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7.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0.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1.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12.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13.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14.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15.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notesSlides/notesSlide16.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notesSlides/notesSlide17.xml" ContentType="application/vnd.openxmlformats-officedocument.presentationml.notesSlide+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18.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notesSlides/notesSlide19.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20.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notesSlides/notesSlide21.xml" ContentType="application/vnd.openxmlformats-officedocument.presentationml.notesSlide+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notesSlides/notesSlide22.xml" ContentType="application/vnd.openxmlformats-officedocument.presentationml.notesSlide+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24.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notesSlides/notesSlide25.xml" ContentType="application/vnd.openxmlformats-officedocument.presentationml.notesSlide+xml"/>
  <Override PartName="/ppt/tags/tag403.xml" ContentType="application/vnd.openxmlformats-officedocument.presentationml.tags+xml"/>
  <Override PartName="/ppt/tags/tag404.xml" ContentType="application/vnd.openxmlformats-officedocument.presentationml.tags+xml"/>
  <Override PartName="/ppt/notesSlides/notesSlide26.xml" ContentType="application/vnd.openxmlformats-officedocument.presentationml.notesSlide+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notesSlides/notesSlide27.xml" ContentType="application/vnd.openxmlformats-officedocument.presentationml.notesSlide+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notesSlides/notesSlide28.xml" ContentType="application/vnd.openxmlformats-officedocument.presentationml.notesSlide+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notesSlides/notesSlide29.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notesSlides/notesSlide30.xml" ContentType="application/vnd.openxmlformats-officedocument.presentationml.notesSlide+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notesSlides/notesSlide31.xml" ContentType="application/vnd.openxmlformats-officedocument.presentationml.notesSlide+xml"/>
  <Override PartName="/ppt/tags/tag448.xml" ContentType="application/vnd.openxmlformats-officedocument.presentationml.tags+xml"/>
  <Override PartName="/ppt/tags/tag449.xml" ContentType="application/vnd.openxmlformats-officedocument.presentationml.tags+xml"/>
  <Override PartName="/ppt/notesSlides/notesSlide32.xml" ContentType="application/vnd.openxmlformats-officedocument.presentationml.notesSlide+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notesSlides/notesSlide33.xml" ContentType="application/vnd.openxmlformats-officedocument.presentationml.notesSlide+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notesSlides/notesSlide34.xml" ContentType="application/vnd.openxmlformats-officedocument.presentationml.notesSlide+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notesSlides/notesSlide35.xml" ContentType="application/vnd.openxmlformats-officedocument.presentationml.notesSlide+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notesSlides/notesSlide36.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notesSlides/notesSlide37.xml" ContentType="application/vnd.openxmlformats-officedocument.presentationml.notesSlide+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notesSlides/notesSlide38.xml" ContentType="application/vnd.openxmlformats-officedocument.presentationml.notesSlide+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notesSlides/notesSlide39.xml" ContentType="application/vnd.openxmlformats-officedocument.presentationml.notesSlide+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notesSlides/notesSlide4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notesSlides/notesSlide41.xml" ContentType="application/vnd.openxmlformats-officedocument.presentationml.notesSlide+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notesSlides/notesSlide42.xml" ContentType="application/vnd.openxmlformats-officedocument.presentationml.notesSlide+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notesSlides/notesSlide43.xml" ContentType="application/vnd.openxmlformats-officedocument.presentationml.notesSlide+xml"/>
  <Override PartName="/ppt/tags/tag533.xml" ContentType="application/vnd.openxmlformats-officedocument.presentationml.tags+xml"/>
  <Override PartName="/ppt/tags/tag534.xml" ContentType="application/vnd.openxmlformats-officedocument.presentationml.tags+xml"/>
  <Override PartName="/ppt/notesSlides/notesSlide44.xml" ContentType="application/vnd.openxmlformats-officedocument.presentationml.notesSlide+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notesSlides/notesSlide45.xml" ContentType="application/vnd.openxmlformats-officedocument.presentationml.notesSlide+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notesSlides/notesSlide46.xml" ContentType="application/vnd.openxmlformats-officedocument.presentationml.notesSlide+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notesSlides/notesSlide47.xml" ContentType="application/vnd.openxmlformats-officedocument.presentationml.notesSlide+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notesSlides/notesSlide48.xml" ContentType="application/vnd.openxmlformats-officedocument.presentationml.notesSlide+xml"/>
  <Override PartName="/ppt/tags/tag568.xml" ContentType="application/vnd.openxmlformats-officedocument.presentationml.tags+xml"/>
  <Override PartName="/ppt/tags/tag569.xml" ContentType="application/vnd.openxmlformats-officedocument.presentationml.tags+xml"/>
  <Override PartName="/ppt/notesSlides/notesSlide49.xml" ContentType="application/vnd.openxmlformats-officedocument.presentationml.notesSlide+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notesSlides/notesSlide50.xml" ContentType="application/vnd.openxmlformats-officedocument.presentationml.notesSlide+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notesSlides/notesSlide51.xml" ContentType="application/vnd.openxmlformats-officedocument.presentationml.notesSlide+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notesSlides/notesSlide52.xml" ContentType="application/vnd.openxmlformats-officedocument.presentationml.notesSlide+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notesSlides/notesSlide53.xml" ContentType="application/vnd.openxmlformats-officedocument.presentationml.notesSlide+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notesSlides/notesSlide54.xml" ContentType="application/vnd.openxmlformats-officedocument.presentationml.notesSlide+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notesSlides/notesSlide55.xml" ContentType="application/vnd.openxmlformats-officedocument.presentationml.notesSlide+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notesSlides/notesSlide56.xml" ContentType="application/vnd.openxmlformats-officedocument.presentationml.notesSlide+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notesSlides/notesSlide57.xml" ContentType="application/vnd.openxmlformats-officedocument.presentationml.notesSlide+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notesSlides/notesSlide58.xml" ContentType="application/vnd.openxmlformats-officedocument.presentationml.notesSlide+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notesSlides/notesSlide59.xml" ContentType="application/vnd.openxmlformats-officedocument.presentationml.notesSlide+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notesSlides/notesSlide60.xml" ContentType="application/vnd.openxmlformats-officedocument.presentationml.notesSlide+xml"/>
  <Override PartName="/ppt/tags/tag631.xml" ContentType="application/vnd.openxmlformats-officedocument.presentationml.tags+xml"/>
  <Override PartName="/ppt/tags/tag632.xml" ContentType="application/vnd.openxmlformats-officedocument.presentationml.tags+xml"/>
  <Override PartName="/ppt/notesSlides/notesSlide61.xml" ContentType="application/vnd.openxmlformats-officedocument.presentationml.notesSlide+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notesSlides/notesSlide62.xml" ContentType="application/vnd.openxmlformats-officedocument.presentationml.notesSlide+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notesSlides/notesSlide63.xml" ContentType="application/vnd.openxmlformats-officedocument.presentationml.notesSlide+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notesSlides/notesSlide64.xml" ContentType="application/vnd.openxmlformats-officedocument.presentationml.notesSlide+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notesSlides/notesSlide65.xml" ContentType="application/vnd.openxmlformats-officedocument.presentationml.notesSlide+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notesSlides/notesSlide66.xml" ContentType="application/vnd.openxmlformats-officedocument.presentationml.notesSlide+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notesSlides/notesSlide67.xml" ContentType="application/vnd.openxmlformats-officedocument.presentationml.notesSlide+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notesSlides/notesSlide68.xml" ContentType="application/vnd.openxmlformats-officedocument.presentationml.notesSlide+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notesSlides/notesSlide69.xml" ContentType="application/vnd.openxmlformats-officedocument.presentationml.notesSlide+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notesSlides/notesSlide70.xml" ContentType="application/vnd.openxmlformats-officedocument.presentationml.notesSlide+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notesSlides/notesSlide71.xml" ContentType="application/vnd.openxmlformats-officedocument.presentationml.notesSlide+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notesSlides/notesSlide72.xml" ContentType="application/vnd.openxmlformats-officedocument.presentationml.notesSlide+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notesSlides/notesSlide73.xml" ContentType="application/vnd.openxmlformats-officedocument.presentationml.notesSlide+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notesSlides/notesSlide74.xml" ContentType="application/vnd.openxmlformats-officedocument.presentationml.notesSlide+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notesSlides/notesSlide7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2" r:id="rId1"/>
  </p:sldMasterIdLst>
  <p:notesMasterIdLst>
    <p:notesMasterId r:id="rId77"/>
  </p:notesMasterIdLst>
  <p:sldIdLst>
    <p:sldId id="256" r:id="rId2"/>
    <p:sldId id="319" r:id="rId3"/>
    <p:sldId id="258" r:id="rId4"/>
    <p:sldId id="259" r:id="rId5"/>
    <p:sldId id="314" r:id="rId6"/>
    <p:sldId id="315" r:id="rId7"/>
    <p:sldId id="316" r:id="rId8"/>
    <p:sldId id="317" r:id="rId9"/>
    <p:sldId id="327" r:id="rId10"/>
    <p:sldId id="318" r:id="rId11"/>
    <p:sldId id="348" r:id="rId12"/>
    <p:sldId id="320" r:id="rId13"/>
    <p:sldId id="321" r:id="rId14"/>
    <p:sldId id="322" r:id="rId15"/>
    <p:sldId id="323" r:id="rId16"/>
    <p:sldId id="349" r:id="rId17"/>
    <p:sldId id="324" r:id="rId18"/>
    <p:sldId id="325" r:id="rId19"/>
    <p:sldId id="326" r:id="rId20"/>
    <p:sldId id="328" r:id="rId21"/>
    <p:sldId id="329" r:id="rId22"/>
    <p:sldId id="330" r:id="rId23"/>
    <p:sldId id="331" r:id="rId24"/>
    <p:sldId id="332" r:id="rId25"/>
    <p:sldId id="333" r:id="rId26"/>
    <p:sldId id="335" r:id="rId27"/>
    <p:sldId id="340" r:id="rId28"/>
    <p:sldId id="336" r:id="rId29"/>
    <p:sldId id="381" r:id="rId30"/>
    <p:sldId id="334" r:id="rId31"/>
    <p:sldId id="338" r:id="rId32"/>
    <p:sldId id="339" r:id="rId33"/>
    <p:sldId id="341" r:id="rId34"/>
    <p:sldId id="382" r:id="rId35"/>
    <p:sldId id="342" r:id="rId36"/>
    <p:sldId id="343" r:id="rId37"/>
    <p:sldId id="345" r:id="rId38"/>
    <p:sldId id="383" r:id="rId39"/>
    <p:sldId id="344" r:id="rId40"/>
    <p:sldId id="346" r:id="rId41"/>
    <p:sldId id="350" r:id="rId42"/>
    <p:sldId id="310" r:id="rId43"/>
    <p:sldId id="385" r:id="rId44"/>
    <p:sldId id="354" r:id="rId45"/>
    <p:sldId id="352" r:id="rId46"/>
    <p:sldId id="355" r:id="rId47"/>
    <p:sldId id="356" r:id="rId48"/>
    <p:sldId id="353" r:id="rId49"/>
    <p:sldId id="357" r:id="rId50"/>
    <p:sldId id="358" r:id="rId51"/>
    <p:sldId id="386" r:id="rId52"/>
    <p:sldId id="360" r:id="rId53"/>
    <p:sldId id="361" r:id="rId54"/>
    <p:sldId id="362" r:id="rId55"/>
    <p:sldId id="363" r:id="rId56"/>
    <p:sldId id="364" r:id="rId57"/>
    <p:sldId id="365" r:id="rId58"/>
    <p:sldId id="366" r:id="rId59"/>
    <p:sldId id="367" r:id="rId60"/>
    <p:sldId id="368" r:id="rId61"/>
    <p:sldId id="369" r:id="rId62"/>
    <p:sldId id="370" r:id="rId63"/>
    <p:sldId id="377" r:id="rId64"/>
    <p:sldId id="371" r:id="rId65"/>
    <p:sldId id="372" r:id="rId66"/>
    <p:sldId id="373" r:id="rId67"/>
    <p:sldId id="374" r:id="rId68"/>
    <p:sldId id="375" r:id="rId69"/>
    <p:sldId id="311" r:id="rId70"/>
    <p:sldId id="376" r:id="rId71"/>
    <p:sldId id="287" r:id="rId72"/>
    <p:sldId id="312" r:id="rId73"/>
    <p:sldId id="378" r:id="rId74"/>
    <p:sldId id="379" r:id="rId75"/>
    <p:sldId id="313" r:id="rId76"/>
  </p:sldIdLst>
  <p:sldSz cx="20104100" cy="11309350"/>
  <p:notesSz cx="6858000" cy="9144000"/>
  <p:embeddedFontLst>
    <p:embeddedFont>
      <p:font typeface="Helvetica Neue" panose="02000503000000020004" pitchFamily="2" charset="0"/>
      <p:bold r:id="rId78"/>
    </p:embeddedFont>
    <p:embeddedFont>
      <p:font typeface="Montserrat" pitchFamily="2" charset="77"/>
      <p:regular r:id="rId79"/>
      <p:bold r:id="rId80"/>
      <p:italic r:id="rId81"/>
      <p:boldItalic r:id="rId82"/>
    </p:embeddedFont>
    <p:embeddedFont>
      <p:font typeface="Poppins" pitchFamily="2" charset="77"/>
      <p:regular r:id="rId83"/>
      <p:bold r:id="rId84"/>
      <p:italic r:id="rId85"/>
      <p:boldItalic r:id="rId86"/>
    </p:embeddedFont>
    <p:embeddedFont>
      <p:font typeface="Poppins Black" panose="020B0604020202020204" pitchFamily="34" charset="0"/>
      <p:bold r:id="rId87"/>
      <p:italic r:id="rId88"/>
      <p:boldItalic r:id="rId89"/>
    </p:embeddedFont>
    <p:embeddedFont>
      <p:font typeface="Tw Cen MT" panose="020B0602020104020603" pitchFamily="34" charset="77"/>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585" userDrawn="1">
          <p15:clr>
            <a:srgbClr val="9AA0A6"/>
          </p15:clr>
        </p15:guide>
        <p15:guide id="2" pos="6332" userDrawn="1">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2471"/>
    <a:srgbClr val="669900"/>
    <a:srgbClr val="FFB497"/>
    <a:srgbClr val="707384"/>
    <a:srgbClr val="FDF565"/>
    <a:srgbClr val="FFFFFF"/>
    <a:srgbClr val="2C2CFF"/>
    <a:srgbClr val="B9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076D41-0583-4B64-AE6D-3ADF6FD5EC30}">
  <a:tblStyle styleId="{E9076D41-0583-4B64-AE6D-3ADF6FD5EC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406" autoAdjust="0"/>
  </p:normalViewPr>
  <p:slideViewPr>
    <p:cSldViewPr snapToGrid="0">
      <p:cViewPr varScale="1">
        <p:scale>
          <a:sx n="46" d="100"/>
          <a:sy n="46" d="100"/>
        </p:scale>
        <p:origin x="1840" y="176"/>
      </p:cViewPr>
      <p:guideLst>
        <p:guide orient="horz" pos="3585"/>
        <p:guide pos="6332"/>
      </p:guideLst>
    </p:cSldViewPr>
  </p:slideViewPr>
  <p:notesTextViewPr>
    <p:cViewPr>
      <p:scale>
        <a:sx n="100" d="100"/>
        <a:sy n="100" d="100"/>
      </p:scale>
      <p:origin x="0" y="0"/>
    </p:cViewPr>
  </p:notesTextViewPr>
  <p:notesViewPr>
    <p:cSldViewPr snapToGrid="0">
      <p:cViewPr varScale="1">
        <p:scale>
          <a:sx n="123" d="100"/>
          <a:sy n="123" d="100"/>
        </p:scale>
        <p:origin x="4972" y="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Reda Derraz" userId="d4e215a6228e3416" providerId="LiveId" clId="{CB1675EE-2047-457F-BFCE-CB9D3A308EA5}"/>
    <pc:docChg chg="undo redo custSel addSld delSld modSld sldOrd">
      <pc:chgData name="Mohamed-Reda Derraz" userId="d4e215a6228e3416" providerId="LiveId" clId="{CB1675EE-2047-457F-BFCE-CB9D3A308EA5}" dt="2022-08-13T17:16:47.445" v="2884"/>
      <pc:docMkLst>
        <pc:docMk/>
      </pc:docMkLst>
      <pc:sldChg chg="addSp modSp mod ord modTransition">
        <pc:chgData name="Mohamed-Reda Derraz" userId="d4e215a6228e3416" providerId="LiveId" clId="{CB1675EE-2047-457F-BFCE-CB9D3A308EA5}" dt="2022-08-13T16:34:03.735" v="2248"/>
        <pc:sldMkLst>
          <pc:docMk/>
          <pc:sldMk cId="0" sldId="256"/>
        </pc:sldMkLst>
        <pc:spChg chg="add mod ord">
          <ac:chgData name="Mohamed-Reda Derraz" userId="d4e215a6228e3416" providerId="LiveId" clId="{CB1675EE-2047-457F-BFCE-CB9D3A308EA5}" dt="2022-07-28T15:46:29.063" v="17" actId="1036"/>
          <ac:spMkLst>
            <pc:docMk/>
            <pc:sldMk cId="0" sldId="256"/>
            <ac:spMk id="177" creationId="{8BDB629F-4142-D0E9-71FD-99216AD7B649}"/>
          </ac:spMkLst>
        </pc:spChg>
        <pc:spChg chg="add mod ord">
          <ac:chgData name="Mohamed-Reda Derraz" userId="d4e215a6228e3416" providerId="LiveId" clId="{CB1675EE-2047-457F-BFCE-CB9D3A308EA5}" dt="2022-07-28T15:47:02.776" v="25" actId="167"/>
          <ac:spMkLst>
            <pc:docMk/>
            <pc:sldMk cId="0" sldId="256"/>
            <ac:spMk id="178" creationId="{4B1CD104-B5E4-6D68-22BA-94CA39115954}"/>
          </ac:spMkLst>
        </pc:spChg>
      </pc:sldChg>
      <pc:sldChg chg="addSp delSp modSp mod modTransition">
        <pc:chgData name="Mohamed-Reda Derraz" userId="d4e215a6228e3416" providerId="LiveId" clId="{CB1675EE-2047-457F-BFCE-CB9D3A308EA5}" dt="2022-07-29T10:59:08.158" v="654"/>
        <pc:sldMkLst>
          <pc:docMk/>
          <pc:sldMk cId="0" sldId="258"/>
        </pc:sldMkLst>
        <pc:spChg chg="add mod ord">
          <ac:chgData name="Mohamed-Reda Derraz" userId="d4e215a6228e3416" providerId="LiveId" clId="{CB1675EE-2047-457F-BFCE-CB9D3A308EA5}" dt="2022-07-28T15:43:58.402" v="2" actId="167"/>
          <ac:spMkLst>
            <pc:docMk/>
            <pc:sldMk cId="0" sldId="258"/>
            <ac:spMk id="15" creationId="{BB98F5FB-9D85-8CA2-D749-0ADE79F4D1B8}"/>
          </ac:spMkLst>
        </pc:spChg>
        <pc:spChg chg="add del mod">
          <ac:chgData name="Mohamed-Reda Derraz" userId="d4e215a6228e3416" providerId="LiveId" clId="{CB1675EE-2047-457F-BFCE-CB9D3A308EA5}" dt="2022-07-28T15:44:13.387" v="5" actId="478"/>
          <ac:spMkLst>
            <pc:docMk/>
            <pc:sldMk cId="0" sldId="258"/>
            <ac:spMk id="16" creationId="{9D437051-9CF3-C669-D696-2F856EEA25D5}"/>
          </ac:spMkLst>
        </pc:spChg>
        <pc:spChg chg="add del mod">
          <ac:chgData name="Mohamed-Reda Derraz" userId="d4e215a6228e3416" providerId="LiveId" clId="{CB1675EE-2047-457F-BFCE-CB9D3A308EA5}" dt="2022-07-28T15:46:43.635" v="22" actId="478"/>
          <ac:spMkLst>
            <pc:docMk/>
            <pc:sldMk cId="0" sldId="258"/>
            <ac:spMk id="17" creationId="{5E82CE91-9F94-1816-CF57-083CE20F2AC0}"/>
          </ac:spMkLst>
        </pc:spChg>
        <pc:spChg chg="mod">
          <ac:chgData name="Mohamed-Reda Derraz" userId="d4e215a6228e3416" providerId="LiveId" clId="{CB1675EE-2047-457F-BFCE-CB9D3A308EA5}" dt="2022-07-28T15:47:31.240" v="26"/>
          <ac:spMkLst>
            <pc:docMk/>
            <pc:sldMk cId="0" sldId="258"/>
            <ac:spMk id="19" creationId="{3265B865-267E-F35F-D910-A8C96CE11152}"/>
          </ac:spMkLst>
        </pc:spChg>
        <pc:spChg chg="mod">
          <ac:chgData name="Mohamed-Reda Derraz" userId="d4e215a6228e3416" providerId="LiveId" clId="{CB1675EE-2047-457F-BFCE-CB9D3A308EA5}" dt="2022-07-28T15:47:31.240" v="26"/>
          <ac:spMkLst>
            <pc:docMk/>
            <pc:sldMk cId="0" sldId="258"/>
            <ac:spMk id="20" creationId="{271C60CC-99F4-11CF-08C3-0F027507D4CA}"/>
          </ac:spMkLst>
        </pc:spChg>
        <pc:spChg chg="mod">
          <ac:chgData name="Mohamed-Reda Derraz" userId="d4e215a6228e3416" providerId="LiveId" clId="{CB1675EE-2047-457F-BFCE-CB9D3A308EA5}" dt="2022-07-28T15:47:31.240" v="26"/>
          <ac:spMkLst>
            <pc:docMk/>
            <pc:sldMk cId="0" sldId="258"/>
            <ac:spMk id="21" creationId="{E0FECD98-0686-C09D-9ECE-D895CFAD3C50}"/>
          </ac:spMkLst>
        </pc:spChg>
        <pc:grpChg chg="add del mod">
          <ac:chgData name="Mohamed-Reda Derraz" userId="d4e215a6228e3416" providerId="LiveId" clId="{CB1675EE-2047-457F-BFCE-CB9D3A308EA5}" dt="2022-07-28T15:47:32.299" v="27"/>
          <ac:grpSpMkLst>
            <pc:docMk/>
            <pc:sldMk cId="0" sldId="258"/>
            <ac:grpSpMk id="18" creationId="{01A94F3B-38C4-934B-8FD7-7D9B824145C1}"/>
          </ac:grpSpMkLst>
        </pc:grpChg>
      </pc:sldChg>
      <pc:sldChg chg="modTransition">
        <pc:chgData name="Mohamed-Reda Derraz" userId="d4e215a6228e3416" providerId="LiveId" clId="{CB1675EE-2047-457F-BFCE-CB9D3A308EA5}" dt="2022-07-29T10:59:08.158" v="654"/>
        <pc:sldMkLst>
          <pc:docMk/>
          <pc:sldMk cId="0" sldId="259"/>
        </pc:sldMkLst>
      </pc:sldChg>
      <pc:sldChg chg="modTransition">
        <pc:chgData name="Mohamed-Reda Derraz" userId="d4e215a6228e3416" providerId="LiveId" clId="{CB1675EE-2047-457F-BFCE-CB9D3A308EA5}" dt="2022-08-13T17:15:25.030" v="2860"/>
        <pc:sldMkLst>
          <pc:docMk/>
          <pc:sldMk cId="0" sldId="287"/>
        </pc:sldMkLst>
      </pc:sldChg>
      <pc:sldChg chg="modTransition">
        <pc:chgData name="Mohamed-Reda Derraz" userId="d4e215a6228e3416" providerId="LiveId" clId="{CB1675EE-2047-457F-BFCE-CB9D3A308EA5}" dt="2022-07-29T10:59:08.158" v="654"/>
        <pc:sldMkLst>
          <pc:docMk/>
          <pc:sldMk cId="492164055" sldId="310"/>
        </pc:sldMkLst>
      </pc:sldChg>
      <pc:sldChg chg="modTransition">
        <pc:chgData name="Mohamed-Reda Derraz" userId="d4e215a6228e3416" providerId="LiveId" clId="{CB1675EE-2047-457F-BFCE-CB9D3A308EA5}" dt="2022-08-13T17:15:14.314" v="2858"/>
        <pc:sldMkLst>
          <pc:docMk/>
          <pc:sldMk cId="2952918831" sldId="311"/>
        </pc:sldMkLst>
      </pc:sldChg>
      <pc:sldChg chg="addSp modSp mod modTransition">
        <pc:chgData name="Mohamed-Reda Derraz" userId="d4e215a6228e3416" providerId="LiveId" clId="{CB1675EE-2047-457F-BFCE-CB9D3A308EA5}" dt="2022-08-13T17:15:30.963" v="2861"/>
        <pc:sldMkLst>
          <pc:docMk/>
          <pc:sldMk cId="3981123976" sldId="312"/>
        </pc:sldMkLst>
        <pc:spChg chg="add mod ord">
          <ac:chgData name="Mohamed-Reda Derraz" userId="d4e215a6228e3416" providerId="LiveId" clId="{CB1675EE-2047-457F-BFCE-CB9D3A308EA5}" dt="2022-07-28T15:48:47.850" v="30" actId="167"/>
          <ac:spMkLst>
            <pc:docMk/>
            <pc:sldMk cId="3981123976" sldId="312"/>
            <ac:spMk id="368" creationId="{6C63365D-90B8-EB37-D1FD-CB4F536FB933}"/>
          </ac:spMkLst>
        </pc:spChg>
      </pc:sldChg>
      <pc:sldChg chg="addSp modSp mod modTransition">
        <pc:chgData name="Mohamed-Reda Derraz" userId="d4e215a6228e3416" providerId="LiveId" clId="{CB1675EE-2047-457F-BFCE-CB9D3A308EA5}" dt="2022-07-29T10:59:08.158" v="654"/>
        <pc:sldMkLst>
          <pc:docMk/>
          <pc:sldMk cId="298093635" sldId="313"/>
        </pc:sldMkLst>
        <pc:spChg chg="add mod ord">
          <ac:chgData name="Mohamed-Reda Derraz" userId="d4e215a6228e3416" providerId="LiveId" clId="{CB1675EE-2047-457F-BFCE-CB9D3A308EA5}" dt="2022-07-28T15:48:54.400" v="33" actId="167"/>
          <ac:spMkLst>
            <pc:docMk/>
            <pc:sldMk cId="298093635" sldId="313"/>
            <ac:spMk id="370" creationId="{D5F85FD5-338D-8429-8A9C-196CFD197C1C}"/>
          </ac:spMkLst>
        </pc:spChg>
      </pc:sldChg>
      <pc:sldChg chg="addSp delSp modSp mod modTransition modAnim modNotesTx">
        <pc:chgData name="Mohamed-Reda Derraz" userId="d4e215a6228e3416" providerId="LiveId" clId="{CB1675EE-2047-457F-BFCE-CB9D3A308EA5}" dt="2022-07-29T10:59:08.158" v="654"/>
        <pc:sldMkLst>
          <pc:docMk/>
          <pc:sldMk cId="2352061956" sldId="314"/>
        </pc:sldMkLst>
        <pc:spChg chg="mod">
          <ac:chgData name="Mohamed-Reda Derraz" userId="d4e215a6228e3416" providerId="LiveId" clId="{CB1675EE-2047-457F-BFCE-CB9D3A308EA5}" dt="2022-07-28T15:59:38.993" v="38" actId="165"/>
          <ac:spMkLst>
            <pc:docMk/>
            <pc:sldMk cId="2352061956" sldId="314"/>
            <ac:spMk id="9" creationId="{BF9B13CB-2450-AD43-FC06-5ABAE906D5D2}"/>
          </ac:spMkLst>
        </pc:spChg>
        <pc:spChg chg="mod">
          <ac:chgData name="Mohamed-Reda Derraz" userId="d4e215a6228e3416" providerId="LiveId" clId="{CB1675EE-2047-457F-BFCE-CB9D3A308EA5}" dt="2022-07-28T15:59:38.993" v="38" actId="165"/>
          <ac:spMkLst>
            <pc:docMk/>
            <pc:sldMk cId="2352061956" sldId="314"/>
            <ac:spMk id="10" creationId="{093EC50B-B056-A350-4AFF-763370AA7F29}"/>
          </ac:spMkLst>
        </pc:spChg>
        <pc:spChg chg="mod">
          <ac:chgData name="Mohamed-Reda Derraz" userId="d4e215a6228e3416" providerId="LiveId" clId="{CB1675EE-2047-457F-BFCE-CB9D3A308EA5}" dt="2022-07-28T15:59:38.993" v="38" actId="165"/>
          <ac:spMkLst>
            <pc:docMk/>
            <pc:sldMk cId="2352061956" sldId="314"/>
            <ac:spMk id="12" creationId="{12CCD7CA-BFC2-1CA6-09D7-7948FCAECA83}"/>
          </ac:spMkLst>
        </pc:spChg>
        <pc:spChg chg="mod">
          <ac:chgData name="Mohamed-Reda Derraz" userId="d4e215a6228e3416" providerId="LiveId" clId="{CB1675EE-2047-457F-BFCE-CB9D3A308EA5}" dt="2022-07-28T15:59:38.993" v="38" actId="165"/>
          <ac:spMkLst>
            <pc:docMk/>
            <pc:sldMk cId="2352061956" sldId="314"/>
            <ac:spMk id="13" creationId="{9ECD0C45-D90E-C218-6E42-96D526E8D63B}"/>
          </ac:spMkLst>
        </pc:spChg>
        <pc:spChg chg="mod">
          <ac:chgData name="Mohamed-Reda Derraz" userId="d4e215a6228e3416" providerId="LiveId" clId="{CB1675EE-2047-457F-BFCE-CB9D3A308EA5}" dt="2022-07-28T15:59:38.993" v="38" actId="165"/>
          <ac:spMkLst>
            <pc:docMk/>
            <pc:sldMk cId="2352061956" sldId="314"/>
            <ac:spMk id="14" creationId="{F0F6491B-7EF2-9CE3-32B6-638D9479C49A}"/>
          </ac:spMkLst>
        </pc:spChg>
        <pc:spChg chg="mod">
          <ac:chgData name="Mohamed-Reda Derraz" userId="d4e215a6228e3416" providerId="LiveId" clId="{CB1675EE-2047-457F-BFCE-CB9D3A308EA5}" dt="2022-07-28T15:59:38.993" v="38" actId="165"/>
          <ac:spMkLst>
            <pc:docMk/>
            <pc:sldMk cId="2352061956" sldId="314"/>
            <ac:spMk id="15" creationId="{C394C840-14BC-BE11-A143-9DEF13C8357C}"/>
          </ac:spMkLst>
        </pc:spChg>
        <pc:spChg chg="mod">
          <ac:chgData name="Mohamed-Reda Derraz" userId="d4e215a6228e3416" providerId="LiveId" clId="{CB1675EE-2047-457F-BFCE-CB9D3A308EA5}" dt="2022-07-28T15:59:38.993" v="38" actId="165"/>
          <ac:spMkLst>
            <pc:docMk/>
            <pc:sldMk cId="2352061956" sldId="314"/>
            <ac:spMk id="16" creationId="{8FBFAF8E-22E5-1EE9-AAF6-0E73FEC1124F}"/>
          </ac:spMkLst>
        </pc:spChg>
        <pc:spChg chg="mod">
          <ac:chgData name="Mohamed-Reda Derraz" userId="d4e215a6228e3416" providerId="LiveId" clId="{CB1675EE-2047-457F-BFCE-CB9D3A308EA5}" dt="2022-07-28T15:59:38.993" v="38" actId="165"/>
          <ac:spMkLst>
            <pc:docMk/>
            <pc:sldMk cId="2352061956" sldId="314"/>
            <ac:spMk id="17" creationId="{F592CE9A-AA0D-652D-3F9A-9005012CC55D}"/>
          </ac:spMkLst>
        </pc:spChg>
        <pc:spChg chg="mod">
          <ac:chgData name="Mohamed-Reda Derraz" userId="d4e215a6228e3416" providerId="LiveId" clId="{CB1675EE-2047-457F-BFCE-CB9D3A308EA5}" dt="2022-07-28T15:59:38.993" v="38" actId="165"/>
          <ac:spMkLst>
            <pc:docMk/>
            <pc:sldMk cId="2352061956" sldId="314"/>
            <ac:spMk id="18" creationId="{6EFFC36B-2D0D-D382-23B1-08FCCD007568}"/>
          </ac:spMkLst>
        </pc:spChg>
        <pc:spChg chg="mod">
          <ac:chgData name="Mohamed-Reda Derraz" userId="d4e215a6228e3416" providerId="LiveId" clId="{CB1675EE-2047-457F-BFCE-CB9D3A308EA5}" dt="2022-07-28T15:59:38.993" v="38" actId="165"/>
          <ac:spMkLst>
            <pc:docMk/>
            <pc:sldMk cId="2352061956" sldId="314"/>
            <ac:spMk id="19" creationId="{45494669-48C4-CF2C-9D75-4B17C4D3F166}"/>
          </ac:spMkLst>
        </pc:spChg>
        <pc:spChg chg="mod">
          <ac:chgData name="Mohamed-Reda Derraz" userId="d4e215a6228e3416" providerId="LiveId" clId="{CB1675EE-2047-457F-BFCE-CB9D3A308EA5}" dt="2022-07-28T15:59:38.993" v="38" actId="165"/>
          <ac:spMkLst>
            <pc:docMk/>
            <pc:sldMk cId="2352061956" sldId="314"/>
            <ac:spMk id="20" creationId="{653A2055-C50B-A6C6-B8BE-7850CFB2C28C}"/>
          </ac:spMkLst>
        </pc:spChg>
        <pc:spChg chg="mod">
          <ac:chgData name="Mohamed-Reda Derraz" userId="d4e215a6228e3416" providerId="LiveId" clId="{CB1675EE-2047-457F-BFCE-CB9D3A308EA5}" dt="2022-07-28T15:59:38.993" v="38" actId="165"/>
          <ac:spMkLst>
            <pc:docMk/>
            <pc:sldMk cId="2352061956" sldId="314"/>
            <ac:spMk id="21" creationId="{10BEA49D-A9C1-CDBB-C93F-C3538795C2B5}"/>
          </ac:spMkLst>
        </pc:spChg>
        <pc:spChg chg="mod">
          <ac:chgData name="Mohamed-Reda Derraz" userId="d4e215a6228e3416" providerId="LiveId" clId="{CB1675EE-2047-457F-BFCE-CB9D3A308EA5}" dt="2022-07-28T15:59:38.993" v="38" actId="165"/>
          <ac:spMkLst>
            <pc:docMk/>
            <pc:sldMk cId="2352061956" sldId="314"/>
            <ac:spMk id="22" creationId="{39E4C3D9-9A72-1ADE-7265-DFE87EE82EB9}"/>
          </ac:spMkLst>
        </pc:spChg>
        <pc:spChg chg="mod">
          <ac:chgData name="Mohamed-Reda Derraz" userId="d4e215a6228e3416" providerId="LiveId" clId="{CB1675EE-2047-457F-BFCE-CB9D3A308EA5}" dt="2022-07-28T15:59:38.993" v="38" actId="165"/>
          <ac:spMkLst>
            <pc:docMk/>
            <pc:sldMk cId="2352061956" sldId="314"/>
            <ac:spMk id="23" creationId="{E6CA9E02-4069-2B4A-F952-668F8589D891}"/>
          </ac:spMkLst>
        </pc:spChg>
        <pc:spChg chg="mod">
          <ac:chgData name="Mohamed-Reda Derraz" userId="d4e215a6228e3416" providerId="LiveId" clId="{CB1675EE-2047-457F-BFCE-CB9D3A308EA5}" dt="2022-07-28T16:00:25.990" v="71" actId="1036"/>
          <ac:spMkLst>
            <pc:docMk/>
            <pc:sldMk cId="2352061956" sldId="314"/>
            <ac:spMk id="25" creationId="{E8BC251F-C3A2-1066-29F1-8E07135E447B}"/>
          </ac:spMkLst>
        </pc:spChg>
        <pc:spChg chg="mod">
          <ac:chgData name="Mohamed-Reda Derraz" userId="d4e215a6228e3416" providerId="LiveId" clId="{CB1675EE-2047-457F-BFCE-CB9D3A308EA5}" dt="2022-07-28T15:59:38.993" v="38" actId="165"/>
          <ac:spMkLst>
            <pc:docMk/>
            <pc:sldMk cId="2352061956" sldId="314"/>
            <ac:spMk id="26" creationId="{DF414DD8-4059-238F-CF74-DFFAA8B91F19}"/>
          </ac:spMkLst>
        </pc:spChg>
        <pc:spChg chg="mod">
          <ac:chgData name="Mohamed-Reda Derraz" userId="d4e215a6228e3416" providerId="LiveId" clId="{CB1675EE-2047-457F-BFCE-CB9D3A308EA5}" dt="2022-07-28T15:59:38.993" v="38" actId="165"/>
          <ac:spMkLst>
            <pc:docMk/>
            <pc:sldMk cId="2352061956" sldId="314"/>
            <ac:spMk id="28" creationId="{265C4FF6-AA6E-1B66-4436-FFEC0FA83524}"/>
          </ac:spMkLst>
        </pc:spChg>
        <pc:spChg chg="mod">
          <ac:chgData name="Mohamed-Reda Derraz" userId="d4e215a6228e3416" providerId="LiveId" clId="{CB1675EE-2047-457F-BFCE-CB9D3A308EA5}" dt="2022-07-28T16:00:25.990" v="71" actId="1036"/>
          <ac:spMkLst>
            <pc:docMk/>
            <pc:sldMk cId="2352061956" sldId="314"/>
            <ac:spMk id="29" creationId="{BCC3BA1D-A72A-8C27-CE07-9594753C3A31}"/>
          </ac:spMkLst>
        </pc:spChg>
        <pc:spChg chg="mod">
          <ac:chgData name="Mohamed-Reda Derraz" userId="d4e215a6228e3416" providerId="LiveId" clId="{CB1675EE-2047-457F-BFCE-CB9D3A308EA5}" dt="2022-07-28T15:59:38.993" v="38" actId="165"/>
          <ac:spMkLst>
            <pc:docMk/>
            <pc:sldMk cId="2352061956" sldId="314"/>
            <ac:spMk id="30" creationId="{D513D26D-2136-D9AA-C902-0DC34FE62013}"/>
          </ac:spMkLst>
        </pc:spChg>
        <pc:spChg chg="mod">
          <ac:chgData name="Mohamed-Reda Derraz" userId="d4e215a6228e3416" providerId="LiveId" clId="{CB1675EE-2047-457F-BFCE-CB9D3A308EA5}" dt="2022-07-28T15:59:38.993" v="38" actId="165"/>
          <ac:spMkLst>
            <pc:docMk/>
            <pc:sldMk cId="2352061956" sldId="314"/>
            <ac:spMk id="31" creationId="{C6C2F83D-CD15-4F8A-401E-CC5BCE7E1A97}"/>
          </ac:spMkLst>
        </pc:spChg>
        <pc:spChg chg="mod">
          <ac:chgData name="Mohamed-Reda Derraz" userId="d4e215a6228e3416" providerId="LiveId" clId="{CB1675EE-2047-457F-BFCE-CB9D3A308EA5}" dt="2022-07-28T15:59:38.993" v="38" actId="165"/>
          <ac:spMkLst>
            <pc:docMk/>
            <pc:sldMk cId="2352061956" sldId="314"/>
            <ac:spMk id="32" creationId="{867CD22D-6CEA-FE08-8C90-0DDD443688FA}"/>
          </ac:spMkLst>
        </pc:spChg>
        <pc:spChg chg="mod">
          <ac:chgData name="Mohamed-Reda Derraz" userId="d4e215a6228e3416" providerId="LiveId" clId="{CB1675EE-2047-457F-BFCE-CB9D3A308EA5}" dt="2022-07-28T16:00:25.990" v="71" actId="1036"/>
          <ac:spMkLst>
            <pc:docMk/>
            <pc:sldMk cId="2352061956" sldId="314"/>
            <ac:spMk id="33" creationId="{CAB50157-8E91-D2BB-DACB-2A36A0619D7E}"/>
          </ac:spMkLst>
        </pc:spChg>
        <pc:spChg chg="mod">
          <ac:chgData name="Mohamed-Reda Derraz" userId="d4e215a6228e3416" providerId="LiveId" clId="{CB1675EE-2047-457F-BFCE-CB9D3A308EA5}" dt="2022-07-28T15:59:38.993" v="38" actId="165"/>
          <ac:spMkLst>
            <pc:docMk/>
            <pc:sldMk cId="2352061956" sldId="314"/>
            <ac:spMk id="34" creationId="{58BC9287-A0B9-00BB-A49B-ECEEBA3A0C8C}"/>
          </ac:spMkLst>
        </pc:spChg>
        <pc:spChg chg="mod">
          <ac:chgData name="Mohamed-Reda Derraz" userId="d4e215a6228e3416" providerId="LiveId" clId="{CB1675EE-2047-457F-BFCE-CB9D3A308EA5}" dt="2022-07-28T15:59:38.993" v="38" actId="165"/>
          <ac:spMkLst>
            <pc:docMk/>
            <pc:sldMk cId="2352061956" sldId="314"/>
            <ac:spMk id="36" creationId="{62A8876D-9E74-DAAC-2E84-F147C828FBA8}"/>
          </ac:spMkLst>
        </pc:spChg>
        <pc:spChg chg="mod">
          <ac:chgData name="Mohamed-Reda Derraz" userId="d4e215a6228e3416" providerId="LiveId" clId="{CB1675EE-2047-457F-BFCE-CB9D3A308EA5}" dt="2022-07-28T15:59:38.993" v="38" actId="165"/>
          <ac:spMkLst>
            <pc:docMk/>
            <pc:sldMk cId="2352061956" sldId="314"/>
            <ac:spMk id="37" creationId="{C9A9F0A0-1223-AF07-067A-B2C4D159E1CF}"/>
          </ac:spMkLst>
        </pc:spChg>
        <pc:spChg chg="mod">
          <ac:chgData name="Mohamed-Reda Derraz" userId="d4e215a6228e3416" providerId="LiveId" clId="{CB1675EE-2047-457F-BFCE-CB9D3A308EA5}" dt="2022-07-28T15:59:38.993" v="38" actId="165"/>
          <ac:spMkLst>
            <pc:docMk/>
            <pc:sldMk cId="2352061956" sldId="314"/>
            <ac:spMk id="38" creationId="{A769699C-2021-28E4-65A1-3E75D291A95B}"/>
          </ac:spMkLst>
        </pc:spChg>
        <pc:spChg chg="mod">
          <ac:chgData name="Mohamed-Reda Derraz" userId="d4e215a6228e3416" providerId="LiveId" clId="{CB1675EE-2047-457F-BFCE-CB9D3A308EA5}" dt="2022-07-28T15:59:38.993" v="38" actId="165"/>
          <ac:spMkLst>
            <pc:docMk/>
            <pc:sldMk cId="2352061956" sldId="314"/>
            <ac:spMk id="39" creationId="{C56D5AE5-B57C-D80A-1ED8-94F4D85DAC9D}"/>
          </ac:spMkLst>
        </pc:spChg>
        <pc:spChg chg="mod">
          <ac:chgData name="Mohamed-Reda Derraz" userId="d4e215a6228e3416" providerId="LiveId" clId="{CB1675EE-2047-457F-BFCE-CB9D3A308EA5}" dt="2022-07-28T15:59:38.993" v="38" actId="165"/>
          <ac:spMkLst>
            <pc:docMk/>
            <pc:sldMk cId="2352061956" sldId="314"/>
            <ac:spMk id="40" creationId="{678051F1-4359-3E3C-1078-7192DDE5B223}"/>
          </ac:spMkLst>
        </pc:spChg>
        <pc:spChg chg="mod">
          <ac:chgData name="Mohamed-Reda Derraz" userId="d4e215a6228e3416" providerId="LiveId" clId="{CB1675EE-2047-457F-BFCE-CB9D3A308EA5}" dt="2022-07-28T15:59:38.993" v="38" actId="165"/>
          <ac:spMkLst>
            <pc:docMk/>
            <pc:sldMk cId="2352061956" sldId="314"/>
            <ac:spMk id="41" creationId="{799DC67C-F85F-7E19-D64C-00F6A59EEA11}"/>
          </ac:spMkLst>
        </pc:spChg>
        <pc:spChg chg="mod">
          <ac:chgData name="Mohamed-Reda Derraz" userId="d4e215a6228e3416" providerId="LiveId" clId="{CB1675EE-2047-457F-BFCE-CB9D3A308EA5}" dt="2022-07-28T15:59:38.993" v="38" actId="165"/>
          <ac:spMkLst>
            <pc:docMk/>
            <pc:sldMk cId="2352061956" sldId="314"/>
            <ac:spMk id="42" creationId="{1DD8EEF3-4B54-1EC4-DC3A-2281A40DD434}"/>
          </ac:spMkLst>
        </pc:spChg>
        <pc:spChg chg="mod">
          <ac:chgData name="Mohamed-Reda Derraz" userId="d4e215a6228e3416" providerId="LiveId" clId="{CB1675EE-2047-457F-BFCE-CB9D3A308EA5}" dt="2022-07-28T15:59:38.993" v="38" actId="165"/>
          <ac:spMkLst>
            <pc:docMk/>
            <pc:sldMk cId="2352061956" sldId="314"/>
            <ac:spMk id="43" creationId="{B1498A53-00A0-36FB-A735-C89F59463041}"/>
          </ac:spMkLst>
        </pc:spChg>
        <pc:spChg chg="mod">
          <ac:chgData name="Mohamed-Reda Derraz" userId="d4e215a6228e3416" providerId="LiveId" clId="{CB1675EE-2047-457F-BFCE-CB9D3A308EA5}" dt="2022-07-28T15:59:38.993" v="38" actId="165"/>
          <ac:spMkLst>
            <pc:docMk/>
            <pc:sldMk cId="2352061956" sldId="314"/>
            <ac:spMk id="44" creationId="{466A4858-77E7-09E6-0566-1AF41B2406BD}"/>
          </ac:spMkLst>
        </pc:spChg>
        <pc:spChg chg="mod">
          <ac:chgData name="Mohamed-Reda Derraz" userId="d4e215a6228e3416" providerId="LiveId" clId="{CB1675EE-2047-457F-BFCE-CB9D3A308EA5}" dt="2022-07-28T15:59:38.993" v="38" actId="165"/>
          <ac:spMkLst>
            <pc:docMk/>
            <pc:sldMk cId="2352061956" sldId="314"/>
            <ac:spMk id="46" creationId="{43C1D73E-211D-D4A8-F9E2-D5ABA2DEB582}"/>
          </ac:spMkLst>
        </pc:spChg>
        <pc:spChg chg="mod">
          <ac:chgData name="Mohamed-Reda Derraz" userId="d4e215a6228e3416" providerId="LiveId" clId="{CB1675EE-2047-457F-BFCE-CB9D3A308EA5}" dt="2022-07-28T15:59:38.993" v="38" actId="165"/>
          <ac:spMkLst>
            <pc:docMk/>
            <pc:sldMk cId="2352061956" sldId="314"/>
            <ac:spMk id="47" creationId="{0FA06179-A6E2-422E-2CC9-33A67FAC99D7}"/>
          </ac:spMkLst>
        </pc:spChg>
        <pc:spChg chg="mod">
          <ac:chgData name="Mohamed-Reda Derraz" userId="d4e215a6228e3416" providerId="LiveId" clId="{CB1675EE-2047-457F-BFCE-CB9D3A308EA5}" dt="2022-07-28T15:59:38.993" v="38" actId="165"/>
          <ac:spMkLst>
            <pc:docMk/>
            <pc:sldMk cId="2352061956" sldId="314"/>
            <ac:spMk id="49" creationId="{85BE6C73-53BC-BB66-719A-E64EAE40E7C5}"/>
          </ac:spMkLst>
        </pc:spChg>
        <pc:spChg chg="mod">
          <ac:chgData name="Mohamed-Reda Derraz" userId="d4e215a6228e3416" providerId="LiveId" clId="{CB1675EE-2047-457F-BFCE-CB9D3A308EA5}" dt="2022-07-28T15:59:38.993" v="38" actId="165"/>
          <ac:spMkLst>
            <pc:docMk/>
            <pc:sldMk cId="2352061956" sldId="314"/>
            <ac:spMk id="50" creationId="{65A8199A-79F8-049D-A43F-29BB40E327EF}"/>
          </ac:spMkLst>
        </pc:spChg>
        <pc:spChg chg="mod">
          <ac:chgData name="Mohamed-Reda Derraz" userId="d4e215a6228e3416" providerId="LiveId" clId="{CB1675EE-2047-457F-BFCE-CB9D3A308EA5}" dt="2022-07-28T15:59:38.993" v="38" actId="165"/>
          <ac:spMkLst>
            <pc:docMk/>
            <pc:sldMk cId="2352061956" sldId="314"/>
            <ac:spMk id="52" creationId="{12771E05-BBE9-F9CF-119D-7840D909C409}"/>
          </ac:spMkLst>
        </pc:spChg>
        <pc:spChg chg="mod">
          <ac:chgData name="Mohamed-Reda Derraz" userId="d4e215a6228e3416" providerId="LiveId" clId="{CB1675EE-2047-457F-BFCE-CB9D3A308EA5}" dt="2022-07-28T15:59:38.993" v="38" actId="165"/>
          <ac:spMkLst>
            <pc:docMk/>
            <pc:sldMk cId="2352061956" sldId="314"/>
            <ac:spMk id="53" creationId="{716129FE-029A-9FA4-BFAC-524E9576E255}"/>
          </ac:spMkLst>
        </pc:spChg>
        <pc:spChg chg="mod topLvl">
          <ac:chgData name="Mohamed-Reda Derraz" userId="d4e215a6228e3416" providerId="LiveId" clId="{CB1675EE-2047-457F-BFCE-CB9D3A308EA5}" dt="2022-07-28T15:59:48.104" v="42" actId="164"/>
          <ac:spMkLst>
            <pc:docMk/>
            <pc:sldMk cId="2352061956" sldId="314"/>
            <ac:spMk id="54" creationId="{6D6956A4-233E-5108-DD04-E6E36C01A077}"/>
          </ac:spMkLst>
        </pc:spChg>
        <pc:spChg chg="mod">
          <ac:chgData name="Mohamed-Reda Derraz" userId="d4e215a6228e3416" providerId="LiveId" clId="{CB1675EE-2047-457F-BFCE-CB9D3A308EA5}" dt="2022-07-28T15:59:38.993" v="38" actId="165"/>
          <ac:spMkLst>
            <pc:docMk/>
            <pc:sldMk cId="2352061956" sldId="314"/>
            <ac:spMk id="56" creationId="{470DF390-571B-BAED-3802-433C4E0FEE44}"/>
          </ac:spMkLst>
        </pc:spChg>
        <pc:spChg chg="mod">
          <ac:chgData name="Mohamed-Reda Derraz" userId="d4e215a6228e3416" providerId="LiveId" clId="{CB1675EE-2047-457F-BFCE-CB9D3A308EA5}" dt="2022-07-28T15:59:38.993" v="38" actId="165"/>
          <ac:spMkLst>
            <pc:docMk/>
            <pc:sldMk cId="2352061956" sldId="314"/>
            <ac:spMk id="57" creationId="{7832DDF7-6F33-4FEA-7F4C-F6919341B6E9}"/>
          </ac:spMkLst>
        </pc:spChg>
        <pc:spChg chg="mod">
          <ac:chgData name="Mohamed-Reda Derraz" userId="d4e215a6228e3416" providerId="LiveId" clId="{CB1675EE-2047-457F-BFCE-CB9D3A308EA5}" dt="2022-07-28T15:59:38.993" v="38" actId="165"/>
          <ac:spMkLst>
            <pc:docMk/>
            <pc:sldMk cId="2352061956" sldId="314"/>
            <ac:spMk id="58" creationId="{4E7F76CD-02EF-BF53-0955-22001119C2E2}"/>
          </ac:spMkLst>
        </pc:spChg>
        <pc:spChg chg="mod">
          <ac:chgData name="Mohamed-Reda Derraz" userId="d4e215a6228e3416" providerId="LiveId" clId="{CB1675EE-2047-457F-BFCE-CB9D3A308EA5}" dt="2022-07-28T15:59:38.993" v="38" actId="165"/>
          <ac:spMkLst>
            <pc:docMk/>
            <pc:sldMk cId="2352061956" sldId="314"/>
            <ac:spMk id="59" creationId="{504F8F6C-A0A1-0822-0851-F1B04B010526}"/>
          </ac:spMkLst>
        </pc:spChg>
        <pc:grpChg chg="del mod">
          <ac:chgData name="Mohamed-Reda Derraz" userId="d4e215a6228e3416" providerId="LiveId" clId="{CB1675EE-2047-457F-BFCE-CB9D3A308EA5}" dt="2022-07-28T15:59:38.993" v="38" actId="165"/>
          <ac:grpSpMkLst>
            <pc:docMk/>
            <pc:sldMk cId="2352061956" sldId="314"/>
            <ac:grpSpMk id="4" creationId="{AA192581-323D-825F-23AD-F6EC7600D08E}"/>
          </ac:grpSpMkLst>
        </pc:grpChg>
        <pc:grpChg chg="mod topLvl">
          <ac:chgData name="Mohamed-Reda Derraz" userId="d4e215a6228e3416" providerId="LiveId" clId="{CB1675EE-2047-457F-BFCE-CB9D3A308EA5}" dt="2022-07-28T15:59:41.121" v="39" actId="1076"/>
          <ac:grpSpMkLst>
            <pc:docMk/>
            <pc:sldMk cId="2352061956" sldId="314"/>
            <ac:grpSpMk id="5" creationId="{73808F4F-59B1-79DF-86E0-1CB5727EEBAF}"/>
          </ac:grpSpMkLst>
        </pc:grpChg>
        <pc:grpChg chg="mod">
          <ac:chgData name="Mohamed-Reda Derraz" userId="d4e215a6228e3416" providerId="LiveId" clId="{CB1675EE-2047-457F-BFCE-CB9D3A308EA5}" dt="2022-07-28T15:59:38.993" v="38" actId="165"/>
          <ac:grpSpMkLst>
            <pc:docMk/>
            <pc:sldMk cId="2352061956" sldId="314"/>
            <ac:grpSpMk id="7" creationId="{B51A9A49-7A01-1A1C-2A8F-898EF963B48C}"/>
          </ac:grpSpMkLst>
        </pc:grpChg>
        <pc:grpChg chg="mod">
          <ac:chgData name="Mohamed-Reda Derraz" userId="d4e215a6228e3416" providerId="LiveId" clId="{CB1675EE-2047-457F-BFCE-CB9D3A308EA5}" dt="2022-07-28T15:59:38.993" v="38" actId="165"/>
          <ac:grpSpMkLst>
            <pc:docMk/>
            <pc:sldMk cId="2352061956" sldId="314"/>
            <ac:grpSpMk id="8" creationId="{D0430FC6-6437-0BE8-E309-955790735430}"/>
          </ac:grpSpMkLst>
        </pc:grpChg>
        <pc:grpChg chg="mod">
          <ac:chgData name="Mohamed-Reda Derraz" userId="d4e215a6228e3416" providerId="LiveId" clId="{CB1675EE-2047-457F-BFCE-CB9D3A308EA5}" dt="2022-07-28T15:59:38.993" v="38" actId="165"/>
          <ac:grpSpMkLst>
            <pc:docMk/>
            <pc:sldMk cId="2352061956" sldId="314"/>
            <ac:grpSpMk id="11" creationId="{84E03835-ECE6-7185-04D6-5513CDC1AFBA}"/>
          </ac:grpSpMkLst>
        </pc:grpChg>
        <pc:grpChg chg="mod">
          <ac:chgData name="Mohamed-Reda Derraz" userId="d4e215a6228e3416" providerId="LiveId" clId="{CB1675EE-2047-457F-BFCE-CB9D3A308EA5}" dt="2022-07-28T15:59:38.993" v="38" actId="165"/>
          <ac:grpSpMkLst>
            <pc:docMk/>
            <pc:sldMk cId="2352061956" sldId="314"/>
            <ac:grpSpMk id="24" creationId="{E6DB3B52-8127-DE85-12DD-9C6CA192788E}"/>
          </ac:grpSpMkLst>
        </pc:grpChg>
        <pc:grpChg chg="mod">
          <ac:chgData name="Mohamed-Reda Derraz" userId="d4e215a6228e3416" providerId="LiveId" clId="{CB1675EE-2047-457F-BFCE-CB9D3A308EA5}" dt="2022-07-28T15:59:38.993" v="38" actId="165"/>
          <ac:grpSpMkLst>
            <pc:docMk/>
            <pc:sldMk cId="2352061956" sldId="314"/>
            <ac:grpSpMk id="27" creationId="{1072B3D9-F39A-E0D1-F9D4-DF80741DE27C}"/>
          </ac:grpSpMkLst>
        </pc:grpChg>
        <pc:grpChg chg="mod topLvl">
          <ac:chgData name="Mohamed-Reda Derraz" userId="d4e215a6228e3416" providerId="LiveId" clId="{CB1675EE-2047-457F-BFCE-CB9D3A308EA5}" dt="2022-07-28T16:00:03.544" v="48" actId="1076"/>
          <ac:grpSpMkLst>
            <pc:docMk/>
            <pc:sldMk cId="2352061956" sldId="314"/>
            <ac:grpSpMk id="35" creationId="{A076F6AB-16E5-BC2B-C51B-75D418D6C4CA}"/>
          </ac:grpSpMkLst>
        </pc:grpChg>
        <pc:grpChg chg="mod">
          <ac:chgData name="Mohamed-Reda Derraz" userId="d4e215a6228e3416" providerId="LiveId" clId="{CB1675EE-2047-457F-BFCE-CB9D3A308EA5}" dt="2022-07-28T15:59:38.993" v="38" actId="165"/>
          <ac:grpSpMkLst>
            <pc:docMk/>
            <pc:sldMk cId="2352061956" sldId="314"/>
            <ac:grpSpMk id="45" creationId="{1032055E-EF77-43DA-DA3A-36337F23598B}"/>
          </ac:grpSpMkLst>
        </pc:grpChg>
        <pc:grpChg chg="mod">
          <ac:chgData name="Mohamed-Reda Derraz" userId="d4e215a6228e3416" providerId="LiveId" clId="{CB1675EE-2047-457F-BFCE-CB9D3A308EA5}" dt="2022-07-28T15:59:38.993" v="38" actId="165"/>
          <ac:grpSpMkLst>
            <pc:docMk/>
            <pc:sldMk cId="2352061956" sldId="314"/>
            <ac:grpSpMk id="48" creationId="{BDA37317-5A6F-DB0E-96C3-1206381A4DE5}"/>
          </ac:grpSpMkLst>
        </pc:grpChg>
        <pc:grpChg chg="mod">
          <ac:chgData name="Mohamed-Reda Derraz" userId="d4e215a6228e3416" providerId="LiveId" clId="{CB1675EE-2047-457F-BFCE-CB9D3A308EA5}" dt="2022-07-28T15:59:38.993" v="38" actId="165"/>
          <ac:grpSpMkLst>
            <pc:docMk/>
            <pc:sldMk cId="2352061956" sldId="314"/>
            <ac:grpSpMk id="51" creationId="{304EB76E-D04E-A33E-BC2B-12CBB5F59DF4}"/>
          </ac:grpSpMkLst>
        </pc:grpChg>
        <pc:grpChg chg="mod topLvl">
          <ac:chgData name="Mohamed-Reda Derraz" userId="d4e215a6228e3416" providerId="LiveId" clId="{CB1675EE-2047-457F-BFCE-CB9D3A308EA5}" dt="2022-07-28T15:59:48.104" v="42" actId="164"/>
          <ac:grpSpMkLst>
            <pc:docMk/>
            <pc:sldMk cId="2352061956" sldId="314"/>
            <ac:grpSpMk id="55" creationId="{4BDE8798-2371-9FF3-3A77-4316FB6156CE}"/>
          </ac:grpSpMkLst>
        </pc:grpChg>
        <pc:grpChg chg="add mod">
          <ac:chgData name="Mohamed-Reda Derraz" userId="d4e215a6228e3416" providerId="LiveId" clId="{CB1675EE-2047-457F-BFCE-CB9D3A308EA5}" dt="2022-07-28T16:01:56.484" v="83" actId="1076"/>
          <ac:grpSpMkLst>
            <pc:docMk/>
            <pc:sldMk cId="2352061956" sldId="314"/>
            <ac:grpSpMk id="60" creationId="{2B7C0EEE-A4BA-686A-A3FB-C82485398688}"/>
          </ac:grpSpMkLst>
        </pc:grpChg>
        <pc:picChg chg="add del mod">
          <ac:chgData name="Mohamed-Reda Derraz" userId="d4e215a6228e3416" providerId="LiveId" clId="{CB1675EE-2047-457F-BFCE-CB9D3A308EA5}" dt="2022-07-28T15:59:37.353" v="37" actId="27803"/>
          <ac:picMkLst>
            <pc:docMk/>
            <pc:sldMk cId="2352061956" sldId="314"/>
            <ac:picMk id="3" creationId="{EB436174-7330-30E2-77D0-EE5C73B903BF}"/>
          </ac:picMkLst>
        </pc:picChg>
      </pc:sldChg>
      <pc:sldChg chg="addSp delSp modSp mod modTransition modAnim modNotesTx">
        <pc:chgData name="Mohamed-Reda Derraz" userId="d4e215a6228e3416" providerId="LiveId" clId="{CB1675EE-2047-457F-BFCE-CB9D3A308EA5}" dt="2022-07-29T10:59:08.158" v="654"/>
        <pc:sldMkLst>
          <pc:docMk/>
          <pc:sldMk cId="447428736" sldId="315"/>
        </pc:sldMkLst>
        <pc:spChg chg="add del mod">
          <ac:chgData name="Mohamed-Reda Derraz" userId="d4e215a6228e3416" providerId="LiveId" clId="{CB1675EE-2047-457F-BFCE-CB9D3A308EA5}" dt="2022-07-28T16:13:04.594" v="134" actId="478"/>
          <ac:spMkLst>
            <pc:docMk/>
            <pc:sldMk cId="447428736" sldId="315"/>
            <ac:spMk id="2" creationId="{C5DB3B59-BCDB-B0B7-79AE-B082474B86B0}"/>
          </ac:spMkLst>
        </pc:spChg>
        <pc:spChg chg="mod topLvl">
          <ac:chgData name="Mohamed-Reda Derraz" userId="d4e215a6228e3416" providerId="LiveId" clId="{CB1675EE-2047-457F-BFCE-CB9D3A308EA5}" dt="2022-07-28T16:23:35.080" v="223" actId="165"/>
          <ac:spMkLst>
            <pc:docMk/>
            <pc:sldMk cId="447428736" sldId="315"/>
            <ac:spMk id="5" creationId="{0FEB8D32-6F18-F55A-AA2F-73F3D711FEC7}"/>
          </ac:spMkLst>
        </pc:spChg>
        <pc:spChg chg="mod topLvl">
          <ac:chgData name="Mohamed-Reda Derraz" userId="d4e215a6228e3416" providerId="LiveId" clId="{CB1675EE-2047-457F-BFCE-CB9D3A308EA5}" dt="2022-07-28T16:23:35.080" v="223" actId="165"/>
          <ac:spMkLst>
            <pc:docMk/>
            <pc:sldMk cId="447428736" sldId="315"/>
            <ac:spMk id="6" creationId="{36005A1E-FE2F-9BB7-9490-41C3C6AADB19}"/>
          </ac:spMkLst>
        </pc:spChg>
        <pc:spChg chg="mod topLvl">
          <ac:chgData name="Mohamed-Reda Derraz" userId="d4e215a6228e3416" providerId="LiveId" clId="{CB1675EE-2047-457F-BFCE-CB9D3A308EA5}" dt="2022-07-28T16:23:35.080" v="223" actId="165"/>
          <ac:spMkLst>
            <pc:docMk/>
            <pc:sldMk cId="447428736" sldId="315"/>
            <ac:spMk id="7" creationId="{57A1BB07-C3CD-5ACE-45CE-C37472B74747}"/>
          </ac:spMkLst>
        </pc:spChg>
        <pc:spChg chg="mod topLvl">
          <ac:chgData name="Mohamed-Reda Derraz" userId="d4e215a6228e3416" providerId="LiveId" clId="{CB1675EE-2047-457F-BFCE-CB9D3A308EA5}" dt="2022-07-28T16:23:35.080" v="223" actId="165"/>
          <ac:spMkLst>
            <pc:docMk/>
            <pc:sldMk cId="447428736" sldId="315"/>
            <ac:spMk id="8" creationId="{398E1091-067F-0E73-469D-A23CC3BDC80E}"/>
          </ac:spMkLst>
        </pc:spChg>
        <pc:spChg chg="mod topLvl">
          <ac:chgData name="Mohamed-Reda Derraz" userId="d4e215a6228e3416" providerId="LiveId" clId="{CB1675EE-2047-457F-BFCE-CB9D3A308EA5}" dt="2022-07-28T16:23:35.080" v="223" actId="165"/>
          <ac:spMkLst>
            <pc:docMk/>
            <pc:sldMk cId="447428736" sldId="315"/>
            <ac:spMk id="9" creationId="{475EF100-930D-078D-CB24-56F10132D72B}"/>
          </ac:spMkLst>
        </pc:spChg>
        <pc:spChg chg="mod topLvl">
          <ac:chgData name="Mohamed-Reda Derraz" userId="d4e215a6228e3416" providerId="LiveId" clId="{CB1675EE-2047-457F-BFCE-CB9D3A308EA5}" dt="2022-07-28T16:23:35.080" v="223" actId="165"/>
          <ac:spMkLst>
            <pc:docMk/>
            <pc:sldMk cId="447428736" sldId="315"/>
            <ac:spMk id="10" creationId="{CE67C7BD-FAB8-9F85-776B-641F4D7D8C7D}"/>
          </ac:spMkLst>
        </pc:spChg>
        <pc:spChg chg="mod topLvl">
          <ac:chgData name="Mohamed-Reda Derraz" userId="d4e215a6228e3416" providerId="LiveId" clId="{CB1675EE-2047-457F-BFCE-CB9D3A308EA5}" dt="2022-07-28T16:23:35.080" v="223" actId="165"/>
          <ac:spMkLst>
            <pc:docMk/>
            <pc:sldMk cId="447428736" sldId="315"/>
            <ac:spMk id="11" creationId="{86740545-360E-3F7F-A90B-130BD56DE65D}"/>
          </ac:spMkLst>
        </pc:spChg>
        <pc:spChg chg="mod topLvl">
          <ac:chgData name="Mohamed-Reda Derraz" userId="d4e215a6228e3416" providerId="LiveId" clId="{CB1675EE-2047-457F-BFCE-CB9D3A308EA5}" dt="2022-07-28T16:23:35.080" v="223" actId="165"/>
          <ac:spMkLst>
            <pc:docMk/>
            <pc:sldMk cId="447428736" sldId="315"/>
            <ac:spMk id="12" creationId="{FAEC19AE-F1A9-7CEB-9A13-0E1A75B98453}"/>
          </ac:spMkLst>
        </pc:spChg>
        <pc:spChg chg="mod topLvl">
          <ac:chgData name="Mohamed-Reda Derraz" userId="d4e215a6228e3416" providerId="LiveId" clId="{CB1675EE-2047-457F-BFCE-CB9D3A308EA5}" dt="2022-07-28T16:23:35.080" v="223" actId="165"/>
          <ac:spMkLst>
            <pc:docMk/>
            <pc:sldMk cId="447428736" sldId="315"/>
            <ac:spMk id="13" creationId="{BE19D4B2-8A56-96C5-DA6B-032F80790678}"/>
          </ac:spMkLst>
        </pc:spChg>
        <pc:spChg chg="mod topLvl">
          <ac:chgData name="Mohamed-Reda Derraz" userId="d4e215a6228e3416" providerId="LiveId" clId="{CB1675EE-2047-457F-BFCE-CB9D3A308EA5}" dt="2022-07-28T16:23:47.965" v="224" actId="165"/>
          <ac:spMkLst>
            <pc:docMk/>
            <pc:sldMk cId="447428736" sldId="315"/>
            <ac:spMk id="17" creationId="{939C16E1-C41E-83B3-BC4D-27012D840C66}"/>
          </ac:spMkLst>
        </pc:spChg>
        <pc:spChg chg="mod topLvl">
          <ac:chgData name="Mohamed-Reda Derraz" userId="d4e215a6228e3416" providerId="LiveId" clId="{CB1675EE-2047-457F-BFCE-CB9D3A308EA5}" dt="2022-07-28T16:23:47.965" v="224" actId="165"/>
          <ac:spMkLst>
            <pc:docMk/>
            <pc:sldMk cId="447428736" sldId="315"/>
            <ac:spMk id="18" creationId="{39DEC9F4-E803-3111-15D5-FB6F3F38752F}"/>
          </ac:spMkLst>
        </pc:spChg>
        <pc:spChg chg="mod topLvl">
          <ac:chgData name="Mohamed-Reda Derraz" userId="d4e215a6228e3416" providerId="LiveId" clId="{CB1675EE-2047-457F-BFCE-CB9D3A308EA5}" dt="2022-07-28T16:23:47.965" v="224" actId="165"/>
          <ac:spMkLst>
            <pc:docMk/>
            <pc:sldMk cId="447428736" sldId="315"/>
            <ac:spMk id="19" creationId="{37725FBA-A4D1-246F-8AFA-963213E60AFB}"/>
          </ac:spMkLst>
        </pc:spChg>
        <pc:spChg chg="mod topLvl">
          <ac:chgData name="Mohamed-Reda Derraz" userId="d4e215a6228e3416" providerId="LiveId" clId="{CB1675EE-2047-457F-BFCE-CB9D3A308EA5}" dt="2022-07-28T16:23:47.965" v="224" actId="165"/>
          <ac:spMkLst>
            <pc:docMk/>
            <pc:sldMk cId="447428736" sldId="315"/>
            <ac:spMk id="20" creationId="{6B66D5DB-37F4-33C6-F3B1-C5771C3556AA}"/>
          </ac:spMkLst>
        </pc:spChg>
        <pc:spChg chg="mod topLvl">
          <ac:chgData name="Mohamed-Reda Derraz" userId="d4e215a6228e3416" providerId="LiveId" clId="{CB1675EE-2047-457F-BFCE-CB9D3A308EA5}" dt="2022-07-28T16:23:47.965" v="224" actId="165"/>
          <ac:spMkLst>
            <pc:docMk/>
            <pc:sldMk cId="447428736" sldId="315"/>
            <ac:spMk id="21" creationId="{8287E175-9FC3-064E-BBE3-753DD4384457}"/>
          </ac:spMkLst>
        </pc:spChg>
        <pc:spChg chg="mod topLvl">
          <ac:chgData name="Mohamed-Reda Derraz" userId="d4e215a6228e3416" providerId="LiveId" clId="{CB1675EE-2047-457F-BFCE-CB9D3A308EA5}" dt="2022-07-28T16:23:47.965" v="224" actId="165"/>
          <ac:spMkLst>
            <pc:docMk/>
            <pc:sldMk cId="447428736" sldId="315"/>
            <ac:spMk id="22" creationId="{87BEFFBC-E139-1BA0-045F-C50E28D32FA7}"/>
          </ac:spMkLst>
        </pc:spChg>
        <pc:spChg chg="mod">
          <ac:chgData name="Mohamed-Reda Derraz" userId="d4e215a6228e3416" providerId="LiveId" clId="{CB1675EE-2047-457F-BFCE-CB9D3A308EA5}" dt="2022-07-28T16:14:05.941" v="151" actId="27803"/>
          <ac:spMkLst>
            <pc:docMk/>
            <pc:sldMk cId="447428736" sldId="315"/>
            <ac:spMk id="28" creationId="{D5F787D5-EE79-753D-186F-9039119CE81A}"/>
          </ac:spMkLst>
        </pc:spChg>
        <pc:spChg chg="mod">
          <ac:chgData name="Mohamed-Reda Derraz" userId="d4e215a6228e3416" providerId="LiveId" clId="{CB1675EE-2047-457F-BFCE-CB9D3A308EA5}" dt="2022-07-28T16:14:05.941" v="151" actId="27803"/>
          <ac:spMkLst>
            <pc:docMk/>
            <pc:sldMk cId="447428736" sldId="315"/>
            <ac:spMk id="29" creationId="{12899C05-A79D-AE9D-42FD-567E469BCD04}"/>
          </ac:spMkLst>
        </pc:spChg>
        <pc:spChg chg="mod">
          <ac:chgData name="Mohamed-Reda Derraz" userId="d4e215a6228e3416" providerId="LiveId" clId="{CB1675EE-2047-457F-BFCE-CB9D3A308EA5}" dt="2022-07-28T16:14:05.941" v="151" actId="27803"/>
          <ac:spMkLst>
            <pc:docMk/>
            <pc:sldMk cId="447428736" sldId="315"/>
            <ac:spMk id="30" creationId="{FC22409C-6250-0480-A8F8-1B503D2A4079}"/>
          </ac:spMkLst>
        </pc:spChg>
        <pc:spChg chg="mod">
          <ac:chgData name="Mohamed-Reda Derraz" userId="d4e215a6228e3416" providerId="LiveId" clId="{CB1675EE-2047-457F-BFCE-CB9D3A308EA5}" dt="2022-07-28T16:14:05.941" v="151" actId="27803"/>
          <ac:spMkLst>
            <pc:docMk/>
            <pc:sldMk cId="447428736" sldId="315"/>
            <ac:spMk id="31" creationId="{43F4A9B3-54B9-419C-4C2C-DCF8C3B20C1B}"/>
          </ac:spMkLst>
        </pc:spChg>
        <pc:spChg chg="mod">
          <ac:chgData name="Mohamed-Reda Derraz" userId="d4e215a6228e3416" providerId="LiveId" clId="{CB1675EE-2047-457F-BFCE-CB9D3A308EA5}" dt="2022-07-28T16:14:05.941" v="151" actId="27803"/>
          <ac:spMkLst>
            <pc:docMk/>
            <pc:sldMk cId="447428736" sldId="315"/>
            <ac:spMk id="32" creationId="{955888FC-20B6-FC67-9021-32A555FABD72}"/>
          </ac:spMkLst>
        </pc:spChg>
        <pc:spChg chg="mod">
          <ac:chgData name="Mohamed-Reda Derraz" userId="d4e215a6228e3416" providerId="LiveId" clId="{CB1675EE-2047-457F-BFCE-CB9D3A308EA5}" dt="2022-07-28T16:14:05.941" v="151" actId="27803"/>
          <ac:spMkLst>
            <pc:docMk/>
            <pc:sldMk cId="447428736" sldId="315"/>
            <ac:spMk id="33" creationId="{C79D0467-9772-7E80-88BA-ACDF48E56140}"/>
          </ac:spMkLst>
        </pc:spChg>
        <pc:spChg chg="mod">
          <ac:chgData name="Mohamed-Reda Derraz" userId="d4e215a6228e3416" providerId="LiveId" clId="{CB1675EE-2047-457F-BFCE-CB9D3A308EA5}" dt="2022-07-28T16:14:05.941" v="151" actId="27803"/>
          <ac:spMkLst>
            <pc:docMk/>
            <pc:sldMk cId="447428736" sldId="315"/>
            <ac:spMk id="34" creationId="{FC5D5D31-55CB-1826-AE31-9693AB83C608}"/>
          </ac:spMkLst>
        </pc:spChg>
        <pc:spChg chg="mod">
          <ac:chgData name="Mohamed-Reda Derraz" userId="d4e215a6228e3416" providerId="LiveId" clId="{CB1675EE-2047-457F-BFCE-CB9D3A308EA5}" dt="2022-07-28T16:14:05.941" v="151" actId="27803"/>
          <ac:spMkLst>
            <pc:docMk/>
            <pc:sldMk cId="447428736" sldId="315"/>
            <ac:spMk id="35" creationId="{5A510CEF-ED94-4BF5-EB95-1D118727EA8B}"/>
          </ac:spMkLst>
        </pc:spChg>
        <pc:spChg chg="mod">
          <ac:chgData name="Mohamed-Reda Derraz" userId="d4e215a6228e3416" providerId="LiveId" clId="{CB1675EE-2047-457F-BFCE-CB9D3A308EA5}" dt="2022-07-28T16:14:05.941" v="151" actId="27803"/>
          <ac:spMkLst>
            <pc:docMk/>
            <pc:sldMk cId="447428736" sldId="315"/>
            <ac:spMk id="36" creationId="{D5601EB5-A993-B01A-CC27-620C4FB5B3D8}"/>
          </ac:spMkLst>
        </pc:spChg>
        <pc:spChg chg="mod">
          <ac:chgData name="Mohamed-Reda Derraz" userId="d4e215a6228e3416" providerId="LiveId" clId="{CB1675EE-2047-457F-BFCE-CB9D3A308EA5}" dt="2022-07-28T16:14:05.941" v="151" actId="27803"/>
          <ac:spMkLst>
            <pc:docMk/>
            <pc:sldMk cId="447428736" sldId="315"/>
            <ac:spMk id="37" creationId="{A5F3B5B4-8DF4-D765-9ECC-CBCD85B65350}"/>
          </ac:spMkLst>
        </pc:spChg>
        <pc:spChg chg="mod">
          <ac:chgData name="Mohamed-Reda Derraz" userId="d4e215a6228e3416" providerId="LiveId" clId="{CB1675EE-2047-457F-BFCE-CB9D3A308EA5}" dt="2022-07-28T16:14:05.941" v="151" actId="27803"/>
          <ac:spMkLst>
            <pc:docMk/>
            <pc:sldMk cId="447428736" sldId="315"/>
            <ac:spMk id="38" creationId="{9C78FAC3-2D86-A0D8-58EB-29C719297336}"/>
          </ac:spMkLst>
        </pc:spChg>
        <pc:spChg chg="mod">
          <ac:chgData name="Mohamed-Reda Derraz" userId="d4e215a6228e3416" providerId="LiveId" clId="{CB1675EE-2047-457F-BFCE-CB9D3A308EA5}" dt="2022-07-28T16:14:05.941" v="151" actId="27803"/>
          <ac:spMkLst>
            <pc:docMk/>
            <pc:sldMk cId="447428736" sldId="315"/>
            <ac:spMk id="39" creationId="{7DC9E313-5FCE-E5F5-3391-7B50510C1F0B}"/>
          </ac:spMkLst>
        </pc:spChg>
        <pc:spChg chg="mod">
          <ac:chgData name="Mohamed-Reda Derraz" userId="d4e215a6228e3416" providerId="LiveId" clId="{CB1675EE-2047-457F-BFCE-CB9D3A308EA5}" dt="2022-07-28T16:14:05.941" v="151" actId="27803"/>
          <ac:spMkLst>
            <pc:docMk/>
            <pc:sldMk cId="447428736" sldId="315"/>
            <ac:spMk id="40" creationId="{0ED919E6-5B56-84FF-F877-0DDCDDDF03E2}"/>
          </ac:spMkLst>
        </pc:spChg>
        <pc:spChg chg="mod">
          <ac:chgData name="Mohamed-Reda Derraz" userId="d4e215a6228e3416" providerId="LiveId" clId="{CB1675EE-2047-457F-BFCE-CB9D3A308EA5}" dt="2022-07-28T16:14:05.941" v="151" actId="27803"/>
          <ac:spMkLst>
            <pc:docMk/>
            <pc:sldMk cId="447428736" sldId="315"/>
            <ac:spMk id="41" creationId="{D6CC54A4-CCC6-D27E-13D6-F47AFB830E4C}"/>
          </ac:spMkLst>
        </pc:spChg>
        <pc:spChg chg="mod">
          <ac:chgData name="Mohamed-Reda Derraz" userId="d4e215a6228e3416" providerId="LiveId" clId="{CB1675EE-2047-457F-BFCE-CB9D3A308EA5}" dt="2022-07-28T16:14:05.941" v="151" actId="27803"/>
          <ac:spMkLst>
            <pc:docMk/>
            <pc:sldMk cId="447428736" sldId="315"/>
            <ac:spMk id="42" creationId="{E9428053-6EA3-1285-F9FB-295261FD00AB}"/>
          </ac:spMkLst>
        </pc:spChg>
        <pc:spChg chg="mod">
          <ac:chgData name="Mohamed-Reda Derraz" userId="d4e215a6228e3416" providerId="LiveId" clId="{CB1675EE-2047-457F-BFCE-CB9D3A308EA5}" dt="2022-07-28T16:14:05.941" v="151" actId="27803"/>
          <ac:spMkLst>
            <pc:docMk/>
            <pc:sldMk cId="447428736" sldId="315"/>
            <ac:spMk id="43" creationId="{41BF4F31-6E50-B46C-E9E1-EABE05917C0B}"/>
          </ac:spMkLst>
        </pc:spChg>
        <pc:spChg chg="mod">
          <ac:chgData name="Mohamed-Reda Derraz" userId="d4e215a6228e3416" providerId="LiveId" clId="{CB1675EE-2047-457F-BFCE-CB9D3A308EA5}" dt="2022-07-28T16:14:05.941" v="151" actId="27803"/>
          <ac:spMkLst>
            <pc:docMk/>
            <pc:sldMk cId="447428736" sldId="315"/>
            <ac:spMk id="44" creationId="{70F0350F-25DC-013D-4A82-E51E8195F808}"/>
          </ac:spMkLst>
        </pc:spChg>
        <pc:spChg chg="mod">
          <ac:chgData name="Mohamed-Reda Derraz" userId="d4e215a6228e3416" providerId="LiveId" clId="{CB1675EE-2047-457F-BFCE-CB9D3A308EA5}" dt="2022-07-28T16:14:05.941" v="151" actId="27803"/>
          <ac:spMkLst>
            <pc:docMk/>
            <pc:sldMk cId="447428736" sldId="315"/>
            <ac:spMk id="45" creationId="{343BA80D-4BB2-E0D7-B869-0C496B93BCCF}"/>
          </ac:spMkLst>
        </pc:spChg>
        <pc:spChg chg="mod">
          <ac:chgData name="Mohamed-Reda Derraz" userId="d4e215a6228e3416" providerId="LiveId" clId="{CB1675EE-2047-457F-BFCE-CB9D3A308EA5}" dt="2022-07-28T16:14:05.941" v="151" actId="27803"/>
          <ac:spMkLst>
            <pc:docMk/>
            <pc:sldMk cId="447428736" sldId="315"/>
            <ac:spMk id="46" creationId="{372C192D-D08E-E241-C9F1-008E4FE8536B}"/>
          </ac:spMkLst>
        </pc:spChg>
        <pc:spChg chg="mod">
          <ac:chgData name="Mohamed-Reda Derraz" userId="d4e215a6228e3416" providerId="LiveId" clId="{CB1675EE-2047-457F-BFCE-CB9D3A308EA5}" dt="2022-07-28T16:14:05.941" v="151" actId="27803"/>
          <ac:spMkLst>
            <pc:docMk/>
            <pc:sldMk cId="447428736" sldId="315"/>
            <ac:spMk id="47" creationId="{F8E28ACE-1466-F502-B582-77AE88351F1E}"/>
          </ac:spMkLst>
        </pc:spChg>
        <pc:spChg chg="mod">
          <ac:chgData name="Mohamed-Reda Derraz" userId="d4e215a6228e3416" providerId="LiveId" clId="{CB1675EE-2047-457F-BFCE-CB9D3A308EA5}" dt="2022-07-28T16:15:01.564" v="169" actId="27803"/>
          <ac:spMkLst>
            <pc:docMk/>
            <pc:sldMk cId="447428736" sldId="315"/>
            <ac:spMk id="49" creationId="{A70F2410-E5E2-3C01-7747-0E43CD41CD91}"/>
          </ac:spMkLst>
        </pc:spChg>
        <pc:spChg chg="mod">
          <ac:chgData name="Mohamed-Reda Derraz" userId="d4e215a6228e3416" providerId="LiveId" clId="{CB1675EE-2047-457F-BFCE-CB9D3A308EA5}" dt="2022-07-28T16:15:01.564" v="169" actId="27803"/>
          <ac:spMkLst>
            <pc:docMk/>
            <pc:sldMk cId="447428736" sldId="315"/>
            <ac:spMk id="50" creationId="{C889CAA1-E26B-2A5F-A7B4-797E2CCF1546}"/>
          </ac:spMkLst>
        </pc:spChg>
        <pc:spChg chg="mod">
          <ac:chgData name="Mohamed-Reda Derraz" userId="d4e215a6228e3416" providerId="LiveId" clId="{CB1675EE-2047-457F-BFCE-CB9D3A308EA5}" dt="2022-07-28T16:17:14.763" v="196" actId="1076"/>
          <ac:spMkLst>
            <pc:docMk/>
            <pc:sldMk cId="447428736" sldId="315"/>
            <ac:spMk id="51" creationId="{1BEB9737-153A-4AFE-07D2-7540CA175830}"/>
          </ac:spMkLst>
        </pc:spChg>
        <pc:spChg chg="mod">
          <ac:chgData name="Mohamed-Reda Derraz" userId="d4e215a6228e3416" providerId="LiveId" clId="{CB1675EE-2047-457F-BFCE-CB9D3A308EA5}" dt="2022-07-28T16:17:18.366" v="198" actId="1076"/>
          <ac:spMkLst>
            <pc:docMk/>
            <pc:sldMk cId="447428736" sldId="315"/>
            <ac:spMk id="52" creationId="{B05BE6C9-BAFE-F432-7142-F4DD555F6488}"/>
          </ac:spMkLst>
        </pc:spChg>
        <pc:spChg chg="mod">
          <ac:chgData name="Mohamed-Reda Derraz" userId="d4e215a6228e3416" providerId="LiveId" clId="{CB1675EE-2047-457F-BFCE-CB9D3A308EA5}" dt="2022-07-28T16:15:01.564" v="169" actId="27803"/>
          <ac:spMkLst>
            <pc:docMk/>
            <pc:sldMk cId="447428736" sldId="315"/>
            <ac:spMk id="53" creationId="{AC532546-025C-EE5C-FED3-C9A8815F4EF0}"/>
          </ac:spMkLst>
        </pc:spChg>
        <pc:spChg chg="mod">
          <ac:chgData name="Mohamed-Reda Derraz" userId="d4e215a6228e3416" providerId="LiveId" clId="{CB1675EE-2047-457F-BFCE-CB9D3A308EA5}" dt="2022-07-28T16:15:01.564" v="169" actId="27803"/>
          <ac:spMkLst>
            <pc:docMk/>
            <pc:sldMk cId="447428736" sldId="315"/>
            <ac:spMk id="54" creationId="{2DD612CE-0616-3F4B-15E3-A658C8701162}"/>
          </ac:spMkLst>
        </pc:spChg>
        <pc:spChg chg="mod">
          <ac:chgData name="Mohamed-Reda Derraz" userId="d4e215a6228e3416" providerId="LiveId" clId="{CB1675EE-2047-457F-BFCE-CB9D3A308EA5}" dt="2022-07-28T16:15:01.564" v="169" actId="27803"/>
          <ac:spMkLst>
            <pc:docMk/>
            <pc:sldMk cId="447428736" sldId="315"/>
            <ac:spMk id="55" creationId="{BB784EF9-1F71-68F7-C609-B48D29008BCB}"/>
          </ac:spMkLst>
        </pc:spChg>
        <pc:spChg chg="mod">
          <ac:chgData name="Mohamed-Reda Derraz" userId="d4e215a6228e3416" providerId="LiveId" clId="{CB1675EE-2047-457F-BFCE-CB9D3A308EA5}" dt="2022-07-28T16:15:01.564" v="169" actId="27803"/>
          <ac:spMkLst>
            <pc:docMk/>
            <pc:sldMk cId="447428736" sldId="315"/>
            <ac:spMk id="56" creationId="{063630CA-5765-65A2-6E76-B20C2D8BF651}"/>
          </ac:spMkLst>
        </pc:spChg>
        <pc:spChg chg="mod">
          <ac:chgData name="Mohamed-Reda Derraz" userId="d4e215a6228e3416" providerId="LiveId" clId="{CB1675EE-2047-457F-BFCE-CB9D3A308EA5}" dt="2022-07-28T16:15:01.564" v="169" actId="27803"/>
          <ac:spMkLst>
            <pc:docMk/>
            <pc:sldMk cId="447428736" sldId="315"/>
            <ac:spMk id="57" creationId="{C83A97B9-4678-D844-E7EC-44697A0AFDF7}"/>
          </ac:spMkLst>
        </pc:spChg>
        <pc:spChg chg="mod">
          <ac:chgData name="Mohamed-Reda Derraz" userId="d4e215a6228e3416" providerId="LiveId" clId="{CB1675EE-2047-457F-BFCE-CB9D3A308EA5}" dt="2022-07-28T16:16:34.955" v="191" actId="1076"/>
          <ac:spMkLst>
            <pc:docMk/>
            <pc:sldMk cId="447428736" sldId="315"/>
            <ac:spMk id="58" creationId="{21F5C81E-5C5F-E130-8C2B-8B8E60BFE1E5}"/>
          </ac:spMkLst>
        </pc:spChg>
        <pc:spChg chg="mod">
          <ac:chgData name="Mohamed-Reda Derraz" userId="d4e215a6228e3416" providerId="LiveId" clId="{CB1675EE-2047-457F-BFCE-CB9D3A308EA5}" dt="2022-07-28T16:15:01.564" v="169" actId="27803"/>
          <ac:spMkLst>
            <pc:docMk/>
            <pc:sldMk cId="447428736" sldId="315"/>
            <ac:spMk id="59" creationId="{1DB836AE-B254-2546-66E8-21F63F1AC991}"/>
          </ac:spMkLst>
        </pc:spChg>
        <pc:spChg chg="mod">
          <ac:chgData name="Mohamed-Reda Derraz" userId="d4e215a6228e3416" providerId="LiveId" clId="{CB1675EE-2047-457F-BFCE-CB9D3A308EA5}" dt="2022-07-28T16:15:01.564" v="169" actId="27803"/>
          <ac:spMkLst>
            <pc:docMk/>
            <pc:sldMk cId="447428736" sldId="315"/>
            <ac:spMk id="60" creationId="{1F9DCD36-1B06-43F0-185F-0800F3217212}"/>
          </ac:spMkLst>
        </pc:spChg>
        <pc:spChg chg="mod">
          <ac:chgData name="Mohamed-Reda Derraz" userId="d4e215a6228e3416" providerId="LiveId" clId="{CB1675EE-2047-457F-BFCE-CB9D3A308EA5}" dt="2022-07-28T16:15:01.564" v="169" actId="27803"/>
          <ac:spMkLst>
            <pc:docMk/>
            <pc:sldMk cId="447428736" sldId="315"/>
            <ac:spMk id="61" creationId="{220F6D73-B3EC-BBF0-D088-C4BBD09C7BE2}"/>
          </ac:spMkLst>
        </pc:spChg>
        <pc:spChg chg="mod">
          <ac:chgData name="Mohamed-Reda Derraz" userId="d4e215a6228e3416" providerId="LiveId" clId="{CB1675EE-2047-457F-BFCE-CB9D3A308EA5}" dt="2022-07-28T16:16:16.139" v="180" actId="1076"/>
          <ac:spMkLst>
            <pc:docMk/>
            <pc:sldMk cId="447428736" sldId="315"/>
            <ac:spMk id="62" creationId="{96B0E8EF-CDA2-651F-79CD-1D14CA86B13E}"/>
          </ac:spMkLst>
        </pc:spChg>
        <pc:spChg chg="mod">
          <ac:chgData name="Mohamed-Reda Derraz" userId="d4e215a6228e3416" providerId="LiveId" clId="{CB1675EE-2047-457F-BFCE-CB9D3A308EA5}" dt="2022-07-28T16:15:59.150" v="177" actId="164"/>
          <ac:spMkLst>
            <pc:docMk/>
            <pc:sldMk cId="447428736" sldId="315"/>
            <ac:spMk id="63" creationId="{EB30C1F3-EFE2-9757-8386-D0092B489F2A}"/>
          </ac:spMkLst>
        </pc:spChg>
        <pc:spChg chg="mod">
          <ac:chgData name="Mohamed-Reda Derraz" userId="d4e215a6228e3416" providerId="LiveId" clId="{CB1675EE-2047-457F-BFCE-CB9D3A308EA5}" dt="2022-07-28T16:15:59.150" v="177" actId="164"/>
          <ac:spMkLst>
            <pc:docMk/>
            <pc:sldMk cId="447428736" sldId="315"/>
            <ac:spMk id="64" creationId="{2DFDC7D0-B8AF-5E3D-469D-338F31795515}"/>
          </ac:spMkLst>
        </pc:spChg>
        <pc:spChg chg="mod">
          <ac:chgData name="Mohamed-Reda Derraz" userId="d4e215a6228e3416" providerId="LiveId" clId="{CB1675EE-2047-457F-BFCE-CB9D3A308EA5}" dt="2022-07-28T16:15:59.150" v="177" actId="164"/>
          <ac:spMkLst>
            <pc:docMk/>
            <pc:sldMk cId="447428736" sldId="315"/>
            <ac:spMk id="65" creationId="{5BFFC02D-53A1-1449-C779-D378AA283F9C}"/>
          </ac:spMkLst>
        </pc:spChg>
        <pc:spChg chg="mod">
          <ac:chgData name="Mohamed-Reda Derraz" userId="d4e215a6228e3416" providerId="LiveId" clId="{CB1675EE-2047-457F-BFCE-CB9D3A308EA5}" dt="2022-07-28T16:15:59.150" v="177" actId="164"/>
          <ac:spMkLst>
            <pc:docMk/>
            <pc:sldMk cId="447428736" sldId="315"/>
            <ac:spMk id="66" creationId="{105BEF9F-360E-8D93-B3DD-71B1397B8225}"/>
          </ac:spMkLst>
        </pc:spChg>
        <pc:spChg chg="mod">
          <ac:chgData name="Mohamed-Reda Derraz" userId="d4e215a6228e3416" providerId="LiveId" clId="{CB1675EE-2047-457F-BFCE-CB9D3A308EA5}" dt="2022-07-28T16:15:59.150" v="177" actId="164"/>
          <ac:spMkLst>
            <pc:docMk/>
            <pc:sldMk cId="447428736" sldId="315"/>
            <ac:spMk id="67" creationId="{8C632EED-3B34-8C88-CCFF-BE56D65D6FC0}"/>
          </ac:spMkLst>
        </pc:spChg>
        <pc:spChg chg="mod">
          <ac:chgData name="Mohamed-Reda Derraz" userId="d4e215a6228e3416" providerId="LiveId" clId="{CB1675EE-2047-457F-BFCE-CB9D3A308EA5}" dt="2022-07-28T16:15:59.150" v="177" actId="164"/>
          <ac:spMkLst>
            <pc:docMk/>
            <pc:sldMk cId="447428736" sldId="315"/>
            <ac:spMk id="68" creationId="{47DD9440-1816-7B71-4761-C669FF66F2FE}"/>
          </ac:spMkLst>
        </pc:spChg>
        <pc:spChg chg="del mod">
          <ac:chgData name="Mohamed-Reda Derraz" userId="d4e215a6228e3416" providerId="LiveId" clId="{CB1675EE-2047-457F-BFCE-CB9D3A308EA5}" dt="2022-07-28T16:18:27.202" v="203" actId="478"/>
          <ac:spMkLst>
            <pc:docMk/>
            <pc:sldMk cId="447428736" sldId="315"/>
            <ac:spMk id="71" creationId="{4899C20D-E8C5-87FA-E9E3-F2A4FDF15A4D}"/>
          </ac:spMkLst>
        </pc:spChg>
        <pc:spChg chg="del mod">
          <ac:chgData name="Mohamed-Reda Derraz" userId="d4e215a6228e3416" providerId="LiveId" clId="{CB1675EE-2047-457F-BFCE-CB9D3A308EA5}" dt="2022-07-28T16:18:27.202" v="203" actId="478"/>
          <ac:spMkLst>
            <pc:docMk/>
            <pc:sldMk cId="447428736" sldId="315"/>
            <ac:spMk id="72" creationId="{5DE7A6AB-1CAF-3D4E-5B52-06BA638C36A0}"/>
          </ac:spMkLst>
        </pc:spChg>
        <pc:spChg chg="del mod">
          <ac:chgData name="Mohamed-Reda Derraz" userId="d4e215a6228e3416" providerId="LiveId" clId="{CB1675EE-2047-457F-BFCE-CB9D3A308EA5}" dt="2022-07-28T16:18:27.202" v="203" actId="478"/>
          <ac:spMkLst>
            <pc:docMk/>
            <pc:sldMk cId="447428736" sldId="315"/>
            <ac:spMk id="73" creationId="{9544355B-BCC1-539D-9042-B044D49F21BC}"/>
          </ac:spMkLst>
        </pc:spChg>
        <pc:spChg chg="del mod">
          <ac:chgData name="Mohamed-Reda Derraz" userId="d4e215a6228e3416" providerId="LiveId" clId="{CB1675EE-2047-457F-BFCE-CB9D3A308EA5}" dt="2022-07-28T16:18:27.202" v="203" actId="478"/>
          <ac:spMkLst>
            <pc:docMk/>
            <pc:sldMk cId="447428736" sldId="315"/>
            <ac:spMk id="74" creationId="{5EAE7374-B094-210C-B643-A6AE00080173}"/>
          </ac:spMkLst>
        </pc:spChg>
        <pc:spChg chg="del mod">
          <ac:chgData name="Mohamed-Reda Derraz" userId="d4e215a6228e3416" providerId="LiveId" clId="{CB1675EE-2047-457F-BFCE-CB9D3A308EA5}" dt="2022-07-28T16:18:27.202" v="203" actId="478"/>
          <ac:spMkLst>
            <pc:docMk/>
            <pc:sldMk cId="447428736" sldId="315"/>
            <ac:spMk id="75" creationId="{1AE7FC54-C442-8779-2757-32F63B1E2BFF}"/>
          </ac:spMkLst>
        </pc:spChg>
        <pc:spChg chg="del mod">
          <ac:chgData name="Mohamed-Reda Derraz" userId="d4e215a6228e3416" providerId="LiveId" clId="{CB1675EE-2047-457F-BFCE-CB9D3A308EA5}" dt="2022-07-28T16:18:28.514" v="204" actId="478"/>
          <ac:spMkLst>
            <pc:docMk/>
            <pc:sldMk cId="447428736" sldId="315"/>
            <ac:spMk id="76" creationId="{9546EED7-B355-458A-2184-AF0F0E464E5D}"/>
          </ac:spMkLst>
        </pc:spChg>
        <pc:spChg chg="del mod">
          <ac:chgData name="Mohamed-Reda Derraz" userId="d4e215a6228e3416" providerId="LiveId" clId="{CB1675EE-2047-457F-BFCE-CB9D3A308EA5}" dt="2022-07-28T16:18:27.202" v="203" actId="478"/>
          <ac:spMkLst>
            <pc:docMk/>
            <pc:sldMk cId="447428736" sldId="315"/>
            <ac:spMk id="77" creationId="{A39C9D69-F670-99E9-88E6-5E76BE52B275}"/>
          </ac:spMkLst>
        </pc:spChg>
        <pc:spChg chg="mod">
          <ac:chgData name="Mohamed-Reda Derraz" userId="d4e215a6228e3416" providerId="LiveId" clId="{CB1675EE-2047-457F-BFCE-CB9D3A308EA5}" dt="2022-07-28T16:18:05.893" v="202" actId="27803"/>
          <ac:spMkLst>
            <pc:docMk/>
            <pc:sldMk cId="447428736" sldId="315"/>
            <ac:spMk id="79" creationId="{C76FF2F9-0CB1-AFA0-84DB-C128A565E4F2}"/>
          </ac:spMkLst>
        </pc:spChg>
        <pc:spChg chg="mod">
          <ac:chgData name="Mohamed-Reda Derraz" userId="d4e215a6228e3416" providerId="LiveId" clId="{CB1675EE-2047-457F-BFCE-CB9D3A308EA5}" dt="2022-07-28T16:18:05.893" v="202" actId="27803"/>
          <ac:spMkLst>
            <pc:docMk/>
            <pc:sldMk cId="447428736" sldId="315"/>
            <ac:spMk id="80" creationId="{F34B8073-8FDA-2C08-C0C2-C414EE44034B}"/>
          </ac:spMkLst>
        </pc:spChg>
        <pc:spChg chg="mod">
          <ac:chgData name="Mohamed-Reda Derraz" userId="d4e215a6228e3416" providerId="LiveId" clId="{CB1675EE-2047-457F-BFCE-CB9D3A308EA5}" dt="2022-07-28T16:18:05.893" v="202" actId="27803"/>
          <ac:spMkLst>
            <pc:docMk/>
            <pc:sldMk cId="447428736" sldId="315"/>
            <ac:spMk id="81" creationId="{75D659E2-51DD-1CBC-DC8B-4C61BE2B46E0}"/>
          </ac:spMkLst>
        </pc:spChg>
        <pc:spChg chg="del mod">
          <ac:chgData name="Mohamed-Reda Derraz" userId="d4e215a6228e3416" providerId="LiveId" clId="{CB1675EE-2047-457F-BFCE-CB9D3A308EA5}" dt="2022-07-28T16:18:27.202" v="203" actId="478"/>
          <ac:spMkLst>
            <pc:docMk/>
            <pc:sldMk cId="447428736" sldId="315"/>
            <ac:spMk id="82" creationId="{B55B464C-653B-FF13-0A22-C378E23F3B57}"/>
          </ac:spMkLst>
        </pc:spChg>
        <pc:spChg chg="del mod">
          <ac:chgData name="Mohamed-Reda Derraz" userId="d4e215a6228e3416" providerId="LiveId" clId="{CB1675EE-2047-457F-BFCE-CB9D3A308EA5}" dt="2022-07-28T16:18:27.202" v="203" actId="478"/>
          <ac:spMkLst>
            <pc:docMk/>
            <pc:sldMk cId="447428736" sldId="315"/>
            <ac:spMk id="83" creationId="{31B8B1B9-46C9-5646-C3E1-6B2F4D6D2250}"/>
          </ac:spMkLst>
        </pc:spChg>
        <pc:spChg chg="del mod">
          <ac:chgData name="Mohamed-Reda Derraz" userId="d4e215a6228e3416" providerId="LiveId" clId="{CB1675EE-2047-457F-BFCE-CB9D3A308EA5}" dt="2022-07-28T16:18:27.202" v="203" actId="478"/>
          <ac:spMkLst>
            <pc:docMk/>
            <pc:sldMk cId="447428736" sldId="315"/>
            <ac:spMk id="84" creationId="{3B2E4B55-EBF7-2FD5-BBB8-2FC17E2D87DE}"/>
          </ac:spMkLst>
        </pc:spChg>
        <pc:spChg chg="del mod">
          <ac:chgData name="Mohamed-Reda Derraz" userId="d4e215a6228e3416" providerId="LiveId" clId="{CB1675EE-2047-457F-BFCE-CB9D3A308EA5}" dt="2022-07-28T16:18:27.202" v="203" actId="478"/>
          <ac:spMkLst>
            <pc:docMk/>
            <pc:sldMk cId="447428736" sldId="315"/>
            <ac:spMk id="85" creationId="{40B74577-4C59-D401-F463-D946F74DD524}"/>
          </ac:spMkLst>
        </pc:spChg>
        <pc:spChg chg="mod">
          <ac:chgData name="Mohamed-Reda Derraz" userId="d4e215a6228e3416" providerId="LiveId" clId="{CB1675EE-2047-457F-BFCE-CB9D3A308EA5}" dt="2022-07-28T16:18:52.964" v="211" actId="27803"/>
          <ac:spMkLst>
            <pc:docMk/>
            <pc:sldMk cId="447428736" sldId="315"/>
            <ac:spMk id="89" creationId="{2D6E8755-3D3C-FDEC-917D-E7307EC7B210}"/>
          </ac:spMkLst>
        </pc:spChg>
        <pc:spChg chg="mod">
          <ac:chgData name="Mohamed-Reda Derraz" userId="d4e215a6228e3416" providerId="LiveId" clId="{CB1675EE-2047-457F-BFCE-CB9D3A308EA5}" dt="2022-07-28T16:18:52.964" v="211" actId="27803"/>
          <ac:spMkLst>
            <pc:docMk/>
            <pc:sldMk cId="447428736" sldId="315"/>
            <ac:spMk id="90" creationId="{30EC31FB-3893-896F-B150-906419EEA946}"/>
          </ac:spMkLst>
        </pc:spChg>
        <pc:spChg chg="mod">
          <ac:chgData name="Mohamed-Reda Derraz" userId="d4e215a6228e3416" providerId="LiveId" clId="{CB1675EE-2047-457F-BFCE-CB9D3A308EA5}" dt="2022-07-28T16:18:52.964" v="211" actId="27803"/>
          <ac:spMkLst>
            <pc:docMk/>
            <pc:sldMk cId="447428736" sldId="315"/>
            <ac:spMk id="91" creationId="{E9C99F06-2564-1C54-FA9F-C803A7D4AC97}"/>
          </ac:spMkLst>
        </pc:spChg>
        <pc:spChg chg="mod">
          <ac:chgData name="Mohamed-Reda Derraz" userId="d4e215a6228e3416" providerId="LiveId" clId="{CB1675EE-2047-457F-BFCE-CB9D3A308EA5}" dt="2022-07-28T16:18:52.964" v="211" actId="27803"/>
          <ac:spMkLst>
            <pc:docMk/>
            <pc:sldMk cId="447428736" sldId="315"/>
            <ac:spMk id="92" creationId="{898F5A3C-E67D-E3E8-0089-75384D123CE7}"/>
          </ac:spMkLst>
        </pc:spChg>
        <pc:spChg chg="mod">
          <ac:chgData name="Mohamed-Reda Derraz" userId="d4e215a6228e3416" providerId="LiveId" clId="{CB1675EE-2047-457F-BFCE-CB9D3A308EA5}" dt="2022-07-28T16:18:52.964" v="211" actId="27803"/>
          <ac:spMkLst>
            <pc:docMk/>
            <pc:sldMk cId="447428736" sldId="315"/>
            <ac:spMk id="93" creationId="{85412F83-4C8E-CABB-3DF6-5BB3A06EC5A6}"/>
          </ac:spMkLst>
        </pc:spChg>
        <pc:spChg chg="mod">
          <ac:chgData name="Mohamed-Reda Derraz" userId="d4e215a6228e3416" providerId="LiveId" clId="{CB1675EE-2047-457F-BFCE-CB9D3A308EA5}" dt="2022-07-28T16:18:52.964" v="211" actId="27803"/>
          <ac:spMkLst>
            <pc:docMk/>
            <pc:sldMk cId="447428736" sldId="315"/>
            <ac:spMk id="94" creationId="{C8413756-CABA-20C5-AA7D-E6D5710F5E3E}"/>
          </ac:spMkLst>
        </pc:spChg>
        <pc:spChg chg="mod">
          <ac:chgData name="Mohamed-Reda Derraz" userId="d4e215a6228e3416" providerId="LiveId" clId="{CB1675EE-2047-457F-BFCE-CB9D3A308EA5}" dt="2022-07-28T16:18:52.964" v="211" actId="27803"/>
          <ac:spMkLst>
            <pc:docMk/>
            <pc:sldMk cId="447428736" sldId="315"/>
            <ac:spMk id="95" creationId="{D3D72DE4-9901-A500-F639-8B84A4E32779}"/>
          </ac:spMkLst>
        </pc:spChg>
        <pc:spChg chg="mod">
          <ac:chgData name="Mohamed-Reda Derraz" userId="d4e215a6228e3416" providerId="LiveId" clId="{CB1675EE-2047-457F-BFCE-CB9D3A308EA5}" dt="2022-07-28T16:18:52.964" v="211" actId="27803"/>
          <ac:spMkLst>
            <pc:docMk/>
            <pc:sldMk cId="447428736" sldId="315"/>
            <ac:spMk id="96" creationId="{6624F6A8-32DB-6F32-7CC9-630758135DB7}"/>
          </ac:spMkLst>
        </pc:spChg>
        <pc:spChg chg="mod">
          <ac:chgData name="Mohamed-Reda Derraz" userId="d4e215a6228e3416" providerId="LiveId" clId="{CB1675EE-2047-457F-BFCE-CB9D3A308EA5}" dt="2022-07-28T16:18:52.964" v="211" actId="27803"/>
          <ac:spMkLst>
            <pc:docMk/>
            <pc:sldMk cId="447428736" sldId="315"/>
            <ac:spMk id="97" creationId="{A4991251-AB5F-FF0D-2462-13D46C916BDB}"/>
          </ac:spMkLst>
        </pc:spChg>
        <pc:spChg chg="mod">
          <ac:chgData name="Mohamed-Reda Derraz" userId="d4e215a6228e3416" providerId="LiveId" clId="{CB1675EE-2047-457F-BFCE-CB9D3A308EA5}" dt="2022-07-28T16:18:52.964" v="211" actId="27803"/>
          <ac:spMkLst>
            <pc:docMk/>
            <pc:sldMk cId="447428736" sldId="315"/>
            <ac:spMk id="98" creationId="{94D57A66-CF48-B693-7CA9-AA0223F417EE}"/>
          </ac:spMkLst>
        </pc:spChg>
        <pc:spChg chg="mod">
          <ac:chgData name="Mohamed-Reda Derraz" userId="d4e215a6228e3416" providerId="LiveId" clId="{CB1675EE-2047-457F-BFCE-CB9D3A308EA5}" dt="2022-07-28T16:18:52.964" v="211" actId="27803"/>
          <ac:spMkLst>
            <pc:docMk/>
            <pc:sldMk cId="447428736" sldId="315"/>
            <ac:spMk id="99" creationId="{EA7F4C51-B117-8160-D61C-6D03F9241C7E}"/>
          </ac:spMkLst>
        </pc:spChg>
        <pc:spChg chg="mod">
          <ac:chgData name="Mohamed-Reda Derraz" userId="d4e215a6228e3416" providerId="LiveId" clId="{CB1675EE-2047-457F-BFCE-CB9D3A308EA5}" dt="2022-07-28T16:18:54.182" v="212" actId="27803"/>
          <ac:spMkLst>
            <pc:docMk/>
            <pc:sldMk cId="447428736" sldId="315"/>
            <ac:spMk id="101" creationId="{C75645A2-FB6C-DC25-6DCF-A3F850A65AA0}"/>
          </ac:spMkLst>
        </pc:spChg>
        <pc:spChg chg="mod">
          <ac:chgData name="Mohamed-Reda Derraz" userId="d4e215a6228e3416" providerId="LiveId" clId="{CB1675EE-2047-457F-BFCE-CB9D3A308EA5}" dt="2022-07-28T16:18:54.182" v="212" actId="27803"/>
          <ac:spMkLst>
            <pc:docMk/>
            <pc:sldMk cId="447428736" sldId="315"/>
            <ac:spMk id="102" creationId="{C641D261-B14E-039C-11AF-CDE2FCA664C3}"/>
          </ac:spMkLst>
        </pc:spChg>
        <pc:spChg chg="mod">
          <ac:chgData name="Mohamed-Reda Derraz" userId="d4e215a6228e3416" providerId="LiveId" clId="{CB1675EE-2047-457F-BFCE-CB9D3A308EA5}" dt="2022-07-28T16:18:54.182" v="212" actId="27803"/>
          <ac:spMkLst>
            <pc:docMk/>
            <pc:sldMk cId="447428736" sldId="315"/>
            <ac:spMk id="103" creationId="{3B76E673-EC05-7921-2AD7-57B436979A4F}"/>
          </ac:spMkLst>
        </pc:spChg>
        <pc:spChg chg="mod">
          <ac:chgData name="Mohamed-Reda Derraz" userId="d4e215a6228e3416" providerId="LiveId" clId="{CB1675EE-2047-457F-BFCE-CB9D3A308EA5}" dt="2022-07-28T16:18:54.182" v="212" actId="27803"/>
          <ac:spMkLst>
            <pc:docMk/>
            <pc:sldMk cId="447428736" sldId="315"/>
            <ac:spMk id="104" creationId="{95F09A73-9644-27E8-2C4B-9D2AD7B23C9D}"/>
          </ac:spMkLst>
        </pc:spChg>
        <pc:spChg chg="mod">
          <ac:chgData name="Mohamed-Reda Derraz" userId="d4e215a6228e3416" providerId="LiveId" clId="{CB1675EE-2047-457F-BFCE-CB9D3A308EA5}" dt="2022-07-28T16:18:54.182" v="212" actId="27803"/>
          <ac:spMkLst>
            <pc:docMk/>
            <pc:sldMk cId="447428736" sldId="315"/>
            <ac:spMk id="105" creationId="{518A99BD-CD31-5D13-783B-47205C98794C}"/>
          </ac:spMkLst>
        </pc:spChg>
        <pc:spChg chg="mod">
          <ac:chgData name="Mohamed-Reda Derraz" userId="d4e215a6228e3416" providerId="LiveId" clId="{CB1675EE-2047-457F-BFCE-CB9D3A308EA5}" dt="2022-07-28T16:18:54.182" v="212" actId="27803"/>
          <ac:spMkLst>
            <pc:docMk/>
            <pc:sldMk cId="447428736" sldId="315"/>
            <ac:spMk id="106" creationId="{FEA8B1D0-1782-2C9D-2C24-CAB62C7A4AF9}"/>
          </ac:spMkLst>
        </pc:spChg>
        <pc:spChg chg="mod">
          <ac:chgData name="Mohamed-Reda Derraz" userId="d4e215a6228e3416" providerId="LiveId" clId="{CB1675EE-2047-457F-BFCE-CB9D3A308EA5}" dt="2022-07-28T16:18:54.182" v="212" actId="27803"/>
          <ac:spMkLst>
            <pc:docMk/>
            <pc:sldMk cId="447428736" sldId="315"/>
            <ac:spMk id="107" creationId="{B422A3BC-F7AF-644B-5541-1AB12896DEF3}"/>
          </ac:spMkLst>
        </pc:spChg>
        <pc:spChg chg="mod">
          <ac:chgData name="Mohamed-Reda Derraz" userId="d4e215a6228e3416" providerId="LiveId" clId="{CB1675EE-2047-457F-BFCE-CB9D3A308EA5}" dt="2022-07-28T16:18:54.182" v="212" actId="27803"/>
          <ac:spMkLst>
            <pc:docMk/>
            <pc:sldMk cId="447428736" sldId="315"/>
            <ac:spMk id="108" creationId="{1794D45E-4731-B538-FE08-030207BEF4A8}"/>
          </ac:spMkLst>
        </pc:spChg>
        <pc:spChg chg="mod">
          <ac:chgData name="Mohamed-Reda Derraz" userId="d4e215a6228e3416" providerId="LiveId" clId="{CB1675EE-2047-457F-BFCE-CB9D3A308EA5}" dt="2022-07-28T16:18:54.182" v="212" actId="27803"/>
          <ac:spMkLst>
            <pc:docMk/>
            <pc:sldMk cId="447428736" sldId="315"/>
            <ac:spMk id="109" creationId="{1723BD75-E826-FCD1-A878-FCAC4AF17A1B}"/>
          </ac:spMkLst>
        </pc:spChg>
        <pc:spChg chg="mod">
          <ac:chgData name="Mohamed-Reda Derraz" userId="d4e215a6228e3416" providerId="LiveId" clId="{CB1675EE-2047-457F-BFCE-CB9D3A308EA5}" dt="2022-07-28T16:18:54.182" v="212" actId="27803"/>
          <ac:spMkLst>
            <pc:docMk/>
            <pc:sldMk cId="447428736" sldId="315"/>
            <ac:spMk id="110" creationId="{D92F97E6-0471-991B-6686-43D46880C104}"/>
          </ac:spMkLst>
        </pc:spChg>
        <pc:spChg chg="mod">
          <ac:chgData name="Mohamed-Reda Derraz" userId="d4e215a6228e3416" providerId="LiveId" clId="{CB1675EE-2047-457F-BFCE-CB9D3A308EA5}" dt="2022-07-28T16:18:54.182" v="212" actId="27803"/>
          <ac:spMkLst>
            <pc:docMk/>
            <pc:sldMk cId="447428736" sldId="315"/>
            <ac:spMk id="111" creationId="{6DDCCF18-D76C-4784-A036-811F72B2CB87}"/>
          </ac:spMkLst>
        </pc:spChg>
        <pc:grpChg chg="add del mod ord">
          <ac:chgData name="Mohamed-Reda Derraz" userId="d4e215a6228e3416" providerId="LiveId" clId="{CB1675EE-2047-457F-BFCE-CB9D3A308EA5}" dt="2022-07-28T16:23:35.080" v="223" actId="165"/>
          <ac:grpSpMkLst>
            <pc:docMk/>
            <pc:sldMk cId="447428736" sldId="315"/>
            <ac:grpSpMk id="4" creationId="{45D226D5-5883-9826-7759-50262841818D}"/>
          </ac:grpSpMkLst>
        </pc:grpChg>
        <pc:grpChg chg="del mod topLvl">
          <ac:chgData name="Mohamed-Reda Derraz" userId="d4e215a6228e3416" providerId="LiveId" clId="{CB1675EE-2047-457F-BFCE-CB9D3A308EA5}" dt="2022-07-28T16:23:47.965" v="224" actId="165"/>
          <ac:grpSpMkLst>
            <pc:docMk/>
            <pc:sldMk cId="447428736" sldId="315"/>
            <ac:grpSpMk id="14" creationId="{F37F7276-81E3-71A7-FE5C-5EF0E90F1074}"/>
          </ac:grpSpMkLst>
        </pc:grpChg>
        <pc:grpChg chg="del mod topLvl">
          <ac:chgData name="Mohamed-Reda Derraz" userId="d4e215a6228e3416" providerId="LiveId" clId="{CB1675EE-2047-457F-BFCE-CB9D3A308EA5}" dt="2022-07-28T16:23:47.965" v="224" actId="165"/>
          <ac:grpSpMkLst>
            <pc:docMk/>
            <pc:sldMk cId="447428736" sldId="315"/>
            <ac:grpSpMk id="15" creationId="{D2E42FCB-95C5-2DEC-7189-16CB0F7465FA}"/>
          </ac:grpSpMkLst>
        </pc:grpChg>
        <pc:grpChg chg="del mod topLvl">
          <ac:chgData name="Mohamed-Reda Derraz" userId="d4e215a6228e3416" providerId="LiveId" clId="{CB1675EE-2047-457F-BFCE-CB9D3A308EA5}" dt="2022-07-28T16:23:47.965" v="224" actId="165"/>
          <ac:grpSpMkLst>
            <pc:docMk/>
            <pc:sldMk cId="447428736" sldId="315"/>
            <ac:grpSpMk id="16" creationId="{D59EDFD2-F513-3223-A273-6E1706799742}"/>
          </ac:grpSpMkLst>
        </pc:grpChg>
        <pc:grpChg chg="add del mod">
          <ac:chgData name="Mohamed-Reda Derraz" userId="d4e215a6228e3416" providerId="LiveId" clId="{CB1675EE-2047-457F-BFCE-CB9D3A308EA5}" dt="2022-07-28T16:14:05.941" v="151" actId="27803"/>
          <ac:grpSpMkLst>
            <pc:docMk/>
            <pc:sldMk cId="447428736" sldId="315"/>
            <ac:grpSpMk id="27" creationId="{F05997B1-0D4D-CAF2-DE8D-93731623ED61}"/>
          </ac:grpSpMkLst>
        </pc:grpChg>
        <pc:grpChg chg="del mod">
          <ac:chgData name="Mohamed-Reda Derraz" userId="d4e215a6228e3416" providerId="LiveId" clId="{CB1675EE-2047-457F-BFCE-CB9D3A308EA5}" dt="2022-07-28T16:15:01.564" v="169" actId="27803"/>
          <ac:grpSpMkLst>
            <pc:docMk/>
            <pc:sldMk cId="447428736" sldId="315"/>
            <ac:grpSpMk id="48" creationId="{97E485F0-B776-A6C4-FC18-5FC790272F4F}"/>
          </ac:grpSpMkLst>
        </pc:grpChg>
        <pc:grpChg chg="add mod">
          <ac:chgData name="Mohamed-Reda Derraz" userId="d4e215a6228e3416" providerId="LiveId" clId="{CB1675EE-2047-457F-BFCE-CB9D3A308EA5}" dt="2022-07-28T16:15:59.150" v="177" actId="164"/>
          <ac:grpSpMkLst>
            <pc:docMk/>
            <pc:sldMk cId="447428736" sldId="315"/>
            <ac:grpSpMk id="69" creationId="{BEDDA931-FA29-8643-E40D-7F22B192041F}"/>
          </ac:grpSpMkLst>
        </pc:grpChg>
        <pc:grpChg chg="del mod">
          <ac:chgData name="Mohamed-Reda Derraz" userId="d4e215a6228e3416" providerId="LiveId" clId="{CB1675EE-2047-457F-BFCE-CB9D3A308EA5}" dt="2022-07-28T16:18:05.893" v="202" actId="27803"/>
          <ac:grpSpMkLst>
            <pc:docMk/>
            <pc:sldMk cId="447428736" sldId="315"/>
            <ac:grpSpMk id="70" creationId="{4E603A76-0C9F-5A4F-54D2-4DA8234892F0}"/>
          </ac:grpSpMkLst>
        </pc:grpChg>
        <pc:grpChg chg="del mod">
          <ac:chgData name="Mohamed-Reda Derraz" userId="d4e215a6228e3416" providerId="LiveId" clId="{CB1675EE-2047-457F-BFCE-CB9D3A308EA5}" dt="2022-07-28T16:18:27.202" v="203" actId="478"/>
          <ac:grpSpMkLst>
            <pc:docMk/>
            <pc:sldMk cId="447428736" sldId="315"/>
            <ac:grpSpMk id="78" creationId="{7D4ECA8E-D592-AE71-6C96-97B66B17CC1E}"/>
          </ac:grpSpMkLst>
        </pc:grpChg>
        <pc:grpChg chg="add del mod">
          <ac:chgData name="Mohamed-Reda Derraz" userId="d4e215a6228e3416" providerId="LiveId" clId="{CB1675EE-2047-457F-BFCE-CB9D3A308EA5}" dt="2022-07-28T16:18:52.964" v="211" actId="27803"/>
          <ac:grpSpMkLst>
            <pc:docMk/>
            <pc:sldMk cId="447428736" sldId="315"/>
            <ac:grpSpMk id="88" creationId="{0CD2549E-2088-36BD-29ED-353E39B92B92}"/>
          </ac:grpSpMkLst>
        </pc:grpChg>
        <pc:grpChg chg="del mod">
          <ac:chgData name="Mohamed-Reda Derraz" userId="d4e215a6228e3416" providerId="LiveId" clId="{CB1675EE-2047-457F-BFCE-CB9D3A308EA5}" dt="2022-07-28T16:18:54.182" v="212" actId="27803"/>
          <ac:grpSpMkLst>
            <pc:docMk/>
            <pc:sldMk cId="447428736" sldId="315"/>
            <ac:grpSpMk id="100" creationId="{2056F77E-EF18-1CB2-FDC9-9336CE58ED69}"/>
          </ac:grpSpMkLst>
        </pc:grpChg>
        <pc:picChg chg="add del mod">
          <ac:chgData name="Mohamed-Reda Derraz" userId="d4e215a6228e3416" providerId="LiveId" clId="{CB1675EE-2047-457F-BFCE-CB9D3A308EA5}" dt="2022-07-28T16:18:05.893" v="202" actId="27803"/>
          <ac:picMkLst>
            <pc:docMk/>
            <pc:sldMk cId="447428736" sldId="315"/>
            <ac:picMk id="24" creationId="{909A42DE-988B-346F-ADBA-30E60D9D2921}"/>
          </ac:picMkLst>
        </pc:picChg>
        <pc:picChg chg="add del mod">
          <ac:chgData name="Mohamed-Reda Derraz" userId="d4e215a6228e3416" providerId="LiveId" clId="{CB1675EE-2047-457F-BFCE-CB9D3A308EA5}" dt="2022-07-28T16:15:01.564" v="169" actId="27803"/>
          <ac:picMkLst>
            <pc:docMk/>
            <pc:sldMk cId="447428736" sldId="315"/>
            <ac:picMk id="26" creationId="{A2CE5515-969C-7636-9280-E8AD0EC0D435}"/>
          </ac:picMkLst>
        </pc:picChg>
        <pc:picChg chg="add del mod">
          <ac:chgData name="Mohamed-Reda Derraz" userId="d4e215a6228e3416" providerId="LiveId" clId="{CB1675EE-2047-457F-BFCE-CB9D3A308EA5}" dt="2022-07-28T16:18:54.182" v="212" actId="27803"/>
          <ac:picMkLst>
            <pc:docMk/>
            <pc:sldMk cId="447428736" sldId="315"/>
            <ac:picMk id="87" creationId="{C1DEF448-89CE-17F8-1F8B-873F5D526EC2}"/>
          </ac:picMkLst>
        </pc:picChg>
      </pc:sldChg>
      <pc:sldChg chg="modTransition">
        <pc:chgData name="Mohamed-Reda Derraz" userId="d4e215a6228e3416" providerId="LiveId" clId="{CB1675EE-2047-457F-BFCE-CB9D3A308EA5}" dt="2022-07-29T10:59:08.158" v="654"/>
        <pc:sldMkLst>
          <pc:docMk/>
          <pc:sldMk cId="2490134283" sldId="316"/>
        </pc:sldMkLst>
      </pc:sldChg>
      <pc:sldChg chg="add del">
        <pc:chgData name="Mohamed-Reda Derraz" userId="d4e215a6228e3416" providerId="LiveId" clId="{CB1675EE-2047-457F-BFCE-CB9D3A308EA5}" dt="2022-07-28T16:00:57.636" v="76" actId="47"/>
        <pc:sldMkLst>
          <pc:docMk/>
          <pc:sldMk cId="3336409950" sldId="316"/>
        </pc:sldMkLst>
      </pc:sldChg>
      <pc:sldChg chg="addSp delSp modSp mod modTransition addAnim delAnim modAnim modNotesTx">
        <pc:chgData name="Mohamed-Reda Derraz" userId="d4e215a6228e3416" providerId="LiveId" clId="{CB1675EE-2047-457F-BFCE-CB9D3A308EA5}" dt="2022-07-29T10:59:08.158" v="654"/>
        <pc:sldMkLst>
          <pc:docMk/>
          <pc:sldMk cId="719341768" sldId="317"/>
        </pc:sldMkLst>
        <pc:spChg chg="mod">
          <ac:chgData name="Mohamed-Reda Derraz" userId="d4e215a6228e3416" providerId="LiveId" clId="{CB1675EE-2047-457F-BFCE-CB9D3A308EA5}" dt="2022-07-29T09:21:53.838" v="272" actId="1076"/>
          <ac:spMkLst>
            <pc:docMk/>
            <pc:sldMk cId="719341768" sldId="317"/>
            <ac:spMk id="3" creationId="{C2327B68-32DD-7DC3-1AB5-93BC6E417104}"/>
          </ac:spMkLst>
        </pc:spChg>
        <pc:picChg chg="add del mod">
          <ac:chgData name="Mohamed-Reda Derraz" userId="d4e215a6228e3416" providerId="LiveId" clId="{CB1675EE-2047-457F-BFCE-CB9D3A308EA5}" dt="2022-07-29T09:24:07.137" v="318" actId="1076"/>
          <ac:picMkLst>
            <pc:docMk/>
            <pc:sldMk cId="719341768" sldId="317"/>
            <ac:picMk id="4" creationId="{8C1988C5-E014-DF5E-9D37-D1BF2A56CD7C}"/>
          </ac:picMkLst>
        </pc:picChg>
        <pc:picChg chg="add del mod">
          <ac:chgData name="Mohamed-Reda Derraz" userId="d4e215a6228e3416" providerId="LiveId" clId="{CB1675EE-2047-457F-BFCE-CB9D3A308EA5}" dt="2022-07-29T09:21:20.903" v="263"/>
          <ac:picMkLst>
            <pc:docMk/>
            <pc:sldMk cId="719341768" sldId="317"/>
            <ac:picMk id="5" creationId="{6CAB6B70-61F0-6B5C-CED9-CD7035FA685A}"/>
          </ac:picMkLst>
        </pc:picChg>
        <pc:picChg chg="add del mod">
          <ac:chgData name="Mohamed-Reda Derraz" userId="d4e215a6228e3416" providerId="LiveId" clId="{CB1675EE-2047-457F-BFCE-CB9D3A308EA5}" dt="2022-07-29T09:21:20.431" v="262"/>
          <ac:picMkLst>
            <pc:docMk/>
            <pc:sldMk cId="719341768" sldId="317"/>
            <ac:picMk id="6" creationId="{4BEFCCEB-F842-96DB-EDA5-BFE1B9806F0A}"/>
          </ac:picMkLst>
        </pc:picChg>
        <pc:picChg chg="add del mod">
          <ac:chgData name="Mohamed-Reda Derraz" userId="d4e215a6228e3416" providerId="LiveId" clId="{CB1675EE-2047-457F-BFCE-CB9D3A308EA5}" dt="2022-07-29T09:21:20.287" v="261"/>
          <ac:picMkLst>
            <pc:docMk/>
            <pc:sldMk cId="719341768" sldId="317"/>
            <ac:picMk id="7" creationId="{E205225F-B3DB-7CA7-F6F8-FCFE4A8E57AC}"/>
          </ac:picMkLst>
        </pc:picChg>
        <pc:picChg chg="add del mod">
          <ac:chgData name="Mohamed-Reda Derraz" userId="d4e215a6228e3416" providerId="LiveId" clId="{CB1675EE-2047-457F-BFCE-CB9D3A308EA5}" dt="2022-07-29T09:21:20.127" v="260"/>
          <ac:picMkLst>
            <pc:docMk/>
            <pc:sldMk cId="719341768" sldId="317"/>
            <ac:picMk id="8" creationId="{F0EC0BA2-DE01-0E60-A184-10260D89A43E}"/>
          </ac:picMkLst>
        </pc:picChg>
        <pc:picChg chg="add del mod">
          <ac:chgData name="Mohamed-Reda Derraz" userId="d4e215a6228e3416" providerId="LiveId" clId="{CB1675EE-2047-457F-BFCE-CB9D3A308EA5}" dt="2022-07-29T09:21:19.975" v="259"/>
          <ac:picMkLst>
            <pc:docMk/>
            <pc:sldMk cId="719341768" sldId="317"/>
            <ac:picMk id="9" creationId="{0490DB9B-0E4D-5797-E01E-A8548B82250F}"/>
          </ac:picMkLst>
        </pc:picChg>
        <pc:picChg chg="add del mod">
          <ac:chgData name="Mohamed-Reda Derraz" userId="d4e215a6228e3416" providerId="LiveId" clId="{CB1675EE-2047-457F-BFCE-CB9D3A308EA5}" dt="2022-07-29T09:21:19.815" v="258"/>
          <ac:picMkLst>
            <pc:docMk/>
            <pc:sldMk cId="719341768" sldId="317"/>
            <ac:picMk id="10" creationId="{B99E28D2-066A-3A11-1D41-110BF6D0F7D7}"/>
          </ac:picMkLst>
        </pc:picChg>
        <pc:picChg chg="add del mod">
          <ac:chgData name="Mohamed-Reda Derraz" userId="d4e215a6228e3416" providerId="LiveId" clId="{CB1675EE-2047-457F-BFCE-CB9D3A308EA5}" dt="2022-07-29T09:21:19.663" v="257"/>
          <ac:picMkLst>
            <pc:docMk/>
            <pc:sldMk cId="719341768" sldId="317"/>
            <ac:picMk id="11" creationId="{9CF09D00-B6B7-37D6-DCFF-188AB88E4ECC}"/>
          </ac:picMkLst>
        </pc:picChg>
        <pc:picChg chg="add mod">
          <ac:chgData name="Mohamed-Reda Derraz" userId="d4e215a6228e3416" providerId="LiveId" clId="{CB1675EE-2047-457F-BFCE-CB9D3A308EA5}" dt="2022-07-29T09:24:07.137" v="318" actId="1076"/>
          <ac:picMkLst>
            <pc:docMk/>
            <pc:sldMk cId="719341768" sldId="317"/>
            <ac:picMk id="12" creationId="{5380EBAA-4CAA-F3B2-D4E3-55C95D3B207B}"/>
          </ac:picMkLst>
        </pc:picChg>
        <pc:picChg chg="add mod">
          <ac:chgData name="Mohamed-Reda Derraz" userId="d4e215a6228e3416" providerId="LiveId" clId="{CB1675EE-2047-457F-BFCE-CB9D3A308EA5}" dt="2022-07-29T09:24:07.137" v="318" actId="1076"/>
          <ac:picMkLst>
            <pc:docMk/>
            <pc:sldMk cId="719341768" sldId="317"/>
            <ac:picMk id="13" creationId="{23F48183-4E0D-429C-9154-D4F7B8370960}"/>
          </ac:picMkLst>
        </pc:picChg>
        <pc:picChg chg="add mod">
          <ac:chgData name="Mohamed-Reda Derraz" userId="d4e215a6228e3416" providerId="LiveId" clId="{CB1675EE-2047-457F-BFCE-CB9D3A308EA5}" dt="2022-07-29T09:24:07.137" v="318" actId="1076"/>
          <ac:picMkLst>
            <pc:docMk/>
            <pc:sldMk cId="719341768" sldId="317"/>
            <ac:picMk id="14" creationId="{811F2CD8-E5C4-BBF5-EEEB-ABA927D7648C}"/>
          </ac:picMkLst>
        </pc:picChg>
        <pc:picChg chg="add del mod">
          <ac:chgData name="Mohamed-Reda Derraz" userId="d4e215a6228e3416" providerId="LiveId" clId="{CB1675EE-2047-457F-BFCE-CB9D3A308EA5}" dt="2022-07-29T09:24:04.771" v="317" actId="478"/>
          <ac:picMkLst>
            <pc:docMk/>
            <pc:sldMk cId="719341768" sldId="317"/>
            <ac:picMk id="15" creationId="{36A4A1DE-3A3E-956D-4E95-46694315D430}"/>
          </ac:picMkLst>
        </pc:picChg>
        <pc:picChg chg="add mod">
          <ac:chgData name="Mohamed-Reda Derraz" userId="d4e215a6228e3416" providerId="LiveId" clId="{CB1675EE-2047-457F-BFCE-CB9D3A308EA5}" dt="2022-07-29T09:24:07.137" v="318" actId="1076"/>
          <ac:picMkLst>
            <pc:docMk/>
            <pc:sldMk cId="719341768" sldId="317"/>
            <ac:picMk id="16" creationId="{E2E785AB-1621-B6AE-61B2-DA31647B8323}"/>
          </ac:picMkLst>
        </pc:picChg>
        <pc:picChg chg="add mod">
          <ac:chgData name="Mohamed-Reda Derraz" userId="d4e215a6228e3416" providerId="LiveId" clId="{CB1675EE-2047-457F-BFCE-CB9D3A308EA5}" dt="2022-07-29T09:24:07.137" v="318" actId="1076"/>
          <ac:picMkLst>
            <pc:docMk/>
            <pc:sldMk cId="719341768" sldId="317"/>
            <ac:picMk id="17" creationId="{4C8D3845-EA5A-DD61-ACDD-903162D1252E}"/>
          </ac:picMkLst>
        </pc:picChg>
        <pc:picChg chg="add mod">
          <ac:chgData name="Mohamed-Reda Derraz" userId="d4e215a6228e3416" providerId="LiveId" clId="{CB1675EE-2047-457F-BFCE-CB9D3A308EA5}" dt="2022-07-29T09:24:07.137" v="318" actId="1076"/>
          <ac:picMkLst>
            <pc:docMk/>
            <pc:sldMk cId="719341768" sldId="317"/>
            <ac:picMk id="18" creationId="{85AEF35A-F774-8DD5-9656-5C265DAC1389}"/>
          </ac:picMkLst>
        </pc:picChg>
        <pc:picChg chg="add mod">
          <ac:chgData name="Mohamed-Reda Derraz" userId="d4e215a6228e3416" providerId="LiveId" clId="{CB1675EE-2047-457F-BFCE-CB9D3A308EA5}" dt="2022-07-29T09:24:07.137" v="318" actId="1076"/>
          <ac:picMkLst>
            <pc:docMk/>
            <pc:sldMk cId="719341768" sldId="317"/>
            <ac:picMk id="19" creationId="{AD636A59-0C14-48CF-77DC-B6C491ACCBC5}"/>
          </ac:picMkLst>
        </pc:picChg>
        <pc:picChg chg="add del mod">
          <ac:chgData name="Mohamed-Reda Derraz" userId="d4e215a6228e3416" providerId="LiveId" clId="{CB1675EE-2047-457F-BFCE-CB9D3A308EA5}" dt="2022-07-29T09:24:01.647" v="316" actId="478"/>
          <ac:picMkLst>
            <pc:docMk/>
            <pc:sldMk cId="719341768" sldId="317"/>
            <ac:picMk id="20" creationId="{A0DD1663-6C39-7754-CDB0-EDAAA54AD6F9}"/>
          </ac:picMkLst>
        </pc:picChg>
        <pc:picChg chg="add del mod">
          <ac:chgData name="Mohamed-Reda Derraz" userId="d4e215a6228e3416" providerId="LiveId" clId="{CB1675EE-2047-457F-BFCE-CB9D3A308EA5}" dt="2022-07-29T09:24:01.055" v="315" actId="478"/>
          <ac:picMkLst>
            <pc:docMk/>
            <pc:sldMk cId="719341768" sldId="317"/>
            <ac:picMk id="21" creationId="{4E31590C-DBF9-91C6-F6E1-3217C9A7A493}"/>
          </ac:picMkLst>
        </pc:picChg>
      </pc:sldChg>
      <pc:sldChg chg="addSp modSp mod modTransition modAnim modNotesTx">
        <pc:chgData name="Mohamed-Reda Derraz" userId="d4e215a6228e3416" providerId="LiveId" clId="{CB1675EE-2047-457F-BFCE-CB9D3A308EA5}" dt="2022-08-13T16:41:51.921" v="2283" actId="571"/>
        <pc:sldMkLst>
          <pc:docMk/>
          <pc:sldMk cId="2859368987" sldId="318"/>
        </pc:sldMkLst>
        <pc:picChg chg="add mod">
          <ac:chgData name="Mohamed-Reda Derraz" userId="d4e215a6228e3416" providerId="LiveId" clId="{CB1675EE-2047-457F-BFCE-CB9D3A308EA5}" dt="2022-08-13T16:41:51.921" v="2283" actId="571"/>
          <ac:picMkLst>
            <pc:docMk/>
            <pc:sldMk cId="2859368987" sldId="318"/>
            <ac:picMk id="3" creationId="{26FA8BE0-EFAA-CC05-816A-420DD66A0B64}"/>
          </ac:picMkLst>
        </pc:picChg>
        <pc:picChg chg="add mod">
          <ac:chgData name="Mohamed-Reda Derraz" userId="d4e215a6228e3416" providerId="LiveId" clId="{CB1675EE-2047-457F-BFCE-CB9D3A308EA5}" dt="2022-07-29T10:43:15.299" v="612" actId="1076"/>
          <ac:picMkLst>
            <pc:docMk/>
            <pc:sldMk cId="2859368987" sldId="318"/>
            <ac:picMk id="4" creationId="{93386449-1FB9-712C-1FED-202647FD4F04}"/>
          </ac:picMkLst>
        </pc:picChg>
        <pc:picChg chg="add mod">
          <ac:chgData name="Mohamed-Reda Derraz" userId="d4e215a6228e3416" providerId="LiveId" clId="{CB1675EE-2047-457F-BFCE-CB9D3A308EA5}" dt="2022-08-13T16:41:51.921" v="2283" actId="571"/>
          <ac:picMkLst>
            <pc:docMk/>
            <pc:sldMk cId="2859368987" sldId="318"/>
            <ac:picMk id="5" creationId="{33F592B6-C126-91DD-BA3D-0C4C176AD721}"/>
          </ac:picMkLst>
        </pc:picChg>
        <pc:picChg chg="add mod">
          <ac:chgData name="Mohamed-Reda Derraz" userId="d4e215a6228e3416" providerId="LiveId" clId="{CB1675EE-2047-457F-BFCE-CB9D3A308EA5}" dt="2022-07-29T10:43:09.206" v="611" actId="1076"/>
          <ac:picMkLst>
            <pc:docMk/>
            <pc:sldMk cId="2859368987" sldId="318"/>
            <ac:picMk id="6" creationId="{CA7465B1-8A61-81CF-F93C-2DACBA0D44A3}"/>
          </ac:picMkLst>
        </pc:picChg>
        <pc:picChg chg="add mod">
          <ac:chgData name="Mohamed-Reda Derraz" userId="d4e215a6228e3416" providerId="LiveId" clId="{CB1675EE-2047-457F-BFCE-CB9D3A308EA5}" dt="2022-07-29T10:43:32.390" v="624" actId="1076"/>
          <ac:picMkLst>
            <pc:docMk/>
            <pc:sldMk cId="2859368987" sldId="318"/>
            <ac:picMk id="7" creationId="{0CDFC88E-419C-0139-CCA9-4127B3BB0124}"/>
          </ac:picMkLst>
        </pc:picChg>
        <pc:picChg chg="add mod">
          <ac:chgData name="Mohamed-Reda Derraz" userId="d4e215a6228e3416" providerId="LiveId" clId="{CB1675EE-2047-457F-BFCE-CB9D3A308EA5}" dt="2022-07-29T10:43:40.104" v="628" actId="1076"/>
          <ac:picMkLst>
            <pc:docMk/>
            <pc:sldMk cId="2859368987" sldId="318"/>
            <ac:picMk id="8" creationId="{DAFFDC1D-0AEF-E0A9-D172-8D9217BA1E2A}"/>
          </ac:picMkLst>
        </pc:picChg>
      </pc:sldChg>
      <pc:sldChg chg="modTransition">
        <pc:chgData name="Mohamed-Reda Derraz" userId="d4e215a6228e3416" providerId="LiveId" clId="{CB1675EE-2047-457F-BFCE-CB9D3A308EA5}" dt="2022-07-29T10:59:08.158" v="654"/>
        <pc:sldMkLst>
          <pc:docMk/>
          <pc:sldMk cId="1313090501" sldId="319"/>
        </pc:sldMkLst>
      </pc:sldChg>
      <pc:sldChg chg="modTransition">
        <pc:chgData name="Mohamed-Reda Derraz" userId="d4e215a6228e3416" providerId="LiveId" clId="{CB1675EE-2047-457F-BFCE-CB9D3A308EA5}" dt="2022-07-29T10:59:08.158" v="654"/>
        <pc:sldMkLst>
          <pc:docMk/>
          <pc:sldMk cId="4261770649" sldId="320"/>
        </pc:sldMkLst>
      </pc:sldChg>
      <pc:sldChg chg="addSp delSp modSp mod modTransition delAnim modAnim modNotesTx">
        <pc:chgData name="Mohamed-Reda Derraz" userId="d4e215a6228e3416" providerId="LiveId" clId="{CB1675EE-2047-457F-BFCE-CB9D3A308EA5}" dt="2022-07-29T11:27:32.314" v="914" actId="164"/>
        <pc:sldMkLst>
          <pc:docMk/>
          <pc:sldMk cId="3015271264" sldId="321"/>
        </pc:sldMkLst>
        <pc:spChg chg="mod topLvl">
          <ac:chgData name="Mohamed-Reda Derraz" userId="d4e215a6228e3416" providerId="LiveId" clId="{CB1675EE-2047-457F-BFCE-CB9D3A308EA5}" dt="2022-07-29T11:02:46.872" v="737" actId="164"/>
          <ac:spMkLst>
            <pc:docMk/>
            <pc:sldMk cId="3015271264" sldId="321"/>
            <ac:spMk id="12" creationId="{B71FFF5C-2398-979B-5D6E-8A80A458F31C}"/>
          </ac:spMkLst>
        </pc:spChg>
        <pc:spChg chg="mod topLvl">
          <ac:chgData name="Mohamed-Reda Derraz" userId="d4e215a6228e3416" providerId="LiveId" clId="{CB1675EE-2047-457F-BFCE-CB9D3A308EA5}" dt="2022-07-29T11:02:46.872" v="737" actId="164"/>
          <ac:spMkLst>
            <pc:docMk/>
            <pc:sldMk cId="3015271264" sldId="321"/>
            <ac:spMk id="13" creationId="{0A7663E3-9475-554E-85AE-3EA5C9F2F871}"/>
          </ac:spMkLst>
        </pc:spChg>
        <pc:spChg chg="mod topLvl">
          <ac:chgData name="Mohamed-Reda Derraz" userId="d4e215a6228e3416" providerId="LiveId" clId="{CB1675EE-2047-457F-BFCE-CB9D3A308EA5}" dt="2022-07-29T11:02:46.872" v="737" actId="164"/>
          <ac:spMkLst>
            <pc:docMk/>
            <pc:sldMk cId="3015271264" sldId="321"/>
            <ac:spMk id="14" creationId="{7CA007DD-8DEC-B15E-CE57-959E3023C78B}"/>
          </ac:spMkLst>
        </pc:spChg>
        <pc:spChg chg="mod topLvl">
          <ac:chgData name="Mohamed-Reda Derraz" userId="d4e215a6228e3416" providerId="LiveId" clId="{CB1675EE-2047-457F-BFCE-CB9D3A308EA5}" dt="2022-07-29T11:02:46.872" v="737" actId="164"/>
          <ac:spMkLst>
            <pc:docMk/>
            <pc:sldMk cId="3015271264" sldId="321"/>
            <ac:spMk id="15" creationId="{73DCD44E-9752-AEFC-4186-358E12F95972}"/>
          </ac:spMkLst>
        </pc:spChg>
        <pc:spChg chg="mod topLvl">
          <ac:chgData name="Mohamed-Reda Derraz" userId="d4e215a6228e3416" providerId="LiveId" clId="{CB1675EE-2047-457F-BFCE-CB9D3A308EA5}" dt="2022-07-29T11:02:46.872" v="737" actId="164"/>
          <ac:spMkLst>
            <pc:docMk/>
            <pc:sldMk cId="3015271264" sldId="321"/>
            <ac:spMk id="16" creationId="{FBED3E1B-21DF-5262-569A-AB0CC24059F6}"/>
          </ac:spMkLst>
        </pc:spChg>
        <pc:spChg chg="mod topLvl">
          <ac:chgData name="Mohamed-Reda Derraz" userId="d4e215a6228e3416" providerId="LiveId" clId="{CB1675EE-2047-457F-BFCE-CB9D3A308EA5}" dt="2022-07-29T11:02:46.872" v="737" actId="164"/>
          <ac:spMkLst>
            <pc:docMk/>
            <pc:sldMk cId="3015271264" sldId="321"/>
            <ac:spMk id="17" creationId="{6D55946B-E6D3-88E2-09A4-62ADBE1DC5EE}"/>
          </ac:spMkLst>
        </pc:spChg>
        <pc:spChg chg="mod topLvl">
          <ac:chgData name="Mohamed-Reda Derraz" userId="d4e215a6228e3416" providerId="LiveId" clId="{CB1675EE-2047-457F-BFCE-CB9D3A308EA5}" dt="2022-07-29T11:02:46.872" v="737" actId="164"/>
          <ac:spMkLst>
            <pc:docMk/>
            <pc:sldMk cId="3015271264" sldId="321"/>
            <ac:spMk id="18" creationId="{3BE4F770-D094-ECF0-D174-9358BA1FCA7D}"/>
          </ac:spMkLst>
        </pc:spChg>
        <pc:spChg chg="add del mod">
          <ac:chgData name="Mohamed-Reda Derraz" userId="d4e215a6228e3416" providerId="LiveId" clId="{CB1675EE-2047-457F-BFCE-CB9D3A308EA5}" dt="2022-07-29T11:02:22.488" v="733" actId="478"/>
          <ac:spMkLst>
            <pc:docMk/>
            <pc:sldMk cId="3015271264" sldId="321"/>
            <ac:spMk id="23" creationId="{EAC5B401-64CA-35F5-B4F1-C966553F1CF4}"/>
          </ac:spMkLst>
        </pc:spChg>
        <pc:spChg chg="mod topLvl">
          <ac:chgData name="Mohamed-Reda Derraz" userId="d4e215a6228e3416" providerId="LiveId" clId="{CB1675EE-2047-457F-BFCE-CB9D3A308EA5}" dt="2022-07-29T11:27:32.314" v="914" actId="164"/>
          <ac:spMkLst>
            <pc:docMk/>
            <pc:sldMk cId="3015271264" sldId="321"/>
            <ac:spMk id="25" creationId="{06DC4652-49FB-B169-4AA3-A24BDC925059}"/>
          </ac:spMkLst>
        </pc:spChg>
        <pc:spChg chg="mod topLvl">
          <ac:chgData name="Mohamed-Reda Derraz" userId="d4e215a6228e3416" providerId="LiveId" clId="{CB1675EE-2047-457F-BFCE-CB9D3A308EA5}" dt="2022-07-29T11:27:32.314" v="914" actId="164"/>
          <ac:spMkLst>
            <pc:docMk/>
            <pc:sldMk cId="3015271264" sldId="321"/>
            <ac:spMk id="26" creationId="{3F69BBBE-A983-0A8C-6A05-7D57CD8E5B35}"/>
          </ac:spMkLst>
        </pc:spChg>
        <pc:spChg chg="mod topLvl">
          <ac:chgData name="Mohamed-Reda Derraz" userId="d4e215a6228e3416" providerId="LiveId" clId="{CB1675EE-2047-457F-BFCE-CB9D3A308EA5}" dt="2022-07-29T11:27:32.314" v="914" actId="164"/>
          <ac:spMkLst>
            <pc:docMk/>
            <pc:sldMk cId="3015271264" sldId="321"/>
            <ac:spMk id="27" creationId="{912017F0-6738-B0AF-3CA1-6BE8E72E105F}"/>
          </ac:spMkLst>
        </pc:spChg>
        <pc:spChg chg="mod topLvl">
          <ac:chgData name="Mohamed-Reda Derraz" userId="d4e215a6228e3416" providerId="LiveId" clId="{CB1675EE-2047-457F-BFCE-CB9D3A308EA5}" dt="2022-07-29T11:27:32.314" v="914" actId="164"/>
          <ac:spMkLst>
            <pc:docMk/>
            <pc:sldMk cId="3015271264" sldId="321"/>
            <ac:spMk id="28" creationId="{212FC47F-3502-5BF5-3F45-3CCC626AA059}"/>
          </ac:spMkLst>
        </pc:spChg>
        <pc:spChg chg="mod topLvl">
          <ac:chgData name="Mohamed-Reda Derraz" userId="d4e215a6228e3416" providerId="LiveId" clId="{CB1675EE-2047-457F-BFCE-CB9D3A308EA5}" dt="2022-07-29T11:27:32.314" v="914" actId="164"/>
          <ac:spMkLst>
            <pc:docMk/>
            <pc:sldMk cId="3015271264" sldId="321"/>
            <ac:spMk id="29" creationId="{79498222-D9AA-83A1-BBB7-77A58D988146}"/>
          </ac:spMkLst>
        </pc:spChg>
        <pc:spChg chg="mod topLvl">
          <ac:chgData name="Mohamed-Reda Derraz" userId="d4e215a6228e3416" providerId="LiveId" clId="{CB1675EE-2047-457F-BFCE-CB9D3A308EA5}" dt="2022-07-29T11:27:32.314" v="914" actId="164"/>
          <ac:spMkLst>
            <pc:docMk/>
            <pc:sldMk cId="3015271264" sldId="321"/>
            <ac:spMk id="30" creationId="{7C44748D-01FD-421B-8DD1-81A92AE57640}"/>
          </ac:spMkLst>
        </pc:spChg>
        <pc:spChg chg="mod topLvl">
          <ac:chgData name="Mohamed-Reda Derraz" userId="d4e215a6228e3416" providerId="LiveId" clId="{CB1675EE-2047-457F-BFCE-CB9D3A308EA5}" dt="2022-07-29T11:27:32.314" v="914" actId="164"/>
          <ac:spMkLst>
            <pc:docMk/>
            <pc:sldMk cId="3015271264" sldId="321"/>
            <ac:spMk id="31" creationId="{DE42854C-78BC-A2B2-375B-368EFDBC05F1}"/>
          </ac:spMkLst>
        </pc:spChg>
        <pc:spChg chg="mod topLvl">
          <ac:chgData name="Mohamed-Reda Derraz" userId="d4e215a6228e3416" providerId="LiveId" clId="{CB1675EE-2047-457F-BFCE-CB9D3A308EA5}" dt="2022-07-29T11:27:32.314" v="914" actId="164"/>
          <ac:spMkLst>
            <pc:docMk/>
            <pc:sldMk cId="3015271264" sldId="321"/>
            <ac:spMk id="32" creationId="{EE417419-2355-E6DC-F081-D8F1B92A0714}"/>
          </ac:spMkLst>
        </pc:spChg>
        <pc:spChg chg="mod topLvl">
          <ac:chgData name="Mohamed-Reda Derraz" userId="d4e215a6228e3416" providerId="LiveId" clId="{CB1675EE-2047-457F-BFCE-CB9D3A308EA5}" dt="2022-07-29T11:27:32.314" v="914" actId="164"/>
          <ac:spMkLst>
            <pc:docMk/>
            <pc:sldMk cId="3015271264" sldId="321"/>
            <ac:spMk id="33" creationId="{3E221C01-9DAF-C080-E02F-D9DEE916E12E}"/>
          </ac:spMkLst>
        </pc:spChg>
        <pc:spChg chg="mod topLvl">
          <ac:chgData name="Mohamed-Reda Derraz" userId="d4e215a6228e3416" providerId="LiveId" clId="{CB1675EE-2047-457F-BFCE-CB9D3A308EA5}" dt="2022-07-29T11:27:32.314" v="914" actId="164"/>
          <ac:spMkLst>
            <pc:docMk/>
            <pc:sldMk cId="3015271264" sldId="321"/>
            <ac:spMk id="34" creationId="{C6ECC57A-3F42-911A-FAE9-4CB9AE8E9BC5}"/>
          </ac:spMkLst>
        </pc:spChg>
        <pc:spChg chg="mod topLvl">
          <ac:chgData name="Mohamed-Reda Derraz" userId="d4e215a6228e3416" providerId="LiveId" clId="{CB1675EE-2047-457F-BFCE-CB9D3A308EA5}" dt="2022-07-29T11:27:32.314" v="914" actId="164"/>
          <ac:spMkLst>
            <pc:docMk/>
            <pc:sldMk cId="3015271264" sldId="321"/>
            <ac:spMk id="35" creationId="{E2CD3424-B3B3-2B82-4991-7EAABD80AEFD}"/>
          </ac:spMkLst>
        </pc:spChg>
        <pc:spChg chg="mod topLvl">
          <ac:chgData name="Mohamed-Reda Derraz" userId="d4e215a6228e3416" providerId="LiveId" clId="{CB1675EE-2047-457F-BFCE-CB9D3A308EA5}" dt="2022-07-29T11:27:32.314" v="914" actId="164"/>
          <ac:spMkLst>
            <pc:docMk/>
            <pc:sldMk cId="3015271264" sldId="321"/>
            <ac:spMk id="36" creationId="{D915E291-D894-7CC4-1899-383D3913AEF8}"/>
          </ac:spMkLst>
        </pc:spChg>
        <pc:spChg chg="mod topLvl">
          <ac:chgData name="Mohamed-Reda Derraz" userId="d4e215a6228e3416" providerId="LiveId" clId="{CB1675EE-2047-457F-BFCE-CB9D3A308EA5}" dt="2022-07-29T11:27:32.314" v="914" actId="164"/>
          <ac:spMkLst>
            <pc:docMk/>
            <pc:sldMk cId="3015271264" sldId="321"/>
            <ac:spMk id="37" creationId="{5B6DA4C3-5A5C-A081-3338-33F52E5A8023}"/>
          </ac:spMkLst>
        </pc:spChg>
        <pc:spChg chg="mod topLvl">
          <ac:chgData name="Mohamed-Reda Derraz" userId="d4e215a6228e3416" providerId="LiveId" clId="{CB1675EE-2047-457F-BFCE-CB9D3A308EA5}" dt="2022-07-29T11:27:32.314" v="914" actId="164"/>
          <ac:spMkLst>
            <pc:docMk/>
            <pc:sldMk cId="3015271264" sldId="321"/>
            <ac:spMk id="38" creationId="{2A41664F-B527-DF80-12E1-A4B21699E0AE}"/>
          </ac:spMkLst>
        </pc:spChg>
        <pc:spChg chg="mod topLvl">
          <ac:chgData name="Mohamed-Reda Derraz" userId="d4e215a6228e3416" providerId="LiveId" clId="{CB1675EE-2047-457F-BFCE-CB9D3A308EA5}" dt="2022-07-29T11:27:32.314" v="914" actId="164"/>
          <ac:spMkLst>
            <pc:docMk/>
            <pc:sldMk cId="3015271264" sldId="321"/>
            <ac:spMk id="39" creationId="{C4E19E44-795F-16E5-3561-3CD5428DF83F}"/>
          </ac:spMkLst>
        </pc:spChg>
        <pc:spChg chg="mod topLvl">
          <ac:chgData name="Mohamed-Reda Derraz" userId="d4e215a6228e3416" providerId="LiveId" clId="{CB1675EE-2047-457F-BFCE-CB9D3A308EA5}" dt="2022-07-29T11:27:32.314" v="914" actId="164"/>
          <ac:spMkLst>
            <pc:docMk/>
            <pc:sldMk cId="3015271264" sldId="321"/>
            <ac:spMk id="40" creationId="{93D9635D-B51E-0E07-CFFF-2294D3FF8578}"/>
          </ac:spMkLst>
        </pc:spChg>
        <pc:spChg chg="mod topLvl">
          <ac:chgData name="Mohamed-Reda Derraz" userId="d4e215a6228e3416" providerId="LiveId" clId="{CB1675EE-2047-457F-BFCE-CB9D3A308EA5}" dt="2022-07-29T11:27:32.314" v="914" actId="164"/>
          <ac:spMkLst>
            <pc:docMk/>
            <pc:sldMk cId="3015271264" sldId="321"/>
            <ac:spMk id="41" creationId="{F2B26A65-2BB6-A5AB-6471-C87605D7867F}"/>
          </ac:spMkLst>
        </pc:spChg>
        <pc:spChg chg="mod topLvl">
          <ac:chgData name="Mohamed-Reda Derraz" userId="d4e215a6228e3416" providerId="LiveId" clId="{CB1675EE-2047-457F-BFCE-CB9D3A308EA5}" dt="2022-07-29T11:27:32.314" v="914" actId="164"/>
          <ac:spMkLst>
            <pc:docMk/>
            <pc:sldMk cId="3015271264" sldId="321"/>
            <ac:spMk id="42" creationId="{FD140693-2C8A-5309-BC02-41AF2A41D229}"/>
          </ac:spMkLst>
        </pc:spChg>
        <pc:spChg chg="mod topLvl">
          <ac:chgData name="Mohamed-Reda Derraz" userId="d4e215a6228e3416" providerId="LiveId" clId="{CB1675EE-2047-457F-BFCE-CB9D3A308EA5}" dt="2022-07-29T11:27:32.314" v="914" actId="164"/>
          <ac:spMkLst>
            <pc:docMk/>
            <pc:sldMk cId="3015271264" sldId="321"/>
            <ac:spMk id="43" creationId="{626A1092-4620-5192-0FBF-9CD3A449A00F}"/>
          </ac:spMkLst>
        </pc:spChg>
        <pc:spChg chg="mod topLvl">
          <ac:chgData name="Mohamed-Reda Derraz" userId="d4e215a6228e3416" providerId="LiveId" clId="{CB1675EE-2047-457F-BFCE-CB9D3A308EA5}" dt="2022-07-29T11:27:32.314" v="914" actId="164"/>
          <ac:spMkLst>
            <pc:docMk/>
            <pc:sldMk cId="3015271264" sldId="321"/>
            <ac:spMk id="44" creationId="{F330C5AE-C1B0-CDA8-83BC-EB110098DF53}"/>
          </ac:spMkLst>
        </pc:spChg>
        <pc:spChg chg="mod topLvl">
          <ac:chgData name="Mohamed-Reda Derraz" userId="d4e215a6228e3416" providerId="LiveId" clId="{CB1675EE-2047-457F-BFCE-CB9D3A308EA5}" dt="2022-07-29T11:27:32.314" v="914" actId="164"/>
          <ac:spMkLst>
            <pc:docMk/>
            <pc:sldMk cId="3015271264" sldId="321"/>
            <ac:spMk id="46" creationId="{967FDBAE-44EE-F5DE-27A9-CCF06B6A6E05}"/>
          </ac:spMkLst>
        </pc:spChg>
        <pc:spChg chg="mod topLvl">
          <ac:chgData name="Mohamed-Reda Derraz" userId="d4e215a6228e3416" providerId="LiveId" clId="{CB1675EE-2047-457F-BFCE-CB9D3A308EA5}" dt="2022-07-29T11:27:32.314" v="914" actId="164"/>
          <ac:spMkLst>
            <pc:docMk/>
            <pc:sldMk cId="3015271264" sldId="321"/>
            <ac:spMk id="47" creationId="{06B9086B-0FC2-A69A-02E9-C07C8F2FFD91}"/>
          </ac:spMkLst>
        </pc:spChg>
        <pc:spChg chg="mod topLvl">
          <ac:chgData name="Mohamed-Reda Derraz" userId="d4e215a6228e3416" providerId="LiveId" clId="{CB1675EE-2047-457F-BFCE-CB9D3A308EA5}" dt="2022-07-29T11:27:32.314" v="914" actId="164"/>
          <ac:spMkLst>
            <pc:docMk/>
            <pc:sldMk cId="3015271264" sldId="321"/>
            <ac:spMk id="48" creationId="{2B92A82F-0C7C-C232-F538-6E18B822A32E}"/>
          </ac:spMkLst>
        </pc:spChg>
        <pc:spChg chg="mod topLvl">
          <ac:chgData name="Mohamed-Reda Derraz" userId="d4e215a6228e3416" providerId="LiveId" clId="{CB1675EE-2047-457F-BFCE-CB9D3A308EA5}" dt="2022-07-29T11:27:32.314" v="914" actId="164"/>
          <ac:spMkLst>
            <pc:docMk/>
            <pc:sldMk cId="3015271264" sldId="321"/>
            <ac:spMk id="49" creationId="{F5ABEADA-6D61-7AC7-C0E5-4D6874FB9C9B}"/>
          </ac:spMkLst>
        </pc:spChg>
        <pc:spChg chg="mod topLvl">
          <ac:chgData name="Mohamed-Reda Derraz" userId="d4e215a6228e3416" providerId="LiveId" clId="{CB1675EE-2047-457F-BFCE-CB9D3A308EA5}" dt="2022-07-29T11:27:32.314" v="914" actId="164"/>
          <ac:spMkLst>
            <pc:docMk/>
            <pc:sldMk cId="3015271264" sldId="321"/>
            <ac:spMk id="50" creationId="{683B4059-D46B-AC82-E36B-EDCD5D94FDE1}"/>
          </ac:spMkLst>
        </pc:spChg>
        <pc:spChg chg="mod topLvl">
          <ac:chgData name="Mohamed-Reda Derraz" userId="d4e215a6228e3416" providerId="LiveId" clId="{CB1675EE-2047-457F-BFCE-CB9D3A308EA5}" dt="2022-07-29T11:27:32.314" v="914" actId="164"/>
          <ac:spMkLst>
            <pc:docMk/>
            <pc:sldMk cId="3015271264" sldId="321"/>
            <ac:spMk id="51" creationId="{6E730E82-3EE8-38F6-9698-CFB87D2BDE58}"/>
          </ac:spMkLst>
        </pc:spChg>
        <pc:spChg chg="mod topLvl">
          <ac:chgData name="Mohamed-Reda Derraz" userId="d4e215a6228e3416" providerId="LiveId" clId="{CB1675EE-2047-457F-BFCE-CB9D3A308EA5}" dt="2022-07-29T11:27:32.314" v="914" actId="164"/>
          <ac:spMkLst>
            <pc:docMk/>
            <pc:sldMk cId="3015271264" sldId="321"/>
            <ac:spMk id="52" creationId="{ECCFFB41-BB28-CE4D-2E98-0E6578728544}"/>
          </ac:spMkLst>
        </pc:spChg>
        <pc:spChg chg="mod topLvl">
          <ac:chgData name="Mohamed-Reda Derraz" userId="d4e215a6228e3416" providerId="LiveId" clId="{CB1675EE-2047-457F-BFCE-CB9D3A308EA5}" dt="2022-07-29T11:27:32.314" v="914" actId="164"/>
          <ac:spMkLst>
            <pc:docMk/>
            <pc:sldMk cId="3015271264" sldId="321"/>
            <ac:spMk id="53" creationId="{4CFEF791-195B-0A20-4031-A2FED95F389E}"/>
          </ac:spMkLst>
        </pc:spChg>
        <pc:spChg chg="mod topLvl">
          <ac:chgData name="Mohamed-Reda Derraz" userId="d4e215a6228e3416" providerId="LiveId" clId="{CB1675EE-2047-457F-BFCE-CB9D3A308EA5}" dt="2022-07-29T11:27:32.314" v="914" actId="164"/>
          <ac:spMkLst>
            <pc:docMk/>
            <pc:sldMk cId="3015271264" sldId="321"/>
            <ac:spMk id="54" creationId="{F7D9623C-FA44-E743-8ECC-B48F4F8ADE7C}"/>
          </ac:spMkLst>
        </pc:spChg>
        <pc:spChg chg="mod topLvl">
          <ac:chgData name="Mohamed-Reda Derraz" userId="d4e215a6228e3416" providerId="LiveId" clId="{CB1675EE-2047-457F-BFCE-CB9D3A308EA5}" dt="2022-07-29T11:27:32.314" v="914" actId="164"/>
          <ac:spMkLst>
            <pc:docMk/>
            <pc:sldMk cId="3015271264" sldId="321"/>
            <ac:spMk id="55" creationId="{C704BB86-7F68-367B-864C-547A54CF9C7C}"/>
          </ac:spMkLst>
        </pc:spChg>
        <pc:spChg chg="mod topLvl">
          <ac:chgData name="Mohamed-Reda Derraz" userId="d4e215a6228e3416" providerId="LiveId" clId="{CB1675EE-2047-457F-BFCE-CB9D3A308EA5}" dt="2022-07-29T11:27:32.314" v="914" actId="164"/>
          <ac:spMkLst>
            <pc:docMk/>
            <pc:sldMk cId="3015271264" sldId="321"/>
            <ac:spMk id="56" creationId="{29465EA8-43AE-EAA6-2988-983BA09F9DB4}"/>
          </ac:spMkLst>
        </pc:spChg>
        <pc:spChg chg="mod topLvl">
          <ac:chgData name="Mohamed-Reda Derraz" userId="d4e215a6228e3416" providerId="LiveId" clId="{CB1675EE-2047-457F-BFCE-CB9D3A308EA5}" dt="2022-07-29T11:27:32.314" v="914" actId="164"/>
          <ac:spMkLst>
            <pc:docMk/>
            <pc:sldMk cId="3015271264" sldId="321"/>
            <ac:spMk id="57" creationId="{128C997D-FA84-8E4E-9033-4A35C2B3FD12}"/>
          </ac:spMkLst>
        </pc:spChg>
        <pc:spChg chg="mod topLvl">
          <ac:chgData name="Mohamed-Reda Derraz" userId="d4e215a6228e3416" providerId="LiveId" clId="{CB1675EE-2047-457F-BFCE-CB9D3A308EA5}" dt="2022-07-29T11:27:32.314" v="914" actId="164"/>
          <ac:spMkLst>
            <pc:docMk/>
            <pc:sldMk cId="3015271264" sldId="321"/>
            <ac:spMk id="58" creationId="{C4878776-BA03-2F07-78C4-CF00397B367F}"/>
          </ac:spMkLst>
        </pc:spChg>
        <pc:spChg chg="mod topLvl">
          <ac:chgData name="Mohamed-Reda Derraz" userId="d4e215a6228e3416" providerId="LiveId" clId="{CB1675EE-2047-457F-BFCE-CB9D3A308EA5}" dt="2022-07-29T11:27:32.314" v="914" actId="164"/>
          <ac:spMkLst>
            <pc:docMk/>
            <pc:sldMk cId="3015271264" sldId="321"/>
            <ac:spMk id="59" creationId="{6C77A1A4-3684-F86D-A12C-586DEA3347F9}"/>
          </ac:spMkLst>
        </pc:spChg>
        <pc:spChg chg="mod topLvl">
          <ac:chgData name="Mohamed-Reda Derraz" userId="d4e215a6228e3416" providerId="LiveId" clId="{CB1675EE-2047-457F-BFCE-CB9D3A308EA5}" dt="2022-07-29T11:27:32.314" v="914" actId="164"/>
          <ac:spMkLst>
            <pc:docMk/>
            <pc:sldMk cId="3015271264" sldId="321"/>
            <ac:spMk id="60" creationId="{12220F55-09EB-1FC3-DACC-61EDBCFCD5B8}"/>
          </ac:spMkLst>
        </pc:spChg>
        <pc:spChg chg="mod topLvl">
          <ac:chgData name="Mohamed-Reda Derraz" userId="d4e215a6228e3416" providerId="LiveId" clId="{CB1675EE-2047-457F-BFCE-CB9D3A308EA5}" dt="2022-07-29T11:27:32.314" v="914" actId="164"/>
          <ac:spMkLst>
            <pc:docMk/>
            <pc:sldMk cId="3015271264" sldId="321"/>
            <ac:spMk id="61" creationId="{A792E47E-9BC8-EFA8-1E9A-7EBF1A06E633}"/>
          </ac:spMkLst>
        </pc:spChg>
        <pc:spChg chg="mod topLvl">
          <ac:chgData name="Mohamed-Reda Derraz" userId="d4e215a6228e3416" providerId="LiveId" clId="{CB1675EE-2047-457F-BFCE-CB9D3A308EA5}" dt="2022-07-29T11:27:32.314" v="914" actId="164"/>
          <ac:spMkLst>
            <pc:docMk/>
            <pc:sldMk cId="3015271264" sldId="321"/>
            <ac:spMk id="62" creationId="{9689869D-2CA2-5A33-2601-15A830232BD2}"/>
          </ac:spMkLst>
        </pc:spChg>
        <pc:spChg chg="mod topLvl">
          <ac:chgData name="Mohamed-Reda Derraz" userId="d4e215a6228e3416" providerId="LiveId" clId="{CB1675EE-2047-457F-BFCE-CB9D3A308EA5}" dt="2022-07-29T11:27:32.314" v="914" actId="164"/>
          <ac:spMkLst>
            <pc:docMk/>
            <pc:sldMk cId="3015271264" sldId="321"/>
            <ac:spMk id="63" creationId="{2B7E8118-9821-0525-9E70-A709CC881A0E}"/>
          </ac:spMkLst>
        </pc:spChg>
        <pc:spChg chg="mod topLvl">
          <ac:chgData name="Mohamed-Reda Derraz" userId="d4e215a6228e3416" providerId="LiveId" clId="{CB1675EE-2047-457F-BFCE-CB9D3A308EA5}" dt="2022-07-29T11:27:32.314" v="914" actId="164"/>
          <ac:spMkLst>
            <pc:docMk/>
            <pc:sldMk cId="3015271264" sldId="321"/>
            <ac:spMk id="64" creationId="{A9772DDA-0263-5EB8-1131-5470C30F93EF}"/>
          </ac:spMkLst>
        </pc:spChg>
        <pc:spChg chg="mod topLvl">
          <ac:chgData name="Mohamed-Reda Derraz" userId="d4e215a6228e3416" providerId="LiveId" clId="{CB1675EE-2047-457F-BFCE-CB9D3A308EA5}" dt="2022-07-29T11:27:32.314" v="914" actId="164"/>
          <ac:spMkLst>
            <pc:docMk/>
            <pc:sldMk cId="3015271264" sldId="321"/>
            <ac:spMk id="65" creationId="{27B41AE2-7577-FE61-FA6F-B919EE66DCB1}"/>
          </ac:spMkLst>
        </pc:spChg>
        <pc:spChg chg="mod topLvl">
          <ac:chgData name="Mohamed-Reda Derraz" userId="d4e215a6228e3416" providerId="LiveId" clId="{CB1675EE-2047-457F-BFCE-CB9D3A308EA5}" dt="2022-07-29T11:02:54.716" v="739" actId="164"/>
          <ac:spMkLst>
            <pc:docMk/>
            <pc:sldMk cId="3015271264" sldId="321"/>
            <ac:spMk id="67" creationId="{8D870734-48F2-A7F6-710F-97068FCA0E6F}"/>
          </ac:spMkLst>
        </pc:spChg>
        <pc:spChg chg="mod topLvl">
          <ac:chgData name="Mohamed-Reda Derraz" userId="d4e215a6228e3416" providerId="LiveId" clId="{CB1675EE-2047-457F-BFCE-CB9D3A308EA5}" dt="2022-07-29T11:02:54.716" v="739" actId="164"/>
          <ac:spMkLst>
            <pc:docMk/>
            <pc:sldMk cId="3015271264" sldId="321"/>
            <ac:spMk id="68" creationId="{D41EA4C1-C28A-B085-DA37-5D4014D5E6D5}"/>
          </ac:spMkLst>
        </pc:spChg>
        <pc:spChg chg="mod topLvl">
          <ac:chgData name="Mohamed-Reda Derraz" userId="d4e215a6228e3416" providerId="LiveId" clId="{CB1675EE-2047-457F-BFCE-CB9D3A308EA5}" dt="2022-07-29T11:02:54.716" v="739" actId="164"/>
          <ac:spMkLst>
            <pc:docMk/>
            <pc:sldMk cId="3015271264" sldId="321"/>
            <ac:spMk id="69" creationId="{C380693C-CBF2-7382-F341-834DB9E91623}"/>
          </ac:spMkLst>
        </pc:spChg>
        <pc:spChg chg="mod topLvl">
          <ac:chgData name="Mohamed-Reda Derraz" userId="d4e215a6228e3416" providerId="LiveId" clId="{CB1675EE-2047-457F-BFCE-CB9D3A308EA5}" dt="2022-07-29T11:02:46.872" v="737" actId="164"/>
          <ac:spMkLst>
            <pc:docMk/>
            <pc:sldMk cId="3015271264" sldId="321"/>
            <ac:spMk id="71" creationId="{9685261D-89ED-A343-F785-5FA433D83876}"/>
          </ac:spMkLst>
        </pc:spChg>
        <pc:spChg chg="mod topLvl">
          <ac:chgData name="Mohamed-Reda Derraz" userId="d4e215a6228e3416" providerId="LiveId" clId="{CB1675EE-2047-457F-BFCE-CB9D3A308EA5}" dt="2022-07-29T11:02:46.872" v="737" actId="164"/>
          <ac:spMkLst>
            <pc:docMk/>
            <pc:sldMk cId="3015271264" sldId="321"/>
            <ac:spMk id="72" creationId="{B7ECBF3B-D965-7C5C-890A-5F337F9528CD}"/>
          </ac:spMkLst>
        </pc:spChg>
        <pc:spChg chg="mod topLvl">
          <ac:chgData name="Mohamed-Reda Derraz" userId="d4e215a6228e3416" providerId="LiveId" clId="{CB1675EE-2047-457F-BFCE-CB9D3A308EA5}" dt="2022-07-29T11:02:46.872" v="737" actId="164"/>
          <ac:spMkLst>
            <pc:docMk/>
            <pc:sldMk cId="3015271264" sldId="321"/>
            <ac:spMk id="73" creationId="{D8EB2B05-468B-FF96-0EC5-B59140749D2C}"/>
          </ac:spMkLst>
        </pc:spChg>
        <pc:spChg chg="mod topLvl">
          <ac:chgData name="Mohamed-Reda Derraz" userId="d4e215a6228e3416" providerId="LiveId" clId="{CB1675EE-2047-457F-BFCE-CB9D3A308EA5}" dt="2022-07-29T11:02:46.872" v="737" actId="164"/>
          <ac:spMkLst>
            <pc:docMk/>
            <pc:sldMk cId="3015271264" sldId="321"/>
            <ac:spMk id="74" creationId="{75AB8D1A-2FA1-25E2-1643-7E44E82055FE}"/>
          </ac:spMkLst>
        </pc:spChg>
        <pc:spChg chg="mod topLvl">
          <ac:chgData name="Mohamed-Reda Derraz" userId="d4e215a6228e3416" providerId="LiveId" clId="{CB1675EE-2047-457F-BFCE-CB9D3A308EA5}" dt="2022-07-29T11:02:46.872" v="737" actId="164"/>
          <ac:spMkLst>
            <pc:docMk/>
            <pc:sldMk cId="3015271264" sldId="321"/>
            <ac:spMk id="75" creationId="{2730A165-8524-F4B8-FE1E-564918B7CDEE}"/>
          </ac:spMkLst>
        </pc:spChg>
        <pc:spChg chg="mod topLvl">
          <ac:chgData name="Mohamed-Reda Derraz" userId="d4e215a6228e3416" providerId="LiveId" clId="{CB1675EE-2047-457F-BFCE-CB9D3A308EA5}" dt="2022-07-29T11:02:46.872" v="737" actId="164"/>
          <ac:spMkLst>
            <pc:docMk/>
            <pc:sldMk cId="3015271264" sldId="321"/>
            <ac:spMk id="76" creationId="{1B25AD1D-D749-91F8-0332-E9BC661802AB}"/>
          </ac:spMkLst>
        </pc:spChg>
        <pc:spChg chg="mod topLvl">
          <ac:chgData name="Mohamed-Reda Derraz" userId="d4e215a6228e3416" providerId="LiveId" clId="{CB1675EE-2047-457F-BFCE-CB9D3A308EA5}" dt="2022-07-29T11:02:46.872" v="737" actId="164"/>
          <ac:spMkLst>
            <pc:docMk/>
            <pc:sldMk cId="3015271264" sldId="321"/>
            <ac:spMk id="77" creationId="{71ABFA3C-D9C4-01F2-9AEC-F88A0BECD324}"/>
          </ac:spMkLst>
        </pc:spChg>
        <pc:spChg chg="mod topLvl">
          <ac:chgData name="Mohamed-Reda Derraz" userId="d4e215a6228e3416" providerId="LiveId" clId="{CB1675EE-2047-457F-BFCE-CB9D3A308EA5}" dt="2022-07-29T11:02:46.872" v="737" actId="164"/>
          <ac:spMkLst>
            <pc:docMk/>
            <pc:sldMk cId="3015271264" sldId="321"/>
            <ac:spMk id="78" creationId="{CAFD60C2-3197-9CCB-92E7-56A2AD57BCDE}"/>
          </ac:spMkLst>
        </pc:spChg>
        <pc:spChg chg="mod topLvl">
          <ac:chgData name="Mohamed-Reda Derraz" userId="d4e215a6228e3416" providerId="LiveId" clId="{CB1675EE-2047-457F-BFCE-CB9D3A308EA5}" dt="2022-07-29T11:02:46.872" v="737" actId="164"/>
          <ac:spMkLst>
            <pc:docMk/>
            <pc:sldMk cId="3015271264" sldId="321"/>
            <ac:spMk id="79" creationId="{8660EE02-849C-7C12-D86B-7D41B2C5E83A}"/>
          </ac:spMkLst>
        </pc:spChg>
        <pc:spChg chg="mod topLvl">
          <ac:chgData name="Mohamed-Reda Derraz" userId="d4e215a6228e3416" providerId="LiveId" clId="{CB1675EE-2047-457F-BFCE-CB9D3A308EA5}" dt="2022-07-29T11:02:46.872" v="737" actId="164"/>
          <ac:spMkLst>
            <pc:docMk/>
            <pc:sldMk cId="3015271264" sldId="321"/>
            <ac:spMk id="80" creationId="{F1535CB2-0C11-5589-7160-D51F4B776FF5}"/>
          </ac:spMkLst>
        </pc:spChg>
        <pc:spChg chg="mod topLvl">
          <ac:chgData name="Mohamed-Reda Derraz" userId="d4e215a6228e3416" providerId="LiveId" clId="{CB1675EE-2047-457F-BFCE-CB9D3A308EA5}" dt="2022-07-29T11:02:46.872" v="737" actId="164"/>
          <ac:spMkLst>
            <pc:docMk/>
            <pc:sldMk cId="3015271264" sldId="321"/>
            <ac:spMk id="81" creationId="{ACCA3EEF-DE36-97A2-AA1C-ADDB32881FDA}"/>
          </ac:spMkLst>
        </pc:spChg>
        <pc:spChg chg="mod topLvl">
          <ac:chgData name="Mohamed-Reda Derraz" userId="d4e215a6228e3416" providerId="LiveId" clId="{CB1675EE-2047-457F-BFCE-CB9D3A308EA5}" dt="2022-07-29T11:02:46.872" v="737" actId="164"/>
          <ac:spMkLst>
            <pc:docMk/>
            <pc:sldMk cId="3015271264" sldId="321"/>
            <ac:spMk id="82" creationId="{BC49E84B-80C3-DF68-D1E4-89BAA14C7723}"/>
          </ac:spMkLst>
        </pc:spChg>
        <pc:spChg chg="mod topLvl">
          <ac:chgData name="Mohamed-Reda Derraz" userId="d4e215a6228e3416" providerId="LiveId" clId="{CB1675EE-2047-457F-BFCE-CB9D3A308EA5}" dt="2022-07-29T11:02:46.872" v="737" actId="164"/>
          <ac:spMkLst>
            <pc:docMk/>
            <pc:sldMk cId="3015271264" sldId="321"/>
            <ac:spMk id="83" creationId="{EAA24AEE-43E4-98E6-DE7E-FD0C66381826}"/>
          </ac:spMkLst>
        </pc:spChg>
        <pc:spChg chg="mod topLvl">
          <ac:chgData name="Mohamed-Reda Derraz" userId="d4e215a6228e3416" providerId="LiveId" clId="{CB1675EE-2047-457F-BFCE-CB9D3A308EA5}" dt="2022-07-29T11:02:46.872" v="737" actId="164"/>
          <ac:spMkLst>
            <pc:docMk/>
            <pc:sldMk cId="3015271264" sldId="321"/>
            <ac:spMk id="84" creationId="{C00BBE91-B96E-B8B8-8787-181A9D69A7CF}"/>
          </ac:spMkLst>
        </pc:spChg>
        <pc:spChg chg="mod topLvl">
          <ac:chgData name="Mohamed-Reda Derraz" userId="d4e215a6228e3416" providerId="LiveId" clId="{CB1675EE-2047-457F-BFCE-CB9D3A308EA5}" dt="2022-07-29T11:02:46.872" v="737" actId="164"/>
          <ac:spMkLst>
            <pc:docMk/>
            <pc:sldMk cId="3015271264" sldId="321"/>
            <ac:spMk id="85" creationId="{7189B03B-1243-56A3-3B48-0F006F400A37}"/>
          </ac:spMkLst>
        </pc:spChg>
        <pc:spChg chg="mod topLvl">
          <ac:chgData name="Mohamed-Reda Derraz" userId="d4e215a6228e3416" providerId="LiveId" clId="{CB1675EE-2047-457F-BFCE-CB9D3A308EA5}" dt="2022-07-29T11:02:46.872" v="737" actId="164"/>
          <ac:spMkLst>
            <pc:docMk/>
            <pc:sldMk cId="3015271264" sldId="321"/>
            <ac:spMk id="86" creationId="{7847EAC9-D254-33CF-CBA4-C92668E93C7D}"/>
          </ac:spMkLst>
        </pc:spChg>
        <pc:spChg chg="mod topLvl">
          <ac:chgData name="Mohamed-Reda Derraz" userId="d4e215a6228e3416" providerId="LiveId" clId="{CB1675EE-2047-457F-BFCE-CB9D3A308EA5}" dt="2022-07-29T11:02:46.872" v="737" actId="164"/>
          <ac:spMkLst>
            <pc:docMk/>
            <pc:sldMk cId="3015271264" sldId="321"/>
            <ac:spMk id="87" creationId="{C8252AE7-A408-D5F2-7A66-0B056510797F}"/>
          </ac:spMkLst>
        </pc:spChg>
        <pc:spChg chg="mod topLvl">
          <ac:chgData name="Mohamed-Reda Derraz" userId="d4e215a6228e3416" providerId="LiveId" clId="{CB1675EE-2047-457F-BFCE-CB9D3A308EA5}" dt="2022-07-29T11:02:46.872" v="737" actId="164"/>
          <ac:spMkLst>
            <pc:docMk/>
            <pc:sldMk cId="3015271264" sldId="321"/>
            <ac:spMk id="88" creationId="{63149622-3049-1BD4-68FA-02C64F5EFF5E}"/>
          </ac:spMkLst>
        </pc:spChg>
        <pc:spChg chg="mod topLvl">
          <ac:chgData name="Mohamed-Reda Derraz" userId="d4e215a6228e3416" providerId="LiveId" clId="{CB1675EE-2047-457F-BFCE-CB9D3A308EA5}" dt="2022-07-29T11:02:46.872" v="737" actId="164"/>
          <ac:spMkLst>
            <pc:docMk/>
            <pc:sldMk cId="3015271264" sldId="321"/>
            <ac:spMk id="89" creationId="{23FE48D1-5639-A018-C028-7846024EBAE7}"/>
          </ac:spMkLst>
        </pc:spChg>
        <pc:spChg chg="mod topLvl">
          <ac:chgData name="Mohamed-Reda Derraz" userId="d4e215a6228e3416" providerId="LiveId" clId="{CB1675EE-2047-457F-BFCE-CB9D3A308EA5}" dt="2022-07-29T11:02:46.872" v="737" actId="164"/>
          <ac:spMkLst>
            <pc:docMk/>
            <pc:sldMk cId="3015271264" sldId="321"/>
            <ac:spMk id="90" creationId="{ED2CF1E3-3DDB-5257-E7DC-982977779713}"/>
          </ac:spMkLst>
        </pc:spChg>
        <pc:spChg chg="mod topLvl">
          <ac:chgData name="Mohamed-Reda Derraz" userId="d4e215a6228e3416" providerId="LiveId" clId="{CB1675EE-2047-457F-BFCE-CB9D3A308EA5}" dt="2022-07-29T11:02:35.492" v="736" actId="165"/>
          <ac:spMkLst>
            <pc:docMk/>
            <pc:sldMk cId="3015271264" sldId="321"/>
            <ac:spMk id="92" creationId="{6C880ABC-9938-0A32-5D7B-AFF25AE381BA}"/>
          </ac:spMkLst>
        </pc:spChg>
        <pc:spChg chg="mod topLvl">
          <ac:chgData name="Mohamed-Reda Derraz" userId="d4e215a6228e3416" providerId="LiveId" clId="{CB1675EE-2047-457F-BFCE-CB9D3A308EA5}" dt="2022-07-29T11:02:35.492" v="736" actId="165"/>
          <ac:spMkLst>
            <pc:docMk/>
            <pc:sldMk cId="3015271264" sldId="321"/>
            <ac:spMk id="93" creationId="{57D24820-C1AC-30CF-0683-DA15286C6A3C}"/>
          </ac:spMkLst>
        </pc:spChg>
        <pc:spChg chg="mod topLvl">
          <ac:chgData name="Mohamed-Reda Derraz" userId="d4e215a6228e3416" providerId="LiveId" clId="{CB1675EE-2047-457F-BFCE-CB9D3A308EA5}" dt="2022-07-29T11:02:35.492" v="736" actId="165"/>
          <ac:spMkLst>
            <pc:docMk/>
            <pc:sldMk cId="3015271264" sldId="321"/>
            <ac:spMk id="94" creationId="{68A63B3F-2B87-594C-012B-115B68677515}"/>
          </ac:spMkLst>
        </pc:spChg>
        <pc:spChg chg="mod topLvl">
          <ac:chgData name="Mohamed-Reda Derraz" userId="d4e215a6228e3416" providerId="LiveId" clId="{CB1675EE-2047-457F-BFCE-CB9D3A308EA5}" dt="2022-07-29T11:02:35.492" v="736" actId="165"/>
          <ac:spMkLst>
            <pc:docMk/>
            <pc:sldMk cId="3015271264" sldId="321"/>
            <ac:spMk id="95" creationId="{EAA9C71B-2564-1CD5-642C-EB801F34BE7A}"/>
          </ac:spMkLst>
        </pc:spChg>
        <pc:spChg chg="mod topLvl">
          <ac:chgData name="Mohamed-Reda Derraz" userId="d4e215a6228e3416" providerId="LiveId" clId="{CB1675EE-2047-457F-BFCE-CB9D3A308EA5}" dt="2022-07-29T11:02:35.492" v="736" actId="165"/>
          <ac:spMkLst>
            <pc:docMk/>
            <pc:sldMk cId="3015271264" sldId="321"/>
            <ac:spMk id="96" creationId="{D1BC28D3-5BAD-5E0D-3475-C2CA70F2FA8D}"/>
          </ac:spMkLst>
        </pc:spChg>
        <pc:spChg chg="mod topLvl">
          <ac:chgData name="Mohamed-Reda Derraz" userId="d4e215a6228e3416" providerId="LiveId" clId="{CB1675EE-2047-457F-BFCE-CB9D3A308EA5}" dt="2022-07-29T11:02:35.492" v="736" actId="165"/>
          <ac:spMkLst>
            <pc:docMk/>
            <pc:sldMk cId="3015271264" sldId="321"/>
            <ac:spMk id="97" creationId="{863639AD-E6B4-A67B-DB56-FA3E5FB873C4}"/>
          </ac:spMkLst>
        </pc:spChg>
        <pc:spChg chg="mod topLvl">
          <ac:chgData name="Mohamed-Reda Derraz" userId="d4e215a6228e3416" providerId="LiveId" clId="{CB1675EE-2047-457F-BFCE-CB9D3A308EA5}" dt="2022-07-29T11:02:35.492" v="736" actId="165"/>
          <ac:spMkLst>
            <pc:docMk/>
            <pc:sldMk cId="3015271264" sldId="321"/>
            <ac:spMk id="98" creationId="{5BF278BB-929F-8153-4446-9F5A9C964291}"/>
          </ac:spMkLst>
        </pc:spChg>
        <pc:spChg chg="mod topLvl">
          <ac:chgData name="Mohamed-Reda Derraz" userId="d4e215a6228e3416" providerId="LiveId" clId="{CB1675EE-2047-457F-BFCE-CB9D3A308EA5}" dt="2022-07-29T11:02:35.492" v="736" actId="165"/>
          <ac:spMkLst>
            <pc:docMk/>
            <pc:sldMk cId="3015271264" sldId="321"/>
            <ac:spMk id="99" creationId="{CE0F9E32-4A15-1592-70BD-185F1E44E4D4}"/>
          </ac:spMkLst>
        </pc:spChg>
        <pc:spChg chg="mod topLvl">
          <ac:chgData name="Mohamed-Reda Derraz" userId="d4e215a6228e3416" providerId="LiveId" clId="{CB1675EE-2047-457F-BFCE-CB9D3A308EA5}" dt="2022-07-29T11:02:35.492" v="736" actId="165"/>
          <ac:spMkLst>
            <pc:docMk/>
            <pc:sldMk cId="3015271264" sldId="321"/>
            <ac:spMk id="100" creationId="{547894FE-B664-C061-D025-24DE8F017B4B}"/>
          </ac:spMkLst>
        </pc:spChg>
        <pc:spChg chg="mod topLvl">
          <ac:chgData name="Mohamed-Reda Derraz" userId="d4e215a6228e3416" providerId="LiveId" clId="{CB1675EE-2047-457F-BFCE-CB9D3A308EA5}" dt="2022-07-29T11:02:35.492" v="736" actId="165"/>
          <ac:spMkLst>
            <pc:docMk/>
            <pc:sldMk cId="3015271264" sldId="321"/>
            <ac:spMk id="101" creationId="{F88ACC37-D4B7-F31F-8B90-3876D7F18F12}"/>
          </ac:spMkLst>
        </pc:spChg>
        <pc:spChg chg="mod topLvl">
          <ac:chgData name="Mohamed-Reda Derraz" userId="d4e215a6228e3416" providerId="LiveId" clId="{CB1675EE-2047-457F-BFCE-CB9D3A308EA5}" dt="2022-07-29T11:02:35.492" v="736" actId="165"/>
          <ac:spMkLst>
            <pc:docMk/>
            <pc:sldMk cId="3015271264" sldId="321"/>
            <ac:spMk id="102" creationId="{B4583935-96F8-BC4F-5330-64AE14F50C89}"/>
          </ac:spMkLst>
        </pc:spChg>
        <pc:spChg chg="mod topLvl">
          <ac:chgData name="Mohamed-Reda Derraz" userId="d4e215a6228e3416" providerId="LiveId" clId="{CB1675EE-2047-457F-BFCE-CB9D3A308EA5}" dt="2022-07-29T11:02:35.492" v="736" actId="165"/>
          <ac:spMkLst>
            <pc:docMk/>
            <pc:sldMk cId="3015271264" sldId="321"/>
            <ac:spMk id="103" creationId="{0DE55E8A-78B3-BDB6-69D8-4C1B4F35E024}"/>
          </ac:spMkLst>
        </pc:spChg>
        <pc:spChg chg="mod topLvl">
          <ac:chgData name="Mohamed-Reda Derraz" userId="d4e215a6228e3416" providerId="LiveId" clId="{CB1675EE-2047-457F-BFCE-CB9D3A308EA5}" dt="2022-07-29T11:02:35.492" v="736" actId="165"/>
          <ac:spMkLst>
            <pc:docMk/>
            <pc:sldMk cId="3015271264" sldId="321"/>
            <ac:spMk id="104" creationId="{9DDD22DC-968C-7A86-B113-BDD7C12DF973}"/>
          </ac:spMkLst>
        </pc:spChg>
        <pc:spChg chg="mod topLvl">
          <ac:chgData name="Mohamed-Reda Derraz" userId="d4e215a6228e3416" providerId="LiveId" clId="{CB1675EE-2047-457F-BFCE-CB9D3A308EA5}" dt="2022-07-29T11:02:35.492" v="736" actId="165"/>
          <ac:spMkLst>
            <pc:docMk/>
            <pc:sldMk cId="3015271264" sldId="321"/>
            <ac:spMk id="105" creationId="{B083CBAB-E45A-19E0-A80A-A71D7F75EB34}"/>
          </ac:spMkLst>
        </pc:spChg>
        <pc:spChg chg="mod topLvl">
          <ac:chgData name="Mohamed-Reda Derraz" userId="d4e215a6228e3416" providerId="LiveId" clId="{CB1675EE-2047-457F-BFCE-CB9D3A308EA5}" dt="2022-07-29T11:02:35.492" v="736" actId="165"/>
          <ac:spMkLst>
            <pc:docMk/>
            <pc:sldMk cId="3015271264" sldId="321"/>
            <ac:spMk id="106" creationId="{6B46485C-5B29-8887-748B-78364F0BB252}"/>
          </ac:spMkLst>
        </pc:spChg>
        <pc:spChg chg="mod topLvl">
          <ac:chgData name="Mohamed-Reda Derraz" userId="d4e215a6228e3416" providerId="LiveId" clId="{CB1675EE-2047-457F-BFCE-CB9D3A308EA5}" dt="2022-07-29T11:02:35.492" v="736" actId="165"/>
          <ac:spMkLst>
            <pc:docMk/>
            <pc:sldMk cId="3015271264" sldId="321"/>
            <ac:spMk id="107" creationId="{57778334-8832-3F62-4A8C-DBA71FCFC39F}"/>
          </ac:spMkLst>
        </pc:spChg>
        <pc:spChg chg="mod topLvl">
          <ac:chgData name="Mohamed-Reda Derraz" userId="d4e215a6228e3416" providerId="LiveId" clId="{CB1675EE-2047-457F-BFCE-CB9D3A308EA5}" dt="2022-07-29T11:02:35.492" v="736" actId="165"/>
          <ac:spMkLst>
            <pc:docMk/>
            <pc:sldMk cId="3015271264" sldId="321"/>
            <ac:spMk id="108" creationId="{BEE646D0-EE52-8535-E6F3-5F3688B14D29}"/>
          </ac:spMkLst>
        </pc:spChg>
        <pc:spChg chg="mod topLvl">
          <ac:chgData name="Mohamed-Reda Derraz" userId="d4e215a6228e3416" providerId="LiveId" clId="{CB1675EE-2047-457F-BFCE-CB9D3A308EA5}" dt="2022-07-29T11:02:35.492" v="736" actId="165"/>
          <ac:spMkLst>
            <pc:docMk/>
            <pc:sldMk cId="3015271264" sldId="321"/>
            <ac:spMk id="109" creationId="{2EE7C150-D4CE-D2A6-0CB2-F3F5422D7326}"/>
          </ac:spMkLst>
        </pc:spChg>
        <pc:spChg chg="mod topLvl">
          <ac:chgData name="Mohamed-Reda Derraz" userId="d4e215a6228e3416" providerId="LiveId" clId="{CB1675EE-2047-457F-BFCE-CB9D3A308EA5}" dt="2022-07-29T11:02:35.492" v="736" actId="165"/>
          <ac:spMkLst>
            <pc:docMk/>
            <pc:sldMk cId="3015271264" sldId="321"/>
            <ac:spMk id="110" creationId="{DFCC103F-DAFA-253F-C9EC-AC262583B23E}"/>
          </ac:spMkLst>
        </pc:spChg>
        <pc:spChg chg="mod topLvl">
          <ac:chgData name="Mohamed-Reda Derraz" userId="d4e215a6228e3416" providerId="LiveId" clId="{CB1675EE-2047-457F-BFCE-CB9D3A308EA5}" dt="2022-07-29T11:02:35.492" v="736" actId="165"/>
          <ac:spMkLst>
            <pc:docMk/>
            <pc:sldMk cId="3015271264" sldId="321"/>
            <ac:spMk id="111" creationId="{87A7B5F0-D89B-9FE8-1B2C-5006869291C8}"/>
          </ac:spMkLst>
        </pc:spChg>
        <pc:spChg chg="mod topLvl">
          <ac:chgData name="Mohamed-Reda Derraz" userId="d4e215a6228e3416" providerId="LiveId" clId="{CB1675EE-2047-457F-BFCE-CB9D3A308EA5}" dt="2022-07-29T11:02:35.492" v="736" actId="165"/>
          <ac:spMkLst>
            <pc:docMk/>
            <pc:sldMk cId="3015271264" sldId="321"/>
            <ac:spMk id="113" creationId="{6ED2E5D4-DF85-C6DC-2248-0F81A604D9FF}"/>
          </ac:spMkLst>
        </pc:spChg>
        <pc:spChg chg="mod topLvl">
          <ac:chgData name="Mohamed-Reda Derraz" userId="d4e215a6228e3416" providerId="LiveId" clId="{CB1675EE-2047-457F-BFCE-CB9D3A308EA5}" dt="2022-07-29T11:02:35.492" v="736" actId="165"/>
          <ac:spMkLst>
            <pc:docMk/>
            <pc:sldMk cId="3015271264" sldId="321"/>
            <ac:spMk id="114" creationId="{E99991C4-B4E9-68B4-60E5-B8CD33CF35D8}"/>
          </ac:spMkLst>
        </pc:spChg>
        <pc:spChg chg="mod topLvl">
          <ac:chgData name="Mohamed-Reda Derraz" userId="d4e215a6228e3416" providerId="LiveId" clId="{CB1675EE-2047-457F-BFCE-CB9D3A308EA5}" dt="2022-07-29T11:02:35.492" v="736" actId="165"/>
          <ac:spMkLst>
            <pc:docMk/>
            <pc:sldMk cId="3015271264" sldId="321"/>
            <ac:spMk id="115" creationId="{75A155E4-DFBA-5587-9A6D-B00AE92E7F14}"/>
          </ac:spMkLst>
        </pc:spChg>
        <pc:spChg chg="mod topLvl">
          <ac:chgData name="Mohamed-Reda Derraz" userId="d4e215a6228e3416" providerId="LiveId" clId="{CB1675EE-2047-457F-BFCE-CB9D3A308EA5}" dt="2022-07-29T11:02:35.492" v="736" actId="165"/>
          <ac:spMkLst>
            <pc:docMk/>
            <pc:sldMk cId="3015271264" sldId="321"/>
            <ac:spMk id="116" creationId="{6AB1600A-14DE-2A9C-4828-CCE0089D868F}"/>
          </ac:spMkLst>
        </pc:spChg>
        <pc:spChg chg="mod topLvl">
          <ac:chgData name="Mohamed-Reda Derraz" userId="d4e215a6228e3416" providerId="LiveId" clId="{CB1675EE-2047-457F-BFCE-CB9D3A308EA5}" dt="2022-07-29T11:02:35.492" v="736" actId="165"/>
          <ac:spMkLst>
            <pc:docMk/>
            <pc:sldMk cId="3015271264" sldId="321"/>
            <ac:spMk id="117" creationId="{0CBE4FC3-D03F-52C0-D713-FC289D962B09}"/>
          </ac:spMkLst>
        </pc:spChg>
        <pc:spChg chg="mod topLvl">
          <ac:chgData name="Mohamed-Reda Derraz" userId="d4e215a6228e3416" providerId="LiveId" clId="{CB1675EE-2047-457F-BFCE-CB9D3A308EA5}" dt="2022-07-29T11:02:35.492" v="736" actId="165"/>
          <ac:spMkLst>
            <pc:docMk/>
            <pc:sldMk cId="3015271264" sldId="321"/>
            <ac:spMk id="118" creationId="{995171C2-60BE-491F-816C-A5E64AC4C8F0}"/>
          </ac:spMkLst>
        </pc:spChg>
        <pc:spChg chg="mod topLvl">
          <ac:chgData name="Mohamed-Reda Derraz" userId="d4e215a6228e3416" providerId="LiveId" clId="{CB1675EE-2047-457F-BFCE-CB9D3A308EA5}" dt="2022-07-29T11:02:35.492" v="736" actId="165"/>
          <ac:spMkLst>
            <pc:docMk/>
            <pc:sldMk cId="3015271264" sldId="321"/>
            <ac:spMk id="119" creationId="{60FF3A65-967A-B3EB-A990-A5803BFE31F3}"/>
          </ac:spMkLst>
        </pc:spChg>
        <pc:spChg chg="mod topLvl">
          <ac:chgData name="Mohamed-Reda Derraz" userId="d4e215a6228e3416" providerId="LiveId" clId="{CB1675EE-2047-457F-BFCE-CB9D3A308EA5}" dt="2022-07-29T11:02:35.492" v="736" actId="165"/>
          <ac:spMkLst>
            <pc:docMk/>
            <pc:sldMk cId="3015271264" sldId="321"/>
            <ac:spMk id="120" creationId="{05801D45-2CF2-8C9F-423A-6A6CA96521F5}"/>
          </ac:spMkLst>
        </pc:spChg>
        <pc:spChg chg="mod topLvl">
          <ac:chgData name="Mohamed-Reda Derraz" userId="d4e215a6228e3416" providerId="LiveId" clId="{CB1675EE-2047-457F-BFCE-CB9D3A308EA5}" dt="2022-07-29T11:02:35.492" v="736" actId="165"/>
          <ac:spMkLst>
            <pc:docMk/>
            <pc:sldMk cId="3015271264" sldId="321"/>
            <ac:spMk id="121" creationId="{2C97FF3C-A8C9-0C5C-9E51-1CF62F91EF8D}"/>
          </ac:spMkLst>
        </pc:spChg>
        <pc:spChg chg="mod topLvl">
          <ac:chgData name="Mohamed-Reda Derraz" userId="d4e215a6228e3416" providerId="LiveId" clId="{CB1675EE-2047-457F-BFCE-CB9D3A308EA5}" dt="2022-07-29T11:02:35.492" v="736" actId="165"/>
          <ac:spMkLst>
            <pc:docMk/>
            <pc:sldMk cId="3015271264" sldId="321"/>
            <ac:spMk id="122" creationId="{BDCA3892-0725-6BDC-26E5-8CE795A6B604}"/>
          </ac:spMkLst>
        </pc:spChg>
        <pc:spChg chg="mod topLvl">
          <ac:chgData name="Mohamed-Reda Derraz" userId="d4e215a6228e3416" providerId="LiveId" clId="{CB1675EE-2047-457F-BFCE-CB9D3A308EA5}" dt="2022-07-29T11:02:35.492" v="736" actId="165"/>
          <ac:spMkLst>
            <pc:docMk/>
            <pc:sldMk cId="3015271264" sldId="321"/>
            <ac:spMk id="123" creationId="{F65C196E-EE18-A538-CE51-1C00DE1174A8}"/>
          </ac:spMkLst>
        </pc:spChg>
        <pc:spChg chg="mod topLvl">
          <ac:chgData name="Mohamed-Reda Derraz" userId="d4e215a6228e3416" providerId="LiveId" clId="{CB1675EE-2047-457F-BFCE-CB9D3A308EA5}" dt="2022-07-29T11:02:35.492" v="736" actId="165"/>
          <ac:spMkLst>
            <pc:docMk/>
            <pc:sldMk cId="3015271264" sldId="321"/>
            <ac:spMk id="124" creationId="{F2F00450-6574-E2FE-6A83-8834FB0547E6}"/>
          </ac:spMkLst>
        </pc:spChg>
        <pc:spChg chg="mod topLvl">
          <ac:chgData name="Mohamed-Reda Derraz" userId="d4e215a6228e3416" providerId="LiveId" clId="{CB1675EE-2047-457F-BFCE-CB9D3A308EA5}" dt="2022-07-29T11:02:35.492" v="736" actId="165"/>
          <ac:spMkLst>
            <pc:docMk/>
            <pc:sldMk cId="3015271264" sldId="321"/>
            <ac:spMk id="125" creationId="{7A2D1C9B-260C-E102-A26A-CC8AD22C303D}"/>
          </ac:spMkLst>
        </pc:spChg>
        <pc:spChg chg="mod topLvl">
          <ac:chgData name="Mohamed-Reda Derraz" userId="d4e215a6228e3416" providerId="LiveId" clId="{CB1675EE-2047-457F-BFCE-CB9D3A308EA5}" dt="2022-07-29T11:02:35.492" v="736" actId="165"/>
          <ac:spMkLst>
            <pc:docMk/>
            <pc:sldMk cId="3015271264" sldId="321"/>
            <ac:spMk id="126" creationId="{D281FC83-B22B-B79D-8C77-F3C145F33722}"/>
          </ac:spMkLst>
        </pc:spChg>
        <pc:spChg chg="mod topLvl">
          <ac:chgData name="Mohamed-Reda Derraz" userId="d4e215a6228e3416" providerId="LiveId" clId="{CB1675EE-2047-457F-BFCE-CB9D3A308EA5}" dt="2022-07-29T11:02:35.492" v="736" actId="165"/>
          <ac:spMkLst>
            <pc:docMk/>
            <pc:sldMk cId="3015271264" sldId="321"/>
            <ac:spMk id="127" creationId="{3FFB1981-178A-C5B6-6611-F3C61F938712}"/>
          </ac:spMkLst>
        </pc:spChg>
        <pc:spChg chg="mod topLvl">
          <ac:chgData name="Mohamed-Reda Derraz" userId="d4e215a6228e3416" providerId="LiveId" clId="{CB1675EE-2047-457F-BFCE-CB9D3A308EA5}" dt="2022-07-29T11:02:35.492" v="736" actId="165"/>
          <ac:spMkLst>
            <pc:docMk/>
            <pc:sldMk cId="3015271264" sldId="321"/>
            <ac:spMk id="128" creationId="{F055DA48-0632-0AF2-217C-EFB7A02C125F}"/>
          </ac:spMkLst>
        </pc:spChg>
        <pc:spChg chg="mod topLvl">
          <ac:chgData name="Mohamed-Reda Derraz" userId="d4e215a6228e3416" providerId="LiveId" clId="{CB1675EE-2047-457F-BFCE-CB9D3A308EA5}" dt="2022-07-29T11:02:35.492" v="736" actId="165"/>
          <ac:spMkLst>
            <pc:docMk/>
            <pc:sldMk cId="3015271264" sldId="321"/>
            <ac:spMk id="129" creationId="{2ACBFF03-7092-701B-0BCF-8F8AAB6207D2}"/>
          </ac:spMkLst>
        </pc:spChg>
        <pc:spChg chg="mod topLvl">
          <ac:chgData name="Mohamed-Reda Derraz" userId="d4e215a6228e3416" providerId="LiveId" clId="{CB1675EE-2047-457F-BFCE-CB9D3A308EA5}" dt="2022-07-29T11:02:35.492" v="736" actId="165"/>
          <ac:spMkLst>
            <pc:docMk/>
            <pc:sldMk cId="3015271264" sldId="321"/>
            <ac:spMk id="130" creationId="{BD4AAF6F-D1C9-7C82-F235-714DEF79CB28}"/>
          </ac:spMkLst>
        </pc:spChg>
        <pc:spChg chg="mod topLvl">
          <ac:chgData name="Mohamed-Reda Derraz" userId="d4e215a6228e3416" providerId="LiveId" clId="{CB1675EE-2047-457F-BFCE-CB9D3A308EA5}" dt="2022-07-29T11:02:35.492" v="736" actId="165"/>
          <ac:spMkLst>
            <pc:docMk/>
            <pc:sldMk cId="3015271264" sldId="321"/>
            <ac:spMk id="131" creationId="{8C77AC56-EEE2-8E8A-FF67-2F6A6C0E127D}"/>
          </ac:spMkLst>
        </pc:spChg>
        <pc:spChg chg="mod topLvl">
          <ac:chgData name="Mohamed-Reda Derraz" userId="d4e215a6228e3416" providerId="LiveId" clId="{CB1675EE-2047-457F-BFCE-CB9D3A308EA5}" dt="2022-07-29T11:02:35.492" v="736" actId="165"/>
          <ac:spMkLst>
            <pc:docMk/>
            <pc:sldMk cId="3015271264" sldId="321"/>
            <ac:spMk id="132" creationId="{0BE9CE10-8E4C-92B8-74CC-8B82B7278FFE}"/>
          </ac:spMkLst>
        </pc:spChg>
        <pc:spChg chg="mod topLvl">
          <ac:chgData name="Mohamed-Reda Derraz" userId="d4e215a6228e3416" providerId="LiveId" clId="{CB1675EE-2047-457F-BFCE-CB9D3A308EA5}" dt="2022-07-29T11:02:46.872" v="737" actId="164"/>
          <ac:spMkLst>
            <pc:docMk/>
            <pc:sldMk cId="3015271264" sldId="321"/>
            <ac:spMk id="134" creationId="{1F08B27F-8373-4C89-A5A2-7A4F68010D03}"/>
          </ac:spMkLst>
        </pc:spChg>
        <pc:spChg chg="mod topLvl">
          <ac:chgData name="Mohamed-Reda Derraz" userId="d4e215a6228e3416" providerId="LiveId" clId="{CB1675EE-2047-457F-BFCE-CB9D3A308EA5}" dt="2022-07-29T11:02:46.872" v="737" actId="164"/>
          <ac:spMkLst>
            <pc:docMk/>
            <pc:sldMk cId="3015271264" sldId="321"/>
            <ac:spMk id="135" creationId="{5A1CE9FA-98C5-24D4-6DBB-B47947D4FBD6}"/>
          </ac:spMkLst>
        </pc:spChg>
        <pc:spChg chg="mod topLvl">
          <ac:chgData name="Mohamed-Reda Derraz" userId="d4e215a6228e3416" providerId="LiveId" clId="{CB1675EE-2047-457F-BFCE-CB9D3A308EA5}" dt="2022-07-29T11:02:46.872" v="737" actId="164"/>
          <ac:spMkLst>
            <pc:docMk/>
            <pc:sldMk cId="3015271264" sldId="321"/>
            <ac:spMk id="136" creationId="{A26DCF83-E528-9563-03A0-8911B2E358AA}"/>
          </ac:spMkLst>
        </pc:spChg>
        <pc:spChg chg="mod topLvl">
          <ac:chgData name="Mohamed-Reda Derraz" userId="d4e215a6228e3416" providerId="LiveId" clId="{CB1675EE-2047-457F-BFCE-CB9D3A308EA5}" dt="2022-07-29T11:02:46.872" v="737" actId="164"/>
          <ac:spMkLst>
            <pc:docMk/>
            <pc:sldMk cId="3015271264" sldId="321"/>
            <ac:spMk id="137" creationId="{6466196A-BDFB-80EF-C014-F084E75821FE}"/>
          </ac:spMkLst>
        </pc:spChg>
        <pc:spChg chg="mod topLvl">
          <ac:chgData name="Mohamed-Reda Derraz" userId="d4e215a6228e3416" providerId="LiveId" clId="{CB1675EE-2047-457F-BFCE-CB9D3A308EA5}" dt="2022-07-29T11:02:46.872" v="737" actId="164"/>
          <ac:spMkLst>
            <pc:docMk/>
            <pc:sldMk cId="3015271264" sldId="321"/>
            <ac:spMk id="138" creationId="{513A9F2E-46F9-A54A-EFB5-07827A30BEBD}"/>
          </ac:spMkLst>
        </pc:spChg>
        <pc:spChg chg="mod topLvl">
          <ac:chgData name="Mohamed-Reda Derraz" userId="d4e215a6228e3416" providerId="LiveId" clId="{CB1675EE-2047-457F-BFCE-CB9D3A308EA5}" dt="2022-07-29T11:02:46.872" v="737" actId="164"/>
          <ac:spMkLst>
            <pc:docMk/>
            <pc:sldMk cId="3015271264" sldId="321"/>
            <ac:spMk id="139" creationId="{67A73A0A-4F78-B0EF-3068-7897080A5473}"/>
          </ac:spMkLst>
        </pc:spChg>
        <pc:spChg chg="mod topLvl">
          <ac:chgData name="Mohamed-Reda Derraz" userId="d4e215a6228e3416" providerId="LiveId" clId="{CB1675EE-2047-457F-BFCE-CB9D3A308EA5}" dt="2022-07-29T11:02:46.872" v="737" actId="164"/>
          <ac:spMkLst>
            <pc:docMk/>
            <pc:sldMk cId="3015271264" sldId="321"/>
            <ac:spMk id="140" creationId="{91A13AD5-3DF4-00EA-E660-D94A4AFA668F}"/>
          </ac:spMkLst>
        </pc:spChg>
        <pc:spChg chg="mod topLvl">
          <ac:chgData name="Mohamed-Reda Derraz" userId="d4e215a6228e3416" providerId="LiveId" clId="{CB1675EE-2047-457F-BFCE-CB9D3A308EA5}" dt="2022-07-29T11:02:46.872" v="737" actId="164"/>
          <ac:spMkLst>
            <pc:docMk/>
            <pc:sldMk cId="3015271264" sldId="321"/>
            <ac:spMk id="141" creationId="{0D1DE96D-9265-B4FF-D7BB-847A26585FA5}"/>
          </ac:spMkLst>
        </pc:spChg>
        <pc:spChg chg="mod topLvl">
          <ac:chgData name="Mohamed-Reda Derraz" userId="d4e215a6228e3416" providerId="LiveId" clId="{CB1675EE-2047-457F-BFCE-CB9D3A308EA5}" dt="2022-07-29T11:02:46.872" v="737" actId="164"/>
          <ac:spMkLst>
            <pc:docMk/>
            <pc:sldMk cId="3015271264" sldId="321"/>
            <ac:spMk id="142" creationId="{0CB23CD0-A646-6BCD-9354-17F5BE4E4EA2}"/>
          </ac:spMkLst>
        </pc:spChg>
        <pc:spChg chg="mod topLvl">
          <ac:chgData name="Mohamed-Reda Derraz" userId="d4e215a6228e3416" providerId="LiveId" clId="{CB1675EE-2047-457F-BFCE-CB9D3A308EA5}" dt="2022-07-29T11:02:46.872" v="737" actId="164"/>
          <ac:spMkLst>
            <pc:docMk/>
            <pc:sldMk cId="3015271264" sldId="321"/>
            <ac:spMk id="143" creationId="{EEB8B84C-8300-0320-613D-7BAB73E5BDC7}"/>
          </ac:spMkLst>
        </pc:spChg>
        <pc:spChg chg="mod topLvl">
          <ac:chgData name="Mohamed-Reda Derraz" userId="d4e215a6228e3416" providerId="LiveId" clId="{CB1675EE-2047-457F-BFCE-CB9D3A308EA5}" dt="2022-07-29T11:02:46.872" v="737" actId="164"/>
          <ac:spMkLst>
            <pc:docMk/>
            <pc:sldMk cId="3015271264" sldId="321"/>
            <ac:spMk id="144" creationId="{F74369FF-4C49-EB68-A881-025CE16A183E}"/>
          </ac:spMkLst>
        </pc:spChg>
        <pc:spChg chg="mod topLvl">
          <ac:chgData name="Mohamed-Reda Derraz" userId="d4e215a6228e3416" providerId="LiveId" clId="{CB1675EE-2047-457F-BFCE-CB9D3A308EA5}" dt="2022-07-29T11:02:46.872" v="737" actId="164"/>
          <ac:spMkLst>
            <pc:docMk/>
            <pc:sldMk cId="3015271264" sldId="321"/>
            <ac:spMk id="145" creationId="{A7EEAD13-DC63-E4D8-9DFD-91AFEA7A4FF2}"/>
          </ac:spMkLst>
        </pc:spChg>
        <pc:spChg chg="mod topLvl">
          <ac:chgData name="Mohamed-Reda Derraz" userId="d4e215a6228e3416" providerId="LiveId" clId="{CB1675EE-2047-457F-BFCE-CB9D3A308EA5}" dt="2022-07-29T11:02:46.872" v="737" actId="164"/>
          <ac:spMkLst>
            <pc:docMk/>
            <pc:sldMk cId="3015271264" sldId="321"/>
            <ac:spMk id="146" creationId="{E751C592-2E59-CE2D-9917-4F79CE436BE3}"/>
          </ac:spMkLst>
        </pc:spChg>
        <pc:spChg chg="mod topLvl">
          <ac:chgData name="Mohamed-Reda Derraz" userId="d4e215a6228e3416" providerId="LiveId" clId="{CB1675EE-2047-457F-BFCE-CB9D3A308EA5}" dt="2022-07-29T11:02:46.872" v="737" actId="164"/>
          <ac:spMkLst>
            <pc:docMk/>
            <pc:sldMk cId="3015271264" sldId="321"/>
            <ac:spMk id="147" creationId="{3AD70E51-6C5A-0EF1-5BBF-BD1ED19EAF98}"/>
          </ac:spMkLst>
        </pc:spChg>
        <pc:spChg chg="mod topLvl">
          <ac:chgData name="Mohamed-Reda Derraz" userId="d4e215a6228e3416" providerId="LiveId" clId="{CB1675EE-2047-457F-BFCE-CB9D3A308EA5}" dt="2022-07-29T11:02:46.872" v="737" actId="164"/>
          <ac:spMkLst>
            <pc:docMk/>
            <pc:sldMk cId="3015271264" sldId="321"/>
            <ac:spMk id="148" creationId="{57449DB1-B8A3-5DEE-4263-935E7EB08887}"/>
          </ac:spMkLst>
        </pc:spChg>
        <pc:spChg chg="mod topLvl">
          <ac:chgData name="Mohamed-Reda Derraz" userId="d4e215a6228e3416" providerId="LiveId" clId="{CB1675EE-2047-457F-BFCE-CB9D3A308EA5}" dt="2022-07-29T11:02:46.872" v="737" actId="164"/>
          <ac:spMkLst>
            <pc:docMk/>
            <pc:sldMk cId="3015271264" sldId="321"/>
            <ac:spMk id="149" creationId="{2E09F6C8-12D3-D9B6-EA09-449F1C67326F}"/>
          </ac:spMkLst>
        </pc:spChg>
        <pc:spChg chg="mod topLvl">
          <ac:chgData name="Mohamed-Reda Derraz" userId="d4e215a6228e3416" providerId="LiveId" clId="{CB1675EE-2047-457F-BFCE-CB9D3A308EA5}" dt="2022-07-29T11:02:46.872" v="737" actId="164"/>
          <ac:spMkLst>
            <pc:docMk/>
            <pc:sldMk cId="3015271264" sldId="321"/>
            <ac:spMk id="150" creationId="{138C79C4-2D26-B28D-42FF-AFEC939810C4}"/>
          </ac:spMkLst>
        </pc:spChg>
        <pc:spChg chg="mod topLvl">
          <ac:chgData name="Mohamed-Reda Derraz" userId="d4e215a6228e3416" providerId="LiveId" clId="{CB1675EE-2047-457F-BFCE-CB9D3A308EA5}" dt="2022-07-29T11:02:46.872" v="737" actId="164"/>
          <ac:spMkLst>
            <pc:docMk/>
            <pc:sldMk cId="3015271264" sldId="321"/>
            <ac:spMk id="151" creationId="{8629CEB1-BF12-B4EC-681C-7BBABDAEE31D}"/>
          </ac:spMkLst>
        </pc:spChg>
        <pc:spChg chg="mod topLvl">
          <ac:chgData name="Mohamed-Reda Derraz" userId="d4e215a6228e3416" providerId="LiveId" clId="{CB1675EE-2047-457F-BFCE-CB9D3A308EA5}" dt="2022-07-29T11:02:46.872" v="737" actId="164"/>
          <ac:spMkLst>
            <pc:docMk/>
            <pc:sldMk cId="3015271264" sldId="321"/>
            <ac:spMk id="152" creationId="{ED16AA35-BDA2-7723-62DB-4CAA3BD00FE9}"/>
          </ac:spMkLst>
        </pc:spChg>
        <pc:spChg chg="mod topLvl">
          <ac:chgData name="Mohamed-Reda Derraz" userId="d4e215a6228e3416" providerId="LiveId" clId="{CB1675EE-2047-457F-BFCE-CB9D3A308EA5}" dt="2022-07-29T11:02:46.872" v="737" actId="164"/>
          <ac:spMkLst>
            <pc:docMk/>
            <pc:sldMk cId="3015271264" sldId="321"/>
            <ac:spMk id="153" creationId="{C5AA0174-2532-0F14-5145-93E02DB17C92}"/>
          </ac:spMkLst>
        </pc:spChg>
        <pc:spChg chg="mod topLvl">
          <ac:chgData name="Mohamed-Reda Derraz" userId="d4e215a6228e3416" providerId="LiveId" clId="{CB1675EE-2047-457F-BFCE-CB9D3A308EA5}" dt="2022-07-29T11:02:35.492" v="736" actId="165"/>
          <ac:spMkLst>
            <pc:docMk/>
            <pc:sldMk cId="3015271264" sldId="321"/>
            <ac:spMk id="155" creationId="{BF7E4DDA-A596-C8BA-D61E-CF1F97A9230F}"/>
          </ac:spMkLst>
        </pc:spChg>
        <pc:spChg chg="mod topLvl">
          <ac:chgData name="Mohamed-Reda Derraz" userId="d4e215a6228e3416" providerId="LiveId" clId="{CB1675EE-2047-457F-BFCE-CB9D3A308EA5}" dt="2022-07-29T11:02:35.492" v="736" actId="165"/>
          <ac:spMkLst>
            <pc:docMk/>
            <pc:sldMk cId="3015271264" sldId="321"/>
            <ac:spMk id="156" creationId="{C05B724D-B16A-827C-55DD-DC4B477B32DB}"/>
          </ac:spMkLst>
        </pc:spChg>
        <pc:spChg chg="mod topLvl">
          <ac:chgData name="Mohamed-Reda Derraz" userId="d4e215a6228e3416" providerId="LiveId" clId="{CB1675EE-2047-457F-BFCE-CB9D3A308EA5}" dt="2022-07-29T11:02:35.492" v="736" actId="165"/>
          <ac:spMkLst>
            <pc:docMk/>
            <pc:sldMk cId="3015271264" sldId="321"/>
            <ac:spMk id="157" creationId="{67781F97-41AA-5B59-3584-8984DB6F44A1}"/>
          </ac:spMkLst>
        </pc:spChg>
        <pc:spChg chg="mod topLvl">
          <ac:chgData name="Mohamed-Reda Derraz" userId="d4e215a6228e3416" providerId="LiveId" clId="{CB1675EE-2047-457F-BFCE-CB9D3A308EA5}" dt="2022-07-29T11:02:35.492" v="736" actId="165"/>
          <ac:spMkLst>
            <pc:docMk/>
            <pc:sldMk cId="3015271264" sldId="321"/>
            <ac:spMk id="158" creationId="{C67D9BE7-AF52-2651-B7AD-DE27BC90718A}"/>
          </ac:spMkLst>
        </pc:spChg>
        <pc:spChg chg="mod topLvl">
          <ac:chgData name="Mohamed-Reda Derraz" userId="d4e215a6228e3416" providerId="LiveId" clId="{CB1675EE-2047-457F-BFCE-CB9D3A308EA5}" dt="2022-07-29T11:02:35.492" v="736" actId="165"/>
          <ac:spMkLst>
            <pc:docMk/>
            <pc:sldMk cId="3015271264" sldId="321"/>
            <ac:spMk id="159" creationId="{202CE649-3059-068B-A3F7-AB858C850543}"/>
          </ac:spMkLst>
        </pc:spChg>
        <pc:spChg chg="mod topLvl">
          <ac:chgData name="Mohamed-Reda Derraz" userId="d4e215a6228e3416" providerId="LiveId" clId="{CB1675EE-2047-457F-BFCE-CB9D3A308EA5}" dt="2022-07-29T11:02:35.492" v="736" actId="165"/>
          <ac:spMkLst>
            <pc:docMk/>
            <pc:sldMk cId="3015271264" sldId="321"/>
            <ac:spMk id="160" creationId="{E3D9BB34-C467-2843-A3A0-FE85FD0AD85E}"/>
          </ac:spMkLst>
        </pc:spChg>
        <pc:spChg chg="mod topLvl">
          <ac:chgData name="Mohamed-Reda Derraz" userId="d4e215a6228e3416" providerId="LiveId" clId="{CB1675EE-2047-457F-BFCE-CB9D3A308EA5}" dt="2022-07-29T11:02:35.492" v="736" actId="165"/>
          <ac:spMkLst>
            <pc:docMk/>
            <pc:sldMk cId="3015271264" sldId="321"/>
            <ac:spMk id="161" creationId="{6CE2968C-0A3E-653D-B486-FE5533FFC29E}"/>
          </ac:spMkLst>
        </pc:spChg>
        <pc:spChg chg="mod topLvl">
          <ac:chgData name="Mohamed-Reda Derraz" userId="d4e215a6228e3416" providerId="LiveId" clId="{CB1675EE-2047-457F-BFCE-CB9D3A308EA5}" dt="2022-07-29T11:02:35.492" v="736" actId="165"/>
          <ac:spMkLst>
            <pc:docMk/>
            <pc:sldMk cId="3015271264" sldId="321"/>
            <ac:spMk id="162" creationId="{0214BA39-D5CF-A871-2C6C-3BDA404D0F22}"/>
          </ac:spMkLst>
        </pc:spChg>
        <pc:spChg chg="mod topLvl">
          <ac:chgData name="Mohamed-Reda Derraz" userId="d4e215a6228e3416" providerId="LiveId" clId="{CB1675EE-2047-457F-BFCE-CB9D3A308EA5}" dt="2022-07-29T11:02:35.492" v="736" actId="165"/>
          <ac:spMkLst>
            <pc:docMk/>
            <pc:sldMk cId="3015271264" sldId="321"/>
            <ac:spMk id="163" creationId="{E2874889-56B1-8811-F154-E951E0084E27}"/>
          </ac:spMkLst>
        </pc:spChg>
        <pc:spChg chg="mod topLvl">
          <ac:chgData name="Mohamed-Reda Derraz" userId="d4e215a6228e3416" providerId="LiveId" clId="{CB1675EE-2047-457F-BFCE-CB9D3A308EA5}" dt="2022-07-29T11:02:35.492" v="736" actId="165"/>
          <ac:spMkLst>
            <pc:docMk/>
            <pc:sldMk cId="3015271264" sldId="321"/>
            <ac:spMk id="164" creationId="{5D76C905-2D1B-C59C-D217-F72745B97A71}"/>
          </ac:spMkLst>
        </pc:spChg>
        <pc:spChg chg="mod topLvl">
          <ac:chgData name="Mohamed-Reda Derraz" userId="d4e215a6228e3416" providerId="LiveId" clId="{CB1675EE-2047-457F-BFCE-CB9D3A308EA5}" dt="2022-07-29T11:02:35.492" v="736" actId="165"/>
          <ac:spMkLst>
            <pc:docMk/>
            <pc:sldMk cId="3015271264" sldId="321"/>
            <ac:spMk id="165" creationId="{4DE5068C-E569-AF64-9AA9-C86C5543F8DF}"/>
          </ac:spMkLst>
        </pc:spChg>
        <pc:spChg chg="mod topLvl">
          <ac:chgData name="Mohamed-Reda Derraz" userId="d4e215a6228e3416" providerId="LiveId" clId="{CB1675EE-2047-457F-BFCE-CB9D3A308EA5}" dt="2022-07-29T11:02:35.492" v="736" actId="165"/>
          <ac:spMkLst>
            <pc:docMk/>
            <pc:sldMk cId="3015271264" sldId="321"/>
            <ac:spMk id="166" creationId="{EB5A3B52-A9A7-13C4-5778-5CD162487E38}"/>
          </ac:spMkLst>
        </pc:spChg>
        <pc:spChg chg="mod topLvl">
          <ac:chgData name="Mohamed-Reda Derraz" userId="d4e215a6228e3416" providerId="LiveId" clId="{CB1675EE-2047-457F-BFCE-CB9D3A308EA5}" dt="2022-07-29T11:02:35.492" v="736" actId="165"/>
          <ac:spMkLst>
            <pc:docMk/>
            <pc:sldMk cId="3015271264" sldId="321"/>
            <ac:spMk id="167" creationId="{EEEFB4E7-17A5-E43E-39BF-F4CEB66F2F2A}"/>
          </ac:spMkLst>
        </pc:spChg>
        <pc:spChg chg="mod topLvl">
          <ac:chgData name="Mohamed-Reda Derraz" userId="d4e215a6228e3416" providerId="LiveId" clId="{CB1675EE-2047-457F-BFCE-CB9D3A308EA5}" dt="2022-07-29T11:02:35.492" v="736" actId="165"/>
          <ac:spMkLst>
            <pc:docMk/>
            <pc:sldMk cId="3015271264" sldId="321"/>
            <ac:spMk id="168" creationId="{99AEFAF6-FAC0-1557-066D-831AFEB83205}"/>
          </ac:spMkLst>
        </pc:spChg>
        <pc:spChg chg="mod topLvl">
          <ac:chgData name="Mohamed-Reda Derraz" userId="d4e215a6228e3416" providerId="LiveId" clId="{CB1675EE-2047-457F-BFCE-CB9D3A308EA5}" dt="2022-07-29T11:02:35.492" v="736" actId="165"/>
          <ac:spMkLst>
            <pc:docMk/>
            <pc:sldMk cId="3015271264" sldId="321"/>
            <ac:spMk id="169" creationId="{5964165A-3E6E-57FB-94BB-1DECDC102726}"/>
          </ac:spMkLst>
        </pc:spChg>
        <pc:spChg chg="mod topLvl">
          <ac:chgData name="Mohamed-Reda Derraz" userId="d4e215a6228e3416" providerId="LiveId" clId="{CB1675EE-2047-457F-BFCE-CB9D3A308EA5}" dt="2022-07-29T11:02:35.492" v="736" actId="165"/>
          <ac:spMkLst>
            <pc:docMk/>
            <pc:sldMk cId="3015271264" sldId="321"/>
            <ac:spMk id="170" creationId="{46ED5295-2BBC-A77E-E4AE-1CDF6E3371CC}"/>
          </ac:spMkLst>
        </pc:spChg>
        <pc:spChg chg="mod topLvl">
          <ac:chgData name="Mohamed-Reda Derraz" userId="d4e215a6228e3416" providerId="LiveId" clId="{CB1675EE-2047-457F-BFCE-CB9D3A308EA5}" dt="2022-07-29T11:02:35.492" v="736" actId="165"/>
          <ac:spMkLst>
            <pc:docMk/>
            <pc:sldMk cId="3015271264" sldId="321"/>
            <ac:spMk id="171" creationId="{8D5F119F-99C5-C40A-F3BD-12A8CB06446F}"/>
          </ac:spMkLst>
        </pc:spChg>
        <pc:spChg chg="mod topLvl">
          <ac:chgData name="Mohamed-Reda Derraz" userId="d4e215a6228e3416" providerId="LiveId" clId="{CB1675EE-2047-457F-BFCE-CB9D3A308EA5}" dt="2022-07-29T11:02:35.492" v="736" actId="165"/>
          <ac:spMkLst>
            <pc:docMk/>
            <pc:sldMk cId="3015271264" sldId="321"/>
            <ac:spMk id="172" creationId="{78B80E90-4DF0-412C-EDB2-17A285F176EE}"/>
          </ac:spMkLst>
        </pc:spChg>
        <pc:spChg chg="mod topLvl">
          <ac:chgData name="Mohamed-Reda Derraz" userId="d4e215a6228e3416" providerId="LiveId" clId="{CB1675EE-2047-457F-BFCE-CB9D3A308EA5}" dt="2022-07-29T11:02:35.492" v="736" actId="165"/>
          <ac:spMkLst>
            <pc:docMk/>
            <pc:sldMk cId="3015271264" sldId="321"/>
            <ac:spMk id="173" creationId="{94060853-D20B-3355-B98F-FDDFC175B46D}"/>
          </ac:spMkLst>
        </pc:spChg>
        <pc:spChg chg="mod topLvl">
          <ac:chgData name="Mohamed-Reda Derraz" userId="d4e215a6228e3416" providerId="LiveId" clId="{CB1675EE-2047-457F-BFCE-CB9D3A308EA5}" dt="2022-07-29T11:02:35.492" v="736" actId="165"/>
          <ac:spMkLst>
            <pc:docMk/>
            <pc:sldMk cId="3015271264" sldId="321"/>
            <ac:spMk id="174" creationId="{E7FE764B-D9A2-5707-03BB-8DA29B187F2F}"/>
          </ac:spMkLst>
        </pc:spChg>
        <pc:spChg chg="mod topLvl">
          <ac:chgData name="Mohamed-Reda Derraz" userId="d4e215a6228e3416" providerId="LiveId" clId="{CB1675EE-2047-457F-BFCE-CB9D3A308EA5}" dt="2022-07-29T11:02:35.492" v="736" actId="165"/>
          <ac:spMkLst>
            <pc:docMk/>
            <pc:sldMk cId="3015271264" sldId="321"/>
            <ac:spMk id="176" creationId="{19732ADA-5E78-1C3C-9678-0E00AED5B909}"/>
          </ac:spMkLst>
        </pc:spChg>
        <pc:spChg chg="mod topLvl">
          <ac:chgData name="Mohamed-Reda Derraz" userId="d4e215a6228e3416" providerId="LiveId" clId="{CB1675EE-2047-457F-BFCE-CB9D3A308EA5}" dt="2022-07-29T11:02:35.492" v="736" actId="165"/>
          <ac:spMkLst>
            <pc:docMk/>
            <pc:sldMk cId="3015271264" sldId="321"/>
            <ac:spMk id="177" creationId="{2345C736-0725-39A3-C79D-128F1E7411DB}"/>
          </ac:spMkLst>
        </pc:spChg>
        <pc:spChg chg="mod topLvl">
          <ac:chgData name="Mohamed-Reda Derraz" userId="d4e215a6228e3416" providerId="LiveId" clId="{CB1675EE-2047-457F-BFCE-CB9D3A308EA5}" dt="2022-07-29T11:02:35.492" v="736" actId="165"/>
          <ac:spMkLst>
            <pc:docMk/>
            <pc:sldMk cId="3015271264" sldId="321"/>
            <ac:spMk id="178" creationId="{4455F88D-E5CA-CF97-BAB7-9F88505D3373}"/>
          </ac:spMkLst>
        </pc:spChg>
        <pc:spChg chg="mod topLvl">
          <ac:chgData name="Mohamed-Reda Derraz" userId="d4e215a6228e3416" providerId="LiveId" clId="{CB1675EE-2047-457F-BFCE-CB9D3A308EA5}" dt="2022-07-29T11:02:35.492" v="736" actId="165"/>
          <ac:spMkLst>
            <pc:docMk/>
            <pc:sldMk cId="3015271264" sldId="321"/>
            <ac:spMk id="179" creationId="{D5966933-EC96-709F-E0FE-28819110B779}"/>
          </ac:spMkLst>
        </pc:spChg>
        <pc:spChg chg="mod topLvl">
          <ac:chgData name="Mohamed-Reda Derraz" userId="d4e215a6228e3416" providerId="LiveId" clId="{CB1675EE-2047-457F-BFCE-CB9D3A308EA5}" dt="2022-07-29T11:02:35.492" v="736" actId="165"/>
          <ac:spMkLst>
            <pc:docMk/>
            <pc:sldMk cId="3015271264" sldId="321"/>
            <ac:spMk id="180" creationId="{6E7413A8-4262-8276-A5C5-BB819ABF7F88}"/>
          </ac:spMkLst>
        </pc:spChg>
        <pc:spChg chg="mod topLvl">
          <ac:chgData name="Mohamed-Reda Derraz" userId="d4e215a6228e3416" providerId="LiveId" clId="{CB1675EE-2047-457F-BFCE-CB9D3A308EA5}" dt="2022-07-29T11:02:35.492" v="736" actId="165"/>
          <ac:spMkLst>
            <pc:docMk/>
            <pc:sldMk cId="3015271264" sldId="321"/>
            <ac:spMk id="181" creationId="{B5F40997-A05F-C9E8-2172-29A6B6876CF1}"/>
          </ac:spMkLst>
        </pc:spChg>
        <pc:spChg chg="mod topLvl">
          <ac:chgData name="Mohamed-Reda Derraz" userId="d4e215a6228e3416" providerId="LiveId" clId="{CB1675EE-2047-457F-BFCE-CB9D3A308EA5}" dt="2022-07-29T11:02:35.492" v="736" actId="165"/>
          <ac:spMkLst>
            <pc:docMk/>
            <pc:sldMk cId="3015271264" sldId="321"/>
            <ac:spMk id="182" creationId="{E7886176-1B3A-9F80-5DEB-EAEE3D230B38}"/>
          </ac:spMkLst>
        </pc:spChg>
        <pc:spChg chg="mod topLvl">
          <ac:chgData name="Mohamed-Reda Derraz" userId="d4e215a6228e3416" providerId="LiveId" clId="{CB1675EE-2047-457F-BFCE-CB9D3A308EA5}" dt="2022-07-29T11:02:35.492" v="736" actId="165"/>
          <ac:spMkLst>
            <pc:docMk/>
            <pc:sldMk cId="3015271264" sldId="321"/>
            <ac:spMk id="183" creationId="{D02D3E6C-AC0D-89BE-BF3B-2B7622FF7429}"/>
          </ac:spMkLst>
        </pc:spChg>
        <pc:spChg chg="mod topLvl">
          <ac:chgData name="Mohamed-Reda Derraz" userId="d4e215a6228e3416" providerId="LiveId" clId="{CB1675EE-2047-457F-BFCE-CB9D3A308EA5}" dt="2022-07-29T11:02:35.492" v="736" actId="165"/>
          <ac:spMkLst>
            <pc:docMk/>
            <pc:sldMk cId="3015271264" sldId="321"/>
            <ac:spMk id="184" creationId="{1008B517-AD9D-9734-BB6C-E5486F57EC4D}"/>
          </ac:spMkLst>
        </pc:spChg>
        <pc:spChg chg="mod topLvl">
          <ac:chgData name="Mohamed-Reda Derraz" userId="d4e215a6228e3416" providerId="LiveId" clId="{CB1675EE-2047-457F-BFCE-CB9D3A308EA5}" dt="2022-07-29T11:02:35.492" v="736" actId="165"/>
          <ac:spMkLst>
            <pc:docMk/>
            <pc:sldMk cId="3015271264" sldId="321"/>
            <ac:spMk id="185" creationId="{5DAC20ED-F920-67DC-1A7C-D62E88DC2EBA}"/>
          </ac:spMkLst>
        </pc:spChg>
        <pc:spChg chg="mod topLvl">
          <ac:chgData name="Mohamed-Reda Derraz" userId="d4e215a6228e3416" providerId="LiveId" clId="{CB1675EE-2047-457F-BFCE-CB9D3A308EA5}" dt="2022-07-29T11:02:35.492" v="736" actId="165"/>
          <ac:spMkLst>
            <pc:docMk/>
            <pc:sldMk cId="3015271264" sldId="321"/>
            <ac:spMk id="186" creationId="{0018D9FE-EB5C-2CC9-3391-56D7D6EA54D0}"/>
          </ac:spMkLst>
        </pc:spChg>
        <pc:spChg chg="mod topLvl">
          <ac:chgData name="Mohamed-Reda Derraz" userId="d4e215a6228e3416" providerId="LiveId" clId="{CB1675EE-2047-457F-BFCE-CB9D3A308EA5}" dt="2022-07-29T11:02:35.492" v="736" actId="165"/>
          <ac:spMkLst>
            <pc:docMk/>
            <pc:sldMk cId="3015271264" sldId="321"/>
            <ac:spMk id="187" creationId="{96684FA3-5F9B-09CF-876F-DBEF44365AD0}"/>
          </ac:spMkLst>
        </pc:spChg>
        <pc:spChg chg="mod topLvl">
          <ac:chgData name="Mohamed-Reda Derraz" userId="d4e215a6228e3416" providerId="LiveId" clId="{CB1675EE-2047-457F-BFCE-CB9D3A308EA5}" dt="2022-07-29T11:02:35.492" v="736" actId="165"/>
          <ac:spMkLst>
            <pc:docMk/>
            <pc:sldMk cId="3015271264" sldId="321"/>
            <ac:spMk id="188" creationId="{099D6980-5B8E-CBCB-9891-C2B274972E33}"/>
          </ac:spMkLst>
        </pc:spChg>
        <pc:spChg chg="mod topLvl">
          <ac:chgData name="Mohamed-Reda Derraz" userId="d4e215a6228e3416" providerId="LiveId" clId="{CB1675EE-2047-457F-BFCE-CB9D3A308EA5}" dt="2022-07-29T11:02:35.492" v="736" actId="165"/>
          <ac:spMkLst>
            <pc:docMk/>
            <pc:sldMk cId="3015271264" sldId="321"/>
            <ac:spMk id="189" creationId="{193F5C28-BD3B-3D6C-257D-658B2C98D45A}"/>
          </ac:spMkLst>
        </pc:spChg>
        <pc:spChg chg="mod topLvl">
          <ac:chgData name="Mohamed-Reda Derraz" userId="d4e215a6228e3416" providerId="LiveId" clId="{CB1675EE-2047-457F-BFCE-CB9D3A308EA5}" dt="2022-07-29T11:02:35.492" v="736" actId="165"/>
          <ac:spMkLst>
            <pc:docMk/>
            <pc:sldMk cId="3015271264" sldId="321"/>
            <ac:spMk id="190" creationId="{7F508EC2-7BC9-C7AA-393F-68417372B200}"/>
          </ac:spMkLst>
        </pc:spChg>
        <pc:spChg chg="mod topLvl">
          <ac:chgData name="Mohamed-Reda Derraz" userId="d4e215a6228e3416" providerId="LiveId" clId="{CB1675EE-2047-457F-BFCE-CB9D3A308EA5}" dt="2022-07-29T11:02:35.492" v="736" actId="165"/>
          <ac:spMkLst>
            <pc:docMk/>
            <pc:sldMk cId="3015271264" sldId="321"/>
            <ac:spMk id="191" creationId="{EEAB0E01-519D-968E-B726-663B2A1241B1}"/>
          </ac:spMkLst>
        </pc:spChg>
        <pc:spChg chg="mod topLvl">
          <ac:chgData name="Mohamed-Reda Derraz" userId="d4e215a6228e3416" providerId="LiveId" clId="{CB1675EE-2047-457F-BFCE-CB9D3A308EA5}" dt="2022-07-29T11:02:35.492" v="736" actId="165"/>
          <ac:spMkLst>
            <pc:docMk/>
            <pc:sldMk cId="3015271264" sldId="321"/>
            <ac:spMk id="192" creationId="{40EEE57E-C906-3EE2-C4C9-B44F282BA060}"/>
          </ac:spMkLst>
        </pc:spChg>
        <pc:spChg chg="mod topLvl">
          <ac:chgData name="Mohamed-Reda Derraz" userId="d4e215a6228e3416" providerId="LiveId" clId="{CB1675EE-2047-457F-BFCE-CB9D3A308EA5}" dt="2022-07-29T11:02:35.492" v="736" actId="165"/>
          <ac:spMkLst>
            <pc:docMk/>
            <pc:sldMk cId="3015271264" sldId="321"/>
            <ac:spMk id="193" creationId="{CC1195F6-B8E7-2CE6-0D0C-8B2156BFEF24}"/>
          </ac:spMkLst>
        </pc:spChg>
        <pc:spChg chg="mod topLvl">
          <ac:chgData name="Mohamed-Reda Derraz" userId="d4e215a6228e3416" providerId="LiveId" clId="{CB1675EE-2047-457F-BFCE-CB9D3A308EA5}" dt="2022-07-29T11:02:35.492" v="736" actId="165"/>
          <ac:spMkLst>
            <pc:docMk/>
            <pc:sldMk cId="3015271264" sldId="321"/>
            <ac:spMk id="194" creationId="{EA2EF99E-C3DA-895B-7BB7-5BC7843D701A}"/>
          </ac:spMkLst>
        </pc:spChg>
        <pc:spChg chg="mod topLvl">
          <ac:chgData name="Mohamed-Reda Derraz" userId="d4e215a6228e3416" providerId="LiveId" clId="{CB1675EE-2047-457F-BFCE-CB9D3A308EA5}" dt="2022-07-29T11:02:35.492" v="736" actId="165"/>
          <ac:spMkLst>
            <pc:docMk/>
            <pc:sldMk cId="3015271264" sldId="321"/>
            <ac:spMk id="195" creationId="{7CCA9D99-D4A3-814C-B3F7-AB6151518C7F}"/>
          </ac:spMkLst>
        </pc:spChg>
        <pc:spChg chg="mod topLvl">
          <ac:chgData name="Mohamed-Reda Derraz" userId="d4e215a6228e3416" providerId="LiveId" clId="{CB1675EE-2047-457F-BFCE-CB9D3A308EA5}" dt="2022-07-29T11:02:46.872" v="737" actId="164"/>
          <ac:spMkLst>
            <pc:docMk/>
            <pc:sldMk cId="3015271264" sldId="321"/>
            <ac:spMk id="197" creationId="{9591E9AF-DAC0-43B7-CB7D-ADEBB16F06FB}"/>
          </ac:spMkLst>
        </pc:spChg>
        <pc:spChg chg="mod topLvl">
          <ac:chgData name="Mohamed-Reda Derraz" userId="d4e215a6228e3416" providerId="LiveId" clId="{CB1675EE-2047-457F-BFCE-CB9D3A308EA5}" dt="2022-07-29T11:02:46.872" v="737" actId="164"/>
          <ac:spMkLst>
            <pc:docMk/>
            <pc:sldMk cId="3015271264" sldId="321"/>
            <ac:spMk id="198" creationId="{3BA4FA13-9861-D90D-C9B6-91B15A76296C}"/>
          </ac:spMkLst>
        </pc:spChg>
        <pc:spChg chg="mod topLvl">
          <ac:chgData name="Mohamed-Reda Derraz" userId="d4e215a6228e3416" providerId="LiveId" clId="{CB1675EE-2047-457F-BFCE-CB9D3A308EA5}" dt="2022-07-29T11:02:46.872" v="737" actId="164"/>
          <ac:spMkLst>
            <pc:docMk/>
            <pc:sldMk cId="3015271264" sldId="321"/>
            <ac:spMk id="199" creationId="{2A0AA9D2-408B-37F2-1739-D86C09CB0081}"/>
          </ac:spMkLst>
        </pc:spChg>
        <pc:spChg chg="mod topLvl">
          <ac:chgData name="Mohamed-Reda Derraz" userId="d4e215a6228e3416" providerId="LiveId" clId="{CB1675EE-2047-457F-BFCE-CB9D3A308EA5}" dt="2022-07-29T11:02:46.872" v="737" actId="164"/>
          <ac:spMkLst>
            <pc:docMk/>
            <pc:sldMk cId="3015271264" sldId="321"/>
            <ac:spMk id="200" creationId="{D8F26347-686B-F4EE-5E3C-F98D51015F9C}"/>
          </ac:spMkLst>
        </pc:spChg>
        <pc:spChg chg="mod topLvl">
          <ac:chgData name="Mohamed-Reda Derraz" userId="d4e215a6228e3416" providerId="LiveId" clId="{CB1675EE-2047-457F-BFCE-CB9D3A308EA5}" dt="2022-07-29T11:02:46.872" v="737" actId="164"/>
          <ac:spMkLst>
            <pc:docMk/>
            <pc:sldMk cId="3015271264" sldId="321"/>
            <ac:spMk id="201" creationId="{2EAFF4F2-5174-7DB2-8873-E7126237D6BA}"/>
          </ac:spMkLst>
        </pc:spChg>
        <pc:spChg chg="mod topLvl">
          <ac:chgData name="Mohamed-Reda Derraz" userId="d4e215a6228e3416" providerId="LiveId" clId="{CB1675EE-2047-457F-BFCE-CB9D3A308EA5}" dt="2022-07-29T11:02:35.492" v="736" actId="165"/>
          <ac:spMkLst>
            <pc:docMk/>
            <pc:sldMk cId="3015271264" sldId="321"/>
            <ac:spMk id="204" creationId="{64814DE0-1AA6-E4FB-83D8-34D51E7AEA3A}"/>
          </ac:spMkLst>
        </pc:spChg>
        <pc:spChg chg="mod topLvl">
          <ac:chgData name="Mohamed-Reda Derraz" userId="d4e215a6228e3416" providerId="LiveId" clId="{CB1675EE-2047-457F-BFCE-CB9D3A308EA5}" dt="2022-07-29T11:02:35.492" v="736" actId="165"/>
          <ac:spMkLst>
            <pc:docMk/>
            <pc:sldMk cId="3015271264" sldId="321"/>
            <ac:spMk id="205" creationId="{2F253B5C-E82B-5F95-2228-C6CD4F51AE2B}"/>
          </ac:spMkLst>
        </pc:spChg>
        <pc:spChg chg="mod topLvl">
          <ac:chgData name="Mohamed-Reda Derraz" userId="d4e215a6228e3416" providerId="LiveId" clId="{CB1675EE-2047-457F-BFCE-CB9D3A308EA5}" dt="2022-07-29T11:02:35.492" v="736" actId="165"/>
          <ac:spMkLst>
            <pc:docMk/>
            <pc:sldMk cId="3015271264" sldId="321"/>
            <ac:spMk id="206" creationId="{6027EE10-8131-660C-F530-A13888B812FC}"/>
          </ac:spMkLst>
        </pc:spChg>
        <pc:spChg chg="mod topLvl">
          <ac:chgData name="Mohamed-Reda Derraz" userId="d4e215a6228e3416" providerId="LiveId" clId="{CB1675EE-2047-457F-BFCE-CB9D3A308EA5}" dt="2022-07-29T11:02:35.492" v="736" actId="165"/>
          <ac:spMkLst>
            <pc:docMk/>
            <pc:sldMk cId="3015271264" sldId="321"/>
            <ac:spMk id="207" creationId="{099149E8-ACC4-EA14-A1A6-7130989CE882}"/>
          </ac:spMkLst>
        </pc:spChg>
        <pc:spChg chg="mod topLvl">
          <ac:chgData name="Mohamed-Reda Derraz" userId="d4e215a6228e3416" providerId="LiveId" clId="{CB1675EE-2047-457F-BFCE-CB9D3A308EA5}" dt="2022-07-29T11:02:35.492" v="736" actId="165"/>
          <ac:spMkLst>
            <pc:docMk/>
            <pc:sldMk cId="3015271264" sldId="321"/>
            <ac:spMk id="208" creationId="{96663555-1ADF-0439-C367-F3DEF1F8C920}"/>
          </ac:spMkLst>
        </pc:spChg>
        <pc:spChg chg="mod topLvl">
          <ac:chgData name="Mohamed-Reda Derraz" userId="d4e215a6228e3416" providerId="LiveId" clId="{CB1675EE-2047-457F-BFCE-CB9D3A308EA5}" dt="2022-07-29T11:02:35.492" v="736" actId="165"/>
          <ac:spMkLst>
            <pc:docMk/>
            <pc:sldMk cId="3015271264" sldId="321"/>
            <ac:spMk id="209" creationId="{B73AEB5C-AE66-157E-C2E3-EF44981394B9}"/>
          </ac:spMkLst>
        </pc:spChg>
        <pc:spChg chg="mod topLvl">
          <ac:chgData name="Mohamed-Reda Derraz" userId="d4e215a6228e3416" providerId="LiveId" clId="{CB1675EE-2047-457F-BFCE-CB9D3A308EA5}" dt="2022-07-29T11:02:35.492" v="736" actId="165"/>
          <ac:spMkLst>
            <pc:docMk/>
            <pc:sldMk cId="3015271264" sldId="321"/>
            <ac:spMk id="210" creationId="{F79B9905-6B26-C102-872D-AEF1CB6979F9}"/>
          </ac:spMkLst>
        </pc:spChg>
        <pc:spChg chg="mod topLvl">
          <ac:chgData name="Mohamed-Reda Derraz" userId="d4e215a6228e3416" providerId="LiveId" clId="{CB1675EE-2047-457F-BFCE-CB9D3A308EA5}" dt="2022-07-29T11:02:35.492" v="736" actId="165"/>
          <ac:spMkLst>
            <pc:docMk/>
            <pc:sldMk cId="3015271264" sldId="321"/>
            <ac:spMk id="211" creationId="{0EE41D95-5268-C8E7-F24B-42AE7E4E35D3}"/>
          </ac:spMkLst>
        </pc:spChg>
        <pc:spChg chg="mod topLvl">
          <ac:chgData name="Mohamed-Reda Derraz" userId="d4e215a6228e3416" providerId="LiveId" clId="{CB1675EE-2047-457F-BFCE-CB9D3A308EA5}" dt="2022-07-29T11:02:35.492" v="736" actId="165"/>
          <ac:spMkLst>
            <pc:docMk/>
            <pc:sldMk cId="3015271264" sldId="321"/>
            <ac:spMk id="212" creationId="{C87B4B53-794E-9537-5203-DCF65B485408}"/>
          </ac:spMkLst>
        </pc:spChg>
        <pc:spChg chg="mod topLvl">
          <ac:chgData name="Mohamed-Reda Derraz" userId="d4e215a6228e3416" providerId="LiveId" clId="{CB1675EE-2047-457F-BFCE-CB9D3A308EA5}" dt="2022-07-29T11:02:35.492" v="736" actId="165"/>
          <ac:spMkLst>
            <pc:docMk/>
            <pc:sldMk cId="3015271264" sldId="321"/>
            <ac:spMk id="213" creationId="{C3EE87E5-0173-0E8A-217C-27F5FE002E7B}"/>
          </ac:spMkLst>
        </pc:spChg>
        <pc:spChg chg="mod topLvl">
          <ac:chgData name="Mohamed-Reda Derraz" userId="d4e215a6228e3416" providerId="LiveId" clId="{CB1675EE-2047-457F-BFCE-CB9D3A308EA5}" dt="2022-07-29T11:02:35.492" v="736" actId="165"/>
          <ac:spMkLst>
            <pc:docMk/>
            <pc:sldMk cId="3015271264" sldId="321"/>
            <ac:spMk id="214" creationId="{B6DC8024-C807-54B0-01B5-78064FEE2593}"/>
          </ac:spMkLst>
        </pc:spChg>
        <pc:spChg chg="mod topLvl">
          <ac:chgData name="Mohamed-Reda Derraz" userId="d4e215a6228e3416" providerId="LiveId" clId="{CB1675EE-2047-457F-BFCE-CB9D3A308EA5}" dt="2022-07-29T11:02:35.492" v="736" actId="165"/>
          <ac:spMkLst>
            <pc:docMk/>
            <pc:sldMk cId="3015271264" sldId="321"/>
            <ac:spMk id="215" creationId="{CDCF2D07-C170-D656-4390-5643C420696E}"/>
          </ac:spMkLst>
        </pc:spChg>
        <pc:spChg chg="mod topLvl">
          <ac:chgData name="Mohamed-Reda Derraz" userId="d4e215a6228e3416" providerId="LiveId" clId="{CB1675EE-2047-457F-BFCE-CB9D3A308EA5}" dt="2022-07-29T11:02:35.492" v="736" actId="165"/>
          <ac:spMkLst>
            <pc:docMk/>
            <pc:sldMk cId="3015271264" sldId="321"/>
            <ac:spMk id="216" creationId="{DF92F786-FAB3-E765-65E1-7019D0D69B1F}"/>
          </ac:spMkLst>
        </pc:spChg>
        <pc:spChg chg="mod topLvl">
          <ac:chgData name="Mohamed-Reda Derraz" userId="d4e215a6228e3416" providerId="LiveId" clId="{CB1675EE-2047-457F-BFCE-CB9D3A308EA5}" dt="2022-07-29T11:02:35.492" v="736" actId="165"/>
          <ac:spMkLst>
            <pc:docMk/>
            <pc:sldMk cId="3015271264" sldId="321"/>
            <ac:spMk id="217" creationId="{2F7A8289-09F7-7F65-3EAD-AE4A9A26DF67}"/>
          </ac:spMkLst>
        </pc:spChg>
        <pc:spChg chg="mod topLvl">
          <ac:chgData name="Mohamed-Reda Derraz" userId="d4e215a6228e3416" providerId="LiveId" clId="{CB1675EE-2047-457F-BFCE-CB9D3A308EA5}" dt="2022-07-29T11:02:35.492" v="736" actId="165"/>
          <ac:spMkLst>
            <pc:docMk/>
            <pc:sldMk cId="3015271264" sldId="321"/>
            <ac:spMk id="218" creationId="{50FF0D9A-BD47-9D7A-6194-AD10BC666A1A}"/>
          </ac:spMkLst>
        </pc:spChg>
        <pc:spChg chg="mod topLvl">
          <ac:chgData name="Mohamed-Reda Derraz" userId="d4e215a6228e3416" providerId="LiveId" clId="{CB1675EE-2047-457F-BFCE-CB9D3A308EA5}" dt="2022-07-29T11:02:35.492" v="736" actId="165"/>
          <ac:spMkLst>
            <pc:docMk/>
            <pc:sldMk cId="3015271264" sldId="321"/>
            <ac:spMk id="219" creationId="{1DB91308-0003-E8DA-D9E9-630EE8DAADAD}"/>
          </ac:spMkLst>
        </pc:spChg>
        <pc:spChg chg="mod">
          <ac:chgData name="Mohamed-Reda Derraz" userId="d4e215a6228e3416" providerId="LiveId" clId="{CB1675EE-2047-457F-BFCE-CB9D3A308EA5}" dt="2022-07-29T11:02:31.289" v="735" actId="27803"/>
          <ac:spMkLst>
            <pc:docMk/>
            <pc:sldMk cId="3015271264" sldId="321"/>
            <ac:spMk id="220" creationId="{4A9C1E0B-15B6-58C2-0F91-2EEE1DC3AE52}"/>
          </ac:spMkLst>
        </pc:spChg>
        <pc:spChg chg="mod">
          <ac:chgData name="Mohamed-Reda Derraz" userId="d4e215a6228e3416" providerId="LiveId" clId="{CB1675EE-2047-457F-BFCE-CB9D3A308EA5}" dt="2022-07-29T11:02:31.289" v="735" actId="27803"/>
          <ac:spMkLst>
            <pc:docMk/>
            <pc:sldMk cId="3015271264" sldId="321"/>
            <ac:spMk id="221" creationId="{32C9245B-19F6-4A66-29DE-1FC74891C51D}"/>
          </ac:spMkLst>
        </pc:spChg>
        <pc:spChg chg="mod">
          <ac:chgData name="Mohamed-Reda Derraz" userId="d4e215a6228e3416" providerId="LiveId" clId="{CB1675EE-2047-457F-BFCE-CB9D3A308EA5}" dt="2022-07-29T11:02:31.289" v="735" actId="27803"/>
          <ac:spMkLst>
            <pc:docMk/>
            <pc:sldMk cId="3015271264" sldId="321"/>
            <ac:spMk id="222" creationId="{D8D1E645-47A4-AE5C-7906-3977F5B088B8}"/>
          </ac:spMkLst>
        </pc:spChg>
        <pc:spChg chg="mod">
          <ac:chgData name="Mohamed-Reda Derraz" userId="d4e215a6228e3416" providerId="LiveId" clId="{CB1675EE-2047-457F-BFCE-CB9D3A308EA5}" dt="2022-07-29T11:02:31.289" v="735" actId="27803"/>
          <ac:spMkLst>
            <pc:docMk/>
            <pc:sldMk cId="3015271264" sldId="321"/>
            <ac:spMk id="223" creationId="{6BC6C083-FA44-90A8-48DE-D5686B973A8B}"/>
          </ac:spMkLst>
        </pc:spChg>
        <pc:spChg chg="mod">
          <ac:chgData name="Mohamed-Reda Derraz" userId="d4e215a6228e3416" providerId="LiveId" clId="{CB1675EE-2047-457F-BFCE-CB9D3A308EA5}" dt="2022-07-29T11:02:31.289" v="735" actId="27803"/>
          <ac:spMkLst>
            <pc:docMk/>
            <pc:sldMk cId="3015271264" sldId="321"/>
            <ac:spMk id="224" creationId="{818A2985-AF51-37AC-D808-B9BEB76AB38A}"/>
          </ac:spMkLst>
        </pc:spChg>
        <pc:spChg chg="mod">
          <ac:chgData name="Mohamed-Reda Derraz" userId="d4e215a6228e3416" providerId="LiveId" clId="{CB1675EE-2047-457F-BFCE-CB9D3A308EA5}" dt="2022-07-29T11:02:31.289" v="735" actId="27803"/>
          <ac:spMkLst>
            <pc:docMk/>
            <pc:sldMk cId="3015271264" sldId="321"/>
            <ac:spMk id="225" creationId="{F878F3F6-9D41-03AA-96EA-8E4051AED478}"/>
          </ac:spMkLst>
        </pc:spChg>
        <pc:spChg chg="mod">
          <ac:chgData name="Mohamed-Reda Derraz" userId="d4e215a6228e3416" providerId="LiveId" clId="{CB1675EE-2047-457F-BFCE-CB9D3A308EA5}" dt="2022-07-29T11:02:31.289" v="735" actId="27803"/>
          <ac:spMkLst>
            <pc:docMk/>
            <pc:sldMk cId="3015271264" sldId="321"/>
            <ac:spMk id="226" creationId="{7F2B2781-993F-A715-D1C8-B7AB5731685A}"/>
          </ac:spMkLst>
        </pc:spChg>
        <pc:spChg chg="mod">
          <ac:chgData name="Mohamed-Reda Derraz" userId="d4e215a6228e3416" providerId="LiveId" clId="{CB1675EE-2047-457F-BFCE-CB9D3A308EA5}" dt="2022-07-29T11:02:31.289" v="735" actId="27803"/>
          <ac:spMkLst>
            <pc:docMk/>
            <pc:sldMk cId="3015271264" sldId="321"/>
            <ac:spMk id="227" creationId="{5E361C7A-0662-48CB-99F1-301344A7A546}"/>
          </ac:spMkLst>
        </pc:spChg>
        <pc:spChg chg="mod">
          <ac:chgData name="Mohamed-Reda Derraz" userId="d4e215a6228e3416" providerId="LiveId" clId="{CB1675EE-2047-457F-BFCE-CB9D3A308EA5}" dt="2022-07-29T11:02:31.289" v="735" actId="27803"/>
          <ac:spMkLst>
            <pc:docMk/>
            <pc:sldMk cId="3015271264" sldId="321"/>
            <ac:spMk id="228" creationId="{E14D3CE2-3561-6D4C-6BE4-A8E7D2AEF492}"/>
          </ac:spMkLst>
        </pc:spChg>
        <pc:spChg chg="mod">
          <ac:chgData name="Mohamed-Reda Derraz" userId="d4e215a6228e3416" providerId="LiveId" clId="{CB1675EE-2047-457F-BFCE-CB9D3A308EA5}" dt="2022-07-29T11:02:31.289" v="735" actId="27803"/>
          <ac:spMkLst>
            <pc:docMk/>
            <pc:sldMk cId="3015271264" sldId="321"/>
            <ac:spMk id="229" creationId="{B4B78DD1-6E2D-9DC2-FF45-28BF064523C0}"/>
          </ac:spMkLst>
        </pc:spChg>
        <pc:spChg chg="mod">
          <ac:chgData name="Mohamed-Reda Derraz" userId="d4e215a6228e3416" providerId="LiveId" clId="{CB1675EE-2047-457F-BFCE-CB9D3A308EA5}" dt="2022-07-29T11:02:31.289" v="735" actId="27803"/>
          <ac:spMkLst>
            <pc:docMk/>
            <pc:sldMk cId="3015271264" sldId="321"/>
            <ac:spMk id="230" creationId="{95A29E5C-F43E-7DE5-EBCB-BB754A430F75}"/>
          </ac:spMkLst>
        </pc:spChg>
        <pc:spChg chg="mod">
          <ac:chgData name="Mohamed-Reda Derraz" userId="d4e215a6228e3416" providerId="LiveId" clId="{CB1675EE-2047-457F-BFCE-CB9D3A308EA5}" dt="2022-07-29T11:02:31.289" v="735" actId="27803"/>
          <ac:spMkLst>
            <pc:docMk/>
            <pc:sldMk cId="3015271264" sldId="321"/>
            <ac:spMk id="231" creationId="{D397FDC9-C81B-DB55-56EE-95173B311852}"/>
          </ac:spMkLst>
        </pc:spChg>
        <pc:spChg chg="mod">
          <ac:chgData name="Mohamed-Reda Derraz" userId="d4e215a6228e3416" providerId="LiveId" clId="{CB1675EE-2047-457F-BFCE-CB9D3A308EA5}" dt="2022-07-29T11:02:31.289" v="735" actId="27803"/>
          <ac:spMkLst>
            <pc:docMk/>
            <pc:sldMk cId="3015271264" sldId="321"/>
            <ac:spMk id="232" creationId="{57F8B757-CDCB-8531-99DC-5B457D1491E2}"/>
          </ac:spMkLst>
        </pc:spChg>
        <pc:spChg chg="mod">
          <ac:chgData name="Mohamed-Reda Derraz" userId="d4e215a6228e3416" providerId="LiveId" clId="{CB1675EE-2047-457F-BFCE-CB9D3A308EA5}" dt="2022-07-29T11:02:31.289" v="735" actId="27803"/>
          <ac:spMkLst>
            <pc:docMk/>
            <pc:sldMk cId="3015271264" sldId="321"/>
            <ac:spMk id="233" creationId="{5136B9B6-B8B6-8614-7E55-6369E992B799}"/>
          </ac:spMkLst>
        </pc:spChg>
        <pc:spChg chg="mod">
          <ac:chgData name="Mohamed-Reda Derraz" userId="d4e215a6228e3416" providerId="LiveId" clId="{CB1675EE-2047-457F-BFCE-CB9D3A308EA5}" dt="2022-07-29T11:02:31.289" v="735" actId="27803"/>
          <ac:spMkLst>
            <pc:docMk/>
            <pc:sldMk cId="3015271264" sldId="321"/>
            <ac:spMk id="234" creationId="{69768729-0007-6FE1-A4E8-06FC89F31F44}"/>
          </ac:spMkLst>
        </pc:spChg>
        <pc:spChg chg="mod">
          <ac:chgData name="Mohamed-Reda Derraz" userId="d4e215a6228e3416" providerId="LiveId" clId="{CB1675EE-2047-457F-BFCE-CB9D3A308EA5}" dt="2022-07-29T11:02:31.289" v="735" actId="27803"/>
          <ac:spMkLst>
            <pc:docMk/>
            <pc:sldMk cId="3015271264" sldId="321"/>
            <ac:spMk id="235" creationId="{B460A998-70FB-DB5D-415D-63C308F2910C}"/>
          </ac:spMkLst>
        </pc:spChg>
        <pc:spChg chg="mod">
          <ac:chgData name="Mohamed-Reda Derraz" userId="d4e215a6228e3416" providerId="LiveId" clId="{CB1675EE-2047-457F-BFCE-CB9D3A308EA5}" dt="2022-07-29T11:02:31.289" v="735" actId="27803"/>
          <ac:spMkLst>
            <pc:docMk/>
            <pc:sldMk cId="3015271264" sldId="321"/>
            <ac:spMk id="236" creationId="{0DA0B3E1-AB72-E5A4-2216-DBDFA0AB2A09}"/>
          </ac:spMkLst>
        </pc:spChg>
        <pc:spChg chg="mod">
          <ac:chgData name="Mohamed-Reda Derraz" userId="d4e215a6228e3416" providerId="LiveId" clId="{CB1675EE-2047-457F-BFCE-CB9D3A308EA5}" dt="2022-07-29T11:02:31.289" v="735" actId="27803"/>
          <ac:spMkLst>
            <pc:docMk/>
            <pc:sldMk cId="3015271264" sldId="321"/>
            <ac:spMk id="237" creationId="{31E51222-323C-FEC7-6C89-15B787EAF585}"/>
          </ac:spMkLst>
        </pc:spChg>
        <pc:spChg chg="mod">
          <ac:chgData name="Mohamed-Reda Derraz" userId="d4e215a6228e3416" providerId="LiveId" clId="{CB1675EE-2047-457F-BFCE-CB9D3A308EA5}" dt="2022-07-29T11:02:31.289" v="735" actId="27803"/>
          <ac:spMkLst>
            <pc:docMk/>
            <pc:sldMk cId="3015271264" sldId="321"/>
            <ac:spMk id="238" creationId="{769020B8-A272-E959-07D2-1C061192D890}"/>
          </ac:spMkLst>
        </pc:spChg>
        <pc:spChg chg="mod">
          <ac:chgData name="Mohamed-Reda Derraz" userId="d4e215a6228e3416" providerId="LiveId" clId="{CB1675EE-2047-457F-BFCE-CB9D3A308EA5}" dt="2022-07-29T11:02:31.289" v="735" actId="27803"/>
          <ac:spMkLst>
            <pc:docMk/>
            <pc:sldMk cId="3015271264" sldId="321"/>
            <ac:spMk id="239" creationId="{F6205FFD-461F-6F83-3F85-82ECACDF6C25}"/>
          </ac:spMkLst>
        </pc:spChg>
        <pc:spChg chg="mod">
          <ac:chgData name="Mohamed-Reda Derraz" userId="d4e215a6228e3416" providerId="LiveId" clId="{CB1675EE-2047-457F-BFCE-CB9D3A308EA5}" dt="2022-07-29T11:02:31.289" v="735" actId="27803"/>
          <ac:spMkLst>
            <pc:docMk/>
            <pc:sldMk cId="3015271264" sldId="321"/>
            <ac:spMk id="240" creationId="{7579B00E-34A4-6252-0121-571193F78F20}"/>
          </ac:spMkLst>
        </pc:spChg>
        <pc:spChg chg="mod">
          <ac:chgData name="Mohamed-Reda Derraz" userId="d4e215a6228e3416" providerId="LiveId" clId="{CB1675EE-2047-457F-BFCE-CB9D3A308EA5}" dt="2022-07-29T11:02:31.289" v="735" actId="27803"/>
          <ac:spMkLst>
            <pc:docMk/>
            <pc:sldMk cId="3015271264" sldId="321"/>
            <ac:spMk id="241" creationId="{6CEABF7C-3BEE-896E-2022-5E35E85AA655}"/>
          </ac:spMkLst>
        </pc:spChg>
        <pc:spChg chg="mod">
          <ac:chgData name="Mohamed-Reda Derraz" userId="d4e215a6228e3416" providerId="LiveId" clId="{CB1675EE-2047-457F-BFCE-CB9D3A308EA5}" dt="2022-07-29T11:02:31.289" v="735" actId="27803"/>
          <ac:spMkLst>
            <pc:docMk/>
            <pc:sldMk cId="3015271264" sldId="321"/>
            <ac:spMk id="242" creationId="{FA3A6173-04BA-8AD0-4320-C69D0F9041F3}"/>
          </ac:spMkLst>
        </pc:spChg>
        <pc:spChg chg="mod topLvl">
          <ac:chgData name="Mohamed-Reda Derraz" userId="d4e215a6228e3416" providerId="LiveId" clId="{CB1675EE-2047-457F-BFCE-CB9D3A308EA5}" dt="2022-07-29T11:02:35.492" v="736" actId="165"/>
          <ac:spMkLst>
            <pc:docMk/>
            <pc:sldMk cId="3015271264" sldId="321"/>
            <ac:spMk id="244" creationId="{F8ACB94B-76B1-475C-F54E-6BCFB60E28AB}"/>
          </ac:spMkLst>
        </pc:spChg>
        <pc:spChg chg="mod topLvl">
          <ac:chgData name="Mohamed-Reda Derraz" userId="d4e215a6228e3416" providerId="LiveId" clId="{CB1675EE-2047-457F-BFCE-CB9D3A308EA5}" dt="2022-07-29T11:02:35.492" v="736" actId="165"/>
          <ac:spMkLst>
            <pc:docMk/>
            <pc:sldMk cId="3015271264" sldId="321"/>
            <ac:spMk id="245" creationId="{8390D17A-8A91-7D19-633A-48054E1A5060}"/>
          </ac:spMkLst>
        </pc:spChg>
        <pc:spChg chg="mod topLvl">
          <ac:chgData name="Mohamed-Reda Derraz" userId="d4e215a6228e3416" providerId="LiveId" clId="{CB1675EE-2047-457F-BFCE-CB9D3A308EA5}" dt="2022-07-29T11:02:35.492" v="736" actId="165"/>
          <ac:spMkLst>
            <pc:docMk/>
            <pc:sldMk cId="3015271264" sldId="321"/>
            <ac:spMk id="246" creationId="{A8507A3A-48C0-B694-4D8E-2F161BFBB33D}"/>
          </ac:spMkLst>
        </pc:spChg>
        <pc:spChg chg="mod topLvl">
          <ac:chgData name="Mohamed-Reda Derraz" userId="d4e215a6228e3416" providerId="LiveId" clId="{CB1675EE-2047-457F-BFCE-CB9D3A308EA5}" dt="2022-07-29T11:02:35.492" v="736" actId="165"/>
          <ac:spMkLst>
            <pc:docMk/>
            <pc:sldMk cId="3015271264" sldId="321"/>
            <ac:spMk id="247" creationId="{2437A65E-FF8A-CEE5-FBC9-7BDB0DB66565}"/>
          </ac:spMkLst>
        </pc:spChg>
        <pc:spChg chg="mod topLvl">
          <ac:chgData name="Mohamed-Reda Derraz" userId="d4e215a6228e3416" providerId="LiveId" clId="{CB1675EE-2047-457F-BFCE-CB9D3A308EA5}" dt="2022-07-29T11:02:35.492" v="736" actId="165"/>
          <ac:spMkLst>
            <pc:docMk/>
            <pc:sldMk cId="3015271264" sldId="321"/>
            <ac:spMk id="248" creationId="{F1E1B8B4-4CE2-BD5E-9607-F6D7C07CE683}"/>
          </ac:spMkLst>
        </pc:spChg>
        <pc:spChg chg="mod topLvl">
          <ac:chgData name="Mohamed-Reda Derraz" userId="d4e215a6228e3416" providerId="LiveId" clId="{CB1675EE-2047-457F-BFCE-CB9D3A308EA5}" dt="2022-07-29T11:02:35.492" v="736" actId="165"/>
          <ac:spMkLst>
            <pc:docMk/>
            <pc:sldMk cId="3015271264" sldId="321"/>
            <ac:spMk id="249" creationId="{4DE3A68F-EE93-420A-78E2-11DF39371FE9}"/>
          </ac:spMkLst>
        </pc:spChg>
        <pc:spChg chg="mod topLvl">
          <ac:chgData name="Mohamed-Reda Derraz" userId="d4e215a6228e3416" providerId="LiveId" clId="{CB1675EE-2047-457F-BFCE-CB9D3A308EA5}" dt="2022-07-29T11:02:35.492" v="736" actId="165"/>
          <ac:spMkLst>
            <pc:docMk/>
            <pc:sldMk cId="3015271264" sldId="321"/>
            <ac:spMk id="250" creationId="{DA8444AB-0754-1A7B-88B2-456761CA6E3D}"/>
          </ac:spMkLst>
        </pc:spChg>
        <pc:spChg chg="mod topLvl">
          <ac:chgData name="Mohamed-Reda Derraz" userId="d4e215a6228e3416" providerId="LiveId" clId="{CB1675EE-2047-457F-BFCE-CB9D3A308EA5}" dt="2022-07-29T11:02:35.492" v="736" actId="165"/>
          <ac:spMkLst>
            <pc:docMk/>
            <pc:sldMk cId="3015271264" sldId="321"/>
            <ac:spMk id="251" creationId="{57FEF9B6-A357-5073-F9D4-953950BF054D}"/>
          </ac:spMkLst>
        </pc:spChg>
        <pc:spChg chg="mod topLvl">
          <ac:chgData name="Mohamed-Reda Derraz" userId="d4e215a6228e3416" providerId="LiveId" clId="{CB1675EE-2047-457F-BFCE-CB9D3A308EA5}" dt="2022-07-29T11:02:35.492" v="736" actId="165"/>
          <ac:spMkLst>
            <pc:docMk/>
            <pc:sldMk cId="3015271264" sldId="321"/>
            <ac:spMk id="252" creationId="{E7EA2050-11FF-0793-51E1-3CD82F9B8D56}"/>
          </ac:spMkLst>
        </pc:spChg>
        <pc:spChg chg="mod topLvl">
          <ac:chgData name="Mohamed-Reda Derraz" userId="d4e215a6228e3416" providerId="LiveId" clId="{CB1675EE-2047-457F-BFCE-CB9D3A308EA5}" dt="2022-07-29T11:02:35.492" v="736" actId="165"/>
          <ac:spMkLst>
            <pc:docMk/>
            <pc:sldMk cId="3015271264" sldId="321"/>
            <ac:spMk id="253" creationId="{ABA2E26C-BEC1-0E03-8BAB-3E5170A1F9FF}"/>
          </ac:spMkLst>
        </pc:spChg>
        <pc:spChg chg="mod topLvl">
          <ac:chgData name="Mohamed-Reda Derraz" userId="d4e215a6228e3416" providerId="LiveId" clId="{CB1675EE-2047-457F-BFCE-CB9D3A308EA5}" dt="2022-07-29T11:02:35.492" v="736" actId="165"/>
          <ac:spMkLst>
            <pc:docMk/>
            <pc:sldMk cId="3015271264" sldId="321"/>
            <ac:spMk id="254" creationId="{AD4C3CBC-17B2-826E-A3D0-468CE6ACD4D1}"/>
          </ac:spMkLst>
        </pc:spChg>
        <pc:spChg chg="mod topLvl">
          <ac:chgData name="Mohamed-Reda Derraz" userId="d4e215a6228e3416" providerId="LiveId" clId="{CB1675EE-2047-457F-BFCE-CB9D3A308EA5}" dt="2022-07-29T11:02:35.492" v="736" actId="165"/>
          <ac:spMkLst>
            <pc:docMk/>
            <pc:sldMk cId="3015271264" sldId="321"/>
            <ac:spMk id="255" creationId="{37AF2FD8-A658-3897-0B47-CCA1386898E8}"/>
          </ac:spMkLst>
        </pc:spChg>
        <pc:spChg chg="mod topLvl">
          <ac:chgData name="Mohamed-Reda Derraz" userId="d4e215a6228e3416" providerId="LiveId" clId="{CB1675EE-2047-457F-BFCE-CB9D3A308EA5}" dt="2022-07-29T11:02:35.492" v="736" actId="165"/>
          <ac:spMkLst>
            <pc:docMk/>
            <pc:sldMk cId="3015271264" sldId="321"/>
            <ac:spMk id="256" creationId="{A523AB0B-95B0-CF5A-3090-D7A84FB9711E}"/>
          </ac:spMkLst>
        </pc:spChg>
        <pc:spChg chg="mod topLvl">
          <ac:chgData name="Mohamed-Reda Derraz" userId="d4e215a6228e3416" providerId="LiveId" clId="{CB1675EE-2047-457F-BFCE-CB9D3A308EA5}" dt="2022-07-29T11:02:35.492" v="736" actId="165"/>
          <ac:spMkLst>
            <pc:docMk/>
            <pc:sldMk cId="3015271264" sldId="321"/>
            <ac:spMk id="257" creationId="{6796E632-E82F-42B8-798F-2005E5164625}"/>
          </ac:spMkLst>
        </pc:spChg>
        <pc:spChg chg="add mod">
          <ac:chgData name="Mohamed-Reda Derraz" userId="d4e215a6228e3416" providerId="LiveId" clId="{CB1675EE-2047-457F-BFCE-CB9D3A308EA5}" dt="2022-07-29T11:03:28.230" v="748" actId="1076"/>
          <ac:spMkLst>
            <pc:docMk/>
            <pc:sldMk cId="3015271264" sldId="321"/>
            <ac:spMk id="260" creationId="{108815CE-5A79-5F6C-FCB4-26E0A3728D51}"/>
          </ac:spMkLst>
        </pc:spChg>
        <pc:grpChg chg="add del mod">
          <ac:chgData name="Mohamed-Reda Derraz" userId="d4e215a6228e3416" providerId="LiveId" clId="{CB1675EE-2047-457F-BFCE-CB9D3A308EA5}" dt="2022-07-29T11:02:27.425" v="734" actId="165"/>
          <ac:grpSpMkLst>
            <pc:docMk/>
            <pc:sldMk cId="3015271264" sldId="321"/>
            <ac:grpSpMk id="11" creationId="{063B6C46-1F84-4453-F077-980C9DE28542}"/>
          </ac:grpSpMkLst>
        </pc:grpChg>
        <pc:grpChg chg="del mod">
          <ac:chgData name="Mohamed-Reda Derraz" userId="d4e215a6228e3416" providerId="LiveId" clId="{CB1675EE-2047-457F-BFCE-CB9D3A308EA5}" dt="2022-07-29T11:02:17.466" v="731" actId="165"/>
          <ac:grpSpMkLst>
            <pc:docMk/>
            <pc:sldMk cId="3015271264" sldId="321"/>
            <ac:grpSpMk id="24" creationId="{E34FF5EC-29B1-D30B-61F3-018CE76FA01A}"/>
          </ac:grpSpMkLst>
        </pc:grpChg>
        <pc:grpChg chg="del mod">
          <ac:chgData name="Mohamed-Reda Derraz" userId="d4e215a6228e3416" providerId="LiveId" clId="{CB1675EE-2047-457F-BFCE-CB9D3A308EA5}" dt="2022-07-29T11:02:13.960" v="730" actId="165"/>
          <ac:grpSpMkLst>
            <pc:docMk/>
            <pc:sldMk cId="3015271264" sldId="321"/>
            <ac:grpSpMk id="45" creationId="{0C6D7796-974D-954F-87EB-47083A567857}"/>
          </ac:grpSpMkLst>
        </pc:grpChg>
        <pc:grpChg chg="del mod">
          <ac:chgData name="Mohamed-Reda Derraz" userId="d4e215a6228e3416" providerId="LiveId" clId="{CB1675EE-2047-457F-BFCE-CB9D3A308EA5}" dt="2022-07-29T11:02:21.438" v="732" actId="165"/>
          <ac:grpSpMkLst>
            <pc:docMk/>
            <pc:sldMk cId="3015271264" sldId="321"/>
            <ac:grpSpMk id="66" creationId="{8EDB6553-36F6-2122-518E-3C514D2092C6}"/>
          </ac:grpSpMkLst>
        </pc:grpChg>
        <pc:grpChg chg="del mod">
          <ac:chgData name="Mohamed-Reda Derraz" userId="d4e215a6228e3416" providerId="LiveId" clId="{CB1675EE-2047-457F-BFCE-CB9D3A308EA5}" dt="2022-07-29T11:02:35.492" v="736" actId="165"/>
          <ac:grpSpMkLst>
            <pc:docMk/>
            <pc:sldMk cId="3015271264" sldId="321"/>
            <ac:grpSpMk id="70" creationId="{30E04DCB-E72D-A2E8-C661-E7B46166C9A7}"/>
          </ac:grpSpMkLst>
        </pc:grpChg>
        <pc:grpChg chg="del mod">
          <ac:chgData name="Mohamed-Reda Derraz" userId="d4e215a6228e3416" providerId="LiveId" clId="{CB1675EE-2047-457F-BFCE-CB9D3A308EA5}" dt="2022-07-29T11:02:35.492" v="736" actId="165"/>
          <ac:grpSpMkLst>
            <pc:docMk/>
            <pc:sldMk cId="3015271264" sldId="321"/>
            <ac:grpSpMk id="91" creationId="{93DCEA96-A432-B11B-B808-12EEEB62052C}"/>
          </ac:grpSpMkLst>
        </pc:grpChg>
        <pc:grpChg chg="del mod">
          <ac:chgData name="Mohamed-Reda Derraz" userId="d4e215a6228e3416" providerId="LiveId" clId="{CB1675EE-2047-457F-BFCE-CB9D3A308EA5}" dt="2022-07-29T11:02:35.492" v="736" actId="165"/>
          <ac:grpSpMkLst>
            <pc:docMk/>
            <pc:sldMk cId="3015271264" sldId="321"/>
            <ac:grpSpMk id="112" creationId="{86ECF9CE-83B9-D568-2561-6EC1A6DF4DEA}"/>
          </ac:grpSpMkLst>
        </pc:grpChg>
        <pc:grpChg chg="del mod">
          <ac:chgData name="Mohamed-Reda Derraz" userId="d4e215a6228e3416" providerId="LiveId" clId="{CB1675EE-2047-457F-BFCE-CB9D3A308EA5}" dt="2022-07-29T11:02:35.492" v="736" actId="165"/>
          <ac:grpSpMkLst>
            <pc:docMk/>
            <pc:sldMk cId="3015271264" sldId="321"/>
            <ac:grpSpMk id="133" creationId="{3F1CA4AA-A3C5-D069-D4E9-B049119AE31D}"/>
          </ac:grpSpMkLst>
        </pc:grpChg>
        <pc:grpChg chg="del mod">
          <ac:chgData name="Mohamed-Reda Derraz" userId="d4e215a6228e3416" providerId="LiveId" clId="{CB1675EE-2047-457F-BFCE-CB9D3A308EA5}" dt="2022-07-29T11:02:35.492" v="736" actId="165"/>
          <ac:grpSpMkLst>
            <pc:docMk/>
            <pc:sldMk cId="3015271264" sldId="321"/>
            <ac:grpSpMk id="154" creationId="{650DD85D-9991-5084-70EF-4EFCAB8FBF0A}"/>
          </ac:grpSpMkLst>
        </pc:grpChg>
        <pc:grpChg chg="del mod">
          <ac:chgData name="Mohamed-Reda Derraz" userId="d4e215a6228e3416" providerId="LiveId" clId="{CB1675EE-2047-457F-BFCE-CB9D3A308EA5}" dt="2022-07-29T11:02:35.492" v="736" actId="165"/>
          <ac:grpSpMkLst>
            <pc:docMk/>
            <pc:sldMk cId="3015271264" sldId="321"/>
            <ac:grpSpMk id="175" creationId="{EC93F464-3E26-A736-5D16-14617FCF52B9}"/>
          </ac:grpSpMkLst>
        </pc:grpChg>
        <pc:grpChg chg="del mod">
          <ac:chgData name="Mohamed-Reda Derraz" userId="d4e215a6228e3416" providerId="LiveId" clId="{CB1675EE-2047-457F-BFCE-CB9D3A308EA5}" dt="2022-07-29T11:02:35.492" v="736" actId="165"/>
          <ac:grpSpMkLst>
            <pc:docMk/>
            <pc:sldMk cId="3015271264" sldId="321"/>
            <ac:grpSpMk id="196" creationId="{597E76E2-2171-0A00-7745-F7B4219F5AF0}"/>
          </ac:grpSpMkLst>
        </pc:grpChg>
        <pc:grpChg chg="del mod">
          <ac:chgData name="Mohamed-Reda Derraz" userId="d4e215a6228e3416" providerId="LiveId" clId="{CB1675EE-2047-457F-BFCE-CB9D3A308EA5}" dt="2022-07-29T11:02:31.289" v="735" actId="27803"/>
          <ac:grpSpMkLst>
            <pc:docMk/>
            <pc:sldMk cId="3015271264" sldId="321"/>
            <ac:grpSpMk id="202" creationId="{E871099C-1B04-DB35-77AF-EE0E30CD5695}"/>
          </ac:grpSpMkLst>
        </pc:grpChg>
        <pc:grpChg chg="del mod">
          <ac:chgData name="Mohamed-Reda Derraz" userId="d4e215a6228e3416" providerId="LiveId" clId="{CB1675EE-2047-457F-BFCE-CB9D3A308EA5}" dt="2022-07-29T11:02:35.492" v="736" actId="165"/>
          <ac:grpSpMkLst>
            <pc:docMk/>
            <pc:sldMk cId="3015271264" sldId="321"/>
            <ac:grpSpMk id="203" creationId="{5EA70A05-A383-DC7E-65F0-4492A0E46120}"/>
          </ac:grpSpMkLst>
        </pc:grpChg>
        <pc:grpChg chg="del mod">
          <ac:chgData name="Mohamed-Reda Derraz" userId="d4e215a6228e3416" providerId="LiveId" clId="{CB1675EE-2047-457F-BFCE-CB9D3A308EA5}" dt="2022-07-29T11:02:35.492" v="736" actId="165"/>
          <ac:grpSpMkLst>
            <pc:docMk/>
            <pc:sldMk cId="3015271264" sldId="321"/>
            <ac:grpSpMk id="243" creationId="{7BB27A1B-AB20-2DF2-D903-9DB04685372A}"/>
          </ac:grpSpMkLst>
        </pc:grpChg>
        <pc:grpChg chg="add mod">
          <ac:chgData name="Mohamed-Reda Derraz" userId="d4e215a6228e3416" providerId="LiveId" clId="{CB1675EE-2047-457F-BFCE-CB9D3A308EA5}" dt="2022-07-29T11:02:46.872" v="737" actId="164"/>
          <ac:grpSpMkLst>
            <pc:docMk/>
            <pc:sldMk cId="3015271264" sldId="321"/>
            <ac:grpSpMk id="258" creationId="{A693FF74-23F9-69EF-5A98-E24BB479401E}"/>
          </ac:grpSpMkLst>
        </pc:grpChg>
        <pc:grpChg chg="add mod">
          <ac:chgData name="Mohamed-Reda Derraz" userId="d4e215a6228e3416" providerId="LiveId" clId="{CB1675EE-2047-457F-BFCE-CB9D3A308EA5}" dt="2022-07-29T11:02:54.716" v="739" actId="164"/>
          <ac:grpSpMkLst>
            <pc:docMk/>
            <pc:sldMk cId="3015271264" sldId="321"/>
            <ac:grpSpMk id="259" creationId="{2B6ABF65-0541-2BBB-1490-232C84ED455A}"/>
          </ac:grpSpMkLst>
        </pc:grpChg>
        <pc:grpChg chg="add del mod">
          <ac:chgData name="Mohamed-Reda Derraz" userId="d4e215a6228e3416" providerId="LiveId" clId="{CB1675EE-2047-457F-BFCE-CB9D3A308EA5}" dt="2022-07-29T11:27:32.314" v="914" actId="164"/>
          <ac:grpSpMkLst>
            <pc:docMk/>
            <pc:sldMk cId="3015271264" sldId="321"/>
            <ac:grpSpMk id="261" creationId="{36889DC8-7519-9F0C-0E42-4BE39052137B}"/>
          </ac:grpSpMkLst>
        </pc:grpChg>
        <pc:grpChg chg="add mod">
          <ac:chgData name="Mohamed-Reda Derraz" userId="d4e215a6228e3416" providerId="LiveId" clId="{CB1675EE-2047-457F-BFCE-CB9D3A308EA5}" dt="2022-07-29T11:27:31.276" v="912" actId="164"/>
          <ac:grpSpMkLst>
            <pc:docMk/>
            <pc:sldMk cId="3015271264" sldId="321"/>
            <ac:grpSpMk id="262" creationId="{907685A7-24ED-9497-B218-07F82F727B2E}"/>
          </ac:grpSpMkLst>
        </pc:grpChg>
        <pc:picChg chg="add del mod">
          <ac:chgData name="Mohamed-Reda Derraz" userId="d4e215a6228e3416" providerId="LiveId" clId="{CB1675EE-2047-457F-BFCE-CB9D3A308EA5}" dt="2022-07-29T11:02:31.289" v="735" actId="27803"/>
          <ac:picMkLst>
            <pc:docMk/>
            <pc:sldMk cId="3015271264" sldId="321"/>
            <ac:picMk id="3" creationId="{07536ED9-92FE-F8CD-D030-65234D6ABDE5}"/>
          </ac:picMkLst>
        </pc:picChg>
        <pc:picChg chg="add del mod">
          <ac:chgData name="Mohamed-Reda Derraz" userId="d4e215a6228e3416" providerId="LiveId" clId="{CB1675EE-2047-457F-BFCE-CB9D3A308EA5}" dt="2022-07-29T11:02:10.549" v="729" actId="27803"/>
          <ac:picMkLst>
            <pc:docMk/>
            <pc:sldMk cId="3015271264" sldId="321"/>
            <ac:picMk id="4" creationId="{85FA8D7A-5BDA-F0B9-F496-9583361F5D48}"/>
          </ac:picMkLst>
        </pc:picChg>
        <pc:picChg chg="add del mod">
          <ac:chgData name="Mohamed-Reda Derraz" userId="d4e215a6228e3416" providerId="LiveId" clId="{CB1675EE-2047-457F-BFCE-CB9D3A308EA5}" dt="2022-07-29T11:02:31.289" v="735" actId="27803"/>
          <ac:picMkLst>
            <pc:docMk/>
            <pc:sldMk cId="3015271264" sldId="321"/>
            <ac:picMk id="5" creationId="{90C04863-25AF-DF69-FF6A-82B711E0186F}"/>
          </ac:picMkLst>
        </pc:picChg>
        <pc:picChg chg="add del mod">
          <ac:chgData name="Mohamed-Reda Derraz" userId="d4e215a6228e3416" providerId="LiveId" clId="{CB1675EE-2047-457F-BFCE-CB9D3A308EA5}" dt="2022-07-29T11:02:31.289" v="735" actId="27803"/>
          <ac:picMkLst>
            <pc:docMk/>
            <pc:sldMk cId="3015271264" sldId="321"/>
            <ac:picMk id="6" creationId="{9D195AA5-E5B3-70A1-123D-7A8BE297173F}"/>
          </ac:picMkLst>
        </pc:picChg>
        <pc:picChg chg="add del mod">
          <ac:chgData name="Mohamed-Reda Derraz" userId="d4e215a6228e3416" providerId="LiveId" clId="{CB1675EE-2047-457F-BFCE-CB9D3A308EA5}" dt="2022-07-29T11:02:31.289" v="735" actId="27803"/>
          <ac:picMkLst>
            <pc:docMk/>
            <pc:sldMk cId="3015271264" sldId="321"/>
            <ac:picMk id="7" creationId="{4E34BB4D-99AF-973F-2E2C-3E48A4447EA9}"/>
          </ac:picMkLst>
        </pc:picChg>
        <pc:picChg chg="add del mod">
          <ac:chgData name="Mohamed-Reda Derraz" userId="d4e215a6228e3416" providerId="LiveId" clId="{CB1675EE-2047-457F-BFCE-CB9D3A308EA5}" dt="2022-07-29T11:02:10.549" v="729" actId="27803"/>
          <ac:picMkLst>
            <pc:docMk/>
            <pc:sldMk cId="3015271264" sldId="321"/>
            <ac:picMk id="8" creationId="{816DC667-FA66-E9B8-F456-93AFEAEAD1FD}"/>
          </ac:picMkLst>
        </pc:picChg>
        <pc:picChg chg="add del mod">
          <ac:chgData name="Mohamed-Reda Derraz" userId="d4e215a6228e3416" providerId="LiveId" clId="{CB1675EE-2047-457F-BFCE-CB9D3A308EA5}" dt="2022-07-29T11:02:31.289" v="735" actId="27803"/>
          <ac:picMkLst>
            <pc:docMk/>
            <pc:sldMk cId="3015271264" sldId="321"/>
            <ac:picMk id="9" creationId="{8A1A8177-FA27-6016-4C2A-0AB9B163F99B}"/>
          </ac:picMkLst>
        </pc:picChg>
        <pc:picChg chg="add del mod">
          <ac:chgData name="Mohamed-Reda Derraz" userId="d4e215a6228e3416" providerId="LiveId" clId="{CB1675EE-2047-457F-BFCE-CB9D3A308EA5}" dt="2022-07-29T11:02:31.289" v="735" actId="27803"/>
          <ac:picMkLst>
            <pc:docMk/>
            <pc:sldMk cId="3015271264" sldId="321"/>
            <ac:picMk id="10" creationId="{303C5DF4-1C49-059F-834C-8BDEA468420F}"/>
          </ac:picMkLst>
        </pc:picChg>
        <pc:picChg chg="add del mod">
          <ac:chgData name="Mohamed-Reda Derraz" userId="d4e215a6228e3416" providerId="LiveId" clId="{CB1675EE-2047-457F-BFCE-CB9D3A308EA5}" dt="2022-07-29T11:02:31.289" v="735" actId="27803"/>
          <ac:picMkLst>
            <pc:docMk/>
            <pc:sldMk cId="3015271264" sldId="321"/>
            <ac:picMk id="19" creationId="{0F20D190-3DFC-2113-9A61-4A6BA53E54E9}"/>
          </ac:picMkLst>
        </pc:picChg>
        <pc:picChg chg="add del mod">
          <ac:chgData name="Mohamed-Reda Derraz" userId="d4e215a6228e3416" providerId="LiveId" clId="{CB1675EE-2047-457F-BFCE-CB9D3A308EA5}" dt="2022-07-29T11:02:10.549" v="729" actId="27803"/>
          <ac:picMkLst>
            <pc:docMk/>
            <pc:sldMk cId="3015271264" sldId="321"/>
            <ac:picMk id="20" creationId="{B514CD48-5930-FDBC-4BF6-7996195EC061}"/>
          </ac:picMkLst>
        </pc:picChg>
        <pc:picChg chg="add del mod">
          <ac:chgData name="Mohamed-Reda Derraz" userId="d4e215a6228e3416" providerId="LiveId" clId="{CB1675EE-2047-457F-BFCE-CB9D3A308EA5}" dt="2022-07-29T11:02:31.289" v="735" actId="27803"/>
          <ac:picMkLst>
            <pc:docMk/>
            <pc:sldMk cId="3015271264" sldId="321"/>
            <ac:picMk id="21" creationId="{487F67E5-3465-224C-9040-01348716E98B}"/>
          </ac:picMkLst>
        </pc:picChg>
        <pc:picChg chg="add del mod">
          <ac:chgData name="Mohamed-Reda Derraz" userId="d4e215a6228e3416" providerId="LiveId" clId="{CB1675EE-2047-457F-BFCE-CB9D3A308EA5}" dt="2022-07-29T11:02:31.289" v="735" actId="27803"/>
          <ac:picMkLst>
            <pc:docMk/>
            <pc:sldMk cId="3015271264" sldId="321"/>
            <ac:picMk id="22" creationId="{4C992F38-CC42-25A0-B706-40167A170775}"/>
          </ac:picMkLst>
        </pc:picChg>
      </pc:sldChg>
      <pc:sldChg chg="addSp delSp modSp mod modTransition setBg delAnim modAnim modNotesTx">
        <pc:chgData name="Mohamed-Reda Derraz" userId="d4e215a6228e3416" providerId="LiveId" clId="{CB1675EE-2047-457F-BFCE-CB9D3A308EA5}" dt="2022-07-29T11:29:21.825" v="932"/>
        <pc:sldMkLst>
          <pc:docMk/>
          <pc:sldMk cId="1654192738" sldId="322"/>
        </pc:sldMkLst>
        <pc:spChg chg="mod">
          <ac:chgData name="Mohamed-Reda Derraz" userId="d4e215a6228e3416" providerId="LiveId" clId="{CB1675EE-2047-457F-BFCE-CB9D3A308EA5}" dt="2022-07-29T11:25:20.264" v="876" actId="1076"/>
          <ac:spMkLst>
            <pc:docMk/>
            <pc:sldMk cId="1654192738" sldId="322"/>
            <ac:spMk id="2" creationId="{23874B71-12E1-BE53-E26E-15D7936CA425}"/>
          </ac:spMkLst>
        </pc:spChg>
        <pc:spChg chg="add mod topLvl">
          <ac:chgData name="Mohamed-Reda Derraz" userId="d4e215a6228e3416" providerId="LiveId" clId="{CB1675EE-2047-457F-BFCE-CB9D3A308EA5}" dt="2022-07-29T11:16:06.070" v="804" actId="164"/>
          <ac:spMkLst>
            <pc:docMk/>
            <pc:sldMk cId="1654192738" sldId="322"/>
            <ac:spMk id="11" creationId="{A1A904C5-A472-A50B-FA74-4C175533BBBA}"/>
          </ac:spMkLst>
        </pc:spChg>
        <pc:spChg chg="add mod topLvl">
          <ac:chgData name="Mohamed-Reda Derraz" userId="d4e215a6228e3416" providerId="LiveId" clId="{CB1675EE-2047-457F-BFCE-CB9D3A308EA5}" dt="2022-07-29T11:16:06.070" v="804" actId="164"/>
          <ac:spMkLst>
            <pc:docMk/>
            <pc:sldMk cId="1654192738" sldId="322"/>
            <ac:spMk id="12" creationId="{D3411866-A499-E829-D29F-79659596C100}"/>
          </ac:spMkLst>
        </pc:spChg>
        <pc:spChg chg="add mod topLvl">
          <ac:chgData name="Mohamed-Reda Derraz" userId="d4e215a6228e3416" providerId="LiveId" clId="{CB1675EE-2047-457F-BFCE-CB9D3A308EA5}" dt="2022-07-29T11:16:06.070" v="804" actId="164"/>
          <ac:spMkLst>
            <pc:docMk/>
            <pc:sldMk cId="1654192738" sldId="322"/>
            <ac:spMk id="13" creationId="{8A871D47-A495-3445-8399-76ED82FB7C6B}"/>
          </ac:spMkLst>
        </pc:spChg>
        <pc:spChg chg="add mod topLvl">
          <ac:chgData name="Mohamed-Reda Derraz" userId="d4e215a6228e3416" providerId="LiveId" clId="{CB1675EE-2047-457F-BFCE-CB9D3A308EA5}" dt="2022-07-29T11:16:06.070" v="804" actId="164"/>
          <ac:spMkLst>
            <pc:docMk/>
            <pc:sldMk cId="1654192738" sldId="322"/>
            <ac:spMk id="14" creationId="{AA43E362-CA18-01F1-1A42-BFA4CBAB6747}"/>
          </ac:spMkLst>
        </pc:spChg>
        <pc:spChg chg="add mod topLvl">
          <ac:chgData name="Mohamed-Reda Derraz" userId="d4e215a6228e3416" providerId="LiveId" clId="{CB1675EE-2047-457F-BFCE-CB9D3A308EA5}" dt="2022-07-29T11:16:06.070" v="804" actId="164"/>
          <ac:spMkLst>
            <pc:docMk/>
            <pc:sldMk cId="1654192738" sldId="322"/>
            <ac:spMk id="15" creationId="{217142E7-48E0-7FBB-C24C-5CC8E7CBDD34}"/>
          </ac:spMkLst>
        </pc:spChg>
        <pc:spChg chg="add mod topLvl">
          <ac:chgData name="Mohamed-Reda Derraz" userId="d4e215a6228e3416" providerId="LiveId" clId="{CB1675EE-2047-457F-BFCE-CB9D3A308EA5}" dt="2022-07-29T11:16:06.070" v="804" actId="164"/>
          <ac:spMkLst>
            <pc:docMk/>
            <pc:sldMk cId="1654192738" sldId="322"/>
            <ac:spMk id="16" creationId="{64FADC79-42D2-0DF5-1344-4092D9D91837}"/>
          </ac:spMkLst>
        </pc:spChg>
        <pc:spChg chg="add mod topLvl">
          <ac:chgData name="Mohamed-Reda Derraz" userId="d4e215a6228e3416" providerId="LiveId" clId="{CB1675EE-2047-457F-BFCE-CB9D3A308EA5}" dt="2022-07-29T11:16:06.070" v="804" actId="164"/>
          <ac:spMkLst>
            <pc:docMk/>
            <pc:sldMk cId="1654192738" sldId="322"/>
            <ac:spMk id="17" creationId="{D9C0923F-D33C-E771-5DBC-351FCF8378F9}"/>
          </ac:spMkLst>
        </pc:spChg>
        <pc:spChg chg="add mod topLvl">
          <ac:chgData name="Mohamed-Reda Derraz" userId="d4e215a6228e3416" providerId="LiveId" clId="{CB1675EE-2047-457F-BFCE-CB9D3A308EA5}" dt="2022-07-29T11:16:06.070" v="804" actId="164"/>
          <ac:spMkLst>
            <pc:docMk/>
            <pc:sldMk cId="1654192738" sldId="322"/>
            <ac:spMk id="18" creationId="{2068EC19-771E-991F-3B7E-FFFC240430EF}"/>
          </ac:spMkLst>
        </pc:spChg>
        <pc:spChg chg="add mod topLvl">
          <ac:chgData name="Mohamed-Reda Derraz" userId="d4e215a6228e3416" providerId="LiveId" clId="{CB1675EE-2047-457F-BFCE-CB9D3A308EA5}" dt="2022-07-29T11:16:06.070" v="804" actId="164"/>
          <ac:spMkLst>
            <pc:docMk/>
            <pc:sldMk cId="1654192738" sldId="322"/>
            <ac:spMk id="19" creationId="{54B41DDD-414A-957B-728D-2B26E54AA88F}"/>
          </ac:spMkLst>
        </pc:spChg>
        <pc:spChg chg="add mod topLvl">
          <ac:chgData name="Mohamed-Reda Derraz" userId="d4e215a6228e3416" providerId="LiveId" clId="{CB1675EE-2047-457F-BFCE-CB9D3A308EA5}" dt="2022-07-29T11:16:06.070" v="804" actId="164"/>
          <ac:spMkLst>
            <pc:docMk/>
            <pc:sldMk cId="1654192738" sldId="322"/>
            <ac:spMk id="20" creationId="{F0A6F1FB-CAD7-928D-91CA-6F2B137FE55D}"/>
          </ac:spMkLst>
        </pc:spChg>
        <pc:spChg chg="add mod topLvl">
          <ac:chgData name="Mohamed-Reda Derraz" userId="d4e215a6228e3416" providerId="LiveId" clId="{CB1675EE-2047-457F-BFCE-CB9D3A308EA5}" dt="2022-07-29T11:16:06.070" v="804" actId="164"/>
          <ac:spMkLst>
            <pc:docMk/>
            <pc:sldMk cId="1654192738" sldId="322"/>
            <ac:spMk id="21" creationId="{89A6749A-4F8E-5CFE-04C4-93EC657A3A6C}"/>
          </ac:spMkLst>
        </pc:spChg>
        <pc:spChg chg="add mod topLvl">
          <ac:chgData name="Mohamed-Reda Derraz" userId="d4e215a6228e3416" providerId="LiveId" clId="{CB1675EE-2047-457F-BFCE-CB9D3A308EA5}" dt="2022-07-29T11:16:06.070" v="804" actId="164"/>
          <ac:spMkLst>
            <pc:docMk/>
            <pc:sldMk cId="1654192738" sldId="322"/>
            <ac:spMk id="22" creationId="{6F3CC9BA-361D-B439-436E-DAA7633B7EF8}"/>
          </ac:spMkLst>
        </pc:spChg>
        <pc:spChg chg="add mod topLvl">
          <ac:chgData name="Mohamed-Reda Derraz" userId="d4e215a6228e3416" providerId="LiveId" clId="{CB1675EE-2047-457F-BFCE-CB9D3A308EA5}" dt="2022-07-29T11:16:06.070" v="804" actId="164"/>
          <ac:spMkLst>
            <pc:docMk/>
            <pc:sldMk cId="1654192738" sldId="322"/>
            <ac:spMk id="23" creationId="{0A4A8BD3-E963-9C6A-E693-F940585C3515}"/>
          </ac:spMkLst>
        </pc:spChg>
        <pc:spChg chg="add mod topLvl">
          <ac:chgData name="Mohamed-Reda Derraz" userId="d4e215a6228e3416" providerId="LiveId" clId="{CB1675EE-2047-457F-BFCE-CB9D3A308EA5}" dt="2022-07-29T11:16:06.070" v="804" actId="164"/>
          <ac:spMkLst>
            <pc:docMk/>
            <pc:sldMk cId="1654192738" sldId="322"/>
            <ac:spMk id="24" creationId="{4A6E6540-C805-8CAA-D4C1-EE83D430C76C}"/>
          </ac:spMkLst>
        </pc:spChg>
        <pc:spChg chg="add mod topLvl">
          <ac:chgData name="Mohamed-Reda Derraz" userId="d4e215a6228e3416" providerId="LiveId" clId="{CB1675EE-2047-457F-BFCE-CB9D3A308EA5}" dt="2022-07-29T11:16:06.070" v="804" actId="164"/>
          <ac:spMkLst>
            <pc:docMk/>
            <pc:sldMk cId="1654192738" sldId="322"/>
            <ac:spMk id="25" creationId="{08765432-4AD4-7140-C30D-6D17A7E97535}"/>
          </ac:spMkLst>
        </pc:spChg>
        <pc:spChg chg="add mod topLvl">
          <ac:chgData name="Mohamed-Reda Derraz" userId="d4e215a6228e3416" providerId="LiveId" clId="{CB1675EE-2047-457F-BFCE-CB9D3A308EA5}" dt="2022-07-29T11:16:06.070" v="804" actId="164"/>
          <ac:spMkLst>
            <pc:docMk/>
            <pc:sldMk cId="1654192738" sldId="322"/>
            <ac:spMk id="26" creationId="{88B2BEEF-31E3-94C0-4CE6-BC7B522D7E36}"/>
          </ac:spMkLst>
        </pc:spChg>
        <pc:spChg chg="add mod topLvl">
          <ac:chgData name="Mohamed-Reda Derraz" userId="d4e215a6228e3416" providerId="LiveId" clId="{CB1675EE-2047-457F-BFCE-CB9D3A308EA5}" dt="2022-07-29T11:16:06.070" v="804" actId="164"/>
          <ac:spMkLst>
            <pc:docMk/>
            <pc:sldMk cId="1654192738" sldId="322"/>
            <ac:spMk id="27" creationId="{044ABB4E-4295-6855-0B40-0B6E602CB1D1}"/>
          </ac:spMkLst>
        </pc:spChg>
        <pc:spChg chg="add mod topLvl">
          <ac:chgData name="Mohamed-Reda Derraz" userId="d4e215a6228e3416" providerId="LiveId" clId="{CB1675EE-2047-457F-BFCE-CB9D3A308EA5}" dt="2022-07-29T11:16:06.070" v="804" actId="164"/>
          <ac:spMkLst>
            <pc:docMk/>
            <pc:sldMk cId="1654192738" sldId="322"/>
            <ac:spMk id="28" creationId="{01DB67CD-AD37-CC27-DB50-02BA54166AC6}"/>
          </ac:spMkLst>
        </pc:spChg>
        <pc:spChg chg="add mod topLvl">
          <ac:chgData name="Mohamed-Reda Derraz" userId="d4e215a6228e3416" providerId="LiveId" clId="{CB1675EE-2047-457F-BFCE-CB9D3A308EA5}" dt="2022-07-29T11:16:06.070" v="804" actId="164"/>
          <ac:spMkLst>
            <pc:docMk/>
            <pc:sldMk cId="1654192738" sldId="322"/>
            <ac:spMk id="29" creationId="{3F5DC386-8433-D445-2E49-4F2BA2BFBB9D}"/>
          </ac:spMkLst>
        </pc:spChg>
        <pc:spChg chg="add mod topLvl">
          <ac:chgData name="Mohamed-Reda Derraz" userId="d4e215a6228e3416" providerId="LiveId" clId="{CB1675EE-2047-457F-BFCE-CB9D3A308EA5}" dt="2022-07-29T11:16:06.070" v="804" actId="164"/>
          <ac:spMkLst>
            <pc:docMk/>
            <pc:sldMk cId="1654192738" sldId="322"/>
            <ac:spMk id="30" creationId="{BB5E21EA-A2D3-3E93-F144-E5329AA090D6}"/>
          </ac:spMkLst>
        </pc:spChg>
        <pc:spChg chg="add mod topLvl">
          <ac:chgData name="Mohamed-Reda Derraz" userId="d4e215a6228e3416" providerId="LiveId" clId="{CB1675EE-2047-457F-BFCE-CB9D3A308EA5}" dt="2022-07-29T11:16:03.790" v="803" actId="164"/>
          <ac:spMkLst>
            <pc:docMk/>
            <pc:sldMk cId="1654192738" sldId="322"/>
            <ac:spMk id="31" creationId="{855EF979-684B-82D4-8225-8D5496034704}"/>
          </ac:spMkLst>
        </pc:spChg>
        <pc:spChg chg="add mod topLvl">
          <ac:chgData name="Mohamed-Reda Derraz" userId="d4e215a6228e3416" providerId="LiveId" clId="{CB1675EE-2047-457F-BFCE-CB9D3A308EA5}" dt="2022-07-29T11:16:03.790" v="803" actId="164"/>
          <ac:spMkLst>
            <pc:docMk/>
            <pc:sldMk cId="1654192738" sldId="322"/>
            <ac:spMk id="32" creationId="{59F07F29-4F0E-1CA9-5F90-9E43C6DDF70A}"/>
          </ac:spMkLst>
        </pc:spChg>
        <pc:spChg chg="add mod topLvl">
          <ac:chgData name="Mohamed-Reda Derraz" userId="d4e215a6228e3416" providerId="LiveId" clId="{CB1675EE-2047-457F-BFCE-CB9D3A308EA5}" dt="2022-07-29T11:16:03.790" v="803" actId="164"/>
          <ac:spMkLst>
            <pc:docMk/>
            <pc:sldMk cId="1654192738" sldId="322"/>
            <ac:spMk id="33" creationId="{DAFE4164-1124-5283-9A2B-961DA5A2A8BB}"/>
          </ac:spMkLst>
        </pc:spChg>
        <pc:spChg chg="add mod topLvl">
          <ac:chgData name="Mohamed-Reda Derraz" userId="d4e215a6228e3416" providerId="LiveId" clId="{CB1675EE-2047-457F-BFCE-CB9D3A308EA5}" dt="2022-07-29T11:16:03.790" v="803" actId="164"/>
          <ac:spMkLst>
            <pc:docMk/>
            <pc:sldMk cId="1654192738" sldId="322"/>
            <ac:spMk id="34" creationId="{9F445BEE-2A70-50F0-28D3-00038C2D988B}"/>
          </ac:spMkLst>
        </pc:spChg>
        <pc:spChg chg="add mod topLvl">
          <ac:chgData name="Mohamed-Reda Derraz" userId="d4e215a6228e3416" providerId="LiveId" clId="{CB1675EE-2047-457F-BFCE-CB9D3A308EA5}" dt="2022-07-29T11:16:03.790" v="803" actId="164"/>
          <ac:spMkLst>
            <pc:docMk/>
            <pc:sldMk cId="1654192738" sldId="322"/>
            <ac:spMk id="35" creationId="{E98F2D1A-32AA-7CC8-06FA-F2606BD4ECB0}"/>
          </ac:spMkLst>
        </pc:spChg>
        <pc:spChg chg="add mod topLvl">
          <ac:chgData name="Mohamed-Reda Derraz" userId="d4e215a6228e3416" providerId="LiveId" clId="{CB1675EE-2047-457F-BFCE-CB9D3A308EA5}" dt="2022-07-29T11:16:03.790" v="803" actId="164"/>
          <ac:spMkLst>
            <pc:docMk/>
            <pc:sldMk cId="1654192738" sldId="322"/>
            <ac:spMk id="36" creationId="{B5A7BA2C-388D-87E4-9215-3908EB91F39A}"/>
          </ac:spMkLst>
        </pc:spChg>
        <pc:spChg chg="add mod topLvl">
          <ac:chgData name="Mohamed-Reda Derraz" userId="d4e215a6228e3416" providerId="LiveId" clId="{CB1675EE-2047-457F-BFCE-CB9D3A308EA5}" dt="2022-07-29T11:16:03.790" v="803" actId="164"/>
          <ac:spMkLst>
            <pc:docMk/>
            <pc:sldMk cId="1654192738" sldId="322"/>
            <ac:spMk id="37" creationId="{5A8032EB-7FC1-69A6-31EA-898158FC2B76}"/>
          </ac:spMkLst>
        </pc:spChg>
        <pc:spChg chg="add mod topLvl">
          <ac:chgData name="Mohamed-Reda Derraz" userId="d4e215a6228e3416" providerId="LiveId" clId="{CB1675EE-2047-457F-BFCE-CB9D3A308EA5}" dt="2022-07-29T11:16:03.790" v="803" actId="164"/>
          <ac:spMkLst>
            <pc:docMk/>
            <pc:sldMk cId="1654192738" sldId="322"/>
            <ac:spMk id="38" creationId="{AA04F033-27F7-FBA2-4FF1-ACD2CA2B9F55}"/>
          </ac:spMkLst>
        </pc:spChg>
        <pc:spChg chg="add mod topLvl">
          <ac:chgData name="Mohamed-Reda Derraz" userId="d4e215a6228e3416" providerId="LiveId" clId="{CB1675EE-2047-457F-BFCE-CB9D3A308EA5}" dt="2022-07-29T11:16:03.790" v="803" actId="164"/>
          <ac:spMkLst>
            <pc:docMk/>
            <pc:sldMk cId="1654192738" sldId="322"/>
            <ac:spMk id="39" creationId="{360E9B35-6E06-900B-E189-E2BEBE383C00}"/>
          </ac:spMkLst>
        </pc:spChg>
        <pc:spChg chg="add mod topLvl">
          <ac:chgData name="Mohamed-Reda Derraz" userId="d4e215a6228e3416" providerId="LiveId" clId="{CB1675EE-2047-457F-BFCE-CB9D3A308EA5}" dt="2022-07-29T11:16:03.790" v="803" actId="164"/>
          <ac:spMkLst>
            <pc:docMk/>
            <pc:sldMk cId="1654192738" sldId="322"/>
            <ac:spMk id="40" creationId="{D2B7DE87-B581-0D09-7B20-B4BAF8447313}"/>
          </ac:spMkLst>
        </pc:spChg>
        <pc:spChg chg="add mod topLvl">
          <ac:chgData name="Mohamed-Reda Derraz" userId="d4e215a6228e3416" providerId="LiveId" clId="{CB1675EE-2047-457F-BFCE-CB9D3A308EA5}" dt="2022-07-29T11:16:03.790" v="803" actId="164"/>
          <ac:spMkLst>
            <pc:docMk/>
            <pc:sldMk cId="1654192738" sldId="322"/>
            <ac:spMk id="41" creationId="{5C4F3A88-F014-C486-2280-3CBB8E40150F}"/>
          </ac:spMkLst>
        </pc:spChg>
        <pc:spChg chg="add mod topLvl">
          <ac:chgData name="Mohamed-Reda Derraz" userId="d4e215a6228e3416" providerId="LiveId" clId="{CB1675EE-2047-457F-BFCE-CB9D3A308EA5}" dt="2022-07-29T11:16:03.790" v="803" actId="164"/>
          <ac:spMkLst>
            <pc:docMk/>
            <pc:sldMk cId="1654192738" sldId="322"/>
            <ac:spMk id="42" creationId="{8C1EDF36-39FB-D602-C557-89801498F25D}"/>
          </ac:spMkLst>
        </pc:spChg>
        <pc:spChg chg="add mod topLvl">
          <ac:chgData name="Mohamed-Reda Derraz" userId="d4e215a6228e3416" providerId="LiveId" clId="{CB1675EE-2047-457F-BFCE-CB9D3A308EA5}" dt="2022-07-29T11:16:03.790" v="803" actId="164"/>
          <ac:spMkLst>
            <pc:docMk/>
            <pc:sldMk cId="1654192738" sldId="322"/>
            <ac:spMk id="43" creationId="{76C50C46-F378-0062-12FD-533F23BD3EE5}"/>
          </ac:spMkLst>
        </pc:spChg>
        <pc:spChg chg="add mod topLvl">
          <ac:chgData name="Mohamed-Reda Derraz" userId="d4e215a6228e3416" providerId="LiveId" clId="{CB1675EE-2047-457F-BFCE-CB9D3A308EA5}" dt="2022-07-29T11:16:03.790" v="803" actId="164"/>
          <ac:spMkLst>
            <pc:docMk/>
            <pc:sldMk cId="1654192738" sldId="322"/>
            <ac:spMk id="44" creationId="{8ED202C9-9626-C096-55AC-1EB93846E8FB}"/>
          </ac:spMkLst>
        </pc:spChg>
        <pc:spChg chg="add mod topLvl">
          <ac:chgData name="Mohamed-Reda Derraz" userId="d4e215a6228e3416" providerId="LiveId" clId="{CB1675EE-2047-457F-BFCE-CB9D3A308EA5}" dt="2022-07-29T11:16:03.790" v="803" actId="164"/>
          <ac:spMkLst>
            <pc:docMk/>
            <pc:sldMk cId="1654192738" sldId="322"/>
            <ac:spMk id="45" creationId="{A6A4BF55-3879-2BDE-36FD-05E948EE972B}"/>
          </ac:spMkLst>
        </pc:spChg>
        <pc:spChg chg="add mod topLvl">
          <ac:chgData name="Mohamed-Reda Derraz" userId="d4e215a6228e3416" providerId="LiveId" clId="{CB1675EE-2047-457F-BFCE-CB9D3A308EA5}" dt="2022-07-29T11:16:03.790" v="803" actId="164"/>
          <ac:spMkLst>
            <pc:docMk/>
            <pc:sldMk cId="1654192738" sldId="322"/>
            <ac:spMk id="46" creationId="{C482EA09-372C-8B04-1309-027F6B689C79}"/>
          </ac:spMkLst>
        </pc:spChg>
        <pc:spChg chg="add mod topLvl">
          <ac:chgData name="Mohamed-Reda Derraz" userId="d4e215a6228e3416" providerId="LiveId" clId="{CB1675EE-2047-457F-BFCE-CB9D3A308EA5}" dt="2022-07-29T11:16:03.790" v="803" actId="164"/>
          <ac:spMkLst>
            <pc:docMk/>
            <pc:sldMk cId="1654192738" sldId="322"/>
            <ac:spMk id="47" creationId="{57A03071-6FA7-61F5-A48E-E39DAF9529E0}"/>
          </ac:spMkLst>
        </pc:spChg>
        <pc:spChg chg="add mod topLvl">
          <ac:chgData name="Mohamed-Reda Derraz" userId="d4e215a6228e3416" providerId="LiveId" clId="{CB1675EE-2047-457F-BFCE-CB9D3A308EA5}" dt="2022-07-29T11:16:03.790" v="803" actId="164"/>
          <ac:spMkLst>
            <pc:docMk/>
            <pc:sldMk cId="1654192738" sldId="322"/>
            <ac:spMk id="48" creationId="{C212C367-2945-5E4F-B503-24F8D21AF4A3}"/>
          </ac:spMkLst>
        </pc:spChg>
        <pc:spChg chg="add mod topLvl">
          <ac:chgData name="Mohamed-Reda Derraz" userId="d4e215a6228e3416" providerId="LiveId" clId="{CB1675EE-2047-457F-BFCE-CB9D3A308EA5}" dt="2022-07-29T11:16:03.790" v="803" actId="164"/>
          <ac:spMkLst>
            <pc:docMk/>
            <pc:sldMk cId="1654192738" sldId="322"/>
            <ac:spMk id="49" creationId="{4505BE24-1FF5-EB74-9ADE-6C01B5F3321D}"/>
          </ac:spMkLst>
        </pc:spChg>
        <pc:spChg chg="add mod topLvl">
          <ac:chgData name="Mohamed-Reda Derraz" userId="d4e215a6228e3416" providerId="LiveId" clId="{CB1675EE-2047-457F-BFCE-CB9D3A308EA5}" dt="2022-07-29T11:16:03.790" v="803" actId="164"/>
          <ac:spMkLst>
            <pc:docMk/>
            <pc:sldMk cId="1654192738" sldId="322"/>
            <ac:spMk id="50" creationId="{0126CC78-5C5D-ADF5-926D-DD6DF9805EF3}"/>
          </ac:spMkLst>
        </pc:spChg>
        <pc:spChg chg="add mod topLvl">
          <ac:chgData name="Mohamed-Reda Derraz" userId="d4e215a6228e3416" providerId="LiveId" clId="{CB1675EE-2047-457F-BFCE-CB9D3A308EA5}" dt="2022-07-29T11:16:01.568" v="802" actId="164"/>
          <ac:spMkLst>
            <pc:docMk/>
            <pc:sldMk cId="1654192738" sldId="322"/>
            <ac:spMk id="51" creationId="{526CC3E0-628D-6FDA-4652-703830D43738}"/>
          </ac:spMkLst>
        </pc:spChg>
        <pc:spChg chg="add mod topLvl">
          <ac:chgData name="Mohamed-Reda Derraz" userId="d4e215a6228e3416" providerId="LiveId" clId="{CB1675EE-2047-457F-BFCE-CB9D3A308EA5}" dt="2022-07-29T11:16:01.568" v="802" actId="164"/>
          <ac:spMkLst>
            <pc:docMk/>
            <pc:sldMk cId="1654192738" sldId="322"/>
            <ac:spMk id="52" creationId="{78DA9A58-D847-AC8C-7E71-BC620349D03F}"/>
          </ac:spMkLst>
        </pc:spChg>
        <pc:spChg chg="add mod topLvl">
          <ac:chgData name="Mohamed-Reda Derraz" userId="d4e215a6228e3416" providerId="LiveId" clId="{CB1675EE-2047-457F-BFCE-CB9D3A308EA5}" dt="2022-07-29T11:16:01.568" v="802" actId="164"/>
          <ac:spMkLst>
            <pc:docMk/>
            <pc:sldMk cId="1654192738" sldId="322"/>
            <ac:spMk id="53" creationId="{CFDEC713-6E55-E221-CCEE-E00F5D8DC675}"/>
          </ac:spMkLst>
        </pc:spChg>
        <pc:spChg chg="add mod topLvl">
          <ac:chgData name="Mohamed-Reda Derraz" userId="d4e215a6228e3416" providerId="LiveId" clId="{CB1675EE-2047-457F-BFCE-CB9D3A308EA5}" dt="2022-07-29T11:16:01.568" v="802" actId="164"/>
          <ac:spMkLst>
            <pc:docMk/>
            <pc:sldMk cId="1654192738" sldId="322"/>
            <ac:spMk id="54" creationId="{AC7E7C42-E51C-395E-6763-59E1647FAF6F}"/>
          </ac:spMkLst>
        </pc:spChg>
        <pc:spChg chg="add mod topLvl">
          <ac:chgData name="Mohamed-Reda Derraz" userId="d4e215a6228e3416" providerId="LiveId" clId="{CB1675EE-2047-457F-BFCE-CB9D3A308EA5}" dt="2022-07-29T11:16:01.568" v="802" actId="164"/>
          <ac:spMkLst>
            <pc:docMk/>
            <pc:sldMk cId="1654192738" sldId="322"/>
            <ac:spMk id="55" creationId="{792E0C36-F612-D296-9178-60C8ED984802}"/>
          </ac:spMkLst>
        </pc:spChg>
        <pc:spChg chg="add mod topLvl">
          <ac:chgData name="Mohamed-Reda Derraz" userId="d4e215a6228e3416" providerId="LiveId" clId="{CB1675EE-2047-457F-BFCE-CB9D3A308EA5}" dt="2022-07-29T11:16:01.568" v="802" actId="164"/>
          <ac:spMkLst>
            <pc:docMk/>
            <pc:sldMk cId="1654192738" sldId="322"/>
            <ac:spMk id="56" creationId="{8C3DE3C4-C9EB-81FF-93AE-F5F991FB47BE}"/>
          </ac:spMkLst>
        </pc:spChg>
        <pc:spChg chg="add mod topLvl">
          <ac:chgData name="Mohamed-Reda Derraz" userId="d4e215a6228e3416" providerId="LiveId" clId="{CB1675EE-2047-457F-BFCE-CB9D3A308EA5}" dt="2022-07-29T11:16:01.568" v="802" actId="164"/>
          <ac:spMkLst>
            <pc:docMk/>
            <pc:sldMk cId="1654192738" sldId="322"/>
            <ac:spMk id="57" creationId="{4D137606-7AB6-C488-61E7-13527A03C22B}"/>
          </ac:spMkLst>
        </pc:spChg>
        <pc:spChg chg="add mod topLvl">
          <ac:chgData name="Mohamed-Reda Derraz" userId="d4e215a6228e3416" providerId="LiveId" clId="{CB1675EE-2047-457F-BFCE-CB9D3A308EA5}" dt="2022-07-29T11:16:01.568" v="802" actId="164"/>
          <ac:spMkLst>
            <pc:docMk/>
            <pc:sldMk cId="1654192738" sldId="322"/>
            <ac:spMk id="58" creationId="{70B3FA49-B460-58EC-D3F1-A1C65FCB5473}"/>
          </ac:spMkLst>
        </pc:spChg>
        <pc:spChg chg="add mod topLvl">
          <ac:chgData name="Mohamed-Reda Derraz" userId="d4e215a6228e3416" providerId="LiveId" clId="{CB1675EE-2047-457F-BFCE-CB9D3A308EA5}" dt="2022-07-29T11:16:01.568" v="802" actId="164"/>
          <ac:spMkLst>
            <pc:docMk/>
            <pc:sldMk cId="1654192738" sldId="322"/>
            <ac:spMk id="59" creationId="{409AEED2-063C-8B65-21D4-FF817AE211E0}"/>
          </ac:spMkLst>
        </pc:spChg>
        <pc:spChg chg="add mod topLvl">
          <ac:chgData name="Mohamed-Reda Derraz" userId="d4e215a6228e3416" providerId="LiveId" clId="{CB1675EE-2047-457F-BFCE-CB9D3A308EA5}" dt="2022-07-29T11:16:01.568" v="802" actId="164"/>
          <ac:spMkLst>
            <pc:docMk/>
            <pc:sldMk cId="1654192738" sldId="322"/>
            <ac:spMk id="60" creationId="{70FFA30C-B7D8-DF5F-D702-A5386910AA31}"/>
          </ac:spMkLst>
        </pc:spChg>
        <pc:spChg chg="add mod topLvl">
          <ac:chgData name="Mohamed-Reda Derraz" userId="d4e215a6228e3416" providerId="LiveId" clId="{CB1675EE-2047-457F-BFCE-CB9D3A308EA5}" dt="2022-07-29T11:16:01.568" v="802" actId="164"/>
          <ac:spMkLst>
            <pc:docMk/>
            <pc:sldMk cId="1654192738" sldId="322"/>
            <ac:spMk id="61" creationId="{4ADE43C4-130C-CC8E-D688-B2B0157A660D}"/>
          </ac:spMkLst>
        </pc:spChg>
        <pc:spChg chg="add mod topLvl">
          <ac:chgData name="Mohamed-Reda Derraz" userId="d4e215a6228e3416" providerId="LiveId" clId="{CB1675EE-2047-457F-BFCE-CB9D3A308EA5}" dt="2022-07-29T11:16:01.568" v="802" actId="164"/>
          <ac:spMkLst>
            <pc:docMk/>
            <pc:sldMk cId="1654192738" sldId="322"/>
            <ac:spMk id="62" creationId="{E6A30549-D51D-BD6A-7CC5-E8502DBE2051}"/>
          </ac:spMkLst>
        </pc:spChg>
        <pc:spChg chg="add mod topLvl">
          <ac:chgData name="Mohamed-Reda Derraz" userId="d4e215a6228e3416" providerId="LiveId" clId="{CB1675EE-2047-457F-BFCE-CB9D3A308EA5}" dt="2022-07-29T11:16:01.568" v="802" actId="164"/>
          <ac:spMkLst>
            <pc:docMk/>
            <pc:sldMk cId="1654192738" sldId="322"/>
            <ac:spMk id="63" creationId="{C6494C3F-0A70-6681-FE52-FE1C0F46ED89}"/>
          </ac:spMkLst>
        </pc:spChg>
        <pc:spChg chg="add mod topLvl">
          <ac:chgData name="Mohamed-Reda Derraz" userId="d4e215a6228e3416" providerId="LiveId" clId="{CB1675EE-2047-457F-BFCE-CB9D3A308EA5}" dt="2022-07-29T11:16:01.568" v="802" actId="164"/>
          <ac:spMkLst>
            <pc:docMk/>
            <pc:sldMk cId="1654192738" sldId="322"/>
            <ac:spMk id="64" creationId="{91CE5CE9-61C6-8141-13CC-BCABBC87BE2D}"/>
          </ac:spMkLst>
        </pc:spChg>
        <pc:spChg chg="add mod topLvl">
          <ac:chgData name="Mohamed-Reda Derraz" userId="d4e215a6228e3416" providerId="LiveId" clId="{CB1675EE-2047-457F-BFCE-CB9D3A308EA5}" dt="2022-07-29T11:16:01.568" v="802" actId="164"/>
          <ac:spMkLst>
            <pc:docMk/>
            <pc:sldMk cId="1654192738" sldId="322"/>
            <ac:spMk id="65" creationId="{93BC10B6-9CDD-B040-909D-522B52124DDB}"/>
          </ac:spMkLst>
        </pc:spChg>
        <pc:spChg chg="add mod topLvl">
          <ac:chgData name="Mohamed-Reda Derraz" userId="d4e215a6228e3416" providerId="LiveId" clId="{CB1675EE-2047-457F-BFCE-CB9D3A308EA5}" dt="2022-07-29T11:16:01.568" v="802" actId="164"/>
          <ac:spMkLst>
            <pc:docMk/>
            <pc:sldMk cId="1654192738" sldId="322"/>
            <ac:spMk id="66" creationId="{EC040BA3-DE05-C3BB-6070-58B6A6685C73}"/>
          </ac:spMkLst>
        </pc:spChg>
        <pc:spChg chg="add mod topLvl">
          <ac:chgData name="Mohamed-Reda Derraz" userId="d4e215a6228e3416" providerId="LiveId" clId="{CB1675EE-2047-457F-BFCE-CB9D3A308EA5}" dt="2022-07-29T11:16:01.568" v="802" actId="164"/>
          <ac:spMkLst>
            <pc:docMk/>
            <pc:sldMk cId="1654192738" sldId="322"/>
            <ac:spMk id="67" creationId="{88B20AAD-C8E8-8243-BC37-58E658C99CA7}"/>
          </ac:spMkLst>
        </pc:spChg>
        <pc:spChg chg="add mod topLvl">
          <ac:chgData name="Mohamed-Reda Derraz" userId="d4e215a6228e3416" providerId="LiveId" clId="{CB1675EE-2047-457F-BFCE-CB9D3A308EA5}" dt="2022-07-29T11:16:01.568" v="802" actId="164"/>
          <ac:spMkLst>
            <pc:docMk/>
            <pc:sldMk cId="1654192738" sldId="322"/>
            <ac:spMk id="68" creationId="{2F015C93-130B-6DE2-1C4A-58F37ABD8516}"/>
          </ac:spMkLst>
        </pc:spChg>
        <pc:spChg chg="add mod topLvl">
          <ac:chgData name="Mohamed-Reda Derraz" userId="d4e215a6228e3416" providerId="LiveId" clId="{CB1675EE-2047-457F-BFCE-CB9D3A308EA5}" dt="2022-07-29T11:16:01.568" v="802" actId="164"/>
          <ac:spMkLst>
            <pc:docMk/>
            <pc:sldMk cId="1654192738" sldId="322"/>
            <ac:spMk id="69" creationId="{B7AA0B8D-3F2A-A76E-3E0F-E562C87BD860}"/>
          </ac:spMkLst>
        </pc:spChg>
        <pc:spChg chg="add mod topLvl">
          <ac:chgData name="Mohamed-Reda Derraz" userId="d4e215a6228e3416" providerId="LiveId" clId="{CB1675EE-2047-457F-BFCE-CB9D3A308EA5}" dt="2022-07-29T11:16:01.568" v="802" actId="164"/>
          <ac:spMkLst>
            <pc:docMk/>
            <pc:sldMk cId="1654192738" sldId="322"/>
            <ac:spMk id="70" creationId="{3EE8F517-C1FB-B097-1472-781B70BB8C69}"/>
          </ac:spMkLst>
        </pc:spChg>
        <pc:spChg chg="add mod topLvl">
          <ac:chgData name="Mohamed-Reda Derraz" userId="d4e215a6228e3416" providerId="LiveId" clId="{CB1675EE-2047-457F-BFCE-CB9D3A308EA5}" dt="2022-07-29T11:16:06.070" v="804" actId="164"/>
          <ac:spMkLst>
            <pc:docMk/>
            <pc:sldMk cId="1654192738" sldId="322"/>
            <ac:spMk id="71" creationId="{1D5B36B6-739F-C0B8-AC97-AFEDBA2755BF}"/>
          </ac:spMkLst>
        </pc:spChg>
        <pc:spChg chg="add mod topLvl">
          <ac:chgData name="Mohamed-Reda Derraz" userId="d4e215a6228e3416" providerId="LiveId" clId="{CB1675EE-2047-457F-BFCE-CB9D3A308EA5}" dt="2022-07-29T11:16:06.070" v="804" actId="164"/>
          <ac:spMkLst>
            <pc:docMk/>
            <pc:sldMk cId="1654192738" sldId="322"/>
            <ac:spMk id="72" creationId="{87D46157-066F-603A-8550-05680D9D9464}"/>
          </ac:spMkLst>
        </pc:spChg>
        <pc:spChg chg="add mod topLvl">
          <ac:chgData name="Mohamed-Reda Derraz" userId="d4e215a6228e3416" providerId="LiveId" clId="{CB1675EE-2047-457F-BFCE-CB9D3A308EA5}" dt="2022-07-29T11:16:06.070" v="804" actId="164"/>
          <ac:spMkLst>
            <pc:docMk/>
            <pc:sldMk cId="1654192738" sldId="322"/>
            <ac:spMk id="73" creationId="{C83ADF57-9D63-F3F0-9F96-571369CA0D34}"/>
          </ac:spMkLst>
        </pc:spChg>
        <pc:spChg chg="add mod topLvl">
          <ac:chgData name="Mohamed-Reda Derraz" userId="d4e215a6228e3416" providerId="LiveId" clId="{CB1675EE-2047-457F-BFCE-CB9D3A308EA5}" dt="2022-07-29T11:16:06.070" v="804" actId="164"/>
          <ac:spMkLst>
            <pc:docMk/>
            <pc:sldMk cId="1654192738" sldId="322"/>
            <ac:spMk id="74" creationId="{100C785F-1AE6-55D6-FDE8-A0B5FDF512D1}"/>
          </ac:spMkLst>
        </pc:spChg>
        <pc:spChg chg="add mod topLvl">
          <ac:chgData name="Mohamed-Reda Derraz" userId="d4e215a6228e3416" providerId="LiveId" clId="{CB1675EE-2047-457F-BFCE-CB9D3A308EA5}" dt="2022-07-29T11:16:06.070" v="804" actId="164"/>
          <ac:spMkLst>
            <pc:docMk/>
            <pc:sldMk cId="1654192738" sldId="322"/>
            <ac:spMk id="75" creationId="{F95A06F3-7904-40A2-9760-671016585B80}"/>
          </ac:spMkLst>
        </pc:spChg>
        <pc:spChg chg="add mod topLvl">
          <ac:chgData name="Mohamed-Reda Derraz" userId="d4e215a6228e3416" providerId="LiveId" clId="{CB1675EE-2047-457F-BFCE-CB9D3A308EA5}" dt="2022-07-29T11:16:06.070" v="804" actId="164"/>
          <ac:spMkLst>
            <pc:docMk/>
            <pc:sldMk cId="1654192738" sldId="322"/>
            <ac:spMk id="76" creationId="{B714967E-A762-1FDE-6CF7-EDEBBA8950B0}"/>
          </ac:spMkLst>
        </pc:spChg>
        <pc:spChg chg="add mod topLvl">
          <ac:chgData name="Mohamed-Reda Derraz" userId="d4e215a6228e3416" providerId="LiveId" clId="{CB1675EE-2047-457F-BFCE-CB9D3A308EA5}" dt="2022-07-29T11:16:06.070" v="804" actId="164"/>
          <ac:spMkLst>
            <pc:docMk/>
            <pc:sldMk cId="1654192738" sldId="322"/>
            <ac:spMk id="77" creationId="{18E5AEAA-9970-F66F-CC3C-93F1D0745944}"/>
          </ac:spMkLst>
        </pc:spChg>
        <pc:spChg chg="add mod topLvl">
          <ac:chgData name="Mohamed-Reda Derraz" userId="d4e215a6228e3416" providerId="LiveId" clId="{CB1675EE-2047-457F-BFCE-CB9D3A308EA5}" dt="2022-07-29T11:16:06.070" v="804" actId="164"/>
          <ac:spMkLst>
            <pc:docMk/>
            <pc:sldMk cId="1654192738" sldId="322"/>
            <ac:spMk id="78" creationId="{C9462B18-D651-81A1-C5C4-D471CFBADF94}"/>
          </ac:spMkLst>
        </pc:spChg>
        <pc:spChg chg="add mod topLvl">
          <ac:chgData name="Mohamed-Reda Derraz" userId="d4e215a6228e3416" providerId="LiveId" clId="{CB1675EE-2047-457F-BFCE-CB9D3A308EA5}" dt="2022-07-29T11:16:06.070" v="804" actId="164"/>
          <ac:spMkLst>
            <pc:docMk/>
            <pc:sldMk cId="1654192738" sldId="322"/>
            <ac:spMk id="79" creationId="{E64F4063-5657-2ABE-9221-50B657F97716}"/>
          </ac:spMkLst>
        </pc:spChg>
        <pc:spChg chg="add mod topLvl">
          <ac:chgData name="Mohamed-Reda Derraz" userId="d4e215a6228e3416" providerId="LiveId" clId="{CB1675EE-2047-457F-BFCE-CB9D3A308EA5}" dt="2022-07-29T11:16:06.070" v="804" actId="164"/>
          <ac:spMkLst>
            <pc:docMk/>
            <pc:sldMk cId="1654192738" sldId="322"/>
            <ac:spMk id="80" creationId="{ECAB16D4-C698-852B-B651-4D8A9527A1BC}"/>
          </ac:spMkLst>
        </pc:spChg>
        <pc:spChg chg="add mod topLvl">
          <ac:chgData name="Mohamed-Reda Derraz" userId="d4e215a6228e3416" providerId="LiveId" clId="{CB1675EE-2047-457F-BFCE-CB9D3A308EA5}" dt="2022-07-29T11:16:06.070" v="804" actId="164"/>
          <ac:spMkLst>
            <pc:docMk/>
            <pc:sldMk cId="1654192738" sldId="322"/>
            <ac:spMk id="81" creationId="{AB67EE03-8FE6-5E77-1A9F-E95580E633FD}"/>
          </ac:spMkLst>
        </pc:spChg>
        <pc:spChg chg="add mod topLvl">
          <ac:chgData name="Mohamed-Reda Derraz" userId="d4e215a6228e3416" providerId="LiveId" clId="{CB1675EE-2047-457F-BFCE-CB9D3A308EA5}" dt="2022-07-29T11:16:06.070" v="804" actId="164"/>
          <ac:spMkLst>
            <pc:docMk/>
            <pc:sldMk cId="1654192738" sldId="322"/>
            <ac:spMk id="82" creationId="{FCD4D38D-4656-BF44-1444-988D8C9430B9}"/>
          </ac:spMkLst>
        </pc:spChg>
        <pc:spChg chg="add mod topLvl">
          <ac:chgData name="Mohamed-Reda Derraz" userId="d4e215a6228e3416" providerId="LiveId" clId="{CB1675EE-2047-457F-BFCE-CB9D3A308EA5}" dt="2022-07-29T11:16:06.070" v="804" actId="164"/>
          <ac:spMkLst>
            <pc:docMk/>
            <pc:sldMk cId="1654192738" sldId="322"/>
            <ac:spMk id="83" creationId="{F9010505-4A4A-15E4-1123-53008D812E0C}"/>
          </ac:spMkLst>
        </pc:spChg>
        <pc:spChg chg="add mod topLvl">
          <ac:chgData name="Mohamed-Reda Derraz" userId="d4e215a6228e3416" providerId="LiveId" clId="{CB1675EE-2047-457F-BFCE-CB9D3A308EA5}" dt="2022-07-29T11:16:06.070" v="804" actId="164"/>
          <ac:spMkLst>
            <pc:docMk/>
            <pc:sldMk cId="1654192738" sldId="322"/>
            <ac:spMk id="84" creationId="{A75CD0EC-4CD7-86FE-5B69-ECC111889250}"/>
          </ac:spMkLst>
        </pc:spChg>
        <pc:spChg chg="add mod topLvl">
          <ac:chgData name="Mohamed-Reda Derraz" userId="d4e215a6228e3416" providerId="LiveId" clId="{CB1675EE-2047-457F-BFCE-CB9D3A308EA5}" dt="2022-07-29T11:16:06.070" v="804" actId="164"/>
          <ac:spMkLst>
            <pc:docMk/>
            <pc:sldMk cId="1654192738" sldId="322"/>
            <ac:spMk id="85" creationId="{36A38034-CD3D-1F56-1BCE-CEE719AEE73F}"/>
          </ac:spMkLst>
        </pc:spChg>
        <pc:spChg chg="add mod topLvl">
          <ac:chgData name="Mohamed-Reda Derraz" userId="d4e215a6228e3416" providerId="LiveId" clId="{CB1675EE-2047-457F-BFCE-CB9D3A308EA5}" dt="2022-07-29T11:16:06.070" v="804" actId="164"/>
          <ac:spMkLst>
            <pc:docMk/>
            <pc:sldMk cId="1654192738" sldId="322"/>
            <ac:spMk id="86" creationId="{E5DF305C-085F-EF30-F753-DD7CB838C01D}"/>
          </ac:spMkLst>
        </pc:spChg>
        <pc:spChg chg="add mod topLvl">
          <ac:chgData name="Mohamed-Reda Derraz" userId="d4e215a6228e3416" providerId="LiveId" clId="{CB1675EE-2047-457F-BFCE-CB9D3A308EA5}" dt="2022-07-29T11:16:06.070" v="804" actId="164"/>
          <ac:spMkLst>
            <pc:docMk/>
            <pc:sldMk cId="1654192738" sldId="322"/>
            <ac:spMk id="87" creationId="{987E62EF-A04B-AC53-CB55-BB07EACA4E5D}"/>
          </ac:spMkLst>
        </pc:spChg>
        <pc:spChg chg="add mod topLvl">
          <ac:chgData name="Mohamed-Reda Derraz" userId="d4e215a6228e3416" providerId="LiveId" clId="{CB1675EE-2047-457F-BFCE-CB9D3A308EA5}" dt="2022-07-29T11:16:06.070" v="804" actId="164"/>
          <ac:spMkLst>
            <pc:docMk/>
            <pc:sldMk cId="1654192738" sldId="322"/>
            <ac:spMk id="88" creationId="{009B4382-E2EA-EE06-5F52-FC382E7B1701}"/>
          </ac:spMkLst>
        </pc:spChg>
        <pc:spChg chg="add mod topLvl">
          <ac:chgData name="Mohamed-Reda Derraz" userId="d4e215a6228e3416" providerId="LiveId" clId="{CB1675EE-2047-457F-BFCE-CB9D3A308EA5}" dt="2022-07-29T11:16:06.070" v="804" actId="164"/>
          <ac:spMkLst>
            <pc:docMk/>
            <pc:sldMk cId="1654192738" sldId="322"/>
            <ac:spMk id="89" creationId="{9985CA53-8AFE-2878-53FF-2058CD21EDED}"/>
          </ac:spMkLst>
        </pc:spChg>
        <pc:spChg chg="add mod topLvl">
          <ac:chgData name="Mohamed-Reda Derraz" userId="d4e215a6228e3416" providerId="LiveId" clId="{CB1675EE-2047-457F-BFCE-CB9D3A308EA5}" dt="2022-07-29T11:16:06.070" v="804" actId="164"/>
          <ac:spMkLst>
            <pc:docMk/>
            <pc:sldMk cId="1654192738" sldId="322"/>
            <ac:spMk id="90" creationId="{F29EA61D-7CE0-1074-2584-5466BEA69355}"/>
          </ac:spMkLst>
        </pc:spChg>
        <pc:spChg chg="add mod topLvl">
          <ac:chgData name="Mohamed-Reda Derraz" userId="d4e215a6228e3416" providerId="LiveId" clId="{CB1675EE-2047-457F-BFCE-CB9D3A308EA5}" dt="2022-07-29T11:16:03.790" v="803" actId="164"/>
          <ac:spMkLst>
            <pc:docMk/>
            <pc:sldMk cId="1654192738" sldId="322"/>
            <ac:spMk id="91" creationId="{A5F13889-3757-F3AE-DC3B-98D2F05F355F}"/>
          </ac:spMkLst>
        </pc:spChg>
        <pc:spChg chg="add mod topLvl">
          <ac:chgData name="Mohamed-Reda Derraz" userId="d4e215a6228e3416" providerId="LiveId" clId="{CB1675EE-2047-457F-BFCE-CB9D3A308EA5}" dt="2022-07-29T11:16:03.790" v="803" actId="164"/>
          <ac:spMkLst>
            <pc:docMk/>
            <pc:sldMk cId="1654192738" sldId="322"/>
            <ac:spMk id="92" creationId="{BEA50CB5-F6E3-FF88-EAB3-E7B12C7A8314}"/>
          </ac:spMkLst>
        </pc:spChg>
        <pc:spChg chg="add mod topLvl">
          <ac:chgData name="Mohamed-Reda Derraz" userId="d4e215a6228e3416" providerId="LiveId" clId="{CB1675EE-2047-457F-BFCE-CB9D3A308EA5}" dt="2022-07-29T11:16:03.790" v="803" actId="164"/>
          <ac:spMkLst>
            <pc:docMk/>
            <pc:sldMk cId="1654192738" sldId="322"/>
            <ac:spMk id="93" creationId="{376B038A-44EF-F712-319B-21DDA0FF51F3}"/>
          </ac:spMkLst>
        </pc:spChg>
        <pc:spChg chg="add mod topLvl">
          <ac:chgData name="Mohamed-Reda Derraz" userId="d4e215a6228e3416" providerId="LiveId" clId="{CB1675EE-2047-457F-BFCE-CB9D3A308EA5}" dt="2022-07-29T11:16:03.790" v="803" actId="164"/>
          <ac:spMkLst>
            <pc:docMk/>
            <pc:sldMk cId="1654192738" sldId="322"/>
            <ac:spMk id="94" creationId="{CB2982BA-58AA-F6AE-C10D-7838874E5E4F}"/>
          </ac:spMkLst>
        </pc:spChg>
        <pc:spChg chg="add mod topLvl">
          <ac:chgData name="Mohamed-Reda Derraz" userId="d4e215a6228e3416" providerId="LiveId" clId="{CB1675EE-2047-457F-BFCE-CB9D3A308EA5}" dt="2022-07-29T11:16:03.790" v="803" actId="164"/>
          <ac:spMkLst>
            <pc:docMk/>
            <pc:sldMk cId="1654192738" sldId="322"/>
            <ac:spMk id="95" creationId="{72E7873C-05ED-3C4C-4B3A-DD00CB444505}"/>
          </ac:spMkLst>
        </pc:spChg>
        <pc:spChg chg="add mod topLvl">
          <ac:chgData name="Mohamed-Reda Derraz" userId="d4e215a6228e3416" providerId="LiveId" clId="{CB1675EE-2047-457F-BFCE-CB9D3A308EA5}" dt="2022-07-29T11:16:03.790" v="803" actId="164"/>
          <ac:spMkLst>
            <pc:docMk/>
            <pc:sldMk cId="1654192738" sldId="322"/>
            <ac:spMk id="96" creationId="{E28524D2-7F56-786B-FF3D-E201A8AE56F3}"/>
          </ac:spMkLst>
        </pc:spChg>
        <pc:spChg chg="add mod topLvl">
          <ac:chgData name="Mohamed-Reda Derraz" userId="d4e215a6228e3416" providerId="LiveId" clId="{CB1675EE-2047-457F-BFCE-CB9D3A308EA5}" dt="2022-07-29T11:16:03.790" v="803" actId="164"/>
          <ac:spMkLst>
            <pc:docMk/>
            <pc:sldMk cId="1654192738" sldId="322"/>
            <ac:spMk id="97" creationId="{67A69AAC-038A-5BD4-6B17-B973469DCDF6}"/>
          </ac:spMkLst>
        </pc:spChg>
        <pc:spChg chg="add mod topLvl">
          <ac:chgData name="Mohamed-Reda Derraz" userId="d4e215a6228e3416" providerId="LiveId" clId="{CB1675EE-2047-457F-BFCE-CB9D3A308EA5}" dt="2022-07-29T11:16:03.790" v="803" actId="164"/>
          <ac:spMkLst>
            <pc:docMk/>
            <pc:sldMk cId="1654192738" sldId="322"/>
            <ac:spMk id="98" creationId="{A6570D81-ECC4-7D87-247F-10671112D731}"/>
          </ac:spMkLst>
        </pc:spChg>
        <pc:spChg chg="add mod topLvl">
          <ac:chgData name="Mohamed-Reda Derraz" userId="d4e215a6228e3416" providerId="LiveId" clId="{CB1675EE-2047-457F-BFCE-CB9D3A308EA5}" dt="2022-07-29T11:16:03.790" v="803" actId="164"/>
          <ac:spMkLst>
            <pc:docMk/>
            <pc:sldMk cId="1654192738" sldId="322"/>
            <ac:spMk id="99" creationId="{D81D4E46-3938-824A-F00D-3A745629E298}"/>
          </ac:spMkLst>
        </pc:spChg>
        <pc:spChg chg="add mod topLvl">
          <ac:chgData name="Mohamed-Reda Derraz" userId="d4e215a6228e3416" providerId="LiveId" clId="{CB1675EE-2047-457F-BFCE-CB9D3A308EA5}" dt="2022-07-29T11:16:03.790" v="803" actId="164"/>
          <ac:spMkLst>
            <pc:docMk/>
            <pc:sldMk cId="1654192738" sldId="322"/>
            <ac:spMk id="100" creationId="{1228C1F6-3D8A-6588-A8F2-561D5D9588E8}"/>
          </ac:spMkLst>
        </pc:spChg>
        <pc:spChg chg="add mod topLvl">
          <ac:chgData name="Mohamed-Reda Derraz" userId="d4e215a6228e3416" providerId="LiveId" clId="{CB1675EE-2047-457F-BFCE-CB9D3A308EA5}" dt="2022-07-29T11:16:03.790" v="803" actId="164"/>
          <ac:spMkLst>
            <pc:docMk/>
            <pc:sldMk cId="1654192738" sldId="322"/>
            <ac:spMk id="101" creationId="{FFC72D4C-24B8-5B15-63E4-97796325FDB8}"/>
          </ac:spMkLst>
        </pc:spChg>
        <pc:spChg chg="add mod topLvl">
          <ac:chgData name="Mohamed-Reda Derraz" userId="d4e215a6228e3416" providerId="LiveId" clId="{CB1675EE-2047-457F-BFCE-CB9D3A308EA5}" dt="2022-07-29T11:16:03.790" v="803" actId="164"/>
          <ac:spMkLst>
            <pc:docMk/>
            <pc:sldMk cId="1654192738" sldId="322"/>
            <ac:spMk id="102" creationId="{9963D66F-78BC-9495-F8D0-7AD516DCCCEB}"/>
          </ac:spMkLst>
        </pc:spChg>
        <pc:spChg chg="add mod topLvl">
          <ac:chgData name="Mohamed-Reda Derraz" userId="d4e215a6228e3416" providerId="LiveId" clId="{CB1675EE-2047-457F-BFCE-CB9D3A308EA5}" dt="2022-07-29T11:16:03.790" v="803" actId="164"/>
          <ac:spMkLst>
            <pc:docMk/>
            <pc:sldMk cId="1654192738" sldId="322"/>
            <ac:spMk id="103" creationId="{662D5D7F-7C2C-A898-5D1F-5C51D2F23225}"/>
          </ac:spMkLst>
        </pc:spChg>
        <pc:spChg chg="add mod topLvl">
          <ac:chgData name="Mohamed-Reda Derraz" userId="d4e215a6228e3416" providerId="LiveId" clId="{CB1675EE-2047-457F-BFCE-CB9D3A308EA5}" dt="2022-07-29T11:16:03.790" v="803" actId="164"/>
          <ac:spMkLst>
            <pc:docMk/>
            <pc:sldMk cId="1654192738" sldId="322"/>
            <ac:spMk id="104" creationId="{EAA5C0FC-9F6E-CCB2-FD41-521CF141338F}"/>
          </ac:spMkLst>
        </pc:spChg>
        <pc:spChg chg="add mod topLvl">
          <ac:chgData name="Mohamed-Reda Derraz" userId="d4e215a6228e3416" providerId="LiveId" clId="{CB1675EE-2047-457F-BFCE-CB9D3A308EA5}" dt="2022-07-29T11:16:03.790" v="803" actId="164"/>
          <ac:spMkLst>
            <pc:docMk/>
            <pc:sldMk cId="1654192738" sldId="322"/>
            <ac:spMk id="105" creationId="{6C85BFF9-755F-1363-C41C-BB1DC27673C2}"/>
          </ac:spMkLst>
        </pc:spChg>
        <pc:spChg chg="add mod topLvl">
          <ac:chgData name="Mohamed-Reda Derraz" userId="d4e215a6228e3416" providerId="LiveId" clId="{CB1675EE-2047-457F-BFCE-CB9D3A308EA5}" dt="2022-07-29T11:16:03.790" v="803" actId="164"/>
          <ac:spMkLst>
            <pc:docMk/>
            <pc:sldMk cId="1654192738" sldId="322"/>
            <ac:spMk id="106" creationId="{EDDE69D7-E9E2-6319-CF94-E57691DBECB0}"/>
          </ac:spMkLst>
        </pc:spChg>
        <pc:spChg chg="add mod topLvl">
          <ac:chgData name="Mohamed-Reda Derraz" userId="d4e215a6228e3416" providerId="LiveId" clId="{CB1675EE-2047-457F-BFCE-CB9D3A308EA5}" dt="2022-07-29T11:16:03.790" v="803" actId="164"/>
          <ac:spMkLst>
            <pc:docMk/>
            <pc:sldMk cId="1654192738" sldId="322"/>
            <ac:spMk id="107" creationId="{0AEF73FD-4B04-BAE1-C3AF-B39D7F1F31B3}"/>
          </ac:spMkLst>
        </pc:spChg>
        <pc:spChg chg="add mod topLvl">
          <ac:chgData name="Mohamed-Reda Derraz" userId="d4e215a6228e3416" providerId="LiveId" clId="{CB1675EE-2047-457F-BFCE-CB9D3A308EA5}" dt="2022-07-29T11:16:03.790" v="803" actId="164"/>
          <ac:spMkLst>
            <pc:docMk/>
            <pc:sldMk cId="1654192738" sldId="322"/>
            <ac:spMk id="108" creationId="{5BC95A1A-35CA-FABA-7E05-39F25984F663}"/>
          </ac:spMkLst>
        </pc:spChg>
        <pc:spChg chg="add mod topLvl">
          <ac:chgData name="Mohamed-Reda Derraz" userId="d4e215a6228e3416" providerId="LiveId" clId="{CB1675EE-2047-457F-BFCE-CB9D3A308EA5}" dt="2022-07-29T11:16:03.790" v="803" actId="164"/>
          <ac:spMkLst>
            <pc:docMk/>
            <pc:sldMk cId="1654192738" sldId="322"/>
            <ac:spMk id="109" creationId="{2611E8BC-DB6C-43A3-1FDA-A58BFABF0385}"/>
          </ac:spMkLst>
        </pc:spChg>
        <pc:spChg chg="add mod topLvl">
          <ac:chgData name="Mohamed-Reda Derraz" userId="d4e215a6228e3416" providerId="LiveId" clId="{CB1675EE-2047-457F-BFCE-CB9D3A308EA5}" dt="2022-07-29T11:16:03.790" v="803" actId="164"/>
          <ac:spMkLst>
            <pc:docMk/>
            <pc:sldMk cId="1654192738" sldId="322"/>
            <ac:spMk id="110" creationId="{AE0D5609-4EF2-D432-9087-071E9D3AC4A6}"/>
          </ac:spMkLst>
        </pc:spChg>
        <pc:spChg chg="add mod topLvl">
          <ac:chgData name="Mohamed-Reda Derraz" userId="d4e215a6228e3416" providerId="LiveId" clId="{CB1675EE-2047-457F-BFCE-CB9D3A308EA5}" dt="2022-07-29T11:16:01.568" v="802" actId="164"/>
          <ac:spMkLst>
            <pc:docMk/>
            <pc:sldMk cId="1654192738" sldId="322"/>
            <ac:spMk id="111" creationId="{3FD85BAC-5C5E-303C-7C69-93593589DD4F}"/>
          </ac:spMkLst>
        </pc:spChg>
        <pc:spChg chg="add mod topLvl">
          <ac:chgData name="Mohamed-Reda Derraz" userId="d4e215a6228e3416" providerId="LiveId" clId="{CB1675EE-2047-457F-BFCE-CB9D3A308EA5}" dt="2022-07-29T11:16:01.568" v="802" actId="164"/>
          <ac:spMkLst>
            <pc:docMk/>
            <pc:sldMk cId="1654192738" sldId="322"/>
            <ac:spMk id="112" creationId="{B8DF3B2E-F2A6-C461-C7F9-4B5DE8EBFD8C}"/>
          </ac:spMkLst>
        </pc:spChg>
        <pc:spChg chg="add mod topLvl">
          <ac:chgData name="Mohamed-Reda Derraz" userId="d4e215a6228e3416" providerId="LiveId" clId="{CB1675EE-2047-457F-BFCE-CB9D3A308EA5}" dt="2022-07-29T11:16:01.568" v="802" actId="164"/>
          <ac:spMkLst>
            <pc:docMk/>
            <pc:sldMk cId="1654192738" sldId="322"/>
            <ac:spMk id="113" creationId="{8AE853DF-3DD9-E043-7AC5-D63C601B7AD2}"/>
          </ac:spMkLst>
        </pc:spChg>
        <pc:spChg chg="add mod topLvl">
          <ac:chgData name="Mohamed-Reda Derraz" userId="d4e215a6228e3416" providerId="LiveId" clId="{CB1675EE-2047-457F-BFCE-CB9D3A308EA5}" dt="2022-07-29T11:16:01.568" v="802" actId="164"/>
          <ac:spMkLst>
            <pc:docMk/>
            <pc:sldMk cId="1654192738" sldId="322"/>
            <ac:spMk id="114" creationId="{0BF82A36-69A2-86D3-E58D-B0DB63F49B25}"/>
          </ac:spMkLst>
        </pc:spChg>
        <pc:spChg chg="add mod topLvl">
          <ac:chgData name="Mohamed-Reda Derraz" userId="d4e215a6228e3416" providerId="LiveId" clId="{CB1675EE-2047-457F-BFCE-CB9D3A308EA5}" dt="2022-07-29T11:16:01.568" v="802" actId="164"/>
          <ac:spMkLst>
            <pc:docMk/>
            <pc:sldMk cId="1654192738" sldId="322"/>
            <ac:spMk id="115" creationId="{A22ADB37-4453-2CFC-F046-9C9D4FE592FB}"/>
          </ac:spMkLst>
        </pc:spChg>
        <pc:spChg chg="add mod topLvl">
          <ac:chgData name="Mohamed-Reda Derraz" userId="d4e215a6228e3416" providerId="LiveId" clId="{CB1675EE-2047-457F-BFCE-CB9D3A308EA5}" dt="2022-07-29T11:16:01.568" v="802" actId="164"/>
          <ac:spMkLst>
            <pc:docMk/>
            <pc:sldMk cId="1654192738" sldId="322"/>
            <ac:spMk id="116" creationId="{F6882237-5ACE-9266-B67B-8FA9436D968E}"/>
          </ac:spMkLst>
        </pc:spChg>
        <pc:spChg chg="add mod topLvl">
          <ac:chgData name="Mohamed-Reda Derraz" userId="d4e215a6228e3416" providerId="LiveId" clId="{CB1675EE-2047-457F-BFCE-CB9D3A308EA5}" dt="2022-07-29T11:16:01.568" v="802" actId="164"/>
          <ac:spMkLst>
            <pc:docMk/>
            <pc:sldMk cId="1654192738" sldId="322"/>
            <ac:spMk id="117" creationId="{4207D71E-6228-EFB1-A1CB-5F228A9D27C5}"/>
          </ac:spMkLst>
        </pc:spChg>
        <pc:spChg chg="add mod topLvl">
          <ac:chgData name="Mohamed-Reda Derraz" userId="d4e215a6228e3416" providerId="LiveId" clId="{CB1675EE-2047-457F-BFCE-CB9D3A308EA5}" dt="2022-07-29T11:16:01.568" v="802" actId="164"/>
          <ac:spMkLst>
            <pc:docMk/>
            <pc:sldMk cId="1654192738" sldId="322"/>
            <ac:spMk id="118" creationId="{9B0BDF1D-057C-34D4-6B84-BECD04F55B94}"/>
          </ac:spMkLst>
        </pc:spChg>
        <pc:spChg chg="add mod topLvl">
          <ac:chgData name="Mohamed-Reda Derraz" userId="d4e215a6228e3416" providerId="LiveId" clId="{CB1675EE-2047-457F-BFCE-CB9D3A308EA5}" dt="2022-07-29T11:16:01.568" v="802" actId="164"/>
          <ac:spMkLst>
            <pc:docMk/>
            <pc:sldMk cId="1654192738" sldId="322"/>
            <ac:spMk id="119" creationId="{805B17A4-2F8D-6588-6ADE-623ED5F95241}"/>
          </ac:spMkLst>
        </pc:spChg>
        <pc:spChg chg="add mod topLvl">
          <ac:chgData name="Mohamed-Reda Derraz" userId="d4e215a6228e3416" providerId="LiveId" clId="{CB1675EE-2047-457F-BFCE-CB9D3A308EA5}" dt="2022-07-29T11:16:01.568" v="802" actId="164"/>
          <ac:spMkLst>
            <pc:docMk/>
            <pc:sldMk cId="1654192738" sldId="322"/>
            <ac:spMk id="120" creationId="{D077DCBE-3C62-C863-FECE-C1625770388A}"/>
          </ac:spMkLst>
        </pc:spChg>
        <pc:spChg chg="add mod topLvl">
          <ac:chgData name="Mohamed-Reda Derraz" userId="d4e215a6228e3416" providerId="LiveId" clId="{CB1675EE-2047-457F-BFCE-CB9D3A308EA5}" dt="2022-07-29T11:16:01.568" v="802" actId="164"/>
          <ac:spMkLst>
            <pc:docMk/>
            <pc:sldMk cId="1654192738" sldId="322"/>
            <ac:spMk id="121" creationId="{8C75D24A-F76B-97B6-866A-B2325490D9FF}"/>
          </ac:spMkLst>
        </pc:spChg>
        <pc:spChg chg="add mod topLvl">
          <ac:chgData name="Mohamed-Reda Derraz" userId="d4e215a6228e3416" providerId="LiveId" clId="{CB1675EE-2047-457F-BFCE-CB9D3A308EA5}" dt="2022-07-29T11:16:01.568" v="802" actId="164"/>
          <ac:spMkLst>
            <pc:docMk/>
            <pc:sldMk cId="1654192738" sldId="322"/>
            <ac:spMk id="122" creationId="{70181E5E-7232-48EB-CBB3-415AC359DBD9}"/>
          </ac:spMkLst>
        </pc:spChg>
        <pc:spChg chg="add mod topLvl">
          <ac:chgData name="Mohamed-Reda Derraz" userId="d4e215a6228e3416" providerId="LiveId" clId="{CB1675EE-2047-457F-BFCE-CB9D3A308EA5}" dt="2022-07-29T11:16:01.568" v="802" actId="164"/>
          <ac:spMkLst>
            <pc:docMk/>
            <pc:sldMk cId="1654192738" sldId="322"/>
            <ac:spMk id="123" creationId="{1B84D084-9F4D-9460-4112-45EA3A027C3E}"/>
          </ac:spMkLst>
        </pc:spChg>
        <pc:spChg chg="add mod topLvl">
          <ac:chgData name="Mohamed-Reda Derraz" userId="d4e215a6228e3416" providerId="LiveId" clId="{CB1675EE-2047-457F-BFCE-CB9D3A308EA5}" dt="2022-07-29T11:16:01.568" v="802" actId="164"/>
          <ac:spMkLst>
            <pc:docMk/>
            <pc:sldMk cId="1654192738" sldId="322"/>
            <ac:spMk id="124" creationId="{7AD3007F-5280-7336-7784-2FD1E3647696}"/>
          </ac:spMkLst>
        </pc:spChg>
        <pc:spChg chg="add mod topLvl">
          <ac:chgData name="Mohamed-Reda Derraz" userId="d4e215a6228e3416" providerId="LiveId" clId="{CB1675EE-2047-457F-BFCE-CB9D3A308EA5}" dt="2022-07-29T11:16:01.568" v="802" actId="164"/>
          <ac:spMkLst>
            <pc:docMk/>
            <pc:sldMk cId="1654192738" sldId="322"/>
            <ac:spMk id="125" creationId="{B62F86C4-A666-1E19-B8D2-C3B9B8DA1FE2}"/>
          </ac:spMkLst>
        </pc:spChg>
        <pc:spChg chg="add mod topLvl">
          <ac:chgData name="Mohamed-Reda Derraz" userId="d4e215a6228e3416" providerId="LiveId" clId="{CB1675EE-2047-457F-BFCE-CB9D3A308EA5}" dt="2022-07-29T11:16:01.568" v="802" actId="164"/>
          <ac:spMkLst>
            <pc:docMk/>
            <pc:sldMk cId="1654192738" sldId="322"/>
            <ac:spMk id="126" creationId="{D40F6388-9C3E-1087-C919-F2C6FF44AEB7}"/>
          </ac:spMkLst>
        </pc:spChg>
        <pc:spChg chg="add mod topLvl">
          <ac:chgData name="Mohamed-Reda Derraz" userId="d4e215a6228e3416" providerId="LiveId" clId="{CB1675EE-2047-457F-BFCE-CB9D3A308EA5}" dt="2022-07-29T11:16:01.568" v="802" actId="164"/>
          <ac:spMkLst>
            <pc:docMk/>
            <pc:sldMk cId="1654192738" sldId="322"/>
            <ac:spMk id="127" creationId="{80A60BB4-4C5C-3482-EA6C-B994428CE442}"/>
          </ac:spMkLst>
        </pc:spChg>
        <pc:spChg chg="add mod topLvl">
          <ac:chgData name="Mohamed-Reda Derraz" userId="d4e215a6228e3416" providerId="LiveId" clId="{CB1675EE-2047-457F-BFCE-CB9D3A308EA5}" dt="2022-07-29T11:16:01.568" v="802" actId="164"/>
          <ac:spMkLst>
            <pc:docMk/>
            <pc:sldMk cId="1654192738" sldId="322"/>
            <ac:spMk id="128" creationId="{D914FA7B-EBE1-A739-BD2B-D5F9252A629E}"/>
          </ac:spMkLst>
        </pc:spChg>
        <pc:spChg chg="add mod topLvl">
          <ac:chgData name="Mohamed-Reda Derraz" userId="d4e215a6228e3416" providerId="LiveId" clId="{CB1675EE-2047-457F-BFCE-CB9D3A308EA5}" dt="2022-07-29T11:16:01.568" v="802" actId="164"/>
          <ac:spMkLst>
            <pc:docMk/>
            <pc:sldMk cId="1654192738" sldId="322"/>
            <ac:spMk id="129" creationId="{CC293928-6E3C-2722-291D-44D57B29C9C1}"/>
          </ac:spMkLst>
        </pc:spChg>
        <pc:spChg chg="add mod topLvl">
          <ac:chgData name="Mohamed-Reda Derraz" userId="d4e215a6228e3416" providerId="LiveId" clId="{CB1675EE-2047-457F-BFCE-CB9D3A308EA5}" dt="2022-07-29T11:16:01.568" v="802" actId="164"/>
          <ac:spMkLst>
            <pc:docMk/>
            <pc:sldMk cId="1654192738" sldId="322"/>
            <ac:spMk id="130" creationId="{C0CC40B5-E4C8-6461-59C8-EC9691C61659}"/>
          </ac:spMkLst>
        </pc:spChg>
        <pc:spChg chg="mod topLvl">
          <ac:chgData name="Mohamed-Reda Derraz" userId="d4e215a6228e3416" providerId="LiveId" clId="{CB1675EE-2047-457F-BFCE-CB9D3A308EA5}" dt="2022-07-29T11:16:08.418" v="805" actId="164"/>
          <ac:spMkLst>
            <pc:docMk/>
            <pc:sldMk cId="1654192738" sldId="322"/>
            <ac:spMk id="132" creationId="{C3A47FA3-97A0-E0C9-3FCD-78C13DAC9BC4}"/>
          </ac:spMkLst>
        </pc:spChg>
        <pc:spChg chg="mod topLvl">
          <ac:chgData name="Mohamed-Reda Derraz" userId="d4e215a6228e3416" providerId="LiveId" clId="{CB1675EE-2047-457F-BFCE-CB9D3A308EA5}" dt="2022-07-29T11:16:08.418" v="805" actId="164"/>
          <ac:spMkLst>
            <pc:docMk/>
            <pc:sldMk cId="1654192738" sldId="322"/>
            <ac:spMk id="133" creationId="{85F4C3CC-CF7C-062A-EC8D-F423AA39C984}"/>
          </ac:spMkLst>
        </pc:spChg>
        <pc:spChg chg="mod topLvl">
          <ac:chgData name="Mohamed-Reda Derraz" userId="d4e215a6228e3416" providerId="LiveId" clId="{CB1675EE-2047-457F-BFCE-CB9D3A308EA5}" dt="2022-07-29T11:16:08.418" v="805" actId="164"/>
          <ac:spMkLst>
            <pc:docMk/>
            <pc:sldMk cId="1654192738" sldId="322"/>
            <ac:spMk id="134" creationId="{B16363FD-C23F-F55B-B687-2EE9A7A18CC8}"/>
          </ac:spMkLst>
        </pc:spChg>
        <pc:spChg chg="mod topLvl">
          <ac:chgData name="Mohamed-Reda Derraz" userId="d4e215a6228e3416" providerId="LiveId" clId="{CB1675EE-2047-457F-BFCE-CB9D3A308EA5}" dt="2022-07-29T11:16:08.418" v="805" actId="164"/>
          <ac:spMkLst>
            <pc:docMk/>
            <pc:sldMk cId="1654192738" sldId="322"/>
            <ac:spMk id="135" creationId="{FE166BB9-4704-CFF7-8C4B-4862CE915A88}"/>
          </ac:spMkLst>
        </pc:spChg>
        <pc:spChg chg="mod topLvl">
          <ac:chgData name="Mohamed-Reda Derraz" userId="d4e215a6228e3416" providerId="LiveId" clId="{CB1675EE-2047-457F-BFCE-CB9D3A308EA5}" dt="2022-07-29T11:16:08.418" v="805" actId="164"/>
          <ac:spMkLst>
            <pc:docMk/>
            <pc:sldMk cId="1654192738" sldId="322"/>
            <ac:spMk id="136" creationId="{2B3FCF07-FCFB-50C4-CD22-70DC9092617D}"/>
          </ac:spMkLst>
        </pc:spChg>
        <pc:spChg chg="mod topLvl">
          <ac:chgData name="Mohamed-Reda Derraz" userId="d4e215a6228e3416" providerId="LiveId" clId="{CB1675EE-2047-457F-BFCE-CB9D3A308EA5}" dt="2022-07-29T11:16:08.418" v="805" actId="164"/>
          <ac:spMkLst>
            <pc:docMk/>
            <pc:sldMk cId="1654192738" sldId="322"/>
            <ac:spMk id="137" creationId="{D51EAAC5-F1BA-E56C-2D4E-59F6598FD963}"/>
          </ac:spMkLst>
        </pc:spChg>
        <pc:spChg chg="mod topLvl">
          <ac:chgData name="Mohamed-Reda Derraz" userId="d4e215a6228e3416" providerId="LiveId" clId="{CB1675EE-2047-457F-BFCE-CB9D3A308EA5}" dt="2022-07-29T11:16:08.418" v="805" actId="164"/>
          <ac:spMkLst>
            <pc:docMk/>
            <pc:sldMk cId="1654192738" sldId="322"/>
            <ac:spMk id="138" creationId="{5FFC6826-859F-EFA5-051D-CB8C8421600F}"/>
          </ac:spMkLst>
        </pc:spChg>
        <pc:spChg chg="mod topLvl">
          <ac:chgData name="Mohamed-Reda Derraz" userId="d4e215a6228e3416" providerId="LiveId" clId="{CB1675EE-2047-457F-BFCE-CB9D3A308EA5}" dt="2022-07-29T11:16:08.418" v="805" actId="164"/>
          <ac:spMkLst>
            <pc:docMk/>
            <pc:sldMk cId="1654192738" sldId="322"/>
            <ac:spMk id="139" creationId="{8DE1D2C3-67CA-C93E-745A-EF0077C3D755}"/>
          </ac:spMkLst>
        </pc:spChg>
        <pc:spChg chg="mod topLvl">
          <ac:chgData name="Mohamed-Reda Derraz" userId="d4e215a6228e3416" providerId="LiveId" clId="{CB1675EE-2047-457F-BFCE-CB9D3A308EA5}" dt="2022-07-29T11:16:08.418" v="805" actId="164"/>
          <ac:spMkLst>
            <pc:docMk/>
            <pc:sldMk cId="1654192738" sldId="322"/>
            <ac:spMk id="140" creationId="{3250D7D7-C87A-31C4-FC5C-3202A2C705C4}"/>
          </ac:spMkLst>
        </pc:spChg>
        <pc:spChg chg="mod topLvl">
          <ac:chgData name="Mohamed-Reda Derraz" userId="d4e215a6228e3416" providerId="LiveId" clId="{CB1675EE-2047-457F-BFCE-CB9D3A308EA5}" dt="2022-07-29T11:16:08.418" v="805" actId="164"/>
          <ac:spMkLst>
            <pc:docMk/>
            <pc:sldMk cId="1654192738" sldId="322"/>
            <ac:spMk id="141" creationId="{E682203E-106C-400F-FCFD-D4E261237CFC}"/>
          </ac:spMkLst>
        </pc:spChg>
        <pc:spChg chg="mod topLvl">
          <ac:chgData name="Mohamed-Reda Derraz" userId="d4e215a6228e3416" providerId="LiveId" clId="{CB1675EE-2047-457F-BFCE-CB9D3A308EA5}" dt="2022-07-29T11:16:08.418" v="805" actId="164"/>
          <ac:spMkLst>
            <pc:docMk/>
            <pc:sldMk cId="1654192738" sldId="322"/>
            <ac:spMk id="142" creationId="{4CA9E719-D614-C9B8-A222-9E429B11737A}"/>
          </ac:spMkLst>
        </pc:spChg>
        <pc:spChg chg="mod topLvl">
          <ac:chgData name="Mohamed-Reda Derraz" userId="d4e215a6228e3416" providerId="LiveId" clId="{CB1675EE-2047-457F-BFCE-CB9D3A308EA5}" dt="2022-07-29T11:16:08.418" v="805" actId="164"/>
          <ac:spMkLst>
            <pc:docMk/>
            <pc:sldMk cId="1654192738" sldId="322"/>
            <ac:spMk id="143" creationId="{46B77FC5-A5C3-CF7C-6531-25D92A62E8CF}"/>
          </ac:spMkLst>
        </pc:spChg>
        <pc:spChg chg="mod topLvl">
          <ac:chgData name="Mohamed-Reda Derraz" userId="d4e215a6228e3416" providerId="LiveId" clId="{CB1675EE-2047-457F-BFCE-CB9D3A308EA5}" dt="2022-07-29T11:16:08.418" v="805" actId="164"/>
          <ac:spMkLst>
            <pc:docMk/>
            <pc:sldMk cId="1654192738" sldId="322"/>
            <ac:spMk id="144" creationId="{DA43ED16-A125-AF37-256C-1D74DF04D34D}"/>
          </ac:spMkLst>
        </pc:spChg>
        <pc:spChg chg="mod topLvl">
          <ac:chgData name="Mohamed-Reda Derraz" userId="d4e215a6228e3416" providerId="LiveId" clId="{CB1675EE-2047-457F-BFCE-CB9D3A308EA5}" dt="2022-07-29T11:16:08.418" v="805" actId="164"/>
          <ac:spMkLst>
            <pc:docMk/>
            <pc:sldMk cId="1654192738" sldId="322"/>
            <ac:spMk id="145" creationId="{B4263852-99A4-E4D4-4BEF-B792A653477A}"/>
          </ac:spMkLst>
        </pc:spChg>
        <pc:spChg chg="mod topLvl">
          <ac:chgData name="Mohamed-Reda Derraz" userId="d4e215a6228e3416" providerId="LiveId" clId="{CB1675EE-2047-457F-BFCE-CB9D3A308EA5}" dt="2022-07-29T11:16:08.418" v="805" actId="164"/>
          <ac:spMkLst>
            <pc:docMk/>
            <pc:sldMk cId="1654192738" sldId="322"/>
            <ac:spMk id="146" creationId="{E9C60DF8-7CCD-C3EC-2A46-BC9DE78A777A}"/>
          </ac:spMkLst>
        </pc:spChg>
        <pc:spChg chg="mod topLvl">
          <ac:chgData name="Mohamed-Reda Derraz" userId="d4e215a6228e3416" providerId="LiveId" clId="{CB1675EE-2047-457F-BFCE-CB9D3A308EA5}" dt="2022-07-29T11:16:08.418" v="805" actId="164"/>
          <ac:spMkLst>
            <pc:docMk/>
            <pc:sldMk cId="1654192738" sldId="322"/>
            <ac:spMk id="147" creationId="{E5F431E6-7F22-1E50-2C41-4C22B5B4DAC7}"/>
          </ac:spMkLst>
        </pc:spChg>
        <pc:spChg chg="mod topLvl">
          <ac:chgData name="Mohamed-Reda Derraz" userId="d4e215a6228e3416" providerId="LiveId" clId="{CB1675EE-2047-457F-BFCE-CB9D3A308EA5}" dt="2022-07-29T11:16:08.418" v="805" actId="164"/>
          <ac:spMkLst>
            <pc:docMk/>
            <pc:sldMk cId="1654192738" sldId="322"/>
            <ac:spMk id="148" creationId="{F1C77098-6B2C-B74D-4C7E-EBA246AD26B9}"/>
          </ac:spMkLst>
        </pc:spChg>
        <pc:spChg chg="mod topLvl">
          <ac:chgData name="Mohamed-Reda Derraz" userId="d4e215a6228e3416" providerId="LiveId" clId="{CB1675EE-2047-457F-BFCE-CB9D3A308EA5}" dt="2022-07-29T11:16:08.418" v="805" actId="164"/>
          <ac:spMkLst>
            <pc:docMk/>
            <pc:sldMk cId="1654192738" sldId="322"/>
            <ac:spMk id="149" creationId="{5304BF41-C41F-EF4F-9463-478AC51634E6}"/>
          </ac:spMkLst>
        </pc:spChg>
        <pc:spChg chg="mod topLvl">
          <ac:chgData name="Mohamed-Reda Derraz" userId="d4e215a6228e3416" providerId="LiveId" clId="{CB1675EE-2047-457F-BFCE-CB9D3A308EA5}" dt="2022-07-29T11:16:08.418" v="805" actId="164"/>
          <ac:spMkLst>
            <pc:docMk/>
            <pc:sldMk cId="1654192738" sldId="322"/>
            <ac:spMk id="150" creationId="{09A0BDAA-A4E9-1378-FE06-535606C16B5C}"/>
          </ac:spMkLst>
        </pc:spChg>
        <pc:spChg chg="mod topLvl">
          <ac:chgData name="Mohamed-Reda Derraz" userId="d4e215a6228e3416" providerId="LiveId" clId="{CB1675EE-2047-457F-BFCE-CB9D3A308EA5}" dt="2022-07-29T11:16:08.418" v="805" actId="164"/>
          <ac:spMkLst>
            <pc:docMk/>
            <pc:sldMk cId="1654192738" sldId="322"/>
            <ac:spMk id="151" creationId="{E7E7C3EE-F241-8F59-41AC-F25288E7AA9B}"/>
          </ac:spMkLst>
        </pc:spChg>
        <pc:spChg chg="mod topLvl">
          <ac:chgData name="Mohamed-Reda Derraz" userId="d4e215a6228e3416" providerId="LiveId" clId="{CB1675EE-2047-457F-BFCE-CB9D3A308EA5}" dt="2022-07-29T11:16:08.418" v="805" actId="164"/>
          <ac:spMkLst>
            <pc:docMk/>
            <pc:sldMk cId="1654192738" sldId="322"/>
            <ac:spMk id="152" creationId="{D23601F7-0D7F-24B1-C8FA-E405407174E5}"/>
          </ac:spMkLst>
        </pc:spChg>
        <pc:spChg chg="mod topLvl">
          <ac:chgData name="Mohamed-Reda Derraz" userId="d4e215a6228e3416" providerId="LiveId" clId="{CB1675EE-2047-457F-BFCE-CB9D3A308EA5}" dt="2022-07-29T11:16:08.418" v="805" actId="164"/>
          <ac:spMkLst>
            <pc:docMk/>
            <pc:sldMk cId="1654192738" sldId="322"/>
            <ac:spMk id="153" creationId="{09808C86-FE91-B9C9-A029-95A302736B26}"/>
          </ac:spMkLst>
        </pc:spChg>
        <pc:spChg chg="mod topLvl">
          <ac:chgData name="Mohamed-Reda Derraz" userId="d4e215a6228e3416" providerId="LiveId" clId="{CB1675EE-2047-457F-BFCE-CB9D3A308EA5}" dt="2022-07-29T11:16:08.418" v="805" actId="164"/>
          <ac:spMkLst>
            <pc:docMk/>
            <pc:sldMk cId="1654192738" sldId="322"/>
            <ac:spMk id="154" creationId="{A4608C3B-201E-5B70-5A57-BE10C9DA8D59}"/>
          </ac:spMkLst>
        </pc:spChg>
        <pc:spChg chg="mod topLvl">
          <ac:chgData name="Mohamed-Reda Derraz" userId="d4e215a6228e3416" providerId="LiveId" clId="{CB1675EE-2047-457F-BFCE-CB9D3A308EA5}" dt="2022-07-29T11:16:08.418" v="805" actId="164"/>
          <ac:spMkLst>
            <pc:docMk/>
            <pc:sldMk cId="1654192738" sldId="322"/>
            <ac:spMk id="155" creationId="{5A523167-5A9E-864F-CD52-075325F53D04}"/>
          </ac:spMkLst>
        </pc:spChg>
        <pc:spChg chg="mod topLvl">
          <ac:chgData name="Mohamed-Reda Derraz" userId="d4e215a6228e3416" providerId="LiveId" clId="{CB1675EE-2047-457F-BFCE-CB9D3A308EA5}" dt="2022-07-29T11:16:08.418" v="805" actId="164"/>
          <ac:spMkLst>
            <pc:docMk/>
            <pc:sldMk cId="1654192738" sldId="322"/>
            <ac:spMk id="156" creationId="{6C6F92B9-6F4D-4D64-DEFB-5FD5D450B523}"/>
          </ac:spMkLst>
        </pc:spChg>
        <pc:spChg chg="mod topLvl">
          <ac:chgData name="Mohamed-Reda Derraz" userId="d4e215a6228e3416" providerId="LiveId" clId="{CB1675EE-2047-457F-BFCE-CB9D3A308EA5}" dt="2022-07-29T11:16:08.418" v="805" actId="164"/>
          <ac:spMkLst>
            <pc:docMk/>
            <pc:sldMk cId="1654192738" sldId="322"/>
            <ac:spMk id="157" creationId="{46338E00-9DDD-43E2-C30D-4893FD5B4617}"/>
          </ac:spMkLst>
        </pc:spChg>
        <pc:spChg chg="mod topLvl">
          <ac:chgData name="Mohamed-Reda Derraz" userId="d4e215a6228e3416" providerId="LiveId" clId="{CB1675EE-2047-457F-BFCE-CB9D3A308EA5}" dt="2022-07-29T11:16:08.418" v="805" actId="164"/>
          <ac:spMkLst>
            <pc:docMk/>
            <pc:sldMk cId="1654192738" sldId="322"/>
            <ac:spMk id="158" creationId="{F2D91C0B-3651-5547-9411-DC5FFD6D2D9C}"/>
          </ac:spMkLst>
        </pc:spChg>
        <pc:spChg chg="mod topLvl">
          <ac:chgData name="Mohamed-Reda Derraz" userId="d4e215a6228e3416" providerId="LiveId" clId="{CB1675EE-2047-457F-BFCE-CB9D3A308EA5}" dt="2022-07-29T11:16:08.418" v="805" actId="164"/>
          <ac:spMkLst>
            <pc:docMk/>
            <pc:sldMk cId="1654192738" sldId="322"/>
            <ac:spMk id="159" creationId="{D5FD7F94-2779-3ED8-7889-B3D8AC74239B}"/>
          </ac:spMkLst>
        </pc:spChg>
        <pc:spChg chg="mod topLvl">
          <ac:chgData name="Mohamed-Reda Derraz" userId="d4e215a6228e3416" providerId="LiveId" clId="{CB1675EE-2047-457F-BFCE-CB9D3A308EA5}" dt="2022-07-29T11:16:08.418" v="805" actId="164"/>
          <ac:spMkLst>
            <pc:docMk/>
            <pc:sldMk cId="1654192738" sldId="322"/>
            <ac:spMk id="160" creationId="{75482CF5-00CD-94A5-50E2-F6F5C68398E0}"/>
          </ac:spMkLst>
        </pc:spChg>
        <pc:spChg chg="mod topLvl">
          <ac:chgData name="Mohamed-Reda Derraz" userId="d4e215a6228e3416" providerId="LiveId" clId="{CB1675EE-2047-457F-BFCE-CB9D3A308EA5}" dt="2022-07-29T11:16:08.418" v="805" actId="164"/>
          <ac:spMkLst>
            <pc:docMk/>
            <pc:sldMk cId="1654192738" sldId="322"/>
            <ac:spMk id="161" creationId="{10B8AFBE-79EA-D6E0-30F3-45DF6B33F841}"/>
          </ac:spMkLst>
        </pc:spChg>
        <pc:spChg chg="mod topLvl">
          <ac:chgData name="Mohamed-Reda Derraz" userId="d4e215a6228e3416" providerId="LiveId" clId="{CB1675EE-2047-457F-BFCE-CB9D3A308EA5}" dt="2022-07-29T11:16:08.418" v="805" actId="164"/>
          <ac:spMkLst>
            <pc:docMk/>
            <pc:sldMk cId="1654192738" sldId="322"/>
            <ac:spMk id="162" creationId="{6F7D83A0-E4CD-5AD3-3A8A-ADAE86D4977D}"/>
          </ac:spMkLst>
        </pc:spChg>
        <pc:spChg chg="mod topLvl">
          <ac:chgData name="Mohamed-Reda Derraz" userId="d4e215a6228e3416" providerId="LiveId" clId="{CB1675EE-2047-457F-BFCE-CB9D3A308EA5}" dt="2022-07-29T11:16:08.418" v="805" actId="164"/>
          <ac:spMkLst>
            <pc:docMk/>
            <pc:sldMk cId="1654192738" sldId="322"/>
            <ac:spMk id="163" creationId="{CA00613B-F09F-5481-C378-E0FFAD4F46A0}"/>
          </ac:spMkLst>
        </pc:spChg>
        <pc:spChg chg="mod topLvl">
          <ac:chgData name="Mohamed-Reda Derraz" userId="d4e215a6228e3416" providerId="LiveId" clId="{CB1675EE-2047-457F-BFCE-CB9D3A308EA5}" dt="2022-07-29T11:16:08.418" v="805" actId="164"/>
          <ac:spMkLst>
            <pc:docMk/>
            <pc:sldMk cId="1654192738" sldId="322"/>
            <ac:spMk id="164" creationId="{F1231F11-8C65-BD45-BBF4-F477D6AF586E}"/>
          </ac:spMkLst>
        </pc:spChg>
        <pc:spChg chg="mod topLvl">
          <ac:chgData name="Mohamed-Reda Derraz" userId="d4e215a6228e3416" providerId="LiveId" clId="{CB1675EE-2047-457F-BFCE-CB9D3A308EA5}" dt="2022-07-29T11:16:08.418" v="805" actId="164"/>
          <ac:spMkLst>
            <pc:docMk/>
            <pc:sldMk cId="1654192738" sldId="322"/>
            <ac:spMk id="165" creationId="{DE5E2882-2576-122F-6D2A-D614EE8D7A3C}"/>
          </ac:spMkLst>
        </pc:spChg>
        <pc:spChg chg="mod topLvl">
          <ac:chgData name="Mohamed-Reda Derraz" userId="d4e215a6228e3416" providerId="LiveId" clId="{CB1675EE-2047-457F-BFCE-CB9D3A308EA5}" dt="2022-07-29T11:16:08.418" v="805" actId="164"/>
          <ac:spMkLst>
            <pc:docMk/>
            <pc:sldMk cId="1654192738" sldId="322"/>
            <ac:spMk id="166" creationId="{5D6790D3-DB5F-2908-7A94-7BA33D934C3B}"/>
          </ac:spMkLst>
        </pc:spChg>
        <pc:spChg chg="mod topLvl">
          <ac:chgData name="Mohamed-Reda Derraz" userId="d4e215a6228e3416" providerId="LiveId" clId="{CB1675EE-2047-457F-BFCE-CB9D3A308EA5}" dt="2022-07-29T11:16:08.418" v="805" actId="164"/>
          <ac:spMkLst>
            <pc:docMk/>
            <pc:sldMk cId="1654192738" sldId="322"/>
            <ac:spMk id="167" creationId="{465FDA23-A285-7600-17C2-62190D4D7715}"/>
          </ac:spMkLst>
        </pc:spChg>
        <pc:spChg chg="mod topLvl">
          <ac:chgData name="Mohamed-Reda Derraz" userId="d4e215a6228e3416" providerId="LiveId" clId="{CB1675EE-2047-457F-BFCE-CB9D3A308EA5}" dt="2022-07-29T11:16:08.418" v="805" actId="164"/>
          <ac:spMkLst>
            <pc:docMk/>
            <pc:sldMk cId="1654192738" sldId="322"/>
            <ac:spMk id="168" creationId="{68372EED-5A4B-0DC0-E92A-69E7E393DBB5}"/>
          </ac:spMkLst>
        </pc:spChg>
        <pc:spChg chg="mod topLvl">
          <ac:chgData name="Mohamed-Reda Derraz" userId="d4e215a6228e3416" providerId="LiveId" clId="{CB1675EE-2047-457F-BFCE-CB9D3A308EA5}" dt="2022-07-29T11:16:08.418" v="805" actId="164"/>
          <ac:spMkLst>
            <pc:docMk/>
            <pc:sldMk cId="1654192738" sldId="322"/>
            <ac:spMk id="169" creationId="{97597C9C-3F80-5326-CAF5-8D9BF1A1262B}"/>
          </ac:spMkLst>
        </pc:spChg>
        <pc:spChg chg="mod topLvl">
          <ac:chgData name="Mohamed-Reda Derraz" userId="d4e215a6228e3416" providerId="LiveId" clId="{CB1675EE-2047-457F-BFCE-CB9D3A308EA5}" dt="2022-07-29T11:16:08.418" v="805" actId="164"/>
          <ac:spMkLst>
            <pc:docMk/>
            <pc:sldMk cId="1654192738" sldId="322"/>
            <ac:spMk id="170" creationId="{1814C54C-B6FF-B0A1-EDE2-67379922D22D}"/>
          </ac:spMkLst>
        </pc:spChg>
        <pc:spChg chg="mod topLvl">
          <ac:chgData name="Mohamed-Reda Derraz" userId="d4e215a6228e3416" providerId="LiveId" clId="{CB1675EE-2047-457F-BFCE-CB9D3A308EA5}" dt="2022-07-29T11:16:08.418" v="805" actId="164"/>
          <ac:spMkLst>
            <pc:docMk/>
            <pc:sldMk cId="1654192738" sldId="322"/>
            <ac:spMk id="171" creationId="{37B9E82B-E47A-545D-114F-C8AD03ACFC84}"/>
          </ac:spMkLst>
        </pc:spChg>
        <pc:spChg chg="del mod topLvl">
          <ac:chgData name="Mohamed-Reda Derraz" userId="d4e215a6228e3416" providerId="LiveId" clId="{CB1675EE-2047-457F-BFCE-CB9D3A308EA5}" dt="2022-07-29T11:23:14.879" v="858" actId="478"/>
          <ac:spMkLst>
            <pc:docMk/>
            <pc:sldMk cId="1654192738" sldId="322"/>
            <ac:spMk id="172" creationId="{58D2E4D6-07E2-FF7A-EF83-4ACFACDE4ABB}"/>
          </ac:spMkLst>
        </pc:spChg>
        <pc:spChg chg="del mod topLvl">
          <ac:chgData name="Mohamed-Reda Derraz" userId="d4e215a6228e3416" providerId="LiveId" clId="{CB1675EE-2047-457F-BFCE-CB9D3A308EA5}" dt="2022-07-29T11:23:13.623" v="856" actId="478"/>
          <ac:spMkLst>
            <pc:docMk/>
            <pc:sldMk cId="1654192738" sldId="322"/>
            <ac:spMk id="173" creationId="{DE26DA88-5968-82F2-7E4A-E4952799515C}"/>
          </ac:spMkLst>
        </pc:spChg>
        <pc:spChg chg="del mod topLvl">
          <ac:chgData name="Mohamed-Reda Derraz" userId="d4e215a6228e3416" providerId="LiveId" clId="{CB1675EE-2047-457F-BFCE-CB9D3A308EA5}" dt="2022-07-29T11:23:14.464" v="857" actId="478"/>
          <ac:spMkLst>
            <pc:docMk/>
            <pc:sldMk cId="1654192738" sldId="322"/>
            <ac:spMk id="174" creationId="{437CDE7D-ABC3-E91A-3325-870E4D4912EE}"/>
          </ac:spMkLst>
        </pc:spChg>
        <pc:spChg chg="del mod topLvl">
          <ac:chgData name="Mohamed-Reda Derraz" userId="d4e215a6228e3416" providerId="LiveId" clId="{CB1675EE-2047-457F-BFCE-CB9D3A308EA5}" dt="2022-07-29T11:23:13.623" v="856" actId="478"/>
          <ac:spMkLst>
            <pc:docMk/>
            <pc:sldMk cId="1654192738" sldId="322"/>
            <ac:spMk id="175" creationId="{D55525C8-DC5A-DD13-5A91-B96CBD63AFC4}"/>
          </ac:spMkLst>
        </pc:spChg>
        <pc:spChg chg="del mod topLvl">
          <ac:chgData name="Mohamed-Reda Derraz" userId="d4e215a6228e3416" providerId="LiveId" clId="{CB1675EE-2047-457F-BFCE-CB9D3A308EA5}" dt="2022-07-29T11:23:13.623" v="856" actId="478"/>
          <ac:spMkLst>
            <pc:docMk/>
            <pc:sldMk cId="1654192738" sldId="322"/>
            <ac:spMk id="176" creationId="{33FC6E68-401E-7EB1-8DBE-31F21EF5D4BA}"/>
          </ac:spMkLst>
        </pc:spChg>
        <pc:spChg chg="del mod topLvl">
          <ac:chgData name="Mohamed-Reda Derraz" userId="d4e215a6228e3416" providerId="LiveId" clId="{CB1675EE-2047-457F-BFCE-CB9D3A308EA5}" dt="2022-07-29T11:23:13.623" v="856" actId="478"/>
          <ac:spMkLst>
            <pc:docMk/>
            <pc:sldMk cId="1654192738" sldId="322"/>
            <ac:spMk id="177" creationId="{80C6DF9C-0193-7814-F021-873D77CBCD2A}"/>
          </ac:spMkLst>
        </pc:spChg>
        <pc:spChg chg="del mod topLvl">
          <ac:chgData name="Mohamed-Reda Derraz" userId="d4e215a6228e3416" providerId="LiveId" clId="{CB1675EE-2047-457F-BFCE-CB9D3A308EA5}" dt="2022-07-29T11:23:13.623" v="856" actId="478"/>
          <ac:spMkLst>
            <pc:docMk/>
            <pc:sldMk cId="1654192738" sldId="322"/>
            <ac:spMk id="178" creationId="{AF0E5FAC-01C6-7E26-FAC3-DA318B43B8FF}"/>
          </ac:spMkLst>
        </pc:spChg>
        <pc:spChg chg="mod topLvl">
          <ac:chgData name="Mohamed-Reda Derraz" userId="d4e215a6228e3416" providerId="LiveId" clId="{CB1675EE-2047-457F-BFCE-CB9D3A308EA5}" dt="2022-07-29T11:23:16.782" v="859" actId="164"/>
          <ac:spMkLst>
            <pc:docMk/>
            <pc:sldMk cId="1654192738" sldId="322"/>
            <ac:spMk id="179" creationId="{F34F74E2-C645-B0FA-F2F7-F1634141721F}"/>
          </ac:spMkLst>
        </pc:spChg>
        <pc:spChg chg="mod topLvl">
          <ac:chgData name="Mohamed-Reda Derraz" userId="d4e215a6228e3416" providerId="LiveId" clId="{CB1675EE-2047-457F-BFCE-CB9D3A308EA5}" dt="2022-07-29T11:23:16.782" v="859" actId="164"/>
          <ac:spMkLst>
            <pc:docMk/>
            <pc:sldMk cId="1654192738" sldId="322"/>
            <ac:spMk id="180" creationId="{0B14D360-FE26-97EF-EE58-2E583F21C1B7}"/>
          </ac:spMkLst>
        </pc:spChg>
        <pc:spChg chg="mod topLvl">
          <ac:chgData name="Mohamed-Reda Derraz" userId="d4e215a6228e3416" providerId="LiveId" clId="{CB1675EE-2047-457F-BFCE-CB9D3A308EA5}" dt="2022-07-29T11:23:16.782" v="859" actId="164"/>
          <ac:spMkLst>
            <pc:docMk/>
            <pc:sldMk cId="1654192738" sldId="322"/>
            <ac:spMk id="181" creationId="{F8D97793-9AEC-981A-7B1F-A11DDBBE2847}"/>
          </ac:spMkLst>
        </pc:spChg>
        <pc:spChg chg="mod topLvl">
          <ac:chgData name="Mohamed-Reda Derraz" userId="d4e215a6228e3416" providerId="LiveId" clId="{CB1675EE-2047-457F-BFCE-CB9D3A308EA5}" dt="2022-07-29T11:23:16.782" v="859" actId="164"/>
          <ac:spMkLst>
            <pc:docMk/>
            <pc:sldMk cId="1654192738" sldId="322"/>
            <ac:spMk id="182" creationId="{50A32759-254D-5EB4-EB90-31B298014DDA}"/>
          </ac:spMkLst>
        </pc:spChg>
        <pc:spChg chg="mod topLvl">
          <ac:chgData name="Mohamed-Reda Derraz" userId="d4e215a6228e3416" providerId="LiveId" clId="{CB1675EE-2047-457F-BFCE-CB9D3A308EA5}" dt="2022-07-29T11:23:16.782" v="859" actId="164"/>
          <ac:spMkLst>
            <pc:docMk/>
            <pc:sldMk cId="1654192738" sldId="322"/>
            <ac:spMk id="183" creationId="{428942B7-9157-BB29-EAD0-54F55476944B}"/>
          </ac:spMkLst>
        </pc:spChg>
        <pc:spChg chg="add mod topLvl">
          <ac:chgData name="Mohamed-Reda Derraz" userId="d4e215a6228e3416" providerId="LiveId" clId="{CB1675EE-2047-457F-BFCE-CB9D3A308EA5}" dt="2022-07-29T11:18:29.725" v="823" actId="164"/>
          <ac:spMkLst>
            <pc:docMk/>
            <pc:sldMk cId="1654192738" sldId="322"/>
            <ac:spMk id="184" creationId="{67D3229E-0F8E-3D65-1D1E-18532E39EE60}"/>
          </ac:spMkLst>
        </pc:spChg>
        <pc:spChg chg="add mod topLvl">
          <ac:chgData name="Mohamed-Reda Derraz" userId="d4e215a6228e3416" providerId="LiveId" clId="{CB1675EE-2047-457F-BFCE-CB9D3A308EA5}" dt="2022-07-29T11:18:29.725" v="823" actId="164"/>
          <ac:spMkLst>
            <pc:docMk/>
            <pc:sldMk cId="1654192738" sldId="322"/>
            <ac:spMk id="185" creationId="{C578DD5C-5A3C-2869-9E08-AC308BB652EA}"/>
          </ac:spMkLst>
        </pc:spChg>
        <pc:spChg chg="add mod topLvl">
          <ac:chgData name="Mohamed-Reda Derraz" userId="d4e215a6228e3416" providerId="LiveId" clId="{CB1675EE-2047-457F-BFCE-CB9D3A308EA5}" dt="2022-07-29T11:18:29.725" v="823" actId="164"/>
          <ac:spMkLst>
            <pc:docMk/>
            <pc:sldMk cId="1654192738" sldId="322"/>
            <ac:spMk id="186" creationId="{B42DD753-F138-3BD6-0F31-3909C9EDA876}"/>
          </ac:spMkLst>
        </pc:spChg>
        <pc:spChg chg="add mod topLvl">
          <ac:chgData name="Mohamed-Reda Derraz" userId="d4e215a6228e3416" providerId="LiveId" clId="{CB1675EE-2047-457F-BFCE-CB9D3A308EA5}" dt="2022-07-29T11:18:32.714" v="824" actId="164"/>
          <ac:spMkLst>
            <pc:docMk/>
            <pc:sldMk cId="1654192738" sldId="322"/>
            <ac:spMk id="187" creationId="{C7517B18-46C8-23A5-FAB5-9B40FF720F2F}"/>
          </ac:spMkLst>
        </pc:spChg>
        <pc:spChg chg="add mod topLvl">
          <ac:chgData name="Mohamed-Reda Derraz" userId="d4e215a6228e3416" providerId="LiveId" clId="{CB1675EE-2047-457F-BFCE-CB9D3A308EA5}" dt="2022-07-29T11:18:32.714" v="824" actId="164"/>
          <ac:spMkLst>
            <pc:docMk/>
            <pc:sldMk cId="1654192738" sldId="322"/>
            <ac:spMk id="188" creationId="{A3CBB4F8-9B3A-DE32-7893-80F9F77D78FE}"/>
          </ac:spMkLst>
        </pc:spChg>
        <pc:spChg chg="add mod topLvl">
          <ac:chgData name="Mohamed-Reda Derraz" userId="d4e215a6228e3416" providerId="LiveId" clId="{CB1675EE-2047-457F-BFCE-CB9D3A308EA5}" dt="2022-07-29T11:18:32.714" v="824" actId="164"/>
          <ac:spMkLst>
            <pc:docMk/>
            <pc:sldMk cId="1654192738" sldId="322"/>
            <ac:spMk id="189" creationId="{BF1F7F29-838F-E2E8-D143-C5377BA5F9B6}"/>
          </ac:spMkLst>
        </pc:spChg>
        <pc:spChg chg="add mod topLvl">
          <ac:chgData name="Mohamed-Reda Derraz" userId="d4e215a6228e3416" providerId="LiveId" clId="{CB1675EE-2047-457F-BFCE-CB9D3A308EA5}" dt="2022-07-29T11:18:32.714" v="824" actId="164"/>
          <ac:spMkLst>
            <pc:docMk/>
            <pc:sldMk cId="1654192738" sldId="322"/>
            <ac:spMk id="190" creationId="{AA1076A2-F269-0BBF-EDE2-A34AE51AC246}"/>
          </ac:spMkLst>
        </pc:spChg>
        <pc:spChg chg="add mod topLvl">
          <ac:chgData name="Mohamed-Reda Derraz" userId="d4e215a6228e3416" providerId="LiveId" clId="{CB1675EE-2047-457F-BFCE-CB9D3A308EA5}" dt="2022-07-29T11:18:32.714" v="824" actId="164"/>
          <ac:spMkLst>
            <pc:docMk/>
            <pc:sldMk cId="1654192738" sldId="322"/>
            <ac:spMk id="191" creationId="{3A32165C-A89E-E031-DFA6-07D83257F24E}"/>
          </ac:spMkLst>
        </pc:spChg>
        <pc:spChg chg="add mod topLvl">
          <ac:chgData name="Mohamed-Reda Derraz" userId="d4e215a6228e3416" providerId="LiveId" clId="{CB1675EE-2047-457F-BFCE-CB9D3A308EA5}" dt="2022-07-29T11:18:32.714" v="824" actId="164"/>
          <ac:spMkLst>
            <pc:docMk/>
            <pc:sldMk cId="1654192738" sldId="322"/>
            <ac:spMk id="192" creationId="{F0AD8122-367D-DE2D-602C-ABD931F5063C}"/>
          </ac:spMkLst>
        </pc:spChg>
        <pc:spChg chg="add mod topLvl">
          <ac:chgData name="Mohamed-Reda Derraz" userId="d4e215a6228e3416" providerId="LiveId" clId="{CB1675EE-2047-457F-BFCE-CB9D3A308EA5}" dt="2022-07-29T11:18:32.714" v="824" actId="164"/>
          <ac:spMkLst>
            <pc:docMk/>
            <pc:sldMk cId="1654192738" sldId="322"/>
            <ac:spMk id="193" creationId="{A89229AC-8EAE-CEF3-34C7-9A6655F2FAD6}"/>
          </ac:spMkLst>
        </pc:spChg>
        <pc:spChg chg="add mod topLvl">
          <ac:chgData name="Mohamed-Reda Derraz" userId="d4e215a6228e3416" providerId="LiveId" clId="{CB1675EE-2047-457F-BFCE-CB9D3A308EA5}" dt="2022-07-29T11:18:32.714" v="824" actId="164"/>
          <ac:spMkLst>
            <pc:docMk/>
            <pc:sldMk cId="1654192738" sldId="322"/>
            <ac:spMk id="194" creationId="{C01E90EE-5E66-B96E-5777-2A6410F40BD4}"/>
          </ac:spMkLst>
        </pc:spChg>
        <pc:spChg chg="add mod topLvl">
          <ac:chgData name="Mohamed-Reda Derraz" userId="d4e215a6228e3416" providerId="LiveId" clId="{CB1675EE-2047-457F-BFCE-CB9D3A308EA5}" dt="2022-07-29T11:18:32.714" v="824" actId="164"/>
          <ac:spMkLst>
            <pc:docMk/>
            <pc:sldMk cId="1654192738" sldId="322"/>
            <ac:spMk id="195" creationId="{E6C59CE8-5573-3310-8347-F8AC341E8C58}"/>
          </ac:spMkLst>
        </pc:spChg>
        <pc:spChg chg="add mod topLvl">
          <ac:chgData name="Mohamed-Reda Derraz" userId="d4e215a6228e3416" providerId="LiveId" clId="{CB1675EE-2047-457F-BFCE-CB9D3A308EA5}" dt="2022-07-29T11:18:32.714" v="824" actId="164"/>
          <ac:spMkLst>
            <pc:docMk/>
            <pc:sldMk cId="1654192738" sldId="322"/>
            <ac:spMk id="196" creationId="{F93E3E92-C9F5-EAC4-62EE-286E07530FCC}"/>
          </ac:spMkLst>
        </pc:spChg>
        <pc:spChg chg="add mod topLvl">
          <ac:chgData name="Mohamed-Reda Derraz" userId="d4e215a6228e3416" providerId="LiveId" clId="{CB1675EE-2047-457F-BFCE-CB9D3A308EA5}" dt="2022-07-29T11:18:32.714" v="824" actId="164"/>
          <ac:spMkLst>
            <pc:docMk/>
            <pc:sldMk cId="1654192738" sldId="322"/>
            <ac:spMk id="197" creationId="{5676C89C-59B3-178A-6238-6F4FEDA5A5EA}"/>
          </ac:spMkLst>
        </pc:spChg>
        <pc:spChg chg="add mod topLvl">
          <ac:chgData name="Mohamed-Reda Derraz" userId="d4e215a6228e3416" providerId="LiveId" clId="{CB1675EE-2047-457F-BFCE-CB9D3A308EA5}" dt="2022-07-29T11:18:32.714" v="824" actId="164"/>
          <ac:spMkLst>
            <pc:docMk/>
            <pc:sldMk cId="1654192738" sldId="322"/>
            <ac:spMk id="198" creationId="{AAF10DA7-9669-AE59-F523-827EA470A463}"/>
          </ac:spMkLst>
        </pc:spChg>
        <pc:spChg chg="add mod topLvl">
          <ac:chgData name="Mohamed-Reda Derraz" userId="d4e215a6228e3416" providerId="LiveId" clId="{CB1675EE-2047-457F-BFCE-CB9D3A308EA5}" dt="2022-07-29T11:18:32.714" v="824" actId="164"/>
          <ac:spMkLst>
            <pc:docMk/>
            <pc:sldMk cId="1654192738" sldId="322"/>
            <ac:spMk id="199" creationId="{7D204F7D-6610-7ED8-2D11-563FAE4E1484}"/>
          </ac:spMkLst>
        </pc:spChg>
        <pc:spChg chg="add mod topLvl">
          <ac:chgData name="Mohamed-Reda Derraz" userId="d4e215a6228e3416" providerId="LiveId" clId="{CB1675EE-2047-457F-BFCE-CB9D3A308EA5}" dt="2022-07-29T11:18:32.714" v="824" actId="164"/>
          <ac:spMkLst>
            <pc:docMk/>
            <pc:sldMk cId="1654192738" sldId="322"/>
            <ac:spMk id="200" creationId="{10950B57-0282-F61A-F42C-7C843093FBA6}"/>
          </ac:spMkLst>
        </pc:spChg>
        <pc:spChg chg="add mod topLvl">
          <ac:chgData name="Mohamed-Reda Derraz" userId="d4e215a6228e3416" providerId="LiveId" clId="{CB1675EE-2047-457F-BFCE-CB9D3A308EA5}" dt="2022-07-29T11:18:32.714" v="824" actId="164"/>
          <ac:spMkLst>
            <pc:docMk/>
            <pc:sldMk cId="1654192738" sldId="322"/>
            <ac:spMk id="201" creationId="{3B7A2E83-DD17-0E90-A50B-8A7F2A8BBC06}"/>
          </ac:spMkLst>
        </pc:spChg>
        <pc:spChg chg="add mod topLvl">
          <ac:chgData name="Mohamed-Reda Derraz" userId="d4e215a6228e3416" providerId="LiveId" clId="{CB1675EE-2047-457F-BFCE-CB9D3A308EA5}" dt="2022-07-29T11:18:32.714" v="824" actId="164"/>
          <ac:spMkLst>
            <pc:docMk/>
            <pc:sldMk cId="1654192738" sldId="322"/>
            <ac:spMk id="202" creationId="{7D34D7E8-A5DF-0B9B-ADDB-3E16F3C892CE}"/>
          </ac:spMkLst>
        </pc:spChg>
        <pc:spChg chg="add mod topLvl">
          <ac:chgData name="Mohamed-Reda Derraz" userId="d4e215a6228e3416" providerId="LiveId" clId="{CB1675EE-2047-457F-BFCE-CB9D3A308EA5}" dt="2022-07-29T11:18:32.714" v="824" actId="164"/>
          <ac:spMkLst>
            <pc:docMk/>
            <pc:sldMk cId="1654192738" sldId="322"/>
            <ac:spMk id="203" creationId="{EA0011BE-955C-E7B4-A044-F817879187E2}"/>
          </ac:spMkLst>
        </pc:spChg>
        <pc:spChg chg="add mod topLvl">
          <ac:chgData name="Mohamed-Reda Derraz" userId="d4e215a6228e3416" providerId="LiveId" clId="{CB1675EE-2047-457F-BFCE-CB9D3A308EA5}" dt="2022-07-29T11:18:32.714" v="824" actId="164"/>
          <ac:spMkLst>
            <pc:docMk/>
            <pc:sldMk cId="1654192738" sldId="322"/>
            <ac:spMk id="204" creationId="{1D576090-9693-141D-0264-5D3BAB9D92D8}"/>
          </ac:spMkLst>
        </pc:spChg>
        <pc:spChg chg="add mod topLvl">
          <ac:chgData name="Mohamed-Reda Derraz" userId="d4e215a6228e3416" providerId="LiveId" clId="{CB1675EE-2047-457F-BFCE-CB9D3A308EA5}" dt="2022-07-29T11:18:32.714" v="824" actId="164"/>
          <ac:spMkLst>
            <pc:docMk/>
            <pc:sldMk cId="1654192738" sldId="322"/>
            <ac:spMk id="205" creationId="{5E31D696-4F92-BCDB-34E3-0657B3F63C64}"/>
          </ac:spMkLst>
        </pc:spChg>
        <pc:spChg chg="add mod topLvl">
          <ac:chgData name="Mohamed-Reda Derraz" userId="d4e215a6228e3416" providerId="LiveId" clId="{CB1675EE-2047-457F-BFCE-CB9D3A308EA5}" dt="2022-07-29T11:18:32.714" v="824" actId="164"/>
          <ac:spMkLst>
            <pc:docMk/>
            <pc:sldMk cId="1654192738" sldId="322"/>
            <ac:spMk id="206" creationId="{22756F6F-A56A-1D62-D498-E9D091E08AD5}"/>
          </ac:spMkLst>
        </pc:spChg>
        <pc:spChg chg="add mod topLvl">
          <ac:chgData name="Mohamed-Reda Derraz" userId="d4e215a6228e3416" providerId="LiveId" clId="{CB1675EE-2047-457F-BFCE-CB9D3A308EA5}" dt="2022-07-29T11:18:32.714" v="824" actId="164"/>
          <ac:spMkLst>
            <pc:docMk/>
            <pc:sldMk cId="1654192738" sldId="322"/>
            <ac:spMk id="207" creationId="{2E7051D4-4C02-D8EC-2F2D-7FA8FF63CACA}"/>
          </ac:spMkLst>
        </pc:spChg>
        <pc:spChg chg="add mod topLvl">
          <ac:chgData name="Mohamed-Reda Derraz" userId="d4e215a6228e3416" providerId="LiveId" clId="{CB1675EE-2047-457F-BFCE-CB9D3A308EA5}" dt="2022-07-29T11:18:32.714" v="824" actId="164"/>
          <ac:spMkLst>
            <pc:docMk/>
            <pc:sldMk cId="1654192738" sldId="322"/>
            <ac:spMk id="208" creationId="{266B0801-0456-57BD-7586-B08A4E6249E8}"/>
          </ac:spMkLst>
        </pc:spChg>
        <pc:spChg chg="add mod topLvl">
          <ac:chgData name="Mohamed-Reda Derraz" userId="d4e215a6228e3416" providerId="LiveId" clId="{CB1675EE-2047-457F-BFCE-CB9D3A308EA5}" dt="2022-07-29T11:18:32.714" v="824" actId="164"/>
          <ac:spMkLst>
            <pc:docMk/>
            <pc:sldMk cId="1654192738" sldId="322"/>
            <ac:spMk id="209" creationId="{C25788EA-4FF9-0ED2-EB68-EF579AA33FF6}"/>
          </ac:spMkLst>
        </pc:spChg>
        <pc:spChg chg="add mod topLvl">
          <ac:chgData name="Mohamed-Reda Derraz" userId="d4e215a6228e3416" providerId="LiveId" clId="{CB1675EE-2047-457F-BFCE-CB9D3A308EA5}" dt="2022-07-29T11:18:32.714" v="824" actId="164"/>
          <ac:spMkLst>
            <pc:docMk/>
            <pc:sldMk cId="1654192738" sldId="322"/>
            <ac:spMk id="210" creationId="{A60B1146-71CA-2364-2692-C6594A2B714D}"/>
          </ac:spMkLst>
        </pc:spChg>
        <pc:spChg chg="add mod topLvl">
          <ac:chgData name="Mohamed-Reda Derraz" userId="d4e215a6228e3416" providerId="LiveId" clId="{CB1675EE-2047-457F-BFCE-CB9D3A308EA5}" dt="2022-07-29T11:18:32.714" v="824" actId="164"/>
          <ac:spMkLst>
            <pc:docMk/>
            <pc:sldMk cId="1654192738" sldId="322"/>
            <ac:spMk id="211" creationId="{07355AEF-F5B2-D4B7-7D06-6D376EA2C0E6}"/>
          </ac:spMkLst>
        </pc:spChg>
        <pc:spChg chg="add mod topLvl">
          <ac:chgData name="Mohamed-Reda Derraz" userId="d4e215a6228e3416" providerId="LiveId" clId="{CB1675EE-2047-457F-BFCE-CB9D3A308EA5}" dt="2022-07-29T11:18:32.714" v="824" actId="164"/>
          <ac:spMkLst>
            <pc:docMk/>
            <pc:sldMk cId="1654192738" sldId="322"/>
            <ac:spMk id="212" creationId="{117E622F-5903-087D-82AD-DC8B44EC9802}"/>
          </ac:spMkLst>
        </pc:spChg>
        <pc:spChg chg="add mod topLvl">
          <ac:chgData name="Mohamed-Reda Derraz" userId="d4e215a6228e3416" providerId="LiveId" clId="{CB1675EE-2047-457F-BFCE-CB9D3A308EA5}" dt="2022-07-29T11:18:32.714" v="824" actId="164"/>
          <ac:spMkLst>
            <pc:docMk/>
            <pc:sldMk cId="1654192738" sldId="322"/>
            <ac:spMk id="213" creationId="{0F4AFC41-30FB-0A07-1B75-19F3317635B1}"/>
          </ac:spMkLst>
        </pc:spChg>
        <pc:spChg chg="add mod topLvl">
          <ac:chgData name="Mohamed-Reda Derraz" userId="d4e215a6228e3416" providerId="LiveId" clId="{CB1675EE-2047-457F-BFCE-CB9D3A308EA5}" dt="2022-07-29T11:18:32.714" v="824" actId="164"/>
          <ac:spMkLst>
            <pc:docMk/>
            <pc:sldMk cId="1654192738" sldId="322"/>
            <ac:spMk id="214" creationId="{4C4FB5BB-F7B4-B9FE-D053-E32886E95FB9}"/>
          </ac:spMkLst>
        </pc:spChg>
        <pc:spChg chg="add mod topLvl">
          <ac:chgData name="Mohamed-Reda Derraz" userId="d4e215a6228e3416" providerId="LiveId" clId="{CB1675EE-2047-457F-BFCE-CB9D3A308EA5}" dt="2022-07-29T11:18:32.714" v="824" actId="164"/>
          <ac:spMkLst>
            <pc:docMk/>
            <pc:sldMk cId="1654192738" sldId="322"/>
            <ac:spMk id="215" creationId="{86ABDA4B-7EBC-C253-FC21-316D0B856957}"/>
          </ac:spMkLst>
        </pc:spChg>
        <pc:spChg chg="add mod topLvl">
          <ac:chgData name="Mohamed-Reda Derraz" userId="d4e215a6228e3416" providerId="LiveId" clId="{CB1675EE-2047-457F-BFCE-CB9D3A308EA5}" dt="2022-07-29T11:18:32.714" v="824" actId="164"/>
          <ac:spMkLst>
            <pc:docMk/>
            <pc:sldMk cId="1654192738" sldId="322"/>
            <ac:spMk id="216" creationId="{AC46670B-0178-8607-D616-6BCD3F2028DE}"/>
          </ac:spMkLst>
        </pc:spChg>
        <pc:spChg chg="add mod topLvl">
          <ac:chgData name="Mohamed-Reda Derraz" userId="d4e215a6228e3416" providerId="LiveId" clId="{CB1675EE-2047-457F-BFCE-CB9D3A308EA5}" dt="2022-07-29T11:18:32.714" v="824" actId="164"/>
          <ac:spMkLst>
            <pc:docMk/>
            <pc:sldMk cId="1654192738" sldId="322"/>
            <ac:spMk id="217" creationId="{FEE44B13-DA35-957D-6E6C-2C87244AEF3C}"/>
          </ac:spMkLst>
        </pc:spChg>
        <pc:spChg chg="add mod topLvl">
          <ac:chgData name="Mohamed-Reda Derraz" userId="d4e215a6228e3416" providerId="LiveId" clId="{CB1675EE-2047-457F-BFCE-CB9D3A308EA5}" dt="2022-07-29T11:18:32.714" v="824" actId="164"/>
          <ac:spMkLst>
            <pc:docMk/>
            <pc:sldMk cId="1654192738" sldId="322"/>
            <ac:spMk id="218" creationId="{A2086068-AC38-157D-C6A8-74ECA29F055F}"/>
          </ac:spMkLst>
        </pc:spChg>
        <pc:spChg chg="add mod topLvl">
          <ac:chgData name="Mohamed-Reda Derraz" userId="d4e215a6228e3416" providerId="LiveId" clId="{CB1675EE-2047-457F-BFCE-CB9D3A308EA5}" dt="2022-07-29T11:18:32.714" v="824" actId="164"/>
          <ac:spMkLst>
            <pc:docMk/>
            <pc:sldMk cId="1654192738" sldId="322"/>
            <ac:spMk id="219" creationId="{E8DC0452-C57F-5146-6CBB-E2CDD987C8F9}"/>
          </ac:spMkLst>
        </pc:spChg>
        <pc:spChg chg="add mod topLvl">
          <ac:chgData name="Mohamed-Reda Derraz" userId="d4e215a6228e3416" providerId="LiveId" clId="{CB1675EE-2047-457F-BFCE-CB9D3A308EA5}" dt="2022-07-29T11:18:32.714" v="824" actId="164"/>
          <ac:spMkLst>
            <pc:docMk/>
            <pc:sldMk cId="1654192738" sldId="322"/>
            <ac:spMk id="220" creationId="{81EBC079-9B97-43C2-DB56-A5243FCC0C90}"/>
          </ac:spMkLst>
        </pc:spChg>
        <pc:spChg chg="add mod topLvl">
          <ac:chgData name="Mohamed-Reda Derraz" userId="d4e215a6228e3416" providerId="LiveId" clId="{CB1675EE-2047-457F-BFCE-CB9D3A308EA5}" dt="2022-07-29T11:18:32.714" v="824" actId="164"/>
          <ac:spMkLst>
            <pc:docMk/>
            <pc:sldMk cId="1654192738" sldId="322"/>
            <ac:spMk id="221" creationId="{4536F1CC-DFAE-5F10-08EA-85283801816F}"/>
          </ac:spMkLst>
        </pc:spChg>
        <pc:spChg chg="add mod topLvl">
          <ac:chgData name="Mohamed-Reda Derraz" userId="d4e215a6228e3416" providerId="LiveId" clId="{CB1675EE-2047-457F-BFCE-CB9D3A308EA5}" dt="2022-07-29T11:18:32.714" v="824" actId="164"/>
          <ac:spMkLst>
            <pc:docMk/>
            <pc:sldMk cId="1654192738" sldId="322"/>
            <ac:spMk id="222" creationId="{7EE6BD39-939D-56A6-7B25-44C3173B10C7}"/>
          </ac:spMkLst>
        </pc:spChg>
        <pc:spChg chg="add mod topLvl">
          <ac:chgData name="Mohamed-Reda Derraz" userId="d4e215a6228e3416" providerId="LiveId" clId="{CB1675EE-2047-457F-BFCE-CB9D3A308EA5}" dt="2022-07-29T11:18:32.714" v="824" actId="164"/>
          <ac:spMkLst>
            <pc:docMk/>
            <pc:sldMk cId="1654192738" sldId="322"/>
            <ac:spMk id="223" creationId="{89328774-ED8D-F900-EE0F-CB1DBB57B779}"/>
          </ac:spMkLst>
        </pc:spChg>
        <pc:spChg chg="add mod topLvl">
          <ac:chgData name="Mohamed-Reda Derraz" userId="d4e215a6228e3416" providerId="LiveId" clId="{CB1675EE-2047-457F-BFCE-CB9D3A308EA5}" dt="2022-07-29T11:18:32.714" v="824" actId="164"/>
          <ac:spMkLst>
            <pc:docMk/>
            <pc:sldMk cId="1654192738" sldId="322"/>
            <ac:spMk id="224" creationId="{462CE163-6D95-8D6F-D7FB-7B4FB2D86089}"/>
          </ac:spMkLst>
        </pc:spChg>
        <pc:spChg chg="add mod topLvl">
          <ac:chgData name="Mohamed-Reda Derraz" userId="d4e215a6228e3416" providerId="LiveId" clId="{CB1675EE-2047-457F-BFCE-CB9D3A308EA5}" dt="2022-07-29T11:18:32.714" v="824" actId="164"/>
          <ac:spMkLst>
            <pc:docMk/>
            <pc:sldMk cId="1654192738" sldId="322"/>
            <ac:spMk id="225" creationId="{D9AB7651-0AC9-91C4-EF1C-6FB5880DA786}"/>
          </ac:spMkLst>
        </pc:spChg>
        <pc:spChg chg="add mod topLvl">
          <ac:chgData name="Mohamed-Reda Derraz" userId="d4e215a6228e3416" providerId="LiveId" clId="{CB1675EE-2047-457F-BFCE-CB9D3A308EA5}" dt="2022-07-29T11:18:35.163" v="825" actId="164"/>
          <ac:spMkLst>
            <pc:docMk/>
            <pc:sldMk cId="1654192738" sldId="322"/>
            <ac:spMk id="226" creationId="{BB2614D0-2DCB-4F67-6F90-F1619129B332}"/>
          </ac:spMkLst>
        </pc:spChg>
        <pc:spChg chg="add mod topLvl">
          <ac:chgData name="Mohamed-Reda Derraz" userId="d4e215a6228e3416" providerId="LiveId" clId="{CB1675EE-2047-457F-BFCE-CB9D3A308EA5}" dt="2022-07-29T11:18:35.163" v="825" actId="164"/>
          <ac:spMkLst>
            <pc:docMk/>
            <pc:sldMk cId="1654192738" sldId="322"/>
            <ac:spMk id="227" creationId="{DF0C48EE-D58B-2F32-6664-D8404F8727AC}"/>
          </ac:spMkLst>
        </pc:spChg>
        <pc:spChg chg="add mod topLvl">
          <ac:chgData name="Mohamed-Reda Derraz" userId="d4e215a6228e3416" providerId="LiveId" clId="{CB1675EE-2047-457F-BFCE-CB9D3A308EA5}" dt="2022-07-29T11:18:35.163" v="825" actId="164"/>
          <ac:spMkLst>
            <pc:docMk/>
            <pc:sldMk cId="1654192738" sldId="322"/>
            <ac:spMk id="228" creationId="{CD01724C-5492-0AC0-A05C-F2FA2E3264D1}"/>
          </ac:spMkLst>
        </pc:spChg>
        <pc:spChg chg="add mod topLvl">
          <ac:chgData name="Mohamed-Reda Derraz" userId="d4e215a6228e3416" providerId="LiveId" clId="{CB1675EE-2047-457F-BFCE-CB9D3A308EA5}" dt="2022-07-29T11:18:35.163" v="825" actId="164"/>
          <ac:spMkLst>
            <pc:docMk/>
            <pc:sldMk cId="1654192738" sldId="322"/>
            <ac:spMk id="229" creationId="{691873EA-D436-4EB2-E0FA-B36DA3BDBD76}"/>
          </ac:spMkLst>
        </pc:spChg>
        <pc:spChg chg="add mod topLvl">
          <ac:chgData name="Mohamed-Reda Derraz" userId="d4e215a6228e3416" providerId="LiveId" clId="{CB1675EE-2047-457F-BFCE-CB9D3A308EA5}" dt="2022-07-29T11:18:35.163" v="825" actId="164"/>
          <ac:spMkLst>
            <pc:docMk/>
            <pc:sldMk cId="1654192738" sldId="322"/>
            <ac:spMk id="230" creationId="{6156A798-AEAD-0926-D20F-F9EE66A821FD}"/>
          </ac:spMkLst>
        </pc:spChg>
        <pc:spChg chg="add mod topLvl">
          <ac:chgData name="Mohamed-Reda Derraz" userId="d4e215a6228e3416" providerId="LiveId" clId="{CB1675EE-2047-457F-BFCE-CB9D3A308EA5}" dt="2022-07-29T11:18:35.163" v="825" actId="164"/>
          <ac:spMkLst>
            <pc:docMk/>
            <pc:sldMk cId="1654192738" sldId="322"/>
            <ac:spMk id="231" creationId="{05C1CB73-F41D-9141-5044-B3ED1C81167F}"/>
          </ac:spMkLst>
        </pc:spChg>
        <pc:spChg chg="add mod topLvl">
          <ac:chgData name="Mohamed-Reda Derraz" userId="d4e215a6228e3416" providerId="LiveId" clId="{CB1675EE-2047-457F-BFCE-CB9D3A308EA5}" dt="2022-07-29T11:18:35.163" v="825" actId="164"/>
          <ac:spMkLst>
            <pc:docMk/>
            <pc:sldMk cId="1654192738" sldId="322"/>
            <ac:spMk id="232" creationId="{3924D449-66B8-7D69-30D7-88C2A5ECDA34}"/>
          </ac:spMkLst>
        </pc:spChg>
        <pc:spChg chg="add mod topLvl">
          <ac:chgData name="Mohamed-Reda Derraz" userId="d4e215a6228e3416" providerId="LiveId" clId="{CB1675EE-2047-457F-BFCE-CB9D3A308EA5}" dt="2022-07-29T11:18:35.163" v="825" actId="164"/>
          <ac:spMkLst>
            <pc:docMk/>
            <pc:sldMk cId="1654192738" sldId="322"/>
            <ac:spMk id="233" creationId="{4FE6BA2E-673F-28B6-5321-1346C52EC704}"/>
          </ac:spMkLst>
        </pc:spChg>
        <pc:spChg chg="add mod topLvl">
          <ac:chgData name="Mohamed-Reda Derraz" userId="d4e215a6228e3416" providerId="LiveId" clId="{CB1675EE-2047-457F-BFCE-CB9D3A308EA5}" dt="2022-07-29T11:18:35.163" v="825" actId="164"/>
          <ac:spMkLst>
            <pc:docMk/>
            <pc:sldMk cId="1654192738" sldId="322"/>
            <ac:spMk id="234" creationId="{7A72F947-C70D-22C0-0039-58F69C2DAF0D}"/>
          </ac:spMkLst>
        </pc:spChg>
        <pc:spChg chg="add mod topLvl">
          <ac:chgData name="Mohamed-Reda Derraz" userId="d4e215a6228e3416" providerId="LiveId" clId="{CB1675EE-2047-457F-BFCE-CB9D3A308EA5}" dt="2022-07-29T11:18:35.163" v="825" actId="164"/>
          <ac:spMkLst>
            <pc:docMk/>
            <pc:sldMk cId="1654192738" sldId="322"/>
            <ac:spMk id="235" creationId="{243FCC36-7E0C-5187-AAAB-C5B148D665BF}"/>
          </ac:spMkLst>
        </pc:spChg>
        <pc:spChg chg="add mod topLvl">
          <ac:chgData name="Mohamed-Reda Derraz" userId="d4e215a6228e3416" providerId="LiveId" clId="{CB1675EE-2047-457F-BFCE-CB9D3A308EA5}" dt="2022-07-29T11:18:35.163" v="825" actId="164"/>
          <ac:spMkLst>
            <pc:docMk/>
            <pc:sldMk cId="1654192738" sldId="322"/>
            <ac:spMk id="236" creationId="{74590577-665B-DF95-F4F3-0D9DFB620F43}"/>
          </ac:spMkLst>
        </pc:spChg>
        <pc:spChg chg="add mod topLvl">
          <ac:chgData name="Mohamed-Reda Derraz" userId="d4e215a6228e3416" providerId="LiveId" clId="{CB1675EE-2047-457F-BFCE-CB9D3A308EA5}" dt="2022-07-29T11:18:35.163" v="825" actId="164"/>
          <ac:spMkLst>
            <pc:docMk/>
            <pc:sldMk cId="1654192738" sldId="322"/>
            <ac:spMk id="237" creationId="{61EBE746-B7C8-364C-8FE5-43A429866E98}"/>
          </ac:spMkLst>
        </pc:spChg>
        <pc:spChg chg="add mod topLvl">
          <ac:chgData name="Mohamed-Reda Derraz" userId="d4e215a6228e3416" providerId="LiveId" clId="{CB1675EE-2047-457F-BFCE-CB9D3A308EA5}" dt="2022-07-29T11:18:35.163" v="825" actId="164"/>
          <ac:spMkLst>
            <pc:docMk/>
            <pc:sldMk cId="1654192738" sldId="322"/>
            <ac:spMk id="238" creationId="{51ADF44F-DE05-017E-FC31-CF8EE1C9D88E}"/>
          </ac:spMkLst>
        </pc:spChg>
        <pc:spChg chg="add mod topLvl">
          <ac:chgData name="Mohamed-Reda Derraz" userId="d4e215a6228e3416" providerId="LiveId" clId="{CB1675EE-2047-457F-BFCE-CB9D3A308EA5}" dt="2022-07-29T11:18:35.163" v="825" actId="164"/>
          <ac:spMkLst>
            <pc:docMk/>
            <pc:sldMk cId="1654192738" sldId="322"/>
            <ac:spMk id="239" creationId="{43B33EDB-EF96-2F12-7FD0-D72A823CADA5}"/>
          </ac:spMkLst>
        </pc:spChg>
        <pc:spChg chg="add del mod">
          <ac:chgData name="Mohamed-Reda Derraz" userId="d4e215a6228e3416" providerId="LiveId" clId="{CB1675EE-2047-457F-BFCE-CB9D3A308EA5}" dt="2022-07-29T11:14:03.603" v="792" actId="478"/>
          <ac:spMkLst>
            <pc:docMk/>
            <pc:sldMk cId="1654192738" sldId="322"/>
            <ac:spMk id="240" creationId="{15D47652-3343-DC2E-9E73-2C7C25192302}"/>
          </ac:spMkLst>
        </pc:spChg>
        <pc:spChg chg="mod">
          <ac:chgData name="Mohamed-Reda Derraz" userId="d4e215a6228e3416" providerId="LiveId" clId="{CB1675EE-2047-457F-BFCE-CB9D3A308EA5}" dt="2022-07-29T11:16:53.408" v="807" actId="27803"/>
          <ac:spMkLst>
            <pc:docMk/>
            <pc:sldMk cId="1654192738" sldId="322"/>
            <ac:spMk id="253" creationId="{FF89359C-E8F6-5D7A-C087-8D2A9AC9D04F}"/>
          </ac:spMkLst>
        </pc:spChg>
        <pc:spChg chg="mod">
          <ac:chgData name="Mohamed-Reda Derraz" userId="d4e215a6228e3416" providerId="LiveId" clId="{CB1675EE-2047-457F-BFCE-CB9D3A308EA5}" dt="2022-07-29T11:16:53.408" v="807" actId="27803"/>
          <ac:spMkLst>
            <pc:docMk/>
            <pc:sldMk cId="1654192738" sldId="322"/>
            <ac:spMk id="254" creationId="{B472F0F9-733E-19E9-0F5E-DD6B52A582FC}"/>
          </ac:spMkLst>
        </pc:spChg>
        <pc:spChg chg="mod">
          <ac:chgData name="Mohamed-Reda Derraz" userId="d4e215a6228e3416" providerId="LiveId" clId="{CB1675EE-2047-457F-BFCE-CB9D3A308EA5}" dt="2022-07-29T11:16:53.408" v="807" actId="27803"/>
          <ac:spMkLst>
            <pc:docMk/>
            <pc:sldMk cId="1654192738" sldId="322"/>
            <ac:spMk id="255" creationId="{1BFA0C1F-B8EE-005A-6AA7-C75CD9FD8FE0}"/>
          </ac:spMkLst>
        </pc:spChg>
        <pc:spChg chg="mod">
          <ac:chgData name="Mohamed-Reda Derraz" userId="d4e215a6228e3416" providerId="LiveId" clId="{CB1675EE-2047-457F-BFCE-CB9D3A308EA5}" dt="2022-07-29T11:16:53.408" v="807" actId="27803"/>
          <ac:spMkLst>
            <pc:docMk/>
            <pc:sldMk cId="1654192738" sldId="322"/>
            <ac:spMk id="256" creationId="{9A42D94E-66BE-7CCA-0F6D-3CF5D194BE72}"/>
          </ac:spMkLst>
        </pc:spChg>
        <pc:spChg chg="del mod">
          <ac:chgData name="Mohamed-Reda Derraz" userId="d4e215a6228e3416" providerId="LiveId" clId="{CB1675EE-2047-457F-BFCE-CB9D3A308EA5}" dt="2022-07-29T11:16:55.921" v="808" actId="478"/>
          <ac:spMkLst>
            <pc:docMk/>
            <pc:sldMk cId="1654192738" sldId="322"/>
            <ac:spMk id="257" creationId="{762F05F5-93D1-41B7-FFB7-957A3801AC6E}"/>
          </ac:spMkLst>
        </pc:spChg>
        <pc:spChg chg="mod">
          <ac:chgData name="Mohamed-Reda Derraz" userId="d4e215a6228e3416" providerId="LiveId" clId="{CB1675EE-2047-457F-BFCE-CB9D3A308EA5}" dt="2022-07-29T11:22:59.074" v="850" actId="164"/>
          <ac:spMkLst>
            <pc:docMk/>
            <pc:sldMk cId="1654192738" sldId="322"/>
            <ac:spMk id="265" creationId="{49BD1D2C-F86C-7482-85EA-F24BC51CA86B}"/>
          </ac:spMkLst>
        </pc:spChg>
        <pc:spChg chg="mod">
          <ac:chgData name="Mohamed-Reda Derraz" userId="d4e215a6228e3416" providerId="LiveId" clId="{CB1675EE-2047-457F-BFCE-CB9D3A308EA5}" dt="2022-07-29T11:22:59.074" v="850" actId="164"/>
          <ac:spMkLst>
            <pc:docMk/>
            <pc:sldMk cId="1654192738" sldId="322"/>
            <ac:spMk id="266" creationId="{9D38198D-EA91-7556-9726-CEC80D5DAD44}"/>
          </ac:spMkLst>
        </pc:spChg>
        <pc:spChg chg="mod">
          <ac:chgData name="Mohamed-Reda Derraz" userId="d4e215a6228e3416" providerId="LiveId" clId="{CB1675EE-2047-457F-BFCE-CB9D3A308EA5}" dt="2022-07-29T11:22:59.074" v="850" actId="164"/>
          <ac:spMkLst>
            <pc:docMk/>
            <pc:sldMk cId="1654192738" sldId="322"/>
            <ac:spMk id="267" creationId="{C7BE9CA2-9D76-7686-192D-3110CF1F7479}"/>
          </ac:spMkLst>
        </pc:spChg>
        <pc:spChg chg="mod">
          <ac:chgData name="Mohamed-Reda Derraz" userId="d4e215a6228e3416" providerId="LiveId" clId="{CB1675EE-2047-457F-BFCE-CB9D3A308EA5}" dt="2022-07-29T11:22:59.074" v="850" actId="164"/>
          <ac:spMkLst>
            <pc:docMk/>
            <pc:sldMk cId="1654192738" sldId="322"/>
            <ac:spMk id="268" creationId="{2AD4E796-5C56-D006-F37D-C5F2EA77C685}"/>
          </ac:spMkLst>
        </pc:spChg>
        <pc:spChg chg="mod">
          <ac:chgData name="Mohamed-Reda Derraz" userId="d4e215a6228e3416" providerId="LiveId" clId="{CB1675EE-2047-457F-BFCE-CB9D3A308EA5}" dt="2022-07-29T11:22:59.074" v="850" actId="164"/>
          <ac:spMkLst>
            <pc:docMk/>
            <pc:sldMk cId="1654192738" sldId="322"/>
            <ac:spMk id="269" creationId="{7DECEE21-1D94-2A93-6EB4-21B6A46EBF40}"/>
          </ac:spMkLst>
        </pc:spChg>
        <pc:spChg chg="mod">
          <ac:chgData name="Mohamed-Reda Derraz" userId="d4e215a6228e3416" providerId="LiveId" clId="{CB1675EE-2047-457F-BFCE-CB9D3A308EA5}" dt="2022-07-29T11:22:59.074" v="850" actId="164"/>
          <ac:spMkLst>
            <pc:docMk/>
            <pc:sldMk cId="1654192738" sldId="322"/>
            <ac:spMk id="270" creationId="{4390B0DF-748E-1B94-2CA8-95140E1259B2}"/>
          </ac:spMkLst>
        </pc:spChg>
        <pc:spChg chg="mod">
          <ac:chgData name="Mohamed-Reda Derraz" userId="d4e215a6228e3416" providerId="LiveId" clId="{CB1675EE-2047-457F-BFCE-CB9D3A308EA5}" dt="2022-07-29T11:22:59.074" v="850" actId="164"/>
          <ac:spMkLst>
            <pc:docMk/>
            <pc:sldMk cId="1654192738" sldId="322"/>
            <ac:spMk id="271" creationId="{C6378D67-4380-D099-AC60-3B2C66F1B78F}"/>
          </ac:spMkLst>
        </pc:spChg>
        <pc:spChg chg="del mod">
          <ac:chgData name="Mohamed-Reda Derraz" userId="d4e215a6228e3416" providerId="LiveId" clId="{CB1675EE-2047-457F-BFCE-CB9D3A308EA5}" dt="2022-07-29T11:22:07.455" v="831" actId="478"/>
          <ac:spMkLst>
            <pc:docMk/>
            <pc:sldMk cId="1654192738" sldId="322"/>
            <ac:spMk id="272" creationId="{44ECD169-AF68-6143-AAFC-85F49506B28A}"/>
          </ac:spMkLst>
        </pc:spChg>
        <pc:spChg chg="del mod">
          <ac:chgData name="Mohamed-Reda Derraz" userId="d4e215a6228e3416" providerId="LiveId" clId="{CB1675EE-2047-457F-BFCE-CB9D3A308EA5}" dt="2022-07-29T11:22:07.179" v="830" actId="478"/>
          <ac:spMkLst>
            <pc:docMk/>
            <pc:sldMk cId="1654192738" sldId="322"/>
            <ac:spMk id="273" creationId="{A6716C3F-8927-8211-2F37-54171A64533B}"/>
          </ac:spMkLst>
        </pc:spChg>
        <pc:spChg chg="del mod">
          <ac:chgData name="Mohamed-Reda Derraz" userId="d4e215a6228e3416" providerId="LiveId" clId="{CB1675EE-2047-457F-BFCE-CB9D3A308EA5}" dt="2022-07-29T11:22:06.928" v="829" actId="478"/>
          <ac:spMkLst>
            <pc:docMk/>
            <pc:sldMk cId="1654192738" sldId="322"/>
            <ac:spMk id="274" creationId="{99F40456-8E0C-DD13-4C2E-6A855899CDDF}"/>
          </ac:spMkLst>
        </pc:spChg>
        <pc:spChg chg="mod">
          <ac:chgData name="Mohamed-Reda Derraz" userId="d4e215a6228e3416" providerId="LiveId" clId="{CB1675EE-2047-457F-BFCE-CB9D3A308EA5}" dt="2022-07-29T11:27:04.796" v="906" actId="1038"/>
          <ac:spMkLst>
            <pc:docMk/>
            <pc:sldMk cId="1654192738" sldId="322"/>
            <ac:spMk id="275" creationId="{A43AA994-C9F5-60FD-5F55-714D68730483}"/>
          </ac:spMkLst>
        </pc:spChg>
        <pc:spChg chg="mod">
          <ac:chgData name="Mohamed-Reda Derraz" userId="d4e215a6228e3416" providerId="LiveId" clId="{CB1675EE-2047-457F-BFCE-CB9D3A308EA5}" dt="2022-07-29T11:27:04.796" v="906" actId="1038"/>
          <ac:spMkLst>
            <pc:docMk/>
            <pc:sldMk cId="1654192738" sldId="322"/>
            <ac:spMk id="276" creationId="{1349DB72-81FC-0F6A-B98F-EE8AC4964C8A}"/>
          </ac:spMkLst>
        </pc:spChg>
        <pc:spChg chg="mod">
          <ac:chgData name="Mohamed-Reda Derraz" userId="d4e215a6228e3416" providerId="LiveId" clId="{CB1675EE-2047-457F-BFCE-CB9D3A308EA5}" dt="2022-07-29T11:22:04.557" v="828" actId="27803"/>
          <ac:spMkLst>
            <pc:docMk/>
            <pc:sldMk cId="1654192738" sldId="322"/>
            <ac:spMk id="278" creationId="{79A969DC-0772-CFDD-C167-A9759FA9646A}"/>
          </ac:spMkLst>
        </pc:spChg>
        <pc:spChg chg="mod">
          <ac:chgData name="Mohamed-Reda Derraz" userId="d4e215a6228e3416" providerId="LiveId" clId="{CB1675EE-2047-457F-BFCE-CB9D3A308EA5}" dt="2022-07-29T11:22:04.557" v="828" actId="27803"/>
          <ac:spMkLst>
            <pc:docMk/>
            <pc:sldMk cId="1654192738" sldId="322"/>
            <ac:spMk id="279" creationId="{37249BD1-0347-58E3-55BA-9EEAE32138E5}"/>
          </ac:spMkLst>
        </pc:spChg>
        <pc:spChg chg="mod">
          <ac:chgData name="Mohamed-Reda Derraz" userId="d4e215a6228e3416" providerId="LiveId" clId="{CB1675EE-2047-457F-BFCE-CB9D3A308EA5}" dt="2022-07-29T11:22:04.557" v="828" actId="27803"/>
          <ac:spMkLst>
            <pc:docMk/>
            <pc:sldMk cId="1654192738" sldId="322"/>
            <ac:spMk id="280" creationId="{1D05D5F4-5BA4-B0FC-EF41-61536310B6F6}"/>
          </ac:spMkLst>
        </pc:spChg>
        <pc:spChg chg="mod">
          <ac:chgData name="Mohamed-Reda Derraz" userId="d4e215a6228e3416" providerId="LiveId" clId="{CB1675EE-2047-457F-BFCE-CB9D3A308EA5}" dt="2022-07-29T11:22:04.557" v="828" actId="27803"/>
          <ac:spMkLst>
            <pc:docMk/>
            <pc:sldMk cId="1654192738" sldId="322"/>
            <ac:spMk id="281" creationId="{AD43A5C8-1602-F3B9-DB2C-CFC678F0B2D5}"/>
          </ac:spMkLst>
        </pc:spChg>
        <pc:spChg chg="mod">
          <ac:chgData name="Mohamed-Reda Derraz" userId="d4e215a6228e3416" providerId="LiveId" clId="{CB1675EE-2047-457F-BFCE-CB9D3A308EA5}" dt="2022-07-29T11:22:04.557" v="828" actId="27803"/>
          <ac:spMkLst>
            <pc:docMk/>
            <pc:sldMk cId="1654192738" sldId="322"/>
            <ac:spMk id="282" creationId="{744596AB-1C47-4310-C8D7-9695B5BA1222}"/>
          </ac:spMkLst>
        </pc:spChg>
        <pc:spChg chg="mod">
          <ac:chgData name="Mohamed-Reda Derraz" userId="d4e215a6228e3416" providerId="LiveId" clId="{CB1675EE-2047-457F-BFCE-CB9D3A308EA5}" dt="2022-07-29T11:22:38.285" v="844"/>
          <ac:spMkLst>
            <pc:docMk/>
            <pc:sldMk cId="1654192738" sldId="322"/>
            <ac:spMk id="284" creationId="{545BEA3C-70EE-B8C8-008A-72C80622610D}"/>
          </ac:spMkLst>
        </pc:spChg>
        <pc:spChg chg="mod">
          <ac:chgData name="Mohamed-Reda Derraz" userId="d4e215a6228e3416" providerId="LiveId" clId="{CB1675EE-2047-457F-BFCE-CB9D3A308EA5}" dt="2022-07-29T11:22:38.285" v="844"/>
          <ac:spMkLst>
            <pc:docMk/>
            <pc:sldMk cId="1654192738" sldId="322"/>
            <ac:spMk id="285" creationId="{D4780020-E03B-2710-41C4-EEB2AB0DA5B5}"/>
          </ac:spMkLst>
        </pc:spChg>
        <pc:spChg chg="mod">
          <ac:chgData name="Mohamed-Reda Derraz" userId="d4e215a6228e3416" providerId="LiveId" clId="{CB1675EE-2047-457F-BFCE-CB9D3A308EA5}" dt="2022-07-29T11:22:38.285" v="844"/>
          <ac:spMkLst>
            <pc:docMk/>
            <pc:sldMk cId="1654192738" sldId="322"/>
            <ac:spMk id="286" creationId="{24AE34F3-59A3-A410-7ED1-C7C29EAF4211}"/>
          </ac:spMkLst>
        </pc:spChg>
        <pc:spChg chg="mod">
          <ac:chgData name="Mohamed-Reda Derraz" userId="d4e215a6228e3416" providerId="LiveId" clId="{CB1675EE-2047-457F-BFCE-CB9D3A308EA5}" dt="2022-07-29T11:22:38.285" v="844"/>
          <ac:spMkLst>
            <pc:docMk/>
            <pc:sldMk cId="1654192738" sldId="322"/>
            <ac:spMk id="287" creationId="{ACC749E9-616D-B88E-3A06-BDB10AA37D57}"/>
          </ac:spMkLst>
        </pc:spChg>
        <pc:spChg chg="mod">
          <ac:chgData name="Mohamed-Reda Derraz" userId="d4e215a6228e3416" providerId="LiveId" clId="{CB1675EE-2047-457F-BFCE-CB9D3A308EA5}" dt="2022-07-29T11:22:38.285" v="844"/>
          <ac:spMkLst>
            <pc:docMk/>
            <pc:sldMk cId="1654192738" sldId="322"/>
            <ac:spMk id="288" creationId="{09152DF2-91AB-BE5E-6F0D-5E4BBA916D01}"/>
          </ac:spMkLst>
        </pc:spChg>
        <pc:spChg chg="add mod ord">
          <ac:chgData name="Mohamed-Reda Derraz" userId="d4e215a6228e3416" providerId="LiveId" clId="{CB1675EE-2047-457F-BFCE-CB9D3A308EA5}" dt="2022-07-29T11:26:11.663" v="893" actId="1076"/>
          <ac:spMkLst>
            <pc:docMk/>
            <pc:sldMk cId="1654192738" sldId="322"/>
            <ac:spMk id="291" creationId="{74C41AF9-9A0B-4881-AD72-63E6C09B6419}"/>
          </ac:spMkLst>
        </pc:spChg>
        <pc:grpChg chg="add del mod">
          <ac:chgData name="Mohamed-Reda Derraz" userId="d4e215a6228e3416" providerId="LiveId" clId="{CB1675EE-2047-457F-BFCE-CB9D3A308EA5}" dt="2022-07-29T11:15:57.220" v="801" actId="165"/>
          <ac:grpSpMkLst>
            <pc:docMk/>
            <pc:sldMk cId="1654192738" sldId="322"/>
            <ac:grpSpMk id="131" creationId="{C154FA4E-2097-1BAA-8A39-E75673893FAE}"/>
          </ac:grpSpMkLst>
        </pc:grpChg>
        <pc:grpChg chg="add del mod">
          <ac:chgData name="Mohamed-Reda Derraz" userId="d4e215a6228e3416" providerId="LiveId" clId="{CB1675EE-2047-457F-BFCE-CB9D3A308EA5}" dt="2022-07-29T11:15:57.220" v="801" actId="165"/>
          <ac:grpSpMkLst>
            <pc:docMk/>
            <pc:sldMk cId="1654192738" sldId="322"/>
            <ac:grpSpMk id="241" creationId="{CFB9380E-4DDF-D24F-D75B-2C8F2B88D6AB}"/>
          </ac:grpSpMkLst>
        </pc:grpChg>
        <pc:grpChg chg="add del mod">
          <ac:chgData name="Mohamed-Reda Derraz" userId="d4e215a6228e3416" providerId="LiveId" clId="{CB1675EE-2047-457F-BFCE-CB9D3A308EA5}" dt="2022-07-29T11:15:57.220" v="801" actId="165"/>
          <ac:grpSpMkLst>
            <pc:docMk/>
            <pc:sldMk cId="1654192738" sldId="322"/>
            <ac:grpSpMk id="242" creationId="{DEE139F9-31D8-F14C-A86E-82C2404CE5C0}"/>
          </ac:grpSpMkLst>
        </pc:grpChg>
        <pc:grpChg chg="add del mod">
          <ac:chgData name="Mohamed-Reda Derraz" userId="d4e215a6228e3416" providerId="LiveId" clId="{CB1675EE-2047-457F-BFCE-CB9D3A308EA5}" dt="2022-07-29T11:15:57.220" v="801" actId="165"/>
          <ac:grpSpMkLst>
            <pc:docMk/>
            <pc:sldMk cId="1654192738" sldId="322"/>
            <ac:grpSpMk id="243" creationId="{D04C2D99-56EA-5FE6-0F55-60A0CED44A9C}"/>
          </ac:grpSpMkLst>
        </pc:grpChg>
        <pc:grpChg chg="add mod">
          <ac:chgData name="Mohamed-Reda Derraz" userId="d4e215a6228e3416" providerId="LiveId" clId="{CB1675EE-2047-457F-BFCE-CB9D3A308EA5}" dt="2022-07-29T11:26:09.056" v="891" actId="1076"/>
          <ac:grpSpMkLst>
            <pc:docMk/>
            <pc:sldMk cId="1654192738" sldId="322"/>
            <ac:grpSpMk id="246" creationId="{C641F189-9241-C424-EDD8-B491815B6959}"/>
          </ac:grpSpMkLst>
        </pc:grpChg>
        <pc:grpChg chg="add mod">
          <ac:chgData name="Mohamed-Reda Derraz" userId="d4e215a6228e3416" providerId="LiveId" clId="{CB1675EE-2047-457F-BFCE-CB9D3A308EA5}" dt="2022-07-29T11:26:09.056" v="891" actId="1076"/>
          <ac:grpSpMkLst>
            <pc:docMk/>
            <pc:sldMk cId="1654192738" sldId="322"/>
            <ac:grpSpMk id="247" creationId="{C9350A9A-F049-47E0-2BD9-C94B3EFAD9B4}"/>
          </ac:grpSpMkLst>
        </pc:grpChg>
        <pc:grpChg chg="add mod">
          <ac:chgData name="Mohamed-Reda Derraz" userId="d4e215a6228e3416" providerId="LiveId" clId="{CB1675EE-2047-457F-BFCE-CB9D3A308EA5}" dt="2022-07-29T11:26:09.056" v="891" actId="1076"/>
          <ac:grpSpMkLst>
            <pc:docMk/>
            <pc:sldMk cId="1654192738" sldId="322"/>
            <ac:grpSpMk id="248" creationId="{464ED14A-1F6F-1B4E-EB49-85DC1846E835}"/>
          </ac:grpSpMkLst>
        </pc:grpChg>
        <pc:grpChg chg="add mod">
          <ac:chgData name="Mohamed-Reda Derraz" userId="d4e215a6228e3416" providerId="LiveId" clId="{CB1675EE-2047-457F-BFCE-CB9D3A308EA5}" dt="2022-07-29T11:25:57.465" v="890" actId="1076"/>
          <ac:grpSpMkLst>
            <pc:docMk/>
            <pc:sldMk cId="1654192738" sldId="322"/>
            <ac:grpSpMk id="249" creationId="{BF96C546-D6FE-F529-FE91-6D66B44C5280}"/>
          </ac:grpSpMkLst>
        </pc:grpChg>
        <pc:grpChg chg="del mod">
          <ac:chgData name="Mohamed-Reda Derraz" userId="d4e215a6228e3416" providerId="LiveId" clId="{CB1675EE-2047-457F-BFCE-CB9D3A308EA5}" dt="2022-07-29T11:18:40.931" v="826" actId="478"/>
          <ac:grpSpMkLst>
            <pc:docMk/>
            <pc:sldMk cId="1654192738" sldId="322"/>
            <ac:grpSpMk id="252" creationId="{54F32B2F-F98F-4BC1-2694-8493D7B8B5F4}"/>
          </ac:grpSpMkLst>
        </pc:grpChg>
        <pc:grpChg chg="add del mod">
          <ac:chgData name="Mohamed-Reda Derraz" userId="d4e215a6228e3416" providerId="LiveId" clId="{CB1675EE-2047-457F-BFCE-CB9D3A308EA5}" dt="2022-07-29T11:23:11.850" v="855" actId="165"/>
          <ac:grpSpMkLst>
            <pc:docMk/>
            <pc:sldMk cId="1654192738" sldId="322"/>
            <ac:grpSpMk id="258" creationId="{2ECD5A8A-2ABC-E9CF-398A-DC5AF5C19959}"/>
          </ac:grpSpMkLst>
        </pc:grpChg>
        <pc:grpChg chg="add mod">
          <ac:chgData name="Mohamed-Reda Derraz" userId="d4e215a6228e3416" providerId="LiveId" clId="{CB1675EE-2047-457F-BFCE-CB9D3A308EA5}" dt="2022-07-29T11:25:33.010" v="879" actId="1076"/>
          <ac:grpSpMkLst>
            <pc:docMk/>
            <pc:sldMk cId="1654192738" sldId="322"/>
            <ac:grpSpMk id="259" creationId="{3BB6BB05-1FA9-3753-FD8B-74464BC3F623}"/>
          </ac:grpSpMkLst>
        </pc:grpChg>
        <pc:grpChg chg="add mod">
          <ac:chgData name="Mohamed-Reda Derraz" userId="d4e215a6228e3416" providerId="LiveId" clId="{CB1675EE-2047-457F-BFCE-CB9D3A308EA5}" dt="2022-07-29T11:25:36.194" v="881" actId="1076"/>
          <ac:grpSpMkLst>
            <pc:docMk/>
            <pc:sldMk cId="1654192738" sldId="322"/>
            <ac:grpSpMk id="260" creationId="{B07EE7E4-F2D6-3F88-EADF-A1DA000372BD}"/>
          </ac:grpSpMkLst>
        </pc:grpChg>
        <pc:grpChg chg="add mod">
          <ac:chgData name="Mohamed-Reda Derraz" userId="d4e215a6228e3416" providerId="LiveId" clId="{CB1675EE-2047-457F-BFCE-CB9D3A308EA5}" dt="2022-07-29T11:25:42.267" v="885" actId="1076"/>
          <ac:grpSpMkLst>
            <pc:docMk/>
            <pc:sldMk cId="1654192738" sldId="322"/>
            <ac:grpSpMk id="261" creationId="{3EC7889E-B36A-B52B-B94F-0D296D73B751}"/>
          </ac:grpSpMkLst>
        </pc:grpChg>
        <pc:grpChg chg="del mod">
          <ac:chgData name="Mohamed-Reda Derraz" userId="d4e215a6228e3416" providerId="LiveId" clId="{CB1675EE-2047-457F-BFCE-CB9D3A308EA5}" dt="2022-07-29T11:22:04.557" v="828" actId="27803"/>
          <ac:grpSpMkLst>
            <pc:docMk/>
            <pc:sldMk cId="1654192738" sldId="322"/>
            <ac:grpSpMk id="264" creationId="{791EFBA7-6E3B-6C4B-00D5-00C5CCC930B1}"/>
          </ac:grpSpMkLst>
        </pc:grpChg>
        <pc:grpChg chg="mod">
          <ac:chgData name="Mohamed-Reda Derraz" userId="d4e215a6228e3416" providerId="LiveId" clId="{CB1675EE-2047-457F-BFCE-CB9D3A308EA5}" dt="2022-07-29T11:27:04.796" v="906" actId="1038"/>
          <ac:grpSpMkLst>
            <pc:docMk/>
            <pc:sldMk cId="1654192738" sldId="322"/>
            <ac:grpSpMk id="277" creationId="{5324559C-A429-198D-7879-97E879580A28}"/>
          </ac:grpSpMkLst>
        </pc:grpChg>
        <pc:grpChg chg="add mod">
          <ac:chgData name="Mohamed-Reda Derraz" userId="d4e215a6228e3416" providerId="LiveId" clId="{CB1675EE-2047-457F-BFCE-CB9D3A308EA5}" dt="2022-07-29T11:27:04.796" v="906" actId="1038"/>
          <ac:grpSpMkLst>
            <pc:docMk/>
            <pc:sldMk cId="1654192738" sldId="322"/>
            <ac:grpSpMk id="283" creationId="{70F41D81-5FE5-CD5D-D281-9CAEB79F626E}"/>
          </ac:grpSpMkLst>
        </pc:grpChg>
        <pc:grpChg chg="add mod">
          <ac:chgData name="Mohamed-Reda Derraz" userId="d4e215a6228e3416" providerId="LiveId" clId="{CB1675EE-2047-457F-BFCE-CB9D3A308EA5}" dt="2022-07-29T11:25:54.660" v="889" actId="1076"/>
          <ac:grpSpMkLst>
            <pc:docMk/>
            <pc:sldMk cId="1654192738" sldId="322"/>
            <ac:grpSpMk id="289" creationId="{40CA1FAA-9D4C-2C3F-33D0-264A0CDCDED8}"/>
          </ac:grpSpMkLst>
        </pc:grpChg>
        <pc:grpChg chg="add mod">
          <ac:chgData name="Mohamed-Reda Derraz" userId="d4e215a6228e3416" providerId="LiveId" clId="{CB1675EE-2047-457F-BFCE-CB9D3A308EA5}" dt="2022-07-29T11:25:24.682" v="877" actId="14100"/>
          <ac:grpSpMkLst>
            <pc:docMk/>
            <pc:sldMk cId="1654192738" sldId="322"/>
            <ac:grpSpMk id="290" creationId="{AC50CD11-3340-F3D9-0404-1318DA308467}"/>
          </ac:grpSpMkLst>
        </pc:grpChg>
        <pc:picChg chg="add del mod">
          <ac:chgData name="Mohamed-Reda Derraz" userId="d4e215a6228e3416" providerId="LiveId" clId="{CB1675EE-2047-457F-BFCE-CB9D3A308EA5}" dt="2022-07-29T11:14:01.162" v="790" actId="478"/>
          <ac:picMkLst>
            <pc:docMk/>
            <pc:sldMk cId="1654192738" sldId="322"/>
            <ac:picMk id="3" creationId="{3AAC7EFC-8139-2EDF-F461-9344E8DCBD9C}"/>
          </ac:picMkLst>
        </pc:picChg>
        <pc:picChg chg="add del mod">
          <ac:chgData name="Mohamed-Reda Derraz" userId="d4e215a6228e3416" providerId="LiveId" clId="{CB1675EE-2047-457F-BFCE-CB9D3A308EA5}" dt="2022-07-29T11:14:01.162" v="790" actId="478"/>
          <ac:picMkLst>
            <pc:docMk/>
            <pc:sldMk cId="1654192738" sldId="322"/>
            <ac:picMk id="4" creationId="{623ED18C-5F80-2E54-747B-A3665F45DEDB}"/>
          </ac:picMkLst>
        </pc:picChg>
        <pc:picChg chg="add del mod">
          <ac:chgData name="Mohamed-Reda Derraz" userId="d4e215a6228e3416" providerId="LiveId" clId="{CB1675EE-2047-457F-BFCE-CB9D3A308EA5}" dt="2022-07-29T11:14:01.162" v="790" actId="478"/>
          <ac:picMkLst>
            <pc:docMk/>
            <pc:sldMk cId="1654192738" sldId="322"/>
            <ac:picMk id="5" creationId="{315CBA22-E2B4-571D-284D-057F9D54FE64}"/>
          </ac:picMkLst>
        </pc:picChg>
        <pc:picChg chg="add del mod">
          <ac:chgData name="Mohamed-Reda Derraz" userId="d4e215a6228e3416" providerId="LiveId" clId="{CB1675EE-2047-457F-BFCE-CB9D3A308EA5}" dt="2022-07-29T11:14:01.162" v="790" actId="478"/>
          <ac:picMkLst>
            <pc:docMk/>
            <pc:sldMk cId="1654192738" sldId="322"/>
            <ac:picMk id="6" creationId="{CCFEEDBB-4DB4-A745-2E58-332D8F644E23}"/>
          </ac:picMkLst>
        </pc:picChg>
        <pc:picChg chg="add del mod">
          <ac:chgData name="Mohamed-Reda Derraz" userId="d4e215a6228e3416" providerId="LiveId" clId="{CB1675EE-2047-457F-BFCE-CB9D3A308EA5}" dt="2022-07-29T11:14:01.162" v="790" actId="478"/>
          <ac:picMkLst>
            <pc:docMk/>
            <pc:sldMk cId="1654192738" sldId="322"/>
            <ac:picMk id="7" creationId="{7CB75C86-C56F-B3A9-DBCF-39C134C6F689}"/>
          </ac:picMkLst>
        </pc:picChg>
        <pc:picChg chg="add del mod">
          <ac:chgData name="Mohamed-Reda Derraz" userId="d4e215a6228e3416" providerId="LiveId" clId="{CB1675EE-2047-457F-BFCE-CB9D3A308EA5}" dt="2022-07-29T11:14:01.162" v="790" actId="478"/>
          <ac:picMkLst>
            <pc:docMk/>
            <pc:sldMk cId="1654192738" sldId="322"/>
            <ac:picMk id="8" creationId="{68DDD017-CBF0-2C29-23F7-77FB4E26A43C}"/>
          </ac:picMkLst>
        </pc:picChg>
        <pc:picChg chg="add del mod">
          <ac:chgData name="Mohamed-Reda Derraz" userId="d4e215a6228e3416" providerId="LiveId" clId="{CB1675EE-2047-457F-BFCE-CB9D3A308EA5}" dt="2022-07-29T11:14:01.162" v="790" actId="478"/>
          <ac:picMkLst>
            <pc:docMk/>
            <pc:sldMk cId="1654192738" sldId="322"/>
            <ac:picMk id="9" creationId="{055AC14E-3EF9-4817-CE52-061F35F03640}"/>
          </ac:picMkLst>
        </pc:picChg>
        <pc:picChg chg="add del mod">
          <ac:chgData name="Mohamed-Reda Derraz" userId="d4e215a6228e3416" providerId="LiveId" clId="{CB1675EE-2047-457F-BFCE-CB9D3A308EA5}" dt="2022-07-29T11:14:01.162" v="790" actId="478"/>
          <ac:picMkLst>
            <pc:docMk/>
            <pc:sldMk cId="1654192738" sldId="322"/>
            <ac:picMk id="10" creationId="{5BA366B3-48E1-A90E-D912-2E89CACF27B9}"/>
          </ac:picMkLst>
        </pc:picChg>
        <pc:picChg chg="add del mod">
          <ac:chgData name="Mohamed-Reda Derraz" userId="d4e215a6228e3416" providerId="LiveId" clId="{CB1675EE-2047-457F-BFCE-CB9D3A308EA5}" dt="2022-07-29T11:14:58.617" v="800" actId="478"/>
          <ac:picMkLst>
            <pc:docMk/>
            <pc:sldMk cId="1654192738" sldId="322"/>
            <ac:picMk id="245" creationId="{DE7653F9-37E3-412B-E7E7-7BE59ECFD8E8}"/>
          </ac:picMkLst>
        </pc:picChg>
        <pc:picChg chg="add del mod">
          <ac:chgData name="Mohamed-Reda Derraz" userId="d4e215a6228e3416" providerId="LiveId" clId="{CB1675EE-2047-457F-BFCE-CB9D3A308EA5}" dt="2022-07-29T11:16:53.408" v="807" actId="27803"/>
          <ac:picMkLst>
            <pc:docMk/>
            <pc:sldMk cId="1654192738" sldId="322"/>
            <ac:picMk id="251" creationId="{97AD50F3-BCE3-D9D3-BD25-84105BD03F60}"/>
          </ac:picMkLst>
        </pc:picChg>
        <pc:picChg chg="add del mod">
          <ac:chgData name="Mohamed-Reda Derraz" userId="d4e215a6228e3416" providerId="LiveId" clId="{CB1675EE-2047-457F-BFCE-CB9D3A308EA5}" dt="2022-07-29T11:22:04.557" v="828" actId="27803"/>
          <ac:picMkLst>
            <pc:docMk/>
            <pc:sldMk cId="1654192738" sldId="322"/>
            <ac:picMk id="263" creationId="{D99373BE-0EA1-D07C-D0AF-770644C35340}"/>
          </ac:picMkLst>
        </pc:picChg>
      </pc:sldChg>
      <pc:sldChg chg="addSp delSp modSp mod modTransition modNotesTx">
        <pc:chgData name="Mohamed-Reda Derraz" userId="d4e215a6228e3416" providerId="LiveId" clId="{CB1675EE-2047-457F-BFCE-CB9D3A308EA5}" dt="2022-07-29T11:42:19.394" v="950" actId="20577"/>
        <pc:sldMkLst>
          <pc:docMk/>
          <pc:sldMk cId="1284524755" sldId="323"/>
        </pc:sldMkLst>
        <pc:spChg chg="add del">
          <ac:chgData name="Mohamed-Reda Derraz" userId="d4e215a6228e3416" providerId="LiveId" clId="{CB1675EE-2047-457F-BFCE-CB9D3A308EA5}" dt="2022-07-29T11:38:28.533" v="936" actId="478"/>
          <ac:spMkLst>
            <pc:docMk/>
            <pc:sldMk cId="1284524755" sldId="323"/>
            <ac:spMk id="3" creationId="{F3ED0ED1-1289-4483-7670-C93D8C8DFF9E}"/>
          </ac:spMkLst>
        </pc:spChg>
        <pc:picChg chg="add del mod">
          <ac:chgData name="Mohamed-Reda Derraz" userId="d4e215a6228e3416" providerId="LiveId" clId="{CB1675EE-2047-457F-BFCE-CB9D3A308EA5}" dt="2022-07-29T11:42:06.939" v="941" actId="478"/>
          <ac:picMkLst>
            <pc:docMk/>
            <pc:sldMk cId="1284524755" sldId="323"/>
            <ac:picMk id="5" creationId="{A5F3A744-B898-2234-39CA-8898AC498BEA}"/>
          </ac:picMkLst>
        </pc:picChg>
        <pc:picChg chg="add mod">
          <ac:chgData name="Mohamed-Reda Derraz" userId="d4e215a6228e3416" providerId="LiveId" clId="{CB1675EE-2047-457F-BFCE-CB9D3A308EA5}" dt="2022-07-29T11:42:10.822" v="942" actId="1076"/>
          <ac:picMkLst>
            <pc:docMk/>
            <pc:sldMk cId="1284524755" sldId="323"/>
            <ac:picMk id="7" creationId="{98ACE737-CC54-1E33-E5E2-CE2BB3DE7773}"/>
          </ac:picMkLst>
        </pc:picChg>
      </pc:sldChg>
      <pc:sldChg chg="addSp modSp mod modTransition modNotesTx">
        <pc:chgData name="Mohamed-Reda Derraz" userId="d4e215a6228e3416" providerId="LiveId" clId="{CB1675EE-2047-457F-BFCE-CB9D3A308EA5}" dt="2022-07-29T11:43:34.571" v="964" actId="20577"/>
        <pc:sldMkLst>
          <pc:docMk/>
          <pc:sldMk cId="2122948379" sldId="324"/>
        </pc:sldMkLst>
        <pc:picChg chg="add mod">
          <ac:chgData name="Mohamed-Reda Derraz" userId="d4e215a6228e3416" providerId="LiveId" clId="{CB1675EE-2047-457F-BFCE-CB9D3A308EA5}" dt="2022-07-29T11:43:27.629" v="954" actId="1076"/>
          <ac:picMkLst>
            <pc:docMk/>
            <pc:sldMk cId="2122948379" sldId="324"/>
            <ac:picMk id="4" creationId="{164B238B-DBEA-621A-18EF-96695888A49C}"/>
          </ac:picMkLst>
        </pc:picChg>
      </pc:sldChg>
      <pc:sldChg chg="addSp delSp modSp mod modTransition modAnim modNotesTx">
        <pc:chgData name="Mohamed-Reda Derraz" userId="d4e215a6228e3416" providerId="LiveId" clId="{CB1675EE-2047-457F-BFCE-CB9D3A308EA5}" dt="2022-07-29T11:49:41.283" v="1028" actId="20577"/>
        <pc:sldMkLst>
          <pc:docMk/>
          <pc:sldMk cId="3649368935" sldId="325"/>
        </pc:sldMkLst>
        <pc:spChg chg="del mod">
          <ac:chgData name="Mohamed-Reda Derraz" userId="d4e215a6228e3416" providerId="LiveId" clId="{CB1675EE-2047-457F-BFCE-CB9D3A308EA5}" dt="2022-07-29T11:47:10.659" v="985" actId="478"/>
          <ac:spMkLst>
            <pc:docMk/>
            <pc:sldMk cId="3649368935" sldId="325"/>
            <ac:spMk id="9" creationId="{8D849F45-6852-F940-CE2D-E945DFB2068C}"/>
          </ac:spMkLst>
        </pc:spChg>
        <pc:spChg chg="del mod">
          <ac:chgData name="Mohamed-Reda Derraz" userId="d4e215a6228e3416" providerId="LiveId" clId="{CB1675EE-2047-457F-BFCE-CB9D3A308EA5}" dt="2022-07-29T11:47:09.620" v="984" actId="478"/>
          <ac:spMkLst>
            <pc:docMk/>
            <pc:sldMk cId="3649368935" sldId="325"/>
            <ac:spMk id="10" creationId="{CD4E88CE-7400-643C-E953-25C8B8831764}"/>
          </ac:spMkLst>
        </pc:spChg>
        <pc:spChg chg="del mod topLvl">
          <ac:chgData name="Mohamed-Reda Derraz" userId="d4e215a6228e3416" providerId="LiveId" clId="{CB1675EE-2047-457F-BFCE-CB9D3A308EA5}" dt="2022-07-29T11:47:12.410" v="986" actId="478"/>
          <ac:spMkLst>
            <pc:docMk/>
            <pc:sldMk cId="3649368935" sldId="325"/>
            <ac:spMk id="11" creationId="{60779E05-904A-5A85-2ECC-3CE2769C7BFD}"/>
          </ac:spMkLst>
        </pc:spChg>
        <pc:spChg chg="mod">
          <ac:chgData name="Mohamed-Reda Derraz" userId="d4e215a6228e3416" providerId="LiveId" clId="{CB1675EE-2047-457F-BFCE-CB9D3A308EA5}" dt="2022-07-29T11:47:08.407" v="983" actId="27803"/>
          <ac:spMkLst>
            <pc:docMk/>
            <pc:sldMk cId="3649368935" sldId="325"/>
            <ac:spMk id="14" creationId="{B50200CE-5803-CFDA-6DF4-008DBE990E42}"/>
          </ac:spMkLst>
        </pc:spChg>
        <pc:spChg chg="mod">
          <ac:chgData name="Mohamed-Reda Derraz" userId="d4e215a6228e3416" providerId="LiveId" clId="{CB1675EE-2047-457F-BFCE-CB9D3A308EA5}" dt="2022-07-29T11:47:08.407" v="983" actId="27803"/>
          <ac:spMkLst>
            <pc:docMk/>
            <pc:sldMk cId="3649368935" sldId="325"/>
            <ac:spMk id="15" creationId="{F472A258-B21B-3930-C3B3-CF6C543F35A6}"/>
          </ac:spMkLst>
        </pc:spChg>
        <pc:spChg chg="mod">
          <ac:chgData name="Mohamed-Reda Derraz" userId="d4e215a6228e3416" providerId="LiveId" clId="{CB1675EE-2047-457F-BFCE-CB9D3A308EA5}" dt="2022-07-29T11:47:08.407" v="983" actId="27803"/>
          <ac:spMkLst>
            <pc:docMk/>
            <pc:sldMk cId="3649368935" sldId="325"/>
            <ac:spMk id="16" creationId="{D421A3C0-242C-22C6-A0EB-224485CB2F0D}"/>
          </ac:spMkLst>
        </pc:spChg>
        <pc:spChg chg="mod">
          <ac:chgData name="Mohamed-Reda Derraz" userId="d4e215a6228e3416" providerId="LiveId" clId="{CB1675EE-2047-457F-BFCE-CB9D3A308EA5}" dt="2022-07-29T11:47:08.407" v="983" actId="27803"/>
          <ac:spMkLst>
            <pc:docMk/>
            <pc:sldMk cId="3649368935" sldId="325"/>
            <ac:spMk id="17" creationId="{77D86752-8F2B-AA39-A6B6-F4E8C61A69DA}"/>
          </ac:spMkLst>
        </pc:spChg>
        <pc:spChg chg="mod">
          <ac:chgData name="Mohamed-Reda Derraz" userId="d4e215a6228e3416" providerId="LiveId" clId="{CB1675EE-2047-457F-BFCE-CB9D3A308EA5}" dt="2022-07-29T11:47:08.407" v="983" actId="27803"/>
          <ac:spMkLst>
            <pc:docMk/>
            <pc:sldMk cId="3649368935" sldId="325"/>
            <ac:spMk id="18" creationId="{A58803D3-DDA9-F863-3D3F-D6319F7A6C9C}"/>
          </ac:spMkLst>
        </pc:spChg>
        <pc:spChg chg="mod">
          <ac:chgData name="Mohamed-Reda Derraz" userId="d4e215a6228e3416" providerId="LiveId" clId="{CB1675EE-2047-457F-BFCE-CB9D3A308EA5}" dt="2022-07-29T11:47:08.407" v="983" actId="27803"/>
          <ac:spMkLst>
            <pc:docMk/>
            <pc:sldMk cId="3649368935" sldId="325"/>
            <ac:spMk id="19" creationId="{78D7A8D5-442F-EBC2-00FB-00A6ADF1D0B5}"/>
          </ac:spMkLst>
        </pc:spChg>
        <pc:spChg chg="mod">
          <ac:chgData name="Mohamed-Reda Derraz" userId="d4e215a6228e3416" providerId="LiveId" clId="{CB1675EE-2047-457F-BFCE-CB9D3A308EA5}" dt="2022-07-29T11:47:08.407" v="983" actId="27803"/>
          <ac:spMkLst>
            <pc:docMk/>
            <pc:sldMk cId="3649368935" sldId="325"/>
            <ac:spMk id="20" creationId="{6ED4CD9E-B3AF-4FD7-AA40-A5B850638C46}"/>
          </ac:spMkLst>
        </pc:spChg>
        <pc:spChg chg="mod">
          <ac:chgData name="Mohamed-Reda Derraz" userId="d4e215a6228e3416" providerId="LiveId" clId="{CB1675EE-2047-457F-BFCE-CB9D3A308EA5}" dt="2022-07-29T11:47:08.407" v="983" actId="27803"/>
          <ac:spMkLst>
            <pc:docMk/>
            <pc:sldMk cId="3649368935" sldId="325"/>
            <ac:spMk id="21" creationId="{AA403072-3C4B-8596-DAE2-DF12B947A6AE}"/>
          </ac:spMkLst>
        </pc:spChg>
        <pc:spChg chg="mod">
          <ac:chgData name="Mohamed-Reda Derraz" userId="d4e215a6228e3416" providerId="LiveId" clId="{CB1675EE-2047-457F-BFCE-CB9D3A308EA5}" dt="2022-07-29T11:47:08.407" v="983" actId="27803"/>
          <ac:spMkLst>
            <pc:docMk/>
            <pc:sldMk cId="3649368935" sldId="325"/>
            <ac:spMk id="23" creationId="{C1C0BBCA-2EFF-719D-1204-7F5433586DCF}"/>
          </ac:spMkLst>
        </pc:spChg>
        <pc:spChg chg="mod">
          <ac:chgData name="Mohamed-Reda Derraz" userId="d4e215a6228e3416" providerId="LiveId" clId="{CB1675EE-2047-457F-BFCE-CB9D3A308EA5}" dt="2022-07-29T11:47:08.407" v="983" actId="27803"/>
          <ac:spMkLst>
            <pc:docMk/>
            <pc:sldMk cId="3649368935" sldId="325"/>
            <ac:spMk id="24" creationId="{CE345D5A-6BC8-F1A7-B726-91EC43C6252A}"/>
          </ac:spMkLst>
        </pc:spChg>
        <pc:spChg chg="mod">
          <ac:chgData name="Mohamed-Reda Derraz" userId="d4e215a6228e3416" providerId="LiveId" clId="{CB1675EE-2047-457F-BFCE-CB9D3A308EA5}" dt="2022-07-29T11:47:08.407" v="983" actId="27803"/>
          <ac:spMkLst>
            <pc:docMk/>
            <pc:sldMk cId="3649368935" sldId="325"/>
            <ac:spMk id="25" creationId="{B8FAB8DE-CE0D-41BB-80E2-F85B8F21BD83}"/>
          </ac:spMkLst>
        </pc:spChg>
        <pc:spChg chg="mod">
          <ac:chgData name="Mohamed-Reda Derraz" userId="d4e215a6228e3416" providerId="LiveId" clId="{CB1675EE-2047-457F-BFCE-CB9D3A308EA5}" dt="2022-07-29T11:47:08.407" v="983" actId="27803"/>
          <ac:spMkLst>
            <pc:docMk/>
            <pc:sldMk cId="3649368935" sldId="325"/>
            <ac:spMk id="26" creationId="{31DAF450-D56D-1D74-344A-F1F23377E3BB}"/>
          </ac:spMkLst>
        </pc:spChg>
        <pc:spChg chg="mod">
          <ac:chgData name="Mohamed-Reda Derraz" userId="d4e215a6228e3416" providerId="LiveId" clId="{CB1675EE-2047-457F-BFCE-CB9D3A308EA5}" dt="2022-07-29T11:47:08.407" v="983" actId="27803"/>
          <ac:spMkLst>
            <pc:docMk/>
            <pc:sldMk cId="3649368935" sldId="325"/>
            <ac:spMk id="27" creationId="{45D165FC-9CF6-3DB9-6BBA-A2122F4FF004}"/>
          </ac:spMkLst>
        </pc:spChg>
        <pc:spChg chg="mod">
          <ac:chgData name="Mohamed-Reda Derraz" userId="d4e215a6228e3416" providerId="LiveId" clId="{CB1675EE-2047-457F-BFCE-CB9D3A308EA5}" dt="2022-07-29T11:47:08.407" v="983" actId="27803"/>
          <ac:spMkLst>
            <pc:docMk/>
            <pc:sldMk cId="3649368935" sldId="325"/>
            <ac:spMk id="30" creationId="{184A2ADB-ED7C-772D-A119-D12BA74CDF8A}"/>
          </ac:spMkLst>
        </pc:spChg>
        <pc:spChg chg="mod">
          <ac:chgData name="Mohamed-Reda Derraz" userId="d4e215a6228e3416" providerId="LiveId" clId="{CB1675EE-2047-457F-BFCE-CB9D3A308EA5}" dt="2022-07-29T11:47:08.407" v="983" actId="27803"/>
          <ac:spMkLst>
            <pc:docMk/>
            <pc:sldMk cId="3649368935" sldId="325"/>
            <ac:spMk id="31" creationId="{B0834B9A-1EDF-F18A-9E5A-5643CFEF939D}"/>
          </ac:spMkLst>
        </pc:spChg>
        <pc:spChg chg="mod">
          <ac:chgData name="Mohamed-Reda Derraz" userId="d4e215a6228e3416" providerId="LiveId" clId="{CB1675EE-2047-457F-BFCE-CB9D3A308EA5}" dt="2022-07-29T11:47:08.407" v="983" actId="27803"/>
          <ac:spMkLst>
            <pc:docMk/>
            <pc:sldMk cId="3649368935" sldId="325"/>
            <ac:spMk id="33" creationId="{0FEE0B87-2F49-AC1A-C697-A380D4AA7E96}"/>
          </ac:spMkLst>
        </pc:spChg>
        <pc:spChg chg="mod">
          <ac:chgData name="Mohamed-Reda Derraz" userId="d4e215a6228e3416" providerId="LiveId" clId="{CB1675EE-2047-457F-BFCE-CB9D3A308EA5}" dt="2022-07-29T11:47:08.407" v="983" actId="27803"/>
          <ac:spMkLst>
            <pc:docMk/>
            <pc:sldMk cId="3649368935" sldId="325"/>
            <ac:spMk id="34" creationId="{7CD7863E-B82A-E91D-CBBD-1BE33BA7BD91}"/>
          </ac:spMkLst>
        </pc:spChg>
        <pc:spChg chg="mod">
          <ac:chgData name="Mohamed-Reda Derraz" userId="d4e215a6228e3416" providerId="LiveId" clId="{CB1675EE-2047-457F-BFCE-CB9D3A308EA5}" dt="2022-07-29T11:47:08.407" v="983" actId="27803"/>
          <ac:spMkLst>
            <pc:docMk/>
            <pc:sldMk cId="3649368935" sldId="325"/>
            <ac:spMk id="36" creationId="{98877EB6-A9AE-11AD-A0D6-D56BA557CAA9}"/>
          </ac:spMkLst>
        </pc:spChg>
        <pc:spChg chg="mod">
          <ac:chgData name="Mohamed-Reda Derraz" userId="d4e215a6228e3416" providerId="LiveId" clId="{CB1675EE-2047-457F-BFCE-CB9D3A308EA5}" dt="2022-07-29T11:47:08.407" v="983" actId="27803"/>
          <ac:spMkLst>
            <pc:docMk/>
            <pc:sldMk cId="3649368935" sldId="325"/>
            <ac:spMk id="37" creationId="{5AA1032B-30D1-23D5-7E61-0F18EBDFA553}"/>
          </ac:spMkLst>
        </pc:spChg>
        <pc:spChg chg="mod">
          <ac:chgData name="Mohamed-Reda Derraz" userId="d4e215a6228e3416" providerId="LiveId" clId="{CB1675EE-2047-457F-BFCE-CB9D3A308EA5}" dt="2022-07-29T11:47:08.407" v="983" actId="27803"/>
          <ac:spMkLst>
            <pc:docMk/>
            <pc:sldMk cId="3649368935" sldId="325"/>
            <ac:spMk id="38" creationId="{B6597B97-BF2E-346D-AA3A-8C1E4FFF1406}"/>
          </ac:spMkLst>
        </pc:spChg>
        <pc:spChg chg="mod">
          <ac:chgData name="Mohamed-Reda Derraz" userId="d4e215a6228e3416" providerId="LiveId" clId="{CB1675EE-2047-457F-BFCE-CB9D3A308EA5}" dt="2022-07-29T11:47:08.407" v="983" actId="27803"/>
          <ac:spMkLst>
            <pc:docMk/>
            <pc:sldMk cId="3649368935" sldId="325"/>
            <ac:spMk id="40" creationId="{8A10CD22-B9FB-9C85-791B-0ADC2CBD0995}"/>
          </ac:spMkLst>
        </pc:spChg>
        <pc:spChg chg="mod">
          <ac:chgData name="Mohamed-Reda Derraz" userId="d4e215a6228e3416" providerId="LiveId" clId="{CB1675EE-2047-457F-BFCE-CB9D3A308EA5}" dt="2022-07-29T11:47:08.407" v="983" actId="27803"/>
          <ac:spMkLst>
            <pc:docMk/>
            <pc:sldMk cId="3649368935" sldId="325"/>
            <ac:spMk id="41" creationId="{FEC8232F-0316-8CC8-5331-A25EC24D47D7}"/>
          </ac:spMkLst>
        </pc:spChg>
        <pc:spChg chg="mod">
          <ac:chgData name="Mohamed-Reda Derraz" userId="d4e215a6228e3416" providerId="LiveId" clId="{CB1675EE-2047-457F-BFCE-CB9D3A308EA5}" dt="2022-07-29T11:47:08.407" v="983" actId="27803"/>
          <ac:spMkLst>
            <pc:docMk/>
            <pc:sldMk cId="3649368935" sldId="325"/>
            <ac:spMk id="42" creationId="{BD11B48A-8B50-5F33-49C7-13433E028170}"/>
          </ac:spMkLst>
        </pc:spChg>
        <pc:spChg chg="mod">
          <ac:chgData name="Mohamed-Reda Derraz" userId="d4e215a6228e3416" providerId="LiveId" clId="{CB1675EE-2047-457F-BFCE-CB9D3A308EA5}" dt="2022-07-29T11:47:08.407" v="983" actId="27803"/>
          <ac:spMkLst>
            <pc:docMk/>
            <pc:sldMk cId="3649368935" sldId="325"/>
            <ac:spMk id="43" creationId="{11F92775-BB30-60ED-D9CF-BAB1E02179D3}"/>
          </ac:spMkLst>
        </pc:spChg>
        <pc:spChg chg="mod">
          <ac:chgData name="Mohamed-Reda Derraz" userId="d4e215a6228e3416" providerId="LiveId" clId="{CB1675EE-2047-457F-BFCE-CB9D3A308EA5}" dt="2022-07-29T11:47:08.407" v="983" actId="27803"/>
          <ac:spMkLst>
            <pc:docMk/>
            <pc:sldMk cId="3649368935" sldId="325"/>
            <ac:spMk id="44" creationId="{C343ECC0-A2E0-FFF7-6713-392F4A3BDBD0}"/>
          </ac:spMkLst>
        </pc:spChg>
        <pc:spChg chg="mod">
          <ac:chgData name="Mohamed-Reda Derraz" userId="d4e215a6228e3416" providerId="LiveId" clId="{CB1675EE-2047-457F-BFCE-CB9D3A308EA5}" dt="2022-07-29T11:47:08.407" v="983" actId="27803"/>
          <ac:spMkLst>
            <pc:docMk/>
            <pc:sldMk cId="3649368935" sldId="325"/>
            <ac:spMk id="45" creationId="{3561AD3F-46B7-37C9-AF6E-A76897D87BFD}"/>
          </ac:spMkLst>
        </pc:spChg>
        <pc:spChg chg="mod">
          <ac:chgData name="Mohamed-Reda Derraz" userId="d4e215a6228e3416" providerId="LiveId" clId="{CB1675EE-2047-457F-BFCE-CB9D3A308EA5}" dt="2022-07-29T11:47:08.407" v="983" actId="27803"/>
          <ac:spMkLst>
            <pc:docMk/>
            <pc:sldMk cId="3649368935" sldId="325"/>
            <ac:spMk id="47" creationId="{8C7FBD7B-76C8-ACED-A4DA-8279DCF99923}"/>
          </ac:spMkLst>
        </pc:spChg>
        <pc:spChg chg="mod">
          <ac:chgData name="Mohamed-Reda Derraz" userId="d4e215a6228e3416" providerId="LiveId" clId="{CB1675EE-2047-457F-BFCE-CB9D3A308EA5}" dt="2022-07-29T11:47:08.407" v="983" actId="27803"/>
          <ac:spMkLst>
            <pc:docMk/>
            <pc:sldMk cId="3649368935" sldId="325"/>
            <ac:spMk id="48" creationId="{74EB506E-37B2-6996-255E-2502EE8F899F}"/>
          </ac:spMkLst>
        </pc:spChg>
        <pc:spChg chg="mod">
          <ac:chgData name="Mohamed-Reda Derraz" userId="d4e215a6228e3416" providerId="LiveId" clId="{CB1675EE-2047-457F-BFCE-CB9D3A308EA5}" dt="2022-07-29T11:47:08.407" v="983" actId="27803"/>
          <ac:spMkLst>
            <pc:docMk/>
            <pc:sldMk cId="3649368935" sldId="325"/>
            <ac:spMk id="49" creationId="{18E8FA60-9F8C-B63E-6E5E-722143911BB3}"/>
          </ac:spMkLst>
        </pc:spChg>
        <pc:spChg chg="mod">
          <ac:chgData name="Mohamed-Reda Derraz" userId="d4e215a6228e3416" providerId="LiveId" clId="{CB1675EE-2047-457F-BFCE-CB9D3A308EA5}" dt="2022-07-29T11:47:08.407" v="983" actId="27803"/>
          <ac:spMkLst>
            <pc:docMk/>
            <pc:sldMk cId="3649368935" sldId="325"/>
            <ac:spMk id="51" creationId="{A32E9503-0998-7C88-3656-AC05C97EF1AE}"/>
          </ac:spMkLst>
        </pc:spChg>
        <pc:spChg chg="mod">
          <ac:chgData name="Mohamed-Reda Derraz" userId="d4e215a6228e3416" providerId="LiveId" clId="{CB1675EE-2047-457F-BFCE-CB9D3A308EA5}" dt="2022-07-29T11:47:08.407" v="983" actId="27803"/>
          <ac:spMkLst>
            <pc:docMk/>
            <pc:sldMk cId="3649368935" sldId="325"/>
            <ac:spMk id="52" creationId="{54CAA1DF-D8D6-6B87-DFBB-BB3C11CC174B}"/>
          </ac:spMkLst>
        </pc:spChg>
        <pc:spChg chg="mod">
          <ac:chgData name="Mohamed-Reda Derraz" userId="d4e215a6228e3416" providerId="LiveId" clId="{CB1675EE-2047-457F-BFCE-CB9D3A308EA5}" dt="2022-07-29T11:47:08.407" v="983" actId="27803"/>
          <ac:spMkLst>
            <pc:docMk/>
            <pc:sldMk cId="3649368935" sldId="325"/>
            <ac:spMk id="53" creationId="{7B86162C-95AF-36C9-452A-F458011672E0}"/>
          </ac:spMkLst>
        </pc:spChg>
        <pc:grpChg chg="del mod">
          <ac:chgData name="Mohamed-Reda Derraz" userId="d4e215a6228e3416" providerId="LiveId" clId="{CB1675EE-2047-457F-BFCE-CB9D3A308EA5}" dt="2022-07-29T11:47:12.410" v="986" actId="478"/>
          <ac:grpSpMkLst>
            <pc:docMk/>
            <pc:sldMk cId="3649368935" sldId="325"/>
            <ac:grpSpMk id="7" creationId="{E5EAA1C0-ADF0-63ED-B81E-538F8C91B572}"/>
          </ac:grpSpMkLst>
        </pc:grpChg>
        <pc:grpChg chg="del mod">
          <ac:chgData name="Mohamed-Reda Derraz" userId="d4e215a6228e3416" providerId="LiveId" clId="{CB1675EE-2047-457F-BFCE-CB9D3A308EA5}" dt="2022-07-29T11:47:09.620" v="984" actId="478"/>
          <ac:grpSpMkLst>
            <pc:docMk/>
            <pc:sldMk cId="3649368935" sldId="325"/>
            <ac:grpSpMk id="8" creationId="{E4E3658F-135C-2D2F-3744-6CB4B2923D8A}"/>
          </ac:grpSpMkLst>
        </pc:grpChg>
        <pc:grpChg chg="mod topLvl">
          <ac:chgData name="Mohamed-Reda Derraz" userId="d4e215a6228e3416" providerId="LiveId" clId="{CB1675EE-2047-457F-BFCE-CB9D3A308EA5}" dt="2022-07-29T11:47:31.018" v="991" actId="1076"/>
          <ac:grpSpMkLst>
            <pc:docMk/>
            <pc:sldMk cId="3649368935" sldId="325"/>
            <ac:grpSpMk id="12" creationId="{C0271F5B-EF26-DF93-02C7-B6C0C3BB5D22}"/>
          </ac:grpSpMkLst>
        </pc:grpChg>
        <pc:grpChg chg="mod">
          <ac:chgData name="Mohamed-Reda Derraz" userId="d4e215a6228e3416" providerId="LiveId" clId="{CB1675EE-2047-457F-BFCE-CB9D3A308EA5}" dt="2022-07-29T11:47:08.407" v="983" actId="27803"/>
          <ac:grpSpMkLst>
            <pc:docMk/>
            <pc:sldMk cId="3649368935" sldId="325"/>
            <ac:grpSpMk id="13" creationId="{67D2AA58-6BFF-2CC3-B3E1-9D259C8A2531}"/>
          </ac:grpSpMkLst>
        </pc:grpChg>
        <pc:grpChg chg="mod">
          <ac:chgData name="Mohamed-Reda Derraz" userId="d4e215a6228e3416" providerId="LiveId" clId="{CB1675EE-2047-457F-BFCE-CB9D3A308EA5}" dt="2022-07-29T11:47:08.407" v="983" actId="27803"/>
          <ac:grpSpMkLst>
            <pc:docMk/>
            <pc:sldMk cId="3649368935" sldId="325"/>
            <ac:grpSpMk id="22" creationId="{DADAAF89-828C-0C9A-C6E9-C077E5E127A0}"/>
          </ac:grpSpMkLst>
        </pc:grpChg>
        <pc:grpChg chg="mod">
          <ac:chgData name="Mohamed-Reda Derraz" userId="d4e215a6228e3416" providerId="LiveId" clId="{CB1675EE-2047-457F-BFCE-CB9D3A308EA5}" dt="2022-07-29T11:47:08.407" v="983" actId="27803"/>
          <ac:grpSpMkLst>
            <pc:docMk/>
            <pc:sldMk cId="3649368935" sldId="325"/>
            <ac:grpSpMk id="28" creationId="{6B8C99E9-33F5-C960-276C-ABCCA94941E9}"/>
          </ac:grpSpMkLst>
        </pc:grpChg>
        <pc:grpChg chg="mod">
          <ac:chgData name="Mohamed-Reda Derraz" userId="d4e215a6228e3416" providerId="LiveId" clId="{CB1675EE-2047-457F-BFCE-CB9D3A308EA5}" dt="2022-07-29T11:47:08.407" v="983" actId="27803"/>
          <ac:grpSpMkLst>
            <pc:docMk/>
            <pc:sldMk cId="3649368935" sldId="325"/>
            <ac:grpSpMk id="29" creationId="{798221EF-0CC5-1431-5B09-EA77A5676C1C}"/>
          </ac:grpSpMkLst>
        </pc:grpChg>
        <pc:grpChg chg="mod">
          <ac:chgData name="Mohamed-Reda Derraz" userId="d4e215a6228e3416" providerId="LiveId" clId="{CB1675EE-2047-457F-BFCE-CB9D3A308EA5}" dt="2022-07-29T11:47:08.407" v="983" actId="27803"/>
          <ac:grpSpMkLst>
            <pc:docMk/>
            <pc:sldMk cId="3649368935" sldId="325"/>
            <ac:grpSpMk id="32" creationId="{A58D7F1C-FEDD-2B7A-1D1F-ECD70B8B0CEB}"/>
          </ac:grpSpMkLst>
        </pc:grpChg>
        <pc:grpChg chg="mod">
          <ac:chgData name="Mohamed-Reda Derraz" userId="d4e215a6228e3416" providerId="LiveId" clId="{CB1675EE-2047-457F-BFCE-CB9D3A308EA5}" dt="2022-07-29T11:47:08.407" v="983" actId="27803"/>
          <ac:grpSpMkLst>
            <pc:docMk/>
            <pc:sldMk cId="3649368935" sldId="325"/>
            <ac:grpSpMk id="35" creationId="{A91810F6-74D8-2B0B-97BF-41A7A3C6BE1C}"/>
          </ac:grpSpMkLst>
        </pc:grpChg>
        <pc:grpChg chg="mod">
          <ac:chgData name="Mohamed-Reda Derraz" userId="d4e215a6228e3416" providerId="LiveId" clId="{CB1675EE-2047-457F-BFCE-CB9D3A308EA5}" dt="2022-07-29T11:47:08.407" v="983" actId="27803"/>
          <ac:grpSpMkLst>
            <pc:docMk/>
            <pc:sldMk cId="3649368935" sldId="325"/>
            <ac:grpSpMk id="39" creationId="{B622F9E8-FC2E-8A27-1368-211C1FC50CB6}"/>
          </ac:grpSpMkLst>
        </pc:grpChg>
        <pc:grpChg chg="mod">
          <ac:chgData name="Mohamed-Reda Derraz" userId="d4e215a6228e3416" providerId="LiveId" clId="{CB1675EE-2047-457F-BFCE-CB9D3A308EA5}" dt="2022-07-29T11:47:08.407" v="983" actId="27803"/>
          <ac:grpSpMkLst>
            <pc:docMk/>
            <pc:sldMk cId="3649368935" sldId="325"/>
            <ac:grpSpMk id="46" creationId="{0C158973-DF10-54F1-49E7-39F449833DE0}"/>
          </ac:grpSpMkLst>
        </pc:grpChg>
        <pc:grpChg chg="mod">
          <ac:chgData name="Mohamed-Reda Derraz" userId="d4e215a6228e3416" providerId="LiveId" clId="{CB1675EE-2047-457F-BFCE-CB9D3A308EA5}" dt="2022-07-29T11:47:08.407" v="983" actId="27803"/>
          <ac:grpSpMkLst>
            <pc:docMk/>
            <pc:sldMk cId="3649368935" sldId="325"/>
            <ac:grpSpMk id="50" creationId="{9C4FB6E8-75BB-DF81-E5B5-C1ABDCEBEF7B}"/>
          </ac:grpSpMkLst>
        </pc:grpChg>
        <pc:picChg chg="add mod">
          <ac:chgData name="Mohamed-Reda Derraz" userId="d4e215a6228e3416" providerId="LiveId" clId="{CB1675EE-2047-457F-BFCE-CB9D3A308EA5}" dt="2022-07-29T11:44:32.653" v="979" actId="1076"/>
          <ac:picMkLst>
            <pc:docMk/>
            <pc:sldMk cId="3649368935" sldId="325"/>
            <ac:picMk id="4" creationId="{5B8A3F39-49EB-F9B4-450D-3DF4B3CCE645}"/>
          </ac:picMkLst>
        </pc:picChg>
        <pc:picChg chg="add del mod">
          <ac:chgData name="Mohamed-Reda Derraz" userId="d4e215a6228e3416" providerId="LiveId" clId="{CB1675EE-2047-457F-BFCE-CB9D3A308EA5}" dt="2022-07-29T11:47:08.407" v="983" actId="27803"/>
          <ac:picMkLst>
            <pc:docMk/>
            <pc:sldMk cId="3649368935" sldId="325"/>
            <ac:picMk id="6" creationId="{E7F1B744-5B26-8D49-AD8F-C9F3E38C4148}"/>
          </ac:picMkLst>
        </pc:picChg>
        <pc:picChg chg="add mod">
          <ac:chgData name="Mohamed-Reda Derraz" userId="d4e215a6228e3416" providerId="LiveId" clId="{CB1675EE-2047-457F-BFCE-CB9D3A308EA5}" dt="2022-07-29T11:49:12.055" v="1012" actId="1076"/>
          <ac:picMkLst>
            <pc:docMk/>
            <pc:sldMk cId="3649368935" sldId="325"/>
            <ac:picMk id="55" creationId="{F8E33DD9-D0A9-4C8F-9ADE-4DEDB97ABEE7}"/>
          </ac:picMkLst>
        </pc:picChg>
        <pc:picChg chg="add del">
          <ac:chgData name="Mohamed-Reda Derraz" userId="d4e215a6228e3416" providerId="LiveId" clId="{CB1675EE-2047-457F-BFCE-CB9D3A308EA5}" dt="2022-07-29T11:48:36.012" v="1009"/>
          <ac:picMkLst>
            <pc:docMk/>
            <pc:sldMk cId="3649368935" sldId="325"/>
            <ac:picMk id="2050" creationId="{48BD1819-6A75-35DC-5221-FF08012C62BC}"/>
          </ac:picMkLst>
        </pc:picChg>
      </pc:sldChg>
      <pc:sldChg chg="modTransition">
        <pc:chgData name="Mohamed-Reda Derraz" userId="d4e215a6228e3416" providerId="LiveId" clId="{CB1675EE-2047-457F-BFCE-CB9D3A308EA5}" dt="2022-07-29T10:59:08.158" v="654"/>
        <pc:sldMkLst>
          <pc:docMk/>
          <pc:sldMk cId="732576416" sldId="326"/>
        </pc:sldMkLst>
      </pc:sldChg>
      <pc:sldChg chg="addSp delSp modSp add mod modTransition modAnim modNotesTx">
        <pc:chgData name="Mohamed-Reda Derraz" userId="d4e215a6228e3416" providerId="LiveId" clId="{CB1675EE-2047-457F-BFCE-CB9D3A308EA5}" dt="2022-07-29T10:59:08.158" v="654"/>
        <pc:sldMkLst>
          <pc:docMk/>
          <pc:sldMk cId="2983623144" sldId="327"/>
        </pc:sldMkLst>
        <pc:spChg chg="mod">
          <ac:chgData name="Mohamed-Reda Derraz" userId="d4e215a6228e3416" providerId="LiveId" clId="{CB1675EE-2047-457F-BFCE-CB9D3A308EA5}" dt="2022-07-29T09:53:01.324" v="483" actId="1076"/>
          <ac:spMkLst>
            <pc:docMk/>
            <pc:sldMk cId="2983623144" sldId="327"/>
            <ac:spMk id="3" creationId="{C2327B68-32DD-7DC3-1AB5-93BC6E417104}"/>
          </ac:spMkLst>
        </pc:spChg>
        <pc:spChg chg="del mod">
          <ac:chgData name="Mohamed-Reda Derraz" userId="d4e215a6228e3416" providerId="LiveId" clId="{CB1675EE-2047-457F-BFCE-CB9D3A308EA5}" dt="2022-07-29T09:28:13.696" v="382" actId="478"/>
          <ac:spMkLst>
            <pc:docMk/>
            <pc:sldMk cId="2983623144" sldId="327"/>
            <ac:spMk id="7" creationId="{991D4B33-A5E9-513B-EB56-9BFFF0FD067C}"/>
          </ac:spMkLst>
        </pc:spChg>
        <pc:spChg chg="del mod">
          <ac:chgData name="Mohamed-Reda Derraz" userId="d4e215a6228e3416" providerId="LiveId" clId="{CB1675EE-2047-457F-BFCE-CB9D3A308EA5}" dt="2022-07-29T09:28:13.696" v="382" actId="478"/>
          <ac:spMkLst>
            <pc:docMk/>
            <pc:sldMk cId="2983623144" sldId="327"/>
            <ac:spMk id="8" creationId="{AF30D275-6264-57D6-E287-8EDF0F2DF2B8}"/>
          </ac:spMkLst>
        </pc:spChg>
        <pc:spChg chg="del mod">
          <ac:chgData name="Mohamed-Reda Derraz" userId="d4e215a6228e3416" providerId="LiveId" clId="{CB1675EE-2047-457F-BFCE-CB9D3A308EA5}" dt="2022-07-29T09:28:13.696" v="382" actId="478"/>
          <ac:spMkLst>
            <pc:docMk/>
            <pc:sldMk cId="2983623144" sldId="327"/>
            <ac:spMk id="9" creationId="{08BBD8DC-FC74-A01D-BD7C-2BB876E03ACE}"/>
          </ac:spMkLst>
        </pc:spChg>
        <pc:spChg chg="del mod">
          <ac:chgData name="Mohamed-Reda Derraz" userId="d4e215a6228e3416" providerId="LiveId" clId="{CB1675EE-2047-457F-BFCE-CB9D3A308EA5}" dt="2022-07-29T09:28:13.696" v="382" actId="478"/>
          <ac:spMkLst>
            <pc:docMk/>
            <pc:sldMk cId="2983623144" sldId="327"/>
            <ac:spMk id="10" creationId="{6F446303-4C29-D345-80ED-7A826A36D7A9}"/>
          </ac:spMkLst>
        </pc:spChg>
        <pc:spChg chg="del mod">
          <ac:chgData name="Mohamed-Reda Derraz" userId="d4e215a6228e3416" providerId="LiveId" clId="{CB1675EE-2047-457F-BFCE-CB9D3A308EA5}" dt="2022-07-29T09:28:13.696" v="382" actId="478"/>
          <ac:spMkLst>
            <pc:docMk/>
            <pc:sldMk cId="2983623144" sldId="327"/>
            <ac:spMk id="11" creationId="{1B8467CB-07C2-D2B5-4BF2-3DE076166482}"/>
          </ac:spMkLst>
        </pc:spChg>
        <pc:spChg chg="del mod">
          <ac:chgData name="Mohamed-Reda Derraz" userId="d4e215a6228e3416" providerId="LiveId" clId="{CB1675EE-2047-457F-BFCE-CB9D3A308EA5}" dt="2022-07-29T09:28:13.696" v="382" actId="478"/>
          <ac:spMkLst>
            <pc:docMk/>
            <pc:sldMk cId="2983623144" sldId="327"/>
            <ac:spMk id="15" creationId="{71F394EE-F79E-0B3C-847D-E0BC064B1ECF}"/>
          </ac:spMkLst>
        </pc:spChg>
        <pc:spChg chg="del mod">
          <ac:chgData name="Mohamed-Reda Derraz" userId="d4e215a6228e3416" providerId="LiveId" clId="{CB1675EE-2047-457F-BFCE-CB9D3A308EA5}" dt="2022-07-29T09:28:13.696" v="382" actId="478"/>
          <ac:spMkLst>
            <pc:docMk/>
            <pc:sldMk cId="2983623144" sldId="327"/>
            <ac:spMk id="20" creationId="{E75C3294-7D92-78C1-783D-B8E93D4AAA73}"/>
          </ac:spMkLst>
        </pc:spChg>
        <pc:spChg chg="del mod">
          <ac:chgData name="Mohamed-Reda Derraz" userId="d4e215a6228e3416" providerId="LiveId" clId="{CB1675EE-2047-457F-BFCE-CB9D3A308EA5}" dt="2022-07-29T09:28:13.696" v="382" actId="478"/>
          <ac:spMkLst>
            <pc:docMk/>
            <pc:sldMk cId="2983623144" sldId="327"/>
            <ac:spMk id="21" creationId="{32D53F9C-A250-C37A-F118-9B1511317195}"/>
          </ac:spMkLst>
        </pc:spChg>
        <pc:spChg chg="del mod">
          <ac:chgData name="Mohamed-Reda Derraz" userId="d4e215a6228e3416" providerId="LiveId" clId="{CB1675EE-2047-457F-BFCE-CB9D3A308EA5}" dt="2022-07-29T09:28:13.696" v="382" actId="478"/>
          <ac:spMkLst>
            <pc:docMk/>
            <pc:sldMk cId="2983623144" sldId="327"/>
            <ac:spMk id="22" creationId="{CFF186D5-1346-8097-1482-2F02282FEE67}"/>
          </ac:spMkLst>
        </pc:spChg>
        <pc:spChg chg="mod">
          <ac:chgData name="Mohamed-Reda Derraz" userId="d4e215a6228e3416" providerId="LiveId" clId="{CB1675EE-2047-457F-BFCE-CB9D3A308EA5}" dt="2022-07-29T09:28:16.574" v="383" actId="164"/>
          <ac:spMkLst>
            <pc:docMk/>
            <pc:sldMk cId="2983623144" sldId="327"/>
            <ac:spMk id="23" creationId="{0CE3601A-409F-7414-BBDD-E9EDC9059D62}"/>
          </ac:spMkLst>
        </pc:spChg>
        <pc:spChg chg="mod">
          <ac:chgData name="Mohamed-Reda Derraz" userId="d4e215a6228e3416" providerId="LiveId" clId="{CB1675EE-2047-457F-BFCE-CB9D3A308EA5}" dt="2022-07-29T09:28:16.574" v="383" actId="164"/>
          <ac:spMkLst>
            <pc:docMk/>
            <pc:sldMk cId="2983623144" sldId="327"/>
            <ac:spMk id="24" creationId="{1E859C35-A572-4A99-6573-F86841870328}"/>
          </ac:spMkLst>
        </pc:spChg>
        <pc:spChg chg="mod">
          <ac:chgData name="Mohamed-Reda Derraz" userId="d4e215a6228e3416" providerId="LiveId" clId="{CB1675EE-2047-457F-BFCE-CB9D3A308EA5}" dt="2022-07-29T09:28:16.574" v="383" actId="164"/>
          <ac:spMkLst>
            <pc:docMk/>
            <pc:sldMk cId="2983623144" sldId="327"/>
            <ac:spMk id="25" creationId="{2688DE09-232F-E7AA-F13D-15F0B8DE7F0A}"/>
          </ac:spMkLst>
        </pc:spChg>
        <pc:spChg chg="mod">
          <ac:chgData name="Mohamed-Reda Derraz" userId="d4e215a6228e3416" providerId="LiveId" clId="{CB1675EE-2047-457F-BFCE-CB9D3A308EA5}" dt="2022-07-29T09:28:16.574" v="383" actId="164"/>
          <ac:spMkLst>
            <pc:docMk/>
            <pc:sldMk cId="2983623144" sldId="327"/>
            <ac:spMk id="26" creationId="{7D493CD2-9D2F-3AA3-152E-F85D690E392A}"/>
          </ac:spMkLst>
        </pc:spChg>
        <pc:spChg chg="mod">
          <ac:chgData name="Mohamed-Reda Derraz" userId="d4e215a6228e3416" providerId="LiveId" clId="{CB1675EE-2047-457F-BFCE-CB9D3A308EA5}" dt="2022-07-29T09:28:16.574" v="383" actId="164"/>
          <ac:spMkLst>
            <pc:docMk/>
            <pc:sldMk cId="2983623144" sldId="327"/>
            <ac:spMk id="27" creationId="{931EF0B4-F247-D64A-689C-FD7D4EB077EF}"/>
          </ac:spMkLst>
        </pc:spChg>
        <pc:spChg chg="mod">
          <ac:chgData name="Mohamed-Reda Derraz" userId="d4e215a6228e3416" providerId="LiveId" clId="{CB1675EE-2047-457F-BFCE-CB9D3A308EA5}" dt="2022-07-29T09:28:16.574" v="383" actId="164"/>
          <ac:spMkLst>
            <pc:docMk/>
            <pc:sldMk cId="2983623144" sldId="327"/>
            <ac:spMk id="28" creationId="{8AE591E6-B863-D15E-E80E-58403D4AF5B9}"/>
          </ac:spMkLst>
        </pc:spChg>
        <pc:spChg chg="mod">
          <ac:chgData name="Mohamed-Reda Derraz" userId="d4e215a6228e3416" providerId="LiveId" clId="{CB1675EE-2047-457F-BFCE-CB9D3A308EA5}" dt="2022-07-29T09:28:16.574" v="383" actId="164"/>
          <ac:spMkLst>
            <pc:docMk/>
            <pc:sldMk cId="2983623144" sldId="327"/>
            <ac:spMk id="29" creationId="{A8635450-85FC-60D1-628A-67F3DE518125}"/>
          </ac:spMkLst>
        </pc:spChg>
        <pc:spChg chg="mod">
          <ac:chgData name="Mohamed-Reda Derraz" userId="d4e215a6228e3416" providerId="LiveId" clId="{CB1675EE-2047-457F-BFCE-CB9D3A308EA5}" dt="2022-07-29T09:28:48.830" v="390" actId="27803"/>
          <ac:spMkLst>
            <pc:docMk/>
            <pc:sldMk cId="2983623144" sldId="327"/>
            <ac:spMk id="34" creationId="{3238ECC4-A089-0170-9859-DBDF9C5740E3}"/>
          </ac:spMkLst>
        </pc:spChg>
        <pc:spChg chg="mod">
          <ac:chgData name="Mohamed-Reda Derraz" userId="d4e215a6228e3416" providerId="LiveId" clId="{CB1675EE-2047-457F-BFCE-CB9D3A308EA5}" dt="2022-07-29T09:28:48.830" v="390" actId="27803"/>
          <ac:spMkLst>
            <pc:docMk/>
            <pc:sldMk cId="2983623144" sldId="327"/>
            <ac:spMk id="35" creationId="{255BDE29-FEC7-057A-B0DD-E17455C145B5}"/>
          </ac:spMkLst>
        </pc:spChg>
        <pc:spChg chg="mod">
          <ac:chgData name="Mohamed-Reda Derraz" userId="d4e215a6228e3416" providerId="LiveId" clId="{CB1675EE-2047-457F-BFCE-CB9D3A308EA5}" dt="2022-07-29T09:28:48.830" v="390" actId="27803"/>
          <ac:spMkLst>
            <pc:docMk/>
            <pc:sldMk cId="2983623144" sldId="327"/>
            <ac:spMk id="36" creationId="{CC7BCE07-087B-B5B2-A686-9D3A75892FDC}"/>
          </ac:spMkLst>
        </pc:spChg>
        <pc:spChg chg="mod">
          <ac:chgData name="Mohamed-Reda Derraz" userId="d4e215a6228e3416" providerId="LiveId" clId="{CB1675EE-2047-457F-BFCE-CB9D3A308EA5}" dt="2022-07-29T09:28:48.830" v="390" actId="27803"/>
          <ac:spMkLst>
            <pc:docMk/>
            <pc:sldMk cId="2983623144" sldId="327"/>
            <ac:spMk id="37" creationId="{31D55A66-B911-74D6-827C-4B0427B94832}"/>
          </ac:spMkLst>
        </pc:spChg>
        <pc:spChg chg="mod">
          <ac:chgData name="Mohamed-Reda Derraz" userId="d4e215a6228e3416" providerId="LiveId" clId="{CB1675EE-2047-457F-BFCE-CB9D3A308EA5}" dt="2022-07-29T09:28:48.830" v="390" actId="27803"/>
          <ac:spMkLst>
            <pc:docMk/>
            <pc:sldMk cId="2983623144" sldId="327"/>
            <ac:spMk id="38" creationId="{CA7C6A75-0610-A3CB-D9C7-BF89525146E2}"/>
          </ac:spMkLst>
        </pc:spChg>
        <pc:grpChg chg="del mod">
          <ac:chgData name="Mohamed-Reda Derraz" userId="d4e215a6228e3416" providerId="LiveId" clId="{CB1675EE-2047-457F-BFCE-CB9D3A308EA5}" dt="2022-07-29T09:28:12.151" v="381" actId="27803"/>
          <ac:grpSpMkLst>
            <pc:docMk/>
            <pc:sldMk cId="2983623144" sldId="327"/>
            <ac:grpSpMk id="6" creationId="{4DEDCDDB-271F-E7B0-A92F-88BE64840F41}"/>
          </ac:grpSpMkLst>
        </pc:grpChg>
        <pc:grpChg chg="add mod">
          <ac:chgData name="Mohamed-Reda Derraz" userId="d4e215a6228e3416" providerId="LiveId" clId="{CB1675EE-2047-457F-BFCE-CB9D3A308EA5}" dt="2022-07-29T09:53:32.370" v="566" actId="1038"/>
          <ac:grpSpMkLst>
            <pc:docMk/>
            <pc:sldMk cId="2983623144" sldId="327"/>
            <ac:grpSpMk id="30" creationId="{9928B501-7279-2CF7-424A-9958DA6FFD7C}"/>
          </ac:grpSpMkLst>
        </pc:grpChg>
        <pc:grpChg chg="mod">
          <ac:chgData name="Mohamed-Reda Derraz" userId="d4e215a6228e3416" providerId="LiveId" clId="{CB1675EE-2047-457F-BFCE-CB9D3A308EA5}" dt="2022-07-29T09:28:48.830" v="390" actId="27803"/>
          <ac:grpSpMkLst>
            <pc:docMk/>
            <pc:sldMk cId="2983623144" sldId="327"/>
            <ac:grpSpMk id="33" creationId="{7DC84415-DA34-7FC6-CB3C-978C28B673C0}"/>
          </ac:grpSpMkLst>
        </pc:grpChg>
        <pc:picChg chg="mod">
          <ac:chgData name="Mohamed-Reda Derraz" userId="d4e215a6228e3416" providerId="LiveId" clId="{CB1675EE-2047-457F-BFCE-CB9D3A308EA5}" dt="2022-07-29T09:53:32.370" v="566" actId="1038"/>
          <ac:picMkLst>
            <pc:docMk/>
            <pc:sldMk cId="2983623144" sldId="327"/>
            <ac:picMk id="4" creationId="{8C1988C5-E014-DF5E-9D37-D1BF2A56CD7C}"/>
          </ac:picMkLst>
        </pc:picChg>
        <pc:picChg chg="add del mod">
          <ac:chgData name="Mohamed-Reda Derraz" userId="d4e215a6228e3416" providerId="LiveId" clId="{CB1675EE-2047-457F-BFCE-CB9D3A308EA5}" dt="2022-07-29T09:28:12.151" v="381" actId="27803"/>
          <ac:picMkLst>
            <pc:docMk/>
            <pc:sldMk cId="2983623144" sldId="327"/>
            <ac:picMk id="5" creationId="{0A261698-1AE3-DE52-64B0-5FFDDF8BB8BA}"/>
          </ac:picMkLst>
        </pc:picChg>
        <pc:picChg chg="mod">
          <ac:chgData name="Mohamed-Reda Derraz" userId="d4e215a6228e3416" providerId="LiveId" clId="{CB1675EE-2047-457F-BFCE-CB9D3A308EA5}" dt="2022-07-29T09:53:06.148" v="491" actId="1038"/>
          <ac:picMkLst>
            <pc:docMk/>
            <pc:sldMk cId="2983623144" sldId="327"/>
            <ac:picMk id="12" creationId="{5380EBAA-4CAA-F3B2-D4E3-55C95D3B207B}"/>
          </ac:picMkLst>
        </pc:picChg>
        <pc:picChg chg="mod">
          <ac:chgData name="Mohamed-Reda Derraz" userId="d4e215a6228e3416" providerId="LiveId" clId="{CB1675EE-2047-457F-BFCE-CB9D3A308EA5}" dt="2022-07-29T09:53:30.060" v="561" actId="1037"/>
          <ac:picMkLst>
            <pc:docMk/>
            <pc:sldMk cId="2983623144" sldId="327"/>
            <ac:picMk id="13" creationId="{23F48183-4E0D-429C-9154-D4F7B8370960}"/>
          </ac:picMkLst>
        </pc:picChg>
        <pc:picChg chg="mod">
          <ac:chgData name="Mohamed-Reda Derraz" userId="d4e215a6228e3416" providerId="LiveId" clId="{CB1675EE-2047-457F-BFCE-CB9D3A308EA5}" dt="2022-07-29T09:53:27.908" v="556" actId="1037"/>
          <ac:picMkLst>
            <pc:docMk/>
            <pc:sldMk cId="2983623144" sldId="327"/>
            <ac:picMk id="14" creationId="{811F2CD8-E5C4-BBF5-EEEB-ABA927D7648C}"/>
          </ac:picMkLst>
        </pc:picChg>
        <pc:picChg chg="mod">
          <ac:chgData name="Mohamed-Reda Derraz" userId="d4e215a6228e3416" providerId="LiveId" clId="{CB1675EE-2047-457F-BFCE-CB9D3A308EA5}" dt="2022-07-29T09:53:32.370" v="566" actId="1038"/>
          <ac:picMkLst>
            <pc:docMk/>
            <pc:sldMk cId="2983623144" sldId="327"/>
            <ac:picMk id="16" creationId="{E2E785AB-1621-B6AE-61B2-DA31647B8323}"/>
          </ac:picMkLst>
        </pc:picChg>
        <pc:picChg chg="mod">
          <ac:chgData name="Mohamed-Reda Derraz" userId="d4e215a6228e3416" providerId="LiveId" clId="{CB1675EE-2047-457F-BFCE-CB9D3A308EA5}" dt="2022-07-29T09:53:06.148" v="491" actId="1038"/>
          <ac:picMkLst>
            <pc:docMk/>
            <pc:sldMk cId="2983623144" sldId="327"/>
            <ac:picMk id="17" creationId="{4C8D3845-EA5A-DD61-ACDD-903162D1252E}"/>
          </ac:picMkLst>
        </pc:picChg>
        <pc:picChg chg="mod">
          <ac:chgData name="Mohamed-Reda Derraz" userId="d4e215a6228e3416" providerId="LiveId" clId="{CB1675EE-2047-457F-BFCE-CB9D3A308EA5}" dt="2022-07-29T09:53:30.060" v="561" actId="1037"/>
          <ac:picMkLst>
            <pc:docMk/>
            <pc:sldMk cId="2983623144" sldId="327"/>
            <ac:picMk id="18" creationId="{85AEF35A-F774-8DD5-9656-5C265DAC1389}"/>
          </ac:picMkLst>
        </pc:picChg>
        <pc:picChg chg="mod">
          <ac:chgData name="Mohamed-Reda Derraz" userId="d4e215a6228e3416" providerId="LiveId" clId="{CB1675EE-2047-457F-BFCE-CB9D3A308EA5}" dt="2022-07-29T09:53:27.908" v="556" actId="1037"/>
          <ac:picMkLst>
            <pc:docMk/>
            <pc:sldMk cId="2983623144" sldId="327"/>
            <ac:picMk id="19" creationId="{AD636A59-0C14-48CF-77DC-B6C491ACCBC5}"/>
          </ac:picMkLst>
        </pc:picChg>
        <pc:picChg chg="add del mod">
          <ac:chgData name="Mohamed-Reda Derraz" userId="d4e215a6228e3416" providerId="LiveId" clId="{CB1675EE-2047-457F-BFCE-CB9D3A308EA5}" dt="2022-07-29T09:53:32.370" v="566" actId="1038"/>
          <ac:picMkLst>
            <pc:docMk/>
            <pc:sldMk cId="2983623144" sldId="327"/>
            <ac:picMk id="32" creationId="{0A75D109-A44B-FE75-311D-FF1D5280B7B6}"/>
          </ac:picMkLst>
        </pc:picChg>
        <pc:picChg chg="add mod">
          <ac:chgData name="Mohamed-Reda Derraz" userId="d4e215a6228e3416" providerId="LiveId" clId="{CB1675EE-2047-457F-BFCE-CB9D3A308EA5}" dt="2022-07-29T09:53:06.148" v="491" actId="1038"/>
          <ac:picMkLst>
            <pc:docMk/>
            <pc:sldMk cId="2983623144" sldId="327"/>
            <ac:picMk id="40" creationId="{2DCA17C1-C8D4-B7F0-438A-BFD6C298E734}"/>
          </ac:picMkLst>
        </pc:picChg>
        <pc:picChg chg="add mod">
          <ac:chgData name="Mohamed-Reda Derraz" userId="d4e215a6228e3416" providerId="LiveId" clId="{CB1675EE-2047-457F-BFCE-CB9D3A308EA5}" dt="2022-07-29T09:53:30.060" v="561" actId="1037"/>
          <ac:picMkLst>
            <pc:docMk/>
            <pc:sldMk cId="2983623144" sldId="327"/>
            <ac:picMk id="42" creationId="{9D145DC9-9C32-A868-BC45-204B9CE55ECD}"/>
          </ac:picMkLst>
        </pc:picChg>
        <pc:picChg chg="add mod">
          <ac:chgData name="Mohamed-Reda Derraz" userId="d4e215a6228e3416" providerId="LiveId" clId="{CB1675EE-2047-457F-BFCE-CB9D3A308EA5}" dt="2022-07-29T09:54:11.249" v="578" actId="1076"/>
          <ac:picMkLst>
            <pc:docMk/>
            <pc:sldMk cId="2983623144" sldId="327"/>
            <ac:picMk id="44" creationId="{E16D336B-A8CC-03A7-09E8-F6D767F9B280}"/>
          </ac:picMkLst>
        </pc:picChg>
      </pc:sldChg>
      <pc:sldChg chg="addSp delSp modSp new del">
        <pc:chgData name="Mohamed-Reda Derraz" userId="d4e215a6228e3416" providerId="LiveId" clId="{CB1675EE-2047-457F-BFCE-CB9D3A308EA5}" dt="2022-07-29T11:23:43.746" v="865" actId="47"/>
        <pc:sldMkLst>
          <pc:docMk/>
          <pc:sldMk cId="413451717" sldId="328"/>
        </pc:sldMkLst>
        <pc:spChg chg="del">
          <ac:chgData name="Mohamed-Reda Derraz" userId="d4e215a6228e3416" providerId="LiveId" clId="{CB1675EE-2047-457F-BFCE-CB9D3A308EA5}" dt="2022-07-29T11:23:39.645" v="864"/>
          <ac:spMkLst>
            <pc:docMk/>
            <pc:sldMk cId="413451717" sldId="328"/>
            <ac:spMk id="2" creationId="{2DA54794-8995-0F70-496E-C61F738D8CD4}"/>
          </ac:spMkLst>
        </pc:spChg>
        <pc:spChg chg="add mod">
          <ac:chgData name="Mohamed-Reda Derraz" userId="d4e215a6228e3416" providerId="LiveId" clId="{CB1675EE-2047-457F-BFCE-CB9D3A308EA5}" dt="2022-07-29T11:23:39.645" v="864"/>
          <ac:spMkLst>
            <pc:docMk/>
            <pc:sldMk cId="413451717" sldId="328"/>
            <ac:spMk id="3" creationId="{B72847E2-39B5-01E5-20C2-E066E9399DAE}"/>
          </ac:spMkLst>
        </pc:spChg>
      </pc:sldChg>
      <pc:sldChg chg="delSp add del mod modClrScheme chgLayout">
        <pc:chgData name="Mohamed-Reda Derraz" userId="d4e215a6228e3416" providerId="LiveId" clId="{CB1675EE-2047-457F-BFCE-CB9D3A308EA5}" dt="2022-07-29T11:24:15.337" v="870" actId="47"/>
        <pc:sldMkLst>
          <pc:docMk/>
          <pc:sldMk cId="3451412871" sldId="328"/>
        </pc:sldMkLst>
        <pc:spChg chg="del">
          <ac:chgData name="Mohamed-Reda Derraz" userId="d4e215a6228e3416" providerId="LiveId" clId="{CB1675EE-2047-457F-BFCE-CB9D3A308EA5}" dt="2022-07-29T11:24:12.128" v="869" actId="700"/>
          <ac:spMkLst>
            <pc:docMk/>
            <pc:sldMk cId="3451412871" sldId="328"/>
            <ac:spMk id="2" creationId="{C0A11039-5368-7B09-6AA5-825DC6FC96F7}"/>
          </ac:spMkLst>
        </pc:spChg>
        <pc:spChg chg="del">
          <ac:chgData name="Mohamed-Reda Derraz" userId="d4e215a6228e3416" providerId="LiveId" clId="{CB1675EE-2047-457F-BFCE-CB9D3A308EA5}" dt="2022-07-29T11:24:12.128" v="869" actId="700"/>
          <ac:spMkLst>
            <pc:docMk/>
            <pc:sldMk cId="3451412871" sldId="328"/>
            <ac:spMk id="3" creationId="{F416701E-9486-7D77-E617-7120C37F402B}"/>
          </ac:spMkLst>
        </pc:spChg>
      </pc:sldChg>
      <pc:sldChg chg="addSp delSp modSp mod modAnim modNotesTx">
        <pc:chgData name="Mohamed-Reda Derraz" userId="d4e215a6228e3416" providerId="LiveId" clId="{CB1675EE-2047-457F-BFCE-CB9D3A308EA5}" dt="2022-08-02T08:41:42.481" v="1149"/>
        <pc:sldMkLst>
          <pc:docMk/>
          <pc:sldMk cId="3603458896" sldId="328"/>
        </pc:sldMkLst>
        <pc:spChg chg="mod ord">
          <ac:chgData name="Mohamed-Reda Derraz" userId="d4e215a6228e3416" providerId="LiveId" clId="{CB1675EE-2047-457F-BFCE-CB9D3A308EA5}" dt="2022-08-02T08:37:40.575" v="1072" actId="167"/>
          <ac:spMkLst>
            <pc:docMk/>
            <pc:sldMk cId="3603458896" sldId="328"/>
            <ac:spMk id="6" creationId="{4571B0D3-C7A7-700B-0D23-85EDE7A1D143}"/>
          </ac:spMkLst>
        </pc:spChg>
        <pc:spChg chg="mod ord">
          <ac:chgData name="Mohamed-Reda Derraz" userId="d4e215a6228e3416" providerId="LiveId" clId="{CB1675EE-2047-457F-BFCE-CB9D3A308EA5}" dt="2022-08-02T08:37:42.080" v="1073" actId="167"/>
          <ac:spMkLst>
            <pc:docMk/>
            <pc:sldMk cId="3603458896" sldId="328"/>
            <ac:spMk id="7" creationId="{50A7DAEA-C226-E0D6-1B1C-AD5520EAC642}"/>
          </ac:spMkLst>
        </pc:spChg>
        <pc:spChg chg="mod ord">
          <ac:chgData name="Mohamed-Reda Derraz" userId="d4e215a6228e3416" providerId="LiveId" clId="{CB1675EE-2047-457F-BFCE-CB9D3A308EA5}" dt="2022-08-02T08:37:38.583" v="1071" actId="167"/>
          <ac:spMkLst>
            <pc:docMk/>
            <pc:sldMk cId="3603458896" sldId="328"/>
            <ac:spMk id="8" creationId="{0AB6A5A9-A179-9D3E-A4D0-1D0AADA271EC}"/>
          </ac:spMkLst>
        </pc:spChg>
        <pc:spChg chg="mod">
          <ac:chgData name="Mohamed-Reda Derraz" userId="d4e215a6228e3416" providerId="LiveId" clId="{CB1675EE-2047-457F-BFCE-CB9D3A308EA5}" dt="2022-08-02T08:36:59.892" v="1062" actId="164"/>
          <ac:spMkLst>
            <pc:docMk/>
            <pc:sldMk cId="3603458896" sldId="328"/>
            <ac:spMk id="9" creationId="{69B79072-9D21-4EE1-ED97-8EE6ECD93C76}"/>
          </ac:spMkLst>
        </pc:spChg>
        <pc:spChg chg="mod">
          <ac:chgData name="Mohamed-Reda Derraz" userId="d4e215a6228e3416" providerId="LiveId" clId="{CB1675EE-2047-457F-BFCE-CB9D3A308EA5}" dt="2022-08-02T08:36:59.892" v="1062" actId="164"/>
          <ac:spMkLst>
            <pc:docMk/>
            <pc:sldMk cId="3603458896" sldId="328"/>
            <ac:spMk id="10" creationId="{9B37166F-848B-1CC8-66CF-78380FECF905}"/>
          </ac:spMkLst>
        </pc:spChg>
        <pc:spChg chg="mod">
          <ac:chgData name="Mohamed-Reda Derraz" userId="d4e215a6228e3416" providerId="LiveId" clId="{CB1675EE-2047-457F-BFCE-CB9D3A308EA5}" dt="2022-08-02T08:36:59.892" v="1062" actId="164"/>
          <ac:spMkLst>
            <pc:docMk/>
            <pc:sldMk cId="3603458896" sldId="328"/>
            <ac:spMk id="11" creationId="{62B363A6-C6A5-92C3-4FDB-68734C7228A0}"/>
          </ac:spMkLst>
        </pc:spChg>
        <pc:spChg chg="mod">
          <ac:chgData name="Mohamed-Reda Derraz" userId="d4e215a6228e3416" providerId="LiveId" clId="{CB1675EE-2047-457F-BFCE-CB9D3A308EA5}" dt="2022-08-02T08:36:59.892" v="1062" actId="164"/>
          <ac:spMkLst>
            <pc:docMk/>
            <pc:sldMk cId="3603458896" sldId="328"/>
            <ac:spMk id="12" creationId="{E67D02A5-1C75-19D6-7263-5E1832F0963C}"/>
          </ac:spMkLst>
        </pc:spChg>
        <pc:spChg chg="mod">
          <ac:chgData name="Mohamed-Reda Derraz" userId="d4e215a6228e3416" providerId="LiveId" clId="{CB1675EE-2047-457F-BFCE-CB9D3A308EA5}" dt="2022-08-02T08:36:59.892" v="1062" actId="164"/>
          <ac:spMkLst>
            <pc:docMk/>
            <pc:sldMk cId="3603458896" sldId="328"/>
            <ac:spMk id="13" creationId="{1EE8E63F-90C2-C573-7A69-2D2F1A19F0A6}"/>
          </ac:spMkLst>
        </pc:spChg>
        <pc:spChg chg="mod">
          <ac:chgData name="Mohamed-Reda Derraz" userId="d4e215a6228e3416" providerId="LiveId" clId="{CB1675EE-2047-457F-BFCE-CB9D3A308EA5}" dt="2022-08-02T08:36:59.892" v="1062" actId="164"/>
          <ac:spMkLst>
            <pc:docMk/>
            <pc:sldMk cId="3603458896" sldId="328"/>
            <ac:spMk id="14" creationId="{A36714B8-F50E-28F4-439C-F5338C107922}"/>
          </ac:spMkLst>
        </pc:spChg>
        <pc:spChg chg="mod">
          <ac:chgData name="Mohamed-Reda Derraz" userId="d4e215a6228e3416" providerId="LiveId" clId="{CB1675EE-2047-457F-BFCE-CB9D3A308EA5}" dt="2022-08-02T08:36:59.892" v="1062" actId="164"/>
          <ac:spMkLst>
            <pc:docMk/>
            <pc:sldMk cId="3603458896" sldId="328"/>
            <ac:spMk id="15" creationId="{E0302E59-7CC8-347D-3047-B097F8E6BC35}"/>
          </ac:spMkLst>
        </pc:spChg>
        <pc:spChg chg="mod">
          <ac:chgData name="Mohamed-Reda Derraz" userId="d4e215a6228e3416" providerId="LiveId" clId="{CB1675EE-2047-457F-BFCE-CB9D3A308EA5}" dt="2022-08-02T08:36:59.892" v="1062" actId="164"/>
          <ac:spMkLst>
            <pc:docMk/>
            <pc:sldMk cId="3603458896" sldId="328"/>
            <ac:spMk id="16" creationId="{3090BE8D-4787-FC9E-14D1-FAE0A453C778}"/>
          </ac:spMkLst>
        </pc:spChg>
        <pc:spChg chg="mod">
          <ac:chgData name="Mohamed-Reda Derraz" userId="d4e215a6228e3416" providerId="LiveId" clId="{CB1675EE-2047-457F-BFCE-CB9D3A308EA5}" dt="2022-08-02T08:36:59.892" v="1062" actId="164"/>
          <ac:spMkLst>
            <pc:docMk/>
            <pc:sldMk cId="3603458896" sldId="328"/>
            <ac:spMk id="17" creationId="{34FC8E76-5E36-05CD-442F-FCEE518E2B69}"/>
          </ac:spMkLst>
        </pc:spChg>
        <pc:spChg chg="mod">
          <ac:chgData name="Mohamed-Reda Derraz" userId="d4e215a6228e3416" providerId="LiveId" clId="{CB1675EE-2047-457F-BFCE-CB9D3A308EA5}" dt="2022-08-02T08:36:59.892" v="1062" actId="164"/>
          <ac:spMkLst>
            <pc:docMk/>
            <pc:sldMk cId="3603458896" sldId="328"/>
            <ac:spMk id="18" creationId="{5B456B99-5088-98F2-2A53-DDA7A1914B9D}"/>
          </ac:spMkLst>
        </pc:spChg>
        <pc:spChg chg="mod">
          <ac:chgData name="Mohamed-Reda Derraz" userId="d4e215a6228e3416" providerId="LiveId" clId="{CB1675EE-2047-457F-BFCE-CB9D3A308EA5}" dt="2022-08-02T08:36:59.892" v="1062" actId="164"/>
          <ac:spMkLst>
            <pc:docMk/>
            <pc:sldMk cId="3603458896" sldId="328"/>
            <ac:spMk id="19" creationId="{9AC3E7D3-B017-DF1D-D81E-5A6D18B6AD68}"/>
          </ac:spMkLst>
        </pc:spChg>
        <pc:spChg chg="mod">
          <ac:chgData name="Mohamed-Reda Derraz" userId="d4e215a6228e3416" providerId="LiveId" clId="{CB1675EE-2047-457F-BFCE-CB9D3A308EA5}" dt="2022-08-02T08:36:59.892" v="1062" actId="164"/>
          <ac:spMkLst>
            <pc:docMk/>
            <pc:sldMk cId="3603458896" sldId="328"/>
            <ac:spMk id="20" creationId="{AEB5BCAB-28F9-F11C-C2D1-41C3FDA88D2B}"/>
          </ac:spMkLst>
        </pc:spChg>
        <pc:spChg chg="mod">
          <ac:chgData name="Mohamed-Reda Derraz" userId="d4e215a6228e3416" providerId="LiveId" clId="{CB1675EE-2047-457F-BFCE-CB9D3A308EA5}" dt="2022-08-02T08:36:59.892" v="1062" actId="164"/>
          <ac:spMkLst>
            <pc:docMk/>
            <pc:sldMk cId="3603458896" sldId="328"/>
            <ac:spMk id="21" creationId="{A0E01634-869A-1614-BC56-DAB7F5C3F347}"/>
          </ac:spMkLst>
        </pc:spChg>
        <pc:spChg chg="mod">
          <ac:chgData name="Mohamed-Reda Derraz" userId="d4e215a6228e3416" providerId="LiveId" clId="{CB1675EE-2047-457F-BFCE-CB9D3A308EA5}" dt="2022-08-02T08:36:59.892" v="1062" actId="164"/>
          <ac:spMkLst>
            <pc:docMk/>
            <pc:sldMk cId="3603458896" sldId="328"/>
            <ac:spMk id="22" creationId="{13A25EA0-FE95-2F03-F7CE-7832813A0FF8}"/>
          </ac:spMkLst>
        </pc:spChg>
        <pc:spChg chg="mod">
          <ac:chgData name="Mohamed-Reda Derraz" userId="d4e215a6228e3416" providerId="LiveId" clId="{CB1675EE-2047-457F-BFCE-CB9D3A308EA5}" dt="2022-08-02T08:36:59.892" v="1062" actId="164"/>
          <ac:spMkLst>
            <pc:docMk/>
            <pc:sldMk cId="3603458896" sldId="328"/>
            <ac:spMk id="23" creationId="{6B23F91F-3754-E9F8-24C9-306117948BFB}"/>
          </ac:spMkLst>
        </pc:spChg>
        <pc:spChg chg="mod">
          <ac:chgData name="Mohamed-Reda Derraz" userId="d4e215a6228e3416" providerId="LiveId" clId="{CB1675EE-2047-457F-BFCE-CB9D3A308EA5}" dt="2022-08-02T08:36:59.892" v="1062" actId="164"/>
          <ac:spMkLst>
            <pc:docMk/>
            <pc:sldMk cId="3603458896" sldId="328"/>
            <ac:spMk id="24" creationId="{82B1E274-A447-9600-500B-424CDEA6370D}"/>
          </ac:spMkLst>
        </pc:spChg>
        <pc:spChg chg="mod">
          <ac:chgData name="Mohamed-Reda Derraz" userId="d4e215a6228e3416" providerId="LiveId" clId="{CB1675EE-2047-457F-BFCE-CB9D3A308EA5}" dt="2022-08-02T08:36:59.892" v="1062" actId="164"/>
          <ac:spMkLst>
            <pc:docMk/>
            <pc:sldMk cId="3603458896" sldId="328"/>
            <ac:spMk id="25" creationId="{44D70DA1-FCB7-C581-C2BD-02C37C144D55}"/>
          </ac:spMkLst>
        </pc:spChg>
        <pc:spChg chg="mod">
          <ac:chgData name="Mohamed-Reda Derraz" userId="d4e215a6228e3416" providerId="LiveId" clId="{CB1675EE-2047-457F-BFCE-CB9D3A308EA5}" dt="2022-08-02T08:36:59.892" v="1062" actId="164"/>
          <ac:spMkLst>
            <pc:docMk/>
            <pc:sldMk cId="3603458896" sldId="328"/>
            <ac:spMk id="26" creationId="{CB011206-AC96-1B73-EFA9-A87129F7B0C4}"/>
          </ac:spMkLst>
        </pc:spChg>
        <pc:spChg chg="mod">
          <ac:chgData name="Mohamed-Reda Derraz" userId="d4e215a6228e3416" providerId="LiveId" clId="{CB1675EE-2047-457F-BFCE-CB9D3A308EA5}" dt="2022-08-02T08:36:59.892" v="1062" actId="164"/>
          <ac:spMkLst>
            <pc:docMk/>
            <pc:sldMk cId="3603458896" sldId="328"/>
            <ac:spMk id="27" creationId="{834ED6EE-9124-6FF6-EFFB-DBDDDC78FA42}"/>
          </ac:spMkLst>
        </pc:spChg>
        <pc:spChg chg="mod">
          <ac:chgData name="Mohamed-Reda Derraz" userId="d4e215a6228e3416" providerId="LiveId" clId="{CB1675EE-2047-457F-BFCE-CB9D3A308EA5}" dt="2022-08-02T08:36:59.892" v="1062" actId="164"/>
          <ac:spMkLst>
            <pc:docMk/>
            <pc:sldMk cId="3603458896" sldId="328"/>
            <ac:spMk id="28" creationId="{75240466-0661-A0F3-7F7B-AD9607D15514}"/>
          </ac:spMkLst>
        </pc:spChg>
        <pc:spChg chg="mod">
          <ac:chgData name="Mohamed-Reda Derraz" userId="d4e215a6228e3416" providerId="LiveId" clId="{CB1675EE-2047-457F-BFCE-CB9D3A308EA5}" dt="2022-08-02T08:36:59.892" v="1062" actId="164"/>
          <ac:spMkLst>
            <pc:docMk/>
            <pc:sldMk cId="3603458896" sldId="328"/>
            <ac:spMk id="29" creationId="{D718EF98-DB5B-FA71-4CFF-C37EE8F56C02}"/>
          </ac:spMkLst>
        </pc:spChg>
        <pc:spChg chg="mod">
          <ac:chgData name="Mohamed-Reda Derraz" userId="d4e215a6228e3416" providerId="LiveId" clId="{CB1675EE-2047-457F-BFCE-CB9D3A308EA5}" dt="2022-08-02T08:36:29.025" v="1052" actId="27803"/>
          <ac:spMkLst>
            <pc:docMk/>
            <pc:sldMk cId="3603458896" sldId="328"/>
            <ac:spMk id="31" creationId="{D17FF1AB-1525-EEF4-EAE4-57094C7EBDC6}"/>
          </ac:spMkLst>
        </pc:spChg>
        <pc:spChg chg="mod">
          <ac:chgData name="Mohamed-Reda Derraz" userId="d4e215a6228e3416" providerId="LiveId" clId="{CB1675EE-2047-457F-BFCE-CB9D3A308EA5}" dt="2022-08-02T08:36:29.025" v="1052" actId="27803"/>
          <ac:spMkLst>
            <pc:docMk/>
            <pc:sldMk cId="3603458896" sldId="328"/>
            <ac:spMk id="32" creationId="{ACBC33C5-CAA1-181C-FA90-9612531970D1}"/>
          </ac:spMkLst>
        </pc:spChg>
        <pc:spChg chg="mod">
          <ac:chgData name="Mohamed-Reda Derraz" userId="d4e215a6228e3416" providerId="LiveId" clId="{CB1675EE-2047-457F-BFCE-CB9D3A308EA5}" dt="2022-08-02T08:36:29.025" v="1052" actId="27803"/>
          <ac:spMkLst>
            <pc:docMk/>
            <pc:sldMk cId="3603458896" sldId="328"/>
            <ac:spMk id="33" creationId="{A684C580-D751-40F8-1BAE-A4CCC7046EE4}"/>
          </ac:spMkLst>
        </pc:spChg>
        <pc:spChg chg="mod">
          <ac:chgData name="Mohamed-Reda Derraz" userId="d4e215a6228e3416" providerId="LiveId" clId="{CB1675EE-2047-457F-BFCE-CB9D3A308EA5}" dt="2022-08-02T08:36:29.025" v="1052" actId="27803"/>
          <ac:spMkLst>
            <pc:docMk/>
            <pc:sldMk cId="3603458896" sldId="328"/>
            <ac:spMk id="34" creationId="{F719AA9D-6F27-3EF1-97C3-ACB1E449DF61}"/>
          </ac:spMkLst>
        </pc:spChg>
        <pc:spChg chg="mod">
          <ac:chgData name="Mohamed-Reda Derraz" userId="d4e215a6228e3416" providerId="LiveId" clId="{CB1675EE-2047-457F-BFCE-CB9D3A308EA5}" dt="2022-08-02T08:37:06.148" v="1064" actId="1076"/>
          <ac:spMkLst>
            <pc:docMk/>
            <pc:sldMk cId="3603458896" sldId="328"/>
            <ac:spMk id="35" creationId="{1AE1383D-02D9-255A-D0F8-76F324928951}"/>
          </ac:spMkLst>
        </pc:spChg>
        <pc:spChg chg="mod ord">
          <ac:chgData name="Mohamed-Reda Derraz" userId="d4e215a6228e3416" providerId="LiveId" clId="{CB1675EE-2047-457F-BFCE-CB9D3A308EA5}" dt="2022-08-02T08:40:12.649" v="1103" actId="166"/>
          <ac:spMkLst>
            <pc:docMk/>
            <pc:sldMk cId="3603458896" sldId="328"/>
            <ac:spMk id="36" creationId="{1D89B4D0-5887-08FC-81C4-45A62E29ED68}"/>
          </ac:spMkLst>
        </pc:spChg>
        <pc:spChg chg="mod ord">
          <ac:chgData name="Mohamed-Reda Derraz" userId="d4e215a6228e3416" providerId="LiveId" clId="{CB1675EE-2047-457F-BFCE-CB9D3A308EA5}" dt="2022-08-02T08:40:12.649" v="1103" actId="166"/>
          <ac:spMkLst>
            <pc:docMk/>
            <pc:sldMk cId="3603458896" sldId="328"/>
            <ac:spMk id="37" creationId="{655D09E8-0FFB-DB4D-9A4D-A91D2F5C1A8A}"/>
          </ac:spMkLst>
        </pc:spChg>
        <pc:spChg chg="mod ord">
          <ac:chgData name="Mohamed-Reda Derraz" userId="d4e215a6228e3416" providerId="LiveId" clId="{CB1675EE-2047-457F-BFCE-CB9D3A308EA5}" dt="2022-08-02T08:40:12.649" v="1103" actId="166"/>
          <ac:spMkLst>
            <pc:docMk/>
            <pc:sldMk cId="3603458896" sldId="328"/>
            <ac:spMk id="38" creationId="{75C153C9-9431-68EC-992A-1CA79758B500}"/>
          </ac:spMkLst>
        </pc:spChg>
        <pc:spChg chg="add mod">
          <ac:chgData name="Mohamed-Reda Derraz" userId="d4e215a6228e3416" providerId="LiveId" clId="{CB1675EE-2047-457F-BFCE-CB9D3A308EA5}" dt="2022-08-02T08:36:54.324" v="1061" actId="571"/>
          <ac:spMkLst>
            <pc:docMk/>
            <pc:sldMk cId="3603458896" sldId="328"/>
            <ac:spMk id="40" creationId="{40547AD8-38C9-6E32-11C3-108F9F1A5EF1}"/>
          </ac:spMkLst>
        </pc:spChg>
        <pc:spChg chg="add mod">
          <ac:chgData name="Mohamed-Reda Derraz" userId="d4e215a6228e3416" providerId="LiveId" clId="{CB1675EE-2047-457F-BFCE-CB9D3A308EA5}" dt="2022-08-02T08:36:54.324" v="1061" actId="571"/>
          <ac:spMkLst>
            <pc:docMk/>
            <pc:sldMk cId="3603458896" sldId="328"/>
            <ac:spMk id="41" creationId="{DDBBB3C2-E4B8-20AD-1526-7FE9E0F0098B}"/>
          </ac:spMkLst>
        </pc:spChg>
        <pc:spChg chg="add mod">
          <ac:chgData name="Mohamed-Reda Derraz" userId="d4e215a6228e3416" providerId="LiveId" clId="{CB1675EE-2047-457F-BFCE-CB9D3A308EA5}" dt="2022-08-02T08:36:54.324" v="1061" actId="571"/>
          <ac:spMkLst>
            <pc:docMk/>
            <pc:sldMk cId="3603458896" sldId="328"/>
            <ac:spMk id="42" creationId="{F481107C-C819-BDA9-6E87-770F5E141FCB}"/>
          </ac:spMkLst>
        </pc:spChg>
        <pc:spChg chg="add mod">
          <ac:chgData name="Mohamed-Reda Derraz" userId="d4e215a6228e3416" providerId="LiveId" clId="{CB1675EE-2047-457F-BFCE-CB9D3A308EA5}" dt="2022-08-02T08:36:54.324" v="1061" actId="571"/>
          <ac:spMkLst>
            <pc:docMk/>
            <pc:sldMk cId="3603458896" sldId="328"/>
            <ac:spMk id="43" creationId="{0D97E13E-8115-4D6A-CF25-3623D94EC249}"/>
          </ac:spMkLst>
        </pc:spChg>
        <pc:spChg chg="add mod">
          <ac:chgData name="Mohamed-Reda Derraz" userId="d4e215a6228e3416" providerId="LiveId" clId="{CB1675EE-2047-457F-BFCE-CB9D3A308EA5}" dt="2022-08-02T08:36:54.324" v="1061" actId="571"/>
          <ac:spMkLst>
            <pc:docMk/>
            <pc:sldMk cId="3603458896" sldId="328"/>
            <ac:spMk id="44" creationId="{331D6392-7F39-33F0-A77E-26F642D5D4CA}"/>
          </ac:spMkLst>
        </pc:spChg>
        <pc:spChg chg="add mod">
          <ac:chgData name="Mohamed-Reda Derraz" userId="d4e215a6228e3416" providerId="LiveId" clId="{CB1675EE-2047-457F-BFCE-CB9D3A308EA5}" dt="2022-08-02T08:40:32.864" v="1109" actId="1037"/>
          <ac:spMkLst>
            <pc:docMk/>
            <pc:sldMk cId="3603458896" sldId="328"/>
            <ac:spMk id="45" creationId="{B0CE6BAB-E373-14D4-0D5D-2A46C8B5741C}"/>
          </ac:spMkLst>
        </pc:spChg>
        <pc:grpChg chg="del mod">
          <ac:chgData name="Mohamed-Reda Derraz" userId="d4e215a6228e3416" providerId="LiveId" clId="{CB1675EE-2047-457F-BFCE-CB9D3A308EA5}" dt="2022-08-02T08:36:29.025" v="1052" actId="27803"/>
          <ac:grpSpMkLst>
            <pc:docMk/>
            <pc:sldMk cId="3603458896" sldId="328"/>
            <ac:grpSpMk id="4" creationId="{529CBDCD-8AB4-BDA6-5DF4-E07184FCDF88}"/>
          </ac:grpSpMkLst>
        </pc:grpChg>
        <pc:grpChg chg="mod">
          <ac:chgData name="Mohamed-Reda Derraz" userId="d4e215a6228e3416" providerId="LiveId" clId="{CB1675EE-2047-457F-BFCE-CB9D3A308EA5}" dt="2022-08-02T08:36:59.892" v="1062" actId="164"/>
          <ac:grpSpMkLst>
            <pc:docMk/>
            <pc:sldMk cId="3603458896" sldId="328"/>
            <ac:grpSpMk id="30" creationId="{B9D489CA-B043-6421-4CD8-8B6B94030819}"/>
          </ac:grpSpMkLst>
        </pc:grpChg>
        <pc:grpChg chg="add mod ord">
          <ac:chgData name="Mohamed-Reda Derraz" userId="d4e215a6228e3416" providerId="LiveId" clId="{CB1675EE-2047-457F-BFCE-CB9D3A308EA5}" dt="2022-08-02T08:41:00.118" v="1138" actId="1036"/>
          <ac:grpSpMkLst>
            <pc:docMk/>
            <pc:sldMk cId="3603458896" sldId="328"/>
            <ac:grpSpMk id="39" creationId="{29EE2356-B4E4-D7CE-9E18-C4E5410D292F}"/>
          </ac:grpSpMkLst>
        </pc:grpChg>
        <pc:picChg chg="add del mod">
          <ac:chgData name="Mohamed-Reda Derraz" userId="d4e215a6228e3416" providerId="LiveId" clId="{CB1675EE-2047-457F-BFCE-CB9D3A308EA5}" dt="2022-08-02T08:36:29.025" v="1052" actId="27803"/>
          <ac:picMkLst>
            <pc:docMk/>
            <pc:sldMk cId="3603458896" sldId="328"/>
            <ac:picMk id="3" creationId="{C69FED5F-A438-79CA-C0C9-579852A58B49}"/>
          </ac:picMkLst>
        </pc:picChg>
        <pc:picChg chg="mod">
          <ac:chgData name="Mohamed-Reda Derraz" userId="d4e215a6228e3416" providerId="LiveId" clId="{CB1675EE-2047-457F-BFCE-CB9D3A308EA5}" dt="2022-08-02T08:33:17.628" v="1030" actId="1076"/>
          <ac:picMkLst>
            <pc:docMk/>
            <pc:sldMk cId="3603458896" sldId="328"/>
            <ac:picMk id="1026" creationId="{83B25EEB-58B0-7077-5ABD-495199EB1632}"/>
          </ac:picMkLst>
        </pc:picChg>
      </pc:sldChg>
      <pc:sldChg chg="addSp delSp modSp mod modAnim modNotesTx">
        <pc:chgData name="Mohamed-Reda Derraz" userId="d4e215a6228e3416" providerId="LiveId" clId="{CB1675EE-2047-457F-BFCE-CB9D3A308EA5}" dt="2022-08-02T09:01:57.613" v="1512" actId="2711"/>
        <pc:sldMkLst>
          <pc:docMk/>
          <pc:sldMk cId="2405798717" sldId="329"/>
        </pc:sldMkLst>
        <pc:spChg chg="mod">
          <ac:chgData name="Mohamed-Reda Derraz" userId="d4e215a6228e3416" providerId="LiveId" clId="{CB1675EE-2047-457F-BFCE-CB9D3A308EA5}" dt="2022-08-02T08:42:32.721" v="1150"/>
          <ac:spMkLst>
            <pc:docMk/>
            <pc:sldMk cId="2405798717" sldId="329"/>
            <ac:spMk id="4" creationId="{7EE9C24F-BE20-6751-255C-210887FAA915}"/>
          </ac:spMkLst>
        </pc:spChg>
        <pc:spChg chg="mod">
          <ac:chgData name="Mohamed-Reda Derraz" userId="d4e215a6228e3416" providerId="LiveId" clId="{CB1675EE-2047-457F-BFCE-CB9D3A308EA5}" dt="2022-08-02T09:01:00.212" v="1488" actId="1076"/>
          <ac:spMkLst>
            <pc:docMk/>
            <pc:sldMk cId="2405798717" sldId="329"/>
            <ac:spMk id="5" creationId="{70F76E0D-7642-B276-2FB6-79098C6742E3}"/>
          </ac:spMkLst>
        </pc:spChg>
        <pc:spChg chg="mod">
          <ac:chgData name="Mohamed-Reda Derraz" userId="d4e215a6228e3416" providerId="LiveId" clId="{CB1675EE-2047-457F-BFCE-CB9D3A308EA5}" dt="2022-08-02T08:42:32.721" v="1150"/>
          <ac:spMkLst>
            <pc:docMk/>
            <pc:sldMk cId="2405798717" sldId="329"/>
            <ac:spMk id="6" creationId="{B67C97B6-EC27-E9B6-DD02-4484CEAF6BE4}"/>
          </ac:spMkLst>
        </pc:spChg>
        <pc:spChg chg="mod">
          <ac:chgData name="Mohamed-Reda Derraz" userId="d4e215a6228e3416" providerId="LiveId" clId="{CB1675EE-2047-457F-BFCE-CB9D3A308EA5}" dt="2022-08-02T08:42:32.721" v="1150"/>
          <ac:spMkLst>
            <pc:docMk/>
            <pc:sldMk cId="2405798717" sldId="329"/>
            <ac:spMk id="7" creationId="{8E5083F8-9C34-C6A5-55FC-6D364972E12A}"/>
          </ac:spMkLst>
        </pc:spChg>
        <pc:spChg chg="mod">
          <ac:chgData name="Mohamed-Reda Derraz" userId="d4e215a6228e3416" providerId="LiveId" clId="{CB1675EE-2047-457F-BFCE-CB9D3A308EA5}" dt="2022-08-02T08:42:32.721" v="1150"/>
          <ac:spMkLst>
            <pc:docMk/>
            <pc:sldMk cId="2405798717" sldId="329"/>
            <ac:spMk id="8" creationId="{35B430E7-D618-A193-D129-20BC68F4D556}"/>
          </ac:spMkLst>
        </pc:spChg>
        <pc:spChg chg="mod">
          <ac:chgData name="Mohamed-Reda Derraz" userId="d4e215a6228e3416" providerId="LiveId" clId="{CB1675EE-2047-457F-BFCE-CB9D3A308EA5}" dt="2022-08-02T08:42:32.721" v="1150"/>
          <ac:spMkLst>
            <pc:docMk/>
            <pc:sldMk cId="2405798717" sldId="329"/>
            <ac:spMk id="9" creationId="{C7E1DC15-3673-F37C-3A34-56B8E83895DA}"/>
          </ac:spMkLst>
        </pc:spChg>
        <pc:spChg chg="mod">
          <ac:chgData name="Mohamed-Reda Derraz" userId="d4e215a6228e3416" providerId="LiveId" clId="{CB1675EE-2047-457F-BFCE-CB9D3A308EA5}" dt="2022-08-02T08:42:32.721" v="1150"/>
          <ac:spMkLst>
            <pc:docMk/>
            <pc:sldMk cId="2405798717" sldId="329"/>
            <ac:spMk id="10" creationId="{EB6A08CE-B5CD-E2A4-0D49-05DB47845335}"/>
          </ac:spMkLst>
        </pc:spChg>
        <pc:spChg chg="mod">
          <ac:chgData name="Mohamed-Reda Derraz" userId="d4e215a6228e3416" providerId="LiveId" clId="{CB1675EE-2047-457F-BFCE-CB9D3A308EA5}" dt="2022-08-02T08:42:32.721" v="1150"/>
          <ac:spMkLst>
            <pc:docMk/>
            <pc:sldMk cId="2405798717" sldId="329"/>
            <ac:spMk id="11" creationId="{D94EE83C-6429-82D5-4FF8-90BE8B731933}"/>
          </ac:spMkLst>
        </pc:spChg>
        <pc:spChg chg="mod">
          <ac:chgData name="Mohamed-Reda Derraz" userId="d4e215a6228e3416" providerId="LiveId" clId="{CB1675EE-2047-457F-BFCE-CB9D3A308EA5}" dt="2022-08-02T08:42:32.721" v="1150"/>
          <ac:spMkLst>
            <pc:docMk/>
            <pc:sldMk cId="2405798717" sldId="329"/>
            <ac:spMk id="12" creationId="{56A5BCE2-BFA8-8FF2-5C45-83D0C14FCC57}"/>
          </ac:spMkLst>
        </pc:spChg>
        <pc:spChg chg="mod">
          <ac:chgData name="Mohamed-Reda Derraz" userId="d4e215a6228e3416" providerId="LiveId" clId="{CB1675EE-2047-457F-BFCE-CB9D3A308EA5}" dt="2022-08-02T08:42:32.721" v="1150"/>
          <ac:spMkLst>
            <pc:docMk/>
            <pc:sldMk cId="2405798717" sldId="329"/>
            <ac:spMk id="13" creationId="{1DB6A8BD-ED98-98E1-1D40-E3A4C6382E1C}"/>
          </ac:spMkLst>
        </pc:spChg>
        <pc:spChg chg="mod">
          <ac:chgData name="Mohamed-Reda Derraz" userId="d4e215a6228e3416" providerId="LiveId" clId="{CB1675EE-2047-457F-BFCE-CB9D3A308EA5}" dt="2022-08-02T08:42:32.721" v="1150"/>
          <ac:spMkLst>
            <pc:docMk/>
            <pc:sldMk cId="2405798717" sldId="329"/>
            <ac:spMk id="14" creationId="{321B92C9-65CB-A9CC-012B-F1C20BD59131}"/>
          </ac:spMkLst>
        </pc:spChg>
        <pc:spChg chg="mod">
          <ac:chgData name="Mohamed-Reda Derraz" userId="d4e215a6228e3416" providerId="LiveId" clId="{CB1675EE-2047-457F-BFCE-CB9D3A308EA5}" dt="2022-08-02T08:42:32.721" v="1150"/>
          <ac:spMkLst>
            <pc:docMk/>
            <pc:sldMk cId="2405798717" sldId="329"/>
            <ac:spMk id="15" creationId="{75173408-2AE1-05C7-687A-FE5EE225800C}"/>
          </ac:spMkLst>
        </pc:spChg>
        <pc:spChg chg="mod">
          <ac:chgData name="Mohamed-Reda Derraz" userId="d4e215a6228e3416" providerId="LiveId" clId="{CB1675EE-2047-457F-BFCE-CB9D3A308EA5}" dt="2022-08-02T08:42:32.721" v="1150"/>
          <ac:spMkLst>
            <pc:docMk/>
            <pc:sldMk cId="2405798717" sldId="329"/>
            <ac:spMk id="16" creationId="{9539C31F-7860-D86E-0FFA-53B9CEDFCB4F}"/>
          </ac:spMkLst>
        </pc:spChg>
        <pc:spChg chg="mod">
          <ac:chgData name="Mohamed-Reda Derraz" userId="d4e215a6228e3416" providerId="LiveId" clId="{CB1675EE-2047-457F-BFCE-CB9D3A308EA5}" dt="2022-08-02T08:42:32.721" v="1150"/>
          <ac:spMkLst>
            <pc:docMk/>
            <pc:sldMk cId="2405798717" sldId="329"/>
            <ac:spMk id="17" creationId="{942C55C1-91A7-801B-19D9-A4F3E67A8062}"/>
          </ac:spMkLst>
        </pc:spChg>
        <pc:spChg chg="mod">
          <ac:chgData name="Mohamed-Reda Derraz" userId="d4e215a6228e3416" providerId="LiveId" clId="{CB1675EE-2047-457F-BFCE-CB9D3A308EA5}" dt="2022-08-02T08:42:32.721" v="1150"/>
          <ac:spMkLst>
            <pc:docMk/>
            <pc:sldMk cId="2405798717" sldId="329"/>
            <ac:spMk id="18" creationId="{EAB16797-E8B2-970B-1762-B1C6A0D349F3}"/>
          </ac:spMkLst>
        </pc:spChg>
        <pc:spChg chg="mod">
          <ac:chgData name="Mohamed-Reda Derraz" userId="d4e215a6228e3416" providerId="LiveId" clId="{CB1675EE-2047-457F-BFCE-CB9D3A308EA5}" dt="2022-08-02T08:42:32.721" v="1150"/>
          <ac:spMkLst>
            <pc:docMk/>
            <pc:sldMk cId="2405798717" sldId="329"/>
            <ac:spMk id="19" creationId="{112211D6-52D3-2731-77F8-EF42C3424732}"/>
          </ac:spMkLst>
        </pc:spChg>
        <pc:spChg chg="mod">
          <ac:chgData name="Mohamed-Reda Derraz" userId="d4e215a6228e3416" providerId="LiveId" clId="{CB1675EE-2047-457F-BFCE-CB9D3A308EA5}" dt="2022-08-02T08:42:32.721" v="1150"/>
          <ac:spMkLst>
            <pc:docMk/>
            <pc:sldMk cId="2405798717" sldId="329"/>
            <ac:spMk id="20" creationId="{DA9F7DF2-8446-09DE-412A-C7B35767F878}"/>
          </ac:spMkLst>
        </pc:spChg>
        <pc:spChg chg="mod">
          <ac:chgData name="Mohamed-Reda Derraz" userId="d4e215a6228e3416" providerId="LiveId" clId="{CB1675EE-2047-457F-BFCE-CB9D3A308EA5}" dt="2022-08-02T08:42:32.721" v="1150"/>
          <ac:spMkLst>
            <pc:docMk/>
            <pc:sldMk cId="2405798717" sldId="329"/>
            <ac:spMk id="21" creationId="{869AFC45-CFC8-034D-FC08-74C9957183AB}"/>
          </ac:spMkLst>
        </pc:spChg>
        <pc:spChg chg="mod">
          <ac:chgData name="Mohamed-Reda Derraz" userId="d4e215a6228e3416" providerId="LiveId" clId="{CB1675EE-2047-457F-BFCE-CB9D3A308EA5}" dt="2022-08-02T08:42:32.721" v="1150"/>
          <ac:spMkLst>
            <pc:docMk/>
            <pc:sldMk cId="2405798717" sldId="329"/>
            <ac:spMk id="22" creationId="{ED7DA1ED-8CE6-DE2E-A64D-9CD594C5BFC1}"/>
          </ac:spMkLst>
        </pc:spChg>
        <pc:spChg chg="mod">
          <ac:chgData name="Mohamed-Reda Derraz" userId="d4e215a6228e3416" providerId="LiveId" clId="{CB1675EE-2047-457F-BFCE-CB9D3A308EA5}" dt="2022-08-02T08:42:32.721" v="1150"/>
          <ac:spMkLst>
            <pc:docMk/>
            <pc:sldMk cId="2405798717" sldId="329"/>
            <ac:spMk id="23" creationId="{419D6819-9F70-FF4C-DB7C-96D07BB1D426}"/>
          </ac:spMkLst>
        </pc:spChg>
        <pc:spChg chg="mod">
          <ac:chgData name="Mohamed-Reda Derraz" userId="d4e215a6228e3416" providerId="LiveId" clId="{CB1675EE-2047-457F-BFCE-CB9D3A308EA5}" dt="2022-08-02T08:42:32.721" v="1150"/>
          <ac:spMkLst>
            <pc:docMk/>
            <pc:sldMk cId="2405798717" sldId="329"/>
            <ac:spMk id="24" creationId="{A6877308-4BFA-B423-FB95-4175FA062A1D}"/>
          </ac:spMkLst>
        </pc:spChg>
        <pc:spChg chg="mod">
          <ac:chgData name="Mohamed-Reda Derraz" userId="d4e215a6228e3416" providerId="LiveId" clId="{CB1675EE-2047-457F-BFCE-CB9D3A308EA5}" dt="2022-08-02T08:42:32.721" v="1150"/>
          <ac:spMkLst>
            <pc:docMk/>
            <pc:sldMk cId="2405798717" sldId="329"/>
            <ac:spMk id="25" creationId="{7A1578ED-C8CC-FE39-9FA5-18FBFC24016B}"/>
          </ac:spMkLst>
        </pc:spChg>
        <pc:spChg chg="mod">
          <ac:chgData name="Mohamed-Reda Derraz" userId="d4e215a6228e3416" providerId="LiveId" clId="{CB1675EE-2047-457F-BFCE-CB9D3A308EA5}" dt="2022-08-02T08:42:32.721" v="1150"/>
          <ac:spMkLst>
            <pc:docMk/>
            <pc:sldMk cId="2405798717" sldId="329"/>
            <ac:spMk id="27" creationId="{FCF43801-A912-B009-2BDB-182F0306D04B}"/>
          </ac:spMkLst>
        </pc:spChg>
        <pc:spChg chg="mod">
          <ac:chgData name="Mohamed-Reda Derraz" userId="d4e215a6228e3416" providerId="LiveId" clId="{CB1675EE-2047-457F-BFCE-CB9D3A308EA5}" dt="2022-08-02T08:42:32.721" v="1150"/>
          <ac:spMkLst>
            <pc:docMk/>
            <pc:sldMk cId="2405798717" sldId="329"/>
            <ac:spMk id="28" creationId="{16E87ECE-0815-AFDB-EAAE-C4899B69BDDF}"/>
          </ac:spMkLst>
        </pc:spChg>
        <pc:spChg chg="mod">
          <ac:chgData name="Mohamed-Reda Derraz" userId="d4e215a6228e3416" providerId="LiveId" clId="{CB1675EE-2047-457F-BFCE-CB9D3A308EA5}" dt="2022-08-02T08:42:32.721" v="1150"/>
          <ac:spMkLst>
            <pc:docMk/>
            <pc:sldMk cId="2405798717" sldId="329"/>
            <ac:spMk id="29" creationId="{39936935-1A45-A000-2F5F-296D7C637C45}"/>
          </ac:spMkLst>
        </pc:spChg>
        <pc:spChg chg="mod">
          <ac:chgData name="Mohamed-Reda Derraz" userId="d4e215a6228e3416" providerId="LiveId" clId="{CB1675EE-2047-457F-BFCE-CB9D3A308EA5}" dt="2022-08-02T08:42:32.721" v="1150"/>
          <ac:spMkLst>
            <pc:docMk/>
            <pc:sldMk cId="2405798717" sldId="329"/>
            <ac:spMk id="30" creationId="{3B2B871B-D960-C276-E18E-194AFA3B5C42}"/>
          </ac:spMkLst>
        </pc:spChg>
        <pc:spChg chg="add mod">
          <ac:chgData name="Mohamed-Reda Derraz" userId="d4e215a6228e3416" providerId="LiveId" clId="{CB1675EE-2047-457F-BFCE-CB9D3A308EA5}" dt="2022-08-02T09:01:57.613" v="1512" actId="2711"/>
          <ac:spMkLst>
            <pc:docMk/>
            <pc:sldMk cId="2405798717" sldId="329"/>
            <ac:spMk id="32" creationId="{0084A89D-22A4-0752-EFD3-4536CA222181}"/>
          </ac:spMkLst>
        </pc:spChg>
        <pc:spChg chg="mod">
          <ac:chgData name="Mohamed-Reda Derraz" userId="d4e215a6228e3416" providerId="LiveId" clId="{CB1675EE-2047-457F-BFCE-CB9D3A308EA5}" dt="2022-08-02T08:52:15.477" v="1307"/>
          <ac:spMkLst>
            <pc:docMk/>
            <pc:sldMk cId="2405798717" sldId="329"/>
            <ac:spMk id="55" creationId="{67C76DDA-CB60-CC21-8709-DB5A64F80814}"/>
          </ac:spMkLst>
        </pc:spChg>
        <pc:spChg chg="mod">
          <ac:chgData name="Mohamed-Reda Derraz" userId="d4e215a6228e3416" providerId="LiveId" clId="{CB1675EE-2047-457F-BFCE-CB9D3A308EA5}" dt="2022-08-02T08:52:15.477" v="1307"/>
          <ac:spMkLst>
            <pc:docMk/>
            <pc:sldMk cId="2405798717" sldId="329"/>
            <ac:spMk id="56" creationId="{AD1C4E38-C78C-EC27-4766-401CEEA73F25}"/>
          </ac:spMkLst>
        </pc:spChg>
        <pc:spChg chg="mod">
          <ac:chgData name="Mohamed-Reda Derraz" userId="d4e215a6228e3416" providerId="LiveId" clId="{CB1675EE-2047-457F-BFCE-CB9D3A308EA5}" dt="2022-08-02T08:52:15.477" v="1307"/>
          <ac:spMkLst>
            <pc:docMk/>
            <pc:sldMk cId="2405798717" sldId="329"/>
            <ac:spMk id="57" creationId="{C842DFBC-B282-C394-242D-A4AFC8BFD403}"/>
          </ac:spMkLst>
        </pc:spChg>
        <pc:spChg chg="mod">
          <ac:chgData name="Mohamed-Reda Derraz" userId="d4e215a6228e3416" providerId="LiveId" clId="{CB1675EE-2047-457F-BFCE-CB9D3A308EA5}" dt="2022-08-02T08:52:15.477" v="1307"/>
          <ac:spMkLst>
            <pc:docMk/>
            <pc:sldMk cId="2405798717" sldId="329"/>
            <ac:spMk id="58" creationId="{FDE7DF19-8A02-A154-E589-E584E6C57EDD}"/>
          </ac:spMkLst>
        </pc:spChg>
        <pc:spChg chg="mod">
          <ac:chgData name="Mohamed-Reda Derraz" userId="d4e215a6228e3416" providerId="LiveId" clId="{CB1675EE-2047-457F-BFCE-CB9D3A308EA5}" dt="2022-08-02T08:52:15.477" v="1307"/>
          <ac:spMkLst>
            <pc:docMk/>
            <pc:sldMk cId="2405798717" sldId="329"/>
            <ac:spMk id="59" creationId="{373508C6-673A-4797-EF27-675EDE6C636E}"/>
          </ac:spMkLst>
        </pc:spChg>
        <pc:spChg chg="mod">
          <ac:chgData name="Mohamed-Reda Derraz" userId="d4e215a6228e3416" providerId="LiveId" clId="{CB1675EE-2047-457F-BFCE-CB9D3A308EA5}" dt="2022-08-02T08:52:15.477" v="1307"/>
          <ac:spMkLst>
            <pc:docMk/>
            <pc:sldMk cId="2405798717" sldId="329"/>
            <ac:spMk id="60" creationId="{6F996F30-854F-500B-C2DC-8B8EFF024007}"/>
          </ac:spMkLst>
        </pc:spChg>
        <pc:spChg chg="mod">
          <ac:chgData name="Mohamed-Reda Derraz" userId="d4e215a6228e3416" providerId="LiveId" clId="{CB1675EE-2047-457F-BFCE-CB9D3A308EA5}" dt="2022-08-02T08:52:15.477" v="1307"/>
          <ac:spMkLst>
            <pc:docMk/>
            <pc:sldMk cId="2405798717" sldId="329"/>
            <ac:spMk id="61" creationId="{B348572C-CCA0-3663-B49B-518CA246D329}"/>
          </ac:spMkLst>
        </pc:spChg>
        <pc:spChg chg="mod">
          <ac:chgData name="Mohamed-Reda Derraz" userId="d4e215a6228e3416" providerId="LiveId" clId="{CB1675EE-2047-457F-BFCE-CB9D3A308EA5}" dt="2022-08-02T08:52:15.477" v="1307"/>
          <ac:spMkLst>
            <pc:docMk/>
            <pc:sldMk cId="2405798717" sldId="329"/>
            <ac:spMk id="62" creationId="{598CD967-B682-03F2-CCF0-7E8C00311B2B}"/>
          </ac:spMkLst>
        </pc:spChg>
        <pc:spChg chg="mod">
          <ac:chgData name="Mohamed-Reda Derraz" userId="d4e215a6228e3416" providerId="LiveId" clId="{CB1675EE-2047-457F-BFCE-CB9D3A308EA5}" dt="2022-08-02T08:52:15.477" v="1307"/>
          <ac:spMkLst>
            <pc:docMk/>
            <pc:sldMk cId="2405798717" sldId="329"/>
            <ac:spMk id="63" creationId="{ED45D9BE-9B8B-0576-D66B-C0149DF0C968}"/>
          </ac:spMkLst>
        </pc:spChg>
        <pc:spChg chg="mod">
          <ac:chgData name="Mohamed-Reda Derraz" userId="d4e215a6228e3416" providerId="LiveId" clId="{CB1675EE-2047-457F-BFCE-CB9D3A308EA5}" dt="2022-08-02T08:52:15.477" v="1307"/>
          <ac:spMkLst>
            <pc:docMk/>
            <pc:sldMk cId="2405798717" sldId="329"/>
            <ac:spMk id="64" creationId="{D683D92D-DEC5-3FB2-AB0B-BAF64ACD854B}"/>
          </ac:spMkLst>
        </pc:spChg>
        <pc:spChg chg="mod">
          <ac:chgData name="Mohamed-Reda Derraz" userId="d4e215a6228e3416" providerId="LiveId" clId="{CB1675EE-2047-457F-BFCE-CB9D3A308EA5}" dt="2022-08-02T08:52:15.477" v="1307"/>
          <ac:spMkLst>
            <pc:docMk/>
            <pc:sldMk cId="2405798717" sldId="329"/>
            <ac:spMk id="65" creationId="{F1D6202C-7324-E132-C09D-C32C043C14DF}"/>
          </ac:spMkLst>
        </pc:spChg>
        <pc:spChg chg="mod">
          <ac:chgData name="Mohamed-Reda Derraz" userId="d4e215a6228e3416" providerId="LiveId" clId="{CB1675EE-2047-457F-BFCE-CB9D3A308EA5}" dt="2022-08-02T08:52:15.477" v="1307"/>
          <ac:spMkLst>
            <pc:docMk/>
            <pc:sldMk cId="2405798717" sldId="329"/>
            <ac:spMk id="66" creationId="{3EFC771A-56ED-D4A3-E2A5-AEAFA476CEA2}"/>
          </ac:spMkLst>
        </pc:spChg>
        <pc:spChg chg="mod">
          <ac:chgData name="Mohamed-Reda Derraz" userId="d4e215a6228e3416" providerId="LiveId" clId="{CB1675EE-2047-457F-BFCE-CB9D3A308EA5}" dt="2022-08-02T08:52:15.477" v="1307"/>
          <ac:spMkLst>
            <pc:docMk/>
            <pc:sldMk cId="2405798717" sldId="329"/>
            <ac:spMk id="67" creationId="{C4B01FB5-337F-4D0B-746E-6931C639BA1F}"/>
          </ac:spMkLst>
        </pc:spChg>
        <pc:spChg chg="mod">
          <ac:chgData name="Mohamed-Reda Derraz" userId="d4e215a6228e3416" providerId="LiveId" clId="{CB1675EE-2047-457F-BFCE-CB9D3A308EA5}" dt="2022-08-02T08:52:15.477" v="1307"/>
          <ac:spMkLst>
            <pc:docMk/>
            <pc:sldMk cId="2405798717" sldId="329"/>
            <ac:spMk id="68" creationId="{4B5567BC-985A-8BA4-1BA3-B1AB4335032A}"/>
          </ac:spMkLst>
        </pc:spChg>
        <pc:spChg chg="mod">
          <ac:chgData name="Mohamed-Reda Derraz" userId="d4e215a6228e3416" providerId="LiveId" clId="{CB1675EE-2047-457F-BFCE-CB9D3A308EA5}" dt="2022-08-02T08:52:15.477" v="1307"/>
          <ac:spMkLst>
            <pc:docMk/>
            <pc:sldMk cId="2405798717" sldId="329"/>
            <ac:spMk id="69" creationId="{A8BCA86A-C017-C257-26E6-63621322F01C}"/>
          </ac:spMkLst>
        </pc:spChg>
        <pc:spChg chg="mod">
          <ac:chgData name="Mohamed-Reda Derraz" userId="d4e215a6228e3416" providerId="LiveId" clId="{CB1675EE-2047-457F-BFCE-CB9D3A308EA5}" dt="2022-08-02T08:52:15.477" v="1307"/>
          <ac:spMkLst>
            <pc:docMk/>
            <pc:sldMk cId="2405798717" sldId="329"/>
            <ac:spMk id="70" creationId="{A41271C4-46BE-64C7-B3DA-CDB0542D7C5B}"/>
          </ac:spMkLst>
        </pc:spChg>
        <pc:spChg chg="mod">
          <ac:chgData name="Mohamed-Reda Derraz" userId="d4e215a6228e3416" providerId="LiveId" clId="{CB1675EE-2047-457F-BFCE-CB9D3A308EA5}" dt="2022-08-02T08:52:15.477" v="1307"/>
          <ac:spMkLst>
            <pc:docMk/>
            <pc:sldMk cId="2405798717" sldId="329"/>
            <ac:spMk id="71" creationId="{9555BC4E-BD30-045D-F088-F4D6E60FAE40}"/>
          </ac:spMkLst>
        </pc:spChg>
        <pc:spChg chg="mod">
          <ac:chgData name="Mohamed-Reda Derraz" userId="d4e215a6228e3416" providerId="LiveId" clId="{CB1675EE-2047-457F-BFCE-CB9D3A308EA5}" dt="2022-08-02T08:52:15.477" v="1307"/>
          <ac:spMkLst>
            <pc:docMk/>
            <pc:sldMk cId="2405798717" sldId="329"/>
            <ac:spMk id="72" creationId="{D968F5C1-8D34-A920-F69A-06D4E7A1D705}"/>
          </ac:spMkLst>
        </pc:spChg>
        <pc:spChg chg="mod">
          <ac:chgData name="Mohamed-Reda Derraz" userId="d4e215a6228e3416" providerId="LiveId" clId="{CB1675EE-2047-457F-BFCE-CB9D3A308EA5}" dt="2022-08-02T08:52:15.477" v="1307"/>
          <ac:spMkLst>
            <pc:docMk/>
            <pc:sldMk cId="2405798717" sldId="329"/>
            <ac:spMk id="73" creationId="{B7C2FBBC-6D94-991B-48FF-50B920F0D565}"/>
          </ac:spMkLst>
        </pc:spChg>
        <pc:spChg chg="mod">
          <ac:chgData name="Mohamed-Reda Derraz" userId="d4e215a6228e3416" providerId="LiveId" clId="{CB1675EE-2047-457F-BFCE-CB9D3A308EA5}" dt="2022-08-02T08:52:15.477" v="1307"/>
          <ac:spMkLst>
            <pc:docMk/>
            <pc:sldMk cId="2405798717" sldId="329"/>
            <ac:spMk id="74" creationId="{C3FA389E-11DF-8C76-56CB-316CCEC4AE32}"/>
          </ac:spMkLst>
        </pc:spChg>
        <pc:spChg chg="mod">
          <ac:chgData name="Mohamed-Reda Derraz" userId="d4e215a6228e3416" providerId="LiveId" clId="{CB1675EE-2047-457F-BFCE-CB9D3A308EA5}" dt="2022-08-02T08:52:15.477" v="1307"/>
          <ac:spMkLst>
            <pc:docMk/>
            <pc:sldMk cId="2405798717" sldId="329"/>
            <ac:spMk id="75" creationId="{E920DB83-BACD-3D31-9DC6-4728ED6AF97C}"/>
          </ac:spMkLst>
        </pc:spChg>
        <pc:spChg chg="mod">
          <ac:chgData name="Mohamed-Reda Derraz" userId="d4e215a6228e3416" providerId="LiveId" clId="{CB1675EE-2047-457F-BFCE-CB9D3A308EA5}" dt="2022-08-02T08:52:15.477" v="1307"/>
          <ac:spMkLst>
            <pc:docMk/>
            <pc:sldMk cId="2405798717" sldId="329"/>
            <ac:spMk id="77" creationId="{7ABC7503-E855-CAA4-AFBD-60F1A4ECA539}"/>
          </ac:spMkLst>
        </pc:spChg>
        <pc:spChg chg="mod">
          <ac:chgData name="Mohamed-Reda Derraz" userId="d4e215a6228e3416" providerId="LiveId" clId="{CB1675EE-2047-457F-BFCE-CB9D3A308EA5}" dt="2022-08-02T08:52:15.477" v="1307"/>
          <ac:spMkLst>
            <pc:docMk/>
            <pc:sldMk cId="2405798717" sldId="329"/>
            <ac:spMk id="78" creationId="{9F3CDD7F-3F73-32D6-B19A-FF3975CD40D4}"/>
          </ac:spMkLst>
        </pc:spChg>
        <pc:spChg chg="mod">
          <ac:chgData name="Mohamed-Reda Derraz" userId="d4e215a6228e3416" providerId="LiveId" clId="{CB1675EE-2047-457F-BFCE-CB9D3A308EA5}" dt="2022-08-02T08:52:15.477" v="1307"/>
          <ac:spMkLst>
            <pc:docMk/>
            <pc:sldMk cId="2405798717" sldId="329"/>
            <ac:spMk id="79" creationId="{08CA713A-8854-C9FA-1B73-BC0B9CB29F85}"/>
          </ac:spMkLst>
        </pc:spChg>
        <pc:spChg chg="mod">
          <ac:chgData name="Mohamed-Reda Derraz" userId="d4e215a6228e3416" providerId="LiveId" clId="{CB1675EE-2047-457F-BFCE-CB9D3A308EA5}" dt="2022-08-02T08:52:15.477" v="1307"/>
          <ac:spMkLst>
            <pc:docMk/>
            <pc:sldMk cId="2405798717" sldId="329"/>
            <ac:spMk id="80" creationId="{272B991C-5A7C-E76D-B346-9C7FB0DEE410}"/>
          </ac:spMkLst>
        </pc:spChg>
        <pc:spChg chg="mod topLvl">
          <ac:chgData name="Mohamed-Reda Derraz" userId="d4e215a6228e3416" providerId="LiveId" clId="{CB1675EE-2047-457F-BFCE-CB9D3A308EA5}" dt="2022-08-02T08:52:42.745" v="1321" actId="164"/>
          <ac:spMkLst>
            <pc:docMk/>
            <pc:sldMk cId="2405798717" sldId="329"/>
            <ac:spMk id="82" creationId="{29D25CD1-951C-3477-5820-983C38764312}"/>
          </ac:spMkLst>
        </pc:spChg>
        <pc:spChg chg="mod topLvl">
          <ac:chgData name="Mohamed-Reda Derraz" userId="d4e215a6228e3416" providerId="LiveId" clId="{CB1675EE-2047-457F-BFCE-CB9D3A308EA5}" dt="2022-08-02T08:52:42.745" v="1321" actId="164"/>
          <ac:spMkLst>
            <pc:docMk/>
            <pc:sldMk cId="2405798717" sldId="329"/>
            <ac:spMk id="83" creationId="{8EA3A0BF-9597-15CB-F595-808AF426BF9C}"/>
          </ac:spMkLst>
        </pc:spChg>
        <pc:spChg chg="mod topLvl">
          <ac:chgData name="Mohamed-Reda Derraz" userId="d4e215a6228e3416" providerId="LiveId" clId="{CB1675EE-2047-457F-BFCE-CB9D3A308EA5}" dt="2022-08-02T08:52:42.745" v="1321" actId="164"/>
          <ac:spMkLst>
            <pc:docMk/>
            <pc:sldMk cId="2405798717" sldId="329"/>
            <ac:spMk id="84" creationId="{FA85FC5E-EF13-2E27-DD42-23DF9502D3E9}"/>
          </ac:spMkLst>
        </pc:spChg>
        <pc:spChg chg="mod topLvl">
          <ac:chgData name="Mohamed-Reda Derraz" userId="d4e215a6228e3416" providerId="LiveId" clId="{CB1675EE-2047-457F-BFCE-CB9D3A308EA5}" dt="2022-08-02T08:52:42.745" v="1321" actId="164"/>
          <ac:spMkLst>
            <pc:docMk/>
            <pc:sldMk cId="2405798717" sldId="329"/>
            <ac:spMk id="85" creationId="{4A11B8BD-1940-52D2-2E71-CC4903131B55}"/>
          </ac:spMkLst>
        </pc:spChg>
        <pc:spChg chg="mod topLvl">
          <ac:chgData name="Mohamed-Reda Derraz" userId="d4e215a6228e3416" providerId="LiveId" clId="{CB1675EE-2047-457F-BFCE-CB9D3A308EA5}" dt="2022-08-02T08:52:42.745" v="1321" actId="164"/>
          <ac:spMkLst>
            <pc:docMk/>
            <pc:sldMk cId="2405798717" sldId="329"/>
            <ac:spMk id="86" creationId="{AF966DC0-24DD-C8EC-D556-E870CB032647}"/>
          </ac:spMkLst>
        </pc:spChg>
        <pc:spChg chg="mod topLvl">
          <ac:chgData name="Mohamed-Reda Derraz" userId="d4e215a6228e3416" providerId="LiveId" clId="{CB1675EE-2047-457F-BFCE-CB9D3A308EA5}" dt="2022-08-02T08:52:42.745" v="1321" actId="164"/>
          <ac:spMkLst>
            <pc:docMk/>
            <pc:sldMk cId="2405798717" sldId="329"/>
            <ac:spMk id="87" creationId="{86208680-DC56-D698-F953-1EF9313C56B6}"/>
          </ac:spMkLst>
        </pc:spChg>
        <pc:spChg chg="mod topLvl">
          <ac:chgData name="Mohamed-Reda Derraz" userId="d4e215a6228e3416" providerId="LiveId" clId="{CB1675EE-2047-457F-BFCE-CB9D3A308EA5}" dt="2022-08-02T08:52:42.745" v="1321" actId="164"/>
          <ac:spMkLst>
            <pc:docMk/>
            <pc:sldMk cId="2405798717" sldId="329"/>
            <ac:spMk id="88" creationId="{96816BF1-9AE4-B16D-A919-86AEA198B52A}"/>
          </ac:spMkLst>
        </pc:spChg>
        <pc:spChg chg="mod topLvl">
          <ac:chgData name="Mohamed-Reda Derraz" userId="d4e215a6228e3416" providerId="LiveId" clId="{CB1675EE-2047-457F-BFCE-CB9D3A308EA5}" dt="2022-08-02T08:52:42.745" v="1321" actId="164"/>
          <ac:spMkLst>
            <pc:docMk/>
            <pc:sldMk cId="2405798717" sldId="329"/>
            <ac:spMk id="89" creationId="{D768D7D0-55D9-6D04-5FEA-EC81A3CF1C8E}"/>
          </ac:spMkLst>
        </pc:spChg>
        <pc:spChg chg="mod topLvl">
          <ac:chgData name="Mohamed-Reda Derraz" userId="d4e215a6228e3416" providerId="LiveId" clId="{CB1675EE-2047-457F-BFCE-CB9D3A308EA5}" dt="2022-08-02T08:52:42.745" v="1321" actId="164"/>
          <ac:spMkLst>
            <pc:docMk/>
            <pc:sldMk cId="2405798717" sldId="329"/>
            <ac:spMk id="90" creationId="{A3FEB1B8-7FD2-6680-905E-99B9143D32BD}"/>
          </ac:spMkLst>
        </pc:spChg>
        <pc:spChg chg="mod topLvl">
          <ac:chgData name="Mohamed-Reda Derraz" userId="d4e215a6228e3416" providerId="LiveId" clId="{CB1675EE-2047-457F-BFCE-CB9D3A308EA5}" dt="2022-08-02T08:52:42.745" v="1321" actId="164"/>
          <ac:spMkLst>
            <pc:docMk/>
            <pc:sldMk cId="2405798717" sldId="329"/>
            <ac:spMk id="91" creationId="{AA844F5A-63EF-B674-407C-A81A0352B5E0}"/>
          </ac:spMkLst>
        </pc:spChg>
        <pc:spChg chg="mod topLvl">
          <ac:chgData name="Mohamed-Reda Derraz" userId="d4e215a6228e3416" providerId="LiveId" clId="{CB1675EE-2047-457F-BFCE-CB9D3A308EA5}" dt="2022-08-02T08:52:42.745" v="1321" actId="164"/>
          <ac:spMkLst>
            <pc:docMk/>
            <pc:sldMk cId="2405798717" sldId="329"/>
            <ac:spMk id="92" creationId="{0FAE910F-457B-5305-B764-1C3A5231AD89}"/>
          </ac:spMkLst>
        </pc:spChg>
        <pc:spChg chg="mod topLvl">
          <ac:chgData name="Mohamed-Reda Derraz" userId="d4e215a6228e3416" providerId="LiveId" clId="{CB1675EE-2047-457F-BFCE-CB9D3A308EA5}" dt="2022-08-02T08:52:42.745" v="1321" actId="164"/>
          <ac:spMkLst>
            <pc:docMk/>
            <pc:sldMk cId="2405798717" sldId="329"/>
            <ac:spMk id="93" creationId="{1FB25D95-7A33-0A6A-C4DD-50E522F352C7}"/>
          </ac:spMkLst>
        </pc:spChg>
        <pc:spChg chg="mod topLvl">
          <ac:chgData name="Mohamed-Reda Derraz" userId="d4e215a6228e3416" providerId="LiveId" clId="{CB1675EE-2047-457F-BFCE-CB9D3A308EA5}" dt="2022-08-02T08:52:42.745" v="1321" actId="164"/>
          <ac:spMkLst>
            <pc:docMk/>
            <pc:sldMk cId="2405798717" sldId="329"/>
            <ac:spMk id="94" creationId="{DBFB1A5E-8C09-F2E4-322A-FD1D2232CD95}"/>
          </ac:spMkLst>
        </pc:spChg>
        <pc:spChg chg="mod topLvl">
          <ac:chgData name="Mohamed-Reda Derraz" userId="d4e215a6228e3416" providerId="LiveId" clId="{CB1675EE-2047-457F-BFCE-CB9D3A308EA5}" dt="2022-08-02T08:52:42.745" v="1321" actId="164"/>
          <ac:spMkLst>
            <pc:docMk/>
            <pc:sldMk cId="2405798717" sldId="329"/>
            <ac:spMk id="95" creationId="{25972419-4CDA-A211-1DF9-3B4081736E87}"/>
          </ac:spMkLst>
        </pc:spChg>
        <pc:spChg chg="mod topLvl">
          <ac:chgData name="Mohamed-Reda Derraz" userId="d4e215a6228e3416" providerId="LiveId" clId="{CB1675EE-2047-457F-BFCE-CB9D3A308EA5}" dt="2022-08-02T08:52:42.745" v="1321" actId="164"/>
          <ac:spMkLst>
            <pc:docMk/>
            <pc:sldMk cId="2405798717" sldId="329"/>
            <ac:spMk id="96" creationId="{BB9D34FF-9B08-636F-875E-B929D9D38A5B}"/>
          </ac:spMkLst>
        </pc:spChg>
        <pc:spChg chg="mod topLvl">
          <ac:chgData name="Mohamed-Reda Derraz" userId="d4e215a6228e3416" providerId="LiveId" clId="{CB1675EE-2047-457F-BFCE-CB9D3A308EA5}" dt="2022-08-02T08:52:42.745" v="1321" actId="164"/>
          <ac:spMkLst>
            <pc:docMk/>
            <pc:sldMk cId="2405798717" sldId="329"/>
            <ac:spMk id="97" creationId="{30FB8D5E-2BFD-56A8-24D4-825870D2BEC0}"/>
          </ac:spMkLst>
        </pc:spChg>
        <pc:spChg chg="mod topLvl">
          <ac:chgData name="Mohamed-Reda Derraz" userId="d4e215a6228e3416" providerId="LiveId" clId="{CB1675EE-2047-457F-BFCE-CB9D3A308EA5}" dt="2022-08-02T08:52:42.745" v="1321" actId="164"/>
          <ac:spMkLst>
            <pc:docMk/>
            <pc:sldMk cId="2405798717" sldId="329"/>
            <ac:spMk id="98" creationId="{3ED47677-5401-B25D-D040-D245ED58D966}"/>
          </ac:spMkLst>
        </pc:spChg>
        <pc:spChg chg="mod topLvl">
          <ac:chgData name="Mohamed-Reda Derraz" userId="d4e215a6228e3416" providerId="LiveId" clId="{CB1675EE-2047-457F-BFCE-CB9D3A308EA5}" dt="2022-08-02T08:52:42.745" v="1321" actId="164"/>
          <ac:spMkLst>
            <pc:docMk/>
            <pc:sldMk cId="2405798717" sldId="329"/>
            <ac:spMk id="99" creationId="{291F39DE-650A-059F-0D6F-0891E7E14B9E}"/>
          </ac:spMkLst>
        </pc:spChg>
        <pc:spChg chg="mod topLvl">
          <ac:chgData name="Mohamed-Reda Derraz" userId="d4e215a6228e3416" providerId="LiveId" clId="{CB1675EE-2047-457F-BFCE-CB9D3A308EA5}" dt="2022-08-02T08:52:42.745" v="1321" actId="164"/>
          <ac:spMkLst>
            <pc:docMk/>
            <pc:sldMk cId="2405798717" sldId="329"/>
            <ac:spMk id="100" creationId="{0E96AB5E-4D54-DE57-90EF-7044ED270A80}"/>
          </ac:spMkLst>
        </pc:spChg>
        <pc:spChg chg="mod topLvl">
          <ac:chgData name="Mohamed-Reda Derraz" userId="d4e215a6228e3416" providerId="LiveId" clId="{CB1675EE-2047-457F-BFCE-CB9D3A308EA5}" dt="2022-08-02T08:52:42.745" v="1321" actId="164"/>
          <ac:spMkLst>
            <pc:docMk/>
            <pc:sldMk cId="2405798717" sldId="329"/>
            <ac:spMk id="101" creationId="{D55D8700-F1B8-D450-2D38-EC5234A52FF6}"/>
          </ac:spMkLst>
        </pc:spChg>
        <pc:spChg chg="mod topLvl">
          <ac:chgData name="Mohamed-Reda Derraz" userId="d4e215a6228e3416" providerId="LiveId" clId="{CB1675EE-2047-457F-BFCE-CB9D3A308EA5}" dt="2022-08-02T08:52:42.745" v="1321" actId="164"/>
          <ac:spMkLst>
            <pc:docMk/>
            <pc:sldMk cId="2405798717" sldId="329"/>
            <ac:spMk id="102" creationId="{35E432F6-A7E1-0CCC-5E5A-800AFDDF0F18}"/>
          </ac:spMkLst>
        </pc:spChg>
        <pc:spChg chg="mod">
          <ac:chgData name="Mohamed-Reda Derraz" userId="d4e215a6228e3416" providerId="LiveId" clId="{CB1675EE-2047-457F-BFCE-CB9D3A308EA5}" dt="2022-08-02T08:52:38.526" v="1318" actId="165"/>
          <ac:spMkLst>
            <pc:docMk/>
            <pc:sldMk cId="2405798717" sldId="329"/>
            <ac:spMk id="104" creationId="{A08C17FF-BD65-210A-005E-BFB236A9E445}"/>
          </ac:spMkLst>
        </pc:spChg>
        <pc:spChg chg="mod">
          <ac:chgData name="Mohamed-Reda Derraz" userId="d4e215a6228e3416" providerId="LiveId" clId="{CB1675EE-2047-457F-BFCE-CB9D3A308EA5}" dt="2022-08-02T08:52:38.526" v="1318" actId="165"/>
          <ac:spMkLst>
            <pc:docMk/>
            <pc:sldMk cId="2405798717" sldId="329"/>
            <ac:spMk id="105" creationId="{A3496FCD-422F-7659-3510-964842615006}"/>
          </ac:spMkLst>
        </pc:spChg>
        <pc:spChg chg="mod">
          <ac:chgData name="Mohamed-Reda Derraz" userId="d4e215a6228e3416" providerId="LiveId" clId="{CB1675EE-2047-457F-BFCE-CB9D3A308EA5}" dt="2022-08-02T08:52:38.526" v="1318" actId="165"/>
          <ac:spMkLst>
            <pc:docMk/>
            <pc:sldMk cId="2405798717" sldId="329"/>
            <ac:spMk id="106" creationId="{6FBB3086-BB64-2BF2-367F-569AF370A1F5}"/>
          </ac:spMkLst>
        </pc:spChg>
        <pc:spChg chg="mod">
          <ac:chgData name="Mohamed-Reda Derraz" userId="d4e215a6228e3416" providerId="LiveId" clId="{CB1675EE-2047-457F-BFCE-CB9D3A308EA5}" dt="2022-08-02T08:52:38.526" v="1318" actId="165"/>
          <ac:spMkLst>
            <pc:docMk/>
            <pc:sldMk cId="2405798717" sldId="329"/>
            <ac:spMk id="107" creationId="{0A510ECB-AFEC-09CE-E89E-78237C7DAE66}"/>
          </ac:spMkLst>
        </pc:spChg>
        <pc:spChg chg="mod">
          <ac:chgData name="Mohamed-Reda Derraz" userId="d4e215a6228e3416" providerId="LiveId" clId="{CB1675EE-2047-457F-BFCE-CB9D3A308EA5}" dt="2022-08-02T08:52:44.595" v="1322"/>
          <ac:spMkLst>
            <pc:docMk/>
            <pc:sldMk cId="2405798717" sldId="329"/>
            <ac:spMk id="110" creationId="{885ED4FA-71DD-A30E-21E4-D5C3D4D8D33D}"/>
          </ac:spMkLst>
        </pc:spChg>
        <pc:spChg chg="mod">
          <ac:chgData name="Mohamed-Reda Derraz" userId="d4e215a6228e3416" providerId="LiveId" clId="{CB1675EE-2047-457F-BFCE-CB9D3A308EA5}" dt="2022-08-02T08:52:44.595" v="1322"/>
          <ac:spMkLst>
            <pc:docMk/>
            <pc:sldMk cId="2405798717" sldId="329"/>
            <ac:spMk id="111" creationId="{C082631C-4BF6-EEE7-6FB9-B7401A847DFE}"/>
          </ac:spMkLst>
        </pc:spChg>
        <pc:spChg chg="mod">
          <ac:chgData name="Mohamed-Reda Derraz" userId="d4e215a6228e3416" providerId="LiveId" clId="{CB1675EE-2047-457F-BFCE-CB9D3A308EA5}" dt="2022-08-02T08:52:44.595" v="1322"/>
          <ac:spMkLst>
            <pc:docMk/>
            <pc:sldMk cId="2405798717" sldId="329"/>
            <ac:spMk id="112" creationId="{B5D5DE1F-E616-0EC3-D6A4-629DE1C07A56}"/>
          </ac:spMkLst>
        </pc:spChg>
        <pc:spChg chg="mod">
          <ac:chgData name="Mohamed-Reda Derraz" userId="d4e215a6228e3416" providerId="LiveId" clId="{CB1675EE-2047-457F-BFCE-CB9D3A308EA5}" dt="2022-08-02T08:52:44.595" v="1322"/>
          <ac:spMkLst>
            <pc:docMk/>
            <pc:sldMk cId="2405798717" sldId="329"/>
            <ac:spMk id="113" creationId="{07DB6762-8C90-DC6A-5CD1-EB66B44FE316}"/>
          </ac:spMkLst>
        </pc:spChg>
        <pc:spChg chg="mod">
          <ac:chgData name="Mohamed-Reda Derraz" userId="d4e215a6228e3416" providerId="LiveId" clId="{CB1675EE-2047-457F-BFCE-CB9D3A308EA5}" dt="2022-08-02T08:52:44.595" v="1322"/>
          <ac:spMkLst>
            <pc:docMk/>
            <pc:sldMk cId="2405798717" sldId="329"/>
            <ac:spMk id="114" creationId="{7BC72BC5-9B2E-4237-C427-F7B94276FFF9}"/>
          </ac:spMkLst>
        </pc:spChg>
        <pc:spChg chg="mod">
          <ac:chgData name="Mohamed-Reda Derraz" userId="d4e215a6228e3416" providerId="LiveId" clId="{CB1675EE-2047-457F-BFCE-CB9D3A308EA5}" dt="2022-08-02T08:52:44.595" v="1322"/>
          <ac:spMkLst>
            <pc:docMk/>
            <pc:sldMk cId="2405798717" sldId="329"/>
            <ac:spMk id="115" creationId="{4B34FCD4-8484-B3D5-880E-D42739130E90}"/>
          </ac:spMkLst>
        </pc:spChg>
        <pc:spChg chg="mod">
          <ac:chgData name="Mohamed-Reda Derraz" userId="d4e215a6228e3416" providerId="LiveId" clId="{CB1675EE-2047-457F-BFCE-CB9D3A308EA5}" dt="2022-08-02T08:52:44.595" v="1322"/>
          <ac:spMkLst>
            <pc:docMk/>
            <pc:sldMk cId="2405798717" sldId="329"/>
            <ac:spMk id="116" creationId="{C834F0E2-538B-8377-CBF0-314B23A654F6}"/>
          </ac:spMkLst>
        </pc:spChg>
        <pc:spChg chg="mod">
          <ac:chgData name="Mohamed-Reda Derraz" userId="d4e215a6228e3416" providerId="LiveId" clId="{CB1675EE-2047-457F-BFCE-CB9D3A308EA5}" dt="2022-08-02T08:52:44.595" v="1322"/>
          <ac:spMkLst>
            <pc:docMk/>
            <pc:sldMk cId="2405798717" sldId="329"/>
            <ac:spMk id="117" creationId="{65A523B8-D7C1-F789-77E3-091483722832}"/>
          </ac:spMkLst>
        </pc:spChg>
        <pc:spChg chg="mod">
          <ac:chgData name="Mohamed-Reda Derraz" userId="d4e215a6228e3416" providerId="LiveId" clId="{CB1675EE-2047-457F-BFCE-CB9D3A308EA5}" dt="2022-08-02T08:52:44.595" v="1322"/>
          <ac:spMkLst>
            <pc:docMk/>
            <pc:sldMk cId="2405798717" sldId="329"/>
            <ac:spMk id="118" creationId="{0B1DB324-AE38-3B82-48AB-5D4BC1207F76}"/>
          </ac:spMkLst>
        </pc:spChg>
        <pc:spChg chg="mod">
          <ac:chgData name="Mohamed-Reda Derraz" userId="d4e215a6228e3416" providerId="LiveId" clId="{CB1675EE-2047-457F-BFCE-CB9D3A308EA5}" dt="2022-08-02T08:52:44.595" v="1322"/>
          <ac:spMkLst>
            <pc:docMk/>
            <pc:sldMk cId="2405798717" sldId="329"/>
            <ac:spMk id="119" creationId="{2248EDD6-9E6B-0409-24B4-5E0CB663C42A}"/>
          </ac:spMkLst>
        </pc:spChg>
        <pc:spChg chg="mod">
          <ac:chgData name="Mohamed-Reda Derraz" userId="d4e215a6228e3416" providerId="LiveId" clId="{CB1675EE-2047-457F-BFCE-CB9D3A308EA5}" dt="2022-08-02T08:52:44.595" v="1322"/>
          <ac:spMkLst>
            <pc:docMk/>
            <pc:sldMk cId="2405798717" sldId="329"/>
            <ac:spMk id="120" creationId="{444DFA3A-FED2-232F-B358-F615ED9EEA39}"/>
          </ac:spMkLst>
        </pc:spChg>
        <pc:spChg chg="mod">
          <ac:chgData name="Mohamed-Reda Derraz" userId="d4e215a6228e3416" providerId="LiveId" clId="{CB1675EE-2047-457F-BFCE-CB9D3A308EA5}" dt="2022-08-02T08:52:44.595" v="1322"/>
          <ac:spMkLst>
            <pc:docMk/>
            <pc:sldMk cId="2405798717" sldId="329"/>
            <ac:spMk id="121" creationId="{EDB109D0-9A94-19FE-8E33-F455B6F40910}"/>
          </ac:spMkLst>
        </pc:spChg>
        <pc:spChg chg="mod">
          <ac:chgData name="Mohamed-Reda Derraz" userId="d4e215a6228e3416" providerId="LiveId" clId="{CB1675EE-2047-457F-BFCE-CB9D3A308EA5}" dt="2022-08-02T08:52:44.595" v="1322"/>
          <ac:spMkLst>
            <pc:docMk/>
            <pc:sldMk cId="2405798717" sldId="329"/>
            <ac:spMk id="122" creationId="{EF9F1A79-27D1-7F37-E000-74C0860C2D96}"/>
          </ac:spMkLst>
        </pc:spChg>
        <pc:spChg chg="mod">
          <ac:chgData name="Mohamed-Reda Derraz" userId="d4e215a6228e3416" providerId="LiveId" clId="{CB1675EE-2047-457F-BFCE-CB9D3A308EA5}" dt="2022-08-02T08:52:44.595" v="1322"/>
          <ac:spMkLst>
            <pc:docMk/>
            <pc:sldMk cId="2405798717" sldId="329"/>
            <ac:spMk id="123" creationId="{405B71E7-5861-8062-C51E-832FBD15E79A}"/>
          </ac:spMkLst>
        </pc:spChg>
        <pc:spChg chg="mod">
          <ac:chgData name="Mohamed-Reda Derraz" userId="d4e215a6228e3416" providerId="LiveId" clId="{CB1675EE-2047-457F-BFCE-CB9D3A308EA5}" dt="2022-08-02T08:52:44.595" v="1322"/>
          <ac:spMkLst>
            <pc:docMk/>
            <pc:sldMk cId="2405798717" sldId="329"/>
            <ac:spMk id="124" creationId="{E88D9D9C-B7F6-36DC-72E9-26869E0E7BF1}"/>
          </ac:spMkLst>
        </pc:spChg>
        <pc:spChg chg="mod">
          <ac:chgData name="Mohamed-Reda Derraz" userId="d4e215a6228e3416" providerId="LiveId" clId="{CB1675EE-2047-457F-BFCE-CB9D3A308EA5}" dt="2022-08-02T08:52:44.595" v="1322"/>
          <ac:spMkLst>
            <pc:docMk/>
            <pc:sldMk cId="2405798717" sldId="329"/>
            <ac:spMk id="125" creationId="{8A76614E-F5B2-813A-3880-026DB723254A}"/>
          </ac:spMkLst>
        </pc:spChg>
        <pc:spChg chg="mod">
          <ac:chgData name="Mohamed-Reda Derraz" userId="d4e215a6228e3416" providerId="LiveId" clId="{CB1675EE-2047-457F-BFCE-CB9D3A308EA5}" dt="2022-08-02T08:52:44.595" v="1322"/>
          <ac:spMkLst>
            <pc:docMk/>
            <pc:sldMk cId="2405798717" sldId="329"/>
            <ac:spMk id="126" creationId="{7EAD6700-2BB1-4320-7204-F9B3B19EFD93}"/>
          </ac:spMkLst>
        </pc:spChg>
        <pc:spChg chg="mod">
          <ac:chgData name="Mohamed-Reda Derraz" userId="d4e215a6228e3416" providerId="LiveId" clId="{CB1675EE-2047-457F-BFCE-CB9D3A308EA5}" dt="2022-08-02T08:52:44.595" v="1322"/>
          <ac:spMkLst>
            <pc:docMk/>
            <pc:sldMk cId="2405798717" sldId="329"/>
            <ac:spMk id="127" creationId="{ECEFE94D-40E8-4166-BD35-1516CFA6F2B7}"/>
          </ac:spMkLst>
        </pc:spChg>
        <pc:spChg chg="mod">
          <ac:chgData name="Mohamed-Reda Derraz" userId="d4e215a6228e3416" providerId="LiveId" clId="{CB1675EE-2047-457F-BFCE-CB9D3A308EA5}" dt="2022-08-02T08:52:44.595" v="1322"/>
          <ac:spMkLst>
            <pc:docMk/>
            <pc:sldMk cId="2405798717" sldId="329"/>
            <ac:spMk id="128" creationId="{F930E679-CE64-5EF7-52C7-6B3E4D117C08}"/>
          </ac:spMkLst>
        </pc:spChg>
        <pc:spChg chg="mod">
          <ac:chgData name="Mohamed-Reda Derraz" userId="d4e215a6228e3416" providerId="LiveId" clId="{CB1675EE-2047-457F-BFCE-CB9D3A308EA5}" dt="2022-08-02T08:52:44.595" v="1322"/>
          <ac:spMkLst>
            <pc:docMk/>
            <pc:sldMk cId="2405798717" sldId="329"/>
            <ac:spMk id="129" creationId="{55CA25BC-8E6A-95B2-50BE-369E6E968058}"/>
          </ac:spMkLst>
        </pc:spChg>
        <pc:spChg chg="mod">
          <ac:chgData name="Mohamed-Reda Derraz" userId="d4e215a6228e3416" providerId="LiveId" clId="{CB1675EE-2047-457F-BFCE-CB9D3A308EA5}" dt="2022-08-02T08:52:44.595" v="1322"/>
          <ac:spMkLst>
            <pc:docMk/>
            <pc:sldMk cId="2405798717" sldId="329"/>
            <ac:spMk id="130" creationId="{5B603580-9E04-D24B-426B-C8C9BE144A30}"/>
          </ac:spMkLst>
        </pc:spChg>
        <pc:spChg chg="mod">
          <ac:chgData name="Mohamed-Reda Derraz" userId="d4e215a6228e3416" providerId="LiveId" clId="{CB1675EE-2047-457F-BFCE-CB9D3A308EA5}" dt="2022-08-02T08:52:44.595" v="1322"/>
          <ac:spMkLst>
            <pc:docMk/>
            <pc:sldMk cId="2405798717" sldId="329"/>
            <ac:spMk id="132" creationId="{82722062-545B-7334-6E1B-0476C3621010}"/>
          </ac:spMkLst>
        </pc:spChg>
        <pc:spChg chg="mod">
          <ac:chgData name="Mohamed-Reda Derraz" userId="d4e215a6228e3416" providerId="LiveId" clId="{CB1675EE-2047-457F-BFCE-CB9D3A308EA5}" dt="2022-08-02T08:52:44.595" v="1322"/>
          <ac:spMkLst>
            <pc:docMk/>
            <pc:sldMk cId="2405798717" sldId="329"/>
            <ac:spMk id="133" creationId="{E1F967FC-C9D8-2AC7-A81F-0C27F18F335B}"/>
          </ac:spMkLst>
        </pc:spChg>
        <pc:spChg chg="mod">
          <ac:chgData name="Mohamed-Reda Derraz" userId="d4e215a6228e3416" providerId="LiveId" clId="{CB1675EE-2047-457F-BFCE-CB9D3A308EA5}" dt="2022-08-02T08:52:44.595" v="1322"/>
          <ac:spMkLst>
            <pc:docMk/>
            <pc:sldMk cId="2405798717" sldId="329"/>
            <ac:spMk id="134" creationId="{FF53EDAB-FBE1-2EB2-679A-A0D813E4D7D7}"/>
          </ac:spMkLst>
        </pc:spChg>
        <pc:spChg chg="mod">
          <ac:chgData name="Mohamed-Reda Derraz" userId="d4e215a6228e3416" providerId="LiveId" clId="{CB1675EE-2047-457F-BFCE-CB9D3A308EA5}" dt="2022-08-02T08:52:44.595" v="1322"/>
          <ac:spMkLst>
            <pc:docMk/>
            <pc:sldMk cId="2405798717" sldId="329"/>
            <ac:spMk id="135" creationId="{D236F780-69CF-3A09-E93E-94910556D2C7}"/>
          </ac:spMkLst>
        </pc:spChg>
        <pc:spChg chg="mod">
          <ac:chgData name="Mohamed-Reda Derraz" userId="d4e215a6228e3416" providerId="LiveId" clId="{CB1675EE-2047-457F-BFCE-CB9D3A308EA5}" dt="2022-08-02T08:52:47.496" v="1324"/>
          <ac:spMkLst>
            <pc:docMk/>
            <pc:sldMk cId="2405798717" sldId="329"/>
            <ac:spMk id="137" creationId="{D26D90E2-70BB-E564-17A5-D38E77493819}"/>
          </ac:spMkLst>
        </pc:spChg>
        <pc:spChg chg="mod">
          <ac:chgData name="Mohamed-Reda Derraz" userId="d4e215a6228e3416" providerId="LiveId" clId="{CB1675EE-2047-457F-BFCE-CB9D3A308EA5}" dt="2022-08-02T08:52:47.496" v="1324"/>
          <ac:spMkLst>
            <pc:docMk/>
            <pc:sldMk cId="2405798717" sldId="329"/>
            <ac:spMk id="138" creationId="{A95F20E4-560D-EA16-6111-B042D81FDEAF}"/>
          </ac:spMkLst>
        </pc:spChg>
        <pc:spChg chg="mod">
          <ac:chgData name="Mohamed-Reda Derraz" userId="d4e215a6228e3416" providerId="LiveId" clId="{CB1675EE-2047-457F-BFCE-CB9D3A308EA5}" dt="2022-08-02T08:52:47.496" v="1324"/>
          <ac:spMkLst>
            <pc:docMk/>
            <pc:sldMk cId="2405798717" sldId="329"/>
            <ac:spMk id="139" creationId="{3012E4D8-CFBD-2159-E4C4-7820E03F7B2C}"/>
          </ac:spMkLst>
        </pc:spChg>
        <pc:spChg chg="mod">
          <ac:chgData name="Mohamed-Reda Derraz" userId="d4e215a6228e3416" providerId="LiveId" clId="{CB1675EE-2047-457F-BFCE-CB9D3A308EA5}" dt="2022-08-02T08:52:47.496" v="1324"/>
          <ac:spMkLst>
            <pc:docMk/>
            <pc:sldMk cId="2405798717" sldId="329"/>
            <ac:spMk id="140" creationId="{BEB975D6-2C44-F98E-C25F-D31BE1161992}"/>
          </ac:spMkLst>
        </pc:spChg>
        <pc:spChg chg="mod">
          <ac:chgData name="Mohamed-Reda Derraz" userId="d4e215a6228e3416" providerId="LiveId" clId="{CB1675EE-2047-457F-BFCE-CB9D3A308EA5}" dt="2022-08-02T08:52:47.496" v="1324"/>
          <ac:spMkLst>
            <pc:docMk/>
            <pc:sldMk cId="2405798717" sldId="329"/>
            <ac:spMk id="141" creationId="{D10E01D7-7795-A421-F8EB-455A009B7BF1}"/>
          </ac:spMkLst>
        </pc:spChg>
        <pc:spChg chg="mod">
          <ac:chgData name="Mohamed-Reda Derraz" userId="d4e215a6228e3416" providerId="LiveId" clId="{CB1675EE-2047-457F-BFCE-CB9D3A308EA5}" dt="2022-08-02T08:52:47.496" v="1324"/>
          <ac:spMkLst>
            <pc:docMk/>
            <pc:sldMk cId="2405798717" sldId="329"/>
            <ac:spMk id="142" creationId="{5D3C1F88-D4DC-CAA2-0D46-2ABFF30CDF49}"/>
          </ac:spMkLst>
        </pc:spChg>
        <pc:spChg chg="mod">
          <ac:chgData name="Mohamed-Reda Derraz" userId="d4e215a6228e3416" providerId="LiveId" clId="{CB1675EE-2047-457F-BFCE-CB9D3A308EA5}" dt="2022-08-02T08:52:47.496" v="1324"/>
          <ac:spMkLst>
            <pc:docMk/>
            <pc:sldMk cId="2405798717" sldId="329"/>
            <ac:spMk id="143" creationId="{C0CF595A-C16F-49B6-D079-14D784787D14}"/>
          </ac:spMkLst>
        </pc:spChg>
        <pc:spChg chg="mod">
          <ac:chgData name="Mohamed-Reda Derraz" userId="d4e215a6228e3416" providerId="LiveId" clId="{CB1675EE-2047-457F-BFCE-CB9D3A308EA5}" dt="2022-08-02T08:52:47.496" v="1324"/>
          <ac:spMkLst>
            <pc:docMk/>
            <pc:sldMk cId="2405798717" sldId="329"/>
            <ac:spMk id="144" creationId="{2B6CE782-6149-9431-E6F4-5C6847C444CC}"/>
          </ac:spMkLst>
        </pc:spChg>
        <pc:spChg chg="mod">
          <ac:chgData name="Mohamed-Reda Derraz" userId="d4e215a6228e3416" providerId="LiveId" clId="{CB1675EE-2047-457F-BFCE-CB9D3A308EA5}" dt="2022-08-02T08:52:47.496" v="1324"/>
          <ac:spMkLst>
            <pc:docMk/>
            <pc:sldMk cId="2405798717" sldId="329"/>
            <ac:spMk id="145" creationId="{941F0C70-EA35-6590-11D4-316875FC513C}"/>
          </ac:spMkLst>
        </pc:spChg>
        <pc:spChg chg="mod">
          <ac:chgData name="Mohamed-Reda Derraz" userId="d4e215a6228e3416" providerId="LiveId" clId="{CB1675EE-2047-457F-BFCE-CB9D3A308EA5}" dt="2022-08-02T08:52:47.496" v="1324"/>
          <ac:spMkLst>
            <pc:docMk/>
            <pc:sldMk cId="2405798717" sldId="329"/>
            <ac:spMk id="146" creationId="{B5ABC37F-4201-562F-4030-0E126765BA60}"/>
          </ac:spMkLst>
        </pc:spChg>
        <pc:spChg chg="mod">
          <ac:chgData name="Mohamed-Reda Derraz" userId="d4e215a6228e3416" providerId="LiveId" clId="{CB1675EE-2047-457F-BFCE-CB9D3A308EA5}" dt="2022-08-02T08:52:47.496" v="1324"/>
          <ac:spMkLst>
            <pc:docMk/>
            <pc:sldMk cId="2405798717" sldId="329"/>
            <ac:spMk id="147" creationId="{6FEC3034-B328-5C66-08BF-767A8AF4F70E}"/>
          </ac:spMkLst>
        </pc:spChg>
        <pc:spChg chg="mod">
          <ac:chgData name="Mohamed-Reda Derraz" userId="d4e215a6228e3416" providerId="LiveId" clId="{CB1675EE-2047-457F-BFCE-CB9D3A308EA5}" dt="2022-08-02T08:52:47.496" v="1324"/>
          <ac:spMkLst>
            <pc:docMk/>
            <pc:sldMk cId="2405798717" sldId="329"/>
            <ac:spMk id="148" creationId="{8939853A-6B9A-E9F4-036B-58FE786B5004}"/>
          </ac:spMkLst>
        </pc:spChg>
        <pc:spChg chg="mod">
          <ac:chgData name="Mohamed-Reda Derraz" userId="d4e215a6228e3416" providerId="LiveId" clId="{CB1675EE-2047-457F-BFCE-CB9D3A308EA5}" dt="2022-08-02T08:52:47.496" v="1324"/>
          <ac:spMkLst>
            <pc:docMk/>
            <pc:sldMk cId="2405798717" sldId="329"/>
            <ac:spMk id="149" creationId="{E0B3C782-7C95-1AC1-7E20-63E2407AA0F7}"/>
          </ac:spMkLst>
        </pc:spChg>
        <pc:spChg chg="mod">
          <ac:chgData name="Mohamed-Reda Derraz" userId="d4e215a6228e3416" providerId="LiveId" clId="{CB1675EE-2047-457F-BFCE-CB9D3A308EA5}" dt="2022-08-02T08:52:47.496" v="1324"/>
          <ac:spMkLst>
            <pc:docMk/>
            <pc:sldMk cId="2405798717" sldId="329"/>
            <ac:spMk id="150" creationId="{631CF293-5D87-DEA2-ADE1-53D7A67A5DBA}"/>
          </ac:spMkLst>
        </pc:spChg>
        <pc:spChg chg="mod">
          <ac:chgData name="Mohamed-Reda Derraz" userId="d4e215a6228e3416" providerId="LiveId" clId="{CB1675EE-2047-457F-BFCE-CB9D3A308EA5}" dt="2022-08-02T08:52:47.496" v="1324"/>
          <ac:spMkLst>
            <pc:docMk/>
            <pc:sldMk cId="2405798717" sldId="329"/>
            <ac:spMk id="151" creationId="{C732EBC5-01FD-5F5D-3896-8CB44A483BC9}"/>
          </ac:spMkLst>
        </pc:spChg>
        <pc:spChg chg="mod">
          <ac:chgData name="Mohamed-Reda Derraz" userId="d4e215a6228e3416" providerId="LiveId" clId="{CB1675EE-2047-457F-BFCE-CB9D3A308EA5}" dt="2022-08-02T08:52:47.496" v="1324"/>
          <ac:spMkLst>
            <pc:docMk/>
            <pc:sldMk cId="2405798717" sldId="329"/>
            <ac:spMk id="152" creationId="{861CE349-AF14-36FF-2438-6E47A9C41373}"/>
          </ac:spMkLst>
        </pc:spChg>
        <pc:spChg chg="mod">
          <ac:chgData name="Mohamed-Reda Derraz" userId="d4e215a6228e3416" providerId="LiveId" clId="{CB1675EE-2047-457F-BFCE-CB9D3A308EA5}" dt="2022-08-02T08:52:47.496" v="1324"/>
          <ac:spMkLst>
            <pc:docMk/>
            <pc:sldMk cId="2405798717" sldId="329"/>
            <ac:spMk id="153" creationId="{29780C42-765C-0F8B-CF2C-D2A70E130356}"/>
          </ac:spMkLst>
        </pc:spChg>
        <pc:spChg chg="mod">
          <ac:chgData name="Mohamed-Reda Derraz" userId="d4e215a6228e3416" providerId="LiveId" clId="{CB1675EE-2047-457F-BFCE-CB9D3A308EA5}" dt="2022-08-02T08:52:47.496" v="1324"/>
          <ac:spMkLst>
            <pc:docMk/>
            <pc:sldMk cId="2405798717" sldId="329"/>
            <ac:spMk id="154" creationId="{57D0923A-428F-3386-2D80-9D59DC6DF324}"/>
          </ac:spMkLst>
        </pc:spChg>
        <pc:spChg chg="mod">
          <ac:chgData name="Mohamed-Reda Derraz" userId="d4e215a6228e3416" providerId="LiveId" clId="{CB1675EE-2047-457F-BFCE-CB9D3A308EA5}" dt="2022-08-02T08:52:47.496" v="1324"/>
          <ac:spMkLst>
            <pc:docMk/>
            <pc:sldMk cId="2405798717" sldId="329"/>
            <ac:spMk id="155" creationId="{0AEC4E9F-C433-B30D-B9F9-FAAD58FD90F4}"/>
          </ac:spMkLst>
        </pc:spChg>
        <pc:spChg chg="mod">
          <ac:chgData name="Mohamed-Reda Derraz" userId="d4e215a6228e3416" providerId="LiveId" clId="{CB1675EE-2047-457F-BFCE-CB9D3A308EA5}" dt="2022-08-02T08:52:47.496" v="1324"/>
          <ac:spMkLst>
            <pc:docMk/>
            <pc:sldMk cId="2405798717" sldId="329"/>
            <ac:spMk id="156" creationId="{F655AEA2-9391-A4FA-9CC1-403BA5C5921B}"/>
          </ac:spMkLst>
        </pc:spChg>
        <pc:spChg chg="mod">
          <ac:chgData name="Mohamed-Reda Derraz" userId="d4e215a6228e3416" providerId="LiveId" clId="{CB1675EE-2047-457F-BFCE-CB9D3A308EA5}" dt="2022-08-02T08:52:47.496" v="1324"/>
          <ac:spMkLst>
            <pc:docMk/>
            <pc:sldMk cId="2405798717" sldId="329"/>
            <ac:spMk id="157" creationId="{E738DC70-93E1-C9D1-3A83-B07DBC96E507}"/>
          </ac:spMkLst>
        </pc:spChg>
        <pc:spChg chg="mod">
          <ac:chgData name="Mohamed-Reda Derraz" userId="d4e215a6228e3416" providerId="LiveId" clId="{CB1675EE-2047-457F-BFCE-CB9D3A308EA5}" dt="2022-08-02T08:52:47.496" v="1324"/>
          <ac:spMkLst>
            <pc:docMk/>
            <pc:sldMk cId="2405798717" sldId="329"/>
            <ac:spMk id="159" creationId="{9750BFA0-BEBC-654F-B3B3-BFA2E24206F0}"/>
          </ac:spMkLst>
        </pc:spChg>
        <pc:spChg chg="mod">
          <ac:chgData name="Mohamed-Reda Derraz" userId="d4e215a6228e3416" providerId="LiveId" clId="{CB1675EE-2047-457F-BFCE-CB9D3A308EA5}" dt="2022-08-02T08:52:47.496" v="1324"/>
          <ac:spMkLst>
            <pc:docMk/>
            <pc:sldMk cId="2405798717" sldId="329"/>
            <ac:spMk id="160" creationId="{BADC881D-9DD7-C87A-40D4-980649B25867}"/>
          </ac:spMkLst>
        </pc:spChg>
        <pc:spChg chg="mod">
          <ac:chgData name="Mohamed-Reda Derraz" userId="d4e215a6228e3416" providerId="LiveId" clId="{CB1675EE-2047-457F-BFCE-CB9D3A308EA5}" dt="2022-08-02T08:52:47.496" v="1324"/>
          <ac:spMkLst>
            <pc:docMk/>
            <pc:sldMk cId="2405798717" sldId="329"/>
            <ac:spMk id="161" creationId="{3D61192A-0AE9-1A54-3D65-4810E6292B73}"/>
          </ac:spMkLst>
        </pc:spChg>
        <pc:spChg chg="mod">
          <ac:chgData name="Mohamed-Reda Derraz" userId="d4e215a6228e3416" providerId="LiveId" clId="{CB1675EE-2047-457F-BFCE-CB9D3A308EA5}" dt="2022-08-02T08:52:47.496" v="1324"/>
          <ac:spMkLst>
            <pc:docMk/>
            <pc:sldMk cId="2405798717" sldId="329"/>
            <ac:spMk id="162" creationId="{C4FAD239-F14B-5DBC-B985-A2A69C911793}"/>
          </ac:spMkLst>
        </pc:spChg>
        <pc:spChg chg="del mod">
          <ac:chgData name="Mohamed-Reda Derraz" userId="d4e215a6228e3416" providerId="LiveId" clId="{CB1675EE-2047-457F-BFCE-CB9D3A308EA5}" dt="2022-08-02T08:59:56.404" v="1437" actId="478"/>
          <ac:spMkLst>
            <pc:docMk/>
            <pc:sldMk cId="2405798717" sldId="329"/>
            <ac:spMk id="170" creationId="{FE9E6A09-1AB0-4FC4-4180-1644F698B6E4}"/>
          </ac:spMkLst>
        </pc:spChg>
        <pc:spChg chg="mod">
          <ac:chgData name="Mohamed-Reda Derraz" userId="d4e215a6228e3416" providerId="LiveId" clId="{CB1675EE-2047-457F-BFCE-CB9D3A308EA5}" dt="2022-08-02T08:59:59.555" v="1438" actId="164"/>
          <ac:spMkLst>
            <pc:docMk/>
            <pc:sldMk cId="2405798717" sldId="329"/>
            <ac:spMk id="171" creationId="{F77A3BE1-DA27-3EB0-D8CF-DF964B5131E7}"/>
          </ac:spMkLst>
        </pc:spChg>
        <pc:spChg chg="mod">
          <ac:chgData name="Mohamed-Reda Derraz" userId="d4e215a6228e3416" providerId="LiveId" clId="{CB1675EE-2047-457F-BFCE-CB9D3A308EA5}" dt="2022-08-02T08:59:59.555" v="1438" actId="164"/>
          <ac:spMkLst>
            <pc:docMk/>
            <pc:sldMk cId="2405798717" sldId="329"/>
            <ac:spMk id="172" creationId="{AA7E4350-D359-B9FF-4A64-E4D59C07F058}"/>
          </ac:spMkLst>
        </pc:spChg>
        <pc:spChg chg="mod">
          <ac:chgData name="Mohamed-Reda Derraz" userId="d4e215a6228e3416" providerId="LiveId" clId="{CB1675EE-2047-457F-BFCE-CB9D3A308EA5}" dt="2022-08-02T08:59:54.664" v="1436" actId="27803"/>
          <ac:spMkLst>
            <pc:docMk/>
            <pc:sldMk cId="2405798717" sldId="329"/>
            <ac:spMk id="174" creationId="{A6CB6A46-3F2E-188F-9DB9-D581FFF740E1}"/>
          </ac:spMkLst>
        </pc:spChg>
        <pc:spChg chg="mod">
          <ac:chgData name="Mohamed-Reda Derraz" userId="d4e215a6228e3416" providerId="LiveId" clId="{CB1675EE-2047-457F-BFCE-CB9D3A308EA5}" dt="2022-08-02T08:59:54.664" v="1436" actId="27803"/>
          <ac:spMkLst>
            <pc:docMk/>
            <pc:sldMk cId="2405798717" sldId="329"/>
            <ac:spMk id="175" creationId="{7B134434-CE49-978D-6154-68BC6B8AC35F}"/>
          </ac:spMkLst>
        </pc:spChg>
        <pc:spChg chg="mod">
          <ac:chgData name="Mohamed-Reda Derraz" userId="d4e215a6228e3416" providerId="LiveId" clId="{CB1675EE-2047-457F-BFCE-CB9D3A308EA5}" dt="2022-08-02T08:59:54.664" v="1436" actId="27803"/>
          <ac:spMkLst>
            <pc:docMk/>
            <pc:sldMk cId="2405798717" sldId="329"/>
            <ac:spMk id="176" creationId="{AEF1E910-C50D-9B4C-3DFE-E08A82BAC3FC}"/>
          </ac:spMkLst>
        </pc:spChg>
        <pc:spChg chg="mod">
          <ac:chgData name="Mohamed-Reda Derraz" userId="d4e215a6228e3416" providerId="LiveId" clId="{CB1675EE-2047-457F-BFCE-CB9D3A308EA5}" dt="2022-08-02T08:59:59.555" v="1438" actId="164"/>
          <ac:spMkLst>
            <pc:docMk/>
            <pc:sldMk cId="2405798717" sldId="329"/>
            <ac:spMk id="177" creationId="{60E14C38-2982-41AB-A64A-BE02735783D6}"/>
          </ac:spMkLst>
        </pc:spChg>
        <pc:spChg chg="mod">
          <ac:chgData name="Mohamed-Reda Derraz" userId="d4e215a6228e3416" providerId="LiveId" clId="{CB1675EE-2047-457F-BFCE-CB9D3A308EA5}" dt="2022-08-02T08:59:59.555" v="1438" actId="164"/>
          <ac:spMkLst>
            <pc:docMk/>
            <pc:sldMk cId="2405798717" sldId="329"/>
            <ac:spMk id="178" creationId="{690BAEC1-9DB9-E080-4CDD-3D9E4836D57F}"/>
          </ac:spMkLst>
        </pc:spChg>
        <pc:spChg chg="mod">
          <ac:chgData name="Mohamed-Reda Derraz" userId="d4e215a6228e3416" providerId="LiveId" clId="{CB1675EE-2047-457F-BFCE-CB9D3A308EA5}" dt="2022-08-02T08:59:59.555" v="1438" actId="164"/>
          <ac:spMkLst>
            <pc:docMk/>
            <pc:sldMk cId="2405798717" sldId="329"/>
            <ac:spMk id="179" creationId="{D9971F28-B646-D64B-4602-31DCCBB1CA72}"/>
          </ac:spMkLst>
        </pc:spChg>
        <pc:spChg chg="mod">
          <ac:chgData name="Mohamed-Reda Derraz" userId="d4e215a6228e3416" providerId="LiveId" clId="{CB1675EE-2047-457F-BFCE-CB9D3A308EA5}" dt="2022-08-02T08:59:59.555" v="1438" actId="164"/>
          <ac:spMkLst>
            <pc:docMk/>
            <pc:sldMk cId="2405798717" sldId="329"/>
            <ac:spMk id="180" creationId="{BD8C6A7E-83B2-4E1B-A272-10E3EB5D5845}"/>
          </ac:spMkLst>
        </pc:spChg>
        <pc:spChg chg="mod">
          <ac:chgData name="Mohamed-Reda Derraz" userId="d4e215a6228e3416" providerId="LiveId" clId="{CB1675EE-2047-457F-BFCE-CB9D3A308EA5}" dt="2022-08-02T08:59:59.555" v="1438" actId="164"/>
          <ac:spMkLst>
            <pc:docMk/>
            <pc:sldMk cId="2405798717" sldId="329"/>
            <ac:spMk id="181" creationId="{2F843827-79CF-3655-8602-5A5A664690C3}"/>
          </ac:spMkLst>
        </pc:spChg>
        <pc:spChg chg="mod">
          <ac:chgData name="Mohamed-Reda Derraz" userId="d4e215a6228e3416" providerId="LiveId" clId="{CB1675EE-2047-457F-BFCE-CB9D3A308EA5}" dt="2022-08-02T08:59:59.555" v="1438" actId="164"/>
          <ac:spMkLst>
            <pc:docMk/>
            <pc:sldMk cId="2405798717" sldId="329"/>
            <ac:spMk id="182" creationId="{95F6A6C8-FDAE-9863-62D5-827EF8E4F867}"/>
          </ac:spMkLst>
        </pc:spChg>
        <pc:spChg chg="mod">
          <ac:chgData name="Mohamed-Reda Derraz" userId="d4e215a6228e3416" providerId="LiveId" clId="{CB1675EE-2047-457F-BFCE-CB9D3A308EA5}" dt="2022-08-02T08:59:59.555" v="1438" actId="164"/>
          <ac:spMkLst>
            <pc:docMk/>
            <pc:sldMk cId="2405798717" sldId="329"/>
            <ac:spMk id="183" creationId="{E444E4F9-81D6-93B6-EE60-F5DEC54EB60C}"/>
          </ac:spMkLst>
        </pc:spChg>
        <pc:spChg chg="mod">
          <ac:chgData name="Mohamed-Reda Derraz" userId="d4e215a6228e3416" providerId="LiveId" clId="{CB1675EE-2047-457F-BFCE-CB9D3A308EA5}" dt="2022-08-02T08:59:59.555" v="1438" actId="164"/>
          <ac:spMkLst>
            <pc:docMk/>
            <pc:sldMk cId="2405798717" sldId="329"/>
            <ac:spMk id="184" creationId="{0C007C01-FD7C-9432-39C6-216A2EDC0BEE}"/>
          </ac:spMkLst>
        </pc:spChg>
        <pc:spChg chg="mod">
          <ac:chgData name="Mohamed-Reda Derraz" userId="d4e215a6228e3416" providerId="LiveId" clId="{CB1675EE-2047-457F-BFCE-CB9D3A308EA5}" dt="2022-08-02T08:59:59.555" v="1438" actId="164"/>
          <ac:spMkLst>
            <pc:docMk/>
            <pc:sldMk cId="2405798717" sldId="329"/>
            <ac:spMk id="185" creationId="{28F3E0E8-D418-A930-FF3A-C27A1C576E58}"/>
          </ac:spMkLst>
        </pc:spChg>
        <pc:spChg chg="mod">
          <ac:chgData name="Mohamed-Reda Derraz" userId="d4e215a6228e3416" providerId="LiveId" clId="{CB1675EE-2047-457F-BFCE-CB9D3A308EA5}" dt="2022-08-02T08:59:59.555" v="1438" actId="164"/>
          <ac:spMkLst>
            <pc:docMk/>
            <pc:sldMk cId="2405798717" sldId="329"/>
            <ac:spMk id="186" creationId="{BFAD73E2-E826-0D83-6971-02F17CC0C94A}"/>
          </ac:spMkLst>
        </pc:spChg>
        <pc:spChg chg="mod">
          <ac:chgData name="Mohamed-Reda Derraz" userId="d4e215a6228e3416" providerId="LiveId" clId="{CB1675EE-2047-457F-BFCE-CB9D3A308EA5}" dt="2022-08-02T08:59:59.555" v="1438" actId="164"/>
          <ac:spMkLst>
            <pc:docMk/>
            <pc:sldMk cId="2405798717" sldId="329"/>
            <ac:spMk id="187" creationId="{1262F1B3-75C9-1278-AD9D-521A67058182}"/>
          </ac:spMkLst>
        </pc:spChg>
        <pc:spChg chg="mod">
          <ac:chgData name="Mohamed-Reda Derraz" userId="d4e215a6228e3416" providerId="LiveId" clId="{CB1675EE-2047-457F-BFCE-CB9D3A308EA5}" dt="2022-08-02T08:59:59.555" v="1438" actId="164"/>
          <ac:spMkLst>
            <pc:docMk/>
            <pc:sldMk cId="2405798717" sldId="329"/>
            <ac:spMk id="188" creationId="{519163C2-1C93-DCE0-20B2-7A7D2A5EFF82}"/>
          </ac:spMkLst>
        </pc:spChg>
        <pc:spChg chg="mod">
          <ac:chgData name="Mohamed-Reda Derraz" userId="d4e215a6228e3416" providerId="LiveId" clId="{CB1675EE-2047-457F-BFCE-CB9D3A308EA5}" dt="2022-08-02T08:59:59.555" v="1438" actId="164"/>
          <ac:spMkLst>
            <pc:docMk/>
            <pc:sldMk cId="2405798717" sldId="329"/>
            <ac:spMk id="189" creationId="{F83E0672-D602-EDCB-E2E2-29762832D029}"/>
          </ac:spMkLst>
        </pc:spChg>
        <pc:spChg chg="mod">
          <ac:chgData name="Mohamed-Reda Derraz" userId="d4e215a6228e3416" providerId="LiveId" clId="{CB1675EE-2047-457F-BFCE-CB9D3A308EA5}" dt="2022-08-02T08:59:59.555" v="1438" actId="164"/>
          <ac:spMkLst>
            <pc:docMk/>
            <pc:sldMk cId="2405798717" sldId="329"/>
            <ac:spMk id="190" creationId="{96D00E2B-4D29-7196-2D46-39B87F09D7BE}"/>
          </ac:spMkLst>
        </pc:spChg>
        <pc:spChg chg="mod">
          <ac:chgData name="Mohamed-Reda Derraz" userId="d4e215a6228e3416" providerId="LiveId" clId="{CB1675EE-2047-457F-BFCE-CB9D3A308EA5}" dt="2022-08-02T08:59:59.555" v="1438" actId="164"/>
          <ac:spMkLst>
            <pc:docMk/>
            <pc:sldMk cId="2405798717" sldId="329"/>
            <ac:spMk id="191" creationId="{C4432CFB-550F-8D99-D8BD-97B8A6078CDA}"/>
          </ac:spMkLst>
        </pc:spChg>
        <pc:spChg chg="mod">
          <ac:chgData name="Mohamed-Reda Derraz" userId="d4e215a6228e3416" providerId="LiveId" clId="{CB1675EE-2047-457F-BFCE-CB9D3A308EA5}" dt="2022-08-02T08:59:59.555" v="1438" actId="164"/>
          <ac:spMkLst>
            <pc:docMk/>
            <pc:sldMk cId="2405798717" sldId="329"/>
            <ac:spMk id="192" creationId="{232DCD9A-FF55-5BB1-FC7B-68C5C0B49F78}"/>
          </ac:spMkLst>
        </pc:spChg>
        <pc:grpChg chg="add mod ord">
          <ac:chgData name="Mohamed-Reda Derraz" userId="d4e215a6228e3416" providerId="LiveId" clId="{CB1675EE-2047-457F-BFCE-CB9D3A308EA5}" dt="2022-08-02T09:01:05.294" v="1509" actId="1037"/>
          <ac:grpSpMkLst>
            <pc:docMk/>
            <pc:sldMk cId="2405798717" sldId="329"/>
            <ac:grpSpMk id="3" creationId="{C37BCF39-7D36-CB5A-9F25-C2FA1B364CDA}"/>
          </ac:grpSpMkLst>
        </pc:grpChg>
        <pc:grpChg chg="mod">
          <ac:chgData name="Mohamed-Reda Derraz" userId="d4e215a6228e3416" providerId="LiveId" clId="{CB1675EE-2047-457F-BFCE-CB9D3A308EA5}" dt="2022-08-02T08:42:32.721" v="1150"/>
          <ac:grpSpMkLst>
            <pc:docMk/>
            <pc:sldMk cId="2405798717" sldId="329"/>
            <ac:grpSpMk id="26" creationId="{B79B5A66-0887-349E-2CD5-523095942CF9}"/>
          </ac:grpSpMkLst>
        </pc:grpChg>
        <pc:grpChg chg="add del mod">
          <ac:chgData name="Mohamed-Reda Derraz" userId="d4e215a6228e3416" providerId="LiveId" clId="{CB1675EE-2047-457F-BFCE-CB9D3A308EA5}" dt="2022-08-02T08:52:20.338" v="1310"/>
          <ac:grpSpMkLst>
            <pc:docMk/>
            <pc:sldMk cId="2405798717" sldId="329"/>
            <ac:grpSpMk id="54" creationId="{307B01FF-2428-5E4F-DFC1-B1ADDDB27D46}"/>
          </ac:grpSpMkLst>
        </pc:grpChg>
        <pc:grpChg chg="mod">
          <ac:chgData name="Mohamed-Reda Derraz" userId="d4e215a6228e3416" providerId="LiveId" clId="{CB1675EE-2047-457F-BFCE-CB9D3A308EA5}" dt="2022-08-02T08:52:15.477" v="1307"/>
          <ac:grpSpMkLst>
            <pc:docMk/>
            <pc:sldMk cId="2405798717" sldId="329"/>
            <ac:grpSpMk id="76" creationId="{27D082BD-EACA-1122-7E22-FCC8C13CBD5F}"/>
          </ac:grpSpMkLst>
        </pc:grpChg>
        <pc:grpChg chg="add del mod">
          <ac:chgData name="Mohamed-Reda Derraz" userId="d4e215a6228e3416" providerId="LiveId" clId="{CB1675EE-2047-457F-BFCE-CB9D3A308EA5}" dt="2022-08-02T08:52:38.526" v="1318" actId="165"/>
          <ac:grpSpMkLst>
            <pc:docMk/>
            <pc:sldMk cId="2405798717" sldId="329"/>
            <ac:grpSpMk id="81" creationId="{F3699CFB-C916-3C98-817A-7E367D86EFB7}"/>
          </ac:grpSpMkLst>
        </pc:grpChg>
        <pc:grpChg chg="mod topLvl">
          <ac:chgData name="Mohamed-Reda Derraz" userId="d4e215a6228e3416" providerId="LiveId" clId="{CB1675EE-2047-457F-BFCE-CB9D3A308EA5}" dt="2022-08-02T08:52:42.745" v="1321" actId="164"/>
          <ac:grpSpMkLst>
            <pc:docMk/>
            <pc:sldMk cId="2405798717" sldId="329"/>
            <ac:grpSpMk id="103" creationId="{DF566231-B195-CE76-01AF-966DAF333E6E}"/>
          </ac:grpSpMkLst>
        </pc:grpChg>
        <pc:grpChg chg="add mod">
          <ac:chgData name="Mohamed-Reda Derraz" userId="d4e215a6228e3416" providerId="LiveId" clId="{CB1675EE-2047-457F-BFCE-CB9D3A308EA5}" dt="2022-08-02T09:01:05.294" v="1509" actId="1037"/>
          <ac:grpSpMkLst>
            <pc:docMk/>
            <pc:sldMk cId="2405798717" sldId="329"/>
            <ac:grpSpMk id="108" creationId="{ACDC78F6-394E-BB30-C735-FDEC0579C32F}"/>
          </ac:grpSpMkLst>
        </pc:grpChg>
        <pc:grpChg chg="add mod">
          <ac:chgData name="Mohamed-Reda Derraz" userId="d4e215a6228e3416" providerId="LiveId" clId="{CB1675EE-2047-457F-BFCE-CB9D3A308EA5}" dt="2022-08-02T09:01:05.294" v="1509" actId="1037"/>
          <ac:grpSpMkLst>
            <pc:docMk/>
            <pc:sldMk cId="2405798717" sldId="329"/>
            <ac:grpSpMk id="109" creationId="{921A4E15-B6F2-0D50-1AE7-2D0C762DF4C1}"/>
          </ac:grpSpMkLst>
        </pc:grpChg>
        <pc:grpChg chg="mod">
          <ac:chgData name="Mohamed-Reda Derraz" userId="d4e215a6228e3416" providerId="LiveId" clId="{CB1675EE-2047-457F-BFCE-CB9D3A308EA5}" dt="2022-08-02T08:52:44.595" v="1322"/>
          <ac:grpSpMkLst>
            <pc:docMk/>
            <pc:sldMk cId="2405798717" sldId="329"/>
            <ac:grpSpMk id="131" creationId="{6D0E5853-CBB9-52D4-D88D-548AF2EE959B}"/>
          </ac:grpSpMkLst>
        </pc:grpChg>
        <pc:grpChg chg="add mod">
          <ac:chgData name="Mohamed-Reda Derraz" userId="d4e215a6228e3416" providerId="LiveId" clId="{CB1675EE-2047-457F-BFCE-CB9D3A308EA5}" dt="2022-08-02T09:01:05.294" v="1509" actId="1037"/>
          <ac:grpSpMkLst>
            <pc:docMk/>
            <pc:sldMk cId="2405798717" sldId="329"/>
            <ac:grpSpMk id="136" creationId="{F2A541AF-0CB5-08A4-5F6B-18DBE2726C36}"/>
          </ac:grpSpMkLst>
        </pc:grpChg>
        <pc:grpChg chg="mod">
          <ac:chgData name="Mohamed-Reda Derraz" userId="d4e215a6228e3416" providerId="LiveId" clId="{CB1675EE-2047-457F-BFCE-CB9D3A308EA5}" dt="2022-08-02T08:52:47.496" v="1324"/>
          <ac:grpSpMkLst>
            <pc:docMk/>
            <pc:sldMk cId="2405798717" sldId="329"/>
            <ac:grpSpMk id="158" creationId="{72813F11-8805-48E0-B3EB-8D087F026B36}"/>
          </ac:grpSpMkLst>
        </pc:grpChg>
        <pc:grpChg chg="del mod">
          <ac:chgData name="Mohamed-Reda Derraz" userId="d4e215a6228e3416" providerId="LiveId" clId="{CB1675EE-2047-457F-BFCE-CB9D3A308EA5}" dt="2022-08-02T08:59:54.664" v="1436" actId="27803"/>
          <ac:grpSpMkLst>
            <pc:docMk/>
            <pc:sldMk cId="2405798717" sldId="329"/>
            <ac:grpSpMk id="169" creationId="{BC18EEE6-A008-0031-C8BC-4848CFF5F5D8}"/>
          </ac:grpSpMkLst>
        </pc:grpChg>
        <pc:grpChg chg="mod">
          <ac:chgData name="Mohamed-Reda Derraz" userId="d4e215a6228e3416" providerId="LiveId" clId="{CB1675EE-2047-457F-BFCE-CB9D3A308EA5}" dt="2022-08-02T08:59:59.555" v="1438" actId="164"/>
          <ac:grpSpMkLst>
            <pc:docMk/>
            <pc:sldMk cId="2405798717" sldId="329"/>
            <ac:grpSpMk id="173" creationId="{1E17020A-A590-1043-98A6-EB4C7765318A}"/>
          </ac:grpSpMkLst>
        </pc:grpChg>
        <pc:grpChg chg="add mod">
          <ac:chgData name="Mohamed-Reda Derraz" userId="d4e215a6228e3416" providerId="LiveId" clId="{CB1675EE-2047-457F-BFCE-CB9D3A308EA5}" dt="2022-08-02T09:01:05.294" v="1509" actId="1037"/>
          <ac:grpSpMkLst>
            <pc:docMk/>
            <pc:sldMk cId="2405798717" sldId="329"/>
            <ac:grpSpMk id="193" creationId="{9AE238C3-BC24-EEAC-4754-698B9412CB08}"/>
          </ac:grpSpMkLst>
        </pc:grpChg>
        <pc:picChg chg="add mod ord">
          <ac:chgData name="Mohamed-Reda Derraz" userId="d4e215a6228e3416" providerId="LiveId" clId="{CB1675EE-2047-457F-BFCE-CB9D3A308EA5}" dt="2022-08-02T09:01:05.294" v="1509" actId="1037"/>
          <ac:picMkLst>
            <pc:docMk/>
            <pc:sldMk cId="2405798717" sldId="329"/>
            <ac:picMk id="31" creationId="{00E91476-94CF-6CC3-E4B4-5D81B09C84C3}"/>
          </ac:picMkLst>
        </pc:picChg>
        <pc:picChg chg="add mod">
          <ac:chgData name="Mohamed-Reda Derraz" userId="d4e215a6228e3416" providerId="LiveId" clId="{CB1675EE-2047-457F-BFCE-CB9D3A308EA5}" dt="2022-08-02T09:01:05.294" v="1509" actId="1037"/>
          <ac:picMkLst>
            <pc:docMk/>
            <pc:sldMk cId="2405798717" sldId="329"/>
            <ac:picMk id="164" creationId="{857F5A66-87E7-235A-91AC-BB1A09DBBC01}"/>
          </ac:picMkLst>
        </pc:picChg>
        <pc:picChg chg="add mod">
          <ac:chgData name="Mohamed-Reda Derraz" userId="d4e215a6228e3416" providerId="LiveId" clId="{CB1675EE-2047-457F-BFCE-CB9D3A308EA5}" dt="2022-08-02T09:01:05.294" v="1509" actId="1037"/>
          <ac:picMkLst>
            <pc:docMk/>
            <pc:sldMk cId="2405798717" sldId="329"/>
            <ac:picMk id="166" creationId="{1F4D0085-E1D0-9684-025F-04311835D137}"/>
          </ac:picMkLst>
        </pc:picChg>
        <pc:picChg chg="add del mod">
          <ac:chgData name="Mohamed-Reda Derraz" userId="d4e215a6228e3416" providerId="LiveId" clId="{CB1675EE-2047-457F-BFCE-CB9D3A308EA5}" dt="2022-08-02T08:59:54.664" v="1436" actId="27803"/>
          <ac:picMkLst>
            <pc:docMk/>
            <pc:sldMk cId="2405798717" sldId="329"/>
            <ac:picMk id="168" creationId="{B94376CD-1684-A4D2-D359-9D251EBFDD06}"/>
          </ac:picMkLst>
        </pc:picChg>
        <pc:cxnChg chg="add del mod">
          <ac:chgData name="Mohamed-Reda Derraz" userId="d4e215a6228e3416" providerId="LiveId" clId="{CB1675EE-2047-457F-BFCE-CB9D3A308EA5}" dt="2022-08-02T08:46:55.303" v="1211" actId="478"/>
          <ac:cxnSpMkLst>
            <pc:docMk/>
            <pc:sldMk cId="2405798717" sldId="329"/>
            <ac:cxnSpMk id="34" creationId="{344B9365-8EB0-0DE1-05B3-F47FF6C465D6}"/>
          </ac:cxnSpMkLst>
        </pc:cxnChg>
        <pc:cxnChg chg="add mod">
          <ac:chgData name="Mohamed-Reda Derraz" userId="d4e215a6228e3416" providerId="LiveId" clId="{CB1675EE-2047-457F-BFCE-CB9D3A308EA5}" dt="2022-08-02T09:01:05.294" v="1509" actId="1037"/>
          <ac:cxnSpMkLst>
            <pc:docMk/>
            <pc:sldMk cId="2405798717" sldId="329"/>
            <ac:cxnSpMk id="37" creationId="{756CB03B-49EB-6FE1-68AA-C15381C090EC}"/>
          </ac:cxnSpMkLst>
        </pc:cxnChg>
        <pc:cxnChg chg="add mod">
          <ac:chgData name="Mohamed-Reda Derraz" userId="d4e215a6228e3416" providerId="LiveId" clId="{CB1675EE-2047-457F-BFCE-CB9D3A308EA5}" dt="2022-08-02T09:01:05.294" v="1509" actId="1037"/>
          <ac:cxnSpMkLst>
            <pc:docMk/>
            <pc:sldMk cId="2405798717" sldId="329"/>
            <ac:cxnSpMk id="39" creationId="{82D55EE5-6545-F560-234C-4F1B90B506F3}"/>
          </ac:cxnSpMkLst>
        </pc:cxnChg>
        <pc:cxnChg chg="add mod">
          <ac:chgData name="Mohamed-Reda Derraz" userId="d4e215a6228e3416" providerId="LiveId" clId="{CB1675EE-2047-457F-BFCE-CB9D3A308EA5}" dt="2022-08-02T09:01:05.294" v="1509" actId="1037"/>
          <ac:cxnSpMkLst>
            <pc:docMk/>
            <pc:sldMk cId="2405798717" sldId="329"/>
            <ac:cxnSpMk id="42" creationId="{46C613C5-3FB8-4B6E-5F92-73531EB394E5}"/>
          </ac:cxnSpMkLst>
        </pc:cxnChg>
        <pc:cxnChg chg="add del mod">
          <ac:chgData name="Mohamed-Reda Derraz" userId="d4e215a6228e3416" providerId="LiveId" clId="{CB1675EE-2047-457F-BFCE-CB9D3A308EA5}" dt="2022-08-02T08:48:46.678" v="1237" actId="478"/>
          <ac:cxnSpMkLst>
            <pc:docMk/>
            <pc:sldMk cId="2405798717" sldId="329"/>
            <ac:cxnSpMk id="45" creationId="{2DC5A63C-EC1C-3194-9187-135F25D3E6E9}"/>
          </ac:cxnSpMkLst>
        </pc:cxnChg>
        <pc:cxnChg chg="add del mod">
          <ac:chgData name="Mohamed-Reda Derraz" userId="d4e215a6228e3416" providerId="LiveId" clId="{CB1675EE-2047-457F-BFCE-CB9D3A308EA5}" dt="2022-08-02T08:48:35.069" v="1231" actId="478"/>
          <ac:cxnSpMkLst>
            <pc:docMk/>
            <pc:sldMk cId="2405798717" sldId="329"/>
            <ac:cxnSpMk id="46" creationId="{174B23EA-960E-2BAB-F8F3-C116F95E0E81}"/>
          </ac:cxnSpMkLst>
        </pc:cxnChg>
        <pc:cxnChg chg="add del mod">
          <ac:chgData name="Mohamed-Reda Derraz" userId="d4e215a6228e3416" providerId="LiveId" clId="{CB1675EE-2047-457F-BFCE-CB9D3A308EA5}" dt="2022-08-02T08:48:51.241" v="1239" actId="478"/>
          <ac:cxnSpMkLst>
            <pc:docMk/>
            <pc:sldMk cId="2405798717" sldId="329"/>
            <ac:cxnSpMk id="47" creationId="{A75E1FE9-64F5-4524-7D8B-9363133390DF}"/>
          </ac:cxnSpMkLst>
        </pc:cxnChg>
        <pc:cxnChg chg="add mod">
          <ac:chgData name="Mohamed-Reda Derraz" userId="d4e215a6228e3416" providerId="LiveId" clId="{CB1675EE-2047-457F-BFCE-CB9D3A308EA5}" dt="2022-08-02T09:01:05.294" v="1509" actId="1037"/>
          <ac:cxnSpMkLst>
            <pc:docMk/>
            <pc:sldMk cId="2405798717" sldId="329"/>
            <ac:cxnSpMk id="50" creationId="{AC8C242D-86A8-ABEE-A07D-905F6CB99D18}"/>
          </ac:cxnSpMkLst>
        </pc:cxnChg>
        <pc:cxnChg chg="add mod">
          <ac:chgData name="Mohamed-Reda Derraz" userId="d4e215a6228e3416" providerId="LiveId" clId="{CB1675EE-2047-457F-BFCE-CB9D3A308EA5}" dt="2022-08-02T09:01:05.294" v="1509" actId="1037"/>
          <ac:cxnSpMkLst>
            <pc:docMk/>
            <pc:sldMk cId="2405798717" sldId="329"/>
            <ac:cxnSpMk id="52" creationId="{7DE01689-A95E-D566-689B-5B6673AFA43B}"/>
          </ac:cxnSpMkLst>
        </pc:cxnChg>
        <pc:cxnChg chg="add mod">
          <ac:chgData name="Mohamed-Reda Derraz" userId="d4e215a6228e3416" providerId="LiveId" clId="{CB1675EE-2047-457F-BFCE-CB9D3A308EA5}" dt="2022-08-02T09:01:05.294" v="1509" actId="1037"/>
          <ac:cxnSpMkLst>
            <pc:docMk/>
            <pc:sldMk cId="2405798717" sldId="329"/>
            <ac:cxnSpMk id="53" creationId="{F643E649-4FD9-8955-8BBE-235E75A28364}"/>
          </ac:cxnSpMkLst>
        </pc:cxnChg>
      </pc:sldChg>
      <pc:sldChg chg="addSp modSp mod modAnim modNotesTx">
        <pc:chgData name="Mohamed-Reda Derraz" userId="d4e215a6228e3416" providerId="LiveId" clId="{CB1675EE-2047-457F-BFCE-CB9D3A308EA5}" dt="2022-08-02T09:04:58.981" v="1544"/>
        <pc:sldMkLst>
          <pc:docMk/>
          <pc:sldMk cId="4119118994" sldId="330"/>
        </pc:sldMkLst>
        <pc:graphicFrameChg chg="modGraphic">
          <ac:chgData name="Mohamed-Reda Derraz" userId="d4e215a6228e3416" providerId="LiveId" clId="{CB1675EE-2047-457F-BFCE-CB9D3A308EA5}" dt="2022-08-02T09:03:59.877" v="1517" actId="2166"/>
          <ac:graphicFrameMkLst>
            <pc:docMk/>
            <pc:sldMk cId="4119118994" sldId="330"/>
            <ac:graphicFrameMk id="2" creationId="{3186BE64-0A61-16A9-DEF7-00A0738E3DF0}"/>
          </ac:graphicFrameMkLst>
        </pc:graphicFrameChg>
        <pc:graphicFrameChg chg="add mod modGraphic">
          <ac:chgData name="Mohamed-Reda Derraz" userId="d4e215a6228e3416" providerId="LiveId" clId="{CB1675EE-2047-457F-BFCE-CB9D3A308EA5}" dt="2022-08-02T09:04:12.822" v="1524" actId="1038"/>
          <ac:graphicFrameMkLst>
            <pc:docMk/>
            <pc:sldMk cId="4119118994" sldId="330"/>
            <ac:graphicFrameMk id="4" creationId="{3A5FD4B7-FD68-0792-2C46-455DDB613B97}"/>
          </ac:graphicFrameMkLst>
        </pc:graphicFrameChg>
      </pc:sldChg>
      <pc:sldChg chg="modAnim modNotesTx">
        <pc:chgData name="Mohamed-Reda Derraz" userId="d4e215a6228e3416" providerId="LiveId" clId="{CB1675EE-2047-457F-BFCE-CB9D3A308EA5}" dt="2022-08-02T09:31:34.633" v="1568"/>
        <pc:sldMkLst>
          <pc:docMk/>
          <pc:sldMk cId="128895619" sldId="331"/>
        </pc:sldMkLst>
      </pc:sldChg>
      <pc:sldChg chg="addSp delSp modSp mod modAnim modNotesTx">
        <pc:chgData name="Mohamed-Reda Derraz" userId="d4e215a6228e3416" providerId="LiveId" clId="{CB1675EE-2047-457F-BFCE-CB9D3A308EA5}" dt="2022-08-02T09:44:52.533" v="1707"/>
        <pc:sldMkLst>
          <pc:docMk/>
          <pc:sldMk cId="3916853974" sldId="332"/>
        </pc:sldMkLst>
        <pc:spChg chg="mod">
          <ac:chgData name="Mohamed-Reda Derraz" userId="d4e215a6228e3416" providerId="LiveId" clId="{CB1675EE-2047-457F-BFCE-CB9D3A308EA5}" dt="2022-08-02T09:36:07.521" v="1588" actId="478"/>
          <ac:spMkLst>
            <pc:docMk/>
            <pc:sldMk cId="3916853974" sldId="332"/>
            <ac:spMk id="3" creationId="{8080416B-2EA1-F5DB-F3DA-D022EDD3AABB}"/>
          </ac:spMkLst>
        </pc:spChg>
        <pc:spChg chg="mod">
          <ac:chgData name="Mohamed-Reda Derraz" userId="d4e215a6228e3416" providerId="LiveId" clId="{CB1675EE-2047-457F-BFCE-CB9D3A308EA5}" dt="2022-08-02T09:36:07.521" v="1588" actId="478"/>
          <ac:spMkLst>
            <pc:docMk/>
            <pc:sldMk cId="3916853974" sldId="332"/>
            <ac:spMk id="5" creationId="{E6E31CEB-9FE3-DB3D-3F0C-547B876B520A}"/>
          </ac:spMkLst>
        </pc:spChg>
        <pc:spChg chg="mod">
          <ac:chgData name="Mohamed-Reda Derraz" userId="d4e215a6228e3416" providerId="LiveId" clId="{CB1675EE-2047-457F-BFCE-CB9D3A308EA5}" dt="2022-08-02T09:36:07.521" v="1588" actId="478"/>
          <ac:spMkLst>
            <pc:docMk/>
            <pc:sldMk cId="3916853974" sldId="332"/>
            <ac:spMk id="6" creationId="{647BFDA9-B774-C66D-D22E-644A7F0BC112}"/>
          </ac:spMkLst>
        </pc:spChg>
        <pc:spChg chg="mod">
          <ac:chgData name="Mohamed-Reda Derraz" userId="d4e215a6228e3416" providerId="LiveId" clId="{CB1675EE-2047-457F-BFCE-CB9D3A308EA5}" dt="2022-08-02T09:36:07.521" v="1588" actId="478"/>
          <ac:spMkLst>
            <pc:docMk/>
            <pc:sldMk cId="3916853974" sldId="332"/>
            <ac:spMk id="7" creationId="{171482B8-0B8E-5460-F497-1F3BB42F9372}"/>
          </ac:spMkLst>
        </pc:spChg>
        <pc:spChg chg="mod">
          <ac:chgData name="Mohamed-Reda Derraz" userId="d4e215a6228e3416" providerId="LiveId" clId="{CB1675EE-2047-457F-BFCE-CB9D3A308EA5}" dt="2022-08-02T09:35:17.096" v="1569"/>
          <ac:spMkLst>
            <pc:docMk/>
            <pc:sldMk cId="3916853974" sldId="332"/>
            <ac:spMk id="11" creationId="{60C8C120-7E9D-C125-96C4-58CAEFCBFC0D}"/>
          </ac:spMkLst>
        </pc:spChg>
        <pc:spChg chg="mod">
          <ac:chgData name="Mohamed-Reda Derraz" userId="d4e215a6228e3416" providerId="LiveId" clId="{CB1675EE-2047-457F-BFCE-CB9D3A308EA5}" dt="2022-08-02T09:35:17.096" v="1569"/>
          <ac:spMkLst>
            <pc:docMk/>
            <pc:sldMk cId="3916853974" sldId="332"/>
            <ac:spMk id="12" creationId="{2508F316-2CAE-FBA1-9A22-2DE2E33FD679}"/>
          </ac:spMkLst>
        </pc:spChg>
        <pc:spChg chg="mod">
          <ac:chgData name="Mohamed-Reda Derraz" userId="d4e215a6228e3416" providerId="LiveId" clId="{CB1675EE-2047-457F-BFCE-CB9D3A308EA5}" dt="2022-08-02T09:35:17.096" v="1569"/>
          <ac:spMkLst>
            <pc:docMk/>
            <pc:sldMk cId="3916853974" sldId="332"/>
            <ac:spMk id="13" creationId="{0E5F5A2D-A00D-EC03-DCB4-C03C77871B23}"/>
          </ac:spMkLst>
        </pc:spChg>
        <pc:spChg chg="mod">
          <ac:chgData name="Mohamed-Reda Derraz" userId="d4e215a6228e3416" providerId="LiveId" clId="{CB1675EE-2047-457F-BFCE-CB9D3A308EA5}" dt="2022-08-02T09:35:17.096" v="1569"/>
          <ac:spMkLst>
            <pc:docMk/>
            <pc:sldMk cId="3916853974" sldId="332"/>
            <ac:spMk id="14" creationId="{073ABD54-7B74-C725-702C-32B55B025E47}"/>
          </ac:spMkLst>
        </pc:spChg>
        <pc:spChg chg="mod">
          <ac:chgData name="Mohamed-Reda Derraz" userId="d4e215a6228e3416" providerId="LiveId" clId="{CB1675EE-2047-457F-BFCE-CB9D3A308EA5}" dt="2022-08-02T09:35:17.425" v="1570"/>
          <ac:spMkLst>
            <pc:docMk/>
            <pc:sldMk cId="3916853974" sldId="332"/>
            <ac:spMk id="17" creationId="{DB61A8E8-CB36-DA7F-1E95-2E149F4D1057}"/>
          </ac:spMkLst>
        </pc:spChg>
        <pc:spChg chg="mod">
          <ac:chgData name="Mohamed-Reda Derraz" userId="d4e215a6228e3416" providerId="LiveId" clId="{CB1675EE-2047-457F-BFCE-CB9D3A308EA5}" dt="2022-08-02T09:35:17.425" v="1570"/>
          <ac:spMkLst>
            <pc:docMk/>
            <pc:sldMk cId="3916853974" sldId="332"/>
            <ac:spMk id="18" creationId="{150BB5E3-B505-2B81-8E33-5F4A284328D2}"/>
          </ac:spMkLst>
        </pc:spChg>
        <pc:spChg chg="mod">
          <ac:chgData name="Mohamed-Reda Derraz" userId="d4e215a6228e3416" providerId="LiveId" clId="{CB1675EE-2047-457F-BFCE-CB9D3A308EA5}" dt="2022-08-02T09:35:17.425" v="1570"/>
          <ac:spMkLst>
            <pc:docMk/>
            <pc:sldMk cId="3916853974" sldId="332"/>
            <ac:spMk id="19" creationId="{3A6608E8-BB39-397E-DEDA-F725F66CF195}"/>
          </ac:spMkLst>
        </pc:spChg>
        <pc:spChg chg="mod">
          <ac:chgData name="Mohamed-Reda Derraz" userId="d4e215a6228e3416" providerId="LiveId" clId="{CB1675EE-2047-457F-BFCE-CB9D3A308EA5}" dt="2022-08-02T09:35:17.425" v="1570"/>
          <ac:spMkLst>
            <pc:docMk/>
            <pc:sldMk cId="3916853974" sldId="332"/>
            <ac:spMk id="20" creationId="{A25A9DD9-C892-486F-5D38-78F17E16687C}"/>
          </ac:spMkLst>
        </pc:spChg>
        <pc:spChg chg="mod">
          <ac:chgData name="Mohamed-Reda Derraz" userId="d4e215a6228e3416" providerId="LiveId" clId="{CB1675EE-2047-457F-BFCE-CB9D3A308EA5}" dt="2022-08-02T09:35:17.770" v="1571"/>
          <ac:spMkLst>
            <pc:docMk/>
            <pc:sldMk cId="3916853974" sldId="332"/>
            <ac:spMk id="23" creationId="{636C4809-2B54-F9E8-86CC-44FCC0F9DFCE}"/>
          </ac:spMkLst>
        </pc:spChg>
        <pc:spChg chg="mod">
          <ac:chgData name="Mohamed-Reda Derraz" userId="d4e215a6228e3416" providerId="LiveId" clId="{CB1675EE-2047-457F-BFCE-CB9D3A308EA5}" dt="2022-08-02T09:35:17.770" v="1571"/>
          <ac:spMkLst>
            <pc:docMk/>
            <pc:sldMk cId="3916853974" sldId="332"/>
            <ac:spMk id="24" creationId="{656F6324-0BFE-3CA1-CB95-8A95AE4D2A98}"/>
          </ac:spMkLst>
        </pc:spChg>
        <pc:spChg chg="mod">
          <ac:chgData name="Mohamed-Reda Derraz" userId="d4e215a6228e3416" providerId="LiveId" clId="{CB1675EE-2047-457F-BFCE-CB9D3A308EA5}" dt="2022-08-02T09:35:17.770" v="1571"/>
          <ac:spMkLst>
            <pc:docMk/>
            <pc:sldMk cId="3916853974" sldId="332"/>
            <ac:spMk id="25" creationId="{7C276B9E-10D7-A5EA-C1C7-480CDC53BA31}"/>
          </ac:spMkLst>
        </pc:spChg>
        <pc:spChg chg="mod">
          <ac:chgData name="Mohamed-Reda Derraz" userId="d4e215a6228e3416" providerId="LiveId" clId="{CB1675EE-2047-457F-BFCE-CB9D3A308EA5}" dt="2022-08-02T09:35:17.770" v="1571"/>
          <ac:spMkLst>
            <pc:docMk/>
            <pc:sldMk cId="3916853974" sldId="332"/>
            <ac:spMk id="26" creationId="{1CCAE3DF-E6EE-4397-CE5F-2B505AF82457}"/>
          </ac:spMkLst>
        </pc:spChg>
        <pc:spChg chg="del mod topLvl">
          <ac:chgData name="Mohamed-Reda Derraz" userId="d4e215a6228e3416" providerId="LiveId" clId="{CB1675EE-2047-457F-BFCE-CB9D3A308EA5}" dt="2022-08-02T09:35:42.434" v="1580" actId="478"/>
          <ac:spMkLst>
            <pc:docMk/>
            <pc:sldMk cId="3916853974" sldId="332"/>
            <ac:spMk id="29" creationId="{370597A4-F8C9-2E6F-705E-8874FE35CB2E}"/>
          </ac:spMkLst>
        </pc:spChg>
        <pc:spChg chg="del mod topLvl">
          <ac:chgData name="Mohamed-Reda Derraz" userId="d4e215a6228e3416" providerId="LiveId" clId="{CB1675EE-2047-457F-BFCE-CB9D3A308EA5}" dt="2022-08-02T09:35:42.434" v="1580" actId="478"/>
          <ac:spMkLst>
            <pc:docMk/>
            <pc:sldMk cId="3916853974" sldId="332"/>
            <ac:spMk id="30" creationId="{C7E7066E-A60A-817F-C7E5-5AACA97E8ED8}"/>
          </ac:spMkLst>
        </pc:spChg>
        <pc:spChg chg="del mod topLvl">
          <ac:chgData name="Mohamed-Reda Derraz" userId="d4e215a6228e3416" providerId="LiveId" clId="{CB1675EE-2047-457F-BFCE-CB9D3A308EA5}" dt="2022-08-02T09:35:42.434" v="1580" actId="478"/>
          <ac:spMkLst>
            <pc:docMk/>
            <pc:sldMk cId="3916853974" sldId="332"/>
            <ac:spMk id="31" creationId="{32D0B846-0004-F3AD-EBF2-682FA7CA2322}"/>
          </ac:spMkLst>
        </pc:spChg>
        <pc:spChg chg="del mod topLvl">
          <ac:chgData name="Mohamed-Reda Derraz" userId="d4e215a6228e3416" providerId="LiveId" clId="{CB1675EE-2047-457F-BFCE-CB9D3A308EA5}" dt="2022-08-02T09:35:42.434" v="1580" actId="478"/>
          <ac:spMkLst>
            <pc:docMk/>
            <pc:sldMk cId="3916853974" sldId="332"/>
            <ac:spMk id="32" creationId="{E03563FF-8D4E-B45C-9CFD-EB4AADD0726B}"/>
          </ac:spMkLst>
        </pc:spChg>
        <pc:grpChg chg="del mod">
          <ac:chgData name="Mohamed-Reda Derraz" userId="d4e215a6228e3416" providerId="LiveId" clId="{CB1675EE-2047-457F-BFCE-CB9D3A308EA5}" dt="2022-08-02T09:36:10.944" v="1589" actId="478"/>
          <ac:grpSpMkLst>
            <pc:docMk/>
            <pc:sldMk cId="3916853974" sldId="332"/>
            <ac:grpSpMk id="4" creationId="{0D9E1CDF-0E87-03E9-B64D-D06BD8E08A99}"/>
          </ac:grpSpMkLst>
        </pc:grpChg>
        <pc:grpChg chg="add del mod">
          <ac:chgData name="Mohamed-Reda Derraz" userId="d4e215a6228e3416" providerId="LiveId" clId="{CB1675EE-2047-457F-BFCE-CB9D3A308EA5}" dt="2022-08-02T09:35:44.589" v="1583" actId="478"/>
          <ac:grpSpMkLst>
            <pc:docMk/>
            <pc:sldMk cId="3916853974" sldId="332"/>
            <ac:grpSpMk id="9" creationId="{D4C7F695-11F4-4164-D716-594FB5DF6C67}"/>
          </ac:grpSpMkLst>
        </pc:grpChg>
        <pc:grpChg chg="add del mod">
          <ac:chgData name="Mohamed-Reda Derraz" userId="d4e215a6228e3416" providerId="LiveId" clId="{CB1675EE-2047-457F-BFCE-CB9D3A308EA5}" dt="2022-08-02T09:35:43.688" v="1582" actId="478"/>
          <ac:grpSpMkLst>
            <pc:docMk/>
            <pc:sldMk cId="3916853974" sldId="332"/>
            <ac:grpSpMk id="15" creationId="{F3913C35-EF00-E43C-343E-EC23575AAC80}"/>
          </ac:grpSpMkLst>
        </pc:grpChg>
        <pc:grpChg chg="add del mod">
          <ac:chgData name="Mohamed-Reda Derraz" userId="d4e215a6228e3416" providerId="LiveId" clId="{CB1675EE-2047-457F-BFCE-CB9D3A308EA5}" dt="2022-08-02T09:35:43.359" v="1581" actId="478"/>
          <ac:grpSpMkLst>
            <pc:docMk/>
            <pc:sldMk cId="3916853974" sldId="332"/>
            <ac:grpSpMk id="21" creationId="{46E1D6A2-DFE5-92B2-D29C-54594F0FD77D}"/>
          </ac:grpSpMkLst>
        </pc:grpChg>
        <pc:grpChg chg="add del mod">
          <ac:chgData name="Mohamed-Reda Derraz" userId="d4e215a6228e3416" providerId="LiveId" clId="{CB1675EE-2047-457F-BFCE-CB9D3A308EA5}" dt="2022-08-02T09:35:22.130" v="1573" actId="165"/>
          <ac:grpSpMkLst>
            <pc:docMk/>
            <pc:sldMk cId="3916853974" sldId="332"/>
            <ac:grpSpMk id="27" creationId="{AB7288D8-7070-DE4D-ECC2-02CC9D84ABA6}"/>
          </ac:grpSpMkLst>
        </pc:grpChg>
        <pc:picChg chg="mod">
          <ac:chgData name="Mohamed-Reda Derraz" userId="d4e215a6228e3416" providerId="LiveId" clId="{CB1675EE-2047-457F-BFCE-CB9D3A308EA5}" dt="2022-08-02T09:35:17.096" v="1569"/>
          <ac:picMkLst>
            <pc:docMk/>
            <pc:sldMk cId="3916853974" sldId="332"/>
            <ac:picMk id="10" creationId="{1A0378DC-0B91-DF4F-F1AC-69ED441FA6FB}"/>
          </ac:picMkLst>
        </pc:picChg>
        <pc:picChg chg="mod">
          <ac:chgData name="Mohamed-Reda Derraz" userId="d4e215a6228e3416" providerId="LiveId" clId="{CB1675EE-2047-457F-BFCE-CB9D3A308EA5}" dt="2022-08-02T09:35:17.425" v="1570"/>
          <ac:picMkLst>
            <pc:docMk/>
            <pc:sldMk cId="3916853974" sldId="332"/>
            <ac:picMk id="16" creationId="{E931D21D-9E4F-4A1A-7918-5B39AFD11F68}"/>
          </ac:picMkLst>
        </pc:picChg>
        <pc:picChg chg="mod">
          <ac:chgData name="Mohamed-Reda Derraz" userId="d4e215a6228e3416" providerId="LiveId" clId="{CB1675EE-2047-457F-BFCE-CB9D3A308EA5}" dt="2022-08-02T09:35:17.770" v="1571"/>
          <ac:picMkLst>
            <pc:docMk/>
            <pc:sldMk cId="3916853974" sldId="332"/>
            <ac:picMk id="22" creationId="{DB07B8E1-040F-304C-1756-B056FC223575}"/>
          </ac:picMkLst>
        </pc:picChg>
        <pc:picChg chg="del mod topLvl">
          <ac:chgData name="Mohamed-Reda Derraz" userId="d4e215a6228e3416" providerId="LiveId" clId="{CB1675EE-2047-457F-BFCE-CB9D3A308EA5}" dt="2022-08-02T09:35:42.434" v="1580" actId="478"/>
          <ac:picMkLst>
            <pc:docMk/>
            <pc:sldMk cId="3916853974" sldId="332"/>
            <ac:picMk id="28" creationId="{80CF541B-86BC-E69B-E432-60C0163F3019}"/>
          </ac:picMkLst>
        </pc:picChg>
        <pc:picChg chg="add mod modCrop">
          <ac:chgData name="Mohamed-Reda Derraz" userId="d4e215a6228e3416" providerId="LiveId" clId="{CB1675EE-2047-457F-BFCE-CB9D3A308EA5}" dt="2022-08-02T09:38:47.388" v="1650" actId="1076"/>
          <ac:picMkLst>
            <pc:docMk/>
            <pc:sldMk cId="3916853974" sldId="332"/>
            <ac:picMk id="33" creationId="{CA2D13B6-A4CA-ED3E-D1DE-55680F5E8B8F}"/>
          </ac:picMkLst>
        </pc:picChg>
        <pc:picChg chg="add mod modCrop">
          <ac:chgData name="Mohamed-Reda Derraz" userId="d4e215a6228e3416" providerId="LiveId" clId="{CB1675EE-2047-457F-BFCE-CB9D3A308EA5}" dt="2022-08-02T09:38:46.175" v="1649" actId="1076"/>
          <ac:picMkLst>
            <pc:docMk/>
            <pc:sldMk cId="3916853974" sldId="332"/>
            <ac:picMk id="35" creationId="{3E3B4EC0-697E-D832-B3BE-C550E5817613}"/>
          </ac:picMkLst>
        </pc:picChg>
        <pc:picChg chg="add mod modCrop">
          <ac:chgData name="Mohamed-Reda Derraz" userId="d4e215a6228e3416" providerId="LiveId" clId="{CB1675EE-2047-457F-BFCE-CB9D3A308EA5}" dt="2022-08-02T09:38:37.044" v="1645" actId="1076"/>
          <ac:picMkLst>
            <pc:docMk/>
            <pc:sldMk cId="3916853974" sldId="332"/>
            <ac:picMk id="36" creationId="{3FA529AD-5E09-52D6-3715-2F36A02958B7}"/>
          </ac:picMkLst>
        </pc:picChg>
        <pc:picChg chg="add mod modCrop">
          <ac:chgData name="Mohamed-Reda Derraz" userId="d4e215a6228e3416" providerId="LiveId" clId="{CB1675EE-2047-457F-BFCE-CB9D3A308EA5}" dt="2022-08-02T09:38:50.850" v="1651" actId="1076"/>
          <ac:picMkLst>
            <pc:docMk/>
            <pc:sldMk cId="3916853974" sldId="332"/>
            <ac:picMk id="37" creationId="{AE61EB9D-5FA4-99DC-BEAE-1223607AA8A1}"/>
          </ac:picMkLst>
        </pc:picChg>
        <pc:picChg chg="add del mod">
          <ac:chgData name="Mohamed-Reda Derraz" userId="d4e215a6228e3416" providerId="LiveId" clId="{CB1675EE-2047-457F-BFCE-CB9D3A308EA5}" dt="2022-08-02T09:37:41.891" v="1621"/>
          <ac:picMkLst>
            <pc:docMk/>
            <pc:sldMk cId="3916853974" sldId="332"/>
            <ac:picMk id="38" creationId="{62633BF1-A55E-0B3F-E029-89B2C5DC24E2}"/>
          </ac:picMkLst>
        </pc:picChg>
        <pc:picChg chg="add del mod modCrop">
          <ac:chgData name="Mohamed-Reda Derraz" userId="d4e215a6228e3416" providerId="LiveId" clId="{CB1675EE-2047-457F-BFCE-CB9D3A308EA5}" dt="2022-08-02T09:38:25.359" v="1639"/>
          <ac:picMkLst>
            <pc:docMk/>
            <pc:sldMk cId="3916853974" sldId="332"/>
            <ac:picMk id="39" creationId="{BCF730CD-8DFD-8E60-50FB-DDA852FC47FC}"/>
          </ac:picMkLst>
        </pc:picChg>
        <pc:picChg chg="del mod">
          <ac:chgData name="Mohamed-Reda Derraz" userId="d4e215a6228e3416" providerId="LiveId" clId="{CB1675EE-2047-457F-BFCE-CB9D3A308EA5}" dt="2022-08-02T09:36:07.521" v="1588" actId="478"/>
          <ac:picMkLst>
            <pc:docMk/>
            <pc:sldMk cId="3916853974" sldId="332"/>
            <ac:picMk id="2050" creationId="{29A7AE23-E916-A0E3-1804-2ECE10C2F2D7}"/>
          </ac:picMkLst>
        </pc:picChg>
      </pc:sldChg>
      <pc:sldChg chg="modSp modTransition">
        <pc:chgData name="Mohamed-Reda Derraz" userId="d4e215a6228e3416" providerId="LiveId" clId="{CB1675EE-2047-457F-BFCE-CB9D3A308EA5}" dt="2022-08-13T11:35:22.239" v="1948"/>
        <pc:sldMkLst>
          <pc:docMk/>
          <pc:sldMk cId="2317059746" sldId="334"/>
        </pc:sldMkLst>
        <pc:picChg chg="mod">
          <ac:chgData name="Mohamed-Reda Derraz" userId="d4e215a6228e3416" providerId="LiveId" clId="{CB1675EE-2047-457F-BFCE-CB9D3A308EA5}" dt="2022-08-13T11:34:25.116" v="1933" actId="962"/>
          <ac:picMkLst>
            <pc:docMk/>
            <pc:sldMk cId="2317059746" sldId="334"/>
            <ac:picMk id="4" creationId="{9050ECBA-109E-6831-8A19-C8CE3CDF35C8}"/>
          </ac:picMkLst>
        </pc:picChg>
      </pc:sldChg>
      <pc:sldChg chg="modSp">
        <pc:chgData name="Mohamed-Reda Derraz" userId="d4e215a6228e3416" providerId="LiveId" clId="{CB1675EE-2047-457F-BFCE-CB9D3A308EA5}" dt="2022-08-13T11:34:10.437" v="1931" actId="962"/>
        <pc:sldMkLst>
          <pc:docMk/>
          <pc:sldMk cId="2662832661" sldId="336"/>
        </pc:sldMkLst>
        <pc:picChg chg="mod">
          <ac:chgData name="Mohamed-Reda Derraz" userId="d4e215a6228e3416" providerId="LiveId" clId="{CB1675EE-2047-457F-BFCE-CB9D3A308EA5}" dt="2022-08-13T11:34:10.437" v="1931" actId="962"/>
          <ac:picMkLst>
            <pc:docMk/>
            <pc:sldMk cId="2662832661" sldId="336"/>
            <ac:picMk id="4" creationId="{9050ECBA-109E-6831-8A19-C8CE3CDF35C8}"/>
          </ac:picMkLst>
        </pc:picChg>
      </pc:sldChg>
      <pc:sldChg chg="modSp modTransition">
        <pc:chgData name="Mohamed-Reda Derraz" userId="d4e215a6228e3416" providerId="LiveId" clId="{CB1675EE-2047-457F-BFCE-CB9D3A308EA5}" dt="2022-08-13T11:35:15.330" v="1946"/>
        <pc:sldMkLst>
          <pc:docMk/>
          <pc:sldMk cId="895425421" sldId="337"/>
        </pc:sldMkLst>
        <pc:picChg chg="mod">
          <ac:chgData name="Mohamed-Reda Derraz" userId="d4e215a6228e3416" providerId="LiveId" clId="{CB1675EE-2047-457F-BFCE-CB9D3A308EA5}" dt="2022-08-13T11:34:12.684" v="1932" actId="962"/>
          <ac:picMkLst>
            <pc:docMk/>
            <pc:sldMk cId="895425421" sldId="337"/>
            <ac:picMk id="9" creationId="{F6AB00DE-1303-BD41-F930-F7E347FB75BE}"/>
          </ac:picMkLst>
        </pc:picChg>
      </pc:sldChg>
      <pc:sldChg chg="modTransition">
        <pc:chgData name="Mohamed-Reda Derraz" userId="d4e215a6228e3416" providerId="LiveId" clId="{CB1675EE-2047-457F-BFCE-CB9D3A308EA5}" dt="2022-08-13T11:35:54.256" v="1950"/>
        <pc:sldMkLst>
          <pc:docMk/>
          <pc:sldMk cId="4202158642" sldId="338"/>
        </pc:sldMkLst>
      </pc:sldChg>
      <pc:sldChg chg="addSp delSp modSp mod delAnim modAnim modNotesTx">
        <pc:chgData name="Mohamed-Reda Derraz" userId="d4e215a6228e3416" providerId="LiveId" clId="{CB1675EE-2047-457F-BFCE-CB9D3A308EA5}" dt="2022-08-13T11:33:30.534" v="1930" actId="1037"/>
        <pc:sldMkLst>
          <pc:docMk/>
          <pc:sldMk cId="3814512390" sldId="340"/>
        </pc:sldMkLst>
        <pc:spChg chg="mod">
          <ac:chgData name="Mohamed-Reda Derraz" userId="d4e215a6228e3416" providerId="LiveId" clId="{CB1675EE-2047-457F-BFCE-CB9D3A308EA5}" dt="2022-08-13T11:27:25.651" v="1719" actId="207"/>
          <ac:spMkLst>
            <pc:docMk/>
            <pc:sldMk cId="3814512390" sldId="340"/>
            <ac:spMk id="9" creationId="{BC3C4758-3CA9-3767-B152-3EE09B17F99A}"/>
          </ac:spMkLst>
        </pc:spChg>
        <pc:spChg chg="mod">
          <ac:chgData name="Mohamed-Reda Derraz" userId="d4e215a6228e3416" providerId="LiveId" clId="{CB1675EE-2047-457F-BFCE-CB9D3A308EA5}" dt="2022-08-13T11:27:25.651" v="1719" actId="207"/>
          <ac:spMkLst>
            <pc:docMk/>
            <pc:sldMk cId="3814512390" sldId="340"/>
            <ac:spMk id="10" creationId="{C367501E-F79A-1C2D-754C-08B6ED500166}"/>
          </ac:spMkLst>
        </pc:spChg>
        <pc:spChg chg="mod">
          <ac:chgData name="Mohamed-Reda Derraz" userId="d4e215a6228e3416" providerId="LiveId" clId="{CB1675EE-2047-457F-BFCE-CB9D3A308EA5}" dt="2022-08-13T11:27:28.467" v="1720" actId="207"/>
          <ac:spMkLst>
            <pc:docMk/>
            <pc:sldMk cId="3814512390" sldId="340"/>
            <ac:spMk id="12" creationId="{BEA1D549-62F6-578E-40F4-3E4E0D896E7E}"/>
          </ac:spMkLst>
        </pc:spChg>
        <pc:spChg chg="mod">
          <ac:chgData name="Mohamed-Reda Derraz" userId="d4e215a6228e3416" providerId="LiveId" clId="{CB1675EE-2047-457F-BFCE-CB9D3A308EA5}" dt="2022-08-13T11:27:28.467" v="1720" actId="207"/>
          <ac:spMkLst>
            <pc:docMk/>
            <pc:sldMk cId="3814512390" sldId="340"/>
            <ac:spMk id="13" creationId="{9CD88DBD-773E-E05B-0F7E-B6AFB4A3E530}"/>
          </ac:spMkLst>
        </pc:spChg>
        <pc:spChg chg="mod">
          <ac:chgData name="Mohamed-Reda Derraz" userId="d4e215a6228e3416" providerId="LiveId" clId="{CB1675EE-2047-457F-BFCE-CB9D3A308EA5}" dt="2022-08-13T11:27:37.524" v="1721" actId="207"/>
          <ac:spMkLst>
            <pc:docMk/>
            <pc:sldMk cId="3814512390" sldId="340"/>
            <ac:spMk id="15" creationId="{6F182245-7279-B2DB-7719-9A86BB111FD1}"/>
          </ac:spMkLst>
        </pc:spChg>
        <pc:spChg chg="mod">
          <ac:chgData name="Mohamed-Reda Derraz" userId="d4e215a6228e3416" providerId="LiveId" clId="{CB1675EE-2047-457F-BFCE-CB9D3A308EA5}" dt="2022-08-13T11:27:37.524" v="1721" actId="207"/>
          <ac:spMkLst>
            <pc:docMk/>
            <pc:sldMk cId="3814512390" sldId="340"/>
            <ac:spMk id="16" creationId="{ACD1D4FB-0687-D72B-6E08-BC62F8EC18F0}"/>
          </ac:spMkLst>
        </pc:spChg>
        <pc:spChg chg="mod">
          <ac:chgData name="Mohamed-Reda Derraz" userId="d4e215a6228e3416" providerId="LiveId" clId="{CB1675EE-2047-457F-BFCE-CB9D3A308EA5}" dt="2022-08-13T11:27:22.637" v="1718" actId="207"/>
          <ac:spMkLst>
            <pc:docMk/>
            <pc:sldMk cId="3814512390" sldId="340"/>
            <ac:spMk id="18" creationId="{5B706C62-962D-40FB-F67C-C743028F59FB}"/>
          </ac:spMkLst>
        </pc:spChg>
        <pc:spChg chg="mod">
          <ac:chgData name="Mohamed-Reda Derraz" userId="d4e215a6228e3416" providerId="LiveId" clId="{CB1675EE-2047-457F-BFCE-CB9D3A308EA5}" dt="2022-08-13T11:27:22.637" v="1718" actId="207"/>
          <ac:spMkLst>
            <pc:docMk/>
            <pc:sldMk cId="3814512390" sldId="340"/>
            <ac:spMk id="19" creationId="{22CA643B-0ABD-E055-8411-3F57B6E37AB6}"/>
          </ac:spMkLst>
        </pc:spChg>
        <pc:spChg chg="mod">
          <ac:chgData name="Mohamed-Reda Derraz" userId="d4e215a6228e3416" providerId="LiveId" clId="{CB1675EE-2047-457F-BFCE-CB9D3A308EA5}" dt="2022-08-13T11:27:40.609" v="1722" actId="27803"/>
          <ac:spMkLst>
            <pc:docMk/>
            <pc:sldMk cId="3814512390" sldId="340"/>
            <ac:spMk id="22" creationId="{5B3585B8-1B39-7AAE-A7DE-30BA72BC89BF}"/>
          </ac:spMkLst>
        </pc:spChg>
        <pc:spChg chg="mod">
          <ac:chgData name="Mohamed-Reda Derraz" userId="d4e215a6228e3416" providerId="LiveId" clId="{CB1675EE-2047-457F-BFCE-CB9D3A308EA5}" dt="2022-08-13T11:27:40.609" v="1722" actId="27803"/>
          <ac:spMkLst>
            <pc:docMk/>
            <pc:sldMk cId="3814512390" sldId="340"/>
            <ac:spMk id="23" creationId="{F5ADF5EC-8F4C-CE4F-C264-A250CED1B003}"/>
          </ac:spMkLst>
        </pc:spChg>
        <pc:spChg chg="mod">
          <ac:chgData name="Mohamed-Reda Derraz" userId="d4e215a6228e3416" providerId="LiveId" clId="{CB1675EE-2047-457F-BFCE-CB9D3A308EA5}" dt="2022-08-13T11:27:40.609" v="1722" actId="27803"/>
          <ac:spMkLst>
            <pc:docMk/>
            <pc:sldMk cId="3814512390" sldId="340"/>
            <ac:spMk id="25" creationId="{E241A234-0761-A5A5-3773-39D8C0B3C8F9}"/>
          </ac:spMkLst>
        </pc:spChg>
        <pc:spChg chg="mod">
          <ac:chgData name="Mohamed-Reda Derraz" userId="d4e215a6228e3416" providerId="LiveId" clId="{CB1675EE-2047-457F-BFCE-CB9D3A308EA5}" dt="2022-08-13T11:27:40.609" v="1722" actId="27803"/>
          <ac:spMkLst>
            <pc:docMk/>
            <pc:sldMk cId="3814512390" sldId="340"/>
            <ac:spMk id="26" creationId="{CF4B84B1-E007-AF94-24CF-5E0CDF385D7C}"/>
          </ac:spMkLst>
        </pc:spChg>
        <pc:spChg chg="mod">
          <ac:chgData name="Mohamed-Reda Derraz" userId="d4e215a6228e3416" providerId="LiveId" clId="{CB1675EE-2047-457F-BFCE-CB9D3A308EA5}" dt="2022-08-13T11:27:40.609" v="1722" actId="27803"/>
          <ac:spMkLst>
            <pc:docMk/>
            <pc:sldMk cId="3814512390" sldId="340"/>
            <ac:spMk id="28" creationId="{4A20A35E-E857-D620-C2BA-E6D3ECB88771}"/>
          </ac:spMkLst>
        </pc:spChg>
        <pc:spChg chg="mod">
          <ac:chgData name="Mohamed-Reda Derraz" userId="d4e215a6228e3416" providerId="LiveId" clId="{CB1675EE-2047-457F-BFCE-CB9D3A308EA5}" dt="2022-08-13T11:27:40.609" v="1722" actId="27803"/>
          <ac:spMkLst>
            <pc:docMk/>
            <pc:sldMk cId="3814512390" sldId="340"/>
            <ac:spMk id="29" creationId="{D8F0E659-7420-1336-7FD1-84D2C0082078}"/>
          </ac:spMkLst>
        </pc:spChg>
        <pc:spChg chg="mod">
          <ac:chgData name="Mohamed-Reda Derraz" userId="d4e215a6228e3416" providerId="LiveId" clId="{CB1675EE-2047-457F-BFCE-CB9D3A308EA5}" dt="2022-08-13T11:27:40.609" v="1722" actId="27803"/>
          <ac:spMkLst>
            <pc:docMk/>
            <pc:sldMk cId="3814512390" sldId="340"/>
            <ac:spMk id="31" creationId="{163CED7A-380E-8B69-41BE-14623341C4E0}"/>
          </ac:spMkLst>
        </pc:spChg>
        <pc:spChg chg="mod">
          <ac:chgData name="Mohamed-Reda Derraz" userId="d4e215a6228e3416" providerId="LiveId" clId="{CB1675EE-2047-457F-BFCE-CB9D3A308EA5}" dt="2022-08-13T11:27:40.609" v="1722" actId="27803"/>
          <ac:spMkLst>
            <pc:docMk/>
            <pc:sldMk cId="3814512390" sldId="340"/>
            <ac:spMk id="32" creationId="{8AC20F50-D127-E016-C964-355BF1920CB4}"/>
          </ac:spMkLst>
        </pc:spChg>
        <pc:spChg chg="mod">
          <ac:chgData name="Mohamed-Reda Derraz" userId="d4e215a6228e3416" providerId="LiveId" clId="{CB1675EE-2047-457F-BFCE-CB9D3A308EA5}" dt="2022-08-13T11:29:01.609" v="1749" actId="164"/>
          <ac:spMkLst>
            <pc:docMk/>
            <pc:sldMk cId="3814512390" sldId="340"/>
            <ac:spMk id="36" creationId="{17A53FF5-4734-17FF-D126-8A9AD9D482C2}"/>
          </ac:spMkLst>
        </pc:spChg>
        <pc:spChg chg="mod">
          <ac:chgData name="Mohamed-Reda Derraz" userId="d4e215a6228e3416" providerId="LiveId" clId="{CB1675EE-2047-457F-BFCE-CB9D3A308EA5}" dt="2022-08-13T11:29:01.609" v="1749" actId="164"/>
          <ac:spMkLst>
            <pc:docMk/>
            <pc:sldMk cId="3814512390" sldId="340"/>
            <ac:spMk id="37" creationId="{C4F2967F-8960-3C9A-448C-A61BBB944108}"/>
          </ac:spMkLst>
        </pc:spChg>
        <pc:spChg chg="mod">
          <ac:chgData name="Mohamed-Reda Derraz" userId="d4e215a6228e3416" providerId="LiveId" clId="{CB1675EE-2047-457F-BFCE-CB9D3A308EA5}" dt="2022-08-13T11:29:01.609" v="1749" actId="164"/>
          <ac:spMkLst>
            <pc:docMk/>
            <pc:sldMk cId="3814512390" sldId="340"/>
            <ac:spMk id="38" creationId="{539CE0E9-A8B3-E63D-50FA-5A5076E89999}"/>
          </ac:spMkLst>
        </pc:spChg>
        <pc:spChg chg="mod">
          <ac:chgData name="Mohamed-Reda Derraz" userId="d4e215a6228e3416" providerId="LiveId" clId="{CB1675EE-2047-457F-BFCE-CB9D3A308EA5}" dt="2022-08-13T11:29:04.180" v="1750" actId="164"/>
          <ac:spMkLst>
            <pc:docMk/>
            <pc:sldMk cId="3814512390" sldId="340"/>
            <ac:spMk id="39" creationId="{6646B753-3F55-2ABE-3193-B72F85EC4F5C}"/>
          </ac:spMkLst>
        </pc:spChg>
        <pc:spChg chg="mod">
          <ac:chgData name="Mohamed-Reda Derraz" userId="d4e215a6228e3416" providerId="LiveId" clId="{CB1675EE-2047-457F-BFCE-CB9D3A308EA5}" dt="2022-08-13T11:29:04.180" v="1750" actId="164"/>
          <ac:spMkLst>
            <pc:docMk/>
            <pc:sldMk cId="3814512390" sldId="340"/>
            <ac:spMk id="40" creationId="{7986D638-2E6C-B9E9-E03B-5BDCB1B24E47}"/>
          </ac:spMkLst>
        </pc:spChg>
        <pc:spChg chg="mod">
          <ac:chgData name="Mohamed-Reda Derraz" userId="d4e215a6228e3416" providerId="LiveId" clId="{CB1675EE-2047-457F-BFCE-CB9D3A308EA5}" dt="2022-08-13T11:29:01.609" v="1749" actId="164"/>
          <ac:spMkLst>
            <pc:docMk/>
            <pc:sldMk cId="3814512390" sldId="340"/>
            <ac:spMk id="41" creationId="{5FC99F24-FEF7-8122-6229-B8287E9D1B31}"/>
          </ac:spMkLst>
        </pc:spChg>
        <pc:spChg chg="mod">
          <ac:chgData name="Mohamed-Reda Derraz" userId="d4e215a6228e3416" providerId="LiveId" clId="{CB1675EE-2047-457F-BFCE-CB9D3A308EA5}" dt="2022-08-13T11:29:01.609" v="1749" actId="164"/>
          <ac:spMkLst>
            <pc:docMk/>
            <pc:sldMk cId="3814512390" sldId="340"/>
            <ac:spMk id="42" creationId="{601C1967-F838-549C-9942-72C6142C9219}"/>
          </ac:spMkLst>
        </pc:spChg>
        <pc:spChg chg="mod">
          <ac:chgData name="Mohamed-Reda Derraz" userId="d4e215a6228e3416" providerId="LiveId" clId="{CB1675EE-2047-457F-BFCE-CB9D3A308EA5}" dt="2022-08-13T11:29:04.180" v="1750" actId="164"/>
          <ac:spMkLst>
            <pc:docMk/>
            <pc:sldMk cId="3814512390" sldId="340"/>
            <ac:spMk id="43" creationId="{DCF4B744-252A-26C6-707D-272632EC2801}"/>
          </ac:spMkLst>
        </pc:spChg>
        <pc:spChg chg="del mod">
          <ac:chgData name="Mohamed-Reda Derraz" userId="d4e215a6228e3416" providerId="LiveId" clId="{CB1675EE-2047-457F-BFCE-CB9D3A308EA5}" dt="2022-08-13T11:29:54.847" v="1778" actId="478"/>
          <ac:spMkLst>
            <pc:docMk/>
            <pc:sldMk cId="3814512390" sldId="340"/>
            <ac:spMk id="47" creationId="{4A6CDBFC-44F4-FC28-1BC6-14067BE3D3B3}"/>
          </ac:spMkLst>
        </pc:spChg>
        <pc:spChg chg="mod">
          <ac:chgData name="Mohamed-Reda Derraz" userId="d4e215a6228e3416" providerId="LiveId" clId="{CB1675EE-2047-457F-BFCE-CB9D3A308EA5}" dt="2022-08-13T11:29:50.927" v="1776"/>
          <ac:spMkLst>
            <pc:docMk/>
            <pc:sldMk cId="3814512390" sldId="340"/>
            <ac:spMk id="48" creationId="{3D9EFF6F-1CA7-C00B-B8B7-E4D8F6A71F25}"/>
          </ac:spMkLst>
        </pc:spChg>
        <pc:spChg chg="mod">
          <ac:chgData name="Mohamed-Reda Derraz" userId="d4e215a6228e3416" providerId="LiveId" clId="{CB1675EE-2047-457F-BFCE-CB9D3A308EA5}" dt="2022-08-13T11:29:50.927" v="1776"/>
          <ac:spMkLst>
            <pc:docMk/>
            <pc:sldMk cId="3814512390" sldId="340"/>
            <ac:spMk id="49" creationId="{52BC861C-26EA-26F6-BFDA-FFEAB527CAAA}"/>
          </ac:spMkLst>
        </pc:spChg>
        <pc:spChg chg="mod">
          <ac:chgData name="Mohamed-Reda Derraz" userId="d4e215a6228e3416" providerId="LiveId" clId="{CB1675EE-2047-457F-BFCE-CB9D3A308EA5}" dt="2022-08-13T11:29:50.927" v="1776"/>
          <ac:spMkLst>
            <pc:docMk/>
            <pc:sldMk cId="3814512390" sldId="340"/>
            <ac:spMk id="50" creationId="{43F81BD7-DD36-0571-7427-FD5813D05E21}"/>
          </ac:spMkLst>
        </pc:spChg>
        <pc:spChg chg="mod">
          <ac:chgData name="Mohamed-Reda Derraz" userId="d4e215a6228e3416" providerId="LiveId" clId="{CB1675EE-2047-457F-BFCE-CB9D3A308EA5}" dt="2022-08-13T11:29:50.927" v="1776"/>
          <ac:spMkLst>
            <pc:docMk/>
            <pc:sldMk cId="3814512390" sldId="340"/>
            <ac:spMk id="51" creationId="{82F1ABE2-797A-CB04-8715-D86CA0A1816F}"/>
          </ac:spMkLst>
        </pc:spChg>
        <pc:spChg chg="mod">
          <ac:chgData name="Mohamed-Reda Derraz" userId="d4e215a6228e3416" providerId="LiveId" clId="{CB1675EE-2047-457F-BFCE-CB9D3A308EA5}" dt="2022-08-13T11:30:47.949" v="1802" actId="164"/>
          <ac:spMkLst>
            <pc:docMk/>
            <pc:sldMk cId="3814512390" sldId="340"/>
            <ac:spMk id="57" creationId="{237D5C94-F3F0-DAD4-A5CB-30CB709A6E18}"/>
          </ac:spMkLst>
        </pc:spChg>
        <pc:spChg chg="mod topLvl">
          <ac:chgData name="Mohamed-Reda Derraz" userId="d4e215a6228e3416" providerId="LiveId" clId="{CB1675EE-2047-457F-BFCE-CB9D3A308EA5}" dt="2022-08-13T11:30:47.949" v="1802" actId="164"/>
          <ac:spMkLst>
            <pc:docMk/>
            <pc:sldMk cId="3814512390" sldId="340"/>
            <ac:spMk id="59" creationId="{14DFBD46-3737-5806-95A6-0D0D781ACE54}"/>
          </ac:spMkLst>
        </pc:spChg>
        <pc:spChg chg="mod topLvl">
          <ac:chgData name="Mohamed-Reda Derraz" userId="d4e215a6228e3416" providerId="LiveId" clId="{CB1675EE-2047-457F-BFCE-CB9D3A308EA5}" dt="2022-08-13T11:30:47.949" v="1802" actId="164"/>
          <ac:spMkLst>
            <pc:docMk/>
            <pc:sldMk cId="3814512390" sldId="340"/>
            <ac:spMk id="60" creationId="{686B9809-AB64-40EC-840B-6284CBF406B3}"/>
          </ac:spMkLst>
        </pc:spChg>
        <pc:spChg chg="mod topLvl">
          <ac:chgData name="Mohamed-Reda Derraz" userId="d4e215a6228e3416" providerId="LiveId" clId="{CB1675EE-2047-457F-BFCE-CB9D3A308EA5}" dt="2022-08-13T11:30:45.316" v="1801" actId="164"/>
          <ac:spMkLst>
            <pc:docMk/>
            <pc:sldMk cId="3814512390" sldId="340"/>
            <ac:spMk id="61" creationId="{E777AD38-EB98-8F8B-ACCC-1A3EA1498287}"/>
          </ac:spMkLst>
        </pc:spChg>
        <pc:spChg chg="mod">
          <ac:chgData name="Mohamed-Reda Derraz" userId="d4e215a6228e3416" providerId="LiveId" clId="{CB1675EE-2047-457F-BFCE-CB9D3A308EA5}" dt="2022-08-13T11:30:45.316" v="1801" actId="164"/>
          <ac:spMkLst>
            <pc:docMk/>
            <pc:sldMk cId="3814512390" sldId="340"/>
            <ac:spMk id="62" creationId="{7E1489C9-DC5A-957B-FCB7-04D25532AB34}"/>
          </ac:spMkLst>
        </pc:spChg>
        <pc:spChg chg="mod">
          <ac:chgData name="Mohamed-Reda Derraz" userId="d4e215a6228e3416" providerId="LiveId" clId="{CB1675EE-2047-457F-BFCE-CB9D3A308EA5}" dt="2022-08-13T11:30:45.316" v="1801" actId="164"/>
          <ac:spMkLst>
            <pc:docMk/>
            <pc:sldMk cId="3814512390" sldId="340"/>
            <ac:spMk id="63" creationId="{943EBC38-0629-6510-B379-5BD69BEB0298}"/>
          </ac:spMkLst>
        </pc:spChg>
        <pc:spChg chg="mod">
          <ac:chgData name="Mohamed-Reda Derraz" userId="d4e215a6228e3416" providerId="LiveId" clId="{CB1675EE-2047-457F-BFCE-CB9D3A308EA5}" dt="2022-08-13T11:30:47.949" v="1802" actId="164"/>
          <ac:spMkLst>
            <pc:docMk/>
            <pc:sldMk cId="3814512390" sldId="340"/>
            <ac:spMk id="64" creationId="{BA2D8B0D-37EE-19F2-4ECA-FF506CF8D992}"/>
          </ac:spMkLst>
        </pc:spChg>
        <pc:spChg chg="mod">
          <ac:chgData name="Mohamed-Reda Derraz" userId="d4e215a6228e3416" providerId="LiveId" clId="{CB1675EE-2047-457F-BFCE-CB9D3A308EA5}" dt="2022-08-13T11:30:47.949" v="1802" actId="164"/>
          <ac:spMkLst>
            <pc:docMk/>
            <pc:sldMk cId="3814512390" sldId="340"/>
            <ac:spMk id="65" creationId="{DC462C91-9C27-22CB-C76A-350F93DFCED6}"/>
          </ac:spMkLst>
        </pc:spChg>
        <pc:spChg chg="mod">
          <ac:chgData name="Mohamed-Reda Derraz" userId="d4e215a6228e3416" providerId="LiveId" clId="{CB1675EE-2047-457F-BFCE-CB9D3A308EA5}" dt="2022-08-13T11:30:45.316" v="1801" actId="164"/>
          <ac:spMkLst>
            <pc:docMk/>
            <pc:sldMk cId="3814512390" sldId="340"/>
            <ac:spMk id="66" creationId="{9E29B1D8-284E-D01A-9E3A-A5BC8038ABF1}"/>
          </ac:spMkLst>
        </pc:spChg>
        <pc:spChg chg="mod">
          <ac:chgData name="Mohamed-Reda Derraz" userId="d4e215a6228e3416" providerId="LiveId" clId="{CB1675EE-2047-457F-BFCE-CB9D3A308EA5}" dt="2022-08-13T11:30:45.316" v="1801" actId="164"/>
          <ac:spMkLst>
            <pc:docMk/>
            <pc:sldMk cId="3814512390" sldId="340"/>
            <ac:spMk id="67" creationId="{49D183AD-D366-A585-357A-C5F1D3BBD217}"/>
          </ac:spMkLst>
        </pc:spChg>
        <pc:spChg chg="mod">
          <ac:chgData name="Mohamed-Reda Derraz" userId="d4e215a6228e3416" providerId="LiveId" clId="{CB1675EE-2047-457F-BFCE-CB9D3A308EA5}" dt="2022-08-13T11:30:52.975" v="1805"/>
          <ac:spMkLst>
            <pc:docMk/>
            <pc:sldMk cId="3814512390" sldId="340"/>
            <ac:spMk id="71" creationId="{86D8AFF9-7953-DE44-E4B4-1796A6980669}"/>
          </ac:spMkLst>
        </pc:spChg>
        <pc:spChg chg="mod">
          <ac:chgData name="Mohamed-Reda Derraz" userId="d4e215a6228e3416" providerId="LiveId" clId="{CB1675EE-2047-457F-BFCE-CB9D3A308EA5}" dt="2022-08-13T11:30:52.975" v="1805"/>
          <ac:spMkLst>
            <pc:docMk/>
            <pc:sldMk cId="3814512390" sldId="340"/>
            <ac:spMk id="72" creationId="{5321BF8B-5371-A625-1402-3B95E42520FB}"/>
          </ac:spMkLst>
        </pc:spChg>
        <pc:spChg chg="mod">
          <ac:chgData name="Mohamed-Reda Derraz" userId="d4e215a6228e3416" providerId="LiveId" clId="{CB1675EE-2047-457F-BFCE-CB9D3A308EA5}" dt="2022-08-13T11:30:52.975" v="1805"/>
          <ac:spMkLst>
            <pc:docMk/>
            <pc:sldMk cId="3814512390" sldId="340"/>
            <ac:spMk id="73" creationId="{7366093D-DD95-3D52-36F2-CFFA2F251ED8}"/>
          </ac:spMkLst>
        </pc:spChg>
        <pc:spChg chg="mod">
          <ac:chgData name="Mohamed-Reda Derraz" userId="d4e215a6228e3416" providerId="LiveId" clId="{CB1675EE-2047-457F-BFCE-CB9D3A308EA5}" dt="2022-08-13T11:30:52.975" v="1805"/>
          <ac:spMkLst>
            <pc:docMk/>
            <pc:sldMk cId="3814512390" sldId="340"/>
            <ac:spMk id="74" creationId="{4348246C-B9D7-6F21-296A-112848BEAC1D}"/>
          </ac:spMkLst>
        </pc:spChg>
        <pc:spChg chg="mod">
          <ac:chgData name="Mohamed-Reda Derraz" userId="d4e215a6228e3416" providerId="LiveId" clId="{CB1675EE-2047-457F-BFCE-CB9D3A308EA5}" dt="2022-08-13T11:30:52.975" v="1805"/>
          <ac:spMkLst>
            <pc:docMk/>
            <pc:sldMk cId="3814512390" sldId="340"/>
            <ac:spMk id="75" creationId="{82C7FE71-BBF9-7D75-ED7E-158E7B97AB70}"/>
          </ac:spMkLst>
        </pc:spChg>
        <pc:spChg chg="mod">
          <ac:chgData name="Mohamed-Reda Derraz" userId="d4e215a6228e3416" providerId="LiveId" clId="{CB1675EE-2047-457F-BFCE-CB9D3A308EA5}" dt="2022-08-13T11:31:05.779" v="1814"/>
          <ac:spMkLst>
            <pc:docMk/>
            <pc:sldMk cId="3814512390" sldId="340"/>
            <ac:spMk id="77" creationId="{06E76C0C-5798-99FF-57CC-AA8AE06C47B4}"/>
          </ac:spMkLst>
        </pc:spChg>
        <pc:spChg chg="mod">
          <ac:chgData name="Mohamed-Reda Derraz" userId="d4e215a6228e3416" providerId="LiveId" clId="{CB1675EE-2047-457F-BFCE-CB9D3A308EA5}" dt="2022-08-13T11:31:05.779" v="1814"/>
          <ac:spMkLst>
            <pc:docMk/>
            <pc:sldMk cId="3814512390" sldId="340"/>
            <ac:spMk id="78" creationId="{361FD7E0-B858-873E-A599-D5BF82EBAEBE}"/>
          </ac:spMkLst>
        </pc:spChg>
        <pc:spChg chg="mod">
          <ac:chgData name="Mohamed-Reda Derraz" userId="d4e215a6228e3416" providerId="LiveId" clId="{CB1675EE-2047-457F-BFCE-CB9D3A308EA5}" dt="2022-08-13T11:31:05.779" v="1814"/>
          <ac:spMkLst>
            <pc:docMk/>
            <pc:sldMk cId="3814512390" sldId="340"/>
            <ac:spMk id="79" creationId="{6D4DBB62-4D95-F567-ABBD-B83A1E2BCD01}"/>
          </ac:spMkLst>
        </pc:spChg>
        <pc:spChg chg="mod">
          <ac:chgData name="Mohamed-Reda Derraz" userId="d4e215a6228e3416" providerId="LiveId" clId="{CB1675EE-2047-457F-BFCE-CB9D3A308EA5}" dt="2022-08-13T11:31:05.779" v="1814"/>
          <ac:spMkLst>
            <pc:docMk/>
            <pc:sldMk cId="3814512390" sldId="340"/>
            <ac:spMk id="80" creationId="{53756945-BE6A-A924-D13F-350ABB1B0245}"/>
          </ac:spMkLst>
        </pc:spChg>
        <pc:spChg chg="mod">
          <ac:chgData name="Mohamed-Reda Derraz" userId="d4e215a6228e3416" providerId="LiveId" clId="{CB1675EE-2047-457F-BFCE-CB9D3A308EA5}" dt="2022-08-13T11:31:05.779" v="1814"/>
          <ac:spMkLst>
            <pc:docMk/>
            <pc:sldMk cId="3814512390" sldId="340"/>
            <ac:spMk id="81" creationId="{2D443D9D-C53C-F246-A683-BA6F79A88790}"/>
          </ac:spMkLst>
        </pc:spChg>
        <pc:spChg chg="mod">
          <ac:chgData name="Mohamed-Reda Derraz" userId="d4e215a6228e3416" providerId="LiveId" clId="{CB1675EE-2047-457F-BFCE-CB9D3A308EA5}" dt="2022-08-13T11:33:25.017" v="1893" actId="1037"/>
          <ac:spMkLst>
            <pc:docMk/>
            <pc:sldMk cId="3814512390" sldId="340"/>
            <ac:spMk id="85" creationId="{B31A127B-A919-6E70-659A-5A97EE8C3C2D}"/>
          </ac:spMkLst>
        </pc:spChg>
        <pc:spChg chg="mod">
          <ac:chgData name="Mohamed-Reda Derraz" userId="d4e215a6228e3416" providerId="LiveId" clId="{CB1675EE-2047-457F-BFCE-CB9D3A308EA5}" dt="2022-08-13T11:33:25.017" v="1893" actId="1037"/>
          <ac:spMkLst>
            <pc:docMk/>
            <pc:sldMk cId="3814512390" sldId="340"/>
            <ac:spMk id="86" creationId="{DB23A7A7-8D67-9420-2711-7D2311BA5573}"/>
          </ac:spMkLst>
        </pc:spChg>
        <pc:spChg chg="mod">
          <ac:chgData name="Mohamed-Reda Derraz" userId="d4e215a6228e3416" providerId="LiveId" clId="{CB1675EE-2047-457F-BFCE-CB9D3A308EA5}" dt="2022-08-13T11:33:25.017" v="1893" actId="1037"/>
          <ac:spMkLst>
            <pc:docMk/>
            <pc:sldMk cId="3814512390" sldId="340"/>
            <ac:spMk id="87" creationId="{2C5DBD45-8325-61AF-1D1D-6949B7789D5D}"/>
          </ac:spMkLst>
        </pc:spChg>
        <pc:spChg chg="mod">
          <ac:chgData name="Mohamed-Reda Derraz" userId="d4e215a6228e3416" providerId="LiveId" clId="{CB1675EE-2047-457F-BFCE-CB9D3A308EA5}" dt="2022-08-13T11:32:28.992" v="1855" actId="27803"/>
          <ac:spMkLst>
            <pc:docMk/>
            <pc:sldMk cId="3814512390" sldId="340"/>
            <ac:spMk id="89" creationId="{D61DC43E-74CF-565B-656B-18AB65D14FF6}"/>
          </ac:spMkLst>
        </pc:spChg>
        <pc:spChg chg="mod">
          <ac:chgData name="Mohamed-Reda Derraz" userId="d4e215a6228e3416" providerId="LiveId" clId="{CB1675EE-2047-457F-BFCE-CB9D3A308EA5}" dt="2022-08-13T11:32:28.992" v="1855" actId="27803"/>
          <ac:spMkLst>
            <pc:docMk/>
            <pc:sldMk cId="3814512390" sldId="340"/>
            <ac:spMk id="90" creationId="{6E641541-1EC7-EDF1-466A-29F07E22885C}"/>
          </ac:spMkLst>
        </pc:spChg>
        <pc:spChg chg="mod">
          <ac:chgData name="Mohamed-Reda Derraz" userId="d4e215a6228e3416" providerId="LiveId" clId="{CB1675EE-2047-457F-BFCE-CB9D3A308EA5}" dt="2022-08-13T11:33:25.017" v="1893" actId="1037"/>
          <ac:spMkLst>
            <pc:docMk/>
            <pc:sldMk cId="3814512390" sldId="340"/>
            <ac:spMk id="91" creationId="{4C308AA1-52B0-4C4B-7B7F-55DD293E9C07}"/>
          </ac:spMkLst>
        </pc:spChg>
        <pc:spChg chg="mod">
          <ac:chgData name="Mohamed-Reda Derraz" userId="d4e215a6228e3416" providerId="LiveId" clId="{CB1675EE-2047-457F-BFCE-CB9D3A308EA5}" dt="2022-08-13T11:32:28.992" v="1855" actId="27803"/>
          <ac:spMkLst>
            <pc:docMk/>
            <pc:sldMk cId="3814512390" sldId="340"/>
            <ac:spMk id="93" creationId="{4ABBCF25-C2A1-E39E-5FAA-6FB067471E44}"/>
          </ac:spMkLst>
        </pc:spChg>
        <pc:spChg chg="mod">
          <ac:chgData name="Mohamed-Reda Derraz" userId="d4e215a6228e3416" providerId="LiveId" clId="{CB1675EE-2047-457F-BFCE-CB9D3A308EA5}" dt="2022-08-13T11:32:28.992" v="1855" actId="27803"/>
          <ac:spMkLst>
            <pc:docMk/>
            <pc:sldMk cId="3814512390" sldId="340"/>
            <ac:spMk id="94" creationId="{975904CB-4435-8191-72BE-95916CE91574}"/>
          </ac:spMkLst>
        </pc:spChg>
        <pc:spChg chg="mod">
          <ac:chgData name="Mohamed-Reda Derraz" userId="d4e215a6228e3416" providerId="LiveId" clId="{CB1675EE-2047-457F-BFCE-CB9D3A308EA5}" dt="2022-08-13T11:32:28.992" v="1855" actId="27803"/>
          <ac:spMkLst>
            <pc:docMk/>
            <pc:sldMk cId="3814512390" sldId="340"/>
            <ac:spMk id="95" creationId="{130B5CE4-865C-4CFD-3AA9-5005571B3B75}"/>
          </ac:spMkLst>
        </pc:spChg>
        <pc:spChg chg="mod">
          <ac:chgData name="Mohamed-Reda Derraz" userId="d4e215a6228e3416" providerId="LiveId" clId="{CB1675EE-2047-457F-BFCE-CB9D3A308EA5}" dt="2022-08-13T11:33:25.017" v="1893" actId="1037"/>
          <ac:spMkLst>
            <pc:docMk/>
            <pc:sldMk cId="3814512390" sldId="340"/>
            <ac:spMk id="96" creationId="{B2335A69-B47A-65F2-7A2B-F2FE2A5C7D54}"/>
          </ac:spMkLst>
        </pc:spChg>
        <pc:spChg chg="mod">
          <ac:chgData name="Mohamed-Reda Derraz" userId="d4e215a6228e3416" providerId="LiveId" clId="{CB1675EE-2047-457F-BFCE-CB9D3A308EA5}" dt="2022-08-13T11:33:25.017" v="1893" actId="1037"/>
          <ac:spMkLst>
            <pc:docMk/>
            <pc:sldMk cId="3814512390" sldId="340"/>
            <ac:spMk id="97" creationId="{2C4C5946-5ECF-0713-F0A5-8CE86DB4C45D}"/>
          </ac:spMkLst>
        </pc:spChg>
        <pc:spChg chg="mod">
          <ac:chgData name="Mohamed-Reda Derraz" userId="d4e215a6228e3416" providerId="LiveId" clId="{CB1675EE-2047-457F-BFCE-CB9D3A308EA5}" dt="2022-08-13T11:32:28.992" v="1855" actId="27803"/>
          <ac:spMkLst>
            <pc:docMk/>
            <pc:sldMk cId="3814512390" sldId="340"/>
            <ac:spMk id="99" creationId="{29BCC90A-5E85-7701-F24A-3C3B5C36F377}"/>
          </ac:spMkLst>
        </pc:spChg>
        <pc:spChg chg="mod">
          <ac:chgData name="Mohamed-Reda Derraz" userId="d4e215a6228e3416" providerId="LiveId" clId="{CB1675EE-2047-457F-BFCE-CB9D3A308EA5}" dt="2022-08-13T11:32:28.992" v="1855" actId="27803"/>
          <ac:spMkLst>
            <pc:docMk/>
            <pc:sldMk cId="3814512390" sldId="340"/>
            <ac:spMk id="100" creationId="{EAD89179-852D-B067-04BA-144B0FB1CC7E}"/>
          </ac:spMkLst>
        </pc:spChg>
        <pc:spChg chg="mod">
          <ac:chgData name="Mohamed-Reda Derraz" userId="d4e215a6228e3416" providerId="LiveId" clId="{CB1675EE-2047-457F-BFCE-CB9D3A308EA5}" dt="2022-08-13T11:32:28.992" v="1855" actId="27803"/>
          <ac:spMkLst>
            <pc:docMk/>
            <pc:sldMk cId="3814512390" sldId="340"/>
            <ac:spMk id="101" creationId="{27656632-5558-F11A-F888-BA28078C1B0C}"/>
          </ac:spMkLst>
        </pc:spChg>
        <pc:grpChg chg="del mod">
          <ac:chgData name="Mohamed-Reda Derraz" userId="d4e215a6228e3416" providerId="LiveId" clId="{CB1675EE-2047-457F-BFCE-CB9D3A308EA5}" dt="2022-08-13T11:27:18.800" v="1717" actId="27803"/>
          <ac:grpSpMkLst>
            <pc:docMk/>
            <pc:sldMk cId="3814512390" sldId="340"/>
            <ac:grpSpMk id="7" creationId="{048760EC-6983-887B-B5C8-C0E2A5308E93}"/>
          </ac:grpSpMkLst>
        </pc:grpChg>
        <pc:grpChg chg="mod">
          <ac:chgData name="Mohamed-Reda Derraz" userId="d4e215a6228e3416" providerId="LiveId" clId="{CB1675EE-2047-457F-BFCE-CB9D3A308EA5}" dt="2022-08-13T11:27:25.651" v="1719" actId="207"/>
          <ac:grpSpMkLst>
            <pc:docMk/>
            <pc:sldMk cId="3814512390" sldId="340"/>
            <ac:grpSpMk id="8" creationId="{A3DB10D2-8DF0-67BA-2011-860EA02B97B0}"/>
          </ac:grpSpMkLst>
        </pc:grpChg>
        <pc:grpChg chg="mod">
          <ac:chgData name="Mohamed-Reda Derraz" userId="d4e215a6228e3416" providerId="LiveId" clId="{CB1675EE-2047-457F-BFCE-CB9D3A308EA5}" dt="2022-08-13T11:27:28.467" v="1720" actId="207"/>
          <ac:grpSpMkLst>
            <pc:docMk/>
            <pc:sldMk cId="3814512390" sldId="340"/>
            <ac:grpSpMk id="11" creationId="{937E497A-A555-3621-AB1B-008CDA5BC728}"/>
          </ac:grpSpMkLst>
        </pc:grpChg>
        <pc:grpChg chg="mod">
          <ac:chgData name="Mohamed-Reda Derraz" userId="d4e215a6228e3416" providerId="LiveId" clId="{CB1675EE-2047-457F-BFCE-CB9D3A308EA5}" dt="2022-08-13T11:27:37.524" v="1721" actId="207"/>
          <ac:grpSpMkLst>
            <pc:docMk/>
            <pc:sldMk cId="3814512390" sldId="340"/>
            <ac:grpSpMk id="14" creationId="{DB6C74C4-A109-7F57-E167-E4222E833233}"/>
          </ac:grpSpMkLst>
        </pc:grpChg>
        <pc:grpChg chg="mod">
          <ac:chgData name="Mohamed-Reda Derraz" userId="d4e215a6228e3416" providerId="LiveId" clId="{CB1675EE-2047-457F-BFCE-CB9D3A308EA5}" dt="2022-08-13T11:27:22.637" v="1718" actId="207"/>
          <ac:grpSpMkLst>
            <pc:docMk/>
            <pc:sldMk cId="3814512390" sldId="340"/>
            <ac:grpSpMk id="17" creationId="{0FD0D46F-3E04-0B48-2A2E-807747BB50BB}"/>
          </ac:grpSpMkLst>
        </pc:grpChg>
        <pc:grpChg chg="del mod">
          <ac:chgData name="Mohamed-Reda Derraz" userId="d4e215a6228e3416" providerId="LiveId" clId="{CB1675EE-2047-457F-BFCE-CB9D3A308EA5}" dt="2022-08-13T11:27:40.609" v="1722" actId="27803"/>
          <ac:grpSpMkLst>
            <pc:docMk/>
            <pc:sldMk cId="3814512390" sldId="340"/>
            <ac:grpSpMk id="20" creationId="{0FDCE1C8-EB12-BE5B-6A7E-7366233228E6}"/>
          </ac:grpSpMkLst>
        </pc:grpChg>
        <pc:grpChg chg="mod">
          <ac:chgData name="Mohamed-Reda Derraz" userId="d4e215a6228e3416" providerId="LiveId" clId="{CB1675EE-2047-457F-BFCE-CB9D3A308EA5}" dt="2022-08-13T11:27:40.609" v="1722" actId="27803"/>
          <ac:grpSpMkLst>
            <pc:docMk/>
            <pc:sldMk cId="3814512390" sldId="340"/>
            <ac:grpSpMk id="21" creationId="{128BAEEF-4EB3-FC0B-7696-F68BA773BF2E}"/>
          </ac:grpSpMkLst>
        </pc:grpChg>
        <pc:grpChg chg="mod">
          <ac:chgData name="Mohamed-Reda Derraz" userId="d4e215a6228e3416" providerId="LiveId" clId="{CB1675EE-2047-457F-BFCE-CB9D3A308EA5}" dt="2022-08-13T11:27:40.609" v="1722" actId="27803"/>
          <ac:grpSpMkLst>
            <pc:docMk/>
            <pc:sldMk cId="3814512390" sldId="340"/>
            <ac:grpSpMk id="24" creationId="{45AAAD42-5806-62F1-5146-5FCE325D3665}"/>
          </ac:grpSpMkLst>
        </pc:grpChg>
        <pc:grpChg chg="mod">
          <ac:chgData name="Mohamed-Reda Derraz" userId="d4e215a6228e3416" providerId="LiveId" clId="{CB1675EE-2047-457F-BFCE-CB9D3A308EA5}" dt="2022-08-13T11:27:40.609" v="1722" actId="27803"/>
          <ac:grpSpMkLst>
            <pc:docMk/>
            <pc:sldMk cId="3814512390" sldId="340"/>
            <ac:grpSpMk id="27" creationId="{60D8F4A9-406A-E7CA-F094-C48DC13413F8}"/>
          </ac:grpSpMkLst>
        </pc:grpChg>
        <pc:grpChg chg="mod">
          <ac:chgData name="Mohamed-Reda Derraz" userId="d4e215a6228e3416" providerId="LiveId" clId="{CB1675EE-2047-457F-BFCE-CB9D3A308EA5}" dt="2022-08-13T11:27:40.609" v="1722" actId="27803"/>
          <ac:grpSpMkLst>
            <pc:docMk/>
            <pc:sldMk cId="3814512390" sldId="340"/>
            <ac:grpSpMk id="30" creationId="{78ECFC88-6F61-7C3F-5E47-A51FEEB24267}"/>
          </ac:grpSpMkLst>
        </pc:grpChg>
        <pc:grpChg chg="del mod">
          <ac:chgData name="Mohamed-Reda Derraz" userId="d4e215a6228e3416" providerId="LiveId" clId="{CB1675EE-2047-457F-BFCE-CB9D3A308EA5}" dt="2022-08-13T11:28:57.305" v="1748" actId="27803"/>
          <ac:grpSpMkLst>
            <pc:docMk/>
            <pc:sldMk cId="3814512390" sldId="340"/>
            <ac:grpSpMk id="35" creationId="{118D3237-18E6-384C-D8E4-7513220945D7}"/>
          </ac:grpSpMkLst>
        </pc:grpChg>
        <pc:grpChg chg="add mod">
          <ac:chgData name="Mohamed-Reda Derraz" userId="d4e215a6228e3416" providerId="LiveId" clId="{CB1675EE-2047-457F-BFCE-CB9D3A308EA5}" dt="2022-08-13T11:33:30.534" v="1930" actId="1037"/>
          <ac:grpSpMkLst>
            <pc:docMk/>
            <pc:sldMk cId="3814512390" sldId="340"/>
            <ac:grpSpMk id="44" creationId="{1F2DD6FD-83DF-FA49-EE8B-C66DE4300326}"/>
          </ac:grpSpMkLst>
        </pc:grpChg>
        <pc:grpChg chg="add mod">
          <ac:chgData name="Mohamed-Reda Derraz" userId="d4e215a6228e3416" providerId="LiveId" clId="{CB1675EE-2047-457F-BFCE-CB9D3A308EA5}" dt="2022-08-13T11:33:30.534" v="1930" actId="1037"/>
          <ac:grpSpMkLst>
            <pc:docMk/>
            <pc:sldMk cId="3814512390" sldId="340"/>
            <ac:grpSpMk id="45" creationId="{8DA46360-7FDD-6C44-F03B-B1486965AB56}"/>
          </ac:grpSpMkLst>
        </pc:grpChg>
        <pc:grpChg chg="add del mod">
          <ac:chgData name="Mohamed-Reda Derraz" userId="d4e215a6228e3416" providerId="LiveId" clId="{CB1675EE-2047-457F-BFCE-CB9D3A308EA5}" dt="2022-08-13T11:29:56.538" v="1779" actId="478"/>
          <ac:grpSpMkLst>
            <pc:docMk/>
            <pc:sldMk cId="3814512390" sldId="340"/>
            <ac:grpSpMk id="46" creationId="{2B9A7EBE-2D02-589E-E251-2C7CB172C765}"/>
          </ac:grpSpMkLst>
        </pc:grpChg>
        <pc:grpChg chg="add del mod">
          <ac:chgData name="Mohamed-Reda Derraz" userId="d4e215a6228e3416" providerId="LiveId" clId="{CB1675EE-2047-457F-BFCE-CB9D3A308EA5}" dt="2022-08-13T11:30:26.128" v="1791" actId="165"/>
          <ac:grpSpMkLst>
            <pc:docMk/>
            <pc:sldMk cId="3814512390" sldId="340"/>
            <ac:grpSpMk id="55" creationId="{C93B8E44-7AEA-34B3-89F1-03CB9F6391DF}"/>
          </ac:grpSpMkLst>
        </pc:grpChg>
        <pc:grpChg chg="del mod">
          <ac:chgData name="Mohamed-Reda Derraz" userId="d4e215a6228e3416" providerId="LiveId" clId="{CB1675EE-2047-457F-BFCE-CB9D3A308EA5}" dt="2022-08-13T11:30:29.683" v="1792" actId="27803"/>
          <ac:grpSpMkLst>
            <pc:docMk/>
            <pc:sldMk cId="3814512390" sldId="340"/>
            <ac:grpSpMk id="56" creationId="{190079C2-3EB5-E254-1D86-2004E5C046DC}"/>
          </ac:grpSpMkLst>
        </pc:grpChg>
        <pc:grpChg chg="del mod">
          <ac:chgData name="Mohamed-Reda Derraz" userId="d4e215a6228e3416" providerId="LiveId" clId="{CB1675EE-2047-457F-BFCE-CB9D3A308EA5}" dt="2022-08-13T11:30:39.856" v="1799" actId="165"/>
          <ac:grpSpMkLst>
            <pc:docMk/>
            <pc:sldMk cId="3814512390" sldId="340"/>
            <ac:grpSpMk id="58" creationId="{D1905EBF-5C3F-0F91-ACEF-BA506758AF56}"/>
          </ac:grpSpMkLst>
        </pc:grpChg>
        <pc:grpChg chg="add mod ord">
          <ac:chgData name="Mohamed-Reda Derraz" userId="d4e215a6228e3416" providerId="LiveId" clId="{CB1675EE-2047-457F-BFCE-CB9D3A308EA5}" dt="2022-08-13T11:33:28.426" v="1916" actId="1037"/>
          <ac:grpSpMkLst>
            <pc:docMk/>
            <pc:sldMk cId="3814512390" sldId="340"/>
            <ac:grpSpMk id="68" creationId="{074F5592-74C4-F079-7BE5-76C374E4E179}"/>
          </ac:grpSpMkLst>
        </pc:grpChg>
        <pc:grpChg chg="add mod ord">
          <ac:chgData name="Mohamed-Reda Derraz" userId="d4e215a6228e3416" providerId="LiveId" clId="{CB1675EE-2047-457F-BFCE-CB9D3A308EA5}" dt="2022-08-13T11:33:28.426" v="1916" actId="1037"/>
          <ac:grpSpMkLst>
            <pc:docMk/>
            <pc:sldMk cId="3814512390" sldId="340"/>
            <ac:grpSpMk id="69" creationId="{E50F99CF-E614-3CFA-97B9-1C8BA30C579B}"/>
          </ac:grpSpMkLst>
        </pc:grpChg>
        <pc:grpChg chg="add mod ord">
          <ac:chgData name="Mohamed-Reda Derraz" userId="d4e215a6228e3416" providerId="LiveId" clId="{CB1675EE-2047-457F-BFCE-CB9D3A308EA5}" dt="2022-08-13T11:33:28.426" v="1916" actId="1037"/>
          <ac:grpSpMkLst>
            <pc:docMk/>
            <pc:sldMk cId="3814512390" sldId="340"/>
            <ac:grpSpMk id="70" creationId="{0CDE778E-9069-C6E5-BED7-B143E45C3FA4}"/>
          </ac:grpSpMkLst>
        </pc:grpChg>
        <pc:grpChg chg="add mod ord">
          <ac:chgData name="Mohamed-Reda Derraz" userId="d4e215a6228e3416" providerId="LiveId" clId="{CB1675EE-2047-457F-BFCE-CB9D3A308EA5}" dt="2022-08-13T11:33:28.426" v="1916" actId="1037"/>
          <ac:grpSpMkLst>
            <pc:docMk/>
            <pc:sldMk cId="3814512390" sldId="340"/>
            <ac:grpSpMk id="76" creationId="{6CC49380-81C7-CDCE-9EEB-5A17AC4F5D4E}"/>
          </ac:grpSpMkLst>
        </pc:grpChg>
        <pc:grpChg chg="del mod">
          <ac:chgData name="Mohamed-Reda Derraz" userId="d4e215a6228e3416" providerId="LiveId" clId="{CB1675EE-2047-457F-BFCE-CB9D3A308EA5}" dt="2022-08-13T11:32:28.992" v="1855" actId="27803"/>
          <ac:grpSpMkLst>
            <pc:docMk/>
            <pc:sldMk cId="3814512390" sldId="340"/>
            <ac:grpSpMk id="84" creationId="{6491CE28-5756-66A5-470E-C2FD9B5758E8}"/>
          </ac:grpSpMkLst>
        </pc:grpChg>
        <pc:grpChg chg="mod">
          <ac:chgData name="Mohamed-Reda Derraz" userId="d4e215a6228e3416" providerId="LiveId" clId="{CB1675EE-2047-457F-BFCE-CB9D3A308EA5}" dt="2022-08-13T11:33:25.017" v="1893" actId="1037"/>
          <ac:grpSpMkLst>
            <pc:docMk/>
            <pc:sldMk cId="3814512390" sldId="340"/>
            <ac:grpSpMk id="88" creationId="{64F4A8B0-0DCB-7523-9093-3B84A68BD89A}"/>
          </ac:grpSpMkLst>
        </pc:grpChg>
        <pc:grpChg chg="mod">
          <ac:chgData name="Mohamed-Reda Derraz" userId="d4e215a6228e3416" providerId="LiveId" clId="{CB1675EE-2047-457F-BFCE-CB9D3A308EA5}" dt="2022-08-13T11:33:25.017" v="1893" actId="1037"/>
          <ac:grpSpMkLst>
            <pc:docMk/>
            <pc:sldMk cId="3814512390" sldId="340"/>
            <ac:grpSpMk id="92" creationId="{4CF01188-CC7E-3937-3101-5A440C2D7103}"/>
          </ac:grpSpMkLst>
        </pc:grpChg>
        <pc:grpChg chg="mod">
          <ac:chgData name="Mohamed-Reda Derraz" userId="d4e215a6228e3416" providerId="LiveId" clId="{CB1675EE-2047-457F-BFCE-CB9D3A308EA5}" dt="2022-08-13T11:33:25.017" v="1893" actId="1037"/>
          <ac:grpSpMkLst>
            <pc:docMk/>
            <pc:sldMk cId="3814512390" sldId="340"/>
            <ac:grpSpMk id="98" creationId="{5E6AF424-B7FA-3C30-3859-7770040CA216}"/>
          </ac:grpSpMkLst>
        </pc:grpChg>
        <pc:grpChg chg="add mod">
          <ac:chgData name="Mohamed-Reda Derraz" userId="d4e215a6228e3416" providerId="LiveId" clId="{CB1675EE-2047-457F-BFCE-CB9D3A308EA5}" dt="2022-08-13T11:32:34.633" v="1857" actId="164"/>
          <ac:grpSpMkLst>
            <pc:docMk/>
            <pc:sldMk cId="3814512390" sldId="340"/>
            <ac:grpSpMk id="102" creationId="{6AD750C9-A019-6FD0-6E7C-340F88B3893B}"/>
          </ac:grpSpMkLst>
        </pc:grpChg>
        <pc:picChg chg="add del mod">
          <ac:chgData name="Mohamed-Reda Derraz" userId="d4e215a6228e3416" providerId="LiveId" clId="{CB1675EE-2047-457F-BFCE-CB9D3A308EA5}" dt="2022-08-13T11:25:51.533" v="1711" actId="478"/>
          <ac:picMkLst>
            <pc:docMk/>
            <pc:sldMk cId="3814512390" sldId="340"/>
            <ac:picMk id="3" creationId="{B368EA74-1C02-6471-BC13-3B9A4662E29D}"/>
          </ac:picMkLst>
        </pc:picChg>
        <pc:picChg chg="add del mod">
          <ac:chgData name="Mohamed-Reda Derraz" userId="d4e215a6228e3416" providerId="LiveId" clId="{CB1675EE-2047-457F-BFCE-CB9D3A308EA5}" dt="2022-08-13T11:27:40.609" v="1722" actId="27803"/>
          <ac:picMkLst>
            <pc:docMk/>
            <pc:sldMk cId="3814512390" sldId="340"/>
            <ac:picMk id="5" creationId="{583419EA-D029-D37B-74DB-7549727D1174}"/>
          </ac:picMkLst>
        </pc:picChg>
        <pc:picChg chg="add del mod">
          <ac:chgData name="Mohamed-Reda Derraz" userId="d4e215a6228e3416" providerId="LiveId" clId="{CB1675EE-2047-457F-BFCE-CB9D3A308EA5}" dt="2022-08-13T11:27:18.800" v="1717" actId="27803"/>
          <ac:picMkLst>
            <pc:docMk/>
            <pc:sldMk cId="3814512390" sldId="340"/>
            <ac:picMk id="6" creationId="{62A7BB30-A7D6-86E9-EB59-76253DF7A93C}"/>
          </ac:picMkLst>
        </pc:picChg>
        <pc:picChg chg="add del mod">
          <ac:chgData name="Mohamed-Reda Derraz" userId="d4e215a6228e3416" providerId="LiveId" clId="{CB1675EE-2047-457F-BFCE-CB9D3A308EA5}" dt="2022-08-13T11:28:57.305" v="1748" actId="27803"/>
          <ac:picMkLst>
            <pc:docMk/>
            <pc:sldMk cId="3814512390" sldId="340"/>
            <ac:picMk id="34" creationId="{73601299-2598-C64A-62EB-B80093F9ACE7}"/>
          </ac:picMkLst>
        </pc:picChg>
        <pc:picChg chg="add del mod topLvl">
          <ac:chgData name="Mohamed-Reda Derraz" userId="d4e215a6228e3416" providerId="LiveId" clId="{CB1675EE-2047-457F-BFCE-CB9D3A308EA5}" dt="2022-08-13T11:30:29.683" v="1792" actId="27803"/>
          <ac:picMkLst>
            <pc:docMk/>
            <pc:sldMk cId="3814512390" sldId="340"/>
            <ac:picMk id="53" creationId="{DD1D3543-88E3-F4E6-09D7-9188EB6F190D}"/>
          </ac:picMkLst>
        </pc:picChg>
        <pc:picChg chg="add del mod ord topLvl">
          <ac:chgData name="Mohamed-Reda Derraz" userId="d4e215a6228e3416" providerId="LiveId" clId="{CB1675EE-2047-457F-BFCE-CB9D3A308EA5}" dt="2022-08-13T11:30:48.911" v="1803" actId="478"/>
          <ac:picMkLst>
            <pc:docMk/>
            <pc:sldMk cId="3814512390" sldId="340"/>
            <ac:picMk id="54" creationId="{0777DEE7-EA11-ADD6-6F88-9FBDA24C5D0A}"/>
          </ac:picMkLst>
        </pc:picChg>
        <pc:picChg chg="add del mod">
          <ac:chgData name="Mohamed-Reda Derraz" userId="d4e215a6228e3416" providerId="LiveId" clId="{CB1675EE-2047-457F-BFCE-CB9D3A308EA5}" dt="2022-08-13T11:32:28.992" v="1855" actId="27803"/>
          <ac:picMkLst>
            <pc:docMk/>
            <pc:sldMk cId="3814512390" sldId="340"/>
            <ac:picMk id="83" creationId="{661833F7-6ED5-7743-0EAC-8AEB05AB442D}"/>
          </ac:picMkLst>
        </pc:picChg>
      </pc:sldChg>
      <pc:sldChg chg="addSp modSp mod modAnim modNotesTx">
        <pc:chgData name="Mohamed-Reda Derraz" userId="d4e215a6228e3416" providerId="LiveId" clId="{CB1675EE-2047-457F-BFCE-CB9D3A308EA5}" dt="2022-08-13T17:12:44.188" v="2779" actId="571"/>
        <pc:sldMkLst>
          <pc:docMk/>
          <pc:sldMk cId="4146719051" sldId="341"/>
        </pc:sldMkLst>
        <pc:picChg chg="add mod ord">
          <ac:chgData name="Mohamed-Reda Derraz" userId="d4e215a6228e3416" providerId="LiveId" clId="{CB1675EE-2047-457F-BFCE-CB9D3A308EA5}" dt="2022-08-13T11:39:57.821" v="2042" actId="167"/>
          <ac:picMkLst>
            <pc:docMk/>
            <pc:sldMk cId="4146719051" sldId="341"/>
            <ac:picMk id="3" creationId="{3D1730D4-641F-66F2-6155-81EBF905FD16}"/>
          </ac:picMkLst>
        </pc:picChg>
        <pc:picChg chg="mod">
          <ac:chgData name="Mohamed-Reda Derraz" userId="d4e215a6228e3416" providerId="LiveId" clId="{CB1675EE-2047-457F-BFCE-CB9D3A308EA5}" dt="2022-08-13T11:37:33.759" v="2010" actId="1076"/>
          <ac:picMkLst>
            <pc:docMk/>
            <pc:sldMk cId="4146719051" sldId="341"/>
            <ac:picMk id="4" creationId="{17379BE9-8235-8F7A-CC3D-13CF975EB1AE}"/>
          </ac:picMkLst>
        </pc:picChg>
        <pc:picChg chg="add mod">
          <ac:chgData name="Mohamed-Reda Derraz" userId="d4e215a6228e3416" providerId="LiveId" clId="{CB1675EE-2047-457F-BFCE-CB9D3A308EA5}" dt="2022-08-13T17:12:44.188" v="2779" actId="571"/>
          <ac:picMkLst>
            <pc:docMk/>
            <pc:sldMk cId="4146719051" sldId="341"/>
            <ac:picMk id="5" creationId="{FE380872-AA6D-0042-A5CE-772987508091}"/>
          </ac:picMkLst>
        </pc:picChg>
        <pc:picChg chg="mod ord">
          <ac:chgData name="Mohamed-Reda Derraz" userId="d4e215a6228e3416" providerId="LiveId" clId="{CB1675EE-2047-457F-BFCE-CB9D3A308EA5}" dt="2022-08-13T11:38:22.861" v="2022" actId="167"/>
          <ac:picMkLst>
            <pc:docMk/>
            <pc:sldMk cId="4146719051" sldId="341"/>
            <ac:picMk id="6" creationId="{56F1E858-EED9-0DA2-C71B-D6593E579130}"/>
          </ac:picMkLst>
        </pc:picChg>
        <pc:picChg chg="mod">
          <ac:chgData name="Mohamed-Reda Derraz" userId="d4e215a6228e3416" providerId="LiveId" clId="{CB1675EE-2047-457F-BFCE-CB9D3A308EA5}" dt="2022-08-13T11:37:33.289" v="2007" actId="1076"/>
          <ac:picMkLst>
            <pc:docMk/>
            <pc:sldMk cId="4146719051" sldId="341"/>
            <ac:picMk id="7" creationId="{B8E87505-9B47-AA6D-93B9-C7FCDFF4D186}"/>
          </ac:picMkLst>
        </pc:picChg>
        <pc:picChg chg="mod">
          <ac:chgData name="Mohamed-Reda Derraz" userId="d4e215a6228e3416" providerId="LiveId" clId="{CB1675EE-2047-457F-BFCE-CB9D3A308EA5}" dt="2022-08-13T11:37:33.607" v="2009" actId="1076"/>
          <ac:picMkLst>
            <pc:docMk/>
            <pc:sldMk cId="4146719051" sldId="341"/>
            <ac:picMk id="8" creationId="{B44D39F9-4B82-2F6A-E1DA-4591A8822E83}"/>
          </ac:picMkLst>
        </pc:picChg>
        <pc:picChg chg="add mod">
          <ac:chgData name="Mohamed-Reda Derraz" userId="d4e215a6228e3416" providerId="LiveId" clId="{CB1675EE-2047-457F-BFCE-CB9D3A308EA5}" dt="2022-08-13T17:12:44.188" v="2779" actId="571"/>
          <ac:picMkLst>
            <pc:docMk/>
            <pc:sldMk cId="4146719051" sldId="341"/>
            <ac:picMk id="10" creationId="{B2314F8E-C2B3-0C7E-9693-B175958C6583}"/>
          </ac:picMkLst>
        </pc:picChg>
      </pc:sldChg>
      <pc:sldChg chg="addSp delSp modSp mod modAnim modNotesTx">
        <pc:chgData name="Mohamed-Reda Derraz" userId="d4e215a6228e3416" providerId="LiveId" clId="{CB1675EE-2047-457F-BFCE-CB9D3A308EA5}" dt="2022-08-13T11:51:49.623" v="2216"/>
        <pc:sldMkLst>
          <pc:docMk/>
          <pc:sldMk cId="1814633775" sldId="342"/>
        </pc:sldMkLst>
        <pc:spChg chg="del mod">
          <ac:chgData name="Mohamed-Reda Derraz" userId="d4e215a6228e3416" providerId="LiveId" clId="{CB1675EE-2047-457F-BFCE-CB9D3A308EA5}" dt="2022-08-13T11:44:44.573" v="2140"/>
          <ac:spMkLst>
            <pc:docMk/>
            <pc:sldMk cId="1814633775" sldId="342"/>
            <ac:spMk id="3" creationId="{D01C8729-C12A-0B27-87F1-3ADCB39DB09B}"/>
          </ac:spMkLst>
        </pc:spChg>
        <pc:picChg chg="add mod ord">
          <ac:chgData name="Mohamed-Reda Derraz" userId="d4e215a6228e3416" providerId="LiveId" clId="{CB1675EE-2047-457F-BFCE-CB9D3A308EA5}" dt="2022-08-13T11:50:29.122" v="2200" actId="166"/>
          <ac:picMkLst>
            <pc:docMk/>
            <pc:sldMk cId="1814633775" sldId="342"/>
            <ac:picMk id="5" creationId="{20FC0989-B61A-4AAE-2E6E-C458499D3897}"/>
          </ac:picMkLst>
        </pc:picChg>
        <pc:picChg chg="add mod ord">
          <ac:chgData name="Mohamed-Reda Derraz" userId="d4e215a6228e3416" providerId="LiveId" clId="{CB1675EE-2047-457F-BFCE-CB9D3A308EA5}" dt="2022-08-13T11:50:30.768" v="2201" actId="166"/>
          <ac:picMkLst>
            <pc:docMk/>
            <pc:sldMk cId="1814633775" sldId="342"/>
            <ac:picMk id="7" creationId="{5744EFBD-A8E5-C274-3CFC-98C39FD74229}"/>
          </ac:picMkLst>
        </pc:picChg>
        <pc:picChg chg="add del mod">
          <ac:chgData name="Mohamed-Reda Derraz" userId="d4e215a6228e3416" providerId="LiveId" clId="{CB1675EE-2047-457F-BFCE-CB9D3A308EA5}" dt="2022-08-13T11:45:59.269" v="2152" actId="478"/>
          <ac:picMkLst>
            <pc:docMk/>
            <pc:sldMk cId="1814633775" sldId="342"/>
            <ac:picMk id="9" creationId="{0D176611-2492-48B3-5C53-156564629117}"/>
          </ac:picMkLst>
        </pc:picChg>
        <pc:picChg chg="add del mod">
          <ac:chgData name="Mohamed-Reda Derraz" userId="d4e215a6228e3416" providerId="LiveId" clId="{CB1675EE-2047-457F-BFCE-CB9D3A308EA5}" dt="2022-08-13T11:46:14.165" v="2155" actId="478"/>
          <ac:picMkLst>
            <pc:docMk/>
            <pc:sldMk cId="1814633775" sldId="342"/>
            <ac:picMk id="11" creationId="{17D2A138-C1D8-B409-C821-60AB4471A509}"/>
          </ac:picMkLst>
        </pc:picChg>
        <pc:picChg chg="add mod">
          <ac:chgData name="Mohamed-Reda Derraz" userId="d4e215a6228e3416" providerId="LiveId" clId="{CB1675EE-2047-457F-BFCE-CB9D3A308EA5}" dt="2022-08-13T11:48:36.146" v="2175" actId="408"/>
          <ac:picMkLst>
            <pc:docMk/>
            <pc:sldMk cId="1814633775" sldId="342"/>
            <ac:picMk id="13" creationId="{BE024578-0452-5C20-2E7E-BA10303507E6}"/>
          </ac:picMkLst>
        </pc:picChg>
        <pc:picChg chg="add mod">
          <ac:chgData name="Mohamed-Reda Derraz" userId="d4e215a6228e3416" providerId="LiveId" clId="{CB1675EE-2047-457F-BFCE-CB9D3A308EA5}" dt="2022-08-13T11:48:36.146" v="2175" actId="408"/>
          <ac:picMkLst>
            <pc:docMk/>
            <pc:sldMk cId="1814633775" sldId="342"/>
            <ac:picMk id="14" creationId="{862A4794-2B92-184B-8FBD-10739BB7C7B5}"/>
          </ac:picMkLst>
        </pc:picChg>
        <pc:picChg chg="add mod">
          <ac:chgData name="Mohamed-Reda Derraz" userId="d4e215a6228e3416" providerId="LiveId" clId="{CB1675EE-2047-457F-BFCE-CB9D3A308EA5}" dt="2022-08-13T11:48:36.146" v="2175" actId="408"/>
          <ac:picMkLst>
            <pc:docMk/>
            <pc:sldMk cId="1814633775" sldId="342"/>
            <ac:picMk id="16" creationId="{23C34661-4D0F-8B58-657B-57E2AE8B4007}"/>
          </ac:picMkLst>
        </pc:picChg>
        <pc:picChg chg="add mod">
          <ac:chgData name="Mohamed-Reda Derraz" userId="d4e215a6228e3416" providerId="LiveId" clId="{CB1675EE-2047-457F-BFCE-CB9D3A308EA5}" dt="2022-08-13T11:48:36.146" v="2175" actId="408"/>
          <ac:picMkLst>
            <pc:docMk/>
            <pc:sldMk cId="1814633775" sldId="342"/>
            <ac:picMk id="17" creationId="{FC65C0D5-5D74-539E-41E7-477F3C9DC046}"/>
          </ac:picMkLst>
        </pc:picChg>
        <pc:picChg chg="add mod">
          <ac:chgData name="Mohamed-Reda Derraz" userId="d4e215a6228e3416" providerId="LiveId" clId="{CB1675EE-2047-457F-BFCE-CB9D3A308EA5}" dt="2022-08-13T11:48:36.146" v="2175" actId="408"/>
          <ac:picMkLst>
            <pc:docMk/>
            <pc:sldMk cId="1814633775" sldId="342"/>
            <ac:picMk id="18" creationId="{373CFE10-FC8B-26ED-0A0E-D2DC66C27F63}"/>
          </ac:picMkLst>
        </pc:picChg>
        <pc:picChg chg="add mod">
          <ac:chgData name="Mohamed-Reda Derraz" userId="d4e215a6228e3416" providerId="LiveId" clId="{CB1675EE-2047-457F-BFCE-CB9D3A308EA5}" dt="2022-08-13T11:50:11.654" v="2195" actId="1076"/>
          <ac:picMkLst>
            <pc:docMk/>
            <pc:sldMk cId="1814633775" sldId="342"/>
            <ac:picMk id="20" creationId="{76AD5370-7ADD-E0E7-AC3C-438C63EF46D4}"/>
          </ac:picMkLst>
        </pc:picChg>
      </pc:sldChg>
      <pc:sldChg chg="addSp delSp modSp mod modAnim modNotesTx">
        <pc:chgData name="Mohamed-Reda Derraz" userId="d4e215a6228e3416" providerId="LiveId" clId="{CB1675EE-2047-457F-BFCE-CB9D3A308EA5}" dt="2022-08-13T16:36:04.613" v="2263"/>
        <pc:sldMkLst>
          <pc:docMk/>
          <pc:sldMk cId="460794621" sldId="343"/>
        </pc:sldMkLst>
        <pc:spChg chg="del mod">
          <ac:chgData name="Mohamed-Reda Derraz" userId="d4e215a6228e3416" providerId="LiveId" clId="{CB1675EE-2047-457F-BFCE-CB9D3A308EA5}" dt="2022-08-13T11:53:01.612" v="2218" actId="478"/>
          <ac:spMkLst>
            <pc:docMk/>
            <pc:sldMk cId="460794621" sldId="343"/>
            <ac:spMk id="3" creationId="{A2A687D9-6EFC-4208-1888-2DE1A6C80B38}"/>
          </ac:spMkLst>
        </pc:spChg>
        <pc:picChg chg="add mod">
          <ac:chgData name="Mohamed-Reda Derraz" userId="d4e215a6228e3416" providerId="LiveId" clId="{CB1675EE-2047-457F-BFCE-CB9D3A308EA5}" dt="2022-08-13T16:36:00.088" v="2262" actId="408"/>
          <ac:picMkLst>
            <pc:docMk/>
            <pc:sldMk cId="460794621" sldId="343"/>
            <ac:picMk id="4" creationId="{C9EDD824-F2F9-7FF8-EFFE-63FB4298CB5D}"/>
          </ac:picMkLst>
        </pc:picChg>
        <pc:picChg chg="add mod">
          <ac:chgData name="Mohamed-Reda Derraz" userId="d4e215a6228e3416" providerId="LiveId" clId="{CB1675EE-2047-457F-BFCE-CB9D3A308EA5}" dt="2022-08-13T16:36:00.088" v="2262" actId="408"/>
          <ac:picMkLst>
            <pc:docMk/>
            <pc:sldMk cId="460794621" sldId="343"/>
            <ac:picMk id="5" creationId="{8C10310C-52C3-A124-6D73-36A727E441A9}"/>
          </ac:picMkLst>
        </pc:picChg>
        <pc:picChg chg="add mod">
          <ac:chgData name="Mohamed-Reda Derraz" userId="d4e215a6228e3416" providerId="LiveId" clId="{CB1675EE-2047-457F-BFCE-CB9D3A308EA5}" dt="2022-08-13T16:36:00.088" v="2262" actId="408"/>
          <ac:picMkLst>
            <pc:docMk/>
            <pc:sldMk cId="460794621" sldId="343"/>
            <ac:picMk id="7" creationId="{1C5D7A58-52AD-6F0F-AACE-AEE1D9129B73}"/>
          </ac:picMkLst>
        </pc:picChg>
      </pc:sldChg>
      <pc:sldChg chg="modSp mod">
        <pc:chgData name="Mohamed-Reda Derraz" userId="d4e215a6228e3416" providerId="LiveId" clId="{CB1675EE-2047-457F-BFCE-CB9D3A308EA5}" dt="2022-08-13T16:37:01.198" v="2267" actId="1076"/>
        <pc:sldMkLst>
          <pc:docMk/>
          <pc:sldMk cId="3423664921" sldId="344"/>
        </pc:sldMkLst>
        <pc:picChg chg="mod">
          <ac:chgData name="Mohamed-Reda Derraz" userId="d4e215a6228e3416" providerId="LiveId" clId="{CB1675EE-2047-457F-BFCE-CB9D3A308EA5}" dt="2022-08-13T16:37:01.198" v="2267" actId="1076"/>
          <ac:picMkLst>
            <pc:docMk/>
            <pc:sldMk cId="3423664921" sldId="344"/>
            <ac:picMk id="6" creationId="{5A370555-0F39-E66F-1B40-62A0EBA69B0E}"/>
          </ac:picMkLst>
        </pc:picChg>
      </pc:sldChg>
      <pc:sldChg chg="modSp mod">
        <pc:chgData name="Mohamed-Reda Derraz" userId="d4e215a6228e3416" providerId="LiveId" clId="{CB1675EE-2047-457F-BFCE-CB9D3A308EA5}" dt="2022-08-13T16:36:35.888" v="2265" actId="1076"/>
        <pc:sldMkLst>
          <pc:docMk/>
          <pc:sldMk cId="1231703288" sldId="345"/>
        </pc:sldMkLst>
        <pc:picChg chg="mod">
          <ac:chgData name="Mohamed-Reda Derraz" userId="d4e215a6228e3416" providerId="LiveId" clId="{CB1675EE-2047-457F-BFCE-CB9D3A308EA5}" dt="2022-08-13T16:36:35.888" v="2265" actId="1076"/>
          <ac:picMkLst>
            <pc:docMk/>
            <pc:sldMk cId="1231703288" sldId="345"/>
            <ac:picMk id="4" creationId="{F127A48B-BAB2-B20B-9C84-9311E3C18DB3}"/>
          </ac:picMkLst>
        </pc:picChg>
      </pc:sldChg>
      <pc:sldChg chg="modAnim modNotesTx">
        <pc:chgData name="Mohamed-Reda Derraz" userId="d4e215a6228e3416" providerId="LiveId" clId="{CB1675EE-2047-457F-BFCE-CB9D3A308EA5}" dt="2022-08-13T16:38:05.024" v="2280"/>
        <pc:sldMkLst>
          <pc:docMk/>
          <pc:sldMk cId="3662593949" sldId="346"/>
        </pc:sldMkLst>
      </pc:sldChg>
      <pc:sldChg chg="addSp delSp modSp mod modAnim modNotesTx">
        <pc:chgData name="Mohamed-Reda Derraz" userId="d4e215a6228e3416" providerId="LiveId" clId="{CB1675EE-2047-457F-BFCE-CB9D3A308EA5}" dt="2022-08-13T11:42:48.128" v="2106" actId="1038"/>
        <pc:sldMkLst>
          <pc:docMk/>
          <pc:sldMk cId="3562184961" sldId="347"/>
        </pc:sldMkLst>
        <pc:spChg chg="mod topLvl">
          <ac:chgData name="Mohamed-Reda Derraz" userId="d4e215a6228e3416" providerId="LiveId" clId="{CB1675EE-2047-457F-BFCE-CB9D3A308EA5}" dt="2022-08-13T11:41:25.402" v="2056" actId="164"/>
          <ac:spMkLst>
            <pc:docMk/>
            <pc:sldMk cId="3562184961" sldId="347"/>
            <ac:spMk id="8" creationId="{9A26623B-C0EF-E10C-9176-1C90828A6BA9}"/>
          </ac:spMkLst>
        </pc:spChg>
        <pc:spChg chg="mod topLvl">
          <ac:chgData name="Mohamed-Reda Derraz" userId="d4e215a6228e3416" providerId="LiveId" clId="{CB1675EE-2047-457F-BFCE-CB9D3A308EA5}" dt="2022-08-13T11:41:25.402" v="2056" actId="164"/>
          <ac:spMkLst>
            <pc:docMk/>
            <pc:sldMk cId="3562184961" sldId="347"/>
            <ac:spMk id="9" creationId="{590317C2-2F3D-DF43-1395-F7769AA26E78}"/>
          </ac:spMkLst>
        </pc:spChg>
        <pc:spChg chg="mod topLvl">
          <ac:chgData name="Mohamed-Reda Derraz" userId="d4e215a6228e3416" providerId="LiveId" clId="{CB1675EE-2047-457F-BFCE-CB9D3A308EA5}" dt="2022-08-13T11:41:25.402" v="2056" actId="164"/>
          <ac:spMkLst>
            <pc:docMk/>
            <pc:sldMk cId="3562184961" sldId="347"/>
            <ac:spMk id="10" creationId="{A2F977D2-F853-BF1E-A3AF-9F4D7886EC62}"/>
          </ac:spMkLst>
        </pc:spChg>
        <pc:spChg chg="mod topLvl">
          <ac:chgData name="Mohamed-Reda Derraz" userId="d4e215a6228e3416" providerId="LiveId" clId="{CB1675EE-2047-457F-BFCE-CB9D3A308EA5}" dt="2022-08-13T11:41:25.402" v="2056" actId="164"/>
          <ac:spMkLst>
            <pc:docMk/>
            <pc:sldMk cId="3562184961" sldId="347"/>
            <ac:spMk id="11" creationId="{FC62ECA0-1ADB-CA40-7126-E317503BEC2F}"/>
          </ac:spMkLst>
        </pc:spChg>
        <pc:spChg chg="mod topLvl">
          <ac:chgData name="Mohamed-Reda Derraz" userId="d4e215a6228e3416" providerId="LiveId" clId="{CB1675EE-2047-457F-BFCE-CB9D3A308EA5}" dt="2022-08-13T11:41:25.402" v="2056" actId="164"/>
          <ac:spMkLst>
            <pc:docMk/>
            <pc:sldMk cId="3562184961" sldId="347"/>
            <ac:spMk id="12" creationId="{5F83BE5B-7E72-BFF3-4D8A-15D69D3428A1}"/>
          </ac:spMkLst>
        </pc:spChg>
        <pc:spChg chg="mod topLvl">
          <ac:chgData name="Mohamed-Reda Derraz" userId="d4e215a6228e3416" providerId="LiveId" clId="{CB1675EE-2047-457F-BFCE-CB9D3A308EA5}" dt="2022-08-13T11:41:25.402" v="2056" actId="164"/>
          <ac:spMkLst>
            <pc:docMk/>
            <pc:sldMk cId="3562184961" sldId="347"/>
            <ac:spMk id="13" creationId="{EC88D187-D560-9680-5A25-23FE5D38935B}"/>
          </ac:spMkLst>
        </pc:spChg>
        <pc:spChg chg="mod topLvl">
          <ac:chgData name="Mohamed-Reda Derraz" userId="d4e215a6228e3416" providerId="LiveId" clId="{CB1675EE-2047-457F-BFCE-CB9D3A308EA5}" dt="2022-08-13T11:41:17.988" v="2053" actId="164"/>
          <ac:spMkLst>
            <pc:docMk/>
            <pc:sldMk cId="3562184961" sldId="347"/>
            <ac:spMk id="14" creationId="{CA16828E-BFB7-A861-C0C4-E5F8DD127F25}"/>
          </ac:spMkLst>
        </pc:spChg>
        <pc:spChg chg="mod topLvl">
          <ac:chgData name="Mohamed-Reda Derraz" userId="d4e215a6228e3416" providerId="LiveId" clId="{CB1675EE-2047-457F-BFCE-CB9D3A308EA5}" dt="2022-08-13T11:41:17.988" v="2053" actId="164"/>
          <ac:spMkLst>
            <pc:docMk/>
            <pc:sldMk cId="3562184961" sldId="347"/>
            <ac:spMk id="15" creationId="{26E7A395-9BAD-890F-4D52-3A73A829B681}"/>
          </ac:spMkLst>
        </pc:spChg>
        <pc:spChg chg="mod">
          <ac:chgData name="Mohamed-Reda Derraz" userId="d4e215a6228e3416" providerId="LiveId" clId="{CB1675EE-2047-457F-BFCE-CB9D3A308EA5}" dt="2022-08-13T11:41:57.737" v="2062"/>
          <ac:spMkLst>
            <pc:docMk/>
            <pc:sldMk cId="3562184961" sldId="347"/>
            <ac:spMk id="19" creationId="{8F1E93A9-A44D-C8CB-4657-B48B87D6FFE7}"/>
          </ac:spMkLst>
        </pc:spChg>
        <pc:spChg chg="mod">
          <ac:chgData name="Mohamed-Reda Derraz" userId="d4e215a6228e3416" providerId="LiveId" clId="{CB1675EE-2047-457F-BFCE-CB9D3A308EA5}" dt="2022-08-13T11:41:57.737" v="2062"/>
          <ac:spMkLst>
            <pc:docMk/>
            <pc:sldMk cId="3562184961" sldId="347"/>
            <ac:spMk id="20" creationId="{6163B0C4-23C7-87FA-175F-7D08DBBEB691}"/>
          </ac:spMkLst>
        </pc:spChg>
        <pc:grpChg chg="del mod">
          <ac:chgData name="Mohamed-Reda Derraz" userId="d4e215a6228e3416" providerId="LiveId" clId="{CB1675EE-2047-457F-BFCE-CB9D3A308EA5}" dt="2022-08-13T11:41:13.778" v="2052" actId="165"/>
          <ac:grpSpMkLst>
            <pc:docMk/>
            <pc:sldMk cId="3562184961" sldId="347"/>
            <ac:grpSpMk id="7" creationId="{7F0EF286-C63C-4EE1-ADFF-A99B6EC92FFC}"/>
          </ac:grpSpMkLst>
        </pc:grpChg>
        <pc:grpChg chg="add mod">
          <ac:chgData name="Mohamed-Reda Derraz" userId="d4e215a6228e3416" providerId="LiveId" clId="{CB1675EE-2047-457F-BFCE-CB9D3A308EA5}" dt="2022-08-13T11:42:48.128" v="2106" actId="1038"/>
          <ac:grpSpMkLst>
            <pc:docMk/>
            <pc:sldMk cId="3562184961" sldId="347"/>
            <ac:grpSpMk id="16" creationId="{990C7B5F-3B1A-CFA5-76F3-6A4425E97D51}"/>
          </ac:grpSpMkLst>
        </pc:grpChg>
        <pc:grpChg chg="add mod">
          <ac:chgData name="Mohamed-Reda Derraz" userId="d4e215a6228e3416" providerId="LiveId" clId="{CB1675EE-2047-457F-BFCE-CB9D3A308EA5}" dt="2022-08-13T11:42:48.128" v="2106" actId="1038"/>
          <ac:grpSpMkLst>
            <pc:docMk/>
            <pc:sldMk cId="3562184961" sldId="347"/>
            <ac:grpSpMk id="17" creationId="{26A881B7-75D2-05C9-95ED-4C3B4843A37B}"/>
          </ac:grpSpMkLst>
        </pc:grpChg>
        <pc:grpChg chg="add mod">
          <ac:chgData name="Mohamed-Reda Derraz" userId="d4e215a6228e3416" providerId="LiveId" clId="{CB1675EE-2047-457F-BFCE-CB9D3A308EA5}" dt="2022-08-13T11:42:48.128" v="2106" actId="1038"/>
          <ac:grpSpMkLst>
            <pc:docMk/>
            <pc:sldMk cId="3562184961" sldId="347"/>
            <ac:grpSpMk id="18" creationId="{66784E4E-D406-9B3F-404A-C4737D39A02A}"/>
          </ac:grpSpMkLst>
        </pc:grpChg>
        <pc:picChg chg="add mod">
          <ac:chgData name="Mohamed-Reda Derraz" userId="d4e215a6228e3416" providerId="LiveId" clId="{CB1675EE-2047-457F-BFCE-CB9D3A308EA5}" dt="2022-08-13T11:40:51.327" v="2047" actId="1076"/>
          <ac:picMkLst>
            <pc:docMk/>
            <pc:sldMk cId="3562184961" sldId="347"/>
            <ac:picMk id="4" creationId="{C776882E-D651-8A33-5D8E-9B691E7F6BC7}"/>
          </ac:picMkLst>
        </pc:picChg>
        <pc:picChg chg="add del mod">
          <ac:chgData name="Mohamed-Reda Derraz" userId="d4e215a6228e3416" providerId="LiveId" clId="{CB1675EE-2047-457F-BFCE-CB9D3A308EA5}" dt="2022-08-13T11:41:09.703" v="2051" actId="27803"/>
          <ac:picMkLst>
            <pc:docMk/>
            <pc:sldMk cId="3562184961" sldId="347"/>
            <ac:picMk id="6" creationId="{7385DC61-E92A-CF77-FFEE-C15EDBC7D72B}"/>
          </ac:picMkLst>
        </pc:picChg>
      </pc:sldChg>
      <pc:sldChg chg="addSp modSp mod modAnim modNotesTx">
        <pc:chgData name="Mohamed-Reda Derraz" userId="d4e215a6228e3416" providerId="LiveId" clId="{CB1675EE-2047-457F-BFCE-CB9D3A308EA5}" dt="2022-08-13T16:43:16.171" v="2319" actId="20577"/>
        <pc:sldMkLst>
          <pc:docMk/>
          <pc:sldMk cId="3310158507" sldId="348"/>
        </pc:sldMkLst>
        <pc:picChg chg="add mod">
          <ac:chgData name="Mohamed-Reda Derraz" userId="d4e215a6228e3416" providerId="LiveId" clId="{CB1675EE-2047-457F-BFCE-CB9D3A308EA5}" dt="2022-08-13T16:41:54.126" v="2284"/>
          <ac:picMkLst>
            <pc:docMk/>
            <pc:sldMk cId="3310158507" sldId="348"/>
            <ac:picMk id="3" creationId="{F2D861DA-E54C-D328-0DE5-D4DB0E436D76}"/>
          </ac:picMkLst>
        </pc:picChg>
        <pc:picChg chg="add mod">
          <ac:chgData name="Mohamed-Reda Derraz" userId="d4e215a6228e3416" providerId="LiveId" clId="{CB1675EE-2047-457F-BFCE-CB9D3A308EA5}" dt="2022-08-13T16:41:54.126" v="2284"/>
          <ac:picMkLst>
            <pc:docMk/>
            <pc:sldMk cId="3310158507" sldId="348"/>
            <ac:picMk id="4" creationId="{EC6B967A-BC75-A8A0-8923-EB5EE5A2ADFC}"/>
          </ac:picMkLst>
        </pc:picChg>
        <pc:picChg chg="add mod">
          <ac:chgData name="Mohamed-Reda Derraz" userId="d4e215a6228e3416" providerId="LiveId" clId="{CB1675EE-2047-457F-BFCE-CB9D3A308EA5}" dt="2022-08-13T16:43:00.669" v="2304" actId="1076"/>
          <ac:picMkLst>
            <pc:docMk/>
            <pc:sldMk cId="3310158507" sldId="348"/>
            <ac:picMk id="5" creationId="{2493EF9A-B73E-A25D-14EB-A6F8D4297EC8}"/>
          </ac:picMkLst>
        </pc:picChg>
        <pc:picChg chg="add mod">
          <ac:chgData name="Mohamed-Reda Derraz" userId="d4e215a6228e3416" providerId="LiveId" clId="{CB1675EE-2047-457F-BFCE-CB9D3A308EA5}" dt="2022-08-13T16:43:04.868" v="2308" actId="1076"/>
          <ac:picMkLst>
            <pc:docMk/>
            <pc:sldMk cId="3310158507" sldId="348"/>
            <ac:picMk id="7" creationId="{5532EF2A-F5C6-1AE1-5816-1C9D5733ABB9}"/>
          </ac:picMkLst>
        </pc:picChg>
      </pc:sldChg>
      <pc:sldChg chg="addSp modSp mod modAnim modNotesTx">
        <pc:chgData name="Mohamed-Reda Derraz" userId="d4e215a6228e3416" providerId="LiveId" clId="{CB1675EE-2047-457F-BFCE-CB9D3A308EA5}" dt="2022-08-13T16:44:54.882" v="2338" actId="20577"/>
        <pc:sldMkLst>
          <pc:docMk/>
          <pc:sldMk cId="2781180337" sldId="350"/>
        </pc:sldMkLst>
        <pc:spChg chg="add mod">
          <ac:chgData name="Mohamed-Reda Derraz" userId="d4e215a6228e3416" providerId="LiveId" clId="{CB1675EE-2047-457F-BFCE-CB9D3A308EA5}" dt="2022-08-13T16:44:34.290" v="2323" actId="164"/>
          <ac:spMkLst>
            <pc:docMk/>
            <pc:sldMk cId="2781180337" sldId="350"/>
            <ac:spMk id="3" creationId="{FBC25B66-3DA5-FF48-2E73-012F4623D390}"/>
          </ac:spMkLst>
        </pc:spChg>
        <pc:spChg chg="add mod">
          <ac:chgData name="Mohamed-Reda Derraz" userId="d4e215a6228e3416" providerId="LiveId" clId="{CB1675EE-2047-457F-BFCE-CB9D3A308EA5}" dt="2022-08-13T16:44:34.290" v="2323" actId="164"/>
          <ac:spMkLst>
            <pc:docMk/>
            <pc:sldMk cId="2781180337" sldId="350"/>
            <ac:spMk id="4" creationId="{EA8366AF-3982-7646-2DCE-7B399DDBFDFC}"/>
          </ac:spMkLst>
        </pc:spChg>
        <pc:spChg chg="add mod">
          <ac:chgData name="Mohamed-Reda Derraz" userId="d4e215a6228e3416" providerId="LiveId" clId="{CB1675EE-2047-457F-BFCE-CB9D3A308EA5}" dt="2022-08-13T16:44:34.290" v="2323" actId="164"/>
          <ac:spMkLst>
            <pc:docMk/>
            <pc:sldMk cId="2781180337" sldId="350"/>
            <ac:spMk id="5" creationId="{B14B0699-E8F9-7839-CE5B-CA9327F4A7B5}"/>
          </ac:spMkLst>
        </pc:spChg>
        <pc:spChg chg="add mod">
          <ac:chgData name="Mohamed-Reda Derraz" userId="d4e215a6228e3416" providerId="LiveId" clId="{CB1675EE-2047-457F-BFCE-CB9D3A308EA5}" dt="2022-08-13T16:44:34.290" v="2323" actId="164"/>
          <ac:spMkLst>
            <pc:docMk/>
            <pc:sldMk cId="2781180337" sldId="350"/>
            <ac:spMk id="6" creationId="{AE153626-1FDF-1823-B85A-DA584166F470}"/>
          </ac:spMkLst>
        </pc:spChg>
        <pc:spChg chg="add mod">
          <ac:chgData name="Mohamed-Reda Derraz" userId="d4e215a6228e3416" providerId="LiveId" clId="{CB1675EE-2047-457F-BFCE-CB9D3A308EA5}" dt="2022-08-13T16:44:34.290" v="2323" actId="164"/>
          <ac:spMkLst>
            <pc:docMk/>
            <pc:sldMk cId="2781180337" sldId="350"/>
            <ac:spMk id="7" creationId="{749219C3-5B97-5DCA-6616-5288734DDCA1}"/>
          </ac:spMkLst>
        </pc:spChg>
        <pc:spChg chg="add mod">
          <ac:chgData name="Mohamed-Reda Derraz" userId="d4e215a6228e3416" providerId="LiveId" clId="{CB1675EE-2047-457F-BFCE-CB9D3A308EA5}" dt="2022-08-13T16:44:34.290" v="2323" actId="164"/>
          <ac:spMkLst>
            <pc:docMk/>
            <pc:sldMk cId="2781180337" sldId="350"/>
            <ac:spMk id="8" creationId="{D2F1250A-A62D-EA00-5E81-9614697EFBED}"/>
          </ac:spMkLst>
        </pc:spChg>
        <pc:spChg chg="add mod">
          <ac:chgData name="Mohamed-Reda Derraz" userId="d4e215a6228e3416" providerId="LiveId" clId="{CB1675EE-2047-457F-BFCE-CB9D3A308EA5}" dt="2022-08-13T16:44:34.290" v="2323" actId="164"/>
          <ac:spMkLst>
            <pc:docMk/>
            <pc:sldMk cId="2781180337" sldId="350"/>
            <ac:spMk id="9" creationId="{5A0667A5-EDB5-C90C-8E23-52CC4DAE561C}"/>
          </ac:spMkLst>
        </pc:spChg>
        <pc:spChg chg="add mod">
          <ac:chgData name="Mohamed-Reda Derraz" userId="d4e215a6228e3416" providerId="LiveId" clId="{CB1675EE-2047-457F-BFCE-CB9D3A308EA5}" dt="2022-08-13T16:44:34.290" v="2323" actId="164"/>
          <ac:spMkLst>
            <pc:docMk/>
            <pc:sldMk cId="2781180337" sldId="350"/>
            <ac:spMk id="10" creationId="{496E0DCB-D9BA-63A5-4292-DA46589437C5}"/>
          </ac:spMkLst>
        </pc:spChg>
        <pc:spChg chg="add mod">
          <ac:chgData name="Mohamed-Reda Derraz" userId="d4e215a6228e3416" providerId="LiveId" clId="{CB1675EE-2047-457F-BFCE-CB9D3A308EA5}" dt="2022-08-13T16:44:34.290" v="2323" actId="164"/>
          <ac:spMkLst>
            <pc:docMk/>
            <pc:sldMk cId="2781180337" sldId="350"/>
            <ac:spMk id="11" creationId="{7A268DA4-F2CB-3320-42E9-81BC70409C60}"/>
          </ac:spMkLst>
        </pc:spChg>
        <pc:spChg chg="add mod">
          <ac:chgData name="Mohamed-Reda Derraz" userId="d4e215a6228e3416" providerId="LiveId" clId="{CB1675EE-2047-457F-BFCE-CB9D3A308EA5}" dt="2022-08-13T16:44:34.290" v="2323" actId="164"/>
          <ac:spMkLst>
            <pc:docMk/>
            <pc:sldMk cId="2781180337" sldId="350"/>
            <ac:spMk id="12" creationId="{2AEFBE70-2DFC-2EE6-6F51-246D13A2778C}"/>
          </ac:spMkLst>
        </pc:spChg>
        <pc:spChg chg="add mod">
          <ac:chgData name="Mohamed-Reda Derraz" userId="d4e215a6228e3416" providerId="LiveId" clId="{CB1675EE-2047-457F-BFCE-CB9D3A308EA5}" dt="2022-08-13T16:44:34.290" v="2323" actId="164"/>
          <ac:spMkLst>
            <pc:docMk/>
            <pc:sldMk cId="2781180337" sldId="350"/>
            <ac:spMk id="13" creationId="{58FC326C-BE4D-5064-E759-043A16F44CBA}"/>
          </ac:spMkLst>
        </pc:spChg>
        <pc:spChg chg="add mod">
          <ac:chgData name="Mohamed-Reda Derraz" userId="d4e215a6228e3416" providerId="LiveId" clId="{CB1675EE-2047-457F-BFCE-CB9D3A308EA5}" dt="2022-08-13T16:44:34.290" v="2323" actId="164"/>
          <ac:spMkLst>
            <pc:docMk/>
            <pc:sldMk cId="2781180337" sldId="350"/>
            <ac:spMk id="14" creationId="{16044F09-2070-E43E-6929-A3103CA6A7B0}"/>
          </ac:spMkLst>
        </pc:spChg>
        <pc:spChg chg="add mod">
          <ac:chgData name="Mohamed-Reda Derraz" userId="d4e215a6228e3416" providerId="LiveId" clId="{CB1675EE-2047-457F-BFCE-CB9D3A308EA5}" dt="2022-08-13T16:44:34.290" v="2323" actId="164"/>
          <ac:spMkLst>
            <pc:docMk/>
            <pc:sldMk cId="2781180337" sldId="350"/>
            <ac:spMk id="15" creationId="{B1A41332-6A7B-AA19-F1B3-08E9F393F2B7}"/>
          </ac:spMkLst>
        </pc:spChg>
        <pc:spChg chg="add mod">
          <ac:chgData name="Mohamed-Reda Derraz" userId="d4e215a6228e3416" providerId="LiveId" clId="{CB1675EE-2047-457F-BFCE-CB9D3A308EA5}" dt="2022-08-13T16:44:34.290" v="2323" actId="164"/>
          <ac:spMkLst>
            <pc:docMk/>
            <pc:sldMk cId="2781180337" sldId="350"/>
            <ac:spMk id="16" creationId="{23DEDE36-8E62-E603-FCC3-D7AF44036421}"/>
          </ac:spMkLst>
        </pc:spChg>
        <pc:spChg chg="add mod">
          <ac:chgData name="Mohamed-Reda Derraz" userId="d4e215a6228e3416" providerId="LiveId" clId="{CB1675EE-2047-457F-BFCE-CB9D3A308EA5}" dt="2022-08-13T16:44:34.290" v="2323" actId="164"/>
          <ac:spMkLst>
            <pc:docMk/>
            <pc:sldMk cId="2781180337" sldId="350"/>
            <ac:spMk id="17" creationId="{C4A12DF7-C59D-93BC-3012-4379DE188F87}"/>
          </ac:spMkLst>
        </pc:spChg>
        <pc:spChg chg="add mod">
          <ac:chgData name="Mohamed-Reda Derraz" userId="d4e215a6228e3416" providerId="LiveId" clId="{CB1675EE-2047-457F-BFCE-CB9D3A308EA5}" dt="2022-08-13T16:44:34.290" v="2323" actId="164"/>
          <ac:spMkLst>
            <pc:docMk/>
            <pc:sldMk cId="2781180337" sldId="350"/>
            <ac:spMk id="18" creationId="{3C8FD64D-E209-0FCD-D603-E10E6D06F7CA}"/>
          </ac:spMkLst>
        </pc:spChg>
        <pc:spChg chg="add mod">
          <ac:chgData name="Mohamed-Reda Derraz" userId="d4e215a6228e3416" providerId="LiveId" clId="{CB1675EE-2047-457F-BFCE-CB9D3A308EA5}" dt="2022-08-13T16:44:34.290" v="2323" actId="164"/>
          <ac:spMkLst>
            <pc:docMk/>
            <pc:sldMk cId="2781180337" sldId="350"/>
            <ac:spMk id="19" creationId="{F0F9E3F7-EC2F-901F-EEE4-11BD6589037E}"/>
          </ac:spMkLst>
        </pc:spChg>
        <pc:spChg chg="add mod">
          <ac:chgData name="Mohamed-Reda Derraz" userId="d4e215a6228e3416" providerId="LiveId" clId="{CB1675EE-2047-457F-BFCE-CB9D3A308EA5}" dt="2022-08-13T16:44:34.290" v="2323" actId="164"/>
          <ac:spMkLst>
            <pc:docMk/>
            <pc:sldMk cId="2781180337" sldId="350"/>
            <ac:spMk id="20" creationId="{2149037E-C9FB-6A79-C95C-F9E0EEB2D76E}"/>
          </ac:spMkLst>
        </pc:spChg>
        <pc:spChg chg="add mod">
          <ac:chgData name="Mohamed-Reda Derraz" userId="d4e215a6228e3416" providerId="LiveId" clId="{CB1675EE-2047-457F-BFCE-CB9D3A308EA5}" dt="2022-08-13T16:44:34.290" v="2323" actId="164"/>
          <ac:spMkLst>
            <pc:docMk/>
            <pc:sldMk cId="2781180337" sldId="350"/>
            <ac:spMk id="21" creationId="{3B103B93-809B-F828-7DB3-F32B6985B583}"/>
          </ac:spMkLst>
        </pc:spChg>
        <pc:spChg chg="add mod">
          <ac:chgData name="Mohamed-Reda Derraz" userId="d4e215a6228e3416" providerId="LiveId" clId="{CB1675EE-2047-457F-BFCE-CB9D3A308EA5}" dt="2022-08-13T16:44:34.290" v="2323" actId="164"/>
          <ac:spMkLst>
            <pc:docMk/>
            <pc:sldMk cId="2781180337" sldId="350"/>
            <ac:spMk id="22" creationId="{09DBF694-3FFB-4B11-D16A-876CC565AADD}"/>
          </ac:spMkLst>
        </pc:spChg>
        <pc:spChg chg="add mod">
          <ac:chgData name="Mohamed-Reda Derraz" userId="d4e215a6228e3416" providerId="LiveId" clId="{CB1675EE-2047-457F-BFCE-CB9D3A308EA5}" dt="2022-08-13T16:44:34.290" v="2323" actId="164"/>
          <ac:spMkLst>
            <pc:docMk/>
            <pc:sldMk cId="2781180337" sldId="350"/>
            <ac:spMk id="23" creationId="{E5DA684F-3632-D3C2-2F65-3A75623403E2}"/>
          </ac:spMkLst>
        </pc:spChg>
        <pc:spChg chg="add mod">
          <ac:chgData name="Mohamed-Reda Derraz" userId="d4e215a6228e3416" providerId="LiveId" clId="{CB1675EE-2047-457F-BFCE-CB9D3A308EA5}" dt="2022-08-13T16:44:34.290" v="2323" actId="164"/>
          <ac:spMkLst>
            <pc:docMk/>
            <pc:sldMk cId="2781180337" sldId="350"/>
            <ac:spMk id="24" creationId="{32E04EA8-2104-E442-3936-3C9F8A9F6693}"/>
          </ac:spMkLst>
        </pc:spChg>
        <pc:spChg chg="add mod">
          <ac:chgData name="Mohamed-Reda Derraz" userId="d4e215a6228e3416" providerId="LiveId" clId="{CB1675EE-2047-457F-BFCE-CB9D3A308EA5}" dt="2022-08-13T16:44:34.290" v="2323" actId="164"/>
          <ac:spMkLst>
            <pc:docMk/>
            <pc:sldMk cId="2781180337" sldId="350"/>
            <ac:spMk id="25" creationId="{030BFB83-EDDF-9A53-A823-F78502D777EF}"/>
          </ac:spMkLst>
        </pc:spChg>
        <pc:spChg chg="add mod">
          <ac:chgData name="Mohamed-Reda Derraz" userId="d4e215a6228e3416" providerId="LiveId" clId="{CB1675EE-2047-457F-BFCE-CB9D3A308EA5}" dt="2022-08-13T16:44:34.290" v="2323" actId="164"/>
          <ac:spMkLst>
            <pc:docMk/>
            <pc:sldMk cId="2781180337" sldId="350"/>
            <ac:spMk id="26" creationId="{258622A8-A0CB-EE73-5CCD-E7D80C8942E5}"/>
          </ac:spMkLst>
        </pc:spChg>
        <pc:spChg chg="add mod">
          <ac:chgData name="Mohamed-Reda Derraz" userId="d4e215a6228e3416" providerId="LiveId" clId="{CB1675EE-2047-457F-BFCE-CB9D3A308EA5}" dt="2022-08-13T16:44:34.290" v="2323" actId="164"/>
          <ac:spMkLst>
            <pc:docMk/>
            <pc:sldMk cId="2781180337" sldId="350"/>
            <ac:spMk id="27" creationId="{516D39DC-E098-C645-27E4-114C0971CBBD}"/>
          </ac:spMkLst>
        </pc:spChg>
        <pc:spChg chg="add mod">
          <ac:chgData name="Mohamed-Reda Derraz" userId="d4e215a6228e3416" providerId="LiveId" clId="{CB1675EE-2047-457F-BFCE-CB9D3A308EA5}" dt="2022-08-13T16:44:34.290" v="2323" actId="164"/>
          <ac:spMkLst>
            <pc:docMk/>
            <pc:sldMk cId="2781180337" sldId="350"/>
            <ac:spMk id="28" creationId="{9A424C75-91FA-63C3-8128-D15184FBDFB1}"/>
          </ac:spMkLst>
        </pc:spChg>
        <pc:spChg chg="add mod">
          <ac:chgData name="Mohamed-Reda Derraz" userId="d4e215a6228e3416" providerId="LiveId" clId="{CB1675EE-2047-457F-BFCE-CB9D3A308EA5}" dt="2022-08-13T16:44:34.290" v="2323" actId="164"/>
          <ac:spMkLst>
            <pc:docMk/>
            <pc:sldMk cId="2781180337" sldId="350"/>
            <ac:spMk id="29" creationId="{F80E228B-6C2F-1E52-8D4B-DAF1D4C915C7}"/>
          </ac:spMkLst>
        </pc:spChg>
        <pc:spChg chg="add mod">
          <ac:chgData name="Mohamed-Reda Derraz" userId="d4e215a6228e3416" providerId="LiveId" clId="{CB1675EE-2047-457F-BFCE-CB9D3A308EA5}" dt="2022-08-13T16:44:34.290" v="2323" actId="164"/>
          <ac:spMkLst>
            <pc:docMk/>
            <pc:sldMk cId="2781180337" sldId="350"/>
            <ac:spMk id="30" creationId="{1FADD441-06E7-B0FF-119B-6FCA0D5A2C17}"/>
          </ac:spMkLst>
        </pc:spChg>
        <pc:spChg chg="add mod">
          <ac:chgData name="Mohamed-Reda Derraz" userId="d4e215a6228e3416" providerId="LiveId" clId="{CB1675EE-2047-457F-BFCE-CB9D3A308EA5}" dt="2022-08-13T16:44:34.290" v="2323" actId="164"/>
          <ac:spMkLst>
            <pc:docMk/>
            <pc:sldMk cId="2781180337" sldId="350"/>
            <ac:spMk id="31" creationId="{D366C2AF-2492-95B6-4EEB-43C3D6A40E6D}"/>
          </ac:spMkLst>
        </pc:spChg>
        <pc:spChg chg="add mod">
          <ac:chgData name="Mohamed-Reda Derraz" userId="d4e215a6228e3416" providerId="LiveId" clId="{CB1675EE-2047-457F-BFCE-CB9D3A308EA5}" dt="2022-08-13T16:44:34.290" v="2323" actId="164"/>
          <ac:spMkLst>
            <pc:docMk/>
            <pc:sldMk cId="2781180337" sldId="350"/>
            <ac:spMk id="32" creationId="{25ABBB83-C3A7-E166-4E59-5A8FAE0A9CD7}"/>
          </ac:spMkLst>
        </pc:spChg>
        <pc:spChg chg="add mod">
          <ac:chgData name="Mohamed-Reda Derraz" userId="d4e215a6228e3416" providerId="LiveId" clId="{CB1675EE-2047-457F-BFCE-CB9D3A308EA5}" dt="2022-08-13T16:44:34.290" v="2323" actId="164"/>
          <ac:spMkLst>
            <pc:docMk/>
            <pc:sldMk cId="2781180337" sldId="350"/>
            <ac:spMk id="33" creationId="{A24C5466-B77E-706B-EC8A-FB2BD498CA7C}"/>
          </ac:spMkLst>
        </pc:spChg>
        <pc:spChg chg="add mod">
          <ac:chgData name="Mohamed-Reda Derraz" userId="d4e215a6228e3416" providerId="LiveId" clId="{CB1675EE-2047-457F-BFCE-CB9D3A308EA5}" dt="2022-08-13T16:44:34.290" v="2323" actId="164"/>
          <ac:spMkLst>
            <pc:docMk/>
            <pc:sldMk cId="2781180337" sldId="350"/>
            <ac:spMk id="34" creationId="{D1F4D362-3373-E2FC-483A-F24CC432B588}"/>
          </ac:spMkLst>
        </pc:spChg>
        <pc:spChg chg="add mod">
          <ac:chgData name="Mohamed-Reda Derraz" userId="d4e215a6228e3416" providerId="LiveId" clId="{CB1675EE-2047-457F-BFCE-CB9D3A308EA5}" dt="2022-08-13T16:44:34.290" v="2323" actId="164"/>
          <ac:spMkLst>
            <pc:docMk/>
            <pc:sldMk cId="2781180337" sldId="350"/>
            <ac:spMk id="35" creationId="{8340FC50-FEB9-C0F4-86EE-326B58DDBACA}"/>
          </ac:spMkLst>
        </pc:spChg>
        <pc:spChg chg="add mod">
          <ac:chgData name="Mohamed-Reda Derraz" userId="d4e215a6228e3416" providerId="LiveId" clId="{CB1675EE-2047-457F-BFCE-CB9D3A308EA5}" dt="2022-08-13T16:44:34.290" v="2323" actId="164"/>
          <ac:spMkLst>
            <pc:docMk/>
            <pc:sldMk cId="2781180337" sldId="350"/>
            <ac:spMk id="36" creationId="{29CCDF3C-FDF7-9327-F3FF-7EA60CE7DCD9}"/>
          </ac:spMkLst>
        </pc:spChg>
        <pc:spChg chg="add mod">
          <ac:chgData name="Mohamed-Reda Derraz" userId="d4e215a6228e3416" providerId="LiveId" clId="{CB1675EE-2047-457F-BFCE-CB9D3A308EA5}" dt="2022-08-13T16:44:34.290" v="2323" actId="164"/>
          <ac:spMkLst>
            <pc:docMk/>
            <pc:sldMk cId="2781180337" sldId="350"/>
            <ac:spMk id="37" creationId="{BD6E44AB-3F8F-43E1-3BCC-93195E7A3EF6}"/>
          </ac:spMkLst>
        </pc:spChg>
        <pc:spChg chg="add mod">
          <ac:chgData name="Mohamed-Reda Derraz" userId="d4e215a6228e3416" providerId="LiveId" clId="{CB1675EE-2047-457F-BFCE-CB9D3A308EA5}" dt="2022-08-13T16:44:34.290" v="2323" actId="164"/>
          <ac:spMkLst>
            <pc:docMk/>
            <pc:sldMk cId="2781180337" sldId="350"/>
            <ac:spMk id="38" creationId="{DEECD202-235A-2BE6-F952-BD77B5AE328F}"/>
          </ac:spMkLst>
        </pc:spChg>
        <pc:spChg chg="add mod">
          <ac:chgData name="Mohamed-Reda Derraz" userId="d4e215a6228e3416" providerId="LiveId" clId="{CB1675EE-2047-457F-BFCE-CB9D3A308EA5}" dt="2022-08-13T16:44:34.290" v="2323" actId="164"/>
          <ac:spMkLst>
            <pc:docMk/>
            <pc:sldMk cId="2781180337" sldId="350"/>
            <ac:spMk id="39" creationId="{9A6B7A21-3C92-5180-C848-3566194D6A38}"/>
          </ac:spMkLst>
        </pc:spChg>
        <pc:spChg chg="add mod">
          <ac:chgData name="Mohamed-Reda Derraz" userId="d4e215a6228e3416" providerId="LiveId" clId="{CB1675EE-2047-457F-BFCE-CB9D3A308EA5}" dt="2022-08-13T16:44:34.290" v="2323" actId="164"/>
          <ac:spMkLst>
            <pc:docMk/>
            <pc:sldMk cId="2781180337" sldId="350"/>
            <ac:spMk id="40" creationId="{DBF4E55E-5A60-EF0F-C50C-786B1731F37F}"/>
          </ac:spMkLst>
        </pc:spChg>
        <pc:spChg chg="add mod">
          <ac:chgData name="Mohamed-Reda Derraz" userId="d4e215a6228e3416" providerId="LiveId" clId="{CB1675EE-2047-457F-BFCE-CB9D3A308EA5}" dt="2022-08-13T16:44:34.290" v="2323" actId="164"/>
          <ac:spMkLst>
            <pc:docMk/>
            <pc:sldMk cId="2781180337" sldId="350"/>
            <ac:spMk id="41" creationId="{F8DB1FB7-40F6-B619-7DC3-DA094EA250A5}"/>
          </ac:spMkLst>
        </pc:spChg>
        <pc:spChg chg="add mod">
          <ac:chgData name="Mohamed-Reda Derraz" userId="d4e215a6228e3416" providerId="LiveId" clId="{CB1675EE-2047-457F-BFCE-CB9D3A308EA5}" dt="2022-08-13T16:44:34.290" v="2323" actId="164"/>
          <ac:spMkLst>
            <pc:docMk/>
            <pc:sldMk cId="2781180337" sldId="350"/>
            <ac:spMk id="42" creationId="{63CC0EB8-C163-4431-6309-95BBAF1E2C8D}"/>
          </ac:spMkLst>
        </pc:spChg>
        <pc:spChg chg="add mod">
          <ac:chgData name="Mohamed-Reda Derraz" userId="d4e215a6228e3416" providerId="LiveId" clId="{CB1675EE-2047-457F-BFCE-CB9D3A308EA5}" dt="2022-08-13T16:44:37.296" v="2324" actId="164"/>
          <ac:spMkLst>
            <pc:docMk/>
            <pc:sldMk cId="2781180337" sldId="350"/>
            <ac:spMk id="43" creationId="{A017CE68-8AEA-5C09-49AB-6926B4407351}"/>
          </ac:spMkLst>
        </pc:spChg>
        <pc:spChg chg="add mod">
          <ac:chgData name="Mohamed-Reda Derraz" userId="d4e215a6228e3416" providerId="LiveId" clId="{CB1675EE-2047-457F-BFCE-CB9D3A308EA5}" dt="2022-08-13T16:44:37.296" v="2324" actId="164"/>
          <ac:spMkLst>
            <pc:docMk/>
            <pc:sldMk cId="2781180337" sldId="350"/>
            <ac:spMk id="44" creationId="{BD0F61A6-7C6D-B2E1-1F71-54B266D35359}"/>
          </ac:spMkLst>
        </pc:spChg>
        <pc:spChg chg="add mod">
          <ac:chgData name="Mohamed-Reda Derraz" userId="d4e215a6228e3416" providerId="LiveId" clId="{CB1675EE-2047-457F-BFCE-CB9D3A308EA5}" dt="2022-08-13T16:44:37.296" v="2324" actId="164"/>
          <ac:spMkLst>
            <pc:docMk/>
            <pc:sldMk cId="2781180337" sldId="350"/>
            <ac:spMk id="45" creationId="{0743CAB3-F5A4-B8C5-9C5D-1304A04958D1}"/>
          </ac:spMkLst>
        </pc:spChg>
        <pc:spChg chg="add mod">
          <ac:chgData name="Mohamed-Reda Derraz" userId="d4e215a6228e3416" providerId="LiveId" clId="{CB1675EE-2047-457F-BFCE-CB9D3A308EA5}" dt="2022-08-13T16:44:37.296" v="2324" actId="164"/>
          <ac:spMkLst>
            <pc:docMk/>
            <pc:sldMk cId="2781180337" sldId="350"/>
            <ac:spMk id="46" creationId="{5B85A307-EB7B-868D-C7CA-F5891AFF3FB5}"/>
          </ac:spMkLst>
        </pc:spChg>
        <pc:spChg chg="add mod">
          <ac:chgData name="Mohamed-Reda Derraz" userId="d4e215a6228e3416" providerId="LiveId" clId="{CB1675EE-2047-457F-BFCE-CB9D3A308EA5}" dt="2022-08-13T16:44:37.296" v="2324" actId="164"/>
          <ac:spMkLst>
            <pc:docMk/>
            <pc:sldMk cId="2781180337" sldId="350"/>
            <ac:spMk id="47" creationId="{2BE21215-341D-2DDD-242B-CB58E321E750}"/>
          </ac:spMkLst>
        </pc:spChg>
        <pc:spChg chg="add mod">
          <ac:chgData name="Mohamed-Reda Derraz" userId="d4e215a6228e3416" providerId="LiveId" clId="{CB1675EE-2047-457F-BFCE-CB9D3A308EA5}" dt="2022-08-13T16:44:37.296" v="2324" actId="164"/>
          <ac:spMkLst>
            <pc:docMk/>
            <pc:sldMk cId="2781180337" sldId="350"/>
            <ac:spMk id="48" creationId="{EC964021-182F-23A5-4C7A-68C9A4C289BF}"/>
          </ac:spMkLst>
        </pc:spChg>
        <pc:spChg chg="add mod">
          <ac:chgData name="Mohamed-Reda Derraz" userId="d4e215a6228e3416" providerId="LiveId" clId="{CB1675EE-2047-457F-BFCE-CB9D3A308EA5}" dt="2022-08-13T16:44:37.296" v="2324" actId="164"/>
          <ac:spMkLst>
            <pc:docMk/>
            <pc:sldMk cId="2781180337" sldId="350"/>
            <ac:spMk id="49" creationId="{82881BFB-09F2-BBF3-83A3-5751A839B49D}"/>
          </ac:spMkLst>
        </pc:spChg>
        <pc:spChg chg="add mod">
          <ac:chgData name="Mohamed-Reda Derraz" userId="d4e215a6228e3416" providerId="LiveId" clId="{CB1675EE-2047-457F-BFCE-CB9D3A308EA5}" dt="2022-08-13T16:44:37.296" v="2324" actId="164"/>
          <ac:spMkLst>
            <pc:docMk/>
            <pc:sldMk cId="2781180337" sldId="350"/>
            <ac:spMk id="50" creationId="{098B4A66-2334-8382-5AC8-81993ACE0583}"/>
          </ac:spMkLst>
        </pc:spChg>
        <pc:spChg chg="add mod">
          <ac:chgData name="Mohamed-Reda Derraz" userId="d4e215a6228e3416" providerId="LiveId" clId="{CB1675EE-2047-457F-BFCE-CB9D3A308EA5}" dt="2022-08-13T16:44:37.296" v="2324" actId="164"/>
          <ac:spMkLst>
            <pc:docMk/>
            <pc:sldMk cId="2781180337" sldId="350"/>
            <ac:spMk id="51" creationId="{0CED3991-480D-09A7-F0C4-814CC161B591}"/>
          </ac:spMkLst>
        </pc:spChg>
        <pc:spChg chg="add mod">
          <ac:chgData name="Mohamed-Reda Derraz" userId="d4e215a6228e3416" providerId="LiveId" clId="{CB1675EE-2047-457F-BFCE-CB9D3A308EA5}" dt="2022-08-13T16:44:37.296" v="2324" actId="164"/>
          <ac:spMkLst>
            <pc:docMk/>
            <pc:sldMk cId="2781180337" sldId="350"/>
            <ac:spMk id="52" creationId="{41476AF0-4110-E419-4833-1472120DB5DC}"/>
          </ac:spMkLst>
        </pc:spChg>
        <pc:spChg chg="add mod">
          <ac:chgData name="Mohamed-Reda Derraz" userId="d4e215a6228e3416" providerId="LiveId" clId="{CB1675EE-2047-457F-BFCE-CB9D3A308EA5}" dt="2022-08-13T16:44:37.296" v="2324" actId="164"/>
          <ac:spMkLst>
            <pc:docMk/>
            <pc:sldMk cId="2781180337" sldId="350"/>
            <ac:spMk id="53" creationId="{8EA62BA9-EB4A-6FDA-2245-E8499D23A4BF}"/>
          </ac:spMkLst>
        </pc:spChg>
        <pc:spChg chg="add mod">
          <ac:chgData name="Mohamed-Reda Derraz" userId="d4e215a6228e3416" providerId="LiveId" clId="{CB1675EE-2047-457F-BFCE-CB9D3A308EA5}" dt="2022-08-13T16:44:37.296" v="2324" actId="164"/>
          <ac:spMkLst>
            <pc:docMk/>
            <pc:sldMk cId="2781180337" sldId="350"/>
            <ac:spMk id="54" creationId="{C65C9539-8546-1C59-2E53-07420B1FF4D3}"/>
          </ac:spMkLst>
        </pc:spChg>
        <pc:spChg chg="add mod">
          <ac:chgData name="Mohamed-Reda Derraz" userId="d4e215a6228e3416" providerId="LiveId" clId="{CB1675EE-2047-457F-BFCE-CB9D3A308EA5}" dt="2022-08-13T16:44:37.296" v="2324" actId="164"/>
          <ac:spMkLst>
            <pc:docMk/>
            <pc:sldMk cId="2781180337" sldId="350"/>
            <ac:spMk id="55" creationId="{C9D46700-F260-3BE6-CE5E-55A56C15E968}"/>
          </ac:spMkLst>
        </pc:spChg>
        <pc:spChg chg="add mod">
          <ac:chgData name="Mohamed-Reda Derraz" userId="d4e215a6228e3416" providerId="LiveId" clId="{CB1675EE-2047-457F-BFCE-CB9D3A308EA5}" dt="2022-08-13T16:44:37.296" v="2324" actId="164"/>
          <ac:spMkLst>
            <pc:docMk/>
            <pc:sldMk cId="2781180337" sldId="350"/>
            <ac:spMk id="56" creationId="{87D71C12-D1C9-2BDA-F747-4DDF9D1D91ED}"/>
          </ac:spMkLst>
        </pc:spChg>
        <pc:spChg chg="add mod">
          <ac:chgData name="Mohamed-Reda Derraz" userId="d4e215a6228e3416" providerId="LiveId" clId="{CB1675EE-2047-457F-BFCE-CB9D3A308EA5}" dt="2022-08-13T16:44:37.296" v="2324" actId="164"/>
          <ac:spMkLst>
            <pc:docMk/>
            <pc:sldMk cId="2781180337" sldId="350"/>
            <ac:spMk id="57" creationId="{4BD5278B-3FF3-C3F3-2472-7CA940AE4AB5}"/>
          </ac:spMkLst>
        </pc:spChg>
        <pc:spChg chg="add mod">
          <ac:chgData name="Mohamed-Reda Derraz" userId="d4e215a6228e3416" providerId="LiveId" clId="{CB1675EE-2047-457F-BFCE-CB9D3A308EA5}" dt="2022-08-13T16:44:37.296" v="2324" actId="164"/>
          <ac:spMkLst>
            <pc:docMk/>
            <pc:sldMk cId="2781180337" sldId="350"/>
            <ac:spMk id="58" creationId="{A6AAB07D-1533-3327-FC2F-E0F8083C21E7}"/>
          </ac:spMkLst>
        </pc:spChg>
        <pc:spChg chg="add mod">
          <ac:chgData name="Mohamed-Reda Derraz" userId="d4e215a6228e3416" providerId="LiveId" clId="{CB1675EE-2047-457F-BFCE-CB9D3A308EA5}" dt="2022-08-13T16:44:37.296" v="2324" actId="164"/>
          <ac:spMkLst>
            <pc:docMk/>
            <pc:sldMk cId="2781180337" sldId="350"/>
            <ac:spMk id="59" creationId="{FF88674E-D996-942A-072A-0ACC8AD33BD6}"/>
          </ac:spMkLst>
        </pc:spChg>
        <pc:spChg chg="add mod">
          <ac:chgData name="Mohamed-Reda Derraz" userId="d4e215a6228e3416" providerId="LiveId" clId="{CB1675EE-2047-457F-BFCE-CB9D3A308EA5}" dt="2022-08-13T16:44:37.296" v="2324" actId="164"/>
          <ac:spMkLst>
            <pc:docMk/>
            <pc:sldMk cId="2781180337" sldId="350"/>
            <ac:spMk id="60" creationId="{14127554-6298-6B6A-CBEA-D659A2093F18}"/>
          </ac:spMkLst>
        </pc:spChg>
        <pc:spChg chg="add mod">
          <ac:chgData name="Mohamed-Reda Derraz" userId="d4e215a6228e3416" providerId="LiveId" clId="{CB1675EE-2047-457F-BFCE-CB9D3A308EA5}" dt="2022-08-13T16:44:37.296" v="2324" actId="164"/>
          <ac:spMkLst>
            <pc:docMk/>
            <pc:sldMk cId="2781180337" sldId="350"/>
            <ac:spMk id="61" creationId="{4CBCDBC3-4614-CB08-BAB5-3D0D0CCD9574}"/>
          </ac:spMkLst>
        </pc:spChg>
        <pc:spChg chg="add mod">
          <ac:chgData name="Mohamed-Reda Derraz" userId="d4e215a6228e3416" providerId="LiveId" clId="{CB1675EE-2047-457F-BFCE-CB9D3A308EA5}" dt="2022-08-13T16:44:37.296" v="2324" actId="164"/>
          <ac:spMkLst>
            <pc:docMk/>
            <pc:sldMk cId="2781180337" sldId="350"/>
            <ac:spMk id="62" creationId="{FBB94EF0-865F-EE58-7B98-59FC2E819548}"/>
          </ac:spMkLst>
        </pc:spChg>
        <pc:spChg chg="add mod">
          <ac:chgData name="Mohamed-Reda Derraz" userId="d4e215a6228e3416" providerId="LiveId" clId="{CB1675EE-2047-457F-BFCE-CB9D3A308EA5}" dt="2022-08-13T16:44:37.296" v="2324" actId="164"/>
          <ac:spMkLst>
            <pc:docMk/>
            <pc:sldMk cId="2781180337" sldId="350"/>
            <ac:spMk id="63" creationId="{BBD1F966-DA69-64D8-8299-46AB6E1C0F94}"/>
          </ac:spMkLst>
        </pc:spChg>
        <pc:spChg chg="add mod">
          <ac:chgData name="Mohamed-Reda Derraz" userId="d4e215a6228e3416" providerId="LiveId" clId="{CB1675EE-2047-457F-BFCE-CB9D3A308EA5}" dt="2022-08-13T16:44:37.296" v="2324" actId="164"/>
          <ac:spMkLst>
            <pc:docMk/>
            <pc:sldMk cId="2781180337" sldId="350"/>
            <ac:spMk id="64" creationId="{5D580C70-2AFF-F9E4-4BF5-6507AAF9E648}"/>
          </ac:spMkLst>
        </pc:spChg>
        <pc:spChg chg="add mod">
          <ac:chgData name="Mohamed-Reda Derraz" userId="d4e215a6228e3416" providerId="LiveId" clId="{CB1675EE-2047-457F-BFCE-CB9D3A308EA5}" dt="2022-08-13T16:44:37.296" v="2324" actId="164"/>
          <ac:spMkLst>
            <pc:docMk/>
            <pc:sldMk cId="2781180337" sldId="350"/>
            <ac:spMk id="65" creationId="{804E5169-496E-6795-3435-7A783BC431EE}"/>
          </ac:spMkLst>
        </pc:spChg>
        <pc:spChg chg="add mod">
          <ac:chgData name="Mohamed-Reda Derraz" userId="d4e215a6228e3416" providerId="LiveId" clId="{CB1675EE-2047-457F-BFCE-CB9D3A308EA5}" dt="2022-08-13T16:44:37.296" v="2324" actId="164"/>
          <ac:spMkLst>
            <pc:docMk/>
            <pc:sldMk cId="2781180337" sldId="350"/>
            <ac:spMk id="66" creationId="{0F6E6F83-A0D1-844A-2F97-D83EA85FB28D}"/>
          </ac:spMkLst>
        </pc:spChg>
        <pc:spChg chg="add mod">
          <ac:chgData name="Mohamed-Reda Derraz" userId="d4e215a6228e3416" providerId="LiveId" clId="{CB1675EE-2047-457F-BFCE-CB9D3A308EA5}" dt="2022-08-13T16:44:37.296" v="2324" actId="164"/>
          <ac:spMkLst>
            <pc:docMk/>
            <pc:sldMk cId="2781180337" sldId="350"/>
            <ac:spMk id="67" creationId="{1801F7B1-E831-CDE9-CA86-5E1882C40E0D}"/>
          </ac:spMkLst>
        </pc:spChg>
        <pc:spChg chg="add mod">
          <ac:chgData name="Mohamed-Reda Derraz" userId="d4e215a6228e3416" providerId="LiveId" clId="{CB1675EE-2047-457F-BFCE-CB9D3A308EA5}" dt="2022-08-13T16:44:37.296" v="2324" actId="164"/>
          <ac:spMkLst>
            <pc:docMk/>
            <pc:sldMk cId="2781180337" sldId="350"/>
            <ac:spMk id="68" creationId="{C861BFBC-4E80-417A-D5C5-EA7B07CAB9FC}"/>
          </ac:spMkLst>
        </pc:spChg>
        <pc:spChg chg="add mod">
          <ac:chgData name="Mohamed-Reda Derraz" userId="d4e215a6228e3416" providerId="LiveId" clId="{CB1675EE-2047-457F-BFCE-CB9D3A308EA5}" dt="2022-08-13T16:44:37.296" v="2324" actId="164"/>
          <ac:spMkLst>
            <pc:docMk/>
            <pc:sldMk cId="2781180337" sldId="350"/>
            <ac:spMk id="69" creationId="{0B703FE3-71E4-46FE-F651-F815BAD589F4}"/>
          </ac:spMkLst>
        </pc:spChg>
        <pc:spChg chg="add mod">
          <ac:chgData name="Mohamed-Reda Derraz" userId="d4e215a6228e3416" providerId="LiveId" clId="{CB1675EE-2047-457F-BFCE-CB9D3A308EA5}" dt="2022-08-13T16:44:37.296" v="2324" actId="164"/>
          <ac:spMkLst>
            <pc:docMk/>
            <pc:sldMk cId="2781180337" sldId="350"/>
            <ac:spMk id="70" creationId="{44F7E2C4-6E98-2ED2-94D6-3042DBC00D5E}"/>
          </ac:spMkLst>
        </pc:spChg>
        <pc:spChg chg="add mod">
          <ac:chgData name="Mohamed-Reda Derraz" userId="d4e215a6228e3416" providerId="LiveId" clId="{CB1675EE-2047-457F-BFCE-CB9D3A308EA5}" dt="2022-08-13T16:44:37.296" v="2324" actId="164"/>
          <ac:spMkLst>
            <pc:docMk/>
            <pc:sldMk cId="2781180337" sldId="350"/>
            <ac:spMk id="71" creationId="{C051A638-44CE-2F50-4FA0-3302222E0069}"/>
          </ac:spMkLst>
        </pc:spChg>
        <pc:spChg chg="add mod">
          <ac:chgData name="Mohamed-Reda Derraz" userId="d4e215a6228e3416" providerId="LiveId" clId="{CB1675EE-2047-457F-BFCE-CB9D3A308EA5}" dt="2022-08-13T16:44:37.296" v="2324" actId="164"/>
          <ac:spMkLst>
            <pc:docMk/>
            <pc:sldMk cId="2781180337" sldId="350"/>
            <ac:spMk id="72" creationId="{E7CA7220-CEE7-1E55-8D1D-965C651C52B5}"/>
          </ac:spMkLst>
        </pc:spChg>
        <pc:spChg chg="add mod">
          <ac:chgData name="Mohamed-Reda Derraz" userId="d4e215a6228e3416" providerId="LiveId" clId="{CB1675EE-2047-457F-BFCE-CB9D3A308EA5}" dt="2022-08-13T16:44:37.296" v="2324" actId="164"/>
          <ac:spMkLst>
            <pc:docMk/>
            <pc:sldMk cId="2781180337" sldId="350"/>
            <ac:spMk id="73" creationId="{DF7BD18F-927D-122F-96CB-622C45E152B4}"/>
          </ac:spMkLst>
        </pc:spChg>
        <pc:spChg chg="add mod">
          <ac:chgData name="Mohamed-Reda Derraz" userId="d4e215a6228e3416" providerId="LiveId" clId="{CB1675EE-2047-457F-BFCE-CB9D3A308EA5}" dt="2022-08-13T16:44:37.296" v="2324" actId="164"/>
          <ac:spMkLst>
            <pc:docMk/>
            <pc:sldMk cId="2781180337" sldId="350"/>
            <ac:spMk id="74" creationId="{A37B9C7D-3FA9-0F94-69BF-667993AE9446}"/>
          </ac:spMkLst>
        </pc:spChg>
        <pc:spChg chg="add mod">
          <ac:chgData name="Mohamed-Reda Derraz" userId="d4e215a6228e3416" providerId="LiveId" clId="{CB1675EE-2047-457F-BFCE-CB9D3A308EA5}" dt="2022-08-13T16:44:37.296" v="2324" actId="164"/>
          <ac:spMkLst>
            <pc:docMk/>
            <pc:sldMk cId="2781180337" sldId="350"/>
            <ac:spMk id="75" creationId="{AD18A634-1EB7-F4CA-2A29-ACE94EA4A187}"/>
          </ac:spMkLst>
        </pc:spChg>
        <pc:spChg chg="add mod">
          <ac:chgData name="Mohamed-Reda Derraz" userId="d4e215a6228e3416" providerId="LiveId" clId="{CB1675EE-2047-457F-BFCE-CB9D3A308EA5}" dt="2022-08-13T16:44:37.296" v="2324" actId="164"/>
          <ac:spMkLst>
            <pc:docMk/>
            <pc:sldMk cId="2781180337" sldId="350"/>
            <ac:spMk id="76" creationId="{C74805FF-FFE7-35DA-36EC-C2EC6DB0BB21}"/>
          </ac:spMkLst>
        </pc:spChg>
        <pc:spChg chg="add mod">
          <ac:chgData name="Mohamed-Reda Derraz" userId="d4e215a6228e3416" providerId="LiveId" clId="{CB1675EE-2047-457F-BFCE-CB9D3A308EA5}" dt="2022-08-13T16:44:37.296" v="2324" actId="164"/>
          <ac:spMkLst>
            <pc:docMk/>
            <pc:sldMk cId="2781180337" sldId="350"/>
            <ac:spMk id="77" creationId="{0F696AA7-6AB5-44E7-DC99-3BF0EA05F431}"/>
          </ac:spMkLst>
        </pc:spChg>
        <pc:spChg chg="add mod">
          <ac:chgData name="Mohamed-Reda Derraz" userId="d4e215a6228e3416" providerId="LiveId" clId="{CB1675EE-2047-457F-BFCE-CB9D3A308EA5}" dt="2022-08-13T16:44:37.296" v="2324" actId="164"/>
          <ac:spMkLst>
            <pc:docMk/>
            <pc:sldMk cId="2781180337" sldId="350"/>
            <ac:spMk id="78" creationId="{B3FF9B9C-A9B0-A1D0-4820-08951E29E4D7}"/>
          </ac:spMkLst>
        </pc:spChg>
        <pc:spChg chg="add mod">
          <ac:chgData name="Mohamed-Reda Derraz" userId="d4e215a6228e3416" providerId="LiveId" clId="{CB1675EE-2047-457F-BFCE-CB9D3A308EA5}" dt="2022-08-13T16:44:37.296" v="2324" actId="164"/>
          <ac:spMkLst>
            <pc:docMk/>
            <pc:sldMk cId="2781180337" sldId="350"/>
            <ac:spMk id="79" creationId="{D3D00D94-53CE-5844-8227-77F52D3731E9}"/>
          </ac:spMkLst>
        </pc:spChg>
        <pc:spChg chg="add mod">
          <ac:chgData name="Mohamed-Reda Derraz" userId="d4e215a6228e3416" providerId="LiveId" clId="{CB1675EE-2047-457F-BFCE-CB9D3A308EA5}" dt="2022-08-13T16:44:37.296" v="2324" actId="164"/>
          <ac:spMkLst>
            <pc:docMk/>
            <pc:sldMk cId="2781180337" sldId="350"/>
            <ac:spMk id="80" creationId="{26561D10-1692-B370-CF3A-45F8699497AF}"/>
          </ac:spMkLst>
        </pc:spChg>
        <pc:spChg chg="add mod">
          <ac:chgData name="Mohamed-Reda Derraz" userId="d4e215a6228e3416" providerId="LiveId" clId="{CB1675EE-2047-457F-BFCE-CB9D3A308EA5}" dt="2022-08-13T16:44:37.296" v="2324" actId="164"/>
          <ac:spMkLst>
            <pc:docMk/>
            <pc:sldMk cId="2781180337" sldId="350"/>
            <ac:spMk id="81" creationId="{2A299B95-8142-8184-EE42-0666F0AD7451}"/>
          </ac:spMkLst>
        </pc:spChg>
        <pc:grpChg chg="add mod">
          <ac:chgData name="Mohamed-Reda Derraz" userId="d4e215a6228e3416" providerId="LiveId" clId="{CB1675EE-2047-457F-BFCE-CB9D3A308EA5}" dt="2022-08-13T16:44:42.977" v="2327" actId="1076"/>
          <ac:grpSpMkLst>
            <pc:docMk/>
            <pc:sldMk cId="2781180337" sldId="350"/>
            <ac:grpSpMk id="82" creationId="{DC1CEDCA-30B8-74BE-FDA9-90294D8D939D}"/>
          </ac:grpSpMkLst>
        </pc:grpChg>
        <pc:grpChg chg="add mod">
          <ac:chgData name="Mohamed-Reda Derraz" userId="d4e215a6228e3416" providerId="LiveId" clId="{CB1675EE-2047-457F-BFCE-CB9D3A308EA5}" dt="2022-08-13T16:44:45.815" v="2329" actId="1076"/>
          <ac:grpSpMkLst>
            <pc:docMk/>
            <pc:sldMk cId="2781180337" sldId="350"/>
            <ac:grpSpMk id="83" creationId="{25F8451B-08D7-3E3A-D19D-643AD32421BD}"/>
          </ac:grpSpMkLst>
        </pc:grpChg>
      </pc:sldChg>
      <pc:sldChg chg="addSp delSp modSp mod modAnim modNotesTx">
        <pc:chgData name="Mohamed-Reda Derraz" userId="d4e215a6228e3416" providerId="LiveId" clId="{CB1675EE-2047-457F-BFCE-CB9D3A308EA5}" dt="2022-08-13T16:52:47.669" v="2446" actId="20577"/>
        <pc:sldMkLst>
          <pc:docMk/>
          <pc:sldMk cId="1945709710" sldId="351"/>
        </pc:sldMkLst>
        <pc:spChg chg="del mod topLvl">
          <ac:chgData name="Mohamed-Reda Derraz" userId="d4e215a6228e3416" providerId="LiveId" clId="{CB1675EE-2047-457F-BFCE-CB9D3A308EA5}" dt="2022-08-13T16:47:10.371" v="2358" actId="478"/>
          <ac:spMkLst>
            <pc:docMk/>
            <pc:sldMk cId="1945709710" sldId="351"/>
            <ac:spMk id="4" creationId="{24C30E2E-2EA7-FD6F-71E9-658423E66681}"/>
          </ac:spMkLst>
        </pc:spChg>
        <pc:grpChg chg="del">
          <ac:chgData name="Mohamed-Reda Derraz" userId="d4e215a6228e3416" providerId="LiveId" clId="{CB1675EE-2047-457F-BFCE-CB9D3A308EA5}" dt="2022-08-13T16:46:16.594" v="2339" actId="165"/>
          <ac:grpSpMkLst>
            <pc:docMk/>
            <pc:sldMk cId="1945709710" sldId="351"/>
            <ac:grpSpMk id="3" creationId="{BF91E518-B17E-2542-C8B4-4CDA8D561BCB}"/>
          </ac:grpSpMkLst>
        </pc:grpChg>
        <pc:picChg chg="mod topLvl modCrop">
          <ac:chgData name="Mohamed-Reda Derraz" userId="d4e215a6228e3416" providerId="LiveId" clId="{CB1675EE-2047-457F-BFCE-CB9D3A308EA5}" dt="2022-08-13T16:48:32.573" v="2386" actId="1076"/>
          <ac:picMkLst>
            <pc:docMk/>
            <pc:sldMk cId="1945709710" sldId="351"/>
            <ac:picMk id="5" creationId="{6AD012AD-AC0D-CC7F-8AC9-CFB52DF741F6}"/>
          </ac:picMkLst>
        </pc:picChg>
        <pc:picChg chg="add mod modCrop">
          <ac:chgData name="Mohamed-Reda Derraz" userId="d4e215a6228e3416" providerId="LiveId" clId="{CB1675EE-2047-457F-BFCE-CB9D3A308EA5}" dt="2022-08-13T16:48:32.573" v="2386" actId="1076"/>
          <ac:picMkLst>
            <pc:docMk/>
            <pc:sldMk cId="1945709710" sldId="351"/>
            <ac:picMk id="6" creationId="{A6D42F20-1D16-11B2-D87E-4C14EE1BC249}"/>
          </ac:picMkLst>
        </pc:picChg>
        <pc:picChg chg="add mod modCrop">
          <ac:chgData name="Mohamed-Reda Derraz" userId="d4e215a6228e3416" providerId="LiveId" clId="{CB1675EE-2047-457F-BFCE-CB9D3A308EA5}" dt="2022-08-13T16:48:32.573" v="2386" actId="1076"/>
          <ac:picMkLst>
            <pc:docMk/>
            <pc:sldMk cId="1945709710" sldId="351"/>
            <ac:picMk id="7" creationId="{573D006B-C2A9-640E-E595-17EBB765C089}"/>
          </ac:picMkLst>
        </pc:picChg>
        <pc:picChg chg="add mod modCrop">
          <ac:chgData name="Mohamed-Reda Derraz" userId="d4e215a6228e3416" providerId="LiveId" clId="{CB1675EE-2047-457F-BFCE-CB9D3A308EA5}" dt="2022-08-13T16:48:32.573" v="2386" actId="1076"/>
          <ac:picMkLst>
            <pc:docMk/>
            <pc:sldMk cId="1945709710" sldId="351"/>
            <ac:picMk id="8" creationId="{A0203E1D-3085-5793-A5E6-5D0114F949B6}"/>
          </ac:picMkLst>
        </pc:picChg>
        <pc:picChg chg="add mod modCrop">
          <ac:chgData name="Mohamed-Reda Derraz" userId="d4e215a6228e3416" providerId="LiveId" clId="{CB1675EE-2047-457F-BFCE-CB9D3A308EA5}" dt="2022-08-13T16:48:32.573" v="2386" actId="1076"/>
          <ac:picMkLst>
            <pc:docMk/>
            <pc:sldMk cId="1945709710" sldId="351"/>
            <ac:picMk id="9" creationId="{712785E7-596E-223A-3A4F-FB8352BFAB09}"/>
          </ac:picMkLst>
        </pc:picChg>
        <pc:picChg chg="add mod modCrop">
          <ac:chgData name="Mohamed-Reda Derraz" userId="d4e215a6228e3416" providerId="LiveId" clId="{CB1675EE-2047-457F-BFCE-CB9D3A308EA5}" dt="2022-08-13T16:48:32.573" v="2386" actId="1076"/>
          <ac:picMkLst>
            <pc:docMk/>
            <pc:sldMk cId="1945709710" sldId="351"/>
            <ac:picMk id="10" creationId="{85876AE2-011D-214D-2F85-CEF1EA1E5150}"/>
          </ac:picMkLst>
        </pc:picChg>
        <pc:picChg chg="add mod">
          <ac:chgData name="Mohamed-Reda Derraz" userId="d4e215a6228e3416" providerId="LiveId" clId="{CB1675EE-2047-457F-BFCE-CB9D3A308EA5}" dt="2022-08-13T16:51:21.192" v="2437" actId="1076"/>
          <ac:picMkLst>
            <pc:docMk/>
            <pc:sldMk cId="1945709710" sldId="351"/>
            <ac:picMk id="12" creationId="{38B10037-5073-5313-3F31-98BBB0CF978F}"/>
          </ac:picMkLst>
        </pc:picChg>
      </pc:sldChg>
      <pc:sldChg chg="modSp">
        <pc:chgData name="Mohamed-Reda Derraz" userId="d4e215a6228e3416" providerId="LiveId" clId="{CB1675EE-2047-457F-BFCE-CB9D3A308EA5}" dt="2022-08-13T16:53:14.691" v="2447" actId="962"/>
        <pc:sldMkLst>
          <pc:docMk/>
          <pc:sldMk cId="2676542264" sldId="352"/>
        </pc:sldMkLst>
        <pc:picChg chg="mod">
          <ac:chgData name="Mohamed-Reda Derraz" userId="d4e215a6228e3416" providerId="LiveId" clId="{CB1675EE-2047-457F-BFCE-CB9D3A308EA5}" dt="2022-08-13T16:53:14.691" v="2447" actId="962"/>
          <ac:picMkLst>
            <pc:docMk/>
            <pc:sldMk cId="2676542264" sldId="352"/>
            <ac:picMk id="7" creationId="{0E81516D-E0F0-D90B-DD13-E6DF95DA2D4C}"/>
          </ac:picMkLst>
        </pc:picChg>
      </pc:sldChg>
      <pc:sldChg chg="modTransition">
        <pc:chgData name="Mohamed-Reda Derraz" userId="d4e215a6228e3416" providerId="LiveId" clId="{CB1675EE-2047-457F-BFCE-CB9D3A308EA5}" dt="2022-08-13T16:53:48.285" v="2452"/>
        <pc:sldMkLst>
          <pc:docMk/>
          <pc:sldMk cId="784462204" sldId="353"/>
        </pc:sldMkLst>
      </pc:sldChg>
      <pc:sldChg chg="modSp modTransition">
        <pc:chgData name="Mohamed-Reda Derraz" userId="d4e215a6228e3416" providerId="LiveId" clId="{CB1675EE-2047-457F-BFCE-CB9D3A308EA5}" dt="2022-08-13T16:53:29.979" v="2450"/>
        <pc:sldMkLst>
          <pc:docMk/>
          <pc:sldMk cId="90133926" sldId="355"/>
        </pc:sldMkLst>
        <pc:picChg chg="mod">
          <ac:chgData name="Mohamed-Reda Derraz" userId="d4e215a6228e3416" providerId="LiveId" clId="{CB1675EE-2047-457F-BFCE-CB9D3A308EA5}" dt="2022-08-13T16:53:18.507" v="2448" actId="962"/>
          <ac:picMkLst>
            <pc:docMk/>
            <pc:sldMk cId="90133926" sldId="355"/>
            <ac:picMk id="4" creationId="{A0827AD1-6A22-C1A6-7875-1B5BC5D85C12}"/>
          </ac:picMkLst>
        </pc:picChg>
      </pc:sldChg>
      <pc:sldChg chg="modTransition">
        <pc:chgData name="Mohamed-Reda Derraz" userId="d4e215a6228e3416" providerId="LiveId" clId="{CB1675EE-2047-457F-BFCE-CB9D3A308EA5}" dt="2022-08-13T16:53:35.652" v="2451"/>
        <pc:sldMkLst>
          <pc:docMk/>
          <pc:sldMk cId="2116030949" sldId="356"/>
        </pc:sldMkLst>
      </pc:sldChg>
      <pc:sldChg chg="modTransition">
        <pc:chgData name="Mohamed-Reda Derraz" userId="d4e215a6228e3416" providerId="LiveId" clId="{CB1675EE-2047-457F-BFCE-CB9D3A308EA5}" dt="2022-08-13T17:02:47.571" v="2575"/>
        <pc:sldMkLst>
          <pc:docMk/>
          <pc:sldMk cId="2522325610" sldId="357"/>
        </pc:sldMkLst>
      </pc:sldChg>
      <pc:sldChg chg="addSp modSp modTransition modAnim modNotesTx">
        <pc:chgData name="Mohamed-Reda Derraz" userId="d4e215a6228e3416" providerId="LiveId" clId="{CB1675EE-2047-457F-BFCE-CB9D3A308EA5}" dt="2022-08-13T17:02:45.205" v="2574"/>
        <pc:sldMkLst>
          <pc:docMk/>
          <pc:sldMk cId="3324894691" sldId="358"/>
        </pc:sldMkLst>
        <pc:picChg chg="add mod">
          <ac:chgData name="Mohamed-Reda Derraz" userId="d4e215a6228e3416" providerId="LiveId" clId="{CB1675EE-2047-457F-BFCE-CB9D3A308EA5}" dt="2022-08-13T16:54:21.029" v="2453"/>
          <ac:picMkLst>
            <pc:docMk/>
            <pc:sldMk cId="3324894691" sldId="358"/>
            <ac:picMk id="4" creationId="{D753C122-3D6D-457B-728D-FABC3F40C160}"/>
          </ac:picMkLst>
        </pc:picChg>
      </pc:sldChg>
      <pc:sldChg chg="modSp mod modTransition">
        <pc:chgData name="Mohamed-Reda Derraz" userId="d4e215a6228e3416" providerId="LiveId" clId="{CB1675EE-2047-457F-BFCE-CB9D3A308EA5}" dt="2022-08-13T17:02:43.412" v="2573"/>
        <pc:sldMkLst>
          <pc:docMk/>
          <pc:sldMk cId="2229032089" sldId="359"/>
        </pc:sldMkLst>
        <pc:grpChg chg="mod">
          <ac:chgData name="Mohamed-Reda Derraz" userId="d4e215a6228e3416" providerId="LiveId" clId="{CB1675EE-2047-457F-BFCE-CB9D3A308EA5}" dt="2022-08-13T16:55:51.308" v="2479" actId="1076"/>
          <ac:grpSpMkLst>
            <pc:docMk/>
            <pc:sldMk cId="2229032089" sldId="359"/>
            <ac:grpSpMk id="5" creationId="{AC614F8C-6884-FFEF-0C54-AE19135A13FF}"/>
          </ac:grpSpMkLst>
        </pc:grpChg>
        <pc:grpChg chg="mod">
          <ac:chgData name="Mohamed-Reda Derraz" userId="d4e215a6228e3416" providerId="LiveId" clId="{CB1675EE-2047-457F-BFCE-CB9D3A308EA5}" dt="2022-08-13T16:55:31.903" v="2471" actId="1076"/>
          <ac:grpSpMkLst>
            <pc:docMk/>
            <pc:sldMk cId="2229032089" sldId="359"/>
            <ac:grpSpMk id="18" creationId="{FD7B21B5-DE5B-3210-00B3-5366FB9F8C81}"/>
          </ac:grpSpMkLst>
        </pc:grpChg>
        <pc:grpChg chg="mod">
          <ac:chgData name="Mohamed-Reda Derraz" userId="d4e215a6228e3416" providerId="LiveId" clId="{CB1675EE-2047-457F-BFCE-CB9D3A308EA5}" dt="2022-08-13T16:55:48.944" v="2475" actId="1076"/>
          <ac:grpSpMkLst>
            <pc:docMk/>
            <pc:sldMk cId="2229032089" sldId="359"/>
            <ac:grpSpMk id="37" creationId="{05475157-C1AA-343D-8A47-8613C85F629B}"/>
          </ac:grpSpMkLst>
        </pc:grpChg>
        <pc:picChg chg="mod">
          <ac:chgData name="Mohamed-Reda Derraz" userId="d4e215a6228e3416" providerId="LiveId" clId="{CB1675EE-2047-457F-BFCE-CB9D3A308EA5}" dt="2022-08-13T16:55:51.787" v="2481" actId="1076"/>
          <ac:picMkLst>
            <pc:docMk/>
            <pc:sldMk cId="2229032089" sldId="359"/>
            <ac:picMk id="4" creationId="{FB9C1C29-C274-6985-62E2-3FB8C9596F6A}"/>
          </ac:picMkLst>
        </pc:picChg>
      </pc:sldChg>
      <pc:sldChg chg="modTransition">
        <pc:chgData name="Mohamed-Reda Derraz" userId="d4e215a6228e3416" providerId="LiveId" clId="{CB1675EE-2047-457F-BFCE-CB9D3A308EA5}" dt="2022-08-13T17:02:40.830" v="2572"/>
        <pc:sldMkLst>
          <pc:docMk/>
          <pc:sldMk cId="2731511843" sldId="360"/>
        </pc:sldMkLst>
      </pc:sldChg>
      <pc:sldChg chg="addSp delSp modSp mod modTransition modAnim modNotesTx">
        <pc:chgData name="Mohamed-Reda Derraz" userId="d4e215a6228e3416" providerId="LiveId" clId="{CB1675EE-2047-457F-BFCE-CB9D3A308EA5}" dt="2022-08-13T17:02:38.744" v="2571"/>
        <pc:sldMkLst>
          <pc:docMk/>
          <pc:sldMk cId="4243098470" sldId="361"/>
        </pc:sldMkLst>
        <pc:spChg chg="mod topLvl">
          <ac:chgData name="Mohamed-Reda Derraz" userId="d4e215a6228e3416" providerId="LiveId" clId="{CB1675EE-2047-457F-BFCE-CB9D3A308EA5}" dt="2022-08-13T16:58:34.502" v="2489" actId="165"/>
          <ac:spMkLst>
            <pc:docMk/>
            <pc:sldMk cId="4243098470" sldId="361"/>
            <ac:spMk id="6" creationId="{D495D3B3-6604-134B-D3D7-E145C2195C6A}"/>
          </ac:spMkLst>
        </pc:spChg>
        <pc:spChg chg="mod topLvl">
          <ac:chgData name="Mohamed-Reda Derraz" userId="d4e215a6228e3416" providerId="LiveId" clId="{CB1675EE-2047-457F-BFCE-CB9D3A308EA5}" dt="2022-08-13T16:58:34.502" v="2489" actId="165"/>
          <ac:spMkLst>
            <pc:docMk/>
            <pc:sldMk cId="4243098470" sldId="361"/>
            <ac:spMk id="7" creationId="{1A9E5EEA-D6F7-DA7D-4DD8-33BA517CFC0A}"/>
          </ac:spMkLst>
        </pc:spChg>
        <pc:spChg chg="del mod">
          <ac:chgData name="Mohamed-Reda Derraz" userId="d4e215a6228e3416" providerId="LiveId" clId="{CB1675EE-2047-457F-BFCE-CB9D3A308EA5}" dt="2022-08-13T16:58:26.382" v="2485" actId="478"/>
          <ac:spMkLst>
            <pc:docMk/>
            <pc:sldMk cId="4243098470" sldId="361"/>
            <ac:spMk id="9" creationId="{84DA0373-B740-BD09-8D5D-2D65EBD57488}"/>
          </ac:spMkLst>
        </pc:spChg>
        <pc:spChg chg="del mod">
          <ac:chgData name="Mohamed-Reda Derraz" userId="d4e215a6228e3416" providerId="LiveId" clId="{CB1675EE-2047-457F-BFCE-CB9D3A308EA5}" dt="2022-08-13T16:58:27.982" v="2486" actId="478"/>
          <ac:spMkLst>
            <pc:docMk/>
            <pc:sldMk cId="4243098470" sldId="361"/>
            <ac:spMk id="11" creationId="{B129D272-9000-A436-7EB5-2322323FB295}"/>
          </ac:spMkLst>
        </pc:spChg>
        <pc:spChg chg="del mod">
          <ac:chgData name="Mohamed-Reda Derraz" userId="d4e215a6228e3416" providerId="LiveId" clId="{CB1675EE-2047-457F-BFCE-CB9D3A308EA5}" dt="2022-08-13T16:58:29.277" v="2487" actId="478"/>
          <ac:spMkLst>
            <pc:docMk/>
            <pc:sldMk cId="4243098470" sldId="361"/>
            <ac:spMk id="12" creationId="{12155E17-A6BB-8D2E-DEDF-D183DDED8D90}"/>
          </ac:spMkLst>
        </pc:spChg>
        <pc:spChg chg="del mod">
          <ac:chgData name="Mohamed-Reda Derraz" userId="d4e215a6228e3416" providerId="LiveId" clId="{CB1675EE-2047-457F-BFCE-CB9D3A308EA5}" dt="2022-08-13T16:58:31.709" v="2488" actId="478"/>
          <ac:spMkLst>
            <pc:docMk/>
            <pc:sldMk cId="4243098470" sldId="361"/>
            <ac:spMk id="13" creationId="{6FC1B960-06F8-A2CB-D3D2-6D8D9568C6CD}"/>
          </ac:spMkLst>
        </pc:spChg>
        <pc:spChg chg="del mod">
          <ac:chgData name="Mohamed-Reda Derraz" userId="d4e215a6228e3416" providerId="LiveId" clId="{CB1675EE-2047-457F-BFCE-CB9D3A308EA5}" dt="2022-08-13T16:58:25.007" v="2484" actId="478"/>
          <ac:spMkLst>
            <pc:docMk/>
            <pc:sldMk cId="4243098470" sldId="361"/>
            <ac:spMk id="15" creationId="{6BD3772F-37C0-0D72-7B8B-B70DBF187F90}"/>
          </ac:spMkLst>
        </pc:spChg>
        <pc:spChg chg="mod">
          <ac:chgData name="Mohamed-Reda Derraz" userId="d4e215a6228e3416" providerId="LiveId" clId="{CB1675EE-2047-457F-BFCE-CB9D3A308EA5}" dt="2022-08-13T16:58:34.502" v="2489" actId="165"/>
          <ac:spMkLst>
            <pc:docMk/>
            <pc:sldMk cId="4243098470" sldId="361"/>
            <ac:spMk id="17" creationId="{1682795D-8FAA-16C0-87AA-55A2F047018D}"/>
          </ac:spMkLst>
        </pc:spChg>
        <pc:spChg chg="mod">
          <ac:chgData name="Mohamed-Reda Derraz" userId="d4e215a6228e3416" providerId="LiveId" clId="{CB1675EE-2047-457F-BFCE-CB9D3A308EA5}" dt="2022-08-13T16:58:34.502" v="2489" actId="165"/>
          <ac:spMkLst>
            <pc:docMk/>
            <pc:sldMk cId="4243098470" sldId="361"/>
            <ac:spMk id="18" creationId="{26203D6D-9BEE-7FFF-B3AE-7EA2FB2461E4}"/>
          </ac:spMkLst>
        </pc:spChg>
        <pc:spChg chg="del mod">
          <ac:chgData name="Mohamed-Reda Derraz" userId="d4e215a6228e3416" providerId="LiveId" clId="{CB1675EE-2047-457F-BFCE-CB9D3A308EA5}" dt="2022-08-13T16:58:35.901" v="2490" actId="478"/>
          <ac:spMkLst>
            <pc:docMk/>
            <pc:sldMk cId="4243098470" sldId="361"/>
            <ac:spMk id="19" creationId="{79417D7D-D8CF-1D87-85AF-5CA202F38F5A}"/>
          </ac:spMkLst>
        </pc:spChg>
        <pc:spChg chg="mod">
          <ac:chgData name="Mohamed-Reda Derraz" userId="d4e215a6228e3416" providerId="LiveId" clId="{CB1675EE-2047-457F-BFCE-CB9D3A308EA5}" dt="2022-08-13T16:59:22.815" v="2502" actId="207"/>
          <ac:spMkLst>
            <pc:docMk/>
            <pc:sldMk cId="4243098470" sldId="361"/>
            <ac:spMk id="23" creationId="{2FA1B183-6C04-D881-B711-AEA3FC749DD0}"/>
          </ac:spMkLst>
        </pc:spChg>
        <pc:spChg chg="mod">
          <ac:chgData name="Mohamed-Reda Derraz" userId="d4e215a6228e3416" providerId="LiveId" clId="{CB1675EE-2047-457F-BFCE-CB9D3A308EA5}" dt="2022-08-13T16:59:17.681" v="2501" actId="1076"/>
          <ac:spMkLst>
            <pc:docMk/>
            <pc:sldMk cId="4243098470" sldId="361"/>
            <ac:spMk id="24" creationId="{B5B5ADD0-E9A5-4593-8205-5C81A37E47D3}"/>
          </ac:spMkLst>
        </pc:spChg>
        <pc:spChg chg="mod">
          <ac:chgData name="Mohamed-Reda Derraz" userId="d4e215a6228e3416" providerId="LiveId" clId="{CB1675EE-2047-457F-BFCE-CB9D3A308EA5}" dt="2022-08-13T16:59:15.766" v="2500" actId="207"/>
          <ac:spMkLst>
            <pc:docMk/>
            <pc:sldMk cId="4243098470" sldId="361"/>
            <ac:spMk id="25" creationId="{264BC552-D81E-9CB5-093A-968BEDCDB6A5}"/>
          </ac:spMkLst>
        </pc:spChg>
        <pc:spChg chg="mod">
          <ac:chgData name="Mohamed-Reda Derraz" userId="d4e215a6228e3416" providerId="LiveId" clId="{CB1675EE-2047-457F-BFCE-CB9D3A308EA5}" dt="2022-08-13T16:58:50.905" v="2496" actId="27803"/>
          <ac:spMkLst>
            <pc:docMk/>
            <pc:sldMk cId="4243098470" sldId="361"/>
            <ac:spMk id="26" creationId="{02155E2C-FEA5-6F70-4220-F8F6B46E3D3E}"/>
          </ac:spMkLst>
        </pc:spChg>
        <pc:spChg chg="mod">
          <ac:chgData name="Mohamed-Reda Derraz" userId="d4e215a6228e3416" providerId="LiveId" clId="{CB1675EE-2047-457F-BFCE-CB9D3A308EA5}" dt="2022-08-13T16:58:55.231" v="2497" actId="207"/>
          <ac:spMkLst>
            <pc:docMk/>
            <pc:sldMk cId="4243098470" sldId="361"/>
            <ac:spMk id="27" creationId="{4341B3F8-64CE-9AEB-1033-8A8C8DFF1247}"/>
          </ac:spMkLst>
        </pc:spChg>
        <pc:spChg chg="mod">
          <ac:chgData name="Mohamed-Reda Derraz" userId="d4e215a6228e3416" providerId="LiveId" clId="{CB1675EE-2047-457F-BFCE-CB9D3A308EA5}" dt="2022-08-13T16:59:04.348" v="2498" actId="207"/>
          <ac:spMkLst>
            <pc:docMk/>
            <pc:sldMk cId="4243098470" sldId="361"/>
            <ac:spMk id="28" creationId="{95510976-A8CD-6C46-AE6B-6310715F09AF}"/>
          </ac:spMkLst>
        </pc:spChg>
        <pc:spChg chg="mod">
          <ac:chgData name="Mohamed-Reda Derraz" userId="d4e215a6228e3416" providerId="LiveId" clId="{CB1675EE-2047-457F-BFCE-CB9D3A308EA5}" dt="2022-08-13T16:58:50.905" v="2496" actId="27803"/>
          <ac:spMkLst>
            <pc:docMk/>
            <pc:sldMk cId="4243098470" sldId="361"/>
            <ac:spMk id="29" creationId="{2CEB12F9-752D-7B61-B4F1-B7D2F285F972}"/>
          </ac:spMkLst>
        </pc:spChg>
        <pc:grpChg chg="del mod">
          <ac:chgData name="Mohamed-Reda Derraz" userId="d4e215a6228e3416" providerId="LiveId" clId="{CB1675EE-2047-457F-BFCE-CB9D3A308EA5}" dt="2022-08-13T16:58:34.502" v="2489" actId="165"/>
          <ac:grpSpMkLst>
            <pc:docMk/>
            <pc:sldMk cId="4243098470" sldId="361"/>
            <ac:grpSpMk id="5" creationId="{54ED54C0-0481-7095-9CAE-9061DA1DACF1}"/>
          </ac:grpSpMkLst>
        </pc:grpChg>
        <pc:grpChg chg="del mod">
          <ac:chgData name="Mohamed-Reda Derraz" userId="d4e215a6228e3416" providerId="LiveId" clId="{CB1675EE-2047-457F-BFCE-CB9D3A308EA5}" dt="2022-08-13T16:58:26.382" v="2485" actId="478"/>
          <ac:grpSpMkLst>
            <pc:docMk/>
            <pc:sldMk cId="4243098470" sldId="361"/>
            <ac:grpSpMk id="8" creationId="{08F29545-4B65-5305-86A4-2553E17B9111}"/>
          </ac:grpSpMkLst>
        </pc:grpChg>
        <pc:grpChg chg="del mod">
          <ac:chgData name="Mohamed-Reda Derraz" userId="d4e215a6228e3416" providerId="LiveId" clId="{CB1675EE-2047-457F-BFCE-CB9D3A308EA5}" dt="2022-08-13T16:58:29.277" v="2487" actId="478"/>
          <ac:grpSpMkLst>
            <pc:docMk/>
            <pc:sldMk cId="4243098470" sldId="361"/>
            <ac:grpSpMk id="10" creationId="{AC8CA603-975A-8580-C360-F13E80986F30}"/>
          </ac:grpSpMkLst>
        </pc:grpChg>
        <pc:grpChg chg="del mod">
          <ac:chgData name="Mohamed-Reda Derraz" userId="d4e215a6228e3416" providerId="LiveId" clId="{CB1675EE-2047-457F-BFCE-CB9D3A308EA5}" dt="2022-08-13T16:58:25.007" v="2484" actId="478"/>
          <ac:grpSpMkLst>
            <pc:docMk/>
            <pc:sldMk cId="4243098470" sldId="361"/>
            <ac:grpSpMk id="14" creationId="{F9626DD2-8305-A6D6-D366-291C61946F40}"/>
          </ac:grpSpMkLst>
        </pc:grpChg>
        <pc:grpChg chg="mod topLvl">
          <ac:chgData name="Mohamed-Reda Derraz" userId="d4e215a6228e3416" providerId="LiveId" clId="{CB1675EE-2047-457F-BFCE-CB9D3A308EA5}" dt="2022-08-13T16:58:34.502" v="2489" actId="165"/>
          <ac:grpSpMkLst>
            <pc:docMk/>
            <pc:sldMk cId="4243098470" sldId="361"/>
            <ac:grpSpMk id="16" creationId="{1D689427-AFE8-63FC-F0BA-AF5FD86F8C60}"/>
          </ac:grpSpMkLst>
        </pc:grpChg>
        <pc:grpChg chg="del mod">
          <ac:chgData name="Mohamed-Reda Derraz" userId="d4e215a6228e3416" providerId="LiveId" clId="{CB1675EE-2047-457F-BFCE-CB9D3A308EA5}" dt="2022-08-13T16:58:50.905" v="2496" actId="27803"/>
          <ac:grpSpMkLst>
            <pc:docMk/>
            <pc:sldMk cId="4243098470" sldId="361"/>
            <ac:grpSpMk id="22" creationId="{429002ED-AC9C-869C-4942-F103CA285528}"/>
          </ac:grpSpMkLst>
        </pc:grpChg>
        <pc:picChg chg="add del mod">
          <ac:chgData name="Mohamed-Reda Derraz" userId="d4e215a6228e3416" providerId="LiveId" clId="{CB1675EE-2047-457F-BFCE-CB9D3A308EA5}" dt="2022-08-13T16:58:22.950" v="2483" actId="27803"/>
          <ac:picMkLst>
            <pc:docMk/>
            <pc:sldMk cId="4243098470" sldId="361"/>
            <ac:picMk id="4" creationId="{0C227C2D-A542-FCFF-8005-E6B7D7909774}"/>
          </ac:picMkLst>
        </pc:picChg>
        <pc:picChg chg="add mod">
          <ac:chgData name="Mohamed-Reda Derraz" userId="d4e215a6228e3416" providerId="LiveId" clId="{CB1675EE-2047-457F-BFCE-CB9D3A308EA5}" dt="2022-08-13T16:58:45.208" v="2493" actId="1076"/>
          <ac:picMkLst>
            <pc:docMk/>
            <pc:sldMk cId="4243098470" sldId="361"/>
            <ac:picMk id="20" creationId="{AF34B45D-F11B-34C9-59C2-998B55328148}"/>
          </ac:picMkLst>
        </pc:picChg>
        <pc:picChg chg="add del mod">
          <ac:chgData name="Mohamed-Reda Derraz" userId="d4e215a6228e3416" providerId="LiveId" clId="{CB1675EE-2047-457F-BFCE-CB9D3A308EA5}" dt="2022-08-13T16:58:50.905" v="2496" actId="27803"/>
          <ac:picMkLst>
            <pc:docMk/>
            <pc:sldMk cId="4243098470" sldId="361"/>
            <ac:picMk id="21" creationId="{85454AB9-096C-E00D-B3CD-6A8A201D1771}"/>
          </ac:picMkLst>
        </pc:picChg>
      </pc:sldChg>
      <pc:sldChg chg="addSp delSp modSp mod modTransition modAnim modNotesTx">
        <pc:chgData name="Mohamed-Reda Derraz" userId="d4e215a6228e3416" providerId="LiveId" clId="{CB1675EE-2047-457F-BFCE-CB9D3A308EA5}" dt="2022-08-13T17:02:37" v="2570"/>
        <pc:sldMkLst>
          <pc:docMk/>
          <pc:sldMk cId="1081199223" sldId="362"/>
        </pc:sldMkLst>
        <pc:spChg chg="mod">
          <ac:chgData name="Mohamed-Reda Derraz" userId="d4e215a6228e3416" providerId="LiveId" clId="{CB1675EE-2047-457F-BFCE-CB9D3A308EA5}" dt="2022-08-13T17:02:21.899" v="2565" actId="1076"/>
          <ac:spMkLst>
            <pc:docMk/>
            <pc:sldMk cId="1081199223" sldId="362"/>
            <ac:spMk id="2" creationId="{569C36CF-AFEA-45FC-3618-0143E15C8EF6}"/>
          </ac:spMkLst>
        </pc:spChg>
        <pc:grpChg chg="add mod">
          <ac:chgData name="Mohamed-Reda Derraz" userId="d4e215a6228e3416" providerId="LiveId" clId="{CB1675EE-2047-457F-BFCE-CB9D3A308EA5}" dt="2022-08-13T17:02:24.533" v="2566" actId="164"/>
          <ac:grpSpMkLst>
            <pc:docMk/>
            <pc:sldMk cId="1081199223" sldId="362"/>
            <ac:grpSpMk id="8" creationId="{236456FA-6B6F-B831-BFE5-DA0C1B9FC065}"/>
          </ac:grpSpMkLst>
        </pc:grpChg>
        <pc:picChg chg="add mod">
          <ac:chgData name="Mohamed-Reda Derraz" userId="d4e215a6228e3416" providerId="LiveId" clId="{CB1675EE-2047-457F-BFCE-CB9D3A308EA5}" dt="2022-08-13T17:02:24.533" v="2566" actId="164"/>
          <ac:picMkLst>
            <pc:docMk/>
            <pc:sldMk cId="1081199223" sldId="362"/>
            <ac:picMk id="4" creationId="{33421BFC-A85E-4493-5253-0FEAC997BA62}"/>
          </ac:picMkLst>
        </pc:picChg>
        <pc:picChg chg="add mod">
          <ac:chgData name="Mohamed-Reda Derraz" userId="d4e215a6228e3416" providerId="LiveId" clId="{CB1675EE-2047-457F-BFCE-CB9D3A308EA5}" dt="2022-08-13T17:02:24.533" v="2566" actId="164"/>
          <ac:picMkLst>
            <pc:docMk/>
            <pc:sldMk cId="1081199223" sldId="362"/>
            <ac:picMk id="5" creationId="{F8858C2C-FF90-CB20-0BF5-1A1A2E3636E4}"/>
          </ac:picMkLst>
        </pc:picChg>
        <pc:picChg chg="add mod">
          <ac:chgData name="Mohamed-Reda Derraz" userId="d4e215a6228e3416" providerId="LiveId" clId="{CB1675EE-2047-457F-BFCE-CB9D3A308EA5}" dt="2022-08-13T17:02:24.533" v="2566" actId="164"/>
          <ac:picMkLst>
            <pc:docMk/>
            <pc:sldMk cId="1081199223" sldId="362"/>
            <ac:picMk id="6" creationId="{0177A4FA-B551-953D-58EC-4FF21B363B22}"/>
          </ac:picMkLst>
        </pc:picChg>
        <pc:picChg chg="add del mod">
          <ac:chgData name="Mohamed-Reda Derraz" userId="d4e215a6228e3416" providerId="LiveId" clId="{CB1675EE-2047-457F-BFCE-CB9D3A308EA5}" dt="2022-08-13T17:02:24.533" v="2566" actId="164"/>
          <ac:picMkLst>
            <pc:docMk/>
            <pc:sldMk cId="1081199223" sldId="362"/>
            <ac:picMk id="7" creationId="{14C0D96F-A5E0-2AE7-DC79-DA3D609611B2}"/>
          </ac:picMkLst>
        </pc:picChg>
        <pc:picChg chg="add del mod">
          <ac:chgData name="Mohamed-Reda Derraz" userId="d4e215a6228e3416" providerId="LiveId" clId="{CB1675EE-2047-457F-BFCE-CB9D3A308EA5}" dt="2022-08-13T17:01:56.830" v="2551" actId="1076"/>
          <ac:picMkLst>
            <pc:docMk/>
            <pc:sldMk cId="1081199223" sldId="362"/>
            <ac:picMk id="1026" creationId="{ABB0B8BE-B62F-B129-51E8-FA9C9C3BD0D0}"/>
          </ac:picMkLst>
        </pc:picChg>
      </pc:sldChg>
      <pc:sldChg chg="modSp modTransition">
        <pc:chgData name="Mohamed-Reda Derraz" userId="d4e215a6228e3416" providerId="LiveId" clId="{CB1675EE-2047-457F-BFCE-CB9D3A308EA5}" dt="2022-08-13T17:02:34.916" v="2569"/>
        <pc:sldMkLst>
          <pc:docMk/>
          <pc:sldMk cId="782757455" sldId="363"/>
        </pc:sldMkLst>
        <pc:picChg chg="mod">
          <ac:chgData name="Mohamed-Reda Derraz" userId="d4e215a6228e3416" providerId="LiveId" clId="{CB1675EE-2047-457F-BFCE-CB9D3A308EA5}" dt="2022-08-13T17:02:30.751" v="2568" actId="1076"/>
          <ac:picMkLst>
            <pc:docMk/>
            <pc:sldMk cId="782757455" sldId="363"/>
            <ac:picMk id="1026" creationId="{2ABDA506-0A31-DB08-2A02-AB4B7DF49303}"/>
          </ac:picMkLst>
        </pc:picChg>
      </pc:sldChg>
      <pc:sldChg chg="modSp mod modTransition">
        <pc:chgData name="Mohamed-Reda Derraz" userId="d4e215a6228e3416" providerId="LiveId" clId="{CB1675EE-2047-457F-BFCE-CB9D3A308EA5}" dt="2022-08-13T17:03:12.513" v="2577" actId="1076"/>
        <pc:sldMkLst>
          <pc:docMk/>
          <pc:sldMk cId="3016803104" sldId="364"/>
        </pc:sldMkLst>
        <pc:picChg chg="mod">
          <ac:chgData name="Mohamed-Reda Derraz" userId="d4e215a6228e3416" providerId="LiveId" clId="{CB1675EE-2047-457F-BFCE-CB9D3A308EA5}" dt="2022-08-13T17:03:12.513" v="2577" actId="1076"/>
          <ac:picMkLst>
            <pc:docMk/>
            <pc:sldMk cId="3016803104" sldId="364"/>
            <ac:picMk id="4" creationId="{3F081356-2757-F780-4361-6D992E65A79B}"/>
          </ac:picMkLst>
        </pc:picChg>
      </pc:sldChg>
      <pc:sldChg chg="modTransition">
        <pc:chgData name="Mohamed-Reda Derraz" userId="d4e215a6228e3416" providerId="LiveId" clId="{CB1675EE-2047-457F-BFCE-CB9D3A308EA5}" dt="2022-08-13T17:03:20.320" v="2578"/>
        <pc:sldMkLst>
          <pc:docMk/>
          <pc:sldMk cId="1375827150" sldId="365"/>
        </pc:sldMkLst>
      </pc:sldChg>
      <pc:sldChg chg="modTransition">
        <pc:chgData name="Mohamed-Reda Derraz" userId="d4e215a6228e3416" providerId="LiveId" clId="{CB1675EE-2047-457F-BFCE-CB9D3A308EA5}" dt="2022-08-13T17:03:28.451" v="2579"/>
        <pc:sldMkLst>
          <pc:docMk/>
          <pc:sldMk cId="1252946247" sldId="366"/>
        </pc:sldMkLst>
      </pc:sldChg>
      <pc:sldChg chg="modSp mod modTransition">
        <pc:chgData name="Mohamed-Reda Derraz" userId="d4e215a6228e3416" providerId="LiveId" clId="{CB1675EE-2047-457F-BFCE-CB9D3A308EA5}" dt="2022-08-13T17:03:32.636" v="2581"/>
        <pc:sldMkLst>
          <pc:docMk/>
          <pc:sldMk cId="3452723261" sldId="367"/>
        </pc:sldMkLst>
        <pc:picChg chg="mod">
          <ac:chgData name="Mohamed-Reda Derraz" userId="d4e215a6228e3416" providerId="LiveId" clId="{CB1675EE-2047-457F-BFCE-CB9D3A308EA5}" dt="2022-08-13T17:03:31.521" v="2580" actId="1076"/>
          <ac:picMkLst>
            <pc:docMk/>
            <pc:sldMk cId="3452723261" sldId="367"/>
            <ac:picMk id="5" creationId="{951FE6EC-CFAE-7F09-D185-DC19CD582A66}"/>
          </ac:picMkLst>
        </pc:picChg>
      </pc:sldChg>
      <pc:sldChg chg="modTransition">
        <pc:chgData name="Mohamed-Reda Derraz" userId="d4e215a6228e3416" providerId="LiveId" clId="{CB1675EE-2047-457F-BFCE-CB9D3A308EA5}" dt="2022-08-13T17:03:36.348" v="2582"/>
        <pc:sldMkLst>
          <pc:docMk/>
          <pc:sldMk cId="2647487605" sldId="368"/>
        </pc:sldMkLst>
      </pc:sldChg>
      <pc:sldChg chg="modTransition">
        <pc:chgData name="Mohamed-Reda Derraz" userId="d4e215a6228e3416" providerId="LiveId" clId="{CB1675EE-2047-457F-BFCE-CB9D3A308EA5}" dt="2022-08-13T17:03:39.651" v="2583"/>
        <pc:sldMkLst>
          <pc:docMk/>
          <pc:sldMk cId="3332753634" sldId="369"/>
        </pc:sldMkLst>
      </pc:sldChg>
      <pc:sldChg chg="addSp modSp mod modTransition modAnim modNotesTx">
        <pc:chgData name="Mohamed-Reda Derraz" userId="d4e215a6228e3416" providerId="LiveId" clId="{CB1675EE-2047-457F-BFCE-CB9D3A308EA5}" dt="2022-08-13T17:04:29.721" v="2597" actId="1076"/>
        <pc:sldMkLst>
          <pc:docMk/>
          <pc:sldMk cId="2823681579" sldId="370"/>
        </pc:sldMkLst>
        <pc:picChg chg="add mod">
          <ac:chgData name="Mohamed-Reda Derraz" userId="d4e215a6228e3416" providerId="LiveId" clId="{CB1675EE-2047-457F-BFCE-CB9D3A308EA5}" dt="2022-08-13T17:04:29.721" v="2597" actId="1076"/>
          <ac:picMkLst>
            <pc:docMk/>
            <pc:sldMk cId="2823681579" sldId="370"/>
            <ac:picMk id="4" creationId="{51E43A8B-14FE-D2DC-0F0D-B2F94BB0FBC0}"/>
          </ac:picMkLst>
        </pc:picChg>
      </pc:sldChg>
      <pc:sldChg chg="modSp mod modTransition">
        <pc:chgData name="Mohamed-Reda Derraz" userId="d4e215a6228e3416" providerId="LiveId" clId="{CB1675EE-2047-457F-BFCE-CB9D3A308EA5}" dt="2022-08-13T17:09:35.889" v="2741"/>
        <pc:sldMkLst>
          <pc:docMk/>
          <pc:sldMk cId="2688166470" sldId="371"/>
        </pc:sldMkLst>
        <pc:picChg chg="mod">
          <ac:chgData name="Mohamed-Reda Derraz" userId="d4e215a6228e3416" providerId="LiveId" clId="{CB1675EE-2047-457F-BFCE-CB9D3A308EA5}" dt="2022-08-13T17:09:33.051" v="2740" actId="1076"/>
          <ac:picMkLst>
            <pc:docMk/>
            <pc:sldMk cId="2688166470" sldId="371"/>
            <ac:picMk id="4" creationId="{1C37BCA8-DE5B-3331-3066-D7CA87A9E636}"/>
          </ac:picMkLst>
        </pc:picChg>
      </pc:sldChg>
      <pc:sldChg chg="modSp mod modTransition">
        <pc:chgData name="Mohamed-Reda Derraz" userId="d4e215a6228e3416" providerId="LiveId" clId="{CB1675EE-2047-457F-BFCE-CB9D3A308EA5}" dt="2022-08-13T17:09:42.937" v="2743" actId="1076"/>
        <pc:sldMkLst>
          <pc:docMk/>
          <pc:sldMk cId="4036777299" sldId="372"/>
        </pc:sldMkLst>
        <pc:picChg chg="mod">
          <ac:chgData name="Mohamed-Reda Derraz" userId="d4e215a6228e3416" providerId="LiveId" clId="{CB1675EE-2047-457F-BFCE-CB9D3A308EA5}" dt="2022-08-13T17:09:42.937" v="2743" actId="1076"/>
          <ac:picMkLst>
            <pc:docMk/>
            <pc:sldMk cId="4036777299" sldId="372"/>
            <ac:picMk id="5" creationId="{2A719951-4669-6684-F0A6-C931FF650D2C}"/>
          </ac:picMkLst>
        </pc:picChg>
      </pc:sldChg>
      <pc:sldChg chg="addSp modSp modAnim modNotesTx">
        <pc:chgData name="Mohamed-Reda Derraz" userId="d4e215a6228e3416" providerId="LiveId" clId="{CB1675EE-2047-457F-BFCE-CB9D3A308EA5}" dt="2022-08-13T17:11:15.865" v="2754" actId="20577"/>
        <pc:sldMkLst>
          <pc:docMk/>
          <pc:sldMk cId="1708594685" sldId="373"/>
        </pc:sldMkLst>
        <pc:picChg chg="add mod">
          <ac:chgData name="Mohamed-Reda Derraz" userId="d4e215a6228e3416" providerId="LiveId" clId="{CB1675EE-2047-457F-BFCE-CB9D3A308EA5}" dt="2022-08-13T17:11:10.114" v="2744"/>
          <ac:picMkLst>
            <pc:docMk/>
            <pc:sldMk cId="1708594685" sldId="373"/>
            <ac:picMk id="4" creationId="{2698E056-8B1D-4DC5-4730-CB5EF5D403B7}"/>
          </ac:picMkLst>
        </pc:picChg>
      </pc:sldChg>
      <pc:sldChg chg="addSp delSp modSp mod delAnim modAnim modNotesTx">
        <pc:chgData name="Mohamed-Reda Derraz" userId="d4e215a6228e3416" providerId="LiveId" clId="{CB1675EE-2047-457F-BFCE-CB9D3A308EA5}" dt="2022-08-13T17:15:01.144" v="2856"/>
        <pc:sldMkLst>
          <pc:docMk/>
          <pc:sldMk cId="529470680" sldId="374"/>
        </pc:sldMkLst>
        <pc:picChg chg="add mod">
          <ac:chgData name="Mohamed-Reda Derraz" userId="d4e215a6228e3416" providerId="LiveId" clId="{CB1675EE-2047-457F-BFCE-CB9D3A308EA5}" dt="2022-08-13T17:11:44.895" v="2756" actId="1076"/>
          <ac:picMkLst>
            <pc:docMk/>
            <pc:sldMk cId="529470680" sldId="374"/>
            <ac:picMk id="3" creationId="{83546374-3FF9-B925-92A9-3FB4E935AF24}"/>
          </ac:picMkLst>
        </pc:picChg>
        <pc:picChg chg="add del mod">
          <ac:chgData name="Mohamed-Reda Derraz" userId="d4e215a6228e3416" providerId="LiveId" clId="{CB1675EE-2047-457F-BFCE-CB9D3A308EA5}" dt="2022-08-13T17:12:30.917" v="2778" actId="478"/>
          <ac:picMkLst>
            <pc:docMk/>
            <pc:sldMk cId="529470680" sldId="374"/>
            <ac:picMk id="4" creationId="{F117C6D9-2A8D-F058-A10B-086BDFB8642D}"/>
          </ac:picMkLst>
        </pc:picChg>
        <pc:picChg chg="add mod">
          <ac:chgData name="Mohamed-Reda Derraz" userId="d4e215a6228e3416" providerId="LiveId" clId="{CB1675EE-2047-457F-BFCE-CB9D3A308EA5}" dt="2022-08-13T17:12:04.991" v="2761" actId="1076"/>
          <ac:picMkLst>
            <pc:docMk/>
            <pc:sldMk cId="529470680" sldId="374"/>
            <ac:picMk id="5" creationId="{123632D9-EA44-56E5-64DA-63E0547A584E}"/>
          </ac:picMkLst>
        </pc:picChg>
        <pc:picChg chg="add mod">
          <ac:chgData name="Mohamed-Reda Derraz" userId="d4e215a6228e3416" providerId="LiveId" clId="{CB1675EE-2047-457F-BFCE-CB9D3A308EA5}" dt="2022-08-13T17:12:08.809" v="2763" actId="1076"/>
          <ac:picMkLst>
            <pc:docMk/>
            <pc:sldMk cId="529470680" sldId="374"/>
            <ac:picMk id="6" creationId="{8681C365-F037-8FC9-F6B1-8841DEC1A7BD}"/>
          </ac:picMkLst>
        </pc:picChg>
        <pc:picChg chg="add mod">
          <ac:chgData name="Mohamed-Reda Derraz" userId="d4e215a6228e3416" providerId="LiveId" clId="{CB1675EE-2047-457F-BFCE-CB9D3A308EA5}" dt="2022-08-13T17:12:12.317" v="2765" actId="1076"/>
          <ac:picMkLst>
            <pc:docMk/>
            <pc:sldMk cId="529470680" sldId="374"/>
            <ac:picMk id="7" creationId="{FC253E4A-3E2E-3609-9DA6-295F519EB3FF}"/>
          </ac:picMkLst>
        </pc:picChg>
        <pc:picChg chg="add del mod">
          <ac:chgData name="Mohamed-Reda Derraz" userId="d4e215a6228e3416" providerId="LiveId" clId="{CB1675EE-2047-457F-BFCE-CB9D3A308EA5}" dt="2022-08-13T17:13:18.640" v="2786" actId="478"/>
          <ac:picMkLst>
            <pc:docMk/>
            <pc:sldMk cId="529470680" sldId="374"/>
            <ac:picMk id="8" creationId="{D0F20EA2-D903-DBE5-ED52-B44DAE19F1FC}"/>
          </ac:picMkLst>
        </pc:picChg>
        <pc:picChg chg="add mod">
          <ac:chgData name="Mohamed-Reda Derraz" userId="d4e215a6228e3416" providerId="LiveId" clId="{CB1675EE-2047-457F-BFCE-CB9D3A308EA5}" dt="2022-08-13T17:14:15.790" v="2818" actId="1076"/>
          <ac:picMkLst>
            <pc:docMk/>
            <pc:sldMk cId="529470680" sldId="374"/>
            <ac:picMk id="9" creationId="{D83D8008-D2D5-F90B-EB35-F18CD0D58D2D}"/>
          </ac:picMkLst>
        </pc:picChg>
        <pc:picChg chg="add mod">
          <ac:chgData name="Mohamed-Reda Derraz" userId="d4e215a6228e3416" providerId="LiveId" clId="{CB1675EE-2047-457F-BFCE-CB9D3A308EA5}" dt="2022-08-13T17:14:09.124" v="2814" actId="1076"/>
          <ac:picMkLst>
            <pc:docMk/>
            <pc:sldMk cId="529470680" sldId="374"/>
            <ac:picMk id="10" creationId="{B52A16C4-3F0E-7A94-7EC5-84F7817BEEEC}"/>
          </ac:picMkLst>
        </pc:picChg>
        <pc:picChg chg="add mod">
          <ac:chgData name="Mohamed-Reda Derraz" userId="d4e215a6228e3416" providerId="LiveId" clId="{CB1675EE-2047-457F-BFCE-CB9D3A308EA5}" dt="2022-08-13T17:14:09.124" v="2814" actId="1076"/>
          <ac:picMkLst>
            <pc:docMk/>
            <pc:sldMk cId="529470680" sldId="374"/>
            <ac:picMk id="11" creationId="{02867005-67C8-989D-01D3-0ECB1CAA4BCD}"/>
          </ac:picMkLst>
        </pc:picChg>
        <pc:picChg chg="add mod">
          <ac:chgData name="Mohamed-Reda Derraz" userId="d4e215a6228e3416" providerId="LiveId" clId="{CB1675EE-2047-457F-BFCE-CB9D3A308EA5}" dt="2022-08-13T17:14:09.124" v="2814" actId="1076"/>
          <ac:picMkLst>
            <pc:docMk/>
            <pc:sldMk cId="529470680" sldId="374"/>
            <ac:picMk id="12" creationId="{27154E89-C4A1-83B6-6477-55D55660C49F}"/>
          </ac:picMkLst>
        </pc:picChg>
      </pc:sldChg>
      <pc:sldChg chg="modTransition">
        <pc:chgData name="Mohamed-Reda Derraz" userId="d4e215a6228e3416" providerId="LiveId" clId="{CB1675EE-2047-457F-BFCE-CB9D3A308EA5}" dt="2022-08-13T17:15:12.105" v="2857"/>
        <pc:sldMkLst>
          <pc:docMk/>
          <pc:sldMk cId="3890685589" sldId="375"/>
        </pc:sldMkLst>
      </pc:sldChg>
      <pc:sldChg chg="modTransition">
        <pc:chgData name="Mohamed-Reda Derraz" userId="d4e215a6228e3416" providerId="LiveId" clId="{CB1675EE-2047-457F-BFCE-CB9D3A308EA5}" dt="2022-08-13T17:15:19.340" v="2859"/>
        <pc:sldMkLst>
          <pc:docMk/>
          <pc:sldMk cId="2062462253" sldId="376"/>
        </pc:sldMkLst>
      </pc:sldChg>
      <pc:sldChg chg="addSp modSp mod modTransition modAnim modNotesTx">
        <pc:chgData name="Mohamed-Reda Derraz" userId="d4e215a6228e3416" providerId="LiveId" clId="{CB1675EE-2047-457F-BFCE-CB9D3A308EA5}" dt="2022-08-13T17:09:24.818" v="2739" actId="1036"/>
        <pc:sldMkLst>
          <pc:docMk/>
          <pc:sldMk cId="4177882347" sldId="377"/>
        </pc:sldMkLst>
        <pc:spChg chg="add mod">
          <ac:chgData name="Mohamed-Reda Derraz" userId="d4e215a6228e3416" providerId="LiveId" clId="{CB1675EE-2047-457F-BFCE-CB9D3A308EA5}" dt="2022-08-13T17:09:24.818" v="2739" actId="1036"/>
          <ac:spMkLst>
            <pc:docMk/>
            <pc:sldMk cId="4177882347" sldId="377"/>
            <ac:spMk id="3" creationId="{35238449-F797-3D6C-DEC0-26D79A74207B}"/>
          </ac:spMkLst>
        </pc:spChg>
        <pc:spChg chg="add mod">
          <ac:chgData name="Mohamed-Reda Derraz" userId="d4e215a6228e3416" providerId="LiveId" clId="{CB1675EE-2047-457F-BFCE-CB9D3A308EA5}" dt="2022-08-13T17:09:24.818" v="2739" actId="1036"/>
          <ac:spMkLst>
            <pc:docMk/>
            <pc:sldMk cId="4177882347" sldId="377"/>
            <ac:spMk id="4" creationId="{F3F0630B-19A9-7633-B34C-96D367D7EA7B}"/>
          </ac:spMkLst>
        </pc:spChg>
        <pc:spChg chg="add mod">
          <ac:chgData name="Mohamed-Reda Derraz" userId="d4e215a6228e3416" providerId="LiveId" clId="{CB1675EE-2047-457F-BFCE-CB9D3A308EA5}" dt="2022-08-13T17:09:24.818" v="2739" actId="1036"/>
          <ac:spMkLst>
            <pc:docMk/>
            <pc:sldMk cId="4177882347" sldId="377"/>
            <ac:spMk id="5" creationId="{810F2201-9A60-FD2F-78DA-0DE014EABBAF}"/>
          </ac:spMkLst>
        </pc:spChg>
      </pc:sldChg>
      <pc:sldChg chg="modSp mod modTransition">
        <pc:chgData name="Mohamed-Reda Derraz" userId="d4e215a6228e3416" providerId="LiveId" clId="{CB1675EE-2047-457F-BFCE-CB9D3A308EA5}" dt="2022-08-13T17:15:45.928" v="2864"/>
        <pc:sldMkLst>
          <pc:docMk/>
          <pc:sldMk cId="2279087829" sldId="378"/>
        </pc:sldMkLst>
        <pc:picChg chg="mod">
          <ac:chgData name="Mohamed-Reda Derraz" userId="d4e215a6228e3416" providerId="LiveId" clId="{CB1675EE-2047-457F-BFCE-CB9D3A308EA5}" dt="2022-08-13T17:15:35.375" v="2863" actId="1076"/>
          <ac:picMkLst>
            <pc:docMk/>
            <pc:sldMk cId="2279087829" sldId="378"/>
            <ac:picMk id="4" creationId="{91C61B68-51B4-7924-A6C2-69817C9E3984}"/>
          </ac:picMkLst>
        </pc:picChg>
      </pc:sldChg>
      <pc:sldChg chg="addSp delSp modSp mod modAnim modNotesTx">
        <pc:chgData name="Mohamed-Reda Derraz" userId="d4e215a6228e3416" providerId="LiveId" clId="{CB1675EE-2047-457F-BFCE-CB9D3A308EA5}" dt="2022-08-13T17:16:47.445" v="2884"/>
        <pc:sldMkLst>
          <pc:docMk/>
          <pc:sldMk cId="3102776538" sldId="379"/>
        </pc:sldMkLst>
        <pc:spChg chg="del mod">
          <ac:chgData name="Mohamed-Reda Derraz" userId="d4e215a6228e3416" providerId="LiveId" clId="{CB1675EE-2047-457F-BFCE-CB9D3A308EA5}" dt="2022-08-13T17:16:40.742" v="2879" actId="478"/>
          <ac:spMkLst>
            <pc:docMk/>
            <pc:sldMk cId="3102776538" sldId="379"/>
            <ac:spMk id="6" creationId="{356F1F01-D3B4-D66D-B5F3-0706C3033CBD}"/>
          </ac:spMkLst>
        </pc:spChg>
        <pc:spChg chg="mod">
          <ac:chgData name="Mohamed-Reda Derraz" userId="d4e215a6228e3416" providerId="LiveId" clId="{CB1675EE-2047-457F-BFCE-CB9D3A308EA5}" dt="2022-08-13T17:16:34.139" v="2876" actId="27803"/>
          <ac:spMkLst>
            <pc:docMk/>
            <pc:sldMk cId="3102776538" sldId="379"/>
            <ac:spMk id="7" creationId="{AFE6D0F8-6B89-7508-67D3-74F148ECF6EB}"/>
          </ac:spMkLst>
        </pc:spChg>
        <pc:spChg chg="del mod">
          <ac:chgData name="Mohamed-Reda Derraz" userId="d4e215a6228e3416" providerId="LiveId" clId="{CB1675EE-2047-457F-BFCE-CB9D3A308EA5}" dt="2022-08-13T17:16:41.080" v="2880" actId="478"/>
          <ac:spMkLst>
            <pc:docMk/>
            <pc:sldMk cId="3102776538" sldId="379"/>
            <ac:spMk id="8" creationId="{9AA76D74-22E6-2A9A-F4A3-3515AE84B718}"/>
          </ac:spMkLst>
        </pc:spChg>
        <pc:spChg chg="mod">
          <ac:chgData name="Mohamed-Reda Derraz" userId="d4e215a6228e3416" providerId="LiveId" clId="{CB1675EE-2047-457F-BFCE-CB9D3A308EA5}" dt="2022-08-13T17:16:34.139" v="2876" actId="27803"/>
          <ac:spMkLst>
            <pc:docMk/>
            <pc:sldMk cId="3102776538" sldId="379"/>
            <ac:spMk id="9" creationId="{1F9C4600-ADBE-505B-8EA5-35CFCBC80AB2}"/>
          </ac:spMkLst>
        </pc:spChg>
        <pc:spChg chg="mod">
          <ac:chgData name="Mohamed-Reda Derraz" userId="d4e215a6228e3416" providerId="LiveId" clId="{CB1675EE-2047-457F-BFCE-CB9D3A308EA5}" dt="2022-08-13T17:16:34.139" v="2876" actId="27803"/>
          <ac:spMkLst>
            <pc:docMk/>
            <pc:sldMk cId="3102776538" sldId="379"/>
            <ac:spMk id="10" creationId="{3DE71A2A-709C-F7CE-A2E4-EA6D588EDAE4}"/>
          </ac:spMkLst>
        </pc:spChg>
        <pc:spChg chg="mod">
          <ac:chgData name="Mohamed-Reda Derraz" userId="d4e215a6228e3416" providerId="LiveId" clId="{CB1675EE-2047-457F-BFCE-CB9D3A308EA5}" dt="2022-08-13T17:16:34.139" v="2876" actId="27803"/>
          <ac:spMkLst>
            <pc:docMk/>
            <pc:sldMk cId="3102776538" sldId="379"/>
            <ac:spMk id="11" creationId="{10400169-7D23-0DD0-3D06-869C7FA7294B}"/>
          </ac:spMkLst>
        </pc:spChg>
        <pc:spChg chg="mod">
          <ac:chgData name="Mohamed-Reda Derraz" userId="d4e215a6228e3416" providerId="LiveId" clId="{CB1675EE-2047-457F-BFCE-CB9D3A308EA5}" dt="2022-08-13T17:16:34.139" v="2876" actId="27803"/>
          <ac:spMkLst>
            <pc:docMk/>
            <pc:sldMk cId="3102776538" sldId="379"/>
            <ac:spMk id="12" creationId="{B612B50B-78CE-0229-9BCC-F1266B492B69}"/>
          </ac:spMkLst>
        </pc:spChg>
        <pc:spChg chg="add mod ord">
          <ac:chgData name="Mohamed-Reda Derraz" userId="d4e215a6228e3416" providerId="LiveId" clId="{CB1675EE-2047-457F-BFCE-CB9D3A308EA5}" dt="2022-08-13T17:16:43.409" v="2882" actId="167"/>
          <ac:spMkLst>
            <pc:docMk/>
            <pc:sldMk cId="3102776538" sldId="379"/>
            <ac:spMk id="13" creationId="{997A637C-62B9-8EA5-A853-601525A0318C}"/>
          </ac:spMkLst>
        </pc:spChg>
        <pc:grpChg chg="del mod">
          <ac:chgData name="Mohamed-Reda Derraz" userId="d4e215a6228e3416" providerId="LiveId" clId="{CB1675EE-2047-457F-BFCE-CB9D3A308EA5}" dt="2022-08-13T17:16:34.139" v="2876" actId="27803"/>
          <ac:grpSpMkLst>
            <pc:docMk/>
            <pc:sldMk cId="3102776538" sldId="379"/>
            <ac:grpSpMk id="5" creationId="{F611BC91-8B7B-7366-9A0E-25C7DB3886F5}"/>
          </ac:grpSpMkLst>
        </pc:grpChg>
        <pc:picChg chg="add del mod">
          <ac:chgData name="Mohamed-Reda Derraz" userId="d4e215a6228e3416" providerId="LiveId" clId="{CB1675EE-2047-457F-BFCE-CB9D3A308EA5}" dt="2022-08-13T17:16:34.139" v="2876" actId="27803"/>
          <ac:picMkLst>
            <pc:docMk/>
            <pc:sldMk cId="3102776538" sldId="379"/>
            <ac:picMk id="4" creationId="{252C2692-8ABB-050D-4804-418E7DBD0764}"/>
          </ac:picMkLst>
        </pc:picChg>
      </pc:sldChg>
      <pc:sldMasterChg chg="delSldLayout">
        <pc:chgData name="Mohamed-Reda Derraz" userId="d4e215a6228e3416" providerId="LiveId" clId="{CB1675EE-2047-457F-BFCE-CB9D3A308EA5}" dt="2022-07-29T11:24:15.337" v="870" actId="47"/>
        <pc:sldMasterMkLst>
          <pc:docMk/>
          <pc:sldMasterMk cId="0" sldId="2147483682"/>
        </pc:sldMasterMkLst>
        <pc:sldLayoutChg chg="del">
          <pc:chgData name="Mohamed-Reda Derraz" userId="d4e215a6228e3416" providerId="LiveId" clId="{CB1675EE-2047-457F-BFCE-CB9D3A308EA5}" dt="2022-07-29T11:24:15.337" v="870" actId="47"/>
          <pc:sldLayoutMkLst>
            <pc:docMk/>
            <pc:sldMasterMk cId="0" sldId="2147483682"/>
            <pc:sldLayoutMk cId="0" sldId="2147483677"/>
          </pc:sldLayoutMkLst>
        </pc:sldLayoutChg>
      </pc:sldMasterChg>
    </pc:docChg>
  </pc:docChgLst>
  <pc:docChgLst>
    <pc:chgData name="Abdessamad Derraz" userId="4c6d9526346a9ae3" providerId="LiveId" clId="{5E3A9A7B-80DE-3343-A3EE-4A3B49355E5E}"/>
    <pc:docChg chg="custSel modSld">
      <pc:chgData name="Abdessamad Derraz" userId="4c6d9526346a9ae3" providerId="LiveId" clId="{5E3A9A7B-80DE-3343-A3EE-4A3B49355E5E}" dt="2022-08-15T09:01:07.703" v="9" actId="20577"/>
      <pc:docMkLst>
        <pc:docMk/>
      </pc:docMkLst>
      <pc:sldChg chg="modNotes">
        <pc:chgData name="Abdessamad Derraz" userId="4c6d9526346a9ae3" providerId="LiveId" clId="{5E3A9A7B-80DE-3343-A3EE-4A3B49355E5E}" dt="2022-08-14T20:04:38.073" v="0" actId="20577"/>
        <pc:sldMkLst>
          <pc:docMk/>
          <pc:sldMk cId="2859368987" sldId="318"/>
        </pc:sldMkLst>
      </pc:sldChg>
      <pc:sldChg chg="modNotes">
        <pc:chgData name="Abdessamad Derraz" userId="4c6d9526346a9ae3" providerId="LiveId" clId="{5E3A9A7B-80DE-3343-A3EE-4A3B49355E5E}" dt="2022-08-14T20:04:58.609" v="1" actId="20577"/>
        <pc:sldMkLst>
          <pc:docMk/>
          <pc:sldMk cId="3603458896" sldId="328"/>
        </pc:sldMkLst>
      </pc:sldChg>
      <pc:sldChg chg="modNotes">
        <pc:chgData name="Abdessamad Derraz" userId="4c6d9526346a9ae3" providerId="LiveId" clId="{5E3A9A7B-80DE-3343-A3EE-4A3B49355E5E}" dt="2022-08-14T20:04:59.980" v="2" actId="20577"/>
        <pc:sldMkLst>
          <pc:docMk/>
          <pc:sldMk cId="2405798717" sldId="329"/>
        </pc:sldMkLst>
      </pc:sldChg>
      <pc:sldChg chg="modNotes">
        <pc:chgData name="Abdessamad Derraz" userId="4c6d9526346a9ae3" providerId="LiveId" clId="{5E3A9A7B-80DE-3343-A3EE-4A3B49355E5E}" dt="2022-08-14T20:05:22.157" v="3" actId="20577"/>
        <pc:sldMkLst>
          <pc:docMk/>
          <pc:sldMk cId="4146719051" sldId="341"/>
        </pc:sldMkLst>
      </pc:sldChg>
      <pc:sldChg chg="modNotesTx">
        <pc:chgData name="Abdessamad Derraz" userId="4c6d9526346a9ae3" providerId="LiveId" clId="{5E3A9A7B-80DE-3343-A3EE-4A3B49355E5E}" dt="2022-08-15T09:01:07.703" v="9" actId="20577"/>
        <pc:sldMkLst>
          <pc:docMk/>
          <pc:sldMk cId="1814633775" sldId="342"/>
        </pc:sldMkLst>
      </pc:sldChg>
      <pc:sldChg chg="modNotes">
        <pc:chgData name="Abdessamad Derraz" userId="4c6d9526346a9ae3" providerId="LiveId" clId="{5E3A9A7B-80DE-3343-A3EE-4A3B49355E5E}" dt="2022-08-14T20:05:55.199" v="4" actId="20577"/>
        <pc:sldMkLst>
          <pc:docMk/>
          <pc:sldMk cId="784462204" sldId="353"/>
        </pc:sldMkLst>
      </pc:sldChg>
      <pc:sldChg chg="modNotes">
        <pc:chgData name="Abdessamad Derraz" userId="4c6d9526346a9ae3" providerId="LiveId" clId="{5E3A9A7B-80DE-3343-A3EE-4A3B49355E5E}" dt="2022-08-14T20:06:36.655" v="5" actId="20577"/>
        <pc:sldMkLst>
          <pc:docMk/>
          <pc:sldMk cId="529470680" sldId="374"/>
        </pc:sldMkLst>
      </pc:sldChg>
    </pc:docChg>
  </pc:docChgLst>
  <pc:docChgLst>
    <pc:chgData name="Is De" userId="992c8350814389f3" providerId="LiveId" clId="{0C730EF8-9540-8649-A3B2-8A2E7C22A4C7}"/>
    <pc:docChg chg="custSel modSld">
      <pc:chgData name="Is De" userId="992c8350814389f3" providerId="LiveId" clId="{0C730EF8-9540-8649-A3B2-8A2E7C22A4C7}" dt="2022-08-12T17:10:10.688" v="262" actId="20577"/>
      <pc:docMkLst>
        <pc:docMk/>
      </pc:docMkLst>
      <pc:sldChg chg="modNotes">
        <pc:chgData name="Is De" userId="992c8350814389f3" providerId="LiveId" clId="{0C730EF8-9540-8649-A3B2-8A2E7C22A4C7}" dt="2022-08-12T16:59:58.533" v="24" actId="20577"/>
        <pc:sldMkLst>
          <pc:docMk/>
          <pc:sldMk cId="0" sldId="256"/>
        </pc:sldMkLst>
      </pc:sldChg>
      <pc:sldChg chg="modNotes">
        <pc:chgData name="Is De" userId="992c8350814389f3" providerId="LiveId" clId="{0C730EF8-9540-8649-A3B2-8A2E7C22A4C7}" dt="2022-08-12T17:00:09.953" v="26" actId="20577"/>
        <pc:sldMkLst>
          <pc:docMk/>
          <pc:sldMk cId="0" sldId="258"/>
        </pc:sldMkLst>
      </pc:sldChg>
      <pc:sldChg chg="modNotes">
        <pc:chgData name="Is De" userId="992c8350814389f3" providerId="LiveId" clId="{0C730EF8-9540-8649-A3B2-8A2E7C22A4C7}" dt="2022-08-12T17:05:46.252" v="169" actId="20577"/>
        <pc:sldMkLst>
          <pc:docMk/>
          <pc:sldMk cId="0" sldId="287"/>
        </pc:sldMkLst>
      </pc:sldChg>
      <pc:sldChg chg="modNotes">
        <pc:chgData name="Is De" userId="992c8350814389f3" providerId="LiveId" clId="{0C730EF8-9540-8649-A3B2-8A2E7C22A4C7}" dt="2022-08-12T17:03:58.038" v="118" actId="20577"/>
        <pc:sldMkLst>
          <pc:docMk/>
          <pc:sldMk cId="492164055" sldId="310"/>
        </pc:sldMkLst>
      </pc:sldChg>
      <pc:sldChg chg="modNotes">
        <pc:chgData name="Is De" userId="992c8350814389f3" providerId="LiveId" clId="{0C730EF8-9540-8649-A3B2-8A2E7C22A4C7}" dt="2022-08-12T17:08:16.704" v="251" actId="20577"/>
        <pc:sldMkLst>
          <pc:docMk/>
          <pc:sldMk cId="2952918831" sldId="311"/>
        </pc:sldMkLst>
      </pc:sldChg>
      <pc:sldChg chg="modNotes">
        <pc:chgData name="Is De" userId="992c8350814389f3" providerId="LiveId" clId="{0C730EF8-9540-8649-A3B2-8A2E7C22A4C7}" dt="2022-08-12T17:08:02.875" v="249" actId="20577"/>
        <pc:sldMkLst>
          <pc:docMk/>
          <pc:sldMk cId="3981123976" sldId="312"/>
        </pc:sldMkLst>
      </pc:sldChg>
      <pc:sldChg chg="modSp mod">
        <pc:chgData name="Is De" userId="992c8350814389f3" providerId="LiveId" clId="{0C730EF8-9540-8649-A3B2-8A2E7C22A4C7}" dt="2022-08-12T16:58:20.120" v="23" actId="20577"/>
        <pc:sldMkLst>
          <pc:docMk/>
          <pc:sldMk cId="298093635" sldId="313"/>
        </pc:sldMkLst>
        <pc:spChg chg="mod">
          <ac:chgData name="Is De" userId="992c8350814389f3" providerId="LiveId" clId="{0C730EF8-9540-8649-A3B2-8A2E7C22A4C7}" dt="2022-08-12T16:58:20.109" v="22" actId="20577"/>
          <ac:spMkLst>
            <pc:docMk/>
            <pc:sldMk cId="298093635" sldId="313"/>
            <ac:spMk id="369" creationId="{932FE319-D4CE-F4D6-B2B8-BB66981E7187}"/>
          </ac:spMkLst>
        </pc:spChg>
        <pc:spChg chg="mod">
          <ac:chgData name="Is De" userId="992c8350814389f3" providerId="LiveId" clId="{0C730EF8-9540-8649-A3B2-8A2E7C22A4C7}" dt="2022-08-12T16:58:20.120" v="23" actId="20577"/>
          <ac:spMkLst>
            <pc:docMk/>
            <pc:sldMk cId="298093635" sldId="313"/>
            <ac:spMk id="375" creationId="{6C02DBA7-ECDA-39E5-1B1C-6B40856A0E9D}"/>
          </ac:spMkLst>
        </pc:spChg>
      </pc:sldChg>
      <pc:sldChg chg="modNotes">
        <pc:chgData name="Is De" userId="992c8350814389f3" providerId="LiveId" clId="{0C730EF8-9540-8649-A3B2-8A2E7C22A4C7}" dt="2022-08-12T17:00:13.552" v="27" actId="20577"/>
        <pc:sldMkLst>
          <pc:docMk/>
          <pc:sldMk cId="447428736" sldId="315"/>
        </pc:sldMkLst>
      </pc:sldChg>
      <pc:sldChg chg="modNotes">
        <pc:chgData name="Is De" userId="992c8350814389f3" providerId="LiveId" clId="{0C730EF8-9540-8649-A3B2-8A2E7C22A4C7}" dt="2022-08-12T17:00:16.389" v="29" actId="20577"/>
        <pc:sldMkLst>
          <pc:docMk/>
          <pc:sldMk cId="2490134283" sldId="316"/>
        </pc:sldMkLst>
      </pc:sldChg>
      <pc:sldChg chg="modSp mod">
        <pc:chgData name="Is De" userId="992c8350814389f3" providerId="LiveId" clId="{0C730EF8-9540-8649-A3B2-8A2E7C22A4C7}" dt="2022-08-12T16:58:19.593" v="0" actId="20577"/>
        <pc:sldMkLst>
          <pc:docMk/>
          <pc:sldMk cId="719341768" sldId="317"/>
        </pc:sldMkLst>
        <pc:spChg chg="mod">
          <ac:chgData name="Is De" userId="992c8350814389f3" providerId="LiveId" clId="{0C730EF8-9540-8649-A3B2-8A2E7C22A4C7}" dt="2022-08-12T16:58:19.593" v="0" actId="20577"/>
          <ac:spMkLst>
            <pc:docMk/>
            <pc:sldMk cId="719341768" sldId="317"/>
            <ac:spMk id="3" creationId="{C2327B68-32DD-7DC3-1AB5-93BC6E417104}"/>
          </ac:spMkLst>
        </pc:spChg>
      </pc:sldChg>
      <pc:sldChg chg="modNotes">
        <pc:chgData name="Is De" userId="992c8350814389f3" providerId="LiveId" clId="{0C730EF8-9540-8649-A3B2-8A2E7C22A4C7}" dt="2022-08-12T17:00:32.798" v="35" actId="20577"/>
        <pc:sldMkLst>
          <pc:docMk/>
          <pc:sldMk cId="2859368987" sldId="318"/>
        </pc:sldMkLst>
      </pc:sldChg>
      <pc:sldChg chg="modNotes">
        <pc:chgData name="Is De" userId="992c8350814389f3" providerId="LiveId" clId="{0C730EF8-9540-8649-A3B2-8A2E7C22A4C7}" dt="2022-08-12T17:00:01.580" v="25" actId="20577"/>
        <pc:sldMkLst>
          <pc:docMk/>
          <pc:sldMk cId="1313090501" sldId="319"/>
        </pc:sldMkLst>
      </pc:sldChg>
      <pc:sldChg chg="modNotes">
        <pc:chgData name="Is De" userId="992c8350814389f3" providerId="LiveId" clId="{0C730EF8-9540-8649-A3B2-8A2E7C22A4C7}" dt="2022-08-12T17:00:37.688" v="38" actId="20577"/>
        <pc:sldMkLst>
          <pc:docMk/>
          <pc:sldMk cId="4261770649" sldId="320"/>
        </pc:sldMkLst>
      </pc:sldChg>
      <pc:sldChg chg="modNotes">
        <pc:chgData name="Is De" userId="992c8350814389f3" providerId="LiveId" clId="{0C730EF8-9540-8649-A3B2-8A2E7C22A4C7}" dt="2022-08-12T17:05:55.900" v="179" actId="20577"/>
        <pc:sldMkLst>
          <pc:docMk/>
          <pc:sldMk cId="3015271264" sldId="321"/>
        </pc:sldMkLst>
      </pc:sldChg>
      <pc:sldChg chg="modNotes">
        <pc:chgData name="Is De" userId="992c8350814389f3" providerId="LiveId" clId="{0C730EF8-9540-8649-A3B2-8A2E7C22A4C7}" dt="2022-08-12T17:08:55.805" v="255" actId="20577"/>
        <pc:sldMkLst>
          <pc:docMk/>
          <pc:sldMk cId="1284524755" sldId="323"/>
        </pc:sldMkLst>
      </pc:sldChg>
      <pc:sldChg chg="modNotes">
        <pc:chgData name="Is De" userId="992c8350814389f3" providerId="LiveId" clId="{0C730EF8-9540-8649-A3B2-8A2E7C22A4C7}" dt="2022-08-12T17:01:18.813" v="47" actId="20577"/>
        <pc:sldMkLst>
          <pc:docMk/>
          <pc:sldMk cId="2122948379" sldId="324"/>
        </pc:sldMkLst>
      </pc:sldChg>
      <pc:sldChg chg="modNotes">
        <pc:chgData name="Is De" userId="992c8350814389f3" providerId="LiveId" clId="{0C730EF8-9540-8649-A3B2-8A2E7C22A4C7}" dt="2022-08-12T17:05:55.942" v="181" actId="20577"/>
        <pc:sldMkLst>
          <pc:docMk/>
          <pc:sldMk cId="3649368935" sldId="325"/>
        </pc:sldMkLst>
      </pc:sldChg>
      <pc:sldChg chg="modNotes">
        <pc:chgData name="Is De" userId="992c8350814389f3" providerId="LiveId" clId="{0C730EF8-9540-8649-A3B2-8A2E7C22A4C7}" dt="2022-08-12T17:01:28.929" v="52" actId="20577"/>
        <pc:sldMkLst>
          <pc:docMk/>
          <pc:sldMk cId="732576416" sldId="326"/>
        </pc:sldMkLst>
      </pc:sldChg>
      <pc:sldChg chg="modSp mod modNotes">
        <pc:chgData name="Is De" userId="992c8350814389f3" providerId="LiveId" clId="{0C730EF8-9540-8649-A3B2-8A2E7C22A4C7}" dt="2022-08-12T17:07:16.757" v="245" actId="20577"/>
        <pc:sldMkLst>
          <pc:docMk/>
          <pc:sldMk cId="2983623144" sldId="327"/>
        </pc:sldMkLst>
        <pc:spChg chg="mod">
          <ac:chgData name="Is De" userId="992c8350814389f3" providerId="LiveId" clId="{0C730EF8-9540-8649-A3B2-8A2E7C22A4C7}" dt="2022-08-12T16:58:19.698" v="1" actId="20577"/>
          <ac:spMkLst>
            <pc:docMk/>
            <pc:sldMk cId="2983623144" sldId="327"/>
            <ac:spMk id="3" creationId="{C2327B68-32DD-7DC3-1AB5-93BC6E417104}"/>
          </ac:spMkLst>
        </pc:spChg>
      </pc:sldChg>
      <pc:sldChg chg="modNotes">
        <pc:chgData name="Is De" userId="992c8350814389f3" providerId="LiveId" clId="{0C730EF8-9540-8649-A3B2-8A2E7C22A4C7}" dt="2022-08-12T17:01:52.118" v="59" actId="20577"/>
        <pc:sldMkLst>
          <pc:docMk/>
          <pc:sldMk cId="3603458896" sldId="328"/>
        </pc:sldMkLst>
      </pc:sldChg>
      <pc:sldChg chg="modNotes">
        <pc:chgData name="Is De" userId="992c8350814389f3" providerId="LiveId" clId="{0C730EF8-9540-8649-A3B2-8A2E7C22A4C7}" dt="2022-08-12T17:10:10.688" v="262" actId="20577"/>
        <pc:sldMkLst>
          <pc:docMk/>
          <pc:sldMk cId="2405798717" sldId="329"/>
        </pc:sldMkLst>
      </pc:sldChg>
      <pc:sldChg chg="modSp mod modNotes">
        <pc:chgData name="Is De" userId="992c8350814389f3" providerId="LiveId" clId="{0C730EF8-9540-8649-A3B2-8A2E7C22A4C7}" dt="2022-08-12T17:05:56.045" v="187" actId="20577"/>
        <pc:sldMkLst>
          <pc:docMk/>
          <pc:sldMk cId="4119118994" sldId="330"/>
        </pc:sldMkLst>
        <pc:graphicFrameChg chg="modGraphic">
          <ac:chgData name="Is De" userId="992c8350814389f3" providerId="LiveId" clId="{0C730EF8-9540-8649-A3B2-8A2E7C22A4C7}" dt="2022-08-12T16:58:19.992" v="13" actId="20577"/>
          <ac:graphicFrameMkLst>
            <pc:docMk/>
            <pc:sldMk cId="4119118994" sldId="330"/>
            <ac:graphicFrameMk id="4" creationId="{3A5FD4B7-FD68-0792-2C46-455DDB613B97}"/>
          </ac:graphicFrameMkLst>
        </pc:graphicFrameChg>
      </pc:sldChg>
      <pc:sldChg chg="modNotes">
        <pc:chgData name="Is De" userId="992c8350814389f3" providerId="LiveId" clId="{0C730EF8-9540-8649-A3B2-8A2E7C22A4C7}" dt="2022-08-12T17:05:56.055" v="188" actId="20577"/>
        <pc:sldMkLst>
          <pc:docMk/>
          <pc:sldMk cId="128895619" sldId="331"/>
        </pc:sldMkLst>
      </pc:sldChg>
      <pc:sldChg chg="modNotes">
        <pc:chgData name="Is De" userId="992c8350814389f3" providerId="LiveId" clId="{0C730EF8-9540-8649-A3B2-8A2E7C22A4C7}" dt="2022-08-12T17:05:56.172" v="196" actId="20577"/>
        <pc:sldMkLst>
          <pc:docMk/>
          <pc:sldMk cId="3916853974" sldId="332"/>
        </pc:sldMkLst>
      </pc:sldChg>
      <pc:sldChg chg="modNotes">
        <pc:chgData name="Is De" userId="992c8350814389f3" providerId="LiveId" clId="{0C730EF8-9540-8649-A3B2-8A2E7C22A4C7}" dt="2022-08-12T17:02:40.982" v="74" actId="20577"/>
        <pc:sldMkLst>
          <pc:docMk/>
          <pc:sldMk cId="1912229461" sldId="333"/>
        </pc:sldMkLst>
      </pc:sldChg>
      <pc:sldChg chg="modSp mod">
        <pc:chgData name="Is De" userId="992c8350814389f3" providerId="LiveId" clId="{0C730EF8-9540-8649-A3B2-8A2E7C22A4C7}" dt="2022-08-12T16:58:20.026" v="16" actId="20577"/>
        <pc:sldMkLst>
          <pc:docMk/>
          <pc:sldMk cId="2317059746" sldId="334"/>
        </pc:sldMkLst>
        <pc:spChg chg="mod">
          <ac:chgData name="Is De" userId="992c8350814389f3" providerId="LiveId" clId="{0C730EF8-9540-8649-A3B2-8A2E7C22A4C7}" dt="2022-08-12T16:58:20.026" v="16" actId="20577"/>
          <ac:spMkLst>
            <pc:docMk/>
            <pc:sldMk cId="2317059746" sldId="334"/>
            <ac:spMk id="2" creationId="{569C36CF-AFEA-45FC-3618-0143E15C8EF6}"/>
          </ac:spMkLst>
        </pc:spChg>
      </pc:sldChg>
      <pc:sldChg chg="modNotes">
        <pc:chgData name="Is De" userId="992c8350814389f3" providerId="LiveId" clId="{0C730EF8-9540-8649-A3B2-8A2E7C22A4C7}" dt="2022-08-12T17:02:44.060" v="75" actId="20577"/>
        <pc:sldMkLst>
          <pc:docMk/>
          <pc:sldMk cId="485232965" sldId="335"/>
        </pc:sldMkLst>
      </pc:sldChg>
      <pc:sldChg chg="modSp mod modNotes">
        <pc:chgData name="Is De" userId="992c8350814389f3" providerId="LiveId" clId="{0C730EF8-9540-8649-A3B2-8A2E7C22A4C7}" dt="2022-08-12T17:05:56.227" v="200" actId="20577"/>
        <pc:sldMkLst>
          <pc:docMk/>
          <pc:sldMk cId="2662832661" sldId="336"/>
        </pc:sldMkLst>
        <pc:spChg chg="mod">
          <ac:chgData name="Is De" userId="992c8350814389f3" providerId="LiveId" clId="{0C730EF8-9540-8649-A3B2-8A2E7C22A4C7}" dt="2022-08-12T16:58:20.003" v="14" actId="20577"/>
          <ac:spMkLst>
            <pc:docMk/>
            <pc:sldMk cId="2662832661" sldId="336"/>
            <ac:spMk id="2" creationId="{569C36CF-AFEA-45FC-3618-0143E15C8EF6}"/>
          </ac:spMkLst>
        </pc:spChg>
      </pc:sldChg>
      <pc:sldChg chg="modSp mod">
        <pc:chgData name="Is De" userId="992c8350814389f3" providerId="LiveId" clId="{0C730EF8-9540-8649-A3B2-8A2E7C22A4C7}" dt="2022-08-12T16:58:20.017" v="15" actId="20577"/>
        <pc:sldMkLst>
          <pc:docMk/>
          <pc:sldMk cId="895425421" sldId="337"/>
        </pc:sldMkLst>
        <pc:spChg chg="mod">
          <ac:chgData name="Is De" userId="992c8350814389f3" providerId="LiveId" clId="{0C730EF8-9540-8649-A3B2-8A2E7C22A4C7}" dt="2022-08-12T16:58:20.017" v="15" actId="20577"/>
          <ac:spMkLst>
            <pc:docMk/>
            <pc:sldMk cId="895425421" sldId="337"/>
            <ac:spMk id="2" creationId="{569C36CF-AFEA-45FC-3618-0143E15C8EF6}"/>
          </ac:spMkLst>
        </pc:spChg>
      </pc:sldChg>
      <pc:sldChg chg="modSp mod modNotes">
        <pc:chgData name="Is De" userId="992c8350814389f3" providerId="LiveId" clId="{0C730EF8-9540-8649-A3B2-8A2E7C22A4C7}" dt="2022-08-12T17:05:56.238" v="201" actId="20577"/>
        <pc:sldMkLst>
          <pc:docMk/>
          <pc:sldMk cId="4202158642" sldId="338"/>
        </pc:sldMkLst>
        <pc:spChg chg="mod">
          <ac:chgData name="Is De" userId="992c8350814389f3" providerId="LiveId" clId="{0C730EF8-9540-8649-A3B2-8A2E7C22A4C7}" dt="2022-08-12T16:58:20.038" v="17" actId="20577"/>
          <ac:spMkLst>
            <pc:docMk/>
            <pc:sldMk cId="4202158642" sldId="338"/>
            <ac:spMk id="2" creationId="{569C36CF-AFEA-45FC-3618-0143E15C8EF6}"/>
          </ac:spMkLst>
        </pc:spChg>
      </pc:sldChg>
      <pc:sldChg chg="modNotes">
        <pc:chgData name="Is De" userId="992c8350814389f3" providerId="LiveId" clId="{0C730EF8-9540-8649-A3B2-8A2E7C22A4C7}" dt="2022-08-12T17:09:50.624" v="261" actId="20577"/>
        <pc:sldMkLst>
          <pc:docMk/>
          <pc:sldMk cId="3814512390" sldId="340"/>
        </pc:sldMkLst>
      </pc:sldChg>
      <pc:sldChg chg="modNotes">
        <pc:chgData name="Is De" userId="992c8350814389f3" providerId="LiveId" clId="{0C730EF8-9540-8649-A3B2-8A2E7C22A4C7}" dt="2022-08-12T17:05:56.255" v="202" actId="20577"/>
        <pc:sldMkLst>
          <pc:docMk/>
          <pc:sldMk cId="4146719051" sldId="341"/>
        </pc:sldMkLst>
      </pc:sldChg>
      <pc:sldChg chg="modSp mod modNotes">
        <pc:chgData name="Is De" userId="992c8350814389f3" providerId="LiveId" clId="{0C730EF8-9540-8649-A3B2-8A2E7C22A4C7}" dt="2022-08-12T17:09:24.225" v="259" actId="20577"/>
        <pc:sldMkLst>
          <pc:docMk/>
          <pc:sldMk cId="1814633775" sldId="342"/>
        </pc:sldMkLst>
        <pc:spChg chg="mod">
          <ac:chgData name="Is De" userId="992c8350814389f3" providerId="LiveId" clId="{0C730EF8-9540-8649-A3B2-8A2E7C22A4C7}" dt="2022-08-12T16:58:20.053" v="18" actId="20577"/>
          <ac:spMkLst>
            <pc:docMk/>
            <pc:sldMk cId="1814633775" sldId="342"/>
            <ac:spMk id="3" creationId="{D01C8729-C12A-0B27-87F1-3ADCB39DB09B}"/>
          </ac:spMkLst>
        </pc:spChg>
      </pc:sldChg>
      <pc:sldChg chg="modSp mod modNotes">
        <pc:chgData name="Is De" userId="992c8350814389f3" providerId="LiveId" clId="{0C730EF8-9540-8649-A3B2-8A2E7C22A4C7}" dt="2022-08-12T17:05:56.339" v="206" actId="20577"/>
        <pc:sldMkLst>
          <pc:docMk/>
          <pc:sldMk cId="460794621" sldId="343"/>
        </pc:sldMkLst>
        <pc:spChg chg="mod">
          <ac:chgData name="Is De" userId="992c8350814389f3" providerId="LiveId" clId="{0C730EF8-9540-8649-A3B2-8A2E7C22A4C7}" dt="2022-08-12T16:58:20.063" v="19" actId="20577"/>
          <ac:spMkLst>
            <pc:docMk/>
            <pc:sldMk cId="460794621" sldId="343"/>
            <ac:spMk id="2" creationId="{569C36CF-AFEA-45FC-3618-0143E15C8EF6}"/>
          </ac:spMkLst>
        </pc:spChg>
        <pc:spChg chg="mod">
          <ac:chgData name="Is De" userId="992c8350814389f3" providerId="LiveId" clId="{0C730EF8-9540-8649-A3B2-8A2E7C22A4C7}" dt="2022-08-12T16:58:20.074" v="20" actId="20577"/>
          <ac:spMkLst>
            <pc:docMk/>
            <pc:sldMk cId="460794621" sldId="343"/>
            <ac:spMk id="3" creationId="{A2A687D9-6EFC-4208-1888-2DE1A6C80B38}"/>
          </ac:spMkLst>
        </pc:spChg>
      </pc:sldChg>
      <pc:sldChg chg="modNotes">
        <pc:chgData name="Is De" userId="992c8350814389f3" providerId="LiveId" clId="{0C730EF8-9540-8649-A3B2-8A2E7C22A4C7}" dt="2022-08-12T17:03:46.676" v="111" actId="20577"/>
        <pc:sldMkLst>
          <pc:docMk/>
          <pc:sldMk cId="3423664921" sldId="344"/>
        </pc:sldMkLst>
      </pc:sldChg>
      <pc:sldChg chg="modNotes">
        <pc:chgData name="Is De" userId="992c8350814389f3" providerId="LiveId" clId="{0C730EF8-9540-8649-A3B2-8A2E7C22A4C7}" dt="2022-08-12T17:03:37.359" v="106" actId="20577"/>
        <pc:sldMkLst>
          <pc:docMk/>
          <pc:sldMk cId="1231703288" sldId="345"/>
        </pc:sldMkLst>
      </pc:sldChg>
      <pc:sldChg chg="modNotes">
        <pc:chgData name="Is De" userId="992c8350814389f3" providerId="LiveId" clId="{0C730EF8-9540-8649-A3B2-8A2E7C22A4C7}" dt="2022-08-12T17:05:56.478" v="211" actId="20577"/>
        <pc:sldMkLst>
          <pc:docMk/>
          <pc:sldMk cId="3662593949" sldId="346"/>
        </pc:sldMkLst>
      </pc:sldChg>
      <pc:sldChg chg="modNotes">
        <pc:chgData name="Is De" userId="992c8350814389f3" providerId="LiveId" clId="{0C730EF8-9540-8649-A3B2-8A2E7C22A4C7}" dt="2022-08-12T17:03:18.557" v="94" actId="20577"/>
        <pc:sldMkLst>
          <pc:docMk/>
          <pc:sldMk cId="3562184961" sldId="347"/>
        </pc:sldMkLst>
      </pc:sldChg>
      <pc:sldChg chg="modNotes">
        <pc:chgData name="Is De" userId="992c8350814389f3" providerId="LiveId" clId="{0C730EF8-9540-8649-A3B2-8A2E7C22A4C7}" dt="2022-08-12T17:05:55.859" v="178" actId="20577"/>
        <pc:sldMkLst>
          <pc:docMk/>
          <pc:sldMk cId="3310158507" sldId="348"/>
        </pc:sldMkLst>
      </pc:sldChg>
      <pc:sldChg chg="modNotes">
        <pc:chgData name="Is De" userId="992c8350814389f3" providerId="LiveId" clId="{0C730EF8-9540-8649-A3B2-8A2E7C22A4C7}" dt="2022-08-12T17:09:01.947" v="256" actId="20577"/>
        <pc:sldMkLst>
          <pc:docMk/>
          <pc:sldMk cId="1788473864" sldId="349"/>
        </pc:sldMkLst>
      </pc:sldChg>
      <pc:sldChg chg="modNotes">
        <pc:chgData name="Is De" userId="992c8350814389f3" providerId="LiveId" clId="{0C730EF8-9540-8649-A3B2-8A2E7C22A4C7}" dt="2022-08-12T17:05:56.561" v="216" actId="20577"/>
        <pc:sldMkLst>
          <pc:docMk/>
          <pc:sldMk cId="2781180337" sldId="350"/>
        </pc:sldMkLst>
      </pc:sldChg>
      <pc:sldChg chg="modNotes">
        <pc:chgData name="Is De" userId="992c8350814389f3" providerId="LiveId" clId="{0C730EF8-9540-8649-A3B2-8A2E7C22A4C7}" dt="2022-08-12T17:05:56.593" v="218" actId="20577"/>
        <pc:sldMkLst>
          <pc:docMk/>
          <pc:sldMk cId="1945709710" sldId="351"/>
        </pc:sldMkLst>
      </pc:sldChg>
      <pc:sldChg chg="modNotes">
        <pc:chgData name="Is De" userId="992c8350814389f3" providerId="LiveId" clId="{0C730EF8-9540-8649-A3B2-8A2E7C22A4C7}" dt="2022-08-12T17:04:10.993" v="124" actId="20577"/>
        <pc:sldMkLst>
          <pc:docMk/>
          <pc:sldMk cId="2676542264" sldId="352"/>
        </pc:sldMkLst>
      </pc:sldChg>
      <pc:sldChg chg="modNotes">
        <pc:chgData name="Is De" userId="992c8350814389f3" providerId="LiveId" clId="{0C730EF8-9540-8649-A3B2-8A2E7C22A4C7}" dt="2022-08-12T17:09:30.452" v="260" actId="20577"/>
        <pc:sldMkLst>
          <pc:docMk/>
          <pc:sldMk cId="784462204" sldId="353"/>
        </pc:sldMkLst>
      </pc:sldChg>
      <pc:sldChg chg="modNotes">
        <pc:chgData name="Is De" userId="992c8350814389f3" providerId="LiveId" clId="{0C730EF8-9540-8649-A3B2-8A2E7C22A4C7}" dt="2022-08-12T17:04:07.111" v="122" actId="20577"/>
        <pc:sldMkLst>
          <pc:docMk/>
          <pc:sldMk cId="3447707133" sldId="354"/>
        </pc:sldMkLst>
      </pc:sldChg>
      <pc:sldChg chg="modNotes">
        <pc:chgData name="Is De" userId="992c8350814389f3" providerId="LiveId" clId="{0C730EF8-9540-8649-A3B2-8A2E7C22A4C7}" dt="2022-08-12T17:05:56.609" v="219" actId="20577"/>
        <pc:sldMkLst>
          <pc:docMk/>
          <pc:sldMk cId="90133926" sldId="355"/>
        </pc:sldMkLst>
      </pc:sldChg>
      <pc:sldChg chg="modNotes">
        <pc:chgData name="Is De" userId="992c8350814389f3" providerId="LiveId" clId="{0C730EF8-9540-8649-A3B2-8A2E7C22A4C7}" dt="2022-08-12T17:05:56.680" v="222" actId="20577"/>
        <pc:sldMkLst>
          <pc:docMk/>
          <pc:sldMk cId="2116030949" sldId="356"/>
        </pc:sldMkLst>
      </pc:sldChg>
      <pc:sldChg chg="modNotes">
        <pc:chgData name="Is De" userId="992c8350814389f3" providerId="LiveId" clId="{0C730EF8-9540-8649-A3B2-8A2E7C22A4C7}" dt="2022-08-12T17:08:38.181" v="254" actId="20577"/>
        <pc:sldMkLst>
          <pc:docMk/>
          <pc:sldMk cId="2522325610" sldId="357"/>
        </pc:sldMkLst>
      </pc:sldChg>
      <pc:sldChg chg="modNotes">
        <pc:chgData name="Is De" userId="992c8350814389f3" providerId="LiveId" clId="{0C730EF8-9540-8649-A3B2-8A2E7C22A4C7}" dt="2022-08-12T17:08:32.380" v="253" actId="20577"/>
        <pc:sldMkLst>
          <pc:docMk/>
          <pc:sldMk cId="3324894691" sldId="358"/>
        </pc:sldMkLst>
      </pc:sldChg>
      <pc:sldChg chg="modSp mod modNotes">
        <pc:chgData name="Is De" userId="992c8350814389f3" providerId="LiveId" clId="{0C730EF8-9540-8649-A3B2-8A2E7C22A4C7}" dt="2022-08-12T17:08:25.693" v="252" actId="20577"/>
        <pc:sldMkLst>
          <pc:docMk/>
          <pc:sldMk cId="2229032089" sldId="359"/>
        </pc:sldMkLst>
        <pc:spChg chg="mod">
          <ac:chgData name="Is De" userId="992c8350814389f3" providerId="LiveId" clId="{0C730EF8-9540-8649-A3B2-8A2E7C22A4C7}" dt="2022-08-12T16:58:20.098" v="21" actId="20577"/>
          <ac:spMkLst>
            <pc:docMk/>
            <pc:sldMk cId="2229032089" sldId="359"/>
            <ac:spMk id="35" creationId="{9EDE3691-D2E3-3AC4-23E2-CBDA172256DE}"/>
          </ac:spMkLst>
        </pc:spChg>
      </pc:sldChg>
      <pc:sldChg chg="modNotes">
        <pc:chgData name="Is De" userId="992c8350814389f3" providerId="LiveId" clId="{0C730EF8-9540-8649-A3B2-8A2E7C22A4C7}" dt="2022-08-12T17:05:56.820" v="230" actId="20577"/>
        <pc:sldMkLst>
          <pc:docMk/>
          <pc:sldMk cId="2731511843" sldId="360"/>
        </pc:sldMkLst>
      </pc:sldChg>
      <pc:sldChg chg="modNotes">
        <pc:chgData name="Is De" userId="992c8350814389f3" providerId="LiveId" clId="{0C730EF8-9540-8649-A3B2-8A2E7C22A4C7}" dt="2022-08-12T17:05:56.843" v="232" actId="20577"/>
        <pc:sldMkLst>
          <pc:docMk/>
          <pc:sldMk cId="4243098470" sldId="361"/>
        </pc:sldMkLst>
      </pc:sldChg>
      <pc:sldChg chg="modNotes">
        <pc:chgData name="Is De" userId="992c8350814389f3" providerId="LiveId" clId="{0C730EF8-9540-8649-A3B2-8A2E7C22A4C7}" dt="2022-08-12T17:05:42.565" v="166" actId="20577"/>
        <pc:sldMkLst>
          <pc:docMk/>
          <pc:sldMk cId="1081199223" sldId="362"/>
        </pc:sldMkLst>
      </pc:sldChg>
      <pc:sldChg chg="modNotes">
        <pc:chgData name="Is De" userId="992c8350814389f3" providerId="LiveId" clId="{0C730EF8-9540-8649-A3B2-8A2E7C22A4C7}" dt="2022-08-12T17:05:56.854" v="233" actId="20577"/>
        <pc:sldMkLst>
          <pc:docMk/>
          <pc:sldMk cId="782757455" sldId="363"/>
        </pc:sldMkLst>
      </pc:sldChg>
      <pc:sldChg chg="modNotes">
        <pc:chgData name="Is De" userId="992c8350814389f3" providerId="LiveId" clId="{0C730EF8-9540-8649-A3B2-8A2E7C22A4C7}" dt="2022-08-12T17:04:39.888" v="136" actId="20577"/>
        <pc:sldMkLst>
          <pc:docMk/>
          <pc:sldMk cId="3016803104" sldId="364"/>
        </pc:sldMkLst>
      </pc:sldChg>
      <pc:sldChg chg="modNotes">
        <pc:chgData name="Is De" userId="992c8350814389f3" providerId="LiveId" clId="{0C730EF8-9540-8649-A3B2-8A2E7C22A4C7}" dt="2022-08-12T17:05:56.877" v="234" actId="20577"/>
        <pc:sldMkLst>
          <pc:docMk/>
          <pc:sldMk cId="1375827150" sldId="365"/>
        </pc:sldMkLst>
      </pc:sldChg>
      <pc:sldChg chg="modNotes">
        <pc:chgData name="Is De" userId="992c8350814389f3" providerId="LiveId" clId="{0C730EF8-9540-8649-A3B2-8A2E7C22A4C7}" dt="2022-08-12T17:04:47.172" v="141" actId="20577"/>
        <pc:sldMkLst>
          <pc:docMk/>
          <pc:sldMk cId="1252946247" sldId="366"/>
        </pc:sldMkLst>
      </pc:sldChg>
      <pc:sldChg chg="modNotes">
        <pc:chgData name="Is De" userId="992c8350814389f3" providerId="LiveId" clId="{0C730EF8-9540-8649-A3B2-8A2E7C22A4C7}" dt="2022-08-12T17:04:48.211" v="142" actId="20577"/>
        <pc:sldMkLst>
          <pc:docMk/>
          <pc:sldMk cId="3452723261" sldId="367"/>
        </pc:sldMkLst>
      </pc:sldChg>
      <pc:sldChg chg="modNotes">
        <pc:chgData name="Is De" userId="992c8350814389f3" providerId="LiveId" clId="{0C730EF8-9540-8649-A3B2-8A2E7C22A4C7}" dt="2022-08-12T17:03:53.152" v="114" actId="20577"/>
        <pc:sldMkLst>
          <pc:docMk/>
          <pc:sldMk cId="2647487605" sldId="368"/>
        </pc:sldMkLst>
      </pc:sldChg>
      <pc:sldChg chg="modNotes">
        <pc:chgData name="Is De" userId="992c8350814389f3" providerId="LiveId" clId="{0C730EF8-9540-8649-A3B2-8A2E7C22A4C7}" dt="2022-08-12T17:04:49.708" v="143" actId="20577"/>
        <pc:sldMkLst>
          <pc:docMk/>
          <pc:sldMk cId="3332753634" sldId="369"/>
        </pc:sldMkLst>
      </pc:sldChg>
      <pc:sldChg chg="modNotes">
        <pc:chgData name="Is De" userId="992c8350814389f3" providerId="LiveId" clId="{0C730EF8-9540-8649-A3B2-8A2E7C22A4C7}" dt="2022-08-12T17:04:50.544" v="144" actId="20577"/>
        <pc:sldMkLst>
          <pc:docMk/>
          <pc:sldMk cId="2823681579" sldId="370"/>
        </pc:sldMkLst>
      </pc:sldChg>
      <pc:sldChg chg="modNotes">
        <pc:chgData name="Is De" userId="992c8350814389f3" providerId="LiveId" clId="{0C730EF8-9540-8649-A3B2-8A2E7C22A4C7}" dt="2022-08-12T17:04:56.399" v="146" actId="20577"/>
        <pc:sldMkLst>
          <pc:docMk/>
          <pc:sldMk cId="1708594685" sldId="373"/>
        </pc:sldMkLst>
      </pc:sldChg>
      <pc:sldChg chg="modNotes">
        <pc:chgData name="Is De" userId="992c8350814389f3" providerId="LiveId" clId="{0C730EF8-9540-8649-A3B2-8A2E7C22A4C7}" dt="2022-08-12T17:05:56.963" v="237" actId="20577"/>
        <pc:sldMkLst>
          <pc:docMk/>
          <pc:sldMk cId="529470680" sldId="374"/>
        </pc:sldMkLst>
      </pc:sldChg>
      <pc:sldChg chg="modNotes">
        <pc:chgData name="Is De" userId="992c8350814389f3" providerId="LiveId" clId="{0C730EF8-9540-8649-A3B2-8A2E7C22A4C7}" dt="2022-08-12T17:05:56.990" v="239" actId="20577"/>
        <pc:sldMkLst>
          <pc:docMk/>
          <pc:sldMk cId="3890685589" sldId="375"/>
        </pc:sldMkLst>
      </pc:sldChg>
      <pc:sldChg chg="modNotes">
        <pc:chgData name="Is De" userId="992c8350814389f3" providerId="LiveId" clId="{0C730EF8-9540-8649-A3B2-8A2E7C22A4C7}" dt="2022-08-12T17:08:09.998" v="250" actId="20577"/>
        <pc:sldMkLst>
          <pc:docMk/>
          <pc:sldMk cId="2062462253" sldId="376"/>
        </pc:sldMkLst>
      </pc:sldChg>
      <pc:sldChg chg="modNotes">
        <pc:chgData name="Is De" userId="992c8350814389f3" providerId="LiveId" clId="{0C730EF8-9540-8649-A3B2-8A2E7C22A4C7}" dt="2022-08-12T17:05:56.893" v="235" actId="20577"/>
        <pc:sldMkLst>
          <pc:docMk/>
          <pc:sldMk cId="4177882347" sldId="377"/>
        </pc:sldMkLst>
      </pc:sldChg>
      <pc:sldChg chg="modNotes">
        <pc:chgData name="Is De" userId="992c8350814389f3" providerId="LiveId" clId="{0C730EF8-9540-8649-A3B2-8A2E7C22A4C7}" dt="2022-08-12T17:05:35.285" v="163" actId="20577"/>
        <pc:sldMkLst>
          <pc:docMk/>
          <pc:sldMk cId="2279087829" sldId="378"/>
        </pc:sldMkLst>
      </pc:sldChg>
      <pc:sldChg chg="modNotes">
        <pc:chgData name="Is De" userId="992c8350814389f3" providerId="LiveId" clId="{0C730EF8-9540-8649-A3B2-8A2E7C22A4C7}" dt="2022-08-12T17:05:57.010" v="240" actId="20577"/>
        <pc:sldMkLst>
          <pc:docMk/>
          <pc:sldMk cId="3102776538" sldId="379"/>
        </pc:sldMkLst>
      </pc:sldChg>
    </pc:docChg>
  </pc:docChgLst>
  <pc:docChgLst>
    <pc:chgData name="Abdessamad Derraz" userId="4c6d9526346a9ae3" providerId="LiveId" clId="{AD25D313-8F40-411F-BE09-C1B3962AFFC3}"/>
    <pc:docChg chg="undo redo custSel addSld delSld modSld sldOrd delMainMaster modMainMaster modNotesMaster">
      <pc:chgData name="Abdessamad Derraz" userId="4c6d9526346a9ae3" providerId="LiveId" clId="{AD25D313-8F40-411F-BE09-C1B3962AFFC3}" dt="2022-08-14T21:08:29.131" v="35517" actId="20577"/>
      <pc:docMkLst>
        <pc:docMk/>
      </pc:docMkLst>
      <pc:sldChg chg="addSp delSp modSp mod modTransition modNotes modNotesTx">
        <pc:chgData name="Abdessamad Derraz" userId="4c6d9526346a9ae3" providerId="LiveId" clId="{AD25D313-8F40-411F-BE09-C1B3962AFFC3}" dt="2022-08-14T20:00:52.385" v="34809"/>
        <pc:sldMkLst>
          <pc:docMk/>
          <pc:sldMk cId="0" sldId="256"/>
        </pc:sldMkLst>
        <pc:spChg chg="add del mod">
          <ac:chgData name="Abdessamad Derraz" userId="4c6d9526346a9ae3" providerId="LiveId" clId="{AD25D313-8F40-411F-BE09-C1B3962AFFC3}" dt="2022-08-14T19:38:46.287" v="34664" actId="478"/>
          <ac:spMkLst>
            <pc:docMk/>
            <pc:sldMk cId="0" sldId="256"/>
            <ac:spMk id="2" creationId="{A643C7B7-CACE-B21D-7081-057DD42C5C86}"/>
          </ac:spMkLst>
        </pc:spChg>
        <pc:spChg chg="mod replST">
          <ac:chgData name="Abdessamad Derraz" userId="4c6d9526346a9ae3" providerId="LiveId" clId="{AD25D313-8F40-411F-BE09-C1B3962AFFC3}" dt="2022-08-14T20:00:52.008" v="34803"/>
          <ac:spMkLst>
            <pc:docMk/>
            <pc:sldMk cId="0" sldId="256"/>
            <ac:spMk id="177" creationId="{8BDB629F-4142-D0E9-71FD-99216AD7B649}"/>
          </ac:spMkLst>
        </pc:spChg>
        <pc:spChg chg="del mod replST">
          <ac:chgData name="Abdessamad Derraz" userId="4c6d9526346a9ae3" providerId="LiveId" clId="{AD25D313-8F40-411F-BE09-C1B3962AFFC3}" dt="2022-08-11T14:56:22.400" v="19486" actId="478"/>
          <ac:spMkLst>
            <pc:docMk/>
            <pc:sldMk cId="0" sldId="256"/>
            <ac:spMk id="178" creationId="{4B1CD104-B5E4-6D68-22BA-94CA39115954}"/>
          </ac:spMkLst>
        </pc:spChg>
        <pc:spChg chg="mod replST">
          <ac:chgData name="Abdessamad Derraz" userId="4c6d9526346a9ae3" providerId="LiveId" clId="{AD25D313-8F40-411F-BE09-C1B3962AFFC3}" dt="2022-08-14T20:00:52.139" v="34805"/>
          <ac:spMkLst>
            <pc:docMk/>
            <pc:sldMk cId="0" sldId="256"/>
            <ac:spMk id="9104" creationId="{00000000-0000-0000-0000-000000000000}"/>
          </ac:spMkLst>
        </pc:spChg>
        <pc:spChg chg="mod replST">
          <ac:chgData name="Abdessamad Derraz" userId="4c6d9526346a9ae3" providerId="LiveId" clId="{AD25D313-8F40-411F-BE09-C1B3962AFFC3}" dt="2022-08-14T20:00:52.217" v="34806"/>
          <ac:spMkLst>
            <pc:docMk/>
            <pc:sldMk cId="0" sldId="256"/>
            <ac:spMk id="9105" creationId="{00000000-0000-0000-0000-000000000000}"/>
          </ac:spMkLst>
        </pc:spChg>
        <pc:spChg chg="mod replST">
          <ac:chgData name="Abdessamad Derraz" userId="4c6d9526346a9ae3" providerId="LiveId" clId="{AD25D313-8F40-411F-BE09-C1B3962AFFC3}" dt="2022-08-14T20:00:52.256" v="34807"/>
          <ac:spMkLst>
            <pc:docMk/>
            <pc:sldMk cId="0" sldId="256"/>
            <ac:spMk id="9106" creationId="{00000000-0000-0000-0000-000000000000}"/>
          </ac:spMkLst>
        </pc:spChg>
        <pc:spChg chg="mod">
          <ac:chgData name="Abdessamad Derraz" userId="4c6d9526346a9ae3" providerId="LiveId" clId="{AD25D313-8F40-411F-BE09-C1B3962AFFC3}" dt="2022-08-11T14:46:43.344" v="19304"/>
          <ac:spMkLst>
            <pc:docMk/>
            <pc:sldMk cId="0" sldId="256"/>
            <ac:spMk id="9108" creationId="{00000000-0000-0000-0000-000000000000}"/>
          </ac:spMkLst>
        </pc:spChg>
        <pc:spChg chg="mod">
          <ac:chgData name="Abdessamad Derraz" userId="4c6d9526346a9ae3" providerId="LiveId" clId="{AD25D313-8F40-411F-BE09-C1B3962AFFC3}" dt="2022-08-11T14:46:43.344" v="19304"/>
          <ac:spMkLst>
            <pc:docMk/>
            <pc:sldMk cId="0" sldId="256"/>
            <ac:spMk id="9109" creationId="{00000000-0000-0000-0000-000000000000}"/>
          </ac:spMkLst>
        </pc:spChg>
        <pc:spChg chg="mod">
          <ac:chgData name="Abdessamad Derraz" userId="4c6d9526346a9ae3" providerId="LiveId" clId="{AD25D313-8F40-411F-BE09-C1B3962AFFC3}" dt="2022-08-11T14:46:43.344" v="19304"/>
          <ac:spMkLst>
            <pc:docMk/>
            <pc:sldMk cId="0" sldId="256"/>
            <ac:spMk id="9110" creationId="{00000000-0000-0000-0000-000000000000}"/>
          </ac:spMkLst>
        </pc:spChg>
        <pc:spChg chg="mod">
          <ac:chgData name="Abdessamad Derraz" userId="4c6d9526346a9ae3" providerId="LiveId" clId="{AD25D313-8F40-411F-BE09-C1B3962AFFC3}" dt="2022-08-11T14:46:43.344" v="19304"/>
          <ac:spMkLst>
            <pc:docMk/>
            <pc:sldMk cId="0" sldId="256"/>
            <ac:spMk id="9111" creationId="{00000000-0000-0000-0000-000000000000}"/>
          </ac:spMkLst>
        </pc:spChg>
        <pc:spChg chg="mod">
          <ac:chgData name="Abdessamad Derraz" userId="4c6d9526346a9ae3" providerId="LiveId" clId="{AD25D313-8F40-411F-BE09-C1B3962AFFC3}" dt="2022-08-11T14:46:43.344" v="19304"/>
          <ac:spMkLst>
            <pc:docMk/>
            <pc:sldMk cId="0" sldId="256"/>
            <ac:spMk id="9112" creationId="{00000000-0000-0000-0000-000000000000}"/>
          </ac:spMkLst>
        </pc:spChg>
        <pc:spChg chg="mod">
          <ac:chgData name="Abdessamad Derraz" userId="4c6d9526346a9ae3" providerId="LiveId" clId="{AD25D313-8F40-411F-BE09-C1B3962AFFC3}" dt="2022-08-11T14:46:43.344" v="19304"/>
          <ac:spMkLst>
            <pc:docMk/>
            <pc:sldMk cId="0" sldId="256"/>
            <ac:spMk id="9113" creationId="{00000000-0000-0000-0000-000000000000}"/>
          </ac:spMkLst>
        </pc:spChg>
        <pc:spChg chg="mod">
          <ac:chgData name="Abdessamad Derraz" userId="4c6d9526346a9ae3" providerId="LiveId" clId="{AD25D313-8F40-411F-BE09-C1B3962AFFC3}" dt="2022-08-11T14:46:43.344" v="19304"/>
          <ac:spMkLst>
            <pc:docMk/>
            <pc:sldMk cId="0" sldId="256"/>
            <ac:spMk id="9114" creationId="{00000000-0000-0000-0000-000000000000}"/>
          </ac:spMkLst>
        </pc:spChg>
        <pc:spChg chg="mod">
          <ac:chgData name="Abdessamad Derraz" userId="4c6d9526346a9ae3" providerId="LiveId" clId="{AD25D313-8F40-411F-BE09-C1B3962AFFC3}" dt="2022-08-11T14:46:43.344" v="19304"/>
          <ac:spMkLst>
            <pc:docMk/>
            <pc:sldMk cId="0" sldId="256"/>
            <ac:spMk id="9115" creationId="{00000000-0000-0000-0000-000000000000}"/>
          </ac:spMkLst>
        </pc:spChg>
        <pc:spChg chg="mod">
          <ac:chgData name="Abdessamad Derraz" userId="4c6d9526346a9ae3" providerId="LiveId" clId="{AD25D313-8F40-411F-BE09-C1B3962AFFC3}" dt="2022-08-11T14:46:43.344" v="19304"/>
          <ac:spMkLst>
            <pc:docMk/>
            <pc:sldMk cId="0" sldId="256"/>
            <ac:spMk id="9116" creationId="{00000000-0000-0000-0000-000000000000}"/>
          </ac:spMkLst>
        </pc:spChg>
        <pc:spChg chg="mod">
          <ac:chgData name="Abdessamad Derraz" userId="4c6d9526346a9ae3" providerId="LiveId" clId="{AD25D313-8F40-411F-BE09-C1B3962AFFC3}" dt="2022-08-11T14:46:43.344" v="19304"/>
          <ac:spMkLst>
            <pc:docMk/>
            <pc:sldMk cId="0" sldId="256"/>
            <ac:spMk id="9117" creationId="{00000000-0000-0000-0000-000000000000}"/>
          </ac:spMkLst>
        </pc:spChg>
        <pc:spChg chg="mod">
          <ac:chgData name="Abdessamad Derraz" userId="4c6d9526346a9ae3" providerId="LiveId" clId="{AD25D313-8F40-411F-BE09-C1B3962AFFC3}" dt="2022-08-11T14:46:43.344" v="19304"/>
          <ac:spMkLst>
            <pc:docMk/>
            <pc:sldMk cId="0" sldId="256"/>
            <ac:spMk id="9118" creationId="{00000000-0000-0000-0000-000000000000}"/>
          </ac:spMkLst>
        </pc:spChg>
        <pc:spChg chg="mod">
          <ac:chgData name="Abdessamad Derraz" userId="4c6d9526346a9ae3" providerId="LiveId" clId="{AD25D313-8F40-411F-BE09-C1B3962AFFC3}" dt="2022-08-11T14:46:43.344" v="19304"/>
          <ac:spMkLst>
            <pc:docMk/>
            <pc:sldMk cId="0" sldId="256"/>
            <ac:spMk id="9119" creationId="{00000000-0000-0000-0000-000000000000}"/>
          </ac:spMkLst>
        </pc:spChg>
        <pc:spChg chg="mod">
          <ac:chgData name="Abdessamad Derraz" userId="4c6d9526346a9ae3" providerId="LiveId" clId="{AD25D313-8F40-411F-BE09-C1B3962AFFC3}" dt="2022-08-11T14:46:43.344" v="19304"/>
          <ac:spMkLst>
            <pc:docMk/>
            <pc:sldMk cId="0" sldId="256"/>
            <ac:spMk id="9120" creationId="{00000000-0000-0000-0000-000000000000}"/>
          </ac:spMkLst>
        </pc:spChg>
        <pc:spChg chg="mod">
          <ac:chgData name="Abdessamad Derraz" userId="4c6d9526346a9ae3" providerId="LiveId" clId="{AD25D313-8F40-411F-BE09-C1B3962AFFC3}" dt="2022-08-11T14:46:43.344" v="19304"/>
          <ac:spMkLst>
            <pc:docMk/>
            <pc:sldMk cId="0" sldId="256"/>
            <ac:spMk id="9121" creationId="{00000000-0000-0000-0000-000000000000}"/>
          </ac:spMkLst>
        </pc:spChg>
        <pc:spChg chg="mod">
          <ac:chgData name="Abdessamad Derraz" userId="4c6d9526346a9ae3" providerId="LiveId" clId="{AD25D313-8F40-411F-BE09-C1B3962AFFC3}" dt="2022-08-11T14:46:43.344" v="19304"/>
          <ac:spMkLst>
            <pc:docMk/>
            <pc:sldMk cId="0" sldId="256"/>
            <ac:spMk id="9122" creationId="{00000000-0000-0000-0000-000000000000}"/>
          </ac:spMkLst>
        </pc:spChg>
        <pc:spChg chg="mod">
          <ac:chgData name="Abdessamad Derraz" userId="4c6d9526346a9ae3" providerId="LiveId" clId="{AD25D313-8F40-411F-BE09-C1B3962AFFC3}" dt="2022-08-11T14:46:43.344" v="19304"/>
          <ac:spMkLst>
            <pc:docMk/>
            <pc:sldMk cId="0" sldId="256"/>
            <ac:spMk id="9123" creationId="{00000000-0000-0000-0000-000000000000}"/>
          </ac:spMkLst>
        </pc:spChg>
        <pc:spChg chg="mod">
          <ac:chgData name="Abdessamad Derraz" userId="4c6d9526346a9ae3" providerId="LiveId" clId="{AD25D313-8F40-411F-BE09-C1B3962AFFC3}" dt="2022-08-11T14:46:43.344" v="19304"/>
          <ac:spMkLst>
            <pc:docMk/>
            <pc:sldMk cId="0" sldId="256"/>
            <ac:spMk id="9124" creationId="{00000000-0000-0000-0000-000000000000}"/>
          </ac:spMkLst>
        </pc:spChg>
        <pc:spChg chg="mod">
          <ac:chgData name="Abdessamad Derraz" userId="4c6d9526346a9ae3" providerId="LiveId" clId="{AD25D313-8F40-411F-BE09-C1B3962AFFC3}" dt="2022-08-11T14:46:43.344" v="19304"/>
          <ac:spMkLst>
            <pc:docMk/>
            <pc:sldMk cId="0" sldId="256"/>
            <ac:spMk id="9125" creationId="{00000000-0000-0000-0000-000000000000}"/>
          </ac:spMkLst>
        </pc:spChg>
        <pc:spChg chg="mod">
          <ac:chgData name="Abdessamad Derraz" userId="4c6d9526346a9ae3" providerId="LiveId" clId="{AD25D313-8F40-411F-BE09-C1B3962AFFC3}" dt="2022-08-11T14:46:43.344" v="19304"/>
          <ac:spMkLst>
            <pc:docMk/>
            <pc:sldMk cId="0" sldId="256"/>
            <ac:spMk id="9126" creationId="{00000000-0000-0000-0000-000000000000}"/>
          </ac:spMkLst>
        </pc:spChg>
        <pc:spChg chg="mod">
          <ac:chgData name="Abdessamad Derraz" userId="4c6d9526346a9ae3" providerId="LiveId" clId="{AD25D313-8F40-411F-BE09-C1B3962AFFC3}" dt="2022-08-11T14:46:43.344" v="19304"/>
          <ac:spMkLst>
            <pc:docMk/>
            <pc:sldMk cId="0" sldId="256"/>
            <ac:spMk id="9127" creationId="{00000000-0000-0000-0000-000000000000}"/>
          </ac:spMkLst>
        </pc:spChg>
        <pc:spChg chg="mod">
          <ac:chgData name="Abdessamad Derraz" userId="4c6d9526346a9ae3" providerId="LiveId" clId="{AD25D313-8F40-411F-BE09-C1B3962AFFC3}" dt="2022-08-11T14:46:43.344" v="19304"/>
          <ac:spMkLst>
            <pc:docMk/>
            <pc:sldMk cId="0" sldId="256"/>
            <ac:spMk id="9128" creationId="{00000000-0000-0000-0000-000000000000}"/>
          </ac:spMkLst>
        </pc:spChg>
        <pc:spChg chg="mod">
          <ac:chgData name="Abdessamad Derraz" userId="4c6d9526346a9ae3" providerId="LiveId" clId="{AD25D313-8F40-411F-BE09-C1B3962AFFC3}" dt="2022-08-11T14:46:43.344" v="19304"/>
          <ac:spMkLst>
            <pc:docMk/>
            <pc:sldMk cId="0" sldId="256"/>
            <ac:spMk id="9129" creationId="{00000000-0000-0000-0000-000000000000}"/>
          </ac:spMkLst>
        </pc:spChg>
        <pc:spChg chg="mod">
          <ac:chgData name="Abdessamad Derraz" userId="4c6d9526346a9ae3" providerId="LiveId" clId="{AD25D313-8F40-411F-BE09-C1B3962AFFC3}" dt="2022-08-11T14:46:43.344" v="19304"/>
          <ac:spMkLst>
            <pc:docMk/>
            <pc:sldMk cId="0" sldId="256"/>
            <ac:spMk id="9130" creationId="{00000000-0000-0000-0000-000000000000}"/>
          </ac:spMkLst>
        </pc:spChg>
        <pc:spChg chg="mod">
          <ac:chgData name="Abdessamad Derraz" userId="4c6d9526346a9ae3" providerId="LiveId" clId="{AD25D313-8F40-411F-BE09-C1B3962AFFC3}" dt="2022-08-11T14:46:43.344" v="19304"/>
          <ac:spMkLst>
            <pc:docMk/>
            <pc:sldMk cId="0" sldId="256"/>
            <ac:spMk id="9131" creationId="{00000000-0000-0000-0000-000000000000}"/>
          </ac:spMkLst>
        </pc:spChg>
        <pc:spChg chg="mod">
          <ac:chgData name="Abdessamad Derraz" userId="4c6d9526346a9ae3" providerId="LiveId" clId="{AD25D313-8F40-411F-BE09-C1B3962AFFC3}" dt="2022-08-11T14:46:43.344" v="19304"/>
          <ac:spMkLst>
            <pc:docMk/>
            <pc:sldMk cId="0" sldId="256"/>
            <ac:spMk id="9132" creationId="{00000000-0000-0000-0000-000000000000}"/>
          </ac:spMkLst>
        </pc:spChg>
        <pc:spChg chg="mod">
          <ac:chgData name="Abdessamad Derraz" userId="4c6d9526346a9ae3" providerId="LiveId" clId="{AD25D313-8F40-411F-BE09-C1B3962AFFC3}" dt="2022-08-11T14:46:43.344" v="19304"/>
          <ac:spMkLst>
            <pc:docMk/>
            <pc:sldMk cId="0" sldId="256"/>
            <ac:spMk id="9133" creationId="{00000000-0000-0000-0000-000000000000}"/>
          </ac:spMkLst>
        </pc:spChg>
        <pc:spChg chg="mod">
          <ac:chgData name="Abdessamad Derraz" userId="4c6d9526346a9ae3" providerId="LiveId" clId="{AD25D313-8F40-411F-BE09-C1B3962AFFC3}" dt="2022-08-11T14:46:43.344" v="19304"/>
          <ac:spMkLst>
            <pc:docMk/>
            <pc:sldMk cId="0" sldId="256"/>
            <ac:spMk id="9134" creationId="{00000000-0000-0000-0000-000000000000}"/>
          </ac:spMkLst>
        </pc:spChg>
        <pc:spChg chg="mod">
          <ac:chgData name="Abdessamad Derraz" userId="4c6d9526346a9ae3" providerId="LiveId" clId="{AD25D313-8F40-411F-BE09-C1B3962AFFC3}" dt="2022-08-11T14:46:43.344" v="19304"/>
          <ac:spMkLst>
            <pc:docMk/>
            <pc:sldMk cId="0" sldId="256"/>
            <ac:spMk id="9135" creationId="{00000000-0000-0000-0000-000000000000}"/>
          </ac:spMkLst>
        </pc:spChg>
        <pc:spChg chg="mod">
          <ac:chgData name="Abdessamad Derraz" userId="4c6d9526346a9ae3" providerId="LiveId" clId="{AD25D313-8F40-411F-BE09-C1B3962AFFC3}" dt="2022-08-11T14:46:43.344" v="19304"/>
          <ac:spMkLst>
            <pc:docMk/>
            <pc:sldMk cId="0" sldId="256"/>
            <ac:spMk id="9136" creationId="{00000000-0000-0000-0000-000000000000}"/>
          </ac:spMkLst>
        </pc:spChg>
        <pc:spChg chg="mod">
          <ac:chgData name="Abdessamad Derraz" userId="4c6d9526346a9ae3" providerId="LiveId" clId="{AD25D313-8F40-411F-BE09-C1B3962AFFC3}" dt="2022-08-11T14:46:43.344" v="19304"/>
          <ac:spMkLst>
            <pc:docMk/>
            <pc:sldMk cId="0" sldId="256"/>
            <ac:spMk id="9137" creationId="{00000000-0000-0000-0000-000000000000}"/>
          </ac:spMkLst>
        </pc:spChg>
        <pc:spChg chg="mod">
          <ac:chgData name="Abdessamad Derraz" userId="4c6d9526346a9ae3" providerId="LiveId" clId="{AD25D313-8F40-411F-BE09-C1B3962AFFC3}" dt="2022-08-11T14:46:43.344" v="19304"/>
          <ac:spMkLst>
            <pc:docMk/>
            <pc:sldMk cId="0" sldId="256"/>
            <ac:spMk id="9138" creationId="{00000000-0000-0000-0000-000000000000}"/>
          </ac:spMkLst>
        </pc:spChg>
        <pc:spChg chg="mod">
          <ac:chgData name="Abdessamad Derraz" userId="4c6d9526346a9ae3" providerId="LiveId" clId="{AD25D313-8F40-411F-BE09-C1B3962AFFC3}" dt="2022-08-11T14:46:43.344" v="19304"/>
          <ac:spMkLst>
            <pc:docMk/>
            <pc:sldMk cId="0" sldId="256"/>
            <ac:spMk id="9139" creationId="{00000000-0000-0000-0000-000000000000}"/>
          </ac:spMkLst>
        </pc:spChg>
        <pc:spChg chg="mod">
          <ac:chgData name="Abdessamad Derraz" userId="4c6d9526346a9ae3" providerId="LiveId" clId="{AD25D313-8F40-411F-BE09-C1B3962AFFC3}" dt="2022-08-11T14:46:43.344" v="19304"/>
          <ac:spMkLst>
            <pc:docMk/>
            <pc:sldMk cId="0" sldId="256"/>
            <ac:spMk id="9140" creationId="{00000000-0000-0000-0000-000000000000}"/>
          </ac:spMkLst>
        </pc:spChg>
        <pc:spChg chg="mod">
          <ac:chgData name="Abdessamad Derraz" userId="4c6d9526346a9ae3" providerId="LiveId" clId="{AD25D313-8F40-411F-BE09-C1B3962AFFC3}" dt="2022-08-11T14:46:43.344" v="19304"/>
          <ac:spMkLst>
            <pc:docMk/>
            <pc:sldMk cId="0" sldId="256"/>
            <ac:spMk id="9141" creationId="{00000000-0000-0000-0000-000000000000}"/>
          </ac:spMkLst>
        </pc:spChg>
        <pc:spChg chg="mod">
          <ac:chgData name="Abdessamad Derraz" userId="4c6d9526346a9ae3" providerId="LiveId" clId="{AD25D313-8F40-411F-BE09-C1B3962AFFC3}" dt="2022-08-11T14:46:43.344" v="19304"/>
          <ac:spMkLst>
            <pc:docMk/>
            <pc:sldMk cId="0" sldId="256"/>
            <ac:spMk id="9142" creationId="{00000000-0000-0000-0000-000000000000}"/>
          </ac:spMkLst>
        </pc:spChg>
        <pc:spChg chg="mod">
          <ac:chgData name="Abdessamad Derraz" userId="4c6d9526346a9ae3" providerId="LiveId" clId="{AD25D313-8F40-411F-BE09-C1B3962AFFC3}" dt="2022-08-11T14:46:43.344" v="19304"/>
          <ac:spMkLst>
            <pc:docMk/>
            <pc:sldMk cId="0" sldId="256"/>
            <ac:spMk id="9143" creationId="{00000000-0000-0000-0000-000000000000}"/>
          </ac:spMkLst>
        </pc:spChg>
        <pc:spChg chg="mod">
          <ac:chgData name="Abdessamad Derraz" userId="4c6d9526346a9ae3" providerId="LiveId" clId="{AD25D313-8F40-411F-BE09-C1B3962AFFC3}" dt="2022-08-11T14:46:43.344" v="19304"/>
          <ac:spMkLst>
            <pc:docMk/>
            <pc:sldMk cId="0" sldId="256"/>
            <ac:spMk id="9144" creationId="{00000000-0000-0000-0000-000000000000}"/>
          </ac:spMkLst>
        </pc:spChg>
        <pc:spChg chg="mod">
          <ac:chgData name="Abdessamad Derraz" userId="4c6d9526346a9ae3" providerId="LiveId" clId="{AD25D313-8F40-411F-BE09-C1B3962AFFC3}" dt="2022-08-11T14:46:43.344" v="19304"/>
          <ac:spMkLst>
            <pc:docMk/>
            <pc:sldMk cId="0" sldId="256"/>
            <ac:spMk id="9145" creationId="{00000000-0000-0000-0000-000000000000}"/>
          </ac:spMkLst>
        </pc:spChg>
        <pc:spChg chg="mod">
          <ac:chgData name="Abdessamad Derraz" userId="4c6d9526346a9ae3" providerId="LiveId" clId="{AD25D313-8F40-411F-BE09-C1B3962AFFC3}" dt="2022-08-11T14:46:43.344" v="19304"/>
          <ac:spMkLst>
            <pc:docMk/>
            <pc:sldMk cId="0" sldId="256"/>
            <ac:spMk id="9146" creationId="{00000000-0000-0000-0000-000000000000}"/>
          </ac:spMkLst>
        </pc:spChg>
        <pc:spChg chg="mod">
          <ac:chgData name="Abdessamad Derraz" userId="4c6d9526346a9ae3" providerId="LiveId" clId="{AD25D313-8F40-411F-BE09-C1B3962AFFC3}" dt="2022-08-11T14:46:43.344" v="19304"/>
          <ac:spMkLst>
            <pc:docMk/>
            <pc:sldMk cId="0" sldId="256"/>
            <ac:spMk id="9147" creationId="{00000000-0000-0000-0000-000000000000}"/>
          </ac:spMkLst>
        </pc:spChg>
        <pc:spChg chg="mod">
          <ac:chgData name="Abdessamad Derraz" userId="4c6d9526346a9ae3" providerId="LiveId" clId="{AD25D313-8F40-411F-BE09-C1B3962AFFC3}" dt="2022-08-11T14:46:43.344" v="19304"/>
          <ac:spMkLst>
            <pc:docMk/>
            <pc:sldMk cId="0" sldId="256"/>
            <ac:spMk id="9148" creationId="{00000000-0000-0000-0000-000000000000}"/>
          </ac:spMkLst>
        </pc:spChg>
        <pc:spChg chg="mod">
          <ac:chgData name="Abdessamad Derraz" userId="4c6d9526346a9ae3" providerId="LiveId" clId="{AD25D313-8F40-411F-BE09-C1B3962AFFC3}" dt="2022-08-11T14:46:43.344" v="19304"/>
          <ac:spMkLst>
            <pc:docMk/>
            <pc:sldMk cId="0" sldId="256"/>
            <ac:spMk id="9149" creationId="{00000000-0000-0000-0000-000000000000}"/>
          </ac:spMkLst>
        </pc:spChg>
        <pc:spChg chg="mod">
          <ac:chgData name="Abdessamad Derraz" userId="4c6d9526346a9ae3" providerId="LiveId" clId="{AD25D313-8F40-411F-BE09-C1B3962AFFC3}" dt="2022-08-11T14:46:43.344" v="19304"/>
          <ac:spMkLst>
            <pc:docMk/>
            <pc:sldMk cId="0" sldId="256"/>
            <ac:spMk id="9150" creationId="{00000000-0000-0000-0000-000000000000}"/>
          </ac:spMkLst>
        </pc:spChg>
        <pc:spChg chg="mod">
          <ac:chgData name="Abdessamad Derraz" userId="4c6d9526346a9ae3" providerId="LiveId" clId="{AD25D313-8F40-411F-BE09-C1B3962AFFC3}" dt="2022-08-11T14:46:43.344" v="19304"/>
          <ac:spMkLst>
            <pc:docMk/>
            <pc:sldMk cId="0" sldId="256"/>
            <ac:spMk id="9151" creationId="{00000000-0000-0000-0000-000000000000}"/>
          </ac:spMkLst>
        </pc:spChg>
        <pc:spChg chg="mod">
          <ac:chgData name="Abdessamad Derraz" userId="4c6d9526346a9ae3" providerId="LiveId" clId="{AD25D313-8F40-411F-BE09-C1B3962AFFC3}" dt="2022-08-11T14:46:43.344" v="19304"/>
          <ac:spMkLst>
            <pc:docMk/>
            <pc:sldMk cId="0" sldId="256"/>
            <ac:spMk id="9152" creationId="{00000000-0000-0000-0000-000000000000}"/>
          </ac:spMkLst>
        </pc:spChg>
        <pc:spChg chg="mod">
          <ac:chgData name="Abdessamad Derraz" userId="4c6d9526346a9ae3" providerId="LiveId" clId="{AD25D313-8F40-411F-BE09-C1B3962AFFC3}" dt="2022-08-11T14:46:43.344" v="19304"/>
          <ac:spMkLst>
            <pc:docMk/>
            <pc:sldMk cId="0" sldId="256"/>
            <ac:spMk id="9153" creationId="{00000000-0000-0000-0000-000000000000}"/>
          </ac:spMkLst>
        </pc:spChg>
        <pc:spChg chg="mod">
          <ac:chgData name="Abdessamad Derraz" userId="4c6d9526346a9ae3" providerId="LiveId" clId="{AD25D313-8F40-411F-BE09-C1B3962AFFC3}" dt="2022-08-11T14:46:43.344" v="19304"/>
          <ac:spMkLst>
            <pc:docMk/>
            <pc:sldMk cId="0" sldId="256"/>
            <ac:spMk id="9154" creationId="{00000000-0000-0000-0000-000000000000}"/>
          </ac:spMkLst>
        </pc:spChg>
        <pc:spChg chg="mod">
          <ac:chgData name="Abdessamad Derraz" userId="4c6d9526346a9ae3" providerId="LiveId" clId="{AD25D313-8F40-411F-BE09-C1B3962AFFC3}" dt="2022-08-11T14:46:43.344" v="19304"/>
          <ac:spMkLst>
            <pc:docMk/>
            <pc:sldMk cId="0" sldId="256"/>
            <ac:spMk id="9155" creationId="{00000000-0000-0000-0000-000000000000}"/>
          </ac:spMkLst>
        </pc:spChg>
        <pc:spChg chg="mod">
          <ac:chgData name="Abdessamad Derraz" userId="4c6d9526346a9ae3" providerId="LiveId" clId="{AD25D313-8F40-411F-BE09-C1B3962AFFC3}" dt="2022-08-11T14:46:43.344" v="19304"/>
          <ac:spMkLst>
            <pc:docMk/>
            <pc:sldMk cId="0" sldId="256"/>
            <ac:spMk id="9156" creationId="{00000000-0000-0000-0000-000000000000}"/>
          </ac:spMkLst>
        </pc:spChg>
        <pc:spChg chg="mod">
          <ac:chgData name="Abdessamad Derraz" userId="4c6d9526346a9ae3" providerId="LiveId" clId="{AD25D313-8F40-411F-BE09-C1B3962AFFC3}" dt="2022-08-11T14:46:43.344" v="19304"/>
          <ac:spMkLst>
            <pc:docMk/>
            <pc:sldMk cId="0" sldId="256"/>
            <ac:spMk id="9157" creationId="{00000000-0000-0000-0000-000000000000}"/>
          </ac:spMkLst>
        </pc:spChg>
        <pc:spChg chg="mod">
          <ac:chgData name="Abdessamad Derraz" userId="4c6d9526346a9ae3" providerId="LiveId" clId="{AD25D313-8F40-411F-BE09-C1B3962AFFC3}" dt="2022-08-11T14:46:43.344" v="19304"/>
          <ac:spMkLst>
            <pc:docMk/>
            <pc:sldMk cId="0" sldId="256"/>
            <ac:spMk id="9158" creationId="{00000000-0000-0000-0000-000000000000}"/>
          </ac:spMkLst>
        </pc:spChg>
        <pc:spChg chg="mod">
          <ac:chgData name="Abdessamad Derraz" userId="4c6d9526346a9ae3" providerId="LiveId" clId="{AD25D313-8F40-411F-BE09-C1B3962AFFC3}" dt="2022-08-11T14:46:43.344" v="19304"/>
          <ac:spMkLst>
            <pc:docMk/>
            <pc:sldMk cId="0" sldId="256"/>
            <ac:spMk id="9159" creationId="{00000000-0000-0000-0000-000000000000}"/>
          </ac:spMkLst>
        </pc:spChg>
        <pc:spChg chg="mod">
          <ac:chgData name="Abdessamad Derraz" userId="4c6d9526346a9ae3" providerId="LiveId" clId="{AD25D313-8F40-411F-BE09-C1B3962AFFC3}" dt="2022-08-11T14:46:43.344" v="19304"/>
          <ac:spMkLst>
            <pc:docMk/>
            <pc:sldMk cId="0" sldId="256"/>
            <ac:spMk id="9160" creationId="{00000000-0000-0000-0000-000000000000}"/>
          </ac:spMkLst>
        </pc:spChg>
        <pc:spChg chg="mod">
          <ac:chgData name="Abdessamad Derraz" userId="4c6d9526346a9ae3" providerId="LiveId" clId="{AD25D313-8F40-411F-BE09-C1B3962AFFC3}" dt="2022-08-11T14:46:43.344" v="19304"/>
          <ac:spMkLst>
            <pc:docMk/>
            <pc:sldMk cId="0" sldId="256"/>
            <ac:spMk id="9161" creationId="{00000000-0000-0000-0000-000000000000}"/>
          </ac:spMkLst>
        </pc:spChg>
        <pc:spChg chg="mod">
          <ac:chgData name="Abdessamad Derraz" userId="4c6d9526346a9ae3" providerId="LiveId" clId="{AD25D313-8F40-411F-BE09-C1B3962AFFC3}" dt="2022-08-11T14:46:43.344" v="19304"/>
          <ac:spMkLst>
            <pc:docMk/>
            <pc:sldMk cId="0" sldId="256"/>
            <ac:spMk id="9162" creationId="{00000000-0000-0000-0000-000000000000}"/>
          </ac:spMkLst>
        </pc:spChg>
        <pc:spChg chg="mod">
          <ac:chgData name="Abdessamad Derraz" userId="4c6d9526346a9ae3" providerId="LiveId" clId="{AD25D313-8F40-411F-BE09-C1B3962AFFC3}" dt="2022-08-11T14:46:43.344" v="19304"/>
          <ac:spMkLst>
            <pc:docMk/>
            <pc:sldMk cId="0" sldId="256"/>
            <ac:spMk id="9163" creationId="{00000000-0000-0000-0000-000000000000}"/>
          </ac:spMkLst>
        </pc:spChg>
        <pc:spChg chg="mod">
          <ac:chgData name="Abdessamad Derraz" userId="4c6d9526346a9ae3" providerId="LiveId" clId="{AD25D313-8F40-411F-BE09-C1B3962AFFC3}" dt="2022-08-11T14:46:43.344" v="19304"/>
          <ac:spMkLst>
            <pc:docMk/>
            <pc:sldMk cId="0" sldId="256"/>
            <ac:spMk id="9164" creationId="{00000000-0000-0000-0000-000000000000}"/>
          </ac:spMkLst>
        </pc:spChg>
        <pc:spChg chg="mod">
          <ac:chgData name="Abdessamad Derraz" userId="4c6d9526346a9ae3" providerId="LiveId" clId="{AD25D313-8F40-411F-BE09-C1B3962AFFC3}" dt="2022-08-11T14:46:43.344" v="19304"/>
          <ac:spMkLst>
            <pc:docMk/>
            <pc:sldMk cId="0" sldId="256"/>
            <ac:spMk id="9165" creationId="{00000000-0000-0000-0000-000000000000}"/>
          </ac:spMkLst>
        </pc:spChg>
        <pc:spChg chg="mod">
          <ac:chgData name="Abdessamad Derraz" userId="4c6d9526346a9ae3" providerId="LiveId" clId="{AD25D313-8F40-411F-BE09-C1B3962AFFC3}" dt="2022-08-11T14:46:43.344" v="19304"/>
          <ac:spMkLst>
            <pc:docMk/>
            <pc:sldMk cId="0" sldId="256"/>
            <ac:spMk id="9166" creationId="{00000000-0000-0000-0000-000000000000}"/>
          </ac:spMkLst>
        </pc:spChg>
        <pc:spChg chg="mod">
          <ac:chgData name="Abdessamad Derraz" userId="4c6d9526346a9ae3" providerId="LiveId" clId="{AD25D313-8F40-411F-BE09-C1B3962AFFC3}" dt="2022-08-11T14:46:43.344" v="19304"/>
          <ac:spMkLst>
            <pc:docMk/>
            <pc:sldMk cId="0" sldId="256"/>
            <ac:spMk id="9167" creationId="{00000000-0000-0000-0000-000000000000}"/>
          </ac:spMkLst>
        </pc:spChg>
        <pc:spChg chg="mod">
          <ac:chgData name="Abdessamad Derraz" userId="4c6d9526346a9ae3" providerId="LiveId" clId="{AD25D313-8F40-411F-BE09-C1B3962AFFC3}" dt="2022-08-11T14:46:43.344" v="19304"/>
          <ac:spMkLst>
            <pc:docMk/>
            <pc:sldMk cId="0" sldId="256"/>
            <ac:spMk id="9168" creationId="{00000000-0000-0000-0000-000000000000}"/>
          </ac:spMkLst>
        </pc:spChg>
        <pc:spChg chg="mod">
          <ac:chgData name="Abdessamad Derraz" userId="4c6d9526346a9ae3" providerId="LiveId" clId="{AD25D313-8F40-411F-BE09-C1B3962AFFC3}" dt="2022-08-11T14:46:43.344" v="19304"/>
          <ac:spMkLst>
            <pc:docMk/>
            <pc:sldMk cId="0" sldId="256"/>
            <ac:spMk id="9169" creationId="{00000000-0000-0000-0000-000000000000}"/>
          </ac:spMkLst>
        </pc:spChg>
        <pc:spChg chg="mod">
          <ac:chgData name="Abdessamad Derraz" userId="4c6d9526346a9ae3" providerId="LiveId" clId="{AD25D313-8F40-411F-BE09-C1B3962AFFC3}" dt="2022-08-11T14:46:43.344" v="19304"/>
          <ac:spMkLst>
            <pc:docMk/>
            <pc:sldMk cId="0" sldId="256"/>
            <ac:spMk id="9170" creationId="{00000000-0000-0000-0000-000000000000}"/>
          </ac:spMkLst>
        </pc:spChg>
        <pc:spChg chg="mod">
          <ac:chgData name="Abdessamad Derraz" userId="4c6d9526346a9ae3" providerId="LiveId" clId="{AD25D313-8F40-411F-BE09-C1B3962AFFC3}" dt="2022-08-11T14:46:43.344" v="19304"/>
          <ac:spMkLst>
            <pc:docMk/>
            <pc:sldMk cId="0" sldId="256"/>
            <ac:spMk id="9171" creationId="{00000000-0000-0000-0000-000000000000}"/>
          </ac:spMkLst>
        </pc:spChg>
        <pc:spChg chg="mod">
          <ac:chgData name="Abdessamad Derraz" userId="4c6d9526346a9ae3" providerId="LiveId" clId="{AD25D313-8F40-411F-BE09-C1B3962AFFC3}" dt="2022-08-11T14:46:43.344" v="19304"/>
          <ac:spMkLst>
            <pc:docMk/>
            <pc:sldMk cId="0" sldId="256"/>
            <ac:spMk id="9172" creationId="{00000000-0000-0000-0000-000000000000}"/>
          </ac:spMkLst>
        </pc:spChg>
        <pc:spChg chg="mod">
          <ac:chgData name="Abdessamad Derraz" userId="4c6d9526346a9ae3" providerId="LiveId" clId="{AD25D313-8F40-411F-BE09-C1B3962AFFC3}" dt="2022-08-11T14:46:43.344" v="19304"/>
          <ac:spMkLst>
            <pc:docMk/>
            <pc:sldMk cId="0" sldId="256"/>
            <ac:spMk id="9173" creationId="{00000000-0000-0000-0000-000000000000}"/>
          </ac:spMkLst>
        </pc:spChg>
        <pc:spChg chg="mod">
          <ac:chgData name="Abdessamad Derraz" userId="4c6d9526346a9ae3" providerId="LiveId" clId="{AD25D313-8F40-411F-BE09-C1B3962AFFC3}" dt="2022-08-11T14:46:43.344" v="19304"/>
          <ac:spMkLst>
            <pc:docMk/>
            <pc:sldMk cId="0" sldId="256"/>
            <ac:spMk id="9174" creationId="{00000000-0000-0000-0000-000000000000}"/>
          </ac:spMkLst>
        </pc:spChg>
        <pc:spChg chg="mod">
          <ac:chgData name="Abdessamad Derraz" userId="4c6d9526346a9ae3" providerId="LiveId" clId="{AD25D313-8F40-411F-BE09-C1B3962AFFC3}" dt="2022-08-11T14:46:43.344" v="19304"/>
          <ac:spMkLst>
            <pc:docMk/>
            <pc:sldMk cId="0" sldId="256"/>
            <ac:spMk id="9175" creationId="{00000000-0000-0000-0000-000000000000}"/>
          </ac:spMkLst>
        </pc:spChg>
        <pc:spChg chg="mod">
          <ac:chgData name="Abdessamad Derraz" userId="4c6d9526346a9ae3" providerId="LiveId" clId="{AD25D313-8F40-411F-BE09-C1B3962AFFC3}" dt="2022-08-11T14:46:43.344" v="19304"/>
          <ac:spMkLst>
            <pc:docMk/>
            <pc:sldMk cId="0" sldId="256"/>
            <ac:spMk id="9176" creationId="{00000000-0000-0000-0000-000000000000}"/>
          </ac:spMkLst>
        </pc:spChg>
        <pc:spChg chg="mod">
          <ac:chgData name="Abdessamad Derraz" userId="4c6d9526346a9ae3" providerId="LiveId" clId="{AD25D313-8F40-411F-BE09-C1B3962AFFC3}" dt="2022-08-11T14:46:43.344" v="19304"/>
          <ac:spMkLst>
            <pc:docMk/>
            <pc:sldMk cId="0" sldId="256"/>
            <ac:spMk id="9177" creationId="{00000000-0000-0000-0000-000000000000}"/>
          </ac:spMkLst>
        </pc:spChg>
        <pc:spChg chg="mod">
          <ac:chgData name="Abdessamad Derraz" userId="4c6d9526346a9ae3" providerId="LiveId" clId="{AD25D313-8F40-411F-BE09-C1B3962AFFC3}" dt="2022-08-11T14:46:43.344" v="19304"/>
          <ac:spMkLst>
            <pc:docMk/>
            <pc:sldMk cId="0" sldId="256"/>
            <ac:spMk id="9178" creationId="{00000000-0000-0000-0000-000000000000}"/>
          </ac:spMkLst>
        </pc:spChg>
        <pc:spChg chg="mod">
          <ac:chgData name="Abdessamad Derraz" userId="4c6d9526346a9ae3" providerId="LiveId" clId="{AD25D313-8F40-411F-BE09-C1B3962AFFC3}" dt="2022-08-11T14:46:43.344" v="19304"/>
          <ac:spMkLst>
            <pc:docMk/>
            <pc:sldMk cId="0" sldId="256"/>
            <ac:spMk id="9179" creationId="{00000000-0000-0000-0000-000000000000}"/>
          </ac:spMkLst>
        </pc:spChg>
        <pc:spChg chg="mod">
          <ac:chgData name="Abdessamad Derraz" userId="4c6d9526346a9ae3" providerId="LiveId" clId="{AD25D313-8F40-411F-BE09-C1B3962AFFC3}" dt="2022-08-11T14:46:43.344" v="19304"/>
          <ac:spMkLst>
            <pc:docMk/>
            <pc:sldMk cId="0" sldId="256"/>
            <ac:spMk id="9180" creationId="{00000000-0000-0000-0000-000000000000}"/>
          </ac:spMkLst>
        </pc:spChg>
        <pc:spChg chg="mod">
          <ac:chgData name="Abdessamad Derraz" userId="4c6d9526346a9ae3" providerId="LiveId" clId="{AD25D313-8F40-411F-BE09-C1B3962AFFC3}" dt="2022-08-11T14:46:43.344" v="19304"/>
          <ac:spMkLst>
            <pc:docMk/>
            <pc:sldMk cId="0" sldId="256"/>
            <ac:spMk id="9181" creationId="{00000000-0000-0000-0000-000000000000}"/>
          </ac:spMkLst>
        </pc:spChg>
        <pc:spChg chg="mod">
          <ac:chgData name="Abdessamad Derraz" userId="4c6d9526346a9ae3" providerId="LiveId" clId="{AD25D313-8F40-411F-BE09-C1B3962AFFC3}" dt="2022-08-11T14:46:43.344" v="19304"/>
          <ac:spMkLst>
            <pc:docMk/>
            <pc:sldMk cId="0" sldId="256"/>
            <ac:spMk id="9182" creationId="{00000000-0000-0000-0000-000000000000}"/>
          </ac:spMkLst>
        </pc:spChg>
        <pc:spChg chg="mod">
          <ac:chgData name="Abdessamad Derraz" userId="4c6d9526346a9ae3" providerId="LiveId" clId="{AD25D313-8F40-411F-BE09-C1B3962AFFC3}" dt="2022-08-11T14:46:43.344" v="19304"/>
          <ac:spMkLst>
            <pc:docMk/>
            <pc:sldMk cId="0" sldId="256"/>
            <ac:spMk id="9183" creationId="{00000000-0000-0000-0000-000000000000}"/>
          </ac:spMkLst>
        </pc:spChg>
        <pc:spChg chg="mod">
          <ac:chgData name="Abdessamad Derraz" userId="4c6d9526346a9ae3" providerId="LiveId" clId="{AD25D313-8F40-411F-BE09-C1B3962AFFC3}" dt="2022-08-11T14:46:43.344" v="19304"/>
          <ac:spMkLst>
            <pc:docMk/>
            <pc:sldMk cId="0" sldId="256"/>
            <ac:spMk id="9184" creationId="{00000000-0000-0000-0000-000000000000}"/>
          </ac:spMkLst>
        </pc:spChg>
        <pc:spChg chg="mod">
          <ac:chgData name="Abdessamad Derraz" userId="4c6d9526346a9ae3" providerId="LiveId" clId="{AD25D313-8F40-411F-BE09-C1B3962AFFC3}" dt="2022-08-11T14:46:43.344" v="19304"/>
          <ac:spMkLst>
            <pc:docMk/>
            <pc:sldMk cId="0" sldId="256"/>
            <ac:spMk id="9185" creationId="{00000000-0000-0000-0000-000000000000}"/>
          </ac:spMkLst>
        </pc:spChg>
        <pc:spChg chg="mod">
          <ac:chgData name="Abdessamad Derraz" userId="4c6d9526346a9ae3" providerId="LiveId" clId="{AD25D313-8F40-411F-BE09-C1B3962AFFC3}" dt="2022-08-11T14:46:43.344" v="19304"/>
          <ac:spMkLst>
            <pc:docMk/>
            <pc:sldMk cId="0" sldId="256"/>
            <ac:spMk id="9186" creationId="{00000000-0000-0000-0000-000000000000}"/>
          </ac:spMkLst>
        </pc:spChg>
        <pc:spChg chg="mod">
          <ac:chgData name="Abdessamad Derraz" userId="4c6d9526346a9ae3" providerId="LiveId" clId="{AD25D313-8F40-411F-BE09-C1B3962AFFC3}" dt="2022-08-11T14:46:43.344" v="19304"/>
          <ac:spMkLst>
            <pc:docMk/>
            <pc:sldMk cId="0" sldId="256"/>
            <ac:spMk id="9187" creationId="{00000000-0000-0000-0000-000000000000}"/>
          </ac:spMkLst>
        </pc:spChg>
        <pc:spChg chg="mod">
          <ac:chgData name="Abdessamad Derraz" userId="4c6d9526346a9ae3" providerId="LiveId" clId="{AD25D313-8F40-411F-BE09-C1B3962AFFC3}" dt="2022-08-11T14:46:43.344" v="19304"/>
          <ac:spMkLst>
            <pc:docMk/>
            <pc:sldMk cId="0" sldId="256"/>
            <ac:spMk id="9188" creationId="{00000000-0000-0000-0000-000000000000}"/>
          </ac:spMkLst>
        </pc:spChg>
        <pc:spChg chg="mod">
          <ac:chgData name="Abdessamad Derraz" userId="4c6d9526346a9ae3" providerId="LiveId" clId="{AD25D313-8F40-411F-BE09-C1B3962AFFC3}" dt="2022-08-11T14:46:43.344" v="19304"/>
          <ac:spMkLst>
            <pc:docMk/>
            <pc:sldMk cId="0" sldId="256"/>
            <ac:spMk id="9189" creationId="{00000000-0000-0000-0000-000000000000}"/>
          </ac:spMkLst>
        </pc:spChg>
        <pc:spChg chg="mod">
          <ac:chgData name="Abdessamad Derraz" userId="4c6d9526346a9ae3" providerId="LiveId" clId="{AD25D313-8F40-411F-BE09-C1B3962AFFC3}" dt="2022-08-11T14:46:43.344" v="19304"/>
          <ac:spMkLst>
            <pc:docMk/>
            <pc:sldMk cId="0" sldId="256"/>
            <ac:spMk id="9190" creationId="{00000000-0000-0000-0000-000000000000}"/>
          </ac:spMkLst>
        </pc:spChg>
        <pc:spChg chg="mod">
          <ac:chgData name="Abdessamad Derraz" userId="4c6d9526346a9ae3" providerId="LiveId" clId="{AD25D313-8F40-411F-BE09-C1B3962AFFC3}" dt="2022-08-11T14:46:43.344" v="19304"/>
          <ac:spMkLst>
            <pc:docMk/>
            <pc:sldMk cId="0" sldId="256"/>
            <ac:spMk id="9191" creationId="{00000000-0000-0000-0000-000000000000}"/>
          </ac:spMkLst>
        </pc:spChg>
        <pc:spChg chg="mod">
          <ac:chgData name="Abdessamad Derraz" userId="4c6d9526346a9ae3" providerId="LiveId" clId="{AD25D313-8F40-411F-BE09-C1B3962AFFC3}" dt="2022-08-11T14:46:43.344" v="19304"/>
          <ac:spMkLst>
            <pc:docMk/>
            <pc:sldMk cId="0" sldId="256"/>
            <ac:spMk id="9192" creationId="{00000000-0000-0000-0000-000000000000}"/>
          </ac:spMkLst>
        </pc:spChg>
        <pc:spChg chg="mod">
          <ac:chgData name="Abdessamad Derraz" userId="4c6d9526346a9ae3" providerId="LiveId" clId="{AD25D313-8F40-411F-BE09-C1B3962AFFC3}" dt="2022-08-11T14:46:43.344" v="19304"/>
          <ac:spMkLst>
            <pc:docMk/>
            <pc:sldMk cId="0" sldId="256"/>
            <ac:spMk id="9193" creationId="{00000000-0000-0000-0000-000000000000}"/>
          </ac:spMkLst>
        </pc:spChg>
        <pc:spChg chg="mod">
          <ac:chgData name="Abdessamad Derraz" userId="4c6d9526346a9ae3" providerId="LiveId" clId="{AD25D313-8F40-411F-BE09-C1B3962AFFC3}" dt="2022-08-11T14:46:43.344" v="19304"/>
          <ac:spMkLst>
            <pc:docMk/>
            <pc:sldMk cId="0" sldId="256"/>
            <ac:spMk id="9194" creationId="{00000000-0000-0000-0000-000000000000}"/>
          </ac:spMkLst>
        </pc:spChg>
        <pc:spChg chg="mod">
          <ac:chgData name="Abdessamad Derraz" userId="4c6d9526346a9ae3" providerId="LiveId" clId="{AD25D313-8F40-411F-BE09-C1B3962AFFC3}" dt="2022-08-11T14:46:43.344" v="19304"/>
          <ac:spMkLst>
            <pc:docMk/>
            <pc:sldMk cId="0" sldId="256"/>
            <ac:spMk id="9195" creationId="{00000000-0000-0000-0000-000000000000}"/>
          </ac:spMkLst>
        </pc:spChg>
        <pc:spChg chg="mod">
          <ac:chgData name="Abdessamad Derraz" userId="4c6d9526346a9ae3" providerId="LiveId" clId="{AD25D313-8F40-411F-BE09-C1B3962AFFC3}" dt="2022-08-11T14:46:43.344" v="19304"/>
          <ac:spMkLst>
            <pc:docMk/>
            <pc:sldMk cId="0" sldId="256"/>
            <ac:spMk id="9196" creationId="{00000000-0000-0000-0000-000000000000}"/>
          </ac:spMkLst>
        </pc:spChg>
        <pc:spChg chg="mod">
          <ac:chgData name="Abdessamad Derraz" userId="4c6d9526346a9ae3" providerId="LiveId" clId="{AD25D313-8F40-411F-BE09-C1B3962AFFC3}" dt="2022-08-11T14:46:43.344" v="19304"/>
          <ac:spMkLst>
            <pc:docMk/>
            <pc:sldMk cId="0" sldId="256"/>
            <ac:spMk id="9197" creationId="{00000000-0000-0000-0000-000000000000}"/>
          </ac:spMkLst>
        </pc:spChg>
        <pc:spChg chg="mod">
          <ac:chgData name="Abdessamad Derraz" userId="4c6d9526346a9ae3" providerId="LiveId" clId="{AD25D313-8F40-411F-BE09-C1B3962AFFC3}" dt="2022-08-11T14:46:43.344" v="19304"/>
          <ac:spMkLst>
            <pc:docMk/>
            <pc:sldMk cId="0" sldId="256"/>
            <ac:spMk id="9198" creationId="{00000000-0000-0000-0000-000000000000}"/>
          </ac:spMkLst>
        </pc:spChg>
        <pc:spChg chg="mod">
          <ac:chgData name="Abdessamad Derraz" userId="4c6d9526346a9ae3" providerId="LiveId" clId="{AD25D313-8F40-411F-BE09-C1B3962AFFC3}" dt="2022-08-11T14:46:43.344" v="19304"/>
          <ac:spMkLst>
            <pc:docMk/>
            <pc:sldMk cId="0" sldId="256"/>
            <ac:spMk id="9199" creationId="{00000000-0000-0000-0000-000000000000}"/>
          </ac:spMkLst>
        </pc:spChg>
        <pc:spChg chg="mod">
          <ac:chgData name="Abdessamad Derraz" userId="4c6d9526346a9ae3" providerId="LiveId" clId="{AD25D313-8F40-411F-BE09-C1B3962AFFC3}" dt="2022-08-11T14:46:43.344" v="19304"/>
          <ac:spMkLst>
            <pc:docMk/>
            <pc:sldMk cId="0" sldId="256"/>
            <ac:spMk id="9200" creationId="{00000000-0000-0000-0000-000000000000}"/>
          </ac:spMkLst>
        </pc:spChg>
        <pc:spChg chg="mod">
          <ac:chgData name="Abdessamad Derraz" userId="4c6d9526346a9ae3" providerId="LiveId" clId="{AD25D313-8F40-411F-BE09-C1B3962AFFC3}" dt="2022-08-11T14:46:43.344" v="19304"/>
          <ac:spMkLst>
            <pc:docMk/>
            <pc:sldMk cId="0" sldId="256"/>
            <ac:spMk id="9201" creationId="{00000000-0000-0000-0000-000000000000}"/>
          </ac:spMkLst>
        </pc:spChg>
        <pc:spChg chg="mod">
          <ac:chgData name="Abdessamad Derraz" userId="4c6d9526346a9ae3" providerId="LiveId" clId="{AD25D313-8F40-411F-BE09-C1B3962AFFC3}" dt="2022-08-11T14:46:43.344" v="19304"/>
          <ac:spMkLst>
            <pc:docMk/>
            <pc:sldMk cId="0" sldId="256"/>
            <ac:spMk id="9202" creationId="{00000000-0000-0000-0000-000000000000}"/>
          </ac:spMkLst>
        </pc:spChg>
        <pc:spChg chg="mod">
          <ac:chgData name="Abdessamad Derraz" userId="4c6d9526346a9ae3" providerId="LiveId" clId="{AD25D313-8F40-411F-BE09-C1B3962AFFC3}" dt="2022-08-11T14:46:43.344" v="19304"/>
          <ac:spMkLst>
            <pc:docMk/>
            <pc:sldMk cId="0" sldId="256"/>
            <ac:spMk id="9203" creationId="{00000000-0000-0000-0000-000000000000}"/>
          </ac:spMkLst>
        </pc:spChg>
        <pc:spChg chg="mod">
          <ac:chgData name="Abdessamad Derraz" userId="4c6d9526346a9ae3" providerId="LiveId" clId="{AD25D313-8F40-411F-BE09-C1B3962AFFC3}" dt="2022-08-11T14:46:43.344" v="19304"/>
          <ac:spMkLst>
            <pc:docMk/>
            <pc:sldMk cId="0" sldId="256"/>
            <ac:spMk id="9204" creationId="{00000000-0000-0000-0000-000000000000}"/>
          </ac:spMkLst>
        </pc:spChg>
        <pc:spChg chg="mod">
          <ac:chgData name="Abdessamad Derraz" userId="4c6d9526346a9ae3" providerId="LiveId" clId="{AD25D313-8F40-411F-BE09-C1B3962AFFC3}" dt="2022-08-11T14:46:43.344" v="19304"/>
          <ac:spMkLst>
            <pc:docMk/>
            <pc:sldMk cId="0" sldId="256"/>
            <ac:spMk id="9205" creationId="{00000000-0000-0000-0000-000000000000}"/>
          </ac:spMkLst>
        </pc:spChg>
        <pc:spChg chg="mod">
          <ac:chgData name="Abdessamad Derraz" userId="4c6d9526346a9ae3" providerId="LiveId" clId="{AD25D313-8F40-411F-BE09-C1B3962AFFC3}" dt="2022-08-11T14:46:43.344" v="19304"/>
          <ac:spMkLst>
            <pc:docMk/>
            <pc:sldMk cId="0" sldId="256"/>
            <ac:spMk id="9206" creationId="{00000000-0000-0000-0000-000000000000}"/>
          </ac:spMkLst>
        </pc:spChg>
        <pc:spChg chg="mod">
          <ac:chgData name="Abdessamad Derraz" userId="4c6d9526346a9ae3" providerId="LiveId" clId="{AD25D313-8F40-411F-BE09-C1B3962AFFC3}" dt="2022-08-11T14:46:43.344" v="19304"/>
          <ac:spMkLst>
            <pc:docMk/>
            <pc:sldMk cId="0" sldId="256"/>
            <ac:spMk id="9207" creationId="{00000000-0000-0000-0000-000000000000}"/>
          </ac:spMkLst>
        </pc:spChg>
        <pc:spChg chg="mod">
          <ac:chgData name="Abdessamad Derraz" userId="4c6d9526346a9ae3" providerId="LiveId" clId="{AD25D313-8F40-411F-BE09-C1B3962AFFC3}" dt="2022-08-11T14:46:43.344" v="19304"/>
          <ac:spMkLst>
            <pc:docMk/>
            <pc:sldMk cId="0" sldId="256"/>
            <ac:spMk id="9208" creationId="{00000000-0000-0000-0000-000000000000}"/>
          </ac:spMkLst>
        </pc:spChg>
        <pc:spChg chg="mod">
          <ac:chgData name="Abdessamad Derraz" userId="4c6d9526346a9ae3" providerId="LiveId" clId="{AD25D313-8F40-411F-BE09-C1B3962AFFC3}" dt="2022-08-11T14:46:43.344" v="19304"/>
          <ac:spMkLst>
            <pc:docMk/>
            <pc:sldMk cId="0" sldId="256"/>
            <ac:spMk id="9209" creationId="{00000000-0000-0000-0000-000000000000}"/>
          </ac:spMkLst>
        </pc:spChg>
        <pc:spChg chg="mod">
          <ac:chgData name="Abdessamad Derraz" userId="4c6d9526346a9ae3" providerId="LiveId" clId="{AD25D313-8F40-411F-BE09-C1B3962AFFC3}" dt="2022-08-11T14:46:43.344" v="19304"/>
          <ac:spMkLst>
            <pc:docMk/>
            <pc:sldMk cId="0" sldId="256"/>
            <ac:spMk id="9210" creationId="{00000000-0000-0000-0000-000000000000}"/>
          </ac:spMkLst>
        </pc:spChg>
        <pc:spChg chg="mod">
          <ac:chgData name="Abdessamad Derraz" userId="4c6d9526346a9ae3" providerId="LiveId" clId="{AD25D313-8F40-411F-BE09-C1B3962AFFC3}" dt="2022-08-11T14:46:43.344" v="19304"/>
          <ac:spMkLst>
            <pc:docMk/>
            <pc:sldMk cId="0" sldId="256"/>
            <ac:spMk id="9211" creationId="{00000000-0000-0000-0000-000000000000}"/>
          </ac:spMkLst>
        </pc:spChg>
        <pc:spChg chg="mod">
          <ac:chgData name="Abdessamad Derraz" userId="4c6d9526346a9ae3" providerId="LiveId" clId="{AD25D313-8F40-411F-BE09-C1B3962AFFC3}" dt="2022-08-11T14:46:43.344" v="19304"/>
          <ac:spMkLst>
            <pc:docMk/>
            <pc:sldMk cId="0" sldId="256"/>
            <ac:spMk id="9212" creationId="{00000000-0000-0000-0000-000000000000}"/>
          </ac:spMkLst>
        </pc:spChg>
        <pc:spChg chg="mod">
          <ac:chgData name="Abdessamad Derraz" userId="4c6d9526346a9ae3" providerId="LiveId" clId="{AD25D313-8F40-411F-BE09-C1B3962AFFC3}" dt="2022-08-11T14:46:43.344" v="19304"/>
          <ac:spMkLst>
            <pc:docMk/>
            <pc:sldMk cId="0" sldId="256"/>
            <ac:spMk id="9213" creationId="{00000000-0000-0000-0000-000000000000}"/>
          </ac:spMkLst>
        </pc:spChg>
        <pc:spChg chg="mod">
          <ac:chgData name="Abdessamad Derraz" userId="4c6d9526346a9ae3" providerId="LiveId" clId="{AD25D313-8F40-411F-BE09-C1B3962AFFC3}" dt="2022-08-11T14:46:43.344" v="19304"/>
          <ac:spMkLst>
            <pc:docMk/>
            <pc:sldMk cId="0" sldId="256"/>
            <ac:spMk id="9214" creationId="{00000000-0000-0000-0000-000000000000}"/>
          </ac:spMkLst>
        </pc:spChg>
        <pc:spChg chg="mod">
          <ac:chgData name="Abdessamad Derraz" userId="4c6d9526346a9ae3" providerId="LiveId" clId="{AD25D313-8F40-411F-BE09-C1B3962AFFC3}" dt="2022-08-11T14:46:43.344" v="19304"/>
          <ac:spMkLst>
            <pc:docMk/>
            <pc:sldMk cId="0" sldId="256"/>
            <ac:spMk id="9215" creationId="{00000000-0000-0000-0000-000000000000}"/>
          </ac:spMkLst>
        </pc:spChg>
        <pc:spChg chg="mod">
          <ac:chgData name="Abdessamad Derraz" userId="4c6d9526346a9ae3" providerId="LiveId" clId="{AD25D313-8F40-411F-BE09-C1B3962AFFC3}" dt="2022-08-11T14:46:43.344" v="19304"/>
          <ac:spMkLst>
            <pc:docMk/>
            <pc:sldMk cId="0" sldId="256"/>
            <ac:spMk id="9216" creationId="{00000000-0000-0000-0000-000000000000}"/>
          </ac:spMkLst>
        </pc:spChg>
        <pc:spChg chg="mod">
          <ac:chgData name="Abdessamad Derraz" userId="4c6d9526346a9ae3" providerId="LiveId" clId="{AD25D313-8F40-411F-BE09-C1B3962AFFC3}" dt="2022-08-11T14:46:43.344" v="19304"/>
          <ac:spMkLst>
            <pc:docMk/>
            <pc:sldMk cId="0" sldId="256"/>
            <ac:spMk id="9217" creationId="{00000000-0000-0000-0000-000000000000}"/>
          </ac:spMkLst>
        </pc:spChg>
        <pc:spChg chg="mod">
          <ac:chgData name="Abdessamad Derraz" userId="4c6d9526346a9ae3" providerId="LiveId" clId="{AD25D313-8F40-411F-BE09-C1B3962AFFC3}" dt="2022-08-11T14:46:43.344" v="19304"/>
          <ac:spMkLst>
            <pc:docMk/>
            <pc:sldMk cId="0" sldId="256"/>
            <ac:spMk id="9218" creationId="{00000000-0000-0000-0000-000000000000}"/>
          </ac:spMkLst>
        </pc:spChg>
        <pc:spChg chg="mod">
          <ac:chgData name="Abdessamad Derraz" userId="4c6d9526346a9ae3" providerId="LiveId" clId="{AD25D313-8F40-411F-BE09-C1B3962AFFC3}" dt="2022-08-11T14:46:43.344" v="19304"/>
          <ac:spMkLst>
            <pc:docMk/>
            <pc:sldMk cId="0" sldId="256"/>
            <ac:spMk id="9219" creationId="{00000000-0000-0000-0000-000000000000}"/>
          </ac:spMkLst>
        </pc:spChg>
        <pc:spChg chg="mod">
          <ac:chgData name="Abdessamad Derraz" userId="4c6d9526346a9ae3" providerId="LiveId" clId="{AD25D313-8F40-411F-BE09-C1B3962AFFC3}" dt="2022-08-11T14:46:43.344" v="19304"/>
          <ac:spMkLst>
            <pc:docMk/>
            <pc:sldMk cId="0" sldId="256"/>
            <ac:spMk id="9220" creationId="{00000000-0000-0000-0000-000000000000}"/>
          </ac:spMkLst>
        </pc:spChg>
        <pc:spChg chg="mod">
          <ac:chgData name="Abdessamad Derraz" userId="4c6d9526346a9ae3" providerId="LiveId" clId="{AD25D313-8F40-411F-BE09-C1B3962AFFC3}" dt="2022-08-11T14:46:43.344" v="19304"/>
          <ac:spMkLst>
            <pc:docMk/>
            <pc:sldMk cId="0" sldId="256"/>
            <ac:spMk id="9221" creationId="{00000000-0000-0000-0000-000000000000}"/>
          </ac:spMkLst>
        </pc:spChg>
        <pc:spChg chg="mod">
          <ac:chgData name="Abdessamad Derraz" userId="4c6d9526346a9ae3" providerId="LiveId" clId="{AD25D313-8F40-411F-BE09-C1B3962AFFC3}" dt="2022-08-11T14:46:43.344" v="19304"/>
          <ac:spMkLst>
            <pc:docMk/>
            <pc:sldMk cId="0" sldId="256"/>
            <ac:spMk id="9222" creationId="{00000000-0000-0000-0000-000000000000}"/>
          </ac:spMkLst>
        </pc:spChg>
        <pc:spChg chg="mod">
          <ac:chgData name="Abdessamad Derraz" userId="4c6d9526346a9ae3" providerId="LiveId" clId="{AD25D313-8F40-411F-BE09-C1B3962AFFC3}" dt="2022-08-11T14:46:43.344" v="19304"/>
          <ac:spMkLst>
            <pc:docMk/>
            <pc:sldMk cId="0" sldId="256"/>
            <ac:spMk id="9223" creationId="{00000000-0000-0000-0000-000000000000}"/>
          </ac:spMkLst>
        </pc:spChg>
        <pc:spChg chg="mod">
          <ac:chgData name="Abdessamad Derraz" userId="4c6d9526346a9ae3" providerId="LiveId" clId="{AD25D313-8F40-411F-BE09-C1B3962AFFC3}" dt="2022-08-11T14:46:43.344" v="19304"/>
          <ac:spMkLst>
            <pc:docMk/>
            <pc:sldMk cId="0" sldId="256"/>
            <ac:spMk id="9224" creationId="{00000000-0000-0000-0000-000000000000}"/>
          </ac:spMkLst>
        </pc:spChg>
        <pc:spChg chg="mod">
          <ac:chgData name="Abdessamad Derraz" userId="4c6d9526346a9ae3" providerId="LiveId" clId="{AD25D313-8F40-411F-BE09-C1B3962AFFC3}" dt="2022-08-11T14:46:43.344" v="19304"/>
          <ac:spMkLst>
            <pc:docMk/>
            <pc:sldMk cId="0" sldId="256"/>
            <ac:spMk id="9225" creationId="{00000000-0000-0000-0000-000000000000}"/>
          </ac:spMkLst>
        </pc:spChg>
        <pc:spChg chg="mod">
          <ac:chgData name="Abdessamad Derraz" userId="4c6d9526346a9ae3" providerId="LiveId" clId="{AD25D313-8F40-411F-BE09-C1B3962AFFC3}" dt="2022-08-11T14:46:43.344" v="19304"/>
          <ac:spMkLst>
            <pc:docMk/>
            <pc:sldMk cId="0" sldId="256"/>
            <ac:spMk id="9226" creationId="{00000000-0000-0000-0000-000000000000}"/>
          </ac:spMkLst>
        </pc:spChg>
        <pc:spChg chg="mod">
          <ac:chgData name="Abdessamad Derraz" userId="4c6d9526346a9ae3" providerId="LiveId" clId="{AD25D313-8F40-411F-BE09-C1B3962AFFC3}" dt="2022-08-11T14:46:43.344" v="19304"/>
          <ac:spMkLst>
            <pc:docMk/>
            <pc:sldMk cId="0" sldId="256"/>
            <ac:spMk id="9227" creationId="{00000000-0000-0000-0000-000000000000}"/>
          </ac:spMkLst>
        </pc:spChg>
        <pc:spChg chg="mod">
          <ac:chgData name="Abdessamad Derraz" userId="4c6d9526346a9ae3" providerId="LiveId" clId="{AD25D313-8F40-411F-BE09-C1B3962AFFC3}" dt="2022-08-11T14:46:43.344" v="19304"/>
          <ac:spMkLst>
            <pc:docMk/>
            <pc:sldMk cId="0" sldId="256"/>
            <ac:spMk id="9228" creationId="{00000000-0000-0000-0000-000000000000}"/>
          </ac:spMkLst>
        </pc:spChg>
        <pc:spChg chg="mod">
          <ac:chgData name="Abdessamad Derraz" userId="4c6d9526346a9ae3" providerId="LiveId" clId="{AD25D313-8F40-411F-BE09-C1B3962AFFC3}" dt="2022-08-11T14:46:43.344" v="19304"/>
          <ac:spMkLst>
            <pc:docMk/>
            <pc:sldMk cId="0" sldId="256"/>
            <ac:spMk id="9229" creationId="{00000000-0000-0000-0000-000000000000}"/>
          </ac:spMkLst>
        </pc:spChg>
        <pc:spChg chg="mod">
          <ac:chgData name="Abdessamad Derraz" userId="4c6d9526346a9ae3" providerId="LiveId" clId="{AD25D313-8F40-411F-BE09-C1B3962AFFC3}" dt="2022-08-11T14:46:43.344" v="19304"/>
          <ac:spMkLst>
            <pc:docMk/>
            <pc:sldMk cId="0" sldId="256"/>
            <ac:spMk id="9230" creationId="{00000000-0000-0000-0000-000000000000}"/>
          </ac:spMkLst>
        </pc:spChg>
        <pc:spChg chg="mod">
          <ac:chgData name="Abdessamad Derraz" userId="4c6d9526346a9ae3" providerId="LiveId" clId="{AD25D313-8F40-411F-BE09-C1B3962AFFC3}" dt="2022-08-11T14:46:43.344" v="19304"/>
          <ac:spMkLst>
            <pc:docMk/>
            <pc:sldMk cId="0" sldId="256"/>
            <ac:spMk id="9231" creationId="{00000000-0000-0000-0000-000000000000}"/>
          </ac:spMkLst>
        </pc:spChg>
        <pc:spChg chg="mod">
          <ac:chgData name="Abdessamad Derraz" userId="4c6d9526346a9ae3" providerId="LiveId" clId="{AD25D313-8F40-411F-BE09-C1B3962AFFC3}" dt="2022-08-11T14:46:43.344" v="19304"/>
          <ac:spMkLst>
            <pc:docMk/>
            <pc:sldMk cId="0" sldId="256"/>
            <ac:spMk id="9232" creationId="{00000000-0000-0000-0000-000000000000}"/>
          </ac:spMkLst>
        </pc:spChg>
        <pc:spChg chg="mod">
          <ac:chgData name="Abdessamad Derraz" userId="4c6d9526346a9ae3" providerId="LiveId" clId="{AD25D313-8F40-411F-BE09-C1B3962AFFC3}" dt="2022-08-11T14:46:43.344" v="19304"/>
          <ac:spMkLst>
            <pc:docMk/>
            <pc:sldMk cId="0" sldId="256"/>
            <ac:spMk id="9233" creationId="{00000000-0000-0000-0000-000000000000}"/>
          </ac:spMkLst>
        </pc:spChg>
        <pc:spChg chg="mod">
          <ac:chgData name="Abdessamad Derraz" userId="4c6d9526346a9ae3" providerId="LiveId" clId="{AD25D313-8F40-411F-BE09-C1B3962AFFC3}" dt="2022-08-11T14:46:43.344" v="19304"/>
          <ac:spMkLst>
            <pc:docMk/>
            <pc:sldMk cId="0" sldId="256"/>
            <ac:spMk id="9234" creationId="{00000000-0000-0000-0000-000000000000}"/>
          </ac:spMkLst>
        </pc:spChg>
        <pc:spChg chg="mod">
          <ac:chgData name="Abdessamad Derraz" userId="4c6d9526346a9ae3" providerId="LiveId" clId="{AD25D313-8F40-411F-BE09-C1B3962AFFC3}" dt="2022-08-11T14:46:43.344" v="19304"/>
          <ac:spMkLst>
            <pc:docMk/>
            <pc:sldMk cId="0" sldId="256"/>
            <ac:spMk id="9235" creationId="{00000000-0000-0000-0000-000000000000}"/>
          </ac:spMkLst>
        </pc:spChg>
        <pc:spChg chg="mod">
          <ac:chgData name="Abdessamad Derraz" userId="4c6d9526346a9ae3" providerId="LiveId" clId="{AD25D313-8F40-411F-BE09-C1B3962AFFC3}" dt="2022-08-11T14:46:43.344" v="19304"/>
          <ac:spMkLst>
            <pc:docMk/>
            <pc:sldMk cId="0" sldId="256"/>
            <ac:spMk id="9236" creationId="{00000000-0000-0000-0000-000000000000}"/>
          </ac:spMkLst>
        </pc:spChg>
        <pc:spChg chg="mod">
          <ac:chgData name="Abdessamad Derraz" userId="4c6d9526346a9ae3" providerId="LiveId" clId="{AD25D313-8F40-411F-BE09-C1B3962AFFC3}" dt="2022-08-11T14:46:43.344" v="19304"/>
          <ac:spMkLst>
            <pc:docMk/>
            <pc:sldMk cId="0" sldId="256"/>
            <ac:spMk id="9237" creationId="{00000000-0000-0000-0000-000000000000}"/>
          </ac:spMkLst>
        </pc:spChg>
        <pc:spChg chg="mod">
          <ac:chgData name="Abdessamad Derraz" userId="4c6d9526346a9ae3" providerId="LiveId" clId="{AD25D313-8F40-411F-BE09-C1B3962AFFC3}" dt="2022-08-11T14:46:43.344" v="19304"/>
          <ac:spMkLst>
            <pc:docMk/>
            <pc:sldMk cId="0" sldId="256"/>
            <ac:spMk id="9238" creationId="{00000000-0000-0000-0000-000000000000}"/>
          </ac:spMkLst>
        </pc:spChg>
        <pc:spChg chg="mod">
          <ac:chgData name="Abdessamad Derraz" userId="4c6d9526346a9ae3" providerId="LiveId" clId="{AD25D313-8F40-411F-BE09-C1B3962AFFC3}" dt="2022-08-11T14:46:43.344" v="19304"/>
          <ac:spMkLst>
            <pc:docMk/>
            <pc:sldMk cId="0" sldId="256"/>
            <ac:spMk id="9239" creationId="{00000000-0000-0000-0000-000000000000}"/>
          </ac:spMkLst>
        </pc:spChg>
        <pc:spChg chg="mod">
          <ac:chgData name="Abdessamad Derraz" userId="4c6d9526346a9ae3" providerId="LiveId" clId="{AD25D313-8F40-411F-BE09-C1B3962AFFC3}" dt="2022-08-11T14:46:43.344" v="19304"/>
          <ac:spMkLst>
            <pc:docMk/>
            <pc:sldMk cId="0" sldId="256"/>
            <ac:spMk id="9240" creationId="{00000000-0000-0000-0000-000000000000}"/>
          </ac:spMkLst>
        </pc:spChg>
        <pc:spChg chg="mod">
          <ac:chgData name="Abdessamad Derraz" userId="4c6d9526346a9ae3" providerId="LiveId" clId="{AD25D313-8F40-411F-BE09-C1B3962AFFC3}" dt="2022-08-11T14:46:43.344" v="19304"/>
          <ac:spMkLst>
            <pc:docMk/>
            <pc:sldMk cId="0" sldId="256"/>
            <ac:spMk id="9241" creationId="{00000000-0000-0000-0000-000000000000}"/>
          </ac:spMkLst>
        </pc:spChg>
        <pc:spChg chg="mod">
          <ac:chgData name="Abdessamad Derraz" userId="4c6d9526346a9ae3" providerId="LiveId" clId="{AD25D313-8F40-411F-BE09-C1B3962AFFC3}" dt="2022-08-11T14:46:43.344" v="19304"/>
          <ac:spMkLst>
            <pc:docMk/>
            <pc:sldMk cId="0" sldId="256"/>
            <ac:spMk id="9242" creationId="{00000000-0000-0000-0000-000000000000}"/>
          </ac:spMkLst>
        </pc:spChg>
        <pc:spChg chg="mod">
          <ac:chgData name="Abdessamad Derraz" userId="4c6d9526346a9ae3" providerId="LiveId" clId="{AD25D313-8F40-411F-BE09-C1B3962AFFC3}" dt="2022-08-11T14:46:43.344" v="19304"/>
          <ac:spMkLst>
            <pc:docMk/>
            <pc:sldMk cId="0" sldId="256"/>
            <ac:spMk id="9243" creationId="{00000000-0000-0000-0000-000000000000}"/>
          </ac:spMkLst>
        </pc:spChg>
        <pc:spChg chg="mod">
          <ac:chgData name="Abdessamad Derraz" userId="4c6d9526346a9ae3" providerId="LiveId" clId="{AD25D313-8F40-411F-BE09-C1B3962AFFC3}" dt="2022-08-11T14:46:43.344" v="19304"/>
          <ac:spMkLst>
            <pc:docMk/>
            <pc:sldMk cId="0" sldId="256"/>
            <ac:spMk id="9244" creationId="{00000000-0000-0000-0000-000000000000}"/>
          </ac:spMkLst>
        </pc:spChg>
        <pc:spChg chg="mod">
          <ac:chgData name="Abdessamad Derraz" userId="4c6d9526346a9ae3" providerId="LiveId" clId="{AD25D313-8F40-411F-BE09-C1B3962AFFC3}" dt="2022-08-11T14:46:43.344" v="19304"/>
          <ac:spMkLst>
            <pc:docMk/>
            <pc:sldMk cId="0" sldId="256"/>
            <ac:spMk id="9245" creationId="{00000000-0000-0000-0000-000000000000}"/>
          </ac:spMkLst>
        </pc:spChg>
        <pc:spChg chg="mod">
          <ac:chgData name="Abdessamad Derraz" userId="4c6d9526346a9ae3" providerId="LiveId" clId="{AD25D313-8F40-411F-BE09-C1B3962AFFC3}" dt="2022-08-11T14:46:43.344" v="19304"/>
          <ac:spMkLst>
            <pc:docMk/>
            <pc:sldMk cId="0" sldId="256"/>
            <ac:spMk id="9246" creationId="{00000000-0000-0000-0000-000000000000}"/>
          </ac:spMkLst>
        </pc:spChg>
        <pc:spChg chg="mod">
          <ac:chgData name="Abdessamad Derraz" userId="4c6d9526346a9ae3" providerId="LiveId" clId="{AD25D313-8F40-411F-BE09-C1B3962AFFC3}" dt="2022-08-11T14:46:43.344" v="19304"/>
          <ac:spMkLst>
            <pc:docMk/>
            <pc:sldMk cId="0" sldId="256"/>
            <ac:spMk id="9247" creationId="{00000000-0000-0000-0000-000000000000}"/>
          </ac:spMkLst>
        </pc:spChg>
        <pc:spChg chg="mod">
          <ac:chgData name="Abdessamad Derraz" userId="4c6d9526346a9ae3" providerId="LiveId" clId="{AD25D313-8F40-411F-BE09-C1B3962AFFC3}" dt="2022-08-11T14:46:43.344" v="19304"/>
          <ac:spMkLst>
            <pc:docMk/>
            <pc:sldMk cId="0" sldId="256"/>
            <ac:spMk id="9248" creationId="{00000000-0000-0000-0000-000000000000}"/>
          </ac:spMkLst>
        </pc:spChg>
        <pc:spChg chg="mod">
          <ac:chgData name="Abdessamad Derraz" userId="4c6d9526346a9ae3" providerId="LiveId" clId="{AD25D313-8F40-411F-BE09-C1B3962AFFC3}" dt="2022-08-11T14:46:43.344" v="19304"/>
          <ac:spMkLst>
            <pc:docMk/>
            <pc:sldMk cId="0" sldId="256"/>
            <ac:spMk id="9249" creationId="{00000000-0000-0000-0000-000000000000}"/>
          </ac:spMkLst>
        </pc:spChg>
        <pc:spChg chg="mod">
          <ac:chgData name="Abdessamad Derraz" userId="4c6d9526346a9ae3" providerId="LiveId" clId="{AD25D313-8F40-411F-BE09-C1B3962AFFC3}" dt="2022-08-11T14:46:43.344" v="19304"/>
          <ac:spMkLst>
            <pc:docMk/>
            <pc:sldMk cId="0" sldId="256"/>
            <ac:spMk id="9250" creationId="{00000000-0000-0000-0000-000000000000}"/>
          </ac:spMkLst>
        </pc:spChg>
        <pc:spChg chg="mod">
          <ac:chgData name="Abdessamad Derraz" userId="4c6d9526346a9ae3" providerId="LiveId" clId="{AD25D313-8F40-411F-BE09-C1B3962AFFC3}" dt="2022-08-11T14:46:43.344" v="19304"/>
          <ac:spMkLst>
            <pc:docMk/>
            <pc:sldMk cId="0" sldId="256"/>
            <ac:spMk id="9251" creationId="{00000000-0000-0000-0000-000000000000}"/>
          </ac:spMkLst>
        </pc:spChg>
        <pc:spChg chg="mod">
          <ac:chgData name="Abdessamad Derraz" userId="4c6d9526346a9ae3" providerId="LiveId" clId="{AD25D313-8F40-411F-BE09-C1B3962AFFC3}" dt="2022-08-11T14:46:43.344" v="19304"/>
          <ac:spMkLst>
            <pc:docMk/>
            <pc:sldMk cId="0" sldId="256"/>
            <ac:spMk id="9252" creationId="{00000000-0000-0000-0000-000000000000}"/>
          </ac:spMkLst>
        </pc:spChg>
        <pc:spChg chg="mod">
          <ac:chgData name="Abdessamad Derraz" userId="4c6d9526346a9ae3" providerId="LiveId" clId="{AD25D313-8F40-411F-BE09-C1B3962AFFC3}" dt="2022-08-11T14:46:43.344" v="19304"/>
          <ac:spMkLst>
            <pc:docMk/>
            <pc:sldMk cId="0" sldId="256"/>
            <ac:spMk id="9253" creationId="{00000000-0000-0000-0000-000000000000}"/>
          </ac:spMkLst>
        </pc:spChg>
        <pc:spChg chg="mod">
          <ac:chgData name="Abdessamad Derraz" userId="4c6d9526346a9ae3" providerId="LiveId" clId="{AD25D313-8F40-411F-BE09-C1B3962AFFC3}" dt="2022-08-11T14:46:43.344" v="19304"/>
          <ac:spMkLst>
            <pc:docMk/>
            <pc:sldMk cId="0" sldId="256"/>
            <ac:spMk id="9254" creationId="{00000000-0000-0000-0000-000000000000}"/>
          </ac:spMkLst>
        </pc:spChg>
        <pc:spChg chg="mod">
          <ac:chgData name="Abdessamad Derraz" userId="4c6d9526346a9ae3" providerId="LiveId" clId="{AD25D313-8F40-411F-BE09-C1B3962AFFC3}" dt="2022-08-11T14:46:43.344" v="19304"/>
          <ac:spMkLst>
            <pc:docMk/>
            <pc:sldMk cId="0" sldId="256"/>
            <ac:spMk id="9255" creationId="{00000000-0000-0000-0000-000000000000}"/>
          </ac:spMkLst>
        </pc:spChg>
        <pc:spChg chg="mod">
          <ac:chgData name="Abdessamad Derraz" userId="4c6d9526346a9ae3" providerId="LiveId" clId="{AD25D313-8F40-411F-BE09-C1B3962AFFC3}" dt="2022-08-11T14:46:43.344" v="19304"/>
          <ac:spMkLst>
            <pc:docMk/>
            <pc:sldMk cId="0" sldId="256"/>
            <ac:spMk id="9256" creationId="{00000000-0000-0000-0000-000000000000}"/>
          </ac:spMkLst>
        </pc:spChg>
        <pc:spChg chg="mod">
          <ac:chgData name="Abdessamad Derraz" userId="4c6d9526346a9ae3" providerId="LiveId" clId="{AD25D313-8F40-411F-BE09-C1B3962AFFC3}" dt="2022-08-11T14:46:43.344" v="19304"/>
          <ac:spMkLst>
            <pc:docMk/>
            <pc:sldMk cId="0" sldId="256"/>
            <ac:spMk id="9257" creationId="{00000000-0000-0000-0000-000000000000}"/>
          </ac:spMkLst>
        </pc:spChg>
        <pc:spChg chg="mod">
          <ac:chgData name="Abdessamad Derraz" userId="4c6d9526346a9ae3" providerId="LiveId" clId="{AD25D313-8F40-411F-BE09-C1B3962AFFC3}" dt="2022-08-11T14:46:43.344" v="19304"/>
          <ac:spMkLst>
            <pc:docMk/>
            <pc:sldMk cId="0" sldId="256"/>
            <ac:spMk id="9258" creationId="{00000000-0000-0000-0000-000000000000}"/>
          </ac:spMkLst>
        </pc:spChg>
        <pc:spChg chg="mod">
          <ac:chgData name="Abdessamad Derraz" userId="4c6d9526346a9ae3" providerId="LiveId" clId="{AD25D313-8F40-411F-BE09-C1B3962AFFC3}" dt="2022-08-11T14:46:43.344" v="19304"/>
          <ac:spMkLst>
            <pc:docMk/>
            <pc:sldMk cId="0" sldId="256"/>
            <ac:spMk id="9259" creationId="{00000000-0000-0000-0000-000000000000}"/>
          </ac:spMkLst>
        </pc:spChg>
        <pc:spChg chg="mod">
          <ac:chgData name="Abdessamad Derraz" userId="4c6d9526346a9ae3" providerId="LiveId" clId="{AD25D313-8F40-411F-BE09-C1B3962AFFC3}" dt="2022-08-11T14:46:43.344" v="19304"/>
          <ac:spMkLst>
            <pc:docMk/>
            <pc:sldMk cId="0" sldId="256"/>
            <ac:spMk id="9260" creationId="{00000000-0000-0000-0000-000000000000}"/>
          </ac:spMkLst>
        </pc:spChg>
        <pc:spChg chg="mod">
          <ac:chgData name="Abdessamad Derraz" userId="4c6d9526346a9ae3" providerId="LiveId" clId="{AD25D313-8F40-411F-BE09-C1B3962AFFC3}" dt="2022-08-11T14:46:43.344" v="19304"/>
          <ac:spMkLst>
            <pc:docMk/>
            <pc:sldMk cId="0" sldId="256"/>
            <ac:spMk id="9261" creationId="{00000000-0000-0000-0000-000000000000}"/>
          </ac:spMkLst>
        </pc:spChg>
        <pc:spChg chg="mod">
          <ac:chgData name="Abdessamad Derraz" userId="4c6d9526346a9ae3" providerId="LiveId" clId="{AD25D313-8F40-411F-BE09-C1B3962AFFC3}" dt="2022-08-11T14:46:43.344" v="19304"/>
          <ac:spMkLst>
            <pc:docMk/>
            <pc:sldMk cId="0" sldId="256"/>
            <ac:spMk id="9262" creationId="{00000000-0000-0000-0000-000000000000}"/>
          </ac:spMkLst>
        </pc:spChg>
        <pc:spChg chg="mod">
          <ac:chgData name="Abdessamad Derraz" userId="4c6d9526346a9ae3" providerId="LiveId" clId="{AD25D313-8F40-411F-BE09-C1B3962AFFC3}" dt="2022-08-11T14:46:43.344" v="19304"/>
          <ac:spMkLst>
            <pc:docMk/>
            <pc:sldMk cId="0" sldId="256"/>
            <ac:spMk id="9263" creationId="{00000000-0000-0000-0000-000000000000}"/>
          </ac:spMkLst>
        </pc:spChg>
        <pc:spChg chg="mod">
          <ac:chgData name="Abdessamad Derraz" userId="4c6d9526346a9ae3" providerId="LiveId" clId="{AD25D313-8F40-411F-BE09-C1B3962AFFC3}" dt="2022-08-11T14:46:43.344" v="19304"/>
          <ac:spMkLst>
            <pc:docMk/>
            <pc:sldMk cId="0" sldId="256"/>
            <ac:spMk id="9264" creationId="{00000000-0000-0000-0000-000000000000}"/>
          </ac:spMkLst>
        </pc:spChg>
        <pc:spChg chg="mod">
          <ac:chgData name="Abdessamad Derraz" userId="4c6d9526346a9ae3" providerId="LiveId" clId="{AD25D313-8F40-411F-BE09-C1B3962AFFC3}" dt="2022-08-11T14:46:43.344" v="19304"/>
          <ac:spMkLst>
            <pc:docMk/>
            <pc:sldMk cId="0" sldId="256"/>
            <ac:spMk id="9265" creationId="{00000000-0000-0000-0000-000000000000}"/>
          </ac:spMkLst>
        </pc:spChg>
        <pc:spChg chg="mod">
          <ac:chgData name="Abdessamad Derraz" userId="4c6d9526346a9ae3" providerId="LiveId" clId="{AD25D313-8F40-411F-BE09-C1B3962AFFC3}" dt="2022-08-11T14:46:43.344" v="19304"/>
          <ac:spMkLst>
            <pc:docMk/>
            <pc:sldMk cId="0" sldId="256"/>
            <ac:spMk id="9266" creationId="{00000000-0000-0000-0000-000000000000}"/>
          </ac:spMkLst>
        </pc:spChg>
        <pc:spChg chg="mod">
          <ac:chgData name="Abdessamad Derraz" userId="4c6d9526346a9ae3" providerId="LiveId" clId="{AD25D313-8F40-411F-BE09-C1B3962AFFC3}" dt="2022-08-11T14:46:43.344" v="19304"/>
          <ac:spMkLst>
            <pc:docMk/>
            <pc:sldMk cId="0" sldId="256"/>
            <ac:spMk id="9267" creationId="{00000000-0000-0000-0000-000000000000}"/>
          </ac:spMkLst>
        </pc:spChg>
        <pc:spChg chg="mod">
          <ac:chgData name="Abdessamad Derraz" userId="4c6d9526346a9ae3" providerId="LiveId" clId="{AD25D313-8F40-411F-BE09-C1B3962AFFC3}" dt="2022-08-11T14:46:43.344" v="19304"/>
          <ac:spMkLst>
            <pc:docMk/>
            <pc:sldMk cId="0" sldId="256"/>
            <ac:spMk id="9268" creationId="{00000000-0000-0000-0000-000000000000}"/>
          </ac:spMkLst>
        </pc:spChg>
        <pc:spChg chg="mod">
          <ac:chgData name="Abdessamad Derraz" userId="4c6d9526346a9ae3" providerId="LiveId" clId="{AD25D313-8F40-411F-BE09-C1B3962AFFC3}" dt="2022-08-11T14:46:43.344" v="19304"/>
          <ac:spMkLst>
            <pc:docMk/>
            <pc:sldMk cId="0" sldId="256"/>
            <ac:spMk id="9269" creationId="{00000000-0000-0000-0000-000000000000}"/>
          </ac:spMkLst>
        </pc:spChg>
        <pc:spChg chg="mod">
          <ac:chgData name="Abdessamad Derraz" userId="4c6d9526346a9ae3" providerId="LiveId" clId="{AD25D313-8F40-411F-BE09-C1B3962AFFC3}" dt="2022-08-11T14:46:43.344" v="19304"/>
          <ac:spMkLst>
            <pc:docMk/>
            <pc:sldMk cId="0" sldId="256"/>
            <ac:spMk id="9270" creationId="{00000000-0000-0000-0000-000000000000}"/>
          </ac:spMkLst>
        </pc:spChg>
        <pc:spChg chg="mod">
          <ac:chgData name="Abdessamad Derraz" userId="4c6d9526346a9ae3" providerId="LiveId" clId="{AD25D313-8F40-411F-BE09-C1B3962AFFC3}" dt="2022-08-11T14:46:43.344" v="19304"/>
          <ac:spMkLst>
            <pc:docMk/>
            <pc:sldMk cId="0" sldId="256"/>
            <ac:spMk id="9271" creationId="{00000000-0000-0000-0000-000000000000}"/>
          </ac:spMkLst>
        </pc:spChg>
        <pc:spChg chg="mod">
          <ac:chgData name="Abdessamad Derraz" userId="4c6d9526346a9ae3" providerId="LiveId" clId="{AD25D313-8F40-411F-BE09-C1B3962AFFC3}" dt="2022-08-11T14:46:43.344" v="19304"/>
          <ac:spMkLst>
            <pc:docMk/>
            <pc:sldMk cId="0" sldId="256"/>
            <ac:spMk id="9272" creationId="{00000000-0000-0000-0000-000000000000}"/>
          </ac:spMkLst>
        </pc:spChg>
        <pc:spChg chg="mod">
          <ac:chgData name="Abdessamad Derraz" userId="4c6d9526346a9ae3" providerId="LiveId" clId="{AD25D313-8F40-411F-BE09-C1B3962AFFC3}" dt="2022-08-11T14:46:43.344" v="19304"/>
          <ac:spMkLst>
            <pc:docMk/>
            <pc:sldMk cId="0" sldId="256"/>
            <ac:spMk id="9273" creationId="{00000000-0000-0000-0000-000000000000}"/>
          </ac:spMkLst>
        </pc:spChg>
        <pc:spChg chg="mod">
          <ac:chgData name="Abdessamad Derraz" userId="4c6d9526346a9ae3" providerId="LiveId" clId="{AD25D313-8F40-411F-BE09-C1B3962AFFC3}" dt="2022-08-11T14:46:43.344" v="19304"/>
          <ac:spMkLst>
            <pc:docMk/>
            <pc:sldMk cId="0" sldId="256"/>
            <ac:spMk id="9274" creationId="{00000000-0000-0000-0000-000000000000}"/>
          </ac:spMkLst>
        </pc:spChg>
        <pc:spChg chg="mod">
          <ac:chgData name="Abdessamad Derraz" userId="4c6d9526346a9ae3" providerId="LiveId" clId="{AD25D313-8F40-411F-BE09-C1B3962AFFC3}" dt="2022-08-11T14:46:43.344" v="19304"/>
          <ac:spMkLst>
            <pc:docMk/>
            <pc:sldMk cId="0" sldId="256"/>
            <ac:spMk id="9275" creationId="{00000000-0000-0000-0000-000000000000}"/>
          </ac:spMkLst>
        </pc:spChg>
        <pc:spChg chg="mod">
          <ac:chgData name="Abdessamad Derraz" userId="4c6d9526346a9ae3" providerId="LiveId" clId="{AD25D313-8F40-411F-BE09-C1B3962AFFC3}" dt="2022-08-11T14:46:43.344" v="19304"/>
          <ac:spMkLst>
            <pc:docMk/>
            <pc:sldMk cId="0" sldId="256"/>
            <ac:spMk id="9276" creationId="{00000000-0000-0000-0000-000000000000}"/>
          </ac:spMkLst>
        </pc:spChg>
        <pc:grpChg chg="mod replST">
          <ac:chgData name="Abdessamad Derraz" userId="4c6d9526346a9ae3" providerId="LiveId" clId="{AD25D313-8F40-411F-BE09-C1B3962AFFC3}" dt="2022-08-14T20:00:52.336" v="34808"/>
          <ac:grpSpMkLst>
            <pc:docMk/>
            <pc:sldMk cId="0" sldId="256"/>
            <ac:grpSpMk id="9107" creationId="{00000000-0000-0000-0000-000000000000}"/>
          </ac:grpSpMkLst>
        </pc:grpChg>
        <pc:picChg chg="add del mod replST">
          <ac:chgData name="Abdessamad Derraz" userId="4c6d9526346a9ae3" providerId="LiveId" clId="{AD25D313-8F40-411F-BE09-C1B3962AFFC3}" dt="2022-08-14T20:00:52.385" v="34809"/>
          <ac:picMkLst>
            <pc:docMk/>
            <pc:sldMk cId="0" sldId="256"/>
            <ac:picMk id="3" creationId="{07036285-E301-AFB8-B0ED-E09B5F9970CB}"/>
          </ac:picMkLst>
        </pc:picChg>
        <pc:picChg chg="mod replST">
          <ac:chgData name="Abdessamad Derraz" userId="4c6d9526346a9ae3" providerId="LiveId" clId="{AD25D313-8F40-411F-BE09-C1B3962AFFC3}" dt="2022-08-14T20:00:52.099" v="34804"/>
          <ac:picMkLst>
            <pc:docMk/>
            <pc:sldMk cId="0" sldId="256"/>
            <ac:picMk id="9103" creationId="{00000000-0000-0000-0000-000000000000}"/>
          </ac:picMkLst>
        </pc:picChg>
      </pc:sldChg>
      <pc:sldChg chg="addSp delSp modSp mod modTransition modNotes">
        <pc:chgData name="Abdessamad Derraz" userId="4c6d9526346a9ae3" providerId="LiveId" clId="{AD25D313-8F40-411F-BE09-C1B3962AFFC3}" dt="2022-08-14T20:00:53.795" v="34813"/>
        <pc:sldMkLst>
          <pc:docMk/>
          <pc:sldMk cId="0" sldId="258"/>
        </pc:sldMkLst>
        <pc:spChg chg="mod replST">
          <ac:chgData name="Abdessamad Derraz" userId="4c6d9526346a9ae3" providerId="LiveId" clId="{AD25D313-8F40-411F-BE09-C1B3962AFFC3}" dt="2022-08-14T20:00:53.795" v="34813"/>
          <ac:spMkLst>
            <pc:docMk/>
            <pc:sldMk cId="0" sldId="258"/>
            <ac:spMk id="2" creationId="{3F5A903E-C532-6EE0-CC1C-771A89E2FD81}"/>
          </ac:spMkLst>
        </pc:spChg>
        <pc:spChg chg="add del mod">
          <ac:chgData name="Abdessamad Derraz" userId="4c6d9526346a9ae3" providerId="LiveId" clId="{AD25D313-8F40-411F-BE09-C1B3962AFFC3}" dt="2022-08-11T15:06:30.725" v="19621" actId="478"/>
          <ac:spMkLst>
            <pc:docMk/>
            <pc:sldMk cId="0" sldId="258"/>
            <ac:spMk id="3" creationId="{4C3B81FB-2FA7-1620-BB50-F8AE9A66BF26}"/>
          </ac:spMkLst>
        </pc:spChg>
        <pc:spChg chg="add del mod">
          <ac:chgData name="Abdessamad Derraz" userId="4c6d9526346a9ae3" providerId="LiveId" clId="{AD25D313-8F40-411F-BE09-C1B3962AFFC3}" dt="2022-08-11T15:06:28.471" v="19620"/>
          <ac:spMkLst>
            <pc:docMk/>
            <pc:sldMk cId="0" sldId="258"/>
            <ac:spMk id="4" creationId="{C19CC162-F61C-869E-F33A-E1C4C22BDC17}"/>
          </ac:spMkLst>
        </pc:spChg>
        <pc:spChg chg="add mod replST">
          <ac:chgData name="Abdessamad Derraz" userId="4c6d9526346a9ae3" providerId="LiveId" clId="{AD25D313-8F40-411F-BE09-C1B3962AFFC3}" dt="2022-08-14T20:00:53.753" v="34812"/>
          <ac:spMkLst>
            <pc:docMk/>
            <pc:sldMk cId="0" sldId="258"/>
            <ac:spMk id="5" creationId="{2BB2D011-1BAF-9FCE-F9EA-1F011176DE8E}"/>
          </ac:spMkLst>
        </pc:spChg>
        <pc:spChg chg="add del mod replST">
          <ac:chgData name="Abdessamad Derraz" userId="4c6d9526346a9ae3" providerId="LiveId" clId="{AD25D313-8F40-411F-BE09-C1B3962AFFC3}" dt="2022-08-11T14:46:43.344" v="19304"/>
          <ac:spMkLst>
            <pc:docMk/>
            <pc:sldMk cId="0" sldId="258"/>
            <ac:spMk id="15" creationId="{BB98F5FB-9D85-8CA2-D749-0ADE79F4D1B8}"/>
          </ac:spMkLst>
        </pc:spChg>
        <pc:spChg chg="mod replST">
          <ac:chgData name="Abdessamad Derraz" userId="4c6d9526346a9ae3" providerId="LiveId" clId="{AD25D313-8F40-411F-BE09-C1B3962AFFC3}" dt="2022-08-11T14:46:43.344" v="19304"/>
          <ac:spMkLst>
            <pc:docMk/>
            <pc:sldMk cId="0" sldId="258"/>
            <ac:spMk id="9289" creationId="{00000000-0000-0000-0000-000000000000}"/>
          </ac:spMkLst>
        </pc:spChg>
        <pc:spChg chg="mod replST">
          <ac:chgData name="Abdessamad Derraz" userId="4c6d9526346a9ae3" providerId="LiveId" clId="{AD25D313-8F40-411F-BE09-C1B3962AFFC3}" dt="2022-08-11T14:46:43.344" v="19304"/>
          <ac:spMkLst>
            <pc:docMk/>
            <pc:sldMk cId="0" sldId="258"/>
            <ac:spMk id="9290" creationId="{00000000-0000-0000-0000-000000000000}"/>
          </ac:spMkLst>
        </pc:spChg>
        <pc:spChg chg="mod replST">
          <ac:chgData name="Abdessamad Derraz" userId="4c6d9526346a9ae3" providerId="LiveId" clId="{AD25D313-8F40-411F-BE09-C1B3962AFFC3}" dt="2022-08-11T14:46:43.344" v="19304"/>
          <ac:spMkLst>
            <pc:docMk/>
            <pc:sldMk cId="0" sldId="258"/>
            <ac:spMk id="9291" creationId="{00000000-0000-0000-0000-000000000000}"/>
          </ac:spMkLst>
        </pc:spChg>
        <pc:spChg chg="mod replST">
          <ac:chgData name="Abdessamad Derraz" userId="4c6d9526346a9ae3" providerId="LiveId" clId="{AD25D313-8F40-411F-BE09-C1B3962AFFC3}" dt="2022-08-11T14:46:43.344" v="19304"/>
          <ac:spMkLst>
            <pc:docMk/>
            <pc:sldMk cId="0" sldId="258"/>
            <ac:spMk id="9292" creationId="{00000000-0000-0000-0000-000000000000}"/>
          </ac:spMkLst>
        </pc:spChg>
        <pc:spChg chg="mod replST">
          <ac:chgData name="Abdessamad Derraz" userId="4c6d9526346a9ae3" providerId="LiveId" clId="{AD25D313-8F40-411F-BE09-C1B3962AFFC3}" dt="2022-08-11T14:46:43.344" v="19304"/>
          <ac:spMkLst>
            <pc:docMk/>
            <pc:sldMk cId="0" sldId="258"/>
            <ac:spMk id="9293" creationId="{00000000-0000-0000-0000-000000000000}"/>
          </ac:spMkLst>
        </pc:spChg>
        <pc:spChg chg="mod replST">
          <ac:chgData name="Abdessamad Derraz" userId="4c6d9526346a9ae3" providerId="LiveId" clId="{AD25D313-8F40-411F-BE09-C1B3962AFFC3}" dt="2022-08-11T14:46:43.344" v="19304"/>
          <ac:spMkLst>
            <pc:docMk/>
            <pc:sldMk cId="0" sldId="258"/>
            <ac:spMk id="9294" creationId="{00000000-0000-0000-0000-000000000000}"/>
          </ac:spMkLst>
        </pc:spChg>
        <pc:spChg chg="mod replST">
          <ac:chgData name="Abdessamad Derraz" userId="4c6d9526346a9ae3" providerId="LiveId" clId="{AD25D313-8F40-411F-BE09-C1B3962AFFC3}" dt="2022-08-11T14:46:43.344" v="19304"/>
          <ac:spMkLst>
            <pc:docMk/>
            <pc:sldMk cId="0" sldId="258"/>
            <ac:spMk id="9296" creationId="{00000000-0000-0000-0000-000000000000}"/>
          </ac:spMkLst>
        </pc:spChg>
        <pc:spChg chg="mod replST">
          <ac:chgData name="Abdessamad Derraz" userId="4c6d9526346a9ae3" providerId="LiveId" clId="{AD25D313-8F40-411F-BE09-C1B3962AFFC3}" dt="2022-08-11T14:46:43.344" v="19304"/>
          <ac:spMkLst>
            <pc:docMk/>
            <pc:sldMk cId="0" sldId="258"/>
            <ac:spMk id="9297" creationId="{00000000-0000-0000-0000-000000000000}"/>
          </ac:spMkLst>
        </pc:spChg>
        <pc:spChg chg="mod replST">
          <ac:chgData name="Abdessamad Derraz" userId="4c6d9526346a9ae3" providerId="LiveId" clId="{AD25D313-8F40-411F-BE09-C1B3962AFFC3}" dt="2022-08-11T14:46:43.344" v="19304"/>
          <ac:spMkLst>
            <pc:docMk/>
            <pc:sldMk cId="0" sldId="258"/>
            <ac:spMk id="9299" creationId="{00000000-0000-0000-0000-000000000000}"/>
          </ac:spMkLst>
        </pc:spChg>
        <pc:spChg chg="mod replST">
          <ac:chgData name="Abdessamad Derraz" userId="4c6d9526346a9ae3" providerId="LiveId" clId="{AD25D313-8F40-411F-BE09-C1B3962AFFC3}" dt="2022-08-11T14:46:43.344" v="19304"/>
          <ac:spMkLst>
            <pc:docMk/>
            <pc:sldMk cId="0" sldId="258"/>
            <ac:spMk id="9300" creationId="{00000000-0000-0000-0000-000000000000}"/>
          </ac:spMkLst>
        </pc:spChg>
        <pc:spChg chg="mod replST">
          <ac:chgData name="Abdessamad Derraz" userId="4c6d9526346a9ae3" providerId="LiveId" clId="{AD25D313-8F40-411F-BE09-C1B3962AFFC3}" dt="2022-08-11T14:46:43.344" v="19304"/>
          <ac:spMkLst>
            <pc:docMk/>
            <pc:sldMk cId="0" sldId="258"/>
            <ac:spMk id="9302" creationId="{00000000-0000-0000-0000-000000000000}"/>
          </ac:spMkLst>
        </pc:spChg>
        <pc:spChg chg="mod replST">
          <ac:chgData name="Abdessamad Derraz" userId="4c6d9526346a9ae3" providerId="LiveId" clId="{AD25D313-8F40-411F-BE09-C1B3962AFFC3}" dt="2022-08-11T14:46:43.344" v="19304"/>
          <ac:spMkLst>
            <pc:docMk/>
            <pc:sldMk cId="0" sldId="258"/>
            <ac:spMk id="9303" creationId="{00000000-0000-0000-0000-000000000000}"/>
          </ac:spMkLst>
        </pc:spChg>
        <pc:spChg chg="del mod replST">
          <ac:chgData name="Abdessamad Derraz" userId="4c6d9526346a9ae3" providerId="LiveId" clId="{AD25D313-8F40-411F-BE09-C1B3962AFFC3}" dt="2022-08-11T15:06:26.366" v="19618" actId="478"/>
          <ac:spMkLst>
            <pc:docMk/>
            <pc:sldMk cId="0" sldId="258"/>
            <ac:spMk id="9311" creationId="{00000000-0000-0000-0000-000000000000}"/>
          </ac:spMkLst>
        </pc:spChg>
      </pc:sldChg>
      <pc:sldChg chg="addSp modSp mod modTransition modNotes modNotesTx">
        <pc:chgData name="Abdessamad Derraz" userId="4c6d9526346a9ae3" providerId="LiveId" clId="{AD25D313-8F40-411F-BE09-C1B3962AFFC3}" dt="2022-08-14T20:00:54.533" v="34816"/>
        <pc:sldMkLst>
          <pc:docMk/>
          <pc:sldMk cId="0" sldId="259"/>
        </pc:sldMkLst>
        <pc:spChg chg="replST">
          <ac:chgData name="Abdessamad Derraz" userId="4c6d9526346a9ae3" providerId="LiveId" clId="{AD25D313-8F40-411F-BE09-C1B3962AFFC3}" dt="2022-08-14T20:00:54.533" v="34816"/>
          <ac:spMkLst>
            <pc:docMk/>
            <pc:sldMk cId="0" sldId="259"/>
            <ac:spMk id="3" creationId="{CB315ACC-A76B-7C36-F130-91069D0EA32C}"/>
          </ac:spMkLst>
        </pc:spChg>
        <pc:spChg chg="mod replST">
          <ac:chgData name="Abdessamad Derraz" userId="4c6d9526346a9ae3" providerId="LiveId" clId="{AD25D313-8F40-411F-BE09-C1B3962AFFC3}" dt="2022-08-11T14:46:43.344" v="19304"/>
          <ac:spMkLst>
            <pc:docMk/>
            <pc:sldMk cId="0" sldId="259"/>
            <ac:spMk id="372" creationId="{887DCA3B-20E7-64B4-5E56-39ED730B1F77}"/>
          </ac:spMkLst>
        </pc:spChg>
        <pc:spChg chg="mod replST">
          <ac:chgData name="Abdessamad Derraz" userId="4c6d9526346a9ae3" providerId="LiveId" clId="{AD25D313-8F40-411F-BE09-C1B3962AFFC3}" dt="2022-08-11T14:46:43.344" v="19304"/>
          <ac:spMkLst>
            <pc:docMk/>
            <pc:sldMk cId="0" sldId="259"/>
            <ac:spMk id="9316" creationId="{00000000-0000-0000-0000-000000000000}"/>
          </ac:spMkLst>
        </pc:spChg>
        <pc:spChg chg="mod replST">
          <ac:chgData name="Abdessamad Derraz" userId="4c6d9526346a9ae3" providerId="LiveId" clId="{AD25D313-8F40-411F-BE09-C1B3962AFFC3}" dt="2022-08-11T14:46:43.344" v="19304"/>
          <ac:spMkLst>
            <pc:docMk/>
            <pc:sldMk cId="0" sldId="259"/>
            <ac:spMk id="9319" creationId="{00000000-0000-0000-0000-000000000000}"/>
          </ac:spMkLst>
        </pc:spChg>
        <pc:spChg chg="mod replST">
          <ac:chgData name="Abdessamad Derraz" userId="4c6d9526346a9ae3" providerId="LiveId" clId="{AD25D313-8F40-411F-BE09-C1B3962AFFC3}" dt="2022-08-11T14:46:43.344" v="19304"/>
          <ac:spMkLst>
            <pc:docMk/>
            <pc:sldMk cId="0" sldId="259"/>
            <ac:spMk id="9320" creationId="{00000000-0000-0000-0000-000000000000}"/>
          </ac:spMkLst>
        </pc:spChg>
        <pc:spChg chg="mod replST">
          <ac:chgData name="Abdessamad Derraz" userId="4c6d9526346a9ae3" providerId="LiveId" clId="{AD25D313-8F40-411F-BE09-C1B3962AFFC3}" dt="2022-08-11T14:46:43.344" v="19304"/>
          <ac:spMkLst>
            <pc:docMk/>
            <pc:sldMk cId="0" sldId="259"/>
            <ac:spMk id="9322" creationId="{00000000-0000-0000-0000-000000000000}"/>
          </ac:spMkLst>
        </pc:spChg>
        <pc:spChg chg="mod ord replST">
          <ac:chgData name="Abdessamad Derraz" userId="4c6d9526346a9ae3" providerId="LiveId" clId="{AD25D313-8F40-411F-BE09-C1B3962AFFC3}" dt="2022-08-14T20:00:54.456" v="34815"/>
          <ac:spMkLst>
            <pc:docMk/>
            <pc:sldMk cId="0" sldId="259"/>
            <ac:spMk id="9323" creationId="{00000000-0000-0000-0000-000000000000}"/>
          </ac:spMkLst>
        </pc:spChg>
        <pc:spChg chg="mod">
          <ac:chgData name="Abdessamad Derraz" userId="4c6d9526346a9ae3" providerId="LiveId" clId="{AD25D313-8F40-411F-BE09-C1B3962AFFC3}" dt="2022-08-11T14:46:43.344" v="19304"/>
          <ac:spMkLst>
            <pc:docMk/>
            <pc:sldMk cId="0" sldId="259"/>
            <ac:spMk id="9325" creationId="{00000000-0000-0000-0000-000000000000}"/>
          </ac:spMkLst>
        </pc:spChg>
        <pc:spChg chg="mod">
          <ac:chgData name="Abdessamad Derraz" userId="4c6d9526346a9ae3" providerId="LiveId" clId="{AD25D313-8F40-411F-BE09-C1B3962AFFC3}" dt="2022-08-11T14:46:43.344" v="19304"/>
          <ac:spMkLst>
            <pc:docMk/>
            <pc:sldMk cId="0" sldId="259"/>
            <ac:spMk id="9326" creationId="{00000000-0000-0000-0000-000000000000}"/>
          </ac:spMkLst>
        </pc:spChg>
        <pc:spChg chg="mod">
          <ac:chgData name="Abdessamad Derraz" userId="4c6d9526346a9ae3" providerId="LiveId" clId="{AD25D313-8F40-411F-BE09-C1B3962AFFC3}" dt="2022-08-11T14:46:43.344" v="19304"/>
          <ac:spMkLst>
            <pc:docMk/>
            <pc:sldMk cId="0" sldId="259"/>
            <ac:spMk id="9327" creationId="{00000000-0000-0000-0000-000000000000}"/>
          </ac:spMkLst>
        </pc:spChg>
        <pc:spChg chg="mod">
          <ac:chgData name="Abdessamad Derraz" userId="4c6d9526346a9ae3" providerId="LiveId" clId="{AD25D313-8F40-411F-BE09-C1B3962AFFC3}" dt="2022-08-11T14:46:43.344" v="19304"/>
          <ac:spMkLst>
            <pc:docMk/>
            <pc:sldMk cId="0" sldId="259"/>
            <ac:spMk id="9328" creationId="{00000000-0000-0000-0000-000000000000}"/>
          </ac:spMkLst>
        </pc:spChg>
        <pc:spChg chg="mod">
          <ac:chgData name="Abdessamad Derraz" userId="4c6d9526346a9ae3" providerId="LiveId" clId="{AD25D313-8F40-411F-BE09-C1B3962AFFC3}" dt="2022-08-11T14:46:43.344" v="19304"/>
          <ac:spMkLst>
            <pc:docMk/>
            <pc:sldMk cId="0" sldId="259"/>
            <ac:spMk id="9329" creationId="{00000000-0000-0000-0000-000000000000}"/>
          </ac:spMkLst>
        </pc:spChg>
        <pc:spChg chg="mod">
          <ac:chgData name="Abdessamad Derraz" userId="4c6d9526346a9ae3" providerId="LiveId" clId="{AD25D313-8F40-411F-BE09-C1B3962AFFC3}" dt="2022-08-11T14:46:43.344" v="19304"/>
          <ac:spMkLst>
            <pc:docMk/>
            <pc:sldMk cId="0" sldId="259"/>
            <ac:spMk id="9330" creationId="{00000000-0000-0000-0000-000000000000}"/>
          </ac:spMkLst>
        </pc:spChg>
        <pc:spChg chg="mod">
          <ac:chgData name="Abdessamad Derraz" userId="4c6d9526346a9ae3" providerId="LiveId" clId="{AD25D313-8F40-411F-BE09-C1B3962AFFC3}" dt="2022-08-11T14:46:43.344" v="19304"/>
          <ac:spMkLst>
            <pc:docMk/>
            <pc:sldMk cId="0" sldId="259"/>
            <ac:spMk id="9331" creationId="{00000000-0000-0000-0000-000000000000}"/>
          </ac:spMkLst>
        </pc:spChg>
        <pc:spChg chg="mod">
          <ac:chgData name="Abdessamad Derraz" userId="4c6d9526346a9ae3" providerId="LiveId" clId="{AD25D313-8F40-411F-BE09-C1B3962AFFC3}" dt="2022-08-11T14:46:43.344" v="19304"/>
          <ac:spMkLst>
            <pc:docMk/>
            <pc:sldMk cId="0" sldId="259"/>
            <ac:spMk id="9332" creationId="{00000000-0000-0000-0000-000000000000}"/>
          </ac:spMkLst>
        </pc:spChg>
        <pc:spChg chg="mod">
          <ac:chgData name="Abdessamad Derraz" userId="4c6d9526346a9ae3" providerId="LiveId" clId="{AD25D313-8F40-411F-BE09-C1B3962AFFC3}" dt="2022-08-11T14:46:43.344" v="19304"/>
          <ac:spMkLst>
            <pc:docMk/>
            <pc:sldMk cId="0" sldId="259"/>
            <ac:spMk id="9333" creationId="{00000000-0000-0000-0000-000000000000}"/>
          </ac:spMkLst>
        </pc:spChg>
        <pc:spChg chg="mod">
          <ac:chgData name="Abdessamad Derraz" userId="4c6d9526346a9ae3" providerId="LiveId" clId="{AD25D313-8F40-411F-BE09-C1B3962AFFC3}" dt="2022-08-11T14:46:43.344" v="19304"/>
          <ac:spMkLst>
            <pc:docMk/>
            <pc:sldMk cId="0" sldId="259"/>
            <ac:spMk id="9334" creationId="{00000000-0000-0000-0000-000000000000}"/>
          </ac:spMkLst>
        </pc:spChg>
        <pc:spChg chg="mod">
          <ac:chgData name="Abdessamad Derraz" userId="4c6d9526346a9ae3" providerId="LiveId" clId="{AD25D313-8F40-411F-BE09-C1B3962AFFC3}" dt="2022-08-11T14:46:43.344" v="19304"/>
          <ac:spMkLst>
            <pc:docMk/>
            <pc:sldMk cId="0" sldId="259"/>
            <ac:spMk id="9335" creationId="{00000000-0000-0000-0000-000000000000}"/>
          </ac:spMkLst>
        </pc:spChg>
        <pc:spChg chg="mod">
          <ac:chgData name="Abdessamad Derraz" userId="4c6d9526346a9ae3" providerId="LiveId" clId="{AD25D313-8F40-411F-BE09-C1B3962AFFC3}" dt="2022-08-11T14:46:43.344" v="19304"/>
          <ac:spMkLst>
            <pc:docMk/>
            <pc:sldMk cId="0" sldId="259"/>
            <ac:spMk id="9336" creationId="{00000000-0000-0000-0000-000000000000}"/>
          </ac:spMkLst>
        </pc:spChg>
        <pc:spChg chg="mod">
          <ac:chgData name="Abdessamad Derraz" userId="4c6d9526346a9ae3" providerId="LiveId" clId="{AD25D313-8F40-411F-BE09-C1B3962AFFC3}" dt="2022-08-11T14:46:43.344" v="19304"/>
          <ac:spMkLst>
            <pc:docMk/>
            <pc:sldMk cId="0" sldId="259"/>
            <ac:spMk id="9337" creationId="{00000000-0000-0000-0000-000000000000}"/>
          </ac:spMkLst>
        </pc:spChg>
        <pc:spChg chg="mod">
          <ac:chgData name="Abdessamad Derraz" userId="4c6d9526346a9ae3" providerId="LiveId" clId="{AD25D313-8F40-411F-BE09-C1B3962AFFC3}" dt="2022-08-11T14:46:43.344" v="19304"/>
          <ac:spMkLst>
            <pc:docMk/>
            <pc:sldMk cId="0" sldId="259"/>
            <ac:spMk id="9338" creationId="{00000000-0000-0000-0000-000000000000}"/>
          </ac:spMkLst>
        </pc:spChg>
        <pc:spChg chg="mod">
          <ac:chgData name="Abdessamad Derraz" userId="4c6d9526346a9ae3" providerId="LiveId" clId="{AD25D313-8F40-411F-BE09-C1B3962AFFC3}" dt="2022-08-11T14:46:43.344" v="19304"/>
          <ac:spMkLst>
            <pc:docMk/>
            <pc:sldMk cId="0" sldId="259"/>
            <ac:spMk id="9339" creationId="{00000000-0000-0000-0000-000000000000}"/>
          </ac:spMkLst>
        </pc:spChg>
        <pc:spChg chg="mod">
          <ac:chgData name="Abdessamad Derraz" userId="4c6d9526346a9ae3" providerId="LiveId" clId="{AD25D313-8F40-411F-BE09-C1B3962AFFC3}" dt="2022-08-11T14:46:43.344" v="19304"/>
          <ac:spMkLst>
            <pc:docMk/>
            <pc:sldMk cId="0" sldId="259"/>
            <ac:spMk id="9340" creationId="{00000000-0000-0000-0000-000000000000}"/>
          </ac:spMkLst>
        </pc:spChg>
        <pc:spChg chg="mod">
          <ac:chgData name="Abdessamad Derraz" userId="4c6d9526346a9ae3" providerId="LiveId" clId="{AD25D313-8F40-411F-BE09-C1B3962AFFC3}" dt="2022-08-11T14:46:43.344" v="19304"/>
          <ac:spMkLst>
            <pc:docMk/>
            <pc:sldMk cId="0" sldId="259"/>
            <ac:spMk id="9341" creationId="{00000000-0000-0000-0000-000000000000}"/>
          </ac:spMkLst>
        </pc:spChg>
        <pc:spChg chg="mod">
          <ac:chgData name="Abdessamad Derraz" userId="4c6d9526346a9ae3" providerId="LiveId" clId="{AD25D313-8F40-411F-BE09-C1B3962AFFC3}" dt="2022-08-11T14:46:43.344" v="19304"/>
          <ac:spMkLst>
            <pc:docMk/>
            <pc:sldMk cId="0" sldId="259"/>
            <ac:spMk id="9342" creationId="{00000000-0000-0000-0000-000000000000}"/>
          </ac:spMkLst>
        </pc:spChg>
        <pc:spChg chg="mod">
          <ac:chgData name="Abdessamad Derraz" userId="4c6d9526346a9ae3" providerId="LiveId" clId="{AD25D313-8F40-411F-BE09-C1B3962AFFC3}" dt="2022-08-11T14:46:43.344" v="19304"/>
          <ac:spMkLst>
            <pc:docMk/>
            <pc:sldMk cId="0" sldId="259"/>
            <ac:spMk id="9343" creationId="{00000000-0000-0000-0000-000000000000}"/>
          </ac:spMkLst>
        </pc:spChg>
        <pc:spChg chg="mod">
          <ac:chgData name="Abdessamad Derraz" userId="4c6d9526346a9ae3" providerId="LiveId" clId="{AD25D313-8F40-411F-BE09-C1B3962AFFC3}" dt="2022-08-11T14:46:43.344" v="19304"/>
          <ac:spMkLst>
            <pc:docMk/>
            <pc:sldMk cId="0" sldId="259"/>
            <ac:spMk id="9344" creationId="{00000000-0000-0000-0000-000000000000}"/>
          </ac:spMkLst>
        </pc:spChg>
        <pc:spChg chg="mod">
          <ac:chgData name="Abdessamad Derraz" userId="4c6d9526346a9ae3" providerId="LiveId" clId="{AD25D313-8F40-411F-BE09-C1B3962AFFC3}" dt="2022-08-11T14:46:43.344" v="19304"/>
          <ac:spMkLst>
            <pc:docMk/>
            <pc:sldMk cId="0" sldId="259"/>
            <ac:spMk id="9345" creationId="{00000000-0000-0000-0000-000000000000}"/>
          </ac:spMkLst>
        </pc:spChg>
        <pc:spChg chg="mod">
          <ac:chgData name="Abdessamad Derraz" userId="4c6d9526346a9ae3" providerId="LiveId" clId="{AD25D313-8F40-411F-BE09-C1B3962AFFC3}" dt="2022-08-11T14:46:43.344" v="19304"/>
          <ac:spMkLst>
            <pc:docMk/>
            <pc:sldMk cId="0" sldId="259"/>
            <ac:spMk id="9346" creationId="{00000000-0000-0000-0000-000000000000}"/>
          </ac:spMkLst>
        </pc:spChg>
        <pc:spChg chg="mod">
          <ac:chgData name="Abdessamad Derraz" userId="4c6d9526346a9ae3" providerId="LiveId" clId="{AD25D313-8F40-411F-BE09-C1B3962AFFC3}" dt="2022-08-11T14:46:43.344" v="19304"/>
          <ac:spMkLst>
            <pc:docMk/>
            <pc:sldMk cId="0" sldId="259"/>
            <ac:spMk id="9347" creationId="{00000000-0000-0000-0000-000000000000}"/>
          </ac:spMkLst>
        </pc:spChg>
        <pc:spChg chg="mod">
          <ac:chgData name="Abdessamad Derraz" userId="4c6d9526346a9ae3" providerId="LiveId" clId="{AD25D313-8F40-411F-BE09-C1B3962AFFC3}" dt="2022-08-11T14:46:43.344" v="19304"/>
          <ac:spMkLst>
            <pc:docMk/>
            <pc:sldMk cId="0" sldId="259"/>
            <ac:spMk id="9348" creationId="{00000000-0000-0000-0000-000000000000}"/>
          </ac:spMkLst>
        </pc:spChg>
        <pc:spChg chg="mod">
          <ac:chgData name="Abdessamad Derraz" userId="4c6d9526346a9ae3" providerId="LiveId" clId="{AD25D313-8F40-411F-BE09-C1B3962AFFC3}" dt="2022-08-11T14:46:43.344" v="19304"/>
          <ac:spMkLst>
            <pc:docMk/>
            <pc:sldMk cId="0" sldId="259"/>
            <ac:spMk id="9349" creationId="{00000000-0000-0000-0000-000000000000}"/>
          </ac:spMkLst>
        </pc:spChg>
        <pc:spChg chg="mod">
          <ac:chgData name="Abdessamad Derraz" userId="4c6d9526346a9ae3" providerId="LiveId" clId="{AD25D313-8F40-411F-BE09-C1B3962AFFC3}" dt="2022-08-11T14:46:43.344" v="19304"/>
          <ac:spMkLst>
            <pc:docMk/>
            <pc:sldMk cId="0" sldId="259"/>
            <ac:spMk id="9350" creationId="{00000000-0000-0000-0000-000000000000}"/>
          </ac:spMkLst>
        </pc:spChg>
        <pc:spChg chg="mod">
          <ac:chgData name="Abdessamad Derraz" userId="4c6d9526346a9ae3" providerId="LiveId" clId="{AD25D313-8F40-411F-BE09-C1B3962AFFC3}" dt="2022-08-11T14:46:43.344" v="19304"/>
          <ac:spMkLst>
            <pc:docMk/>
            <pc:sldMk cId="0" sldId="259"/>
            <ac:spMk id="9351" creationId="{00000000-0000-0000-0000-000000000000}"/>
          </ac:spMkLst>
        </pc:spChg>
        <pc:spChg chg="mod">
          <ac:chgData name="Abdessamad Derraz" userId="4c6d9526346a9ae3" providerId="LiveId" clId="{AD25D313-8F40-411F-BE09-C1B3962AFFC3}" dt="2022-08-11T14:46:43.344" v="19304"/>
          <ac:spMkLst>
            <pc:docMk/>
            <pc:sldMk cId="0" sldId="259"/>
            <ac:spMk id="9352" creationId="{00000000-0000-0000-0000-000000000000}"/>
          </ac:spMkLst>
        </pc:spChg>
        <pc:spChg chg="mod">
          <ac:chgData name="Abdessamad Derraz" userId="4c6d9526346a9ae3" providerId="LiveId" clId="{AD25D313-8F40-411F-BE09-C1B3962AFFC3}" dt="2022-08-11T14:46:43.344" v="19304"/>
          <ac:spMkLst>
            <pc:docMk/>
            <pc:sldMk cId="0" sldId="259"/>
            <ac:spMk id="9353" creationId="{00000000-0000-0000-0000-000000000000}"/>
          </ac:spMkLst>
        </pc:spChg>
        <pc:spChg chg="mod">
          <ac:chgData name="Abdessamad Derraz" userId="4c6d9526346a9ae3" providerId="LiveId" clId="{AD25D313-8F40-411F-BE09-C1B3962AFFC3}" dt="2022-08-11T14:46:43.344" v="19304"/>
          <ac:spMkLst>
            <pc:docMk/>
            <pc:sldMk cId="0" sldId="259"/>
            <ac:spMk id="9354" creationId="{00000000-0000-0000-0000-000000000000}"/>
          </ac:spMkLst>
        </pc:spChg>
        <pc:spChg chg="mod">
          <ac:chgData name="Abdessamad Derraz" userId="4c6d9526346a9ae3" providerId="LiveId" clId="{AD25D313-8F40-411F-BE09-C1B3962AFFC3}" dt="2022-08-11T14:46:43.344" v="19304"/>
          <ac:spMkLst>
            <pc:docMk/>
            <pc:sldMk cId="0" sldId="259"/>
            <ac:spMk id="9355" creationId="{00000000-0000-0000-0000-000000000000}"/>
          </ac:spMkLst>
        </pc:spChg>
        <pc:spChg chg="mod">
          <ac:chgData name="Abdessamad Derraz" userId="4c6d9526346a9ae3" providerId="LiveId" clId="{AD25D313-8F40-411F-BE09-C1B3962AFFC3}" dt="2022-08-11T14:46:43.344" v="19304"/>
          <ac:spMkLst>
            <pc:docMk/>
            <pc:sldMk cId="0" sldId="259"/>
            <ac:spMk id="9356" creationId="{00000000-0000-0000-0000-000000000000}"/>
          </ac:spMkLst>
        </pc:spChg>
        <pc:spChg chg="mod">
          <ac:chgData name="Abdessamad Derraz" userId="4c6d9526346a9ae3" providerId="LiveId" clId="{AD25D313-8F40-411F-BE09-C1B3962AFFC3}" dt="2022-08-11T14:46:43.344" v="19304"/>
          <ac:spMkLst>
            <pc:docMk/>
            <pc:sldMk cId="0" sldId="259"/>
            <ac:spMk id="9357" creationId="{00000000-0000-0000-0000-000000000000}"/>
          </ac:spMkLst>
        </pc:spChg>
        <pc:spChg chg="mod">
          <ac:chgData name="Abdessamad Derraz" userId="4c6d9526346a9ae3" providerId="LiveId" clId="{AD25D313-8F40-411F-BE09-C1B3962AFFC3}" dt="2022-08-11T14:46:43.344" v="19304"/>
          <ac:spMkLst>
            <pc:docMk/>
            <pc:sldMk cId="0" sldId="259"/>
            <ac:spMk id="9358" creationId="{00000000-0000-0000-0000-000000000000}"/>
          </ac:spMkLst>
        </pc:spChg>
        <pc:spChg chg="mod">
          <ac:chgData name="Abdessamad Derraz" userId="4c6d9526346a9ae3" providerId="LiveId" clId="{AD25D313-8F40-411F-BE09-C1B3962AFFC3}" dt="2022-08-11T14:46:43.344" v="19304"/>
          <ac:spMkLst>
            <pc:docMk/>
            <pc:sldMk cId="0" sldId="259"/>
            <ac:spMk id="9359" creationId="{00000000-0000-0000-0000-000000000000}"/>
          </ac:spMkLst>
        </pc:spChg>
        <pc:spChg chg="mod">
          <ac:chgData name="Abdessamad Derraz" userId="4c6d9526346a9ae3" providerId="LiveId" clId="{AD25D313-8F40-411F-BE09-C1B3962AFFC3}" dt="2022-08-11T14:46:43.344" v="19304"/>
          <ac:spMkLst>
            <pc:docMk/>
            <pc:sldMk cId="0" sldId="259"/>
            <ac:spMk id="9360" creationId="{00000000-0000-0000-0000-000000000000}"/>
          </ac:spMkLst>
        </pc:spChg>
        <pc:spChg chg="mod">
          <ac:chgData name="Abdessamad Derraz" userId="4c6d9526346a9ae3" providerId="LiveId" clId="{AD25D313-8F40-411F-BE09-C1B3962AFFC3}" dt="2022-08-11T14:46:43.344" v="19304"/>
          <ac:spMkLst>
            <pc:docMk/>
            <pc:sldMk cId="0" sldId="259"/>
            <ac:spMk id="9361" creationId="{00000000-0000-0000-0000-000000000000}"/>
          </ac:spMkLst>
        </pc:spChg>
        <pc:spChg chg="mod">
          <ac:chgData name="Abdessamad Derraz" userId="4c6d9526346a9ae3" providerId="LiveId" clId="{AD25D313-8F40-411F-BE09-C1B3962AFFC3}" dt="2022-08-11T14:46:43.344" v="19304"/>
          <ac:spMkLst>
            <pc:docMk/>
            <pc:sldMk cId="0" sldId="259"/>
            <ac:spMk id="9362" creationId="{00000000-0000-0000-0000-000000000000}"/>
          </ac:spMkLst>
        </pc:spChg>
        <pc:spChg chg="mod">
          <ac:chgData name="Abdessamad Derraz" userId="4c6d9526346a9ae3" providerId="LiveId" clId="{AD25D313-8F40-411F-BE09-C1B3962AFFC3}" dt="2022-08-11T14:46:43.344" v="19304"/>
          <ac:spMkLst>
            <pc:docMk/>
            <pc:sldMk cId="0" sldId="259"/>
            <ac:spMk id="9363" creationId="{00000000-0000-0000-0000-000000000000}"/>
          </ac:spMkLst>
        </pc:spChg>
        <pc:spChg chg="mod">
          <ac:chgData name="Abdessamad Derraz" userId="4c6d9526346a9ae3" providerId="LiveId" clId="{AD25D313-8F40-411F-BE09-C1B3962AFFC3}" dt="2022-08-11T14:46:43.344" v="19304"/>
          <ac:spMkLst>
            <pc:docMk/>
            <pc:sldMk cId="0" sldId="259"/>
            <ac:spMk id="9364" creationId="{00000000-0000-0000-0000-000000000000}"/>
          </ac:spMkLst>
        </pc:spChg>
        <pc:spChg chg="mod">
          <ac:chgData name="Abdessamad Derraz" userId="4c6d9526346a9ae3" providerId="LiveId" clId="{AD25D313-8F40-411F-BE09-C1B3962AFFC3}" dt="2022-08-11T14:46:43.344" v="19304"/>
          <ac:spMkLst>
            <pc:docMk/>
            <pc:sldMk cId="0" sldId="259"/>
            <ac:spMk id="9365" creationId="{00000000-0000-0000-0000-000000000000}"/>
          </ac:spMkLst>
        </pc:spChg>
        <pc:spChg chg="mod">
          <ac:chgData name="Abdessamad Derraz" userId="4c6d9526346a9ae3" providerId="LiveId" clId="{AD25D313-8F40-411F-BE09-C1B3962AFFC3}" dt="2022-08-11T14:46:43.344" v="19304"/>
          <ac:spMkLst>
            <pc:docMk/>
            <pc:sldMk cId="0" sldId="259"/>
            <ac:spMk id="9366" creationId="{00000000-0000-0000-0000-000000000000}"/>
          </ac:spMkLst>
        </pc:spChg>
        <pc:spChg chg="mod">
          <ac:chgData name="Abdessamad Derraz" userId="4c6d9526346a9ae3" providerId="LiveId" clId="{AD25D313-8F40-411F-BE09-C1B3962AFFC3}" dt="2022-08-11T14:46:43.344" v="19304"/>
          <ac:spMkLst>
            <pc:docMk/>
            <pc:sldMk cId="0" sldId="259"/>
            <ac:spMk id="9367" creationId="{00000000-0000-0000-0000-000000000000}"/>
          </ac:spMkLst>
        </pc:spChg>
        <pc:spChg chg="mod">
          <ac:chgData name="Abdessamad Derraz" userId="4c6d9526346a9ae3" providerId="LiveId" clId="{AD25D313-8F40-411F-BE09-C1B3962AFFC3}" dt="2022-08-11T14:46:43.344" v="19304"/>
          <ac:spMkLst>
            <pc:docMk/>
            <pc:sldMk cId="0" sldId="259"/>
            <ac:spMk id="9368" creationId="{00000000-0000-0000-0000-000000000000}"/>
          </ac:spMkLst>
        </pc:spChg>
        <pc:spChg chg="mod">
          <ac:chgData name="Abdessamad Derraz" userId="4c6d9526346a9ae3" providerId="LiveId" clId="{AD25D313-8F40-411F-BE09-C1B3962AFFC3}" dt="2022-08-11T14:46:43.344" v="19304"/>
          <ac:spMkLst>
            <pc:docMk/>
            <pc:sldMk cId="0" sldId="259"/>
            <ac:spMk id="9369" creationId="{00000000-0000-0000-0000-000000000000}"/>
          </ac:spMkLst>
        </pc:spChg>
        <pc:spChg chg="mod">
          <ac:chgData name="Abdessamad Derraz" userId="4c6d9526346a9ae3" providerId="LiveId" clId="{AD25D313-8F40-411F-BE09-C1B3962AFFC3}" dt="2022-08-11T14:46:43.344" v="19304"/>
          <ac:spMkLst>
            <pc:docMk/>
            <pc:sldMk cId="0" sldId="259"/>
            <ac:spMk id="9370" creationId="{00000000-0000-0000-0000-000000000000}"/>
          </ac:spMkLst>
        </pc:spChg>
        <pc:spChg chg="mod">
          <ac:chgData name="Abdessamad Derraz" userId="4c6d9526346a9ae3" providerId="LiveId" clId="{AD25D313-8F40-411F-BE09-C1B3962AFFC3}" dt="2022-08-11T14:46:43.344" v="19304"/>
          <ac:spMkLst>
            <pc:docMk/>
            <pc:sldMk cId="0" sldId="259"/>
            <ac:spMk id="9371" creationId="{00000000-0000-0000-0000-000000000000}"/>
          </ac:spMkLst>
        </pc:spChg>
        <pc:spChg chg="mod">
          <ac:chgData name="Abdessamad Derraz" userId="4c6d9526346a9ae3" providerId="LiveId" clId="{AD25D313-8F40-411F-BE09-C1B3962AFFC3}" dt="2022-08-11T14:46:43.344" v="19304"/>
          <ac:spMkLst>
            <pc:docMk/>
            <pc:sldMk cId="0" sldId="259"/>
            <ac:spMk id="9372" creationId="{00000000-0000-0000-0000-000000000000}"/>
          </ac:spMkLst>
        </pc:spChg>
        <pc:spChg chg="mod">
          <ac:chgData name="Abdessamad Derraz" userId="4c6d9526346a9ae3" providerId="LiveId" clId="{AD25D313-8F40-411F-BE09-C1B3962AFFC3}" dt="2022-08-11T14:46:43.344" v="19304"/>
          <ac:spMkLst>
            <pc:docMk/>
            <pc:sldMk cId="0" sldId="259"/>
            <ac:spMk id="9373" creationId="{00000000-0000-0000-0000-000000000000}"/>
          </ac:spMkLst>
        </pc:spChg>
        <pc:spChg chg="mod">
          <ac:chgData name="Abdessamad Derraz" userId="4c6d9526346a9ae3" providerId="LiveId" clId="{AD25D313-8F40-411F-BE09-C1B3962AFFC3}" dt="2022-08-11T14:46:43.344" v="19304"/>
          <ac:spMkLst>
            <pc:docMk/>
            <pc:sldMk cId="0" sldId="259"/>
            <ac:spMk id="9374" creationId="{00000000-0000-0000-0000-000000000000}"/>
          </ac:spMkLst>
        </pc:spChg>
        <pc:spChg chg="mod">
          <ac:chgData name="Abdessamad Derraz" userId="4c6d9526346a9ae3" providerId="LiveId" clId="{AD25D313-8F40-411F-BE09-C1B3962AFFC3}" dt="2022-08-11T14:46:43.344" v="19304"/>
          <ac:spMkLst>
            <pc:docMk/>
            <pc:sldMk cId="0" sldId="259"/>
            <ac:spMk id="9375" creationId="{00000000-0000-0000-0000-000000000000}"/>
          </ac:spMkLst>
        </pc:spChg>
        <pc:spChg chg="mod">
          <ac:chgData name="Abdessamad Derraz" userId="4c6d9526346a9ae3" providerId="LiveId" clId="{AD25D313-8F40-411F-BE09-C1B3962AFFC3}" dt="2022-08-11T14:46:43.344" v="19304"/>
          <ac:spMkLst>
            <pc:docMk/>
            <pc:sldMk cId="0" sldId="259"/>
            <ac:spMk id="9376" creationId="{00000000-0000-0000-0000-000000000000}"/>
          </ac:spMkLst>
        </pc:spChg>
        <pc:spChg chg="mod">
          <ac:chgData name="Abdessamad Derraz" userId="4c6d9526346a9ae3" providerId="LiveId" clId="{AD25D313-8F40-411F-BE09-C1B3962AFFC3}" dt="2022-08-11T14:46:43.344" v="19304"/>
          <ac:spMkLst>
            <pc:docMk/>
            <pc:sldMk cId="0" sldId="259"/>
            <ac:spMk id="9377" creationId="{00000000-0000-0000-0000-000000000000}"/>
          </ac:spMkLst>
        </pc:spChg>
        <pc:spChg chg="mod">
          <ac:chgData name="Abdessamad Derraz" userId="4c6d9526346a9ae3" providerId="LiveId" clId="{AD25D313-8F40-411F-BE09-C1B3962AFFC3}" dt="2022-08-11T14:46:43.344" v="19304"/>
          <ac:spMkLst>
            <pc:docMk/>
            <pc:sldMk cId="0" sldId="259"/>
            <ac:spMk id="9378" creationId="{00000000-0000-0000-0000-000000000000}"/>
          </ac:spMkLst>
        </pc:spChg>
        <pc:spChg chg="mod">
          <ac:chgData name="Abdessamad Derraz" userId="4c6d9526346a9ae3" providerId="LiveId" clId="{AD25D313-8F40-411F-BE09-C1B3962AFFC3}" dt="2022-08-11T14:46:43.344" v="19304"/>
          <ac:spMkLst>
            <pc:docMk/>
            <pc:sldMk cId="0" sldId="259"/>
            <ac:spMk id="9379" creationId="{00000000-0000-0000-0000-000000000000}"/>
          </ac:spMkLst>
        </pc:spChg>
        <pc:spChg chg="mod">
          <ac:chgData name="Abdessamad Derraz" userId="4c6d9526346a9ae3" providerId="LiveId" clId="{AD25D313-8F40-411F-BE09-C1B3962AFFC3}" dt="2022-08-11T14:46:43.344" v="19304"/>
          <ac:spMkLst>
            <pc:docMk/>
            <pc:sldMk cId="0" sldId="259"/>
            <ac:spMk id="9380" creationId="{00000000-0000-0000-0000-000000000000}"/>
          </ac:spMkLst>
        </pc:spChg>
        <pc:spChg chg="mod">
          <ac:chgData name="Abdessamad Derraz" userId="4c6d9526346a9ae3" providerId="LiveId" clId="{AD25D313-8F40-411F-BE09-C1B3962AFFC3}" dt="2022-08-11T14:46:43.344" v="19304"/>
          <ac:spMkLst>
            <pc:docMk/>
            <pc:sldMk cId="0" sldId="259"/>
            <ac:spMk id="9381" creationId="{00000000-0000-0000-0000-000000000000}"/>
          </ac:spMkLst>
        </pc:spChg>
        <pc:spChg chg="mod">
          <ac:chgData name="Abdessamad Derraz" userId="4c6d9526346a9ae3" providerId="LiveId" clId="{AD25D313-8F40-411F-BE09-C1B3962AFFC3}" dt="2022-08-11T14:46:43.344" v="19304"/>
          <ac:spMkLst>
            <pc:docMk/>
            <pc:sldMk cId="0" sldId="259"/>
            <ac:spMk id="9382" creationId="{00000000-0000-0000-0000-000000000000}"/>
          </ac:spMkLst>
        </pc:spChg>
        <pc:spChg chg="mod">
          <ac:chgData name="Abdessamad Derraz" userId="4c6d9526346a9ae3" providerId="LiveId" clId="{AD25D313-8F40-411F-BE09-C1B3962AFFC3}" dt="2022-08-11T14:46:43.344" v="19304"/>
          <ac:spMkLst>
            <pc:docMk/>
            <pc:sldMk cId="0" sldId="259"/>
            <ac:spMk id="9383" creationId="{00000000-0000-0000-0000-000000000000}"/>
          </ac:spMkLst>
        </pc:spChg>
        <pc:spChg chg="mod">
          <ac:chgData name="Abdessamad Derraz" userId="4c6d9526346a9ae3" providerId="LiveId" clId="{AD25D313-8F40-411F-BE09-C1B3962AFFC3}" dt="2022-08-11T14:46:43.344" v="19304"/>
          <ac:spMkLst>
            <pc:docMk/>
            <pc:sldMk cId="0" sldId="259"/>
            <ac:spMk id="9384" creationId="{00000000-0000-0000-0000-000000000000}"/>
          </ac:spMkLst>
        </pc:spChg>
        <pc:spChg chg="mod">
          <ac:chgData name="Abdessamad Derraz" userId="4c6d9526346a9ae3" providerId="LiveId" clId="{AD25D313-8F40-411F-BE09-C1B3962AFFC3}" dt="2022-08-11T14:46:43.344" v="19304"/>
          <ac:spMkLst>
            <pc:docMk/>
            <pc:sldMk cId="0" sldId="259"/>
            <ac:spMk id="9385" creationId="{00000000-0000-0000-0000-000000000000}"/>
          </ac:spMkLst>
        </pc:spChg>
        <pc:spChg chg="mod">
          <ac:chgData name="Abdessamad Derraz" userId="4c6d9526346a9ae3" providerId="LiveId" clId="{AD25D313-8F40-411F-BE09-C1B3962AFFC3}" dt="2022-08-11T14:46:43.344" v="19304"/>
          <ac:spMkLst>
            <pc:docMk/>
            <pc:sldMk cId="0" sldId="259"/>
            <ac:spMk id="9386" creationId="{00000000-0000-0000-0000-000000000000}"/>
          </ac:spMkLst>
        </pc:spChg>
        <pc:spChg chg="mod">
          <ac:chgData name="Abdessamad Derraz" userId="4c6d9526346a9ae3" providerId="LiveId" clId="{AD25D313-8F40-411F-BE09-C1B3962AFFC3}" dt="2022-08-11T14:46:43.344" v="19304"/>
          <ac:spMkLst>
            <pc:docMk/>
            <pc:sldMk cId="0" sldId="259"/>
            <ac:spMk id="9387" creationId="{00000000-0000-0000-0000-000000000000}"/>
          </ac:spMkLst>
        </pc:spChg>
        <pc:spChg chg="mod">
          <ac:chgData name="Abdessamad Derraz" userId="4c6d9526346a9ae3" providerId="LiveId" clId="{AD25D313-8F40-411F-BE09-C1B3962AFFC3}" dt="2022-08-11T14:46:43.344" v="19304"/>
          <ac:spMkLst>
            <pc:docMk/>
            <pc:sldMk cId="0" sldId="259"/>
            <ac:spMk id="9388" creationId="{00000000-0000-0000-0000-000000000000}"/>
          </ac:spMkLst>
        </pc:spChg>
        <pc:spChg chg="mod">
          <ac:chgData name="Abdessamad Derraz" userId="4c6d9526346a9ae3" providerId="LiveId" clId="{AD25D313-8F40-411F-BE09-C1B3962AFFC3}" dt="2022-08-11T14:46:43.344" v="19304"/>
          <ac:spMkLst>
            <pc:docMk/>
            <pc:sldMk cId="0" sldId="259"/>
            <ac:spMk id="9389" creationId="{00000000-0000-0000-0000-000000000000}"/>
          </ac:spMkLst>
        </pc:spChg>
        <pc:spChg chg="mod">
          <ac:chgData name="Abdessamad Derraz" userId="4c6d9526346a9ae3" providerId="LiveId" clId="{AD25D313-8F40-411F-BE09-C1B3962AFFC3}" dt="2022-08-11T14:46:43.344" v="19304"/>
          <ac:spMkLst>
            <pc:docMk/>
            <pc:sldMk cId="0" sldId="259"/>
            <ac:spMk id="9390" creationId="{00000000-0000-0000-0000-000000000000}"/>
          </ac:spMkLst>
        </pc:spChg>
        <pc:spChg chg="mod">
          <ac:chgData name="Abdessamad Derraz" userId="4c6d9526346a9ae3" providerId="LiveId" clId="{AD25D313-8F40-411F-BE09-C1B3962AFFC3}" dt="2022-08-11T14:46:43.344" v="19304"/>
          <ac:spMkLst>
            <pc:docMk/>
            <pc:sldMk cId="0" sldId="259"/>
            <ac:spMk id="9391" creationId="{00000000-0000-0000-0000-000000000000}"/>
          </ac:spMkLst>
        </pc:spChg>
        <pc:spChg chg="mod">
          <ac:chgData name="Abdessamad Derraz" userId="4c6d9526346a9ae3" providerId="LiveId" clId="{AD25D313-8F40-411F-BE09-C1B3962AFFC3}" dt="2022-08-11T14:46:43.344" v="19304"/>
          <ac:spMkLst>
            <pc:docMk/>
            <pc:sldMk cId="0" sldId="259"/>
            <ac:spMk id="9392" creationId="{00000000-0000-0000-0000-000000000000}"/>
          </ac:spMkLst>
        </pc:spChg>
        <pc:spChg chg="mod">
          <ac:chgData name="Abdessamad Derraz" userId="4c6d9526346a9ae3" providerId="LiveId" clId="{AD25D313-8F40-411F-BE09-C1B3962AFFC3}" dt="2022-08-11T14:46:43.344" v="19304"/>
          <ac:spMkLst>
            <pc:docMk/>
            <pc:sldMk cId="0" sldId="259"/>
            <ac:spMk id="9393" creationId="{00000000-0000-0000-0000-000000000000}"/>
          </ac:spMkLst>
        </pc:spChg>
        <pc:spChg chg="mod">
          <ac:chgData name="Abdessamad Derraz" userId="4c6d9526346a9ae3" providerId="LiveId" clId="{AD25D313-8F40-411F-BE09-C1B3962AFFC3}" dt="2022-08-11T14:46:43.344" v="19304"/>
          <ac:spMkLst>
            <pc:docMk/>
            <pc:sldMk cId="0" sldId="259"/>
            <ac:spMk id="9394" creationId="{00000000-0000-0000-0000-000000000000}"/>
          </ac:spMkLst>
        </pc:spChg>
        <pc:spChg chg="mod">
          <ac:chgData name="Abdessamad Derraz" userId="4c6d9526346a9ae3" providerId="LiveId" clId="{AD25D313-8F40-411F-BE09-C1B3962AFFC3}" dt="2022-08-11T14:46:43.344" v="19304"/>
          <ac:spMkLst>
            <pc:docMk/>
            <pc:sldMk cId="0" sldId="259"/>
            <ac:spMk id="9395" creationId="{00000000-0000-0000-0000-000000000000}"/>
          </ac:spMkLst>
        </pc:spChg>
        <pc:spChg chg="mod">
          <ac:chgData name="Abdessamad Derraz" userId="4c6d9526346a9ae3" providerId="LiveId" clId="{AD25D313-8F40-411F-BE09-C1B3962AFFC3}" dt="2022-08-11T14:46:43.344" v="19304"/>
          <ac:spMkLst>
            <pc:docMk/>
            <pc:sldMk cId="0" sldId="259"/>
            <ac:spMk id="9396" creationId="{00000000-0000-0000-0000-000000000000}"/>
          </ac:spMkLst>
        </pc:spChg>
        <pc:spChg chg="mod">
          <ac:chgData name="Abdessamad Derraz" userId="4c6d9526346a9ae3" providerId="LiveId" clId="{AD25D313-8F40-411F-BE09-C1B3962AFFC3}" dt="2022-08-11T14:46:43.344" v="19304"/>
          <ac:spMkLst>
            <pc:docMk/>
            <pc:sldMk cId="0" sldId="259"/>
            <ac:spMk id="9397" creationId="{00000000-0000-0000-0000-000000000000}"/>
          </ac:spMkLst>
        </pc:spChg>
        <pc:spChg chg="mod">
          <ac:chgData name="Abdessamad Derraz" userId="4c6d9526346a9ae3" providerId="LiveId" clId="{AD25D313-8F40-411F-BE09-C1B3962AFFC3}" dt="2022-08-11T14:46:43.344" v="19304"/>
          <ac:spMkLst>
            <pc:docMk/>
            <pc:sldMk cId="0" sldId="259"/>
            <ac:spMk id="9398" creationId="{00000000-0000-0000-0000-000000000000}"/>
          </ac:spMkLst>
        </pc:spChg>
        <pc:spChg chg="mod">
          <ac:chgData name="Abdessamad Derraz" userId="4c6d9526346a9ae3" providerId="LiveId" clId="{AD25D313-8F40-411F-BE09-C1B3962AFFC3}" dt="2022-08-11T14:46:43.344" v="19304"/>
          <ac:spMkLst>
            <pc:docMk/>
            <pc:sldMk cId="0" sldId="259"/>
            <ac:spMk id="9399" creationId="{00000000-0000-0000-0000-000000000000}"/>
          </ac:spMkLst>
        </pc:spChg>
        <pc:spChg chg="mod">
          <ac:chgData name="Abdessamad Derraz" userId="4c6d9526346a9ae3" providerId="LiveId" clId="{AD25D313-8F40-411F-BE09-C1B3962AFFC3}" dt="2022-08-11T14:46:43.344" v="19304"/>
          <ac:spMkLst>
            <pc:docMk/>
            <pc:sldMk cId="0" sldId="259"/>
            <ac:spMk id="9400" creationId="{00000000-0000-0000-0000-000000000000}"/>
          </ac:spMkLst>
        </pc:spChg>
        <pc:spChg chg="mod">
          <ac:chgData name="Abdessamad Derraz" userId="4c6d9526346a9ae3" providerId="LiveId" clId="{AD25D313-8F40-411F-BE09-C1B3962AFFC3}" dt="2022-08-11T14:46:43.344" v="19304"/>
          <ac:spMkLst>
            <pc:docMk/>
            <pc:sldMk cId="0" sldId="259"/>
            <ac:spMk id="9401" creationId="{00000000-0000-0000-0000-000000000000}"/>
          </ac:spMkLst>
        </pc:spChg>
        <pc:spChg chg="mod">
          <ac:chgData name="Abdessamad Derraz" userId="4c6d9526346a9ae3" providerId="LiveId" clId="{AD25D313-8F40-411F-BE09-C1B3962AFFC3}" dt="2022-08-11T14:46:43.344" v="19304"/>
          <ac:spMkLst>
            <pc:docMk/>
            <pc:sldMk cId="0" sldId="259"/>
            <ac:spMk id="9402" creationId="{00000000-0000-0000-0000-000000000000}"/>
          </ac:spMkLst>
        </pc:spChg>
        <pc:spChg chg="mod">
          <ac:chgData name="Abdessamad Derraz" userId="4c6d9526346a9ae3" providerId="LiveId" clId="{AD25D313-8F40-411F-BE09-C1B3962AFFC3}" dt="2022-08-11T14:46:43.344" v="19304"/>
          <ac:spMkLst>
            <pc:docMk/>
            <pc:sldMk cId="0" sldId="259"/>
            <ac:spMk id="9403" creationId="{00000000-0000-0000-0000-000000000000}"/>
          </ac:spMkLst>
        </pc:spChg>
        <pc:spChg chg="mod">
          <ac:chgData name="Abdessamad Derraz" userId="4c6d9526346a9ae3" providerId="LiveId" clId="{AD25D313-8F40-411F-BE09-C1B3962AFFC3}" dt="2022-08-11T14:46:43.344" v="19304"/>
          <ac:spMkLst>
            <pc:docMk/>
            <pc:sldMk cId="0" sldId="259"/>
            <ac:spMk id="9404" creationId="{00000000-0000-0000-0000-000000000000}"/>
          </ac:spMkLst>
        </pc:spChg>
        <pc:spChg chg="mod">
          <ac:chgData name="Abdessamad Derraz" userId="4c6d9526346a9ae3" providerId="LiveId" clId="{AD25D313-8F40-411F-BE09-C1B3962AFFC3}" dt="2022-08-11T14:46:43.344" v="19304"/>
          <ac:spMkLst>
            <pc:docMk/>
            <pc:sldMk cId="0" sldId="259"/>
            <ac:spMk id="9405" creationId="{00000000-0000-0000-0000-000000000000}"/>
          </ac:spMkLst>
        </pc:spChg>
        <pc:spChg chg="mod">
          <ac:chgData name="Abdessamad Derraz" userId="4c6d9526346a9ae3" providerId="LiveId" clId="{AD25D313-8F40-411F-BE09-C1B3962AFFC3}" dt="2022-08-11T14:46:43.344" v="19304"/>
          <ac:spMkLst>
            <pc:docMk/>
            <pc:sldMk cId="0" sldId="259"/>
            <ac:spMk id="9406" creationId="{00000000-0000-0000-0000-000000000000}"/>
          </ac:spMkLst>
        </pc:spChg>
        <pc:spChg chg="mod">
          <ac:chgData name="Abdessamad Derraz" userId="4c6d9526346a9ae3" providerId="LiveId" clId="{AD25D313-8F40-411F-BE09-C1B3962AFFC3}" dt="2022-08-11T14:46:43.344" v="19304"/>
          <ac:spMkLst>
            <pc:docMk/>
            <pc:sldMk cId="0" sldId="259"/>
            <ac:spMk id="9407" creationId="{00000000-0000-0000-0000-000000000000}"/>
          </ac:spMkLst>
        </pc:spChg>
        <pc:spChg chg="mod">
          <ac:chgData name="Abdessamad Derraz" userId="4c6d9526346a9ae3" providerId="LiveId" clId="{AD25D313-8F40-411F-BE09-C1B3962AFFC3}" dt="2022-08-11T14:46:43.344" v="19304"/>
          <ac:spMkLst>
            <pc:docMk/>
            <pc:sldMk cId="0" sldId="259"/>
            <ac:spMk id="9408" creationId="{00000000-0000-0000-0000-000000000000}"/>
          </ac:spMkLst>
        </pc:spChg>
        <pc:spChg chg="mod">
          <ac:chgData name="Abdessamad Derraz" userId="4c6d9526346a9ae3" providerId="LiveId" clId="{AD25D313-8F40-411F-BE09-C1B3962AFFC3}" dt="2022-08-11T14:46:43.344" v="19304"/>
          <ac:spMkLst>
            <pc:docMk/>
            <pc:sldMk cId="0" sldId="259"/>
            <ac:spMk id="9409" creationId="{00000000-0000-0000-0000-000000000000}"/>
          </ac:spMkLst>
        </pc:spChg>
        <pc:spChg chg="mod">
          <ac:chgData name="Abdessamad Derraz" userId="4c6d9526346a9ae3" providerId="LiveId" clId="{AD25D313-8F40-411F-BE09-C1B3962AFFC3}" dt="2022-08-11T14:46:43.344" v="19304"/>
          <ac:spMkLst>
            <pc:docMk/>
            <pc:sldMk cId="0" sldId="259"/>
            <ac:spMk id="9410" creationId="{00000000-0000-0000-0000-000000000000}"/>
          </ac:spMkLst>
        </pc:spChg>
        <pc:spChg chg="mod">
          <ac:chgData name="Abdessamad Derraz" userId="4c6d9526346a9ae3" providerId="LiveId" clId="{AD25D313-8F40-411F-BE09-C1B3962AFFC3}" dt="2022-08-11T14:46:43.344" v="19304"/>
          <ac:spMkLst>
            <pc:docMk/>
            <pc:sldMk cId="0" sldId="259"/>
            <ac:spMk id="9411" creationId="{00000000-0000-0000-0000-000000000000}"/>
          </ac:spMkLst>
        </pc:spChg>
        <pc:spChg chg="mod">
          <ac:chgData name="Abdessamad Derraz" userId="4c6d9526346a9ae3" providerId="LiveId" clId="{AD25D313-8F40-411F-BE09-C1B3962AFFC3}" dt="2022-08-11T14:46:43.344" v="19304"/>
          <ac:spMkLst>
            <pc:docMk/>
            <pc:sldMk cId="0" sldId="259"/>
            <ac:spMk id="9412" creationId="{00000000-0000-0000-0000-000000000000}"/>
          </ac:spMkLst>
        </pc:spChg>
        <pc:spChg chg="mod">
          <ac:chgData name="Abdessamad Derraz" userId="4c6d9526346a9ae3" providerId="LiveId" clId="{AD25D313-8F40-411F-BE09-C1B3962AFFC3}" dt="2022-08-11T14:46:43.344" v="19304"/>
          <ac:spMkLst>
            <pc:docMk/>
            <pc:sldMk cId="0" sldId="259"/>
            <ac:spMk id="9413" creationId="{00000000-0000-0000-0000-000000000000}"/>
          </ac:spMkLst>
        </pc:spChg>
        <pc:spChg chg="mod">
          <ac:chgData name="Abdessamad Derraz" userId="4c6d9526346a9ae3" providerId="LiveId" clId="{AD25D313-8F40-411F-BE09-C1B3962AFFC3}" dt="2022-08-11T14:46:43.344" v="19304"/>
          <ac:spMkLst>
            <pc:docMk/>
            <pc:sldMk cId="0" sldId="259"/>
            <ac:spMk id="9414" creationId="{00000000-0000-0000-0000-000000000000}"/>
          </ac:spMkLst>
        </pc:spChg>
        <pc:spChg chg="mod">
          <ac:chgData name="Abdessamad Derraz" userId="4c6d9526346a9ae3" providerId="LiveId" clId="{AD25D313-8F40-411F-BE09-C1B3962AFFC3}" dt="2022-08-11T14:46:43.344" v="19304"/>
          <ac:spMkLst>
            <pc:docMk/>
            <pc:sldMk cId="0" sldId="259"/>
            <ac:spMk id="9415" creationId="{00000000-0000-0000-0000-000000000000}"/>
          </ac:spMkLst>
        </pc:spChg>
        <pc:spChg chg="mod">
          <ac:chgData name="Abdessamad Derraz" userId="4c6d9526346a9ae3" providerId="LiveId" clId="{AD25D313-8F40-411F-BE09-C1B3962AFFC3}" dt="2022-08-11T14:46:43.344" v="19304"/>
          <ac:spMkLst>
            <pc:docMk/>
            <pc:sldMk cId="0" sldId="259"/>
            <ac:spMk id="9416" creationId="{00000000-0000-0000-0000-000000000000}"/>
          </ac:spMkLst>
        </pc:spChg>
        <pc:spChg chg="mod">
          <ac:chgData name="Abdessamad Derraz" userId="4c6d9526346a9ae3" providerId="LiveId" clId="{AD25D313-8F40-411F-BE09-C1B3962AFFC3}" dt="2022-08-11T14:46:43.344" v="19304"/>
          <ac:spMkLst>
            <pc:docMk/>
            <pc:sldMk cId="0" sldId="259"/>
            <ac:spMk id="9417" creationId="{00000000-0000-0000-0000-000000000000}"/>
          </ac:spMkLst>
        </pc:spChg>
        <pc:spChg chg="mod">
          <ac:chgData name="Abdessamad Derraz" userId="4c6d9526346a9ae3" providerId="LiveId" clId="{AD25D313-8F40-411F-BE09-C1B3962AFFC3}" dt="2022-08-11T14:46:43.344" v="19304"/>
          <ac:spMkLst>
            <pc:docMk/>
            <pc:sldMk cId="0" sldId="259"/>
            <ac:spMk id="9418" creationId="{00000000-0000-0000-0000-000000000000}"/>
          </ac:spMkLst>
        </pc:spChg>
        <pc:spChg chg="mod">
          <ac:chgData name="Abdessamad Derraz" userId="4c6d9526346a9ae3" providerId="LiveId" clId="{AD25D313-8F40-411F-BE09-C1B3962AFFC3}" dt="2022-08-11T14:46:43.344" v="19304"/>
          <ac:spMkLst>
            <pc:docMk/>
            <pc:sldMk cId="0" sldId="259"/>
            <ac:spMk id="9419" creationId="{00000000-0000-0000-0000-000000000000}"/>
          </ac:spMkLst>
        </pc:spChg>
        <pc:spChg chg="mod">
          <ac:chgData name="Abdessamad Derraz" userId="4c6d9526346a9ae3" providerId="LiveId" clId="{AD25D313-8F40-411F-BE09-C1B3962AFFC3}" dt="2022-08-11T14:46:43.344" v="19304"/>
          <ac:spMkLst>
            <pc:docMk/>
            <pc:sldMk cId="0" sldId="259"/>
            <ac:spMk id="9420" creationId="{00000000-0000-0000-0000-000000000000}"/>
          </ac:spMkLst>
        </pc:spChg>
        <pc:spChg chg="mod">
          <ac:chgData name="Abdessamad Derraz" userId="4c6d9526346a9ae3" providerId="LiveId" clId="{AD25D313-8F40-411F-BE09-C1B3962AFFC3}" dt="2022-08-11T14:46:43.344" v="19304"/>
          <ac:spMkLst>
            <pc:docMk/>
            <pc:sldMk cId="0" sldId="259"/>
            <ac:spMk id="9421" creationId="{00000000-0000-0000-0000-000000000000}"/>
          </ac:spMkLst>
        </pc:spChg>
        <pc:spChg chg="mod">
          <ac:chgData name="Abdessamad Derraz" userId="4c6d9526346a9ae3" providerId="LiveId" clId="{AD25D313-8F40-411F-BE09-C1B3962AFFC3}" dt="2022-08-11T14:46:43.344" v="19304"/>
          <ac:spMkLst>
            <pc:docMk/>
            <pc:sldMk cId="0" sldId="259"/>
            <ac:spMk id="9422" creationId="{00000000-0000-0000-0000-000000000000}"/>
          </ac:spMkLst>
        </pc:spChg>
        <pc:spChg chg="mod">
          <ac:chgData name="Abdessamad Derraz" userId="4c6d9526346a9ae3" providerId="LiveId" clId="{AD25D313-8F40-411F-BE09-C1B3962AFFC3}" dt="2022-08-11T14:46:43.344" v="19304"/>
          <ac:spMkLst>
            <pc:docMk/>
            <pc:sldMk cId="0" sldId="259"/>
            <ac:spMk id="9423" creationId="{00000000-0000-0000-0000-000000000000}"/>
          </ac:spMkLst>
        </pc:spChg>
        <pc:spChg chg="mod">
          <ac:chgData name="Abdessamad Derraz" userId="4c6d9526346a9ae3" providerId="LiveId" clId="{AD25D313-8F40-411F-BE09-C1B3962AFFC3}" dt="2022-08-11T14:46:43.344" v="19304"/>
          <ac:spMkLst>
            <pc:docMk/>
            <pc:sldMk cId="0" sldId="259"/>
            <ac:spMk id="9424" creationId="{00000000-0000-0000-0000-000000000000}"/>
          </ac:spMkLst>
        </pc:spChg>
        <pc:spChg chg="mod">
          <ac:chgData name="Abdessamad Derraz" userId="4c6d9526346a9ae3" providerId="LiveId" clId="{AD25D313-8F40-411F-BE09-C1B3962AFFC3}" dt="2022-08-11T14:46:43.344" v="19304"/>
          <ac:spMkLst>
            <pc:docMk/>
            <pc:sldMk cId="0" sldId="259"/>
            <ac:spMk id="9425" creationId="{00000000-0000-0000-0000-000000000000}"/>
          </ac:spMkLst>
        </pc:spChg>
        <pc:spChg chg="mod">
          <ac:chgData name="Abdessamad Derraz" userId="4c6d9526346a9ae3" providerId="LiveId" clId="{AD25D313-8F40-411F-BE09-C1B3962AFFC3}" dt="2022-08-11T14:46:43.344" v="19304"/>
          <ac:spMkLst>
            <pc:docMk/>
            <pc:sldMk cId="0" sldId="259"/>
            <ac:spMk id="9426" creationId="{00000000-0000-0000-0000-000000000000}"/>
          </ac:spMkLst>
        </pc:spChg>
        <pc:spChg chg="mod">
          <ac:chgData name="Abdessamad Derraz" userId="4c6d9526346a9ae3" providerId="LiveId" clId="{AD25D313-8F40-411F-BE09-C1B3962AFFC3}" dt="2022-08-11T14:46:43.344" v="19304"/>
          <ac:spMkLst>
            <pc:docMk/>
            <pc:sldMk cId="0" sldId="259"/>
            <ac:spMk id="9427" creationId="{00000000-0000-0000-0000-000000000000}"/>
          </ac:spMkLst>
        </pc:spChg>
        <pc:spChg chg="mod">
          <ac:chgData name="Abdessamad Derraz" userId="4c6d9526346a9ae3" providerId="LiveId" clId="{AD25D313-8F40-411F-BE09-C1B3962AFFC3}" dt="2022-08-11T14:46:43.344" v="19304"/>
          <ac:spMkLst>
            <pc:docMk/>
            <pc:sldMk cId="0" sldId="259"/>
            <ac:spMk id="9428" creationId="{00000000-0000-0000-0000-000000000000}"/>
          </ac:spMkLst>
        </pc:spChg>
        <pc:spChg chg="mod">
          <ac:chgData name="Abdessamad Derraz" userId="4c6d9526346a9ae3" providerId="LiveId" clId="{AD25D313-8F40-411F-BE09-C1B3962AFFC3}" dt="2022-08-11T14:46:43.344" v="19304"/>
          <ac:spMkLst>
            <pc:docMk/>
            <pc:sldMk cId="0" sldId="259"/>
            <ac:spMk id="9429" creationId="{00000000-0000-0000-0000-000000000000}"/>
          </ac:spMkLst>
        </pc:spChg>
        <pc:spChg chg="mod">
          <ac:chgData name="Abdessamad Derraz" userId="4c6d9526346a9ae3" providerId="LiveId" clId="{AD25D313-8F40-411F-BE09-C1B3962AFFC3}" dt="2022-08-11T14:46:43.344" v="19304"/>
          <ac:spMkLst>
            <pc:docMk/>
            <pc:sldMk cId="0" sldId="259"/>
            <ac:spMk id="9430" creationId="{00000000-0000-0000-0000-000000000000}"/>
          </ac:spMkLst>
        </pc:spChg>
        <pc:spChg chg="mod">
          <ac:chgData name="Abdessamad Derraz" userId="4c6d9526346a9ae3" providerId="LiveId" clId="{AD25D313-8F40-411F-BE09-C1B3962AFFC3}" dt="2022-08-11T14:46:43.344" v="19304"/>
          <ac:spMkLst>
            <pc:docMk/>
            <pc:sldMk cId="0" sldId="259"/>
            <ac:spMk id="9431" creationId="{00000000-0000-0000-0000-000000000000}"/>
          </ac:spMkLst>
        </pc:spChg>
        <pc:spChg chg="mod">
          <ac:chgData name="Abdessamad Derraz" userId="4c6d9526346a9ae3" providerId="LiveId" clId="{AD25D313-8F40-411F-BE09-C1B3962AFFC3}" dt="2022-08-11T14:46:43.344" v="19304"/>
          <ac:spMkLst>
            <pc:docMk/>
            <pc:sldMk cId="0" sldId="259"/>
            <ac:spMk id="9432" creationId="{00000000-0000-0000-0000-000000000000}"/>
          </ac:spMkLst>
        </pc:spChg>
        <pc:spChg chg="mod">
          <ac:chgData name="Abdessamad Derraz" userId="4c6d9526346a9ae3" providerId="LiveId" clId="{AD25D313-8F40-411F-BE09-C1B3962AFFC3}" dt="2022-08-11T14:46:43.344" v="19304"/>
          <ac:spMkLst>
            <pc:docMk/>
            <pc:sldMk cId="0" sldId="259"/>
            <ac:spMk id="9433" creationId="{00000000-0000-0000-0000-000000000000}"/>
          </ac:spMkLst>
        </pc:spChg>
        <pc:spChg chg="mod">
          <ac:chgData name="Abdessamad Derraz" userId="4c6d9526346a9ae3" providerId="LiveId" clId="{AD25D313-8F40-411F-BE09-C1B3962AFFC3}" dt="2022-08-11T14:46:43.344" v="19304"/>
          <ac:spMkLst>
            <pc:docMk/>
            <pc:sldMk cId="0" sldId="259"/>
            <ac:spMk id="9434" creationId="{00000000-0000-0000-0000-000000000000}"/>
          </ac:spMkLst>
        </pc:spChg>
        <pc:spChg chg="mod">
          <ac:chgData name="Abdessamad Derraz" userId="4c6d9526346a9ae3" providerId="LiveId" clId="{AD25D313-8F40-411F-BE09-C1B3962AFFC3}" dt="2022-08-11T14:46:43.344" v="19304"/>
          <ac:spMkLst>
            <pc:docMk/>
            <pc:sldMk cId="0" sldId="259"/>
            <ac:spMk id="9435" creationId="{00000000-0000-0000-0000-000000000000}"/>
          </ac:spMkLst>
        </pc:spChg>
        <pc:spChg chg="mod">
          <ac:chgData name="Abdessamad Derraz" userId="4c6d9526346a9ae3" providerId="LiveId" clId="{AD25D313-8F40-411F-BE09-C1B3962AFFC3}" dt="2022-08-11T14:46:43.344" v="19304"/>
          <ac:spMkLst>
            <pc:docMk/>
            <pc:sldMk cId="0" sldId="259"/>
            <ac:spMk id="9436" creationId="{00000000-0000-0000-0000-000000000000}"/>
          </ac:spMkLst>
        </pc:spChg>
        <pc:spChg chg="mod">
          <ac:chgData name="Abdessamad Derraz" userId="4c6d9526346a9ae3" providerId="LiveId" clId="{AD25D313-8F40-411F-BE09-C1B3962AFFC3}" dt="2022-08-11T14:46:43.344" v="19304"/>
          <ac:spMkLst>
            <pc:docMk/>
            <pc:sldMk cId="0" sldId="259"/>
            <ac:spMk id="9437" creationId="{00000000-0000-0000-0000-000000000000}"/>
          </ac:spMkLst>
        </pc:spChg>
        <pc:spChg chg="mod">
          <ac:chgData name="Abdessamad Derraz" userId="4c6d9526346a9ae3" providerId="LiveId" clId="{AD25D313-8F40-411F-BE09-C1B3962AFFC3}" dt="2022-08-11T14:46:43.344" v="19304"/>
          <ac:spMkLst>
            <pc:docMk/>
            <pc:sldMk cId="0" sldId="259"/>
            <ac:spMk id="9438" creationId="{00000000-0000-0000-0000-000000000000}"/>
          </ac:spMkLst>
        </pc:spChg>
        <pc:spChg chg="mod">
          <ac:chgData name="Abdessamad Derraz" userId="4c6d9526346a9ae3" providerId="LiveId" clId="{AD25D313-8F40-411F-BE09-C1B3962AFFC3}" dt="2022-08-11T14:46:43.344" v="19304"/>
          <ac:spMkLst>
            <pc:docMk/>
            <pc:sldMk cId="0" sldId="259"/>
            <ac:spMk id="9439" creationId="{00000000-0000-0000-0000-000000000000}"/>
          </ac:spMkLst>
        </pc:spChg>
        <pc:spChg chg="mod">
          <ac:chgData name="Abdessamad Derraz" userId="4c6d9526346a9ae3" providerId="LiveId" clId="{AD25D313-8F40-411F-BE09-C1B3962AFFC3}" dt="2022-08-11T14:46:43.344" v="19304"/>
          <ac:spMkLst>
            <pc:docMk/>
            <pc:sldMk cId="0" sldId="259"/>
            <ac:spMk id="9440" creationId="{00000000-0000-0000-0000-000000000000}"/>
          </ac:spMkLst>
        </pc:spChg>
        <pc:spChg chg="mod">
          <ac:chgData name="Abdessamad Derraz" userId="4c6d9526346a9ae3" providerId="LiveId" clId="{AD25D313-8F40-411F-BE09-C1B3962AFFC3}" dt="2022-08-11T14:46:43.344" v="19304"/>
          <ac:spMkLst>
            <pc:docMk/>
            <pc:sldMk cId="0" sldId="259"/>
            <ac:spMk id="9441" creationId="{00000000-0000-0000-0000-000000000000}"/>
          </ac:spMkLst>
        </pc:spChg>
        <pc:spChg chg="mod">
          <ac:chgData name="Abdessamad Derraz" userId="4c6d9526346a9ae3" providerId="LiveId" clId="{AD25D313-8F40-411F-BE09-C1B3962AFFC3}" dt="2022-08-11T14:46:43.344" v="19304"/>
          <ac:spMkLst>
            <pc:docMk/>
            <pc:sldMk cId="0" sldId="259"/>
            <ac:spMk id="9442" creationId="{00000000-0000-0000-0000-000000000000}"/>
          </ac:spMkLst>
        </pc:spChg>
        <pc:spChg chg="mod">
          <ac:chgData name="Abdessamad Derraz" userId="4c6d9526346a9ae3" providerId="LiveId" clId="{AD25D313-8F40-411F-BE09-C1B3962AFFC3}" dt="2022-08-11T14:46:43.344" v="19304"/>
          <ac:spMkLst>
            <pc:docMk/>
            <pc:sldMk cId="0" sldId="259"/>
            <ac:spMk id="9443" creationId="{00000000-0000-0000-0000-000000000000}"/>
          </ac:spMkLst>
        </pc:spChg>
        <pc:spChg chg="mod">
          <ac:chgData name="Abdessamad Derraz" userId="4c6d9526346a9ae3" providerId="LiveId" clId="{AD25D313-8F40-411F-BE09-C1B3962AFFC3}" dt="2022-08-11T14:46:43.344" v="19304"/>
          <ac:spMkLst>
            <pc:docMk/>
            <pc:sldMk cId="0" sldId="259"/>
            <ac:spMk id="9444" creationId="{00000000-0000-0000-0000-000000000000}"/>
          </ac:spMkLst>
        </pc:spChg>
        <pc:spChg chg="mod">
          <ac:chgData name="Abdessamad Derraz" userId="4c6d9526346a9ae3" providerId="LiveId" clId="{AD25D313-8F40-411F-BE09-C1B3962AFFC3}" dt="2022-08-11T14:46:43.344" v="19304"/>
          <ac:spMkLst>
            <pc:docMk/>
            <pc:sldMk cId="0" sldId="259"/>
            <ac:spMk id="9445" creationId="{00000000-0000-0000-0000-000000000000}"/>
          </ac:spMkLst>
        </pc:spChg>
        <pc:spChg chg="mod">
          <ac:chgData name="Abdessamad Derraz" userId="4c6d9526346a9ae3" providerId="LiveId" clId="{AD25D313-8F40-411F-BE09-C1B3962AFFC3}" dt="2022-08-11T14:46:43.344" v="19304"/>
          <ac:spMkLst>
            <pc:docMk/>
            <pc:sldMk cId="0" sldId="259"/>
            <ac:spMk id="9446" creationId="{00000000-0000-0000-0000-000000000000}"/>
          </ac:spMkLst>
        </pc:spChg>
        <pc:spChg chg="mod">
          <ac:chgData name="Abdessamad Derraz" userId="4c6d9526346a9ae3" providerId="LiveId" clId="{AD25D313-8F40-411F-BE09-C1B3962AFFC3}" dt="2022-08-11T14:46:43.344" v="19304"/>
          <ac:spMkLst>
            <pc:docMk/>
            <pc:sldMk cId="0" sldId="259"/>
            <ac:spMk id="9447" creationId="{00000000-0000-0000-0000-000000000000}"/>
          </ac:spMkLst>
        </pc:spChg>
        <pc:spChg chg="mod">
          <ac:chgData name="Abdessamad Derraz" userId="4c6d9526346a9ae3" providerId="LiveId" clId="{AD25D313-8F40-411F-BE09-C1B3962AFFC3}" dt="2022-08-11T14:46:43.344" v="19304"/>
          <ac:spMkLst>
            <pc:docMk/>
            <pc:sldMk cId="0" sldId="259"/>
            <ac:spMk id="9448" creationId="{00000000-0000-0000-0000-000000000000}"/>
          </ac:spMkLst>
        </pc:spChg>
        <pc:spChg chg="mod">
          <ac:chgData name="Abdessamad Derraz" userId="4c6d9526346a9ae3" providerId="LiveId" clId="{AD25D313-8F40-411F-BE09-C1B3962AFFC3}" dt="2022-08-11T14:46:43.344" v="19304"/>
          <ac:spMkLst>
            <pc:docMk/>
            <pc:sldMk cId="0" sldId="259"/>
            <ac:spMk id="9449" creationId="{00000000-0000-0000-0000-000000000000}"/>
          </ac:spMkLst>
        </pc:spChg>
        <pc:spChg chg="mod">
          <ac:chgData name="Abdessamad Derraz" userId="4c6d9526346a9ae3" providerId="LiveId" clId="{AD25D313-8F40-411F-BE09-C1B3962AFFC3}" dt="2022-08-11T14:46:43.344" v="19304"/>
          <ac:spMkLst>
            <pc:docMk/>
            <pc:sldMk cId="0" sldId="259"/>
            <ac:spMk id="9450" creationId="{00000000-0000-0000-0000-000000000000}"/>
          </ac:spMkLst>
        </pc:spChg>
        <pc:spChg chg="mod">
          <ac:chgData name="Abdessamad Derraz" userId="4c6d9526346a9ae3" providerId="LiveId" clId="{AD25D313-8F40-411F-BE09-C1B3962AFFC3}" dt="2022-08-11T14:46:43.344" v="19304"/>
          <ac:spMkLst>
            <pc:docMk/>
            <pc:sldMk cId="0" sldId="259"/>
            <ac:spMk id="9451" creationId="{00000000-0000-0000-0000-000000000000}"/>
          </ac:spMkLst>
        </pc:spChg>
        <pc:spChg chg="mod">
          <ac:chgData name="Abdessamad Derraz" userId="4c6d9526346a9ae3" providerId="LiveId" clId="{AD25D313-8F40-411F-BE09-C1B3962AFFC3}" dt="2022-08-11T14:46:43.344" v="19304"/>
          <ac:spMkLst>
            <pc:docMk/>
            <pc:sldMk cId="0" sldId="259"/>
            <ac:spMk id="9452" creationId="{00000000-0000-0000-0000-000000000000}"/>
          </ac:spMkLst>
        </pc:spChg>
        <pc:spChg chg="mod">
          <ac:chgData name="Abdessamad Derraz" userId="4c6d9526346a9ae3" providerId="LiveId" clId="{AD25D313-8F40-411F-BE09-C1B3962AFFC3}" dt="2022-08-11T14:46:43.344" v="19304"/>
          <ac:spMkLst>
            <pc:docMk/>
            <pc:sldMk cId="0" sldId="259"/>
            <ac:spMk id="9453" creationId="{00000000-0000-0000-0000-000000000000}"/>
          </ac:spMkLst>
        </pc:spChg>
        <pc:spChg chg="mod">
          <ac:chgData name="Abdessamad Derraz" userId="4c6d9526346a9ae3" providerId="LiveId" clId="{AD25D313-8F40-411F-BE09-C1B3962AFFC3}" dt="2022-08-11T14:46:43.344" v="19304"/>
          <ac:spMkLst>
            <pc:docMk/>
            <pc:sldMk cId="0" sldId="259"/>
            <ac:spMk id="9454" creationId="{00000000-0000-0000-0000-000000000000}"/>
          </ac:spMkLst>
        </pc:spChg>
        <pc:spChg chg="mod">
          <ac:chgData name="Abdessamad Derraz" userId="4c6d9526346a9ae3" providerId="LiveId" clId="{AD25D313-8F40-411F-BE09-C1B3962AFFC3}" dt="2022-08-11T14:46:43.344" v="19304"/>
          <ac:spMkLst>
            <pc:docMk/>
            <pc:sldMk cId="0" sldId="259"/>
            <ac:spMk id="9455" creationId="{00000000-0000-0000-0000-000000000000}"/>
          </ac:spMkLst>
        </pc:spChg>
        <pc:spChg chg="mod">
          <ac:chgData name="Abdessamad Derraz" userId="4c6d9526346a9ae3" providerId="LiveId" clId="{AD25D313-8F40-411F-BE09-C1B3962AFFC3}" dt="2022-08-11T14:46:43.344" v="19304"/>
          <ac:spMkLst>
            <pc:docMk/>
            <pc:sldMk cId="0" sldId="259"/>
            <ac:spMk id="9456" creationId="{00000000-0000-0000-0000-000000000000}"/>
          </ac:spMkLst>
        </pc:spChg>
        <pc:spChg chg="mod">
          <ac:chgData name="Abdessamad Derraz" userId="4c6d9526346a9ae3" providerId="LiveId" clId="{AD25D313-8F40-411F-BE09-C1B3962AFFC3}" dt="2022-08-11T14:46:43.344" v="19304"/>
          <ac:spMkLst>
            <pc:docMk/>
            <pc:sldMk cId="0" sldId="259"/>
            <ac:spMk id="9457" creationId="{00000000-0000-0000-0000-000000000000}"/>
          </ac:spMkLst>
        </pc:spChg>
        <pc:spChg chg="mod">
          <ac:chgData name="Abdessamad Derraz" userId="4c6d9526346a9ae3" providerId="LiveId" clId="{AD25D313-8F40-411F-BE09-C1B3962AFFC3}" dt="2022-08-11T14:46:43.344" v="19304"/>
          <ac:spMkLst>
            <pc:docMk/>
            <pc:sldMk cId="0" sldId="259"/>
            <ac:spMk id="9458" creationId="{00000000-0000-0000-0000-000000000000}"/>
          </ac:spMkLst>
        </pc:spChg>
        <pc:spChg chg="mod">
          <ac:chgData name="Abdessamad Derraz" userId="4c6d9526346a9ae3" providerId="LiveId" clId="{AD25D313-8F40-411F-BE09-C1B3962AFFC3}" dt="2022-08-11T14:46:43.344" v="19304"/>
          <ac:spMkLst>
            <pc:docMk/>
            <pc:sldMk cId="0" sldId="259"/>
            <ac:spMk id="9459" creationId="{00000000-0000-0000-0000-000000000000}"/>
          </ac:spMkLst>
        </pc:spChg>
        <pc:spChg chg="mod">
          <ac:chgData name="Abdessamad Derraz" userId="4c6d9526346a9ae3" providerId="LiveId" clId="{AD25D313-8F40-411F-BE09-C1B3962AFFC3}" dt="2022-08-11T14:46:43.344" v="19304"/>
          <ac:spMkLst>
            <pc:docMk/>
            <pc:sldMk cId="0" sldId="259"/>
            <ac:spMk id="9460" creationId="{00000000-0000-0000-0000-000000000000}"/>
          </ac:spMkLst>
        </pc:spChg>
        <pc:spChg chg="mod">
          <ac:chgData name="Abdessamad Derraz" userId="4c6d9526346a9ae3" providerId="LiveId" clId="{AD25D313-8F40-411F-BE09-C1B3962AFFC3}" dt="2022-08-11T14:46:43.344" v="19304"/>
          <ac:spMkLst>
            <pc:docMk/>
            <pc:sldMk cId="0" sldId="259"/>
            <ac:spMk id="9461" creationId="{00000000-0000-0000-0000-000000000000}"/>
          </ac:spMkLst>
        </pc:spChg>
        <pc:spChg chg="mod">
          <ac:chgData name="Abdessamad Derraz" userId="4c6d9526346a9ae3" providerId="LiveId" clId="{AD25D313-8F40-411F-BE09-C1B3962AFFC3}" dt="2022-08-11T14:46:43.344" v="19304"/>
          <ac:spMkLst>
            <pc:docMk/>
            <pc:sldMk cId="0" sldId="259"/>
            <ac:spMk id="9462" creationId="{00000000-0000-0000-0000-000000000000}"/>
          </ac:spMkLst>
        </pc:spChg>
        <pc:spChg chg="mod">
          <ac:chgData name="Abdessamad Derraz" userId="4c6d9526346a9ae3" providerId="LiveId" clId="{AD25D313-8F40-411F-BE09-C1B3962AFFC3}" dt="2022-08-11T14:46:43.344" v="19304"/>
          <ac:spMkLst>
            <pc:docMk/>
            <pc:sldMk cId="0" sldId="259"/>
            <ac:spMk id="9463" creationId="{00000000-0000-0000-0000-000000000000}"/>
          </ac:spMkLst>
        </pc:spChg>
        <pc:spChg chg="mod">
          <ac:chgData name="Abdessamad Derraz" userId="4c6d9526346a9ae3" providerId="LiveId" clId="{AD25D313-8F40-411F-BE09-C1B3962AFFC3}" dt="2022-08-11T14:46:43.344" v="19304"/>
          <ac:spMkLst>
            <pc:docMk/>
            <pc:sldMk cId="0" sldId="259"/>
            <ac:spMk id="9464" creationId="{00000000-0000-0000-0000-000000000000}"/>
          </ac:spMkLst>
        </pc:spChg>
        <pc:spChg chg="mod">
          <ac:chgData name="Abdessamad Derraz" userId="4c6d9526346a9ae3" providerId="LiveId" clId="{AD25D313-8F40-411F-BE09-C1B3962AFFC3}" dt="2022-08-11T14:46:43.344" v="19304"/>
          <ac:spMkLst>
            <pc:docMk/>
            <pc:sldMk cId="0" sldId="259"/>
            <ac:spMk id="9465" creationId="{00000000-0000-0000-0000-000000000000}"/>
          </ac:spMkLst>
        </pc:spChg>
        <pc:spChg chg="mod">
          <ac:chgData name="Abdessamad Derraz" userId="4c6d9526346a9ae3" providerId="LiveId" clId="{AD25D313-8F40-411F-BE09-C1B3962AFFC3}" dt="2022-08-11T14:46:43.344" v="19304"/>
          <ac:spMkLst>
            <pc:docMk/>
            <pc:sldMk cId="0" sldId="259"/>
            <ac:spMk id="9466" creationId="{00000000-0000-0000-0000-000000000000}"/>
          </ac:spMkLst>
        </pc:spChg>
        <pc:spChg chg="mod">
          <ac:chgData name="Abdessamad Derraz" userId="4c6d9526346a9ae3" providerId="LiveId" clId="{AD25D313-8F40-411F-BE09-C1B3962AFFC3}" dt="2022-08-11T14:46:43.344" v="19304"/>
          <ac:spMkLst>
            <pc:docMk/>
            <pc:sldMk cId="0" sldId="259"/>
            <ac:spMk id="9467" creationId="{00000000-0000-0000-0000-000000000000}"/>
          </ac:spMkLst>
        </pc:spChg>
        <pc:spChg chg="mod">
          <ac:chgData name="Abdessamad Derraz" userId="4c6d9526346a9ae3" providerId="LiveId" clId="{AD25D313-8F40-411F-BE09-C1B3962AFFC3}" dt="2022-08-11T14:46:43.344" v="19304"/>
          <ac:spMkLst>
            <pc:docMk/>
            <pc:sldMk cId="0" sldId="259"/>
            <ac:spMk id="9468" creationId="{00000000-0000-0000-0000-000000000000}"/>
          </ac:spMkLst>
        </pc:spChg>
        <pc:spChg chg="mod">
          <ac:chgData name="Abdessamad Derraz" userId="4c6d9526346a9ae3" providerId="LiveId" clId="{AD25D313-8F40-411F-BE09-C1B3962AFFC3}" dt="2022-08-11T14:46:43.344" v="19304"/>
          <ac:spMkLst>
            <pc:docMk/>
            <pc:sldMk cId="0" sldId="259"/>
            <ac:spMk id="9469" creationId="{00000000-0000-0000-0000-000000000000}"/>
          </ac:spMkLst>
        </pc:spChg>
        <pc:spChg chg="mod">
          <ac:chgData name="Abdessamad Derraz" userId="4c6d9526346a9ae3" providerId="LiveId" clId="{AD25D313-8F40-411F-BE09-C1B3962AFFC3}" dt="2022-08-11T14:46:43.344" v="19304"/>
          <ac:spMkLst>
            <pc:docMk/>
            <pc:sldMk cId="0" sldId="259"/>
            <ac:spMk id="9470" creationId="{00000000-0000-0000-0000-000000000000}"/>
          </ac:spMkLst>
        </pc:spChg>
        <pc:spChg chg="mod">
          <ac:chgData name="Abdessamad Derraz" userId="4c6d9526346a9ae3" providerId="LiveId" clId="{AD25D313-8F40-411F-BE09-C1B3962AFFC3}" dt="2022-08-11T14:46:43.344" v="19304"/>
          <ac:spMkLst>
            <pc:docMk/>
            <pc:sldMk cId="0" sldId="259"/>
            <ac:spMk id="9471" creationId="{00000000-0000-0000-0000-000000000000}"/>
          </ac:spMkLst>
        </pc:spChg>
        <pc:spChg chg="mod">
          <ac:chgData name="Abdessamad Derraz" userId="4c6d9526346a9ae3" providerId="LiveId" clId="{AD25D313-8F40-411F-BE09-C1B3962AFFC3}" dt="2022-08-11T14:46:43.344" v="19304"/>
          <ac:spMkLst>
            <pc:docMk/>
            <pc:sldMk cId="0" sldId="259"/>
            <ac:spMk id="9472" creationId="{00000000-0000-0000-0000-000000000000}"/>
          </ac:spMkLst>
        </pc:spChg>
        <pc:spChg chg="mod">
          <ac:chgData name="Abdessamad Derraz" userId="4c6d9526346a9ae3" providerId="LiveId" clId="{AD25D313-8F40-411F-BE09-C1B3962AFFC3}" dt="2022-08-11T14:46:43.344" v="19304"/>
          <ac:spMkLst>
            <pc:docMk/>
            <pc:sldMk cId="0" sldId="259"/>
            <ac:spMk id="9473" creationId="{00000000-0000-0000-0000-000000000000}"/>
          </ac:spMkLst>
        </pc:spChg>
        <pc:spChg chg="mod">
          <ac:chgData name="Abdessamad Derraz" userId="4c6d9526346a9ae3" providerId="LiveId" clId="{AD25D313-8F40-411F-BE09-C1B3962AFFC3}" dt="2022-08-11T14:46:43.344" v="19304"/>
          <ac:spMkLst>
            <pc:docMk/>
            <pc:sldMk cId="0" sldId="259"/>
            <ac:spMk id="9474" creationId="{00000000-0000-0000-0000-000000000000}"/>
          </ac:spMkLst>
        </pc:spChg>
        <pc:spChg chg="mod">
          <ac:chgData name="Abdessamad Derraz" userId="4c6d9526346a9ae3" providerId="LiveId" clId="{AD25D313-8F40-411F-BE09-C1B3962AFFC3}" dt="2022-08-11T14:46:43.344" v="19304"/>
          <ac:spMkLst>
            <pc:docMk/>
            <pc:sldMk cId="0" sldId="259"/>
            <ac:spMk id="9475" creationId="{00000000-0000-0000-0000-000000000000}"/>
          </ac:spMkLst>
        </pc:spChg>
        <pc:spChg chg="mod">
          <ac:chgData name="Abdessamad Derraz" userId="4c6d9526346a9ae3" providerId="LiveId" clId="{AD25D313-8F40-411F-BE09-C1B3962AFFC3}" dt="2022-08-11T14:46:43.344" v="19304"/>
          <ac:spMkLst>
            <pc:docMk/>
            <pc:sldMk cId="0" sldId="259"/>
            <ac:spMk id="9476" creationId="{00000000-0000-0000-0000-000000000000}"/>
          </ac:spMkLst>
        </pc:spChg>
        <pc:spChg chg="mod">
          <ac:chgData name="Abdessamad Derraz" userId="4c6d9526346a9ae3" providerId="LiveId" clId="{AD25D313-8F40-411F-BE09-C1B3962AFFC3}" dt="2022-08-11T14:46:43.344" v="19304"/>
          <ac:spMkLst>
            <pc:docMk/>
            <pc:sldMk cId="0" sldId="259"/>
            <ac:spMk id="9477" creationId="{00000000-0000-0000-0000-000000000000}"/>
          </ac:spMkLst>
        </pc:spChg>
        <pc:spChg chg="mod">
          <ac:chgData name="Abdessamad Derraz" userId="4c6d9526346a9ae3" providerId="LiveId" clId="{AD25D313-8F40-411F-BE09-C1B3962AFFC3}" dt="2022-08-11T14:46:43.344" v="19304"/>
          <ac:spMkLst>
            <pc:docMk/>
            <pc:sldMk cId="0" sldId="259"/>
            <ac:spMk id="9478" creationId="{00000000-0000-0000-0000-000000000000}"/>
          </ac:spMkLst>
        </pc:spChg>
        <pc:spChg chg="mod">
          <ac:chgData name="Abdessamad Derraz" userId="4c6d9526346a9ae3" providerId="LiveId" clId="{AD25D313-8F40-411F-BE09-C1B3962AFFC3}" dt="2022-08-11T14:46:43.344" v="19304"/>
          <ac:spMkLst>
            <pc:docMk/>
            <pc:sldMk cId="0" sldId="259"/>
            <ac:spMk id="9479" creationId="{00000000-0000-0000-0000-000000000000}"/>
          </ac:spMkLst>
        </pc:spChg>
        <pc:spChg chg="mod">
          <ac:chgData name="Abdessamad Derraz" userId="4c6d9526346a9ae3" providerId="LiveId" clId="{AD25D313-8F40-411F-BE09-C1B3962AFFC3}" dt="2022-08-11T14:46:43.344" v="19304"/>
          <ac:spMkLst>
            <pc:docMk/>
            <pc:sldMk cId="0" sldId="259"/>
            <ac:spMk id="9480" creationId="{00000000-0000-0000-0000-000000000000}"/>
          </ac:spMkLst>
        </pc:spChg>
        <pc:spChg chg="mod">
          <ac:chgData name="Abdessamad Derraz" userId="4c6d9526346a9ae3" providerId="LiveId" clId="{AD25D313-8F40-411F-BE09-C1B3962AFFC3}" dt="2022-08-11T14:46:43.344" v="19304"/>
          <ac:spMkLst>
            <pc:docMk/>
            <pc:sldMk cId="0" sldId="259"/>
            <ac:spMk id="9481" creationId="{00000000-0000-0000-0000-000000000000}"/>
          </ac:spMkLst>
        </pc:spChg>
        <pc:spChg chg="mod">
          <ac:chgData name="Abdessamad Derraz" userId="4c6d9526346a9ae3" providerId="LiveId" clId="{AD25D313-8F40-411F-BE09-C1B3962AFFC3}" dt="2022-08-11T14:46:43.344" v="19304"/>
          <ac:spMkLst>
            <pc:docMk/>
            <pc:sldMk cId="0" sldId="259"/>
            <ac:spMk id="9482" creationId="{00000000-0000-0000-0000-000000000000}"/>
          </ac:spMkLst>
        </pc:spChg>
        <pc:spChg chg="mod">
          <ac:chgData name="Abdessamad Derraz" userId="4c6d9526346a9ae3" providerId="LiveId" clId="{AD25D313-8F40-411F-BE09-C1B3962AFFC3}" dt="2022-08-11T14:46:43.344" v="19304"/>
          <ac:spMkLst>
            <pc:docMk/>
            <pc:sldMk cId="0" sldId="259"/>
            <ac:spMk id="9483" creationId="{00000000-0000-0000-0000-000000000000}"/>
          </ac:spMkLst>
        </pc:spChg>
        <pc:spChg chg="mod">
          <ac:chgData name="Abdessamad Derraz" userId="4c6d9526346a9ae3" providerId="LiveId" clId="{AD25D313-8F40-411F-BE09-C1B3962AFFC3}" dt="2022-08-11T14:46:43.344" v="19304"/>
          <ac:spMkLst>
            <pc:docMk/>
            <pc:sldMk cId="0" sldId="259"/>
            <ac:spMk id="9484" creationId="{00000000-0000-0000-0000-000000000000}"/>
          </ac:spMkLst>
        </pc:spChg>
        <pc:spChg chg="mod">
          <ac:chgData name="Abdessamad Derraz" userId="4c6d9526346a9ae3" providerId="LiveId" clId="{AD25D313-8F40-411F-BE09-C1B3962AFFC3}" dt="2022-08-11T14:46:43.344" v="19304"/>
          <ac:spMkLst>
            <pc:docMk/>
            <pc:sldMk cId="0" sldId="259"/>
            <ac:spMk id="9485" creationId="{00000000-0000-0000-0000-000000000000}"/>
          </ac:spMkLst>
        </pc:spChg>
        <pc:spChg chg="mod">
          <ac:chgData name="Abdessamad Derraz" userId="4c6d9526346a9ae3" providerId="LiveId" clId="{AD25D313-8F40-411F-BE09-C1B3962AFFC3}" dt="2022-08-11T14:46:43.344" v="19304"/>
          <ac:spMkLst>
            <pc:docMk/>
            <pc:sldMk cId="0" sldId="259"/>
            <ac:spMk id="9486" creationId="{00000000-0000-0000-0000-000000000000}"/>
          </ac:spMkLst>
        </pc:spChg>
        <pc:spChg chg="mod">
          <ac:chgData name="Abdessamad Derraz" userId="4c6d9526346a9ae3" providerId="LiveId" clId="{AD25D313-8F40-411F-BE09-C1B3962AFFC3}" dt="2022-08-11T14:46:43.344" v="19304"/>
          <ac:spMkLst>
            <pc:docMk/>
            <pc:sldMk cId="0" sldId="259"/>
            <ac:spMk id="9487" creationId="{00000000-0000-0000-0000-000000000000}"/>
          </ac:spMkLst>
        </pc:spChg>
        <pc:spChg chg="mod">
          <ac:chgData name="Abdessamad Derraz" userId="4c6d9526346a9ae3" providerId="LiveId" clId="{AD25D313-8F40-411F-BE09-C1B3962AFFC3}" dt="2022-08-11T14:46:43.344" v="19304"/>
          <ac:spMkLst>
            <pc:docMk/>
            <pc:sldMk cId="0" sldId="259"/>
            <ac:spMk id="9488" creationId="{00000000-0000-0000-0000-000000000000}"/>
          </ac:spMkLst>
        </pc:spChg>
        <pc:spChg chg="mod">
          <ac:chgData name="Abdessamad Derraz" userId="4c6d9526346a9ae3" providerId="LiveId" clId="{AD25D313-8F40-411F-BE09-C1B3962AFFC3}" dt="2022-08-11T14:46:43.344" v="19304"/>
          <ac:spMkLst>
            <pc:docMk/>
            <pc:sldMk cId="0" sldId="259"/>
            <ac:spMk id="9489" creationId="{00000000-0000-0000-0000-000000000000}"/>
          </ac:spMkLst>
        </pc:spChg>
        <pc:spChg chg="mod">
          <ac:chgData name="Abdessamad Derraz" userId="4c6d9526346a9ae3" providerId="LiveId" clId="{AD25D313-8F40-411F-BE09-C1B3962AFFC3}" dt="2022-08-11T14:46:43.344" v="19304"/>
          <ac:spMkLst>
            <pc:docMk/>
            <pc:sldMk cId="0" sldId="259"/>
            <ac:spMk id="9490" creationId="{00000000-0000-0000-0000-000000000000}"/>
          </ac:spMkLst>
        </pc:spChg>
        <pc:spChg chg="mod">
          <ac:chgData name="Abdessamad Derraz" userId="4c6d9526346a9ae3" providerId="LiveId" clId="{AD25D313-8F40-411F-BE09-C1B3962AFFC3}" dt="2022-08-11T14:46:43.344" v="19304"/>
          <ac:spMkLst>
            <pc:docMk/>
            <pc:sldMk cId="0" sldId="259"/>
            <ac:spMk id="9491" creationId="{00000000-0000-0000-0000-000000000000}"/>
          </ac:spMkLst>
        </pc:spChg>
        <pc:spChg chg="mod">
          <ac:chgData name="Abdessamad Derraz" userId="4c6d9526346a9ae3" providerId="LiveId" clId="{AD25D313-8F40-411F-BE09-C1B3962AFFC3}" dt="2022-08-11T14:46:43.344" v="19304"/>
          <ac:spMkLst>
            <pc:docMk/>
            <pc:sldMk cId="0" sldId="259"/>
            <ac:spMk id="9492" creationId="{00000000-0000-0000-0000-000000000000}"/>
          </ac:spMkLst>
        </pc:spChg>
        <pc:spChg chg="mod">
          <ac:chgData name="Abdessamad Derraz" userId="4c6d9526346a9ae3" providerId="LiveId" clId="{AD25D313-8F40-411F-BE09-C1B3962AFFC3}" dt="2022-08-11T14:46:43.344" v="19304"/>
          <ac:spMkLst>
            <pc:docMk/>
            <pc:sldMk cId="0" sldId="259"/>
            <ac:spMk id="9493" creationId="{00000000-0000-0000-0000-000000000000}"/>
          </ac:spMkLst>
        </pc:spChg>
        <pc:spChg chg="mod">
          <ac:chgData name="Abdessamad Derraz" userId="4c6d9526346a9ae3" providerId="LiveId" clId="{AD25D313-8F40-411F-BE09-C1B3962AFFC3}" dt="2022-08-11T14:46:43.344" v="19304"/>
          <ac:spMkLst>
            <pc:docMk/>
            <pc:sldMk cId="0" sldId="259"/>
            <ac:spMk id="9494" creationId="{00000000-0000-0000-0000-000000000000}"/>
          </ac:spMkLst>
        </pc:spChg>
        <pc:spChg chg="mod">
          <ac:chgData name="Abdessamad Derraz" userId="4c6d9526346a9ae3" providerId="LiveId" clId="{AD25D313-8F40-411F-BE09-C1B3962AFFC3}" dt="2022-08-11T14:46:43.344" v="19304"/>
          <ac:spMkLst>
            <pc:docMk/>
            <pc:sldMk cId="0" sldId="259"/>
            <ac:spMk id="9495" creationId="{00000000-0000-0000-0000-000000000000}"/>
          </ac:spMkLst>
        </pc:spChg>
        <pc:spChg chg="mod">
          <ac:chgData name="Abdessamad Derraz" userId="4c6d9526346a9ae3" providerId="LiveId" clId="{AD25D313-8F40-411F-BE09-C1B3962AFFC3}" dt="2022-08-11T14:46:43.344" v="19304"/>
          <ac:spMkLst>
            <pc:docMk/>
            <pc:sldMk cId="0" sldId="259"/>
            <ac:spMk id="9496" creationId="{00000000-0000-0000-0000-000000000000}"/>
          </ac:spMkLst>
        </pc:spChg>
        <pc:spChg chg="mod">
          <ac:chgData name="Abdessamad Derraz" userId="4c6d9526346a9ae3" providerId="LiveId" clId="{AD25D313-8F40-411F-BE09-C1B3962AFFC3}" dt="2022-08-11T14:46:43.344" v="19304"/>
          <ac:spMkLst>
            <pc:docMk/>
            <pc:sldMk cId="0" sldId="259"/>
            <ac:spMk id="9497" creationId="{00000000-0000-0000-0000-000000000000}"/>
          </ac:spMkLst>
        </pc:spChg>
        <pc:spChg chg="mod">
          <ac:chgData name="Abdessamad Derraz" userId="4c6d9526346a9ae3" providerId="LiveId" clId="{AD25D313-8F40-411F-BE09-C1B3962AFFC3}" dt="2022-08-11T14:46:43.344" v="19304"/>
          <ac:spMkLst>
            <pc:docMk/>
            <pc:sldMk cId="0" sldId="259"/>
            <ac:spMk id="9498" creationId="{00000000-0000-0000-0000-000000000000}"/>
          </ac:spMkLst>
        </pc:spChg>
        <pc:spChg chg="mod">
          <ac:chgData name="Abdessamad Derraz" userId="4c6d9526346a9ae3" providerId="LiveId" clId="{AD25D313-8F40-411F-BE09-C1B3962AFFC3}" dt="2022-08-11T14:46:43.344" v="19304"/>
          <ac:spMkLst>
            <pc:docMk/>
            <pc:sldMk cId="0" sldId="259"/>
            <ac:spMk id="9499" creationId="{00000000-0000-0000-0000-000000000000}"/>
          </ac:spMkLst>
        </pc:spChg>
        <pc:spChg chg="mod">
          <ac:chgData name="Abdessamad Derraz" userId="4c6d9526346a9ae3" providerId="LiveId" clId="{AD25D313-8F40-411F-BE09-C1B3962AFFC3}" dt="2022-08-11T14:46:43.344" v="19304"/>
          <ac:spMkLst>
            <pc:docMk/>
            <pc:sldMk cId="0" sldId="259"/>
            <ac:spMk id="9500" creationId="{00000000-0000-0000-0000-000000000000}"/>
          </ac:spMkLst>
        </pc:spChg>
        <pc:spChg chg="mod">
          <ac:chgData name="Abdessamad Derraz" userId="4c6d9526346a9ae3" providerId="LiveId" clId="{AD25D313-8F40-411F-BE09-C1B3962AFFC3}" dt="2022-08-11T14:46:43.344" v="19304"/>
          <ac:spMkLst>
            <pc:docMk/>
            <pc:sldMk cId="0" sldId="259"/>
            <ac:spMk id="9501" creationId="{00000000-0000-0000-0000-000000000000}"/>
          </ac:spMkLst>
        </pc:spChg>
        <pc:spChg chg="mod">
          <ac:chgData name="Abdessamad Derraz" userId="4c6d9526346a9ae3" providerId="LiveId" clId="{AD25D313-8F40-411F-BE09-C1B3962AFFC3}" dt="2022-08-11T14:46:43.344" v="19304"/>
          <ac:spMkLst>
            <pc:docMk/>
            <pc:sldMk cId="0" sldId="259"/>
            <ac:spMk id="9502" creationId="{00000000-0000-0000-0000-000000000000}"/>
          </ac:spMkLst>
        </pc:spChg>
        <pc:spChg chg="mod">
          <ac:chgData name="Abdessamad Derraz" userId="4c6d9526346a9ae3" providerId="LiveId" clId="{AD25D313-8F40-411F-BE09-C1B3962AFFC3}" dt="2022-08-11T14:46:43.344" v="19304"/>
          <ac:spMkLst>
            <pc:docMk/>
            <pc:sldMk cId="0" sldId="259"/>
            <ac:spMk id="9503" creationId="{00000000-0000-0000-0000-000000000000}"/>
          </ac:spMkLst>
        </pc:spChg>
        <pc:spChg chg="mod">
          <ac:chgData name="Abdessamad Derraz" userId="4c6d9526346a9ae3" providerId="LiveId" clId="{AD25D313-8F40-411F-BE09-C1B3962AFFC3}" dt="2022-08-11T14:46:43.344" v="19304"/>
          <ac:spMkLst>
            <pc:docMk/>
            <pc:sldMk cId="0" sldId="259"/>
            <ac:spMk id="9504" creationId="{00000000-0000-0000-0000-000000000000}"/>
          </ac:spMkLst>
        </pc:spChg>
        <pc:spChg chg="mod">
          <ac:chgData name="Abdessamad Derraz" userId="4c6d9526346a9ae3" providerId="LiveId" clId="{AD25D313-8F40-411F-BE09-C1B3962AFFC3}" dt="2022-08-11T14:46:43.344" v="19304"/>
          <ac:spMkLst>
            <pc:docMk/>
            <pc:sldMk cId="0" sldId="259"/>
            <ac:spMk id="9505" creationId="{00000000-0000-0000-0000-000000000000}"/>
          </ac:spMkLst>
        </pc:spChg>
        <pc:spChg chg="mod">
          <ac:chgData name="Abdessamad Derraz" userId="4c6d9526346a9ae3" providerId="LiveId" clId="{AD25D313-8F40-411F-BE09-C1B3962AFFC3}" dt="2022-08-11T14:46:43.344" v="19304"/>
          <ac:spMkLst>
            <pc:docMk/>
            <pc:sldMk cId="0" sldId="259"/>
            <ac:spMk id="9506" creationId="{00000000-0000-0000-0000-000000000000}"/>
          </ac:spMkLst>
        </pc:spChg>
        <pc:spChg chg="mod">
          <ac:chgData name="Abdessamad Derraz" userId="4c6d9526346a9ae3" providerId="LiveId" clId="{AD25D313-8F40-411F-BE09-C1B3962AFFC3}" dt="2022-08-11T14:46:43.344" v="19304"/>
          <ac:spMkLst>
            <pc:docMk/>
            <pc:sldMk cId="0" sldId="259"/>
            <ac:spMk id="9507" creationId="{00000000-0000-0000-0000-000000000000}"/>
          </ac:spMkLst>
        </pc:spChg>
        <pc:spChg chg="mod">
          <ac:chgData name="Abdessamad Derraz" userId="4c6d9526346a9ae3" providerId="LiveId" clId="{AD25D313-8F40-411F-BE09-C1B3962AFFC3}" dt="2022-08-11T14:46:43.344" v="19304"/>
          <ac:spMkLst>
            <pc:docMk/>
            <pc:sldMk cId="0" sldId="259"/>
            <ac:spMk id="9508" creationId="{00000000-0000-0000-0000-000000000000}"/>
          </ac:spMkLst>
        </pc:spChg>
        <pc:spChg chg="mod">
          <ac:chgData name="Abdessamad Derraz" userId="4c6d9526346a9ae3" providerId="LiveId" clId="{AD25D313-8F40-411F-BE09-C1B3962AFFC3}" dt="2022-08-11T14:46:43.344" v="19304"/>
          <ac:spMkLst>
            <pc:docMk/>
            <pc:sldMk cId="0" sldId="259"/>
            <ac:spMk id="9509" creationId="{00000000-0000-0000-0000-000000000000}"/>
          </ac:spMkLst>
        </pc:spChg>
        <pc:spChg chg="mod">
          <ac:chgData name="Abdessamad Derraz" userId="4c6d9526346a9ae3" providerId="LiveId" clId="{AD25D313-8F40-411F-BE09-C1B3962AFFC3}" dt="2022-08-11T14:46:43.344" v="19304"/>
          <ac:spMkLst>
            <pc:docMk/>
            <pc:sldMk cId="0" sldId="259"/>
            <ac:spMk id="9510" creationId="{00000000-0000-0000-0000-000000000000}"/>
          </ac:spMkLst>
        </pc:spChg>
        <pc:spChg chg="mod">
          <ac:chgData name="Abdessamad Derraz" userId="4c6d9526346a9ae3" providerId="LiveId" clId="{AD25D313-8F40-411F-BE09-C1B3962AFFC3}" dt="2022-08-11T14:46:43.344" v="19304"/>
          <ac:spMkLst>
            <pc:docMk/>
            <pc:sldMk cId="0" sldId="259"/>
            <ac:spMk id="9511" creationId="{00000000-0000-0000-0000-000000000000}"/>
          </ac:spMkLst>
        </pc:spChg>
        <pc:spChg chg="mod">
          <ac:chgData name="Abdessamad Derraz" userId="4c6d9526346a9ae3" providerId="LiveId" clId="{AD25D313-8F40-411F-BE09-C1B3962AFFC3}" dt="2022-08-11T14:46:43.344" v="19304"/>
          <ac:spMkLst>
            <pc:docMk/>
            <pc:sldMk cId="0" sldId="259"/>
            <ac:spMk id="9512" creationId="{00000000-0000-0000-0000-000000000000}"/>
          </ac:spMkLst>
        </pc:spChg>
        <pc:spChg chg="mod">
          <ac:chgData name="Abdessamad Derraz" userId="4c6d9526346a9ae3" providerId="LiveId" clId="{AD25D313-8F40-411F-BE09-C1B3962AFFC3}" dt="2022-08-11T14:46:43.344" v="19304"/>
          <ac:spMkLst>
            <pc:docMk/>
            <pc:sldMk cId="0" sldId="259"/>
            <ac:spMk id="9513" creationId="{00000000-0000-0000-0000-000000000000}"/>
          </ac:spMkLst>
        </pc:spChg>
        <pc:spChg chg="mod">
          <ac:chgData name="Abdessamad Derraz" userId="4c6d9526346a9ae3" providerId="LiveId" clId="{AD25D313-8F40-411F-BE09-C1B3962AFFC3}" dt="2022-08-11T14:46:43.344" v="19304"/>
          <ac:spMkLst>
            <pc:docMk/>
            <pc:sldMk cId="0" sldId="259"/>
            <ac:spMk id="9514" creationId="{00000000-0000-0000-0000-000000000000}"/>
          </ac:spMkLst>
        </pc:spChg>
        <pc:spChg chg="mod">
          <ac:chgData name="Abdessamad Derraz" userId="4c6d9526346a9ae3" providerId="LiveId" clId="{AD25D313-8F40-411F-BE09-C1B3962AFFC3}" dt="2022-08-11T14:46:43.344" v="19304"/>
          <ac:spMkLst>
            <pc:docMk/>
            <pc:sldMk cId="0" sldId="259"/>
            <ac:spMk id="9515" creationId="{00000000-0000-0000-0000-000000000000}"/>
          </ac:spMkLst>
        </pc:spChg>
        <pc:spChg chg="mod">
          <ac:chgData name="Abdessamad Derraz" userId="4c6d9526346a9ae3" providerId="LiveId" clId="{AD25D313-8F40-411F-BE09-C1B3962AFFC3}" dt="2022-08-11T14:46:43.344" v="19304"/>
          <ac:spMkLst>
            <pc:docMk/>
            <pc:sldMk cId="0" sldId="259"/>
            <ac:spMk id="9516" creationId="{00000000-0000-0000-0000-000000000000}"/>
          </ac:spMkLst>
        </pc:spChg>
        <pc:spChg chg="mod">
          <ac:chgData name="Abdessamad Derraz" userId="4c6d9526346a9ae3" providerId="LiveId" clId="{AD25D313-8F40-411F-BE09-C1B3962AFFC3}" dt="2022-08-11T14:46:43.344" v="19304"/>
          <ac:spMkLst>
            <pc:docMk/>
            <pc:sldMk cId="0" sldId="259"/>
            <ac:spMk id="9517" creationId="{00000000-0000-0000-0000-000000000000}"/>
          </ac:spMkLst>
        </pc:spChg>
        <pc:spChg chg="mod">
          <ac:chgData name="Abdessamad Derraz" userId="4c6d9526346a9ae3" providerId="LiveId" clId="{AD25D313-8F40-411F-BE09-C1B3962AFFC3}" dt="2022-08-11T14:46:43.344" v="19304"/>
          <ac:spMkLst>
            <pc:docMk/>
            <pc:sldMk cId="0" sldId="259"/>
            <ac:spMk id="9518" creationId="{00000000-0000-0000-0000-000000000000}"/>
          </ac:spMkLst>
        </pc:spChg>
        <pc:spChg chg="mod">
          <ac:chgData name="Abdessamad Derraz" userId="4c6d9526346a9ae3" providerId="LiveId" clId="{AD25D313-8F40-411F-BE09-C1B3962AFFC3}" dt="2022-08-11T14:46:43.344" v="19304"/>
          <ac:spMkLst>
            <pc:docMk/>
            <pc:sldMk cId="0" sldId="259"/>
            <ac:spMk id="9519" creationId="{00000000-0000-0000-0000-000000000000}"/>
          </ac:spMkLst>
        </pc:spChg>
        <pc:spChg chg="mod">
          <ac:chgData name="Abdessamad Derraz" userId="4c6d9526346a9ae3" providerId="LiveId" clId="{AD25D313-8F40-411F-BE09-C1B3962AFFC3}" dt="2022-08-11T14:46:43.344" v="19304"/>
          <ac:spMkLst>
            <pc:docMk/>
            <pc:sldMk cId="0" sldId="259"/>
            <ac:spMk id="9520" creationId="{00000000-0000-0000-0000-000000000000}"/>
          </ac:spMkLst>
        </pc:spChg>
        <pc:spChg chg="mod">
          <ac:chgData name="Abdessamad Derraz" userId="4c6d9526346a9ae3" providerId="LiveId" clId="{AD25D313-8F40-411F-BE09-C1B3962AFFC3}" dt="2022-08-11T14:46:43.344" v="19304"/>
          <ac:spMkLst>
            <pc:docMk/>
            <pc:sldMk cId="0" sldId="259"/>
            <ac:spMk id="9521" creationId="{00000000-0000-0000-0000-000000000000}"/>
          </ac:spMkLst>
        </pc:spChg>
        <pc:spChg chg="mod">
          <ac:chgData name="Abdessamad Derraz" userId="4c6d9526346a9ae3" providerId="LiveId" clId="{AD25D313-8F40-411F-BE09-C1B3962AFFC3}" dt="2022-08-11T14:46:43.344" v="19304"/>
          <ac:spMkLst>
            <pc:docMk/>
            <pc:sldMk cId="0" sldId="259"/>
            <ac:spMk id="9522" creationId="{00000000-0000-0000-0000-000000000000}"/>
          </ac:spMkLst>
        </pc:spChg>
        <pc:spChg chg="mod">
          <ac:chgData name="Abdessamad Derraz" userId="4c6d9526346a9ae3" providerId="LiveId" clId="{AD25D313-8F40-411F-BE09-C1B3962AFFC3}" dt="2022-08-11T14:46:43.344" v="19304"/>
          <ac:spMkLst>
            <pc:docMk/>
            <pc:sldMk cId="0" sldId="259"/>
            <ac:spMk id="9523" creationId="{00000000-0000-0000-0000-000000000000}"/>
          </ac:spMkLst>
        </pc:spChg>
        <pc:spChg chg="mod">
          <ac:chgData name="Abdessamad Derraz" userId="4c6d9526346a9ae3" providerId="LiveId" clId="{AD25D313-8F40-411F-BE09-C1B3962AFFC3}" dt="2022-08-11T14:46:43.344" v="19304"/>
          <ac:spMkLst>
            <pc:docMk/>
            <pc:sldMk cId="0" sldId="259"/>
            <ac:spMk id="9524" creationId="{00000000-0000-0000-0000-000000000000}"/>
          </ac:spMkLst>
        </pc:spChg>
        <pc:spChg chg="mod">
          <ac:chgData name="Abdessamad Derraz" userId="4c6d9526346a9ae3" providerId="LiveId" clId="{AD25D313-8F40-411F-BE09-C1B3962AFFC3}" dt="2022-08-11T14:46:43.344" v="19304"/>
          <ac:spMkLst>
            <pc:docMk/>
            <pc:sldMk cId="0" sldId="259"/>
            <ac:spMk id="9525" creationId="{00000000-0000-0000-0000-000000000000}"/>
          </ac:spMkLst>
        </pc:spChg>
        <pc:spChg chg="mod">
          <ac:chgData name="Abdessamad Derraz" userId="4c6d9526346a9ae3" providerId="LiveId" clId="{AD25D313-8F40-411F-BE09-C1B3962AFFC3}" dt="2022-08-11T14:46:43.344" v="19304"/>
          <ac:spMkLst>
            <pc:docMk/>
            <pc:sldMk cId="0" sldId="259"/>
            <ac:spMk id="9526" creationId="{00000000-0000-0000-0000-000000000000}"/>
          </ac:spMkLst>
        </pc:spChg>
        <pc:spChg chg="mod">
          <ac:chgData name="Abdessamad Derraz" userId="4c6d9526346a9ae3" providerId="LiveId" clId="{AD25D313-8F40-411F-BE09-C1B3962AFFC3}" dt="2022-08-11T14:46:43.344" v="19304"/>
          <ac:spMkLst>
            <pc:docMk/>
            <pc:sldMk cId="0" sldId="259"/>
            <ac:spMk id="9527" creationId="{00000000-0000-0000-0000-000000000000}"/>
          </ac:spMkLst>
        </pc:spChg>
        <pc:spChg chg="mod">
          <ac:chgData name="Abdessamad Derraz" userId="4c6d9526346a9ae3" providerId="LiveId" clId="{AD25D313-8F40-411F-BE09-C1B3962AFFC3}" dt="2022-08-11T14:46:43.344" v="19304"/>
          <ac:spMkLst>
            <pc:docMk/>
            <pc:sldMk cId="0" sldId="259"/>
            <ac:spMk id="9528" creationId="{00000000-0000-0000-0000-000000000000}"/>
          </ac:spMkLst>
        </pc:spChg>
        <pc:spChg chg="mod">
          <ac:chgData name="Abdessamad Derraz" userId="4c6d9526346a9ae3" providerId="LiveId" clId="{AD25D313-8F40-411F-BE09-C1B3962AFFC3}" dt="2022-08-11T14:46:43.344" v="19304"/>
          <ac:spMkLst>
            <pc:docMk/>
            <pc:sldMk cId="0" sldId="259"/>
            <ac:spMk id="9529" creationId="{00000000-0000-0000-0000-000000000000}"/>
          </ac:spMkLst>
        </pc:spChg>
        <pc:spChg chg="mod">
          <ac:chgData name="Abdessamad Derraz" userId="4c6d9526346a9ae3" providerId="LiveId" clId="{AD25D313-8F40-411F-BE09-C1B3962AFFC3}" dt="2022-08-11T14:46:43.344" v="19304"/>
          <ac:spMkLst>
            <pc:docMk/>
            <pc:sldMk cId="0" sldId="259"/>
            <ac:spMk id="9530" creationId="{00000000-0000-0000-0000-000000000000}"/>
          </ac:spMkLst>
        </pc:spChg>
        <pc:spChg chg="mod">
          <ac:chgData name="Abdessamad Derraz" userId="4c6d9526346a9ae3" providerId="LiveId" clId="{AD25D313-8F40-411F-BE09-C1B3962AFFC3}" dt="2022-08-11T14:46:43.344" v="19304"/>
          <ac:spMkLst>
            <pc:docMk/>
            <pc:sldMk cId="0" sldId="259"/>
            <ac:spMk id="9531" creationId="{00000000-0000-0000-0000-000000000000}"/>
          </ac:spMkLst>
        </pc:spChg>
        <pc:spChg chg="mod">
          <ac:chgData name="Abdessamad Derraz" userId="4c6d9526346a9ae3" providerId="LiveId" clId="{AD25D313-8F40-411F-BE09-C1B3962AFFC3}" dt="2022-08-11T14:46:43.344" v="19304"/>
          <ac:spMkLst>
            <pc:docMk/>
            <pc:sldMk cId="0" sldId="259"/>
            <ac:spMk id="9532" creationId="{00000000-0000-0000-0000-000000000000}"/>
          </ac:spMkLst>
        </pc:spChg>
        <pc:spChg chg="mod">
          <ac:chgData name="Abdessamad Derraz" userId="4c6d9526346a9ae3" providerId="LiveId" clId="{AD25D313-8F40-411F-BE09-C1B3962AFFC3}" dt="2022-08-11T14:46:43.344" v="19304"/>
          <ac:spMkLst>
            <pc:docMk/>
            <pc:sldMk cId="0" sldId="259"/>
            <ac:spMk id="9533" creationId="{00000000-0000-0000-0000-000000000000}"/>
          </ac:spMkLst>
        </pc:spChg>
        <pc:spChg chg="mod">
          <ac:chgData name="Abdessamad Derraz" userId="4c6d9526346a9ae3" providerId="LiveId" clId="{AD25D313-8F40-411F-BE09-C1B3962AFFC3}" dt="2022-08-11T14:46:43.344" v="19304"/>
          <ac:spMkLst>
            <pc:docMk/>
            <pc:sldMk cId="0" sldId="259"/>
            <ac:spMk id="9534" creationId="{00000000-0000-0000-0000-000000000000}"/>
          </ac:spMkLst>
        </pc:spChg>
        <pc:spChg chg="mod">
          <ac:chgData name="Abdessamad Derraz" userId="4c6d9526346a9ae3" providerId="LiveId" clId="{AD25D313-8F40-411F-BE09-C1B3962AFFC3}" dt="2022-08-11T14:46:43.344" v="19304"/>
          <ac:spMkLst>
            <pc:docMk/>
            <pc:sldMk cId="0" sldId="259"/>
            <ac:spMk id="9535" creationId="{00000000-0000-0000-0000-000000000000}"/>
          </ac:spMkLst>
        </pc:spChg>
        <pc:spChg chg="mod">
          <ac:chgData name="Abdessamad Derraz" userId="4c6d9526346a9ae3" providerId="LiveId" clId="{AD25D313-8F40-411F-BE09-C1B3962AFFC3}" dt="2022-08-11T14:46:43.344" v="19304"/>
          <ac:spMkLst>
            <pc:docMk/>
            <pc:sldMk cId="0" sldId="259"/>
            <ac:spMk id="9536" creationId="{00000000-0000-0000-0000-000000000000}"/>
          </ac:spMkLst>
        </pc:spChg>
        <pc:spChg chg="mod">
          <ac:chgData name="Abdessamad Derraz" userId="4c6d9526346a9ae3" providerId="LiveId" clId="{AD25D313-8F40-411F-BE09-C1B3962AFFC3}" dt="2022-08-11T14:46:43.344" v="19304"/>
          <ac:spMkLst>
            <pc:docMk/>
            <pc:sldMk cId="0" sldId="259"/>
            <ac:spMk id="9537" creationId="{00000000-0000-0000-0000-000000000000}"/>
          </ac:spMkLst>
        </pc:spChg>
        <pc:spChg chg="mod">
          <ac:chgData name="Abdessamad Derraz" userId="4c6d9526346a9ae3" providerId="LiveId" clId="{AD25D313-8F40-411F-BE09-C1B3962AFFC3}" dt="2022-08-11T14:46:43.344" v="19304"/>
          <ac:spMkLst>
            <pc:docMk/>
            <pc:sldMk cId="0" sldId="259"/>
            <ac:spMk id="9538" creationId="{00000000-0000-0000-0000-000000000000}"/>
          </ac:spMkLst>
        </pc:spChg>
        <pc:spChg chg="mod">
          <ac:chgData name="Abdessamad Derraz" userId="4c6d9526346a9ae3" providerId="LiveId" clId="{AD25D313-8F40-411F-BE09-C1B3962AFFC3}" dt="2022-08-11T14:46:43.344" v="19304"/>
          <ac:spMkLst>
            <pc:docMk/>
            <pc:sldMk cId="0" sldId="259"/>
            <ac:spMk id="9539" creationId="{00000000-0000-0000-0000-000000000000}"/>
          </ac:spMkLst>
        </pc:spChg>
        <pc:spChg chg="mod">
          <ac:chgData name="Abdessamad Derraz" userId="4c6d9526346a9ae3" providerId="LiveId" clId="{AD25D313-8F40-411F-BE09-C1B3962AFFC3}" dt="2022-08-11T14:46:43.344" v="19304"/>
          <ac:spMkLst>
            <pc:docMk/>
            <pc:sldMk cId="0" sldId="259"/>
            <ac:spMk id="9540" creationId="{00000000-0000-0000-0000-000000000000}"/>
          </ac:spMkLst>
        </pc:spChg>
        <pc:spChg chg="mod">
          <ac:chgData name="Abdessamad Derraz" userId="4c6d9526346a9ae3" providerId="LiveId" clId="{AD25D313-8F40-411F-BE09-C1B3962AFFC3}" dt="2022-08-11T14:46:43.344" v="19304"/>
          <ac:spMkLst>
            <pc:docMk/>
            <pc:sldMk cId="0" sldId="259"/>
            <ac:spMk id="9541" creationId="{00000000-0000-0000-0000-000000000000}"/>
          </ac:spMkLst>
        </pc:spChg>
        <pc:spChg chg="mod">
          <ac:chgData name="Abdessamad Derraz" userId="4c6d9526346a9ae3" providerId="LiveId" clId="{AD25D313-8F40-411F-BE09-C1B3962AFFC3}" dt="2022-08-11T14:46:43.344" v="19304"/>
          <ac:spMkLst>
            <pc:docMk/>
            <pc:sldMk cId="0" sldId="259"/>
            <ac:spMk id="9542" creationId="{00000000-0000-0000-0000-000000000000}"/>
          </ac:spMkLst>
        </pc:spChg>
        <pc:spChg chg="mod">
          <ac:chgData name="Abdessamad Derraz" userId="4c6d9526346a9ae3" providerId="LiveId" clId="{AD25D313-8F40-411F-BE09-C1B3962AFFC3}" dt="2022-08-11T14:46:43.344" v="19304"/>
          <ac:spMkLst>
            <pc:docMk/>
            <pc:sldMk cId="0" sldId="259"/>
            <ac:spMk id="9543" creationId="{00000000-0000-0000-0000-000000000000}"/>
          </ac:spMkLst>
        </pc:spChg>
        <pc:spChg chg="mod">
          <ac:chgData name="Abdessamad Derraz" userId="4c6d9526346a9ae3" providerId="LiveId" clId="{AD25D313-8F40-411F-BE09-C1B3962AFFC3}" dt="2022-08-11T14:46:43.344" v="19304"/>
          <ac:spMkLst>
            <pc:docMk/>
            <pc:sldMk cId="0" sldId="259"/>
            <ac:spMk id="9544" creationId="{00000000-0000-0000-0000-000000000000}"/>
          </ac:spMkLst>
        </pc:spChg>
        <pc:spChg chg="mod">
          <ac:chgData name="Abdessamad Derraz" userId="4c6d9526346a9ae3" providerId="LiveId" clId="{AD25D313-8F40-411F-BE09-C1B3962AFFC3}" dt="2022-08-11T14:46:43.344" v="19304"/>
          <ac:spMkLst>
            <pc:docMk/>
            <pc:sldMk cId="0" sldId="259"/>
            <ac:spMk id="9545" creationId="{00000000-0000-0000-0000-000000000000}"/>
          </ac:spMkLst>
        </pc:spChg>
        <pc:spChg chg="mod">
          <ac:chgData name="Abdessamad Derraz" userId="4c6d9526346a9ae3" providerId="LiveId" clId="{AD25D313-8F40-411F-BE09-C1B3962AFFC3}" dt="2022-08-11T14:46:43.344" v="19304"/>
          <ac:spMkLst>
            <pc:docMk/>
            <pc:sldMk cId="0" sldId="259"/>
            <ac:spMk id="9546" creationId="{00000000-0000-0000-0000-000000000000}"/>
          </ac:spMkLst>
        </pc:spChg>
        <pc:spChg chg="mod">
          <ac:chgData name="Abdessamad Derraz" userId="4c6d9526346a9ae3" providerId="LiveId" clId="{AD25D313-8F40-411F-BE09-C1B3962AFFC3}" dt="2022-08-11T14:46:43.344" v="19304"/>
          <ac:spMkLst>
            <pc:docMk/>
            <pc:sldMk cId="0" sldId="259"/>
            <ac:spMk id="9547" creationId="{00000000-0000-0000-0000-000000000000}"/>
          </ac:spMkLst>
        </pc:spChg>
        <pc:spChg chg="mod">
          <ac:chgData name="Abdessamad Derraz" userId="4c6d9526346a9ae3" providerId="LiveId" clId="{AD25D313-8F40-411F-BE09-C1B3962AFFC3}" dt="2022-08-11T14:46:43.344" v="19304"/>
          <ac:spMkLst>
            <pc:docMk/>
            <pc:sldMk cId="0" sldId="259"/>
            <ac:spMk id="9548" creationId="{00000000-0000-0000-0000-000000000000}"/>
          </ac:spMkLst>
        </pc:spChg>
        <pc:spChg chg="mod">
          <ac:chgData name="Abdessamad Derraz" userId="4c6d9526346a9ae3" providerId="LiveId" clId="{AD25D313-8F40-411F-BE09-C1B3962AFFC3}" dt="2022-08-11T14:46:43.344" v="19304"/>
          <ac:spMkLst>
            <pc:docMk/>
            <pc:sldMk cId="0" sldId="259"/>
            <ac:spMk id="9549" creationId="{00000000-0000-0000-0000-000000000000}"/>
          </ac:spMkLst>
        </pc:spChg>
        <pc:spChg chg="mod">
          <ac:chgData name="Abdessamad Derraz" userId="4c6d9526346a9ae3" providerId="LiveId" clId="{AD25D313-8F40-411F-BE09-C1B3962AFFC3}" dt="2022-08-11T14:46:43.344" v="19304"/>
          <ac:spMkLst>
            <pc:docMk/>
            <pc:sldMk cId="0" sldId="259"/>
            <ac:spMk id="9550" creationId="{00000000-0000-0000-0000-000000000000}"/>
          </ac:spMkLst>
        </pc:spChg>
        <pc:spChg chg="mod">
          <ac:chgData name="Abdessamad Derraz" userId="4c6d9526346a9ae3" providerId="LiveId" clId="{AD25D313-8F40-411F-BE09-C1B3962AFFC3}" dt="2022-08-11T14:46:43.344" v="19304"/>
          <ac:spMkLst>
            <pc:docMk/>
            <pc:sldMk cId="0" sldId="259"/>
            <ac:spMk id="9551" creationId="{00000000-0000-0000-0000-000000000000}"/>
          </ac:spMkLst>
        </pc:spChg>
        <pc:spChg chg="mod">
          <ac:chgData name="Abdessamad Derraz" userId="4c6d9526346a9ae3" providerId="LiveId" clId="{AD25D313-8F40-411F-BE09-C1B3962AFFC3}" dt="2022-08-11T14:46:43.344" v="19304"/>
          <ac:spMkLst>
            <pc:docMk/>
            <pc:sldMk cId="0" sldId="259"/>
            <ac:spMk id="9552" creationId="{00000000-0000-0000-0000-000000000000}"/>
          </ac:spMkLst>
        </pc:spChg>
        <pc:spChg chg="mod">
          <ac:chgData name="Abdessamad Derraz" userId="4c6d9526346a9ae3" providerId="LiveId" clId="{AD25D313-8F40-411F-BE09-C1B3962AFFC3}" dt="2022-08-11T14:46:43.344" v="19304"/>
          <ac:spMkLst>
            <pc:docMk/>
            <pc:sldMk cId="0" sldId="259"/>
            <ac:spMk id="9553" creationId="{00000000-0000-0000-0000-000000000000}"/>
          </ac:spMkLst>
        </pc:spChg>
        <pc:spChg chg="mod">
          <ac:chgData name="Abdessamad Derraz" userId="4c6d9526346a9ae3" providerId="LiveId" clId="{AD25D313-8F40-411F-BE09-C1B3962AFFC3}" dt="2022-08-11T14:46:43.344" v="19304"/>
          <ac:spMkLst>
            <pc:docMk/>
            <pc:sldMk cId="0" sldId="259"/>
            <ac:spMk id="9554" creationId="{00000000-0000-0000-0000-000000000000}"/>
          </ac:spMkLst>
        </pc:spChg>
        <pc:spChg chg="mod">
          <ac:chgData name="Abdessamad Derraz" userId="4c6d9526346a9ae3" providerId="LiveId" clId="{AD25D313-8F40-411F-BE09-C1B3962AFFC3}" dt="2022-08-11T14:46:43.344" v="19304"/>
          <ac:spMkLst>
            <pc:docMk/>
            <pc:sldMk cId="0" sldId="259"/>
            <ac:spMk id="9555" creationId="{00000000-0000-0000-0000-000000000000}"/>
          </ac:spMkLst>
        </pc:spChg>
        <pc:spChg chg="mod">
          <ac:chgData name="Abdessamad Derraz" userId="4c6d9526346a9ae3" providerId="LiveId" clId="{AD25D313-8F40-411F-BE09-C1B3962AFFC3}" dt="2022-08-11T14:46:43.344" v="19304"/>
          <ac:spMkLst>
            <pc:docMk/>
            <pc:sldMk cId="0" sldId="259"/>
            <ac:spMk id="9556" creationId="{00000000-0000-0000-0000-000000000000}"/>
          </ac:spMkLst>
        </pc:spChg>
        <pc:spChg chg="mod">
          <ac:chgData name="Abdessamad Derraz" userId="4c6d9526346a9ae3" providerId="LiveId" clId="{AD25D313-8F40-411F-BE09-C1B3962AFFC3}" dt="2022-08-11T14:46:43.344" v="19304"/>
          <ac:spMkLst>
            <pc:docMk/>
            <pc:sldMk cId="0" sldId="259"/>
            <ac:spMk id="9557" creationId="{00000000-0000-0000-0000-000000000000}"/>
          </ac:spMkLst>
        </pc:spChg>
        <pc:spChg chg="mod">
          <ac:chgData name="Abdessamad Derraz" userId="4c6d9526346a9ae3" providerId="LiveId" clId="{AD25D313-8F40-411F-BE09-C1B3962AFFC3}" dt="2022-08-11T14:46:43.344" v="19304"/>
          <ac:spMkLst>
            <pc:docMk/>
            <pc:sldMk cId="0" sldId="259"/>
            <ac:spMk id="9558" creationId="{00000000-0000-0000-0000-000000000000}"/>
          </ac:spMkLst>
        </pc:spChg>
        <pc:spChg chg="mod">
          <ac:chgData name="Abdessamad Derraz" userId="4c6d9526346a9ae3" providerId="LiveId" clId="{AD25D313-8F40-411F-BE09-C1B3962AFFC3}" dt="2022-08-11T14:46:43.344" v="19304"/>
          <ac:spMkLst>
            <pc:docMk/>
            <pc:sldMk cId="0" sldId="259"/>
            <ac:spMk id="9559" creationId="{00000000-0000-0000-0000-000000000000}"/>
          </ac:spMkLst>
        </pc:spChg>
        <pc:spChg chg="mod">
          <ac:chgData name="Abdessamad Derraz" userId="4c6d9526346a9ae3" providerId="LiveId" clId="{AD25D313-8F40-411F-BE09-C1B3962AFFC3}" dt="2022-08-11T14:46:43.344" v="19304"/>
          <ac:spMkLst>
            <pc:docMk/>
            <pc:sldMk cId="0" sldId="259"/>
            <ac:spMk id="9560" creationId="{00000000-0000-0000-0000-000000000000}"/>
          </ac:spMkLst>
        </pc:spChg>
        <pc:spChg chg="mod">
          <ac:chgData name="Abdessamad Derraz" userId="4c6d9526346a9ae3" providerId="LiveId" clId="{AD25D313-8F40-411F-BE09-C1B3962AFFC3}" dt="2022-08-11T14:46:43.344" v="19304"/>
          <ac:spMkLst>
            <pc:docMk/>
            <pc:sldMk cId="0" sldId="259"/>
            <ac:spMk id="9561" creationId="{00000000-0000-0000-0000-000000000000}"/>
          </ac:spMkLst>
        </pc:spChg>
        <pc:spChg chg="mod">
          <ac:chgData name="Abdessamad Derraz" userId="4c6d9526346a9ae3" providerId="LiveId" clId="{AD25D313-8F40-411F-BE09-C1B3962AFFC3}" dt="2022-08-11T14:46:43.344" v="19304"/>
          <ac:spMkLst>
            <pc:docMk/>
            <pc:sldMk cId="0" sldId="259"/>
            <ac:spMk id="9562" creationId="{00000000-0000-0000-0000-000000000000}"/>
          </ac:spMkLst>
        </pc:spChg>
        <pc:spChg chg="mod">
          <ac:chgData name="Abdessamad Derraz" userId="4c6d9526346a9ae3" providerId="LiveId" clId="{AD25D313-8F40-411F-BE09-C1B3962AFFC3}" dt="2022-08-11T14:46:43.344" v="19304"/>
          <ac:spMkLst>
            <pc:docMk/>
            <pc:sldMk cId="0" sldId="259"/>
            <ac:spMk id="9563" creationId="{00000000-0000-0000-0000-000000000000}"/>
          </ac:spMkLst>
        </pc:spChg>
        <pc:spChg chg="mod">
          <ac:chgData name="Abdessamad Derraz" userId="4c6d9526346a9ae3" providerId="LiveId" clId="{AD25D313-8F40-411F-BE09-C1B3962AFFC3}" dt="2022-08-11T14:46:43.344" v="19304"/>
          <ac:spMkLst>
            <pc:docMk/>
            <pc:sldMk cId="0" sldId="259"/>
            <ac:spMk id="9564" creationId="{00000000-0000-0000-0000-000000000000}"/>
          </ac:spMkLst>
        </pc:spChg>
        <pc:spChg chg="mod">
          <ac:chgData name="Abdessamad Derraz" userId="4c6d9526346a9ae3" providerId="LiveId" clId="{AD25D313-8F40-411F-BE09-C1B3962AFFC3}" dt="2022-08-11T14:46:43.344" v="19304"/>
          <ac:spMkLst>
            <pc:docMk/>
            <pc:sldMk cId="0" sldId="259"/>
            <ac:spMk id="9565" creationId="{00000000-0000-0000-0000-000000000000}"/>
          </ac:spMkLst>
        </pc:spChg>
        <pc:spChg chg="mod">
          <ac:chgData name="Abdessamad Derraz" userId="4c6d9526346a9ae3" providerId="LiveId" clId="{AD25D313-8F40-411F-BE09-C1B3962AFFC3}" dt="2022-08-11T14:46:43.344" v="19304"/>
          <ac:spMkLst>
            <pc:docMk/>
            <pc:sldMk cId="0" sldId="259"/>
            <ac:spMk id="9566" creationId="{00000000-0000-0000-0000-000000000000}"/>
          </ac:spMkLst>
        </pc:spChg>
        <pc:spChg chg="mod">
          <ac:chgData name="Abdessamad Derraz" userId="4c6d9526346a9ae3" providerId="LiveId" clId="{AD25D313-8F40-411F-BE09-C1B3962AFFC3}" dt="2022-08-11T14:46:43.344" v="19304"/>
          <ac:spMkLst>
            <pc:docMk/>
            <pc:sldMk cId="0" sldId="259"/>
            <ac:spMk id="9567" creationId="{00000000-0000-0000-0000-000000000000}"/>
          </ac:spMkLst>
        </pc:spChg>
        <pc:spChg chg="mod">
          <ac:chgData name="Abdessamad Derraz" userId="4c6d9526346a9ae3" providerId="LiveId" clId="{AD25D313-8F40-411F-BE09-C1B3962AFFC3}" dt="2022-08-11T14:46:43.344" v="19304"/>
          <ac:spMkLst>
            <pc:docMk/>
            <pc:sldMk cId="0" sldId="259"/>
            <ac:spMk id="9568" creationId="{00000000-0000-0000-0000-000000000000}"/>
          </ac:spMkLst>
        </pc:spChg>
        <pc:spChg chg="mod">
          <ac:chgData name="Abdessamad Derraz" userId="4c6d9526346a9ae3" providerId="LiveId" clId="{AD25D313-8F40-411F-BE09-C1B3962AFFC3}" dt="2022-08-11T14:46:43.344" v="19304"/>
          <ac:spMkLst>
            <pc:docMk/>
            <pc:sldMk cId="0" sldId="259"/>
            <ac:spMk id="9569" creationId="{00000000-0000-0000-0000-000000000000}"/>
          </ac:spMkLst>
        </pc:spChg>
        <pc:spChg chg="mod">
          <ac:chgData name="Abdessamad Derraz" userId="4c6d9526346a9ae3" providerId="LiveId" clId="{AD25D313-8F40-411F-BE09-C1B3962AFFC3}" dt="2022-08-11T14:46:43.344" v="19304"/>
          <ac:spMkLst>
            <pc:docMk/>
            <pc:sldMk cId="0" sldId="259"/>
            <ac:spMk id="9570" creationId="{00000000-0000-0000-0000-000000000000}"/>
          </ac:spMkLst>
        </pc:spChg>
        <pc:spChg chg="mod">
          <ac:chgData name="Abdessamad Derraz" userId="4c6d9526346a9ae3" providerId="LiveId" clId="{AD25D313-8F40-411F-BE09-C1B3962AFFC3}" dt="2022-08-11T14:46:43.344" v="19304"/>
          <ac:spMkLst>
            <pc:docMk/>
            <pc:sldMk cId="0" sldId="259"/>
            <ac:spMk id="9571" creationId="{00000000-0000-0000-0000-000000000000}"/>
          </ac:spMkLst>
        </pc:spChg>
        <pc:spChg chg="mod">
          <ac:chgData name="Abdessamad Derraz" userId="4c6d9526346a9ae3" providerId="LiveId" clId="{AD25D313-8F40-411F-BE09-C1B3962AFFC3}" dt="2022-08-11T14:46:43.344" v="19304"/>
          <ac:spMkLst>
            <pc:docMk/>
            <pc:sldMk cId="0" sldId="259"/>
            <ac:spMk id="9572" creationId="{00000000-0000-0000-0000-000000000000}"/>
          </ac:spMkLst>
        </pc:spChg>
        <pc:spChg chg="mod">
          <ac:chgData name="Abdessamad Derraz" userId="4c6d9526346a9ae3" providerId="LiveId" clId="{AD25D313-8F40-411F-BE09-C1B3962AFFC3}" dt="2022-08-11T14:46:43.344" v="19304"/>
          <ac:spMkLst>
            <pc:docMk/>
            <pc:sldMk cId="0" sldId="259"/>
            <ac:spMk id="9573" creationId="{00000000-0000-0000-0000-000000000000}"/>
          </ac:spMkLst>
        </pc:spChg>
        <pc:spChg chg="mod">
          <ac:chgData name="Abdessamad Derraz" userId="4c6d9526346a9ae3" providerId="LiveId" clId="{AD25D313-8F40-411F-BE09-C1B3962AFFC3}" dt="2022-08-11T14:46:43.344" v="19304"/>
          <ac:spMkLst>
            <pc:docMk/>
            <pc:sldMk cId="0" sldId="259"/>
            <ac:spMk id="9574" creationId="{00000000-0000-0000-0000-000000000000}"/>
          </ac:spMkLst>
        </pc:spChg>
        <pc:spChg chg="mod">
          <ac:chgData name="Abdessamad Derraz" userId="4c6d9526346a9ae3" providerId="LiveId" clId="{AD25D313-8F40-411F-BE09-C1B3962AFFC3}" dt="2022-08-11T14:46:43.344" v="19304"/>
          <ac:spMkLst>
            <pc:docMk/>
            <pc:sldMk cId="0" sldId="259"/>
            <ac:spMk id="9575" creationId="{00000000-0000-0000-0000-000000000000}"/>
          </ac:spMkLst>
        </pc:spChg>
        <pc:spChg chg="mod">
          <ac:chgData name="Abdessamad Derraz" userId="4c6d9526346a9ae3" providerId="LiveId" clId="{AD25D313-8F40-411F-BE09-C1B3962AFFC3}" dt="2022-08-11T14:46:43.344" v="19304"/>
          <ac:spMkLst>
            <pc:docMk/>
            <pc:sldMk cId="0" sldId="259"/>
            <ac:spMk id="9576" creationId="{00000000-0000-0000-0000-000000000000}"/>
          </ac:spMkLst>
        </pc:spChg>
        <pc:spChg chg="mod">
          <ac:chgData name="Abdessamad Derraz" userId="4c6d9526346a9ae3" providerId="LiveId" clId="{AD25D313-8F40-411F-BE09-C1B3962AFFC3}" dt="2022-08-11T14:46:43.344" v="19304"/>
          <ac:spMkLst>
            <pc:docMk/>
            <pc:sldMk cId="0" sldId="259"/>
            <ac:spMk id="9577" creationId="{00000000-0000-0000-0000-000000000000}"/>
          </ac:spMkLst>
        </pc:spChg>
        <pc:spChg chg="mod">
          <ac:chgData name="Abdessamad Derraz" userId="4c6d9526346a9ae3" providerId="LiveId" clId="{AD25D313-8F40-411F-BE09-C1B3962AFFC3}" dt="2022-08-11T14:46:43.344" v="19304"/>
          <ac:spMkLst>
            <pc:docMk/>
            <pc:sldMk cId="0" sldId="259"/>
            <ac:spMk id="9578" creationId="{00000000-0000-0000-0000-000000000000}"/>
          </ac:spMkLst>
        </pc:spChg>
        <pc:spChg chg="mod">
          <ac:chgData name="Abdessamad Derraz" userId="4c6d9526346a9ae3" providerId="LiveId" clId="{AD25D313-8F40-411F-BE09-C1B3962AFFC3}" dt="2022-08-11T14:46:43.344" v="19304"/>
          <ac:spMkLst>
            <pc:docMk/>
            <pc:sldMk cId="0" sldId="259"/>
            <ac:spMk id="9579" creationId="{00000000-0000-0000-0000-000000000000}"/>
          </ac:spMkLst>
        </pc:spChg>
        <pc:spChg chg="mod">
          <ac:chgData name="Abdessamad Derraz" userId="4c6d9526346a9ae3" providerId="LiveId" clId="{AD25D313-8F40-411F-BE09-C1B3962AFFC3}" dt="2022-08-11T14:46:43.344" v="19304"/>
          <ac:spMkLst>
            <pc:docMk/>
            <pc:sldMk cId="0" sldId="259"/>
            <ac:spMk id="9580" creationId="{00000000-0000-0000-0000-000000000000}"/>
          </ac:spMkLst>
        </pc:spChg>
        <pc:spChg chg="mod">
          <ac:chgData name="Abdessamad Derraz" userId="4c6d9526346a9ae3" providerId="LiveId" clId="{AD25D313-8F40-411F-BE09-C1B3962AFFC3}" dt="2022-08-11T14:46:43.344" v="19304"/>
          <ac:spMkLst>
            <pc:docMk/>
            <pc:sldMk cId="0" sldId="259"/>
            <ac:spMk id="9581" creationId="{00000000-0000-0000-0000-000000000000}"/>
          </ac:spMkLst>
        </pc:spChg>
        <pc:spChg chg="mod">
          <ac:chgData name="Abdessamad Derraz" userId="4c6d9526346a9ae3" providerId="LiveId" clId="{AD25D313-8F40-411F-BE09-C1B3962AFFC3}" dt="2022-08-11T14:46:43.344" v="19304"/>
          <ac:spMkLst>
            <pc:docMk/>
            <pc:sldMk cId="0" sldId="259"/>
            <ac:spMk id="9582" creationId="{00000000-0000-0000-0000-000000000000}"/>
          </ac:spMkLst>
        </pc:spChg>
        <pc:spChg chg="mod">
          <ac:chgData name="Abdessamad Derraz" userId="4c6d9526346a9ae3" providerId="LiveId" clId="{AD25D313-8F40-411F-BE09-C1B3962AFFC3}" dt="2022-08-11T14:46:43.344" v="19304"/>
          <ac:spMkLst>
            <pc:docMk/>
            <pc:sldMk cId="0" sldId="259"/>
            <ac:spMk id="9583" creationId="{00000000-0000-0000-0000-000000000000}"/>
          </ac:spMkLst>
        </pc:spChg>
        <pc:spChg chg="mod">
          <ac:chgData name="Abdessamad Derraz" userId="4c6d9526346a9ae3" providerId="LiveId" clId="{AD25D313-8F40-411F-BE09-C1B3962AFFC3}" dt="2022-08-11T14:46:43.344" v="19304"/>
          <ac:spMkLst>
            <pc:docMk/>
            <pc:sldMk cId="0" sldId="259"/>
            <ac:spMk id="9584" creationId="{00000000-0000-0000-0000-000000000000}"/>
          </ac:spMkLst>
        </pc:spChg>
        <pc:spChg chg="mod">
          <ac:chgData name="Abdessamad Derraz" userId="4c6d9526346a9ae3" providerId="LiveId" clId="{AD25D313-8F40-411F-BE09-C1B3962AFFC3}" dt="2022-08-11T14:46:43.344" v="19304"/>
          <ac:spMkLst>
            <pc:docMk/>
            <pc:sldMk cId="0" sldId="259"/>
            <ac:spMk id="9585" creationId="{00000000-0000-0000-0000-000000000000}"/>
          </ac:spMkLst>
        </pc:spChg>
        <pc:spChg chg="mod">
          <ac:chgData name="Abdessamad Derraz" userId="4c6d9526346a9ae3" providerId="LiveId" clId="{AD25D313-8F40-411F-BE09-C1B3962AFFC3}" dt="2022-08-11T14:46:43.344" v="19304"/>
          <ac:spMkLst>
            <pc:docMk/>
            <pc:sldMk cId="0" sldId="259"/>
            <ac:spMk id="9586" creationId="{00000000-0000-0000-0000-000000000000}"/>
          </ac:spMkLst>
        </pc:spChg>
        <pc:spChg chg="mod">
          <ac:chgData name="Abdessamad Derraz" userId="4c6d9526346a9ae3" providerId="LiveId" clId="{AD25D313-8F40-411F-BE09-C1B3962AFFC3}" dt="2022-08-11T14:46:43.344" v="19304"/>
          <ac:spMkLst>
            <pc:docMk/>
            <pc:sldMk cId="0" sldId="259"/>
            <ac:spMk id="9587" creationId="{00000000-0000-0000-0000-000000000000}"/>
          </ac:spMkLst>
        </pc:spChg>
        <pc:spChg chg="mod">
          <ac:chgData name="Abdessamad Derraz" userId="4c6d9526346a9ae3" providerId="LiveId" clId="{AD25D313-8F40-411F-BE09-C1B3962AFFC3}" dt="2022-08-11T14:46:43.344" v="19304"/>
          <ac:spMkLst>
            <pc:docMk/>
            <pc:sldMk cId="0" sldId="259"/>
            <ac:spMk id="9588" creationId="{00000000-0000-0000-0000-000000000000}"/>
          </ac:spMkLst>
        </pc:spChg>
        <pc:spChg chg="mod">
          <ac:chgData name="Abdessamad Derraz" userId="4c6d9526346a9ae3" providerId="LiveId" clId="{AD25D313-8F40-411F-BE09-C1B3962AFFC3}" dt="2022-08-11T14:46:43.344" v="19304"/>
          <ac:spMkLst>
            <pc:docMk/>
            <pc:sldMk cId="0" sldId="259"/>
            <ac:spMk id="9589" creationId="{00000000-0000-0000-0000-000000000000}"/>
          </ac:spMkLst>
        </pc:spChg>
        <pc:spChg chg="mod">
          <ac:chgData name="Abdessamad Derraz" userId="4c6d9526346a9ae3" providerId="LiveId" clId="{AD25D313-8F40-411F-BE09-C1B3962AFFC3}" dt="2022-08-11T14:46:43.344" v="19304"/>
          <ac:spMkLst>
            <pc:docMk/>
            <pc:sldMk cId="0" sldId="259"/>
            <ac:spMk id="9590" creationId="{00000000-0000-0000-0000-000000000000}"/>
          </ac:spMkLst>
        </pc:spChg>
        <pc:spChg chg="mod">
          <ac:chgData name="Abdessamad Derraz" userId="4c6d9526346a9ae3" providerId="LiveId" clId="{AD25D313-8F40-411F-BE09-C1B3962AFFC3}" dt="2022-08-11T14:46:43.344" v="19304"/>
          <ac:spMkLst>
            <pc:docMk/>
            <pc:sldMk cId="0" sldId="259"/>
            <ac:spMk id="9591" creationId="{00000000-0000-0000-0000-000000000000}"/>
          </ac:spMkLst>
        </pc:spChg>
        <pc:spChg chg="mod">
          <ac:chgData name="Abdessamad Derraz" userId="4c6d9526346a9ae3" providerId="LiveId" clId="{AD25D313-8F40-411F-BE09-C1B3962AFFC3}" dt="2022-08-11T14:46:43.344" v="19304"/>
          <ac:spMkLst>
            <pc:docMk/>
            <pc:sldMk cId="0" sldId="259"/>
            <ac:spMk id="9592" creationId="{00000000-0000-0000-0000-000000000000}"/>
          </ac:spMkLst>
        </pc:spChg>
        <pc:spChg chg="mod">
          <ac:chgData name="Abdessamad Derraz" userId="4c6d9526346a9ae3" providerId="LiveId" clId="{AD25D313-8F40-411F-BE09-C1B3962AFFC3}" dt="2022-08-11T14:46:43.344" v="19304"/>
          <ac:spMkLst>
            <pc:docMk/>
            <pc:sldMk cId="0" sldId="259"/>
            <ac:spMk id="9593" creationId="{00000000-0000-0000-0000-000000000000}"/>
          </ac:spMkLst>
        </pc:spChg>
        <pc:spChg chg="mod">
          <ac:chgData name="Abdessamad Derraz" userId="4c6d9526346a9ae3" providerId="LiveId" clId="{AD25D313-8F40-411F-BE09-C1B3962AFFC3}" dt="2022-08-11T14:46:43.344" v="19304"/>
          <ac:spMkLst>
            <pc:docMk/>
            <pc:sldMk cId="0" sldId="259"/>
            <ac:spMk id="9594" creationId="{00000000-0000-0000-0000-000000000000}"/>
          </ac:spMkLst>
        </pc:spChg>
        <pc:spChg chg="mod">
          <ac:chgData name="Abdessamad Derraz" userId="4c6d9526346a9ae3" providerId="LiveId" clId="{AD25D313-8F40-411F-BE09-C1B3962AFFC3}" dt="2022-08-11T14:46:43.344" v="19304"/>
          <ac:spMkLst>
            <pc:docMk/>
            <pc:sldMk cId="0" sldId="259"/>
            <ac:spMk id="9595" creationId="{00000000-0000-0000-0000-000000000000}"/>
          </ac:spMkLst>
        </pc:spChg>
        <pc:spChg chg="mod">
          <ac:chgData name="Abdessamad Derraz" userId="4c6d9526346a9ae3" providerId="LiveId" clId="{AD25D313-8F40-411F-BE09-C1B3962AFFC3}" dt="2022-08-11T14:46:43.344" v="19304"/>
          <ac:spMkLst>
            <pc:docMk/>
            <pc:sldMk cId="0" sldId="259"/>
            <ac:spMk id="9596" creationId="{00000000-0000-0000-0000-000000000000}"/>
          </ac:spMkLst>
        </pc:spChg>
        <pc:spChg chg="mod">
          <ac:chgData name="Abdessamad Derraz" userId="4c6d9526346a9ae3" providerId="LiveId" clId="{AD25D313-8F40-411F-BE09-C1B3962AFFC3}" dt="2022-08-11T14:46:43.344" v="19304"/>
          <ac:spMkLst>
            <pc:docMk/>
            <pc:sldMk cId="0" sldId="259"/>
            <ac:spMk id="9597" creationId="{00000000-0000-0000-0000-000000000000}"/>
          </ac:spMkLst>
        </pc:spChg>
        <pc:spChg chg="mod">
          <ac:chgData name="Abdessamad Derraz" userId="4c6d9526346a9ae3" providerId="LiveId" clId="{AD25D313-8F40-411F-BE09-C1B3962AFFC3}" dt="2022-08-11T14:46:43.344" v="19304"/>
          <ac:spMkLst>
            <pc:docMk/>
            <pc:sldMk cId="0" sldId="259"/>
            <ac:spMk id="9598" creationId="{00000000-0000-0000-0000-000000000000}"/>
          </ac:spMkLst>
        </pc:spChg>
        <pc:spChg chg="mod">
          <ac:chgData name="Abdessamad Derraz" userId="4c6d9526346a9ae3" providerId="LiveId" clId="{AD25D313-8F40-411F-BE09-C1B3962AFFC3}" dt="2022-08-11T14:46:43.344" v="19304"/>
          <ac:spMkLst>
            <pc:docMk/>
            <pc:sldMk cId="0" sldId="259"/>
            <ac:spMk id="9599" creationId="{00000000-0000-0000-0000-000000000000}"/>
          </ac:spMkLst>
        </pc:spChg>
        <pc:spChg chg="mod">
          <ac:chgData name="Abdessamad Derraz" userId="4c6d9526346a9ae3" providerId="LiveId" clId="{AD25D313-8F40-411F-BE09-C1B3962AFFC3}" dt="2022-08-11T14:46:43.344" v="19304"/>
          <ac:spMkLst>
            <pc:docMk/>
            <pc:sldMk cId="0" sldId="259"/>
            <ac:spMk id="9600" creationId="{00000000-0000-0000-0000-000000000000}"/>
          </ac:spMkLst>
        </pc:spChg>
        <pc:spChg chg="mod">
          <ac:chgData name="Abdessamad Derraz" userId="4c6d9526346a9ae3" providerId="LiveId" clId="{AD25D313-8F40-411F-BE09-C1B3962AFFC3}" dt="2022-08-11T14:46:43.344" v="19304"/>
          <ac:spMkLst>
            <pc:docMk/>
            <pc:sldMk cId="0" sldId="259"/>
            <ac:spMk id="9601" creationId="{00000000-0000-0000-0000-000000000000}"/>
          </ac:spMkLst>
        </pc:spChg>
        <pc:spChg chg="mod">
          <ac:chgData name="Abdessamad Derraz" userId="4c6d9526346a9ae3" providerId="LiveId" clId="{AD25D313-8F40-411F-BE09-C1B3962AFFC3}" dt="2022-08-11T14:46:43.344" v="19304"/>
          <ac:spMkLst>
            <pc:docMk/>
            <pc:sldMk cId="0" sldId="259"/>
            <ac:spMk id="9602" creationId="{00000000-0000-0000-0000-000000000000}"/>
          </ac:spMkLst>
        </pc:spChg>
        <pc:spChg chg="mod">
          <ac:chgData name="Abdessamad Derraz" userId="4c6d9526346a9ae3" providerId="LiveId" clId="{AD25D313-8F40-411F-BE09-C1B3962AFFC3}" dt="2022-08-11T14:46:43.344" v="19304"/>
          <ac:spMkLst>
            <pc:docMk/>
            <pc:sldMk cId="0" sldId="259"/>
            <ac:spMk id="9603" creationId="{00000000-0000-0000-0000-000000000000}"/>
          </ac:spMkLst>
        </pc:spChg>
        <pc:spChg chg="mod">
          <ac:chgData name="Abdessamad Derraz" userId="4c6d9526346a9ae3" providerId="LiveId" clId="{AD25D313-8F40-411F-BE09-C1B3962AFFC3}" dt="2022-08-11T14:46:43.344" v="19304"/>
          <ac:spMkLst>
            <pc:docMk/>
            <pc:sldMk cId="0" sldId="259"/>
            <ac:spMk id="9604" creationId="{00000000-0000-0000-0000-000000000000}"/>
          </ac:spMkLst>
        </pc:spChg>
        <pc:spChg chg="mod">
          <ac:chgData name="Abdessamad Derraz" userId="4c6d9526346a9ae3" providerId="LiveId" clId="{AD25D313-8F40-411F-BE09-C1B3962AFFC3}" dt="2022-08-11T14:46:43.344" v="19304"/>
          <ac:spMkLst>
            <pc:docMk/>
            <pc:sldMk cId="0" sldId="259"/>
            <ac:spMk id="9605" creationId="{00000000-0000-0000-0000-000000000000}"/>
          </ac:spMkLst>
        </pc:spChg>
        <pc:spChg chg="mod">
          <ac:chgData name="Abdessamad Derraz" userId="4c6d9526346a9ae3" providerId="LiveId" clId="{AD25D313-8F40-411F-BE09-C1B3962AFFC3}" dt="2022-08-11T14:46:43.344" v="19304"/>
          <ac:spMkLst>
            <pc:docMk/>
            <pc:sldMk cId="0" sldId="259"/>
            <ac:spMk id="9606" creationId="{00000000-0000-0000-0000-000000000000}"/>
          </ac:spMkLst>
        </pc:spChg>
        <pc:spChg chg="mod">
          <ac:chgData name="Abdessamad Derraz" userId="4c6d9526346a9ae3" providerId="LiveId" clId="{AD25D313-8F40-411F-BE09-C1B3962AFFC3}" dt="2022-08-11T14:46:43.344" v="19304"/>
          <ac:spMkLst>
            <pc:docMk/>
            <pc:sldMk cId="0" sldId="259"/>
            <ac:spMk id="9607" creationId="{00000000-0000-0000-0000-000000000000}"/>
          </ac:spMkLst>
        </pc:spChg>
        <pc:spChg chg="mod">
          <ac:chgData name="Abdessamad Derraz" userId="4c6d9526346a9ae3" providerId="LiveId" clId="{AD25D313-8F40-411F-BE09-C1B3962AFFC3}" dt="2022-08-11T14:46:43.344" v="19304"/>
          <ac:spMkLst>
            <pc:docMk/>
            <pc:sldMk cId="0" sldId="259"/>
            <ac:spMk id="9608" creationId="{00000000-0000-0000-0000-000000000000}"/>
          </ac:spMkLst>
        </pc:spChg>
        <pc:spChg chg="mod">
          <ac:chgData name="Abdessamad Derraz" userId="4c6d9526346a9ae3" providerId="LiveId" clId="{AD25D313-8F40-411F-BE09-C1B3962AFFC3}" dt="2022-08-11T14:46:43.344" v="19304"/>
          <ac:spMkLst>
            <pc:docMk/>
            <pc:sldMk cId="0" sldId="259"/>
            <ac:spMk id="9609" creationId="{00000000-0000-0000-0000-000000000000}"/>
          </ac:spMkLst>
        </pc:spChg>
        <pc:spChg chg="mod">
          <ac:chgData name="Abdessamad Derraz" userId="4c6d9526346a9ae3" providerId="LiveId" clId="{AD25D313-8F40-411F-BE09-C1B3962AFFC3}" dt="2022-08-11T14:46:43.344" v="19304"/>
          <ac:spMkLst>
            <pc:docMk/>
            <pc:sldMk cId="0" sldId="259"/>
            <ac:spMk id="9610" creationId="{00000000-0000-0000-0000-000000000000}"/>
          </ac:spMkLst>
        </pc:spChg>
        <pc:spChg chg="mod">
          <ac:chgData name="Abdessamad Derraz" userId="4c6d9526346a9ae3" providerId="LiveId" clId="{AD25D313-8F40-411F-BE09-C1B3962AFFC3}" dt="2022-08-11T14:46:43.344" v="19304"/>
          <ac:spMkLst>
            <pc:docMk/>
            <pc:sldMk cId="0" sldId="259"/>
            <ac:spMk id="9611" creationId="{00000000-0000-0000-0000-000000000000}"/>
          </ac:spMkLst>
        </pc:spChg>
        <pc:spChg chg="mod">
          <ac:chgData name="Abdessamad Derraz" userId="4c6d9526346a9ae3" providerId="LiveId" clId="{AD25D313-8F40-411F-BE09-C1B3962AFFC3}" dt="2022-08-11T14:46:43.344" v="19304"/>
          <ac:spMkLst>
            <pc:docMk/>
            <pc:sldMk cId="0" sldId="259"/>
            <ac:spMk id="9612" creationId="{00000000-0000-0000-0000-000000000000}"/>
          </ac:spMkLst>
        </pc:spChg>
        <pc:spChg chg="mod">
          <ac:chgData name="Abdessamad Derraz" userId="4c6d9526346a9ae3" providerId="LiveId" clId="{AD25D313-8F40-411F-BE09-C1B3962AFFC3}" dt="2022-08-11T14:46:43.344" v="19304"/>
          <ac:spMkLst>
            <pc:docMk/>
            <pc:sldMk cId="0" sldId="259"/>
            <ac:spMk id="9613" creationId="{00000000-0000-0000-0000-000000000000}"/>
          </ac:spMkLst>
        </pc:spChg>
        <pc:spChg chg="mod">
          <ac:chgData name="Abdessamad Derraz" userId="4c6d9526346a9ae3" providerId="LiveId" clId="{AD25D313-8F40-411F-BE09-C1B3962AFFC3}" dt="2022-08-11T14:46:43.344" v="19304"/>
          <ac:spMkLst>
            <pc:docMk/>
            <pc:sldMk cId="0" sldId="259"/>
            <ac:spMk id="9614" creationId="{00000000-0000-0000-0000-000000000000}"/>
          </ac:spMkLst>
        </pc:spChg>
        <pc:spChg chg="mod">
          <ac:chgData name="Abdessamad Derraz" userId="4c6d9526346a9ae3" providerId="LiveId" clId="{AD25D313-8F40-411F-BE09-C1B3962AFFC3}" dt="2022-08-11T14:46:43.344" v="19304"/>
          <ac:spMkLst>
            <pc:docMk/>
            <pc:sldMk cId="0" sldId="259"/>
            <ac:spMk id="9615" creationId="{00000000-0000-0000-0000-000000000000}"/>
          </ac:spMkLst>
        </pc:spChg>
        <pc:spChg chg="mod">
          <ac:chgData name="Abdessamad Derraz" userId="4c6d9526346a9ae3" providerId="LiveId" clId="{AD25D313-8F40-411F-BE09-C1B3962AFFC3}" dt="2022-08-11T14:46:43.344" v="19304"/>
          <ac:spMkLst>
            <pc:docMk/>
            <pc:sldMk cId="0" sldId="259"/>
            <ac:spMk id="9616" creationId="{00000000-0000-0000-0000-000000000000}"/>
          </ac:spMkLst>
        </pc:spChg>
        <pc:spChg chg="mod">
          <ac:chgData name="Abdessamad Derraz" userId="4c6d9526346a9ae3" providerId="LiveId" clId="{AD25D313-8F40-411F-BE09-C1B3962AFFC3}" dt="2022-08-11T14:46:43.344" v="19304"/>
          <ac:spMkLst>
            <pc:docMk/>
            <pc:sldMk cId="0" sldId="259"/>
            <ac:spMk id="9617" creationId="{00000000-0000-0000-0000-000000000000}"/>
          </ac:spMkLst>
        </pc:spChg>
        <pc:spChg chg="mod">
          <ac:chgData name="Abdessamad Derraz" userId="4c6d9526346a9ae3" providerId="LiveId" clId="{AD25D313-8F40-411F-BE09-C1B3962AFFC3}" dt="2022-08-11T14:46:43.344" v="19304"/>
          <ac:spMkLst>
            <pc:docMk/>
            <pc:sldMk cId="0" sldId="259"/>
            <ac:spMk id="9618" creationId="{00000000-0000-0000-0000-000000000000}"/>
          </ac:spMkLst>
        </pc:spChg>
        <pc:spChg chg="mod">
          <ac:chgData name="Abdessamad Derraz" userId="4c6d9526346a9ae3" providerId="LiveId" clId="{AD25D313-8F40-411F-BE09-C1B3962AFFC3}" dt="2022-08-11T14:46:43.344" v="19304"/>
          <ac:spMkLst>
            <pc:docMk/>
            <pc:sldMk cId="0" sldId="259"/>
            <ac:spMk id="9619" creationId="{00000000-0000-0000-0000-000000000000}"/>
          </ac:spMkLst>
        </pc:spChg>
        <pc:spChg chg="mod">
          <ac:chgData name="Abdessamad Derraz" userId="4c6d9526346a9ae3" providerId="LiveId" clId="{AD25D313-8F40-411F-BE09-C1B3962AFFC3}" dt="2022-08-11T14:46:43.344" v="19304"/>
          <ac:spMkLst>
            <pc:docMk/>
            <pc:sldMk cId="0" sldId="259"/>
            <ac:spMk id="9620" creationId="{00000000-0000-0000-0000-000000000000}"/>
          </ac:spMkLst>
        </pc:spChg>
        <pc:spChg chg="mod">
          <ac:chgData name="Abdessamad Derraz" userId="4c6d9526346a9ae3" providerId="LiveId" clId="{AD25D313-8F40-411F-BE09-C1B3962AFFC3}" dt="2022-08-11T14:46:43.344" v="19304"/>
          <ac:spMkLst>
            <pc:docMk/>
            <pc:sldMk cId="0" sldId="259"/>
            <ac:spMk id="9621" creationId="{00000000-0000-0000-0000-000000000000}"/>
          </ac:spMkLst>
        </pc:spChg>
        <pc:spChg chg="mod">
          <ac:chgData name="Abdessamad Derraz" userId="4c6d9526346a9ae3" providerId="LiveId" clId="{AD25D313-8F40-411F-BE09-C1B3962AFFC3}" dt="2022-08-11T14:46:43.344" v="19304"/>
          <ac:spMkLst>
            <pc:docMk/>
            <pc:sldMk cId="0" sldId="259"/>
            <ac:spMk id="9622" creationId="{00000000-0000-0000-0000-000000000000}"/>
          </ac:spMkLst>
        </pc:spChg>
        <pc:spChg chg="mod">
          <ac:chgData name="Abdessamad Derraz" userId="4c6d9526346a9ae3" providerId="LiveId" clId="{AD25D313-8F40-411F-BE09-C1B3962AFFC3}" dt="2022-08-11T14:46:43.344" v="19304"/>
          <ac:spMkLst>
            <pc:docMk/>
            <pc:sldMk cId="0" sldId="259"/>
            <ac:spMk id="9623" creationId="{00000000-0000-0000-0000-000000000000}"/>
          </ac:spMkLst>
        </pc:spChg>
        <pc:spChg chg="mod">
          <ac:chgData name="Abdessamad Derraz" userId="4c6d9526346a9ae3" providerId="LiveId" clId="{AD25D313-8F40-411F-BE09-C1B3962AFFC3}" dt="2022-08-11T14:46:43.344" v="19304"/>
          <ac:spMkLst>
            <pc:docMk/>
            <pc:sldMk cId="0" sldId="259"/>
            <ac:spMk id="9624" creationId="{00000000-0000-0000-0000-000000000000}"/>
          </ac:spMkLst>
        </pc:spChg>
        <pc:spChg chg="mod">
          <ac:chgData name="Abdessamad Derraz" userId="4c6d9526346a9ae3" providerId="LiveId" clId="{AD25D313-8F40-411F-BE09-C1B3962AFFC3}" dt="2022-08-11T14:46:43.344" v="19304"/>
          <ac:spMkLst>
            <pc:docMk/>
            <pc:sldMk cId="0" sldId="259"/>
            <ac:spMk id="9625" creationId="{00000000-0000-0000-0000-000000000000}"/>
          </ac:spMkLst>
        </pc:spChg>
        <pc:spChg chg="mod">
          <ac:chgData name="Abdessamad Derraz" userId="4c6d9526346a9ae3" providerId="LiveId" clId="{AD25D313-8F40-411F-BE09-C1B3962AFFC3}" dt="2022-08-11T14:46:43.344" v="19304"/>
          <ac:spMkLst>
            <pc:docMk/>
            <pc:sldMk cId="0" sldId="259"/>
            <ac:spMk id="9626" creationId="{00000000-0000-0000-0000-000000000000}"/>
          </ac:spMkLst>
        </pc:spChg>
        <pc:spChg chg="mod">
          <ac:chgData name="Abdessamad Derraz" userId="4c6d9526346a9ae3" providerId="LiveId" clId="{AD25D313-8F40-411F-BE09-C1B3962AFFC3}" dt="2022-08-11T14:46:43.344" v="19304"/>
          <ac:spMkLst>
            <pc:docMk/>
            <pc:sldMk cId="0" sldId="259"/>
            <ac:spMk id="9627" creationId="{00000000-0000-0000-0000-000000000000}"/>
          </ac:spMkLst>
        </pc:spChg>
        <pc:spChg chg="mod">
          <ac:chgData name="Abdessamad Derraz" userId="4c6d9526346a9ae3" providerId="LiveId" clId="{AD25D313-8F40-411F-BE09-C1B3962AFFC3}" dt="2022-08-11T14:46:43.344" v="19304"/>
          <ac:spMkLst>
            <pc:docMk/>
            <pc:sldMk cId="0" sldId="259"/>
            <ac:spMk id="9628" creationId="{00000000-0000-0000-0000-000000000000}"/>
          </ac:spMkLst>
        </pc:spChg>
        <pc:spChg chg="mod">
          <ac:chgData name="Abdessamad Derraz" userId="4c6d9526346a9ae3" providerId="LiveId" clId="{AD25D313-8F40-411F-BE09-C1B3962AFFC3}" dt="2022-08-11T14:46:43.344" v="19304"/>
          <ac:spMkLst>
            <pc:docMk/>
            <pc:sldMk cId="0" sldId="259"/>
            <ac:spMk id="9629" creationId="{00000000-0000-0000-0000-000000000000}"/>
          </ac:spMkLst>
        </pc:spChg>
        <pc:spChg chg="mod">
          <ac:chgData name="Abdessamad Derraz" userId="4c6d9526346a9ae3" providerId="LiveId" clId="{AD25D313-8F40-411F-BE09-C1B3962AFFC3}" dt="2022-08-11T14:46:43.344" v="19304"/>
          <ac:spMkLst>
            <pc:docMk/>
            <pc:sldMk cId="0" sldId="259"/>
            <ac:spMk id="9630" creationId="{00000000-0000-0000-0000-000000000000}"/>
          </ac:spMkLst>
        </pc:spChg>
        <pc:spChg chg="mod">
          <ac:chgData name="Abdessamad Derraz" userId="4c6d9526346a9ae3" providerId="LiveId" clId="{AD25D313-8F40-411F-BE09-C1B3962AFFC3}" dt="2022-08-11T14:46:43.344" v="19304"/>
          <ac:spMkLst>
            <pc:docMk/>
            <pc:sldMk cId="0" sldId="259"/>
            <ac:spMk id="9631" creationId="{00000000-0000-0000-0000-000000000000}"/>
          </ac:spMkLst>
        </pc:spChg>
        <pc:spChg chg="mod">
          <ac:chgData name="Abdessamad Derraz" userId="4c6d9526346a9ae3" providerId="LiveId" clId="{AD25D313-8F40-411F-BE09-C1B3962AFFC3}" dt="2022-08-11T14:46:43.344" v="19304"/>
          <ac:spMkLst>
            <pc:docMk/>
            <pc:sldMk cId="0" sldId="259"/>
            <ac:spMk id="9632" creationId="{00000000-0000-0000-0000-000000000000}"/>
          </ac:spMkLst>
        </pc:spChg>
        <pc:spChg chg="mod">
          <ac:chgData name="Abdessamad Derraz" userId="4c6d9526346a9ae3" providerId="LiveId" clId="{AD25D313-8F40-411F-BE09-C1B3962AFFC3}" dt="2022-08-11T14:46:43.344" v="19304"/>
          <ac:spMkLst>
            <pc:docMk/>
            <pc:sldMk cId="0" sldId="259"/>
            <ac:spMk id="9633" creationId="{00000000-0000-0000-0000-000000000000}"/>
          </ac:spMkLst>
        </pc:spChg>
        <pc:spChg chg="mod">
          <ac:chgData name="Abdessamad Derraz" userId="4c6d9526346a9ae3" providerId="LiveId" clId="{AD25D313-8F40-411F-BE09-C1B3962AFFC3}" dt="2022-08-11T14:46:43.344" v="19304"/>
          <ac:spMkLst>
            <pc:docMk/>
            <pc:sldMk cId="0" sldId="259"/>
            <ac:spMk id="9634" creationId="{00000000-0000-0000-0000-000000000000}"/>
          </ac:spMkLst>
        </pc:spChg>
        <pc:spChg chg="mod">
          <ac:chgData name="Abdessamad Derraz" userId="4c6d9526346a9ae3" providerId="LiveId" clId="{AD25D313-8F40-411F-BE09-C1B3962AFFC3}" dt="2022-08-11T14:46:43.344" v="19304"/>
          <ac:spMkLst>
            <pc:docMk/>
            <pc:sldMk cId="0" sldId="259"/>
            <ac:spMk id="9635" creationId="{00000000-0000-0000-0000-000000000000}"/>
          </ac:spMkLst>
        </pc:spChg>
        <pc:spChg chg="mod">
          <ac:chgData name="Abdessamad Derraz" userId="4c6d9526346a9ae3" providerId="LiveId" clId="{AD25D313-8F40-411F-BE09-C1B3962AFFC3}" dt="2022-08-11T14:46:43.344" v="19304"/>
          <ac:spMkLst>
            <pc:docMk/>
            <pc:sldMk cId="0" sldId="259"/>
            <ac:spMk id="9636" creationId="{00000000-0000-0000-0000-000000000000}"/>
          </ac:spMkLst>
        </pc:spChg>
        <pc:spChg chg="mod">
          <ac:chgData name="Abdessamad Derraz" userId="4c6d9526346a9ae3" providerId="LiveId" clId="{AD25D313-8F40-411F-BE09-C1B3962AFFC3}" dt="2022-08-11T14:46:43.344" v="19304"/>
          <ac:spMkLst>
            <pc:docMk/>
            <pc:sldMk cId="0" sldId="259"/>
            <ac:spMk id="9637" creationId="{00000000-0000-0000-0000-000000000000}"/>
          </ac:spMkLst>
        </pc:spChg>
        <pc:spChg chg="mod">
          <ac:chgData name="Abdessamad Derraz" userId="4c6d9526346a9ae3" providerId="LiveId" clId="{AD25D313-8F40-411F-BE09-C1B3962AFFC3}" dt="2022-08-11T14:46:43.344" v="19304"/>
          <ac:spMkLst>
            <pc:docMk/>
            <pc:sldMk cId="0" sldId="259"/>
            <ac:spMk id="9638" creationId="{00000000-0000-0000-0000-000000000000}"/>
          </ac:spMkLst>
        </pc:spChg>
        <pc:spChg chg="mod">
          <ac:chgData name="Abdessamad Derraz" userId="4c6d9526346a9ae3" providerId="LiveId" clId="{AD25D313-8F40-411F-BE09-C1B3962AFFC3}" dt="2022-08-11T14:46:43.344" v="19304"/>
          <ac:spMkLst>
            <pc:docMk/>
            <pc:sldMk cId="0" sldId="259"/>
            <ac:spMk id="9639" creationId="{00000000-0000-0000-0000-000000000000}"/>
          </ac:spMkLst>
        </pc:spChg>
        <pc:spChg chg="mod">
          <ac:chgData name="Abdessamad Derraz" userId="4c6d9526346a9ae3" providerId="LiveId" clId="{AD25D313-8F40-411F-BE09-C1B3962AFFC3}" dt="2022-08-11T14:46:43.344" v="19304"/>
          <ac:spMkLst>
            <pc:docMk/>
            <pc:sldMk cId="0" sldId="259"/>
            <ac:spMk id="9640" creationId="{00000000-0000-0000-0000-000000000000}"/>
          </ac:spMkLst>
        </pc:spChg>
        <pc:spChg chg="mod">
          <ac:chgData name="Abdessamad Derraz" userId="4c6d9526346a9ae3" providerId="LiveId" clId="{AD25D313-8F40-411F-BE09-C1B3962AFFC3}" dt="2022-08-11T14:46:43.344" v="19304"/>
          <ac:spMkLst>
            <pc:docMk/>
            <pc:sldMk cId="0" sldId="259"/>
            <ac:spMk id="9641" creationId="{00000000-0000-0000-0000-000000000000}"/>
          </ac:spMkLst>
        </pc:spChg>
        <pc:spChg chg="mod">
          <ac:chgData name="Abdessamad Derraz" userId="4c6d9526346a9ae3" providerId="LiveId" clId="{AD25D313-8F40-411F-BE09-C1B3962AFFC3}" dt="2022-08-11T14:46:43.344" v="19304"/>
          <ac:spMkLst>
            <pc:docMk/>
            <pc:sldMk cId="0" sldId="259"/>
            <ac:spMk id="9642" creationId="{00000000-0000-0000-0000-000000000000}"/>
          </ac:spMkLst>
        </pc:spChg>
        <pc:spChg chg="mod">
          <ac:chgData name="Abdessamad Derraz" userId="4c6d9526346a9ae3" providerId="LiveId" clId="{AD25D313-8F40-411F-BE09-C1B3962AFFC3}" dt="2022-08-11T14:46:43.344" v="19304"/>
          <ac:spMkLst>
            <pc:docMk/>
            <pc:sldMk cId="0" sldId="259"/>
            <ac:spMk id="9643" creationId="{00000000-0000-0000-0000-000000000000}"/>
          </ac:spMkLst>
        </pc:spChg>
        <pc:spChg chg="mod">
          <ac:chgData name="Abdessamad Derraz" userId="4c6d9526346a9ae3" providerId="LiveId" clId="{AD25D313-8F40-411F-BE09-C1B3962AFFC3}" dt="2022-08-11T14:46:43.344" v="19304"/>
          <ac:spMkLst>
            <pc:docMk/>
            <pc:sldMk cId="0" sldId="259"/>
            <ac:spMk id="9644" creationId="{00000000-0000-0000-0000-000000000000}"/>
          </ac:spMkLst>
        </pc:spChg>
        <pc:spChg chg="mod">
          <ac:chgData name="Abdessamad Derraz" userId="4c6d9526346a9ae3" providerId="LiveId" clId="{AD25D313-8F40-411F-BE09-C1B3962AFFC3}" dt="2022-08-11T14:46:43.344" v="19304"/>
          <ac:spMkLst>
            <pc:docMk/>
            <pc:sldMk cId="0" sldId="259"/>
            <ac:spMk id="9645" creationId="{00000000-0000-0000-0000-000000000000}"/>
          </ac:spMkLst>
        </pc:spChg>
        <pc:spChg chg="mod">
          <ac:chgData name="Abdessamad Derraz" userId="4c6d9526346a9ae3" providerId="LiveId" clId="{AD25D313-8F40-411F-BE09-C1B3962AFFC3}" dt="2022-08-11T14:46:43.344" v="19304"/>
          <ac:spMkLst>
            <pc:docMk/>
            <pc:sldMk cId="0" sldId="259"/>
            <ac:spMk id="9646" creationId="{00000000-0000-0000-0000-000000000000}"/>
          </ac:spMkLst>
        </pc:spChg>
        <pc:spChg chg="mod">
          <ac:chgData name="Abdessamad Derraz" userId="4c6d9526346a9ae3" providerId="LiveId" clId="{AD25D313-8F40-411F-BE09-C1B3962AFFC3}" dt="2022-08-11T14:46:43.344" v="19304"/>
          <ac:spMkLst>
            <pc:docMk/>
            <pc:sldMk cId="0" sldId="259"/>
            <ac:spMk id="9647" creationId="{00000000-0000-0000-0000-000000000000}"/>
          </ac:spMkLst>
        </pc:spChg>
        <pc:spChg chg="mod">
          <ac:chgData name="Abdessamad Derraz" userId="4c6d9526346a9ae3" providerId="LiveId" clId="{AD25D313-8F40-411F-BE09-C1B3962AFFC3}" dt="2022-08-11T14:46:43.344" v="19304"/>
          <ac:spMkLst>
            <pc:docMk/>
            <pc:sldMk cId="0" sldId="259"/>
            <ac:spMk id="9648" creationId="{00000000-0000-0000-0000-000000000000}"/>
          </ac:spMkLst>
        </pc:spChg>
        <pc:spChg chg="mod">
          <ac:chgData name="Abdessamad Derraz" userId="4c6d9526346a9ae3" providerId="LiveId" clId="{AD25D313-8F40-411F-BE09-C1B3962AFFC3}" dt="2022-08-11T14:46:43.344" v="19304"/>
          <ac:spMkLst>
            <pc:docMk/>
            <pc:sldMk cId="0" sldId="259"/>
            <ac:spMk id="9649" creationId="{00000000-0000-0000-0000-000000000000}"/>
          </ac:spMkLst>
        </pc:spChg>
        <pc:spChg chg="mod">
          <ac:chgData name="Abdessamad Derraz" userId="4c6d9526346a9ae3" providerId="LiveId" clId="{AD25D313-8F40-411F-BE09-C1B3962AFFC3}" dt="2022-08-11T14:46:43.344" v="19304"/>
          <ac:spMkLst>
            <pc:docMk/>
            <pc:sldMk cId="0" sldId="259"/>
            <ac:spMk id="9650" creationId="{00000000-0000-0000-0000-000000000000}"/>
          </ac:spMkLst>
        </pc:spChg>
        <pc:spChg chg="mod">
          <ac:chgData name="Abdessamad Derraz" userId="4c6d9526346a9ae3" providerId="LiveId" clId="{AD25D313-8F40-411F-BE09-C1B3962AFFC3}" dt="2022-08-11T14:46:43.344" v="19304"/>
          <ac:spMkLst>
            <pc:docMk/>
            <pc:sldMk cId="0" sldId="259"/>
            <ac:spMk id="9651" creationId="{00000000-0000-0000-0000-000000000000}"/>
          </ac:spMkLst>
        </pc:spChg>
        <pc:spChg chg="mod">
          <ac:chgData name="Abdessamad Derraz" userId="4c6d9526346a9ae3" providerId="LiveId" clId="{AD25D313-8F40-411F-BE09-C1B3962AFFC3}" dt="2022-08-11T14:46:43.344" v="19304"/>
          <ac:spMkLst>
            <pc:docMk/>
            <pc:sldMk cId="0" sldId="259"/>
            <ac:spMk id="9652" creationId="{00000000-0000-0000-0000-000000000000}"/>
          </ac:spMkLst>
        </pc:spChg>
        <pc:spChg chg="mod">
          <ac:chgData name="Abdessamad Derraz" userId="4c6d9526346a9ae3" providerId="LiveId" clId="{AD25D313-8F40-411F-BE09-C1B3962AFFC3}" dt="2022-08-11T14:46:43.344" v="19304"/>
          <ac:spMkLst>
            <pc:docMk/>
            <pc:sldMk cId="0" sldId="259"/>
            <ac:spMk id="9653" creationId="{00000000-0000-0000-0000-000000000000}"/>
          </ac:spMkLst>
        </pc:spChg>
        <pc:spChg chg="mod">
          <ac:chgData name="Abdessamad Derraz" userId="4c6d9526346a9ae3" providerId="LiveId" clId="{AD25D313-8F40-411F-BE09-C1B3962AFFC3}" dt="2022-08-11T14:46:43.344" v="19304"/>
          <ac:spMkLst>
            <pc:docMk/>
            <pc:sldMk cId="0" sldId="259"/>
            <ac:spMk id="9654" creationId="{00000000-0000-0000-0000-000000000000}"/>
          </ac:spMkLst>
        </pc:spChg>
        <pc:spChg chg="mod">
          <ac:chgData name="Abdessamad Derraz" userId="4c6d9526346a9ae3" providerId="LiveId" clId="{AD25D313-8F40-411F-BE09-C1B3962AFFC3}" dt="2022-08-11T14:46:43.344" v="19304"/>
          <ac:spMkLst>
            <pc:docMk/>
            <pc:sldMk cId="0" sldId="259"/>
            <ac:spMk id="9655" creationId="{00000000-0000-0000-0000-000000000000}"/>
          </ac:spMkLst>
        </pc:spChg>
        <pc:spChg chg="mod">
          <ac:chgData name="Abdessamad Derraz" userId="4c6d9526346a9ae3" providerId="LiveId" clId="{AD25D313-8F40-411F-BE09-C1B3962AFFC3}" dt="2022-08-11T14:46:43.344" v="19304"/>
          <ac:spMkLst>
            <pc:docMk/>
            <pc:sldMk cId="0" sldId="259"/>
            <ac:spMk id="9656" creationId="{00000000-0000-0000-0000-000000000000}"/>
          </ac:spMkLst>
        </pc:spChg>
        <pc:spChg chg="mod">
          <ac:chgData name="Abdessamad Derraz" userId="4c6d9526346a9ae3" providerId="LiveId" clId="{AD25D313-8F40-411F-BE09-C1B3962AFFC3}" dt="2022-08-11T14:46:43.344" v="19304"/>
          <ac:spMkLst>
            <pc:docMk/>
            <pc:sldMk cId="0" sldId="259"/>
            <ac:spMk id="9657" creationId="{00000000-0000-0000-0000-000000000000}"/>
          </ac:spMkLst>
        </pc:spChg>
        <pc:spChg chg="mod">
          <ac:chgData name="Abdessamad Derraz" userId="4c6d9526346a9ae3" providerId="LiveId" clId="{AD25D313-8F40-411F-BE09-C1B3962AFFC3}" dt="2022-08-11T14:46:43.344" v="19304"/>
          <ac:spMkLst>
            <pc:docMk/>
            <pc:sldMk cId="0" sldId="259"/>
            <ac:spMk id="9658" creationId="{00000000-0000-0000-0000-000000000000}"/>
          </ac:spMkLst>
        </pc:spChg>
        <pc:spChg chg="mod">
          <ac:chgData name="Abdessamad Derraz" userId="4c6d9526346a9ae3" providerId="LiveId" clId="{AD25D313-8F40-411F-BE09-C1B3962AFFC3}" dt="2022-08-11T14:46:43.344" v="19304"/>
          <ac:spMkLst>
            <pc:docMk/>
            <pc:sldMk cId="0" sldId="259"/>
            <ac:spMk id="9659" creationId="{00000000-0000-0000-0000-000000000000}"/>
          </ac:spMkLst>
        </pc:spChg>
        <pc:spChg chg="mod">
          <ac:chgData name="Abdessamad Derraz" userId="4c6d9526346a9ae3" providerId="LiveId" clId="{AD25D313-8F40-411F-BE09-C1B3962AFFC3}" dt="2022-08-11T14:46:43.344" v="19304"/>
          <ac:spMkLst>
            <pc:docMk/>
            <pc:sldMk cId="0" sldId="259"/>
            <ac:spMk id="9660" creationId="{00000000-0000-0000-0000-000000000000}"/>
          </ac:spMkLst>
        </pc:spChg>
        <pc:spChg chg="mod">
          <ac:chgData name="Abdessamad Derraz" userId="4c6d9526346a9ae3" providerId="LiveId" clId="{AD25D313-8F40-411F-BE09-C1B3962AFFC3}" dt="2022-08-11T14:46:43.344" v="19304"/>
          <ac:spMkLst>
            <pc:docMk/>
            <pc:sldMk cId="0" sldId="259"/>
            <ac:spMk id="9661" creationId="{00000000-0000-0000-0000-000000000000}"/>
          </ac:spMkLst>
        </pc:spChg>
        <pc:spChg chg="mod">
          <ac:chgData name="Abdessamad Derraz" userId="4c6d9526346a9ae3" providerId="LiveId" clId="{AD25D313-8F40-411F-BE09-C1B3962AFFC3}" dt="2022-08-11T14:46:43.344" v="19304"/>
          <ac:spMkLst>
            <pc:docMk/>
            <pc:sldMk cId="0" sldId="259"/>
            <ac:spMk id="9662" creationId="{00000000-0000-0000-0000-000000000000}"/>
          </ac:spMkLst>
        </pc:spChg>
        <pc:spChg chg="mod">
          <ac:chgData name="Abdessamad Derraz" userId="4c6d9526346a9ae3" providerId="LiveId" clId="{AD25D313-8F40-411F-BE09-C1B3962AFFC3}" dt="2022-08-11T14:46:43.344" v="19304"/>
          <ac:spMkLst>
            <pc:docMk/>
            <pc:sldMk cId="0" sldId="259"/>
            <ac:spMk id="9663" creationId="{00000000-0000-0000-0000-000000000000}"/>
          </ac:spMkLst>
        </pc:spChg>
        <pc:spChg chg="mod">
          <ac:chgData name="Abdessamad Derraz" userId="4c6d9526346a9ae3" providerId="LiveId" clId="{AD25D313-8F40-411F-BE09-C1B3962AFFC3}" dt="2022-08-11T14:46:43.344" v="19304"/>
          <ac:spMkLst>
            <pc:docMk/>
            <pc:sldMk cId="0" sldId="259"/>
            <ac:spMk id="9664" creationId="{00000000-0000-0000-0000-000000000000}"/>
          </ac:spMkLst>
        </pc:spChg>
        <pc:spChg chg="mod">
          <ac:chgData name="Abdessamad Derraz" userId="4c6d9526346a9ae3" providerId="LiveId" clId="{AD25D313-8F40-411F-BE09-C1B3962AFFC3}" dt="2022-08-11T14:46:43.344" v="19304"/>
          <ac:spMkLst>
            <pc:docMk/>
            <pc:sldMk cId="0" sldId="259"/>
            <ac:spMk id="9665" creationId="{00000000-0000-0000-0000-000000000000}"/>
          </ac:spMkLst>
        </pc:spChg>
        <pc:spChg chg="mod">
          <ac:chgData name="Abdessamad Derraz" userId="4c6d9526346a9ae3" providerId="LiveId" clId="{AD25D313-8F40-411F-BE09-C1B3962AFFC3}" dt="2022-08-11T14:46:43.344" v="19304"/>
          <ac:spMkLst>
            <pc:docMk/>
            <pc:sldMk cId="0" sldId="259"/>
            <ac:spMk id="9666" creationId="{00000000-0000-0000-0000-000000000000}"/>
          </ac:spMkLst>
        </pc:spChg>
        <pc:spChg chg="mod">
          <ac:chgData name="Abdessamad Derraz" userId="4c6d9526346a9ae3" providerId="LiveId" clId="{AD25D313-8F40-411F-BE09-C1B3962AFFC3}" dt="2022-08-11T14:46:43.344" v="19304"/>
          <ac:spMkLst>
            <pc:docMk/>
            <pc:sldMk cId="0" sldId="259"/>
            <ac:spMk id="9667" creationId="{00000000-0000-0000-0000-000000000000}"/>
          </ac:spMkLst>
        </pc:spChg>
        <pc:spChg chg="mod">
          <ac:chgData name="Abdessamad Derraz" userId="4c6d9526346a9ae3" providerId="LiveId" clId="{AD25D313-8F40-411F-BE09-C1B3962AFFC3}" dt="2022-08-11T14:46:43.344" v="19304"/>
          <ac:spMkLst>
            <pc:docMk/>
            <pc:sldMk cId="0" sldId="259"/>
            <ac:spMk id="9668" creationId="{00000000-0000-0000-0000-000000000000}"/>
          </ac:spMkLst>
        </pc:spChg>
        <pc:spChg chg="mod">
          <ac:chgData name="Abdessamad Derraz" userId="4c6d9526346a9ae3" providerId="LiveId" clId="{AD25D313-8F40-411F-BE09-C1B3962AFFC3}" dt="2022-08-11T14:46:43.344" v="19304"/>
          <ac:spMkLst>
            <pc:docMk/>
            <pc:sldMk cId="0" sldId="259"/>
            <ac:spMk id="9669" creationId="{00000000-0000-0000-0000-000000000000}"/>
          </ac:spMkLst>
        </pc:spChg>
        <pc:spChg chg="mod">
          <ac:chgData name="Abdessamad Derraz" userId="4c6d9526346a9ae3" providerId="LiveId" clId="{AD25D313-8F40-411F-BE09-C1B3962AFFC3}" dt="2022-08-11T14:46:43.344" v="19304"/>
          <ac:spMkLst>
            <pc:docMk/>
            <pc:sldMk cId="0" sldId="259"/>
            <ac:spMk id="9670" creationId="{00000000-0000-0000-0000-000000000000}"/>
          </ac:spMkLst>
        </pc:spChg>
        <pc:spChg chg="mod">
          <ac:chgData name="Abdessamad Derraz" userId="4c6d9526346a9ae3" providerId="LiveId" clId="{AD25D313-8F40-411F-BE09-C1B3962AFFC3}" dt="2022-08-11T14:46:43.344" v="19304"/>
          <ac:spMkLst>
            <pc:docMk/>
            <pc:sldMk cId="0" sldId="259"/>
            <ac:spMk id="9671" creationId="{00000000-0000-0000-0000-000000000000}"/>
          </ac:spMkLst>
        </pc:spChg>
        <pc:spChg chg="mod">
          <ac:chgData name="Abdessamad Derraz" userId="4c6d9526346a9ae3" providerId="LiveId" clId="{AD25D313-8F40-411F-BE09-C1B3962AFFC3}" dt="2022-08-11T14:46:43.344" v="19304"/>
          <ac:spMkLst>
            <pc:docMk/>
            <pc:sldMk cId="0" sldId="259"/>
            <ac:spMk id="9672" creationId="{00000000-0000-0000-0000-000000000000}"/>
          </ac:spMkLst>
        </pc:spChg>
        <pc:spChg chg="mod">
          <ac:chgData name="Abdessamad Derraz" userId="4c6d9526346a9ae3" providerId="LiveId" clId="{AD25D313-8F40-411F-BE09-C1B3962AFFC3}" dt="2022-08-11T14:46:43.344" v="19304"/>
          <ac:spMkLst>
            <pc:docMk/>
            <pc:sldMk cId="0" sldId="259"/>
            <ac:spMk id="9673" creationId="{00000000-0000-0000-0000-000000000000}"/>
          </ac:spMkLst>
        </pc:spChg>
        <pc:spChg chg="mod">
          <ac:chgData name="Abdessamad Derraz" userId="4c6d9526346a9ae3" providerId="LiveId" clId="{AD25D313-8F40-411F-BE09-C1B3962AFFC3}" dt="2022-08-11T14:46:43.344" v="19304"/>
          <ac:spMkLst>
            <pc:docMk/>
            <pc:sldMk cId="0" sldId="259"/>
            <ac:spMk id="9674" creationId="{00000000-0000-0000-0000-000000000000}"/>
          </ac:spMkLst>
        </pc:spChg>
        <pc:spChg chg="mod">
          <ac:chgData name="Abdessamad Derraz" userId="4c6d9526346a9ae3" providerId="LiveId" clId="{AD25D313-8F40-411F-BE09-C1B3962AFFC3}" dt="2022-08-11T14:46:43.344" v="19304"/>
          <ac:spMkLst>
            <pc:docMk/>
            <pc:sldMk cId="0" sldId="259"/>
            <ac:spMk id="9675" creationId="{00000000-0000-0000-0000-000000000000}"/>
          </ac:spMkLst>
        </pc:spChg>
        <pc:spChg chg="mod">
          <ac:chgData name="Abdessamad Derraz" userId="4c6d9526346a9ae3" providerId="LiveId" clId="{AD25D313-8F40-411F-BE09-C1B3962AFFC3}" dt="2022-08-11T14:46:43.344" v="19304"/>
          <ac:spMkLst>
            <pc:docMk/>
            <pc:sldMk cId="0" sldId="259"/>
            <ac:spMk id="9676" creationId="{00000000-0000-0000-0000-000000000000}"/>
          </ac:spMkLst>
        </pc:spChg>
        <pc:spChg chg="mod">
          <ac:chgData name="Abdessamad Derraz" userId="4c6d9526346a9ae3" providerId="LiveId" clId="{AD25D313-8F40-411F-BE09-C1B3962AFFC3}" dt="2022-08-11T14:46:43.344" v="19304"/>
          <ac:spMkLst>
            <pc:docMk/>
            <pc:sldMk cId="0" sldId="259"/>
            <ac:spMk id="9677" creationId="{00000000-0000-0000-0000-000000000000}"/>
          </ac:spMkLst>
        </pc:spChg>
        <pc:spChg chg="mod">
          <ac:chgData name="Abdessamad Derraz" userId="4c6d9526346a9ae3" providerId="LiveId" clId="{AD25D313-8F40-411F-BE09-C1B3962AFFC3}" dt="2022-08-11T14:46:43.344" v="19304"/>
          <ac:spMkLst>
            <pc:docMk/>
            <pc:sldMk cId="0" sldId="259"/>
            <ac:spMk id="9678" creationId="{00000000-0000-0000-0000-000000000000}"/>
          </ac:spMkLst>
        </pc:spChg>
        <pc:spChg chg="mod">
          <ac:chgData name="Abdessamad Derraz" userId="4c6d9526346a9ae3" providerId="LiveId" clId="{AD25D313-8F40-411F-BE09-C1B3962AFFC3}" dt="2022-08-11T14:46:43.344" v="19304"/>
          <ac:spMkLst>
            <pc:docMk/>
            <pc:sldMk cId="0" sldId="259"/>
            <ac:spMk id="9679" creationId="{00000000-0000-0000-0000-000000000000}"/>
          </ac:spMkLst>
        </pc:spChg>
        <pc:spChg chg="mod">
          <ac:chgData name="Abdessamad Derraz" userId="4c6d9526346a9ae3" providerId="LiveId" clId="{AD25D313-8F40-411F-BE09-C1B3962AFFC3}" dt="2022-08-11T14:46:43.344" v="19304"/>
          <ac:spMkLst>
            <pc:docMk/>
            <pc:sldMk cId="0" sldId="259"/>
            <ac:spMk id="9680" creationId="{00000000-0000-0000-0000-000000000000}"/>
          </ac:spMkLst>
        </pc:spChg>
        <pc:spChg chg="mod">
          <ac:chgData name="Abdessamad Derraz" userId="4c6d9526346a9ae3" providerId="LiveId" clId="{AD25D313-8F40-411F-BE09-C1B3962AFFC3}" dt="2022-08-11T14:46:43.344" v="19304"/>
          <ac:spMkLst>
            <pc:docMk/>
            <pc:sldMk cId="0" sldId="259"/>
            <ac:spMk id="9681" creationId="{00000000-0000-0000-0000-000000000000}"/>
          </ac:spMkLst>
        </pc:spChg>
        <pc:spChg chg="mod">
          <ac:chgData name="Abdessamad Derraz" userId="4c6d9526346a9ae3" providerId="LiveId" clId="{AD25D313-8F40-411F-BE09-C1B3962AFFC3}" dt="2022-08-11T14:46:43.344" v="19304"/>
          <ac:spMkLst>
            <pc:docMk/>
            <pc:sldMk cId="0" sldId="259"/>
            <ac:spMk id="9682" creationId="{00000000-0000-0000-0000-000000000000}"/>
          </ac:spMkLst>
        </pc:spChg>
        <pc:grpChg chg="mod replST">
          <ac:chgData name="Abdessamad Derraz" userId="4c6d9526346a9ae3" providerId="LiveId" clId="{AD25D313-8F40-411F-BE09-C1B3962AFFC3}" dt="2022-08-14T20:00:54.268" v="34814"/>
          <ac:grpSpMkLst>
            <pc:docMk/>
            <pc:sldMk cId="0" sldId="259"/>
            <ac:grpSpMk id="9324" creationId="{00000000-0000-0000-0000-000000000000}"/>
          </ac:grpSpMkLst>
        </pc:grpChg>
        <pc:picChg chg="add mod">
          <ac:chgData name="Abdessamad Derraz" userId="4c6d9526346a9ae3" providerId="LiveId" clId="{AD25D313-8F40-411F-BE09-C1B3962AFFC3}" dt="2022-08-11T14:52:23.898" v="19404" actId="1037"/>
          <ac:picMkLst>
            <pc:docMk/>
            <pc:sldMk cId="0" sldId="259"/>
            <ac:picMk id="2" creationId="{8CF357F7-05EB-AEB1-D687-ABDB5733DBB2}"/>
          </ac:picMkLst>
        </pc:picChg>
        <pc:picChg chg="mod replST">
          <ac:chgData name="Abdessamad Derraz" userId="4c6d9526346a9ae3" providerId="LiveId" clId="{AD25D313-8F40-411F-BE09-C1B3962AFFC3}" dt="2022-08-11T14:52:28.652" v="19405" actId="14100"/>
          <ac:picMkLst>
            <pc:docMk/>
            <pc:sldMk cId="0" sldId="259"/>
            <ac:picMk id="9317"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60"/>
        </pc:sldMkLst>
        <pc:spChg chg="replST">
          <ac:chgData name="Abdessamad Derraz" userId="4c6d9526346a9ae3" providerId="LiveId" clId="{AD25D313-8F40-411F-BE09-C1B3962AFFC3}" dt="2022-07-28T16:34:40.121" v="955"/>
          <ac:spMkLst>
            <pc:docMk/>
            <pc:sldMk cId="0" sldId="260"/>
            <ac:spMk id="9688" creationId="{00000000-0000-0000-0000-000000000000}"/>
          </ac:spMkLst>
        </pc:spChg>
        <pc:spChg chg="replST">
          <ac:chgData name="Abdessamad Derraz" userId="4c6d9526346a9ae3" providerId="LiveId" clId="{AD25D313-8F40-411F-BE09-C1B3962AFFC3}" dt="2022-07-28T16:34:40.146" v="956"/>
          <ac:spMkLst>
            <pc:docMk/>
            <pc:sldMk cId="0" sldId="260"/>
            <ac:spMk id="9689" creationId="{00000000-0000-0000-0000-000000000000}"/>
          </ac:spMkLst>
        </pc:spChg>
        <pc:spChg chg="replST">
          <ac:chgData name="Abdessamad Derraz" userId="4c6d9526346a9ae3" providerId="LiveId" clId="{AD25D313-8F40-411F-BE09-C1B3962AFFC3}" dt="2022-07-28T16:34:40.172" v="957"/>
          <ac:spMkLst>
            <pc:docMk/>
            <pc:sldMk cId="0" sldId="260"/>
            <ac:spMk id="9690" creationId="{00000000-0000-0000-0000-000000000000}"/>
          </ac:spMkLst>
        </pc:spChg>
        <pc:spChg chg="replST">
          <ac:chgData name="Abdessamad Derraz" userId="4c6d9526346a9ae3" providerId="LiveId" clId="{AD25D313-8F40-411F-BE09-C1B3962AFFC3}" dt="2022-07-28T16:34:40.197" v="958"/>
          <ac:spMkLst>
            <pc:docMk/>
            <pc:sldMk cId="0" sldId="260"/>
            <ac:spMk id="9691" creationId="{00000000-0000-0000-0000-000000000000}"/>
          </ac:spMkLst>
        </pc:spChg>
        <pc:grpChg chg="replST">
          <ac:chgData name="Abdessamad Derraz" userId="4c6d9526346a9ae3" providerId="LiveId" clId="{AD25D313-8F40-411F-BE09-C1B3962AFFC3}" dt="2022-07-28T16:34:40.222" v="959"/>
          <ac:grpSpMkLst>
            <pc:docMk/>
            <pc:sldMk cId="0" sldId="260"/>
            <ac:grpSpMk id="9692" creationId="{00000000-0000-0000-0000-000000000000}"/>
          </ac:grpSpMkLst>
        </pc:grpChg>
        <pc:picChg chg="replST">
          <ac:chgData name="Abdessamad Derraz" userId="4c6d9526346a9ae3" providerId="LiveId" clId="{AD25D313-8F40-411F-BE09-C1B3962AFFC3}" dt="2022-07-28T16:34:40.095" v="954"/>
          <ac:picMkLst>
            <pc:docMk/>
            <pc:sldMk cId="0" sldId="260"/>
            <ac:picMk id="9687"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61"/>
        </pc:sldMkLst>
        <pc:spChg chg="replST">
          <ac:chgData name="Abdessamad Derraz" userId="4c6d9526346a9ae3" providerId="LiveId" clId="{AD25D313-8F40-411F-BE09-C1B3962AFFC3}" dt="2022-07-28T16:34:40.283" v="961"/>
          <ac:spMkLst>
            <pc:docMk/>
            <pc:sldMk cId="0" sldId="261"/>
            <ac:spMk id="10042" creationId="{00000000-0000-0000-0000-000000000000}"/>
          </ac:spMkLst>
        </pc:spChg>
        <pc:spChg chg="replST">
          <ac:chgData name="Abdessamad Derraz" userId="4c6d9526346a9ae3" providerId="LiveId" clId="{AD25D313-8F40-411F-BE09-C1B3962AFFC3}" dt="2022-07-28T16:34:40.311" v="962"/>
          <ac:spMkLst>
            <pc:docMk/>
            <pc:sldMk cId="0" sldId="261"/>
            <ac:spMk id="10043" creationId="{00000000-0000-0000-0000-000000000000}"/>
          </ac:spMkLst>
        </pc:spChg>
        <pc:spChg chg="replST">
          <ac:chgData name="Abdessamad Derraz" userId="4c6d9526346a9ae3" providerId="LiveId" clId="{AD25D313-8F40-411F-BE09-C1B3962AFFC3}" dt="2022-07-28T16:34:40.337" v="963"/>
          <ac:spMkLst>
            <pc:docMk/>
            <pc:sldMk cId="0" sldId="261"/>
            <ac:spMk id="10044" creationId="{00000000-0000-0000-0000-000000000000}"/>
          </ac:spMkLst>
        </pc:spChg>
        <pc:spChg chg="replST">
          <ac:chgData name="Abdessamad Derraz" userId="4c6d9526346a9ae3" providerId="LiveId" clId="{AD25D313-8F40-411F-BE09-C1B3962AFFC3}" dt="2022-07-28T16:34:40.364" v="964"/>
          <ac:spMkLst>
            <pc:docMk/>
            <pc:sldMk cId="0" sldId="261"/>
            <ac:spMk id="10045" creationId="{00000000-0000-0000-0000-000000000000}"/>
          </ac:spMkLst>
        </pc:spChg>
        <pc:spChg chg="replST">
          <ac:chgData name="Abdessamad Derraz" userId="4c6d9526346a9ae3" providerId="LiveId" clId="{AD25D313-8F40-411F-BE09-C1B3962AFFC3}" dt="2022-07-28T16:34:40.390" v="965"/>
          <ac:spMkLst>
            <pc:docMk/>
            <pc:sldMk cId="0" sldId="261"/>
            <ac:spMk id="10046" creationId="{00000000-0000-0000-0000-000000000000}"/>
          </ac:spMkLst>
        </pc:spChg>
        <pc:grpChg chg="replST">
          <ac:chgData name="Abdessamad Derraz" userId="4c6d9526346a9ae3" providerId="LiveId" clId="{AD25D313-8F40-411F-BE09-C1B3962AFFC3}" dt="2022-07-28T16:34:40.414" v="966"/>
          <ac:grpSpMkLst>
            <pc:docMk/>
            <pc:sldMk cId="0" sldId="261"/>
            <ac:grpSpMk id="10047" creationId="{00000000-0000-0000-0000-000000000000}"/>
          </ac:grpSpMkLst>
        </pc:grpChg>
        <pc:grpChg chg="replST">
          <ac:chgData name="Abdessamad Derraz" userId="4c6d9526346a9ae3" providerId="LiveId" clId="{AD25D313-8F40-411F-BE09-C1B3962AFFC3}" dt="2022-07-28T16:34:40.443" v="967"/>
          <ac:grpSpMkLst>
            <pc:docMk/>
            <pc:sldMk cId="0" sldId="261"/>
            <ac:grpSpMk id="10138" creationId="{00000000-0000-0000-0000-000000000000}"/>
          </ac:grpSpMkLst>
        </pc:grpChg>
        <pc:picChg chg="replST">
          <ac:chgData name="Abdessamad Derraz" userId="4c6d9526346a9ae3" providerId="LiveId" clId="{AD25D313-8F40-411F-BE09-C1B3962AFFC3}" dt="2022-07-28T16:34:40.257" v="960"/>
          <ac:picMkLst>
            <pc:docMk/>
            <pc:sldMk cId="0" sldId="261"/>
            <ac:picMk id="10041"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62"/>
        </pc:sldMkLst>
        <pc:spChg chg="replST">
          <ac:chgData name="Abdessamad Derraz" userId="4c6d9526346a9ae3" providerId="LiveId" clId="{AD25D313-8F40-411F-BE09-C1B3962AFFC3}" dt="2022-07-28T16:34:40.499" v="969"/>
          <ac:spMkLst>
            <pc:docMk/>
            <pc:sldMk cId="0" sldId="262"/>
            <ac:spMk id="10379" creationId="{00000000-0000-0000-0000-000000000000}"/>
          </ac:spMkLst>
        </pc:spChg>
        <pc:spChg chg="replST">
          <ac:chgData name="Abdessamad Derraz" userId="4c6d9526346a9ae3" providerId="LiveId" clId="{AD25D313-8F40-411F-BE09-C1B3962AFFC3}" dt="2022-07-28T16:34:40.533" v="970"/>
          <ac:spMkLst>
            <pc:docMk/>
            <pc:sldMk cId="0" sldId="262"/>
            <ac:spMk id="10380" creationId="{00000000-0000-0000-0000-000000000000}"/>
          </ac:spMkLst>
        </pc:spChg>
        <pc:spChg chg="replST">
          <ac:chgData name="Abdessamad Derraz" userId="4c6d9526346a9ae3" providerId="LiveId" clId="{AD25D313-8F40-411F-BE09-C1B3962AFFC3}" dt="2022-07-28T16:34:40.559" v="971"/>
          <ac:spMkLst>
            <pc:docMk/>
            <pc:sldMk cId="0" sldId="262"/>
            <ac:spMk id="10381" creationId="{00000000-0000-0000-0000-000000000000}"/>
          </ac:spMkLst>
        </pc:spChg>
        <pc:grpChg chg="replST">
          <ac:chgData name="Abdessamad Derraz" userId="4c6d9526346a9ae3" providerId="LiveId" clId="{AD25D313-8F40-411F-BE09-C1B3962AFFC3}" dt="2022-07-28T16:34:40.584" v="972"/>
          <ac:grpSpMkLst>
            <pc:docMk/>
            <pc:sldMk cId="0" sldId="262"/>
            <ac:grpSpMk id="10382" creationId="{00000000-0000-0000-0000-000000000000}"/>
          </ac:grpSpMkLst>
        </pc:grpChg>
        <pc:picChg chg="replST">
          <ac:chgData name="Abdessamad Derraz" userId="4c6d9526346a9ae3" providerId="LiveId" clId="{AD25D313-8F40-411F-BE09-C1B3962AFFC3}" dt="2022-07-28T16:34:40.473" v="968"/>
          <ac:picMkLst>
            <pc:docMk/>
            <pc:sldMk cId="0" sldId="262"/>
            <ac:picMk id="10378"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63"/>
        </pc:sldMkLst>
        <pc:spChg chg="replST">
          <ac:chgData name="Abdessamad Derraz" userId="4c6d9526346a9ae3" providerId="LiveId" clId="{AD25D313-8F40-411F-BE09-C1B3962AFFC3}" dt="2022-07-28T16:34:40.611" v="973"/>
          <ac:spMkLst>
            <pc:docMk/>
            <pc:sldMk cId="0" sldId="263"/>
            <ac:spMk id="10745" creationId="{00000000-0000-0000-0000-000000000000}"/>
          </ac:spMkLst>
        </pc:spChg>
        <pc:spChg chg="replST">
          <ac:chgData name="Abdessamad Derraz" userId="4c6d9526346a9ae3" providerId="LiveId" clId="{AD25D313-8F40-411F-BE09-C1B3962AFFC3}" dt="2022-07-28T16:34:40.636" v="974"/>
          <ac:spMkLst>
            <pc:docMk/>
            <pc:sldMk cId="0" sldId="263"/>
            <ac:spMk id="10746" creationId="{00000000-0000-0000-0000-000000000000}"/>
          </ac:spMkLst>
        </pc:spChg>
        <pc:spChg chg="replST">
          <ac:chgData name="Abdessamad Derraz" userId="4c6d9526346a9ae3" providerId="LiveId" clId="{AD25D313-8F40-411F-BE09-C1B3962AFFC3}" dt="2022-07-28T16:34:40.661" v="975"/>
          <ac:spMkLst>
            <pc:docMk/>
            <pc:sldMk cId="0" sldId="263"/>
            <ac:spMk id="10747" creationId="{00000000-0000-0000-0000-000000000000}"/>
          </ac:spMkLst>
        </pc:spChg>
        <pc:spChg chg="replST">
          <ac:chgData name="Abdessamad Derraz" userId="4c6d9526346a9ae3" providerId="LiveId" clId="{AD25D313-8F40-411F-BE09-C1B3962AFFC3}" dt="2022-07-28T16:34:40.711" v="977"/>
          <ac:spMkLst>
            <pc:docMk/>
            <pc:sldMk cId="0" sldId="263"/>
            <ac:spMk id="10749" creationId="{00000000-0000-0000-0000-000000000000}"/>
          </ac:spMkLst>
        </pc:spChg>
        <pc:spChg chg="replST">
          <ac:chgData name="Abdessamad Derraz" userId="4c6d9526346a9ae3" providerId="LiveId" clId="{AD25D313-8F40-411F-BE09-C1B3962AFFC3}" dt="2022-07-28T16:34:40.828" v="978"/>
          <ac:spMkLst>
            <pc:docMk/>
            <pc:sldMk cId="0" sldId="263"/>
            <ac:spMk id="10750" creationId="{00000000-0000-0000-0000-000000000000}"/>
          </ac:spMkLst>
        </pc:spChg>
        <pc:spChg chg="replST">
          <ac:chgData name="Abdessamad Derraz" userId="4c6d9526346a9ae3" providerId="LiveId" clId="{AD25D313-8F40-411F-BE09-C1B3962AFFC3}" dt="2022-07-28T16:34:40.936" v="979"/>
          <ac:spMkLst>
            <pc:docMk/>
            <pc:sldMk cId="0" sldId="263"/>
            <ac:spMk id="10751" creationId="{00000000-0000-0000-0000-000000000000}"/>
          </ac:spMkLst>
        </pc:spChg>
        <pc:spChg chg="replST">
          <ac:chgData name="Abdessamad Derraz" userId="4c6d9526346a9ae3" providerId="LiveId" clId="{AD25D313-8F40-411F-BE09-C1B3962AFFC3}" dt="2022-07-28T16:34:40.957" v="980"/>
          <ac:spMkLst>
            <pc:docMk/>
            <pc:sldMk cId="0" sldId="263"/>
            <ac:spMk id="10752" creationId="{00000000-0000-0000-0000-000000000000}"/>
          </ac:spMkLst>
        </pc:spChg>
        <pc:spChg chg="replST">
          <ac:chgData name="Abdessamad Derraz" userId="4c6d9526346a9ae3" providerId="LiveId" clId="{AD25D313-8F40-411F-BE09-C1B3962AFFC3}" dt="2022-07-28T16:34:40.985" v="981"/>
          <ac:spMkLst>
            <pc:docMk/>
            <pc:sldMk cId="0" sldId="263"/>
            <ac:spMk id="10753" creationId="{00000000-0000-0000-0000-000000000000}"/>
          </ac:spMkLst>
        </pc:spChg>
        <pc:spChg chg="replST">
          <ac:chgData name="Abdessamad Derraz" userId="4c6d9526346a9ae3" providerId="LiveId" clId="{AD25D313-8F40-411F-BE09-C1B3962AFFC3}" dt="2022-07-28T16:34:41.217" v="982"/>
          <ac:spMkLst>
            <pc:docMk/>
            <pc:sldMk cId="0" sldId="263"/>
            <ac:spMk id="10754" creationId="{00000000-0000-0000-0000-000000000000}"/>
          </ac:spMkLst>
        </pc:spChg>
        <pc:spChg chg="replST">
          <ac:chgData name="Abdessamad Derraz" userId="4c6d9526346a9ae3" providerId="LiveId" clId="{AD25D313-8F40-411F-BE09-C1B3962AFFC3}" dt="2022-07-28T16:34:41.313" v="983"/>
          <ac:spMkLst>
            <pc:docMk/>
            <pc:sldMk cId="0" sldId="263"/>
            <ac:spMk id="10755" creationId="{00000000-0000-0000-0000-000000000000}"/>
          </ac:spMkLst>
        </pc:spChg>
        <pc:spChg chg="replST">
          <ac:chgData name="Abdessamad Derraz" userId="4c6d9526346a9ae3" providerId="LiveId" clId="{AD25D313-8F40-411F-BE09-C1B3962AFFC3}" dt="2022-07-28T16:34:41.342" v="984"/>
          <ac:spMkLst>
            <pc:docMk/>
            <pc:sldMk cId="0" sldId="263"/>
            <ac:spMk id="10756" creationId="{00000000-0000-0000-0000-000000000000}"/>
          </ac:spMkLst>
        </pc:spChg>
        <pc:grpChg chg="replST">
          <ac:chgData name="Abdessamad Derraz" userId="4c6d9526346a9ae3" providerId="LiveId" clId="{AD25D313-8F40-411F-BE09-C1B3962AFFC3}" dt="2022-07-28T16:34:41.369" v="985"/>
          <ac:grpSpMkLst>
            <pc:docMk/>
            <pc:sldMk cId="0" sldId="263"/>
            <ac:grpSpMk id="10757" creationId="{00000000-0000-0000-0000-000000000000}"/>
          </ac:grpSpMkLst>
        </pc:grpChg>
        <pc:grpChg chg="replST">
          <ac:chgData name="Abdessamad Derraz" userId="4c6d9526346a9ae3" providerId="LiveId" clId="{AD25D313-8F40-411F-BE09-C1B3962AFFC3}" dt="2022-07-28T16:34:41.545" v="986"/>
          <ac:grpSpMkLst>
            <pc:docMk/>
            <pc:sldMk cId="0" sldId="263"/>
            <ac:grpSpMk id="10763" creationId="{00000000-0000-0000-0000-000000000000}"/>
          </ac:grpSpMkLst>
        </pc:grpChg>
        <pc:grpChg chg="replST">
          <ac:chgData name="Abdessamad Derraz" userId="4c6d9526346a9ae3" providerId="LiveId" clId="{AD25D313-8F40-411F-BE09-C1B3962AFFC3}" dt="2022-07-28T16:34:41.644" v="987"/>
          <ac:grpSpMkLst>
            <pc:docMk/>
            <pc:sldMk cId="0" sldId="263"/>
            <ac:grpSpMk id="10768" creationId="{00000000-0000-0000-0000-000000000000}"/>
          </ac:grpSpMkLst>
        </pc:grpChg>
        <pc:grpChg chg="replST">
          <ac:chgData name="Abdessamad Derraz" userId="4c6d9526346a9ae3" providerId="LiveId" clId="{AD25D313-8F40-411F-BE09-C1B3962AFFC3}" dt="2022-07-28T16:34:41.672" v="988"/>
          <ac:grpSpMkLst>
            <pc:docMk/>
            <pc:sldMk cId="0" sldId="263"/>
            <ac:grpSpMk id="10775" creationId="{00000000-0000-0000-0000-000000000000}"/>
          </ac:grpSpMkLst>
        </pc:grpChg>
        <pc:picChg chg="replST">
          <ac:chgData name="Abdessamad Derraz" userId="4c6d9526346a9ae3" providerId="LiveId" clId="{AD25D313-8F40-411F-BE09-C1B3962AFFC3}" dt="2022-07-28T16:34:40.686" v="976"/>
          <ac:picMkLst>
            <pc:docMk/>
            <pc:sldMk cId="0" sldId="263"/>
            <ac:picMk id="10748"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64"/>
        </pc:sldMkLst>
        <pc:spChg chg="replST">
          <ac:chgData name="Abdessamad Derraz" userId="4c6d9526346a9ae3" providerId="LiveId" clId="{AD25D313-8F40-411F-BE09-C1B3962AFFC3}" dt="2022-07-28T16:34:41.699" v="989"/>
          <ac:spMkLst>
            <pc:docMk/>
            <pc:sldMk cId="0" sldId="264"/>
            <ac:spMk id="11138" creationId="{00000000-0000-0000-0000-000000000000}"/>
          </ac:spMkLst>
        </pc:spChg>
        <pc:spChg chg="replST">
          <ac:chgData name="Abdessamad Derraz" userId="4c6d9526346a9ae3" providerId="LiveId" clId="{AD25D313-8F40-411F-BE09-C1B3962AFFC3}" dt="2022-07-28T16:34:41.725" v="990"/>
          <ac:spMkLst>
            <pc:docMk/>
            <pc:sldMk cId="0" sldId="264"/>
            <ac:spMk id="11139" creationId="{00000000-0000-0000-0000-000000000000}"/>
          </ac:spMkLst>
        </pc:spChg>
        <pc:spChg chg="replST">
          <ac:chgData name="Abdessamad Derraz" userId="4c6d9526346a9ae3" providerId="LiveId" clId="{AD25D313-8F40-411F-BE09-C1B3962AFFC3}" dt="2022-07-28T16:34:41.752" v="991"/>
          <ac:spMkLst>
            <pc:docMk/>
            <pc:sldMk cId="0" sldId="264"/>
            <ac:spMk id="11140" creationId="{00000000-0000-0000-0000-000000000000}"/>
          </ac:spMkLst>
        </pc:spChg>
        <pc:spChg chg="replST">
          <ac:chgData name="Abdessamad Derraz" userId="4c6d9526346a9ae3" providerId="LiveId" clId="{AD25D313-8F40-411F-BE09-C1B3962AFFC3}" dt="2022-07-28T16:34:41.779" v="992"/>
          <ac:spMkLst>
            <pc:docMk/>
            <pc:sldMk cId="0" sldId="264"/>
            <ac:spMk id="11141" creationId="{00000000-0000-0000-0000-000000000000}"/>
          </ac:spMkLst>
        </pc:spChg>
        <pc:spChg chg="replST">
          <ac:chgData name="Abdessamad Derraz" userId="4c6d9526346a9ae3" providerId="LiveId" clId="{AD25D313-8F40-411F-BE09-C1B3962AFFC3}" dt="2022-07-28T16:34:41.836" v="994"/>
          <ac:spMkLst>
            <pc:docMk/>
            <pc:sldMk cId="0" sldId="264"/>
            <ac:spMk id="11143" creationId="{00000000-0000-0000-0000-000000000000}"/>
          </ac:spMkLst>
        </pc:spChg>
        <pc:grpChg chg="replST">
          <ac:chgData name="Abdessamad Derraz" userId="4c6d9526346a9ae3" providerId="LiveId" clId="{AD25D313-8F40-411F-BE09-C1B3962AFFC3}" dt="2022-07-28T16:34:41.861" v="995"/>
          <ac:grpSpMkLst>
            <pc:docMk/>
            <pc:sldMk cId="0" sldId="264"/>
            <ac:grpSpMk id="11144" creationId="{00000000-0000-0000-0000-000000000000}"/>
          </ac:grpSpMkLst>
        </pc:grpChg>
        <pc:grpChg chg="replST">
          <ac:chgData name="Abdessamad Derraz" userId="4c6d9526346a9ae3" providerId="LiveId" clId="{AD25D313-8F40-411F-BE09-C1B3962AFFC3}" dt="2022-07-28T16:34:41.894" v="996"/>
          <ac:grpSpMkLst>
            <pc:docMk/>
            <pc:sldMk cId="0" sldId="264"/>
            <ac:grpSpMk id="11152" creationId="{00000000-0000-0000-0000-000000000000}"/>
          </ac:grpSpMkLst>
        </pc:grpChg>
        <pc:graphicFrameChg chg="replST">
          <ac:chgData name="Abdessamad Derraz" userId="4c6d9526346a9ae3" providerId="LiveId" clId="{AD25D313-8F40-411F-BE09-C1B3962AFFC3}" dt="2022-07-28T16:34:41.808" v="993"/>
          <ac:graphicFrameMkLst>
            <pc:docMk/>
            <pc:sldMk cId="0" sldId="264"/>
            <ac:graphicFrameMk id="11142" creationId="{00000000-0000-0000-0000-000000000000}"/>
          </ac:graphicFrameMkLst>
        </pc:graphicFrameChg>
      </pc:sldChg>
      <pc:sldChg chg="modSp del mod">
        <pc:chgData name="Abdessamad Derraz" userId="4c6d9526346a9ae3" providerId="LiveId" clId="{AD25D313-8F40-411F-BE09-C1B3962AFFC3}" dt="2022-07-28T16:38:39.932" v="2285" actId="47"/>
        <pc:sldMkLst>
          <pc:docMk/>
          <pc:sldMk cId="0" sldId="265"/>
        </pc:sldMkLst>
        <pc:spChg chg="replST">
          <ac:chgData name="Abdessamad Derraz" userId="4c6d9526346a9ae3" providerId="LiveId" clId="{AD25D313-8F40-411F-BE09-C1B3962AFFC3}" dt="2022-07-28T16:34:41.925" v="997"/>
          <ac:spMkLst>
            <pc:docMk/>
            <pc:sldMk cId="0" sldId="265"/>
            <ac:spMk id="11161" creationId="{00000000-0000-0000-0000-000000000000}"/>
          </ac:spMkLst>
        </pc:spChg>
      </pc:sldChg>
      <pc:sldChg chg="modSp del mod">
        <pc:chgData name="Abdessamad Derraz" userId="4c6d9526346a9ae3" providerId="LiveId" clId="{AD25D313-8F40-411F-BE09-C1B3962AFFC3}" dt="2022-07-28T16:38:39.932" v="2285" actId="47"/>
        <pc:sldMkLst>
          <pc:docMk/>
          <pc:sldMk cId="0" sldId="266"/>
        </pc:sldMkLst>
        <pc:spChg chg="replST">
          <ac:chgData name="Abdessamad Derraz" userId="4c6d9526346a9ae3" providerId="LiveId" clId="{AD25D313-8F40-411F-BE09-C1B3962AFFC3}" dt="2022-07-28T16:34:41.952" v="998"/>
          <ac:spMkLst>
            <pc:docMk/>
            <pc:sldMk cId="0" sldId="266"/>
            <ac:spMk id="11166" creationId="{00000000-0000-0000-0000-000000000000}"/>
          </ac:spMkLst>
        </pc:spChg>
        <pc:spChg chg="replST">
          <ac:chgData name="Abdessamad Derraz" userId="4c6d9526346a9ae3" providerId="LiveId" clId="{AD25D313-8F40-411F-BE09-C1B3962AFFC3}" dt="2022-07-28T16:34:41.978" v="999"/>
          <ac:spMkLst>
            <pc:docMk/>
            <pc:sldMk cId="0" sldId="266"/>
            <ac:spMk id="11167" creationId="{00000000-0000-0000-0000-000000000000}"/>
          </ac:spMkLst>
        </pc:spChg>
        <pc:spChg chg="replST">
          <ac:chgData name="Abdessamad Derraz" userId="4c6d9526346a9ae3" providerId="LiveId" clId="{AD25D313-8F40-411F-BE09-C1B3962AFFC3}" dt="2022-07-28T16:34:42.005" v="1000"/>
          <ac:spMkLst>
            <pc:docMk/>
            <pc:sldMk cId="0" sldId="266"/>
            <ac:spMk id="11168" creationId="{00000000-0000-0000-0000-000000000000}"/>
          </ac:spMkLst>
        </pc:spChg>
        <pc:spChg chg="replST">
          <ac:chgData name="Abdessamad Derraz" userId="4c6d9526346a9ae3" providerId="LiveId" clId="{AD25D313-8F40-411F-BE09-C1B3962AFFC3}" dt="2022-07-28T16:34:42.033" v="1001"/>
          <ac:spMkLst>
            <pc:docMk/>
            <pc:sldMk cId="0" sldId="266"/>
            <ac:spMk id="11169" creationId="{00000000-0000-0000-0000-000000000000}"/>
          </ac:spMkLst>
        </pc:spChg>
        <pc:spChg chg="replST">
          <ac:chgData name="Abdessamad Derraz" userId="4c6d9526346a9ae3" providerId="LiveId" clId="{AD25D313-8F40-411F-BE09-C1B3962AFFC3}" dt="2022-07-28T16:34:42.062" v="1002"/>
          <ac:spMkLst>
            <pc:docMk/>
            <pc:sldMk cId="0" sldId="266"/>
            <ac:spMk id="11170" creationId="{00000000-0000-0000-0000-000000000000}"/>
          </ac:spMkLst>
        </pc:spChg>
        <pc:spChg chg="replST">
          <ac:chgData name="Abdessamad Derraz" userId="4c6d9526346a9ae3" providerId="LiveId" clId="{AD25D313-8F40-411F-BE09-C1B3962AFFC3}" dt="2022-07-28T16:34:42.087" v="1003"/>
          <ac:spMkLst>
            <pc:docMk/>
            <pc:sldMk cId="0" sldId="266"/>
            <ac:spMk id="11171" creationId="{00000000-0000-0000-0000-000000000000}"/>
          </ac:spMkLst>
        </pc:spChg>
        <pc:spChg chg="replST">
          <ac:chgData name="Abdessamad Derraz" userId="4c6d9526346a9ae3" providerId="LiveId" clId="{AD25D313-8F40-411F-BE09-C1B3962AFFC3}" dt="2022-07-28T16:34:42.115" v="1004"/>
          <ac:spMkLst>
            <pc:docMk/>
            <pc:sldMk cId="0" sldId="266"/>
            <ac:spMk id="11172" creationId="{00000000-0000-0000-0000-000000000000}"/>
          </ac:spMkLst>
        </pc:spChg>
        <pc:spChg chg="replST">
          <ac:chgData name="Abdessamad Derraz" userId="4c6d9526346a9ae3" providerId="LiveId" clId="{AD25D313-8F40-411F-BE09-C1B3962AFFC3}" dt="2022-07-28T16:34:42.143" v="1005"/>
          <ac:spMkLst>
            <pc:docMk/>
            <pc:sldMk cId="0" sldId="266"/>
            <ac:spMk id="11173" creationId="{00000000-0000-0000-0000-000000000000}"/>
          </ac:spMkLst>
        </pc:spChg>
        <pc:spChg chg="replST">
          <ac:chgData name="Abdessamad Derraz" userId="4c6d9526346a9ae3" providerId="LiveId" clId="{AD25D313-8F40-411F-BE09-C1B3962AFFC3}" dt="2022-07-28T16:34:42.180" v="1006"/>
          <ac:spMkLst>
            <pc:docMk/>
            <pc:sldMk cId="0" sldId="266"/>
            <ac:spMk id="11174" creationId="{00000000-0000-0000-0000-000000000000}"/>
          </ac:spMkLst>
        </pc:spChg>
        <pc:spChg chg="replST">
          <ac:chgData name="Abdessamad Derraz" userId="4c6d9526346a9ae3" providerId="LiveId" clId="{AD25D313-8F40-411F-BE09-C1B3962AFFC3}" dt="2022-07-28T16:34:42.207" v="1007"/>
          <ac:spMkLst>
            <pc:docMk/>
            <pc:sldMk cId="0" sldId="266"/>
            <ac:spMk id="11175" creationId="{00000000-0000-0000-0000-000000000000}"/>
          </ac:spMkLst>
        </pc:spChg>
        <pc:spChg chg="replST">
          <ac:chgData name="Abdessamad Derraz" userId="4c6d9526346a9ae3" providerId="LiveId" clId="{AD25D313-8F40-411F-BE09-C1B3962AFFC3}" dt="2022-07-28T16:34:42.223" v="1008"/>
          <ac:spMkLst>
            <pc:docMk/>
            <pc:sldMk cId="0" sldId="266"/>
            <ac:spMk id="11176" creationId="{00000000-0000-0000-0000-000000000000}"/>
          </ac:spMkLst>
        </pc:spChg>
        <pc:spChg chg="replST">
          <ac:chgData name="Abdessamad Derraz" userId="4c6d9526346a9ae3" providerId="LiveId" clId="{AD25D313-8F40-411F-BE09-C1B3962AFFC3}" dt="2022-07-28T16:34:42.359" v="1009"/>
          <ac:spMkLst>
            <pc:docMk/>
            <pc:sldMk cId="0" sldId="266"/>
            <ac:spMk id="11177" creationId="{00000000-0000-0000-0000-000000000000}"/>
          </ac:spMkLst>
        </pc:spChg>
        <pc:spChg chg="replST">
          <ac:chgData name="Abdessamad Derraz" userId="4c6d9526346a9ae3" providerId="LiveId" clId="{AD25D313-8F40-411F-BE09-C1B3962AFFC3}" dt="2022-07-28T16:34:42.380" v="1010"/>
          <ac:spMkLst>
            <pc:docMk/>
            <pc:sldMk cId="0" sldId="266"/>
            <ac:spMk id="11178" creationId="{00000000-0000-0000-0000-000000000000}"/>
          </ac:spMkLst>
        </pc:spChg>
        <pc:spChg chg="replST">
          <ac:chgData name="Abdessamad Derraz" userId="4c6d9526346a9ae3" providerId="LiveId" clId="{AD25D313-8F40-411F-BE09-C1B3962AFFC3}" dt="2022-07-28T16:34:42.417" v="1011"/>
          <ac:spMkLst>
            <pc:docMk/>
            <pc:sldMk cId="0" sldId="266"/>
            <ac:spMk id="11179" creationId="{00000000-0000-0000-0000-000000000000}"/>
          </ac:spMkLst>
        </pc:spChg>
        <pc:grpChg chg="replST">
          <ac:chgData name="Abdessamad Derraz" userId="4c6d9526346a9ae3" providerId="LiveId" clId="{AD25D313-8F40-411F-BE09-C1B3962AFFC3}" dt="2022-07-28T16:34:42.445" v="1012"/>
          <ac:grpSpMkLst>
            <pc:docMk/>
            <pc:sldMk cId="0" sldId="266"/>
            <ac:grpSpMk id="11180" creationId="{00000000-0000-0000-0000-000000000000}"/>
          </ac:grpSpMkLst>
        </pc:grpChg>
        <pc:grpChg chg="replST">
          <ac:chgData name="Abdessamad Derraz" userId="4c6d9526346a9ae3" providerId="LiveId" clId="{AD25D313-8F40-411F-BE09-C1B3962AFFC3}" dt="2022-07-28T16:34:42.471" v="1013"/>
          <ac:grpSpMkLst>
            <pc:docMk/>
            <pc:sldMk cId="0" sldId="266"/>
            <ac:grpSpMk id="11186" creationId="{00000000-0000-0000-0000-000000000000}"/>
          </ac:grpSpMkLst>
        </pc:grpChg>
        <pc:grpChg chg="replST">
          <ac:chgData name="Abdessamad Derraz" userId="4c6d9526346a9ae3" providerId="LiveId" clId="{AD25D313-8F40-411F-BE09-C1B3962AFFC3}" dt="2022-07-28T16:34:42.499" v="1014"/>
          <ac:grpSpMkLst>
            <pc:docMk/>
            <pc:sldMk cId="0" sldId="266"/>
            <ac:grpSpMk id="11207" creationId="{00000000-0000-0000-0000-000000000000}"/>
          </ac:grpSpMkLst>
        </pc:grpChg>
        <pc:grpChg chg="replST">
          <ac:chgData name="Abdessamad Derraz" userId="4c6d9526346a9ae3" providerId="LiveId" clId="{AD25D313-8F40-411F-BE09-C1B3962AFFC3}" dt="2022-07-28T16:34:42.528" v="1015"/>
          <ac:grpSpMkLst>
            <pc:docMk/>
            <pc:sldMk cId="0" sldId="266"/>
            <ac:grpSpMk id="11215" creationId="{00000000-0000-0000-0000-000000000000}"/>
          </ac:grpSpMkLst>
        </pc:grpChg>
        <pc:grpChg chg="replST">
          <ac:chgData name="Abdessamad Derraz" userId="4c6d9526346a9ae3" providerId="LiveId" clId="{AD25D313-8F40-411F-BE09-C1B3962AFFC3}" dt="2022-07-28T16:34:42.557" v="1016"/>
          <ac:grpSpMkLst>
            <pc:docMk/>
            <pc:sldMk cId="0" sldId="266"/>
            <ac:grpSpMk id="11231" creationId="{00000000-0000-0000-0000-000000000000}"/>
          </ac:grpSpMkLst>
        </pc:grpChg>
      </pc:sldChg>
      <pc:sldChg chg="modSp del mod">
        <pc:chgData name="Abdessamad Derraz" userId="4c6d9526346a9ae3" providerId="LiveId" clId="{AD25D313-8F40-411F-BE09-C1B3962AFFC3}" dt="2022-07-28T16:38:39.932" v="2285" actId="47"/>
        <pc:sldMkLst>
          <pc:docMk/>
          <pc:sldMk cId="0" sldId="267"/>
        </pc:sldMkLst>
        <pc:spChg chg="replST">
          <ac:chgData name="Abdessamad Derraz" userId="4c6d9526346a9ae3" providerId="LiveId" clId="{AD25D313-8F40-411F-BE09-C1B3962AFFC3}" dt="2022-07-28T16:34:42.589" v="1017"/>
          <ac:spMkLst>
            <pc:docMk/>
            <pc:sldMk cId="0" sldId="267"/>
            <ac:spMk id="11580" creationId="{00000000-0000-0000-0000-000000000000}"/>
          </ac:spMkLst>
        </pc:spChg>
        <pc:spChg chg="replST">
          <ac:chgData name="Abdessamad Derraz" userId="4c6d9526346a9ae3" providerId="LiveId" clId="{AD25D313-8F40-411F-BE09-C1B3962AFFC3}" dt="2022-07-28T16:34:42.616" v="1018"/>
          <ac:spMkLst>
            <pc:docMk/>
            <pc:sldMk cId="0" sldId="267"/>
            <ac:spMk id="11581" creationId="{00000000-0000-0000-0000-000000000000}"/>
          </ac:spMkLst>
        </pc:spChg>
        <pc:spChg chg="replST">
          <ac:chgData name="Abdessamad Derraz" userId="4c6d9526346a9ae3" providerId="LiveId" clId="{AD25D313-8F40-411F-BE09-C1B3962AFFC3}" dt="2022-07-28T16:34:42.644" v="1019"/>
          <ac:spMkLst>
            <pc:docMk/>
            <pc:sldMk cId="0" sldId="267"/>
            <ac:spMk id="11582" creationId="{00000000-0000-0000-0000-000000000000}"/>
          </ac:spMkLst>
        </pc:spChg>
        <pc:spChg chg="replST">
          <ac:chgData name="Abdessamad Derraz" userId="4c6d9526346a9ae3" providerId="LiveId" clId="{AD25D313-8F40-411F-BE09-C1B3962AFFC3}" dt="2022-07-28T16:34:42.672" v="1020"/>
          <ac:spMkLst>
            <pc:docMk/>
            <pc:sldMk cId="0" sldId="267"/>
            <ac:spMk id="11583" creationId="{00000000-0000-0000-0000-000000000000}"/>
          </ac:spMkLst>
        </pc:spChg>
        <pc:spChg chg="replST">
          <ac:chgData name="Abdessamad Derraz" userId="4c6d9526346a9ae3" providerId="LiveId" clId="{AD25D313-8F40-411F-BE09-C1B3962AFFC3}" dt="2022-07-28T16:34:42.699" v="1021"/>
          <ac:spMkLst>
            <pc:docMk/>
            <pc:sldMk cId="0" sldId="267"/>
            <ac:spMk id="11584" creationId="{00000000-0000-0000-0000-000000000000}"/>
          </ac:spMkLst>
        </pc:spChg>
        <pc:spChg chg="replST">
          <ac:chgData name="Abdessamad Derraz" userId="4c6d9526346a9ae3" providerId="LiveId" clId="{AD25D313-8F40-411F-BE09-C1B3962AFFC3}" dt="2022-07-28T16:34:42.726" v="1022"/>
          <ac:spMkLst>
            <pc:docMk/>
            <pc:sldMk cId="0" sldId="267"/>
            <ac:spMk id="11585" creationId="{00000000-0000-0000-0000-000000000000}"/>
          </ac:spMkLst>
        </pc:spChg>
        <pc:spChg chg="replST">
          <ac:chgData name="Abdessamad Derraz" userId="4c6d9526346a9ae3" providerId="LiveId" clId="{AD25D313-8F40-411F-BE09-C1B3962AFFC3}" dt="2022-07-28T16:34:42.760" v="1023"/>
          <ac:spMkLst>
            <pc:docMk/>
            <pc:sldMk cId="0" sldId="267"/>
            <ac:spMk id="11586" creationId="{00000000-0000-0000-0000-000000000000}"/>
          </ac:spMkLst>
        </pc:spChg>
        <pc:spChg chg="replST">
          <ac:chgData name="Abdessamad Derraz" userId="4c6d9526346a9ae3" providerId="LiveId" clId="{AD25D313-8F40-411F-BE09-C1B3962AFFC3}" dt="2022-07-28T16:34:42.787" v="1024"/>
          <ac:spMkLst>
            <pc:docMk/>
            <pc:sldMk cId="0" sldId="267"/>
            <ac:spMk id="11587" creationId="{00000000-0000-0000-0000-000000000000}"/>
          </ac:spMkLst>
        </pc:spChg>
        <pc:spChg chg="replST">
          <ac:chgData name="Abdessamad Derraz" userId="4c6d9526346a9ae3" providerId="LiveId" clId="{AD25D313-8F40-411F-BE09-C1B3962AFFC3}" dt="2022-07-28T16:34:42.894" v="1028"/>
          <ac:spMkLst>
            <pc:docMk/>
            <pc:sldMk cId="0" sldId="267"/>
            <ac:spMk id="11607" creationId="{00000000-0000-0000-0000-000000000000}"/>
          </ac:spMkLst>
        </pc:spChg>
        <pc:spChg chg="replST">
          <ac:chgData name="Abdessamad Derraz" userId="4c6d9526346a9ae3" providerId="LiveId" clId="{AD25D313-8F40-411F-BE09-C1B3962AFFC3}" dt="2022-07-28T16:34:42.919" v="1029"/>
          <ac:spMkLst>
            <pc:docMk/>
            <pc:sldMk cId="0" sldId="267"/>
            <ac:spMk id="11608" creationId="{00000000-0000-0000-0000-000000000000}"/>
          </ac:spMkLst>
        </pc:spChg>
        <pc:grpChg chg="replST">
          <ac:chgData name="Abdessamad Derraz" userId="4c6d9526346a9ae3" providerId="LiveId" clId="{AD25D313-8F40-411F-BE09-C1B3962AFFC3}" dt="2022-07-28T16:34:42.812" v="1025"/>
          <ac:grpSpMkLst>
            <pc:docMk/>
            <pc:sldMk cId="0" sldId="267"/>
            <ac:grpSpMk id="11588" creationId="{00000000-0000-0000-0000-000000000000}"/>
          </ac:grpSpMkLst>
        </pc:grpChg>
        <pc:grpChg chg="replST">
          <ac:chgData name="Abdessamad Derraz" userId="4c6d9526346a9ae3" providerId="LiveId" clId="{AD25D313-8F40-411F-BE09-C1B3962AFFC3}" dt="2022-07-28T16:34:42.839" v="1026"/>
          <ac:grpSpMkLst>
            <pc:docMk/>
            <pc:sldMk cId="0" sldId="267"/>
            <ac:grpSpMk id="11597" creationId="{00000000-0000-0000-0000-000000000000}"/>
          </ac:grpSpMkLst>
        </pc:grpChg>
        <pc:picChg chg="replST">
          <ac:chgData name="Abdessamad Derraz" userId="4c6d9526346a9ae3" providerId="LiveId" clId="{AD25D313-8F40-411F-BE09-C1B3962AFFC3}" dt="2022-07-28T16:34:42.865" v="1027"/>
          <ac:picMkLst>
            <pc:docMk/>
            <pc:sldMk cId="0" sldId="267"/>
            <ac:picMk id="11606"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68"/>
        </pc:sldMkLst>
        <pc:spChg chg="replST">
          <ac:chgData name="Abdessamad Derraz" userId="4c6d9526346a9ae3" providerId="LiveId" clId="{AD25D313-8F40-411F-BE09-C1B3962AFFC3}" dt="2022-07-28T16:34:42.945" v="1030"/>
          <ac:spMkLst>
            <pc:docMk/>
            <pc:sldMk cId="0" sldId="268"/>
            <ac:spMk id="11613" creationId="{00000000-0000-0000-0000-000000000000}"/>
          </ac:spMkLst>
        </pc:spChg>
        <pc:spChg chg="replST">
          <ac:chgData name="Abdessamad Derraz" userId="4c6d9526346a9ae3" providerId="LiveId" clId="{AD25D313-8F40-411F-BE09-C1B3962AFFC3}" dt="2022-07-28T16:34:42.970" v="1031"/>
          <ac:spMkLst>
            <pc:docMk/>
            <pc:sldMk cId="0" sldId="268"/>
            <ac:spMk id="11614" creationId="{00000000-0000-0000-0000-000000000000}"/>
          </ac:spMkLst>
        </pc:spChg>
        <pc:spChg chg="replST">
          <ac:chgData name="Abdessamad Derraz" userId="4c6d9526346a9ae3" providerId="LiveId" clId="{AD25D313-8F40-411F-BE09-C1B3962AFFC3}" dt="2022-07-28T16:34:43" v="1032"/>
          <ac:spMkLst>
            <pc:docMk/>
            <pc:sldMk cId="0" sldId="268"/>
            <ac:spMk id="11615" creationId="{00000000-0000-0000-0000-000000000000}"/>
          </ac:spMkLst>
        </pc:spChg>
        <pc:spChg chg="replST">
          <ac:chgData name="Abdessamad Derraz" userId="4c6d9526346a9ae3" providerId="LiveId" clId="{AD25D313-8F40-411F-BE09-C1B3962AFFC3}" dt="2022-07-28T16:34:43.033" v="1033"/>
          <ac:spMkLst>
            <pc:docMk/>
            <pc:sldMk cId="0" sldId="268"/>
            <ac:spMk id="11616" creationId="{00000000-0000-0000-0000-000000000000}"/>
          </ac:spMkLst>
        </pc:spChg>
        <pc:spChg chg="replST">
          <ac:chgData name="Abdessamad Derraz" userId="4c6d9526346a9ae3" providerId="LiveId" clId="{AD25D313-8F40-411F-BE09-C1B3962AFFC3}" dt="2022-07-28T16:34:43.071" v="1034"/>
          <ac:spMkLst>
            <pc:docMk/>
            <pc:sldMk cId="0" sldId="268"/>
            <ac:spMk id="11617" creationId="{00000000-0000-0000-0000-000000000000}"/>
          </ac:spMkLst>
        </pc:spChg>
        <pc:spChg chg="replST">
          <ac:chgData name="Abdessamad Derraz" userId="4c6d9526346a9ae3" providerId="LiveId" clId="{AD25D313-8F40-411F-BE09-C1B3962AFFC3}" dt="2022-07-28T16:34:43.095" v="1035"/>
          <ac:spMkLst>
            <pc:docMk/>
            <pc:sldMk cId="0" sldId="268"/>
            <ac:spMk id="11618" creationId="{00000000-0000-0000-0000-000000000000}"/>
          </ac:spMkLst>
        </pc:spChg>
        <pc:spChg chg="replST">
          <ac:chgData name="Abdessamad Derraz" userId="4c6d9526346a9ae3" providerId="LiveId" clId="{AD25D313-8F40-411F-BE09-C1B3962AFFC3}" dt="2022-07-28T16:34:43.147" v="1037"/>
          <ac:spMkLst>
            <pc:docMk/>
            <pc:sldMk cId="0" sldId="268"/>
            <ac:spMk id="11620" creationId="{00000000-0000-0000-0000-000000000000}"/>
          </ac:spMkLst>
        </pc:spChg>
        <pc:spChg chg="replST">
          <ac:chgData name="Abdessamad Derraz" userId="4c6d9526346a9ae3" providerId="LiveId" clId="{AD25D313-8F40-411F-BE09-C1B3962AFFC3}" dt="2022-07-28T16:34:43.173" v="1038"/>
          <ac:spMkLst>
            <pc:docMk/>
            <pc:sldMk cId="0" sldId="268"/>
            <ac:spMk id="11621" creationId="{00000000-0000-0000-0000-000000000000}"/>
          </ac:spMkLst>
        </pc:spChg>
        <pc:spChg chg="replST">
          <ac:chgData name="Abdessamad Derraz" userId="4c6d9526346a9ae3" providerId="LiveId" clId="{AD25D313-8F40-411F-BE09-C1B3962AFFC3}" dt="2022-07-28T16:34:43.197" v="1039"/>
          <ac:spMkLst>
            <pc:docMk/>
            <pc:sldMk cId="0" sldId="268"/>
            <ac:spMk id="11622" creationId="{00000000-0000-0000-0000-000000000000}"/>
          </ac:spMkLst>
        </pc:spChg>
        <pc:spChg chg="replST">
          <ac:chgData name="Abdessamad Derraz" userId="4c6d9526346a9ae3" providerId="LiveId" clId="{AD25D313-8F40-411F-BE09-C1B3962AFFC3}" dt="2022-07-28T16:34:43.223" v="1040"/>
          <ac:spMkLst>
            <pc:docMk/>
            <pc:sldMk cId="0" sldId="268"/>
            <ac:spMk id="11623" creationId="{00000000-0000-0000-0000-000000000000}"/>
          </ac:spMkLst>
        </pc:spChg>
        <pc:spChg chg="replST">
          <ac:chgData name="Abdessamad Derraz" userId="4c6d9526346a9ae3" providerId="LiveId" clId="{AD25D313-8F40-411F-BE09-C1B3962AFFC3}" dt="2022-07-28T16:34:43.248" v="1041"/>
          <ac:spMkLst>
            <pc:docMk/>
            <pc:sldMk cId="0" sldId="268"/>
            <ac:spMk id="11624" creationId="{00000000-0000-0000-0000-000000000000}"/>
          </ac:spMkLst>
        </pc:spChg>
        <pc:spChg chg="replST">
          <ac:chgData name="Abdessamad Derraz" userId="4c6d9526346a9ae3" providerId="LiveId" clId="{AD25D313-8F40-411F-BE09-C1B3962AFFC3}" dt="2022-07-28T16:34:43.274" v="1042"/>
          <ac:spMkLst>
            <pc:docMk/>
            <pc:sldMk cId="0" sldId="268"/>
            <ac:spMk id="11625" creationId="{00000000-0000-0000-0000-000000000000}"/>
          </ac:spMkLst>
        </pc:spChg>
        <pc:spChg chg="replST">
          <ac:chgData name="Abdessamad Derraz" userId="4c6d9526346a9ae3" providerId="LiveId" clId="{AD25D313-8F40-411F-BE09-C1B3962AFFC3}" dt="2022-07-28T16:34:43.365" v="1043"/>
          <ac:spMkLst>
            <pc:docMk/>
            <pc:sldMk cId="0" sldId="268"/>
            <ac:spMk id="11626" creationId="{00000000-0000-0000-0000-000000000000}"/>
          </ac:spMkLst>
        </pc:spChg>
        <pc:spChg chg="replST">
          <ac:chgData name="Abdessamad Derraz" userId="4c6d9526346a9ae3" providerId="LiveId" clId="{AD25D313-8F40-411F-BE09-C1B3962AFFC3}" dt="2022-07-28T16:34:43.461" v="1046"/>
          <ac:spMkLst>
            <pc:docMk/>
            <pc:sldMk cId="0" sldId="268"/>
            <ac:spMk id="11643" creationId="{00000000-0000-0000-0000-000000000000}"/>
          </ac:spMkLst>
        </pc:spChg>
        <pc:spChg chg="replST">
          <ac:chgData name="Abdessamad Derraz" userId="4c6d9526346a9ae3" providerId="LiveId" clId="{AD25D313-8F40-411F-BE09-C1B3962AFFC3}" dt="2022-07-28T16:34:43.486" v="1047"/>
          <ac:spMkLst>
            <pc:docMk/>
            <pc:sldMk cId="0" sldId="268"/>
            <ac:spMk id="11644" creationId="{00000000-0000-0000-0000-000000000000}"/>
          </ac:spMkLst>
        </pc:spChg>
        <pc:spChg chg="replST">
          <ac:chgData name="Abdessamad Derraz" userId="4c6d9526346a9ae3" providerId="LiveId" clId="{AD25D313-8F40-411F-BE09-C1B3962AFFC3}" dt="2022-07-28T16:34:43.511" v="1048"/>
          <ac:spMkLst>
            <pc:docMk/>
            <pc:sldMk cId="0" sldId="268"/>
            <ac:spMk id="11645" creationId="{00000000-0000-0000-0000-000000000000}"/>
          </ac:spMkLst>
        </pc:spChg>
        <pc:spChg chg="replST">
          <ac:chgData name="Abdessamad Derraz" userId="4c6d9526346a9ae3" providerId="LiveId" clId="{AD25D313-8F40-411F-BE09-C1B3962AFFC3}" dt="2022-07-28T16:34:43.645" v="1053"/>
          <ac:spMkLst>
            <pc:docMk/>
            <pc:sldMk cId="0" sldId="268"/>
            <ac:spMk id="11660" creationId="{00000000-0000-0000-0000-000000000000}"/>
          </ac:spMkLst>
        </pc:spChg>
        <pc:spChg chg="replST">
          <ac:chgData name="Abdessamad Derraz" userId="4c6d9526346a9ae3" providerId="LiveId" clId="{AD25D313-8F40-411F-BE09-C1B3962AFFC3}" dt="2022-07-28T16:34:43.670" v="1054"/>
          <ac:spMkLst>
            <pc:docMk/>
            <pc:sldMk cId="0" sldId="268"/>
            <ac:spMk id="11661" creationId="{00000000-0000-0000-0000-000000000000}"/>
          </ac:spMkLst>
        </pc:spChg>
        <pc:spChg chg="replST">
          <ac:chgData name="Abdessamad Derraz" userId="4c6d9526346a9ae3" providerId="LiveId" clId="{AD25D313-8F40-411F-BE09-C1B3962AFFC3}" dt="2022-07-28T16:34:43.695" v="1055"/>
          <ac:spMkLst>
            <pc:docMk/>
            <pc:sldMk cId="0" sldId="268"/>
            <ac:spMk id="11662" creationId="{00000000-0000-0000-0000-000000000000}"/>
          </ac:spMkLst>
        </pc:spChg>
        <pc:spChg chg="replST">
          <ac:chgData name="Abdessamad Derraz" userId="4c6d9526346a9ae3" providerId="LiveId" clId="{AD25D313-8F40-411F-BE09-C1B3962AFFC3}" dt="2022-07-28T16:34:43.771" v="1058"/>
          <ac:spMkLst>
            <pc:docMk/>
            <pc:sldMk cId="0" sldId="268"/>
            <ac:spMk id="11671" creationId="{00000000-0000-0000-0000-000000000000}"/>
          </ac:spMkLst>
        </pc:spChg>
        <pc:spChg chg="replST">
          <ac:chgData name="Abdessamad Derraz" userId="4c6d9526346a9ae3" providerId="LiveId" clId="{AD25D313-8F40-411F-BE09-C1B3962AFFC3}" dt="2022-07-28T16:34:43.796" v="1059"/>
          <ac:spMkLst>
            <pc:docMk/>
            <pc:sldMk cId="0" sldId="268"/>
            <ac:spMk id="11672" creationId="{00000000-0000-0000-0000-000000000000}"/>
          </ac:spMkLst>
        </pc:spChg>
        <pc:grpChg chg="replST">
          <ac:chgData name="Abdessamad Derraz" userId="4c6d9526346a9ae3" providerId="LiveId" clId="{AD25D313-8F40-411F-BE09-C1B3962AFFC3}" dt="2022-07-28T16:34:43.410" v="1044"/>
          <ac:grpSpMkLst>
            <pc:docMk/>
            <pc:sldMk cId="0" sldId="268"/>
            <ac:grpSpMk id="11627" creationId="{00000000-0000-0000-0000-000000000000}"/>
          </ac:grpSpMkLst>
        </pc:grpChg>
        <pc:grpChg chg="replST">
          <ac:chgData name="Abdessamad Derraz" userId="4c6d9526346a9ae3" providerId="LiveId" clId="{AD25D313-8F40-411F-BE09-C1B3962AFFC3}" dt="2022-07-28T16:34:43.435" v="1045"/>
          <ac:grpSpMkLst>
            <pc:docMk/>
            <pc:sldMk cId="0" sldId="268"/>
            <ac:grpSpMk id="11636" creationId="{00000000-0000-0000-0000-000000000000}"/>
          </ac:grpSpMkLst>
        </pc:grpChg>
        <pc:grpChg chg="replST">
          <ac:chgData name="Abdessamad Derraz" userId="4c6d9526346a9ae3" providerId="LiveId" clId="{AD25D313-8F40-411F-BE09-C1B3962AFFC3}" dt="2022-07-28T16:34:43.561" v="1050"/>
          <ac:grpSpMkLst>
            <pc:docMk/>
            <pc:sldMk cId="0" sldId="268"/>
            <ac:grpSpMk id="11647" creationId="{00000000-0000-0000-0000-000000000000}"/>
          </ac:grpSpMkLst>
        </pc:grpChg>
        <pc:grpChg chg="replST">
          <ac:chgData name="Abdessamad Derraz" userId="4c6d9526346a9ae3" providerId="LiveId" clId="{AD25D313-8F40-411F-BE09-C1B3962AFFC3}" dt="2022-07-28T16:34:43.586" v="1051"/>
          <ac:grpSpMkLst>
            <pc:docMk/>
            <pc:sldMk cId="0" sldId="268"/>
            <ac:grpSpMk id="11652" creationId="{00000000-0000-0000-0000-000000000000}"/>
          </ac:grpSpMkLst>
        </pc:grpChg>
        <pc:grpChg chg="replST">
          <ac:chgData name="Abdessamad Derraz" userId="4c6d9526346a9ae3" providerId="LiveId" clId="{AD25D313-8F40-411F-BE09-C1B3962AFFC3}" dt="2022-07-28T16:34:43.619" v="1052"/>
          <ac:grpSpMkLst>
            <pc:docMk/>
            <pc:sldMk cId="0" sldId="268"/>
            <ac:grpSpMk id="11655" creationId="{00000000-0000-0000-0000-000000000000}"/>
          </ac:grpSpMkLst>
        </pc:grpChg>
        <pc:grpChg chg="replST">
          <ac:chgData name="Abdessamad Derraz" userId="4c6d9526346a9ae3" providerId="LiveId" clId="{AD25D313-8F40-411F-BE09-C1B3962AFFC3}" dt="2022-07-28T16:34:43.745" v="1057"/>
          <ac:grpSpMkLst>
            <pc:docMk/>
            <pc:sldMk cId="0" sldId="268"/>
            <ac:grpSpMk id="11664" creationId="{00000000-0000-0000-0000-000000000000}"/>
          </ac:grpSpMkLst>
        </pc:grpChg>
        <pc:grpChg chg="replST">
          <ac:chgData name="Abdessamad Derraz" userId="4c6d9526346a9ae3" providerId="LiveId" clId="{AD25D313-8F40-411F-BE09-C1B3962AFFC3}" dt="2022-07-28T16:34:43.822" v="1060"/>
          <ac:grpSpMkLst>
            <pc:docMk/>
            <pc:sldMk cId="0" sldId="268"/>
            <ac:grpSpMk id="11673" creationId="{00000000-0000-0000-0000-000000000000}"/>
          </ac:grpSpMkLst>
        </pc:grpChg>
        <pc:picChg chg="replST">
          <ac:chgData name="Abdessamad Derraz" userId="4c6d9526346a9ae3" providerId="LiveId" clId="{AD25D313-8F40-411F-BE09-C1B3962AFFC3}" dt="2022-07-28T16:34:43.536" v="1049"/>
          <ac:picMkLst>
            <pc:docMk/>
            <pc:sldMk cId="0" sldId="268"/>
            <ac:picMk id="11646" creationId="{00000000-0000-0000-0000-000000000000}"/>
          </ac:picMkLst>
        </pc:picChg>
        <pc:cxnChg chg="replST">
          <ac:chgData name="Abdessamad Derraz" userId="4c6d9526346a9ae3" providerId="LiveId" clId="{AD25D313-8F40-411F-BE09-C1B3962AFFC3}" dt="2022-07-28T16:34:43.122" v="1036"/>
          <ac:cxnSpMkLst>
            <pc:docMk/>
            <pc:sldMk cId="0" sldId="268"/>
            <ac:cxnSpMk id="11619" creationId="{00000000-0000-0000-0000-000000000000}"/>
          </ac:cxnSpMkLst>
        </pc:cxnChg>
        <pc:cxnChg chg="replST">
          <ac:chgData name="Abdessamad Derraz" userId="4c6d9526346a9ae3" providerId="LiveId" clId="{AD25D313-8F40-411F-BE09-C1B3962AFFC3}" dt="2022-07-28T16:34:43.720" v="1056"/>
          <ac:cxnSpMkLst>
            <pc:docMk/>
            <pc:sldMk cId="0" sldId="268"/>
            <ac:cxnSpMk id="11663" creationId="{00000000-0000-0000-0000-000000000000}"/>
          </ac:cxnSpMkLst>
        </pc:cxnChg>
      </pc:sldChg>
      <pc:sldChg chg="modSp del mod">
        <pc:chgData name="Abdessamad Derraz" userId="4c6d9526346a9ae3" providerId="LiveId" clId="{AD25D313-8F40-411F-BE09-C1B3962AFFC3}" dt="2022-07-28T16:38:39.932" v="2285" actId="47"/>
        <pc:sldMkLst>
          <pc:docMk/>
          <pc:sldMk cId="0" sldId="269"/>
        </pc:sldMkLst>
        <pc:spChg chg="replST">
          <ac:chgData name="Abdessamad Derraz" userId="4c6d9526346a9ae3" providerId="LiveId" clId="{AD25D313-8F40-411F-BE09-C1B3962AFFC3}" dt="2022-07-28T16:34:43.875" v="1062"/>
          <ac:spMkLst>
            <pc:docMk/>
            <pc:sldMk cId="0" sldId="269"/>
            <ac:spMk id="11914" creationId="{00000000-0000-0000-0000-000000000000}"/>
          </ac:spMkLst>
        </pc:spChg>
        <pc:spChg chg="replST">
          <ac:chgData name="Abdessamad Derraz" userId="4c6d9526346a9ae3" providerId="LiveId" clId="{AD25D313-8F40-411F-BE09-C1B3962AFFC3}" dt="2022-07-28T16:34:43.901" v="1063"/>
          <ac:spMkLst>
            <pc:docMk/>
            <pc:sldMk cId="0" sldId="269"/>
            <ac:spMk id="11915" creationId="{00000000-0000-0000-0000-000000000000}"/>
          </ac:spMkLst>
        </pc:spChg>
        <pc:spChg chg="replST">
          <ac:chgData name="Abdessamad Derraz" userId="4c6d9526346a9ae3" providerId="LiveId" clId="{AD25D313-8F40-411F-BE09-C1B3962AFFC3}" dt="2022-07-28T16:34:43.937" v="1064"/>
          <ac:spMkLst>
            <pc:docMk/>
            <pc:sldMk cId="0" sldId="269"/>
            <ac:spMk id="11916" creationId="{00000000-0000-0000-0000-000000000000}"/>
          </ac:spMkLst>
        </pc:spChg>
        <pc:spChg chg="replST">
          <ac:chgData name="Abdessamad Derraz" userId="4c6d9526346a9ae3" providerId="LiveId" clId="{AD25D313-8F40-411F-BE09-C1B3962AFFC3}" dt="2022-07-28T16:34:43.961" v="1065"/>
          <ac:spMkLst>
            <pc:docMk/>
            <pc:sldMk cId="0" sldId="269"/>
            <ac:spMk id="11917" creationId="{00000000-0000-0000-0000-000000000000}"/>
          </ac:spMkLst>
        </pc:spChg>
        <pc:spChg chg="replST">
          <ac:chgData name="Abdessamad Derraz" userId="4c6d9526346a9ae3" providerId="LiveId" clId="{AD25D313-8F40-411F-BE09-C1B3962AFFC3}" dt="2022-07-28T16:34:43.986" v="1066"/>
          <ac:spMkLst>
            <pc:docMk/>
            <pc:sldMk cId="0" sldId="269"/>
            <ac:spMk id="11918" creationId="{00000000-0000-0000-0000-000000000000}"/>
          </ac:spMkLst>
        </pc:spChg>
        <pc:spChg chg="replST">
          <ac:chgData name="Abdessamad Derraz" userId="4c6d9526346a9ae3" providerId="LiveId" clId="{AD25D313-8F40-411F-BE09-C1B3962AFFC3}" dt="2022-07-28T16:34:44.012" v="1067"/>
          <ac:spMkLst>
            <pc:docMk/>
            <pc:sldMk cId="0" sldId="269"/>
            <ac:spMk id="11919" creationId="{00000000-0000-0000-0000-000000000000}"/>
          </ac:spMkLst>
        </pc:spChg>
        <pc:spChg chg="replST">
          <ac:chgData name="Abdessamad Derraz" userId="4c6d9526346a9ae3" providerId="LiveId" clId="{AD25D313-8F40-411F-BE09-C1B3962AFFC3}" dt="2022-07-28T16:34:44.036" v="1068"/>
          <ac:spMkLst>
            <pc:docMk/>
            <pc:sldMk cId="0" sldId="269"/>
            <ac:spMk id="11920" creationId="{00000000-0000-0000-0000-000000000000}"/>
          </ac:spMkLst>
        </pc:spChg>
        <pc:spChg chg="replST">
          <ac:chgData name="Abdessamad Derraz" userId="4c6d9526346a9ae3" providerId="LiveId" clId="{AD25D313-8F40-411F-BE09-C1B3962AFFC3}" dt="2022-07-28T16:34:44.061" v="1069"/>
          <ac:spMkLst>
            <pc:docMk/>
            <pc:sldMk cId="0" sldId="269"/>
            <ac:spMk id="11921" creationId="{00000000-0000-0000-0000-000000000000}"/>
          </ac:spMkLst>
        </pc:spChg>
        <pc:spChg chg="replST">
          <ac:chgData name="Abdessamad Derraz" userId="4c6d9526346a9ae3" providerId="LiveId" clId="{AD25D313-8F40-411F-BE09-C1B3962AFFC3}" dt="2022-07-28T16:34:44.088" v="1070"/>
          <ac:spMkLst>
            <pc:docMk/>
            <pc:sldMk cId="0" sldId="269"/>
            <ac:spMk id="11922" creationId="{00000000-0000-0000-0000-000000000000}"/>
          </ac:spMkLst>
        </pc:spChg>
        <pc:grpChg chg="replST">
          <ac:chgData name="Abdessamad Derraz" userId="4c6d9526346a9ae3" providerId="LiveId" clId="{AD25D313-8F40-411F-BE09-C1B3962AFFC3}" dt="2022-07-28T16:34:44.113" v="1071"/>
          <ac:grpSpMkLst>
            <pc:docMk/>
            <pc:sldMk cId="0" sldId="269"/>
            <ac:grpSpMk id="11923" creationId="{00000000-0000-0000-0000-000000000000}"/>
          </ac:grpSpMkLst>
        </pc:grpChg>
        <pc:picChg chg="replST">
          <ac:chgData name="Abdessamad Derraz" userId="4c6d9526346a9ae3" providerId="LiveId" clId="{AD25D313-8F40-411F-BE09-C1B3962AFFC3}" dt="2022-07-28T16:34:43.850" v="1061"/>
          <ac:picMkLst>
            <pc:docMk/>
            <pc:sldMk cId="0" sldId="269"/>
            <ac:picMk id="11913"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70"/>
        </pc:sldMkLst>
        <pc:spChg chg="replST">
          <ac:chgData name="Abdessamad Derraz" userId="4c6d9526346a9ae3" providerId="LiveId" clId="{AD25D313-8F40-411F-BE09-C1B3962AFFC3}" dt="2022-07-28T16:34:44.172" v="1073"/>
          <ac:spMkLst>
            <pc:docMk/>
            <pc:sldMk cId="0" sldId="270"/>
            <ac:spMk id="12164" creationId="{00000000-0000-0000-0000-000000000000}"/>
          </ac:spMkLst>
        </pc:spChg>
        <pc:spChg chg="replST">
          <ac:chgData name="Abdessamad Derraz" userId="4c6d9526346a9ae3" providerId="LiveId" clId="{AD25D313-8F40-411F-BE09-C1B3962AFFC3}" dt="2022-07-28T16:34:44.197" v="1074"/>
          <ac:spMkLst>
            <pc:docMk/>
            <pc:sldMk cId="0" sldId="270"/>
            <ac:spMk id="12165" creationId="{00000000-0000-0000-0000-000000000000}"/>
          </ac:spMkLst>
        </pc:spChg>
        <pc:spChg chg="replST">
          <ac:chgData name="Abdessamad Derraz" userId="4c6d9526346a9ae3" providerId="LiveId" clId="{AD25D313-8F40-411F-BE09-C1B3962AFFC3}" dt="2022-07-28T16:34:44.222" v="1075"/>
          <ac:spMkLst>
            <pc:docMk/>
            <pc:sldMk cId="0" sldId="270"/>
            <ac:spMk id="12166" creationId="{00000000-0000-0000-0000-000000000000}"/>
          </ac:spMkLst>
        </pc:spChg>
        <pc:spChg chg="replST">
          <ac:chgData name="Abdessamad Derraz" userId="4c6d9526346a9ae3" providerId="LiveId" clId="{AD25D313-8F40-411F-BE09-C1B3962AFFC3}" dt="2022-07-28T16:34:44.248" v="1076"/>
          <ac:spMkLst>
            <pc:docMk/>
            <pc:sldMk cId="0" sldId="270"/>
            <ac:spMk id="12167" creationId="{00000000-0000-0000-0000-000000000000}"/>
          </ac:spMkLst>
        </pc:spChg>
        <pc:spChg chg="replST">
          <ac:chgData name="Abdessamad Derraz" userId="4c6d9526346a9ae3" providerId="LiveId" clId="{AD25D313-8F40-411F-BE09-C1B3962AFFC3}" dt="2022-07-28T16:34:44.273" v="1077"/>
          <ac:spMkLst>
            <pc:docMk/>
            <pc:sldMk cId="0" sldId="270"/>
            <ac:spMk id="12168" creationId="{00000000-0000-0000-0000-000000000000}"/>
          </ac:spMkLst>
        </pc:spChg>
        <pc:spChg chg="replST">
          <ac:chgData name="Abdessamad Derraz" userId="4c6d9526346a9ae3" providerId="LiveId" clId="{AD25D313-8F40-411F-BE09-C1B3962AFFC3}" dt="2022-07-28T16:34:44.297" v="1078"/>
          <ac:spMkLst>
            <pc:docMk/>
            <pc:sldMk cId="0" sldId="270"/>
            <ac:spMk id="12169" creationId="{00000000-0000-0000-0000-000000000000}"/>
          </ac:spMkLst>
        </pc:spChg>
        <pc:spChg chg="replST">
          <ac:chgData name="Abdessamad Derraz" userId="4c6d9526346a9ae3" providerId="LiveId" clId="{AD25D313-8F40-411F-BE09-C1B3962AFFC3}" dt="2022-07-28T16:34:44.323" v="1079"/>
          <ac:spMkLst>
            <pc:docMk/>
            <pc:sldMk cId="0" sldId="270"/>
            <ac:spMk id="12170" creationId="{00000000-0000-0000-0000-000000000000}"/>
          </ac:spMkLst>
        </pc:spChg>
        <pc:spChg chg="replST">
          <ac:chgData name="Abdessamad Derraz" userId="4c6d9526346a9ae3" providerId="LiveId" clId="{AD25D313-8F40-411F-BE09-C1B3962AFFC3}" dt="2022-07-28T16:34:44.348" v="1080"/>
          <ac:spMkLst>
            <pc:docMk/>
            <pc:sldMk cId="0" sldId="270"/>
            <ac:spMk id="12171" creationId="{00000000-0000-0000-0000-000000000000}"/>
          </ac:spMkLst>
        </pc:spChg>
        <pc:spChg chg="replST">
          <ac:chgData name="Abdessamad Derraz" userId="4c6d9526346a9ae3" providerId="LiveId" clId="{AD25D313-8F40-411F-BE09-C1B3962AFFC3}" dt="2022-07-28T16:34:44.373" v="1081"/>
          <ac:spMkLst>
            <pc:docMk/>
            <pc:sldMk cId="0" sldId="270"/>
            <ac:spMk id="12172" creationId="{00000000-0000-0000-0000-000000000000}"/>
          </ac:spMkLst>
        </pc:spChg>
        <pc:spChg chg="replST">
          <ac:chgData name="Abdessamad Derraz" userId="4c6d9526346a9ae3" providerId="LiveId" clId="{AD25D313-8F40-411F-BE09-C1B3962AFFC3}" dt="2022-07-28T16:34:44.398" v="1082"/>
          <ac:spMkLst>
            <pc:docMk/>
            <pc:sldMk cId="0" sldId="270"/>
            <ac:spMk id="12173" creationId="{00000000-0000-0000-0000-000000000000}"/>
          </ac:spMkLst>
        </pc:spChg>
        <pc:spChg chg="replST">
          <ac:chgData name="Abdessamad Derraz" userId="4c6d9526346a9ae3" providerId="LiveId" clId="{AD25D313-8F40-411F-BE09-C1B3962AFFC3}" dt="2022-07-28T16:34:44.430" v="1083"/>
          <ac:spMkLst>
            <pc:docMk/>
            <pc:sldMk cId="0" sldId="270"/>
            <ac:spMk id="12174" creationId="{00000000-0000-0000-0000-000000000000}"/>
          </ac:spMkLst>
        </pc:spChg>
        <pc:spChg chg="replST">
          <ac:chgData name="Abdessamad Derraz" userId="4c6d9526346a9ae3" providerId="LiveId" clId="{AD25D313-8F40-411F-BE09-C1B3962AFFC3}" dt="2022-07-28T16:34:44.455" v="1084"/>
          <ac:spMkLst>
            <pc:docMk/>
            <pc:sldMk cId="0" sldId="270"/>
            <ac:spMk id="12175" creationId="{00000000-0000-0000-0000-000000000000}"/>
          </ac:spMkLst>
        </pc:spChg>
        <pc:spChg chg="replST">
          <ac:chgData name="Abdessamad Derraz" userId="4c6d9526346a9ae3" providerId="LiveId" clId="{AD25D313-8F40-411F-BE09-C1B3962AFFC3}" dt="2022-07-28T16:34:44.480" v="1085"/>
          <ac:spMkLst>
            <pc:docMk/>
            <pc:sldMk cId="0" sldId="270"/>
            <ac:spMk id="12176" creationId="{00000000-0000-0000-0000-000000000000}"/>
          </ac:spMkLst>
        </pc:spChg>
        <pc:spChg chg="replST">
          <ac:chgData name="Abdessamad Derraz" userId="4c6d9526346a9ae3" providerId="LiveId" clId="{AD25D313-8F40-411F-BE09-C1B3962AFFC3}" dt="2022-07-28T16:34:44.506" v="1086"/>
          <ac:spMkLst>
            <pc:docMk/>
            <pc:sldMk cId="0" sldId="270"/>
            <ac:spMk id="12177" creationId="{00000000-0000-0000-0000-000000000000}"/>
          </ac:spMkLst>
        </pc:spChg>
        <pc:grpChg chg="replST">
          <ac:chgData name="Abdessamad Derraz" userId="4c6d9526346a9ae3" providerId="LiveId" clId="{AD25D313-8F40-411F-BE09-C1B3962AFFC3}" dt="2022-07-28T16:34:44.532" v="1087"/>
          <ac:grpSpMkLst>
            <pc:docMk/>
            <pc:sldMk cId="0" sldId="270"/>
            <ac:grpSpMk id="12178" creationId="{00000000-0000-0000-0000-000000000000}"/>
          </ac:grpSpMkLst>
        </pc:grpChg>
        <pc:grpChg chg="replST">
          <ac:chgData name="Abdessamad Derraz" userId="4c6d9526346a9ae3" providerId="LiveId" clId="{AD25D313-8F40-411F-BE09-C1B3962AFFC3}" dt="2022-07-28T16:34:44.557" v="1088"/>
          <ac:grpSpMkLst>
            <pc:docMk/>
            <pc:sldMk cId="0" sldId="270"/>
            <ac:grpSpMk id="12184" creationId="{00000000-0000-0000-0000-000000000000}"/>
          </ac:grpSpMkLst>
        </pc:grpChg>
        <pc:grpChg chg="replST">
          <ac:chgData name="Abdessamad Derraz" userId="4c6d9526346a9ae3" providerId="LiveId" clId="{AD25D313-8F40-411F-BE09-C1B3962AFFC3}" dt="2022-07-28T16:34:44.581" v="1089"/>
          <ac:grpSpMkLst>
            <pc:docMk/>
            <pc:sldMk cId="0" sldId="270"/>
            <ac:grpSpMk id="12190" creationId="{00000000-0000-0000-0000-000000000000}"/>
          </ac:grpSpMkLst>
        </pc:grpChg>
        <pc:picChg chg="replST">
          <ac:chgData name="Abdessamad Derraz" userId="4c6d9526346a9ae3" providerId="LiveId" clId="{AD25D313-8F40-411F-BE09-C1B3962AFFC3}" dt="2022-07-28T16:34:44.139" v="1072"/>
          <ac:picMkLst>
            <pc:docMk/>
            <pc:sldMk cId="0" sldId="270"/>
            <ac:picMk id="12163"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71"/>
        </pc:sldMkLst>
        <pc:spChg chg="replST">
          <ac:chgData name="Abdessamad Derraz" userId="4c6d9526346a9ae3" providerId="LiveId" clId="{AD25D313-8F40-411F-BE09-C1B3962AFFC3}" dt="2022-07-28T16:34:44.633" v="1091"/>
          <ac:spMkLst>
            <pc:docMk/>
            <pc:sldMk cId="0" sldId="271"/>
            <ac:spMk id="12201" creationId="{00000000-0000-0000-0000-000000000000}"/>
          </ac:spMkLst>
        </pc:spChg>
        <pc:spChg chg="replST">
          <ac:chgData name="Abdessamad Derraz" userId="4c6d9526346a9ae3" providerId="LiveId" clId="{AD25D313-8F40-411F-BE09-C1B3962AFFC3}" dt="2022-07-28T16:34:44.657" v="1092"/>
          <ac:spMkLst>
            <pc:docMk/>
            <pc:sldMk cId="0" sldId="271"/>
            <ac:spMk id="12202" creationId="{00000000-0000-0000-0000-000000000000}"/>
          </ac:spMkLst>
        </pc:spChg>
        <pc:spChg chg="replST">
          <ac:chgData name="Abdessamad Derraz" userId="4c6d9526346a9ae3" providerId="LiveId" clId="{AD25D313-8F40-411F-BE09-C1B3962AFFC3}" dt="2022-07-28T16:34:44.687" v="1093"/>
          <ac:spMkLst>
            <pc:docMk/>
            <pc:sldMk cId="0" sldId="271"/>
            <ac:spMk id="12203" creationId="{00000000-0000-0000-0000-000000000000}"/>
          </ac:spMkLst>
        </pc:spChg>
        <pc:spChg chg="replST">
          <ac:chgData name="Abdessamad Derraz" userId="4c6d9526346a9ae3" providerId="LiveId" clId="{AD25D313-8F40-411F-BE09-C1B3962AFFC3}" dt="2022-07-28T16:34:44.712" v="1094"/>
          <ac:spMkLst>
            <pc:docMk/>
            <pc:sldMk cId="0" sldId="271"/>
            <ac:spMk id="12204" creationId="{00000000-0000-0000-0000-000000000000}"/>
          </ac:spMkLst>
        </pc:spChg>
        <pc:spChg chg="replST">
          <ac:chgData name="Abdessamad Derraz" userId="4c6d9526346a9ae3" providerId="LiveId" clId="{AD25D313-8F40-411F-BE09-C1B3962AFFC3}" dt="2022-07-28T16:34:44.736" v="1095"/>
          <ac:spMkLst>
            <pc:docMk/>
            <pc:sldMk cId="0" sldId="271"/>
            <ac:spMk id="12205" creationId="{00000000-0000-0000-0000-000000000000}"/>
          </ac:spMkLst>
        </pc:spChg>
        <pc:spChg chg="replST">
          <ac:chgData name="Abdessamad Derraz" userId="4c6d9526346a9ae3" providerId="LiveId" clId="{AD25D313-8F40-411F-BE09-C1B3962AFFC3}" dt="2022-07-28T16:34:44.772" v="1096"/>
          <ac:spMkLst>
            <pc:docMk/>
            <pc:sldMk cId="0" sldId="271"/>
            <ac:spMk id="12206" creationId="{00000000-0000-0000-0000-000000000000}"/>
          </ac:spMkLst>
        </pc:spChg>
        <pc:spChg chg="replST">
          <ac:chgData name="Abdessamad Derraz" userId="4c6d9526346a9ae3" providerId="LiveId" clId="{AD25D313-8F40-411F-BE09-C1B3962AFFC3}" dt="2022-07-28T16:34:44.803" v="1097"/>
          <ac:spMkLst>
            <pc:docMk/>
            <pc:sldMk cId="0" sldId="271"/>
            <ac:spMk id="12207" creationId="{00000000-0000-0000-0000-000000000000}"/>
          </ac:spMkLst>
        </pc:spChg>
        <pc:spChg chg="replST">
          <ac:chgData name="Abdessamad Derraz" userId="4c6d9526346a9ae3" providerId="LiveId" clId="{AD25D313-8F40-411F-BE09-C1B3962AFFC3}" dt="2022-07-28T16:34:44.830" v="1098"/>
          <ac:spMkLst>
            <pc:docMk/>
            <pc:sldMk cId="0" sldId="271"/>
            <ac:spMk id="12208" creationId="{00000000-0000-0000-0000-000000000000}"/>
          </ac:spMkLst>
        </pc:spChg>
        <pc:spChg chg="replST">
          <ac:chgData name="Abdessamad Derraz" userId="4c6d9526346a9ae3" providerId="LiveId" clId="{AD25D313-8F40-411F-BE09-C1B3962AFFC3}" dt="2022-07-28T16:34:44.832" v="1099"/>
          <ac:spMkLst>
            <pc:docMk/>
            <pc:sldMk cId="0" sldId="271"/>
            <ac:spMk id="12209" creationId="{00000000-0000-0000-0000-000000000000}"/>
          </ac:spMkLst>
        </pc:spChg>
        <pc:spChg chg="replST">
          <ac:chgData name="Abdessamad Derraz" userId="4c6d9526346a9ae3" providerId="LiveId" clId="{AD25D313-8F40-411F-BE09-C1B3962AFFC3}" dt="2022-07-28T16:34:44.858" v="1100"/>
          <ac:spMkLst>
            <pc:docMk/>
            <pc:sldMk cId="0" sldId="271"/>
            <ac:spMk id="12210" creationId="{00000000-0000-0000-0000-000000000000}"/>
          </ac:spMkLst>
        </pc:spChg>
        <pc:spChg chg="replST">
          <ac:chgData name="Abdessamad Derraz" userId="4c6d9526346a9ae3" providerId="LiveId" clId="{AD25D313-8F40-411F-BE09-C1B3962AFFC3}" dt="2022-07-28T16:34:44.865" v="1101"/>
          <ac:spMkLst>
            <pc:docMk/>
            <pc:sldMk cId="0" sldId="271"/>
            <ac:spMk id="12211" creationId="{00000000-0000-0000-0000-000000000000}"/>
          </ac:spMkLst>
        </pc:spChg>
        <pc:spChg chg="replST">
          <ac:chgData name="Abdessamad Derraz" userId="4c6d9526346a9ae3" providerId="LiveId" clId="{AD25D313-8F40-411F-BE09-C1B3962AFFC3}" dt="2022-07-28T16:34:44.933" v="1104"/>
          <ac:spMkLst>
            <pc:docMk/>
            <pc:sldMk cId="0" sldId="271"/>
            <ac:spMk id="12214" creationId="{00000000-0000-0000-0000-000000000000}"/>
          </ac:spMkLst>
        </pc:spChg>
        <pc:spChg chg="replST">
          <ac:chgData name="Abdessamad Derraz" userId="4c6d9526346a9ae3" providerId="LiveId" clId="{AD25D313-8F40-411F-BE09-C1B3962AFFC3}" dt="2022-07-28T16:34:44.966" v="1105"/>
          <ac:spMkLst>
            <pc:docMk/>
            <pc:sldMk cId="0" sldId="271"/>
            <ac:spMk id="12215" creationId="{00000000-0000-0000-0000-000000000000}"/>
          </ac:spMkLst>
        </pc:spChg>
        <pc:grpChg chg="replST">
          <ac:chgData name="Abdessamad Derraz" userId="4c6d9526346a9ae3" providerId="LiveId" clId="{AD25D313-8F40-411F-BE09-C1B3962AFFC3}" dt="2022-07-28T16:34:44.991" v="1106"/>
          <ac:grpSpMkLst>
            <pc:docMk/>
            <pc:sldMk cId="0" sldId="271"/>
            <ac:grpSpMk id="12216" creationId="{00000000-0000-0000-0000-000000000000}"/>
          </ac:grpSpMkLst>
        </pc:grpChg>
        <pc:grpChg chg="replST">
          <ac:chgData name="Abdessamad Derraz" userId="4c6d9526346a9ae3" providerId="LiveId" clId="{AD25D313-8F40-411F-BE09-C1B3962AFFC3}" dt="2022-07-28T16:34:45.016" v="1107"/>
          <ac:grpSpMkLst>
            <pc:docMk/>
            <pc:sldMk cId="0" sldId="271"/>
            <ac:grpSpMk id="12221" creationId="{00000000-0000-0000-0000-000000000000}"/>
          </ac:grpSpMkLst>
        </pc:grpChg>
        <pc:grpChg chg="replST">
          <ac:chgData name="Abdessamad Derraz" userId="4c6d9526346a9ae3" providerId="LiveId" clId="{AD25D313-8F40-411F-BE09-C1B3962AFFC3}" dt="2022-07-28T16:34:45.041" v="1108"/>
          <ac:grpSpMkLst>
            <pc:docMk/>
            <pc:sldMk cId="0" sldId="271"/>
            <ac:grpSpMk id="12232" creationId="{00000000-0000-0000-0000-000000000000}"/>
          </ac:grpSpMkLst>
        </pc:grpChg>
        <pc:grpChg chg="replST">
          <ac:chgData name="Abdessamad Derraz" userId="4c6d9526346a9ae3" providerId="LiveId" clId="{AD25D313-8F40-411F-BE09-C1B3962AFFC3}" dt="2022-07-28T16:34:45.065" v="1109"/>
          <ac:grpSpMkLst>
            <pc:docMk/>
            <pc:sldMk cId="0" sldId="271"/>
            <ac:grpSpMk id="12243" creationId="{00000000-0000-0000-0000-000000000000}"/>
          </ac:grpSpMkLst>
        </pc:grpChg>
        <pc:picChg chg="replST">
          <ac:chgData name="Abdessamad Derraz" userId="4c6d9526346a9ae3" providerId="LiveId" clId="{AD25D313-8F40-411F-BE09-C1B3962AFFC3}" dt="2022-07-28T16:34:44.608" v="1090"/>
          <ac:picMkLst>
            <pc:docMk/>
            <pc:sldMk cId="0" sldId="271"/>
            <ac:picMk id="12200" creationId="{00000000-0000-0000-0000-000000000000}"/>
          </ac:picMkLst>
        </pc:picChg>
        <pc:cxnChg chg="replST">
          <ac:chgData name="Abdessamad Derraz" userId="4c6d9526346a9ae3" providerId="LiveId" clId="{AD25D313-8F40-411F-BE09-C1B3962AFFC3}" dt="2022-07-28T16:34:44.880" v="1102"/>
          <ac:cxnSpMkLst>
            <pc:docMk/>
            <pc:sldMk cId="0" sldId="271"/>
            <ac:cxnSpMk id="12212" creationId="{00000000-0000-0000-0000-000000000000}"/>
          </ac:cxnSpMkLst>
        </pc:cxnChg>
        <pc:cxnChg chg="replST">
          <ac:chgData name="Abdessamad Derraz" userId="4c6d9526346a9ae3" providerId="LiveId" clId="{AD25D313-8F40-411F-BE09-C1B3962AFFC3}" dt="2022-07-28T16:34:44.906" v="1103"/>
          <ac:cxnSpMkLst>
            <pc:docMk/>
            <pc:sldMk cId="0" sldId="271"/>
            <ac:cxnSpMk id="12213" creationId="{00000000-0000-0000-0000-000000000000}"/>
          </ac:cxnSpMkLst>
        </pc:cxnChg>
      </pc:sldChg>
      <pc:sldChg chg="modSp del mod">
        <pc:chgData name="Abdessamad Derraz" userId="4c6d9526346a9ae3" providerId="LiveId" clId="{AD25D313-8F40-411F-BE09-C1B3962AFFC3}" dt="2022-07-28T16:38:39.932" v="2285" actId="47"/>
        <pc:sldMkLst>
          <pc:docMk/>
          <pc:sldMk cId="0" sldId="272"/>
        </pc:sldMkLst>
        <pc:spChg chg="replST">
          <ac:chgData name="Abdessamad Derraz" userId="4c6d9526346a9ae3" providerId="LiveId" clId="{AD25D313-8F40-411F-BE09-C1B3962AFFC3}" dt="2022-07-28T16:34:45.093" v="1110"/>
          <ac:spMkLst>
            <pc:docMk/>
            <pc:sldMk cId="0" sldId="272"/>
            <ac:spMk id="12483" creationId="{00000000-0000-0000-0000-000000000000}"/>
          </ac:spMkLst>
        </pc:spChg>
        <pc:spChg chg="replST">
          <ac:chgData name="Abdessamad Derraz" userId="4c6d9526346a9ae3" providerId="LiveId" clId="{AD25D313-8F40-411F-BE09-C1B3962AFFC3}" dt="2022-07-28T16:34:45.132" v="1111"/>
          <ac:spMkLst>
            <pc:docMk/>
            <pc:sldMk cId="0" sldId="272"/>
            <ac:spMk id="12484" creationId="{00000000-0000-0000-0000-000000000000}"/>
          </ac:spMkLst>
        </pc:spChg>
        <pc:spChg chg="replST">
          <ac:chgData name="Abdessamad Derraz" userId="4c6d9526346a9ae3" providerId="LiveId" clId="{AD25D313-8F40-411F-BE09-C1B3962AFFC3}" dt="2022-07-28T16:34:45.160" v="1112"/>
          <ac:spMkLst>
            <pc:docMk/>
            <pc:sldMk cId="0" sldId="272"/>
            <ac:spMk id="12485" creationId="{00000000-0000-0000-0000-000000000000}"/>
          </ac:spMkLst>
        </pc:spChg>
        <pc:spChg chg="replST">
          <ac:chgData name="Abdessamad Derraz" userId="4c6d9526346a9ae3" providerId="LiveId" clId="{AD25D313-8F40-411F-BE09-C1B3962AFFC3}" dt="2022-07-28T16:34:45.185" v="1113"/>
          <ac:spMkLst>
            <pc:docMk/>
            <pc:sldMk cId="0" sldId="272"/>
            <ac:spMk id="12486" creationId="{00000000-0000-0000-0000-000000000000}"/>
          </ac:spMkLst>
        </pc:spChg>
        <pc:spChg chg="replST">
          <ac:chgData name="Abdessamad Derraz" userId="4c6d9526346a9ae3" providerId="LiveId" clId="{AD25D313-8F40-411F-BE09-C1B3962AFFC3}" dt="2022-07-28T16:34:45.222" v="1114"/>
          <ac:spMkLst>
            <pc:docMk/>
            <pc:sldMk cId="0" sldId="272"/>
            <ac:spMk id="12487" creationId="{00000000-0000-0000-0000-000000000000}"/>
          </ac:spMkLst>
        </pc:spChg>
        <pc:spChg chg="replST">
          <ac:chgData name="Abdessamad Derraz" userId="4c6d9526346a9ae3" providerId="LiveId" clId="{AD25D313-8F40-411F-BE09-C1B3962AFFC3}" dt="2022-07-28T16:34:45.252" v="1115"/>
          <ac:spMkLst>
            <pc:docMk/>
            <pc:sldMk cId="0" sldId="272"/>
            <ac:spMk id="12488" creationId="{00000000-0000-0000-0000-000000000000}"/>
          </ac:spMkLst>
        </pc:spChg>
        <pc:spChg chg="replST">
          <ac:chgData name="Abdessamad Derraz" userId="4c6d9526346a9ae3" providerId="LiveId" clId="{AD25D313-8F40-411F-BE09-C1B3962AFFC3}" dt="2022-07-28T16:34:45.271" v="1116"/>
          <ac:spMkLst>
            <pc:docMk/>
            <pc:sldMk cId="0" sldId="272"/>
            <ac:spMk id="12489" creationId="{00000000-0000-0000-0000-000000000000}"/>
          </ac:spMkLst>
        </pc:spChg>
        <pc:spChg chg="replST">
          <ac:chgData name="Abdessamad Derraz" userId="4c6d9526346a9ae3" providerId="LiveId" clId="{AD25D313-8F40-411F-BE09-C1B3962AFFC3}" dt="2022-07-28T16:34:45.300" v="1117"/>
          <ac:spMkLst>
            <pc:docMk/>
            <pc:sldMk cId="0" sldId="272"/>
            <ac:spMk id="12490" creationId="{00000000-0000-0000-0000-000000000000}"/>
          </ac:spMkLst>
        </pc:spChg>
        <pc:spChg chg="replST">
          <ac:chgData name="Abdessamad Derraz" userId="4c6d9526346a9ae3" providerId="LiveId" clId="{AD25D313-8F40-411F-BE09-C1B3962AFFC3}" dt="2022-07-28T16:34:45.326" v="1118"/>
          <ac:spMkLst>
            <pc:docMk/>
            <pc:sldMk cId="0" sldId="272"/>
            <ac:spMk id="12491" creationId="{00000000-0000-0000-0000-000000000000}"/>
          </ac:spMkLst>
        </pc:spChg>
        <pc:spChg chg="replST">
          <ac:chgData name="Abdessamad Derraz" userId="4c6d9526346a9ae3" providerId="LiveId" clId="{AD25D313-8F40-411F-BE09-C1B3962AFFC3}" dt="2022-07-28T16:34:45.351" v="1119"/>
          <ac:spMkLst>
            <pc:docMk/>
            <pc:sldMk cId="0" sldId="272"/>
            <ac:spMk id="12492" creationId="{00000000-0000-0000-0000-000000000000}"/>
          </ac:spMkLst>
        </pc:spChg>
        <pc:spChg chg="replST">
          <ac:chgData name="Abdessamad Derraz" userId="4c6d9526346a9ae3" providerId="LiveId" clId="{AD25D313-8F40-411F-BE09-C1B3962AFFC3}" dt="2022-07-28T16:34:45.377" v="1120"/>
          <ac:spMkLst>
            <pc:docMk/>
            <pc:sldMk cId="0" sldId="272"/>
            <ac:spMk id="12493" creationId="{00000000-0000-0000-0000-000000000000}"/>
          </ac:spMkLst>
        </pc:spChg>
        <pc:spChg chg="replST">
          <ac:chgData name="Abdessamad Derraz" userId="4c6d9526346a9ae3" providerId="LiveId" clId="{AD25D313-8F40-411F-BE09-C1B3962AFFC3}" dt="2022-07-28T16:34:45.404" v="1121"/>
          <ac:spMkLst>
            <pc:docMk/>
            <pc:sldMk cId="0" sldId="272"/>
            <ac:spMk id="12494" creationId="{00000000-0000-0000-0000-000000000000}"/>
          </ac:spMkLst>
        </pc:spChg>
        <pc:spChg chg="replST">
          <ac:chgData name="Abdessamad Derraz" userId="4c6d9526346a9ae3" providerId="LiveId" clId="{AD25D313-8F40-411F-BE09-C1B3962AFFC3}" dt="2022-07-28T16:34:45.430" v="1122"/>
          <ac:spMkLst>
            <pc:docMk/>
            <pc:sldMk cId="0" sldId="272"/>
            <ac:spMk id="12495" creationId="{00000000-0000-0000-0000-000000000000}"/>
          </ac:spMkLst>
        </pc:spChg>
        <pc:spChg chg="replST">
          <ac:chgData name="Abdessamad Derraz" userId="4c6d9526346a9ae3" providerId="LiveId" clId="{AD25D313-8F40-411F-BE09-C1B3962AFFC3}" dt="2022-07-28T16:34:45.456" v="1123"/>
          <ac:spMkLst>
            <pc:docMk/>
            <pc:sldMk cId="0" sldId="272"/>
            <ac:spMk id="12496" creationId="{00000000-0000-0000-0000-000000000000}"/>
          </ac:spMkLst>
        </pc:spChg>
        <pc:spChg chg="replST">
          <ac:chgData name="Abdessamad Derraz" userId="4c6d9526346a9ae3" providerId="LiveId" clId="{AD25D313-8F40-411F-BE09-C1B3962AFFC3}" dt="2022-07-28T16:34:45.490" v="1124"/>
          <ac:spMkLst>
            <pc:docMk/>
            <pc:sldMk cId="0" sldId="272"/>
            <ac:spMk id="12497" creationId="{00000000-0000-0000-0000-000000000000}"/>
          </ac:spMkLst>
        </pc:spChg>
        <pc:spChg chg="replST">
          <ac:chgData name="Abdessamad Derraz" userId="4c6d9526346a9ae3" providerId="LiveId" clId="{AD25D313-8F40-411F-BE09-C1B3962AFFC3}" dt="2022-07-28T16:34:45.519" v="1125"/>
          <ac:spMkLst>
            <pc:docMk/>
            <pc:sldMk cId="0" sldId="272"/>
            <ac:spMk id="12498" creationId="{00000000-0000-0000-0000-000000000000}"/>
          </ac:spMkLst>
        </pc:spChg>
        <pc:spChg chg="replST">
          <ac:chgData name="Abdessamad Derraz" userId="4c6d9526346a9ae3" providerId="LiveId" clId="{AD25D313-8F40-411F-BE09-C1B3962AFFC3}" dt="2022-07-28T16:34:45.546" v="1126"/>
          <ac:spMkLst>
            <pc:docMk/>
            <pc:sldMk cId="0" sldId="272"/>
            <ac:spMk id="12499" creationId="{00000000-0000-0000-0000-000000000000}"/>
          </ac:spMkLst>
        </pc:spChg>
        <pc:spChg chg="replST">
          <ac:chgData name="Abdessamad Derraz" userId="4c6d9526346a9ae3" providerId="LiveId" clId="{AD25D313-8F40-411F-BE09-C1B3962AFFC3}" dt="2022-07-28T16:34:45.572" v="1127"/>
          <ac:spMkLst>
            <pc:docMk/>
            <pc:sldMk cId="0" sldId="272"/>
            <ac:spMk id="12500" creationId="{00000000-0000-0000-0000-000000000000}"/>
          </ac:spMkLst>
        </pc:spChg>
        <pc:spChg chg="replST">
          <ac:chgData name="Abdessamad Derraz" userId="4c6d9526346a9ae3" providerId="LiveId" clId="{AD25D313-8F40-411F-BE09-C1B3962AFFC3}" dt="2022-07-28T16:34:45.599" v="1128"/>
          <ac:spMkLst>
            <pc:docMk/>
            <pc:sldMk cId="0" sldId="272"/>
            <ac:spMk id="12501" creationId="{00000000-0000-0000-0000-000000000000}"/>
          </ac:spMkLst>
        </pc:spChg>
        <pc:spChg chg="replST">
          <ac:chgData name="Abdessamad Derraz" userId="4c6d9526346a9ae3" providerId="LiveId" clId="{AD25D313-8F40-411F-BE09-C1B3962AFFC3}" dt="2022-07-28T16:34:45.766" v="1134"/>
          <ac:spMkLst>
            <pc:docMk/>
            <pc:sldMk cId="0" sldId="272"/>
            <ac:spMk id="12540" creationId="{00000000-0000-0000-0000-000000000000}"/>
          </ac:spMkLst>
        </pc:spChg>
        <pc:grpChg chg="replST">
          <ac:chgData name="Abdessamad Derraz" userId="4c6d9526346a9ae3" providerId="LiveId" clId="{AD25D313-8F40-411F-BE09-C1B3962AFFC3}" dt="2022-07-28T16:34:45.628" v="1129"/>
          <ac:grpSpMkLst>
            <pc:docMk/>
            <pc:sldMk cId="0" sldId="272"/>
            <ac:grpSpMk id="12502" creationId="{00000000-0000-0000-0000-000000000000}"/>
          </ac:grpSpMkLst>
        </pc:grpChg>
        <pc:grpChg chg="replST">
          <ac:chgData name="Abdessamad Derraz" userId="4c6d9526346a9ae3" providerId="LiveId" clId="{AD25D313-8F40-411F-BE09-C1B3962AFFC3}" dt="2022-07-28T16:34:45.654" v="1130"/>
          <ac:grpSpMkLst>
            <pc:docMk/>
            <pc:sldMk cId="0" sldId="272"/>
            <ac:grpSpMk id="12512" creationId="{00000000-0000-0000-0000-000000000000}"/>
          </ac:grpSpMkLst>
        </pc:grpChg>
        <pc:grpChg chg="replST">
          <ac:chgData name="Abdessamad Derraz" userId="4c6d9526346a9ae3" providerId="LiveId" clId="{AD25D313-8F40-411F-BE09-C1B3962AFFC3}" dt="2022-07-28T16:34:45.679" v="1131"/>
          <ac:grpSpMkLst>
            <pc:docMk/>
            <pc:sldMk cId="0" sldId="272"/>
            <ac:grpSpMk id="12517" creationId="{00000000-0000-0000-0000-000000000000}"/>
          </ac:grpSpMkLst>
        </pc:grpChg>
        <pc:grpChg chg="replST">
          <ac:chgData name="Abdessamad Derraz" userId="4c6d9526346a9ae3" providerId="LiveId" clId="{AD25D313-8F40-411F-BE09-C1B3962AFFC3}" dt="2022-07-28T16:34:45.705" v="1132"/>
          <ac:grpSpMkLst>
            <pc:docMk/>
            <pc:sldMk cId="0" sldId="272"/>
            <ac:grpSpMk id="12526" creationId="{00000000-0000-0000-0000-000000000000}"/>
          </ac:grpSpMkLst>
        </pc:grpChg>
        <pc:grpChg chg="replST">
          <ac:chgData name="Abdessamad Derraz" userId="4c6d9526346a9ae3" providerId="LiveId" clId="{AD25D313-8F40-411F-BE09-C1B3962AFFC3}" dt="2022-07-28T16:34:45.731" v="1133"/>
          <ac:grpSpMkLst>
            <pc:docMk/>
            <pc:sldMk cId="0" sldId="272"/>
            <ac:grpSpMk id="12537" creationId="{00000000-0000-0000-0000-000000000000}"/>
          </ac:grpSpMkLst>
        </pc:grpChg>
      </pc:sldChg>
      <pc:sldChg chg="modSp del mod">
        <pc:chgData name="Abdessamad Derraz" userId="4c6d9526346a9ae3" providerId="LiveId" clId="{AD25D313-8F40-411F-BE09-C1B3962AFFC3}" dt="2022-07-28T16:38:39.932" v="2285" actId="47"/>
        <pc:sldMkLst>
          <pc:docMk/>
          <pc:sldMk cId="0" sldId="273"/>
        </pc:sldMkLst>
        <pc:spChg chg="replST">
          <ac:chgData name="Abdessamad Derraz" userId="4c6d9526346a9ae3" providerId="LiveId" clId="{AD25D313-8F40-411F-BE09-C1B3962AFFC3}" dt="2022-07-28T16:34:45.795" v="1135"/>
          <ac:spMkLst>
            <pc:docMk/>
            <pc:sldMk cId="0" sldId="273"/>
            <ac:spMk id="12545" creationId="{00000000-0000-0000-0000-000000000000}"/>
          </ac:spMkLst>
        </pc:spChg>
        <pc:spChg chg="replST">
          <ac:chgData name="Abdessamad Derraz" userId="4c6d9526346a9ae3" providerId="LiveId" clId="{AD25D313-8F40-411F-BE09-C1B3962AFFC3}" dt="2022-07-28T16:34:45.823" v="1136"/>
          <ac:spMkLst>
            <pc:docMk/>
            <pc:sldMk cId="0" sldId="273"/>
            <ac:spMk id="12546" creationId="{00000000-0000-0000-0000-000000000000}"/>
          </ac:spMkLst>
        </pc:spChg>
        <pc:spChg chg="replST">
          <ac:chgData name="Abdessamad Derraz" userId="4c6d9526346a9ae3" providerId="LiveId" clId="{AD25D313-8F40-411F-BE09-C1B3962AFFC3}" dt="2022-07-28T16:34:45.848" v="1137"/>
          <ac:spMkLst>
            <pc:docMk/>
            <pc:sldMk cId="0" sldId="273"/>
            <ac:spMk id="12547" creationId="{00000000-0000-0000-0000-000000000000}"/>
          </ac:spMkLst>
        </pc:spChg>
        <pc:spChg chg="replST">
          <ac:chgData name="Abdessamad Derraz" userId="4c6d9526346a9ae3" providerId="LiveId" clId="{AD25D313-8F40-411F-BE09-C1B3962AFFC3}" dt="2022-07-28T16:34:45.875" v="1138"/>
          <ac:spMkLst>
            <pc:docMk/>
            <pc:sldMk cId="0" sldId="273"/>
            <ac:spMk id="12548" creationId="{00000000-0000-0000-0000-000000000000}"/>
          </ac:spMkLst>
        </pc:spChg>
        <pc:spChg chg="replST">
          <ac:chgData name="Abdessamad Derraz" userId="4c6d9526346a9ae3" providerId="LiveId" clId="{AD25D313-8F40-411F-BE09-C1B3962AFFC3}" dt="2022-07-28T16:34:45.901" v="1139"/>
          <ac:spMkLst>
            <pc:docMk/>
            <pc:sldMk cId="0" sldId="273"/>
            <ac:spMk id="12549" creationId="{00000000-0000-0000-0000-000000000000}"/>
          </ac:spMkLst>
        </pc:spChg>
        <pc:spChg chg="replST">
          <ac:chgData name="Abdessamad Derraz" userId="4c6d9526346a9ae3" providerId="LiveId" clId="{AD25D313-8F40-411F-BE09-C1B3962AFFC3}" dt="2022-07-28T16:34:45.982" v="1142"/>
          <ac:spMkLst>
            <pc:docMk/>
            <pc:sldMk cId="0" sldId="273"/>
            <ac:spMk id="12552" creationId="{00000000-0000-0000-0000-000000000000}"/>
          </ac:spMkLst>
        </pc:spChg>
        <pc:spChg chg="replST">
          <ac:chgData name="Abdessamad Derraz" userId="4c6d9526346a9ae3" providerId="LiveId" clId="{AD25D313-8F40-411F-BE09-C1B3962AFFC3}" dt="2022-07-28T16:34:46.018" v="1143"/>
          <ac:spMkLst>
            <pc:docMk/>
            <pc:sldMk cId="0" sldId="273"/>
            <ac:spMk id="12553" creationId="{00000000-0000-0000-0000-000000000000}"/>
          </ac:spMkLst>
        </pc:spChg>
        <pc:spChg chg="replST">
          <ac:chgData name="Abdessamad Derraz" userId="4c6d9526346a9ae3" providerId="LiveId" clId="{AD25D313-8F40-411F-BE09-C1B3962AFFC3}" dt="2022-07-28T16:34:46.044" v="1144"/>
          <ac:spMkLst>
            <pc:docMk/>
            <pc:sldMk cId="0" sldId="273"/>
            <ac:spMk id="12554" creationId="{00000000-0000-0000-0000-000000000000}"/>
          </ac:spMkLst>
        </pc:spChg>
        <pc:spChg chg="replST">
          <ac:chgData name="Abdessamad Derraz" userId="4c6d9526346a9ae3" providerId="LiveId" clId="{AD25D313-8F40-411F-BE09-C1B3962AFFC3}" dt="2022-07-28T16:34:46.123" v="1147"/>
          <ac:spMkLst>
            <pc:docMk/>
            <pc:sldMk cId="0" sldId="273"/>
            <ac:spMk id="12557" creationId="{00000000-0000-0000-0000-000000000000}"/>
          </ac:spMkLst>
        </pc:spChg>
        <pc:spChg chg="replST">
          <ac:chgData name="Abdessamad Derraz" userId="4c6d9526346a9ae3" providerId="LiveId" clId="{AD25D313-8F40-411F-BE09-C1B3962AFFC3}" dt="2022-07-28T16:34:46.149" v="1148"/>
          <ac:spMkLst>
            <pc:docMk/>
            <pc:sldMk cId="0" sldId="273"/>
            <ac:spMk id="12558" creationId="{00000000-0000-0000-0000-000000000000}"/>
          </ac:spMkLst>
        </pc:spChg>
        <pc:grpChg chg="replST">
          <ac:chgData name="Abdessamad Derraz" userId="4c6d9526346a9ae3" providerId="LiveId" clId="{AD25D313-8F40-411F-BE09-C1B3962AFFC3}" dt="2022-07-28T16:34:46.197" v="1149"/>
          <ac:grpSpMkLst>
            <pc:docMk/>
            <pc:sldMk cId="0" sldId="273"/>
            <ac:grpSpMk id="12559" creationId="{00000000-0000-0000-0000-000000000000}"/>
          </ac:grpSpMkLst>
        </pc:grpChg>
        <pc:grpChg chg="replST">
          <ac:chgData name="Abdessamad Derraz" userId="4c6d9526346a9ae3" providerId="LiveId" clId="{AD25D313-8F40-411F-BE09-C1B3962AFFC3}" dt="2022-07-28T16:34:46.245" v="1150"/>
          <ac:grpSpMkLst>
            <pc:docMk/>
            <pc:sldMk cId="0" sldId="273"/>
            <ac:grpSpMk id="12566" creationId="{00000000-0000-0000-0000-000000000000}"/>
          </ac:grpSpMkLst>
        </pc:grpChg>
        <pc:grpChg chg="replST">
          <ac:chgData name="Abdessamad Derraz" userId="4c6d9526346a9ae3" providerId="LiveId" clId="{AD25D313-8F40-411F-BE09-C1B3962AFFC3}" dt="2022-07-28T16:34:46.287" v="1151"/>
          <ac:grpSpMkLst>
            <pc:docMk/>
            <pc:sldMk cId="0" sldId="273"/>
            <ac:grpSpMk id="12580" creationId="{00000000-0000-0000-0000-000000000000}"/>
          </ac:grpSpMkLst>
        </pc:grpChg>
        <pc:picChg chg="replST">
          <ac:chgData name="Abdessamad Derraz" userId="4c6d9526346a9ae3" providerId="LiveId" clId="{AD25D313-8F40-411F-BE09-C1B3962AFFC3}" dt="2022-07-28T16:34:45.929" v="1140"/>
          <ac:picMkLst>
            <pc:docMk/>
            <pc:sldMk cId="0" sldId="273"/>
            <ac:picMk id="12550" creationId="{00000000-0000-0000-0000-000000000000}"/>
          </ac:picMkLst>
        </pc:picChg>
        <pc:picChg chg="replST">
          <ac:chgData name="Abdessamad Derraz" userId="4c6d9526346a9ae3" providerId="LiveId" clId="{AD25D313-8F40-411F-BE09-C1B3962AFFC3}" dt="2022-07-28T16:34:45.955" v="1141"/>
          <ac:picMkLst>
            <pc:docMk/>
            <pc:sldMk cId="0" sldId="273"/>
            <ac:picMk id="12551" creationId="{00000000-0000-0000-0000-000000000000}"/>
          </ac:picMkLst>
        </pc:picChg>
        <pc:cxnChg chg="replST">
          <ac:chgData name="Abdessamad Derraz" userId="4c6d9526346a9ae3" providerId="LiveId" clId="{AD25D313-8F40-411F-BE09-C1B3962AFFC3}" dt="2022-07-28T16:34:46.071" v="1145"/>
          <ac:cxnSpMkLst>
            <pc:docMk/>
            <pc:sldMk cId="0" sldId="273"/>
            <ac:cxnSpMk id="12555" creationId="{00000000-0000-0000-0000-000000000000}"/>
          </ac:cxnSpMkLst>
        </pc:cxnChg>
        <pc:cxnChg chg="replST">
          <ac:chgData name="Abdessamad Derraz" userId="4c6d9526346a9ae3" providerId="LiveId" clId="{AD25D313-8F40-411F-BE09-C1B3962AFFC3}" dt="2022-07-28T16:34:46.098" v="1146"/>
          <ac:cxnSpMkLst>
            <pc:docMk/>
            <pc:sldMk cId="0" sldId="273"/>
            <ac:cxnSpMk id="12556" creationId="{00000000-0000-0000-0000-000000000000}"/>
          </ac:cxnSpMkLst>
        </pc:cxnChg>
      </pc:sldChg>
      <pc:sldChg chg="modSp del mod">
        <pc:chgData name="Abdessamad Derraz" userId="4c6d9526346a9ae3" providerId="LiveId" clId="{AD25D313-8F40-411F-BE09-C1B3962AFFC3}" dt="2022-07-28T16:38:39.932" v="2285" actId="47"/>
        <pc:sldMkLst>
          <pc:docMk/>
          <pc:sldMk cId="0" sldId="274"/>
        </pc:sldMkLst>
        <pc:spChg chg="replST">
          <ac:chgData name="Abdessamad Derraz" userId="4c6d9526346a9ae3" providerId="LiveId" clId="{AD25D313-8F40-411F-BE09-C1B3962AFFC3}" dt="2022-07-28T16:34:46.342" v="1153"/>
          <ac:spMkLst>
            <pc:docMk/>
            <pc:sldMk cId="0" sldId="274"/>
            <ac:spMk id="12930" creationId="{00000000-0000-0000-0000-000000000000}"/>
          </ac:spMkLst>
        </pc:spChg>
        <pc:spChg chg="replST">
          <ac:chgData name="Abdessamad Derraz" userId="4c6d9526346a9ae3" providerId="LiveId" clId="{AD25D313-8F40-411F-BE09-C1B3962AFFC3}" dt="2022-07-28T16:34:46.367" v="1154"/>
          <ac:spMkLst>
            <pc:docMk/>
            <pc:sldMk cId="0" sldId="274"/>
            <ac:spMk id="12931" creationId="{00000000-0000-0000-0000-000000000000}"/>
          </ac:spMkLst>
        </pc:spChg>
        <pc:spChg chg="replST">
          <ac:chgData name="Abdessamad Derraz" userId="4c6d9526346a9ae3" providerId="LiveId" clId="{AD25D313-8F40-411F-BE09-C1B3962AFFC3}" dt="2022-07-28T16:34:46.392" v="1155"/>
          <ac:spMkLst>
            <pc:docMk/>
            <pc:sldMk cId="0" sldId="274"/>
            <ac:spMk id="12932" creationId="{00000000-0000-0000-0000-000000000000}"/>
          </ac:spMkLst>
        </pc:spChg>
        <pc:spChg chg="replST">
          <ac:chgData name="Abdessamad Derraz" userId="4c6d9526346a9ae3" providerId="LiveId" clId="{AD25D313-8F40-411F-BE09-C1B3962AFFC3}" dt="2022-07-28T16:34:46.418" v="1156"/>
          <ac:spMkLst>
            <pc:docMk/>
            <pc:sldMk cId="0" sldId="274"/>
            <ac:spMk id="12933" creationId="{00000000-0000-0000-0000-000000000000}"/>
          </ac:spMkLst>
        </pc:spChg>
        <pc:spChg chg="replST">
          <ac:chgData name="Abdessamad Derraz" userId="4c6d9526346a9ae3" providerId="LiveId" clId="{AD25D313-8F40-411F-BE09-C1B3962AFFC3}" dt="2022-07-28T16:34:46.444" v="1157"/>
          <ac:spMkLst>
            <pc:docMk/>
            <pc:sldMk cId="0" sldId="274"/>
            <ac:spMk id="12934" creationId="{00000000-0000-0000-0000-000000000000}"/>
          </ac:spMkLst>
        </pc:spChg>
        <pc:grpChg chg="replST">
          <ac:chgData name="Abdessamad Derraz" userId="4c6d9526346a9ae3" providerId="LiveId" clId="{AD25D313-8F40-411F-BE09-C1B3962AFFC3}" dt="2022-07-28T16:34:46.469" v="1158"/>
          <ac:grpSpMkLst>
            <pc:docMk/>
            <pc:sldMk cId="0" sldId="274"/>
            <ac:grpSpMk id="12935" creationId="{00000000-0000-0000-0000-000000000000}"/>
          </ac:grpSpMkLst>
        </pc:grpChg>
        <pc:grpChg chg="replST">
          <ac:chgData name="Abdessamad Derraz" userId="4c6d9526346a9ae3" providerId="LiveId" clId="{AD25D313-8F40-411F-BE09-C1B3962AFFC3}" dt="2022-07-28T16:34:46.498" v="1159"/>
          <ac:grpSpMkLst>
            <pc:docMk/>
            <pc:sldMk cId="0" sldId="274"/>
            <ac:grpSpMk id="12940" creationId="{00000000-0000-0000-0000-000000000000}"/>
          </ac:grpSpMkLst>
        </pc:grpChg>
        <pc:graphicFrameChg chg="replST">
          <ac:chgData name="Abdessamad Derraz" userId="4c6d9526346a9ae3" providerId="LiveId" clId="{AD25D313-8F40-411F-BE09-C1B3962AFFC3}" dt="2022-07-28T16:34:46.316" v="1152"/>
          <ac:graphicFrameMkLst>
            <pc:docMk/>
            <pc:sldMk cId="0" sldId="274"/>
            <ac:graphicFrameMk id="12929" creationId="{00000000-0000-0000-0000-000000000000}"/>
          </ac:graphicFrameMkLst>
        </pc:graphicFrameChg>
      </pc:sldChg>
      <pc:sldChg chg="modSp del mod">
        <pc:chgData name="Abdessamad Derraz" userId="4c6d9526346a9ae3" providerId="LiveId" clId="{AD25D313-8F40-411F-BE09-C1B3962AFFC3}" dt="2022-07-28T16:38:39.932" v="2285" actId="47"/>
        <pc:sldMkLst>
          <pc:docMk/>
          <pc:sldMk cId="0" sldId="275"/>
        </pc:sldMkLst>
        <pc:spChg chg="replST">
          <ac:chgData name="Abdessamad Derraz" userId="4c6d9526346a9ae3" providerId="LiveId" clId="{AD25D313-8F40-411F-BE09-C1B3962AFFC3}" dt="2022-07-28T16:34:46.530" v="1160"/>
          <ac:spMkLst>
            <pc:docMk/>
            <pc:sldMk cId="0" sldId="275"/>
            <ac:spMk id="12949" creationId="{00000000-0000-0000-0000-000000000000}"/>
          </ac:spMkLst>
        </pc:spChg>
        <pc:spChg chg="replST">
          <ac:chgData name="Abdessamad Derraz" userId="4c6d9526346a9ae3" providerId="LiveId" clId="{AD25D313-8F40-411F-BE09-C1B3962AFFC3}" dt="2022-07-28T16:34:46.553" v="1161"/>
          <ac:spMkLst>
            <pc:docMk/>
            <pc:sldMk cId="0" sldId="275"/>
            <ac:spMk id="12950" creationId="{00000000-0000-0000-0000-000000000000}"/>
          </ac:spMkLst>
        </pc:spChg>
        <pc:spChg chg="replST">
          <ac:chgData name="Abdessamad Derraz" userId="4c6d9526346a9ae3" providerId="LiveId" clId="{AD25D313-8F40-411F-BE09-C1B3962AFFC3}" dt="2022-07-28T16:34:46.607" v="1163"/>
          <ac:spMkLst>
            <pc:docMk/>
            <pc:sldMk cId="0" sldId="275"/>
            <ac:spMk id="12952" creationId="{00000000-0000-0000-0000-000000000000}"/>
          </ac:spMkLst>
        </pc:spChg>
        <pc:spChg chg="replST">
          <ac:chgData name="Abdessamad Derraz" userId="4c6d9526346a9ae3" providerId="LiveId" clId="{AD25D313-8F40-411F-BE09-C1B3962AFFC3}" dt="2022-07-28T16:34:46.631" v="1164"/>
          <ac:spMkLst>
            <pc:docMk/>
            <pc:sldMk cId="0" sldId="275"/>
            <ac:spMk id="12953" creationId="{00000000-0000-0000-0000-000000000000}"/>
          </ac:spMkLst>
        </pc:spChg>
        <pc:spChg chg="replST">
          <ac:chgData name="Abdessamad Derraz" userId="4c6d9526346a9ae3" providerId="LiveId" clId="{AD25D313-8F40-411F-BE09-C1B3962AFFC3}" dt="2022-07-28T16:34:46.659" v="1165"/>
          <ac:spMkLst>
            <pc:docMk/>
            <pc:sldMk cId="0" sldId="275"/>
            <ac:spMk id="12954" creationId="{00000000-0000-0000-0000-000000000000}"/>
          </ac:spMkLst>
        </pc:spChg>
        <pc:grpChg chg="replST">
          <ac:chgData name="Abdessamad Derraz" userId="4c6d9526346a9ae3" providerId="LiveId" clId="{AD25D313-8F40-411F-BE09-C1B3962AFFC3}" dt="2022-07-28T16:34:46.686" v="1166"/>
          <ac:grpSpMkLst>
            <pc:docMk/>
            <pc:sldMk cId="0" sldId="275"/>
            <ac:grpSpMk id="12955" creationId="{00000000-0000-0000-0000-000000000000}"/>
          </ac:grpSpMkLst>
        </pc:grpChg>
        <pc:picChg chg="replST">
          <ac:chgData name="Abdessamad Derraz" userId="4c6d9526346a9ae3" providerId="LiveId" clId="{AD25D313-8F40-411F-BE09-C1B3962AFFC3}" dt="2022-07-28T16:34:46.580" v="1162"/>
          <ac:picMkLst>
            <pc:docMk/>
            <pc:sldMk cId="0" sldId="275"/>
            <ac:picMk id="12951"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76"/>
        </pc:sldMkLst>
        <pc:spChg chg="replST">
          <ac:chgData name="Abdessamad Derraz" userId="4c6d9526346a9ae3" providerId="LiveId" clId="{AD25D313-8F40-411F-BE09-C1B3962AFFC3}" dt="2022-07-28T16:34:46.803" v="1170"/>
          <ac:spMkLst>
            <pc:docMk/>
            <pc:sldMk cId="0" sldId="276"/>
            <ac:spMk id="13321" creationId="{00000000-0000-0000-0000-000000000000}"/>
          </ac:spMkLst>
        </pc:spChg>
        <pc:spChg chg="replST">
          <ac:chgData name="Abdessamad Derraz" userId="4c6d9526346a9ae3" providerId="LiveId" clId="{AD25D313-8F40-411F-BE09-C1B3962AFFC3}" dt="2022-07-28T16:34:46.830" v="1171"/>
          <ac:spMkLst>
            <pc:docMk/>
            <pc:sldMk cId="0" sldId="276"/>
            <ac:spMk id="13322" creationId="{00000000-0000-0000-0000-000000000000}"/>
          </ac:spMkLst>
        </pc:spChg>
        <pc:spChg chg="replST">
          <ac:chgData name="Abdessamad Derraz" userId="4c6d9526346a9ae3" providerId="LiveId" clId="{AD25D313-8F40-411F-BE09-C1B3962AFFC3}" dt="2022-07-28T16:34:46.856" v="1172"/>
          <ac:spMkLst>
            <pc:docMk/>
            <pc:sldMk cId="0" sldId="276"/>
            <ac:spMk id="13323" creationId="{00000000-0000-0000-0000-000000000000}"/>
          </ac:spMkLst>
        </pc:spChg>
        <pc:spChg chg="replST">
          <ac:chgData name="Abdessamad Derraz" userId="4c6d9526346a9ae3" providerId="LiveId" clId="{AD25D313-8F40-411F-BE09-C1B3962AFFC3}" dt="2022-07-28T16:34:46.882" v="1173"/>
          <ac:spMkLst>
            <pc:docMk/>
            <pc:sldMk cId="0" sldId="276"/>
            <ac:spMk id="13324" creationId="{00000000-0000-0000-0000-000000000000}"/>
          </ac:spMkLst>
        </pc:spChg>
        <pc:spChg chg="replST">
          <ac:chgData name="Abdessamad Derraz" userId="4c6d9526346a9ae3" providerId="LiveId" clId="{AD25D313-8F40-411F-BE09-C1B3962AFFC3}" dt="2022-07-28T16:34:46.918" v="1174"/>
          <ac:spMkLst>
            <pc:docMk/>
            <pc:sldMk cId="0" sldId="276"/>
            <ac:spMk id="13325" creationId="{00000000-0000-0000-0000-000000000000}"/>
          </ac:spMkLst>
        </pc:spChg>
        <pc:spChg chg="replST">
          <ac:chgData name="Abdessamad Derraz" userId="4c6d9526346a9ae3" providerId="LiveId" clId="{AD25D313-8F40-411F-BE09-C1B3962AFFC3}" dt="2022-07-28T16:34:46.946" v="1175"/>
          <ac:spMkLst>
            <pc:docMk/>
            <pc:sldMk cId="0" sldId="276"/>
            <ac:spMk id="13326" creationId="{00000000-0000-0000-0000-000000000000}"/>
          </ac:spMkLst>
        </pc:spChg>
        <pc:spChg chg="replST">
          <ac:chgData name="Abdessamad Derraz" userId="4c6d9526346a9ae3" providerId="LiveId" clId="{AD25D313-8F40-411F-BE09-C1B3962AFFC3}" dt="2022-07-28T16:34:46.974" v="1176"/>
          <ac:spMkLst>
            <pc:docMk/>
            <pc:sldMk cId="0" sldId="276"/>
            <ac:spMk id="13327" creationId="{00000000-0000-0000-0000-000000000000}"/>
          </ac:spMkLst>
        </pc:spChg>
        <pc:spChg chg="replST">
          <ac:chgData name="Abdessamad Derraz" userId="4c6d9526346a9ae3" providerId="LiveId" clId="{AD25D313-8F40-411F-BE09-C1B3962AFFC3}" dt="2022-07-28T16:34:47.002" v="1177"/>
          <ac:spMkLst>
            <pc:docMk/>
            <pc:sldMk cId="0" sldId="276"/>
            <ac:spMk id="13328" creationId="{00000000-0000-0000-0000-000000000000}"/>
          </ac:spMkLst>
        </pc:spChg>
        <pc:cxnChg chg="replST">
          <ac:chgData name="Abdessamad Derraz" userId="4c6d9526346a9ae3" providerId="LiveId" clId="{AD25D313-8F40-411F-BE09-C1B3962AFFC3}" dt="2022-07-28T16:34:46.715" v="1167"/>
          <ac:cxnSpMkLst>
            <pc:docMk/>
            <pc:sldMk cId="0" sldId="276"/>
            <ac:cxnSpMk id="13318" creationId="{00000000-0000-0000-0000-000000000000}"/>
          </ac:cxnSpMkLst>
        </pc:cxnChg>
        <pc:cxnChg chg="replST">
          <ac:chgData name="Abdessamad Derraz" userId="4c6d9526346a9ae3" providerId="LiveId" clId="{AD25D313-8F40-411F-BE09-C1B3962AFFC3}" dt="2022-07-28T16:34:46.742" v="1168"/>
          <ac:cxnSpMkLst>
            <pc:docMk/>
            <pc:sldMk cId="0" sldId="276"/>
            <ac:cxnSpMk id="13319" creationId="{00000000-0000-0000-0000-000000000000}"/>
          </ac:cxnSpMkLst>
        </pc:cxnChg>
        <pc:cxnChg chg="replST">
          <ac:chgData name="Abdessamad Derraz" userId="4c6d9526346a9ae3" providerId="LiveId" clId="{AD25D313-8F40-411F-BE09-C1B3962AFFC3}" dt="2022-07-28T16:34:46.777" v="1169"/>
          <ac:cxnSpMkLst>
            <pc:docMk/>
            <pc:sldMk cId="0" sldId="276"/>
            <ac:cxnSpMk id="13320" creationId="{00000000-0000-0000-0000-000000000000}"/>
          </ac:cxnSpMkLst>
        </pc:cxnChg>
      </pc:sldChg>
      <pc:sldChg chg="modSp del mod">
        <pc:chgData name="Abdessamad Derraz" userId="4c6d9526346a9ae3" providerId="LiveId" clId="{AD25D313-8F40-411F-BE09-C1B3962AFFC3}" dt="2022-07-28T16:38:39.932" v="2285" actId="47"/>
        <pc:sldMkLst>
          <pc:docMk/>
          <pc:sldMk cId="0" sldId="277"/>
        </pc:sldMkLst>
        <pc:spChg chg="replST">
          <ac:chgData name="Abdessamad Derraz" userId="4c6d9526346a9ae3" providerId="LiveId" clId="{AD25D313-8F40-411F-BE09-C1B3962AFFC3}" dt="2022-07-28T16:34:47.030" v="1178"/>
          <ac:spMkLst>
            <pc:docMk/>
            <pc:sldMk cId="0" sldId="277"/>
            <ac:spMk id="13333" creationId="{00000000-0000-0000-0000-000000000000}"/>
          </ac:spMkLst>
        </pc:spChg>
        <pc:spChg chg="replST">
          <ac:chgData name="Abdessamad Derraz" userId="4c6d9526346a9ae3" providerId="LiveId" clId="{AD25D313-8F40-411F-BE09-C1B3962AFFC3}" dt="2022-07-28T16:34:47.054" v="1179"/>
          <ac:spMkLst>
            <pc:docMk/>
            <pc:sldMk cId="0" sldId="277"/>
            <ac:spMk id="13334" creationId="{00000000-0000-0000-0000-000000000000}"/>
          </ac:spMkLst>
        </pc:spChg>
        <pc:spChg chg="replST">
          <ac:chgData name="Abdessamad Derraz" userId="4c6d9526346a9ae3" providerId="LiveId" clId="{AD25D313-8F40-411F-BE09-C1B3962AFFC3}" dt="2022-07-28T16:34:47.081" v="1180"/>
          <ac:spMkLst>
            <pc:docMk/>
            <pc:sldMk cId="0" sldId="277"/>
            <ac:spMk id="13335" creationId="{00000000-0000-0000-0000-000000000000}"/>
          </ac:spMkLst>
        </pc:spChg>
        <pc:spChg chg="replST">
          <ac:chgData name="Abdessamad Derraz" userId="4c6d9526346a9ae3" providerId="LiveId" clId="{AD25D313-8F40-411F-BE09-C1B3962AFFC3}" dt="2022-07-28T16:34:47.109" v="1181"/>
          <ac:spMkLst>
            <pc:docMk/>
            <pc:sldMk cId="0" sldId="277"/>
            <ac:spMk id="13336" creationId="{00000000-0000-0000-0000-000000000000}"/>
          </ac:spMkLst>
        </pc:spChg>
        <pc:spChg chg="replST">
          <ac:chgData name="Abdessamad Derraz" userId="4c6d9526346a9ae3" providerId="LiveId" clId="{AD25D313-8F40-411F-BE09-C1B3962AFFC3}" dt="2022-07-28T16:34:47.138" v="1182"/>
          <ac:spMkLst>
            <pc:docMk/>
            <pc:sldMk cId="0" sldId="277"/>
            <ac:spMk id="13337" creationId="{00000000-0000-0000-0000-000000000000}"/>
          </ac:spMkLst>
        </pc:spChg>
        <pc:spChg chg="replST">
          <ac:chgData name="Abdessamad Derraz" userId="4c6d9526346a9ae3" providerId="LiveId" clId="{AD25D313-8F40-411F-BE09-C1B3962AFFC3}" dt="2022-07-28T16:34:47.172" v="1183"/>
          <ac:spMkLst>
            <pc:docMk/>
            <pc:sldMk cId="0" sldId="277"/>
            <ac:spMk id="13338" creationId="{00000000-0000-0000-0000-000000000000}"/>
          </ac:spMkLst>
        </pc:spChg>
        <pc:spChg chg="replST">
          <ac:chgData name="Abdessamad Derraz" userId="4c6d9526346a9ae3" providerId="LiveId" clId="{AD25D313-8F40-411F-BE09-C1B3962AFFC3}" dt="2022-07-28T16:34:47.199" v="1184"/>
          <ac:spMkLst>
            <pc:docMk/>
            <pc:sldMk cId="0" sldId="277"/>
            <ac:spMk id="13339" creationId="{00000000-0000-0000-0000-000000000000}"/>
          </ac:spMkLst>
        </pc:spChg>
        <pc:spChg chg="replST">
          <ac:chgData name="Abdessamad Derraz" userId="4c6d9526346a9ae3" providerId="LiveId" clId="{AD25D313-8F40-411F-BE09-C1B3962AFFC3}" dt="2022-07-28T16:34:47.226" v="1185"/>
          <ac:spMkLst>
            <pc:docMk/>
            <pc:sldMk cId="0" sldId="277"/>
            <ac:spMk id="13340" creationId="{00000000-0000-0000-0000-000000000000}"/>
          </ac:spMkLst>
        </pc:spChg>
        <pc:spChg chg="replST">
          <ac:chgData name="Abdessamad Derraz" userId="4c6d9526346a9ae3" providerId="LiveId" clId="{AD25D313-8F40-411F-BE09-C1B3962AFFC3}" dt="2022-07-28T16:34:47.253" v="1186"/>
          <ac:spMkLst>
            <pc:docMk/>
            <pc:sldMk cId="0" sldId="277"/>
            <ac:spMk id="13341" creationId="{00000000-0000-0000-0000-000000000000}"/>
          </ac:spMkLst>
        </pc:spChg>
        <pc:spChg chg="replST">
          <ac:chgData name="Abdessamad Derraz" userId="4c6d9526346a9ae3" providerId="LiveId" clId="{AD25D313-8F40-411F-BE09-C1B3962AFFC3}" dt="2022-07-28T16:34:47.279" v="1187"/>
          <ac:spMkLst>
            <pc:docMk/>
            <pc:sldMk cId="0" sldId="277"/>
            <ac:spMk id="13342" creationId="{00000000-0000-0000-0000-000000000000}"/>
          </ac:spMkLst>
        </pc:spChg>
        <pc:spChg chg="replST">
          <ac:chgData name="Abdessamad Derraz" userId="4c6d9526346a9ae3" providerId="LiveId" clId="{AD25D313-8F40-411F-BE09-C1B3962AFFC3}" dt="2022-07-28T16:34:47.306" v="1188"/>
          <ac:spMkLst>
            <pc:docMk/>
            <pc:sldMk cId="0" sldId="277"/>
            <ac:spMk id="13343" creationId="{00000000-0000-0000-0000-000000000000}"/>
          </ac:spMkLst>
        </pc:spChg>
        <pc:spChg chg="replST">
          <ac:chgData name="Abdessamad Derraz" userId="4c6d9526346a9ae3" providerId="LiveId" clId="{AD25D313-8F40-411F-BE09-C1B3962AFFC3}" dt="2022-07-28T16:34:47.357" v="1190"/>
          <ac:spMkLst>
            <pc:docMk/>
            <pc:sldMk cId="0" sldId="277"/>
            <ac:spMk id="13345" creationId="{00000000-0000-0000-0000-000000000000}"/>
          </ac:spMkLst>
        </pc:spChg>
        <pc:spChg chg="replST">
          <ac:chgData name="Abdessamad Derraz" userId="4c6d9526346a9ae3" providerId="LiveId" clId="{AD25D313-8F40-411F-BE09-C1B3962AFFC3}" dt="2022-07-28T16:34:47.382" v="1191"/>
          <ac:spMkLst>
            <pc:docMk/>
            <pc:sldMk cId="0" sldId="277"/>
            <ac:spMk id="13346" creationId="{00000000-0000-0000-0000-000000000000}"/>
          </ac:spMkLst>
        </pc:spChg>
        <pc:spChg chg="replST">
          <ac:chgData name="Abdessamad Derraz" userId="4c6d9526346a9ae3" providerId="LiveId" clId="{AD25D313-8F40-411F-BE09-C1B3962AFFC3}" dt="2022-07-28T16:34:47.408" v="1192"/>
          <ac:spMkLst>
            <pc:docMk/>
            <pc:sldMk cId="0" sldId="277"/>
            <ac:spMk id="13347" creationId="{00000000-0000-0000-0000-000000000000}"/>
          </ac:spMkLst>
        </pc:spChg>
        <pc:grpChg chg="replST">
          <ac:chgData name="Abdessamad Derraz" userId="4c6d9526346a9ae3" providerId="LiveId" clId="{AD25D313-8F40-411F-BE09-C1B3962AFFC3}" dt="2022-07-28T16:34:47.434" v="1193"/>
          <ac:grpSpMkLst>
            <pc:docMk/>
            <pc:sldMk cId="0" sldId="277"/>
            <ac:grpSpMk id="13348" creationId="{00000000-0000-0000-0000-000000000000}"/>
          </ac:grpSpMkLst>
        </pc:grpChg>
        <pc:grpChg chg="replST">
          <ac:chgData name="Abdessamad Derraz" userId="4c6d9526346a9ae3" providerId="LiveId" clId="{AD25D313-8F40-411F-BE09-C1B3962AFFC3}" dt="2022-07-28T16:34:47.461" v="1194"/>
          <ac:grpSpMkLst>
            <pc:docMk/>
            <pc:sldMk cId="0" sldId="277"/>
            <ac:grpSpMk id="13353" creationId="{00000000-0000-0000-0000-000000000000}"/>
          </ac:grpSpMkLst>
        </pc:grpChg>
        <pc:grpChg chg="replST">
          <ac:chgData name="Abdessamad Derraz" userId="4c6d9526346a9ae3" providerId="LiveId" clId="{AD25D313-8F40-411F-BE09-C1B3962AFFC3}" dt="2022-07-28T16:34:47.498" v="1195"/>
          <ac:grpSpMkLst>
            <pc:docMk/>
            <pc:sldMk cId="0" sldId="277"/>
            <ac:grpSpMk id="13364" creationId="{00000000-0000-0000-0000-000000000000}"/>
          </ac:grpSpMkLst>
        </pc:grpChg>
        <pc:grpChg chg="replST">
          <ac:chgData name="Abdessamad Derraz" userId="4c6d9526346a9ae3" providerId="LiveId" clId="{AD25D313-8F40-411F-BE09-C1B3962AFFC3}" dt="2022-07-28T16:34:47.528" v="1196"/>
          <ac:grpSpMkLst>
            <pc:docMk/>
            <pc:sldMk cId="0" sldId="277"/>
            <ac:grpSpMk id="13370" creationId="{00000000-0000-0000-0000-000000000000}"/>
          </ac:grpSpMkLst>
        </pc:grpChg>
        <pc:picChg chg="replST">
          <ac:chgData name="Abdessamad Derraz" userId="4c6d9526346a9ae3" providerId="LiveId" clId="{AD25D313-8F40-411F-BE09-C1B3962AFFC3}" dt="2022-07-28T16:34:47.332" v="1189"/>
          <ac:picMkLst>
            <pc:docMk/>
            <pc:sldMk cId="0" sldId="277"/>
            <ac:picMk id="13344"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78"/>
        </pc:sldMkLst>
        <pc:spChg chg="replST">
          <ac:chgData name="Abdessamad Derraz" userId="4c6d9526346a9ae3" providerId="LiveId" clId="{AD25D313-8F40-411F-BE09-C1B3962AFFC3}" dt="2022-07-28T16:34:47.564" v="1197"/>
          <ac:spMkLst>
            <pc:docMk/>
            <pc:sldMk cId="0" sldId="278"/>
            <ac:spMk id="13465" creationId="{00000000-0000-0000-0000-000000000000}"/>
          </ac:spMkLst>
        </pc:spChg>
        <pc:spChg chg="replST">
          <ac:chgData name="Abdessamad Derraz" userId="4c6d9526346a9ae3" providerId="LiveId" clId="{AD25D313-8F40-411F-BE09-C1B3962AFFC3}" dt="2022-07-28T16:34:47.589" v="1198"/>
          <ac:spMkLst>
            <pc:docMk/>
            <pc:sldMk cId="0" sldId="278"/>
            <ac:spMk id="13466" creationId="{00000000-0000-0000-0000-000000000000}"/>
          </ac:spMkLst>
        </pc:spChg>
        <pc:spChg chg="replST">
          <ac:chgData name="Abdessamad Derraz" userId="4c6d9526346a9ae3" providerId="LiveId" clId="{AD25D313-8F40-411F-BE09-C1B3962AFFC3}" dt="2022-07-28T16:34:47.617" v="1199"/>
          <ac:spMkLst>
            <pc:docMk/>
            <pc:sldMk cId="0" sldId="278"/>
            <ac:spMk id="13467" creationId="{00000000-0000-0000-0000-000000000000}"/>
          </ac:spMkLst>
        </pc:spChg>
        <pc:spChg chg="replST">
          <ac:chgData name="Abdessamad Derraz" userId="4c6d9526346a9ae3" providerId="LiveId" clId="{AD25D313-8F40-411F-BE09-C1B3962AFFC3}" dt="2022-07-28T16:34:47.643" v="1200"/>
          <ac:spMkLst>
            <pc:docMk/>
            <pc:sldMk cId="0" sldId="278"/>
            <ac:spMk id="13468" creationId="{00000000-0000-0000-0000-000000000000}"/>
          </ac:spMkLst>
        </pc:spChg>
        <pc:spChg chg="replST">
          <ac:chgData name="Abdessamad Derraz" userId="4c6d9526346a9ae3" providerId="LiveId" clId="{AD25D313-8F40-411F-BE09-C1B3962AFFC3}" dt="2022-07-28T16:34:47.669" v="1201"/>
          <ac:spMkLst>
            <pc:docMk/>
            <pc:sldMk cId="0" sldId="278"/>
            <ac:spMk id="13469" creationId="{00000000-0000-0000-0000-000000000000}"/>
          </ac:spMkLst>
        </pc:spChg>
        <pc:spChg chg="replST">
          <ac:chgData name="Abdessamad Derraz" userId="4c6d9526346a9ae3" providerId="LiveId" clId="{AD25D313-8F40-411F-BE09-C1B3962AFFC3}" dt="2022-07-28T16:34:47.695" v="1202"/>
          <ac:spMkLst>
            <pc:docMk/>
            <pc:sldMk cId="0" sldId="278"/>
            <ac:spMk id="13470" creationId="{00000000-0000-0000-0000-000000000000}"/>
          </ac:spMkLst>
        </pc:spChg>
        <pc:spChg chg="replST">
          <ac:chgData name="Abdessamad Derraz" userId="4c6d9526346a9ae3" providerId="LiveId" clId="{AD25D313-8F40-411F-BE09-C1B3962AFFC3}" dt="2022-07-28T16:34:47.721" v="1203"/>
          <ac:spMkLst>
            <pc:docMk/>
            <pc:sldMk cId="0" sldId="278"/>
            <ac:spMk id="13471" creationId="{00000000-0000-0000-0000-000000000000}"/>
          </ac:spMkLst>
        </pc:spChg>
        <pc:spChg chg="replST">
          <ac:chgData name="Abdessamad Derraz" userId="4c6d9526346a9ae3" providerId="LiveId" clId="{AD25D313-8F40-411F-BE09-C1B3962AFFC3}" dt="2022-07-28T16:34:47.756" v="1204"/>
          <ac:spMkLst>
            <pc:docMk/>
            <pc:sldMk cId="0" sldId="278"/>
            <ac:spMk id="13472" creationId="{00000000-0000-0000-0000-000000000000}"/>
          </ac:spMkLst>
        </pc:spChg>
        <pc:spChg chg="replST">
          <ac:chgData name="Abdessamad Derraz" userId="4c6d9526346a9ae3" providerId="LiveId" clId="{AD25D313-8F40-411F-BE09-C1B3962AFFC3}" dt="2022-07-28T16:34:47.781" v="1205"/>
          <ac:spMkLst>
            <pc:docMk/>
            <pc:sldMk cId="0" sldId="278"/>
            <ac:spMk id="13473" creationId="{00000000-0000-0000-0000-000000000000}"/>
          </ac:spMkLst>
        </pc:spChg>
      </pc:sldChg>
      <pc:sldChg chg="modSp del mod">
        <pc:chgData name="Abdessamad Derraz" userId="4c6d9526346a9ae3" providerId="LiveId" clId="{AD25D313-8F40-411F-BE09-C1B3962AFFC3}" dt="2022-07-28T16:38:39.932" v="2285" actId="47"/>
        <pc:sldMkLst>
          <pc:docMk/>
          <pc:sldMk cId="0" sldId="279"/>
        </pc:sldMkLst>
        <pc:spChg chg="replST">
          <ac:chgData name="Abdessamad Derraz" userId="4c6d9526346a9ae3" providerId="LiveId" clId="{AD25D313-8F40-411F-BE09-C1B3962AFFC3}" dt="2022-07-28T16:34:47.809" v="1206"/>
          <ac:spMkLst>
            <pc:docMk/>
            <pc:sldMk cId="0" sldId="279"/>
            <ac:spMk id="13478" creationId="{00000000-0000-0000-0000-000000000000}"/>
          </ac:spMkLst>
        </pc:spChg>
      </pc:sldChg>
      <pc:sldChg chg="modSp del mod">
        <pc:chgData name="Abdessamad Derraz" userId="4c6d9526346a9ae3" providerId="LiveId" clId="{AD25D313-8F40-411F-BE09-C1B3962AFFC3}" dt="2022-07-28T16:38:39.932" v="2285" actId="47"/>
        <pc:sldMkLst>
          <pc:docMk/>
          <pc:sldMk cId="0" sldId="280"/>
        </pc:sldMkLst>
        <pc:spChg chg="replST">
          <ac:chgData name="Abdessamad Derraz" userId="4c6d9526346a9ae3" providerId="LiveId" clId="{AD25D313-8F40-411F-BE09-C1B3962AFFC3}" dt="2022-07-28T16:34:47.836" v="1207"/>
          <ac:spMkLst>
            <pc:docMk/>
            <pc:sldMk cId="0" sldId="280"/>
            <ac:spMk id="13483" creationId="{00000000-0000-0000-0000-000000000000}"/>
          </ac:spMkLst>
        </pc:spChg>
        <pc:spChg chg="replST">
          <ac:chgData name="Abdessamad Derraz" userId="4c6d9526346a9ae3" providerId="LiveId" clId="{AD25D313-8F40-411F-BE09-C1B3962AFFC3}" dt="2022-07-28T16:34:47.862" v="1208"/>
          <ac:spMkLst>
            <pc:docMk/>
            <pc:sldMk cId="0" sldId="280"/>
            <ac:spMk id="13484" creationId="{00000000-0000-0000-0000-000000000000}"/>
          </ac:spMkLst>
        </pc:spChg>
        <pc:spChg chg="replST">
          <ac:chgData name="Abdessamad Derraz" userId="4c6d9526346a9ae3" providerId="LiveId" clId="{AD25D313-8F40-411F-BE09-C1B3962AFFC3}" dt="2022-07-28T16:34:47.887" v="1209"/>
          <ac:spMkLst>
            <pc:docMk/>
            <pc:sldMk cId="0" sldId="280"/>
            <ac:spMk id="13485" creationId="{00000000-0000-0000-0000-000000000000}"/>
          </ac:spMkLst>
        </pc:spChg>
        <pc:spChg chg="replST">
          <ac:chgData name="Abdessamad Derraz" userId="4c6d9526346a9ae3" providerId="LiveId" clId="{AD25D313-8F40-411F-BE09-C1B3962AFFC3}" dt="2022-07-28T16:34:47.913" v="1210"/>
          <ac:spMkLst>
            <pc:docMk/>
            <pc:sldMk cId="0" sldId="280"/>
            <ac:spMk id="13486" creationId="{00000000-0000-0000-0000-000000000000}"/>
          </ac:spMkLst>
        </pc:spChg>
        <pc:spChg chg="replST">
          <ac:chgData name="Abdessamad Derraz" userId="4c6d9526346a9ae3" providerId="LiveId" clId="{AD25D313-8F40-411F-BE09-C1B3962AFFC3}" dt="2022-07-28T16:34:47.939" v="1211"/>
          <ac:spMkLst>
            <pc:docMk/>
            <pc:sldMk cId="0" sldId="280"/>
            <ac:spMk id="13487" creationId="{00000000-0000-0000-0000-000000000000}"/>
          </ac:spMkLst>
        </pc:spChg>
        <pc:spChg chg="replST">
          <ac:chgData name="Abdessamad Derraz" userId="4c6d9526346a9ae3" providerId="LiveId" clId="{AD25D313-8F40-411F-BE09-C1B3962AFFC3}" dt="2022-07-28T16:34:47.965" v="1212"/>
          <ac:spMkLst>
            <pc:docMk/>
            <pc:sldMk cId="0" sldId="280"/>
            <ac:spMk id="13488" creationId="{00000000-0000-0000-0000-000000000000}"/>
          </ac:spMkLst>
        </pc:spChg>
        <pc:spChg chg="replST">
          <ac:chgData name="Abdessamad Derraz" userId="4c6d9526346a9ae3" providerId="LiveId" clId="{AD25D313-8F40-411F-BE09-C1B3962AFFC3}" dt="2022-07-28T16:34:47.999" v="1213"/>
          <ac:spMkLst>
            <pc:docMk/>
            <pc:sldMk cId="0" sldId="280"/>
            <ac:spMk id="13489" creationId="{00000000-0000-0000-0000-000000000000}"/>
          </ac:spMkLst>
        </pc:spChg>
        <pc:spChg chg="replST">
          <ac:chgData name="Abdessamad Derraz" userId="4c6d9526346a9ae3" providerId="LiveId" clId="{AD25D313-8F40-411F-BE09-C1B3962AFFC3}" dt="2022-07-28T16:34:48.025" v="1214"/>
          <ac:spMkLst>
            <pc:docMk/>
            <pc:sldMk cId="0" sldId="280"/>
            <ac:spMk id="13490" creationId="{00000000-0000-0000-0000-000000000000}"/>
          </ac:spMkLst>
        </pc:spChg>
        <pc:spChg chg="replST">
          <ac:chgData name="Abdessamad Derraz" userId="4c6d9526346a9ae3" providerId="LiveId" clId="{AD25D313-8F40-411F-BE09-C1B3962AFFC3}" dt="2022-07-28T16:34:48.052" v="1215"/>
          <ac:spMkLst>
            <pc:docMk/>
            <pc:sldMk cId="0" sldId="280"/>
            <ac:spMk id="13491" creationId="{00000000-0000-0000-0000-000000000000}"/>
          </ac:spMkLst>
        </pc:spChg>
        <pc:spChg chg="replST">
          <ac:chgData name="Abdessamad Derraz" userId="4c6d9526346a9ae3" providerId="LiveId" clId="{AD25D313-8F40-411F-BE09-C1B3962AFFC3}" dt="2022-07-28T16:34:48.078" v="1216"/>
          <ac:spMkLst>
            <pc:docMk/>
            <pc:sldMk cId="0" sldId="280"/>
            <ac:spMk id="13492" creationId="{00000000-0000-0000-0000-000000000000}"/>
          </ac:spMkLst>
        </pc:spChg>
      </pc:sldChg>
      <pc:sldChg chg="modSp del mod">
        <pc:chgData name="Abdessamad Derraz" userId="4c6d9526346a9ae3" providerId="LiveId" clId="{AD25D313-8F40-411F-BE09-C1B3962AFFC3}" dt="2022-07-28T16:38:39.932" v="2285" actId="47"/>
        <pc:sldMkLst>
          <pc:docMk/>
          <pc:sldMk cId="0" sldId="281"/>
        </pc:sldMkLst>
        <pc:spChg chg="replST">
          <ac:chgData name="Abdessamad Derraz" userId="4c6d9526346a9ae3" providerId="LiveId" clId="{AD25D313-8F40-411F-BE09-C1B3962AFFC3}" dt="2022-07-28T16:34:48.130" v="1218"/>
          <ac:spMkLst>
            <pc:docMk/>
            <pc:sldMk cId="0" sldId="281"/>
            <ac:spMk id="13498" creationId="{00000000-0000-0000-0000-000000000000}"/>
          </ac:spMkLst>
        </pc:spChg>
        <pc:spChg chg="replST">
          <ac:chgData name="Abdessamad Derraz" userId="4c6d9526346a9ae3" providerId="LiveId" clId="{AD25D313-8F40-411F-BE09-C1B3962AFFC3}" dt="2022-07-28T16:34:48.157" v="1219"/>
          <ac:spMkLst>
            <pc:docMk/>
            <pc:sldMk cId="0" sldId="281"/>
            <ac:spMk id="13499" creationId="{00000000-0000-0000-0000-000000000000}"/>
          </ac:spMkLst>
        </pc:spChg>
        <pc:spChg chg="replST">
          <ac:chgData name="Abdessamad Derraz" userId="4c6d9526346a9ae3" providerId="LiveId" clId="{AD25D313-8F40-411F-BE09-C1B3962AFFC3}" dt="2022-07-28T16:34:48.182" v="1220"/>
          <ac:spMkLst>
            <pc:docMk/>
            <pc:sldMk cId="0" sldId="281"/>
            <ac:spMk id="13500" creationId="{00000000-0000-0000-0000-000000000000}"/>
          </ac:spMkLst>
        </pc:spChg>
        <pc:grpChg chg="replST">
          <ac:chgData name="Abdessamad Derraz" userId="4c6d9526346a9ae3" providerId="LiveId" clId="{AD25D313-8F40-411F-BE09-C1B3962AFFC3}" dt="2022-07-28T16:34:48.209" v="1221"/>
          <ac:grpSpMkLst>
            <pc:docMk/>
            <pc:sldMk cId="0" sldId="281"/>
            <ac:grpSpMk id="13501" creationId="{00000000-0000-0000-0000-000000000000}"/>
          </ac:grpSpMkLst>
        </pc:grpChg>
        <pc:picChg chg="replST">
          <ac:chgData name="Abdessamad Derraz" userId="4c6d9526346a9ae3" providerId="LiveId" clId="{AD25D313-8F40-411F-BE09-C1B3962AFFC3}" dt="2022-07-28T16:34:48.104" v="1217"/>
          <ac:picMkLst>
            <pc:docMk/>
            <pc:sldMk cId="0" sldId="281"/>
            <ac:picMk id="13497"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82"/>
        </pc:sldMkLst>
        <pc:spChg chg="replST">
          <ac:chgData name="Abdessamad Derraz" userId="4c6d9526346a9ae3" providerId="LiveId" clId="{AD25D313-8F40-411F-BE09-C1B3962AFFC3}" dt="2022-07-28T16:34:48.237" v="1222"/>
          <ac:spMkLst>
            <pc:docMk/>
            <pc:sldMk cId="0" sldId="282"/>
            <ac:spMk id="13864" creationId="{00000000-0000-0000-0000-000000000000}"/>
          </ac:spMkLst>
        </pc:spChg>
        <pc:spChg chg="replST">
          <ac:chgData name="Abdessamad Derraz" userId="4c6d9526346a9ae3" providerId="LiveId" clId="{AD25D313-8F40-411F-BE09-C1B3962AFFC3}" dt="2022-07-28T16:34:48.270" v="1223"/>
          <ac:spMkLst>
            <pc:docMk/>
            <pc:sldMk cId="0" sldId="282"/>
            <ac:spMk id="13865" creationId="{00000000-0000-0000-0000-000000000000}"/>
          </ac:spMkLst>
        </pc:spChg>
        <pc:spChg chg="replST">
          <ac:chgData name="Abdessamad Derraz" userId="4c6d9526346a9ae3" providerId="LiveId" clId="{AD25D313-8F40-411F-BE09-C1B3962AFFC3}" dt="2022-07-28T16:34:48.298" v="1224"/>
          <ac:spMkLst>
            <pc:docMk/>
            <pc:sldMk cId="0" sldId="282"/>
            <ac:spMk id="13866" creationId="{00000000-0000-0000-0000-000000000000}"/>
          </ac:spMkLst>
        </pc:spChg>
        <pc:spChg chg="replST">
          <ac:chgData name="Abdessamad Derraz" userId="4c6d9526346a9ae3" providerId="LiveId" clId="{AD25D313-8F40-411F-BE09-C1B3962AFFC3}" dt="2022-07-28T16:34:48.321" v="1225"/>
          <ac:spMkLst>
            <pc:docMk/>
            <pc:sldMk cId="0" sldId="282"/>
            <ac:spMk id="13867" creationId="{00000000-0000-0000-0000-000000000000}"/>
          </ac:spMkLst>
        </pc:spChg>
        <pc:spChg chg="replST">
          <ac:chgData name="Abdessamad Derraz" userId="4c6d9526346a9ae3" providerId="LiveId" clId="{AD25D313-8F40-411F-BE09-C1B3962AFFC3}" dt="2022-07-28T16:34:48.350" v="1226"/>
          <ac:spMkLst>
            <pc:docMk/>
            <pc:sldMk cId="0" sldId="282"/>
            <ac:spMk id="13868" creationId="{00000000-0000-0000-0000-000000000000}"/>
          </ac:spMkLst>
        </pc:spChg>
        <pc:spChg chg="replST">
          <ac:chgData name="Abdessamad Derraz" userId="4c6d9526346a9ae3" providerId="LiveId" clId="{AD25D313-8F40-411F-BE09-C1B3962AFFC3}" dt="2022-07-28T16:34:48.378" v="1227"/>
          <ac:spMkLst>
            <pc:docMk/>
            <pc:sldMk cId="0" sldId="282"/>
            <ac:spMk id="13869" creationId="{00000000-0000-0000-0000-000000000000}"/>
          </ac:spMkLst>
        </pc:spChg>
        <pc:spChg chg="replST">
          <ac:chgData name="Abdessamad Derraz" userId="4c6d9526346a9ae3" providerId="LiveId" clId="{AD25D313-8F40-411F-BE09-C1B3962AFFC3}" dt="2022-07-28T16:34:48.404" v="1228"/>
          <ac:spMkLst>
            <pc:docMk/>
            <pc:sldMk cId="0" sldId="282"/>
            <ac:spMk id="13870" creationId="{00000000-0000-0000-0000-000000000000}"/>
          </ac:spMkLst>
        </pc:spChg>
        <pc:spChg chg="replST">
          <ac:chgData name="Abdessamad Derraz" userId="4c6d9526346a9ae3" providerId="LiveId" clId="{AD25D313-8F40-411F-BE09-C1B3962AFFC3}" dt="2022-07-28T16:34:48.433" v="1229"/>
          <ac:spMkLst>
            <pc:docMk/>
            <pc:sldMk cId="0" sldId="282"/>
            <ac:spMk id="13871" creationId="{00000000-0000-0000-0000-000000000000}"/>
          </ac:spMkLst>
        </pc:spChg>
        <pc:spChg chg="replST">
          <ac:chgData name="Abdessamad Derraz" userId="4c6d9526346a9ae3" providerId="LiveId" clId="{AD25D313-8F40-411F-BE09-C1B3962AFFC3}" dt="2022-07-28T16:34:48.458" v="1230"/>
          <ac:spMkLst>
            <pc:docMk/>
            <pc:sldMk cId="0" sldId="282"/>
            <ac:spMk id="13872" creationId="{00000000-0000-0000-0000-000000000000}"/>
          </ac:spMkLst>
        </pc:spChg>
        <pc:spChg chg="replST">
          <ac:chgData name="Abdessamad Derraz" userId="4c6d9526346a9ae3" providerId="LiveId" clId="{AD25D313-8F40-411F-BE09-C1B3962AFFC3}" dt="2022-07-28T16:34:48.486" v="1231"/>
          <ac:spMkLst>
            <pc:docMk/>
            <pc:sldMk cId="0" sldId="282"/>
            <ac:spMk id="13873" creationId="{00000000-0000-0000-0000-000000000000}"/>
          </ac:spMkLst>
        </pc:spChg>
        <pc:spChg chg="replST">
          <ac:chgData name="Abdessamad Derraz" userId="4c6d9526346a9ae3" providerId="LiveId" clId="{AD25D313-8F40-411F-BE09-C1B3962AFFC3}" dt="2022-07-28T16:34:48.513" v="1232"/>
          <ac:spMkLst>
            <pc:docMk/>
            <pc:sldMk cId="0" sldId="282"/>
            <ac:spMk id="13874" creationId="{00000000-0000-0000-0000-000000000000}"/>
          </ac:spMkLst>
        </pc:spChg>
        <pc:spChg chg="replST">
          <ac:chgData name="Abdessamad Derraz" userId="4c6d9526346a9ae3" providerId="LiveId" clId="{AD25D313-8F40-411F-BE09-C1B3962AFFC3}" dt="2022-07-28T16:34:48.542" v="1233"/>
          <ac:spMkLst>
            <pc:docMk/>
            <pc:sldMk cId="0" sldId="282"/>
            <ac:spMk id="13875" creationId="{00000000-0000-0000-0000-000000000000}"/>
          </ac:spMkLst>
        </pc:spChg>
        <pc:spChg chg="replST">
          <ac:chgData name="Abdessamad Derraz" userId="4c6d9526346a9ae3" providerId="LiveId" clId="{AD25D313-8F40-411F-BE09-C1B3962AFFC3}" dt="2022-07-28T16:34:48.571" v="1234"/>
          <ac:spMkLst>
            <pc:docMk/>
            <pc:sldMk cId="0" sldId="282"/>
            <ac:spMk id="13876" creationId="{00000000-0000-0000-0000-000000000000}"/>
          </ac:spMkLst>
        </pc:spChg>
        <pc:spChg chg="replST">
          <ac:chgData name="Abdessamad Derraz" userId="4c6d9526346a9ae3" providerId="LiveId" clId="{AD25D313-8F40-411F-BE09-C1B3962AFFC3}" dt="2022-07-28T16:34:48.598" v="1235"/>
          <ac:spMkLst>
            <pc:docMk/>
            <pc:sldMk cId="0" sldId="282"/>
            <ac:spMk id="13877" creationId="{00000000-0000-0000-0000-000000000000}"/>
          </ac:spMkLst>
        </pc:spChg>
        <pc:spChg chg="replST">
          <ac:chgData name="Abdessamad Derraz" userId="4c6d9526346a9ae3" providerId="LiveId" clId="{AD25D313-8F40-411F-BE09-C1B3962AFFC3}" dt="2022-07-28T16:34:48.634" v="1236"/>
          <ac:spMkLst>
            <pc:docMk/>
            <pc:sldMk cId="0" sldId="282"/>
            <ac:spMk id="13878" creationId="{00000000-0000-0000-0000-000000000000}"/>
          </ac:spMkLst>
        </pc:spChg>
        <pc:spChg chg="replST">
          <ac:chgData name="Abdessamad Derraz" userId="4c6d9526346a9ae3" providerId="LiveId" clId="{AD25D313-8F40-411F-BE09-C1B3962AFFC3}" dt="2022-07-28T16:34:48.659" v="1237"/>
          <ac:spMkLst>
            <pc:docMk/>
            <pc:sldMk cId="0" sldId="282"/>
            <ac:spMk id="13879" creationId="{00000000-0000-0000-0000-000000000000}"/>
          </ac:spMkLst>
        </pc:spChg>
        <pc:spChg chg="replST">
          <ac:chgData name="Abdessamad Derraz" userId="4c6d9526346a9ae3" providerId="LiveId" clId="{AD25D313-8F40-411F-BE09-C1B3962AFFC3}" dt="2022-07-28T16:34:48.714" v="1239"/>
          <ac:spMkLst>
            <pc:docMk/>
            <pc:sldMk cId="0" sldId="282"/>
            <ac:spMk id="13881" creationId="{00000000-0000-0000-0000-000000000000}"/>
          </ac:spMkLst>
        </pc:spChg>
        <pc:spChg chg="replST">
          <ac:chgData name="Abdessamad Derraz" userId="4c6d9526346a9ae3" providerId="LiveId" clId="{AD25D313-8F40-411F-BE09-C1B3962AFFC3}" dt="2022-07-28T16:34:48.739" v="1240"/>
          <ac:spMkLst>
            <pc:docMk/>
            <pc:sldMk cId="0" sldId="282"/>
            <ac:spMk id="13882" creationId="{00000000-0000-0000-0000-000000000000}"/>
          </ac:spMkLst>
        </pc:spChg>
        <pc:spChg chg="replST">
          <ac:chgData name="Abdessamad Derraz" userId="4c6d9526346a9ae3" providerId="LiveId" clId="{AD25D313-8F40-411F-BE09-C1B3962AFFC3}" dt="2022-07-28T16:34:48.763" v="1241"/>
          <ac:spMkLst>
            <pc:docMk/>
            <pc:sldMk cId="0" sldId="282"/>
            <ac:spMk id="13883" creationId="{00000000-0000-0000-0000-000000000000}"/>
          </ac:spMkLst>
        </pc:spChg>
        <pc:spChg chg="replST">
          <ac:chgData name="Abdessamad Derraz" userId="4c6d9526346a9ae3" providerId="LiveId" clId="{AD25D313-8F40-411F-BE09-C1B3962AFFC3}" dt="2022-07-28T16:34:48.790" v="1242"/>
          <ac:spMkLst>
            <pc:docMk/>
            <pc:sldMk cId="0" sldId="282"/>
            <ac:spMk id="13884" creationId="{00000000-0000-0000-0000-000000000000}"/>
          </ac:spMkLst>
        </pc:spChg>
        <pc:spChg chg="replST">
          <ac:chgData name="Abdessamad Derraz" userId="4c6d9526346a9ae3" providerId="LiveId" clId="{AD25D313-8F40-411F-BE09-C1B3962AFFC3}" dt="2022-07-28T16:34:48.882" v="1245"/>
          <ac:spMkLst>
            <pc:docMk/>
            <pc:sldMk cId="0" sldId="282"/>
            <ac:spMk id="13894" creationId="{00000000-0000-0000-0000-000000000000}"/>
          </ac:spMkLst>
        </pc:spChg>
        <pc:grpChg chg="replST">
          <ac:chgData name="Abdessamad Derraz" userId="4c6d9526346a9ae3" providerId="LiveId" clId="{AD25D313-8F40-411F-BE09-C1B3962AFFC3}" dt="2022-07-28T16:34:48.819" v="1243"/>
          <ac:grpSpMkLst>
            <pc:docMk/>
            <pc:sldMk cId="0" sldId="282"/>
            <ac:grpSpMk id="13885" creationId="{00000000-0000-0000-0000-000000000000}"/>
          </ac:grpSpMkLst>
        </pc:grpChg>
        <pc:grpChg chg="replST">
          <ac:chgData name="Abdessamad Derraz" userId="4c6d9526346a9ae3" providerId="LiveId" clId="{AD25D313-8F40-411F-BE09-C1B3962AFFC3}" dt="2022-07-28T16:34:48.845" v="1244"/>
          <ac:grpSpMkLst>
            <pc:docMk/>
            <pc:sldMk cId="0" sldId="282"/>
            <ac:grpSpMk id="13889" creationId="{00000000-0000-0000-0000-000000000000}"/>
          </ac:grpSpMkLst>
        </pc:grpChg>
        <pc:cxnChg chg="replST">
          <ac:chgData name="Abdessamad Derraz" userId="4c6d9526346a9ae3" providerId="LiveId" clId="{AD25D313-8F40-411F-BE09-C1B3962AFFC3}" dt="2022-07-28T16:34:48.685" v="1238"/>
          <ac:cxnSpMkLst>
            <pc:docMk/>
            <pc:sldMk cId="0" sldId="282"/>
            <ac:cxnSpMk id="13880" creationId="{00000000-0000-0000-0000-000000000000}"/>
          </ac:cxnSpMkLst>
        </pc:cxnChg>
      </pc:sldChg>
      <pc:sldChg chg="modSp del mod">
        <pc:chgData name="Abdessamad Derraz" userId="4c6d9526346a9ae3" providerId="LiveId" clId="{AD25D313-8F40-411F-BE09-C1B3962AFFC3}" dt="2022-07-28T16:38:39.932" v="2285" actId="47"/>
        <pc:sldMkLst>
          <pc:docMk/>
          <pc:sldMk cId="0" sldId="283"/>
        </pc:sldMkLst>
        <pc:spChg chg="replST">
          <ac:chgData name="Abdessamad Derraz" userId="4c6d9526346a9ae3" providerId="LiveId" clId="{AD25D313-8F40-411F-BE09-C1B3962AFFC3}" dt="2022-07-28T16:34:48.912" v="1246"/>
          <ac:spMkLst>
            <pc:docMk/>
            <pc:sldMk cId="0" sldId="283"/>
            <ac:spMk id="13899" creationId="{00000000-0000-0000-0000-000000000000}"/>
          </ac:spMkLst>
        </pc:spChg>
        <pc:graphicFrameChg chg="replST">
          <ac:chgData name="Abdessamad Derraz" userId="4c6d9526346a9ae3" providerId="LiveId" clId="{AD25D313-8F40-411F-BE09-C1B3962AFFC3}" dt="2022-07-28T16:34:48.939" v="1247"/>
          <ac:graphicFrameMkLst>
            <pc:docMk/>
            <pc:sldMk cId="0" sldId="283"/>
            <ac:graphicFrameMk id="13900" creationId="{00000000-0000-0000-0000-000000000000}"/>
          </ac:graphicFrameMkLst>
        </pc:graphicFrameChg>
      </pc:sldChg>
      <pc:sldChg chg="modSp del mod">
        <pc:chgData name="Abdessamad Derraz" userId="4c6d9526346a9ae3" providerId="LiveId" clId="{AD25D313-8F40-411F-BE09-C1B3962AFFC3}" dt="2022-07-28T16:38:39.932" v="2285" actId="47"/>
        <pc:sldMkLst>
          <pc:docMk/>
          <pc:sldMk cId="0" sldId="284"/>
        </pc:sldMkLst>
        <pc:spChg chg="replST">
          <ac:chgData name="Abdessamad Derraz" userId="4c6d9526346a9ae3" providerId="LiveId" clId="{AD25D313-8F40-411F-BE09-C1B3962AFFC3}" dt="2022-07-28T16:34:48.967" v="1248"/>
          <ac:spMkLst>
            <pc:docMk/>
            <pc:sldMk cId="0" sldId="284"/>
            <ac:spMk id="13905" creationId="{00000000-0000-0000-0000-000000000000}"/>
          </ac:spMkLst>
        </pc:spChg>
        <pc:spChg chg="replST">
          <ac:chgData name="Abdessamad Derraz" userId="4c6d9526346a9ae3" providerId="LiveId" clId="{AD25D313-8F40-411F-BE09-C1B3962AFFC3}" dt="2022-07-28T16:34:49.020" v="1250"/>
          <ac:spMkLst>
            <pc:docMk/>
            <pc:sldMk cId="0" sldId="284"/>
            <ac:spMk id="13958" creationId="{00000000-0000-0000-0000-000000000000}"/>
          </ac:spMkLst>
        </pc:spChg>
        <pc:spChg chg="replST">
          <ac:chgData name="Abdessamad Derraz" userId="4c6d9526346a9ae3" providerId="LiveId" clId="{AD25D313-8F40-411F-BE09-C1B3962AFFC3}" dt="2022-07-28T16:34:49.048" v="1251"/>
          <ac:spMkLst>
            <pc:docMk/>
            <pc:sldMk cId="0" sldId="284"/>
            <ac:spMk id="13959" creationId="{00000000-0000-0000-0000-000000000000}"/>
          </ac:spMkLst>
        </pc:spChg>
        <pc:spChg chg="replST">
          <ac:chgData name="Abdessamad Derraz" userId="4c6d9526346a9ae3" providerId="LiveId" clId="{AD25D313-8F40-411F-BE09-C1B3962AFFC3}" dt="2022-07-28T16:34:49.076" v="1252"/>
          <ac:spMkLst>
            <pc:docMk/>
            <pc:sldMk cId="0" sldId="284"/>
            <ac:spMk id="13960" creationId="{00000000-0000-0000-0000-000000000000}"/>
          </ac:spMkLst>
        </pc:spChg>
        <pc:spChg chg="replST">
          <ac:chgData name="Abdessamad Derraz" userId="4c6d9526346a9ae3" providerId="LiveId" clId="{AD25D313-8F40-411F-BE09-C1B3962AFFC3}" dt="2022-07-28T16:34:49.100" v="1253"/>
          <ac:spMkLst>
            <pc:docMk/>
            <pc:sldMk cId="0" sldId="284"/>
            <ac:spMk id="13961" creationId="{00000000-0000-0000-0000-000000000000}"/>
          </ac:spMkLst>
        </pc:spChg>
        <pc:grpChg chg="replST">
          <ac:chgData name="Abdessamad Derraz" userId="4c6d9526346a9ae3" providerId="LiveId" clId="{AD25D313-8F40-411F-BE09-C1B3962AFFC3}" dt="2022-07-28T16:34:48.994" v="1249"/>
          <ac:grpSpMkLst>
            <pc:docMk/>
            <pc:sldMk cId="0" sldId="284"/>
            <ac:grpSpMk id="13906" creationId="{00000000-0000-0000-0000-000000000000}"/>
          </ac:grpSpMkLst>
        </pc:grpChg>
        <pc:cxnChg chg="replST">
          <ac:chgData name="Abdessamad Derraz" userId="4c6d9526346a9ae3" providerId="LiveId" clId="{AD25D313-8F40-411F-BE09-C1B3962AFFC3}" dt="2022-07-28T16:34:49.131" v="1254"/>
          <ac:cxnSpMkLst>
            <pc:docMk/>
            <pc:sldMk cId="0" sldId="284"/>
            <ac:cxnSpMk id="13962" creationId="{00000000-0000-0000-0000-000000000000}"/>
          </ac:cxnSpMkLst>
        </pc:cxnChg>
        <pc:cxnChg chg="replST">
          <ac:chgData name="Abdessamad Derraz" userId="4c6d9526346a9ae3" providerId="LiveId" clId="{AD25D313-8F40-411F-BE09-C1B3962AFFC3}" dt="2022-07-28T16:34:49.167" v="1255"/>
          <ac:cxnSpMkLst>
            <pc:docMk/>
            <pc:sldMk cId="0" sldId="284"/>
            <ac:cxnSpMk id="13963" creationId="{00000000-0000-0000-0000-000000000000}"/>
          </ac:cxnSpMkLst>
        </pc:cxnChg>
      </pc:sldChg>
      <pc:sldChg chg="modSp del mod">
        <pc:chgData name="Abdessamad Derraz" userId="4c6d9526346a9ae3" providerId="LiveId" clId="{AD25D313-8F40-411F-BE09-C1B3962AFFC3}" dt="2022-07-28T16:38:39.932" v="2285" actId="47"/>
        <pc:sldMkLst>
          <pc:docMk/>
          <pc:sldMk cId="0" sldId="285"/>
        </pc:sldMkLst>
        <pc:spChg chg="replST">
          <ac:chgData name="Abdessamad Derraz" userId="4c6d9526346a9ae3" providerId="LiveId" clId="{AD25D313-8F40-411F-BE09-C1B3962AFFC3}" dt="2022-07-28T16:34:49.197" v="1256"/>
          <ac:spMkLst>
            <pc:docMk/>
            <pc:sldMk cId="0" sldId="285"/>
            <ac:spMk id="13968" creationId="{00000000-0000-0000-0000-000000000000}"/>
          </ac:spMkLst>
        </pc:spChg>
        <pc:spChg chg="replST">
          <ac:chgData name="Abdessamad Derraz" userId="4c6d9526346a9ae3" providerId="LiveId" clId="{AD25D313-8F40-411F-BE09-C1B3962AFFC3}" dt="2022-07-28T16:34:49.223" v="1257"/>
          <ac:spMkLst>
            <pc:docMk/>
            <pc:sldMk cId="0" sldId="285"/>
            <ac:spMk id="13969" creationId="{00000000-0000-0000-0000-000000000000}"/>
          </ac:spMkLst>
        </pc:spChg>
        <pc:spChg chg="replST">
          <ac:chgData name="Abdessamad Derraz" userId="4c6d9526346a9ae3" providerId="LiveId" clId="{AD25D313-8F40-411F-BE09-C1B3962AFFC3}" dt="2022-07-28T16:34:49.248" v="1258"/>
          <ac:spMkLst>
            <pc:docMk/>
            <pc:sldMk cId="0" sldId="285"/>
            <ac:spMk id="13970" creationId="{00000000-0000-0000-0000-000000000000}"/>
          </ac:spMkLst>
        </pc:spChg>
        <pc:spChg chg="replST">
          <ac:chgData name="Abdessamad Derraz" userId="4c6d9526346a9ae3" providerId="LiveId" clId="{AD25D313-8F40-411F-BE09-C1B3962AFFC3}" dt="2022-07-28T16:34:49.273" v="1259"/>
          <ac:spMkLst>
            <pc:docMk/>
            <pc:sldMk cId="0" sldId="285"/>
            <ac:spMk id="13971" creationId="{00000000-0000-0000-0000-000000000000}"/>
          </ac:spMkLst>
        </pc:spChg>
        <pc:spChg chg="replST">
          <ac:chgData name="Abdessamad Derraz" userId="4c6d9526346a9ae3" providerId="LiveId" clId="{AD25D313-8F40-411F-BE09-C1B3962AFFC3}" dt="2022-07-28T16:34:49.298" v="1260"/>
          <ac:spMkLst>
            <pc:docMk/>
            <pc:sldMk cId="0" sldId="285"/>
            <ac:spMk id="13972" creationId="{00000000-0000-0000-0000-000000000000}"/>
          </ac:spMkLst>
        </pc:spChg>
        <pc:spChg chg="replST">
          <ac:chgData name="Abdessamad Derraz" userId="4c6d9526346a9ae3" providerId="LiveId" clId="{AD25D313-8F40-411F-BE09-C1B3962AFFC3}" dt="2022-07-28T16:34:49.325" v="1261"/>
          <ac:spMkLst>
            <pc:docMk/>
            <pc:sldMk cId="0" sldId="285"/>
            <ac:spMk id="13973" creationId="{00000000-0000-0000-0000-000000000000}"/>
          </ac:spMkLst>
        </pc:spChg>
      </pc:sldChg>
      <pc:sldChg chg="modSp del mod">
        <pc:chgData name="Abdessamad Derraz" userId="4c6d9526346a9ae3" providerId="LiveId" clId="{AD25D313-8F40-411F-BE09-C1B3962AFFC3}" dt="2022-07-28T16:38:39.932" v="2285" actId="47"/>
        <pc:sldMkLst>
          <pc:docMk/>
          <pc:sldMk cId="0" sldId="286"/>
        </pc:sldMkLst>
        <pc:spChg chg="replST">
          <ac:chgData name="Abdessamad Derraz" userId="4c6d9526346a9ae3" providerId="LiveId" clId="{AD25D313-8F40-411F-BE09-C1B3962AFFC3}" dt="2022-07-28T16:34:49.797" v="1278"/>
          <ac:spMkLst>
            <pc:docMk/>
            <pc:sldMk cId="0" sldId="286"/>
            <ac:spMk id="13979" creationId="{00000000-0000-0000-0000-000000000000}"/>
          </ac:spMkLst>
        </pc:spChg>
        <pc:spChg chg="replST">
          <ac:chgData name="Abdessamad Derraz" userId="4c6d9526346a9ae3" providerId="LiveId" clId="{AD25D313-8F40-411F-BE09-C1B3962AFFC3}" dt="2022-07-28T16:34:49.733" v="1276"/>
          <ac:spMkLst>
            <pc:docMk/>
            <pc:sldMk cId="0" sldId="286"/>
            <ac:spMk id="13981" creationId="{00000000-0000-0000-0000-000000000000}"/>
          </ac:spMkLst>
        </pc:spChg>
        <pc:spChg chg="replST">
          <ac:chgData name="Abdessamad Derraz" userId="4c6d9526346a9ae3" providerId="LiveId" clId="{AD25D313-8F40-411F-BE09-C1B3962AFFC3}" dt="2022-07-28T16:34:49.599" v="1271"/>
          <ac:spMkLst>
            <pc:docMk/>
            <pc:sldMk cId="0" sldId="286"/>
            <ac:spMk id="13983" creationId="{00000000-0000-0000-0000-000000000000}"/>
          </ac:spMkLst>
        </pc:spChg>
        <pc:spChg chg="replST">
          <ac:chgData name="Abdessamad Derraz" userId="4c6d9526346a9ae3" providerId="LiveId" clId="{AD25D313-8F40-411F-BE09-C1B3962AFFC3}" dt="2022-07-28T16:34:49.491" v="1267"/>
          <ac:spMkLst>
            <pc:docMk/>
            <pc:sldMk cId="0" sldId="286"/>
            <ac:spMk id="13985" creationId="{00000000-0000-0000-0000-000000000000}"/>
          </ac:spMkLst>
        </pc:spChg>
        <pc:spChg chg="replST">
          <ac:chgData name="Abdessamad Derraz" userId="4c6d9526346a9ae3" providerId="LiveId" clId="{AD25D313-8F40-411F-BE09-C1B3962AFFC3}" dt="2022-07-28T16:34:49.465" v="1266"/>
          <ac:spMkLst>
            <pc:docMk/>
            <pc:sldMk cId="0" sldId="286"/>
            <ac:spMk id="13986" creationId="{00000000-0000-0000-0000-000000000000}"/>
          </ac:spMkLst>
        </pc:spChg>
        <pc:spChg chg="replST">
          <ac:chgData name="Abdessamad Derraz" userId="4c6d9526346a9ae3" providerId="LiveId" clId="{AD25D313-8F40-411F-BE09-C1B3962AFFC3}" dt="2022-07-28T16:34:49.520" v="1268"/>
          <ac:spMkLst>
            <pc:docMk/>
            <pc:sldMk cId="0" sldId="286"/>
            <ac:spMk id="13987" creationId="{00000000-0000-0000-0000-000000000000}"/>
          </ac:spMkLst>
        </pc:spChg>
        <pc:spChg chg="replST">
          <ac:chgData name="Abdessamad Derraz" userId="4c6d9526346a9ae3" providerId="LiveId" clId="{AD25D313-8F40-411F-BE09-C1B3962AFFC3}" dt="2022-07-28T16:34:49.547" v="1269"/>
          <ac:spMkLst>
            <pc:docMk/>
            <pc:sldMk cId="0" sldId="286"/>
            <ac:spMk id="13988" creationId="{00000000-0000-0000-0000-000000000000}"/>
          </ac:spMkLst>
        </pc:spChg>
        <pc:spChg chg="replST">
          <ac:chgData name="Abdessamad Derraz" userId="4c6d9526346a9ae3" providerId="LiveId" clId="{AD25D313-8F40-411F-BE09-C1B3962AFFC3}" dt="2022-07-28T16:34:49.652" v="1273"/>
          <ac:spMkLst>
            <pc:docMk/>
            <pc:sldMk cId="0" sldId="286"/>
            <ac:spMk id="13990" creationId="{00000000-0000-0000-0000-000000000000}"/>
          </ac:spMkLst>
        </pc:spChg>
        <pc:spChg chg="replST">
          <ac:chgData name="Abdessamad Derraz" userId="4c6d9526346a9ae3" providerId="LiveId" clId="{AD25D313-8F40-411F-BE09-C1B3962AFFC3}" dt="2022-07-28T16:34:49.625" v="1272"/>
          <ac:spMkLst>
            <pc:docMk/>
            <pc:sldMk cId="0" sldId="286"/>
            <ac:spMk id="13991" creationId="{00000000-0000-0000-0000-000000000000}"/>
          </ac:spMkLst>
        </pc:spChg>
        <pc:spChg chg="replST">
          <ac:chgData name="Abdessamad Derraz" userId="4c6d9526346a9ae3" providerId="LiveId" clId="{AD25D313-8F40-411F-BE09-C1B3962AFFC3}" dt="2022-07-28T16:34:49.679" v="1274"/>
          <ac:spMkLst>
            <pc:docMk/>
            <pc:sldMk cId="0" sldId="286"/>
            <ac:spMk id="13992" creationId="{00000000-0000-0000-0000-000000000000}"/>
          </ac:spMkLst>
        </pc:spChg>
        <pc:spChg chg="replST">
          <ac:chgData name="Abdessamad Derraz" userId="4c6d9526346a9ae3" providerId="LiveId" clId="{AD25D313-8F40-411F-BE09-C1B3962AFFC3}" dt="2022-07-28T16:34:49.706" v="1275"/>
          <ac:spMkLst>
            <pc:docMk/>
            <pc:sldMk cId="0" sldId="286"/>
            <ac:spMk id="13993" creationId="{00000000-0000-0000-0000-000000000000}"/>
          </ac:spMkLst>
        </pc:spChg>
        <pc:spChg chg="replST">
          <ac:chgData name="Abdessamad Derraz" userId="4c6d9526346a9ae3" providerId="LiveId" clId="{AD25D313-8F40-411F-BE09-C1B3962AFFC3}" dt="2022-07-28T16:34:49.769" v="1277"/>
          <ac:spMkLst>
            <pc:docMk/>
            <pc:sldMk cId="0" sldId="286"/>
            <ac:spMk id="13994" creationId="{00000000-0000-0000-0000-000000000000}"/>
          </ac:spMkLst>
        </pc:spChg>
        <pc:spChg chg="replST">
          <ac:chgData name="Abdessamad Derraz" userId="4c6d9526346a9ae3" providerId="LiveId" clId="{AD25D313-8F40-411F-BE09-C1B3962AFFC3}" dt="2022-07-28T16:34:49.824" v="1279"/>
          <ac:spMkLst>
            <pc:docMk/>
            <pc:sldMk cId="0" sldId="286"/>
            <ac:spMk id="13995" creationId="{00000000-0000-0000-0000-000000000000}"/>
          </ac:spMkLst>
        </pc:spChg>
        <pc:spChg chg="replST">
          <ac:chgData name="Abdessamad Derraz" userId="4c6d9526346a9ae3" providerId="LiveId" clId="{AD25D313-8F40-411F-BE09-C1B3962AFFC3}" dt="2022-07-28T16:34:49.849" v="1280"/>
          <ac:spMkLst>
            <pc:docMk/>
            <pc:sldMk cId="0" sldId="286"/>
            <ac:spMk id="13996" creationId="{00000000-0000-0000-0000-000000000000}"/>
          </ac:spMkLst>
        </pc:spChg>
        <pc:spChg chg="replST">
          <ac:chgData name="Abdessamad Derraz" userId="4c6d9526346a9ae3" providerId="LiveId" clId="{AD25D313-8F40-411F-BE09-C1B3962AFFC3}" dt="2022-07-28T16:34:49.877" v="1281"/>
          <ac:spMkLst>
            <pc:docMk/>
            <pc:sldMk cId="0" sldId="286"/>
            <ac:spMk id="13997" creationId="{00000000-0000-0000-0000-000000000000}"/>
          </ac:spMkLst>
        </pc:spChg>
        <pc:spChg chg="replST">
          <ac:chgData name="Abdessamad Derraz" userId="4c6d9526346a9ae3" providerId="LiveId" clId="{AD25D313-8F40-411F-BE09-C1B3962AFFC3}" dt="2022-07-28T16:34:49.903" v="1282"/>
          <ac:spMkLst>
            <pc:docMk/>
            <pc:sldMk cId="0" sldId="286"/>
            <ac:spMk id="13998" creationId="{00000000-0000-0000-0000-000000000000}"/>
          </ac:spMkLst>
        </pc:spChg>
        <pc:spChg chg="replST">
          <ac:chgData name="Abdessamad Derraz" userId="4c6d9526346a9ae3" providerId="LiveId" clId="{AD25D313-8F40-411F-BE09-C1B3962AFFC3}" dt="2022-07-28T16:34:49.929" v="1283"/>
          <ac:spMkLst>
            <pc:docMk/>
            <pc:sldMk cId="0" sldId="286"/>
            <ac:spMk id="13999" creationId="{00000000-0000-0000-0000-000000000000}"/>
          </ac:spMkLst>
        </pc:spChg>
        <pc:cxnChg chg="replST">
          <ac:chgData name="Abdessamad Derraz" userId="4c6d9526346a9ae3" providerId="LiveId" clId="{AD25D313-8F40-411F-BE09-C1B3962AFFC3}" dt="2022-07-28T16:34:49.355" v="1262"/>
          <ac:cxnSpMkLst>
            <pc:docMk/>
            <pc:sldMk cId="0" sldId="286"/>
            <ac:cxnSpMk id="13978" creationId="{00000000-0000-0000-0000-000000000000}"/>
          </ac:cxnSpMkLst>
        </pc:cxnChg>
        <pc:cxnChg chg="replST">
          <ac:chgData name="Abdessamad Derraz" userId="4c6d9526346a9ae3" providerId="LiveId" clId="{AD25D313-8F40-411F-BE09-C1B3962AFFC3}" dt="2022-07-28T16:34:49.383" v="1263"/>
          <ac:cxnSpMkLst>
            <pc:docMk/>
            <pc:sldMk cId="0" sldId="286"/>
            <ac:cxnSpMk id="13980" creationId="{00000000-0000-0000-0000-000000000000}"/>
          </ac:cxnSpMkLst>
        </pc:cxnChg>
        <pc:cxnChg chg="replST">
          <ac:chgData name="Abdessamad Derraz" userId="4c6d9526346a9ae3" providerId="LiveId" clId="{AD25D313-8F40-411F-BE09-C1B3962AFFC3}" dt="2022-07-28T16:34:49.410" v="1264"/>
          <ac:cxnSpMkLst>
            <pc:docMk/>
            <pc:sldMk cId="0" sldId="286"/>
            <ac:cxnSpMk id="13982" creationId="{00000000-0000-0000-0000-000000000000}"/>
          </ac:cxnSpMkLst>
        </pc:cxnChg>
        <pc:cxnChg chg="replST">
          <ac:chgData name="Abdessamad Derraz" userId="4c6d9526346a9ae3" providerId="LiveId" clId="{AD25D313-8F40-411F-BE09-C1B3962AFFC3}" dt="2022-07-28T16:34:49.436" v="1265"/>
          <ac:cxnSpMkLst>
            <pc:docMk/>
            <pc:sldMk cId="0" sldId="286"/>
            <ac:cxnSpMk id="13984" creationId="{00000000-0000-0000-0000-000000000000}"/>
          </ac:cxnSpMkLst>
        </pc:cxnChg>
        <pc:cxnChg chg="replST">
          <ac:chgData name="Abdessamad Derraz" userId="4c6d9526346a9ae3" providerId="LiveId" clId="{AD25D313-8F40-411F-BE09-C1B3962AFFC3}" dt="2022-07-28T16:34:49.573" v="1270"/>
          <ac:cxnSpMkLst>
            <pc:docMk/>
            <pc:sldMk cId="0" sldId="286"/>
            <ac:cxnSpMk id="13989" creationId="{00000000-0000-0000-0000-000000000000}"/>
          </ac:cxnSpMkLst>
        </pc:cxnChg>
        <pc:cxnChg chg="replST">
          <ac:chgData name="Abdessamad Derraz" userId="4c6d9526346a9ae3" providerId="LiveId" clId="{AD25D313-8F40-411F-BE09-C1B3962AFFC3}" dt="2022-07-28T16:34:49.954" v="1284"/>
          <ac:cxnSpMkLst>
            <pc:docMk/>
            <pc:sldMk cId="0" sldId="286"/>
            <ac:cxnSpMk id="14000" creationId="{00000000-0000-0000-0000-000000000000}"/>
          </ac:cxnSpMkLst>
        </pc:cxnChg>
        <pc:cxnChg chg="replST">
          <ac:chgData name="Abdessamad Derraz" userId="4c6d9526346a9ae3" providerId="LiveId" clId="{AD25D313-8F40-411F-BE09-C1B3962AFFC3}" dt="2022-07-28T16:34:49.980" v="1285"/>
          <ac:cxnSpMkLst>
            <pc:docMk/>
            <pc:sldMk cId="0" sldId="286"/>
            <ac:cxnSpMk id="14001" creationId="{00000000-0000-0000-0000-000000000000}"/>
          </ac:cxnSpMkLst>
        </pc:cxnChg>
      </pc:sldChg>
      <pc:sldChg chg="addSp delSp modSp mod modTransition modNotes modNotesTx">
        <pc:chgData name="Abdessamad Derraz" userId="4c6d9526346a9ae3" providerId="LiveId" clId="{AD25D313-8F40-411F-BE09-C1B3962AFFC3}" dt="2022-08-14T20:01:51.905" v="35400"/>
        <pc:sldMkLst>
          <pc:docMk/>
          <pc:sldMk cId="0" sldId="287"/>
        </pc:sldMkLst>
        <pc:spChg chg="replST">
          <ac:chgData name="Abdessamad Derraz" userId="4c6d9526346a9ae3" providerId="LiveId" clId="{AD25D313-8F40-411F-BE09-C1B3962AFFC3}" dt="2022-08-14T20:01:51.905" v="35400"/>
          <ac:spMkLst>
            <pc:docMk/>
            <pc:sldMk cId="0" sldId="287"/>
            <ac:spMk id="2" creationId="{0C8545C3-9205-8159-A1CD-8040B4E6DC7B}"/>
          </ac:spMkLst>
        </pc:spChg>
        <pc:spChg chg="add del mod">
          <ac:chgData name="Abdessamad Derraz" userId="4c6d9526346a9ae3" providerId="LiveId" clId="{AD25D313-8F40-411F-BE09-C1B3962AFFC3}" dt="2022-08-11T15:02:57.358" v="19531"/>
          <ac:spMkLst>
            <pc:docMk/>
            <pc:sldMk cId="0" sldId="287"/>
            <ac:spMk id="2" creationId="{D665F548-42B8-CA77-C94D-50B8EECB98CC}"/>
          </ac:spMkLst>
        </pc:spChg>
        <pc:spChg chg="add del mod">
          <ac:chgData name="Abdessamad Derraz" userId="4c6d9526346a9ae3" providerId="LiveId" clId="{AD25D313-8F40-411F-BE09-C1B3962AFFC3}" dt="2022-08-11T15:03:03.763" v="19533" actId="478"/>
          <ac:spMkLst>
            <pc:docMk/>
            <pc:sldMk cId="0" sldId="287"/>
            <ac:spMk id="4" creationId="{5FA1A6DF-07CB-1902-B20E-A04F1EC7AAC2}"/>
          </ac:spMkLst>
        </pc:spChg>
        <pc:spChg chg="add mod ord replST">
          <ac:chgData name="Abdessamad Derraz" userId="4c6d9526346a9ae3" providerId="LiveId" clId="{AD25D313-8F40-411F-BE09-C1B3962AFFC3}" dt="2022-08-14T20:01:51.379" v="35398"/>
          <ac:spMkLst>
            <pc:docMk/>
            <pc:sldMk cId="0" sldId="287"/>
            <ac:spMk id="5" creationId="{60BC26F0-B17A-C3ED-DC2C-BCC1C94DFC69}"/>
          </ac:spMkLst>
        </pc:spChg>
        <pc:spChg chg="del mod replST">
          <ac:chgData name="Abdessamad Derraz" userId="4c6d9526346a9ae3" providerId="LiveId" clId="{AD25D313-8F40-411F-BE09-C1B3962AFFC3}" dt="2022-08-11T15:03:00.960" v="19532" actId="478"/>
          <ac:spMkLst>
            <pc:docMk/>
            <pc:sldMk cId="0" sldId="287"/>
            <ac:spMk id="14006" creationId="{00000000-0000-0000-0000-000000000000}"/>
          </ac:spMkLst>
        </pc:spChg>
        <pc:spChg chg="mod">
          <ac:chgData name="Abdessamad Derraz" userId="4c6d9526346a9ae3" providerId="LiveId" clId="{AD25D313-8F40-411F-BE09-C1B3962AFFC3}" dt="2022-08-11T14:46:43.344" v="19304"/>
          <ac:spMkLst>
            <pc:docMk/>
            <pc:sldMk cId="0" sldId="287"/>
            <ac:spMk id="14013" creationId="{00000000-0000-0000-0000-000000000000}"/>
          </ac:spMkLst>
        </pc:spChg>
        <pc:spChg chg="mod">
          <ac:chgData name="Abdessamad Derraz" userId="4c6d9526346a9ae3" providerId="LiveId" clId="{AD25D313-8F40-411F-BE09-C1B3962AFFC3}" dt="2022-08-11T14:46:43.344" v="19304"/>
          <ac:spMkLst>
            <pc:docMk/>
            <pc:sldMk cId="0" sldId="287"/>
            <ac:spMk id="14014" creationId="{00000000-0000-0000-0000-000000000000}"/>
          </ac:spMkLst>
        </pc:spChg>
        <pc:spChg chg="mod">
          <ac:chgData name="Abdessamad Derraz" userId="4c6d9526346a9ae3" providerId="LiveId" clId="{AD25D313-8F40-411F-BE09-C1B3962AFFC3}" dt="2022-08-11T14:46:43.344" v="19304"/>
          <ac:spMkLst>
            <pc:docMk/>
            <pc:sldMk cId="0" sldId="287"/>
            <ac:spMk id="14015" creationId="{00000000-0000-0000-0000-000000000000}"/>
          </ac:spMkLst>
        </pc:spChg>
        <pc:spChg chg="mod">
          <ac:chgData name="Abdessamad Derraz" userId="4c6d9526346a9ae3" providerId="LiveId" clId="{AD25D313-8F40-411F-BE09-C1B3962AFFC3}" dt="2022-08-11T14:46:43.344" v="19304"/>
          <ac:spMkLst>
            <pc:docMk/>
            <pc:sldMk cId="0" sldId="287"/>
            <ac:spMk id="14016" creationId="{00000000-0000-0000-0000-000000000000}"/>
          </ac:spMkLst>
        </pc:spChg>
        <pc:spChg chg="mod">
          <ac:chgData name="Abdessamad Derraz" userId="4c6d9526346a9ae3" providerId="LiveId" clId="{AD25D313-8F40-411F-BE09-C1B3962AFFC3}" dt="2022-08-11T14:46:43.344" v="19304"/>
          <ac:spMkLst>
            <pc:docMk/>
            <pc:sldMk cId="0" sldId="287"/>
            <ac:spMk id="14017" creationId="{00000000-0000-0000-0000-000000000000}"/>
          </ac:spMkLst>
        </pc:spChg>
        <pc:spChg chg="mod">
          <ac:chgData name="Abdessamad Derraz" userId="4c6d9526346a9ae3" providerId="LiveId" clId="{AD25D313-8F40-411F-BE09-C1B3962AFFC3}" dt="2022-08-11T14:46:43.344" v="19304"/>
          <ac:spMkLst>
            <pc:docMk/>
            <pc:sldMk cId="0" sldId="287"/>
            <ac:spMk id="14018" creationId="{00000000-0000-0000-0000-000000000000}"/>
          </ac:spMkLst>
        </pc:spChg>
        <pc:spChg chg="mod">
          <ac:chgData name="Abdessamad Derraz" userId="4c6d9526346a9ae3" providerId="LiveId" clId="{AD25D313-8F40-411F-BE09-C1B3962AFFC3}" dt="2022-08-11T14:46:43.344" v="19304"/>
          <ac:spMkLst>
            <pc:docMk/>
            <pc:sldMk cId="0" sldId="287"/>
            <ac:spMk id="14019" creationId="{00000000-0000-0000-0000-000000000000}"/>
          </ac:spMkLst>
        </pc:spChg>
        <pc:spChg chg="mod">
          <ac:chgData name="Abdessamad Derraz" userId="4c6d9526346a9ae3" providerId="LiveId" clId="{AD25D313-8F40-411F-BE09-C1B3962AFFC3}" dt="2022-08-11T14:46:43.344" v="19304"/>
          <ac:spMkLst>
            <pc:docMk/>
            <pc:sldMk cId="0" sldId="287"/>
            <ac:spMk id="14020" creationId="{00000000-0000-0000-0000-000000000000}"/>
          </ac:spMkLst>
        </pc:spChg>
        <pc:spChg chg="mod">
          <ac:chgData name="Abdessamad Derraz" userId="4c6d9526346a9ae3" providerId="LiveId" clId="{AD25D313-8F40-411F-BE09-C1B3962AFFC3}" dt="2022-08-11T14:46:43.344" v="19304"/>
          <ac:spMkLst>
            <pc:docMk/>
            <pc:sldMk cId="0" sldId="287"/>
            <ac:spMk id="14021" creationId="{00000000-0000-0000-0000-000000000000}"/>
          </ac:spMkLst>
        </pc:spChg>
        <pc:spChg chg="mod">
          <ac:chgData name="Abdessamad Derraz" userId="4c6d9526346a9ae3" providerId="LiveId" clId="{AD25D313-8F40-411F-BE09-C1B3962AFFC3}" dt="2022-08-11T14:46:43.344" v="19304"/>
          <ac:spMkLst>
            <pc:docMk/>
            <pc:sldMk cId="0" sldId="287"/>
            <ac:spMk id="14022" creationId="{00000000-0000-0000-0000-000000000000}"/>
          </ac:spMkLst>
        </pc:spChg>
        <pc:spChg chg="mod">
          <ac:chgData name="Abdessamad Derraz" userId="4c6d9526346a9ae3" providerId="LiveId" clId="{AD25D313-8F40-411F-BE09-C1B3962AFFC3}" dt="2022-08-11T14:46:43.344" v="19304"/>
          <ac:spMkLst>
            <pc:docMk/>
            <pc:sldMk cId="0" sldId="287"/>
            <ac:spMk id="14023" creationId="{00000000-0000-0000-0000-000000000000}"/>
          </ac:spMkLst>
        </pc:spChg>
        <pc:spChg chg="mod">
          <ac:chgData name="Abdessamad Derraz" userId="4c6d9526346a9ae3" providerId="LiveId" clId="{AD25D313-8F40-411F-BE09-C1B3962AFFC3}" dt="2022-08-11T14:46:43.344" v="19304"/>
          <ac:spMkLst>
            <pc:docMk/>
            <pc:sldMk cId="0" sldId="287"/>
            <ac:spMk id="14024" creationId="{00000000-0000-0000-0000-000000000000}"/>
          </ac:spMkLst>
        </pc:spChg>
        <pc:spChg chg="mod">
          <ac:chgData name="Abdessamad Derraz" userId="4c6d9526346a9ae3" providerId="LiveId" clId="{AD25D313-8F40-411F-BE09-C1B3962AFFC3}" dt="2022-08-11T14:46:43.344" v="19304"/>
          <ac:spMkLst>
            <pc:docMk/>
            <pc:sldMk cId="0" sldId="287"/>
            <ac:spMk id="14025" creationId="{00000000-0000-0000-0000-000000000000}"/>
          </ac:spMkLst>
        </pc:spChg>
        <pc:spChg chg="mod">
          <ac:chgData name="Abdessamad Derraz" userId="4c6d9526346a9ae3" providerId="LiveId" clId="{AD25D313-8F40-411F-BE09-C1B3962AFFC3}" dt="2022-08-11T14:46:43.344" v="19304"/>
          <ac:spMkLst>
            <pc:docMk/>
            <pc:sldMk cId="0" sldId="287"/>
            <ac:spMk id="14026" creationId="{00000000-0000-0000-0000-000000000000}"/>
          </ac:spMkLst>
        </pc:spChg>
        <pc:spChg chg="mod">
          <ac:chgData name="Abdessamad Derraz" userId="4c6d9526346a9ae3" providerId="LiveId" clId="{AD25D313-8F40-411F-BE09-C1B3962AFFC3}" dt="2022-08-11T14:46:43.344" v="19304"/>
          <ac:spMkLst>
            <pc:docMk/>
            <pc:sldMk cId="0" sldId="287"/>
            <ac:spMk id="14027" creationId="{00000000-0000-0000-0000-000000000000}"/>
          </ac:spMkLst>
        </pc:spChg>
        <pc:spChg chg="mod">
          <ac:chgData name="Abdessamad Derraz" userId="4c6d9526346a9ae3" providerId="LiveId" clId="{AD25D313-8F40-411F-BE09-C1B3962AFFC3}" dt="2022-08-11T14:46:43.344" v="19304"/>
          <ac:spMkLst>
            <pc:docMk/>
            <pc:sldMk cId="0" sldId="287"/>
            <ac:spMk id="14028" creationId="{00000000-0000-0000-0000-000000000000}"/>
          </ac:spMkLst>
        </pc:spChg>
        <pc:spChg chg="mod">
          <ac:chgData name="Abdessamad Derraz" userId="4c6d9526346a9ae3" providerId="LiveId" clId="{AD25D313-8F40-411F-BE09-C1B3962AFFC3}" dt="2022-08-11T14:46:43.344" v="19304"/>
          <ac:spMkLst>
            <pc:docMk/>
            <pc:sldMk cId="0" sldId="287"/>
            <ac:spMk id="14029" creationId="{00000000-0000-0000-0000-000000000000}"/>
          </ac:spMkLst>
        </pc:spChg>
        <pc:spChg chg="mod">
          <ac:chgData name="Abdessamad Derraz" userId="4c6d9526346a9ae3" providerId="LiveId" clId="{AD25D313-8F40-411F-BE09-C1B3962AFFC3}" dt="2022-08-11T14:46:43.344" v="19304"/>
          <ac:spMkLst>
            <pc:docMk/>
            <pc:sldMk cId="0" sldId="287"/>
            <ac:spMk id="14030" creationId="{00000000-0000-0000-0000-000000000000}"/>
          </ac:spMkLst>
        </pc:spChg>
        <pc:spChg chg="mod">
          <ac:chgData name="Abdessamad Derraz" userId="4c6d9526346a9ae3" providerId="LiveId" clId="{AD25D313-8F40-411F-BE09-C1B3962AFFC3}" dt="2022-08-11T14:46:43.344" v="19304"/>
          <ac:spMkLst>
            <pc:docMk/>
            <pc:sldMk cId="0" sldId="287"/>
            <ac:spMk id="14031" creationId="{00000000-0000-0000-0000-000000000000}"/>
          </ac:spMkLst>
        </pc:spChg>
        <pc:spChg chg="mod">
          <ac:chgData name="Abdessamad Derraz" userId="4c6d9526346a9ae3" providerId="LiveId" clId="{AD25D313-8F40-411F-BE09-C1B3962AFFC3}" dt="2022-08-11T14:46:43.344" v="19304"/>
          <ac:spMkLst>
            <pc:docMk/>
            <pc:sldMk cId="0" sldId="287"/>
            <ac:spMk id="14032" creationId="{00000000-0000-0000-0000-000000000000}"/>
          </ac:spMkLst>
        </pc:spChg>
        <pc:spChg chg="mod">
          <ac:chgData name="Abdessamad Derraz" userId="4c6d9526346a9ae3" providerId="LiveId" clId="{AD25D313-8F40-411F-BE09-C1B3962AFFC3}" dt="2022-08-11T14:46:43.344" v="19304"/>
          <ac:spMkLst>
            <pc:docMk/>
            <pc:sldMk cId="0" sldId="287"/>
            <ac:spMk id="14033" creationId="{00000000-0000-0000-0000-000000000000}"/>
          </ac:spMkLst>
        </pc:spChg>
        <pc:spChg chg="mod">
          <ac:chgData name="Abdessamad Derraz" userId="4c6d9526346a9ae3" providerId="LiveId" clId="{AD25D313-8F40-411F-BE09-C1B3962AFFC3}" dt="2022-08-11T14:46:43.344" v="19304"/>
          <ac:spMkLst>
            <pc:docMk/>
            <pc:sldMk cId="0" sldId="287"/>
            <ac:spMk id="14034" creationId="{00000000-0000-0000-0000-000000000000}"/>
          </ac:spMkLst>
        </pc:spChg>
        <pc:spChg chg="mod">
          <ac:chgData name="Abdessamad Derraz" userId="4c6d9526346a9ae3" providerId="LiveId" clId="{AD25D313-8F40-411F-BE09-C1B3962AFFC3}" dt="2022-08-11T14:46:43.344" v="19304"/>
          <ac:spMkLst>
            <pc:docMk/>
            <pc:sldMk cId="0" sldId="287"/>
            <ac:spMk id="14035" creationId="{00000000-0000-0000-0000-000000000000}"/>
          </ac:spMkLst>
        </pc:spChg>
        <pc:spChg chg="mod">
          <ac:chgData name="Abdessamad Derraz" userId="4c6d9526346a9ae3" providerId="LiveId" clId="{AD25D313-8F40-411F-BE09-C1B3962AFFC3}" dt="2022-08-11T14:46:43.344" v="19304"/>
          <ac:spMkLst>
            <pc:docMk/>
            <pc:sldMk cId="0" sldId="287"/>
            <ac:spMk id="14036" creationId="{00000000-0000-0000-0000-000000000000}"/>
          </ac:spMkLst>
        </pc:spChg>
        <pc:spChg chg="mod">
          <ac:chgData name="Abdessamad Derraz" userId="4c6d9526346a9ae3" providerId="LiveId" clId="{AD25D313-8F40-411F-BE09-C1B3962AFFC3}" dt="2022-08-11T14:46:43.344" v="19304"/>
          <ac:spMkLst>
            <pc:docMk/>
            <pc:sldMk cId="0" sldId="287"/>
            <ac:spMk id="14037" creationId="{00000000-0000-0000-0000-000000000000}"/>
          </ac:spMkLst>
        </pc:spChg>
        <pc:spChg chg="mod">
          <ac:chgData name="Abdessamad Derraz" userId="4c6d9526346a9ae3" providerId="LiveId" clId="{AD25D313-8F40-411F-BE09-C1B3962AFFC3}" dt="2022-08-11T14:46:43.344" v="19304"/>
          <ac:spMkLst>
            <pc:docMk/>
            <pc:sldMk cId="0" sldId="287"/>
            <ac:spMk id="14038" creationId="{00000000-0000-0000-0000-000000000000}"/>
          </ac:spMkLst>
        </pc:spChg>
        <pc:spChg chg="mod">
          <ac:chgData name="Abdessamad Derraz" userId="4c6d9526346a9ae3" providerId="LiveId" clId="{AD25D313-8F40-411F-BE09-C1B3962AFFC3}" dt="2022-08-11T14:46:43.344" v="19304"/>
          <ac:spMkLst>
            <pc:docMk/>
            <pc:sldMk cId="0" sldId="287"/>
            <ac:spMk id="14039" creationId="{00000000-0000-0000-0000-000000000000}"/>
          </ac:spMkLst>
        </pc:spChg>
        <pc:spChg chg="mod">
          <ac:chgData name="Abdessamad Derraz" userId="4c6d9526346a9ae3" providerId="LiveId" clId="{AD25D313-8F40-411F-BE09-C1B3962AFFC3}" dt="2022-08-11T14:46:43.344" v="19304"/>
          <ac:spMkLst>
            <pc:docMk/>
            <pc:sldMk cId="0" sldId="287"/>
            <ac:spMk id="14040" creationId="{00000000-0000-0000-0000-000000000000}"/>
          </ac:spMkLst>
        </pc:spChg>
        <pc:spChg chg="mod">
          <ac:chgData name="Abdessamad Derraz" userId="4c6d9526346a9ae3" providerId="LiveId" clId="{AD25D313-8F40-411F-BE09-C1B3962AFFC3}" dt="2022-08-11T14:46:43.344" v="19304"/>
          <ac:spMkLst>
            <pc:docMk/>
            <pc:sldMk cId="0" sldId="287"/>
            <ac:spMk id="14041" creationId="{00000000-0000-0000-0000-000000000000}"/>
          </ac:spMkLst>
        </pc:spChg>
        <pc:spChg chg="mod">
          <ac:chgData name="Abdessamad Derraz" userId="4c6d9526346a9ae3" providerId="LiveId" clId="{AD25D313-8F40-411F-BE09-C1B3962AFFC3}" dt="2022-08-11T14:46:43.344" v="19304"/>
          <ac:spMkLst>
            <pc:docMk/>
            <pc:sldMk cId="0" sldId="287"/>
            <ac:spMk id="14042" creationId="{00000000-0000-0000-0000-000000000000}"/>
          </ac:spMkLst>
        </pc:spChg>
        <pc:spChg chg="mod">
          <ac:chgData name="Abdessamad Derraz" userId="4c6d9526346a9ae3" providerId="LiveId" clId="{AD25D313-8F40-411F-BE09-C1B3962AFFC3}" dt="2022-08-11T14:46:43.344" v="19304"/>
          <ac:spMkLst>
            <pc:docMk/>
            <pc:sldMk cId="0" sldId="287"/>
            <ac:spMk id="14043" creationId="{00000000-0000-0000-0000-000000000000}"/>
          </ac:spMkLst>
        </pc:spChg>
        <pc:spChg chg="mod">
          <ac:chgData name="Abdessamad Derraz" userId="4c6d9526346a9ae3" providerId="LiveId" clId="{AD25D313-8F40-411F-BE09-C1B3962AFFC3}" dt="2022-08-11T14:46:43.344" v="19304"/>
          <ac:spMkLst>
            <pc:docMk/>
            <pc:sldMk cId="0" sldId="287"/>
            <ac:spMk id="14044" creationId="{00000000-0000-0000-0000-000000000000}"/>
          </ac:spMkLst>
        </pc:spChg>
        <pc:spChg chg="mod">
          <ac:chgData name="Abdessamad Derraz" userId="4c6d9526346a9ae3" providerId="LiveId" clId="{AD25D313-8F40-411F-BE09-C1B3962AFFC3}" dt="2022-08-11T14:46:43.344" v="19304"/>
          <ac:spMkLst>
            <pc:docMk/>
            <pc:sldMk cId="0" sldId="287"/>
            <ac:spMk id="14045" creationId="{00000000-0000-0000-0000-000000000000}"/>
          </ac:spMkLst>
        </pc:spChg>
        <pc:spChg chg="mod">
          <ac:chgData name="Abdessamad Derraz" userId="4c6d9526346a9ae3" providerId="LiveId" clId="{AD25D313-8F40-411F-BE09-C1B3962AFFC3}" dt="2022-08-11T14:46:43.344" v="19304"/>
          <ac:spMkLst>
            <pc:docMk/>
            <pc:sldMk cId="0" sldId="287"/>
            <ac:spMk id="14046" creationId="{00000000-0000-0000-0000-000000000000}"/>
          </ac:spMkLst>
        </pc:spChg>
        <pc:spChg chg="mod">
          <ac:chgData name="Abdessamad Derraz" userId="4c6d9526346a9ae3" providerId="LiveId" clId="{AD25D313-8F40-411F-BE09-C1B3962AFFC3}" dt="2022-08-11T14:46:43.344" v="19304"/>
          <ac:spMkLst>
            <pc:docMk/>
            <pc:sldMk cId="0" sldId="287"/>
            <ac:spMk id="14047" creationId="{00000000-0000-0000-0000-000000000000}"/>
          </ac:spMkLst>
        </pc:spChg>
        <pc:spChg chg="mod">
          <ac:chgData name="Abdessamad Derraz" userId="4c6d9526346a9ae3" providerId="LiveId" clId="{AD25D313-8F40-411F-BE09-C1B3962AFFC3}" dt="2022-08-11T14:46:43.344" v="19304"/>
          <ac:spMkLst>
            <pc:docMk/>
            <pc:sldMk cId="0" sldId="287"/>
            <ac:spMk id="14048" creationId="{00000000-0000-0000-0000-000000000000}"/>
          </ac:spMkLst>
        </pc:spChg>
        <pc:spChg chg="mod">
          <ac:chgData name="Abdessamad Derraz" userId="4c6d9526346a9ae3" providerId="LiveId" clId="{AD25D313-8F40-411F-BE09-C1B3962AFFC3}" dt="2022-08-11T14:46:43.344" v="19304"/>
          <ac:spMkLst>
            <pc:docMk/>
            <pc:sldMk cId="0" sldId="287"/>
            <ac:spMk id="14049" creationId="{00000000-0000-0000-0000-000000000000}"/>
          </ac:spMkLst>
        </pc:spChg>
        <pc:spChg chg="mod">
          <ac:chgData name="Abdessamad Derraz" userId="4c6d9526346a9ae3" providerId="LiveId" clId="{AD25D313-8F40-411F-BE09-C1B3962AFFC3}" dt="2022-08-11T14:46:43.344" v="19304"/>
          <ac:spMkLst>
            <pc:docMk/>
            <pc:sldMk cId="0" sldId="287"/>
            <ac:spMk id="14050" creationId="{00000000-0000-0000-0000-000000000000}"/>
          </ac:spMkLst>
        </pc:spChg>
        <pc:spChg chg="mod">
          <ac:chgData name="Abdessamad Derraz" userId="4c6d9526346a9ae3" providerId="LiveId" clId="{AD25D313-8F40-411F-BE09-C1B3962AFFC3}" dt="2022-08-11T14:46:43.344" v="19304"/>
          <ac:spMkLst>
            <pc:docMk/>
            <pc:sldMk cId="0" sldId="287"/>
            <ac:spMk id="14051" creationId="{00000000-0000-0000-0000-000000000000}"/>
          </ac:spMkLst>
        </pc:spChg>
        <pc:spChg chg="mod">
          <ac:chgData name="Abdessamad Derraz" userId="4c6d9526346a9ae3" providerId="LiveId" clId="{AD25D313-8F40-411F-BE09-C1B3962AFFC3}" dt="2022-08-11T14:46:43.344" v="19304"/>
          <ac:spMkLst>
            <pc:docMk/>
            <pc:sldMk cId="0" sldId="287"/>
            <ac:spMk id="14052" creationId="{00000000-0000-0000-0000-000000000000}"/>
          </ac:spMkLst>
        </pc:spChg>
        <pc:spChg chg="mod">
          <ac:chgData name="Abdessamad Derraz" userId="4c6d9526346a9ae3" providerId="LiveId" clId="{AD25D313-8F40-411F-BE09-C1B3962AFFC3}" dt="2022-08-11T14:46:43.344" v="19304"/>
          <ac:spMkLst>
            <pc:docMk/>
            <pc:sldMk cId="0" sldId="287"/>
            <ac:spMk id="14053" creationId="{00000000-0000-0000-0000-000000000000}"/>
          </ac:spMkLst>
        </pc:spChg>
        <pc:spChg chg="mod">
          <ac:chgData name="Abdessamad Derraz" userId="4c6d9526346a9ae3" providerId="LiveId" clId="{AD25D313-8F40-411F-BE09-C1B3962AFFC3}" dt="2022-08-11T14:46:43.344" v="19304"/>
          <ac:spMkLst>
            <pc:docMk/>
            <pc:sldMk cId="0" sldId="287"/>
            <ac:spMk id="14054" creationId="{00000000-0000-0000-0000-000000000000}"/>
          </ac:spMkLst>
        </pc:spChg>
        <pc:spChg chg="mod">
          <ac:chgData name="Abdessamad Derraz" userId="4c6d9526346a9ae3" providerId="LiveId" clId="{AD25D313-8F40-411F-BE09-C1B3962AFFC3}" dt="2022-08-11T14:46:43.344" v="19304"/>
          <ac:spMkLst>
            <pc:docMk/>
            <pc:sldMk cId="0" sldId="287"/>
            <ac:spMk id="14055" creationId="{00000000-0000-0000-0000-000000000000}"/>
          </ac:spMkLst>
        </pc:spChg>
        <pc:spChg chg="mod">
          <ac:chgData name="Abdessamad Derraz" userId="4c6d9526346a9ae3" providerId="LiveId" clId="{AD25D313-8F40-411F-BE09-C1B3962AFFC3}" dt="2022-08-11T14:46:43.344" v="19304"/>
          <ac:spMkLst>
            <pc:docMk/>
            <pc:sldMk cId="0" sldId="287"/>
            <ac:spMk id="14056" creationId="{00000000-0000-0000-0000-000000000000}"/>
          </ac:spMkLst>
        </pc:spChg>
        <pc:spChg chg="mod">
          <ac:chgData name="Abdessamad Derraz" userId="4c6d9526346a9ae3" providerId="LiveId" clId="{AD25D313-8F40-411F-BE09-C1B3962AFFC3}" dt="2022-08-11T14:46:43.344" v="19304"/>
          <ac:spMkLst>
            <pc:docMk/>
            <pc:sldMk cId="0" sldId="287"/>
            <ac:spMk id="14057" creationId="{00000000-0000-0000-0000-000000000000}"/>
          </ac:spMkLst>
        </pc:spChg>
        <pc:spChg chg="mod">
          <ac:chgData name="Abdessamad Derraz" userId="4c6d9526346a9ae3" providerId="LiveId" clId="{AD25D313-8F40-411F-BE09-C1B3962AFFC3}" dt="2022-08-11T14:46:43.344" v="19304"/>
          <ac:spMkLst>
            <pc:docMk/>
            <pc:sldMk cId="0" sldId="287"/>
            <ac:spMk id="14058" creationId="{00000000-0000-0000-0000-000000000000}"/>
          </ac:spMkLst>
        </pc:spChg>
        <pc:spChg chg="mod">
          <ac:chgData name="Abdessamad Derraz" userId="4c6d9526346a9ae3" providerId="LiveId" clId="{AD25D313-8F40-411F-BE09-C1B3962AFFC3}" dt="2022-08-11T14:46:43.344" v="19304"/>
          <ac:spMkLst>
            <pc:docMk/>
            <pc:sldMk cId="0" sldId="287"/>
            <ac:spMk id="14059" creationId="{00000000-0000-0000-0000-000000000000}"/>
          </ac:spMkLst>
        </pc:spChg>
        <pc:spChg chg="mod">
          <ac:chgData name="Abdessamad Derraz" userId="4c6d9526346a9ae3" providerId="LiveId" clId="{AD25D313-8F40-411F-BE09-C1B3962AFFC3}" dt="2022-08-11T14:46:43.344" v="19304"/>
          <ac:spMkLst>
            <pc:docMk/>
            <pc:sldMk cId="0" sldId="287"/>
            <ac:spMk id="14060" creationId="{00000000-0000-0000-0000-000000000000}"/>
          </ac:spMkLst>
        </pc:spChg>
        <pc:spChg chg="mod">
          <ac:chgData name="Abdessamad Derraz" userId="4c6d9526346a9ae3" providerId="LiveId" clId="{AD25D313-8F40-411F-BE09-C1B3962AFFC3}" dt="2022-08-11T14:46:43.344" v="19304"/>
          <ac:spMkLst>
            <pc:docMk/>
            <pc:sldMk cId="0" sldId="287"/>
            <ac:spMk id="14061" creationId="{00000000-0000-0000-0000-000000000000}"/>
          </ac:spMkLst>
        </pc:spChg>
        <pc:spChg chg="mod">
          <ac:chgData name="Abdessamad Derraz" userId="4c6d9526346a9ae3" providerId="LiveId" clId="{AD25D313-8F40-411F-BE09-C1B3962AFFC3}" dt="2022-08-11T14:46:43.344" v="19304"/>
          <ac:spMkLst>
            <pc:docMk/>
            <pc:sldMk cId="0" sldId="287"/>
            <ac:spMk id="14062" creationId="{00000000-0000-0000-0000-000000000000}"/>
          </ac:spMkLst>
        </pc:spChg>
        <pc:spChg chg="mod">
          <ac:chgData name="Abdessamad Derraz" userId="4c6d9526346a9ae3" providerId="LiveId" clId="{AD25D313-8F40-411F-BE09-C1B3962AFFC3}" dt="2022-08-11T14:46:43.344" v="19304"/>
          <ac:spMkLst>
            <pc:docMk/>
            <pc:sldMk cId="0" sldId="287"/>
            <ac:spMk id="14063" creationId="{00000000-0000-0000-0000-000000000000}"/>
          </ac:spMkLst>
        </pc:spChg>
        <pc:spChg chg="mod">
          <ac:chgData name="Abdessamad Derraz" userId="4c6d9526346a9ae3" providerId="LiveId" clId="{AD25D313-8F40-411F-BE09-C1B3962AFFC3}" dt="2022-08-11T14:46:43.344" v="19304"/>
          <ac:spMkLst>
            <pc:docMk/>
            <pc:sldMk cId="0" sldId="287"/>
            <ac:spMk id="14064" creationId="{00000000-0000-0000-0000-000000000000}"/>
          </ac:spMkLst>
        </pc:spChg>
        <pc:spChg chg="mod">
          <ac:chgData name="Abdessamad Derraz" userId="4c6d9526346a9ae3" providerId="LiveId" clId="{AD25D313-8F40-411F-BE09-C1B3962AFFC3}" dt="2022-08-11T14:46:43.344" v="19304"/>
          <ac:spMkLst>
            <pc:docMk/>
            <pc:sldMk cId="0" sldId="287"/>
            <ac:spMk id="14065" creationId="{00000000-0000-0000-0000-000000000000}"/>
          </ac:spMkLst>
        </pc:spChg>
        <pc:spChg chg="mod">
          <ac:chgData name="Abdessamad Derraz" userId="4c6d9526346a9ae3" providerId="LiveId" clId="{AD25D313-8F40-411F-BE09-C1B3962AFFC3}" dt="2022-08-11T14:46:43.344" v="19304"/>
          <ac:spMkLst>
            <pc:docMk/>
            <pc:sldMk cId="0" sldId="287"/>
            <ac:spMk id="14066" creationId="{00000000-0000-0000-0000-000000000000}"/>
          </ac:spMkLst>
        </pc:spChg>
        <pc:spChg chg="mod">
          <ac:chgData name="Abdessamad Derraz" userId="4c6d9526346a9ae3" providerId="LiveId" clId="{AD25D313-8F40-411F-BE09-C1B3962AFFC3}" dt="2022-08-11T14:46:43.344" v="19304"/>
          <ac:spMkLst>
            <pc:docMk/>
            <pc:sldMk cId="0" sldId="287"/>
            <ac:spMk id="14067" creationId="{00000000-0000-0000-0000-000000000000}"/>
          </ac:spMkLst>
        </pc:spChg>
        <pc:spChg chg="mod">
          <ac:chgData name="Abdessamad Derraz" userId="4c6d9526346a9ae3" providerId="LiveId" clId="{AD25D313-8F40-411F-BE09-C1B3962AFFC3}" dt="2022-08-11T14:46:43.344" v="19304"/>
          <ac:spMkLst>
            <pc:docMk/>
            <pc:sldMk cId="0" sldId="287"/>
            <ac:spMk id="14068" creationId="{00000000-0000-0000-0000-000000000000}"/>
          </ac:spMkLst>
        </pc:spChg>
        <pc:spChg chg="mod">
          <ac:chgData name="Abdessamad Derraz" userId="4c6d9526346a9ae3" providerId="LiveId" clId="{AD25D313-8F40-411F-BE09-C1B3962AFFC3}" dt="2022-08-11T14:46:43.344" v="19304"/>
          <ac:spMkLst>
            <pc:docMk/>
            <pc:sldMk cId="0" sldId="287"/>
            <ac:spMk id="14069" creationId="{00000000-0000-0000-0000-000000000000}"/>
          </ac:spMkLst>
        </pc:spChg>
        <pc:spChg chg="mod">
          <ac:chgData name="Abdessamad Derraz" userId="4c6d9526346a9ae3" providerId="LiveId" clId="{AD25D313-8F40-411F-BE09-C1B3962AFFC3}" dt="2022-08-11T14:46:43.344" v="19304"/>
          <ac:spMkLst>
            <pc:docMk/>
            <pc:sldMk cId="0" sldId="287"/>
            <ac:spMk id="14070" creationId="{00000000-0000-0000-0000-000000000000}"/>
          </ac:spMkLst>
        </pc:spChg>
        <pc:spChg chg="mod">
          <ac:chgData name="Abdessamad Derraz" userId="4c6d9526346a9ae3" providerId="LiveId" clId="{AD25D313-8F40-411F-BE09-C1B3962AFFC3}" dt="2022-08-11T14:46:43.344" v="19304"/>
          <ac:spMkLst>
            <pc:docMk/>
            <pc:sldMk cId="0" sldId="287"/>
            <ac:spMk id="14071" creationId="{00000000-0000-0000-0000-000000000000}"/>
          </ac:spMkLst>
        </pc:spChg>
        <pc:spChg chg="mod">
          <ac:chgData name="Abdessamad Derraz" userId="4c6d9526346a9ae3" providerId="LiveId" clId="{AD25D313-8F40-411F-BE09-C1B3962AFFC3}" dt="2022-08-11T14:46:43.344" v="19304"/>
          <ac:spMkLst>
            <pc:docMk/>
            <pc:sldMk cId="0" sldId="287"/>
            <ac:spMk id="14072" creationId="{00000000-0000-0000-0000-000000000000}"/>
          </ac:spMkLst>
        </pc:spChg>
        <pc:spChg chg="mod">
          <ac:chgData name="Abdessamad Derraz" userId="4c6d9526346a9ae3" providerId="LiveId" clId="{AD25D313-8F40-411F-BE09-C1B3962AFFC3}" dt="2022-08-11T14:46:43.344" v="19304"/>
          <ac:spMkLst>
            <pc:docMk/>
            <pc:sldMk cId="0" sldId="287"/>
            <ac:spMk id="14073" creationId="{00000000-0000-0000-0000-000000000000}"/>
          </ac:spMkLst>
        </pc:spChg>
        <pc:spChg chg="mod">
          <ac:chgData name="Abdessamad Derraz" userId="4c6d9526346a9ae3" providerId="LiveId" clId="{AD25D313-8F40-411F-BE09-C1B3962AFFC3}" dt="2022-08-11T14:46:43.344" v="19304"/>
          <ac:spMkLst>
            <pc:docMk/>
            <pc:sldMk cId="0" sldId="287"/>
            <ac:spMk id="14074" creationId="{00000000-0000-0000-0000-000000000000}"/>
          </ac:spMkLst>
        </pc:spChg>
        <pc:spChg chg="mod">
          <ac:chgData name="Abdessamad Derraz" userId="4c6d9526346a9ae3" providerId="LiveId" clId="{AD25D313-8F40-411F-BE09-C1B3962AFFC3}" dt="2022-08-11T14:46:43.344" v="19304"/>
          <ac:spMkLst>
            <pc:docMk/>
            <pc:sldMk cId="0" sldId="287"/>
            <ac:spMk id="14075" creationId="{00000000-0000-0000-0000-000000000000}"/>
          </ac:spMkLst>
        </pc:spChg>
        <pc:spChg chg="mod">
          <ac:chgData name="Abdessamad Derraz" userId="4c6d9526346a9ae3" providerId="LiveId" clId="{AD25D313-8F40-411F-BE09-C1B3962AFFC3}" dt="2022-08-11T14:46:43.344" v="19304"/>
          <ac:spMkLst>
            <pc:docMk/>
            <pc:sldMk cId="0" sldId="287"/>
            <ac:spMk id="14076" creationId="{00000000-0000-0000-0000-000000000000}"/>
          </ac:spMkLst>
        </pc:spChg>
        <pc:spChg chg="mod">
          <ac:chgData name="Abdessamad Derraz" userId="4c6d9526346a9ae3" providerId="LiveId" clId="{AD25D313-8F40-411F-BE09-C1B3962AFFC3}" dt="2022-08-11T14:46:43.344" v="19304"/>
          <ac:spMkLst>
            <pc:docMk/>
            <pc:sldMk cId="0" sldId="287"/>
            <ac:spMk id="14077" creationId="{00000000-0000-0000-0000-000000000000}"/>
          </ac:spMkLst>
        </pc:spChg>
        <pc:spChg chg="mod">
          <ac:chgData name="Abdessamad Derraz" userId="4c6d9526346a9ae3" providerId="LiveId" clId="{AD25D313-8F40-411F-BE09-C1B3962AFFC3}" dt="2022-08-11T14:46:43.344" v="19304"/>
          <ac:spMkLst>
            <pc:docMk/>
            <pc:sldMk cId="0" sldId="287"/>
            <ac:spMk id="14078" creationId="{00000000-0000-0000-0000-000000000000}"/>
          </ac:spMkLst>
        </pc:spChg>
        <pc:spChg chg="mod">
          <ac:chgData name="Abdessamad Derraz" userId="4c6d9526346a9ae3" providerId="LiveId" clId="{AD25D313-8F40-411F-BE09-C1B3962AFFC3}" dt="2022-08-11T14:46:43.344" v="19304"/>
          <ac:spMkLst>
            <pc:docMk/>
            <pc:sldMk cId="0" sldId="287"/>
            <ac:spMk id="14079" creationId="{00000000-0000-0000-0000-000000000000}"/>
          </ac:spMkLst>
        </pc:spChg>
        <pc:spChg chg="mod">
          <ac:chgData name="Abdessamad Derraz" userId="4c6d9526346a9ae3" providerId="LiveId" clId="{AD25D313-8F40-411F-BE09-C1B3962AFFC3}" dt="2022-08-11T14:46:43.344" v="19304"/>
          <ac:spMkLst>
            <pc:docMk/>
            <pc:sldMk cId="0" sldId="287"/>
            <ac:spMk id="14080" creationId="{00000000-0000-0000-0000-000000000000}"/>
          </ac:spMkLst>
        </pc:spChg>
        <pc:spChg chg="mod">
          <ac:chgData name="Abdessamad Derraz" userId="4c6d9526346a9ae3" providerId="LiveId" clId="{AD25D313-8F40-411F-BE09-C1B3962AFFC3}" dt="2022-08-11T14:46:43.344" v="19304"/>
          <ac:spMkLst>
            <pc:docMk/>
            <pc:sldMk cId="0" sldId="287"/>
            <ac:spMk id="14081" creationId="{00000000-0000-0000-0000-000000000000}"/>
          </ac:spMkLst>
        </pc:spChg>
        <pc:spChg chg="mod">
          <ac:chgData name="Abdessamad Derraz" userId="4c6d9526346a9ae3" providerId="LiveId" clId="{AD25D313-8F40-411F-BE09-C1B3962AFFC3}" dt="2022-08-11T14:46:43.344" v="19304"/>
          <ac:spMkLst>
            <pc:docMk/>
            <pc:sldMk cId="0" sldId="287"/>
            <ac:spMk id="14082" creationId="{00000000-0000-0000-0000-000000000000}"/>
          </ac:spMkLst>
        </pc:spChg>
        <pc:spChg chg="mod">
          <ac:chgData name="Abdessamad Derraz" userId="4c6d9526346a9ae3" providerId="LiveId" clId="{AD25D313-8F40-411F-BE09-C1B3962AFFC3}" dt="2022-08-11T14:46:43.344" v="19304"/>
          <ac:spMkLst>
            <pc:docMk/>
            <pc:sldMk cId="0" sldId="287"/>
            <ac:spMk id="14083" creationId="{00000000-0000-0000-0000-000000000000}"/>
          </ac:spMkLst>
        </pc:spChg>
        <pc:spChg chg="mod">
          <ac:chgData name="Abdessamad Derraz" userId="4c6d9526346a9ae3" providerId="LiveId" clId="{AD25D313-8F40-411F-BE09-C1B3962AFFC3}" dt="2022-08-11T14:46:43.344" v="19304"/>
          <ac:spMkLst>
            <pc:docMk/>
            <pc:sldMk cId="0" sldId="287"/>
            <ac:spMk id="14084" creationId="{00000000-0000-0000-0000-000000000000}"/>
          </ac:spMkLst>
        </pc:spChg>
        <pc:spChg chg="mod">
          <ac:chgData name="Abdessamad Derraz" userId="4c6d9526346a9ae3" providerId="LiveId" clId="{AD25D313-8F40-411F-BE09-C1B3962AFFC3}" dt="2022-08-11T14:46:43.344" v="19304"/>
          <ac:spMkLst>
            <pc:docMk/>
            <pc:sldMk cId="0" sldId="287"/>
            <ac:spMk id="14085" creationId="{00000000-0000-0000-0000-000000000000}"/>
          </ac:spMkLst>
        </pc:spChg>
        <pc:spChg chg="mod">
          <ac:chgData name="Abdessamad Derraz" userId="4c6d9526346a9ae3" providerId="LiveId" clId="{AD25D313-8F40-411F-BE09-C1B3962AFFC3}" dt="2022-08-11T14:46:43.344" v="19304"/>
          <ac:spMkLst>
            <pc:docMk/>
            <pc:sldMk cId="0" sldId="287"/>
            <ac:spMk id="14086" creationId="{00000000-0000-0000-0000-000000000000}"/>
          </ac:spMkLst>
        </pc:spChg>
        <pc:spChg chg="mod">
          <ac:chgData name="Abdessamad Derraz" userId="4c6d9526346a9ae3" providerId="LiveId" clId="{AD25D313-8F40-411F-BE09-C1B3962AFFC3}" dt="2022-08-11T14:46:43.344" v="19304"/>
          <ac:spMkLst>
            <pc:docMk/>
            <pc:sldMk cId="0" sldId="287"/>
            <ac:spMk id="14087" creationId="{00000000-0000-0000-0000-000000000000}"/>
          </ac:spMkLst>
        </pc:spChg>
        <pc:spChg chg="mod">
          <ac:chgData name="Abdessamad Derraz" userId="4c6d9526346a9ae3" providerId="LiveId" clId="{AD25D313-8F40-411F-BE09-C1B3962AFFC3}" dt="2022-08-11T14:46:43.344" v="19304"/>
          <ac:spMkLst>
            <pc:docMk/>
            <pc:sldMk cId="0" sldId="287"/>
            <ac:spMk id="14088" creationId="{00000000-0000-0000-0000-000000000000}"/>
          </ac:spMkLst>
        </pc:spChg>
        <pc:spChg chg="mod">
          <ac:chgData name="Abdessamad Derraz" userId="4c6d9526346a9ae3" providerId="LiveId" clId="{AD25D313-8F40-411F-BE09-C1B3962AFFC3}" dt="2022-08-11T14:46:43.344" v="19304"/>
          <ac:spMkLst>
            <pc:docMk/>
            <pc:sldMk cId="0" sldId="287"/>
            <ac:spMk id="14089" creationId="{00000000-0000-0000-0000-000000000000}"/>
          </ac:spMkLst>
        </pc:spChg>
        <pc:spChg chg="mod">
          <ac:chgData name="Abdessamad Derraz" userId="4c6d9526346a9ae3" providerId="LiveId" clId="{AD25D313-8F40-411F-BE09-C1B3962AFFC3}" dt="2022-08-11T14:46:43.344" v="19304"/>
          <ac:spMkLst>
            <pc:docMk/>
            <pc:sldMk cId="0" sldId="287"/>
            <ac:spMk id="14090" creationId="{00000000-0000-0000-0000-000000000000}"/>
          </ac:spMkLst>
        </pc:spChg>
        <pc:grpChg chg="mod replST">
          <ac:chgData name="Abdessamad Derraz" userId="4c6d9526346a9ae3" providerId="LiveId" clId="{AD25D313-8F40-411F-BE09-C1B3962AFFC3}" dt="2022-08-11T14:46:43.344" v="19304"/>
          <ac:grpSpMkLst>
            <pc:docMk/>
            <pc:sldMk cId="0" sldId="287"/>
            <ac:grpSpMk id="14012" creationId="{00000000-0000-0000-0000-000000000000}"/>
          </ac:grpSpMkLst>
        </pc:grpChg>
        <pc:picChg chg="mod replST">
          <ac:chgData name="Abdessamad Derraz" userId="4c6d9526346a9ae3" providerId="LiveId" clId="{AD25D313-8F40-411F-BE09-C1B3962AFFC3}" dt="2022-08-14T20:01:51.460" v="35399"/>
          <ac:picMkLst>
            <pc:docMk/>
            <pc:sldMk cId="0" sldId="287"/>
            <ac:picMk id="11" creationId="{4E6EBDD8-C9D0-D792-0604-5D28E67069C3}"/>
          </ac:picMkLst>
        </pc:picChg>
        <pc:picChg chg="mod replST">
          <ac:chgData name="Abdessamad Derraz" userId="4c6d9526346a9ae3" providerId="LiveId" clId="{AD25D313-8F40-411F-BE09-C1B3962AFFC3}" dt="2022-08-11T15:20:39.884" v="19722" actId="1076"/>
          <ac:picMkLst>
            <pc:docMk/>
            <pc:sldMk cId="0" sldId="287"/>
            <ac:picMk id="13" creationId="{BA04A2EA-C52F-CC31-6B39-7FF5D7E0F708}"/>
          </ac:picMkLst>
        </pc:picChg>
        <pc:picChg chg="mod replST">
          <ac:chgData name="Abdessamad Derraz" userId="4c6d9526346a9ae3" providerId="LiveId" clId="{AD25D313-8F40-411F-BE09-C1B3962AFFC3}" dt="2022-08-11T15:03:59.109" v="19551" actId="1076"/>
          <ac:picMkLst>
            <pc:docMk/>
            <pc:sldMk cId="0" sldId="287"/>
            <ac:picMk id="15" creationId="{D97C9091-7CC2-B7B0-4CA2-D2C2FA1DC884}"/>
          </ac:picMkLst>
        </pc:picChg>
      </pc:sldChg>
      <pc:sldChg chg="modSp del mod">
        <pc:chgData name="Abdessamad Derraz" userId="4c6d9526346a9ae3" providerId="LiveId" clId="{AD25D313-8F40-411F-BE09-C1B3962AFFC3}" dt="2022-07-28T16:38:39.932" v="2285" actId="47"/>
        <pc:sldMkLst>
          <pc:docMk/>
          <pc:sldMk cId="0" sldId="288"/>
        </pc:sldMkLst>
        <pc:spChg chg="replST">
          <ac:chgData name="Abdessamad Derraz" userId="4c6d9526346a9ae3" providerId="LiveId" clId="{AD25D313-8F40-411F-BE09-C1B3962AFFC3}" dt="2022-07-28T16:34:50.066" v="1288"/>
          <ac:spMkLst>
            <pc:docMk/>
            <pc:sldMk cId="0" sldId="288"/>
            <ac:spMk id="14100" creationId="{00000000-0000-0000-0000-000000000000}"/>
          </ac:spMkLst>
        </pc:spChg>
        <pc:spChg chg="replST">
          <ac:chgData name="Abdessamad Derraz" userId="4c6d9526346a9ae3" providerId="LiveId" clId="{AD25D313-8F40-411F-BE09-C1B3962AFFC3}" dt="2022-07-28T16:34:50.094" v="1289"/>
          <ac:spMkLst>
            <pc:docMk/>
            <pc:sldMk cId="0" sldId="288"/>
            <ac:spMk id="14101" creationId="{00000000-0000-0000-0000-000000000000}"/>
          </ac:spMkLst>
        </pc:spChg>
        <pc:spChg chg="replST">
          <ac:chgData name="Abdessamad Derraz" userId="4c6d9526346a9ae3" providerId="LiveId" clId="{AD25D313-8F40-411F-BE09-C1B3962AFFC3}" dt="2022-07-28T16:34:50.120" v="1290"/>
          <ac:spMkLst>
            <pc:docMk/>
            <pc:sldMk cId="0" sldId="288"/>
            <ac:spMk id="14102" creationId="{00000000-0000-0000-0000-000000000000}"/>
          </ac:spMkLst>
        </pc:spChg>
        <pc:spChg chg="replST">
          <ac:chgData name="Abdessamad Derraz" userId="4c6d9526346a9ae3" providerId="LiveId" clId="{AD25D313-8F40-411F-BE09-C1B3962AFFC3}" dt="2022-07-28T16:34:50.146" v="1291"/>
          <ac:spMkLst>
            <pc:docMk/>
            <pc:sldMk cId="0" sldId="288"/>
            <ac:spMk id="14103" creationId="{00000000-0000-0000-0000-000000000000}"/>
          </ac:spMkLst>
        </pc:spChg>
        <pc:spChg chg="replST">
          <ac:chgData name="Abdessamad Derraz" userId="4c6d9526346a9ae3" providerId="LiveId" clId="{AD25D313-8F40-411F-BE09-C1B3962AFFC3}" dt="2022-07-28T16:34:50.172" v="1292"/>
          <ac:spMkLst>
            <pc:docMk/>
            <pc:sldMk cId="0" sldId="288"/>
            <ac:spMk id="14104" creationId="{00000000-0000-0000-0000-000000000000}"/>
          </ac:spMkLst>
        </pc:spChg>
        <pc:spChg chg="replST">
          <ac:chgData name="Abdessamad Derraz" userId="4c6d9526346a9ae3" providerId="LiveId" clId="{AD25D313-8F40-411F-BE09-C1B3962AFFC3}" dt="2022-07-28T16:34:50.197" v="1293"/>
          <ac:spMkLst>
            <pc:docMk/>
            <pc:sldMk cId="0" sldId="288"/>
            <ac:spMk id="14105" creationId="{00000000-0000-0000-0000-000000000000}"/>
          </ac:spMkLst>
        </pc:spChg>
        <pc:spChg chg="replST">
          <ac:chgData name="Abdessamad Derraz" userId="4c6d9526346a9ae3" providerId="LiveId" clId="{AD25D313-8F40-411F-BE09-C1B3962AFFC3}" dt="2022-07-28T16:34:50.223" v="1294"/>
          <ac:spMkLst>
            <pc:docMk/>
            <pc:sldMk cId="0" sldId="288"/>
            <ac:spMk id="14106" creationId="{00000000-0000-0000-0000-000000000000}"/>
          </ac:spMkLst>
        </pc:spChg>
        <pc:grpChg chg="replST">
          <ac:chgData name="Abdessamad Derraz" userId="4c6d9526346a9ae3" providerId="LiveId" clId="{AD25D313-8F40-411F-BE09-C1B3962AFFC3}" dt="2022-07-28T16:34:50.249" v="1295"/>
          <ac:grpSpMkLst>
            <pc:docMk/>
            <pc:sldMk cId="0" sldId="288"/>
            <ac:grpSpMk id="14107" creationId="{00000000-0000-0000-0000-000000000000}"/>
          </ac:grpSpMkLst>
        </pc:grpChg>
        <pc:grpChg chg="replST">
          <ac:chgData name="Abdessamad Derraz" userId="4c6d9526346a9ae3" providerId="LiveId" clId="{AD25D313-8F40-411F-BE09-C1B3962AFFC3}" dt="2022-07-28T16:34:50.281" v="1296"/>
          <ac:grpSpMkLst>
            <pc:docMk/>
            <pc:sldMk cId="0" sldId="288"/>
            <ac:grpSpMk id="14452" creationId="{00000000-0000-0000-0000-000000000000}"/>
          </ac:grpSpMkLst>
        </pc:grpChg>
        <pc:picChg chg="replST">
          <ac:chgData name="Abdessamad Derraz" userId="4c6d9526346a9ae3" providerId="LiveId" clId="{AD25D313-8F40-411F-BE09-C1B3962AFFC3}" dt="2022-07-28T16:34:50.016" v="1286"/>
          <ac:picMkLst>
            <pc:docMk/>
            <pc:sldMk cId="0" sldId="288"/>
            <ac:picMk id="14098" creationId="{00000000-0000-0000-0000-000000000000}"/>
          </ac:picMkLst>
        </pc:picChg>
        <pc:picChg chg="replST">
          <ac:chgData name="Abdessamad Derraz" userId="4c6d9526346a9ae3" providerId="LiveId" clId="{AD25D313-8F40-411F-BE09-C1B3962AFFC3}" dt="2022-07-28T16:34:50.043" v="1287"/>
          <ac:picMkLst>
            <pc:docMk/>
            <pc:sldMk cId="0" sldId="288"/>
            <ac:picMk id="14099"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89"/>
        </pc:sldMkLst>
        <pc:spChg chg="replST">
          <ac:chgData name="Abdessamad Derraz" userId="4c6d9526346a9ae3" providerId="LiveId" clId="{AD25D313-8F40-411F-BE09-C1B3962AFFC3}" dt="2022-07-28T16:34:50.308" v="1297"/>
          <ac:spMkLst>
            <pc:docMk/>
            <pc:sldMk cId="0" sldId="289"/>
            <ac:spMk id="14815" creationId="{00000000-0000-0000-0000-000000000000}"/>
          </ac:spMkLst>
        </pc:spChg>
        <pc:spChg chg="replST">
          <ac:chgData name="Abdessamad Derraz" userId="4c6d9526346a9ae3" providerId="LiveId" clId="{AD25D313-8F40-411F-BE09-C1B3962AFFC3}" dt="2022-07-28T16:34:50.358" v="1299"/>
          <ac:spMkLst>
            <pc:docMk/>
            <pc:sldMk cId="0" sldId="289"/>
            <ac:spMk id="14817" creationId="{00000000-0000-0000-0000-000000000000}"/>
          </ac:spMkLst>
        </pc:spChg>
        <pc:spChg chg="replST">
          <ac:chgData name="Abdessamad Derraz" userId="4c6d9526346a9ae3" providerId="LiveId" clId="{AD25D313-8F40-411F-BE09-C1B3962AFFC3}" dt="2022-07-28T16:34:50.384" v="1300"/>
          <ac:spMkLst>
            <pc:docMk/>
            <pc:sldMk cId="0" sldId="289"/>
            <ac:spMk id="14818" creationId="{00000000-0000-0000-0000-000000000000}"/>
          </ac:spMkLst>
        </pc:spChg>
        <pc:spChg chg="replST">
          <ac:chgData name="Abdessamad Derraz" userId="4c6d9526346a9ae3" providerId="LiveId" clId="{AD25D313-8F40-411F-BE09-C1B3962AFFC3}" dt="2022-07-28T16:34:50.412" v="1301"/>
          <ac:spMkLst>
            <pc:docMk/>
            <pc:sldMk cId="0" sldId="289"/>
            <ac:spMk id="14819" creationId="{00000000-0000-0000-0000-000000000000}"/>
          </ac:spMkLst>
        </pc:spChg>
        <pc:spChg chg="replST">
          <ac:chgData name="Abdessamad Derraz" userId="4c6d9526346a9ae3" providerId="LiveId" clId="{AD25D313-8F40-411F-BE09-C1B3962AFFC3}" dt="2022-07-28T16:34:50.437" v="1302"/>
          <ac:spMkLst>
            <pc:docMk/>
            <pc:sldMk cId="0" sldId="289"/>
            <ac:spMk id="14820" creationId="{00000000-0000-0000-0000-000000000000}"/>
          </ac:spMkLst>
        </pc:spChg>
        <pc:spChg chg="replST">
          <ac:chgData name="Abdessamad Derraz" userId="4c6d9526346a9ae3" providerId="LiveId" clId="{AD25D313-8F40-411F-BE09-C1B3962AFFC3}" dt="2022-07-28T16:34:50.464" v="1303"/>
          <ac:spMkLst>
            <pc:docMk/>
            <pc:sldMk cId="0" sldId="289"/>
            <ac:spMk id="14821" creationId="{00000000-0000-0000-0000-000000000000}"/>
          </ac:spMkLst>
        </pc:spChg>
        <pc:spChg chg="replST">
          <ac:chgData name="Abdessamad Derraz" userId="4c6d9526346a9ae3" providerId="LiveId" clId="{AD25D313-8F40-411F-BE09-C1B3962AFFC3}" dt="2022-07-28T16:34:50.494" v="1304"/>
          <ac:spMkLst>
            <pc:docMk/>
            <pc:sldMk cId="0" sldId="289"/>
            <ac:spMk id="14822" creationId="{00000000-0000-0000-0000-000000000000}"/>
          </ac:spMkLst>
        </pc:spChg>
        <pc:spChg chg="replST">
          <ac:chgData name="Abdessamad Derraz" userId="4c6d9526346a9ae3" providerId="LiveId" clId="{AD25D313-8F40-411F-BE09-C1B3962AFFC3}" dt="2022-07-28T16:34:50.520" v="1305"/>
          <ac:spMkLst>
            <pc:docMk/>
            <pc:sldMk cId="0" sldId="289"/>
            <ac:spMk id="14823" creationId="{00000000-0000-0000-0000-000000000000}"/>
          </ac:spMkLst>
        </pc:spChg>
        <pc:grpChg chg="replST">
          <ac:chgData name="Abdessamad Derraz" userId="4c6d9526346a9ae3" providerId="LiveId" clId="{AD25D313-8F40-411F-BE09-C1B3962AFFC3}" dt="2022-07-28T16:34:50.569" v="1306"/>
          <ac:grpSpMkLst>
            <pc:docMk/>
            <pc:sldMk cId="0" sldId="289"/>
            <ac:grpSpMk id="14824" creationId="{00000000-0000-0000-0000-000000000000}"/>
          </ac:grpSpMkLst>
        </pc:grpChg>
        <pc:grpChg chg="replST">
          <ac:chgData name="Abdessamad Derraz" userId="4c6d9526346a9ae3" providerId="LiveId" clId="{AD25D313-8F40-411F-BE09-C1B3962AFFC3}" dt="2022-07-28T16:34:50.599" v="1307"/>
          <ac:grpSpMkLst>
            <pc:docMk/>
            <pc:sldMk cId="0" sldId="289"/>
            <ac:grpSpMk id="14829" creationId="{00000000-0000-0000-0000-000000000000}"/>
          </ac:grpSpMkLst>
        </pc:grpChg>
        <pc:picChg chg="replST">
          <ac:chgData name="Abdessamad Derraz" userId="4c6d9526346a9ae3" providerId="LiveId" clId="{AD25D313-8F40-411F-BE09-C1B3962AFFC3}" dt="2022-07-28T16:34:50.333" v="1298"/>
          <ac:picMkLst>
            <pc:docMk/>
            <pc:sldMk cId="0" sldId="289"/>
            <ac:picMk id="14816" creationId="{00000000-0000-0000-0000-000000000000}"/>
          </ac:picMkLst>
        </pc:picChg>
      </pc:sldChg>
      <pc:sldChg chg="modSp del mod">
        <pc:chgData name="Abdessamad Derraz" userId="4c6d9526346a9ae3" providerId="LiveId" clId="{AD25D313-8F40-411F-BE09-C1B3962AFFC3}" dt="2022-07-28T16:38:39.932" v="2285" actId="47"/>
        <pc:sldMkLst>
          <pc:docMk/>
          <pc:sldMk cId="0" sldId="290"/>
        </pc:sldMkLst>
        <pc:spChg chg="replST">
          <ac:chgData name="Abdessamad Derraz" userId="4c6d9526346a9ae3" providerId="LiveId" clId="{AD25D313-8F40-411F-BE09-C1B3962AFFC3}" dt="2022-07-28T16:34:50.633" v="1308"/>
          <ac:spMkLst>
            <pc:docMk/>
            <pc:sldMk cId="0" sldId="290"/>
            <ac:spMk id="14838" creationId="{00000000-0000-0000-0000-000000000000}"/>
          </ac:spMkLst>
        </pc:spChg>
        <pc:spChg chg="replST">
          <ac:chgData name="Abdessamad Derraz" userId="4c6d9526346a9ae3" providerId="LiveId" clId="{AD25D313-8F40-411F-BE09-C1B3962AFFC3}" dt="2022-07-28T16:34:50.679" v="1310"/>
          <ac:spMkLst>
            <pc:docMk/>
            <pc:sldMk cId="0" sldId="290"/>
            <ac:spMk id="14950" creationId="{00000000-0000-0000-0000-000000000000}"/>
          </ac:spMkLst>
        </pc:spChg>
        <pc:spChg chg="replST">
          <ac:chgData name="Abdessamad Derraz" userId="4c6d9526346a9ae3" providerId="LiveId" clId="{AD25D313-8F40-411F-BE09-C1B3962AFFC3}" dt="2022-07-28T16:34:50.707" v="1311"/>
          <ac:spMkLst>
            <pc:docMk/>
            <pc:sldMk cId="0" sldId="290"/>
            <ac:spMk id="14951" creationId="{00000000-0000-0000-0000-000000000000}"/>
          </ac:spMkLst>
        </pc:spChg>
        <pc:grpChg chg="replST">
          <ac:chgData name="Abdessamad Derraz" userId="4c6d9526346a9ae3" providerId="LiveId" clId="{AD25D313-8F40-411F-BE09-C1B3962AFFC3}" dt="2022-07-28T16:34:50.660" v="1309"/>
          <ac:grpSpMkLst>
            <pc:docMk/>
            <pc:sldMk cId="0" sldId="290"/>
            <ac:grpSpMk id="14839" creationId="{00000000-0000-0000-0000-000000000000}"/>
          </ac:grpSpMkLst>
        </pc:grpChg>
        <pc:grpChg chg="replST">
          <ac:chgData name="Abdessamad Derraz" userId="4c6d9526346a9ae3" providerId="LiveId" clId="{AD25D313-8F40-411F-BE09-C1B3962AFFC3}" dt="2022-07-28T16:34:50.734" v="1312"/>
          <ac:grpSpMkLst>
            <pc:docMk/>
            <pc:sldMk cId="0" sldId="290"/>
            <ac:grpSpMk id="14952" creationId="{00000000-0000-0000-0000-000000000000}"/>
          </ac:grpSpMkLst>
        </pc:grpChg>
        <pc:grpChg chg="replST">
          <ac:chgData name="Abdessamad Derraz" userId="4c6d9526346a9ae3" providerId="LiveId" clId="{AD25D313-8F40-411F-BE09-C1B3962AFFC3}" dt="2022-07-28T16:34:50.762" v="1313"/>
          <ac:grpSpMkLst>
            <pc:docMk/>
            <pc:sldMk cId="0" sldId="290"/>
            <ac:grpSpMk id="15004" creationId="{00000000-0000-0000-0000-000000000000}"/>
          </ac:grpSpMkLst>
        </pc:grpChg>
        <pc:grpChg chg="replST">
          <ac:chgData name="Abdessamad Derraz" userId="4c6d9526346a9ae3" providerId="LiveId" clId="{AD25D313-8F40-411F-BE09-C1B3962AFFC3}" dt="2022-07-28T16:34:50.800" v="1314"/>
          <ac:grpSpMkLst>
            <pc:docMk/>
            <pc:sldMk cId="0" sldId="290"/>
            <ac:grpSpMk id="15101" creationId="{00000000-0000-0000-0000-000000000000}"/>
          </ac:grpSpMkLst>
        </pc:grpChg>
        <pc:grpChg chg="replST">
          <ac:chgData name="Abdessamad Derraz" userId="4c6d9526346a9ae3" providerId="LiveId" clId="{AD25D313-8F40-411F-BE09-C1B3962AFFC3}" dt="2022-07-28T16:34:50.830" v="1315"/>
          <ac:grpSpMkLst>
            <pc:docMk/>
            <pc:sldMk cId="0" sldId="290"/>
            <ac:grpSpMk id="15251" creationId="{00000000-0000-0000-0000-000000000000}"/>
          </ac:grpSpMkLst>
        </pc:grpChg>
        <pc:grpChg chg="replST">
          <ac:chgData name="Abdessamad Derraz" userId="4c6d9526346a9ae3" providerId="LiveId" clId="{AD25D313-8F40-411F-BE09-C1B3962AFFC3}" dt="2022-07-28T16:34:50.857" v="1316"/>
          <ac:grpSpMkLst>
            <pc:docMk/>
            <pc:sldMk cId="0" sldId="290"/>
            <ac:grpSpMk id="15255" creationId="{00000000-0000-0000-0000-000000000000}"/>
          </ac:grpSpMkLst>
        </pc:grpChg>
        <pc:grpChg chg="replST">
          <ac:chgData name="Abdessamad Derraz" userId="4c6d9526346a9ae3" providerId="LiveId" clId="{AD25D313-8F40-411F-BE09-C1B3962AFFC3}" dt="2022-07-28T16:34:50.885" v="1317"/>
          <ac:grpSpMkLst>
            <pc:docMk/>
            <pc:sldMk cId="0" sldId="290"/>
            <ac:grpSpMk id="15259" creationId="{00000000-0000-0000-0000-000000000000}"/>
          </ac:grpSpMkLst>
        </pc:grpChg>
        <pc:grpChg chg="replST">
          <ac:chgData name="Abdessamad Derraz" userId="4c6d9526346a9ae3" providerId="LiveId" clId="{AD25D313-8F40-411F-BE09-C1B3962AFFC3}" dt="2022-07-28T16:34:50.913" v="1318"/>
          <ac:grpSpMkLst>
            <pc:docMk/>
            <pc:sldMk cId="0" sldId="290"/>
            <ac:grpSpMk id="15263" creationId="{00000000-0000-0000-0000-000000000000}"/>
          </ac:grpSpMkLst>
        </pc:grpChg>
        <pc:grpChg chg="replST">
          <ac:chgData name="Abdessamad Derraz" userId="4c6d9526346a9ae3" providerId="LiveId" clId="{AD25D313-8F40-411F-BE09-C1B3962AFFC3}" dt="2022-07-28T16:34:50.940" v="1319"/>
          <ac:grpSpMkLst>
            <pc:docMk/>
            <pc:sldMk cId="0" sldId="290"/>
            <ac:grpSpMk id="15267" creationId="{00000000-0000-0000-0000-000000000000}"/>
          </ac:grpSpMkLst>
        </pc:grpChg>
      </pc:sldChg>
      <pc:sldChg chg="modSp del mod">
        <pc:chgData name="Abdessamad Derraz" userId="4c6d9526346a9ae3" providerId="LiveId" clId="{AD25D313-8F40-411F-BE09-C1B3962AFFC3}" dt="2022-07-28T16:38:39.932" v="2285" actId="47"/>
        <pc:sldMkLst>
          <pc:docMk/>
          <pc:sldMk cId="0" sldId="291"/>
        </pc:sldMkLst>
        <pc:spChg chg="replST">
          <ac:chgData name="Abdessamad Derraz" userId="4c6d9526346a9ae3" providerId="LiveId" clId="{AD25D313-8F40-411F-BE09-C1B3962AFFC3}" dt="2022-07-28T16:34:50.968" v="1320"/>
          <ac:spMkLst>
            <pc:docMk/>
            <pc:sldMk cId="0" sldId="291"/>
            <ac:spMk id="15275" creationId="{00000000-0000-0000-0000-000000000000}"/>
          </ac:spMkLst>
        </pc:spChg>
        <pc:spChg chg="replST">
          <ac:chgData name="Abdessamad Derraz" userId="4c6d9526346a9ae3" providerId="LiveId" clId="{AD25D313-8F40-411F-BE09-C1B3962AFFC3}" dt="2022-07-28T16:34:50.995" v="1321"/>
          <ac:spMkLst>
            <pc:docMk/>
            <pc:sldMk cId="0" sldId="291"/>
            <ac:spMk id="15276" creationId="{00000000-0000-0000-0000-000000000000}"/>
          </ac:spMkLst>
        </pc:spChg>
        <pc:spChg chg="replST">
          <ac:chgData name="Abdessamad Derraz" userId="4c6d9526346a9ae3" providerId="LiveId" clId="{AD25D313-8F40-411F-BE09-C1B3962AFFC3}" dt="2022-07-28T16:34:51.022" v="1322"/>
          <ac:spMkLst>
            <pc:docMk/>
            <pc:sldMk cId="0" sldId="291"/>
            <ac:spMk id="15277" creationId="{00000000-0000-0000-0000-000000000000}"/>
          </ac:spMkLst>
        </pc:spChg>
      </pc:sldChg>
      <pc:sldChg chg="modSp del mod modNotes">
        <pc:chgData name="Abdessamad Derraz" userId="4c6d9526346a9ae3" providerId="LiveId" clId="{AD25D313-8F40-411F-BE09-C1B3962AFFC3}" dt="2022-07-28T16:38:39.932" v="2285" actId="47"/>
        <pc:sldMkLst>
          <pc:docMk/>
          <pc:sldMk cId="0" sldId="292"/>
        </pc:sldMkLst>
        <pc:spChg chg="replST">
          <ac:chgData name="Abdessamad Derraz" userId="4c6d9526346a9ae3" providerId="LiveId" clId="{AD25D313-8F40-411F-BE09-C1B3962AFFC3}" dt="2022-07-28T16:34:51.053" v="1323"/>
          <ac:spMkLst>
            <pc:docMk/>
            <pc:sldMk cId="0" sldId="292"/>
            <ac:spMk id="15282" creationId="{00000000-0000-0000-0000-000000000000}"/>
          </ac:spMkLst>
        </pc:spChg>
        <pc:spChg chg="replST">
          <ac:chgData name="Abdessamad Derraz" userId="4c6d9526346a9ae3" providerId="LiveId" clId="{AD25D313-8F40-411F-BE09-C1B3962AFFC3}" dt="2022-07-28T16:34:51.088" v="1325"/>
          <ac:spMkLst>
            <pc:docMk/>
            <pc:sldMk cId="0" sldId="292"/>
            <ac:spMk id="15283" creationId="{00000000-0000-0000-0000-000000000000}"/>
          </ac:spMkLst>
        </pc:spChg>
        <pc:spChg chg="replST">
          <ac:chgData name="Abdessamad Derraz" userId="4c6d9526346a9ae3" providerId="LiveId" clId="{AD25D313-8F40-411F-BE09-C1B3962AFFC3}" dt="2022-07-28T16:34:51.202" v="1326"/>
          <ac:spMkLst>
            <pc:docMk/>
            <pc:sldMk cId="0" sldId="292"/>
            <ac:spMk id="15284" creationId="{00000000-0000-0000-0000-000000000000}"/>
          </ac:spMkLst>
        </pc:spChg>
      </pc:sldChg>
      <pc:sldChg chg="modSp del mod modNotes">
        <pc:chgData name="Abdessamad Derraz" userId="4c6d9526346a9ae3" providerId="LiveId" clId="{AD25D313-8F40-411F-BE09-C1B3962AFFC3}" dt="2022-07-28T16:38:39.932" v="2285" actId="47"/>
        <pc:sldMkLst>
          <pc:docMk/>
          <pc:sldMk cId="0" sldId="293"/>
        </pc:sldMkLst>
        <pc:spChg chg="replST">
          <ac:chgData name="Abdessamad Derraz" userId="4c6d9526346a9ae3" providerId="LiveId" clId="{AD25D313-8F40-411F-BE09-C1B3962AFFC3}" dt="2022-07-28T16:34:51.306" v="1327"/>
          <ac:spMkLst>
            <pc:docMk/>
            <pc:sldMk cId="0" sldId="293"/>
            <ac:spMk id="15289" creationId="{00000000-0000-0000-0000-000000000000}"/>
          </ac:spMkLst>
        </pc:spChg>
        <pc:spChg chg="replST">
          <ac:chgData name="Abdessamad Derraz" userId="4c6d9526346a9ae3" providerId="LiveId" clId="{AD25D313-8F40-411F-BE09-C1B3962AFFC3}" dt="2022-07-28T16:34:51.340" v="1329"/>
          <ac:spMkLst>
            <pc:docMk/>
            <pc:sldMk cId="0" sldId="293"/>
            <ac:spMk id="15290" creationId="{00000000-0000-0000-0000-000000000000}"/>
          </ac:spMkLst>
        </pc:spChg>
        <pc:spChg chg="replST">
          <ac:chgData name="Abdessamad Derraz" userId="4c6d9526346a9ae3" providerId="LiveId" clId="{AD25D313-8F40-411F-BE09-C1B3962AFFC3}" dt="2022-07-28T16:34:51.371" v="1330"/>
          <ac:spMkLst>
            <pc:docMk/>
            <pc:sldMk cId="0" sldId="293"/>
            <ac:spMk id="15291" creationId="{00000000-0000-0000-0000-000000000000}"/>
          </ac:spMkLst>
        </pc:spChg>
      </pc:sldChg>
      <pc:sldChg chg="modSp del mod modNotes">
        <pc:chgData name="Abdessamad Derraz" userId="4c6d9526346a9ae3" providerId="LiveId" clId="{AD25D313-8F40-411F-BE09-C1B3962AFFC3}" dt="2022-07-28T16:38:39.932" v="2285" actId="47"/>
        <pc:sldMkLst>
          <pc:docMk/>
          <pc:sldMk cId="0" sldId="294"/>
        </pc:sldMkLst>
        <pc:spChg chg="replST">
          <ac:chgData name="Abdessamad Derraz" userId="4c6d9526346a9ae3" providerId="LiveId" clId="{AD25D313-8F40-411F-BE09-C1B3962AFFC3}" dt="2022-07-28T16:34:51.404" v="1331"/>
          <ac:spMkLst>
            <pc:docMk/>
            <pc:sldMk cId="0" sldId="294"/>
            <ac:spMk id="15296" creationId="{00000000-0000-0000-0000-000000000000}"/>
          </ac:spMkLst>
        </pc:spChg>
        <pc:spChg chg="replST">
          <ac:chgData name="Abdessamad Derraz" userId="4c6d9526346a9ae3" providerId="LiveId" clId="{AD25D313-8F40-411F-BE09-C1B3962AFFC3}" dt="2022-07-28T16:34:51.415" v="1333"/>
          <ac:spMkLst>
            <pc:docMk/>
            <pc:sldMk cId="0" sldId="294"/>
            <ac:spMk id="15297" creationId="{00000000-0000-0000-0000-000000000000}"/>
          </ac:spMkLst>
        </pc:spChg>
        <pc:spChg chg="replST">
          <ac:chgData name="Abdessamad Derraz" userId="4c6d9526346a9ae3" providerId="LiveId" clId="{AD25D313-8F40-411F-BE09-C1B3962AFFC3}" dt="2022-07-28T16:34:51.473" v="1334"/>
          <ac:spMkLst>
            <pc:docMk/>
            <pc:sldMk cId="0" sldId="294"/>
            <ac:spMk id="15298" creationId="{00000000-0000-0000-0000-000000000000}"/>
          </ac:spMkLst>
        </pc:spChg>
        <pc:spChg chg="replST">
          <ac:chgData name="Abdessamad Derraz" userId="4c6d9526346a9ae3" providerId="LiveId" clId="{AD25D313-8F40-411F-BE09-C1B3962AFFC3}" dt="2022-07-28T16:34:51.504" v="1335"/>
          <ac:spMkLst>
            <pc:docMk/>
            <pc:sldMk cId="0" sldId="294"/>
            <ac:spMk id="15299" creationId="{00000000-0000-0000-0000-000000000000}"/>
          </ac:spMkLst>
        </pc:spChg>
        <pc:spChg chg="replST">
          <ac:chgData name="Abdessamad Derraz" userId="4c6d9526346a9ae3" providerId="LiveId" clId="{AD25D313-8F40-411F-BE09-C1B3962AFFC3}" dt="2022-07-28T16:34:51.511" v="1336"/>
          <ac:spMkLst>
            <pc:docMk/>
            <pc:sldMk cId="0" sldId="294"/>
            <ac:spMk id="15300" creationId="{00000000-0000-0000-0000-000000000000}"/>
          </ac:spMkLst>
        </pc:spChg>
        <pc:spChg chg="replST">
          <ac:chgData name="Abdessamad Derraz" userId="4c6d9526346a9ae3" providerId="LiveId" clId="{AD25D313-8F40-411F-BE09-C1B3962AFFC3}" dt="2022-07-28T16:34:51.544" v="1337"/>
          <ac:spMkLst>
            <pc:docMk/>
            <pc:sldMk cId="0" sldId="294"/>
            <ac:spMk id="15301" creationId="{00000000-0000-0000-0000-000000000000}"/>
          </ac:spMkLst>
        </pc:spChg>
        <pc:spChg chg="replST">
          <ac:chgData name="Abdessamad Derraz" userId="4c6d9526346a9ae3" providerId="LiveId" clId="{AD25D313-8F40-411F-BE09-C1B3962AFFC3}" dt="2022-07-28T16:34:51.557" v="1338"/>
          <ac:spMkLst>
            <pc:docMk/>
            <pc:sldMk cId="0" sldId="294"/>
            <ac:spMk id="15302" creationId="{00000000-0000-0000-0000-000000000000}"/>
          </ac:spMkLst>
        </pc:spChg>
        <pc:spChg chg="replST">
          <ac:chgData name="Abdessamad Derraz" userId="4c6d9526346a9ae3" providerId="LiveId" clId="{AD25D313-8F40-411F-BE09-C1B3962AFFC3}" dt="2022-07-28T16:34:51.569" v="1339"/>
          <ac:spMkLst>
            <pc:docMk/>
            <pc:sldMk cId="0" sldId="294"/>
            <ac:spMk id="15303" creationId="{00000000-0000-0000-0000-000000000000}"/>
          </ac:spMkLst>
        </pc:spChg>
        <pc:spChg chg="replST">
          <ac:chgData name="Abdessamad Derraz" userId="4c6d9526346a9ae3" providerId="LiveId" clId="{AD25D313-8F40-411F-BE09-C1B3962AFFC3}" dt="2022-07-28T16:34:51.587" v="1340"/>
          <ac:spMkLst>
            <pc:docMk/>
            <pc:sldMk cId="0" sldId="294"/>
            <ac:spMk id="15304" creationId="{00000000-0000-0000-0000-000000000000}"/>
          </ac:spMkLst>
        </pc:spChg>
        <pc:spChg chg="replST">
          <ac:chgData name="Abdessamad Derraz" userId="4c6d9526346a9ae3" providerId="LiveId" clId="{AD25D313-8F40-411F-BE09-C1B3962AFFC3}" dt="2022-07-28T16:34:51.598" v="1341"/>
          <ac:spMkLst>
            <pc:docMk/>
            <pc:sldMk cId="0" sldId="294"/>
            <ac:spMk id="15305" creationId="{00000000-0000-0000-0000-000000000000}"/>
          </ac:spMkLst>
        </pc:spChg>
        <pc:spChg chg="replST">
          <ac:chgData name="Abdessamad Derraz" userId="4c6d9526346a9ae3" providerId="LiveId" clId="{AD25D313-8F40-411F-BE09-C1B3962AFFC3}" dt="2022-07-28T16:34:51.618" v="1342"/>
          <ac:spMkLst>
            <pc:docMk/>
            <pc:sldMk cId="0" sldId="294"/>
            <ac:spMk id="15306" creationId="{00000000-0000-0000-0000-000000000000}"/>
          </ac:spMkLst>
        </pc:spChg>
        <pc:spChg chg="replST">
          <ac:chgData name="Abdessamad Derraz" userId="4c6d9526346a9ae3" providerId="LiveId" clId="{AD25D313-8F40-411F-BE09-C1B3962AFFC3}" dt="2022-07-28T16:34:51.645" v="1343"/>
          <ac:spMkLst>
            <pc:docMk/>
            <pc:sldMk cId="0" sldId="294"/>
            <ac:spMk id="15307" creationId="{00000000-0000-0000-0000-000000000000}"/>
          </ac:spMkLst>
        </pc:spChg>
        <pc:spChg chg="replST">
          <ac:chgData name="Abdessamad Derraz" userId="4c6d9526346a9ae3" providerId="LiveId" clId="{AD25D313-8F40-411F-BE09-C1B3962AFFC3}" dt="2022-07-28T16:34:51.675" v="1344"/>
          <ac:spMkLst>
            <pc:docMk/>
            <pc:sldMk cId="0" sldId="294"/>
            <ac:spMk id="15308" creationId="{00000000-0000-0000-0000-000000000000}"/>
          </ac:spMkLst>
        </pc:spChg>
        <pc:spChg chg="replST">
          <ac:chgData name="Abdessamad Derraz" userId="4c6d9526346a9ae3" providerId="LiveId" clId="{AD25D313-8F40-411F-BE09-C1B3962AFFC3}" dt="2022-07-28T16:34:51.713" v="1345"/>
          <ac:spMkLst>
            <pc:docMk/>
            <pc:sldMk cId="0" sldId="294"/>
            <ac:spMk id="15309" creationId="{00000000-0000-0000-0000-000000000000}"/>
          </ac:spMkLst>
        </pc:spChg>
        <pc:spChg chg="replST">
          <ac:chgData name="Abdessamad Derraz" userId="4c6d9526346a9ae3" providerId="LiveId" clId="{AD25D313-8F40-411F-BE09-C1B3962AFFC3}" dt="2022-07-28T16:34:51.743" v="1346"/>
          <ac:spMkLst>
            <pc:docMk/>
            <pc:sldMk cId="0" sldId="294"/>
            <ac:spMk id="15310" creationId="{00000000-0000-0000-0000-000000000000}"/>
          </ac:spMkLst>
        </pc:spChg>
        <pc:spChg chg="replST">
          <ac:chgData name="Abdessamad Derraz" userId="4c6d9526346a9ae3" providerId="LiveId" clId="{AD25D313-8F40-411F-BE09-C1B3962AFFC3}" dt="2022-07-28T16:34:51.771" v="1347"/>
          <ac:spMkLst>
            <pc:docMk/>
            <pc:sldMk cId="0" sldId="294"/>
            <ac:spMk id="15311" creationId="{00000000-0000-0000-0000-000000000000}"/>
          </ac:spMkLst>
        </pc:spChg>
        <pc:spChg chg="replST">
          <ac:chgData name="Abdessamad Derraz" userId="4c6d9526346a9ae3" providerId="LiveId" clId="{AD25D313-8F40-411F-BE09-C1B3962AFFC3}" dt="2022-07-28T16:34:51.804" v="1348"/>
          <ac:spMkLst>
            <pc:docMk/>
            <pc:sldMk cId="0" sldId="294"/>
            <ac:spMk id="15312" creationId="{00000000-0000-0000-0000-000000000000}"/>
          </ac:spMkLst>
        </pc:spChg>
      </pc:sldChg>
      <pc:sldChg chg="modSp del mod modNotes">
        <pc:chgData name="Abdessamad Derraz" userId="4c6d9526346a9ae3" providerId="LiveId" clId="{AD25D313-8F40-411F-BE09-C1B3962AFFC3}" dt="2022-07-28T16:38:39.932" v="2285" actId="47"/>
        <pc:sldMkLst>
          <pc:docMk/>
          <pc:sldMk cId="0" sldId="295"/>
        </pc:sldMkLst>
        <pc:spChg chg="replST">
          <ac:chgData name="Abdessamad Derraz" userId="4c6d9526346a9ae3" providerId="LiveId" clId="{AD25D313-8F40-411F-BE09-C1B3962AFFC3}" dt="2022-07-28T16:34:51.842" v="1349"/>
          <ac:spMkLst>
            <pc:docMk/>
            <pc:sldMk cId="0" sldId="295"/>
            <ac:spMk id="15317" creationId="{00000000-0000-0000-0000-000000000000}"/>
          </ac:spMkLst>
        </pc:spChg>
        <pc:spChg chg="replST">
          <ac:chgData name="Abdessamad Derraz" userId="4c6d9526346a9ae3" providerId="LiveId" clId="{AD25D313-8F40-411F-BE09-C1B3962AFFC3}" dt="2022-07-28T16:34:51.911" v="1352"/>
          <ac:spMkLst>
            <pc:docMk/>
            <pc:sldMk cId="0" sldId="295"/>
            <ac:spMk id="15319" creationId="{00000000-0000-0000-0000-000000000000}"/>
          </ac:spMkLst>
        </pc:spChg>
        <pc:spChg chg="replST">
          <ac:chgData name="Abdessamad Derraz" userId="4c6d9526346a9ae3" providerId="LiveId" clId="{AD25D313-8F40-411F-BE09-C1B3962AFFC3}" dt="2022-07-28T16:34:51.942" v="1353"/>
          <ac:spMkLst>
            <pc:docMk/>
            <pc:sldMk cId="0" sldId="295"/>
            <ac:spMk id="15320" creationId="{00000000-0000-0000-0000-000000000000}"/>
          </ac:spMkLst>
        </pc:spChg>
        <pc:spChg chg="replST">
          <ac:chgData name="Abdessamad Derraz" userId="4c6d9526346a9ae3" providerId="LiveId" clId="{AD25D313-8F40-411F-BE09-C1B3962AFFC3}" dt="2022-07-28T16:34:51.973" v="1354"/>
          <ac:spMkLst>
            <pc:docMk/>
            <pc:sldMk cId="0" sldId="295"/>
            <ac:spMk id="15321" creationId="{00000000-0000-0000-0000-000000000000}"/>
          </ac:spMkLst>
        </pc:spChg>
        <pc:spChg chg="replST">
          <ac:chgData name="Abdessamad Derraz" userId="4c6d9526346a9ae3" providerId="LiveId" clId="{AD25D313-8F40-411F-BE09-C1B3962AFFC3}" dt="2022-07-28T16:34:52.002" v="1355"/>
          <ac:spMkLst>
            <pc:docMk/>
            <pc:sldMk cId="0" sldId="295"/>
            <ac:spMk id="15322" creationId="{00000000-0000-0000-0000-000000000000}"/>
          </ac:spMkLst>
        </pc:spChg>
        <pc:spChg chg="replST">
          <ac:chgData name="Abdessamad Derraz" userId="4c6d9526346a9ae3" providerId="LiveId" clId="{AD25D313-8F40-411F-BE09-C1B3962AFFC3}" dt="2022-07-28T16:34:52.145" v="1360"/>
          <ac:spMkLst>
            <pc:docMk/>
            <pc:sldMk cId="0" sldId="295"/>
            <ac:spMk id="15327" creationId="{00000000-0000-0000-0000-000000000000}"/>
          </ac:spMkLst>
        </pc:spChg>
        <pc:spChg chg="replST">
          <ac:chgData name="Abdessamad Derraz" userId="4c6d9526346a9ae3" providerId="LiveId" clId="{AD25D313-8F40-411F-BE09-C1B3962AFFC3}" dt="2022-07-28T16:34:52.175" v="1361"/>
          <ac:spMkLst>
            <pc:docMk/>
            <pc:sldMk cId="0" sldId="295"/>
            <ac:spMk id="15328" creationId="{00000000-0000-0000-0000-000000000000}"/>
          </ac:spMkLst>
        </pc:spChg>
        <pc:picChg chg="replST">
          <ac:chgData name="Abdessamad Derraz" userId="4c6d9526346a9ae3" providerId="LiveId" clId="{AD25D313-8F40-411F-BE09-C1B3962AFFC3}" dt="2022-07-28T16:34:51.879" v="1351"/>
          <ac:picMkLst>
            <pc:docMk/>
            <pc:sldMk cId="0" sldId="295"/>
            <ac:picMk id="15318" creationId="{00000000-0000-0000-0000-000000000000}"/>
          </ac:picMkLst>
        </pc:picChg>
        <pc:picChg chg="replST">
          <ac:chgData name="Abdessamad Derraz" userId="4c6d9526346a9ae3" providerId="LiveId" clId="{AD25D313-8F40-411F-BE09-C1B3962AFFC3}" dt="2022-07-28T16:34:52.037" v="1356"/>
          <ac:picMkLst>
            <pc:docMk/>
            <pc:sldMk cId="0" sldId="295"/>
            <ac:picMk id="15323" creationId="{00000000-0000-0000-0000-000000000000}"/>
          </ac:picMkLst>
        </pc:picChg>
        <pc:picChg chg="replST">
          <ac:chgData name="Abdessamad Derraz" userId="4c6d9526346a9ae3" providerId="LiveId" clId="{AD25D313-8F40-411F-BE09-C1B3962AFFC3}" dt="2022-07-28T16:34:52.068" v="1357"/>
          <ac:picMkLst>
            <pc:docMk/>
            <pc:sldMk cId="0" sldId="295"/>
            <ac:picMk id="15324" creationId="{00000000-0000-0000-0000-000000000000}"/>
          </ac:picMkLst>
        </pc:picChg>
        <pc:picChg chg="replST">
          <ac:chgData name="Abdessamad Derraz" userId="4c6d9526346a9ae3" providerId="LiveId" clId="{AD25D313-8F40-411F-BE09-C1B3962AFFC3}" dt="2022-07-28T16:34:52.085" v="1358"/>
          <ac:picMkLst>
            <pc:docMk/>
            <pc:sldMk cId="0" sldId="295"/>
            <ac:picMk id="15325" creationId="{00000000-0000-0000-0000-000000000000}"/>
          </ac:picMkLst>
        </pc:picChg>
        <pc:picChg chg="replST">
          <ac:chgData name="Abdessamad Derraz" userId="4c6d9526346a9ae3" providerId="LiveId" clId="{AD25D313-8F40-411F-BE09-C1B3962AFFC3}" dt="2022-07-28T16:34:52.115" v="1359"/>
          <ac:picMkLst>
            <pc:docMk/>
            <pc:sldMk cId="0" sldId="295"/>
            <ac:picMk id="15326" creationId="{00000000-0000-0000-0000-000000000000}"/>
          </ac:picMkLst>
        </pc:picChg>
      </pc:sldChg>
      <pc:sldChg chg="modSp del mod modNotes">
        <pc:chgData name="Abdessamad Derraz" userId="4c6d9526346a9ae3" providerId="LiveId" clId="{AD25D313-8F40-411F-BE09-C1B3962AFFC3}" dt="2022-07-28T16:38:39.932" v="2285" actId="47"/>
        <pc:sldMkLst>
          <pc:docMk/>
          <pc:sldMk cId="0" sldId="296"/>
        </pc:sldMkLst>
        <pc:spChg chg="replST">
          <ac:chgData name="Abdessamad Derraz" userId="4c6d9526346a9ae3" providerId="LiveId" clId="{AD25D313-8F40-411F-BE09-C1B3962AFFC3}" dt="2022-07-28T16:34:52.207" v="1362"/>
          <ac:spMkLst>
            <pc:docMk/>
            <pc:sldMk cId="0" sldId="296"/>
            <ac:spMk id="15333" creationId="{00000000-0000-0000-0000-000000000000}"/>
          </ac:spMkLst>
        </pc:spChg>
        <pc:spChg chg="replST">
          <ac:chgData name="Abdessamad Derraz" userId="4c6d9526346a9ae3" providerId="LiveId" clId="{AD25D313-8F40-411F-BE09-C1B3962AFFC3}" dt="2022-07-28T16:34:52.712" v="1380"/>
          <ac:spMkLst>
            <pc:docMk/>
            <pc:sldMk cId="0" sldId="296"/>
            <ac:spMk id="15408" creationId="{00000000-0000-0000-0000-000000000000}"/>
          </ac:spMkLst>
        </pc:spChg>
        <pc:spChg chg="replST">
          <ac:chgData name="Abdessamad Derraz" userId="4c6d9526346a9ae3" providerId="LiveId" clId="{AD25D313-8F40-411F-BE09-C1B3962AFFC3}" dt="2022-07-28T16:34:52.801" v="1384"/>
          <ac:spMkLst>
            <pc:docMk/>
            <pc:sldMk cId="0" sldId="296"/>
            <ac:spMk id="15420" creationId="{00000000-0000-0000-0000-000000000000}"/>
          </ac:spMkLst>
        </pc:spChg>
        <pc:spChg chg="replST">
          <ac:chgData name="Abdessamad Derraz" userId="4c6d9526346a9ae3" providerId="LiveId" clId="{AD25D313-8F40-411F-BE09-C1B3962AFFC3}" dt="2022-07-28T16:34:52.820" v="1394"/>
          <ac:spMkLst>
            <pc:docMk/>
            <pc:sldMk cId="0" sldId="296"/>
            <ac:spMk id="15486" creationId="{00000000-0000-0000-0000-000000000000}"/>
          </ac:spMkLst>
        </pc:spChg>
        <pc:spChg chg="replST">
          <ac:chgData name="Abdessamad Derraz" userId="4c6d9526346a9ae3" providerId="LiveId" clId="{AD25D313-8F40-411F-BE09-C1B3962AFFC3}" dt="2022-07-28T16:34:52.821" v="1395"/>
          <ac:spMkLst>
            <pc:docMk/>
            <pc:sldMk cId="0" sldId="296"/>
            <ac:spMk id="15487" creationId="{00000000-0000-0000-0000-000000000000}"/>
          </ac:spMkLst>
        </pc:spChg>
        <pc:spChg chg="replST">
          <ac:chgData name="Abdessamad Derraz" userId="4c6d9526346a9ae3" providerId="LiveId" clId="{AD25D313-8F40-411F-BE09-C1B3962AFFC3}" dt="2022-07-28T16:34:52.823" v="1396"/>
          <ac:spMkLst>
            <pc:docMk/>
            <pc:sldMk cId="0" sldId="296"/>
            <ac:spMk id="15488" creationId="{00000000-0000-0000-0000-000000000000}"/>
          </ac:spMkLst>
        </pc:spChg>
        <pc:spChg chg="replST">
          <ac:chgData name="Abdessamad Derraz" userId="4c6d9526346a9ae3" providerId="LiveId" clId="{AD25D313-8F40-411F-BE09-C1B3962AFFC3}" dt="2022-07-28T16:34:52.824" v="1397"/>
          <ac:spMkLst>
            <pc:docMk/>
            <pc:sldMk cId="0" sldId="296"/>
            <ac:spMk id="15489" creationId="{00000000-0000-0000-0000-000000000000}"/>
          </ac:spMkLst>
        </pc:spChg>
        <pc:spChg chg="replST">
          <ac:chgData name="Abdessamad Derraz" userId="4c6d9526346a9ae3" providerId="LiveId" clId="{AD25D313-8F40-411F-BE09-C1B3962AFFC3}" dt="2022-07-28T16:34:52.846" v="1410"/>
          <ac:spMkLst>
            <pc:docMk/>
            <pc:sldMk cId="0" sldId="296"/>
            <ac:spMk id="15530" creationId="{00000000-0000-0000-0000-000000000000}"/>
          </ac:spMkLst>
        </pc:spChg>
        <pc:spChg chg="replST">
          <ac:chgData name="Abdessamad Derraz" userId="4c6d9526346a9ae3" providerId="LiveId" clId="{AD25D313-8F40-411F-BE09-C1B3962AFFC3}" dt="2022-07-28T16:34:52.848" v="1411"/>
          <ac:spMkLst>
            <pc:docMk/>
            <pc:sldMk cId="0" sldId="296"/>
            <ac:spMk id="15531" creationId="{00000000-0000-0000-0000-000000000000}"/>
          </ac:spMkLst>
        </pc:spChg>
        <pc:spChg chg="replST">
          <ac:chgData name="Abdessamad Derraz" userId="4c6d9526346a9ae3" providerId="LiveId" clId="{AD25D313-8F40-411F-BE09-C1B3962AFFC3}" dt="2022-07-28T16:34:52.850" v="1412"/>
          <ac:spMkLst>
            <pc:docMk/>
            <pc:sldMk cId="0" sldId="296"/>
            <ac:spMk id="15532" creationId="{00000000-0000-0000-0000-000000000000}"/>
          </ac:spMkLst>
        </pc:spChg>
        <pc:spChg chg="replST">
          <ac:chgData name="Abdessamad Derraz" userId="4c6d9526346a9ae3" providerId="LiveId" clId="{AD25D313-8F40-411F-BE09-C1B3962AFFC3}" dt="2022-07-28T16:34:52.851" v="1413"/>
          <ac:spMkLst>
            <pc:docMk/>
            <pc:sldMk cId="0" sldId="296"/>
            <ac:spMk id="15533" creationId="{00000000-0000-0000-0000-000000000000}"/>
          </ac:spMkLst>
        </pc:spChg>
        <pc:spChg chg="replST">
          <ac:chgData name="Abdessamad Derraz" userId="4c6d9526346a9ae3" providerId="LiveId" clId="{AD25D313-8F40-411F-BE09-C1B3962AFFC3}" dt="2022-07-28T16:34:52.852" v="1414"/>
          <ac:spMkLst>
            <pc:docMk/>
            <pc:sldMk cId="0" sldId="296"/>
            <ac:spMk id="15534" creationId="{00000000-0000-0000-0000-000000000000}"/>
          </ac:spMkLst>
        </pc:spChg>
        <pc:spChg chg="replST">
          <ac:chgData name="Abdessamad Derraz" userId="4c6d9526346a9ae3" providerId="LiveId" clId="{AD25D313-8F40-411F-BE09-C1B3962AFFC3}" dt="2022-07-28T16:34:52.854" v="1415"/>
          <ac:spMkLst>
            <pc:docMk/>
            <pc:sldMk cId="0" sldId="296"/>
            <ac:spMk id="15535" creationId="{00000000-0000-0000-0000-000000000000}"/>
          </ac:spMkLst>
        </pc:spChg>
        <pc:spChg chg="replST">
          <ac:chgData name="Abdessamad Derraz" userId="4c6d9526346a9ae3" providerId="LiveId" clId="{AD25D313-8F40-411F-BE09-C1B3962AFFC3}" dt="2022-07-28T16:34:52.861" v="1419"/>
          <ac:spMkLst>
            <pc:docMk/>
            <pc:sldMk cId="0" sldId="296"/>
            <ac:spMk id="15545" creationId="{00000000-0000-0000-0000-000000000000}"/>
          </ac:spMkLst>
        </pc:spChg>
        <pc:spChg chg="replST">
          <ac:chgData name="Abdessamad Derraz" userId="4c6d9526346a9ae3" providerId="LiveId" clId="{AD25D313-8F40-411F-BE09-C1B3962AFFC3}" dt="2022-07-28T16:34:52.862" v="1420"/>
          <ac:spMkLst>
            <pc:docMk/>
            <pc:sldMk cId="0" sldId="296"/>
            <ac:spMk id="15546" creationId="{00000000-0000-0000-0000-000000000000}"/>
          </ac:spMkLst>
        </pc:spChg>
        <pc:spChg chg="replST">
          <ac:chgData name="Abdessamad Derraz" userId="4c6d9526346a9ae3" providerId="LiveId" clId="{AD25D313-8F40-411F-BE09-C1B3962AFFC3}" dt="2022-07-28T16:34:52.864" v="1421"/>
          <ac:spMkLst>
            <pc:docMk/>
            <pc:sldMk cId="0" sldId="296"/>
            <ac:spMk id="15547" creationId="{00000000-0000-0000-0000-000000000000}"/>
          </ac:spMkLst>
        </pc:spChg>
        <pc:spChg chg="replST">
          <ac:chgData name="Abdessamad Derraz" userId="4c6d9526346a9ae3" providerId="LiveId" clId="{AD25D313-8F40-411F-BE09-C1B3962AFFC3}" dt="2022-07-28T16:34:52.872" v="1426"/>
          <ac:spMkLst>
            <pc:docMk/>
            <pc:sldMk cId="0" sldId="296"/>
            <ac:spMk id="15661" creationId="{00000000-0000-0000-0000-000000000000}"/>
          </ac:spMkLst>
        </pc:spChg>
        <pc:spChg chg="replST">
          <ac:chgData name="Abdessamad Derraz" userId="4c6d9526346a9ae3" providerId="LiveId" clId="{AD25D313-8F40-411F-BE09-C1B3962AFFC3}" dt="2022-07-28T16:34:52.874" v="1427"/>
          <ac:spMkLst>
            <pc:docMk/>
            <pc:sldMk cId="0" sldId="296"/>
            <ac:spMk id="15662" creationId="{00000000-0000-0000-0000-000000000000}"/>
          </ac:spMkLst>
        </pc:spChg>
        <pc:spChg chg="replST">
          <ac:chgData name="Abdessamad Derraz" userId="4c6d9526346a9ae3" providerId="LiveId" clId="{AD25D313-8F40-411F-BE09-C1B3962AFFC3}" dt="2022-07-28T16:34:52.875" v="1428"/>
          <ac:spMkLst>
            <pc:docMk/>
            <pc:sldMk cId="0" sldId="296"/>
            <ac:spMk id="15663" creationId="{00000000-0000-0000-0000-000000000000}"/>
          </ac:spMkLst>
        </pc:spChg>
        <pc:spChg chg="replST">
          <ac:chgData name="Abdessamad Derraz" userId="4c6d9526346a9ae3" providerId="LiveId" clId="{AD25D313-8F40-411F-BE09-C1B3962AFFC3}" dt="2022-07-28T16:34:52.876" v="1429"/>
          <ac:spMkLst>
            <pc:docMk/>
            <pc:sldMk cId="0" sldId="296"/>
            <ac:spMk id="15664" creationId="{00000000-0000-0000-0000-000000000000}"/>
          </ac:spMkLst>
        </pc:spChg>
        <pc:spChg chg="replST">
          <ac:chgData name="Abdessamad Derraz" userId="4c6d9526346a9ae3" providerId="LiveId" clId="{AD25D313-8F40-411F-BE09-C1B3962AFFC3}" dt="2022-07-28T16:34:52.878" v="1430"/>
          <ac:spMkLst>
            <pc:docMk/>
            <pc:sldMk cId="0" sldId="296"/>
            <ac:spMk id="15665" creationId="{00000000-0000-0000-0000-000000000000}"/>
          </ac:spMkLst>
        </pc:spChg>
        <pc:grpChg chg="replST">
          <ac:chgData name="Abdessamad Derraz" userId="4c6d9526346a9ae3" providerId="LiveId" clId="{AD25D313-8F40-411F-BE09-C1B3962AFFC3}" dt="2022-07-28T16:34:52.247" v="1364"/>
          <ac:grpSpMkLst>
            <pc:docMk/>
            <pc:sldMk cId="0" sldId="296"/>
            <ac:grpSpMk id="15334" creationId="{00000000-0000-0000-0000-000000000000}"/>
          </ac:grpSpMkLst>
        </pc:grpChg>
        <pc:grpChg chg="replST">
          <ac:chgData name="Abdessamad Derraz" userId="4c6d9526346a9ae3" providerId="LiveId" clId="{AD25D313-8F40-411F-BE09-C1B3962AFFC3}" dt="2022-07-28T16:34:52.277" v="1365"/>
          <ac:grpSpMkLst>
            <pc:docMk/>
            <pc:sldMk cId="0" sldId="296"/>
            <ac:grpSpMk id="15337" creationId="{00000000-0000-0000-0000-000000000000}"/>
          </ac:grpSpMkLst>
        </pc:grpChg>
        <pc:grpChg chg="replST">
          <ac:chgData name="Abdessamad Derraz" userId="4c6d9526346a9ae3" providerId="LiveId" clId="{AD25D313-8F40-411F-BE09-C1B3962AFFC3}" dt="2022-07-28T16:34:52.306" v="1366"/>
          <ac:grpSpMkLst>
            <pc:docMk/>
            <pc:sldMk cId="0" sldId="296"/>
            <ac:grpSpMk id="15342" creationId="{00000000-0000-0000-0000-000000000000}"/>
          </ac:grpSpMkLst>
        </pc:grpChg>
        <pc:grpChg chg="replST">
          <ac:chgData name="Abdessamad Derraz" userId="4c6d9526346a9ae3" providerId="LiveId" clId="{AD25D313-8F40-411F-BE09-C1B3962AFFC3}" dt="2022-07-28T16:34:52.334" v="1367"/>
          <ac:grpSpMkLst>
            <pc:docMk/>
            <pc:sldMk cId="0" sldId="296"/>
            <ac:grpSpMk id="15345" creationId="{00000000-0000-0000-0000-000000000000}"/>
          </ac:grpSpMkLst>
        </pc:grpChg>
        <pc:grpChg chg="replST">
          <ac:chgData name="Abdessamad Derraz" userId="4c6d9526346a9ae3" providerId="LiveId" clId="{AD25D313-8F40-411F-BE09-C1B3962AFFC3}" dt="2022-07-28T16:34:52.362" v="1368"/>
          <ac:grpSpMkLst>
            <pc:docMk/>
            <pc:sldMk cId="0" sldId="296"/>
            <ac:grpSpMk id="15349" creationId="{00000000-0000-0000-0000-000000000000}"/>
          </ac:grpSpMkLst>
        </pc:grpChg>
        <pc:grpChg chg="replST">
          <ac:chgData name="Abdessamad Derraz" userId="4c6d9526346a9ae3" providerId="LiveId" clId="{AD25D313-8F40-411F-BE09-C1B3962AFFC3}" dt="2022-07-28T16:34:52.390" v="1369"/>
          <ac:grpSpMkLst>
            <pc:docMk/>
            <pc:sldMk cId="0" sldId="296"/>
            <ac:grpSpMk id="15352" creationId="{00000000-0000-0000-0000-000000000000}"/>
          </ac:grpSpMkLst>
        </pc:grpChg>
        <pc:grpChg chg="replST">
          <ac:chgData name="Abdessamad Derraz" userId="4c6d9526346a9ae3" providerId="LiveId" clId="{AD25D313-8F40-411F-BE09-C1B3962AFFC3}" dt="2022-07-28T16:34:52.419" v="1370"/>
          <ac:grpSpMkLst>
            <pc:docMk/>
            <pc:sldMk cId="0" sldId="296"/>
            <ac:grpSpMk id="15357" creationId="{00000000-0000-0000-0000-000000000000}"/>
          </ac:grpSpMkLst>
        </pc:grpChg>
        <pc:grpChg chg="replST">
          <ac:chgData name="Abdessamad Derraz" userId="4c6d9526346a9ae3" providerId="LiveId" clId="{AD25D313-8F40-411F-BE09-C1B3962AFFC3}" dt="2022-07-28T16:34:52.443" v="1371"/>
          <ac:grpSpMkLst>
            <pc:docMk/>
            <pc:sldMk cId="0" sldId="296"/>
            <ac:grpSpMk id="15362" creationId="{00000000-0000-0000-0000-000000000000}"/>
          </ac:grpSpMkLst>
        </pc:grpChg>
        <pc:grpChg chg="replST">
          <ac:chgData name="Abdessamad Derraz" userId="4c6d9526346a9ae3" providerId="LiveId" clId="{AD25D313-8F40-411F-BE09-C1B3962AFFC3}" dt="2022-07-28T16:34:52.471" v="1372"/>
          <ac:grpSpMkLst>
            <pc:docMk/>
            <pc:sldMk cId="0" sldId="296"/>
            <ac:grpSpMk id="15368" creationId="{00000000-0000-0000-0000-000000000000}"/>
          </ac:grpSpMkLst>
        </pc:grpChg>
        <pc:grpChg chg="replST">
          <ac:chgData name="Abdessamad Derraz" userId="4c6d9526346a9ae3" providerId="LiveId" clId="{AD25D313-8F40-411F-BE09-C1B3962AFFC3}" dt="2022-07-28T16:34:52.501" v="1373"/>
          <ac:grpSpMkLst>
            <pc:docMk/>
            <pc:sldMk cId="0" sldId="296"/>
            <ac:grpSpMk id="15373" creationId="{00000000-0000-0000-0000-000000000000}"/>
          </ac:grpSpMkLst>
        </pc:grpChg>
        <pc:grpChg chg="replST">
          <ac:chgData name="Abdessamad Derraz" userId="4c6d9526346a9ae3" providerId="LiveId" clId="{AD25D313-8F40-411F-BE09-C1B3962AFFC3}" dt="2022-07-28T16:34:52.537" v="1374"/>
          <ac:grpSpMkLst>
            <pc:docMk/>
            <pc:sldMk cId="0" sldId="296"/>
            <ac:grpSpMk id="15377" creationId="{00000000-0000-0000-0000-000000000000}"/>
          </ac:grpSpMkLst>
        </pc:grpChg>
        <pc:grpChg chg="replST">
          <ac:chgData name="Abdessamad Derraz" userId="4c6d9526346a9ae3" providerId="LiveId" clId="{AD25D313-8F40-411F-BE09-C1B3962AFFC3}" dt="2022-07-28T16:34:52.565" v="1375"/>
          <ac:grpSpMkLst>
            <pc:docMk/>
            <pc:sldMk cId="0" sldId="296"/>
            <ac:grpSpMk id="15384" creationId="{00000000-0000-0000-0000-000000000000}"/>
          </ac:grpSpMkLst>
        </pc:grpChg>
        <pc:grpChg chg="replST">
          <ac:chgData name="Abdessamad Derraz" userId="4c6d9526346a9ae3" providerId="LiveId" clId="{AD25D313-8F40-411F-BE09-C1B3962AFFC3}" dt="2022-07-28T16:34:52.594" v="1376"/>
          <ac:grpSpMkLst>
            <pc:docMk/>
            <pc:sldMk cId="0" sldId="296"/>
            <ac:grpSpMk id="15392" creationId="{00000000-0000-0000-0000-000000000000}"/>
          </ac:grpSpMkLst>
        </pc:grpChg>
        <pc:grpChg chg="replST">
          <ac:chgData name="Abdessamad Derraz" userId="4c6d9526346a9ae3" providerId="LiveId" clId="{AD25D313-8F40-411F-BE09-C1B3962AFFC3}" dt="2022-07-28T16:34:52.624" v="1377"/>
          <ac:grpSpMkLst>
            <pc:docMk/>
            <pc:sldMk cId="0" sldId="296"/>
            <ac:grpSpMk id="15397" creationId="{00000000-0000-0000-0000-000000000000}"/>
          </ac:grpSpMkLst>
        </pc:grpChg>
        <pc:grpChg chg="replST">
          <ac:chgData name="Abdessamad Derraz" userId="4c6d9526346a9ae3" providerId="LiveId" clId="{AD25D313-8F40-411F-BE09-C1B3962AFFC3}" dt="2022-07-28T16:34:52.654" v="1378"/>
          <ac:grpSpMkLst>
            <pc:docMk/>
            <pc:sldMk cId="0" sldId="296"/>
            <ac:grpSpMk id="15401" creationId="{00000000-0000-0000-0000-000000000000}"/>
          </ac:grpSpMkLst>
        </pc:grpChg>
        <pc:grpChg chg="replST">
          <ac:chgData name="Abdessamad Derraz" userId="4c6d9526346a9ae3" providerId="LiveId" clId="{AD25D313-8F40-411F-BE09-C1B3962AFFC3}" dt="2022-07-28T16:34:52.683" v="1379"/>
          <ac:grpSpMkLst>
            <pc:docMk/>
            <pc:sldMk cId="0" sldId="296"/>
            <ac:grpSpMk id="15405" creationId="{00000000-0000-0000-0000-000000000000}"/>
          </ac:grpSpMkLst>
        </pc:grpChg>
        <pc:grpChg chg="replST">
          <ac:chgData name="Abdessamad Derraz" userId="4c6d9526346a9ae3" providerId="LiveId" clId="{AD25D313-8F40-411F-BE09-C1B3962AFFC3}" dt="2022-07-28T16:34:52.740" v="1381"/>
          <ac:grpSpMkLst>
            <pc:docMk/>
            <pc:sldMk cId="0" sldId="296"/>
            <ac:grpSpMk id="15409" creationId="{00000000-0000-0000-0000-000000000000}"/>
          </ac:grpSpMkLst>
        </pc:grpChg>
        <pc:grpChg chg="replST">
          <ac:chgData name="Abdessamad Derraz" userId="4c6d9526346a9ae3" providerId="LiveId" clId="{AD25D313-8F40-411F-BE09-C1B3962AFFC3}" dt="2022-07-28T16:34:52.769" v="1382"/>
          <ac:grpSpMkLst>
            <pc:docMk/>
            <pc:sldMk cId="0" sldId="296"/>
            <ac:grpSpMk id="15414" creationId="{00000000-0000-0000-0000-000000000000}"/>
          </ac:grpSpMkLst>
        </pc:grpChg>
        <pc:grpChg chg="replST">
          <ac:chgData name="Abdessamad Derraz" userId="4c6d9526346a9ae3" providerId="LiveId" clId="{AD25D313-8F40-411F-BE09-C1B3962AFFC3}" dt="2022-07-28T16:34:52.799" v="1383"/>
          <ac:grpSpMkLst>
            <pc:docMk/>
            <pc:sldMk cId="0" sldId="296"/>
            <ac:grpSpMk id="15417" creationId="{00000000-0000-0000-0000-000000000000}"/>
          </ac:grpSpMkLst>
        </pc:grpChg>
        <pc:grpChg chg="replST">
          <ac:chgData name="Abdessamad Derraz" userId="4c6d9526346a9ae3" providerId="LiveId" clId="{AD25D313-8F40-411F-BE09-C1B3962AFFC3}" dt="2022-07-28T16:34:52.804" v="1385"/>
          <ac:grpSpMkLst>
            <pc:docMk/>
            <pc:sldMk cId="0" sldId="296"/>
            <ac:grpSpMk id="15421" creationId="{00000000-0000-0000-0000-000000000000}"/>
          </ac:grpSpMkLst>
        </pc:grpChg>
        <pc:grpChg chg="replST">
          <ac:chgData name="Abdessamad Derraz" userId="4c6d9526346a9ae3" providerId="LiveId" clId="{AD25D313-8F40-411F-BE09-C1B3962AFFC3}" dt="2022-07-28T16:34:52.805" v="1386"/>
          <ac:grpSpMkLst>
            <pc:docMk/>
            <pc:sldMk cId="0" sldId="296"/>
            <ac:grpSpMk id="15424" creationId="{00000000-0000-0000-0000-000000000000}"/>
          </ac:grpSpMkLst>
        </pc:grpChg>
        <pc:grpChg chg="replST">
          <ac:chgData name="Abdessamad Derraz" userId="4c6d9526346a9ae3" providerId="LiveId" clId="{AD25D313-8F40-411F-BE09-C1B3962AFFC3}" dt="2022-07-28T16:34:52.807" v="1387"/>
          <ac:grpSpMkLst>
            <pc:docMk/>
            <pc:sldMk cId="0" sldId="296"/>
            <ac:grpSpMk id="15427" creationId="{00000000-0000-0000-0000-000000000000}"/>
          </ac:grpSpMkLst>
        </pc:grpChg>
        <pc:grpChg chg="replST">
          <ac:chgData name="Abdessamad Derraz" userId="4c6d9526346a9ae3" providerId="LiveId" clId="{AD25D313-8F40-411F-BE09-C1B3962AFFC3}" dt="2022-07-28T16:34:52.809" v="1388"/>
          <ac:grpSpMkLst>
            <pc:docMk/>
            <pc:sldMk cId="0" sldId="296"/>
            <ac:grpSpMk id="15430" creationId="{00000000-0000-0000-0000-000000000000}"/>
          </ac:grpSpMkLst>
        </pc:grpChg>
        <pc:grpChg chg="replST">
          <ac:chgData name="Abdessamad Derraz" userId="4c6d9526346a9ae3" providerId="LiveId" clId="{AD25D313-8F40-411F-BE09-C1B3962AFFC3}" dt="2022-07-28T16:34:52.811" v="1389"/>
          <ac:grpSpMkLst>
            <pc:docMk/>
            <pc:sldMk cId="0" sldId="296"/>
            <ac:grpSpMk id="15439" creationId="{00000000-0000-0000-0000-000000000000}"/>
          </ac:grpSpMkLst>
        </pc:grpChg>
        <pc:grpChg chg="replST">
          <ac:chgData name="Abdessamad Derraz" userId="4c6d9526346a9ae3" providerId="LiveId" clId="{AD25D313-8F40-411F-BE09-C1B3962AFFC3}" dt="2022-07-28T16:34:52.813" v="1390"/>
          <ac:grpSpMkLst>
            <pc:docMk/>
            <pc:sldMk cId="0" sldId="296"/>
            <ac:grpSpMk id="15461" creationId="{00000000-0000-0000-0000-000000000000}"/>
          </ac:grpSpMkLst>
        </pc:grpChg>
        <pc:grpChg chg="replST">
          <ac:chgData name="Abdessamad Derraz" userId="4c6d9526346a9ae3" providerId="LiveId" clId="{AD25D313-8F40-411F-BE09-C1B3962AFFC3}" dt="2022-07-28T16:34:52.814" v="1391"/>
          <ac:grpSpMkLst>
            <pc:docMk/>
            <pc:sldMk cId="0" sldId="296"/>
            <ac:grpSpMk id="15466" creationId="{00000000-0000-0000-0000-000000000000}"/>
          </ac:grpSpMkLst>
        </pc:grpChg>
        <pc:grpChg chg="replST">
          <ac:chgData name="Abdessamad Derraz" userId="4c6d9526346a9ae3" providerId="LiveId" clId="{AD25D313-8F40-411F-BE09-C1B3962AFFC3}" dt="2022-07-28T16:34:52.816" v="1392"/>
          <ac:grpSpMkLst>
            <pc:docMk/>
            <pc:sldMk cId="0" sldId="296"/>
            <ac:grpSpMk id="15479" creationId="{00000000-0000-0000-0000-000000000000}"/>
          </ac:grpSpMkLst>
        </pc:grpChg>
        <pc:grpChg chg="replST">
          <ac:chgData name="Abdessamad Derraz" userId="4c6d9526346a9ae3" providerId="LiveId" clId="{AD25D313-8F40-411F-BE09-C1B3962AFFC3}" dt="2022-07-28T16:34:52.818" v="1393"/>
          <ac:grpSpMkLst>
            <pc:docMk/>
            <pc:sldMk cId="0" sldId="296"/>
            <ac:grpSpMk id="15482" creationId="{00000000-0000-0000-0000-000000000000}"/>
          </ac:grpSpMkLst>
        </pc:grpChg>
        <pc:grpChg chg="replST">
          <ac:chgData name="Abdessamad Derraz" userId="4c6d9526346a9ae3" providerId="LiveId" clId="{AD25D313-8F40-411F-BE09-C1B3962AFFC3}" dt="2022-07-28T16:34:52.826" v="1398"/>
          <ac:grpSpMkLst>
            <pc:docMk/>
            <pc:sldMk cId="0" sldId="296"/>
            <ac:grpSpMk id="15490" creationId="{00000000-0000-0000-0000-000000000000}"/>
          </ac:grpSpMkLst>
        </pc:grpChg>
        <pc:grpChg chg="replST">
          <ac:chgData name="Abdessamad Derraz" userId="4c6d9526346a9ae3" providerId="LiveId" clId="{AD25D313-8F40-411F-BE09-C1B3962AFFC3}" dt="2022-07-28T16:34:52.827" v="1399"/>
          <ac:grpSpMkLst>
            <pc:docMk/>
            <pc:sldMk cId="0" sldId="296"/>
            <ac:grpSpMk id="15493" creationId="{00000000-0000-0000-0000-000000000000}"/>
          </ac:grpSpMkLst>
        </pc:grpChg>
        <pc:grpChg chg="replST">
          <ac:chgData name="Abdessamad Derraz" userId="4c6d9526346a9ae3" providerId="LiveId" clId="{AD25D313-8F40-411F-BE09-C1B3962AFFC3}" dt="2022-07-28T16:34:52.829" v="1400"/>
          <ac:grpSpMkLst>
            <pc:docMk/>
            <pc:sldMk cId="0" sldId="296"/>
            <ac:grpSpMk id="15496" creationId="{00000000-0000-0000-0000-000000000000}"/>
          </ac:grpSpMkLst>
        </pc:grpChg>
        <pc:grpChg chg="replST">
          <ac:chgData name="Abdessamad Derraz" userId="4c6d9526346a9ae3" providerId="LiveId" clId="{AD25D313-8F40-411F-BE09-C1B3962AFFC3}" dt="2022-07-28T16:34:52.831" v="1401"/>
          <ac:grpSpMkLst>
            <pc:docMk/>
            <pc:sldMk cId="0" sldId="296"/>
            <ac:grpSpMk id="15499" creationId="{00000000-0000-0000-0000-000000000000}"/>
          </ac:grpSpMkLst>
        </pc:grpChg>
        <pc:grpChg chg="replST">
          <ac:chgData name="Abdessamad Derraz" userId="4c6d9526346a9ae3" providerId="LiveId" clId="{AD25D313-8F40-411F-BE09-C1B3962AFFC3}" dt="2022-07-28T16:34:52.832" v="1402"/>
          <ac:grpSpMkLst>
            <pc:docMk/>
            <pc:sldMk cId="0" sldId="296"/>
            <ac:grpSpMk id="15502" creationId="{00000000-0000-0000-0000-000000000000}"/>
          </ac:grpSpMkLst>
        </pc:grpChg>
        <pc:grpChg chg="replST">
          <ac:chgData name="Abdessamad Derraz" userId="4c6d9526346a9ae3" providerId="LiveId" clId="{AD25D313-8F40-411F-BE09-C1B3962AFFC3}" dt="2022-07-28T16:34:52.834" v="1403"/>
          <ac:grpSpMkLst>
            <pc:docMk/>
            <pc:sldMk cId="0" sldId="296"/>
            <ac:grpSpMk id="15505" creationId="{00000000-0000-0000-0000-000000000000}"/>
          </ac:grpSpMkLst>
        </pc:grpChg>
        <pc:grpChg chg="replST">
          <ac:chgData name="Abdessamad Derraz" userId="4c6d9526346a9ae3" providerId="LiveId" clId="{AD25D313-8F40-411F-BE09-C1B3962AFFC3}" dt="2022-07-28T16:34:52.836" v="1404"/>
          <ac:grpSpMkLst>
            <pc:docMk/>
            <pc:sldMk cId="0" sldId="296"/>
            <ac:grpSpMk id="15508" creationId="{00000000-0000-0000-0000-000000000000}"/>
          </ac:grpSpMkLst>
        </pc:grpChg>
        <pc:grpChg chg="replST">
          <ac:chgData name="Abdessamad Derraz" userId="4c6d9526346a9ae3" providerId="LiveId" clId="{AD25D313-8F40-411F-BE09-C1B3962AFFC3}" dt="2022-07-28T16:34:52.838" v="1405"/>
          <ac:grpSpMkLst>
            <pc:docMk/>
            <pc:sldMk cId="0" sldId="296"/>
            <ac:grpSpMk id="15511" creationId="{00000000-0000-0000-0000-000000000000}"/>
          </ac:grpSpMkLst>
        </pc:grpChg>
        <pc:grpChg chg="replST">
          <ac:chgData name="Abdessamad Derraz" userId="4c6d9526346a9ae3" providerId="LiveId" clId="{AD25D313-8F40-411F-BE09-C1B3962AFFC3}" dt="2022-07-28T16:34:52.840" v="1406"/>
          <ac:grpSpMkLst>
            <pc:docMk/>
            <pc:sldMk cId="0" sldId="296"/>
            <ac:grpSpMk id="15515" creationId="{00000000-0000-0000-0000-000000000000}"/>
          </ac:grpSpMkLst>
        </pc:grpChg>
        <pc:grpChg chg="replST">
          <ac:chgData name="Abdessamad Derraz" userId="4c6d9526346a9ae3" providerId="LiveId" clId="{AD25D313-8F40-411F-BE09-C1B3962AFFC3}" dt="2022-07-28T16:34:52.841" v="1407"/>
          <ac:grpSpMkLst>
            <pc:docMk/>
            <pc:sldMk cId="0" sldId="296"/>
            <ac:grpSpMk id="15519" creationId="{00000000-0000-0000-0000-000000000000}"/>
          </ac:grpSpMkLst>
        </pc:grpChg>
        <pc:grpChg chg="replST">
          <ac:chgData name="Abdessamad Derraz" userId="4c6d9526346a9ae3" providerId="LiveId" clId="{AD25D313-8F40-411F-BE09-C1B3962AFFC3}" dt="2022-07-28T16:34:52.843" v="1408"/>
          <ac:grpSpMkLst>
            <pc:docMk/>
            <pc:sldMk cId="0" sldId="296"/>
            <ac:grpSpMk id="15523" creationId="{00000000-0000-0000-0000-000000000000}"/>
          </ac:grpSpMkLst>
        </pc:grpChg>
        <pc:grpChg chg="replST">
          <ac:chgData name="Abdessamad Derraz" userId="4c6d9526346a9ae3" providerId="LiveId" clId="{AD25D313-8F40-411F-BE09-C1B3962AFFC3}" dt="2022-07-28T16:34:52.844" v="1409"/>
          <ac:grpSpMkLst>
            <pc:docMk/>
            <pc:sldMk cId="0" sldId="296"/>
            <ac:grpSpMk id="15527" creationId="{00000000-0000-0000-0000-000000000000}"/>
          </ac:grpSpMkLst>
        </pc:grpChg>
        <pc:grpChg chg="replST">
          <ac:chgData name="Abdessamad Derraz" userId="4c6d9526346a9ae3" providerId="LiveId" clId="{AD25D313-8F40-411F-BE09-C1B3962AFFC3}" dt="2022-07-28T16:34:52.856" v="1416"/>
          <ac:grpSpMkLst>
            <pc:docMk/>
            <pc:sldMk cId="0" sldId="296"/>
            <ac:grpSpMk id="15536" creationId="{00000000-0000-0000-0000-000000000000}"/>
          </ac:grpSpMkLst>
        </pc:grpChg>
        <pc:grpChg chg="replST">
          <ac:chgData name="Abdessamad Derraz" userId="4c6d9526346a9ae3" providerId="LiveId" clId="{AD25D313-8F40-411F-BE09-C1B3962AFFC3}" dt="2022-07-28T16:34:52.858" v="1417"/>
          <ac:grpSpMkLst>
            <pc:docMk/>
            <pc:sldMk cId="0" sldId="296"/>
            <ac:grpSpMk id="15539" creationId="{00000000-0000-0000-0000-000000000000}"/>
          </ac:grpSpMkLst>
        </pc:grpChg>
        <pc:grpChg chg="replST">
          <ac:chgData name="Abdessamad Derraz" userId="4c6d9526346a9ae3" providerId="LiveId" clId="{AD25D313-8F40-411F-BE09-C1B3962AFFC3}" dt="2022-07-28T16:34:52.859" v="1418"/>
          <ac:grpSpMkLst>
            <pc:docMk/>
            <pc:sldMk cId="0" sldId="296"/>
            <ac:grpSpMk id="15542" creationId="{00000000-0000-0000-0000-000000000000}"/>
          </ac:grpSpMkLst>
        </pc:grpChg>
        <pc:grpChg chg="replST">
          <ac:chgData name="Abdessamad Derraz" userId="4c6d9526346a9ae3" providerId="LiveId" clId="{AD25D313-8F40-411F-BE09-C1B3962AFFC3}" dt="2022-07-28T16:34:52.866" v="1422"/>
          <ac:grpSpMkLst>
            <pc:docMk/>
            <pc:sldMk cId="0" sldId="296"/>
            <ac:grpSpMk id="15548" creationId="{00000000-0000-0000-0000-000000000000}"/>
          </ac:grpSpMkLst>
        </pc:grpChg>
        <pc:grpChg chg="replST">
          <ac:chgData name="Abdessamad Derraz" userId="4c6d9526346a9ae3" providerId="LiveId" clId="{AD25D313-8F40-411F-BE09-C1B3962AFFC3}" dt="2022-07-28T16:34:52.868" v="1423"/>
          <ac:grpSpMkLst>
            <pc:docMk/>
            <pc:sldMk cId="0" sldId="296"/>
            <ac:grpSpMk id="15558" creationId="{00000000-0000-0000-0000-000000000000}"/>
          </ac:grpSpMkLst>
        </pc:grpChg>
        <pc:grpChg chg="replST">
          <ac:chgData name="Abdessamad Derraz" userId="4c6d9526346a9ae3" providerId="LiveId" clId="{AD25D313-8F40-411F-BE09-C1B3962AFFC3}" dt="2022-07-28T16:34:52.869" v="1424"/>
          <ac:grpSpMkLst>
            <pc:docMk/>
            <pc:sldMk cId="0" sldId="296"/>
            <ac:grpSpMk id="15561" creationId="{00000000-0000-0000-0000-000000000000}"/>
          </ac:grpSpMkLst>
        </pc:grpChg>
        <pc:grpChg chg="replST">
          <ac:chgData name="Abdessamad Derraz" userId="4c6d9526346a9ae3" providerId="LiveId" clId="{AD25D313-8F40-411F-BE09-C1B3962AFFC3}" dt="2022-07-28T16:34:52.871" v="1425"/>
          <ac:grpSpMkLst>
            <pc:docMk/>
            <pc:sldMk cId="0" sldId="296"/>
            <ac:grpSpMk id="15582" creationId="{00000000-0000-0000-0000-000000000000}"/>
          </ac:grpSpMkLst>
        </pc:grpChg>
      </pc:sldChg>
      <pc:sldChg chg="modSp del mod modNotes">
        <pc:chgData name="Abdessamad Derraz" userId="4c6d9526346a9ae3" providerId="LiveId" clId="{AD25D313-8F40-411F-BE09-C1B3962AFFC3}" dt="2022-07-28T16:38:39.932" v="2285" actId="47"/>
        <pc:sldMkLst>
          <pc:docMk/>
          <pc:sldMk cId="0" sldId="297"/>
        </pc:sldMkLst>
        <pc:spChg chg="replST">
          <ac:chgData name="Abdessamad Derraz" userId="4c6d9526346a9ae3" providerId="LiveId" clId="{AD25D313-8F40-411F-BE09-C1B3962AFFC3}" dt="2022-07-28T16:34:52.890" v="1438"/>
          <ac:spMkLst>
            <pc:docMk/>
            <pc:sldMk cId="0" sldId="297"/>
            <ac:spMk id="15702" creationId="{00000000-0000-0000-0000-000000000000}"/>
          </ac:spMkLst>
        </pc:spChg>
        <pc:spChg chg="replST">
          <ac:chgData name="Abdessamad Derraz" userId="4c6d9526346a9ae3" providerId="LiveId" clId="{AD25D313-8F40-411F-BE09-C1B3962AFFC3}" dt="2022-07-28T16:34:52.955" v="1441"/>
          <ac:spMkLst>
            <pc:docMk/>
            <pc:sldMk cId="0" sldId="297"/>
            <ac:spMk id="15711" creationId="{00000000-0000-0000-0000-000000000000}"/>
          </ac:spMkLst>
        </pc:spChg>
        <pc:spChg chg="replST">
          <ac:chgData name="Abdessamad Derraz" userId="4c6d9526346a9ae3" providerId="LiveId" clId="{AD25D313-8F40-411F-BE09-C1B3962AFFC3}" dt="2022-07-28T16:34:53.009" v="1443"/>
          <ac:spMkLst>
            <pc:docMk/>
            <pc:sldMk cId="0" sldId="297"/>
            <ac:spMk id="15715" creationId="{00000000-0000-0000-0000-000000000000}"/>
          </ac:spMkLst>
        </pc:spChg>
        <pc:spChg chg="replST">
          <ac:chgData name="Abdessamad Derraz" userId="4c6d9526346a9ae3" providerId="LiveId" clId="{AD25D313-8F40-411F-BE09-C1B3962AFFC3}" dt="2022-07-28T16:34:53.038" v="1444"/>
          <ac:spMkLst>
            <pc:docMk/>
            <pc:sldMk cId="0" sldId="297"/>
            <ac:spMk id="15716" creationId="{00000000-0000-0000-0000-000000000000}"/>
          </ac:spMkLst>
        </pc:spChg>
        <pc:grpChg chg="replST">
          <ac:chgData name="Abdessamad Derraz" userId="4c6d9526346a9ae3" providerId="LiveId" clId="{AD25D313-8F40-411F-BE09-C1B3962AFFC3}" dt="2022-07-28T16:34:52.881" v="1431"/>
          <ac:grpSpMkLst>
            <pc:docMk/>
            <pc:sldMk cId="0" sldId="297"/>
            <ac:grpSpMk id="15670" creationId="{00000000-0000-0000-0000-000000000000}"/>
          </ac:grpSpMkLst>
        </pc:grpChg>
        <pc:grpChg chg="replST">
          <ac:chgData name="Abdessamad Derraz" userId="4c6d9526346a9ae3" providerId="LiveId" clId="{AD25D313-8F40-411F-BE09-C1B3962AFFC3}" dt="2022-07-28T16:34:52.883" v="1433"/>
          <ac:grpSpMkLst>
            <pc:docMk/>
            <pc:sldMk cId="0" sldId="297"/>
            <ac:grpSpMk id="15687" creationId="{00000000-0000-0000-0000-000000000000}"/>
          </ac:grpSpMkLst>
        </pc:grpChg>
        <pc:grpChg chg="replST">
          <ac:chgData name="Abdessamad Derraz" userId="4c6d9526346a9ae3" providerId="LiveId" clId="{AD25D313-8F40-411F-BE09-C1B3962AFFC3}" dt="2022-07-28T16:34:52.884" v="1434"/>
          <ac:grpSpMkLst>
            <pc:docMk/>
            <pc:sldMk cId="0" sldId="297"/>
            <ac:grpSpMk id="15690" creationId="{00000000-0000-0000-0000-000000000000}"/>
          </ac:grpSpMkLst>
        </pc:grpChg>
        <pc:grpChg chg="replST">
          <ac:chgData name="Abdessamad Derraz" userId="4c6d9526346a9ae3" providerId="LiveId" clId="{AD25D313-8F40-411F-BE09-C1B3962AFFC3}" dt="2022-07-28T16:34:52.886" v="1435"/>
          <ac:grpSpMkLst>
            <pc:docMk/>
            <pc:sldMk cId="0" sldId="297"/>
            <ac:grpSpMk id="15693" creationId="{00000000-0000-0000-0000-000000000000}"/>
          </ac:grpSpMkLst>
        </pc:grpChg>
        <pc:grpChg chg="replST">
          <ac:chgData name="Abdessamad Derraz" userId="4c6d9526346a9ae3" providerId="LiveId" clId="{AD25D313-8F40-411F-BE09-C1B3962AFFC3}" dt="2022-07-28T16:34:52.887" v="1436"/>
          <ac:grpSpMkLst>
            <pc:docMk/>
            <pc:sldMk cId="0" sldId="297"/>
            <ac:grpSpMk id="15696" creationId="{00000000-0000-0000-0000-000000000000}"/>
          </ac:grpSpMkLst>
        </pc:grpChg>
        <pc:grpChg chg="replST">
          <ac:chgData name="Abdessamad Derraz" userId="4c6d9526346a9ae3" providerId="LiveId" clId="{AD25D313-8F40-411F-BE09-C1B3962AFFC3}" dt="2022-07-28T16:34:52.889" v="1437"/>
          <ac:grpSpMkLst>
            <pc:docMk/>
            <pc:sldMk cId="0" sldId="297"/>
            <ac:grpSpMk id="15699" creationId="{00000000-0000-0000-0000-000000000000}"/>
          </ac:grpSpMkLst>
        </pc:grpChg>
        <pc:grpChg chg="replST">
          <ac:chgData name="Abdessamad Derraz" userId="4c6d9526346a9ae3" providerId="LiveId" clId="{AD25D313-8F40-411F-BE09-C1B3962AFFC3}" dt="2022-07-28T16:34:52.891" v="1439"/>
          <ac:grpSpMkLst>
            <pc:docMk/>
            <pc:sldMk cId="0" sldId="297"/>
            <ac:grpSpMk id="15703" creationId="{00000000-0000-0000-0000-000000000000}"/>
          </ac:grpSpMkLst>
        </pc:grpChg>
        <pc:grpChg chg="replST">
          <ac:chgData name="Abdessamad Derraz" userId="4c6d9526346a9ae3" providerId="LiveId" clId="{AD25D313-8F40-411F-BE09-C1B3962AFFC3}" dt="2022-07-28T16:34:52.927" v="1440"/>
          <ac:grpSpMkLst>
            <pc:docMk/>
            <pc:sldMk cId="0" sldId="297"/>
            <ac:grpSpMk id="15707" creationId="{00000000-0000-0000-0000-000000000000}"/>
          </ac:grpSpMkLst>
        </pc:grpChg>
        <pc:grpChg chg="replST">
          <ac:chgData name="Abdessamad Derraz" userId="4c6d9526346a9ae3" providerId="LiveId" clId="{AD25D313-8F40-411F-BE09-C1B3962AFFC3}" dt="2022-07-28T16:34:52.982" v="1442"/>
          <ac:grpSpMkLst>
            <pc:docMk/>
            <pc:sldMk cId="0" sldId="297"/>
            <ac:grpSpMk id="15712" creationId="{00000000-0000-0000-0000-000000000000}"/>
          </ac:grpSpMkLst>
        </pc:grpChg>
        <pc:grpChg chg="replST">
          <ac:chgData name="Abdessamad Derraz" userId="4c6d9526346a9ae3" providerId="LiveId" clId="{AD25D313-8F40-411F-BE09-C1B3962AFFC3}" dt="2022-07-28T16:34:53.065" v="1445"/>
          <ac:grpSpMkLst>
            <pc:docMk/>
            <pc:sldMk cId="0" sldId="297"/>
            <ac:grpSpMk id="15717" creationId="{00000000-0000-0000-0000-000000000000}"/>
          </ac:grpSpMkLst>
        </pc:grpChg>
        <pc:grpChg chg="replST">
          <ac:chgData name="Abdessamad Derraz" userId="4c6d9526346a9ae3" providerId="LiveId" clId="{AD25D313-8F40-411F-BE09-C1B3962AFFC3}" dt="2022-07-28T16:34:53.092" v="1446"/>
          <ac:grpSpMkLst>
            <pc:docMk/>
            <pc:sldMk cId="0" sldId="297"/>
            <ac:grpSpMk id="15728" creationId="{00000000-0000-0000-0000-000000000000}"/>
          </ac:grpSpMkLst>
        </pc:grpChg>
        <pc:grpChg chg="replST">
          <ac:chgData name="Abdessamad Derraz" userId="4c6d9526346a9ae3" providerId="LiveId" clId="{AD25D313-8F40-411F-BE09-C1B3962AFFC3}" dt="2022-07-28T16:34:53.119" v="1447"/>
          <ac:grpSpMkLst>
            <pc:docMk/>
            <pc:sldMk cId="0" sldId="297"/>
            <ac:grpSpMk id="15741" creationId="{00000000-0000-0000-0000-000000000000}"/>
          </ac:grpSpMkLst>
        </pc:grpChg>
        <pc:grpChg chg="replST">
          <ac:chgData name="Abdessamad Derraz" userId="4c6d9526346a9ae3" providerId="LiveId" clId="{AD25D313-8F40-411F-BE09-C1B3962AFFC3}" dt="2022-07-28T16:34:53.145" v="1448"/>
          <ac:grpSpMkLst>
            <pc:docMk/>
            <pc:sldMk cId="0" sldId="297"/>
            <ac:grpSpMk id="15754" creationId="{00000000-0000-0000-0000-000000000000}"/>
          </ac:grpSpMkLst>
        </pc:grpChg>
        <pc:grpChg chg="replST">
          <ac:chgData name="Abdessamad Derraz" userId="4c6d9526346a9ae3" providerId="LiveId" clId="{AD25D313-8F40-411F-BE09-C1B3962AFFC3}" dt="2022-07-28T16:34:53.182" v="1449"/>
          <ac:grpSpMkLst>
            <pc:docMk/>
            <pc:sldMk cId="0" sldId="297"/>
            <ac:grpSpMk id="17327" creationId="{00000000-0000-0000-0000-000000000000}"/>
          </ac:grpSpMkLst>
        </pc:grpChg>
        <pc:grpChg chg="replST">
          <ac:chgData name="Abdessamad Derraz" userId="4c6d9526346a9ae3" providerId="LiveId" clId="{AD25D313-8F40-411F-BE09-C1B3962AFFC3}" dt="2022-07-28T16:34:53.210" v="1450"/>
          <ac:grpSpMkLst>
            <pc:docMk/>
            <pc:sldMk cId="0" sldId="297"/>
            <ac:grpSpMk id="18139" creationId="{00000000-0000-0000-0000-000000000000}"/>
          </ac:grpSpMkLst>
        </pc:grpChg>
        <pc:grpChg chg="replST">
          <ac:chgData name="Abdessamad Derraz" userId="4c6d9526346a9ae3" providerId="LiveId" clId="{AD25D313-8F40-411F-BE09-C1B3962AFFC3}" dt="2022-07-28T16:34:53.237" v="1451"/>
          <ac:grpSpMkLst>
            <pc:docMk/>
            <pc:sldMk cId="0" sldId="297"/>
            <ac:grpSpMk id="18146" creationId="{00000000-0000-0000-0000-000000000000}"/>
          </ac:grpSpMkLst>
        </pc:grpChg>
        <pc:grpChg chg="replST">
          <ac:chgData name="Abdessamad Derraz" userId="4c6d9526346a9ae3" providerId="LiveId" clId="{AD25D313-8F40-411F-BE09-C1B3962AFFC3}" dt="2022-07-28T16:34:53.265" v="1452"/>
          <ac:grpSpMkLst>
            <pc:docMk/>
            <pc:sldMk cId="0" sldId="297"/>
            <ac:grpSpMk id="18198" creationId="{00000000-0000-0000-0000-000000000000}"/>
          </ac:grpSpMkLst>
        </pc:grpChg>
      </pc:sldChg>
      <pc:sldChg chg="modSp del mod modNotes">
        <pc:chgData name="Abdessamad Derraz" userId="4c6d9526346a9ae3" providerId="LiveId" clId="{AD25D313-8F40-411F-BE09-C1B3962AFFC3}" dt="2022-07-28T16:38:39.932" v="2285" actId="47"/>
        <pc:sldMkLst>
          <pc:docMk/>
          <pc:sldMk cId="0" sldId="298"/>
        </pc:sldMkLst>
        <pc:grpChg chg="replST">
          <ac:chgData name="Abdessamad Derraz" userId="4c6d9526346a9ae3" providerId="LiveId" clId="{AD25D313-8F40-411F-BE09-C1B3962AFFC3}" dt="2022-07-28T16:34:53.293" v="1453"/>
          <ac:grpSpMkLst>
            <pc:docMk/>
            <pc:sldMk cId="0" sldId="298"/>
            <ac:grpSpMk id="22170" creationId="{00000000-0000-0000-0000-000000000000}"/>
          </ac:grpSpMkLst>
        </pc:grpChg>
        <pc:grpChg chg="replST">
          <ac:chgData name="Abdessamad Derraz" userId="4c6d9526346a9ae3" providerId="LiveId" clId="{AD25D313-8F40-411F-BE09-C1B3962AFFC3}" dt="2022-07-28T16:34:53.324" v="1455"/>
          <ac:grpSpMkLst>
            <pc:docMk/>
            <pc:sldMk cId="0" sldId="298"/>
            <ac:grpSpMk id="22185" creationId="{00000000-0000-0000-0000-000000000000}"/>
          </ac:grpSpMkLst>
        </pc:grpChg>
        <pc:grpChg chg="replST">
          <ac:chgData name="Abdessamad Derraz" userId="4c6d9526346a9ae3" providerId="LiveId" clId="{AD25D313-8F40-411F-BE09-C1B3962AFFC3}" dt="2022-07-28T16:34:53.351" v="1456"/>
          <ac:grpSpMkLst>
            <pc:docMk/>
            <pc:sldMk cId="0" sldId="298"/>
            <ac:grpSpMk id="22207" creationId="{00000000-0000-0000-0000-000000000000}"/>
          </ac:grpSpMkLst>
        </pc:grpChg>
        <pc:grpChg chg="replST">
          <ac:chgData name="Abdessamad Derraz" userId="4c6d9526346a9ae3" providerId="LiveId" clId="{AD25D313-8F40-411F-BE09-C1B3962AFFC3}" dt="2022-07-28T16:34:53.378" v="1457"/>
          <ac:grpSpMkLst>
            <pc:docMk/>
            <pc:sldMk cId="0" sldId="298"/>
            <ac:grpSpMk id="22228" creationId="{00000000-0000-0000-0000-000000000000}"/>
          </ac:grpSpMkLst>
        </pc:grpChg>
        <pc:grpChg chg="replST">
          <ac:chgData name="Abdessamad Derraz" userId="4c6d9526346a9ae3" providerId="LiveId" clId="{AD25D313-8F40-411F-BE09-C1B3962AFFC3}" dt="2022-07-28T16:34:53.405" v="1458"/>
          <ac:grpSpMkLst>
            <pc:docMk/>
            <pc:sldMk cId="0" sldId="298"/>
            <ac:grpSpMk id="22238" creationId="{00000000-0000-0000-0000-000000000000}"/>
          </ac:grpSpMkLst>
        </pc:grpChg>
        <pc:grpChg chg="replST">
          <ac:chgData name="Abdessamad Derraz" userId="4c6d9526346a9ae3" providerId="LiveId" clId="{AD25D313-8F40-411F-BE09-C1B3962AFFC3}" dt="2022-07-28T16:34:53.440" v="1459"/>
          <ac:grpSpMkLst>
            <pc:docMk/>
            <pc:sldMk cId="0" sldId="298"/>
            <ac:grpSpMk id="22244" creationId="{00000000-0000-0000-0000-000000000000}"/>
          </ac:grpSpMkLst>
        </pc:grpChg>
        <pc:grpChg chg="replST">
          <ac:chgData name="Abdessamad Derraz" userId="4c6d9526346a9ae3" providerId="LiveId" clId="{AD25D313-8F40-411F-BE09-C1B3962AFFC3}" dt="2022-07-28T16:34:53.467" v="1460"/>
          <ac:grpSpMkLst>
            <pc:docMk/>
            <pc:sldMk cId="0" sldId="298"/>
            <ac:grpSpMk id="22251" creationId="{00000000-0000-0000-0000-000000000000}"/>
          </ac:grpSpMkLst>
        </pc:grpChg>
        <pc:grpChg chg="replST">
          <ac:chgData name="Abdessamad Derraz" userId="4c6d9526346a9ae3" providerId="LiveId" clId="{AD25D313-8F40-411F-BE09-C1B3962AFFC3}" dt="2022-07-28T16:34:53.495" v="1461"/>
          <ac:grpSpMkLst>
            <pc:docMk/>
            <pc:sldMk cId="0" sldId="298"/>
            <ac:grpSpMk id="22260" creationId="{00000000-0000-0000-0000-000000000000}"/>
          </ac:grpSpMkLst>
        </pc:grpChg>
        <pc:grpChg chg="replST">
          <ac:chgData name="Abdessamad Derraz" userId="4c6d9526346a9ae3" providerId="LiveId" clId="{AD25D313-8F40-411F-BE09-C1B3962AFFC3}" dt="2022-07-28T16:34:53.523" v="1462"/>
          <ac:grpSpMkLst>
            <pc:docMk/>
            <pc:sldMk cId="0" sldId="298"/>
            <ac:grpSpMk id="22272" creationId="{00000000-0000-0000-0000-000000000000}"/>
          </ac:grpSpMkLst>
        </pc:grpChg>
        <pc:grpChg chg="replST">
          <ac:chgData name="Abdessamad Derraz" userId="4c6d9526346a9ae3" providerId="LiveId" clId="{AD25D313-8F40-411F-BE09-C1B3962AFFC3}" dt="2022-07-28T16:34:53.549" v="1463"/>
          <ac:grpSpMkLst>
            <pc:docMk/>
            <pc:sldMk cId="0" sldId="298"/>
            <ac:grpSpMk id="22278" creationId="{00000000-0000-0000-0000-000000000000}"/>
          </ac:grpSpMkLst>
        </pc:grpChg>
        <pc:grpChg chg="replST">
          <ac:chgData name="Abdessamad Derraz" userId="4c6d9526346a9ae3" providerId="LiveId" clId="{AD25D313-8F40-411F-BE09-C1B3962AFFC3}" dt="2022-07-28T16:34:53.577" v="1464"/>
          <ac:grpSpMkLst>
            <pc:docMk/>
            <pc:sldMk cId="0" sldId="298"/>
            <ac:grpSpMk id="22288" creationId="{00000000-0000-0000-0000-000000000000}"/>
          </ac:grpSpMkLst>
        </pc:grpChg>
        <pc:grpChg chg="replST">
          <ac:chgData name="Abdessamad Derraz" userId="4c6d9526346a9ae3" providerId="LiveId" clId="{AD25D313-8F40-411F-BE09-C1B3962AFFC3}" dt="2022-07-28T16:34:53.604" v="1465"/>
          <ac:grpSpMkLst>
            <pc:docMk/>
            <pc:sldMk cId="0" sldId="298"/>
            <ac:grpSpMk id="22302" creationId="{00000000-0000-0000-0000-000000000000}"/>
          </ac:grpSpMkLst>
        </pc:grpChg>
        <pc:grpChg chg="replST">
          <ac:chgData name="Abdessamad Derraz" userId="4c6d9526346a9ae3" providerId="LiveId" clId="{AD25D313-8F40-411F-BE09-C1B3962AFFC3}" dt="2022-07-28T16:34:53.632" v="1466"/>
          <ac:grpSpMkLst>
            <pc:docMk/>
            <pc:sldMk cId="0" sldId="298"/>
            <ac:grpSpMk id="22325" creationId="{00000000-0000-0000-0000-000000000000}"/>
          </ac:grpSpMkLst>
        </pc:grpChg>
        <pc:grpChg chg="replST">
          <ac:chgData name="Abdessamad Derraz" userId="4c6d9526346a9ae3" providerId="LiveId" clId="{AD25D313-8F40-411F-BE09-C1B3962AFFC3}" dt="2022-07-28T16:34:53.659" v="1467"/>
          <ac:grpSpMkLst>
            <pc:docMk/>
            <pc:sldMk cId="0" sldId="298"/>
            <ac:grpSpMk id="22342" creationId="{00000000-0000-0000-0000-000000000000}"/>
          </ac:grpSpMkLst>
        </pc:grpChg>
        <pc:grpChg chg="replST">
          <ac:chgData name="Abdessamad Derraz" userId="4c6d9526346a9ae3" providerId="LiveId" clId="{AD25D313-8F40-411F-BE09-C1B3962AFFC3}" dt="2022-07-28T16:34:53.695" v="1468"/>
          <ac:grpSpMkLst>
            <pc:docMk/>
            <pc:sldMk cId="0" sldId="298"/>
            <ac:grpSpMk id="22353" creationId="{00000000-0000-0000-0000-000000000000}"/>
          </ac:grpSpMkLst>
        </pc:grpChg>
        <pc:grpChg chg="replST">
          <ac:chgData name="Abdessamad Derraz" userId="4c6d9526346a9ae3" providerId="LiveId" clId="{AD25D313-8F40-411F-BE09-C1B3962AFFC3}" dt="2022-07-28T16:34:53.724" v="1469"/>
          <ac:grpSpMkLst>
            <pc:docMk/>
            <pc:sldMk cId="0" sldId="298"/>
            <ac:grpSpMk id="22414" creationId="{00000000-0000-0000-0000-000000000000}"/>
          </ac:grpSpMkLst>
        </pc:grpChg>
        <pc:grpChg chg="replST">
          <ac:chgData name="Abdessamad Derraz" userId="4c6d9526346a9ae3" providerId="LiveId" clId="{AD25D313-8F40-411F-BE09-C1B3962AFFC3}" dt="2022-07-28T16:34:53.751" v="1470"/>
          <ac:grpSpMkLst>
            <pc:docMk/>
            <pc:sldMk cId="0" sldId="298"/>
            <ac:grpSpMk id="22447" creationId="{00000000-0000-0000-0000-000000000000}"/>
          </ac:grpSpMkLst>
        </pc:grpChg>
        <pc:grpChg chg="replST">
          <ac:chgData name="Abdessamad Derraz" userId="4c6d9526346a9ae3" providerId="LiveId" clId="{AD25D313-8F40-411F-BE09-C1B3962AFFC3}" dt="2022-07-28T16:34:53.778" v="1471"/>
          <ac:grpSpMkLst>
            <pc:docMk/>
            <pc:sldMk cId="0" sldId="298"/>
            <ac:grpSpMk id="22454" creationId="{00000000-0000-0000-0000-000000000000}"/>
          </ac:grpSpMkLst>
        </pc:grpChg>
        <pc:grpChg chg="replST">
          <ac:chgData name="Abdessamad Derraz" userId="4c6d9526346a9ae3" providerId="LiveId" clId="{AD25D313-8F40-411F-BE09-C1B3962AFFC3}" dt="2022-07-28T16:34:53.805" v="1472"/>
          <ac:grpSpMkLst>
            <pc:docMk/>
            <pc:sldMk cId="0" sldId="298"/>
            <ac:grpSpMk id="22467" creationId="{00000000-0000-0000-0000-000000000000}"/>
          </ac:grpSpMkLst>
        </pc:grpChg>
        <pc:grpChg chg="replST">
          <ac:chgData name="Abdessamad Derraz" userId="4c6d9526346a9ae3" providerId="LiveId" clId="{AD25D313-8F40-411F-BE09-C1B3962AFFC3}" dt="2022-07-28T16:34:53.832" v="1473"/>
          <ac:grpSpMkLst>
            <pc:docMk/>
            <pc:sldMk cId="0" sldId="298"/>
            <ac:grpSpMk id="22491" creationId="{00000000-0000-0000-0000-000000000000}"/>
          </ac:grpSpMkLst>
        </pc:grpChg>
        <pc:grpChg chg="replST">
          <ac:chgData name="Abdessamad Derraz" userId="4c6d9526346a9ae3" providerId="LiveId" clId="{AD25D313-8F40-411F-BE09-C1B3962AFFC3}" dt="2022-07-28T16:34:53.860" v="1474"/>
          <ac:grpSpMkLst>
            <pc:docMk/>
            <pc:sldMk cId="0" sldId="298"/>
            <ac:grpSpMk id="22525" creationId="{00000000-0000-0000-0000-000000000000}"/>
          </ac:grpSpMkLst>
        </pc:grpChg>
        <pc:grpChg chg="replST">
          <ac:chgData name="Abdessamad Derraz" userId="4c6d9526346a9ae3" providerId="LiveId" clId="{AD25D313-8F40-411F-BE09-C1B3962AFFC3}" dt="2022-07-28T16:34:53.887" v="1475"/>
          <ac:grpSpMkLst>
            <pc:docMk/>
            <pc:sldMk cId="0" sldId="298"/>
            <ac:grpSpMk id="22532" creationId="{00000000-0000-0000-0000-000000000000}"/>
          </ac:grpSpMkLst>
        </pc:grpChg>
        <pc:grpChg chg="replST">
          <ac:chgData name="Abdessamad Derraz" userId="4c6d9526346a9ae3" providerId="LiveId" clId="{AD25D313-8F40-411F-BE09-C1B3962AFFC3}" dt="2022-07-28T16:34:53.914" v="1476"/>
          <ac:grpSpMkLst>
            <pc:docMk/>
            <pc:sldMk cId="0" sldId="298"/>
            <ac:grpSpMk id="22538" creationId="{00000000-0000-0000-0000-000000000000}"/>
          </ac:grpSpMkLst>
        </pc:grpChg>
      </pc:sldChg>
      <pc:sldChg chg="modSp del mod">
        <pc:chgData name="Abdessamad Derraz" userId="4c6d9526346a9ae3" providerId="LiveId" clId="{AD25D313-8F40-411F-BE09-C1B3962AFFC3}" dt="2022-07-28T16:38:39.932" v="2285" actId="47"/>
        <pc:sldMkLst>
          <pc:docMk/>
          <pc:sldMk cId="0" sldId="299"/>
        </pc:sldMkLst>
        <pc:grpChg chg="replST">
          <ac:chgData name="Abdessamad Derraz" userId="4c6d9526346a9ae3" providerId="LiveId" clId="{AD25D313-8F40-411F-BE09-C1B3962AFFC3}" dt="2022-07-28T16:34:53.942" v="1477"/>
          <ac:grpSpMkLst>
            <pc:docMk/>
            <pc:sldMk cId="0" sldId="299"/>
            <ac:grpSpMk id="22597" creationId="{00000000-0000-0000-0000-000000000000}"/>
          </ac:grpSpMkLst>
        </pc:grpChg>
        <pc:grpChg chg="replST">
          <ac:chgData name="Abdessamad Derraz" userId="4c6d9526346a9ae3" providerId="LiveId" clId="{AD25D313-8F40-411F-BE09-C1B3962AFFC3}" dt="2022-07-28T16:34:54.007" v="1479"/>
          <ac:grpSpMkLst>
            <pc:docMk/>
            <pc:sldMk cId="0" sldId="299"/>
            <ac:grpSpMk id="22629" creationId="{00000000-0000-0000-0000-000000000000}"/>
          </ac:grpSpMkLst>
        </pc:grpChg>
        <pc:grpChg chg="replST">
          <ac:chgData name="Abdessamad Derraz" userId="4c6d9526346a9ae3" providerId="LiveId" clId="{AD25D313-8F40-411F-BE09-C1B3962AFFC3}" dt="2022-07-28T16:34:54.094" v="1482"/>
          <ac:grpSpMkLst>
            <pc:docMk/>
            <pc:sldMk cId="0" sldId="299"/>
            <ac:grpSpMk id="22666" creationId="{00000000-0000-0000-0000-000000000000}"/>
          </ac:grpSpMkLst>
        </pc:grpChg>
        <pc:grpChg chg="replST">
          <ac:chgData name="Abdessamad Derraz" userId="4c6d9526346a9ae3" providerId="LiveId" clId="{AD25D313-8F40-411F-BE09-C1B3962AFFC3}" dt="2022-07-28T16:34:54.143" v="1484"/>
          <ac:grpSpMkLst>
            <pc:docMk/>
            <pc:sldMk cId="0" sldId="299"/>
            <ac:grpSpMk id="22704" creationId="{00000000-0000-0000-0000-000000000000}"/>
          </ac:grpSpMkLst>
        </pc:grpChg>
        <pc:grpChg chg="replST">
          <ac:chgData name="Abdessamad Derraz" userId="4c6d9526346a9ae3" providerId="LiveId" clId="{AD25D313-8F40-411F-BE09-C1B3962AFFC3}" dt="2022-07-28T16:34:54.172" v="1485"/>
          <ac:grpSpMkLst>
            <pc:docMk/>
            <pc:sldMk cId="0" sldId="299"/>
            <ac:grpSpMk id="22707" creationId="{00000000-0000-0000-0000-000000000000}"/>
          </ac:grpSpMkLst>
        </pc:grpChg>
        <pc:grpChg chg="replST">
          <ac:chgData name="Abdessamad Derraz" userId="4c6d9526346a9ae3" providerId="LiveId" clId="{AD25D313-8F40-411F-BE09-C1B3962AFFC3}" dt="2022-07-28T16:34:54.200" v="1486"/>
          <ac:grpSpMkLst>
            <pc:docMk/>
            <pc:sldMk cId="0" sldId="299"/>
            <ac:grpSpMk id="22710" creationId="{00000000-0000-0000-0000-000000000000}"/>
          </ac:grpSpMkLst>
        </pc:grpChg>
        <pc:grpChg chg="replST">
          <ac:chgData name="Abdessamad Derraz" userId="4c6d9526346a9ae3" providerId="LiveId" clId="{AD25D313-8F40-411F-BE09-C1B3962AFFC3}" dt="2022-07-28T16:34:54.237" v="1487"/>
          <ac:grpSpMkLst>
            <pc:docMk/>
            <pc:sldMk cId="0" sldId="299"/>
            <ac:grpSpMk id="22728" creationId="{00000000-0000-0000-0000-000000000000}"/>
          </ac:grpSpMkLst>
        </pc:grpChg>
        <pc:graphicFrameChg chg="replST">
          <ac:chgData name="Abdessamad Derraz" userId="4c6d9526346a9ae3" providerId="LiveId" clId="{AD25D313-8F40-411F-BE09-C1B3962AFFC3}" dt="2022-07-28T16:34:53.978" v="1478"/>
          <ac:graphicFrameMkLst>
            <pc:docMk/>
            <pc:sldMk cId="0" sldId="299"/>
            <ac:graphicFrameMk id="22628" creationId="{00000000-0000-0000-0000-000000000000}"/>
          </ac:graphicFrameMkLst>
        </pc:graphicFrameChg>
        <pc:graphicFrameChg chg="replST">
          <ac:chgData name="Abdessamad Derraz" userId="4c6d9526346a9ae3" providerId="LiveId" clId="{AD25D313-8F40-411F-BE09-C1B3962AFFC3}" dt="2022-07-28T16:34:54.036" v="1480"/>
          <ac:graphicFrameMkLst>
            <pc:docMk/>
            <pc:sldMk cId="0" sldId="299"/>
            <ac:graphicFrameMk id="22664" creationId="{00000000-0000-0000-0000-000000000000}"/>
          </ac:graphicFrameMkLst>
        </pc:graphicFrameChg>
        <pc:graphicFrameChg chg="replST">
          <ac:chgData name="Abdessamad Derraz" userId="4c6d9526346a9ae3" providerId="LiveId" clId="{AD25D313-8F40-411F-BE09-C1B3962AFFC3}" dt="2022-07-28T16:34:54.065" v="1481"/>
          <ac:graphicFrameMkLst>
            <pc:docMk/>
            <pc:sldMk cId="0" sldId="299"/>
            <ac:graphicFrameMk id="22665" creationId="{00000000-0000-0000-0000-000000000000}"/>
          </ac:graphicFrameMkLst>
        </pc:graphicFrameChg>
        <pc:graphicFrameChg chg="replST">
          <ac:chgData name="Abdessamad Derraz" userId="4c6d9526346a9ae3" providerId="LiveId" clId="{AD25D313-8F40-411F-BE09-C1B3962AFFC3}" dt="2022-07-28T16:34:54.115" v="1483"/>
          <ac:graphicFrameMkLst>
            <pc:docMk/>
            <pc:sldMk cId="0" sldId="299"/>
            <ac:graphicFrameMk id="22703" creationId="{00000000-0000-0000-0000-000000000000}"/>
          </ac:graphicFrameMkLst>
        </pc:graphicFrameChg>
      </pc:sldChg>
      <pc:sldChg chg="modSp del mod modNotes">
        <pc:chgData name="Abdessamad Derraz" userId="4c6d9526346a9ae3" providerId="LiveId" clId="{AD25D313-8F40-411F-BE09-C1B3962AFFC3}" dt="2022-07-28T16:38:39.932" v="2285" actId="47"/>
        <pc:sldMkLst>
          <pc:docMk/>
          <pc:sldMk cId="0" sldId="300"/>
        </pc:sldMkLst>
        <pc:spChg chg="replST">
          <ac:chgData name="Abdessamad Derraz" userId="4c6d9526346a9ae3" providerId="LiveId" clId="{AD25D313-8F40-411F-BE09-C1B3962AFFC3}" dt="2022-07-28T16:34:54.467" v="1496"/>
          <ac:spMkLst>
            <pc:docMk/>
            <pc:sldMk cId="0" sldId="300"/>
            <ac:spMk id="22818" creationId="{00000000-0000-0000-0000-000000000000}"/>
          </ac:spMkLst>
        </pc:spChg>
        <pc:spChg chg="replST">
          <ac:chgData name="Abdessamad Derraz" userId="4c6d9526346a9ae3" providerId="LiveId" clId="{AD25D313-8F40-411F-BE09-C1B3962AFFC3}" dt="2022-07-28T16:34:54.559" v="1499"/>
          <ac:spMkLst>
            <pc:docMk/>
            <pc:sldMk cId="0" sldId="300"/>
            <ac:spMk id="22825" creationId="{00000000-0000-0000-0000-000000000000}"/>
          </ac:spMkLst>
        </pc:spChg>
        <pc:spChg chg="replST">
          <ac:chgData name="Abdessamad Derraz" userId="4c6d9526346a9ae3" providerId="LiveId" clId="{AD25D313-8F40-411F-BE09-C1B3962AFFC3}" dt="2022-07-28T16:34:54.586" v="1500"/>
          <ac:spMkLst>
            <pc:docMk/>
            <pc:sldMk cId="0" sldId="300"/>
            <ac:spMk id="22826" creationId="{00000000-0000-0000-0000-000000000000}"/>
          </ac:spMkLst>
        </pc:spChg>
        <pc:grpChg chg="replST">
          <ac:chgData name="Abdessamad Derraz" userId="4c6d9526346a9ae3" providerId="LiveId" clId="{AD25D313-8F40-411F-BE09-C1B3962AFFC3}" dt="2022-07-28T16:34:54.270" v="1488"/>
          <ac:grpSpMkLst>
            <pc:docMk/>
            <pc:sldMk cId="0" sldId="300"/>
            <ac:grpSpMk id="22760" creationId="{00000000-0000-0000-0000-000000000000}"/>
          </ac:grpSpMkLst>
        </pc:grpChg>
        <pc:grpChg chg="replST">
          <ac:chgData name="Abdessamad Derraz" userId="4c6d9526346a9ae3" providerId="LiveId" clId="{AD25D313-8F40-411F-BE09-C1B3962AFFC3}" dt="2022-07-28T16:34:54.304" v="1490"/>
          <ac:grpSpMkLst>
            <pc:docMk/>
            <pc:sldMk cId="0" sldId="300"/>
            <ac:grpSpMk id="22777" creationId="{00000000-0000-0000-0000-000000000000}"/>
          </ac:grpSpMkLst>
        </pc:grpChg>
        <pc:grpChg chg="replST">
          <ac:chgData name="Abdessamad Derraz" userId="4c6d9526346a9ae3" providerId="LiveId" clId="{AD25D313-8F40-411F-BE09-C1B3962AFFC3}" dt="2022-07-28T16:34:54.333" v="1491"/>
          <ac:grpSpMkLst>
            <pc:docMk/>
            <pc:sldMk cId="0" sldId="300"/>
            <ac:grpSpMk id="22784" creationId="{00000000-0000-0000-0000-000000000000}"/>
          </ac:grpSpMkLst>
        </pc:grpChg>
        <pc:grpChg chg="replST">
          <ac:chgData name="Abdessamad Derraz" userId="4c6d9526346a9ae3" providerId="LiveId" clId="{AD25D313-8F40-411F-BE09-C1B3962AFFC3}" dt="2022-07-28T16:34:54.362" v="1492"/>
          <ac:grpSpMkLst>
            <pc:docMk/>
            <pc:sldMk cId="0" sldId="300"/>
            <ac:grpSpMk id="22800" creationId="{00000000-0000-0000-0000-000000000000}"/>
          </ac:grpSpMkLst>
        </pc:grpChg>
        <pc:grpChg chg="replST">
          <ac:chgData name="Abdessamad Derraz" userId="4c6d9526346a9ae3" providerId="LiveId" clId="{AD25D313-8F40-411F-BE09-C1B3962AFFC3}" dt="2022-07-28T16:34:54.381" v="1493"/>
          <ac:grpSpMkLst>
            <pc:docMk/>
            <pc:sldMk cId="0" sldId="300"/>
            <ac:grpSpMk id="22805" creationId="{00000000-0000-0000-0000-000000000000}"/>
          </ac:grpSpMkLst>
        </pc:grpChg>
        <pc:grpChg chg="replST">
          <ac:chgData name="Abdessamad Derraz" userId="4c6d9526346a9ae3" providerId="LiveId" clId="{AD25D313-8F40-411F-BE09-C1B3962AFFC3}" dt="2022-07-28T16:34:54.410" v="1494"/>
          <ac:grpSpMkLst>
            <pc:docMk/>
            <pc:sldMk cId="0" sldId="300"/>
            <ac:grpSpMk id="22810" creationId="{00000000-0000-0000-0000-000000000000}"/>
          </ac:grpSpMkLst>
        </pc:grpChg>
        <pc:grpChg chg="replST">
          <ac:chgData name="Abdessamad Derraz" userId="4c6d9526346a9ae3" providerId="LiveId" clId="{AD25D313-8F40-411F-BE09-C1B3962AFFC3}" dt="2022-07-28T16:34:54.439" v="1495"/>
          <ac:grpSpMkLst>
            <pc:docMk/>
            <pc:sldMk cId="0" sldId="300"/>
            <ac:grpSpMk id="22815" creationId="{00000000-0000-0000-0000-000000000000}"/>
          </ac:grpSpMkLst>
        </pc:grpChg>
        <pc:grpChg chg="replST">
          <ac:chgData name="Abdessamad Derraz" userId="4c6d9526346a9ae3" providerId="LiveId" clId="{AD25D313-8F40-411F-BE09-C1B3962AFFC3}" dt="2022-07-28T16:34:54.504" v="1497"/>
          <ac:grpSpMkLst>
            <pc:docMk/>
            <pc:sldMk cId="0" sldId="300"/>
            <ac:grpSpMk id="22819" creationId="{00000000-0000-0000-0000-000000000000}"/>
          </ac:grpSpMkLst>
        </pc:grpChg>
        <pc:grpChg chg="replST">
          <ac:chgData name="Abdessamad Derraz" userId="4c6d9526346a9ae3" providerId="LiveId" clId="{AD25D313-8F40-411F-BE09-C1B3962AFFC3}" dt="2022-07-28T16:34:54.531" v="1498"/>
          <ac:grpSpMkLst>
            <pc:docMk/>
            <pc:sldMk cId="0" sldId="300"/>
            <ac:grpSpMk id="22822" creationId="{00000000-0000-0000-0000-000000000000}"/>
          </ac:grpSpMkLst>
        </pc:grpChg>
        <pc:grpChg chg="replST">
          <ac:chgData name="Abdessamad Derraz" userId="4c6d9526346a9ae3" providerId="LiveId" clId="{AD25D313-8F40-411F-BE09-C1B3962AFFC3}" dt="2022-07-28T16:34:54.614" v="1501"/>
          <ac:grpSpMkLst>
            <pc:docMk/>
            <pc:sldMk cId="0" sldId="300"/>
            <ac:grpSpMk id="22827" creationId="{00000000-0000-0000-0000-000000000000}"/>
          </ac:grpSpMkLst>
        </pc:grpChg>
        <pc:grpChg chg="replST">
          <ac:chgData name="Abdessamad Derraz" userId="4c6d9526346a9ae3" providerId="LiveId" clId="{AD25D313-8F40-411F-BE09-C1B3962AFFC3}" dt="2022-07-28T16:34:54.641" v="1502"/>
          <ac:grpSpMkLst>
            <pc:docMk/>
            <pc:sldMk cId="0" sldId="300"/>
            <ac:grpSpMk id="22832" creationId="{00000000-0000-0000-0000-000000000000}"/>
          </ac:grpSpMkLst>
        </pc:grpChg>
        <pc:grpChg chg="replST">
          <ac:chgData name="Abdessamad Derraz" userId="4c6d9526346a9ae3" providerId="LiveId" clId="{AD25D313-8F40-411F-BE09-C1B3962AFFC3}" dt="2022-07-28T16:34:54.667" v="1503"/>
          <ac:grpSpMkLst>
            <pc:docMk/>
            <pc:sldMk cId="0" sldId="300"/>
            <ac:grpSpMk id="22838" creationId="{00000000-0000-0000-0000-000000000000}"/>
          </ac:grpSpMkLst>
        </pc:grpChg>
        <pc:grpChg chg="replST">
          <ac:chgData name="Abdessamad Derraz" userId="4c6d9526346a9ae3" providerId="LiveId" clId="{AD25D313-8F40-411F-BE09-C1B3962AFFC3}" dt="2022-07-28T16:34:54.695" v="1504"/>
          <ac:grpSpMkLst>
            <pc:docMk/>
            <pc:sldMk cId="0" sldId="300"/>
            <ac:grpSpMk id="22842" creationId="{00000000-0000-0000-0000-000000000000}"/>
          </ac:grpSpMkLst>
        </pc:grpChg>
        <pc:grpChg chg="replST">
          <ac:chgData name="Abdessamad Derraz" userId="4c6d9526346a9ae3" providerId="LiveId" clId="{AD25D313-8F40-411F-BE09-C1B3962AFFC3}" dt="2022-07-28T16:34:54.722" v="1505"/>
          <ac:grpSpMkLst>
            <pc:docMk/>
            <pc:sldMk cId="0" sldId="300"/>
            <ac:grpSpMk id="22855" creationId="{00000000-0000-0000-0000-000000000000}"/>
          </ac:grpSpMkLst>
        </pc:grpChg>
        <pc:grpChg chg="replST">
          <ac:chgData name="Abdessamad Derraz" userId="4c6d9526346a9ae3" providerId="LiveId" clId="{AD25D313-8F40-411F-BE09-C1B3962AFFC3}" dt="2022-07-28T16:34:54.759" v="1506"/>
          <ac:grpSpMkLst>
            <pc:docMk/>
            <pc:sldMk cId="0" sldId="300"/>
            <ac:grpSpMk id="22879" creationId="{00000000-0000-0000-0000-000000000000}"/>
          </ac:grpSpMkLst>
        </pc:grpChg>
        <pc:grpChg chg="replST">
          <ac:chgData name="Abdessamad Derraz" userId="4c6d9526346a9ae3" providerId="LiveId" clId="{AD25D313-8F40-411F-BE09-C1B3962AFFC3}" dt="2022-07-28T16:34:54.787" v="1507"/>
          <ac:grpSpMkLst>
            <pc:docMk/>
            <pc:sldMk cId="0" sldId="300"/>
            <ac:grpSpMk id="22918" creationId="{00000000-0000-0000-0000-000000000000}"/>
          </ac:grpSpMkLst>
        </pc:grpChg>
        <pc:grpChg chg="replST">
          <ac:chgData name="Abdessamad Derraz" userId="4c6d9526346a9ae3" providerId="LiveId" clId="{AD25D313-8F40-411F-BE09-C1B3962AFFC3}" dt="2022-07-28T16:34:54.804" v="1508"/>
          <ac:grpSpMkLst>
            <pc:docMk/>
            <pc:sldMk cId="0" sldId="300"/>
            <ac:grpSpMk id="22927" creationId="{00000000-0000-0000-0000-000000000000}"/>
          </ac:grpSpMkLst>
        </pc:grpChg>
        <pc:grpChg chg="replST">
          <ac:chgData name="Abdessamad Derraz" userId="4c6d9526346a9ae3" providerId="LiveId" clId="{AD25D313-8F40-411F-BE09-C1B3962AFFC3}" dt="2022-07-28T16:34:54.833" v="1509"/>
          <ac:grpSpMkLst>
            <pc:docMk/>
            <pc:sldMk cId="0" sldId="300"/>
            <ac:grpSpMk id="22943" creationId="{00000000-0000-0000-0000-000000000000}"/>
          </ac:grpSpMkLst>
        </pc:grpChg>
        <pc:grpChg chg="replST">
          <ac:chgData name="Abdessamad Derraz" userId="4c6d9526346a9ae3" providerId="LiveId" clId="{AD25D313-8F40-411F-BE09-C1B3962AFFC3}" dt="2022-07-28T16:34:54.862" v="1510"/>
          <ac:grpSpMkLst>
            <pc:docMk/>
            <pc:sldMk cId="0" sldId="300"/>
            <ac:grpSpMk id="22956" creationId="{00000000-0000-0000-0000-000000000000}"/>
          </ac:grpSpMkLst>
        </pc:grpChg>
        <pc:grpChg chg="replST">
          <ac:chgData name="Abdessamad Derraz" userId="4c6d9526346a9ae3" providerId="LiveId" clId="{AD25D313-8F40-411F-BE09-C1B3962AFFC3}" dt="2022-07-28T16:34:54.892" v="1511"/>
          <ac:grpSpMkLst>
            <pc:docMk/>
            <pc:sldMk cId="0" sldId="300"/>
            <ac:grpSpMk id="22977" creationId="{00000000-0000-0000-0000-000000000000}"/>
          </ac:grpSpMkLst>
        </pc:grpChg>
        <pc:grpChg chg="replST">
          <ac:chgData name="Abdessamad Derraz" userId="4c6d9526346a9ae3" providerId="LiveId" clId="{AD25D313-8F40-411F-BE09-C1B3962AFFC3}" dt="2022-07-28T16:34:54.922" v="1512"/>
          <ac:grpSpMkLst>
            <pc:docMk/>
            <pc:sldMk cId="0" sldId="300"/>
            <ac:grpSpMk id="22987" creationId="{00000000-0000-0000-0000-000000000000}"/>
          </ac:grpSpMkLst>
        </pc:grpChg>
        <pc:grpChg chg="replST">
          <ac:chgData name="Abdessamad Derraz" userId="4c6d9526346a9ae3" providerId="LiveId" clId="{AD25D313-8F40-411F-BE09-C1B3962AFFC3}" dt="2022-07-28T16:34:54.953" v="1513"/>
          <ac:grpSpMkLst>
            <pc:docMk/>
            <pc:sldMk cId="0" sldId="300"/>
            <ac:grpSpMk id="23003" creationId="{00000000-0000-0000-0000-000000000000}"/>
          </ac:grpSpMkLst>
        </pc:grpChg>
        <pc:grpChg chg="replST">
          <ac:chgData name="Abdessamad Derraz" userId="4c6d9526346a9ae3" providerId="LiveId" clId="{AD25D313-8F40-411F-BE09-C1B3962AFFC3}" dt="2022-07-28T16:34:54.974" v="1514"/>
          <ac:grpSpMkLst>
            <pc:docMk/>
            <pc:sldMk cId="0" sldId="300"/>
            <ac:grpSpMk id="23025" creationId="{00000000-0000-0000-0000-000000000000}"/>
          </ac:grpSpMkLst>
        </pc:grpChg>
        <pc:grpChg chg="replST">
          <ac:chgData name="Abdessamad Derraz" userId="4c6d9526346a9ae3" providerId="LiveId" clId="{AD25D313-8F40-411F-BE09-C1B3962AFFC3}" dt="2022-07-28T16:34:55.007" v="1515"/>
          <ac:grpSpMkLst>
            <pc:docMk/>
            <pc:sldMk cId="0" sldId="300"/>
            <ac:grpSpMk id="23039" creationId="{00000000-0000-0000-0000-000000000000}"/>
          </ac:grpSpMkLst>
        </pc:grpChg>
        <pc:grpChg chg="replST">
          <ac:chgData name="Abdessamad Derraz" userId="4c6d9526346a9ae3" providerId="LiveId" clId="{AD25D313-8F40-411F-BE09-C1B3962AFFC3}" dt="2022-07-28T16:34:55.043" v="1516"/>
          <ac:grpSpMkLst>
            <pc:docMk/>
            <pc:sldMk cId="0" sldId="300"/>
            <ac:grpSpMk id="23048" creationId="{00000000-0000-0000-0000-000000000000}"/>
          </ac:grpSpMkLst>
        </pc:grpChg>
        <pc:grpChg chg="replST">
          <ac:chgData name="Abdessamad Derraz" userId="4c6d9526346a9ae3" providerId="LiveId" clId="{AD25D313-8F40-411F-BE09-C1B3962AFFC3}" dt="2022-07-28T16:34:55.073" v="1517"/>
          <ac:grpSpMkLst>
            <pc:docMk/>
            <pc:sldMk cId="0" sldId="300"/>
            <ac:grpSpMk id="23063" creationId="{00000000-0000-0000-0000-000000000000}"/>
          </ac:grpSpMkLst>
        </pc:grpChg>
        <pc:grpChg chg="replST">
          <ac:chgData name="Abdessamad Derraz" userId="4c6d9526346a9ae3" providerId="LiveId" clId="{AD25D313-8F40-411F-BE09-C1B3962AFFC3}" dt="2022-07-28T16:34:55.098" v="1518"/>
          <ac:grpSpMkLst>
            <pc:docMk/>
            <pc:sldMk cId="0" sldId="300"/>
            <ac:grpSpMk id="23076" creationId="{00000000-0000-0000-0000-000000000000}"/>
          </ac:grpSpMkLst>
        </pc:grpChg>
        <pc:grpChg chg="replST">
          <ac:chgData name="Abdessamad Derraz" userId="4c6d9526346a9ae3" providerId="LiveId" clId="{AD25D313-8F40-411F-BE09-C1B3962AFFC3}" dt="2022-07-28T16:34:55.128" v="1519"/>
          <ac:grpSpMkLst>
            <pc:docMk/>
            <pc:sldMk cId="0" sldId="300"/>
            <ac:grpSpMk id="23111" creationId="{00000000-0000-0000-0000-000000000000}"/>
          </ac:grpSpMkLst>
        </pc:grpChg>
        <pc:grpChg chg="replST">
          <ac:chgData name="Abdessamad Derraz" userId="4c6d9526346a9ae3" providerId="LiveId" clId="{AD25D313-8F40-411F-BE09-C1B3962AFFC3}" dt="2022-07-28T16:34:55.162" v="1520"/>
          <ac:grpSpMkLst>
            <pc:docMk/>
            <pc:sldMk cId="0" sldId="300"/>
            <ac:grpSpMk id="23125" creationId="{00000000-0000-0000-0000-000000000000}"/>
          </ac:grpSpMkLst>
        </pc:grpChg>
        <pc:grpChg chg="replST">
          <ac:chgData name="Abdessamad Derraz" userId="4c6d9526346a9ae3" providerId="LiveId" clId="{AD25D313-8F40-411F-BE09-C1B3962AFFC3}" dt="2022-07-28T16:34:55.193" v="1521"/>
          <ac:grpSpMkLst>
            <pc:docMk/>
            <pc:sldMk cId="0" sldId="300"/>
            <ac:grpSpMk id="23134" creationId="{00000000-0000-0000-0000-000000000000}"/>
          </ac:grpSpMkLst>
        </pc:grpChg>
        <pc:grpChg chg="replST">
          <ac:chgData name="Abdessamad Derraz" userId="4c6d9526346a9ae3" providerId="LiveId" clId="{AD25D313-8F40-411F-BE09-C1B3962AFFC3}" dt="2022-07-28T16:34:55.223" v="1522"/>
          <ac:grpSpMkLst>
            <pc:docMk/>
            <pc:sldMk cId="0" sldId="300"/>
            <ac:grpSpMk id="23137" creationId="{00000000-0000-0000-0000-000000000000}"/>
          </ac:grpSpMkLst>
        </pc:grpChg>
        <pc:grpChg chg="replST">
          <ac:chgData name="Abdessamad Derraz" userId="4c6d9526346a9ae3" providerId="LiveId" clId="{AD25D313-8F40-411F-BE09-C1B3962AFFC3}" dt="2022-07-28T16:34:55.255" v="1523"/>
          <ac:grpSpMkLst>
            <pc:docMk/>
            <pc:sldMk cId="0" sldId="300"/>
            <ac:grpSpMk id="23151" creationId="{00000000-0000-0000-0000-000000000000}"/>
          </ac:grpSpMkLst>
        </pc:grpChg>
      </pc:sldChg>
      <pc:sldChg chg="modSp del mod modNotes">
        <pc:chgData name="Abdessamad Derraz" userId="4c6d9526346a9ae3" providerId="LiveId" clId="{AD25D313-8F40-411F-BE09-C1B3962AFFC3}" dt="2022-07-28T16:38:39.932" v="2285" actId="47"/>
        <pc:sldMkLst>
          <pc:docMk/>
          <pc:sldMk cId="0" sldId="301"/>
        </pc:sldMkLst>
        <pc:grpChg chg="replST">
          <ac:chgData name="Abdessamad Derraz" userId="4c6d9526346a9ae3" providerId="LiveId" clId="{AD25D313-8F40-411F-BE09-C1B3962AFFC3}" dt="2022-07-28T16:34:55.283" v="1524"/>
          <ac:grpSpMkLst>
            <pc:docMk/>
            <pc:sldMk cId="0" sldId="301"/>
            <ac:grpSpMk id="23162" creationId="{00000000-0000-0000-0000-000000000000}"/>
          </ac:grpSpMkLst>
        </pc:grpChg>
        <pc:grpChg chg="replST">
          <ac:chgData name="Abdessamad Derraz" userId="4c6d9526346a9ae3" providerId="LiveId" clId="{AD25D313-8F40-411F-BE09-C1B3962AFFC3}" dt="2022-07-28T16:34:55.314" v="1526"/>
          <ac:grpSpMkLst>
            <pc:docMk/>
            <pc:sldMk cId="0" sldId="301"/>
            <ac:grpSpMk id="23273" creationId="{00000000-0000-0000-0000-000000000000}"/>
          </ac:grpSpMkLst>
        </pc:grpChg>
        <pc:grpChg chg="replST">
          <ac:chgData name="Abdessamad Derraz" userId="4c6d9526346a9ae3" providerId="LiveId" clId="{AD25D313-8F40-411F-BE09-C1B3962AFFC3}" dt="2022-07-28T16:34:55.345" v="1527"/>
          <ac:grpSpMkLst>
            <pc:docMk/>
            <pc:sldMk cId="0" sldId="301"/>
            <ac:grpSpMk id="23298" creationId="{00000000-0000-0000-0000-000000000000}"/>
          </ac:grpSpMkLst>
        </pc:grpChg>
        <pc:grpChg chg="replST">
          <ac:chgData name="Abdessamad Derraz" userId="4c6d9526346a9ae3" providerId="LiveId" clId="{AD25D313-8F40-411F-BE09-C1B3962AFFC3}" dt="2022-07-28T16:34:55.376" v="1528"/>
          <ac:grpSpMkLst>
            <pc:docMk/>
            <pc:sldMk cId="0" sldId="301"/>
            <ac:grpSpMk id="23317" creationId="{00000000-0000-0000-0000-000000000000}"/>
          </ac:grpSpMkLst>
        </pc:grpChg>
        <pc:grpChg chg="replST">
          <ac:chgData name="Abdessamad Derraz" userId="4c6d9526346a9ae3" providerId="LiveId" clId="{AD25D313-8F40-411F-BE09-C1B3962AFFC3}" dt="2022-07-28T16:34:55.406" v="1529"/>
          <ac:grpSpMkLst>
            <pc:docMk/>
            <pc:sldMk cId="0" sldId="301"/>
            <ac:grpSpMk id="23320" creationId="{00000000-0000-0000-0000-000000000000}"/>
          </ac:grpSpMkLst>
        </pc:grpChg>
        <pc:grpChg chg="replST">
          <ac:chgData name="Abdessamad Derraz" userId="4c6d9526346a9ae3" providerId="LiveId" clId="{AD25D313-8F40-411F-BE09-C1B3962AFFC3}" dt="2022-07-28T16:34:55.428" v="1530"/>
          <ac:grpSpMkLst>
            <pc:docMk/>
            <pc:sldMk cId="0" sldId="301"/>
            <ac:grpSpMk id="23323" creationId="{00000000-0000-0000-0000-000000000000}"/>
          </ac:grpSpMkLst>
        </pc:grpChg>
        <pc:grpChg chg="replST">
          <ac:chgData name="Abdessamad Derraz" userId="4c6d9526346a9ae3" providerId="LiveId" clId="{AD25D313-8F40-411F-BE09-C1B3962AFFC3}" dt="2022-07-28T16:34:55.455" v="1531"/>
          <ac:grpSpMkLst>
            <pc:docMk/>
            <pc:sldMk cId="0" sldId="301"/>
            <ac:grpSpMk id="23332" creationId="{00000000-0000-0000-0000-000000000000}"/>
          </ac:grpSpMkLst>
        </pc:grpChg>
        <pc:grpChg chg="replST">
          <ac:chgData name="Abdessamad Derraz" userId="4c6d9526346a9ae3" providerId="LiveId" clId="{AD25D313-8F40-411F-BE09-C1B3962AFFC3}" dt="2022-07-28T16:34:55.482" v="1532"/>
          <ac:grpSpMkLst>
            <pc:docMk/>
            <pc:sldMk cId="0" sldId="301"/>
            <ac:grpSpMk id="23338" creationId="{00000000-0000-0000-0000-000000000000}"/>
          </ac:grpSpMkLst>
        </pc:grpChg>
        <pc:grpChg chg="replST">
          <ac:chgData name="Abdessamad Derraz" userId="4c6d9526346a9ae3" providerId="LiveId" clId="{AD25D313-8F40-411F-BE09-C1B3962AFFC3}" dt="2022-07-28T16:34:55.511" v="1533"/>
          <ac:grpSpMkLst>
            <pc:docMk/>
            <pc:sldMk cId="0" sldId="301"/>
            <ac:grpSpMk id="23344" creationId="{00000000-0000-0000-0000-000000000000}"/>
          </ac:grpSpMkLst>
        </pc:grpChg>
        <pc:grpChg chg="replST">
          <ac:chgData name="Abdessamad Derraz" userId="4c6d9526346a9ae3" providerId="LiveId" clId="{AD25D313-8F40-411F-BE09-C1B3962AFFC3}" dt="2022-07-28T16:34:55.538" v="1534"/>
          <ac:grpSpMkLst>
            <pc:docMk/>
            <pc:sldMk cId="0" sldId="301"/>
            <ac:grpSpMk id="23360" creationId="{00000000-0000-0000-0000-000000000000}"/>
          </ac:grpSpMkLst>
        </pc:grpChg>
        <pc:grpChg chg="replST">
          <ac:chgData name="Abdessamad Derraz" userId="4c6d9526346a9ae3" providerId="LiveId" clId="{AD25D313-8F40-411F-BE09-C1B3962AFFC3}" dt="2022-07-28T16:34:55.568" v="1535"/>
          <ac:grpSpMkLst>
            <pc:docMk/>
            <pc:sldMk cId="0" sldId="301"/>
            <ac:grpSpMk id="23367" creationId="{00000000-0000-0000-0000-000000000000}"/>
          </ac:grpSpMkLst>
        </pc:grpChg>
        <pc:grpChg chg="replST">
          <ac:chgData name="Abdessamad Derraz" userId="4c6d9526346a9ae3" providerId="LiveId" clId="{AD25D313-8F40-411F-BE09-C1B3962AFFC3}" dt="2022-07-28T16:34:55.594" v="1536"/>
          <ac:grpSpMkLst>
            <pc:docMk/>
            <pc:sldMk cId="0" sldId="301"/>
            <ac:grpSpMk id="23372" creationId="{00000000-0000-0000-0000-000000000000}"/>
          </ac:grpSpMkLst>
        </pc:grpChg>
        <pc:grpChg chg="replST">
          <ac:chgData name="Abdessamad Derraz" userId="4c6d9526346a9ae3" providerId="LiveId" clId="{AD25D313-8F40-411F-BE09-C1B3962AFFC3}" dt="2022-07-28T16:34:55.622" v="1537"/>
          <ac:grpSpMkLst>
            <pc:docMk/>
            <pc:sldMk cId="0" sldId="301"/>
            <ac:grpSpMk id="23386" creationId="{00000000-0000-0000-0000-000000000000}"/>
          </ac:grpSpMkLst>
        </pc:grpChg>
        <pc:grpChg chg="replST">
          <ac:chgData name="Abdessamad Derraz" userId="4c6d9526346a9ae3" providerId="LiveId" clId="{AD25D313-8F40-411F-BE09-C1B3962AFFC3}" dt="2022-07-28T16:34:55.656" v="1538"/>
          <ac:grpSpMkLst>
            <pc:docMk/>
            <pc:sldMk cId="0" sldId="301"/>
            <ac:grpSpMk id="23395" creationId="{00000000-0000-0000-0000-000000000000}"/>
          </ac:grpSpMkLst>
        </pc:grpChg>
        <pc:grpChg chg="replST">
          <ac:chgData name="Abdessamad Derraz" userId="4c6d9526346a9ae3" providerId="LiveId" clId="{AD25D313-8F40-411F-BE09-C1B3962AFFC3}" dt="2022-07-28T16:34:55.684" v="1539"/>
          <ac:grpSpMkLst>
            <pc:docMk/>
            <pc:sldMk cId="0" sldId="301"/>
            <ac:grpSpMk id="23400" creationId="{00000000-0000-0000-0000-000000000000}"/>
          </ac:grpSpMkLst>
        </pc:grpChg>
        <pc:grpChg chg="replST">
          <ac:chgData name="Abdessamad Derraz" userId="4c6d9526346a9ae3" providerId="LiveId" clId="{AD25D313-8F40-411F-BE09-C1B3962AFFC3}" dt="2022-07-28T16:34:55.711" v="1540"/>
          <ac:grpSpMkLst>
            <pc:docMk/>
            <pc:sldMk cId="0" sldId="301"/>
            <ac:grpSpMk id="23460" creationId="{00000000-0000-0000-0000-000000000000}"/>
          </ac:grpSpMkLst>
        </pc:grpChg>
        <pc:grpChg chg="replST">
          <ac:chgData name="Abdessamad Derraz" userId="4c6d9526346a9ae3" providerId="LiveId" clId="{AD25D313-8F40-411F-BE09-C1B3962AFFC3}" dt="2022-07-28T16:34:55.737" v="1541"/>
          <ac:grpSpMkLst>
            <pc:docMk/>
            <pc:sldMk cId="0" sldId="301"/>
            <ac:grpSpMk id="23470" creationId="{00000000-0000-0000-0000-000000000000}"/>
          </ac:grpSpMkLst>
        </pc:grpChg>
        <pc:grpChg chg="replST">
          <ac:chgData name="Abdessamad Derraz" userId="4c6d9526346a9ae3" providerId="LiveId" clId="{AD25D313-8F40-411F-BE09-C1B3962AFFC3}" dt="2022-07-28T16:34:55.765" v="1542"/>
          <ac:grpSpMkLst>
            <pc:docMk/>
            <pc:sldMk cId="0" sldId="301"/>
            <ac:grpSpMk id="23479" creationId="{00000000-0000-0000-0000-000000000000}"/>
          </ac:grpSpMkLst>
        </pc:grpChg>
        <pc:grpChg chg="replST">
          <ac:chgData name="Abdessamad Derraz" userId="4c6d9526346a9ae3" providerId="LiveId" clId="{AD25D313-8F40-411F-BE09-C1B3962AFFC3}" dt="2022-07-28T16:34:55.793" v="1543"/>
          <ac:grpSpMkLst>
            <pc:docMk/>
            <pc:sldMk cId="0" sldId="301"/>
            <ac:grpSpMk id="23508" creationId="{00000000-0000-0000-0000-000000000000}"/>
          </ac:grpSpMkLst>
        </pc:grpChg>
      </pc:sldChg>
      <pc:sldChg chg="modSp del mod modNotes">
        <pc:chgData name="Abdessamad Derraz" userId="4c6d9526346a9ae3" providerId="LiveId" clId="{AD25D313-8F40-411F-BE09-C1B3962AFFC3}" dt="2022-07-28T16:38:39.932" v="2285" actId="47"/>
        <pc:sldMkLst>
          <pc:docMk/>
          <pc:sldMk cId="0" sldId="302"/>
        </pc:sldMkLst>
        <pc:spChg chg="replST">
          <ac:chgData name="Abdessamad Derraz" userId="4c6d9526346a9ae3" providerId="LiveId" clId="{AD25D313-8F40-411F-BE09-C1B3962AFFC3}" dt="2022-07-28T16:34:55.852" v="1546"/>
          <ac:spMkLst>
            <pc:docMk/>
            <pc:sldMk cId="0" sldId="302"/>
            <ac:spMk id="23539" creationId="{00000000-0000-0000-0000-000000000000}"/>
          </ac:spMkLst>
        </pc:spChg>
        <pc:spChg chg="replST">
          <ac:chgData name="Abdessamad Derraz" userId="4c6d9526346a9ae3" providerId="LiveId" clId="{AD25D313-8F40-411F-BE09-C1B3962AFFC3}" dt="2022-07-28T16:34:55.997" v="1551"/>
          <ac:spMkLst>
            <pc:docMk/>
            <pc:sldMk cId="0" sldId="302"/>
            <ac:spMk id="23560" creationId="{00000000-0000-0000-0000-000000000000}"/>
          </ac:spMkLst>
        </pc:spChg>
        <pc:spChg chg="replST">
          <ac:chgData name="Abdessamad Derraz" userId="4c6d9526346a9ae3" providerId="LiveId" clId="{AD25D313-8F40-411F-BE09-C1B3962AFFC3}" dt="2022-07-28T16:34:56.053" v="1553"/>
          <ac:spMkLst>
            <pc:docMk/>
            <pc:sldMk cId="0" sldId="302"/>
            <ac:spMk id="23565" creationId="{00000000-0000-0000-0000-000000000000}"/>
          </ac:spMkLst>
        </pc:spChg>
        <pc:spChg chg="replST">
          <ac:chgData name="Abdessamad Derraz" userId="4c6d9526346a9ae3" providerId="LiveId" clId="{AD25D313-8F40-411F-BE09-C1B3962AFFC3}" dt="2022-07-28T16:34:56.507" v="1569"/>
          <ac:spMkLst>
            <pc:docMk/>
            <pc:sldMk cId="0" sldId="302"/>
            <ac:spMk id="23663" creationId="{00000000-0000-0000-0000-000000000000}"/>
          </ac:spMkLst>
        </pc:spChg>
        <pc:spChg chg="replST">
          <ac:chgData name="Abdessamad Derraz" userId="4c6d9526346a9ae3" providerId="LiveId" clId="{AD25D313-8F40-411F-BE09-C1B3962AFFC3}" dt="2022-07-28T16:34:56.627" v="1573"/>
          <ac:spMkLst>
            <pc:docMk/>
            <pc:sldMk cId="0" sldId="302"/>
            <ac:spMk id="23682" creationId="{00000000-0000-0000-0000-000000000000}"/>
          </ac:spMkLst>
        </pc:spChg>
        <pc:spChg chg="replST">
          <ac:chgData name="Abdessamad Derraz" userId="4c6d9526346a9ae3" providerId="LiveId" clId="{AD25D313-8F40-411F-BE09-C1B3962AFFC3}" dt="2022-07-28T16:34:56.683" v="1575"/>
          <ac:spMkLst>
            <pc:docMk/>
            <pc:sldMk cId="0" sldId="302"/>
            <ac:spMk id="23690" creationId="{00000000-0000-0000-0000-000000000000}"/>
          </ac:spMkLst>
        </pc:spChg>
        <pc:spChg chg="replST">
          <ac:chgData name="Abdessamad Derraz" userId="4c6d9526346a9ae3" providerId="LiveId" clId="{AD25D313-8F40-411F-BE09-C1B3962AFFC3}" dt="2022-07-28T16:34:56.977" v="1583"/>
          <ac:spMkLst>
            <pc:docMk/>
            <pc:sldMk cId="0" sldId="302"/>
            <ac:spMk id="23752" creationId="{00000000-0000-0000-0000-000000000000}"/>
          </ac:spMkLst>
        </pc:spChg>
        <pc:spChg chg="replST">
          <ac:chgData name="Abdessamad Derraz" userId="4c6d9526346a9ae3" providerId="LiveId" clId="{AD25D313-8F40-411F-BE09-C1B3962AFFC3}" dt="2022-07-28T16:34:57.059" v="1586"/>
          <ac:spMkLst>
            <pc:docMk/>
            <pc:sldMk cId="0" sldId="302"/>
            <ac:spMk id="23764" creationId="{00000000-0000-0000-0000-000000000000}"/>
          </ac:spMkLst>
        </pc:spChg>
        <pc:spChg chg="replST">
          <ac:chgData name="Abdessamad Derraz" userId="4c6d9526346a9ae3" providerId="LiveId" clId="{AD25D313-8F40-411F-BE09-C1B3962AFFC3}" dt="2022-07-28T16:34:57.183" v="1590"/>
          <ac:spMkLst>
            <pc:docMk/>
            <pc:sldMk cId="0" sldId="302"/>
            <ac:spMk id="23780" creationId="{00000000-0000-0000-0000-000000000000}"/>
          </ac:spMkLst>
        </pc:spChg>
        <pc:spChg chg="replST">
          <ac:chgData name="Abdessamad Derraz" userId="4c6d9526346a9ae3" providerId="LiveId" clId="{AD25D313-8F40-411F-BE09-C1B3962AFFC3}" dt="2022-07-28T16:34:57.443" v="1599"/>
          <ac:spMkLst>
            <pc:docMk/>
            <pc:sldMk cId="0" sldId="302"/>
            <ac:spMk id="23820" creationId="{00000000-0000-0000-0000-000000000000}"/>
          </ac:spMkLst>
        </pc:spChg>
        <pc:spChg chg="replST">
          <ac:chgData name="Abdessamad Derraz" userId="4c6d9526346a9ae3" providerId="LiveId" clId="{AD25D313-8F40-411F-BE09-C1B3962AFFC3}" dt="2022-07-28T16:34:57.669" v="1607"/>
          <ac:spMkLst>
            <pc:docMk/>
            <pc:sldMk cId="0" sldId="302"/>
            <ac:spMk id="23870" creationId="{00000000-0000-0000-0000-000000000000}"/>
          </ac:spMkLst>
        </pc:spChg>
        <pc:spChg chg="replST">
          <ac:chgData name="Abdessamad Derraz" userId="4c6d9526346a9ae3" providerId="LiveId" clId="{AD25D313-8F40-411F-BE09-C1B3962AFFC3}" dt="2022-07-28T16:34:57.842" v="1613"/>
          <ac:spMkLst>
            <pc:docMk/>
            <pc:sldMk cId="0" sldId="302"/>
            <ac:spMk id="23904" creationId="{00000000-0000-0000-0000-000000000000}"/>
          </ac:spMkLst>
        </pc:spChg>
        <pc:spChg chg="replST">
          <ac:chgData name="Abdessamad Derraz" userId="4c6d9526346a9ae3" providerId="LiveId" clId="{AD25D313-8F40-411F-BE09-C1B3962AFFC3}" dt="2022-07-28T16:34:57.870" v="1614"/>
          <ac:spMkLst>
            <pc:docMk/>
            <pc:sldMk cId="0" sldId="302"/>
            <ac:spMk id="23905" creationId="{00000000-0000-0000-0000-000000000000}"/>
          </ac:spMkLst>
        </pc:spChg>
        <pc:grpChg chg="replST">
          <ac:chgData name="Abdessamad Derraz" userId="4c6d9526346a9ae3" providerId="LiveId" clId="{AD25D313-8F40-411F-BE09-C1B3962AFFC3}" dt="2022-07-28T16:34:55.822" v="1544"/>
          <ac:grpSpMkLst>
            <pc:docMk/>
            <pc:sldMk cId="0" sldId="302"/>
            <ac:grpSpMk id="23533" creationId="{00000000-0000-0000-0000-000000000000}"/>
          </ac:grpSpMkLst>
        </pc:grpChg>
        <pc:grpChg chg="replST">
          <ac:chgData name="Abdessamad Derraz" userId="4c6d9526346a9ae3" providerId="LiveId" clId="{AD25D313-8F40-411F-BE09-C1B3962AFFC3}" dt="2022-07-28T16:34:55.883" v="1547"/>
          <ac:grpSpMkLst>
            <pc:docMk/>
            <pc:sldMk cId="0" sldId="302"/>
            <ac:grpSpMk id="23540" creationId="{00000000-0000-0000-0000-000000000000}"/>
          </ac:grpSpMkLst>
        </pc:grpChg>
        <pc:grpChg chg="replST">
          <ac:chgData name="Abdessamad Derraz" userId="4c6d9526346a9ae3" providerId="LiveId" clId="{AD25D313-8F40-411F-BE09-C1B3962AFFC3}" dt="2022-07-28T16:34:55.916" v="1548"/>
          <ac:grpSpMkLst>
            <pc:docMk/>
            <pc:sldMk cId="0" sldId="302"/>
            <ac:grpSpMk id="23544" creationId="{00000000-0000-0000-0000-000000000000}"/>
          </ac:grpSpMkLst>
        </pc:grpChg>
        <pc:grpChg chg="replST">
          <ac:chgData name="Abdessamad Derraz" userId="4c6d9526346a9ae3" providerId="LiveId" clId="{AD25D313-8F40-411F-BE09-C1B3962AFFC3}" dt="2022-07-28T16:34:55.943" v="1549"/>
          <ac:grpSpMkLst>
            <pc:docMk/>
            <pc:sldMk cId="0" sldId="302"/>
            <ac:grpSpMk id="23549" creationId="{00000000-0000-0000-0000-000000000000}"/>
          </ac:grpSpMkLst>
        </pc:grpChg>
        <pc:grpChg chg="replST">
          <ac:chgData name="Abdessamad Derraz" userId="4c6d9526346a9ae3" providerId="LiveId" clId="{AD25D313-8F40-411F-BE09-C1B3962AFFC3}" dt="2022-07-28T16:34:55.970" v="1550"/>
          <ac:grpSpMkLst>
            <pc:docMk/>
            <pc:sldMk cId="0" sldId="302"/>
            <ac:grpSpMk id="23554" creationId="{00000000-0000-0000-0000-000000000000}"/>
          </ac:grpSpMkLst>
        </pc:grpChg>
        <pc:grpChg chg="replST">
          <ac:chgData name="Abdessamad Derraz" userId="4c6d9526346a9ae3" providerId="LiveId" clId="{AD25D313-8F40-411F-BE09-C1B3962AFFC3}" dt="2022-07-28T16:34:56.025" v="1552"/>
          <ac:grpSpMkLst>
            <pc:docMk/>
            <pc:sldMk cId="0" sldId="302"/>
            <ac:grpSpMk id="23561" creationId="{00000000-0000-0000-0000-000000000000}"/>
          </ac:grpSpMkLst>
        </pc:grpChg>
        <pc:grpChg chg="replST">
          <ac:chgData name="Abdessamad Derraz" userId="4c6d9526346a9ae3" providerId="LiveId" clId="{AD25D313-8F40-411F-BE09-C1B3962AFFC3}" dt="2022-07-28T16:34:56.080" v="1554"/>
          <ac:grpSpMkLst>
            <pc:docMk/>
            <pc:sldMk cId="0" sldId="302"/>
            <ac:grpSpMk id="23566" creationId="{00000000-0000-0000-0000-000000000000}"/>
          </ac:grpSpMkLst>
        </pc:grpChg>
        <pc:grpChg chg="replST">
          <ac:chgData name="Abdessamad Derraz" userId="4c6d9526346a9ae3" providerId="LiveId" clId="{AD25D313-8F40-411F-BE09-C1B3962AFFC3}" dt="2022-07-28T16:34:56.107" v="1555"/>
          <ac:grpSpMkLst>
            <pc:docMk/>
            <pc:sldMk cId="0" sldId="302"/>
            <ac:grpSpMk id="23571" creationId="{00000000-0000-0000-0000-000000000000}"/>
          </ac:grpSpMkLst>
        </pc:grpChg>
        <pc:grpChg chg="replST">
          <ac:chgData name="Abdessamad Derraz" userId="4c6d9526346a9ae3" providerId="LiveId" clId="{AD25D313-8F40-411F-BE09-C1B3962AFFC3}" dt="2022-07-28T16:34:56.137" v="1556"/>
          <ac:grpSpMkLst>
            <pc:docMk/>
            <pc:sldMk cId="0" sldId="302"/>
            <ac:grpSpMk id="23574" creationId="{00000000-0000-0000-0000-000000000000}"/>
          </ac:grpSpMkLst>
        </pc:grpChg>
        <pc:grpChg chg="replST">
          <ac:chgData name="Abdessamad Derraz" userId="4c6d9526346a9ae3" providerId="LiveId" clId="{AD25D313-8F40-411F-BE09-C1B3962AFFC3}" dt="2022-07-28T16:34:56.164" v="1557"/>
          <ac:grpSpMkLst>
            <pc:docMk/>
            <pc:sldMk cId="0" sldId="302"/>
            <ac:grpSpMk id="23577" creationId="{00000000-0000-0000-0000-000000000000}"/>
          </ac:grpSpMkLst>
        </pc:grpChg>
        <pc:grpChg chg="replST">
          <ac:chgData name="Abdessamad Derraz" userId="4c6d9526346a9ae3" providerId="LiveId" clId="{AD25D313-8F40-411F-BE09-C1B3962AFFC3}" dt="2022-07-28T16:34:56.192" v="1558"/>
          <ac:grpSpMkLst>
            <pc:docMk/>
            <pc:sldMk cId="0" sldId="302"/>
            <ac:grpSpMk id="23584" creationId="{00000000-0000-0000-0000-000000000000}"/>
          </ac:grpSpMkLst>
        </pc:grpChg>
        <pc:grpChg chg="replST">
          <ac:chgData name="Abdessamad Derraz" userId="4c6d9526346a9ae3" providerId="LiveId" clId="{AD25D313-8F40-411F-BE09-C1B3962AFFC3}" dt="2022-07-28T16:34:56.224" v="1559"/>
          <ac:grpSpMkLst>
            <pc:docMk/>
            <pc:sldMk cId="0" sldId="302"/>
            <ac:grpSpMk id="23602" creationId="{00000000-0000-0000-0000-000000000000}"/>
          </ac:grpSpMkLst>
        </pc:grpChg>
        <pc:grpChg chg="replST">
          <ac:chgData name="Abdessamad Derraz" userId="4c6d9526346a9ae3" providerId="LiveId" clId="{AD25D313-8F40-411F-BE09-C1B3962AFFC3}" dt="2022-07-28T16:34:56.256" v="1560"/>
          <ac:grpSpMkLst>
            <pc:docMk/>
            <pc:sldMk cId="0" sldId="302"/>
            <ac:grpSpMk id="23609" creationId="{00000000-0000-0000-0000-000000000000}"/>
          </ac:grpSpMkLst>
        </pc:grpChg>
        <pc:grpChg chg="replST">
          <ac:chgData name="Abdessamad Derraz" userId="4c6d9526346a9ae3" providerId="LiveId" clId="{AD25D313-8F40-411F-BE09-C1B3962AFFC3}" dt="2022-07-28T16:34:56.285" v="1561"/>
          <ac:grpSpMkLst>
            <pc:docMk/>
            <pc:sldMk cId="0" sldId="302"/>
            <ac:grpSpMk id="23615" creationId="{00000000-0000-0000-0000-000000000000}"/>
          </ac:grpSpMkLst>
        </pc:grpChg>
        <pc:grpChg chg="replST">
          <ac:chgData name="Abdessamad Derraz" userId="4c6d9526346a9ae3" providerId="LiveId" clId="{AD25D313-8F40-411F-BE09-C1B3962AFFC3}" dt="2022-07-28T16:34:56.313" v="1562"/>
          <ac:grpSpMkLst>
            <pc:docMk/>
            <pc:sldMk cId="0" sldId="302"/>
            <ac:grpSpMk id="23618" creationId="{00000000-0000-0000-0000-000000000000}"/>
          </ac:grpSpMkLst>
        </pc:grpChg>
        <pc:grpChg chg="replST">
          <ac:chgData name="Abdessamad Derraz" userId="4c6d9526346a9ae3" providerId="LiveId" clId="{AD25D313-8F40-411F-BE09-C1B3962AFFC3}" dt="2022-07-28T16:34:56.333" v="1563"/>
          <ac:grpSpMkLst>
            <pc:docMk/>
            <pc:sldMk cId="0" sldId="302"/>
            <ac:grpSpMk id="23622" creationId="{00000000-0000-0000-0000-000000000000}"/>
          </ac:grpSpMkLst>
        </pc:grpChg>
        <pc:grpChg chg="replST">
          <ac:chgData name="Abdessamad Derraz" userId="4c6d9526346a9ae3" providerId="LiveId" clId="{AD25D313-8F40-411F-BE09-C1B3962AFFC3}" dt="2022-07-28T16:34:56.364" v="1564"/>
          <ac:grpSpMkLst>
            <pc:docMk/>
            <pc:sldMk cId="0" sldId="302"/>
            <ac:grpSpMk id="23626" creationId="{00000000-0000-0000-0000-000000000000}"/>
          </ac:grpSpMkLst>
        </pc:grpChg>
        <pc:grpChg chg="replST">
          <ac:chgData name="Abdessamad Derraz" userId="4c6d9526346a9ae3" providerId="LiveId" clId="{AD25D313-8F40-411F-BE09-C1B3962AFFC3}" dt="2022-07-28T16:34:56.391" v="1565"/>
          <ac:grpSpMkLst>
            <pc:docMk/>
            <pc:sldMk cId="0" sldId="302"/>
            <ac:grpSpMk id="23629" creationId="{00000000-0000-0000-0000-000000000000}"/>
          </ac:grpSpMkLst>
        </pc:grpChg>
        <pc:grpChg chg="replST">
          <ac:chgData name="Abdessamad Derraz" userId="4c6d9526346a9ae3" providerId="LiveId" clId="{AD25D313-8F40-411F-BE09-C1B3962AFFC3}" dt="2022-07-28T16:34:56.421" v="1566"/>
          <ac:grpSpMkLst>
            <pc:docMk/>
            <pc:sldMk cId="0" sldId="302"/>
            <ac:grpSpMk id="23634" creationId="{00000000-0000-0000-0000-000000000000}"/>
          </ac:grpSpMkLst>
        </pc:grpChg>
        <pc:grpChg chg="replST">
          <ac:chgData name="Abdessamad Derraz" userId="4c6d9526346a9ae3" providerId="LiveId" clId="{AD25D313-8F40-411F-BE09-C1B3962AFFC3}" dt="2022-07-28T16:34:56.452" v="1567"/>
          <ac:grpSpMkLst>
            <pc:docMk/>
            <pc:sldMk cId="0" sldId="302"/>
            <ac:grpSpMk id="23637" creationId="{00000000-0000-0000-0000-000000000000}"/>
          </ac:grpSpMkLst>
        </pc:grpChg>
        <pc:grpChg chg="replST">
          <ac:chgData name="Abdessamad Derraz" userId="4c6d9526346a9ae3" providerId="LiveId" clId="{AD25D313-8F40-411F-BE09-C1B3962AFFC3}" dt="2022-07-28T16:34:56.480" v="1568"/>
          <ac:grpSpMkLst>
            <pc:docMk/>
            <pc:sldMk cId="0" sldId="302"/>
            <ac:grpSpMk id="23656" creationId="{00000000-0000-0000-0000-000000000000}"/>
          </ac:grpSpMkLst>
        </pc:grpChg>
        <pc:grpChg chg="replST">
          <ac:chgData name="Abdessamad Derraz" userId="4c6d9526346a9ae3" providerId="LiveId" clId="{AD25D313-8F40-411F-BE09-C1B3962AFFC3}" dt="2022-07-28T16:34:56.541" v="1570"/>
          <ac:grpSpMkLst>
            <pc:docMk/>
            <pc:sldMk cId="0" sldId="302"/>
            <ac:grpSpMk id="23664" creationId="{00000000-0000-0000-0000-000000000000}"/>
          </ac:grpSpMkLst>
        </pc:grpChg>
        <pc:grpChg chg="replST">
          <ac:chgData name="Abdessamad Derraz" userId="4c6d9526346a9ae3" providerId="LiveId" clId="{AD25D313-8F40-411F-BE09-C1B3962AFFC3}" dt="2022-07-28T16:34:56.570" v="1571"/>
          <ac:grpSpMkLst>
            <pc:docMk/>
            <pc:sldMk cId="0" sldId="302"/>
            <ac:grpSpMk id="23671" creationId="{00000000-0000-0000-0000-000000000000}"/>
          </ac:grpSpMkLst>
        </pc:grpChg>
        <pc:grpChg chg="replST">
          <ac:chgData name="Abdessamad Derraz" userId="4c6d9526346a9ae3" providerId="LiveId" clId="{AD25D313-8F40-411F-BE09-C1B3962AFFC3}" dt="2022-07-28T16:34:56.599" v="1572"/>
          <ac:grpSpMkLst>
            <pc:docMk/>
            <pc:sldMk cId="0" sldId="302"/>
            <ac:grpSpMk id="23678" creationId="{00000000-0000-0000-0000-000000000000}"/>
          </ac:grpSpMkLst>
        </pc:grpChg>
        <pc:grpChg chg="replST">
          <ac:chgData name="Abdessamad Derraz" userId="4c6d9526346a9ae3" providerId="LiveId" clId="{AD25D313-8F40-411F-BE09-C1B3962AFFC3}" dt="2022-07-28T16:34:56.654" v="1574"/>
          <ac:grpSpMkLst>
            <pc:docMk/>
            <pc:sldMk cId="0" sldId="302"/>
            <ac:grpSpMk id="23683" creationId="{00000000-0000-0000-0000-000000000000}"/>
          </ac:grpSpMkLst>
        </pc:grpChg>
        <pc:grpChg chg="replST">
          <ac:chgData name="Abdessamad Derraz" userId="4c6d9526346a9ae3" providerId="LiveId" clId="{AD25D313-8F40-411F-BE09-C1B3962AFFC3}" dt="2022-07-28T16:34:56.711" v="1576"/>
          <ac:grpSpMkLst>
            <pc:docMk/>
            <pc:sldMk cId="0" sldId="302"/>
            <ac:grpSpMk id="23691" creationId="{00000000-0000-0000-0000-000000000000}"/>
          </ac:grpSpMkLst>
        </pc:grpChg>
        <pc:grpChg chg="replST">
          <ac:chgData name="Abdessamad Derraz" userId="4c6d9526346a9ae3" providerId="LiveId" clId="{AD25D313-8F40-411F-BE09-C1B3962AFFC3}" dt="2022-07-28T16:34:56.748" v="1577"/>
          <ac:grpSpMkLst>
            <pc:docMk/>
            <pc:sldMk cId="0" sldId="302"/>
            <ac:grpSpMk id="23695" creationId="{00000000-0000-0000-0000-000000000000}"/>
          </ac:grpSpMkLst>
        </pc:grpChg>
        <pc:grpChg chg="replST">
          <ac:chgData name="Abdessamad Derraz" userId="4c6d9526346a9ae3" providerId="LiveId" clId="{AD25D313-8F40-411F-BE09-C1B3962AFFC3}" dt="2022-07-28T16:34:56.816" v="1578"/>
          <ac:grpSpMkLst>
            <pc:docMk/>
            <pc:sldMk cId="0" sldId="302"/>
            <ac:grpSpMk id="23713" creationId="{00000000-0000-0000-0000-000000000000}"/>
          </ac:grpSpMkLst>
        </pc:grpChg>
        <pc:grpChg chg="replST">
          <ac:chgData name="Abdessamad Derraz" userId="4c6d9526346a9ae3" providerId="LiveId" clId="{AD25D313-8F40-411F-BE09-C1B3962AFFC3}" dt="2022-07-28T16:34:56.852" v="1579"/>
          <ac:grpSpMkLst>
            <pc:docMk/>
            <pc:sldMk cId="0" sldId="302"/>
            <ac:grpSpMk id="23728" creationId="{00000000-0000-0000-0000-000000000000}"/>
          </ac:grpSpMkLst>
        </pc:grpChg>
        <pc:grpChg chg="replST">
          <ac:chgData name="Abdessamad Derraz" userId="4c6d9526346a9ae3" providerId="LiveId" clId="{AD25D313-8F40-411F-BE09-C1B3962AFFC3}" dt="2022-07-28T16:34:56.894" v="1580"/>
          <ac:grpSpMkLst>
            <pc:docMk/>
            <pc:sldMk cId="0" sldId="302"/>
            <ac:grpSpMk id="23738" creationId="{00000000-0000-0000-0000-000000000000}"/>
          </ac:grpSpMkLst>
        </pc:grpChg>
        <pc:grpChg chg="replST">
          <ac:chgData name="Abdessamad Derraz" userId="4c6d9526346a9ae3" providerId="LiveId" clId="{AD25D313-8F40-411F-BE09-C1B3962AFFC3}" dt="2022-07-28T16:34:56.922" v="1581"/>
          <ac:grpSpMkLst>
            <pc:docMk/>
            <pc:sldMk cId="0" sldId="302"/>
            <ac:grpSpMk id="23746" creationId="{00000000-0000-0000-0000-000000000000}"/>
          </ac:grpSpMkLst>
        </pc:grpChg>
        <pc:grpChg chg="replST">
          <ac:chgData name="Abdessamad Derraz" userId="4c6d9526346a9ae3" providerId="LiveId" clId="{AD25D313-8F40-411F-BE09-C1B3962AFFC3}" dt="2022-07-28T16:34:56.949" v="1582"/>
          <ac:grpSpMkLst>
            <pc:docMk/>
            <pc:sldMk cId="0" sldId="302"/>
            <ac:grpSpMk id="23749" creationId="{00000000-0000-0000-0000-000000000000}"/>
          </ac:grpSpMkLst>
        </pc:grpChg>
        <pc:grpChg chg="replST">
          <ac:chgData name="Abdessamad Derraz" userId="4c6d9526346a9ae3" providerId="LiveId" clId="{AD25D313-8F40-411F-BE09-C1B3962AFFC3}" dt="2022-07-28T16:34:57.005" v="1584"/>
          <ac:grpSpMkLst>
            <pc:docMk/>
            <pc:sldMk cId="0" sldId="302"/>
            <ac:grpSpMk id="23753" creationId="{00000000-0000-0000-0000-000000000000}"/>
          </ac:grpSpMkLst>
        </pc:grpChg>
        <pc:grpChg chg="replST">
          <ac:chgData name="Abdessamad Derraz" userId="4c6d9526346a9ae3" providerId="LiveId" clId="{AD25D313-8F40-411F-BE09-C1B3962AFFC3}" dt="2022-07-28T16:34:57.032" v="1585"/>
          <ac:grpSpMkLst>
            <pc:docMk/>
            <pc:sldMk cId="0" sldId="302"/>
            <ac:grpSpMk id="23761" creationId="{00000000-0000-0000-0000-000000000000}"/>
          </ac:grpSpMkLst>
        </pc:grpChg>
        <pc:grpChg chg="replST">
          <ac:chgData name="Abdessamad Derraz" userId="4c6d9526346a9ae3" providerId="LiveId" clId="{AD25D313-8F40-411F-BE09-C1B3962AFFC3}" dt="2022-07-28T16:34:57.089" v="1587"/>
          <ac:grpSpMkLst>
            <pc:docMk/>
            <pc:sldMk cId="0" sldId="302"/>
            <ac:grpSpMk id="23765" creationId="{00000000-0000-0000-0000-000000000000}"/>
          </ac:grpSpMkLst>
        </pc:grpChg>
        <pc:grpChg chg="replST">
          <ac:chgData name="Abdessamad Derraz" userId="4c6d9526346a9ae3" providerId="LiveId" clId="{AD25D313-8F40-411F-BE09-C1B3962AFFC3}" dt="2022-07-28T16:34:57.118" v="1588"/>
          <ac:grpSpMkLst>
            <pc:docMk/>
            <pc:sldMk cId="0" sldId="302"/>
            <ac:grpSpMk id="23768" creationId="{00000000-0000-0000-0000-000000000000}"/>
          </ac:grpSpMkLst>
        </pc:grpChg>
        <pc:grpChg chg="replST">
          <ac:chgData name="Abdessamad Derraz" userId="4c6d9526346a9ae3" providerId="LiveId" clId="{AD25D313-8F40-411F-BE09-C1B3962AFFC3}" dt="2022-07-28T16:34:57.146" v="1589"/>
          <ac:grpSpMkLst>
            <pc:docMk/>
            <pc:sldMk cId="0" sldId="302"/>
            <ac:grpSpMk id="23774" creationId="{00000000-0000-0000-0000-000000000000}"/>
          </ac:grpSpMkLst>
        </pc:grpChg>
        <pc:grpChg chg="replST">
          <ac:chgData name="Abdessamad Derraz" userId="4c6d9526346a9ae3" providerId="LiveId" clId="{AD25D313-8F40-411F-BE09-C1B3962AFFC3}" dt="2022-07-28T16:34:57.213" v="1591"/>
          <ac:grpSpMkLst>
            <pc:docMk/>
            <pc:sldMk cId="0" sldId="302"/>
            <ac:grpSpMk id="23781" creationId="{00000000-0000-0000-0000-000000000000}"/>
          </ac:grpSpMkLst>
        </pc:grpChg>
        <pc:grpChg chg="replST">
          <ac:chgData name="Abdessamad Derraz" userId="4c6d9526346a9ae3" providerId="LiveId" clId="{AD25D313-8F40-411F-BE09-C1B3962AFFC3}" dt="2022-07-28T16:34:57.241" v="1592"/>
          <ac:grpSpMkLst>
            <pc:docMk/>
            <pc:sldMk cId="0" sldId="302"/>
            <ac:grpSpMk id="23787" creationId="{00000000-0000-0000-0000-000000000000}"/>
          </ac:grpSpMkLst>
        </pc:grpChg>
        <pc:grpChg chg="replST">
          <ac:chgData name="Abdessamad Derraz" userId="4c6d9526346a9ae3" providerId="LiveId" clId="{AD25D313-8F40-411F-BE09-C1B3962AFFC3}" dt="2022-07-28T16:34:57.268" v="1593"/>
          <ac:grpSpMkLst>
            <pc:docMk/>
            <pc:sldMk cId="0" sldId="302"/>
            <ac:grpSpMk id="23793" creationId="{00000000-0000-0000-0000-000000000000}"/>
          </ac:grpSpMkLst>
        </pc:grpChg>
        <pc:grpChg chg="replST">
          <ac:chgData name="Abdessamad Derraz" userId="4c6d9526346a9ae3" providerId="LiveId" clId="{AD25D313-8F40-411F-BE09-C1B3962AFFC3}" dt="2022-07-28T16:34:57.296" v="1594"/>
          <ac:grpSpMkLst>
            <pc:docMk/>
            <pc:sldMk cId="0" sldId="302"/>
            <ac:grpSpMk id="23799" creationId="{00000000-0000-0000-0000-000000000000}"/>
          </ac:grpSpMkLst>
        </pc:grpChg>
        <pc:grpChg chg="replST">
          <ac:chgData name="Abdessamad Derraz" userId="4c6d9526346a9ae3" providerId="LiveId" clId="{AD25D313-8F40-411F-BE09-C1B3962AFFC3}" dt="2022-07-28T16:34:57.323" v="1595"/>
          <ac:grpSpMkLst>
            <pc:docMk/>
            <pc:sldMk cId="0" sldId="302"/>
            <ac:grpSpMk id="23803" creationId="{00000000-0000-0000-0000-000000000000}"/>
          </ac:grpSpMkLst>
        </pc:grpChg>
        <pc:grpChg chg="replST">
          <ac:chgData name="Abdessamad Derraz" userId="4c6d9526346a9ae3" providerId="LiveId" clId="{AD25D313-8F40-411F-BE09-C1B3962AFFC3}" dt="2022-07-28T16:34:57.350" v="1596"/>
          <ac:grpSpMkLst>
            <pc:docMk/>
            <pc:sldMk cId="0" sldId="302"/>
            <ac:grpSpMk id="23808" creationId="{00000000-0000-0000-0000-000000000000}"/>
          </ac:grpSpMkLst>
        </pc:grpChg>
        <pc:grpChg chg="replST">
          <ac:chgData name="Abdessamad Derraz" userId="4c6d9526346a9ae3" providerId="LiveId" clId="{AD25D313-8F40-411F-BE09-C1B3962AFFC3}" dt="2022-07-28T16:34:57.378" v="1597"/>
          <ac:grpSpMkLst>
            <pc:docMk/>
            <pc:sldMk cId="0" sldId="302"/>
            <ac:grpSpMk id="23813" creationId="{00000000-0000-0000-0000-000000000000}"/>
          </ac:grpSpMkLst>
        </pc:grpChg>
        <pc:grpChg chg="replST">
          <ac:chgData name="Abdessamad Derraz" userId="4c6d9526346a9ae3" providerId="LiveId" clId="{AD25D313-8F40-411F-BE09-C1B3962AFFC3}" dt="2022-07-28T16:34:57.408" v="1598"/>
          <ac:grpSpMkLst>
            <pc:docMk/>
            <pc:sldMk cId="0" sldId="302"/>
            <ac:grpSpMk id="23817" creationId="{00000000-0000-0000-0000-000000000000}"/>
          </ac:grpSpMkLst>
        </pc:grpChg>
        <pc:grpChg chg="replST">
          <ac:chgData name="Abdessamad Derraz" userId="4c6d9526346a9ae3" providerId="LiveId" clId="{AD25D313-8F40-411F-BE09-C1B3962AFFC3}" dt="2022-07-28T16:34:57.471" v="1600"/>
          <ac:grpSpMkLst>
            <pc:docMk/>
            <pc:sldMk cId="0" sldId="302"/>
            <ac:grpSpMk id="23821" creationId="{00000000-0000-0000-0000-000000000000}"/>
          </ac:grpSpMkLst>
        </pc:grpChg>
        <pc:grpChg chg="replST">
          <ac:chgData name="Abdessamad Derraz" userId="4c6d9526346a9ae3" providerId="LiveId" clId="{AD25D313-8F40-411F-BE09-C1B3962AFFC3}" dt="2022-07-28T16:34:57.498" v="1601"/>
          <ac:grpSpMkLst>
            <pc:docMk/>
            <pc:sldMk cId="0" sldId="302"/>
            <ac:grpSpMk id="23828" creationId="{00000000-0000-0000-0000-000000000000}"/>
          </ac:grpSpMkLst>
        </pc:grpChg>
        <pc:grpChg chg="replST">
          <ac:chgData name="Abdessamad Derraz" userId="4c6d9526346a9ae3" providerId="LiveId" clId="{AD25D313-8F40-411F-BE09-C1B3962AFFC3}" dt="2022-07-28T16:34:57.525" v="1602"/>
          <ac:grpSpMkLst>
            <pc:docMk/>
            <pc:sldMk cId="0" sldId="302"/>
            <ac:grpSpMk id="23831" creationId="{00000000-0000-0000-0000-000000000000}"/>
          </ac:grpSpMkLst>
        </pc:grpChg>
        <pc:grpChg chg="replST">
          <ac:chgData name="Abdessamad Derraz" userId="4c6d9526346a9ae3" providerId="LiveId" clId="{AD25D313-8F40-411F-BE09-C1B3962AFFC3}" dt="2022-07-28T16:34:57.553" v="1603"/>
          <ac:grpSpMkLst>
            <pc:docMk/>
            <pc:sldMk cId="0" sldId="302"/>
            <ac:grpSpMk id="23838" creationId="{00000000-0000-0000-0000-000000000000}"/>
          </ac:grpSpMkLst>
        </pc:grpChg>
        <pc:grpChg chg="replST">
          <ac:chgData name="Abdessamad Derraz" userId="4c6d9526346a9ae3" providerId="LiveId" clId="{AD25D313-8F40-411F-BE09-C1B3962AFFC3}" dt="2022-07-28T16:34:57.581" v="1604"/>
          <ac:grpSpMkLst>
            <pc:docMk/>
            <pc:sldMk cId="0" sldId="302"/>
            <ac:grpSpMk id="23841" creationId="{00000000-0000-0000-0000-000000000000}"/>
          </ac:grpSpMkLst>
        </pc:grpChg>
        <pc:grpChg chg="replST">
          <ac:chgData name="Abdessamad Derraz" userId="4c6d9526346a9ae3" providerId="LiveId" clId="{AD25D313-8F40-411F-BE09-C1B3962AFFC3}" dt="2022-07-28T16:34:57.609" v="1605"/>
          <ac:grpSpMkLst>
            <pc:docMk/>
            <pc:sldMk cId="0" sldId="302"/>
            <ac:grpSpMk id="23852" creationId="{00000000-0000-0000-0000-000000000000}"/>
          </ac:grpSpMkLst>
        </pc:grpChg>
        <pc:grpChg chg="replST">
          <ac:chgData name="Abdessamad Derraz" userId="4c6d9526346a9ae3" providerId="LiveId" clId="{AD25D313-8F40-411F-BE09-C1B3962AFFC3}" dt="2022-07-28T16:34:57.639" v="1606"/>
          <ac:grpSpMkLst>
            <pc:docMk/>
            <pc:sldMk cId="0" sldId="302"/>
            <ac:grpSpMk id="23857" creationId="{00000000-0000-0000-0000-000000000000}"/>
          </ac:grpSpMkLst>
        </pc:grpChg>
        <pc:grpChg chg="replST">
          <ac:chgData name="Abdessamad Derraz" userId="4c6d9526346a9ae3" providerId="LiveId" clId="{AD25D313-8F40-411F-BE09-C1B3962AFFC3}" dt="2022-07-28T16:34:57.697" v="1608"/>
          <ac:grpSpMkLst>
            <pc:docMk/>
            <pc:sldMk cId="0" sldId="302"/>
            <ac:grpSpMk id="23871" creationId="{00000000-0000-0000-0000-000000000000}"/>
          </ac:grpSpMkLst>
        </pc:grpChg>
        <pc:grpChg chg="replST">
          <ac:chgData name="Abdessamad Derraz" userId="4c6d9526346a9ae3" providerId="LiveId" clId="{AD25D313-8F40-411F-BE09-C1B3962AFFC3}" dt="2022-07-28T16:34:57.730" v="1609"/>
          <ac:grpSpMkLst>
            <pc:docMk/>
            <pc:sldMk cId="0" sldId="302"/>
            <ac:grpSpMk id="23879" creationId="{00000000-0000-0000-0000-000000000000}"/>
          </ac:grpSpMkLst>
        </pc:grpChg>
        <pc:grpChg chg="replST">
          <ac:chgData name="Abdessamad Derraz" userId="4c6d9526346a9ae3" providerId="LiveId" clId="{AD25D313-8F40-411F-BE09-C1B3962AFFC3}" dt="2022-07-28T16:34:57.760" v="1610"/>
          <ac:grpSpMkLst>
            <pc:docMk/>
            <pc:sldMk cId="0" sldId="302"/>
            <ac:grpSpMk id="23888" creationId="{00000000-0000-0000-0000-000000000000}"/>
          </ac:grpSpMkLst>
        </pc:grpChg>
        <pc:grpChg chg="replST">
          <ac:chgData name="Abdessamad Derraz" userId="4c6d9526346a9ae3" providerId="LiveId" clId="{AD25D313-8F40-411F-BE09-C1B3962AFFC3}" dt="2022-07-28T16:34:57.787" v="1611"/>
          <ac:grpSpMkLst>
            <pc:docMk/>
            <pc:sldMk cId="0" sldId="302"/>
            <ac:grpSpMk id="23893" creationId="{00000000-0000-0000-0000-000000000000}"/>
          </ac:grpSpMkLst>
        </pc:grpChg>
        <pc:grpChg chg="replST">
          <ac:chgData name="Abdessamad Derraz" userId="4c6d9526346a9ae3" providerId="LiveId" clId="{AD25D313-8F40-411F-BE09-C1B3962AFFC3}" dt="2022-07-28T16:34:57.815" v="1612"/>
          <ac:grpSpMkLst>
            <pc:docMk/>
            <pc:sldMk cId="0" sldId="302"/>
            <ac:grpSpMk id="23898" creationId="{00000000-0000-0000-0000-000000000000}"/>
          </ac:grpSpMkLst>
        </pc:grpChg>
      </pc:sldChg>
      <pc:sldChg chg="modSp del mod modNotes">
        <pc:chgData name="Abdessamad Derraz" userId="4c6d9526346a9ae3" providerId="LiveId" clId="{AD25D313-8F40-411F-BE09-C1B3962AFFC3}" dt="2022-07-28T16:38:39.932" v="2285" actId="47"/>
        <pc:sldMkLst>
          <pc:docMk/>
          <pc:sldMk cId="0" sldId="303"/>
        </pc:sldMkLst>
        <pc:spChg chg="replST">
          <ac:chgData name="Abdessamad Derraz" userId="4c6d9526346a9ae3" providerId="LiveId" clId="{AD25D313-8F40-411F-BE09-C1B3962AFFC3}" dt="2022-07-28T16:34:58.079" v="1622"/>
          <ac:spMkLst>
            <pc:docMk/>
            <pc:sldMk cId="0" sldId="303"/>
            <ac:spMk id="23938" creationId="{00000000-0000-0000-0000-000000000000}"/>
          </ac:spMkLst>
        </pc:spChg>
        <pc:spChg chg="replST">
          <ac:chgData name="Abdessamad Derraz" userId="4c6d9526346a9ae3" providerId="LiveId" clId="{AD25D313-8F40-411F-BE09-C1B3962AFFC3}" dt="2022-07-28T16:34:58.134" v="1624"/>
          <ac:spMkLst>
            <pc:docMk/>
            <pc:sldMk cId="0" sldId="303"/>
            <ac:spMk id="23944" creationId="{00000000-0000-0000-0000-000000000000}"/>
          </ac:spMkLst>
        </pc:spChg>
        <pc:spChg chg="replST">
          <ac:chgData name="Abdessamad Derraz" userId="4c6d9526346a9ae3" providerId="LiveId" clId="{AD25D313-8F40-411F-BE09-C1B3962AFFC3}" dt="2022-07-28T16:34:58.161" v="1625"/>
          <ac:spMkLst>
            <pc:docMk/>
            <pc:sldMk cId="0" sldId="303"/>
            <ac:spMk id="23945" creationId="{00000000-0000-0000-0000-000000000000}"/>
          </ac:spMkLst>
        </pc:spChg>
        <pc:spChg chg="replST">
          <ac:chgData name="Abdessamad Derraz" userId="4c6d9526346a9ae3" providerId="LiveId" clId="{AD25D313-8F40-411F-BE09-C1B3962AFFC3}" dt="2022-07-28T16:34:58.310" v="1630"/>
          <ac:spMkLst>
            <pc:docMk/>
            <pc:sldMk cId="0" sldId="303"/>
            <ac:spMk id="23977" creationId="{00000000-0000-0000-0000-000000000000}"/>
          </ac:spMkLst>
        </pc:spChg>
        <pc:spChg chg="replST">
          <ac:chgData name="Abdessamad Derraz" userId="4c6d9526346a9ae3" providerId="LiveId" clId="{AD25D313-8F40-411F-BE09-C1B3962AFFC3}" dt="2022-07-28T16:34:58.420" v="1634"/>
          <ac:spMkLst>
            <pc:docMk/>
            <pc:sldMk cId="0" sldId="303"/>
            <ac:spMk id="23995" creationId="{00000000-0000-0000-0000-000000000000}"/>
          </ac:spMkLst>
        </pc:spChg>
        <pc:spChg chg="replST">
          <ac:chgData name="Abdessamad Derraz" userId="4c6d9526346a9ae3" providerId="LiveId" clId="{AD25D313-8F40-411F-BE09-C1B3962AFFC3}" dt="2022-07-28T16:34:58.970" v="1653"/>
          <ac:spMkLst>
            <pc:docMk/>
            <pc:sldMk cId="0" sldId="303"/>
            <ac:spMk id="24082" creationId="{00000000-0000-0000-0000-000000000000}"/>
          </ac:spMkLst>
        </pc:spChg>
        <pc:spChg chg="replST">
          <ac:chgData name="Abdessamad Derraz" userId="4c6d9526346a9ae3" providerId="LiveId" clId="{AD25D313-8F40-411F-BE09-C1B3962AFFC3}" dt="2022-07-28T16:34:58.999" v="1654"/>
          <ac:spMkLst>
            <pc:docMk/>
            <pc:sldMk cId="0" sldId="303"/>
            <ac:spMk id="24083" creationId="{00000000-0000-0000-0000-000000000000}"/>
          </ac:spMkLst>
        </pc:spChg>
        <pc:spChg chg="replST">
          <ac:chgData name="Abdessamad Derraz" userId="4c6d9526346a9ae3" providerId="LiveId" clId="{AD25D313-8F40-411F-BE09-C1B3962AFFC3}" dt="2022-07-28T16:34:59.034" v="1655"/>
          <ac:spMkLst>
            <pc:docMk/>
            <pc:sldMk cId="0" sldId="303"/>
            <ac:spMk id="24084" creationId="{00000000-0000-0000-0000-000000000000}"/>
          </ac:spMkLst>
        </pc:spChg>
        <pc:spChg chg="replST">
          <ac:chgData name="Abdessamad Derraz" userId="4c6d9526346a9ae3" providerId="LiveId" clId="{AD25D313-8F40-411F-BE09-C1B3962AFFC3}" dt="2022-07-28T16:34:59.145" v="1659"/>
          <ac:spMkLst>
            <pc:docMk/>
            <pc:sldMk cId="0" sldId="303"/>
            <ac:spMk id="24104" creationId="{00000000-0000-0000-0000-000000000000}"/>
          </ac:spMkLst>
        </pc:spChg>
        <pc:spChg chg="replST">
          <ac:chgData name="Abdessamad Derraz" userId="4c6d9526346a9ae3" providerId="LiveId" clId="{AD25D313-8F40-411F-BE09-C1B3962AFFC3}" dt="2022-07-28T16:34:59.262" v="1663"/>
          <ac:spMkLst>
            <pc:docMk/>
            <pc:sldMk cId="0" sldId="303"/>
            <ac:spMk id="24124" creationId="{00000000-0000-0000-0000-000000000000}"/>
          </ac:spMkLst>
        </pc:spChg>
        <pc:spChg chg="replST">
          <ac:chgData name="Abdessamad Derraz" userId="4c6d9526346a9ae3" providerId="LiveId" clId="{AD25D313-8F40-411F-BE09-C1B3962AFFC3}" dt="2022-07-28T16:34:59.439" v="1669"/>
          <ac:spMkLst>
            <pc:docMk/>
            <pc:sldMk cId="0" sldId="303"/>
            <ac:spMk id="24146" creationId="{00000000-0000-0000-0000-000000000000}"/>
          </ac:spMkLst>
        </pc:spChg>
        <pc:spChg chg="replST">
          <ac:chgData name="Abdessamad Derraz" userId="4c6d9526346a9ae3" providerId="LiveId" clId="{AD25D313-8F40-411F-BE09-C1B3962AFFC3}" dt="2022-07-28T16:34:59.458" v="1670"/>
          <ac:spMkLst>
            <pc:docMk/>
            <pc:sldMk cId="0" sldId="303"/>
            <ac:spMk id="24147" creationId="{00000000-0000-0000-0000-000000000000}"/>
          </ac:spMkLst>
        </pc:spChg>
        <pc:spChg chg="replST">
          <ac:chgData name="Abdessamad Derraz" userId="4c6d9526346a9ae3" providerId="LiveId" clId="{AD25D313-8F40-411F-BE09-C1B3962AFFC3}" dt="2022-07-28T16:34:59.575" v="1674"/>
          <ac:spMkLst>
            <pc:docMk/>
            <pc:sldMk cId="0" sldId="303"/>
            <ac:spMk id="24161" creationId="{00000000-0000-0000-0000-000000000000}"/>
          </ac:spMkLst>
        </pc:spChg>
        <pc:spChg chg="replST">
          <ac:chgData name="Abdessamad Derraz" userId="4c6d9526346a9ae3" providerId="LiveId" clId="{AD25D313-8F40-411F-BE09-C1B3962AFFC3}" dt="2022-07-28T16:34:59.665" v="1677"/>
          <ac:spMkLst>
            <pc:docMk/>
            <pc:sldMk cId="0" sldId="303"/>
            <ac:spMk id="24181" creationId="{00000000-0000-0000-0000-000000000000}"/>
          </ac:spMkLst>
        </pc:spChg>
        <pc:spChg chg="replST">
          <ac:chgData name="Abdessamad Derraz" userId="4c6d9526346a9ae3" providerId="LiveId" clId="{AD25D313-8F40-411F-BE09-C1B3962AFFC3}" dt="2022-07-28T16:34:59.719" v="1679"/>
          <ac:spMkLst>
            <pc:docMk/>
            <pc:sldMk cId="0" sldId="303"/>
            <ac:spMk id="24186" creationId="{00000000-0000-0000-0000-000000000000}"/>
          </ac:spMkLst>
        </pc:spChg>
        <pc:spChg chg="replST">
          <ac:chgData name="Abdessamad Derraz" userId="4c6d9526346a9ae3" providerId="LiveId" clId="{AD25D313-8F40-411F-BE09-C1B3962AFFC3}" dt="2022-07-28T16:34:59.749" v="1680"/>
          <ac:spMkLst>
            <pc:docMk/>
            <pc:sldMk cId="0" sldId="303"/>
            <ac:spMk id="24187" creationId="{00000000-0000-0000-0000-000000000000}"/>
          </ac:spMkLst>
        </pc:spChg>
        <pc:spChg chg="replST">
          <ac:chgData name="Abdessamad Derraz" userId="4c6d9526346a9ae3" providerId="LiveId" clId="{AD25D313-8F40-411F-BE09-C1B3962AFFC3}" dt="2022-07-28T16:34:59.804" v="1682"/>
          <ac:spMkLst>
            <pc:docMk/>
            <pc:sldMk cId="0" sldId="303"/>
            <ac:spMk id="24192" creationId="{00000000-0000-0000-0000-000000000000}"/>
          </ac:spMkLst>
        </pc:spChg>
        <pc:spChg chg="replST">
          <ac:chgData name="Abdessamad Derraz" userId="4c6d9526346a9ae3" providerId="LiveId" clId="{AD25D313-8F40-411F-BE09-C1B3962AFFC3}" dt="2022-07-28T16:34:59.896" v="1685"/>
          <ac:spMkLst>
            <pc:docMk/>
            <pc:sldMk cId="0" sldId="303"/>
            <ac:spMk id="24202" creationId="{00000000-0000-0000-0000-000000000000}"/>
          </ac:spMkLst>
        </pc:spChg>
        <pc:spChg chg="replST">
          <ac:chgData name="Abdessamad Derraz" userId="4c6d9526346a9ae3" providerId="LiveId" clId="{AD25D313-8F40-411F-BE09-C1B3962AFFC3}" dt="2022-07-28T16:35:00.040" v="1690"/>
          <ac:spMkLst>
            <pc:docMk/>
            <pc:sldMk cId="0" sldId="303"/>
            <ac:spMk id="24237" creationId="{00000000-0000-0000-0000-000000000000}"/>
          </ac:spMkLst>
        </pc:spChg>
        <pc:spChg chg="replST">
          <ac:chgData name="Abdessamad Derraz" userId="4c6d9526346a9ae3" providerId="LiveId" clId="{AD25D313-8F40-411F-BE09-C1B3962AFFC3}" dt="2022-07-28T16:35:00.229" v="1696"/>
          <ac:spMkLst>
            <pc:docMk/>
            <pc:sldMk cId="0" sldId="303"/>
            <ac:spMk id="24267" creationId="{00000000-0000-0000-0000-000000000000}"/>
          </ac:spMkLst>
        </pc:spChg>
        <pc:spChg chg="replST">
          <ac:chgData name="Abdessamad Derraz" userId="4c6d9526346a9ae3" providerId="LiveId" clId="{AD25D313-8F40-411F-BE09-C1B3962AFFC3}" dt="2022-07-28T16:35:00.349" v="1700"/>
          <ac:spMkLst>
            <pc:docMk/>
            <pc:sldMk cId="0" sldId="303"/>
            <ac:spMk id="24282" creationId="{00000000-0000-0000-0000-000000000000}"/>
          </ac:spMkLst>
        </pc:spChg>
        <pc:spChg chg="replST">
          <ac:chgData name="Abdessamad Derraz" userId="4c6d9526346a9ae3" providerId="LiveId" clId="{AD25D313-8F40-411F-BE09-C1B3962AFFC3}" dt="2022-07-28T16:35:00.380" v="1701"/>
          <ac:spMkLst>
            <pc:docMk/>
            <pc:sldMk cId="0" sldId="303"/>
            <ac:spMk id="24283" creationId="{00000000-0000-0000-0000-000000000000}"/>
          </ac:spMkLst>
        </pc:spChg>
        <pc:spChg chg="replST">
          <ac:chgData name="Abdessamad Derraz" userId="4c6d9526346a9ae3" providerId="LiveId" clId="{AD25D313-8F40-411F-BE09-C1B3962AFFC3}" dt="2022-07-28T16:35:00.563" v="1707"/>
          <ac:spMkLst>
            <pc:docMk/>
            <pc:sldMk cId="0" sldId="303"/>
            <ac:spMk id="24303" creationId="{00000000-0000-0000-0000-000000000000}"/>
          </ac:spMkLst>
        </pc:spChg>
        <pc:spChg chg="replST">
          <ac:chgData name="Abdessamad Derraz" userId="4c6d9526346a9ae3" providerId="LiveId" clId="{AD25D313-8F40-411F-BE09-C1B3962AFFC3}" dt="2022-07-28T16:35:00.723" v="1713"/>
          <ac:spMkLst>
            <pc:docMk/>
            <pc:sldMk cId="0" sldId="303"/>
            <ac:spMk id="24327" creationId="{00000000-0000-0000-0000-000000000000}"/>
          </ac:spMkLst>
        </pc:spChg>
        <pc:spChg chg="replST">
          <ac:chgData name="Abdessamad Derraz" userId="4c6d9526346a9ae3" providerId="LiveId" clId="{AD25D313-8F40-411F-BE09-C1B3962AFFC3}" dt="2022-07-28T16:35:00.755" v="1714"/>
          <ac:spMkLst>
            <pc:docMk/>
            <pc:sldMk cId="0" sldId="303"/>
            <ac:spMk id="24328" creationId="{00000000-0000-0000-0000-000000000000}"/>
          </ac:spMkLst>
        </pc:spChg>
        <pc:spChg chg="replST">
          <ac:chgData name="Abdessamad Derraz" userId="4c6d9526346a9ae3" providerId="LiveId" clId="{AD25D313-8F40-411F-BE09-C1B3962AFFC3}" dt="2022-07-28T16:35:00.847" v="1717"/>
          <ac:spMkLst>
            <pc:docMk/>
            <pc:sldMk cId="0" sldId="303"/>
            <ac:spMk id="24335" creationId="{00000000-0000-0000-0000-000000000000}"/>
          </ac:spMkLst>
        </pc:spChg>
        <pc:spChg chg="replST">
          <ac:chgData name="Abdessamad Derraz" userId="4c6d9526346a9ae3" providerId="LiveId" clId="{AD25D313-8F40-411F-BE09-C1B3962AFFC3}" dt="2022-07-28T16:35:00.877" v="1718"/>
          <ac:spMkLst>
            <pc:docMk/>
            <pc:sldMk cId="0" sldId="303"/>
            <ac:spMk id="24336" creationId="{00000000-0000-0000-0000-000000000000}"/>
          </ac:spMkLst>
        </pc:spChg>
        <pc:grpChg chg="replST">
          <ac:chgData name="Abdessamad Derraz" userId="4c6d9526346a9ae3" providerId="LiveId" clId="{AD25D313-8F40-411F-BE09-C1B3962AFFC3}" dt="2022-07-28T16:34:57.899" v="1615"/>
          <ac:grpSpMkLst>
            <pc:docMk/>
            <pc:sldMk cId="0" sldId="303"/>
            <ac:grpSpMk id="23910" creationId="{00000000-0000-0000-0000-000000000000}"/>
          </ac:grpSpMkLst>
        </pc:grpChg>
        <pc:grpChg chg="replST">
          <ac:chgData name="Abdessamad Derraz" userId="4c6d9526346a9ae3" providerId="LiveId" clId="{AD25D313-8F40-411F-BE09-C1B3962AFFC3}" dt="2022-07-28T16:34:57.933" v="1617"/>
          <ac:grpSpMkLst>
            <pc:docMk/>
            <pc:sldMk cId="0" sldId="303"/>
            <ac:grpSpMk id="23916" creationId="{00000000-0000-0000-0000-000000000000}"/>
          </ac:grpSpMkLst>
        </pc:grpChg>
        <pc:grpChg chg="replST">
          <ac:chgData name="Abdessamad Derraz" userId="4c6d9526346a9ae3" providerId="LiveId" clId="{AD25D313-8F40-411F-BE09-C1B3962AFFC3}" dt="2022-07-28T16:34:57.960" v="1618"/>
          <ac:grpSpMkLst>
            <pc:docMk/>
            <pc:sldMk cId="0" sldId="303"/>
            <ac:grpSpMk id="23921" creationId="{00000000-0000-0000-0000-000000000000}"/>
          </ac:grpSpMkLst>
        </pc:grpChg>
        <pc:grpChg chg="replST">
          <ac:chgData name="Abdessamad Derraz" userId="4c6d9526346a9ae3" providerId="LiveId" clId="{AD25D313-8F40-411F-BE09-C1B3962AFFC3}" dt="2022-07-28T16:34:57.994" v="1619"/>
          <ac:grpSpMkLst>
            <pc:docMk/>
            <pc:sldMk cId="0" sldId="303"/>
            <ac:grpSpMk id="23929" creationId="{00000000-0000-0000-0000-000000000000}"/>
          </ac:grpSpMkLst>
        </pc:grpChg>
        <pc:grpChg chg="replST">
          <ac:chgData name="Abdessamad Derraz" userId="4c6d9526346a9ae3" providerId="LiveId" clId="{AD25D313-8F40-411F-BE09-C1B3962AFFC3}" dt="2022-07-28T16:34:58.022" v="1620"/>
          <ac:grpSpMkLst>
            <pc:docMk/>
            <pc:sldMk cId="0" sldId="303"/>
            <ac:grpSpMk id="23932" creationId="{00000000-0000-0000-0000-000000000000}"/>
          </ac:grpSpMkLst>
        </pc:grpChg>
        <pc:grpChg chg="replST">
          <ac:chgData name="Abdessamad Derraz" userId="4c6d9526346a9ae3" providerId="LiveId" clId="{AD25D313-8F40-411F-BE09-C1B3962AFFC3}" dt="2022-07-28T16:34:58.051" v="1621"/>
          <ac:grpSpMkLst>
            <pc:docMk/>
            <pc:sldMk cId="0" sldId="303"/>
            <ac:grpSpMk id="23935" creationId="{00000000-0000-0000-0000-000000000000}"/>
          </ac:grpSpMkLst>
        </pc:grpChg>
        <pc:grpChg chg="replST">
          <ac:chgData name="Abdessamad Derraz" userId="4c6d9526346a9ae3" providerId="LiveId" clId="{AD25D313-8F40-411F-BE09-C1B3962AFFC3}" dt="2022-07-28T16:34:58.107" v="1623"/>
          <ac:grpSpMkLst>
            <pc:docMk/>
            <pc:sldMk cId="0" sldId="303"/>
            <ac:grpSpMk id="23939" creationId="{00000000-0000-0000-0000-000000000000}"/>
          </ac:grpSpMkLst>
        </pc:grpChg>
        <pc:grpChg chg="replST">
          <ac:chgData name="Abdessamad Derraz" userId="4c6d9526346a9ae3" providerId="LiveId" clId="{AD25D313-8F40-411F-BE09-C1B3962AFFC3}" dt="2022-07-28T16:34:58.188" v="1626"/>
          <ac:grpSpMkLst>
            <pc:docMk/>
            <pc:sldMk cId="0" sldId="303"/>
            <ac:grpSpMk id="23946" creationId="{00000000-0000-0000-0000-000000000000}"/>
          </ac:grpSpMkLst>
        </pc:grpChg>
        <pc:grpChg chg="replST">
          <ac:chgData name="Abdessamad Derraz" userId="4c6d9526346a9ae3" providerId="LiveId" clId="{AD25D313-8F40-411F-BE09-C1B3962AFFC3}" dt="2022-07-28T16:34:58.218" v="1627"/>
          <ac:grpSpMkLst>
            <pc:docMk/>
            <pc:sldMk cId="0" sldId="303"/>
            <ac:grpSpMk id="23951" creationId="{00000000-0000-0000-0000-000000000000}"/>
          </ac:grpSpMkLst>
        </pc:grpChg>
        <pc:grpChg chg="replST">
          <ac:chgData name="Abdessamad Derraz" userId="4c6d9526346a9ae3" providerId="LiveId" clId="{AD25D313-8F40-411F-BE09-C1B3962AFFC3}" dt="2022-07-28T16:34:58.254" v="1628"/>
          <ac:grpSpMkLst>
            <pc:docMk/>
            <pc:sldMk cId="0" sldId="303"/>
            <ac:grpSpMk id="23956" creationId="{00000000-0000-0000-0000-000000000000}"/>
          </ac:grpSpMkLst>
        </pc:grpChg>
        <pc:grpChg chg="replST">
          <ac:chgData name="Abdessamad Derraz" userId="4c6d9526346a9ae3" providerId="LiveId" clId="{AD25D313-8F40-411F-BE09-C1B3962AFFC3}" dt="2022-07-28T16:34:58.281" v="1629"/>
          <ac:grpSpMkLst>
            <pc:docMk/>
            <pc:sldMk cId="0" sldId="303"/>
            <ac:grpSpMk id="23967" creationId="{00000000-0000-0000-0000-000000000000}"/>
          </ac:grpSpMkLst>
        </pc:grpChg>
        <pc:grpChg chg="replST">
          <ac:chgData name="Abdessamad Derraz" userId="4c6d9526346a9ae3" providerId="LiveId" clId="{AD25D313-8F40-411F-BE09-C1B3962AFFC3}" dt="2022-07-28T16:34:58.337" v="1631"/>
          <ac:grpSpMkLst>
            <pc:docMk/>
            <pc:sldMk cId="0" sldId="303"/>
            <ac:grpSpMk id="23978" creationId="{00000000-0000-0000-0000-000000000000}"/>
          </ac:grpSpMkLst>
        </pc:grpChg>
        <pc:grpChg chg="replST">
          <ac:chgData name="Abdessamad Derraz" userId="4c6d9526346a9ae3" providerId="LiveId" clId="{AD25D313-8F40-411F-BE09-C1B3962AFFC3}" dt="2022-07-28T16:34:58.365" v="1632"/>
          <ac:grpSpMkLst>
            <pc:docMk/>
            <pc:sldMk cId="0" sldId="303"/>
            <ac:grpSpMk id="23982" creationId="{00000000-0000-0000-0000-000000000000}"/>
          </ac:grpSpMkLst>
        </pc:grpChg>
        <pc:grpChg chg="replST">
          <ac:chgData name="Abdessamad Derraz" userId="4c6d9526346a9ae3" providerId="LiveId" clId="{AD25D313-8F40-411F-BE09-C1B3962AFFC3}" dt="2022-07-28T16:34:58.393" v="1633"/>
          <ac:grpSpMkLst>
            <pc:docMk/>
            <pc:sldMk cId="0" sldId="303"/>
            <ac:grpSpMk id="23990" creationId="{00000000-0000-0000-0000-000000000000}"/>
          </ac:grpSpMkLst>
        </pc:grpChg>
        <pc:grpChg chg="replST">
          <ac:chgData name="Abdessamad Derraz" userId="4c6d9526346a9ae3" providerId="LiveId" clId="{AD25D313-8F40-411F-BE09-C1B3962AFFC3}" dt="2022-07-28T16:34:58.448" v="1635"/>
          <ac:grpSpMkLst>
            <pc:docMk/>
            <pc:sldMk cId="0" sldId="303"/>
            <ac:grpSpMk id="23996" creationId="{00000000-0000-0000-0000-000000000000}"/>
          </ac:grpSpMkLst>
        </pc:grpChg>
        <pc:grpChg chg="replST">
          <ac:chgData name="Abdessamad Derraz" userId="4c6d9526346a9ae3" providerId="LiveId" clId="{AD25D313-8F40-411F-BE09-C1B3962AFFC3}" dt="2022-07-28T16:34:58.477" v="1636"/>
          <ac:grpSpMkLst>
            <pc:docMk/>
            <pc:sldMk cId="0" sldId="303"/>
            <ac:grpSpMk id="23999" creationId="{00000000-0000-0000-0000-000000000000}"/>
          </ac:grpSpMkLst>
        </pc:grpChg>
        <pc:grpChg chg="replST">
          <ac:chgData name="Abdessamad Derraz" userId="4c6d9526346a9ae3" providerId="LiveId" clId="{AD25D313-8F40-411F-BE09-C1B3962AFFC3}" dt="2022-07-28T16:34:58.504" v="1637"/>
          <ac:grpSpMkLst>
            <pc:docMk/>
            <pc:sldMk cId="0" sldId="303"/>
            <ac:grpSpMk id="24006" creationId="{00000000-0000-0000-0000-000000000000}"/>
          </ac:grpSpMkLst>
        </pc:grpChg>
        <pc:grpChg chg="replST">
          <ac:chgData name="Abdessamad Derraz" userId="4c6d9526346a9ae3" providerId="LiveId" clId="{AD25D313-8F40-411F-BE09-C1B3962AFFC3}" dt="2022-07-28T16:34:58.539" v="1638"/>
          <ac:grpSpMkLst>
            <pc:docMk/>
            <pc:sldMk cId="0" sldId="303"/>
            <ac:grpSpMk id="24009" creationId="{00000000-0000-0000-0000-000000000000}"/>
          </ac:grpSpMkLst>
        </pc:grpChg>
        <pc:grpChg chg="replST">
          <ac:chgData name="Abdessamad Derraz" userId="4c6d9526346a9ae3" providerId="LiveId" clId="{AD25D313-8F40-411F-BE09-C1B3962AFFC3}" dt="2022-07-28T16:34:58.567" v="1639"/>
          <ac:grpSpMkLst>
            <pc:docMk/>
            <pc:sldMk cId="0" sldId="303"/>
            <ac:grpSpMk id="24012" creationId="{00000000-0000-0000-0000-000000000000}"/>
          </ac:grpSpMkLst>
        </pc:grpChg>
        <pc:grpChg chg="replST">
          <ac:chgData name="Abdessamad Derraz" userId="4c6d9526346a9ae3" providerId="LiveId" clId="{AD25D313-8F40-411F-BE09-C1B3962AFFC3}" dt="2022-07-28T16:34:58.595" v="1640"/>
          <ac:grpSpMkLst>
            <pc:docMk/>
            <pc:sldMk cId="0" sldId="303"/>
            <ac:grpSpMk id="24016" creationId="{00000000-0000-0000-0000-000000000000}"/>
          </ac:grpSpMkLst>
        </pc:grpChg>
        <pc:grpChg chg="replST">
          <ac:chgData name="Abdessamad Derraz" userId="4c6d9526346a9ae3" providerId="LiveId" clId="{AD25D313-8F40-411F-BE09-C1B3962AFFC3}" dt="2022-07-28T16:34:58.623" v="1641"/>
          <ac:grpSpMkLst>
            <pc:docMk/>
            <pc:sldMk cId="0" sldId="303"/>
            <ac:grpSpMk id="24021" creationId="{00000000-0000-0000-0000-000000000000}"/>
          </ac:grpSpMkLst>
        </pc:grpChg>
        <pc:grpChg chg="replST">
          <ac:chgData name="Abdessamad Derraz" userId="4c6d9526346a9ae3" providerId="LiveId" clId="{AD25D313-8F40-411F-BE09-C1B3962AFFC3}" dt="2022-07-28T16:34:58.651" v="1642"/>
          <ac:grpSpMkLst>
            <pc:docMk/>
            <pc:sldMk cId="0" sldId="303"/>
            <ac:grpSpMk id="24024" creationId="{00000000-0000-0000-0000-000000000000}"/>
          </ac:grpSpMkLst>
        </pc:grpChg>
        <pc:grpChg chg="replST">
          <ac:chgData name="Abdessamad Derraz" userId="4c6d9526346a9ae3" providerId="LiveId" clId="{AD25D313-8F40-411F-BE09-C1B3962AFFC3}" dt="2022-07-28T16:34:58.679" v="1643"/>
          <ac:grpSpMkLst>
            <pc:docMk/>
            <pc:sldMk cId="0" sldId="303"/>
            <ac:grpSpMk id="24030" creationId="{00000000-0000-0000-0000-000000000000}"/>
          </ac:grpSpMkLst>
        </pc:grpChg>
        <pc:grpChg chg="replST">
          <ac:chgData name="Abdessamad Derraz" userId="4c6d9526346a9ae3" providerId="LiveId" clId="{AD25D313-8F40-411F-BE09-C1B3962AFFC3}" dt="2022-07-28T16:34:58.706" v="1644"/>
          <ac:grpSpMkLst>
            <pc:docMk/>
            <pc:sldMk cId="0" sldId="303"/>
            <ac:grpSpMk id="24039" creationId="{00000000-0000-0000-0000-000000000000}"/>
          </ac:grpSpMkLst>
        </pc:grpChg>
        <pc:grpChg chg="replST">
          <ac:chgData name="Abdessamad Derraz" userId="4c6d9526346a9ae3" providerId="LiveId" clId="{AD25D313-8F40-411F-BE09-C1B3962AFFC3}" dt="2022-07-28T16:34:58.734" v="1645"/>
          <ac:grpSpMkLst>
            <pc:docMk/>
            <pc:sldMk cId="0" sldId="303"/>
            <ac:grpSpMk id="24051" creationId="{00000000-0000-0000-0000-000000000000}"/>
          </ac:grpSpMkLst>
        </pc:grpChg>
        <pc:grpChg chg="replST">
          <ac:chgData name="Abdessamad Derraz" userId="4c6d9526346a9ae3" providerId="LiveId" clId="{AD25D313-8F40-411F-BE09-C1B3962AFFC3}" dt="2022-07-28T16:34:58.764" v="1646"/>
          <ac:grpSpMkLst>
            <pc:docMk/>
            <pc:sldMk cId="0" sldId="303"/>
            <ac:grpSpMk id="24057" creationId="{00000000-0000-0000-0000-000000000000}"/>
          </ac:grpSpMkLst>
        </pc:grpChg>
        <pc:grpChg chg="replST">
          <ac:chgData name="Abdessamad Derraz" userId="4c6d9526346a9ae3" providerId="LiveId" clId="{AD25D313-8F40-411F-BE09-C1B3962AFFC3}" dt="2022-07-28T16:34:58.801" v="1647"/>
          <ac:grpSpMkLst>
            <pc:docMk/>
            <pc:sldMk cId="0" sldId="303"/>
            <ac:grpSpMk id="24060" creationId="{00000000-0000-0000-0000-000000000000}"/>
          </ac:grpSpMkLst>
        </pc:grpChg>
        <pc:grpChg chg="replST">
          <ac:chgData name="Abdessamad Derraz" userId="4c6d9526346a9ae3" providerId="LiveId" clId="{AD25D313-8F40-411F-BE09-C1B3962AFFC3}" dt="2022-07-28T16:34:58.832" v="1648"/>
          <ac:grpSpMkLst>
            <pc:docMk/>
            <pc:sldMk cId="0" sldId="303"/>
            <ac:grpSpMk id="24063" creationId="{00000000-0000-0000-0000-000000000000}"/>
          </ac:grpSpMkLst>
        </pc:grpChg>
        <pc:grpChg chg="replST">
          <ac:chgData name="Abdessamad Derraz" userId="4c6d9526346a9ae3" providerId="LiveId" clId="{AD25D313-8F40-411F-BE09-C1B3962AFFC3}" dt="2022-07-28T16:34:58.864" v="1649"/>
          <ac:grpSpMkLst>
            <pc:docMk/>
            <pc:sldMk cId="0" sldId="303"/>
            <ac:grpSpMk id="24068" creationId="{00000000-0000-0000-0000-000000000000}"/>
          </ac:grpSpMkLst>
        </pc:grpChg>
        <pc:grpChg chg="replST">
          <ac:chgData name="Abdessamad Derraz" userId="4c6d9526346a9ae3" providerId="LiveId" clId="{AD25D313-8F40-411F-BE09-C1B3962AFFC3}" dt="2022-07-28T16:34:58.893" v="1650"/>
          <ac:grpSpMkLst>
            <pc:docMk/>
            <pc:sldMk cId="0" sldId="303"/>
            <ac:grpSpMk id="24071" creationId="{00000000-0000-0000-0000-000000000000}"/>
          </ac:grpSpMkLst>
        </pc:grpChg>
        <pc:grpChg chg="replST">
          <ac:chgData name="Abdessamad Derraz" userId="4c6d9526346a9ae3" providerId="LiveId" clId="{AD25D313-8F40-411F-BE09-C1B3962AFFC3}" dt="2022-07-28T16:34:58.922" v="1651"/>
          <ac:grpSpMkLst>
            <pc:docMk/>
            <pc:sldMk cId="0" sldId="303"/>
            <ac:grpSpMk id="24075" creationId="{00000000-0000-0000-0000-000000000000}"/>
          </ac:grpSpMkLst>
        </pc:grpChg>
        <pc:grpChg chg="replST">
          <ac:chgData name="Abdessamad Derraz" userId="4c6d9526346a9ae3" providerId="LiveId" clId="{AD25D313-8F40-411F-BE09-C1B3962AFFC3}" dt="2022-07-28T16:34:58.943" v="1652"/>
          <ac:grpSpMkLst>
            <pc:docMk/>
            <pc:sldMk cId="0" sldId="303"/>
            <ac:grpSpMk id="24079" creationId="{00000000-0000-0000-0000-000000000000}"/>
          </ac:grpSpMkLst>
        </pc:grpChg>
        <pc:grpChg chg="replST">
          <ac:chgData name="Abdessamad Derraz" userId="4c6d9526346a9ae3" providerId="LiveId" clId="{AD25D313-8F40-411F-BE09-C1B3962AFFC3}" dt="2022-07-28T16:34:59.067" v="1656"/>
          <ac:grpSpMkLst>
            <pc:docMk/>
            <pc:sldMk cId="0" sldId="303"/>
            <ac:grpSpMk id="24085" creationId="{00000000-0000-0000-0000-000000000000}"/>
          </ac:grpSpMkLst>
        </pc:grpChg>
        <pc:grpChg chg="replST">
          <ac:chgData name="Abdessamad Derraz" userId="4c6d9526346a9ae3" providerId="LiveId" clId="{AD25D313-8F40-411F-BE09-C1B3962AFFC3}" dt="2022-07-28T16:34:59.096" v="1657"/>
          <ac:grpSpMkLst>
            <pc:docMk/>
            <pc:sldMk cId="0" sldId="303"/>
            <ac:grpSpMk id="24096" creationId="{00000000-0000-0000-0000-000000000000}"/>
          </ac:grpSpMkLst>
        </pc:grpChg>
        <pc:grpChg chg="replST">
          <ac:chgData name="Abdessamad Derraz" userId="4c6d9526346a9ae3" providerId="LiveId" clId="{AD25D313-8F40-411F-BE09-C1B3962AFFC3}" dt="2022-07-28T16:34:59.126" v="1658"/>
          <ac:grpSpMkLst>
            <pc:docMk/>
            <pc:sldMk cId="0" sldId="303"/>
            <ac:grpSpMk id="24101" creationId="{00000000-0000-0000-0000-000000000000}"/>
          </ac:grpSpMkLst>
        </pc:grpChg>
        <pc:grpChg chg="replST">
          <ac:chgData name="Abdessamad Derraz" userId="4c6d9526346a9ae3" providerId="LiveId" clId="{AD25D313-8F40-411F-BE09-C1B3962AFFC3}" dt="2022-07-28T16:34:59.175" v="1660"/>
          <ac:grpSpMkLst>
            <pc:docMk/>
            <pc:sldMk cId="0" sldId="303"/>
            <ac:grpSpMk id="24105" creationId="{00000000-0000-0000-0000-000000000000}"/>
          </ac:grpSpMkLst>
        </pc:grpChg>
        <pc:grpChg chg="replST">
          <ac:chgData name="Abdessamad Derraz" userId="4c6d9526346a9ae3" providerId="LiveId" clId="{AD25D313-8F40-411F-BE09-C1B3962AFFC3}" dt="2022-07-28T16:34:59.204" v="1661"/>
          <ac:grpSpMkLst>
            <pc:docMk/>
            <pc:sldMk cId="0" sldId="303"/>
            <ac:grpSpMk id="24109" creationId="{00000000-0000-0000-0000-000000000000}"/>
          </ac:grpSpMkLst>
        </pc:grpChg>
        <pc:grpChg chg="replST">
          <ac:chgData name="Abdessamad Derraz" userId="4c6d9526346a9ae3" providerId="LiveId" clId="{AD25D313-8F40-411F-BE09-C1B3962AFFC3}" dt="2022-07-28T16:34:59.235" v="1662"/>
          <ac:grpSpMkLst>
            <pc:docMk/>
            <pc:sldMk cId="0" sldId="303"/>
            <ac:grpSpMk id="24119" creationId="{00000000-0000-0000-0000-000000000000}"/>
          </ac:grpSpMkLst>
        </pc:grpChg>
        <pc:grpChg chg="replST">
          <ac:chgData name="Abdessamad Derraz" userId="4c6d9526346a9ae3" providerId="LiveId" clId="{AD25D313-8F40-411F-BE09-C1B3962AFFC3}" dt="2022-07-28T16:34:59.297" v="1664"/>
          <ac:grpSpMkLst>
            <pc:docMk/>
            <pc:sldMk cId="0" sldId="303"/>
            <ac:grpSpMk id="24125" creationId="{00000000-0000-0000-0000-000000000000}"/>
          </ac:grpSpMkLst>
        </pc:grpChg>
        <pc:grpChg chg="replST">
          <ac:chgData name="Abdessamad Derraz" userId="4c6d9526346a9ae3" providerId="LiveId" clId="{AD25D313-8F40-411F-BE09-C1B3962AFFC3}" dt="2022-07-28T16:34:59.331" v="1665"/>
          <ac:grpSpMkLst>
            <pc:docMk/>
            <pc:sldMk cId="0" sldId="303"/>
            <ac:grpSpMk id="24129" creationId="{00000000-0000-0000-0000-000000000000}"/>
          </ac:grpSpMkLst>
        </pc:grpChg>
        <pc:grpChg chg="replST">
          <ac:chgData name="Abdessamad Derraz" userId="4c6d9526346a9ae3" providerId="LiveId" clId="{AD25D313-8F40-411F-BE09-C1B3962AFFC3}" dt="2022-07-28T16:34:59.360" v="1666"/>
          <ac:grpSpMkLst>
            <pc:docMk/>
            <pc:sldMk cId="0" sldId="303"/>
            <ac:grpSpMk id="24132" creationId="{00000000-0000-0000-0000-000000000000}"/>
          </ac:grpSpMkLst>
        </pc:grpChg>
        <pc:grpChg chg="replST">
          <ac:chgData name="Abdessamad Derraz" userId="4c6d9526346a9ae3" providerId="LiveId" clId="{AD25D313-8F40-411F-BE09-C1B3962AFFC3}" dt="2022-07-28T16:34:59.380" v="1667"/>
          <ac:grpSpMkLst>
            <pc:docMk/>
            <pc:sldMk cId="0" sldId="303"/>
            <ac:grpSpMk id="24138" creationId="{00000000-0000-0000-0000-000000000000}"/>
          </ac:grpSpMkLst>
        </pc:grpChg>
        <pc:grpChg chg="replST">
          <ac:chgData name="Abdessamad Derraz" userId="4c6d9526346a9ae3" providerId="LiveId" clId="{AD25D313-8F40-411F-BE09-C1B3962AFFC3}" dt="2022-07-28T16:34:59.409" v="1668"/>
          <ac:grpSpMkLst>
            <pc:docMk/>
            <pc:sldMk cId="0" sldId="303"/>
            <ac:grpSpMk id="24143" creationId="{00000000-0000-0000-0000-000000000000}"/>
          </ac:grpSpMkLst>
        </pc:grpChg>
        <pc:grpChg chg="replST">
          <ac:chgData name="Abdessamad Derraz" userId="4c6d9526346a9ae3" providerId="LiveId" clId="{AD25D313-8F40-411F-BE09-C1B3962AFFC3}" dt="2022-07-28T16:34:59.486" v="1671"/>
          <ac:grpSpMkLst>
            <pc:docMk/>
            <pc:sldMk cId="0" sldId="303"/>
            <ac:grpSpMk id="24148" creationId="{00000000-0000-0000-0000-000000000000}"/>
          </ac:grpSpMkLst>
        </pc:grpChg>
        <pc:grpChg chg="replST">
          <ac:chgData name="Abdessamad Derraz" userId="4c6d9526346a9ae3" providerId="LiveId" clId="{AD25D313-8F40-411F-BE09-C1B3962AFFC3}" dt="2022-07-28T16:34:59.515" v="1672"/>
          <ac:grpSpMkLst>
            <pc:docMk/>
            <pc:sldMk cId="0" sldId="303"/>
            <ac:grpSpMk id="24152" creationId="{00000000-0000-0000-0000-000000000000}"/>
          </ac:grpSpMkLst>
        </pc:grpChg>
        <pc:grpChg chg="replST">
          <ac:chgData name="Abdessamad Derraz" userId="4c6d9526346a9ae3" providerId="LiveId" clId="{AD25D313-8F40-411F-BE09-C1B3962AFFC3}" dt="2022-07-28T16:34:59.542" v="1673"/>
          <ac:grpSpMkLst>
            <pc:docMk/>
            <pc:sldMk cId="0" sldId="303"/>
            <ac:grpSpMk id="24158" creationId="{00000000-0000-0000-0000-000000000000}"/>
          </ac:grpSpMkLst>
        </pc:grpChg>
        <pc:grpChg chg="replST">
          <ac:chgData name="Abdessamad Derraz" userId="4c6d9526346a9ae3" providerId="LiveId" clId="{AD25D313-8F40-411F-BE09-C1B3962AFFC3}" dt="2022-07-28T16:34:59.603" v="1675"/>
          <ac:grpSpMkLst>
            <pc:docMk/>
            <pc:sldMk cId="0" sldId="303"/>
            <ac:grpSpMk id="24162" creationId="{00000000-0000-0000-0000-000000000000}"/>
          </ac:grpSpMkLst>
        </pc:grpChg>
        <pc:grpChg chg="replST">
          <ac:chgData name="Abdessamad Derraz" userId="4c6d9526346a9ae3" providerId="LiveId" clId="{AD25D313-8F40-411F-BE09-C1B3962AFFC3}" dt="2022-07-28T16:34:59.638" v="1676"/>
          <ac:grpSpMkLst>
            <pc:docMk/>
            <pc:sldMk cId="0" sldId="303"/>
            <ac:grpSpMk id="24168" creationId="{00000000-0000-0000-0000-000000000000}"/>
          </ac:grpSpMkLst>
        </pc:grpChg>
        <pc:grpChg chg="replST">
          <ac:chgData name="Abdessamad Derraz" userId="4c6d9526346a9ae3" providerId="LiveId" clId="{AD25D313-8F40-411F-BE09-C1B3962AFFC3}" dt="2022-07-28T16:34:59.693" v="1678"/>
          <ac:grpSpMkLst>
            <pc:docMk/>
            <pc:sldMk cId="0" sldId="303"/>
            <ac:grpSpMk id="24182" creationId="{00000000-0000-0000-0000-000000000000}"/>
          </ac:grpSpMkLst>
        </pc:grpChg>
        <pc:grpChg chg="replST">
          <ac:chgData name="Abdessamad Derraz" userId="4c6d9526346a9ae3" providerId="LiveId" clId="{AD25D313-8F40-411F-BE09-C1B3962AFFC3}" dt="2022-07-28T16:34:59.776" v="1681"/>
          <ac:grpSpMkLst>
            <pc:docMk/>
            <pc:sldMk cId="0" sldId="303"/>
            <ac:grpSpMk id="24188" creationId="{00000000-0000-0000-0000-000000000000}"/>
          </ac:grpSpMkLst>
        </pc:grpChg>
        <pc:grpChg chg="replST">
          <ac:chgData name="Abdessamad Derraz" userId="4c6d9526346a9ae3" providerId="LiveId" clId="{AD25D313-8F40-411F-BE09-C1B3962AFFC3}" dt="2022-07-28T16:34:59.832" v="1683"/>
          <ac:grpSpMkLst>
            <pc:docMk/>
            <pc:sldMk cId="0" sldId="303"/>
            <ac:grpSpMk id="24193" creationId="{00000000-0000-0000-0000-000000000000}"/>
          </ac:grpSpMkLst>
        </pc:grpChg>
        <pc:grpChg chg="replST">
          <ac:chgData name="Abdessamad Derraz" userId="4c6d9526346a9ae3" providerId="LiveId" clId="{AD25D313-8F40-411F-BE09-C1B3962AFFC3}" dt="2022-07-28T16:34:59.865" v="1684"/>
          <ac:grpSpMkLst>
            <pc:docMk/>
            <pc:sldMk cId="0" sldId="303"/>
            <ac:grpSpMk id="24197" creationId="{00000000-0000-0000-0000-000000000000}"/>
          </ac:grpSpMkLst>
        </pc:grpChg>
        <pc:grpChg chg="replST">
          <ac:chgData name="Abdessamad Derraz" userId="4c6d9526346a9ae3" providerId="LiveId" clId="{AD25D313-8F40-411F-BE09-C1B3962AFFC3}" dt="2022-07-28T16:34:59.927" v="1686"/>
          <ac:grpSpMkLst>
            <pc:docMk/>
            <pc:sldMk cId="0" sldId="303"/>
            <ac:grpSpMk id="24203" creationId="{00000000-0000-0000-0000-000000000000}"/>
          </ac:grpSpMkLst>
        </pc:grpChg>
        <pc:grpChg chg="replST">
          <ac:chgData name="Abdessamad Derraz" userId="4c6d9526346a9ae3" providerId="LiveId" clId="{AD25D313-8F40-411F-BE09-C1B3962AFFC3}" dt="2022-07-28T16:34:59.955" v="1687"/>
          <ac:grpSpMkLst>
            <pc:docMk/>
            <pc:sldMk cId="0" sldId="303"/>
            <ac:grpSpMk id="24214" creationId="{00000000-0000-0000-0000-000000000000}"/>
          </ac:grpSpMkLst>
        </pc:grpChg>
        <pc:grpChg chg="replST">
          <ac:chgData name="Abdessamad Derraz" userId="4c6d9526346a9ae3" providerId="LiveId" clId="{AD25D313-8F40-411F-BE09-C1B3962AFFC3}" dt="2022-07-28T16:34:59.982" v="1688"/>
          <ac:grpSpMkLst>
            <pc:docMk/>
            <pc:sldMk cId="0" sldId="303"/>
            <ac:grpSpMk id="24220" creationId="{00000000-0000-0000-0000-000000000000}"/>
          </ac:grpSpMkLst>
        </pc:grpChg>
        <pc:grpChg chg="replST">
          <ac:chgData name="Abdessamad Derraz" userId="4c6d9526346a9ae3" providerId="LiveId" clId="{AD25D313-8F40-411F-BE09-C1B3962AFFC3}" dt="2022-07-28T16:35:00.010" v="1689"/>
          <ac:grpSpMkLst>
            <pc:docMk/>
            <pc:sldMk cId="0" sldId="303"/>
            <ac:grpSpMk id="24223" creationId="{00000000-0000-0000-0000-000000000000}"/>
          </ac:grpSpMkLst>
        </pc:grpChg>
        <pc:grpChg chg="replST">
          <ac:chgData name="Abdessamad Derraz" userId="4c6d9526346a9ae3" providerId="LiveId" clId="{AD25D313-8F40-411F-BE09-C1B3962AFFC3}" dt="2022-07-28T16:35:00.067" v="1691"/>
          <ac:grpSpMkLst>
            <pc:docMk/>
            <pc:sldMk cId="0" sldId="303"/>
            <ac:grpSpMk id="24238" creationId="{00000000-0000-0000-0000-000000000000}"/>
          </ac:grpSpMkLst>
        </pc:grpChg>
        <pc:grpChg chg="replST">
          <ac:chgData name="Abdessamad Derraz" userId="4c6d9526346a9ae3" providerId="LiveId" clId="{AD25D313-8F40-411F-BE09-C1B3962AFFC3}" dt="2022-07-28T16:35:00.099" v="1692"/>
          <ac:grpSpMkLst>
            <pc:docMk/>
            <pc:sldMk cId="0" sldId="303"/>
            <ac:grpSpMk id="24251" creationId="{00000000-0000-0000-0000-000000000000}"/>
          </ac:grpSpMkLst>
        </pc:grpChg>
        <pc:grpChg chg="replST">
          <ac:chgData name="Abdessamad Derraz" userId="4c6d9526346a9ae3" providerId="LiveId" clId="{AD25D313-8F40-411F-BE09-C1B3962AFFC3}" dt="2022-07-28T16:35:00.131" v="1693"/>
          <ac:grpSpMkLst>
            <pc:docMk/>
            <pc:sldMk cId="0" sldId="303"/>
            <ac:grpSpMk id="24254" creationId="{00000000-0000-0000-0000-000000000000}"/>
          </ac:grpSpMkLst>
        </pc:grpChg>
        <pc:grpChg chg="replST">
          <ac:chgData name="Abdessamad Derraz" userId="4c6d9526346a9ae3" providerId="LiveId" clId="{AD25D313-8F40-411F-BE09-C1B3962AFFC3}" dt="2022-07-28T16:35:00.167" v="1694"/>
          <ac:grpSpMkLst>
            <pc:docMk/>
            <pc:sldMk cId="0" sldId="303"/>
            <ac:grpSpMk id="24258" creationId="{00000000-0000-0000-0000-000000000000}"/>
          </ac:grpSpMkLst>
        </pc:grpChg>
        <pc:grpChg chg="replST">
          <ac:chgData name="Abdessamad Derraz" userId="4c6d9526346a9ae3" providerId="LiveId" clId="{AD25D313-8F40-411F-BE09-C1B3962AFFC3}" dt="2022-07-28T16:35:00.199" v="1695"/>
          <ac:grpSpMkLst>
            <pc:docMk/>
            <pc:sldMk cId="0" sldId="303"/>
            <ac:grpSpMk id="24263" creationId="{00000000-0000-0000-0000-000000000000}"/>
          </ac:grpSpMkLst>
        </pc:grpChg>
        <pc:grpChg chg="replST">
          <ac:chgData name="Abdessamad Derraz" userId="4c6d9526346a9ae3" providerId="LiveId" clId="{AD25D313-8F40-411F-BE09-C1B3962AFFC3}" dt="2022-07-28T16:35:00.256" v="1697"/>
          <ac:grpSpMkLst>
            <pc:docMk/>
            <pc:sldMk cId="0" sldId="303"/>
            <ac:grpSpMk id="24268" creationId="{00000000-0000-0000-0000-000000000000}"/>
          </ac:grpSpMkLst>
        </pc:grpChg>
        <pc:grpChg chg="replST">
          <ac:chgData name="Abdessamad Derraz" userId="4c6d9526346a9ae3" providerId="LiveId" clId="{AD25D313-8F40-411F-BE09-C1B3962AFFC3}" dt="2022-07-28T16:35:00.286" v="1698"/>
          <ac:grpSpMkLst>
            <pc:docMk/>
            <pc:sldMk cId="0" sldId="303"/>
            <ac:grpSpMk id="24271" creationId="{00000000-0000-0000-0000-000000000000}"/>
          </ac:grpSpMkLst>
        </pc:grpChg>
        <pc:grpChg chg="replST">
          <ac:chgData name="Abdessamad Derraz" userId="4c6d9526346a9ae3" providerId="LiveId" clId="{AD25D313-8F40-411F-BE09-C1B3962AFFC3}" dt="2022-07-28T16:35:00.317" v="1699"/>
          <ac:grpSpMkLst>
            <pc:docMk/>
            <pc:sldMk cId="0" sldId="303"/>
            <ac:grpSpMk id="24275" creationId="{00000000-0000-0000-0000-000000000000}"/>
          </ac:grpSpMkLst>
        </pc:grpChg>
        <pc:grpChg chg="replST">
          <ac:chgData name="Abdessamad Derraz" userId="4c6d9526346a9ae3" providerId="LiveId" clId="{AD25D313-8F40-411F-BE09-C1B3962AFFC3}" dt="2022-07-28T16:35:00.412" v="1702"/>
          <ac:grpSpMkLst>
            <pc:docMk/>
            <pc:sldMk cId="0" sldId="303"/>
            <ac:grpSpMk id="24284" creationId="{00000000-0000-0000-0000-000000000000}"/>
          </ac:grpSpMkLst>
        </pc:grpChg>
        <pc:grpChg chg="replST">
          <ac:chgData name="Abdessamad Derraz" userId="4c6d9526346a9ae3" providerId="LiveId" clId="{AD25D313-8F40-411F-BE09-C1B3962AFFC3}" dt="2022-07-28T16:35:00.443" v="1703"/>
          <ac:grpSpMkLst>
            <pc:docMk/>
            <pc:sldMk cId="0" sldId="303"/>
            <ac:grpSpMk id="24288" creationId="{00000000-0000-0000-0000-000000000000}"/>
          </ac:grpSpMkLst>
        </pc:grpChg>
        <pc:grpChg chg="replST">
          <ac:chgData name="Abdessamad Derraz" userId="4c6d9526346a9ae3" providerId="LiveId" clId="{AD25D313-8F40-411F-BE09-C1B3962AFFC3}" dt="2022-07-28T16:35:00.471" v="1704"/>
          <ac:grpSpMkLst>
            <pc:docMk/>
            <pc:sldMk cId="0" sldId="303"/>
            <ac:grpSpMk id="24292" creationId="{00000000-0000-0000-0000-000000000000}"/>
          </ac:grpSpMkLst>
        </pc:grpChg>
        <pc:grpChg chg="replST">
          <ac:chgData name="Abdessamad Derraz" userId="4c6d9526346a9ae3" providerId="LiveId" clId="{AD25D313-8F40-411F-BE09-C1B3962AFFC3}" dt="2022-07-28T16:35:00.502" v="1705"/>
          <ac:grpSpMkLst>
            <pc:docMk/>
            <pc:sldMk cId="0" sldId="303"/>
            <ac:grpSpMk id="24295" creationId="{00000000-0000-0000-0000-000000000000}"/>
          </ac:grpSpMkLst>
        </pc:grpChg>
        <pc:grpChg chg="replST">
          <ac:chgData name="Abdessamad Derraz" userId="4c6d9526346a9ae3" providerId="LiveId" clId="{AD25D313-8F40-411F-BE09-C1B3962AFFC3}" dt="2022-07-28T16:35:00.533" v="1706"/>
          <ac:grpSpMkLst>
            <pc:docMk/>
            <pc:sldMk cId="0" sldId="303"/>
            <ac:grpSpMk id="24298" creationId="{00000000-0000-0000-0000-000000000000}"/>
          </ac:grpSpMkLst>
        </pc:grpChg>
        <pc:grpChg chg="replST">
          <ac:chgData name="Abdessamad Derraz" userId="4c6d9526346a9ae3" providerId="LiveId" clId="{AD25D313-8F40-411F-BE09-C1B3962AFFC3}" dt="2022-07-28T16:35:00.583" v="1708"/>
          <ac:grpSpMkLst>
            <pc:docMk/>
            <pc:sldMk cId="0" sldId="303"/>
            <ac:grpSpMk id="24304" creationId="{00000000-0000-0000-0000-000000000000}"/>
          </ac:grpSpMkLst>
        </pc:grpChg>
        <pc:grpChg chg="replST">
          <ac:chgData name="Abdessamad Derraz" userId="4c6d9526346a9ae3" providerId="LiveId" clId="{AD25D313-8F40-411F-BE09-C1B3962AFFC3}" dt="2022-07-28T16:35:00.614" v="1709"/>
          <ac:grpSpMkLst>
            <pc:docMk/>
            <pc:sldMk cId="0" sldId="303"/>
            <ac:grpSpMk id="24307" creationId="{00000000-0000-0000-0000-000000000000}"/>
          </ac:grpSpMkLst>
        </pc:grpChg>
        <pc:grpChg chg="replST">
          <ac:chgData name="Abdessamad Derraz" userId="4c6d9526346a9ae3" providerId="LiveId" clId="{AD25D313-8F40-411F-BE09-C1B3962AFFC3}" dt="2022-07-28T16:35:00.644" v="1710"/>
          <ac:grpSpMkLst>
            <pc:docMk/>
            <pc:sldMk cId="0" sldId="303"/>
            <ac:grpSpMk id="24312" creationId="{00000000-0000-0000-0000-000000000000}"/>
          </ac:grpSpMkLst>
        </pc:grpChg>
        <pc:grpChg chg="replST">
          <ac:chgData name="Abdessamad Derraz" userId="4c6d9526346a9ae3" providerId="LiveId" clId="{AD25D313-8F40-411F-BE09-C1B3962AFFC3}" dt="2022-07-28T16:35:00.675" v="1711"/>
          <ac:grpSpMkLst>
            <pc:docMk/>
            <pc:sldMk cId="0" sldId="303"/>
            <ac:grpSpMk id="24316" creationId="{00000000-0000-0000-0000-000000000000}"/>
          </ac:grpSpMkLst>
        </pc:grpChg>
        <pc:grpChg chg="replST">
          <ac:chgData name="Abdessamad Derraz" userId="4c6d9526346a9ae3" providerId="LiveId" clId="{AD25D313-8F40-411F-BE09-C1B3962AFFC3}" dt="2022-07-28T16:35:00.705" v="1712"/>
          <ac:grpSpMkLst>
            <pc:docMk/>
            <pc:sldMk cId="0" sldId="303"/>
            <ac:grpSpMk id="24319" creationId="{00000000-0000-0000-0000-000000000000}"/>
          </ac:grpSpMkLst>
        </pc:grpChg>
        <pc:grpChg chg="replST">
          <ac:chgData name="Abdessamad Derraz" userId="4c6d9526346a9ae3" providerId="LiveId" clId="{AD25D313-8F40-411F-BE09-C1B3962AFFC3}" dt="2022-07-28T16:35:00.785" v="1715"/>
          <ac:grpSpMkLst>
            <pc:docMk/>
            <pc:sldMk cId="0" sldId="303"/>
            <ac:grpSpMk id="24329" creationId="{00000000-0000-0000-0000-000000000000}"/>
          </ac:grpSpMkLst>
        </pc:grpChg>
        <pc:grpChg chg="replST">
          <ac:chgData name="Abdessamad Derraz" userId="4c6d9526346a9ae3" providerId="LiveId" clId="{AD25D313-8F40-411F-BE09-C1B3962AFFC3}" dt="2022-07-28T16:35:00.817" v="1716"/>
          <ac:grpSpMkLst>
            <pc:docMk/>
            <pc:sldMk cId="0" sldId="303"/>
            <ac:grpSpMk id="24332" creationId="{00000000-0000-0000-0000-000000000000}"/>
          </ac:grpSpMkLst>
        </pc:grpChg>
      </pc:sldChg>
      <pc:sldChg chg="modSp del mod modNotes">
        <pc:chgData name="Abdessamad Derraz" userId="4c6d9526346a9ae3" providerId="LiveId" clId="{AD25D313-8F40-411F-BE09-C1B3962AFFC3}" dt="2022-07-28T16:38:39.932" v="2285" actId="47"/>
        <pc:sldMkLst>
          <pc:docMk/>
          <pc:sldMk cId="0" sldId="304"/>
        </pc:sldMkLst>
        <pc:spChg chg="replST">
          <ac:chgData name="Abdessamad Derraz" userId="4c6d9526346a9ae3" providerId="LiveId" clId="{AD25D313-8F40-411F-BE09-C1B3962AFFC3}" dt="2022-07-28T16:35:01.459" v="1738"/>
          <ac:spMkLst>
            <pc:docMk/>
            <pc:sldMk cId="0" sldId="304"/>
            <ac:spMk id="24502" creationId="{00000000-0000-0000-0000-000000000000}"/>
          </ac:spMkLst>
        </pc:spChg>
        <pc:spChg chg="replST">
          <ac:chgData name="Abdessamad Derraz" userId="4c6d9526346a9ae3" providerId="LiveId" clId="{AD25D313-8F40-411F-BE09-C1B3962AFFC3}" dt="2022-07-28T16:35:01.581" v="1742"/>
          <ac:spMkLst>
            <pc:docMk/>
            <pc:sldMk cId="0" sldId="304"/>
            <ac:spMk id="24527" creationId="{00000000-0000-0000-0000-000000000000}"/>
          </ac:spMkLst>
        </pc:spChg>
        <pc:spChg chg="replST">
          <ac:chgData name="Abdessamad Derraz" userId="4c6d9526346a9ae3" providerId="LiveId" clId="{AD25D313-8F40-411F-BE09-C1B3962AFFC3}" dt="2022-07-28T16:35:01.701" v="1746"/>
          <ac:spMkLst>
            <pc:docMk/>
            <pc:sldMk cId="0" sldId="304"/>
            <ac:spMk id="24554" creationId="{00000000-0000-0000-0000-000000000000}"/>
          </ac:spMkLst>
        </pc:spChg>
        <pc:spChg chg="replST">
          <ac:chgData name="Abdessamad Derraz" userId="4c6d9526346a9ae3" providerId="LiveId" clId="{AD25D313-8F40-411F-BE09-C1B3962AFFC3}" dt="2022-07-28T16:35:01.822" v="1750"/>
          <ac:spMkLst>
            <pc:docMk/>
            <pc:sldMk cId="0" sldId="304"/>
            <ac:spMk id="24573" creationId="{00000000-0000-0000-0000-000000000000}"/>
          </ac:spMkLst>
        </pc:spChg>
        <pc:spChg chg="replST">
          <ac:chgData name="Abdessamad Derraz" userId="4c6d9526346a9ae3" providerId="LiveId" clId="{AD25D313-8F40-411F-BE09-C1B3962AFFC3}" dt="2022-07-28T16:35:01.941" v="1754"/>
          <ac:spMkLst>
            <pc:docMk/>
            <pc:sldMk cId="0" sldId="304"/>
            <ac:spMk id="24602" creationId="{00000000-0000-0000-0000-000000000000}"/>
          </ac:spMkLst>
        </pc:spChg>
        <pc:spChg chg="replST">
          <ac:chgData name="Abdessamad Derraz" userId="4c6d9526346a9ae3" providerId="LiveId" clId="{AD25D313-8F40-411F-BE09-C1B3962AFFC3}" dt="2022-07-28T16:35:02.561" v="1775"/>
          <ac:spMkLst>
            <pc:docMk/>
            <pc:sldMk cId="0" sldId="304"/>
            <ac:spMk id="24760" creationId="{00000000-0000-0000-0000-000000000000}"/>
          </ac:spMkLst>
        </pc:spChg>
        <pc:spChg chg="replST">
          <ac:chgData name="Abdessamad Derraz" userId="4c6d9526346a9ae3" providerId="LiveId" clId="{AD25D313-8F40-411F-BE09-C1B3962AFFC3}" dt="2022-07-28T16:35:03.332" v="1801"/>
          <ac:spMkLst>
            <pc:docMk/>
            <pc:sldMk cId="0" sldId="304"/>
            <ac:spMk id="24929" creationId="{00000000-0000-0000-0000-000000000000}"/>
          </ac:spMkLst>
        </pc:spChg>
        <pc:spChg chg="replST">
          <ac:chgData name="Abdessamad Derraz" userId="4c6d9526346a9ae3" providerId="LiveId" clId="{AD25D313-8F40-411F-BE09-C1B3962AFFC3}" dt="2022-07-28T16:35:03.729" v="1815"/>
          <ac:spMkLst>
            <pc:docMk/>
            <pc:sldMk cId="0" sldId="304"/>
            <ac:spMk id="25029" creationId="{00000000-0000-0000-0000-000000000000}"/>
          </ac:spMkLst>
        </pc:spChg>
        <pc:spChg chg="replST">
          <ac:chgData name="Abdessamad Derraz" userId="4c6d9526346a9ae3" providerId="LiveId" clId="{AD25D313-8F40-411F-BE09-C1B3962AFFC3}" dt="2022-07-28T16:35:03.824" v="1818"/>
          <ac:spMkLst>
            <pc:docMk/>
            <pc:sldMk cId="0" sldId="304"/>
            <ac:spMk id="25046" creationId="{00000000-0000-0000-0000-000000000000}"/>
          </ac:spMkLst>
        </pc:spChg>
        <pc:spChg chg="replST">
          <ac:chgData name="Abdessamad Derraz" userId="4c6d9526346a9ae3" providerId="LiveId" clId="{AD25D313-8F40-411F-BE09-C1B3962AFFC3}" dt="2022-07-28T16:35:03.937" v="1822"/>
          <ac:spMkLst>
            <pc:docMk/>
            <pc:sldMk cId="0" sldId="304"/>
            <ac:spMk id="25060" creationId="{00000000-0000-0000-0000-000000000000}"/>
          </ac:spMkLst>
        </pc:spChg>
        <pc:spChg chg="replST">
          <ac:chgData name="Abdessamad Derraz" userId="4c6d9526346a9ae3" providerId="LiveId" clId="{AD25D313-8F40-411F-BE09-C1B3962AFFC3}" dt="2022-07-28T16:35:04.029" v="1825"/>
          <ac:spMkLst>
            <pc:docMk/>
            <pc:sldMk cId="0" sldId="304"/>
            <ac:spMk id="25087" creationId="{00000000-0000-0000-0000-000000000000}"/>
          </ac:spMkLst>
        </pc:spChg>
        <pc:spChg chg="replST">
          <ac:chgData name="Abdessamad Derraz" userId="4c6d9526346a9ae3" providerId="LiveId" clId="{AD25D313-8F40-411F-BE09-C1B3962AFFC3}" dt="2022-07-28T16:35:04.218" v="1832"/>
          <ac:spMkLst>
            <pc:docMk/>
            <pc:sldMk cId="0" sldId="304"/>
            <ac:spMk id="25128" creationId="{00000000-0000-0000-0000-000000000000}"/>
          </ac:spMkLst>
        </pc:spChg>
        <pc:spChg chg="replST">
          <ac:chgData name="Abdessamad Derraz" userId="4c6d9526346a9ae3" providerId="LiveId" clId="{AD25D313-8F40-411F-BE09-C1B3962AFFC3}" dt="2022-07-28T16:35:04.246" v="1833"/>
          <ac:spMkLst>
            <pc:docMk/>
            <pc:sldMk cId="0" sldId="304"/>
            <ac:spMk id="25129" creationId="{00000000-0000-0000-0000-000000000000}"/>
          </ac:spMkLst>
        </pc:spChg>
        <pc:grpChg chg="replST">
          <ac:chgData name="Abdessamad Derraz" userId="4c6d9526346a9ae3" providerId="LiveId" clId="{AD25D313-8F40-411F-BE09-C1B3962AFFC3}" dt="2022-07-28T16:35:00.909" v="1719"/>
          <ac:grpSpMkLst>
            <pc:docMk/>
            <pc:sldMk cId="0" sldId="304"/>
            <ac:grpSpMk id="24341" creationId="{00000000-0000-0000-0000-000000000000}"/>
          </ac:grpSpMkLst>
        </pc:grpChg>
        <pc:grpChg chg="replST">
          <ac:chgData name="Abdessamad Derraz" userId="4c6d9526346a9ae3" providerId="LiveId" clId="{AD25D313-8F40-411F-BE09-C1B3962AFFC3}" dt="2022-07-28T16:35:00.943" v="1721"/>
          <ac:grpSpMkLst>
            <pc:docMk/>
            <pc:sldMk cId="0" sldId="304"/>
            <ac:grpSpMk id="24355" creationId="{00000000-0000-0000-0000-000000000000}"/>
          </ac:grpSpMkLst>
        </pc:grpChg>
        <pc:grpChg chg="replST">
          <ac:chgData name="Abdessamad Derraz" userId="4c6d9526346a9ae3" providerId="LiveId" clId="{AD25D313-8F40-411F-BE09-C1B3962AFFC3}" dt="2022-07-28T16:35:00.971" v="1722"/>
          <ac:grpSpMkLst>
            <pc:docMk/>
            <pc:sldMk cId="0" sldId="304"/>
            <ac:grpSpMk id="24361" creationId="{00000000-0000-0000-0000-000000000000}"/>
          </ac:grpSpMkLst>
        </pc:grpChg>
        <pc:grpChg chg="replST">
          <ac:chgData name="Abdessamad Derraz" userId="4c6d9526346a9ae3" providerId="LiveId" clId="{AD25D313-8F40-411F-BE09-C1B3962AFFC3}" dt="2022-07-28T16:35:01.002" v="1723"/>
          <ac:grpSpMkLst>
            <pc:docMk/>
            <pc:sldMk cId="0" sldId="304"/>
            <ac:grpSpMk id="24379" creationId="{00000000-0000-0000-0000-000000000000}"/>
          </ac:grpSpMkLst>
        </pc:grpChg>
        <pc:grpChg chg="replST">
          <ac:chgData name="Abdessamad Derraz" userId="4c6d9526346a9ae3" providerId="LiveId" clId="{AD25D313-8F40-411F-BE09-C1B3962AFFC3}" dt="2022-07-28T16:35:01.035" v="1724"/>
          <ac:grpSpMkLst>
            <pc:docMk/>
            <pc:sldMk cId="0" sldId="304"/>
            <ac:grpSpMk id="24384" creationId="{00000000-0000-0000-0000-000000000000}"/>
          </ac:grpSpMkLst>
        </pc:grpChg>
        <pc:grpChg chg="replST">
          <ac:chgData name="Abdessamad Derraz" userId="4c6d9526346a9ae3" providerId="LiveId" clId="{AD25D313-8F40-411F-BE09-C1B3962AFFC3}" dt="2022-07-28T16:35:01.071" v="1725"/>
          <ac:grpSpMkLst>
            <pc:docMk/>
            <pc:sldMk cId="0" sldId="304"/>
            <ac:grpSpMk id="24402" creationId="{00000000-0000-0000-0000-000000000000}"/>
          </ac:grpSpMkLst>
        </pc:grpChg>
        <pc:grpChg chg="replST">
          <ac:chgData name="Abdessamad Derraz" userId="4c6d9526346a9ae3" providerId="LiveId" clId="{AD25D313-8F40-411F-BE09-C1B3962AFFC3}" dt="2022-07-28T16:35:01.101" v="1726"/>
          <ac:grpSpMkLst>
            <pc:docMk/>
            <pc:sldMk cId="0" sldId="304"/>
            <ac:grpSpMk id="24408" creationId="{00000000-0000-0000-0000-000000000000}"/>
          </ac:grpSpMkLst>
        </pc:grpChg>
        <pc:grpChg chg="replST">
          <ac:chgData name="Abdessamad Derraz" userId="4c6d9526346a9ae3" providerId="LiveId" clId="{AD25D313-8F40-411F-BE09-C1B3962AFFC3}" dt="2022-07-28T16:35:01.134" v="1727"/>
          <ac:grpSpMkLst>
            <pc:docMk/>
            <pc:sldMk cId="0" sldId="304"/>
            <ac:grpSpMk id="24416" creationId="{00000000-0000-0000-0000-000000000000}"/>
          </ac:grpSpMkLst>
        </pc:grpChg>
        <pc:grpChg chg="replST">
          <ac:chgData name="Abdessamad Derraz" userId="4c6d9526346a9ae3" providerId="LiveId" clId="{AD25D313-8F40-411F-BE09-C1B3962AFFC3}" dt="2022-07-28T16:35:01.160" v="1728"/>
          <ac:grpSpMkLst>
            <pc:docMk/>
            <pc:sldMk cId="0" sldId="304"/>
            <ac:grpSpMk id="24423" creationId="{00000000-0000-0000-0000-000000000000}"/>
          </ac:grpSpMkLst>
        </pc:grpChg>
        <pc:grpChg chg="replST">
          <ac:chgData name="Abdessamad Derraz" userId="4c6d9526346a9ae3" providerId="LiveId" clId="{AD25D313-8F40-411F-BE09-C1B3962AFFC3}" dt="2022-07-28T16:35:01.192" v="1729"/>
          <ac:grpSpMkLst>
            <pc:docMk/>
            <pc:sldMk cId="0" sldId="304"/>
            <ac:grpSpMk id="24433" creationId="{00000000-0000-0000-0000-000000000000}"/>
          </ac:grpSpMkLst>
        </pc:grpChg>
        <pc:grpChg chg="replST">
          <ac:chgData name="Abdessamad Derraz" userId="4c6d9526346a9ae3" providerId="LiveId" clId="{AD25D313-8F40-411F-BE09-C1B3962AFFC3}" dt="2022-07-28T16:35:01.224" v="1730"/>
          <ac:grpSpMkLst>
            <pc:docMk/>
            <pc:sldMk cId="0" sldId="304"/>
            <ac:grpSpMk id="24439" creationId="{00000000-0000-0000-0000-000000000000}"/>
          </ac:grpSpMkLst>
        </pc:grpChg>
        <pc:grpChg chg="replST">
          <ac:chgData name="Abdessamad Derraz" userId="4c6d9526346a9ae3" providerId="LiveId" clId="{AD25D313-8F40-411F-BE09-C1B3962AFFC3}" dt="2022-07-28T16:35:01.256" v="1731"/>
          <ac:grpSpMkLst>
            <pc:docMk/>
            <pc:sldMk cId="0" sldId="304"/>
            <ac:grpSpMk id="24457" creationId="{00000000-0000-0000-0000-000000000000}"/>
          </ac:grpSpMkLst>
        </pc:grpChg>
        <pc:grpChg chg="replST">
          <ac:chgData name="Abdessamad Derraz" userId="4c6d9526346a9ae3" providerId="LiveId" clId="{AD25D313-8F40-411F-BE09-C1B3962AFFC3}" dt="2022-07-28T16:35:01.293" v="1732"/>
          <ac:grpSpMkLst>
            <pc:docMk/>
            <pc:sldMk cId="0" sldId="304"/>
            <ac:grpSpMk id="24463" creationId="{00000000-0000-0000-0000-000000000000}"/>
          </ac:grpSpMkLst>
        </pc:grpChg>
        <pc:grpChg chg="replST">
          <ac:chgData name="Abdessamad Derraz" userId="4c6d9526346a9ae3" providerId="LiveId" clId="{AD25D313-8F40-411F-BE09-C1B3962AFFC3}" dt="2022-07-28T16:35:01.318" v="1733"/>
          <ac:grpSpMkLst>
            <pc:docMk/>
            <pc:sldMk cId="0" sldId="304"/>
            <ac:grpSpMk id="24468" creationId="{00000000-0000-0000-0000-000000000000}"/>
          </ac:grpSpMkLst>
        </pc:grpChg>
        <pc:grpChg chg="replST">
          <ac:chgData name="Abdessamad Derraz" userId="4c6d9526346a9ae3" providerId="LiveId" clId="{AD25D313-8F40-411F-BE09-C1B3962AFFC3}" dt="2022-07-28T16:35:01.349" v="1734"/>
          <ac:grpSpMkLst>
            <pc:docMk/>
            <pc:sldMk cId="0" sldId="304"/>
            <ac:grpSpMk id="24473" creationId="{00000000-0000-0000-0000-000000000000}"/>
          </ac:grpSpMkLst>
        </pc:grpChg>
        <pc:grpChg chg="replST">
          <ac:chgData name="Abdessamad Derraz" userId="4c6d9526346a9ae3" providerId="LiveId" clId="{AD25D313-8F40-411F-BE09-C1B3962AFFC3}" dt="2022-07-28T16:35:01.379" v="1735"/>
          <ac:grpSpMkLst>
            <pc:docMk/>
            <pc:sldMk cId="0" sldId="304"/>
            <ac:grpSpMk id="24478" creationId="{00000000-0000-0000-0000-000000000000}"/>
          </ac:grpSpMkLst>
        </pc:grpChg>
        <pc:grpChg chg="replST">
          <ac:chgData name="Abdessamad Derraz" userId="4c6d9526346a9ae3" providerId="LiveId" clId="{AD25D313-8F40-411F-BE09-C1B3962AFFC3}" dt="2022-07-28T16:35:01.407" v="1736"/>
          <ac:grpSpMkLst>
            <pc:docMk/>
            <pc:sldMk cId="0" sldId="304"/>
            <ac:grpSpMk id="24496" creationId="{00000000-0000-0000-0000-000000000000}"/>
          </ac:grpSpMkLst>
        </pc:grpChg>
        <pc:grpChg chg="replST">
          <ac:chgData name="Abdessamad Derraz" userId="4c6d9526346a9ae3" providerId="LiveId" clId="{AD25D313-8F40-411F-BE09-C1B3962AFFC3}" dt="2022-07-28T16:35:01.437" v="1737"/>
          <ac:grpSpMkLst>
            <pc:docMk/>
            <pc:sldMk cId="0" sldId="304"/>
            <ac:grpSpMk id="24499" creationId="{00000000-0000-0000-0000-000000000000}"/>
          </ac:grpSpMkLst>
        </pc:grpChg>
        <pc:grpChg chg="replST">
          <ac:chgData name="Abdessamad Derraz" userId="4c6d9526346a9ae3" providerId="LiveId" clId="{AD25D313-8F40-411F-BE09-C1B3962AFFC3}" dt="2022-07-28T16:35:01.490" v="1739"/>
          <ac:grpSpMkLst>
            <pc:docMk/>
            <pc:sldMk cId="0" sldId="304"/>
            <ac:grpSpMk id="24503" creationId="{00000000-0000-0000-0000-000000000000}"/>
          </ac:grpSpMkLst>
        </pc:grpChg>
        <pc:grpChg chg="replST">
          <ac:chgData name="Abdessamad Derraz" userId="4c6d9526346a9ae3" providerId="LiveId" clId="{AD25D313-8F40-411F-BE09-C1B3962AFFC3}" dt="2022-07-28T16:35:01.519" v="1740"/>
          <ac:grpSpMkLst>
            <pc:docMk/>
            <pc:sldMk cId="0" sldId="304"/>
            <ac:grpSpMk id="24508" creationId="{00000000-0000-0000-0000-000000000000}"/>
          </ac:grpSpMkLst>
        </pc:grpChg>
        <pc:grpChg chg="replST">
          <ac:chgData name="Abdessamad Derraz" userId="4c6d9526346a9ae3" providerId="LiveId" clId="{AD25D313-8F40-411F-BE09-C1B3962AFFC3}" dt="2022-07-28T16:35:01.553" v="1741"/>
          <ac:grpSpMkLst>
            <pc:docMk/>
            <pc:sldMk cId="0" sldId="304"/>
            <ac:grpSpMk id="24522" creationId="{00000000-0000-0000-0000-000000000000}"/>
          </ac:grpSpMkLst>
        </pc:grpChg>
        <pc:grpChg chg="replST">
          <ac:chgData name="Abdessamad Derraz" userId="4c6d9526346a9ae3" providerId="LiveId" clId="{AD25D313-8F40-411F-BE09-C1B3962AFFC3}" dt="2022-07-28T16:35:01.615" v="1743"/>
          <ac:grpSpMkLst>
            <pc:docMk/>
            <pc:sldMk cId="0" sldId="304"/>
            <ac:grpSpMk id="24528" creationId="{00000000-0000-0000-0000-000000000000}"/>
          </ac:grpSpMkLst>
        </pc:grpChg>
        <pc:grpChg chg="replST">
          <ac:chgData name="Abdessamad Derraz" userId="4c6d9526346a9ae3" providerId="LiveId" clId="{AD25D313-8F40-411F-BE09-C1B3962AFFC3}" dt="2022-07-28T16:35:01.644" v="1744"/>
          <ac:grpSpMkLst>
            <pc:docMk/>
            <pc:sldMk cId="0" sldId="304"/>
            <ac:grpSpMk id="24546" creationId="{00000000-0000-0000-0000-000000000000}"/>
          </ac:grpSpMkLst>
        </pc:grpChg>
        <pc:grpChg chg="replST">
          <ac:chgData name="Abdessamad Derraz" userId="4c6d9526346a9ae3" providerId="LiveId" clId="{AD25D313-8F40-411F-BE09-C1B3962AFFC3}" dt="2022-07-28T16:35:01.672" v="1745"/>
          <ac:grpSpMkLst>
            <pc:docMk/>
            <pc:sldMk cId="0" sldId="304"/>
            <ac:grpSpMk id="24550" creationId="{00000000-0000-0000-0000-000000000000}"/>
          </ac:grpSpMkLst>
        </pc:grpChg>
        <pc:grpChg chg="replST">
          <ac:chgData name="Abdessamad Derraz" userId="4c6d9526346a9ae3" providerId="LiveId" clId="{AD25D313-8F40-411F-BE09-C1B3962AFFC3}" dt="2022-07-28T16:35:01.729" v="1747"/>
          <ac:grpSpMkLst>
            <pc:docMk/>
            <pc:sldMk cId="0" sldId="304"/>
            <ac:grpSpMk id="24555" creationId="{00000000-0000-0000-0000-000000000000}"/>
          </ac:grpSpMkLst>
        </pc:grpChg>
        <pc:grpChg chg="replST">
          <ac:chgData name="Abdessamad Derraz" userId="4c6d9526346a9ae3" providerId="LiveId" clId="{AD25D313-8F40-411F-BE09-C1B3962AFFC3}" dt="2022-07-28T16:35:01.758" v="1748"/>
          <ac:grpSpMkLst>
            <pc:docMk/>
            <pc:sldMk cId="0" sldId="304"/>
            <ac:grpSpMk id="24560" creationId="{00000000-0000-0000-0000-000000000000}"/>
          </ac:grpSpMkLst>
        </pc:grpChg>
        <pc:grpChg chg="replST">
          <ac:chgData name="Abdessamad Derraz" userId="4c6d9526346a9ae3" providerId="LiveId" clId="{AD25D313-8F40-411F-BE09-C1B3962AFFC3}" dt="2022-07-28T16:35:01.788" v="1749"/>
          <ac:grpSpMkLst>
            <pc:docMk/>
            <pc:sldMk cId="0" sldId="304"/>
            <ac:grpSpMk id="24563" creationId="{00000000-0000-0000-0000-000000000000}"/>
          </ac:grpSpMkLst>
        </pc:grpChg>
        <pc:grpChg chg="replST">
          <ac:chgData name="Abdessamad Derraz" userId="4c6d9526346a9ae3" providerId="LiveId" clId="{AD25D313-8F40-411F-BE09-C1B3962AFFC3}" dt="2022-07-28T16:35:01.855" v="1751"/>
          <ac:grpSpMkLst>
            <pc:docMk/>
            <pc:sldMk cId="0" sldId="304"/>
            <ac:grpSpMk id="24574" creationId="{00000000-0000-0000-0000-000000000000}"/>
          </ac:grpSpMkLst>
        </pc:grpChg>
        <pc:grpChg chg="replST">
          <ac:chgData name="Abdessamad Derraz" userId="4c6d9526346a9ae3" providerId="LiveId" clId="{AD25D313-8F40-411F-BE09-C1B3962AFFC3}" dt="2022-07-28T16:35:01.885" v="1752"/>
          <ac:grpSpMkLst>
            <pc:docMk/>
            <pc:sldMk cId="0" sldId="304"/>
            <ac:grpSpMk id="24580" creationId="{00000000-0000-0000-0000-000000000000}"/>
          </ac:grpSpMkLst>
        </pc:grpChg>
        <pc:grpChg chg="replST">
          <ac:chgData name="Abdessamad Derraz" userId="4c6d9526346a9ae3" providerId="LiveId" clId="{AD25D313-8F40-411F-BE09-C1B3962AFFC3}" dt="2022-07-28T16:35:01.911" v="1753"/>
          <ac:grpSpMkLst>
            <pc:docMk/>
            <pc:sldMk cId="0" sldId="304"/>
            <ac:grpSpMk id="24588" creationId="{00000000-0000-0000-0000-000000000000}"/>
          </ac:grpSpMkLst>
        </pc:grpChg>
        <pc:grpChg chg="replST">
          <ac:chgData name="Abdessamad Derraz" userId="4c6d9526346a9ae3" providerId="LiveId" clId="{AD25D313-8F40-411F-BE09-C1B3962AFFC3}" dt="2022-07-28T16:35:01.970" v="1755"/>
          <ac:grpSpMkLst>
            <pc:docMk/>
            <pc:sldMk cId="0" sldId="304"/>
            <ac:grpSpMk id="24603" creationId="{00000000-0000-0000-0000-000000000000}"/>
          </ac:grpSpMkLst>
        </pc:grpChg>
        <pc:grpChg chg="replST">
          <ac:chgData name="Abdessamad Derraz" userId="4c6d9526346a9ae3" providerId="LiveId" clId="{AD25D313-8F40-411F-BE09-C1B3962AFFC3}" dt="2022-07-28T16:35:01.999" v="1756"/>
          <ac:grpSpMkLst>
            <pc:docMk/>
            <pc:sldMk cId="0" sldId="304"/>
            <ac:grpSpMk id="24607" creationId="{00000000-0000-0000-0000-000000000000}"/>
          </ac:grpSpMkLst>
        </pc:grpChg>
        <pc:grpChg chg="replST">
          <ac:chgData name="Abdessamad Derraz" userId="4c6d9526346a9ae3" providerId="LiveId" clId="{AD25D313-8F40-411F-BE09-C1B3962AFFC3}" dt="2022-07-28T16:35:02.027" v="1757"/>
          <ac:grpSpMkLst>
            <pc:docMk/>
            <pc:sldMk cId="0" sldId="304"/>
            <ac:grpSpMk id="24614" creationId="{00000000-0000-0000-0000-000000000000}"/>
          </ac:grpSpMkLst>
        </pc:grpChg>
        <pc:grpChg chg="replST">
          <ac:chgData name="Abdessamad Derraz" userId="4c6d9526346a9ae3" providerId="LiveId" clId="{AD25D313-8F40-411F-BE09-C1B3962AFFC3}" dt="2022-07-28T16:35:02.056" v="1758"/>
          <ac:grpSpMkLst>
            <pc:docMk/>
            <pc:sldMk cId="0" sldId="304"/>
            <ac:grpSpMk id="24618" creationId="{00000000-0000-0000-0000-000000000000}"/>
          </ac:grpSpMkLst>
        </pc:grpChg>
        <pc:grpChg chg="replST">
          <ac:chgData name="Abdessamad Derraz" userId="4c6d9526346a9ae3" providerId="LiveId" clId="{AD25D313-8F40-411F-BE09-C1B3962AFFC3}" dt="2022-07-28T16:35:02.083" v="1759"/>
          <ac:grpSpMkLst>
            <pc:docMk/>
            <pc:sldMk cId="0" sldId="304"/>
            <ac:grpSpMk id="24625" creationId="{00000000-0000-0000-0000-000000000000}"/>
          </ac:grpSpMkLst>
        </pc:grpChg>
        <pc:grpChg chg="replST">
          <ac:chgData name="Abdessamad Derraz" userId="4c6d9526346a9ae3" providerId="LiveId" clId="{AD25D313-8F40-411F-BE09-C1B3962AFFC3}" dt="2022-07-28T16:35:02.112" v="1760"/>
          <ac:grpSpMkLst>
            <pc:docMk/>
            <pc:sldMk cId="0" sldId="304"/>
            <ac:grpSpMk id="24628" creationId="{00000000-0000-0000-0000-000000000000}"/>
          </ac:grpSpMkLst>
        </pc:grpChg>
        <pc:grpChg chg="replST">
          <ac:chgData name="Abdessamad Derraz" userId="4c6d9526346a9ae3" providerId="LiveId" clId="{AD25D313-8F40-411F-BE09-C1B3962AFFC3}" dt="2022-07-28T16:35:02.150" v="1761"/>
          <ac:grpSpMkLst>
            <pc:docMk/>
            <pc:sldMk cId="0" sldId="304"/>
            <ac:grpSpMk id="24633" creationId="{00000000-0000-0000-0000-000000000000}"/>
          </ac:grpSpMkLst>
        </pc:grpChg>
        <pc:grpChg chg="replST">
          <ac:chgData name="Abdessamad Derraz" userId="4c6d9526346a9ae3" providerId="LiveId" clId="{AD25D313-8F40-411F-BE09-C1B3962AFFC3}" dt="2022-07-28T16:35:02.179" v="1762"/>
          <ac:grpSpMkLst>
            <pc:docMk/>
            <pc:sldMk cId="0" sldId="304"/>
            <ac:grpSpMk id="24636" creationId="{00000000-0000-0000-0000-000000000000}"/>
          </ac:grpSpMkLst>
        </pc:grpChg>
        <pc:grpChg chg="replST">
          <ac:chgData name="Abdessamad Derraz" userId="4c6d9526346a9ae3" providerId="LiveId" clId="{AD25D313-8F40-411F-BE09-C1B3962AFFC3}" dt="2022-07-28T16:35:02.207" v="1763"/>
          <ac:grpSpMkLst>
            <pc:docMk/>
            <pc:sldMk cId="0" sldId="304"/>
            <ac:grpSpMk id="24644" creationId="{00000000-0000-0000-0000-000000000000}"/>
          </ac:grpSpMkLst>
        </pc:grpChg>
        <pc:grpChg chg="replST">
          <ac:chgData name="Abdessamad Derraz" userId="4c6d9526346a9ae3" providerId="LiveId" clId="{AD25D313-8F40-411F-BE09-C1B3962AFFC3}" dt="2022-07-28T16:35:02.235" v="1764"/>
          <ac:grpSpMkLst>
            <pc:docMk/>
            <pc:sldMk cId="0" sldId="304"/>
            <ac:grpSpMk id="24648" creationId="{00000000-0000-0000-0000-000000000000}"/>
          </ac:grpSpMkLst>
        </pc:grpChg>
        <pc:grpChg chg="replST">
          <ac:chgData name="Abdessamad Derraz" userId="4c6d9526346a9ae3" providerId="LiveId" clId="{AD25D313-8F40-411F-BE09-C1B3962AFFC3}" dt="2022-07-28T16:35:02.263" v="1765"/>
          <ac:grpSpMkLst>
            <pc:docMk/>
            <pc:sldMk cId="0" sldId="304"/>
            <ac:grpSpMk id="24658" creationId="{00000000-0000-0000-0000-000000000000}"/>
          </ac:grpSpMkLst>
        </pc:grpChg>
        <pc:grpChg chg="replST">
          <ac:chgData name="Abdessamad Derraz" userId="4c6d9526346a9ae3" providerId="LiveId" clId="{AD25D313-8F40-411F-BE09-C1B3962AFFC3}" dt="2022-07-28T16:35:02.291" v="1766"/>
          <ac:grpSpMkLst>
            <pc:docMk/>
            <pc:sldMk cId="0" sldId="304"/>
            <ac:grpSpMk id="24667" creationId="{00000000-0000-0000-0000-000000000000}"/>
          </ac:grpSpMkLst>
        </pc:grpChg>
        <pc:grpChg chg="replST">
          <ac:chgData name="Abdessamad Derraz" userId="4c6d9526346a9ae3" providerId="LiveId" clId="{AD25D313-8F40-411F-BE09-C1B3962AFFC3}" dt="2022-07-28T16:35:02.319" v="1767"/>
          <ac:grpSpMkLst>
            <pc:docMk/>
            <pc:sldMk cId="0" sldId="304"/>
            <ac:grpSpMk id="24684" creationId="{00000000-0000-0000-0000-000000000000}"/>
          </ac:grpSpMkLst>
        </pc:grpChg>
        <pc:grpChg chg="replST">
          <ac:chgData name="Abdessamad Derraz" userId="4c6d9526346a9ae3" providerId="LiveId" clId="{AD25D313-8F40-411F-BE09-C1B3962AFFC3}" dt="2022-07-28T16:35:02.347" v="1768"/>
          <ac:grpSpMkLst>
            <pc:docMk/>
            <pc:sldMk cId="0" sldId="304"/>
            <ac:grpSpMk id="24690" creationId="{00000000-0000-0000-0000-000000000000}"/>
          </ac:grpSpMkLst>
        </pc:grpChg>
        <pc:grpChg chg="replST">
          <ac:chgData name="Abdessamad Derraz" userId="4c6d9526346a9ae3" providerId="LiveId" clId="{AD25D313-8F40-411F-BE09-C1B3962AFFC3}" dt="2022-07-28T16:35:02.374" v="1769"/>
          <ac:grpSpMkLst>
            <pc:docMk/>
            <pc:sldMk cId="0" sldId="304"/>
            <ac:grpSpMk id="24711" creationId="{00000000-0000-0000-0000-000000000000}"/>
          </ac:grpSpMkLst>
        </pc:grpChg>
        <pc:grpChg chg="replST">
          <ac:chgData name="Abdessamad Derraz" userId="4c6d9526346a9ae3" providerId="LiveId" clId="{AD25D313-8F40-411F-BE09-C1B3962AFFC3}" dt="2022-07-28T16:35:02.414" v="1770"/>
          <ac:grpSpMkLst>
            <pc:docMk/>
            <pc:sldMk cId="0" sldId="304"/>
            <ac:grpSpMk id="24717" creationId="{00000000-0000-0000-0000-000000000000}"/>
          </ac:grpSpMkLst>
        </pc:grpChg>
        <pc:grpChg chg="replST">
          <ac:chgData name="Abdessamad Derraz" userId="4c6d9526346a9ae3" providerId="LiveId" clId="{AD25D313-8F40-411F-BE09-C1B3962AFFC3}" dt="2022-07-28T16:35:02.443" v="1771"/>
          <ac:grpSpMkLst>
            <pc:docMk/>
            <pc:sldMk cId="0" sldId="304"/>
            <ac:grpSpMk id="24729" creationId="{00000000-0000-0000-0000-000000000000}"/>
          </ac:grpSpMkLst>
        </pc:grpChg>
        <pc:grpChg chg="replST">
          <ac:chgData name="Abdessamad Derraz" userId="4c6d9526346a9ae3" providerId="LiveId" clId="{AD25D313-8F40-411F-BE09-C1B3962AFFC3}" dt="2022-07-28T16:35:02.471" v="1772"/>
          <ac:grpSpMkLst>
            <pc:docMk/>
            <pc:sldMk cId="0" sldId="304"/>
            <ac:grpSpMk id="24742" creationId="{00000000-0000-0000-0000-000000000000}"/>
          </ac:grpSpMkLst>
        </pc:grpChg>
        <pc:grpChg chg="replST">
          <ac:chgData name="Abdessamad Derraz" userId="4c6d9526346a9ae3" providerId="LiveId" clId="{AD25D313-8F40-411F-BE09-C1B3962AFFC3}" dt="2022-07-28T16:35:02.500" v="1773"/>
          <ac:grpSpMkLst>
            <pc:docMk/>
            <pc:sldMk cId="0" sldId="304"/>
            <ac:grpSpMk id="24746" creationId="{00000000-0000-0000-0000-000000000000}"/>
          </ac:grpSpMkLst>
        </pc:grpChg>
        <pc:grpChg chg="replST">
          <ac:chgData name="Abdessamad Derraz" userId="4c6d9526346a9ae3" providerId="LiveId" clId="{AD25D313-8F40-411F-BE09-C1B3962AFFC3}" dt="2022-07-28T16:35:02.530" v="1774"/>
          <ac:grpSpMkLst>
            <pc:docMk/>
            <pc:sldMk cId="0" sldId="304"/>
            <ac:grpSpMk id="24755" creationId="{00000000-0000-0000-0000-000000000000}"/>
          </ac:grpSpMkLst>
        </pc:grpChg>
        <pc:grpChg chg="replST">
          <ac:chgData name="Abdessamad Derraz" userId="4c6d9526346a9ae3" providerId="LiveId" clId="{AD25D313-8F40-411F-BE09-C1B3962AFFC3}" dt="2022-07-28T16:35:02.589" v="1776"/>
          <ac:grpSpMkLst>
            <pc:docMk/>
            <pc:sldMk cId="0" sldId="304"/>
            <ac:grpSpMk id="24761" creationId="{00000000-0000-0000-0000-000000000000}"/>
          </ac:grpSpMkLst>
        </pc:grpChg>
        <pc:grpChg chg="replST">
          <ac:chgData name="Abdessamad Derraz" userId="4c6d9526346a9ae3" providerId="LiveId" clId="{AD25D313-8F40-411F-BE09-C1B3962AFFC3}" dt="2022-07-28T16:35:02.619" v="1777"/>
          <ac:grpSpMkLst>
            <pc:docMk/>
            <pc:sldMk cId="0" sldId="304"/>
            <ac:grpSpMk id="24770" creationId="{00000000-0000-0000-0000-000000000000}"/>
          </ac:grpSpMkLst>
        </pc:grpChg>
        <pc:grpChg chg="replST">
          <ac:chgData name="Abdessamad Derraz" userId="4c6d9526346a9ae3" providerId="LiveId" clId="{AD25D313-8F40-411F-BE09-C1B3962AFFC3}" dt="2022-07-28T16:35:02.648" v="1778"/>
          <ac:grpSpMkLst>
            <pc:docMk/>
            <pc:sldMk cId="0" sldId="304"/>
            <ac:grpSpMk id="24774" creationId="{00000000-0000-0000-0000-000000000000}"/>
          </ac:grpSpMkLst>
        </pc:grpChg>
        <pc:grpChg chg="replST">
          <ac:chgData name="Abdessamad Derraz" userId="4c6d9526346a9ae3" providerId="LiveId" clId="{AD25D313-8F40-411F-BE09-C1B3962AFFC3}" dt="2022-07-28T16:35:02.684" v="1779"/>
          <ac:grpSpMkLst>
            <pc:docMk/>
            <pc:sldMk cId="0" sldId="304"/>
            <ac:grpSpMk id="24777" creationId="{00000000-0000-0000-0000-000000000000}"/>
          </ac:grpSpMkLst>
        </pc:grpChg>
        <pc:grpChg chg="replST">
          <ac:chgData name="Abdessamad Derraz" userId="4c6d9526346a9ae3" providerId="LiveId" clId="{AD25D313-8F40-411F-BE09-C1B3962AFFC3}" dt="2022-07-28T16:35:02.714" v="1780"/>
          <ac:grpSpMkLst>
            <pc:docMk/>
            <pc:sldMk cId="0" sldId="304"/>
            <ac:grpSpMk id="24783" creationId="{00000000-0000-0000-0000-000000000000}"/>
          </ac:grpSpMkLst>
        </pc:grpChg>
        <pc:grpChg chg="replST">
          <ac:chgData name="Abdessamad Derraz" userId="4c6d9526346a9ae3" providerId="LiveId" clId="{AD25D313-8F40-411F-BE09-C1B3962AFFC3}" dt="2022-07-28T16:35:02.744" v="1781"/>
          <ac:grpSpMkLst>
            <pc:docMk/>
            <pc:sldMk cId="0" sldId="304"/>
            <ac:grpSpMk id="24787" creationId="{00000000-0000-0000-0000-000000000000}"/>
          </ac:grpSpMkLst>
        </pc:grpChg>
        <pc:grpChg chg="replST">
          <ac:chgData name="Abdessamad Derraz" userId="4c6d9526346a9ae3" providerId="LiveId" clId="{AD25D313-8F40-411F-BE09-C1B3962AFFC3}" dt="2022-07-28T16:35:02.774" v="1782"/>
          <ac:grpSpMkLst>
            <pc:docMk/>
            <pc:sldMk cId="0" sldId="304"/>
            <ac:grpSpMk id="24795" creationId="{00000000-0000-0000-0000-000000000000}"/>
          </ac:grpSpMkLst>
        </pc:grpChg>
        <pc:grpChg chg="replST">
          <ac:chgData name="Abdessamad Derraz" userId="4c6d9526346a9ae3" providerId="LiveId" clId="{AD25D313-8F40-411F-BE09-C1B3962AFFC3}" dt="2022-07-28T16:35:02.803" v="1783"/>
          <ac:grpSpMkLst>
            <pc:docMk/>
            <pc:sldMk cId="0" sldId="304"/>
            <ac:grpSpMk id="24800" creationId="{00000000-0000-0000-0000-000000000000}"/>
          </ac:grpSpMkLst>
        </pc:grpChg>
        <pc:grpChg chg="replST">
          <ac:chgData name="Abdessamad Derraz" userId="4c6d9526346a9ae3" providerId="LiveId" clId="{AD25D313-8F40-411F-BE09-C1B3962AFFC3}" dt="2022-07-28T16:35:02.831" v="1784"/>
          <ac:grpSpMkLst>
            <pc:docMk/>
            <pc:sldMk cId="0" sldId="304"/>
            <ac:grpSpMk id="24809" creationId="{00000000-0000-0000-0000-000000000000}"/>
          </ac:grpSpMkLst>
        </pc:grpChg>
        <pc:grpChg chg="replST">
          <ac:chgData name="Abdessamad Derraz" userId="4c6d9526346a9ae3" providerId="LiveId" clId="{AD25D313-8F40-411F-BE09-C1B3962AFFC3}" dt="2022-07-28T16:35:02.858" v="1785"/>
          <ac:grpSpMkLst>
            <pc:docMk/>
            <pc:sldMk cId="0" sldId="304"/>
            <ac:grpSpMk id="24819" creationId="{00000000-0000-0000-0000-000000000000}"/>
          </ac:grpSpMkLst>
        </pc:grpChg>
        <pc:grpChg chg="replST">
          <ac:chgData name="Abdessamad Derraz" userId="4c6d9526346a9ae3" providerId="LiveId" clId="{AD25D313-8F40-411F-BE09-C1B3962AFFC3}" dt="2022-07-28T16:35:02.886" v="1786"/>
          <ac:grpSpMkLst>
            <pc:docMk/>
            <pc:sldMk cId="0" sldId="304"/>
            <ac:grpSpMk id="24826" creationId="{00000000-0000-0000-0000-000000000000}"/>
          </ac:grpSpMkLst>
        </pc:grpChg>
        <pc:grpChg chg="replST">
          <ac:chgData name="Abdessamad Derraz" userId="4c6d9526346a9ae3" providerId="LiveId" clId="{AD25D313-8F40-411F-BE09-C1B3962AFFC3}" dt="2022-07-28T16:35:02.915" v="1787"/>
          <ac:grpSpMkLst>
            <pc:docMk/>
            <pc:sldMk cId="0" sldId="304"/>
            <ac:grpSpMk id="24832" creationId="{00000000-0000-0000-0000-000000000000}"/>
          </ac:grpSpMkLst>
        </pc:grpChg>
        <pc:grpChg chg="replST">
          <ac:chgData name="Abdessamad Derraz" userId="4c6d9526346a9ae3" providerId="LiveId" clId="{AD25D313-8F40-411F-BE09-C1B3962AFFC3}" dt="2022-07-28T16:35:02.952" v="1788"/>
          <ac:grpSpMkLst>
            <pc:docMk/>
            <pc:sldMk cId="0" sldId="304"/>
            <ac:grpSpMk id="24837" creationId="{00000000-0000-0000-0000-000000000000}"/>
          </ac:grpSpMkLst>
        </pc:grpChg>
        <pc:grpChg chg="replST">
          <ac:chgData name="Abdessamad Derraz" userId="4c6d9526346a9ae3" providerId="LiveId" clId="{AD25D313-8F40-411F-BE09-C1B3962AFFC3}" dt="2022-07-28T16:35:02.983" v="1789"/>
          <ac:grpSpMkLst>
            <pc:docMk/>
            <pc:sldMk cId="0" sldId="304"/>
            <ac:grpSpMk id="24843" creationId="{00000000-0000-0000-0000-000000000000}"/>
          </ac:grpSpMkLst>
        </pc:grpChg>
        <pc:grpChg chg="replST">
          <ac:chgData name="Abdessamad Derraz" userId="4c6d9526346a9ae3" providerId="LiveId" clId="{AD25D313-8F40-411F-BE09-C1B3962AFFC3}" dt="2022-07-28T16:35:03.014" v="1790"/>
          <ac:grpSpMkLst>
            <pc:docMk/>
            <pc:sldMk cId="0" sldId="304"/>
            <ac:grpSpMk id="24849" creationId="{00000000-0000-0000-0000-000000000000}"/>
          </ac:grpSpMkLst>
        </pc:grpChg>
        <pc:grpChg chg="replST">
          <ac:chgData name="Abdessamad Derraz" userId="4c6d9526346a9ae3" providerId="LiveId" clId="{AD25D313-8F40-411F-BE09-C1B3962AFFC3}" dt="2022-07-28T16:35:03.043" v="1791"/>
          <ac:grpSpMkLst>
            <pc:docMk/>
            <pc:sldMk cId="0" sldId="304"/>
            <ac:grpSpMk id="24855" creationId="{00000000-0000-0000-0000-000000000000}"/>
          </ac:grpSpMkLst>
        </pc:grpChg>
        <pc:grpChg chg="replST">
          <ac:chgData name="Abdessamad Derraz" userId="4c6d9526346a9ae3" providerId="LiveId" clId="{AD25D313-8F40-411F-BE09-C1B3962AFFC3}" dt="2022-07-28T16:35:03.073" v="1792"/>
          <ac:grpSpMkLst>
            <pc:docMk/>
            <pc:sldMk cId="0" sldId="304"/>
            <ac:grpSpMk id="24866" creationId="{00000000-0000-0000-0000-000000000000}"/>
          </ac:grpSpMkLst>
        </pc:grpChg>
        <pc:grpChg chg="replST">
          <ac:chgData name="Abdessamad Derraz" userId="4c6d9526346a9ae3" providerId="LiveId" clId="{AD25D313-8F40-411F-BE09-C1B3962AFFC3}" dt="2022-07-28T16:35:03.102" v="1793"/>
          <ac:grpSpMkLst>
            <pc:docMk/>
            <pc:sldMk cId="0" sldId="304"/>
            <ac:grpSpMk id="24880" creationId="{00000000-0000-0000-0000-000000000000}"/>
          </ac:grpSpMkLst>
        </pc:grpChg>
        <pc:grpChg chg="replST">
          <ac:chgData name="Abdessamad Derraz" userId="4c6d9526346a9ae3" providerId="LiveId" clId="{AD25D313-8F40-411F-BE09-C1B3962AFFC3}" dt="2022-07-28T16:35:03.131" v="1794"/>
          <ac:grpSpMkLst>
            <pc:docMk/>
            <pc:sldMk cId="0" sldId="304"/>
            <ac:grpSpMk id="24887" creationId="{00000000-0000-0000-0000-000000000000}"/>
          </ac:grpSpMkLst>
        </pc:grpChg>
        <pc:grpChg chg="replST">
          <ac:chgData name="Abdessamad Derraz" userId="4c6d9526346a9ae3" providerId="LiveId" clId="{AD25D313-8F40-411F-BE09-C1B3962AFFC3}" dt="2022-07-28T16:35:03.159" v="1795"/>
          <ac:grpSpMkLst>
            <pc:docMk/>
            <pc:sldMk cId="0" sldId="304"/>
            <ac:grpSpMk id="24894" creationId="{00000000-0000-0000-0000-000000000000}"/>
          </ac:grpSpMkLst>
        </pc:grpChg>
        <pc:grpChg chg="replST">
          <ac:chgData name="Abdessamad Derraz" userId="4c6d9526346a9ae3" providerId="LiveId" clId="{AD25D313-8F40-411F-BE09-C1B3962AFFC3}" dt="2022-07-28T16:35:03.187" v="1796"/>
          <ac:grpSpMkLst>
            <pc:docMk/>
            <pc:sldMk cId="0" sldId="304"/>
            <ac:grpSpMk id="24899" creationId="{00000000-0000-0000-0000-000000000000}"/>
          </ac:grpSpMkLst>
        </pc:grpChg>
        <pc:grpChg chg="replST">
          <ac:chgData name="Abdessamad Derraz" userId="4c6d9526346a9ae3" providerId="LiveId" clId="{AD25D313-8F40-411F-BE09-C1B3962AFFC3}" dt="2022-07-28T16:35:03.221" v="1797"/>
          <ac:grpSpMkLst>
            <pc:docMk/>
            <pc:sldMk cId="0" sldId="304"/>
            <ac:grpSpMk id="24911" creationId="{00000000-0000-0000-0000-000000000000}"/>
          </ac:grpSpMkLst>
        </pc:grpChg>
        <pc:grpChg chg="replST">
          <ac:chgData name="Abdessamad Derraz" userId="4c6d9526346a9ae3" providerId="LiveId" clId="{AD25D313-8F40-411F-BE09-C1B3962AFFC3}" dt="2022-07-28T16:35:03.252" v="1798"/>
          <ac:grpSpMkLst>
            <pc:docMk/>
            <pc:sldMk cId="0" sldId="304"/>
            <ac:grpSpMk id="24916" creationId="{00000000-0000-0000-0000-000000000000}"/>
          </ac:grpSpMkLst>
        </pc:grpChg>
        <pc:grpChg chg="replST">
          <ac:chgData name="Abdessamad Derraz" userId="4c6d9526346a9ae3" providerId="LiveId" clId="{AD25D313-8F40-411F-BE09-C1B3962AFFC3}" dt="2022-07-28T16:35:03.271" v="1799"/>
          <ac:grpSpMkLst>
            <pc:docMk/>
            <pc:sldMk cId="0" sldId="304"/>
            <ac:grpSpMk id="24919" creationId="{00000000-0000-0000-0000-000000000000}"/>
          </ac:grpSpMkLst>
        </pc:grpChg>
        <pc:grpChg chg="replST">
          <ac:chgData name="Abdessamad Derraz" userId="4c6d9526346a9ae3" providerId="LiveId" clId="{AD25D313-8F40-411F-BE09-C1B3962AFFC3}" dt="2022-07-28T16:35:03.302" v="1800"/>
          <ac:grpSpMkLst>
            <pc:docMk/>
            <pc:sldMk cId="0" sldId="304"/>
            <ac:grpSpMk id="24925" creationId="{00000000-0000-0000-0000-000000000000}"/>
          </ac:grpSpMkLst>
        </pc:grpChg>
        <pc:grpChg chg="replST">
          <ac:chgData name="Abdessamad Derraz" userId="4c6d9526346a9ae3" providerId="LiveId" clId="{AD25D313-8F40-411F-BE09-C1B3962AFFC3}" dt="2022-07-28T16:35:03.360" v="1802"/>
          <ac:grpSpMkLst>
            <pc:docMk/>
            <pc:sldMk cId="0" sldId="304"/>
            <ac:grpSpMk id="24930" creationId="{00000000-0000-0000-0000-000000000000}"/>
          </ac:grpSpMkLst>
        </pc:grpChg>
        <pc:grpChg chg="replST">
          <ac:chgData name="Abdessamad Derraz" userId="4c6d9526346a9ae3" providerId="LiveId" clId="{AD25D313-8F40-411F-BE09-C1B3962AFFC3}" dt="2022-07-28T16:35:03.388" v="1803"/>
          <ac:grpSpMkLst>
            <pc:docMk/>
            <pc:sldMk cId="0" sldId="304"/>
            <ac:grpSpMk id="24933" creationId="{00000000-0000-0000-0000-000000000000}"/>
          </ac:grpSpMkLst>
        </pc:grpChg>
        <pc:grpChg chg="replST">
          <ac:chgData name="Abdessamad Derraz" userId="4c6d9526346a9ae3" providerId="LiveId" clId="{AD25D313-8F40-411F-BE09-C1B3962AFFC3}" dt="2022-07-28T16:35:03.418" v="1804"/>
          <ac:grpSpMkLst>
            <pc:docMk/>
            <pc:sldMk cId="0" sldId="304"/>
            <ac:grpSpMk id="24938" creationId="{00000000-0000-0000-0000-000000000000}"/>
          </ac:grpSpMkLst>
        </pc:grpChg>
        <pc:grpChg chg="replST">
          <ac:chgData name="Abdessamad Derraz" userId="4c6d9526346a9ae3" providerId="LiveId" clId="{AD25D313-8F40-411F-BE09-C1B3962AFFC3}" dt="2022-07-28T16:35:03.443" v="1805"/>
          <ac:grpSpMkLst>
            <pc:docMk/>
            <pc:sldMk cId="0" sldId="304"/>
            <ac:grpSpMk id="24950" creationId="{00000000-0000-0000-0000-000000000000}"/>
          </ac:grpSpMkLst>
        </pc:grpChg>
        <pc:grpChg chg="replST">
          <ac:chgData name="Abdessamad Derraz" userId="4c6d9526346a9ae3" providerId="LiveId" clId="{AD25D313-8F40-411F-BE09-C1B3962AFFC3}" dt="2022-07-28T16:35:03.474" v="1806"/>
          <ac:grpSpMkLst>
            <pc:docMk/>
            <pc:sldMk cId="0" sldId="304"/>
            <ac:grpSpMk id="24955" creationId="{00000000-0000-0000-0000-000000000000}"/>
          </ac:grpSpMkLst>
        </pc:grpChg>
        <pc:grpChg chg="replST">
          <ac:chgData name="Abdessamad Derraz" userId="4c6d9526346a9ae3" providerId="LiveId" clId="{AD25D313-8F40-411F-BE09-C1B3962AFFC3}" dt="2022-07-28T16:35:03.504" v="1807"/>
          <ac:grpSpMkLst>
            <pc:docMk/>
            <pc:sldMk cId="0" sldId="304"/>
            <ac:grpSpMk id="24965" creationId="{00000000-0000-0000-0000-000000000000}"/>
          </ac:grpSpMkLst>
        </pc:grpChg>
        <pc:grpChg chg="replST">
          <ac:chgData name="Abdessamad Derraz" userId="4c6d9526346a9ae3" providerId="LiveId" clId="{AD25D313-8F40-411F-BE09-C1B3962AFFC3}" dt="2022-07-28T16:35:03.532" v="1808"/>
          <ac:grpSpMkLst>
            <pc:docMk/>
            <pc:sldMk cId="0" sldId="304"/>
            <ac:grpSpMk id="24974" creationId="{00000000-0000-0000-0000-000000000000}"/>
          </ac:grpSpMkLst>
        </pc:grpChg>
        <pc:grpChg chg="replST">
          <ac:chgData name="Abdessamad Derraz" userId="4c6d9526346a9ae3" providerId="LiveId" clId="{AD25D313-8F40-411F-BE09-C1B3962AFFC3}" dt="2022-07-28T16:35:03.560" v="1809"/>
          <ac:grpSpMkLst>
            <pc:docMk/>
            <pc:sldMk cId="0" sldId="304"/>
            <ac:grpSpMk id="24977" creationId="{00000000-0000-0000-0000-000000000000}"/>
          </ac:grpSpMkLst>
        </pc:grpChg>
        <pc:grpChg chg="replST">
          <ac:chgData name="Abdessamad Derraz" userId="4c6d9526346a9ae3" providerId="LiveId" clId="{AD25D313-8F40-411F-BE09-C1B3962AFFC3}" dt="2022-07-28T16:35:03.590" v="1810"/>
          <ac:grpSpMkLst>
            <pc:docMk/>
            <pc:sldMk cId="0" sldId="304"/>
            <ac:grpSpMk id="24982" creationId="{00000000-0000-0000-0000-000000000000}"/>
          </ac:grpSpMkLst>
        </pc:grpChg>
        <pc:grpChg chg="replST">
          <ac:chgData name="Abdessamad Derraz" userId="4c6d9526346a9ae3" providerId="LiveId" clId="{AD25D313-8F40-411F-BE09-C1B3962AFFC3}" dt="2022-07-28T16:35:03.617" v="1811"/>
          <ac:grpSpMkLst>
            <pc:docMk/>
            <pc:sldMk cId="0" sldId="304"/>
            <ac:grpSpMk id="24993" creationId="{00000000-0000-0000-0000-000000000000}"/>
          </ac:grpSpMkLst>
        </pc:grpChg>
        <pc:grpChg chg="replST">
          <ac:chgData name="Abdessamad Derraz" userId="4c6d9526346a9ae3" providerId="LiveId" clId="{AD25D313-8F40-411F-BE09-C1B3962AFFC3}" dt="2022-07-28T16:35:03.646" v="1812"/>
          <ac:grpSpMkLst>
            <pc:docMk/>
            <pc:sldMk cId="0" sldId="304"/>
            <ac:grpSpMk id="24999" creationId="{00000000-0000-0000-0000-000000000000}"/>
          </ac:grpSpMkLst>
        </pc:grpChg>
        <pc:grpChg chg="replST">
          <ac:chgData name="Abdessamad Derraz" userId="4c6d9526346a9ae3" providerId="LiveId" clId="{AD25D313-8F40-411F-BE09-C1B3962AFFC3}" dt="2022-07-28T16:35:03.673" v="1813"/>
          <ac:grpSpMkLst>
            <pc:docMk/>
            <pc:sldMk cId="0" sldId="304"/>
            <ac:grpSpMk id="25002" creationId="{00000000-0000-0000-0000-000000000000}"/>
          </ac:grpSpMkLst>
        </pc:grpChg>
        <pc:grpChg chg="replST">
          <ac:chgData name="Abdessamad Derraz" userId="4c6d9526346a9ae3" providerId="LiveId" clId="{AD25D313-8F40-411F-BE09-C1B3962AFFC3}" dt="2022-07-28T16:35:03.701" v="1814"/>
          <ac:grpSpMkLst>
            <pc:docMk/>
            <pc:sldMk cId="0" sldId="304"/>
            <ac:grpSpMk id="25010" creationId="{00000000-0000-0000-0000-000000000000}"/>
          </ac:grpSpMkLst>
        </pc:grpChg>
        <pc:grpChg chg="replST">
          <ac:chgData name="Abdessamad Derraz" userId="4c6d9526346a9ae3" providerId="LiveId" clId="{AD25D313-8F40-411F-BE09-C1B3962AFFC3}" dt="2022-07-28T16:35:03.766" v="1816"/>
          <ac:grpSpMkLst>
            <pc:docMk/>
            <pc:sldMk cId="0" sldId="304"/>
            <ac:grpSpMk id="25030" creationId="{00000000-0000-0000-0000-000000000000}"/>
          </ac:grpSpMkLst>
        </pc:grpChg>
        <pc:grpChg chg="replST">
          <ac:chgData name="Abdessamad Derraz" userId="4c6d9526346a9ae3" providerId="LiveId" clId="{AD25D313-8F40-411F-BE09-C1B3962AFFC3}" dt="2022-07-28T16:35:03.794" v="1817"/>
          <ac:grpSpMkLst>
            <pc:docMk/>
            <pc:sldMk cId="0" sldId="304"/>
            <ac:grpSpMk id="25035" creationId="{00000000-0000-0000-0000-000000000000}"/>
          </ac:grpSpMkLst>
        </pc:grpChg>
        <pc:grpChg chg="replST">
          <ac:chgData name="Abdessamad Derraz" userId="4c6d9526346a9ae3" providerId="LiveId" clId="{AD25D313-8F40-411F-BE09-C1B3962AFFC3}" dt="2022-07-28T16:35:03.852" v="1819"/>
          <ac:grpSpMkLst>
            <pc:docMk/>
            <pc:sldMk cId="0" sldId="304"/>
            <ac:grpSpMk id="25047" creationId="{00000000-0000-0000-0000-000000000000}"/>
          </ac:grpSpMkLst>
        </pc:grpChg>
        <pc:grpChg chg="replST">
          <ac:chgData name="Abdessamad Derraz" userId="4c6d9526346a9ae3" providerId="LiveId" clId="{AD25D313-8F40-411F-BE09-C1B3962AFFC3}" dt="2022-07-28T16:35:03.881" v="1820"/>
          <ac:grpSpMkLst>
            <pc:docMk/>
            <pc:sldMk cId="0" sldId="304"/>
            <ac:grpSpMk id="25050" creationId="{00000000-0000-0000-0000-000000000000}"/>
          </ac:grpSpMkLst>
        </pc:grpChg>
        <pc:grpChg chg="replST">
          <ac:chgData name="Abdessamad Derraz" userId="4c6d9526346a9ae3" providerId="LiveId" clId="{AD25D313-8F40-411F-BE09-C1B3962AFFC3}" dt="2022-07-28T16:35:03.908" v="1821"/>
          <ac:grpSpMkLst>
            <pc:docMk/>
            <pc:sldMk cId="0" sldId="304"/>
            <ac:grpSpMk id="25057" creationId="{00000000-0000-0000-0000-000000000000}"/>
          </ac:grpSpMkLst>
        </pc:grpChg>
        <pc:grpChg chg="replST">
          <ac:chgData name="Abdessamad Derraz" userId="4c6d9526346a9ae3" providerId="LiveId" clId="{AD25D313-8F40-411F-BE09-C1B3962AFFC3}" dt="2022-07-28T16:35:03.965" v="1823"/>
          <ac:grpSpMkLst>
            <pc:docMk/>
            <pc:sldMk cId="0" sldId="304"/>
            <ac:grpSpMk id="25061" creationId="{00000000-0000-0000-0000-000000000000}"/>
          </ac:grpSpMkLst>
        </pc:grpChg>
        <pc:grpChg chg="replST">
          <ac:chgData name="Abdessamad Derraz" userId="4c6d9526346a9ae3" providerId="LiveId" clId="{AD25D313-8F40-411F-BE09-C1B3962AFFC3}" dt="2022-07-28T16:35:03.993" v="1824"/>
          <ac:grpSpMkLst>
            <pc:docMk/>
            <pc:sldMk cId="0" sldId="304"/>
            <ac:grpSpMk id="25068" creationId="{00000000-0000-0000-0000-000000000000}"/>
          </ac:grpSpMkLst>
        </pc:grpChg>
        <pc:grpChg chg="replST">
          <ac:chgData name="Abdessamad Derraz" userId="4c6d9526346a9ae3" providerId="LiveId" clId="{AD25D313-8F40-411F-BE09-C1B3962AFFC3}" dt="2022-07-28T16:35:04.057" v="1826"/>
          <ac:grpSpMkLst>
            <pc:docMk/>
            <pc:sldMk cId="0" sldId="304"/>
            <ac:grpSpMk id="25088" creationId="{00000000-0000-0000-0000-000000000000}"/>
          </ac:grpSpMkLst>
        </pc:grpChg>
        <pc:grpChg chg="replST">
          <ac:chgData name="Abdessamad Derraz" userId="4c6d9526346a9ae3" providerId="LiveId" clId="{AD25D313-8F40-411F-BE09-C1B3962AFFC3}" dt="2022-07-28T16:35:04.085" v="1827"/>
          <ac:grpSpMkLst>
            <pc:docMk/>
            <pc:sldMk cId="0" sldId="304"/>
            <ac:grpSpMk id="25091" creationId="{00000000-0000-0000-0000-000000000000}"/>
          </ac:grpSpMkLst>
        </pc:grpChg>
        <pc:grpChg chg="replST">
          <ac:chgData name="Abdessamad Derraz" userId="4c6d9526346a9ae3" providerId="LiveId" clId="{AD25D313-8F40-411F-BE09-C1B3962AFFC3}" dt="2022-07-28T16:35:04.112" v="1828"/>
          <ac:grpSpMkLst>
            <pc:docMk/>
            <pc:sldMk cId="0" sldId="304"/>
            <ac:grpSpMk id="25096" creationId="{00000000-0000-0000-0000-000000000000}"/>
          </ac:grpSpMkLst>
        </pc:grpChg>
        <pc:grpChg chg="replST">
          <ac:chgData name="Abdessamad Derraz" userId="4c6d9526346a9ae3" providerId="LiveId" clId="{AD25D313-8F40-411F-BE09-C1B3962AFFC3}" dt="2022-07-28T16:35:04.138" v="1829"/>
          <ac:grpSpMkLst>
            <pc:docMk/>
            <pc:sldMk cId="0" sldId="304"/>
            <ac:grpSpMk id="25102" creationId="{00000000-0000-0000-0000-000000000000}"/>
          </ac:grpSpMkLst>
        </pc:grpChg>
        <pc:grpChg chg="replST">
          <ac:chgData name="Abdessamad Derraz" userId="4c6d9526346a9ae3" providerId="LiveId" clId="{AD25D313-8F40-411F-BE09-C1B3962AFFC3}" dt="2022-07-28T16:35:04.164" v="1830"/>
          <ac:grpSpMkLst>
            <pc:docMk/>
            <pc:sldMk cId="0" sldId="304"/>
            <ac:grpSpMk id="25107" creationId="{00000000-0000-0000-0000-000000000000}"/>
          </ac:grpSpMkLst>
        </pc:grpChg>
        <pc:grpChg chg="replST">
          <ac:chgData name="Abdessamad Derraz" userId="4c6d9526346a9ae3" providerId="LiveId" clId="{AD25D313-8F40-411F-BE09-C1B3962AFFC3}" dt="2022-07-28T16:35:04.192" v="1831"/>
          <ac:grpSpMkLst>
            <pc:docMk/>
            <pc:sldMk cId="0" sldId="304"/>
            <ac:grpSpMk id="25110" creationId="{00000000-0000-0000-0000-000000000000}"/>
          </ac:grpSpMkLst>
        </pc:grpChg>
      </pc:sldChg>
      <pc:sldChg chg="modSp del mod modNotes">
        <pc:chgData name="Abdessamad Derraz" userId="4c6d9526346a9ae3" providerId="LiveId" clId="{AD25D313-8F40-411F-BE09-C1B3962AFFC3}" dt="2022-07-28T16:38:39.932" v="2285" actId="47"/>
        <pc:sldMkLst>
          <pc:docMk/>
          <pc:sldMk cId="0" sldId="305"/>
        </pc:sldMkLst>
        <pc:spChg chg="replST">
          <ac:chgData name="Abdessamad Derraz" userId="4c6d9526346a9ae3" providerId="LiveId" clId="{AD25D313-8F40-411F-BE09-C1B3962AFFC3}" dt="2022-07-28T16:35:04.586" v="1845"/>
          <ac:spMkLst>
            <pc:docMk/>
            <pc:sldMk cId="0" sldId="305"/>
            <ac:spMk id="25198" creationId="{00000000-0000-0000-0000-000000000000}"/>
          </ac:spMkLst>
        </pc:spChg>
        <pc:spChg chg="replST">
          <ac:chgData name="Abdessamad Derraz" userId="4c6d9526346a9ae3" providerId="LiveId" clId="{AD25D313-8F40-411F-BE09-C1B3962AFFC3}" dt="2022-07-28T16:35:06.098" v="1896"/>
          <ac:spMkLst>
            <pc:docMk/>
            <pc:sldMk cId="0" sldId="305"/>
            <ac:spMk id="25554" creationId="{00000000-0000-0000-0000-000000000000}"/>
          </ac:spMkLst>
        </pc:spChg>
        <pc:spChg chg="replST">
          <ac:chgData name="Abdessamad Derraz" userId="4c6d9526346a9ae3" providerId="LiveId" clId="{AD25D313-8F40-411F-BE09-C1B3962AFFC3}" dt="2022-07-28T16:35:06.157" v="1898"/>
          <ac:spMkLst>
            <pc:docMk/>
            <pc:sldMk cId="0" sldId="305"/>
            <ac:spMk id="25560" creationId="{00000000-0000-0000-0000-000000000000}"/>
          </ac:spMkLst>
        </pc:spChg>
        <pc:spChg chg="replST">
          <ac:chgData name="Abdessamad Derraz" userId="4c6d9526346a9ae3" providerId="LiveId" clId="{AD25D313-8F40-411F-BE09-C1B3962AFFC3}" dt="2022-07-28T16:35:06.938" v="1925"/>
          <ac:spMkLst>
            <pc:docMk/>
            <pc:sldMk cId="0" sldId="305"/>
            <ac:spMk id="25762" creationId="{00000000-0000-0000-0000-000000000000}"/>
          </ac:spMkLst>
        </pc:spChg>
        <pc:spChg chg="replST">
          <ac:chgData name="Abdessamad Derraz" userId="4c6d9526346a9ae3" providerId="LiveId" clId="{AD25D313-8F40-411F-BE09-C1B3962AFFC3}" dt="2022-07-28T16:35:07.436" v="1941"/>
          <ac:spMkLst>
            <pc:docMk/>
            <pc:sldMk cId="0" sldId="305"/>
            <ac:spMk id="25869" creationId="{00000000-0000-0000-0000-000000000000}"/>
          </ac:spMkLst>
        </pc:spChg>
        <pc:spChg chg="replST">
          <ac:chgData name="Abdessamad Derraz" userId="4c6d9526346a9ae3" providerId="LiveId" clId="{AD25D313-8F40-411F-BE09-C1B3962AFFC3}" dt="2022-07-28T16:35:07.491" v="1942"/>
          <ac:spMkLst>
            <pc:docMk/>
            <pc:sldMk cId="0" sldId="305"/>
            <ac:spMk id="25870" creationId="{00000000-0000-0000-0000-000000000000}"/>
          </ac:spMkLst>
        </pc:spChg>
        <pc:grpChg chg="replST">
          <ac:chgData name="Abdessamad Derraz" userId="4c6d9526346a9ae3" providerId="LiveId" clId="{AD25D313-8F40-411F-BE09-C1B3962AFFC3}" dt="2022-07-28T16:35:04.285" v="1834"/>
          <ac:grpSpMkLst>
            <pc:docMk/>
            <pc:sldMk cId="0" sldId="305"/>
            <ac:grpSpMk id="25134" creationId="{00000000-0000-0000-0000-000000000000}"/>
          </ac:grpSpMkLst>
        </pc:grpChg>
        <pc:grpChg chg="replST">
          <ac:chgData name="Abdessamad Derraz" userId="4c6d9526346a9ae3" providerId="LiveId" clId="{AD25D313-8F40-411F-BE09-C1B3962AFFC3}" dt="2022-07-28T16:35:04.318" v="1836"/>
          <ac:grpSpMkLst>
            <pc:docMk/>
            <pc:sldMk cId="0" sldId="305"/>
            <ac:grpSpMk id="25142" creationId="{00000000-0000-0000-0000-000000000000}"/>
          </ac:grpSpMkLst>
        </pc:grpChg>
        <pc:grpChg chg="replST">
          <ac:chgData name="Abdessamad Derraz" userId="4c6d9526346a9ae3" providerId="LiveId" clId="{AD25D313-8F40-411F-BE09-C1B3962AFFC3}" dt="2022-07-28T16:35:04.350" v="1837"/>
          <ac:grpSpMkLst>
            <pc:docMk/>
            <pc:sldMk cId="0" sldId="305"/>
            <ac:grpSpMk id="25146" creationId="{00000000-0000-0000-0000-000000000000}"/>
          </ac:grpSpMkLst>
        </pc:grpChg>
        <pc:grpChg chg="replST">
          <ac:chgData name="Abdessamad Derraz" userId="4c6d9526346a9ae3" providerId="LiveId" clId="{AD25D313-8F40-411F-BE09-C1B3962AFFC3}" dt="2022-07-28T16:35:04.380" v="1838"/>
          <ac:grpSpMkLst>
            <pc:docMk/>
            <pc:sldMk cId="0" sldId="305"/>
            <ac:grpSpMk id="25152" creationId="{00000000-0000-0000-0000-000000000000}"/>
          </ac:grpSpMkLst>
        </pc:grpChg>
        <pc:grpChg chg="replST">
          <ac:chgData name="Abdessamad Derraz" userId="4c6d9526346a9ae3" providerId="LiveId" clId="{AD25D313-8F40-411F-BE09-C1B3962AFFC3}" dt="2022-07-28T16:35:04.409" v="1839"/>
          <ac:grpSpMkLst>
            <pc:docMk/>
            <pc:sldMk cId="0" sldId="305"/>
            <ac:grpSpMk id="25155" creationId="{00000000-0000-0000-0000-000000000000}"/>
          </ac:grpSpMkLst>
        </pc:grpChg>
        <pc:grpChg chg="replST">
          <ac:chgData name="Abdessamad Derraz" userId="4c6d9526346a9ae3" providerId="LiveId" clId="{AD25D313-8F40-411F-BE09-C1B3962AFFC3}" dt="2022-07-28T16:35:04.429" v="1840"/>
          <ac:grpSpMkLst>
            <pc:docMk/>
            <pc:sldMk cId="0" sldId="305"/>
            <ac:grpSpMk id="25161" creationId="{00000000-0000-0000-0000-000000000000}"/>
          </ac:grpSpMkLst>
        </pc:grpChg>
        <pc:grpChg chg="replST">
          <ac:chgData name="Abdessamad Derraz" userId="4c6d9526346a9ae3" providerId="LiveId" clId="{AD25D313-8F40-411F-BE09-C1B3962AFFC3}" dt="2022-07-28T16:35:04.460" v="1841"/>
          <ac:grpSpMkLst>
            <pc:docMk/>
            <pc:sldMk cId="0" sldId="305"/>
            <ac:grpSpMk id="25169" creationId="{00000000-0000-0000-0000-000000000000}"/>
          </ac:grpSpMkLst>
        </pc:grpChg>
        <pc:grpChg chg="replST">
          <ac:chgData name="Abdessamad Derraz" userId="4c6d9526346a9ae3" providerId="LiveId" clId="{AD25D313-8F40-411F-BE09-C1B3962AFFC3}" dt="2022-07-28T16:35:04.490" v="1842"/>
          <ac:grpSpMkLst>
            <pc:docMk/>
            <pc:sldMk cId="0" sldId="305"/>
            <ac:grpSpMk id="25178" creationId="{00000000-0000-0000-0000-000000000000}"/>
          </ac:grpSpMkLst>
        </pc:grpChg>
        <pc:grpChg chg="replST">
          <ac:chgData name="Abdessamad Derraz" userId="4c6d9526346a9ae3" providerId="LiveId" clId="{AD25D313-8F40-411F-BE09-C1B3962AFFC3}" dt="2022-07-28T16:35:04.519" v="1843"/>
          <ac:grpSpMkLst>
            <pc:docMk/>
            <pc:sldMk cId="0" sldId="305"/>
            <ac:grpSpMk id="25182" creationId="{00000000-0000-0000-0000-000000000000}"/>
          </ac:grpSpMkLst>
        </pc:grpChg>
        <pc:grpChg chg="replST">
          <ac:chgData name="Abdessamad Derraz" userId="4c6d9526346a9ae3" providerId="LiveId" clId="{AD25D313-8F40-411F-BE09-C1B3962AFFC3}" dt="2022-07-28T16:35:04.554" v="1844"/>
          <ac:grpSpMkLst>
            <pc:docMk/>
            <pc:sldMk cId="0" sldId="305"/>
            <ac:grpSpMk id="25190" creationId="{00000000-0000-0000-0000-000000000000}"/>
          </ac:grpSpMkLst>
        </pc:grpChg>
        <pc:grpChg chg="replST">
          <ac:chgData name="Abdessamad Derraz" userId="4c6d9526346a9ae3" providerId="LiveId" clId="{AD25D313-8F40-411F-BE09-C1B3962AFFC3}" dt="2022-07-28T16:35:04.617" v="1846"/>
          <ac:grpSpMkLst>
            <pc:docMk/>
            <pc:sldMk cId="0" sldId="305"/>
            <ac:grpSpMk id="25199" creationId="{00000000-0000-0000-0000-000000000000}"/>
          </ac:grpSpMkLst>
        </pc:grpChg>
        <pc:grpChg chg="replST">
          <ac:chgData name="Abdessamad Derraz" userId="4c6d9526346a9ae3" providerId="LiveId" clId="{AD25D313-8F40-411F-BE09-C1B3962AFFC3}" dt="2022-07-28T16:35:04.647" v="1847"/>
          <ac:grpSpMkLst>
            <pc:docMk/>
            <pc:sldMk cId="0" sldId="305"/>
            <ac:grpSpMk id="25203" creationId="{00000000-0000-0000-0000-000000000000}"/>
          </ac:grpSpMkLst>
        </pc:grpChg>
        <pc:grpChg chg="replST">
          <ac:chgData name="Abdessamad Derraz" userId="4c6d9526346a9ae3" providerId="LiveId" clId="{AD25D313-8F40-411F-BE09-C1B3962AFFC3}" dt="2022-07-28T16:35:04.676" v="1848"/>
          <ac:grpSpMkLst>
            <pc:docMk/>
            <pc:sldMk cId="0" sldId="305"/>
            <ac:grpSpMk id="25209" creationId="{00000000-0000-0000-0000-000000000000}"/>
          </ac:grpSpMkLst>
        </pc:grpChg>
        <pc:grpChg chg="replST">
          <ac:chgData name="Abdessamad Derraz" userId="4c6d9526346a9ae3" providerId="LiveId" clId="{AD25D313-8F40-411F-BE09-C1B3962AFFC3}" dt="2022-07-28T16:35:04.705" v="1849"/>
          <ac:grpSpMkLst>
            <pc:docMk/>
            <pc:sldMk cId="0" sldId="305"/>
            <ac:grpSpMk id="25216" creationId="{00000000-0000-0000-0000-000000000000}"/>
          </ac:grpSpMkLst>
        </pc:grpChg>
        <pc:grpChg chg="replST">
          <ac:chgData name="Abdessamad Derraz" userId="4c6d9526346a9ae3" providerId="LiveId" clId="{AD25D313-8F40-411F-BE09-C1B3962AFFC3}" dt="2022-07-28T16:35:04.737" v="1850"/>
          <ac:grpSpMkLst>
            <pc:docMk/>
            <pc:sldMk cId="0" sldId="305"/>
            <ac:grpSpMk id="25224" creationId="{00000000-0000-0000-0000-000000000000}"/>
          </ac:grpSpMkLst>
        </pc:grpChg>
        <pc:grpChg chg="replST">
          <ac:chgData name="Abdessamad Derraz" userId="4c6d9526346a9ae3" providerId="LiveId" clId="{AD25D313-8F40-411F-BE09-C1B3962AFFC3}" dt="2022-07-28T16:35:04.766" v="1851"/>
          <ac:grpSpMkLst>
            <pc:docMk/>
            <pc:sldMk cId="0" sldId="305"/>
            <ac:grpSpMk id="25232" creationId="{00000000-0000-0000-0000-000000000000}"/>
          </ac:grpSpMkLst>
        </pc:grpChg>
        <pc:grpChg chg="replST">
          <ac:chgData name="Abdessamad Derraz" userId="4c6d9526346a9ae3" providerId="LiveId" clId="{AD25D313-8F40-411F-BE09-C1B3962AFFC3}" dt="2022-07-28T16:35:04.804" v="1852"/>
          <ac:grpSpMkLst>
            <pc:docMk/>
            <pc:sldMk cId="0" sldId="305"/>
            <ac:grpSpMk id="25239" creationId="{00000000-0000-0000-0000-000000000000}"/>
          </ac:grpSpMkLst>
        </pc:grpChg>
        <pc:grpChg chg="replST">
          <ac:chgData name="Abdessamad Derraz" userId="4c6d9526346a9ae3" providerId="LiveId" clId="{AD25D313-8F40-411F-BE09-C1B3962AFFC3}" dt="2022-07-28T16:35:04.833" v="1853"/>
          <ac:grpSpMkLst>
            <pc:docMk/>
            <pc:sldMk cId="0" sldId="305"/>
            <ac:grpSpMk id="25244" creationId="{00000000-0000-0000-0000-000000000000}"/>
          </ac:grpSpMkLst>
        </pc:grpChg>
        <pc:grpChg chg="replST">
          <ac:chgData name="Abdessamad Derraz" userId="4c6d9526346a9ae3" providerId="LiveId" clId="{AD25D313-8F40-411F-BE09-C1B3962AFFC3}" dt="2022-07-28T16:35:04.862" v="1854"/>
          <ac:grpSpMkLst>
            <pc:docMk/>
            <pc:sldMk cId="0" sldId="305"/>
            <ac:grpSpMk id="25249" creationId="{00000000-0000-0000-0000-000000000000}"/>
          </ac:grpSpMkLst>
        </pc:grpChg>
        <pc:grpChg chg="replST">
          <ac:chgData name="Abdessamad Derraz" userId="4c6d9526346a9ae3" providerId="LiveId" clId="{AD25D313-8F40-411F-BE09-C1B3962AFFC3}" dt="2022-07-28T16:35:04.890" v="1855"/>
          <ac:grpSpMkLst>
            <pc:docMk/>
            <pc:sldMk cId="0" sldId="305"/>
            <ac:grpSpMk id="25255" creationId="{00000000-0000-0000-0000-000000000000}"/>
          </ac:grpSpMkLst>
        </pc:grpChg>
        <pc:grpChg chg="replST">
          <ac:chgData name="Abdessamad Derraz" userId="4c6d9526346a9ae3" providerId="LiveId" clId="{AD25D313-8F40-411F-BE09-C1B3962AFFC3}" dt="2022-07-28T16:35:04.919" v="1856"/>
          <ac:grpSpMkLst>
            <pc:docMk/>
            <pc:sldMk cId="0" sldId="305"/>
            <ac:grpSpMk id="25263" creationId="{00000000-0000-0000-0000-000000000000}"/>
          </ac:grpSpMkLst>
        </pc:grpChg>
        <pc:grpChg chg="replST">
          <ac:chgData name="Abdessamad Derraz" userId="4c6d9526346a9ae3" providerId="LiveId" clId="{AD25D313-8F40-411F-BE09-C1B3962AFFC3}" dt="2022-07-28T16:35:04.950" v="1857"/>
          <ac:grpSpMkLst>
            <pc:docMk/>
            <pc:sldMk cId="0" sldId="305"/>
            <ac:grpSpMk id="25269" creationId="{00000000-0000-0000-0000-000000000000}"/>
          </ac:grpSpMkLst>
        </pc:grpChg>
        <pc:grpChg chg="replST">
          <ac:chgData name="Abdessamad Derraz" userId="4c6d9526346a9ae3" providerId="LiveId" clId="{AD25D313-8F40-411F-BE09-C1B3962AFFC3}" dt="2022-07-28T16:35:04.980" v="1858"/>
          <ac:grpSpMkLst>
            <pc:docMk/>
            <pc:sldMk cId="0" sldId="305"/>
            <ac:grpSpMk id="25276" creationId="{00000000-0000-0000-0000-000000000000}"/>
          </ac:grpSpMkLst>
        </pc:grpChg>
        <pc:grpChg chg="replST">
          <ac:chgData name="Abdessamad Derraz" userId="4c6d9526346a9ae3" providerId="LiveId" clId="{AD25D313-8F40-411F-BE09-C1B3962AFFC3}" dt="2022-07-28T16:35:05.009" v="1859"/>
          <ac:grpSpMkLst>
            <pc:docMk/>
            <pc:sldMk cId="0" sldId="305"/>
            <ac:grpSpMk id="25283" creationId="{00000000-0000-0000-0000-000000000000}"/>
          </ac:grpSpMkLst>
        </pc:grpChg>
        <pc:grpChg chg="replST">
          <ac:chgData name="Abdessamad Derraz" userId="4c6d9526346a9ae3" providerId="LiveId" clId="{AD25D313-8F40-411F-BE09-C1B3962AFFC3}" dt="2022-07-28T16:35:05.037" v="1860"/>
          <ac:grpSpMkLst>
            <pc:docMk/>
            <pc:sldMk cId="0" sldId="305"/>
            <ac:grpSpMk id="25288" creationId="{00000000-0000-0000-0000-000000000000}"/>
          </ac:grpSpMkLst>
        </pc:grpChg>
        <pc:grpChg chg="replST">
          <ac:chgData name="Abdessamad Derraz" userId="4c6d9526346a9ae3" providerId="LiveId" clId="{AD25D313-8F40-411F-BE09-C1B3962AFFC3}" dt="2022-07-28T16:35:05.074" v="1861"/>
          <ac:grpSpMkLst>
            <pc:docMk/>
            <pc:sldMk cId="0" sldId="305"/>
            <ac:grpSpMk id="25295" creationId="{00000000-0000-0000-0000-000000000000}"/>
          </ac:grpSpMkLst>
        </pc:grpChg>
        <pc:grpChg chg="replST">
          <ac:chgData name="Abdessamad Derraz" userId="4c6d9526346a9ae3" providerId="LiveId" clId="{AD25D313-8F40-411F-BE09-C1B3962AFFC3}" dt="2022-07-28T16:35:05.103" v="1862"/>
          <ac:grpSpMkLst>
            <pc:docMk/>
            <pc:sldMk cId="0" sldId="305"/>
            <ac:grpSpMk id="25300" creationId="{00000000-0000-0000-0000-000000000000}"/>
          </ac:grpSpMkLst>
        </pc:grpChg>
        <pc:grpChg chg="replST">
          <ac:chgData name="Abdessamad Derraz" userId="4c6d9526346a9ae3" providerId="LiveId" clId="{AD25D313-8F40-411F-BE09-C1B3962AFFC3}" dt="2022-07-28T16:35:05.132" v="1863"/>
          <ac:grpSpMkLst>
            <pc:docMk/>
            <pc:sldMk cId="0" sldId="305"/>
            <ac:grpSpMk id="25306" creationId="{00000000-0000-0000-0000-000000000000}"/>
          </ac:grpSpMkLst>
        </pc:grpChg>
        <pc:grpChg chg="replST">
          <ac:chgData name="Abdessamad Derraz" userId="4c6d9526346a9ae3" providerId="LiveId" clId="{AD25D313-8F40-411F-BE09-C1B3962AFFC3}" dt="2022-07-28T16:35:05.160" v="1864"/>
          <ac:grpSpMkLst>
            <pc:docMk/>
            <pc:sldMk cId="0" sldId="305"/>
            <ac:grpSpMk id="25311" creationId="{00000000-0000-0000-0000-000000000000}"/>
          </ac:grpSpMkLst>
        </pc:grpChg>
        <pc:grpChg chg="replST">
          <ac:chgData name="Abdessamad Derraz" userId="4c6d9526346a9ae3" providerId="LiveId" clId="{AD25D313-8F40-411F-BE09-C1B3962AFFC3}" dt="2022-07-28T16:35:05.189" v="1865"/>
          <ac:grpSpMkLst>
            <pc:docMk/>
            <pc:sldMk cId="0" sldId="305"/>
            <ac:grpSpMk id="25317" creationId="{00000000-0000-0000-0000-000000000000}"/>
          </ac:grpSpMkLst>
        </pc:grpChg>
        <pc:grpChg chg="replST">
          <ac:chgData name="Abdessamad Derraz" userId="4c6d9526346a9ae3" providerId="LiveId" clId="{AD25D313-8F40-411F-BE09-C1B3962AFFC3}" dt="2022-07-28T16:35:05.217" v="1866"/>
          <ac:grpSpMkLst>
            <pc:docMk/>
            <pc:sldMk cId="0" sldId="305"/>
            <ac:grpSpMk id="25325" creationId="{00000000-0000-0000-0000-000000000000}"/>
          </ac:grpSpMkLst>
        </pc:grpChg>
        <pc:grpChg chg="replST">
          <ac:chgData name="Abdessamad Derraz" userId="4c6d9526346a9ae3" providerId="LiveId" clId="{AD25D313-8F40-411F-BE09-C1B3962AFFC3}" dt="2022-07-28T16:35:05.246" v="1867"/>
          <ac:grpSpMkLst>
            <pc:docMk/>
            <pc:sldMk cId="0" sldId="305"/>
            <ac:grpSpMk id="25331" creationId="{00000000-0000-0000-0000-000000000000}"/>
          </ac:grpSpMkLst>
        </pc:grpChg>
        <pc:grpChg chg="replST">
          <ac:chgData name="Abdessamad Derraz" userId="4c6d9526346a9ae3" providerId="LiveId" clId="{AD25D313-8F40-411F-BE09-C1B3962AFFC3}" dt="2022-07-28T16:35:05.274" v="1868"/>
          <ac:grpSpMkLst>
            <pc:docMk/>
            <pc:sldMk cId="0" sldId="305"/>
            <ac:grpSpMk id="25336" creationId="{00000000-0000-0000-0000-000000000000}"/>
          </ac:grpSpMkLst>
        </pc:grpChg>
        <pc:grpChg chg="replST">
          <ac:chgData name="Abdessamad Derraz" userId="4c6d9526346a9ae3" providerId="LiveId" clId="{AD25D313-8F40-411F-BE09-C1B3962AFFC3}" dt="2022-07-28T16:35:05.303" v="1869"/>
          <ac:grpSpMkLst>
            <pc:docMk/>
            <pc:sldMk cId="0" sldId="305"/>
            <ac:grpSpMk id="25342" creationId="{00000000-0000-0000-0000-000000000000}"/>
          </ac:grpSpMkLst>
        </pc:grpChg>
        <pc:grpChg chg="replST">
          <ac:chgData name="Abdessamad Derraz" userId="4c6d9526346a9ae3" providerId="LiveId" clId="{AD25D313-8F40-411F-BE09-C1B3962AFFC3}" dt="2022-07-28T16:35:05.331" v="1870"/>
          <ac:grpSpMkLst>
            <pc:docMk/>
            <pc:sldMk cId="0" sldId="305"/>
            <ac:grpSpMk id="25348" creationId="{00000000-0000-0000-0000-000000000000}"/>
          </ac:grpSpMkLst>
        </pc:grpChg>
        <pc:grpChg chg="replST">
          <ac:chgData name="Abdessamad Derraz" userId="4c6d9526346a9ae3" providerId="LiveId" clId="{AD25D313-8F40-411F-BE09-C1B3962AFFC3}" dt="2022-07-28T16:35:05.360" v="1871"/>
          <ac:grpSpMkLst>
            <pc:docMk/>
            <pc:sldMk cId="0" sldId="305"/>
            <ac:grpSpMk id="25354" creationId="{00000000-0000-0000-0000-000000000000}"/>
          </ac:grpSpMkLst>
        </pc:grpChg>
        <pc:grpChg chg="replST">
          <ac:chgData name="Abdessamad Derraz" userId="4c6d9526346a9ae3" providerId="LiveId" clId="{AD25D313-8F40-411F-BE09-C1B3962AFFC3}" dt="2022-07-28T16:35:05.396" v="1872"/>
          <ac:grpSpMkLst>
            <pc:docMk/>
            <pc:sldMk cId="0" sldId="305"/>
            <ac:grpSpMk id="25358" creationId="{00000000-0000-0000-0000-000000000000}"/>
          </ac:grpSpMkLst>
        </pc:grpChg>
        <pc:grpChg chg="replST">
          <ac:chgData name="Abdessamad Derraz" userId="4c6d9526346a9ae3" providerId="LiveId" clId="{AD25D313-8F40-411F-BE09-C1B3962AFFC3}" dt="2022-07-28T16:35:05.425" v="1873"/>
          <ac:grpSpMkLst>
            <pc:docMk/>
            <pc:sldMk cId="0" sldId="305"/>
            <ac:grpSpMk id="25363" creationId="{00000000-0000-0000-0000-000000000000}"/>
          </ac:grpSpMkLst>
        </pc:grpChg>
        <pc:grpChg chg="replST">
          <ac:chgData name="Abdessamad Derraz" userId="4c6d9526346a9ae3" providerId="LiveId" clId="{AD25D313-8F40-411F-BE09-C1B3962AFFC3}" dt="2022-07-28T16:35:05.455" v="1874"/>
          <ac:grpSpMkLst>
            <pc:docMk/>
            <pc:sldMk cId="0" sldId="305"/>
            <ac:grpSpMk id="25370" creationId="{00000000-0000-0000-0000-000000000000}"/>
          </ac:grpSpMkLst>
        </pc:grpChg>
        <pc:grpChg chg="replST">
          <ac:chgData name="Abdessamad Derraz" userId="4c6d9526346a9ae3" providerId="LiveId" clId="{AD25D313-8F40-411F-BE09-C1B3962AFFC3}" dt="2022-07-28T16:35:05.484" v="1875"/>
          <ac:grpSpMkLst>
            <pc:docMk/>
            <pc:sldMk cId="0" sldId="305"/>
            <ac:grpSpMk id="25373" creationId="{00000000-0000-0000-0000-000000000000}"/>
          </ac:grpSpMkLst>
        </pc:grpChg>
        <pc:grpChg chg="replST">
          <ac:chgData name="Abdessamad Derraz" userId="4c6d9526346a9ae3" providerId="LiveId" clId="{AD25D313-8F40-411F-BE09-C1B3962AFFC3}" dt="2022-07-28T16:35:05.512" v="1876"/>
          <ac:grpSpMkLst>
            <pc:docMk/>
            <pc:sldMk cId="0" sldId="305"/>
            <ac:grpSpMk id="25380" creationId="{00000000-0000-0000-0000-000000000000}"/>
          </ac:grpSpMkLst>
        </pc:grpChg>
        <pc:grpChg chg="replST">
          <ac:chgData name="Abdessamad Derraz" userId="4c6d9526346a9ae3" providerId="LiveId" clId="{AD25D313-8F40-411F-BE09-C1B3962AFFC3}" dt="2022-07-28T16:35:05.542" v="1877"/>
          <ac:grpSpMkLst>
            <pc:docMk/>
            <pc:sldMk cId="0" sldId="305"/>
            <ac:grpSpMk id="25387" creationId="{00000000-0000-0000-0000-000000000000}"/>
          </ac:grpSpMkLst>
        </pc:grpChg>
        <pc:grpChg chg="replST">
          <ac:chgData name="Abdessamad Derraz" userId="4c6d9526346a9ae3" providerId="LiveId" clId="{AD25D313-8F40-411F-BE09-C1B3962AFFC3}" dt="2022-07-28T16:35:05.571" v="1878"/>
          <ac:grpSpMkLst>
            <pc:docMk/>
            <pc:sldMk cId="0" sldId="305"/>
            <ac:grpSpMk id="25398" creationId="{00000000-0000-0000-0000-000000000000}"/>
          </ac:grpSpMkLst>
        </pc:grpChg>
        <pc:grpChg chg="replST">
          <ac:chgData name="Abdessamad Derraz" userId="4c6d9526346a9ae3" providerId="LiveId" clId="{AD25D313-8F40-411F-BE09-C1B3962AFFC3}" dt="2022-07-28T16:35:05.600" v="1879"/>
          <ac:grpSpMkLst>
            <pc:docMk/>
            <pc:sldMk cId="0" sldId="305"/>
            <ac:grpSpMk id="25407" creationId="{00000000-0000-0000-0000-000000000000}"/>
          </ac:grpSpMkLst>
        </pc:grpChg>
        <pc:grpChg chg="replST">
          <ac:chgData name="Abdessamad Derraz" userId="4c6d9526346a9ae3" providerId="LiveId" clId="{AD25D313-8F40-411F-BE09-C1B3962AFFC3}" dt="2022-07-28T16:35:05.629" v="1880"/>
          <ac:grpSpMkLst>
            <pc:docMk/>
            <pc:sldMk cId="0" sldId="305"/>
            <ac:grpSpMk id="25431" creationId="{00000000-0000-0000-0000-000000000000}"/>
          </ac:grpSpMkLst>
        </pc:grpChg>
        <pc:grpChg chg="replST">
          <ac:chgData name="Abdessamad Derraz" userId="4c6d9526346a9ae3" providerId="LiveId" clId="{AD25D313-8F40-411F-BE09-C1B3962AFFC3}" dt="2022-07-28T16:35:05.665" v="1881"/>
          <ac:grpSpMkLst>
            <pc:docMk/>
            <pc:sldMk cId="0" sldId="305"/>
            <ac:grpSpMk id="25437" creationId="{00000000-0000-0000-0000-000000000000}"/>
          </ac:grpSpMkLst>
        </pc:grpChg>
        <pc:grpChg chg="replST">
          <ac:chgData name="Abdessamad Derraz" userId="4c6d9526346a9ae3" providerId="LiveId" clId="{AD25D313-8F40-411F-BE09-C1B3962AFFC3}" dt="2022-07-28T16:35:05.694" v="1882"/>
          <ac:grpSpMkLst>
            <pc:docMk/>
            <pc:sldMk cId="0" sldId="305"/>
            <ac:grpSpMk id="25441" creationId="{00000000-0000-0000-0000-000000000000}"/>
          </ac:grpSpMkLst>
        </pc:grpChg>
        <pc:grpChg chg="replST">
          <ac:chgData name="Abdessamad Derraz" userId="4c6d9526346a9ae3" providerId="LiveId" clId="{AD25D313-8F40-411F-BE09-C1B3962AFFC3}" dt="2022-07-28T16:35:05.723" v="1883"/>
          <ac:grpSpMkLst>
            <pc:docMk/>
            <pc:sldMk cId="0" sldId="305"/>
            <ac:grpSpMk id="25450" creationId="{00000000-0000-0000-0000-000000000000}"/>
          </ac:grpSpMkLst>
        </pc:grpChg>
        <pc:grpChg chg="replST">
          <ac:chgData name="Abdessamad Derraz" userId="4c6d9526346a9ae3" providerId="LiveId" clId="{AD25D313-8F40-411F-BE09-C1B3962AFFC3}" dt="2022-07-28T16:35:05.754" v="1884"/>
          <ac:grpSpMkLst>
            <pc:docMk/>
            <pc:sldMk cId="0" sldId="305"/>
            <ac:grpSpMk id="25459" creationId="{00000000-0000-0000-0000-000000000000}"/>
          </ac:grpSpMkLst>
        </pc:grpChg>
        <pc:grpChg chg="replST">
          <ac:chgData name="Abdessamad Derraz" userId="4c6d9526346a9ae3" providerId="LiveId" clId="{AD25D313-8F40-411F-BE09-C1B3962AFFC3}" dt="2022-07-28T16:35:05.785" v="1885"/>
          <ac:grpSpMkLst>
            <pc:docMk/>
            <pc:sldMk cId="0" sldId="305"/>
            <ac:grpSpMk id="25468" creationId="{00000000-0000-0000-0000-000000000000}"/>
          </ac:grpSpMkLst>
        </pc:grpChg>
        <pc:grpChg chg="replST">
          <ac:chgData name="Abdessamad Derraz" userId="4c6d9526346a9ae3" providerId="LiveId" clId="{AD25D313-8F40-411F-BE09-C1B3962AFFC3}" dt="2022-07-28T16:35:05.815" v="1886"/>
          <ac:grpSpMkLst>
            <pc:docMk/>
            <pc:sldMk cId="0" sldId="305"/>
            <ac:grpSpMk id="25479" creationId="{00000000-0000-0000-0000-000000000000}"/>
          </ac:grpSpMkLst>
        </pc:grpChg>
        <pc:grpChg chg="replST">
          <ac:chgData name="Abdessamad Derraz" userId="4c6d9526346a9ae3" providerId="LiveId" clId="{AD25D313-8F40-411F-BE09-C1B3962AFFC3}" dt="2022-07-28T16:35:05.846" v="1887"/>
          <ac:grpSpMkLst>
            <pc:docMk/>
            <pc:sldMk cId="0" sldId="305"/>
            <ac:grpSpMk id="25486" creationId="{00000000-0000-0000-0000-000000000000}"/>
          </ac:grpSpMkLst>
        </pc:grpChg>
        <pc:grpChg chg="replST">
          <ac:chgData name="Abdessamad Derraz" userId="4c6d9526346a9ae3" providerId="LiveId" clId="{AD25D313-8F40-411F-BE09-C1B3962AFFC3}" dt="2022-07-28T16:35:05.876" v="1888"/>
          <ac:grpSpMkLst>
            <pc:docMk/>
            <pc:sldMk cId="0" sldId="305"/>
            <ac:grpSpMk id="25493" creationId="{00000000-0000-0000-0000-000000000000}"/>
          </ac:grpSpMkLst>
        </pc:grpChg>
        <pc:grpChg chg="replST">
          <ac:chgData name="Abdessamad Derraz" userId="4c6d9526346a9ae3" providerId="LiveId" clId="{AD25D313-8F40-411F-BE09-C1B3962AFFC3}" dt="2022-07-28T16:35:05.895" v="1889"/>
          <ac:grpSpMkLst>
            <pc:docMk/>
            <pc:sldMk cId="0" sldId="305"/>
            <ac:grpSpMk id="25499" creationId="{00000000-0000-0000-0000-000000000000}"/>
          </ac:grpSpMkLst>
        </pc:grpChg>
        <pc:grpChg chg="replST">
          <ac:chgData name="Abdessamad Derraz" userId="4c6d9526346a9ae3" providerId="LiveId" clId="{AD25D313-8F40-411F-BE09-C1B3962AFFC3}" dt="2022-07-28T16:35:05.934" v="1890"/>
          <ac:grpSpMkLst>
            <pc:docMk/>
            <pc:sldMk cId="0" sldId="305"/>
            <ac:grpSpMk id="25505" creationId="{00000000-0000-0000-0000-000000000000}"/>
          </ac:grpSpMkLst>
        </pc:grpChg>
        <pc:grpChg chg="replST">
          <ac:chgData name="Abdessamad Derraz" userId="4c6d9526346a9ae3" providerId="LiveId" clId="{AD25D313-8F40-411F-BE09-C1B3962AFFC3}" dt="2022-07-28T16:35:05.958" v="1891"/>
          <ac:grpSpMkLst>
            <pc:docMk/>
            <pc:sldMk cId="0" sldId="305"/>
            <ac:grpSpMk id="25510" creationId="{00000000-0000-0000-0000-000000000000}"/>
          </ac:grpSpMkLst>
        </pc:grpChg>
        <pc:grpChg chg="replST">
          <ac:chgData name="Abdessamad Derraz" userId="4c6d9526346a9ae3" providerId="LiveId" clId="{AD25D313-8F40-411F-BE09-C1B3962AFFC3}" dt="2022-07-28T16:35:05.987" v="1892"/>
          <ac:grpSpMkLst>
            <pc:docMk/>
            <pc:sldMk cId="0" sldId="305"/>
            <ac:grpSpMk id="25517" creationId="{00000000-0000-0000-0000-000000000000}"/>
          </ac:grpSpMkLst>
        </pc:grpChg>
        <pc:grpChg chg="replST">
          <ac:chgData name="Abdessamad Derraz" userId="4c6d9526346a9ae3" providerId="LiveId" clId="{AD25D313-8F40-411F-BE09-C1B3962AFFC3}" dt="2022-07-28T16:35:06.018" v="1893"/>
          <ac:grpSpMkLst>
            <pc:docMk/>
            <pc:sldMk cId="0" sldId="305"/>
            <ac:grpSpMk id="25523" creationId="{00000000-0000-0000-0000-000000000000}"/>
          </ac:grpSpMkLst>
        </pc:grpChg>
        <pc:grpChg chg="replST">
          <ac:chgData name="Abdessamad Derraz" userId="4c6d9526346a9ae3" providerId="LiveId" clId="{AD25D313-8F40-411F-BE09-C1B3962AFFC3}" dt="2022-07-28T16:35:06.048" v="1894"/>
          <ac:grpSpMkLst>
            <pc:docMk/>
            <pc:sldMk cId="0" sldId="305"/>
            <ac:grpSpMk id="25535" creationId="{00000000-0000-0000-0000-000000000000}"/>
          </ac:grpSpMkLst>
        </pc:grpChg>
        <pc:grpChg chg="replST">
          <ac:chgData name="Abdessamad Derraz" userId="4c6d9526346a9ae3" providerId="LiveId" clId="{AD25D313-8F40-411F-BE09-C1B3962AFFC3}" dt="2022-07-28T16:35:06.068" v="1895"/>
          <ac:grpSpMkLst>
            <pc:docMk/>
            <pc:sldMk cId="0" sldId="305"/>
            <ac:grpSpMk id="25544" creationId="{00000000-0000-0000-0000-000000000000}"/>
          </ac:grpSpMkLst>
        </pc:grpChg>
        <pc:grpChg chg="replST">
          <ac:chgData name="Abdessamad Derraz" userId="4c6d9526346a9ae3" providerId="LiveId" clId="{AD25D313-8F40-411F-BE09-C1B3962AFFC3}" dt="2022-07-28T16:35:06.127" v="1897"/>
          <ac:grpSpMkLst>
            <pc:docMk/>
            <pc:sldMk cId="0" sldId="305"/>
            <ac:grpSpMk id="25555" creationId="{00000000-0000-0000-0000-000000000000}"/>
          </ac:grpSpMkLst>
        </pc:grpChg>
        <pc:grpChg chg="replST">
          <ac:chgData name="Abdessamad Derraz" userId="4c6d9526346a9ae3" providerId="LiveId" clId="{AD25D313-8F40-411F-BE09-C1B3962AFFC3}" dt="2022-07-28T16:35:06.178" v="1899"/>
          <ac:grpSpMkLst>
            <pc:docMk/>
            <pc:sldMk cId="0" sldId="305"/>
            <ac:grpSpMk id="25561" creationId="{00000000-0000-0000-0000-000000000000}"/>
          </ac:grpSpMkLst>
        </pc:grpChg>
        <pc:grpChg chg="replST">
          <ac:chgData name="Abdessamad Derraz" userId="4c6d9526346a9ae3" providerId="LiveId" clId="{AD25D313-8F40-411F-BE09-C1B3962AFFC3}" dt="2022-07-28T16:35:06.208" v="1900"/>
          <ac:grpSpMkLst>
            <pc:docMk/>
            <pc:sldMk cId="0" sldId="305"/>
            <ac:grpSpMk id="25570" creationId="{00000000-0000-0000-0000-000000000000}"/>
          </ac:grpSpMkLst>
        </pc:grpChg>
        <pc:grpChg chg="replST">
          <ac:chgData name="Abdessamad Derraz" userId="4c6d9526346a9ae3" providerId="LiveId" clId="{AD25D313-8F40-411F-BE09-C1B3962AFFC3}" dt="2022-07-28T16:35:06.235" v="1901"/>
          <ac:grpSpMkLst>
            <pc:docMk/>
            <pc:sldMk cId="0" sldId="305"/>
            <ac:grpSpMk id="25576" creationId="{00000000-0000-0000-0000-000000000000}"/>
          </ac:grpSpMkLst>
        </pc:grpChg>
        <pc:grpChg chg="replST">
          <ac:chgData name="Abdessamad Derraz" userId="4c6d9526346a9ae3" providerId="LiveId" clId="{AD25D313-8F40-411F-BE09-C1B3962AFFC3}" dt="2022-07-28T16:35:06.264" v="1902"/>
          <ac:grpSpMkLst>
            <pc:docMk/>
            <pc:sldMk cId="0" sldId="305"/>
            <ac:grpSpMk id="25583" creationId="{00000000-0000-0000-0000-000000000000}"/>
          </ac:grpSpMkLst>
        </pc:grpChg>
        <pc:grpChg chg="replST">
          <ac:chgData name="Abdessamad Derraz" userId="4c6d9526346a9ae3" providerId="LiveId" clId="{AD25D313-8F40-411F-BE09-C1B3962AFFC3}" dt="2022-07-28T16:35:06.292" v="1903"/>
          <ac:grpSpMkLst>
            <pc:docMk/>
            <pc:sldMk cId="0" sldId="305"/>
            <ac:grpSpMk id="25594" creationId="{00000000-0000-0000-0000-000000000000}"/>
          </ac:grpSpMkLst>
        </pc:grpChg>
        <pc:grpChg chg="replST">
          <ac:chgData name="Abdessamad Derraz" userId="4c6d9526346a9ae3" providerId="LiveId" clId="{AD25D313-8F40-411F-BE09-C1B3962AFFC3}" dt="2022-07-28T16:35:06.323" v="1904"/>
          <ac:grpSpMkLst>
            <pc:docMk/>
            <pc:sldMk cId="0" sldId="305"/>
            <ac:grpSpMk id="25601" creationId="{00000000-0000-0000-0000-000000000000}"/>
          </ac:grpSpMkLst>
        </pc:grpChg>
        <pc:grpChg chg="replST">
          <ac:chgData name="Abdessamad Derraz" userId="4c6d9526346a9ae3" providerId="LiveId" clId="{AD25D313-8F40-411F-BE09-C1B3962AFFC3}" dt="2022-07-28T16:35:06.349" v="1905"/>
          <ac:grpSpMkLst>
            <pc:docMk/>
            <pc:sldMk cId="0" sldId="305"/>
            <ac:grpSpMk id="25610" creationId="{00000000-0000-0000-0000-000000000000}"/>
          </ac:grpSpMkLst>
        </pc:grpChg>
        <pc:grpChg chg="replST">
          <ac:chgData name="Abdessamad Derraz" userId="4c6d9526346a9ae3" providerId="LiveId" clId="{AD25D313-8F40-411F-BE09-C1B3962AFFC3}" dt="2022-07-28T16:35:06.378" v="1906"/>
          <ac:grpSpMkLst>
            <pc:docMk/>
            <pc:sldMk cId="0" sldId="305"/>
            <ac:grpSpMk id="25618" creationId="{00000000-0000-0000-0000-000000000000}"/>
          </ac:grpSpMkLst>
        </pc:grpChg>
        <pc:grpChg chg="replST">
          <ac:chgData name="Abdessamad Derraz" userId="4c6d9526346a9ae3" providerId="LiveId" clId="{AD25D313-8F40-411F-BE09-C1B3962AFFC3}" dt="2022-07-28T16:35:06.405" v="1907"/>
          <ac:grpSpMkLst>
            <pc:docMk/>
            <pc:sldMk cId="0" sldId="305"/>
            <ac:grpSpMk id="25625" creationId="{00000000-0000-0000-0000-000000000000}"/>
          </ac:grpSpMkLst>
        </pc:grpChg>
        <pc:grpChg chg="replST">
          <ac:chgData name="Abdessamad Derraz" userId="4c6d9526346a9ae3" providerId="LiveId" clId="{AD25D313-8F40-411F-BE09-C1B3962AFFC3}" dt="2022-07-28T16:35:06.433" v="1908"/>
          <ac:grpSpMkLst>
            <pc:docMk/>
            <pc:sldMk cId="0" sldId="305"/>
            <ac:grpSpMk id="25631" creationId="{00000000-0000-0000-0000-000000000000}"/>
          </ac:grpSpMkLst>
        </pc:grpChg>
        <pc:grpChg chg="replST">
          <ac:chgData name="Abdessamad Derraz" userId="4c6d9526346a9ae3" providerId="LiveId" clId="{AD25D313-8F40-411F-BE09-C1B3962AFFC3}" dt="2022-07-28T16:35:06.469" v="1909"/>
          <ac:grpSpMkLst>
            <pc:docMk/>
            <pc:sldMk cId="0" sldId="305"/>
            <ac:grpSpMk id="25638" creationId="{00000000-0000-0000-0000-000000000000}"/>
          </ac:grpSpMkLst>
        </pc:grpChg>
        <pc:grpChg chg="replST">
          <ac:chgData name="Abdessamad Derraz" userId="4c6d9526346a9ae3" providerId="LiveId" clId="{AD25D313-8F40-411F-BE09-C1B3962AFFC3}" dt="2022-07-28T16:35:06.497" v="1910"/>
          <ac:grpSpMkLst>
            <pc:docMk/>
            <pc:sldMk cId="0" sldId="305"/>
            <ac:grpSpMk id="25647" creationId="{00000000-0000-0000-0000-000000000000}"/>
          </ac:grpSpMkLst>
        </pc:grpChg>
        <pc:grpChg chg="replST">
          <ac:chgData name="Abdessamad Derraz" userId="4c6d9526346a9ae3" providerId="LiveId" clId="{AD25D313-8F40-411F-BE09-C1B3962AFFC3}" dt="2022-07-28T16:35:06.525" v="1911"/>
          <ac:grpSpMkLst>
            <pc:docMk/>
            <pc:sldMk cId="0" sldId="305"/>
            <ac:grpSpMk id="25652" creationId="{00000000-0000-0000-0000-000000000000}"/>
          </ac:grpSpMkLst>
        </pc:grpChg>
        <pc:grpChg chg="replST">
          <ac:chgData name="Abdessamad Derraz" userId="4c6d9526346a9ae3" providerId="LiveId" clId="{AD25D313-8F40-411F-BE09-C1B3962AFFC3}" dt="2022-07-28T16:35:06.554" v="1912"/>
          <ac:grpSpMkLst>
            <pc:docMk/>
            <pc:sldMk cId="0" sldId="305"/>
            <ac:grpSpMk id="25658" creationId="{00000000-0000-0000-0000-000000000000}"/>
          </ac:grpSpMkLst>
        </pc:grpChg>
        <pc:grpChg chg="replST">
          <ac:chgData name="Abdessamad Derraz" userId="4c6d9526346a9ae3" providerId="LiveId" clId="{AD25D313-8F40-411F-BE09-C1B3962AFFC3}" dt="2022-07-28T16:35:06.581" v="1913"/>
          <ac:grpSpMkLst>
            <pc:docMk/>
            <pc:sldMk cId="0" sldId="305"/>
            <ac:grpSpMk id="25664" creationId="{00000000-0000-0000-0000-000000000000}"/>
          </ac:grpSpMkLst>
        </pc:grpChg>
        <pc:grpChg chg="replST">
          <ac:chgData name="Abdessamad Derraz" userId="4c6d9526346a9ae3" providerId="LiveId" clId="{AD25D313-8F40-411F-BE09-C1B3962AFFC3}" dt="2022-07-28T16:35:06.609" v="1914"/>
          <ac:grpSpMkLst>
            <pc:docMk/>
            <pc:sldMk cId="0" sldId="305"/>
            <ac:grpSpMk id="25672" creationId="{00000000-0000-0000-0000-000000000000}"/>
          </ac:grpSpMkLst>
        </pc:grpChg>
        <pc:grpChg chg="replST">
          <ac:chgData name="Abdessamad Derraz" userId="4c6d9526346a9ae3" providerId="LiveId" clId="{AD25D313-8F40-411F-BE09-C1B3962AFFC3}" dt="2022-07-28T16:35:06.637" v="1915"/>
          <ac:grpSpMkLst>
            <pc:docMk/>
            <pc:sldMk cId="0" sldId="305"/>
            <ac:grpSpMk id="25681" creationId="{00000000-0000-0000-0000-000000000000}"/>
          </ac:grpSpMkLst>
        </pc:grpChg>
        <pc:grpChg chg="replST">
          <ac:chgData name="Abdessamad Derraz" userId="4c6d9526346a9ae3" providerId="LiveId" clId="{AD25D313-8F40-411F-BE09-C1B3962AFFC3}" dt="2022-07-28T16:35:06.666" v="1916"/>
          <ac:grpSpMkLst>
            <pc:docMk/>
            <pc:sldMk cId="0" sldId="305"/>
            <ac:grpSpMk id="25690" creationId="{00000000-0000-0000-0000-000000000000}"/>
          </ac:grpSpMkLst>
        </pc:grpChg>
        <pc:grpChg chg="replST">
          <ac:chgData name="Abdessamad Derraz" userId="4c6d9526346a9ae3" providerId="LiveId" clId="{AD25D313-8F40-411F-BE09-C1B3962AFFC3}" dt="2022-07-28T16:35:06.697" v="1917"/>
          <ac:grpSpMkLst>
            <pc:docMk/>
            <pc:sldMk cId="0" sldId="305"/>
            <ac:grpSpMk id="25694" creationId="{00000000-0000-0000-0000-000000000000}"/>
          </ac:grpSpMkLst>
        </pc:grpChg>
        <pc:grpChg chg="replST">
          <ac:chgData name="Abdessamad Derraz" userId="4c6d9526346a9ae3" providerId="LiveId" clId="{AD25D313-8F40-411F-BE09-C1B3962AFFC3}" dt="2022-07-28T16:35:06.725" v="1918"/>
          <ac:grpSpMkLst>
            <pc:docMk/>
            <pc:sldMk cId="0" sldId="305"/>
            <ac:grpSpMk id="25699" creationId="{00000000-0000-0000-0000-000000000000}"/>
          </ac:grpSpMkLst>
        </pc:grpChg>
        <pc:grpChg chg="replST">
          <ac:chgData name="Abdessamad Derraz" userId="4c6d9526346a9ae3" providerId="LiveId" clId="{AD25D313-8F40-411F-BE09-C1B3962AFFC3}" dt="2022-07-28T16:35:06.753" v="1919"/>
          <ac:grpSpMkLst>
            <pc:docMk/>
            <pc:sldMk cId="0" sldId="305"/>
            <ac:grpSpMk id="25706" creationId="{00000000-0000-0000-0000-000000000000}"/>
          </ac:grpSpMkLst>
        </pc:grpChg>
        <pc:grpChg chg="replST">
          <ac:chgData name="Abdessamad Derraz" userId="4c6d9526346a9ae3" providerId="LiveId" clId="{AD25D313-8F40-411F-BE09-C1B3962AFFC3}" dt="2022-07-28T16:35:06.791" v="1920"/>
          <ac:grpSpMkLst>
            <pc:docMk/>
            <pc:sldMk cId="0" sldId="305"/>
            <ac:grpSpMk id="25714" creationId="{00000000-0000-0000-0000-000000000000}"/>
          </ac:grpSpMkLst>
        </pc:grpChg>
        <pc:grpChg chg="replST">
          <ac:chgData name="Abdessamad Derraz" userId="4c6d9526346a9ae3" providerId="LiveId" clId="{AD25D313-8F40-411F-BE09-C1B3962AFFC3}" dt="2022-07-28T16:35:06.819" v="1921"/>
          <ac:grpSpMkLst>
            <pc:docMk/>
            <pc:sldMk cId="0" sldId="305"/>
            <ac:grpSpMk id="25722" creationId="{00000000-0000-0000-0000-000000000000}"/>
          </ac:grpSpMkLst>
        </pc:grpChg>
        <pc:grpChg chg="replST">
          <ac:chgData name="Abdessamad Derraz" userId="4c6d9526346a9ae3" providerId="LiveId" clId="{AD25D313-8F40-411F-BE09-C1B3962AFFC3}" dt="2022-07-28T16:35:06.849" v="1922"/>
          <ac:grpSpMkLst>
            <pc:docMk/>
            <pc:sldMk cId="0" sldId="305"/>
            <ac:grpSpMk id="25729" creationId="{00000000-0000-0000-0000-000000000000}"/>
          </ac:grpSpMkLst>
        </pc:grpChg>
        <pc:grpChg chg="replST">
          <ac:chgData name="Abdessamad Derraz" userId="4c6d9526346a9ae3" providerId="LiveId" clId="{AD25D313-8F40-411F-BE09-C1B3962AFFC3}" dt="2022-07-28T16:35:06.882" v="1923"/>
          <ac:grpSpMkLst>
            <pc:docMk/>
            <pc:sldMk cId="0" sldId="305"/>
            <ac:grpSpMk id="25743" creationId="{00000000-0000-0000-0000-000000000000}"/>
          </ac:grpSpMkLst>
        </pc:grpChg>
        <pc:grpChg chg="replST">
          <ac:chgData name="Abdessamad Derraz" userId="4c6d9526346a9ae3" providerId="LiveId" clId="{AD25D313-8F40-411F-BE09-C1B3962AFFC3}" dt="2022-07-28T16:35:06.910" v="1924"/>
          <ac:grpSpMkLst>
            <pc:docMk/>
            <pc:sldMk cId="0" sldId="305"/>
            <ac:grpSpMk id="25748" creationId="{00000000-0000-0000-0000-000000000000}"/>
          </ac:grpSpMkLst>
        </pc:grpChg>
        <pc:grpChg chg="replST">
          <ac:chgData name="Abdessamad Derraz" userId="4c6d9526346a9ae3" providerId="LiveId" clId="{AD25D313-8F40-411F-BE09-C1B3962AFFC3}" dt="2022-07-28T16:35:06.967" v="1926"/>
          <ac:grpSpMkLst>
            <pc:docMk/>
            <pc:sldMk cId="0" sldId="305"/>
            <ac:grpSpMk id="25763" creationId="{00000000-0000-0000-0000-000000000000}"/>
          </ac:grpSpMkLst>
        </pc:grpChg>
        <pc:grpChg chg="replST">
          <ac:chgData name="Abdessamad Derraz" userId="4c6d9526346a9ae3" providerId="LiveId" clId="{AD25D313-8F40-411F-BE09-C1B3962AFFC3}" dt="2022-07-28T16:35:06.998" v="1927"/>
          <ac:grpSpMkLst>
            <pc:docMk/>
            <pc:sldMk cId="0" sldId="305"/>
            <ac:grpSpMk id="25773" creationId="{00000000-0000-0000-0000-000000000000}"/>
          </ac:grpSpMkLst>
        </pc:grpChg>
        <pc:grpChg chg="replST">
          <ac:chgData name="Abdessamad Derraz" userId="4c6d9526346a9ae3" providerId="LiveId" clId="{AD25D313-8F40-411F-BE09-C1B3962AFFC3}" dt="2022-07-28T16:35:07.020" v="1928"/>
          <ac:grpSpMkLst>
            <pc:docMk/>
            <pc:sldMk cId="0" sldId="305"/>
            <ac:grpSpMk id="25779" creationId="{00000000-0000-0000-0000-000000000000}"/>
          </ac:grpSpMkLst>
        </pc:grpChg>
        <pc:grpChg chg="replST">
          <ac:chgData name="Abdessamad Derraz" userId="4c6d9526346a9ae3" providerId="LiveId" clId="{AD25D313-8F40-411F-BE09-C1B3962AFFC3}" dt="2022-07-28T16:35:07.060" v="1929"/>
          <ac:grpSpMkLst>
            <pc:docMk/>
            <pc:sldMk cId="0" sldId="305"/>
            <ac:grpSpMk id="25784" creationId="{00000000-0000-0000-0000-000000000000}"/>
          </ac:grpSpMkLst>
        </pc:grpChg>
        <pc:grpChg chg="replST">
          <ac:chgData name="Abdessamad Derraz" userId="4c6d9526346a9ae3" providerId="LiveId" clId="{AD25D313-8F40-411F-BE09-C1B3962AFFC3}" dt="2022-07-28T16:35:07.083" v="1930"/>
          <ac:grpSpMkLst>
            <pc:docMk/>
            <pc:sldMk cId="0" sldId="305"/>
            <ac:grpSpMk id="25790" creationId="{00000000-0000-0000-0000-000000000000}"/>
          </ac:grpSpMkLst>
        </pc:grpChg>
        <pc:grpChg chg="replST">
          <ac:chgData name="Abdessamad Derraz" userId="4c6d9526346a9ae3" providerId="LiveId" clId="{AD25D313-8F40-411F-BE09-C1B3962AFFC3}" dt="2022-07-28T16:35:07.115" v="1931"/>
          <ac:grpSpMkLst>
            <pc:docMk/>
            <pc:sldMk cId="0" sldId="305"/>
            <ac:grpSpMk id="25801" creationId="{00000000-0000-0000-0000-000000000000}"/>
          </ac:grpSpMkLst>
        </pc:grpChg>
        <pc:grpChg chg="replST">
          <ac:chgData name="Abdessamad Derraz" userId="4c6d9526346a9ae3" providerId="LiveId" clId="{AD25D313-8F40-411F-BE09-C1B3962AFFC3}" dt="2022-07-28T16:35:07.147" v="1932"/>
          <ac:grpSpMkLst>
            <pc:docMk/>
            <pc:sldMk cId="0" sldId="305"/>
            <ac:grpSpMk id="25813" creationId="{00000000-0000-0000-0000-000000000000}"/>
          </ac:grpSpMkLst>
        </pc:grpChg>
        <pc:grpChg chg="replST">
          <ac:chgData name="Abdessamad Derraz" userId="4c6d9526346a9ae3" providerId="LiveId" clId="{AD25D313-8F40-411F-BE09-C1B3962AFFC3}" dt="2022-07-28T16:35:07.180" v="1933"/>
          <ac:grpSpMkLst>
            <pc:docMk/>
            <pc:sldMk cId="0" sldId="305"/>
            <ac:grpSpMk id="25818" creationId="{00000000-0000-0000-0000-000000000000}"/>
          </ac:grpSpMkLst>
        </pc:grpChg>
        <pc:grpChg chg="replST">
          <ac:chgData name="Abdessamad Derraz" userId="4c6d9526346a9ae3" providerId="LiveId" clId="{AD25D313-8F40-411F-BE09-C1B3962AFFC3}" dt="2022-07-28T16:35:07.209" v="1934"/>
          <ac:grpSpMkLst>
            <pc:docMk/>
            <pc:sldMk cId="0" sldId="305"/>
            <ac:grpSpMk id="25825" creationId="{00000000-0000-0000-0000-000000000000}"/>
          </ac:grpSpMkLst>
        </pc:grpChg>
        <pc:grpChg chg="replST">
          <ac:chgData name="Abdessamad Derraz" userId="4c6d9526346a9ae3" providerId="LiveId" clId="{AD25D313-8F40-411F-BE09-C1B3962AFFC3}" dt="2022-07-28T16:35:07.239" v="1935"/>
          <ac:grpSpMkLst>
            <pc:docMk/>
            <pc:sldMk cId="0" sldId="305"/>
            <ac:grpSpMk id="25830" creationId="{00000000-0000-0000-0000-000000000000}"/>
          </ac:grpSpMkLst>
        </pc:grpChg>
        <pc:grpChg chg="replST">
          <ac:chgData name="Abdessamad Derraz" userId="4c6d9526346a9ae3" providerId="LiveId" clId="{AD25D313-8F40-411F-BE09-C1B3962AFFC3}" dt="2022-07-28T16:35:07.268" v="1936"/>
          <ac:grpSpMkLst>
            <pc:docMk/>
            <pc:sldMk cId="0" sldId="305"/>
            <ac:grpSpMk id="25836" creationId="{00000000-0000-0000-0000-000000000000}"/>
          </ac:grpSpMkLst>
        </pc:grpChg>
        <pc:grpChg chg="replST">
          <ac:chgData name="Abdessamad Derraz" userId="4c6d9526346a9ae3" providerId="LiveId" clId="{AD25D313-8F40-411F-BE09-C1B3962AFFC3}" dt="2022-07-28T16:35:07.304" v="1937"/>
          <ac:grpSpMkLst>
            <pc:docMk/>
            <pc:sldMk cId="0" sldId="305"/>
            <ac:grpSpMk id="25843" creationId="{00000000-0000-0000-0000-000000000000}"/>
          </ac:grpSpMkLst>
        </pc:grpChg>
        <pc:grpChg chg="replST">
          <ac:chgData name="Abdessamad Derraz" userId="4c6d9526346a9ae3" providerId="LiveId" clId="{AD25D313-8F40-411F-BE09-C1B3962AFFC3}" dt="2022-07-28T16:35:07.334" v="1938"/>
          <ac:grpSpMkLst>
            <pc:docMk/>
            <pc:sldMk cId="0" sldId="305"/>
            <ac:grpSpMk id="25851" creationId="{00000000-0000-0000-0000-000000000000}"/>
          </ac:grpSpMkLst>
        </pc:grpChg>
        <pc:grpChg chg="replST">
          <ac:chgData name="Abdessamad Derraz" userId="4c6d9526346a9ae3" providerId="LiveId" clId="{AD25D313-8F40-411F-BE09-C1B3962AFFC3}" dt="2022-07-28T16:35:07.365" v="1939"/>
          <ac:grpSpMkLst>
            <pc:docMk/>
            <pc:sldMk cId="0" sldId="305"/>
            <ac:grpSpMk id="25856" creationId="{00000000-0000-0000-0000-000000000000}"/>
          </ac:grpSpMkLst>
        </pc:grpChg>
        <pc:grpChg chg="replST">
          <ac:chgData name="Abdessamad Derraz" userId="4c6d9526346a9ae3" providerId="LiveId" clId="{AD25D313-8F40-411F-BE09-C1B3962AFFC3}" dt="2022-07-28T16:35:07.405" v="1940"/>
          <ac:grpSpMkLst>
            <pc:docMk/>
            <pc:sldMk cId="0" sldId="305"/>
            <ac:grpSpMk id="25862" creationId="{00000000-0000-0000-0000-000000000000}"/>
          </ac:grpSpMkLst>
        </pc:grpChg>
      </pc:sldChg>
      <pc:sldChg chg="modSp del mod modNotes">
        <pc:chgData name="Abdessamad Derraz" userId="4c6d9526346a9ae3" providerId="LiveId" clId="{AD25D313-8F40-411F-BE09-C1B3962AFFC3}" dt="2022-07-28T16:38:39.932" v="2285" actId="47"/>
        <pc:sldMkLst>
          <pc:docMk/>
          <pc:sldMk cId="0" sldId="306"/>
        </pc:sldMkLst>
        <pc:spChg chg="replST">
          <ac:chgData name="Abdessamad Derraz" userId="4c6d9526346a9ae3" providerId="LiveId" clId="{AD25D313-8F40-411F-BE09-C1B3962AFFC3}" dt="2022-07-28T16:35:07.705" v="1950"/>
          <ac:spMkLst>
            <pc:docMk/>
            <pc:sldMk cId="0" sldId="306"/>
            <ac:spMk id="25933" creationId="{00000000-0000-0000-0000-000000000000}"/>
          </ac:spMkLst>
        </pc:spChg>
        <pc:spChg chg="replST">
          <ac:chgData name="Abdessamad Derraz" userId="4c6d9526346a9ae3" providerId="LiveId" clId="{AD25D313-8F40-411F-BE09-C1B3962AFFC3}" dt="2022-07-28T16:35:07.764" v="1952"/>
          <ac:spMkLst>
            <pc:docMk/>
            <pc:sldMk cId="0" sldId="306"/>
            <ac:spMk id="25937" creationId="{00000000-0000-0000-0000-000000000000}"/>
          </ac:spMkLst>
        </pc:spChg>
        <pc:spChg chg="replST">
          <ac:chgData name="Abdessamad Derraz" userId="4c6d9526346a9ae3" providerId="LiveId" clId="{AD25D313-8F40-411F-BE09-C1B3962AFFC3}" dt="2022-07-28T16:35:07.820" v="1954"/>
          <ac:spMkLst>
            <pc:docMk/>
            <pc:sldMk cId="0" sldId="306"/>
            <ac:spMk id="25946" creationId="{00000000-0000-0000-0000-000000000000}"/>
          </ac:spMkLst>
        </pc:spChg>
        <pc:spChg chg="replST">
          <ac:chgData name="Abdessamad Derraz" userId="4c6d9526346a9ae3" providerId="LiveId" clId="{AD25D313-8F40-411F-BE09-C1B3962AFFC3}" dt="2022-07-28T16:35:08.098" v="1963"/>
          <ac:spMkLst>
            <pc:docMk/>
            <pc:sldMk cId="0" sldId="306"/>
            <ac:spMk id="26004" creationId="{00000000-0000-0000-0000-000000000000}"/>
          </ac:spMkLst>
        </pc:spChg>
        <pc:spChg chg="replST">
          <ac:chgData name="Abdessamad Derraz" userId="4c6d9526346a9ae3" providerId="LiveId" clId="{AD25D313-8F40-411F-BE09-C1B3962AFFC3}" dt="2022-07-28T16:35:08.314" v="1970"/>
          <ac:spMkLst>
            <pc:docMk/>
            <pc:sldMk cId="0" sldId="306"/>
            <ac:spMk id="26036" creationId="{00000000-0000-0000-0000-000000000000}"/>
          </ac:spMkLst>
        </pc:spChg>
        <pc:spChg chg="replST">
          <ac:chgData name="Abdessamad Derraz" userId="4c6d9526346a9ae3" providerId="LiveId" clId="{AD25D313-8F40-411F-BE09-C1B3962AFFC3}" dt="2022-07-28T16:35:08.483" v="1975"/>
          <ac:spMkLst>
            <pc:docMk/>
            <pc:sldMk cId="0" sldId="306"/>
            <ac:spMk id="26063" creationId="{00000000-0000-0000-0000-000000000000}"/>
          </ac:spMkLst>
        </pc:spChg>
        <pc:spChg chg="replST">
          <ac:chgData name="Abdessamad Derraz" userId="4c6d9526346a9ae3" providerId="LiveId" clId="{AD25D313-8F40-411F-BE09-C1B3962AFFC3}" dt="2022-07-28T16:35:08.514" v="1976"/>
          <ac:spMkLst>
            <pc:docMk/>
            <pc:sldMk cId="0" sldId="306"/>
            <ac:spMk id="26064" creationId="{00000000-0000-0000-0000-000000000000}"/>
          </ac:spMkLst>
        </pc:spChg>
        <pc:spChg chg="replST">
          <ac:chgData name="Abdessamad Derraz" userId="4c6d9526346a9ae3" providerId="LiveId" clId="{AD25D313-8F40-411F-BE09-C1B3962AFFC3}" dt="2022-07-28T16:35:08.757" v="1984"/>
          <ac:spMkLst>
            <pc:docMk/>
            <pc:sldMk cId="0" sldId="306"/>
            <ac:spMk id="26106" creationId="{00000000-0000-0000-0000-000000000000}"/>
          </ac:spMkLst>
        </pc:spChg>
        <pc:spChg chg="replST">
          <ac:chgData name="Abdessamad Derraz" userId="4c6d9526346a9ae3" providerId="LiveId" clId="{AD25D313-8F40-411F-BE09-C1B3962AFFC3}" dt="2022-07-28T16:35:09.252" v="2001"/>
          <ac:spMkLst>
            <pc:docMk/>
            <pc:sldMk cId="0" sldId="306"/>
            <ac:spMk id="26240" creationId="{00000000-0000-0000-0000-000000000000}"/>
          </ac:spMkLst>
        </pc:spChg>
        <pc:spChg chg="replST">
          <ac:chgData name="Abdessamad Derraz" userId="4c6d9526346a9ae3" providerId="LiveId" clId="{AD25D313-8F40-411F-BE09-C1B3962AFFC3}" dt="2022-07-28T16:35:09.280" v="2002"/>
          <ac:spMkLst>
            <pc:docMk/>
            <pc:sldMk cId="0" sldId="306"/>
            <ac:spMk id="26241" creationId="{00000000-0000-0000-0000-000000000000}"/>
          </ac:spMkLst>
        </pc:spChg>
        <pc:spChg chg="replST">
          <ac:chgData name="Abdessamad Derraz" userId="4c6d9526346a9ae3" providerId="LiveId" clId="{AD25D313-8F40-411F-BE09-C1B3962AFFC3}" dt="2022-07-28T16:35:09.723" v="2017"/>
          <ac:spMkLst>
            <pc:docMk/>
            <pc:sldMk cId="0" sldId="306"/>
            <ac:spMk id="26366" creationId="{00000000-0000-0000-0000-000000000000}"/>
          </ac:spMkLst>
        </pc:spChg>
        <pc:spChg chg="replST">
          <ac:chgData name="Abdessamad Derraz" userId="4c6d9526346a9ae3" providerId="LiveId" clId="{AD25D313-8F40-411F-BE09-C1B3962AFFC3}" dt="2022-07-28T16:35:09.879" v="2022"/>
          <ac:spMkLst>
            <pc:docMk/>
            <pc:sldMk cId="0" sldId="306"/>
            <ac:spMk id="26406" creationId="{00000000-0000-0000-0000-000000000000}"/>
          </ac:spMkLst>
        </pc:spChg>
        <pc:spChg chg="replST">
          <ac:chgData name="Abdessamad Derraz" userId="4c6d9526346a9ae3" providerId="LiveId" clId="{AD25D313-8F40-411F-BE09-C1B3962AFFC3}" dt="2022-07-28T16:35:09.936" v="2024"/>
          <ac:spMkLst>
            <pc:docMk/>
            <pc:sldMk cId="0" sldId="306"/>
            <ac:spMk id="26413" creationId="{00000000-0000-0000-0000-000000000000}"/>
          </ac:spMkLst>
        </pc:spChg>
        <pc:spChg chg="replST">
          <ac:chgData name="Abdessamad Derraz" userId="4c6d9526346a9ae3" providerId="LiveId" clId="{AD25D313-8F40-411F-BE09-C1B3962AFFC3}" dt="2022-07-28T16:35:09.992" v="2026"/>
          <ac:spMkLst>
            <pc:docMk/>
            <pc:sldMk cId="0" sldId="306"/>
            <ac:spMk id="26420" creationId="{00000000-0000-0000-0000-000000000000}"/>
          </ac:spMkLst>
        </pc:spChg>
        <pc:spChg chg="replST">
          <ac:chgData name="Abdessamad Derraz" userId="4c6d9526346a9ae3" providerId="LiveId" clId="{AD25D313-8F40-411F-BE09-C1B3962AFFC3}" dt="2022-07-28T16:35:10.021" v="2027"/>
          <ac:spMkLst>
            <pc:docMk/>
            <pc:sldMk cId="0" sldId="306"/>
            <ac:spMk id="26421" creationId="{00000000-0000-0000-0000-000000000000}"/>
          </ac:spMkLst>
        </pc:spChg>
        <pc:spChg chg="replST">
          <ac:chgData name="Abdessamad Derraz" userId="4c6d9526346a9ae3" providerId="LiveId" clId="{AD25D313-8F40-411F-BE09-C1B3962AFFC3}" dt="2022-07-28T16:35:10.057" v="2028"/>
          <ac:spMkLst>
            <pc:docMk/>
            <pc:sldMk cId="0" sldId="306"/>
            <ac:spMk id="26422" creationId="{00000000-0000-0000-0000-000000000000}"/>
          </ac:spMkLst>
        </pc:spChg>
        <pc:spChg chg="replST">
          <ac:chgData name="Abdessamad Derraz" userId="4c6d9526346a9ae3" providerId="LiveId" clId="{AD25D313-8F40-411F-BE09-C1B3962AFFC3}" dt="2022-07-28T16:35:10.569" v="2045"/>
          <ac:spMkLst>
            <pc:docMk/>
            <pc:sldMk cId="0" sldId="306"/>
            <ac:spMk id="26562" creationId="{00000000-0000-0000-0000-000000000000}"/>
          </ac:spMkLst>
        </pc:spChg>
        <pc:spChg chg="replST">
          <ac:chgData name="Abdessamad Derraz" userId="4c6d9526346a9ae3" providerId="LiveId" clId="{AD25D313-8F40-411F-BE09-C1B3962AFFC3}" dt="2022-07-28T16:35:10.600" v="2046"/>
          <ac:spMkLst>
            <pc:docMk/>
            <pc:sldMk cId="0" sldId="306"/>
            <ac:spMk id="26563" creationId="{00000000-0000-0000-0000-000000000000}"/>
          </ac:spMkLst>
        </pc:spChg>
        <pc:grpChg chg="replST">
          <ac:chgData name="Abdessamad Derraz" userId="4c6d9526346a9ae3" providerId="LiveId" clId="{AD25D313-8F40-411F-BE09-C1B3962AFFC3}" dt="2022-07-28T16:35:07.522" v="1943"/>
          <ac:grpSpMkLst>
            <pc:docMk/>
            <pc:sldMk cId="0" sldId="306"/>
            <ac:grpSpMk id="25875" creationId="{00000000-0000-0000-0000-000000000000}"/>
          </ac:grpSpMkLst>
        </pc:grpChg>
        <pc:grpChg chg="replST">
          <ac:chgData name="Abdessamad Derraz" userId="4c6d9526346a9ae3" providerId="LiveId" clId="{AD25D313-8F40-411F-BE09-C1B3962AFFC3}" dt="2022-07-28T16:35:07.556" v="1945"/>
          <ac:grpSpMkLst>
            <pc:docMk/>
            <pc:sldMk cId="0" sldId="306"/>
            <ac:grpSpMk id="25905" creationId="{00000000-0000-0000-0000-000000000000}"/>
          </ac:grpSpMkLst>
        </pc:grpChg>
        <pc:grpChg chg="replST">
          <ac:chgData name="Abdessamad Derraz" userId="4c6d9526346a9ae3" providerId="LiveId" clId="{AD25D313-8F40-411F-BE09-C1B3962AFFC3}" dt="2022-07-28T16:35:07.583" v="1946"/>
          <ac:grpSpMkLst>
            <pc:docMk/>
            <pc:sldMk cId="0" sldId="306"/>
            <ac:grpSpMk id="25908" creationId="{00000000-0000-0000-0000-000000000000}"/>
          </ac:grpSpMkLst>
        </pc:grpChg>
        <pc:grpChg chg="replST">
          <ac:chgData name="Abdessamad Derraz" userId="4c6d9526346a9ae3" providerId="LiveId" clId="{AD25D313-8F40-411F-BE09-C1B3962AFFC3}" dt="2022-07-28T16:35:07.620" v="1947"/>
          <ac:grpSpMkLst>
            <pc:docMk/>
            <pc:sldMk cId="0" sldId="306"/>
            <ac:grpSpMk id="25911" creationId="{00000000-0000-0000-0000-000000000000}"/>
          </ac:grpSpMkLst>
        </pc:grpChg>
        <pc:grpChg chg="replST">
          <ac:chgData name="Abdessamad Derraz" userId="4c6d9526346a9ae3" providerId="LiveId" clId="{AD25D313-8F40-411F-BE09-C1B3962AFFC3}" dt="2022-07-28T16:35:07.645" v="1948"/>
          <ac:grpSpMkLst>
            <pc:docMk/>
            <pc:sldMk cId="0" sldId="306"/>
            <ac:grpSpMk id="25915" creationId="{00000000-0000-0000-0000-000000000000}"/>
          </ac:grpSpMkLst>
        </pc:grpChg>
        <pc:grpChg chg="replST">
          <ac:chgData name="Abdessamad Derraz" userId="4c6d9526346a9ae3" providerId="LiveId" clId="{AD25D313-8F40-411F-BE09-C1B3962AFFC3}" dt="2022-07-28T16:35:07.673" v="1949"/>
          <ac:grpSpMkLst>
            <pc:docMk/>
            <pc:sldMk cId="0" sldId="306"/>
            <ac:grpSpMk id="25921" creationId="{00000000-0000-0000-0000-000000000000}"/>
          </ac:grpSpMkLst>
        </pc:grpChg>
        <pc:grpChg chg="replST">
          <ac:chgData name="Abdessamad Derraz" userId="4c6d9526346a9ae3" providerId="LiveId" clId="{AD25D313-8F40-411F-BE09-C1B3962AFFC3}" dt="2022-07-28T16:35:07.735" v="1951"/>
          <ac:grpSpMkLst>
            <pc:docMk/>
            <pc:sldMk cId="0" sldId="306"/>
            <ac:grpSpMk id="25934" creationId="{00000000-0000-0000-0000-000000000000}"/>
          </ac:grpSpMkLst>
        </pc:grpChg>
        <pc:grpChg chg="replST">
          <ac:chgData name="Abdessamad Derraz" userId="4c6d9526346a9ae3" providerId="LiveId" clId="{AD25D313-8F40-411F-BE09-C1B3962AFFC3}" dt="2022-07-28T16:35:07.792" v="1953"/>
          <ac:grpSpMkLst>
            <pc:docMk/>
            <pc:sldMk cId="0" sldId="306"/>
            <ac:grpSpMk id="25938" creationId="{00000000-0000-0000-0000-000000000000}"/>
          </ac:grpSpMkLst>
        </pc:grpChg>
        <pc:grpChg chg="replST">
          <ac:chgData name="Abdessamad Derraz" userId="4c6d9526346a9ae3" providerId="LiveId" clId="{AD25D313-8F40-411F-BE09-C1B3962AFFC3}" dt="2022-07-28T16:35:07.849" v="1955"/>
          <ac:grpSpMkLst>
            <pc:docMk/>
            <pc:sldMk cId="0" sldId="306"/>
            <ac:grpSpMk id="25947" creationId="{00000000-0000-0000-0000-000000000000}"/>
          </ac:grpSpMkLst>
        </pc:grpChg>
        <pc:grpChg chg="replST">
          <ac:chgData name="Abdessamad Derraz" userId="4c6d9526346a9ae3" providerId="LiveId" clId="{AD25D313-8F40-411F-BE09-C1B3962AFFC3}" dt="2022-07-28T16:35:07.877" v="1956"/>
          <ac:grpSpMkLst>
            <pc:docMk/>
            <pc:sldMk cId="0" sldId="306"/>
            <ac:grpSpMk id="25952" creationId="{00000000-0000-0000-0000-000000000000}"/>
          </ac:grpSpMkLst>
        </pc:grpChg>
        <pc:grpChg chg="replST">
          <ac:chgData name="Abdessamad Derraz" userId="4c6d9526346a9ae3" providerId="LiveId" clId="{AD25D313-8F40-411F-BE09-C1B3962AFFC3}" dt="2022-07-28T16:35:07.912" v="1957"/>
          <ac:grpSpMkLst>
            <pc:docMk/>
            <pc:sldMk cId="0" sldId="306"/>
            <ac:grpSpMk id="25971" creationId="{00000000-0000-0000-0000-000000000000}"/>
          </ac:grpSpMkLst>
        </pc:grpChg>
        <pc:grpChg chg="replST">
          <ac:chgData name="Abdessamad Derraz" userId="4c6d9526346a9ae3" providerId="LiveId" clId="{AD25D313-8F40-411F-BE09-C1B3962AFFC3}" dt="2022-07-28T16:35:07.943" v="1958"/>
          <ac:grpSpMkLst>
            <pc:docMk/>
            <pc:sldMk cId="0" sldId="306"/>
            <ac:grpSpMk id="25978" creationId="{00000000-0000-0000-0000-000000000000}"/>
          </ac:grpSpMkLst>
        </pc:grpChg>
        <pc:grpChg chg="replST">
          <ac:chgData name="Abdessamad Derraz" userId="4c6d9526346a9ae3" providerId="LiveId" clId="{AD25D313-8F40-411F-BE09-C1B3962AFFC3}" dt="2022-07-28T16:35:07.973" v="1959"/>
          <ac:grpSpMkLst>
            <pc:docMk/>
            <pc:sldMk cId="0" sldId="306"/>
            <ac:grpSpMk id="25988" creationId="{00000000-0000-0000-0000-000000000000}"/>
          </ac:grpSpMkLst>
        </pc:grpChg>
        <pc:grpChg chg="replST">
          <ac:chgData name="Abdessamad Derraz" userId="4c6d9526346a9ae3" providerId="LiveId" clId="{AD25D313-8F40-411F-BE09-C1B3962AFFC3}" dt="2022-07-28T16:35:08.006" v="1960"/>
          <ac:grpSpMkLst>
            <pc:docMk/>
            <pc:sldMk cId="0" sldId="306"/>
            <ac:grpSpMk id="25991" creationId="{00000000-0000-0000-0000-000000000000}"/>
          </ac:grpSpMkLst>
        </pc:grpChg>
        <pc:grpChg chg="replST">
          <ac:chgData name="Abdessamad Derraz" userId="4c6d9526346a9ae3" providerId="LiveId" clId="{AD25D313-8F40-411F-BE09-C1B3962AFFC3}" dt="2022-07-28T16:35:08.037" v="1961"/>
          <ac:grpSpMkLst>
            <pc:docMk/>
            <pc:sldMk cId="0" sldId="306"/>
            <ac:grpSpMk id="25995" creationId="{00000000-0000-0000-0000-000000000000}"/>
          </ac:grpSpMkLst>
        </pc:grpChg>
        <pc:grpChg chg="replST">
          <ac:chgData name="Abdessamad Derraz" userId="4c6d9526346a9ae3" providerId="LiveId" clId="{AD25D313-8F40-411F-BE09-C1B3962AFFC3}" dt="2022-07-28T16:35:08.068" v="1962"/>
          <ac:grpSpMkLst>
            <pc:docMk/>
            <pc:sldMk cId="0" sldId="306"/>
            <ac:grpSpMk id="26001" creationId="{00000000-0000-0000-0000-000000000000}"/>
          </ac:grpSpMkLst>
        </pc:grpChg>
        <pc:grpChg chg="replST">
          <ac:chgData name="Abdessamad Derraz" userId="4c6d9526346a9ae3" providerId="LiveId" clId="{AD25D313-8F40-411F-BE09-C1B3962AFFC3}" dt="2022-07-28T16:35:08.128" v="1964"/>
          <ac:grpSpMkLst>
            <pc:docMk/>
            <pc:sldMk cId="0" sldId="306"/>
            <ac:grpSpMk id="26005" creationId="{00000000-0000-0000-0000-000000000000}"/>
          </ac:grpSpMkLst>
        </pc:grpChg>
        <pc:grpChg chg="replST">
          <ac:chgData name="Abdessamad Derraz" userId="4c6d9526346a9ae3" providerId="LiveId" clId="{AD25D313-8F40-411F-BE09-C1B3962AFFC3}" dt="2022-07-28T16:35:08.163" v="1965"/>
          <ac:grpSpMkLst>
            <pc:docMk/>
            <pc:sldMk cId="0" sldId="306"/>
            <ac:grpSpMk id="26008" creationId="{00000000-0000-0000-0000-000000000000}"/>
          </ac:grpSpMkLst>
        </pc:grpChg>
        <pc:grpChg chg="replST">
          <ac:chgData name="Abdessamad Derraz" userId="4c6d9526346a9ae3" providerId="LiveId" clId="{AD25D313-8F40-411F-BE09-C1B3962AFFC3}" dt="2022-07-28T16:35:08.192" v="1966"/>
          <ac:grpSpMkLst>
            <pc:docMk/>
            <pc:sldMk cId="0" sldId="306"/>
            <ac:grpSpMk id="26016" creationId="{00000000-0000-0000-0000-000000000000}"/>
          </ac:grpSpMkLst>
        </pc:grpChg>
        <pc:grpChg chg="replST">
          <ac:chgData name="Abdessamad Derraz" userId="4c6d9526346a9ae3" providerId="LiveId" clId="{AD25D313-8F40-411F-BE09-C1B3962AFFC3}" dt="2022-07-28T16:35:08.220" v="1967"/>
          <ac:grpSpMkLst>
            <pc:docMk/>
            <pc:sldMk cId="0" sldId="306"/>
            <ac:grpSpMk id="26021" creationId="{00000000-0000-0000-0000-000000000000}"/>
          </ac:grpSpMkLst>
        </pc:grpChg>
        <pc:grpChg chg="replST">
          <ac:chgData name="Abdessamad Derraz" userId="4c6d9526346a9ae3" providerId="LiveId" clId="{AD25D313-8F40-411F-BE09-C1B3962AFFC3}" dt="2022-07-28T16:35:08.249" v="1968"/>
          <ac:grpSpMkLst>
            <pc:docMk/>
            <pc:sldMk cId="0" sldId="306"/>
            <ac:grpSpMk id="26026" creationId="{00000000-0000-0000-0000-000000000000}"/>
          </ac:grpSpMkLst>
        </pc:grpChg>
        <pc:grpChg chg="replST">
          <ac:chgData name="Abdessamad Derraz" userId="4c6d9526346a9ae3" providerId="LiveId" clId="{AD25D313-8F40-411F-BE09-C1B3962AFFC3}" dt="2022-07-28T16:35:08.282" v="1969"/>
          <ac:grpSpMkLst>
            <pc:docMk/>
            <pc:sldMk cId="0" sldId="306"/>
            <ac:grpSpMk id="26031" creationId="{00000000-0000-0000-0000-000000000000}"/>
          </ac:grpSpMkLst>
        </pc:grpChg>
        <pc:grpChg chg="replST">
          <ac:chgData name="Abdessamad Derraz" userId="4c6d9526346a9ae3" providerId="LiveId" clId="{AD25D313-8F40-411F-BE09-C1B3962AFFC3}" dt="2022-07-28T16:35:08.347" v="1971"/>
          <ac:grpSpMkLst>
            <pc:docMk/>
            <pc:sldMk cId="0" sldId="306"/>
            <ac:grpSpMk id="26037" creationId="{00000000-0000-0000-0000-000000000000}"/>
          </ac:grpSpMkLst>
        </pc:grpChg>
        <pc:grpChg chg="replST">
          <ac:chgData name="Abdessamad Derraz" userId="4c6d9526346a9ae3" providerId="LiveId" clId="{AD25D313-8F40-411F-BE09-C1B3962AFFC3}" dt="2022-07-28T16:35:08.381" v="1972"/>
          <ac:grpSpMkLst>
            <pc:docMk/>
            <pc:sldMk cId="0" sldId="306"/>
            <ac:grpSpMk id="26044" creationId="{00000000-0000-0000-0000-000000000000}"/>
          </ac:grpSpMkLst>
        </pc:grpChg>
        <pc:grpChg chg="replST">
          <ac:chgData name="Abdessamad Derraz" userId="4c6d9526346a9ae3" providerId="LiveId" clId="{AD25D313-8F40-411F-BE09-C1B3962AFFC3}" dt="2022-07-28T16:35:08.414" v="1973"/>
          <ac:grpSpMkLst>
            <pc:docMk/>
            <pc:sldMk cId="0" sldId="306"/>
            <ac:grpSpMk id="26052" creationId="{00000000-0000-0000-0000-000000000000}"/>
          </ac:grpSpMkLst>
        </pc:grpChg>
        <pc:grpChg chg="replST">
          <ac:chgData name="Abdessamad Derraz" userId="4c6d9526346a9ae3" providerId="LiveId" clId="{AD25D313-8F40-411F-BE09-C1B3962AFFC3}" dt="2022-07-28T16:35:08.451" v="1974"/>
          <ac:grpSpMkLst>
            <pc:docMk/>
            <pc:sldMk cId="0" sldId="306"/>
            <ac:grpSpMk id="26055" creationId="{00000000-0000-0000-0000-000000000000}"/>
          </ac:grpSpMkLst>
        </pc:grpChg>
        <pc:grpChg chg="replST">
          <ac:chgData name="Abdessamad Derraz" userId="4c6d9526346a9ae3" providerId="LiveId" clId="{AD25D313-8F40-411F-BE09-C1B3962AFFC3}" dt="2022-07-28T16:35:08.545" v="1977"/>
          <ac:grpSpMkLst>
            <pc:docMk/>
            <pc:sldMk cId="0" sldId="306"/>
            <ac:grpSpMk id="26065" creationId="{00000000-0000-0000-0000-000000000000}"/>
          </ac:grpSpMkLst>
        </pc:grpChg>
        <pc:grpChg chg="replST">
          <ac:chgData name="Abdessamad Derraz" userId="4c6d9526346a9ae3" providerId="LiveId" clId="{AD25D313-8F40-411F-BE09-C1B3962AFFC3}" dt="2022-07-28T16:35:08.575" v="1978"/>
          <ac:grpSpMkLst>
            <pc:docMk/>
            <pc:sldMk cId="0" sldId="306"/>
            <ac:grpSpMk id="26068" creationId="{00000000-0000-0000-0000-000000000000}"/>
          </ac:grpSpMkLst>
        </pc:grpChg>
        <pc:grpChg chg="replST">
          <ac:chgData name="Abdessamad Derraz" userId="4c6d9526346a9ae3" providerId="LiveId" clId="{AD25D313-8F40-411F-BE09-C1B3962AFFC3}" dt="2022-07-28T16:35:08.604" v="1979"/>
          <ac:grpSpMkLst>
            <pc:docMk/>
            <pc:sldMk cId="0" sldId="306"/>
            <ac:grpSpMk id="26073" creationId="{00000000-0000-0000-0000-000000000000}"/>
          </ac:grpSpMkLst>
        </pc:grpChg>
        <pc:grpChg chg="replST">
          <ac:chgData name="Abdessamad Derraz" userId="4c6d9526346a9ae3" providerId="LiveId" clId="{AD25D313-8F40-411F-BE09-C1B3962AFFC3}" dt="2022-07-28T16:35:08.634" v="1980"/>
          <ac:grpSpMkLst>
            <pc:docMk/>
            <pc:sldMk cId="0" sldId="306"/>
            <ac:grpSpMk id="26077" creationId="{00000000-0000-0000-0000-000000000000}"/>
          </ac:grpSpMkLst>
        </pc:grpChg>
        <pc:grpChg chg="replST">
          <ac:chgData name="Abdessamad Derraz" userId="4c6d9526346a9ae3" providerId="LiveId" clId="{AD25D313-8F40-411F-BE09-C1B3962AFFC3}" dt="2022-07-28T16:35:08.663" v="1981"/>
          <ac:grpSpMkLst>
            <pc:docMk/>
            <pc:sldMk cId="0" sldId="306"/>
            <ac:grpSpMk id="26080" creationId="{00000000-0000-0000-0000-000000000000}"/>
          </ac:grpSpMkLst>
        </pc:grpChg>
        <pc:grpChg chg="replST">
          <ac:chgData name="Abdessamad Derraz" userId="4c6d9526346a9ae3" providerId="LiveId" clId="{AD25D313-8F40-411F-BE09-C1B3962AFFC3}" dt="2022-07-28T16:35:08.700" v="1982"/>
          <ac:grpSpMkLst>
            <pc:docMk/>
            <pc:sldMk cId="0" sldId="306"/>
            <ac:grpSpMk id="26088" creationId="{00000000-0000-0000-0000-000000000000}"/>
          </ac:grpSpMkLst>
        </pc:grpChg>
        <pc:grpChg chg="replST">
          <ac:chgData name="Abdessamad Derraz" userId="4c6d9526346a9ae3" providerId="LiveId" clId="{AD25D313-8F40-411F-BE09-C1B3962AFFC3}" dt="2022-07-28T16:35:08.732" v="1983"/>
          <ac:grpSpMkLst>
            <pc:docMk/>
            <pc:sldMk cId="0" sldId="306"/>
            <ac:grpSpMk id="26091" creationId="{00000000-0000-0000-0000-000000000000}"/>
          </ac:grpSpMkLst>
        </pc:grpChg>
        <pc:grpChg chg="replST">
          <ac:chgData name="Abdessamad Derraz" userId="4c6d9526346a9ae3" providerId="LiveId" clId="{AD25D313-8F40-411F-BE09-C1B3962AFFC3}" dt="2022-07-28T16:35:08.788" v="1985"/>
          <ac:grpSpMkLst>
            <pc:docMk/>
            <pc:sldMk cId="0" sldId="306"/>
            <ac:grpSpMk id="26107" creationId="{00000000-0000-0000-0000-000000000000}"/>
          </ac:grpSpMkLst>
        </pc:grpChg>
        <pc:grpChg chg="replST">
          <ac:chgData name="Abdessamad Derraz" userId="4c6d9526346a9ae3" providerId="LiveId" clId="{AD25D313-8F40-411F-BE09-C1B3962AFFC3}" dt="2022-07-28T16:35:08.818" v="1986"/>
          <ac:grpSpMkLst>
            <pc:docMk/>
            <pc:sldMk cId="0" sldId="306"/>
            <ac:grpSpMk id="26110" creationId="{00000000-0000-0000-0000-000000000000}"/>
          </ac:grpSpMkLst>
        </pc:grpChg>
        <pc:grpChg chg="replST">
          <ac:chgData name="Abdessamad Derraz" userId="4c6d9526346a9ae3" providerId="LiveId" clId="{AD25D313-8F40-411F-BE09-C1B3962AFFC3}" dt="2022-07-28T16:35:08.848" v="1987"/>
          <ac:grpSpMkLst>
            <pc:docMk/>
            <pc:sldMk cId="0" sldId="306"/>
            <ac:grpSpMk id="26114" creationId="{00000000-0000-0000-0000-000000000000}"/>
          </ac:grpSpMkLst>
        </pc:grpChg>
        <pc:grpChg chg="replST">
          <ac:chgData name="Abdessamad Derraz" userId="4c6d9526346a9ae3" providerId="LiveId" clId="{AD25D313-8F40-411F-BE09-C1B3962AFFC3}" dt="2022-07-28T16:35:08.876" v="1988"/>
          <ac:grpSpMkLst>
            <pc:docMk/>
            <pc:sldMk cId="0" sldId="306"/>
            <ac:grpSpMk id="26122" creationId="{00000000-0000-0000-0000-000000000000}"/>
          </ac:grpSpMkLst>
        </pc:grpChg>
        <pc:grpChg chg="replST">
          <ac:chgData name="Abdessamad Derraz" userId="4c6d9526346a9ae3" providerId="LiveId" clId="{AD25D313-8F40-411F-BE09-C1B3962AFFC3}" dt="2022-07-28T16:35:08.903" v="1989"/>
          <ac:grpSpMkLst>
            <pc:docMk/>
            <pc:sldMk cId="0" sldId="306"/>
            <ac:grpSpMk id="26129" creationId="{00000000-0000-0000-0000-000000000000}"/>
          </ac:grpSpMkLst>
        </pc:grpChg>
        <pc:grpChg chg="replST">
          <ac:chgData name="Abdessamad Derraz" userId="4c6d9526346a9ae3" providerId="LiveId" clId="{AD25D313-8F40-411F-BE09-C1B3962AFFC3}" dt="2022-07-28T16:35:08.934" v="1990"/>
          <ac:grpSpMkLst>
            <pc:docMk/>
            <pc:sldMk cId="0" sldId="306"/>
            <ac:grpSpMk id="26147" creationId="{00000000-0000-0000-0000-000000000000}"/>
          </ac:grpSpMkLst>
        </pc:grpChg>
        <pc:grpChg chg="replST">
          <ac:chgData name="Abdessamad Derraz" userId="4c6d9526346a9ae3" providerId="LiveId" clId="{AD25D313-8F40-411F-BE09-C1B3962AFFC3}" dt="2022-07-28T16:35:08.962" v="1991"/>
          <ac:grpSpMkLst>
            <pc:docMk/>
            <pc:sldMk cId="0" sldId="306"/>
            <ac:grpSpMk id="26157" creationId="{00000000-0000-0000-0000-000000000000}"/>
          </ac:grpSpMkLst>
        </pc:grpChg>
        <pc:grpChg chg="replST">
          <ac:chgData name="Abdessamad Derraz" userId="4c6d9526346a9ae3" providerId="LiveId" clId="{AD25D313-8F40-411F-BE09-C1B3962AFFC3}" dt="2022-07-28T16:35:08.990" v="1992"/>
          <ac:grpSpMkLst>
            <pc:docMk/>
            <pc:sldMk cId="0" sldId="306"/>
            <ac:grpSpMk id="26163" creationId="{00000000-0000-0000-0000-000000000000}"/>
          </ac:grpSpMkLst>
        </pc:grpChg>
        <pc:grpChg chg="replST">
          <ac:chgData name="Abdessamad Derraz" userId="4c6d9526346a9ae3" providerId="LiveId" clId="{AD25D313-8F40-411F-BE09-C1B3962AFFC3}" dt="2022-07-28T16:35:09.018" v="1993"/>
          <ac:grpSpMkLst>
            <pc:docMk/>
            <pc:sldMk cId="0" sldId="306"/>
            <ac:grpSpMk id="26169" creationId="{00000000-0000-0000-0000-000000000000}"/>
          </ac:grpSpMkLst>
        </pc:grpChg>
        <pc:grpChg chg="replST">
          <ac:chgData name="Abdessamad Derraz" userId="4c6d9526346a9ae3" providerId="LiveId" clId="{AD25D313-8F40-411F-BE09-C1B3962AFFC3}" dt="2022-07-28T16:35:09.052" v="1994"/>
          <ac:grpSpMkLst>
            <pc:docMk/>
            <pc:sldMk cId="0" sldId="306"/>
            <ac:grpSpMk id="26180" creationId="{00000000-0000-0000-0000-000000000000}"/>
          </ac:grpSpMkLst>
        </pc:grpChg>
        <pc:grpChg chg="replST">
          <ac:chgData name="Abdessamad Derraz" userId="4c6d9526346a9ae3" providerId="LiveId" clId="{AD25D313-8F40-411F-BE09-C1B3962AFFC3}" dt="2022-07-28T16:35:09.080" v="1995"/>
          <ac:grpSpMkLst>
            <pc:docMk/>
            <pc:sldMk cId="0" sldId="306"/>
            <ac:grpSpMk id="26183" creationId="{00000000-0000-0000-0000-000000000000}"/>
          </ac:grpSpMkLst>
        </pc:grpChg>
        <pc:grpChg chg="replST">
          <ac:chgData name="Abdessamad Derraz" userId="4c6d9526346a9ae3" providerId="LiveId" clId="{AD25D313-8F40-411F-BE09-C1B3962AFFC3}" dt="2022-07-28T16:35:09.107" v="1996"/>
          <ac:grpSpMkLst>
            <pc:docMk/>
            <pc:sldMk cId="0" sldId="306"/>
            <ac:grpSpMk id="26186" creationId="{00000000-0000-0000-0000-000000000000}"/>
          </ac:grpSpMkLst>
        </pc:grpChg>
        <pc:grpChg chg="replST">
          <ac:chgData name="Abdessamad Derraz" userId="4c6d9526346a9ae3" providerId="LiveId" clId="{AD25D313-8F40-411F-BE09-C1B3962AFFC3}" dt="2022-07-28T16:35:09.135" v="1997"/>
          <ac:grpSpMkLst>
            <pc:docMk/>
            <pc:sldMk cId="0" sldId="306"/>
            <ac:grpSpMk id="26207" creationId="{00000000-0000-0000-0000-000000000000}"/>
          </ac:grpSpMkLst>
        </pc:grpChg>
        <pc:grpChg chg="replST">
          <ac:chgData name="Abdessamad Derraz" userId="4c6d9526346a9ae3" providerId="LiveId" clId="{AD25D313-8F40-411F-BE09-C1B3962AFFC3}" dt="2022-07-28T16:35:09.163" v="1998"/>
          <ac:grpSpMkLst>
            <pc:docMk/>
            <pc:sldMk cId="0" sldId="306"/>
            <ac:grpSpMk id="26219" creationId="{00000000-0000-0000-0000-000000000000}"/>
          </ac:grpSpMkLst>
        </pc:grpChg>
        <pc:grpChg chg="replST">
          <ac:chgData name="Abdessamad Derraz" userId="4c6d9526346a9ae3" providerId="LiveId" clId="{AD25D313-8F40-411F-BE09-C1B3962AFFC3}" dt="2022-07-28T16:35:09.191" v="1999"/>
          <ac:grpSpMkLst>
            <pc:docMk/>
            <pc:sldMk cId="0" sldId="306"/>
            <ac:grpSpMk id="26225" creationId="{00000000-0000-0000-0000-000000000000}"/>
          </ac:grpSpMkLst>
        </pc:grpChg>
        <pc:grpChg chg="replST">
          <ac:chgData name="Abdessamad Derraz" userId="4c6d9526346a9ae3" providerId="LiveId" clId="{AD25D313-8F40-411F-BE09-C1B3962AFFC3}" dt="2022-07-28T16:35:09.223" v="2000"/>
          <ac:grpSpMkLst>
            <pc:docMk/>
            <pc:sldMk cId="0" sldId="306"/>
            <ac:grpSpMk id="26233" creationId="{00000000-0000-0000-0000-000000000000}"/>
          </ac:grpSpMkLst>
        </pc:grpChg>
        <pc:grpChg chg="replST">
          <ac:chgData name="Abdessamad Derraz" userId="4c6d9526346a9ae3" providerId="LiveId" clId="{AD25D313-8F40-411F-BE09-C1B3962AFFC3}" dt="2022-07-28T16:35:09.309" v="2003"/>
          <ac:grpSpMkLst>
            <pc:docMk/>
            <pc:sldMk cId="0" sldId="306"/>
            <ac:grpSpMk id="26242" creationId="{00000000-0000-0000-0000-000000000000}"/>
          </ac:grpSpMkLst>
        </pc:grpChg>
        <pc:grpChg chg="replST">
          <ac:chgData name="Abdessamad Derraz" userId="4c6d9526346a9ae3" providerId="LiveId" clId="{AD25D313-8F40-411F-BE09-C1B3962AFFC3}" dt="2022-07-28T16:35:09.337" v="2004"/>
          <ac:grpSpMkLst>
            <pc:docMk/>
            <pc:sldMk cId="0" sldId="306"/>
            <ac:grpSpMk id="26245" creationId="{00000000-0000-0000-0000-000000000000}"/>
          </ac:grpSpMkLst>
        </pc:grpChg>
        <pc:grpChg chg="replST">
          <ac:chgData name="Abdessamad Derraz" userId="4c6d9526346a9ae3" providerId="LiveId" clId="{AD25D313-8F40-411F-BE09-C1B3962AFFC3}" dt="2022-07-28T16:35:09.366" v="2005"/>
          <ac:grpSpMkLst>
            <pc:docMk/>
            <pc:sldMk cId="0" sldId="306"/>
            <ac:grpSpMk id="26252" creationId="{00000000-0000-0000-0000-000000000000}"/>
          </ac:grpSpMkLst>
        </pc:grpChg>
        <pc:grpChg chg="replST">
          <ac:chgData name="Abdessamad Derraz" userId="4c6d9526346a9ae3" providerId="LiveId" clId="{AD25D313-8F40-411F-BE09-C1B3962AFFC3}" dt="2022-07-28T16:35:09.400" v="2006"/>
          <ac:grpSpMkLst>
            <pc:docMk/>
            <pc:sldMk cId="0" sldId="306"/>
            <ac:grpSpMk id="26263" creationId="{00000000-0000-0000-0000-000000000000}"/>
          </ac:grpSpMkLst>
        </pc:grpChg>
        <pc:grpChg chg="replST">
          <ac:chgData name="Abdessamad Derraz" userId="4c6d9526346a9ae3" providerId="LiveId" clId="{AD25D313-8F40-411F-BE09-C1B3962AFFC3}" dt="2022-07-28T16:35:09.428" v="2007"/>
          <ac:grpSpMkLst>
            <pc:docMk/>
            <pc:sldMk cId="0" sldId="306"/>
            <ac:grpSpMk id="26271" creationId="{00000000-0000-0000-0000-000000000000}"/>
          </ac:grpSpMkLst>
        </pc:grpChg>
        <pc:grpChg chg="replST">
          <ac:chgData name="Abdessamad Derraz" userId="4c6d9526346a9ae3" providerId="LiveId" clId="{AD25D313-8F40-411F-BE09-C1B3962AFFC3}" dt="2022-07-28T16:35:09.456" v="2008"/>
          <ac:grpSpMkLst>
            <pc:docMk/>
            <pc:sldMk cId="0" sldId="306"/>
            <ac:grpSpMk id="26281" creationId="{00000000-0000-0000-0000-000000000000}"/>
          </ac:grpSpMkLst>
        </pc:grpChg>
        <pc:grpChg chg="replST">
          <ac:chgData name="Abdessamad Derraz" userId="4c6d9526346a9ae3" providerId="LiveId" clId="{AD25D313-8F40-411F-BE09-C1B3962AFFC3}" dt="2022-07-28T16:35:09.484" v="2009"/>
          <ac:grpSpMkLst>
            <pc:docMk/>
            <pc:sldMk cId="0" sldId="306"/>
            <ac:grpSpMk id="26288" creationId="{00000000-0000-0000-0000-000000000000}"/>
          </ac:grpSpMkLst>
        </pc:grpChg>
        <pc:grpChg chg="replST">
          <ac:chgData name="Abdessamad Derraz" userId="4c6d9526346a9ae3" providerId="LiveId" clId="{AD25D313-8F40-411F-BE09-C1B3962AFFC3}" dt="2022-07-28T16:35:09.514" v="2010"/>
          <ac:grpSpMkLst>
            <pc:docMk/>
            <pc:sldMk cId="0" sldId="306"/>
            <ac:grpSpMk id="26292" creationId="{00000000-0000-0000-0000-000000000000}"/>
          </ac:grpSpMkLst>
        </pc:grpChg>
        <pc:grpChg chg="replST">
          <ac:chgData name="Abdessamad Derraz" userId="4c6d9526346a9ae3" providerId="LiveId" clId="{AD25D313-8F40-411F-BE09-C1B3962AFFC3}" dt="2022-07-28T16:35:09.547" v="2011"/>
          <ac:grpSpMkLst>
            <pc:docMk/>
            <pc:sldMk cId="0" sldId="306"/>
            <ac:grpSpMk id="26308" creationId="{00000000-0000-0000-0000-000000000000}"/>
          </ac:grpSpMkLst>
        </pc:grpChg>
        <pc:grpChg chg="replST">
          <ac:chgData name="Abdessamad Derraz" userId="4c6d9526346a9ae3" providerId="LiveId" clId="{AD25D313-8F40-411F-BE09-C1B3962AFFC3}" dt="2022-07-28T16:35:09.569" v="2012"/>
          <ac:grpSpMkLst>
            <pc:docMk/>
            <pc:sldMk cId="0" sldId="306"/>
            <ac:grpSpMk id="26315" creationId="{00000000-0000-0000-0000-000000000000}"/>
          </ac:grpSpMkLst>
        </pc:grpChg>
        <pc:grpChg chg="replST">
          <ac:chgData name="Abdessamad Derraz" userId="4c6d9526346a9ae3" providerId="LiveId" clId="{AD25D313-8F40-411F-BE09-C1B3962AFFC3}" dt="2022-07-28T16:35:09.599" v="2013"/>
          <ac:grpSpMkLst>
            <pc:docMk/>
            <pc:sldMk cId="0" sldId="306"/>
            <ac:grpSpMk id="26323" creationId="{00000000-0000-0000-0000-000000000000}"/>
          </ac:grpSpMkLst>
        </pc:grpChg>
        <pc:grpChg chg="replST">
          <ac:chgData name="Abdessamad Derraz" userId="4c6d9526346a9ae3" providerId="LiveId" clId="{AD25D313-8F40-411F-BE09-C1B3962AFFC3}" dt="2022-07-28T16:35:09.630" v="2014"/>
          <ac:grpSpMkLst>
            <pc:docMk/>
            <pc:sldMk cId="0" sldId="306"/>
            <ac:grpSpMk id="26339" creationId="{00000000-0000-0000-0000-000000000000}"/>
          </ac:grpSpMkLst>
        </pc:grpChg>
        <pc:grpChg chg="replST">
          <ac:chgData name="Abdessamad Derraz" userId="4c6d9526346a9ae3" providerId="LiveId" clId="{AD25D313-8F40-411F-BE09-C1B3962AFFC3}" dt="2022-07-28T16:35:09.658" v="2015"/>
          <ac:grpSpMkLst>
            <pc:docMk/>
            <pc:sldMk cId="0" sldId="306"/>
            <ac:grpSpMk id="26346" creationId="{00000000-0000-0000-0000-000000000000}"/>
          </ac:grpSpMkLst>
        </pc:grpChg>
        <pc:grpChg chg="replST">
          <ac:chgData name="Abdessamad Derraz" userId="4c6d9526346a9ae3" providerId="LiveId" clId="{AD25D313-8F40-411F-BE09-C1B3962AFFC3}" dt="2022-07-28T16:35:09.687" v="2016"/>
          <ac:grpSpMkLst>
            <pc:docMk/>
            <pc:sldMk cId="0" sldId="306"/>
            <ac:grpSpMk id="26360" creationId="{00000000-0000-0000-0000-000000000000}"/>
          </ac:grpSpMkLst>
        </pc:grpChg>
        <pc:grpChg chg="replST">
          <ac:chgData name="Abdessamad Derraz" userId="4c6d9526346a9ae3" providerId="LiveId" clId="{AD25D313-8F40-411F-BE09-C1B3962AFFC3}" dt="2022-07-28T16:35:09.754" v="2018"/>
          <ac:grpSpMkLst>
            <pc:docMk/>
            <pc:sldMk cId="0" sldId="306"/>
            <ac:grpSpMk id="26367" creationId="{00000000-0000-0000-0000-000000000000}"/>
          </ac:grpSpMkLst>
        </pc:grpChg>
        <pc:grpChg chg="replST">
          <ac:chgData name="Abdessamad Derraz" userId="4c6d9526346a9ae3" providerId="LiveId" clId="{AD25D313-8F40-411F-BE09-C1B3962AFFC3}" dt="2022-07-28T16:35:09.783" v="2019"/>
          <ac:grpSpMkLst>
            <pc:docMk/>
            <pc:sldMk cId="0" sldId="306"/>
            <ac:grpSpMk id="26370" creationId="{00000000-0000-0000-0000-000000000000}"/>
          </ac:grpSpMkLst>
        </pc:grpChg>
        <pc:grpChg chg="replST">
          <ac:chgData name="Abdessamad Derraz" userId="4c6d9526346a9ae3" providerId="LiveId" clId="{AD25D313-8F40-411F-BE09-C1B3962AFFC3}" dt="2022-07-28T16:35:09.814" v="2020"/>
          <ac:grpSpMkLst>
            <pc:docMk/>
            <pc:sldMk cId="0" sldId="306"/>
            <ac:grpSpMk id="26373" creationId="{00000000-0000-0000-0000-000000000000}"/>
          </ac:grpSpMkLst>
        </pc:grpChg>
        <pc:grpChg chg="replST">
          <ac:chgData name="Abdessamad Derraz" userId="4c6d9526346a9ae3" providerId="LiveId" clId="{AD25D313-8F40-411F-BE09-C1B3962AFFC3}" dt="2022-07-28T16:35:09.845" v="2021"/>
          <ac:grpSpMkLst>
            <pc:docMk/>
            <pc:sldMk cId="0" sldId="306"/>
            <ac:grpSpMk id="26381" creationId="{00000000-0000-0000-0000-000000000000}"/>
          </ac:grpSpMkLst>
        </pc:grpChg>
        <pc:grpChg chg="replST">
          <ac:chgData name="Abdessamad Derraz" userId="4c6d9526346a9ae3" providerId="LiveId" clId="{AD25D313-8F40-411F-BE09-C1B3962AFFC3}" dt="2022-07-28T16:35:09.907" v="2023"/>
          <ac:grpSpMkLst>
            <pc:docMk/>
            <pc:sldMk cId="0" sldId="306"/>
            <ac:grpSpMk id="26407" creationId="{00000000-0000-0000-0000-000000000000}"/>
          </ac:grpSpMkLst>
        </pc:grpChg>
        <pc:grpChg chg="replST">
          <ac:chgData name="Abdessamad Derraz" userId="4c6d9526346a9ae3" providerId="LiveId" clId="{AD25D313-8F40-411F-BE09-C1B3962AFFC3}" dt="2022-07-28T16:35:09.963" v="2025"/>
          <ac:grpSpMkLst>
            <pc:docMk/>
            <pc:sldMk cId="0" sldId="306"/>
            <ac:grpSpMk id="26414" creationId="{00000000-0000-0000-0000-000000000000}"/>
          </ac:grpSpMkLst>
        </pc:grpChg>
        <pc:grpChg chg="replST">
          <ac:chgData name="Abdessamad Derraz" userId="4c6d9526346a9ae3" providerId="LiveId" clId="{AD25D313-8F40-411F-BE09-C1B3962AFFC3}" dt="2022-07-28T16:35:10.082" v="2029"/>
          <ac:grpSpMkLst>
            <pc:docMk/>
            <pc:sldMk cId="0" sldId="306"/>
            <ac:grpSpMk id="26423" creationId="{00000000-0000-0000-0000-000000000000}"/>
          </ac:grpSpMkLst>
        </pc:grpChg>
        <pc:grpChg chg="replST">
          <ac:chgData name="Abdessamad Derraz" userId="4c6d9526346a9ae3" providerId="LiveId" clId="{AD25D313-8F40-411F-BE09-C1B3962AFFC3}" dt="2022-07-28T16:35:10.115" v="2030"/>
          <ac:grpSpMkLst>
            <pc:docMk/>
            <pc:sldMk cId="0" sldId="306"/>
            <ac:grpSpMk id="26428" creationId="{00000000-0000-0000-0000-000000000000}"/>
          </ac:grpSpMkLst>
        </pc:grpChg>
        <pc:grpChg chg="replST">
          <ac:chgData name="Abdessamad Derraz" userId="4c6d9526346a9ae3" providerId="LiveId" clId="{AD25D313-8F40-411F-BE09-C1B3962AFFC3}" dt="2022-07-28T16:35:10.146" v="2031"/>
          <ac:grpSpMkLst>
            <pc:docMk/>
            <pc:sldMk cId="0" sldId="306"/>
            <ac:grpSpMk id="26439" creationId="{00000000-0000-0000-0000-000000000000}"/>
          </ac:grpSpMkLst>
        </pc:grpChg>
        <pc:grpChg chg="replST">
          <ac:chgData name="Abdessamad Derraz" userId="4c6d9526346a9ae3" providerId="LiveId" clId="{AD25D313-8F40-411F-BE09-C1B3962AFFC3}" dt="2022-07-28T16:35:10.178" v="2032"/>
          <ac:grpSpMkLst>
            <pc:docMk/>
            <pc:sldMk cId="0" sldId="306"/>
            <ac:grpSpMk id="26448" creationId="{00000000-0000-0000-0000-000000000000}"/>
          </ac:grpSpMkLst>
        </pc:grpChg>
        <pc:grpChg chg="replST">
          <ac:chgData name="Abdessamad Derraz" userId="4c6d9526346a9ae3" providerId="LiveId" clId="{AD25D313-8F40-411F-BE09-C1B3962AFFC3}" dt="2022-07-28T16:35:10.210" v="2033"/>
          <ac:grpSpMkLst>
            <pc:docMk/>
            <pc:sldMk cId="0" sldId="306"/>
            <ac:grpSpMk id="26454" creationId="{00000000-0000-0000-0000-000000000000}"/>
          </ac:grpSpMkLst>
        </pc:grpChg>
        <pc:grpChg chg="replST">
          <ac:chgData name="Abdessamad Derraz" userId="4c6d9526346a9ae3" providerId="LiveId" clId="{AD25D313-8F40-411F-BE09-C1B3962AFFC3}" dt="2022-07-28T16:35:10.238" v="2034"/>
          <ac:grpSpMkLst>
            <pc:docMk/>
            <pc:sldMk cId="0" sldId="306"/>
            <ac:grpSpMk id="26457" creationId="{00000000-0000-0000-0000-000000000000}"/>
          </ac:grpSpMkLst>
        </pc:grpChg>
        <pc:grpChg chg="replST">
          <ac:chgData name="Abdessamad Derraz" userId="4c6d9526346a9ae3" providerId="LiveId" clId="{AD25D313-8F40-411F-BE09-C1B3962AFFC3}" dt="2022-07-28T16:35:10.269" v="2035"/>
          <ac:grpSpMkLst>
            <pc:docMk/>
            <pc:sldMk cId="0" sldId="306"/>
            <ac:grpSpMk id="26482" creationId="{00000000-0000-0000-0000-000000000000}"/>
          </ac:grpSpMkLst>
        </pc:grpChg>
        <pc:grpChg chg="replST">
          <ac:chgData name="Abdessamad Derraz" userId="4c6d9526346a9ae3" providerId="LiveId" clId="{AD25D313-8F40-411F-BE09-C1B3962AFFC3}" dt="2022-07-28T16:35:10.299" v="2036"/>
          <ac:grpSpMkLst>
            <pc:docMk/>
            <pc:sldMk cId="0" sldId="306"/>
            <ac:grpSpMk id="26502" creationId="{00000000-0000-0000-0000-000000000000}"/>
          </ac:grpSpMkLst>
        </pc:grpChg>
        <pc:grpChg chg="replST">
          <ac:chgData name="Abdessamad Derraz" userId="4c6d9526346a9ae3" providerId="LiveId" clId="{AD25D313-8F40-411F-BE09-C1B3962AFFC3}" dt="2022-07-28T16:35:10.332" v="2037"/>
          <ac:grpSpMkLst>
            <pc:docMk/>
            <pc:sldMk cId="0" sldId="306"/>
            <ac:grpSpMk id="26506" creationId="{00000000-0000-0000-0000-000000000000}"/>
          </ac:grpSpMkLst>
        </pc:grpChg>
        <pc:grpChg chg="replST">
          <ac:chgData name="Abdessamad Derraz" userId="4c6d9526346a9ae3" providerId="LiveId" clId="{AD25D313-8F40-411F-BE09-C1B3962AFFC3}" dt="2022-07-28T16:35:10.365" v="2038"/>
          <ac:grpSpMkLst>
            <pc:docMk/>
            <pc:sldMk cId="0" sldId="306"/>
            <ac:grpSpMk id="26518" creationId="{00000000-0000-0000-0000-000000000000}"/>
          </ac:grpSpMkLst>
        </pc:grpChg>
        <pc:grpChg chg="replST">
          <ac:chgData name="Abdessamad Derraz" userId="4c6d9526346a9ae3" providerId="LiveId" clId="{AD25D313-8F40-411F-BE09-C1B3962AFFC3}" dt="2022-07-28T16:35:10.395" v="2039"/>
          <ac:grpSpMkLst>
            <pc:docMk/>
            <pc:sldMk cId="0" sldId="306"/>
            <ac:grpSpMk id="26521" creationId="{00000000-0000-0000-0000-000000000000}"/>
          </ac:grpSpMkLst>
        </pc:grpChg>
        <pc:grpChg chg="replST">
          <ac:chgData name="Abdessamad Derraz" userId="4c6d9526346a9ae3" providerId="LiveId" clId="{AD25D313-8F40-411F-BE09-C1B3962AFFC3}" dt="2022-07-28T16:35:10.430" v="2040"/>
          <ac:grpSpMkLst>
            <pc:docMk/>
            <pc:sldMk cId="0" sldId="306"/>
            <ac:grpSpMk id="26525" creationId="{00000000-0000-0000-0000-000000000000}"/>
          </ac:grpSpMkLst>
        </pc:grpChg>
        <pc:grpChg chg="replST">
          <ac:chgData name="Abdessamad Derraz" userId="4c6d9526346a9ae3" providerId="LiveId" clId="{AD25D313-8F40-411F-BE09-C1B3962AFFC3}" dt="2022-07-28T16:35:10.457" v="2041"/>
          <ac:grpSpMkLst>
            <pc:docMk/>
            <pc:sldMk cId="0" sldId="306"/>
            <ac:grpSpMk id="26531" creationId="{00000000-0000-0000-0000-000000000000}"/>
          </ac:grpSpMkLst>
        </pc:grpChg>
        <pc:grpChg chg="replST">
          <ac:chgData name="Abdessamad Derraz" userId="4c6d9526346a9ae3" providerId="LiveId" clId="{AD25D313-8F40-411F-BE09-C1B3962AFFC3}" dt="2022-07-28T16:35:10.487" v="2042"/>
          <ac:grpSpMkLst>
            <pc:docMk/>
            <pc:sldMk cId="0" sldId="306"/>
            <ac:grpSpMk id="26538" creationId="{00000000-0000-0000-0000-000000000000}"/>
          </ac:grpSpMkLst>
        </pc:grpChg>
        <pc:grpChg chg="replST">
          <ac:chgData name="Abdessamad Derraz" userId="4c6d9526346a9ae3" providerId="LiveId" clId="{AD25D313-8F40-411F-BE09-C1B3962AFFC3}" dt="2022-07-28T16:35:10.517" v="2043"/>
          <ac:grpSpMkLst>
            <pc:docMk/>
            <pc:sldMk cId="0" sldId="306"/>
            <ac:grpSpMk id="26546" creationId="{00000000-0000-0000-0000-000000000000}"/>
          </ac:grpSpMkLst>
        </pc:grpChg>
        <pc:grpChg chg="replST">
          <ac:chgData name="Abdessamad Derraz" userId="4c6d9526346a9ae3" providerId="LiveId" clId="{AD25D313-8F40-411F-BE09-C1B3962AFFC3}" dt="2022-07-28T16:35:10.548" v="2044"/>
          <ac:grpSpMkLst>
            <pc:docMk/>
            <pc:sldMk cId="0" sldId="306"/>
            <ac:grpSpMk id="26549" creationId="{00000000-0000-0000-0000-000000000000}"/>
          </ac:grpSpMkLst>
        </pc:grpChg>
      </pc:sldChg>
      <pc:sldChg chg="modSp del mod modNotes">
        <pc:chgData name="Abdessamad Derraz" userId="4c6d9526346a9ae3" providerId="LiveId" clId="{AD25D313-8F40-411F-BE09-C1B3962AFFC3}" dt="2022-07-28T16:38:39.932" v="2285" actId="47"/>
        <pc:sldMkLst>
          <pc:docMk/>
          <pc:sldMk cId="0" sldId="307"/>
        </pc:sldMkLst>
        <pc:spChg chg="replST">
          <ac:chgData name="Abdessamad Derraz" userId="4c6d9526346a9ae3" providerId="LiveId" clId="{AD25D313-8F40-411F-BE09-C1B3962AFFC3}" dt="2022-07-28T16:35:10.917" v="2058"/>
          <ac:spMkLst>
            <pc:docMk/>
            <pc:sldMk cId="0" sldId="307"/>
            <ac:spMk id="26618" creationId="{00000000-0000-0000-0000-000000000000}"/>
          </ac:spMkLst>
        </pc:spChg>
        <pc:spChg chg="replST">
          <ac:chgData name="Abdessamad Derraz" userId="4c6d9526346a9ae3" providerId="LiveId" clId="{AD25D313-8F40-411F-BE09-C1B3962AFFC3}" dt="2022-07-28T16:35:10.946" v="2059"/>
          <ac:spMkLst>
            <pc:docMk/>
            <pc:sldMk cId="0" sldId="307"/>
            <ac:spMk id="26619" creationId="{00000000-0000-0000-0000-000000000000}"/>
          </ac:spMkLst>
        </pc:spChg>
        <pc:spChg chg="replST">
          <ac:chgData name="Abdessamad Derraz" userId="4c6d9526346a9ae3" providerId="LiveId" clId="{AD25D313-8F40-411F-BE09-C1B3962AFFC3}" dt="2022-07-28T16:35:11.036" v="2062"/>
          <ac:spMkLst>
            <pc:docMk/>
            <pc:sldMk cId="0" sldId="307"/>
            <ac:spMk id="26628" creationId="{00000000-0000-0000-0000-000000000000}"/>
          </ac:spMkLst>
        </pc:spChg>
        <pc:spChg chg="replST">
          <ac:chgData name="Abdessamad Derraz" userId="4c6d9526346a9ae3" providerId="LiveId" clId="{AD25D313-8F40-411F-BE09-C1B3962AFFC3}" dt="2022-07-28T16:35:11.102" v="2064"/>
          <ac:spMkLst>
            <pc:docMk/>
            <pc:sldMk cId="0" sldId="307"/>
            <ac:spMk id="26632" creationId="{00000000-0000-0000-0000-000000000000}"/>
          </ac:spMkLst>
        </pc:spChg>
        <pc:spChg chg="replST">
          <ac:chgData name="Abdessamad Derraz" userId="4c6d9526346a9ae3" providerId="LiveId" clId="{AD25D313-8F40-411F-BE09-C1B3962AFFC3}" dt="2022-07-28T16:35:11.134" v="2065"/>
          <ac:spMkLst>
            <pc:docMk/>
            <pc:sldMk cId="0" sldId="307"/>
            <ac:spMk id="26633" creationId="{00000000-0000-0000-0000-000000000000}"/>
          </ac:spMkLst>
        </pc:spChg>
        <pc:spChg chg="replST">
          <ac:chgData name="Abdessamad Derraz" userId="4c6d9526346a9ae3" providerId="LiveId" clId="{AD25D313-8F40-411F-BE09-C1B3962AFFC3}" dt="2022-07-28T16:35:11.222" v="2068"/>
          <ac:spMkLst>
            <pc:docMk/>
            <pc:sldMk cId="0" sldId="307"/>
            <ac:spMk id="26642" creationId="{00000000-0000-0000-0000-000000000000}"/>
          </ac:spMkLst>
        </pc:spChg>
        <pc:spChg chg="replST">
          <ac:chgData name="Abdessamad Derraz" userId="4c6d9526346a9ae3" providerId="LiveId" clId="{AD25D313-8F40-411F-BE09-C1B3962AFFC3}" dt="2022-07-28T16:35:11.252" v="2069"/>
          <ac:spMkLst>
            <pc:docMk/>
            <pc:sldMk cId="0" sldId="307"/>
            <ac:spMk id="26643" creationId="{00000000-0000-0000-0000-000000000000}"/>
          </ac:spMkLst>
        </pc:spChg>
        <pc:spChg chg="replST">
          <ac:chgData name="Abdessamad Derraz" userId="4c6d9526346a9ae3" providerId="LiveId" clId="{AD25D313-8F40-411F-BE09-C1B3962AFFC3}" dt="2022-07-28T16:35:11.556" v="2079"/>
          <ac:spMkLst>
            <pc:docMk/>
            <pc:sldMk cId="0" sldId="307"/>
            <ac:spMk id="26678" creationId="{00000000-0000-0000-0000-000000000000}"/>
          </ac:spMkLst>
        </pc:spChg>
        <pc:spChg chg="replST">
          <ac:chgData name="Abdessamad Derraz" userId="4c6d9526346a9ae3" providerId="LiveId" clId="{AD25D313-8F40-411F-BE09-C1B3962AFFC3}" dt="2022-07-28T16:35:11.675" v="2083"/>
          <ac:spMkLst>
            <pc:docMk/>
            <pc:sldMk cId="0" sldId="307"/>
            <ac:spMk id="26690" creationId="{00000000-0000-0000-0000-000000000000}"/>
          </ac:spMkLst>
        </pc:spChg>
        <pc:spChg chg="replST">
          <ac:chgData name="Abdessamad Derraz" userId="4c6d9526346a9ae3" providerId="LiveId" clId="{AD25D313-8F40-411F-BE09-C1B3962AFFC3}" dt="2022-07-28T16:35:11.704" v="2084"/>
          <ac:spMkLst>
            <pc:docMk/>
            <pc:sldMk cId="0" sldId="307"/>
            <ac:spMk id="26691" creationId="{00000000-0000-0000-0000-000000000000}"/>
          </ac:spMkLst>
        </pc:spChg>
        <pc:spChg chg="replST">
          <ac:chgData name="Abdessamad Derraz" userId="4c6d9526346a9ae3" providerId="LiveId" clId="{AD25D313-8F40-411F-BE09-C1B3962AFFC3}" dt="2022-07-28T16:35:11.762" v="2086"/>
          <ac:spMkLst>
            <pc:docMk/>
            <pc:sldMk cId="0" sldId="307"/>
            <ac:spMk id="26695" creationId="{00000000-0000-0000-0000-000000000000}"/>
          </ac:spMkLst>
        </pc:spChg>
        <pc:spChg chg="replST">
          <ac:chgData name="Abdessamad Derraz" userId="4c6d9526346a9ae3" providerId="LiveId" clId="{AD25D313-8F40-411F-BE09-C1B3962AFFC3}" dt="2022-07-28T16:35:11.820" v="2088"/>
          <ac:spMkLst>
            <pc:docMk/>
            <pc:sldMk cId="0" sldId="307"/>
            <ac:spMk id="26702" creationId="{00000000-0000-0000-0000-000000000000}"/>
          </ac:spMkLst>
        </pc:spChg>
        <pc:spChg chg="replST">
          <ac:chgData name="Abdessamad Derraz" userId="4c6d9526346a9ae3" providerId="LiveId" clId="{AD25D313-8F40-411F-BE09-C1B3962AFFC3}" dt="2022-07-28T16:35:12.327" v="2105"/>
          <ac:spMkLst>
            <pc:docMk/>
            <pc:sldMk cId="0" sldId="307"/>
            <ac:spMk id="26809" creationId="{00000000-0000-0000-0000-000000000000}"/>
          </ac:spMkLst>
        </pc:spChg>
        <pc:spChg chg="replST">
          <ac:chgData name="Abdessamad Derraz" userId="4c6d9526346a9ae3" providerId="LiveId" clId="{AD25D313-8F40-411F-BE09-C1B3962AFFC3}" dt="2022-07-28T16:35:12.504" v="2111"/>
          <ac:spMkLst>
            <pc:docMk/>
            <pc:sldMk cId="0" sldId="307"/>
            <ac:spMk id="26840" creationId="{00000000-0000-0000-0000-000000000000}"/>
          </ac:spMkLst>
        </pc:spChg>
        <pc:spChg chg="replST">
          <ac:chgData name="Abdessamad Derraz" userId="4c6d9526346a9ae3" providerId="LiveId" clId="{AD25D313-8F40-411F-BE09-C1B3962AFFC3}" dt="2022-07-28T16:35:12.560" v="2113"/>
          <ac:spMkLst>
            <pc:docMk/>
            <pc:sldMk cId="0" sldId="307"/>
            <ac:spMk id="26845" creationId="{00000000-0000-0000-0000-000000000000}"/>
          </ac:spMkLst>
        </pc:spChg>
        <pc:spChg chg="replST">
          <ac:chgData name="Abdessamad Derraz" userId="4c6d9526346a9ae3" providerId="LiveId" clId="{AD25D313-8F40-411F-BE09-C1B3962AFFC3}" dt="2022-07-28T16:35:12.671" v="2117"/>
          <ac:spMkLst>
            <pc:docMk/>
            <pc:sldMk cId="0" sldId="307"/>
            <ac:spMk id="26865" creationId="{00000000-0000-0000-0000-000000000000}"/>
          </ac:spMkLst>
        </pc:spChg>
        <pc:grpChg chg="replST">
          <ac:chgData name="Abdessamad Derraz" userId="4c6d9526346a9ae3" providerId="LiveId" clId="{AD25D313-8F40-411F-BE09-C1B3962AFFC3}" dt="2022-07-28T16:35:10.631" v="2047"/>
          <ac:grpSpMkLst>
            <pc:docMk/>
            <pc:sldMk cId="0" sldId="307"/>
            <ac:grpSpMk id="26568" creationId="{00000000-0000-0000-0000-000000000000}"/>
          </ac:grpSpMkLst>
        </pc:grpChg>
        <pc:grpChg chg="replST">
          <ac:chgData name="Abdessamad Derraz" userId="4c6d9526346a9ae3" providerId="LiveId" clId="{AD25D313-8F40-411F-BE09-C1B3962AFFC3}" dt="2022-07-28T16:35:10.660" v="2049"/>
          <ac:grpSpMkLst>
            <pc:docMk/>
            <pc:sldMk cId="0" sldId="307"/>
            <ac:grpSpMk id="26575" creationId="{00000000-0000-0000-0000-000000000000}"/>
          </ac:grpSpMkLst>
        </pc:grpChg>
        <pc:grpChg chg="replST">
          <ac:chgData name="Abdessamad Derraz" userId="4c6d9526346a9ae3" providerId="LiveId" clId="{AD25D313-8F40-411F-BE09-C1B3962AFFC3}" dt="2022-07-28T16:35:10.696" v="2050"/>
          <ac:grpSpMkLst>
            <pc:docMk/>
            <pc:sldMk cId="0" sldId="307"/>
            <ac:grpSpMk id="26580" creationId="{00000000-0000-0000-0000-000000000000}"/>
          </ac:grpSpMkLst>
        </pc:grpChg>
        <pc:grpChg chg="replST">
          <ac:chgData name="Abdessamad Derraz" userId="4c6d9526346a9ae3" providerId="LiveId" clId="{AD25D313-8F40-411F-BE09-C1B3962AFFC3}" dt="2022-07-28T16:35:10.723" v="2051"/>
          <ac:grpSpMkLst>
            <pc:docMk/>
            <pc:sldMk cId="0" sldId="307"/>
            <ac:grpSpMk id="26584" creationId="{00000000-0000-0000-0000-000000000000}"/>
          </ac:grpSpMkLst>
        </pc:grpChg>
        <pc:grpChg chg="replST">
          <ac:chgData name="Abdessamad Derraz" userId="4c6d9526346a9ae3" providerId="LiveId" clId="{AD25D313-8F40-411F-BE09-C1B3962AFFC3}" dt="2022-07-28T16:35:10.729" v="2052"/>
          <ac:grpSpMkLst>
            <pc:docMk/>
            <pc:sldMk cId="0" sldId="307"/>
            <ac:grpSpMk id="26588" creationId="{00000000-0000-0000-0000-000000000000}"/>
          </ac:grpSpMkLst>
        </pc:grpChg>
        <pc:grpChg chg="replST">
          <ac:chgData name="Abdessamad Derraz" userId="4c6d9526346a9ae3" providerId="LiveId" clId="{AD25D313-8F40-411F-BE09-C1B3962AFFC3}" dt="2022-07-28T16:35:10.755" v="2053"/>
          <ac:grpSpMkLst>
            <pc:docMk/>
            <pc:sldMk cId="0" sldId="307"/>
            <ac:grpSpMk id="26593" creationId="{00000000-0000-0000-0000-000000000000}"/>
          </ac:grpSpMkLst>
        </pc:grpChg>
        <pc:grpChg chg="replST">
          <ac:chgData name="Abdessamad Derraz" userId="4c6d9526346a9ae3" providerId="LiveId" clId="{AD25D313-8F40-411F-BE09-C1B3962AFFC3}" dt="2022-07-28T16:35:10.790" v="2054"/>
          <ac:grpSpMkLst>
            <pc:docMk/>
            <pc:sldMk cId="0" sldId="307"/>
            <ac:grpSpMk id="26598" creationId="{00000000-0000-0000-0000-000000000000}"/>
          </ac:grpSpMkLst>
        </pc:grpChg>
        <pc:grpChg chg="replST">
          <ac:chgData name="Abdessamad Derraz" userId="4c6d9526346a9ae3" providerId="LiveId" clId="{AD25D313-8F40-411F-BE09-C1B3962AFFC3}" dt="2022-07-28T16:35:10.823" v="2055"/>
          <ac:grpSpMkLst>
            <pc:docMk/>
            <pc:sldMk cId="0" sldId="307"/>
            <ac:grpSpMk id="26604" creationId="{00000000-0000-0000-0000-000000000000}"/>
          </ac:grpSpMkLst>
        </pc:grpChg>
        <pc:grpChg chg="replST">
          <ac:chgData name="Abdessamad Derraz" userId="4c6d9526346a9ae3" providerId="LiveId" clId="{AD25D313-8F40-411F-BE09-C1B3962AFFC3}" dt="2022-07-28T16:35:10.855" v="2056"/>
          <ac:grpSpMkLst>
            <pc:docMk/>
            <pc:sldMk cId="0" sldId="307"/>
            <ac:grpSpMk id="26611" creationId="{00000000-0000-0000-0000-000000000000}"/>
          </ac:grpSpMkLst>
        </pc:grpChg>
        <pc:grpChg chg="replST">
          <ac:chgData name="Abdessamad Derraz" userId="4c6d9526346a9ae3" providerId="LiveId" clId="{AD25D313-8F40-411F-BE09-C1B3962AFFC3}" dt="2022-07-28T16:35:10.886" v="2057"/>
          <ac:grpSpMkLst>
            <pc:docMk/>
            <pc:sldMk cId="0" sldId="307"/>
            <ac:grpSpMk id="26615" creationId="{00000000-0000-0000-0000-000000000000}"/>
          </ac:grpSpMkLst>
        </pc:grpChg>
        <pc:grpChg chg="replST">
          <ac:chgData name="Abdessamad Derraz" userId="4c6d9526346a9ae3" providerId="LiveId" clId="{AD25D313-8F40-411F-BE09-C1B3962AFFC3}" dt="2022-07-28T16:35:10.977" v="2060"/>
          <ac:grpSpMkLst>
            <pc:docMk/>
            <pc:sldMk cId="0" sldId="307"/>
            <ac:grpSpMk id="26620" creationId="{00000000-0000-0000-0000-000000000000}"/>
          </ac:grpSpMkLst>
        </pc:grpChg>
        <pc:grpChg chg="replST">
          <ac:chgData name="Abdessamad Derraz" userId="4c6d9526346a9ae3" providerId="LiveId" clId="{AD25D313-8F40-411F-BE09-C1B3962AFFC3}" dt="2022-07-28T16:35:11.005" v="2061"/>
          <ac:grpSpMkLst>
            <pc:docMk/>
            <pc:sldMk cId="0" sldId="307"/>
            <ac:grpSpMk id="26624" creationId="{00000000-0000-0000-0000-000000000000}"/>
          </ac:grpSpMkLst>
        </pc:grpChg>
        <pc:grpChg chg="replST">
          <ac:chgData name="Abdessamad Derraz" userId="4c6d9526346a9ae3" providerId="LiveId" clId="{AD25D313-8F40-411F-BE09-C1B3962AFFC3}" dt="2022-07-28T16:35:11.071" v="2063"/>
          <ac:grpSpMkLst>
            <pc:docMk/>
            <pc:sldMk cId="0" sldId="307"/>
            <ac:grpSpMk id="26629" creationId="{00000000-0000-0000-0000-000000000000}"/>
          </ac:grpSpMkLst>
        </pc:grpChg>
        <pc:grpChg chg="replST">
          <ac:chgData name="Abdessamad Derraz" userId="4c6d9526346a9ae3" providerId="LiveId" clId="{AD25D313-8F40-411F-BE09-C1B3962AFFC3}" dt="2022-07-28T16:35:11.162" v="2066"/>
          <ac:grpSpMkLst>
            <pc:docMk/>
            <pc:sldMk cId="0" sldId="307"/>
            <ac:grpSpMk id="26634" creationId="{00000000-0000-0000-0000-000000000000}"/>
          </ac:grpSpMkLst>
        </pc:grpChg>
        <pc:grpChg chg="replST">
          <ac:chgData name="Abdessamad Derraz" userId="4c6d9526346a9ae3" providerId="LiveId" clId="{AD25D313-8F40-411F-BE09-C1B3962AFFC3}" dt="2022-07-28T16:35:11.194" v="2067"/>
          <ac:grpSpMkLst>
            <pc:docMk/>
            <pc:sldMk cId="0" sldId="307"/>
            <ac:grpSpMk id="26638" creationId="{00000000-0000-0000-0000-000000000000}"/>
          </ac:grpSpMkLst>
        </pc:grpChg>
        <pc:grpChg chg="replST">
          <ac:chgData name="Abdessamad Derraz" userId="4c6d9526346a9ae3" providerId="LiveId" clId="{AD25D313-8F40-411F-BE09-C1B3962AFFC3}" dt="2022-07-28T16:35:11.283" v="2070"/>
          <ac:grpSpMkLst>
            <pc:docMk/>
            <pc:sldMk cId="0" sldId="307"/>
            <ac:grpSpMk id="26644" creationId="{00000000-0000-0000-0000-000000000000}"/>
          </ac:grpSpMkLst>
        </pc:grpChg>
        <pc:grpChg chg="replST">
          <ac:chgData name="Abdessamad Derraz" userId="4c6d9526346a9ae3" providerId="LiveId" clId="{AD25D313-8F40-411F-BE09-C1B3962AFFC3}" dt="2022-07-28T16:35:11.318" v="2071"/>
          <ac:grpSpMkLst>
            <pc:docMk/>
            <pc:sldMk cId="0" sldId="307"/>
            <ac:grpSpMk id="26651" creationId="{00000000-0000-0000-0000-000000000000}"/>
          </ac:grpSpMkLst>
        </pc:grpChg>
        <pc:grpChg chg="replST">
          <ac:chgData name="Abdessamad Derraz" userId="4c6d9526346a9ae3" providerId="LiveId" clId="{AD25D313-8F40-411F-BE09-C1B3962AFFC3}" dt="2022-07-28T16:35:11.350" v="2072"/>
          <ac:grpSpMkLst>
            <pc:docMk/>
            <pc:sldMk cId="0" sldId="307"/>
            <ac:grpSpMk id="26654" creationId="{00000000-0000-0000-0000-000000000000}"/>
          </ac:grpSpMkLst>
        </pc:grpChg>
        <pc:grpChg chg="replST">
          <ac:chgData name="Abdessamad Derraz" userId="4c6d9526346a9ae3" providerId="LiveId" clId="{AD25D313-8F40-411F-BE09-C1B3962AFFC3}" dt="2022-07-28T16:35:11.382" v="2073"/>
          <ac:grpSpMkLst>
            <pc:docMk/>
            <pc:sldMk cId="0" sldId="307"/>
            <ac:grpSpMk id="26657" creationId="{00000000-0000-0000-0000-000000000000}"/>
          </ac:grpSpMkLst>
        </pc:grpChg>
        <pc:grpChg chg="replST">
          <ac:chgData name="Abdessamad Derraz" userId="4c6d9526346a9ae3" providerId="LiveId" clId="{AD25D313-8F40-411F-BE09-C1B3962AFFC3}" dt="2022-07-28T16:35:11.413" v="2074"/>
          <ac:grpSpMkLst>
            <pc:docMk/>
            <pc:sldMk cId="0" sldId="307"/>
            <ac:grpSpMk id="26660" creationId="{00000000-0000-0000-0000-000000000000}"/>
          </ac:grpSpMkLst>
        </pc:grpChg>
        <pc:grpChg chg="replST">
          <ac:chgData name="Abdessamad Derraz" userId="4c6d9526346a9ae3" providerId="LiveId" clId="{AD25D313-8F40-411F-BE09-C1B3962AFFC3}" dt="2022-07-28T16:35:11.441" v="2075"/>
          <ac:grpSpMkLst>
            <pc:docMk/>
            <pc:sldMk cId="0" sldId="307"/>
            <ac:grpSpMk id="26663" creationId="{00000000-0000-0000-0000-000000000000}"/>
          </ac:grpSpMkLst>
        </pc:grpChg>
        <pc:grpChg chg="replST">
          <ac:chgData name="Abdessamad Derraz" userId="4c6d9526346a9ae3" providerId="LiveId" clId="{AD25D313-8F40-411F-BE09-C1B3962AFFC3}" dt="2022-07-28T16:35:11.470" v="2076"/>
          <ac:grpSpMkLst>
            <pc:docMk/>
            <pc:sldMk cId="0" sldId="307"/>
            <ac:grpSpMk id="26666" creationId="{00000000-0000-0000-0000-000000000000}"/>
          </ac:grpSpMkLst>
        </pc:grpChg>
        <pc:grpChg chg="replST">
          <ac:chgData name="Abdessamad Derraz" userId="4c6d9526346a9ae3" providerId="LiveId" clId="{AD25D313-8F40-411F-BE09-C1B3962AFFC3}" dt="2022-07-28T16:35:11.499" v="2077"/>
          <ac:grpSpMkLst>
            <pc:docMk/>
            <pc:sldMk cId="0" sldId="307"/>
            <ac:grpSpMk id="26672" creationId="{00000000-0000-0000-0000-000000000000}"/>
          </ac:grpSpMkLst>
        </pc:grpChg>
        <pc:grpChg chg="replST">
          <ac:chgData name="Abdessamad Derraz" userId="4c6d9526346a9ae3" providerId="LiveId" clId="{AD25D313-8F40-411F-BE09-C1B3962AFFC3}" dt="2022-07-28T16:35:11.528" v="2078"/>
          <ac:grpSpMkLst>
            <pc:docMk/>
            <pc:sldMk cId="0" sldId="307"/>
            <ac:grpSpMk id="26675" creationId="{00000000-0000-0000-0000-000000000000}"/>
          </ac:grpSpMkLst>
        </pc:grpChg>
        <pc:grpChg chg="replST">
          <ac:chgData name="Abdessamad Derraz" userId="4c6d9526346a9ae3" providerId="LiveId" clId="{AD25D313-8F40-411F-BE09-C1B3962AFFC3}" dt="2022-07-28T16:35:11.592" v="2080"/>
          <ac:grpSpMkLst>
            <pc:docMk/>
            <pc:sldMk cId="0" sldId="307"/>
            <ac:grpSpMk id="26679" creationId="{00000000-0000-0000-0000-000000000000}"/>
          </ac:grpSpMkLst>
        </pc:grpChg>
        <pc:grpChg chg="replST">
          <ac:chgData name="Abdessamad Derraz" userId="4c6d9526346a9ae3" providerId="LiveId" clId="{AD25D313-8F40-411F-BE09-C1B3962AFFC3}" dt="2022-07-28T16:35:11.620" v="2081"/>
          <ac:grpSpMkLst>
            <pc:docMk/>
            <pc:sldMk cId="0" sldId="307"/>
            <ac:grpSpMk id="26682" creationId="{00000000-0000-0000-0000-000000000000}"/>
          </ac:grpSpMkLst>
        </pc:grpChg>
        <pc:grpChg chg="replST">
          <ac:chgData name="Abdessamad Derraz" userId="4c6d9526346a9ae3" providerId="LiveId" clId="{AD25D313-8F40-411F-BE09-C1B3962AFFC3}" dt="2022-07-28T16:35:11.647" v="2082"/>
          <ac:grpSpMkLst>
            <pc:docMk/>
            <pc:sldMk cId="0" sldId="307"/>
            <ac:grpSpMk id="26687" creationId="{00000000-0000-0000-0000-000000000000}"/>
          </ac:grpSpMkLst>
        </pc:grpChg>
        <pc:grpChg chg="replST">
          <ac:chgData name="Abdessamad Derraz" userId="4c6d9526346a9ae3" providerId="LiveId" clId="{AD25D313-8F40-411F-BE09-C1B3962AFFC3}" dt="2022-07-28T16:35:11.732" v="2085"/>
          <ac:grpSpMkLst>
            <pc:docMk/>
            <pc:sldMk cId="0" sldId="307"/>
            <ac:grpSpMk id="26692" creationId="{00000000-0000-0000-0000-000000000000}"/>
          </ac:grpSpMkLst>
        </pc:grpChg>
        <pc:grpChg chg="replST">
          <ac:chgData name="Abdessamad Derraz" userId="4c6d9526346a9ae3" providerId="LiveId" clId="{AD25D313-8F40-411F-BE09-C1B3962AFFC3}" dt="2022-07-28T16:35:11.790" v="2087"/>
          <ac:grpSpMkLst>
            <pc:docMk/>
            <pc:sldMk cId="0" sldId="307"/>
            <ac:grpSpMk id="26696" creationId="{00000000-0000-0000-0000-000000000000}"/>
          </ac:grpSpMkLst>
        </pc:grpChg>
        <pc:grpChg chg="replST">
          <ac:chgData name="Abdessamad Derraz" userId="4c6d9526346a9ae3" providerId="LiveId" clId="{AD25D313-8F40-411F-BE09-C1B3962AFFC3}" dt="2022-07-28T16:35:11.859" v="2089"/>
          <ac:grpSpMkLst>
            <pc:docMk/>
            <pc:sldMk cId="0" sldId="307"/>
            <ac:grpSpMk id="26703" creationId="{00000000-0000-0000-0000-000000000000}"/>
          </ac:grpSpMkLst>
        </pc:grpChg>
        <pc:grpChg chg="replST">
          <ac:chgData name="Abdessamad Derraz" userId="4c6d9526346a9ae3" providerId="LiveId" clId="{AD25D313-8F40-411F-BE09-C1B3962AFFC3}" dt="2022-07-28T16:35:11.888" v="2090"/>
          <ac:grpSpMkLst>
            <pc:docMk/>
            <pc:sldMk cId="0" sldId="307"/>
            <ac:grpSpMk id="26707" creationId="{00000000-0000-0000-0000-000000000000}"/>
          </ac:grpSpMkLst>
        </pc:grpChg>
        <pc:grpChg chg="replST">
          <ac:chgData name="Abdessamad Derraz" userId="4c6d9526346a9ae3" providerId="LiveId" clId="{AD25D313-8F40-411F-BE09-C1B3962AFFC3}" dt="2022-07-28T16:35:11.918" v="2091"/>
          <ac:grpSpMkLst>
            <pc:docMk/>
            <pc:sldMk cId="0" sldId="307"/>
            <ac:grpSpMk id="26711" creationId="{00000000-0000-0000-0000-000000000000}"/>
          </ac:grpSpMkLst>
        </pc:grpChg>
        <pc:grpChg chg="replST">
          <ac:chgData name="Abdessamad Derraz" userId="4c6d9526346a9ae3" providerId="LiveId" clId="{AD25D313-8F40-411F-BE09-C1B3962AFFC3}" dt="2022-07-28T16:35:11.947" v="2092"/>
          <ac:grpSpMkLst>
            <pc:docMk/>
            <pc:sldMk cId="0" sldId="307"/>
            <ac:grpSpMk id="26715" creationId="{00000000-0000-0000-0000-000000000000}"/>
          </ac:grpSpMkLst>
        </pc:grpChg>
        <pc:grpChg chg="replST">
          <ac:chgData name="Abdessamad Derraz" userId="4c6d9526346a9ae3" providerId="LiveId" clId="{AD25D313-8F40-411F-BE09-C1B3962AFFC3}" dt="2022-07-28T16:35:11.976" v="2093"/>
          <ac:grpSpMkLst>
            <pc:docMk/>
            <pc:sldMk cId="0" sldId="307"/>
            <ac:grpSpMk id="26719" creationId="{00000000-0000-0000-0000-000000000000}"/>
          </ac:grpSpMkLst>
        </pc:grpChg>
        <pc:grpChg chg="replST">
          <ac:chgData name="Abdessamad Derraz" userId="4c6d9526346a9ae3" providerId="LiveId" clId="{AD25D313-8F40-411F-BE09-C1B3962AFFC3}" dt="2022-07-28T16:35:12.004" v="2094"/>
          <ac:grpSpMkLst>
            <pc:docMk/>
            <pc:sldMk cId="0" sldId="307"/>
            <ac:grpSpMk id="26724" creationId="{00000000-0000-0000-0000-000000000000}"/>
          </ac:grpSpMkLst>
        </pc:grpChg>
        <pc:grpChg chg="replST">
          <ac:chgData name="Abdessamad Derraz" userId="4c6d9526346a9ae3" providerId="LiveId" clId="{AD25D313-8F40-411F-BE09-C1B3962AFFC3}" dt="2022-07-28T16:35:12.032" v="2095"/>
          <ac:grpSpMkLst>
            <pc:docMk/>
            <pc:sldMk cId="0" sldId="307"/>
            <ac:grpSpMk id="26729" creationId="{00000000-0000-0000-0000-000000000000}"/>
          </ac:grpSpMkLst>
        </pc:grpChg>
        <pc:grpChg chg="replST">
          <ac:chgData name="Abdessamad Derraz" userId="4c6d9526346a9ae3" providerId="LiveId" clId="{AD25D313-8F40-411F-BE09-C1B3962AFFC3}" dt="2022-07-28T16:35:12.062" v="2096"/>
          <ac:grpSpMkLst>
            <pc:docMk/>
            <pc:sldMk cId="0" sldId="307"/>
            <ac:grpSpMk id="26736" creationId="{00000000-0000-0000-0000-000000000000}"/>
          </ac:grpSpMkLst>
        </pc:grpChg>
        <pc:grpChg chg="replST">
          <ac:chgData name="Abdessamad Derraz" userId="4c6d9526346a9ae3" providerId="LiveId" clId="{AD25D313-8F40-411F-BE09-C1B3962AFFC3}" dt="2022-07-28T16:35:12.093" v="2097"/>
          <ac:grpSpMkLst>
            <pc:docMk/>
            <pc:sldMk cId="0" sldId="307"/>
            <ac:grpSpMk id="26740" creationId="{00000000-0000-0000-0000-000000000000}"/>
          </ac:grpSpMkLst>
        </pc:grpChg>
        <pc:grpChg chg="replST">
          <ac:chgData name="Abdessamad Derraz" userId="4c6d9526346a9ae3" providerId="LiveId" clId="{AD25D313-8F40-411F-BE09-C1B3962AFFC3}" dt="2022-07-28T16:35:12.123" v="2098"/>
          <ac:grpSpMkLst>
            <pc:docMk/>
            <pc:sldMk cId="0" sldId="307"/>
            <ac:grpSpMk id="26748" creationId="{00000000-0000-0000-0000-000000000000}"/>
          </ac:grpSpMkLst>
        </pc:grpChg>
        <pc:grpChg chg="replST">
          <ac:chgData name="Abdessamad Derraz" userId="4c6d9526346a9ae3" providerId="LiveId" clId="{AD25D313-8F40-411F-BE09-C1B3962AFFC3}" dt="2022-07-28T16:35:12.152" v="2099"/>
          <ac:grpSpMkLst>
            <pc:docMk/>
            <pc:sldMk cId="0" sldId="307"/>
            <ac:grpSpMk id="26754" creationId="{00000000-0000-0000-0000-000000000000}"/>
          </ac:grpSpMkLst>
        </pc:grpChg>
        <pc:grpChg chg="replST">
          <ac:chgData name="Abdessamad Derraz" userId="4c6d9526346a9ae3" providerId="LiveId" clId="{AD25D313-8F40-411F-BE09-C1B3962AFFC3}" dt="2022-07-28T16:35:12.188" v="2100"/>
          <ac:grpSpMkLst>
            <pc:docMk/>
            <pc:sldMk cId="0" sldId="307"/>
            <ac:grpSpMk id="26767" creationId="{00000000-0000-0000-0000-000000000000}"/>
          </ac:grpSpMkLst>
        </pc:grpChg>
        <pc:grpChg chg="replST">
          <ac:chgData name="Abdessamad Derraz" userId="4c6d9526346a9ae3" providerId="LiveId" clId="{AD25D313-8F40-411F-BE09-C1B3962AFFC3}" dt="2022-07-28T16:35:12.217" v="2101"/>
          <ac:grpSpMkLst>
            <pc:docMk/>
            <pc:sldMk cId="0" sldId="307"/>
            <ac:grpSpMk id="26774" creationId="{00000000-0000-0000-0000-000000000000}"/>
          </ac:grpSpMkLst>
        </pc:grpChg>
        <pc:grpChg chg="replST">
          <ac:chgData name="Abdessamad Derraz" userId="4c6d9526346a9ae3" providerId="LiveId" clId="{AD25D313-8F40-411F-BE09-C1B3962AFFC3}" dt="2022-07-28T16:35:12.244" v="2102"/>
          <ac:grpSpMkLst>
            <pc:docMk/>
            <pc:sldMk cId="0" sldId="307"/>
            <ac:grpSpMk id="26780" creationId="{00000000-0000-0000-0000-000000000000}"/>
          </ac:grpSpMkLst>
        </pc:grpChg>
        <pc:grpChg chg="replST">
          <ac:chgData name="Abdessamad Derraz" userId="4c6d9526346a9ae3" providerId="LiveId" clId="{AD25D313-8F40-411F-BE09-C1B3962AFFC3}" dt="2022-07-28T16:35:12.271" v="2103"/>
          <ac:grpSpMkLst>
            <pc:docMk/>
            <pc:sldMk cId="0" sldId="307"/>
            <ac:grpSpMk id="26787" creationId="{00000000-0000-0000-0000-000000000000}"/>
          </ac:grpSpMkLst>
        </pc:grpChg>
        <pc:grpChg chg="replST">
          <ac:chgData name="Abdessamad Derraz" userId="4c6d9526346a9ae3" providerId="LiveId" clId="{AD25D313-8F40-411F-BE09-C1B3962AFFC3}" dt="2022-07-28T16:35:12.299" v="2104"/>
          <ac:grpSpMkLst>
            <pc:docMk/>
            <pc:sldMk cId="0" sldId="307"/>
            <ac:grpSpMk id="26792" creationId="{00000000-0000-0000-0000-000000000000}"/>
          </ac:grpSpMkLst>
        </pc:grpChg>
        <pc:grpChg chg="replST">
          <ac:chgData name="Abdessamad Derraz" userId="4c6d9526346a9ae3" providerId="LiveId" clId="{AD25D313-8F40-411F-BE09-C1B3962AFFC3}" dt="2022-07-28T16:35:12.355" v="2106"/>
          <ac:grpSpMkLst>
            <pc:docMk/>
            <pc:sldMk cId="0" sldId="307"/>
            <ac:grpSpMk id="26810" creationId="{00000000-0000-0000-0000-000000000000}"/>
          </ac:grpSpMkLst>
        </pc:grpChg>
        <pc:grpChg chg="replST">
          <ac:chgData name="Abdessamad Derraz" userId="4c6d9526346a9ae3" providerId="LiveId" clId="{AD25D313-8F40-411F-BE09-C1B3962AFFC3}" dt="2022-07-28T16:35:12.384" v="2107"/>
          <ac:grpSpMkLst>
            <pc:docMk/>
            <pc:sldMk cId="0" sldId="307"/>
            <ac:grpSpMk id="26820" creationId="{00000000-0000-0000-0000-000000000000}"/>
          </ac:grpSpMkLst>
        </pc:grpChg>
        <pc:grpChg chg="replST">
          <ac:chgData name="Abdessamad Derraz" userId="4c6d9526346a9ae3" providerId="LiveId" clId="{AD25D313-8F40-411F-BE09-C1B3962AFFC3}" dt="2022-07-28T16:35:12.414" v="2108"/>
          <ac:grpSpMkLst>
            <pc:docMk/>
            <pc:sldMk cId="0" sldId="307"/>
            <ac:grpSpMk id="26824" creationId="{00000000-0000-0000-0000-000000000000}"/>
          </ac:grpSpMkLst>
        </pc:grpChg>
        <pc:grpChg chg="replST">
          <ac:chgData name="Abdessamad Derraz" userId="4c6d9526346a9ae3" providerId="LiveId" clId="{AD25D313-8F40-411F-BE09-C1B3962AFFC3}" dt="2022-07-28T16:35:12.442" v="2109"/>
          <ac:grpSpMkLst>
            <pc:docMk/>
            <pc:sldMk cId="0" sldId="307"/>
            <ac:grpSpMk id="26828" creationId="{00000000-0000-0000-0000-000000000000}"/>
          </ac:grpSpMkLst>
        </pc:grpChg>
        <pc:grpChg chg="replST">
          <ac:chgData name="Abdessamad Derraz" userId="4c6d9526346a9ae3" providerId="LiveId" clId="{AD25D313-8F40-411F-BE09-C1B3962AFFC3}" dt="2022-07-28T16:35:12.477" v="2110"/>
          <ac:grpSpMkLst>
            <pc:docMk/>
            <pc:sldMk cId="0" sldId="307"/>
            <ac:grpSpMk id="26832" creationId="{00000000-0000-0000-0000-000000000000}"/>
          </ac:grpSpMkLst>
        </pc:grpChg>
        <pc:grpChg chg="replST">
          <ac:chgData name="Abdessamad Derraz" userId="4c6d9526346a9ae3" providerId="LiveId" clId="{AD25D313-8F40-411F-BE09-C1B3962AFFC3}" dt="2022-07-28T16:35:12.532" v="2112"/>
          <ac:grpSpMkLst>
            <pc:docMk/>
            <pc:sldMk cId="0" sldId="307"/>
            <ac:grpSpMk id="26841" creationId="{00000000-0000-0000-0000-000000000000}"/>
          </ac:grpSpMkLst>
        </pc:grpChg>
        <pc:grpChg chg="replST">
          <ac:chgData name="Abdessamad Derraz" userId="4c6d9526346a9ae3" providerId="LiveId" clId="{AD25D313-8F40-411F-BE09-C1B3962AFFC3}" dt="2022-07-28T16:35:12.588" v="2114"/>
          <ac:grpSpMkLst>
            <pc:docMk/>
            <pc:sldMk cId="0" sldId="307"/>
            <ac:grpSpMk id="26846" creationId="{00000000-0000-0000-0000-000000000000}"/>
          </ac:grpSpMkLst>
        </pc:grpChg>
        <pc:grpChg chg="replST">
          <ac:chgData name="Abdessamad Derraz" userId="4c6d9526346a9ae3" providerId="LiveId" clId="{AD25D313-8F40-411F-BE09-C1B3962AFFC3}" dt="2022-07-28T16:35:12.616" v="2115"/>
          <ac:grpSpMkLst>
            <pc:docMk/>
            <pc:sldMk cId="0" sldId="307"/>
            <ac:grpSpMk id="26849" creationId="{00000000-0000-0000-0000-000000000000}"/>
          </ac:grpSpMkLst>
        </pc:grpChg>
        <pc:grpChg chg="replST">
          <ac:chgData name="Abdessamad Derraz" userId="4c6d9526346a9ae3" providerId="LiveId" clId="{AD25D313-8F40-411F-BE09-C1B3962AFFC3}" dt="2022-07-28T16:35:12.644" v="2116"/>
          <ac:grpSpMkLst>
            <pc:docMk/>
            <pc:sldMk cId="0" sldId="307"/>
            <ac:grpSpMk id="26854" creationId="{00000000-0000-0000-0000-000000000000}"/>
          </ac:grpSpMkLst>
        </pc:grpChg>
      </pc:sldChg>
      <pc:sldChg chg="modSp del mod modNotes">
        <pc:chgData name="Abdessamad Derraz" userId="4c6d9526346a9ae3" providerId="LiveId" clId="{AD25D313-8F40-411F-BE09-C1B3962AFFC3}" dt="2022-07-28T16:38:39.932" v="2285" actId="47"/>
        <pc:sldMkLst>
          <pc:docMk/>
          <pc:sldMk cId="0" sldId="308"/>
        </pc:sldMkLst>
        <pc:spChg chg="replST">
          <ac:chgData name="Abdessamad Derraz" userId="4c6d9526346a9ae3" providerId="LiveId" clId="{AD25D313-8F40-411F-BE09-C1B3962AFFC3}" dt="2022-07-28T16:35:12.703" v="2118"/>
          <ac:spMkLst>
            <pc:docMk/>
            <pc:sldMk cId="0" sldId="308"/>
            <ac:spMk id="26870" creationId="{00000000-0000-0000-0000-000000000000}"/>
          </ac:spMkLst>
        </pc:spChg>
        <pc:spChg chg="replST">
          <ac:chgData name="Abdessamad Derraz" userId="4c6d9526346a9ae3" providerId="LiveId" clId="{AD25D313-8F40-411F-BE09-C1B3962AFFC3}" dt="2022-07-28T16:35:13.068" v="2131"/>
          <ac:spMkLst>
            <pc:docMk/>
            <pc:sldMk cId="0" sldId="308"/>
            <ac:spMk id="26932" creationId="{00000000-0000-0000-0000-000000000000}"/>
          </ac:spMkLst>
        </pc:spChg>
        <pc:spChg chg="replST">
          <ac:chgData name="Abdessamad Derraz" userId="4c6d9526346a9ae3" providerId="LiveId" clId="{AD25D313-8F40-411F-BE09-C1B3962AFFC3}" dt="2022-07-28T16:35:13.473" v="2145"/>
          <ac:spMkLst>
            <pc:docMk/>
            <pc:sldMk cId="0" sldId="308"/>
            <ac:spMk id="27011" creationId="{00000000-0000-0000-0000-000000000000}"/>
          </ac:spMkLst>
        </pc:spChg>
        <pc:spChg chg="replST">
          <ac:chgData name="Abdessamad Derraz" userId="4c6d9526346a9ae3" providerId="LiveId" clId="{AD25D313-8F40-411F-BE09-C1B3962AFFC3}" dt="2022-07-28T16:35:13.592" v="2149"/>
          <ac:spMkLst>
            <pc:docMk/>
            <pc:sldMk cId="0" sldId="308"/>
            <ac:spMk id="27027" creationId="{00000000-0000-0000-0000-000000000000}"/>
          </ac:spMkLst>
        </pc:spChg>
        <pc:spChg chg="replST">
          <ac:chgData name="Abdessamad Derraz" userId="4c6d9526346a9ae3" providerId="LiveId" clId="{AD25D313-8F40-411F-BE09-C1B3962AFFC3}" dt="2022-07-28T16:35:14.424" v="2176"/>
          <ac:spMkLst>
            <pc:docMk/>
            <pc:sldMk cId="0" sldId="308"/>
            <ac:spMk id="27232" creationId="{00000000-0000-0000-0000-000000000000}"/>
          </ac:spMkLst>
        </pc:spChg>
        <pc:spChg chg="replST">
          <ac:chgData name="Abdessamad Derraz" userId="4c6d9526346a9ae3" providerId="LiveId" clId="{AD25D313-8F40-411F-BE09-C1B3962AFFC3}" dt="2022-07-28T16:35:14.799" v="2189"/>
          <ac:spMkLst>
            <pc:docMk/>
            <pc:sldMk cId="0" sldId="308"/>
            <ac:spMk id="27315" creationId="{00000000-0000-0000-0000-000000000000}"/>
          </ac:spMkLst>
        </pc:spChg>
        <pc:spChg chg="replST">
          <ac:chgData name="Abdessamad Derraz" userId="4c6d9526346a9ae3" providerId="LiveId" clId="{AD25D313-8F40-411F-BE09-C1B3962AFFC3}" dt="2022-07-28T16:35:15.400" v="2209"/>
          <ac:spMkLst>
            <pc:docMk/>
            <pc:sldMk cId="0" sldId="308"/>
            <ac:spMk id="27505" creationId="{00000000-0000-0000-0000-000000000000}"/>
          </ac:spMkLst>
        </pc:spChg>
        <pc:grpChg chg="replST">
          <ac:chgData name="Abdessamad Derraz" userId="4c6d9526346a9ae3" providerId="LiveId" clId="{AD25D313-8F40-411F-BE09-C1B3962AFFC3}" dt="2022-07-28T16:35:12.745" v="2120"/>
          <ac:grpSpMkLst>
            <pc:docMk/>
            <pc:sldMk cId="0" sldId="308"/>
            <ac:grpSpMk id="26871" creationId="{00000000-0000-0000-0000-000000000000}"/>
          </ac:grpSpMkLst>
        </pc:grpChg>
        <pc:grpChg chg="replST">
          <ac:chgData name="Abdessamad Derraz" userId="4c6d9526346a9ae3" providerId="LiveId" clId="{AD25D313-8F40-411F-BE09-C1B3962AFFC3}" dt="2022-07-28T16:35:12.776" v="2121"/>
          <ac:grpSpMkLst>
            <pc:docMk/>
            <pc:sldMk cId="0" sldId="308"/>
            <ac:grpSpMk id="26876" creationId="{00000000-0000-0000-0000-000000000000}"/>
          </ac:grpSpMkLst>
        </pc:grpChg>
        <pc:grpChg chg="replST">
          <ac:chgData name="Abdessamad Derraz" userId="4c6d9526346a9ae3" providerId="LiveId" clId="{AD25D313-8F40-411F-BE09-C1B3962AFFC3}" dt="2022-07-28T16:35:12.805" v="2122"/>
          <ac:grpSpMkLst>
            <pc:docMk/>
            <pc:sldMk cId="0" sldId="308"/>
            <ac:grpSpMk id="26881" creationId="{00000000-0000-0000-0000-000000000000}"/>
          </ac:grpSpMkLst>
        </pc:grpChg>
        <pc:grpChg chg="replST">
          <ac:chgData name="Abdessamad Derraz" userId="4c6d9526346a9ae3" providerId="LiveId" clId="{AD25D313-8F40-411F-BE09-C1B3962AFFC3}" dt="2022-07-28T16:35:12.832" v="2123"/>
          <ac:grpSpMkLst>
            <pc:docMk/>
            <pc:sldMk cId="0" sldId="308"/>
            <ac:grpSpMk id="26885" creationId="{00000000-0000-0000-0000-000000000000}"/>
          </ac:grpSpMkLst>
        </pc:grpChg>
        <pc:grpChg chg="replST">
          <ac:chgData name="Abdessamad Derraz" userId="4c6d9526346a9ae3" providerId="LiveId" clId="{AD25D313-8F40-411F-BE09-C1B3962AFFC3}" dt="2022-07-28T16:35:12.860" v="2124"/>
          <ac:grpSpMkLst>
            <pc:docMk/>
            <pc:sldMk cId="0" sldId="308"/>
            <ac:grpSpMk id="26889" creationId="{00000000-0000-0000-0000-000000000000}"/>
          </ac:grpSpMkLst>
        </pc:grpChg>
        <pc:grpChg chg="replST">
          <ac:chgData name="Abdessamad Derraz" userId="4c6d9526346a9ae3" providerId="LiveId" clId="{AD25D313-8F40-411F-BE09-C1B3962AFFC3}" dt="2022-07-28T16:35:12.888" v="2125"/>
          <ac:grpSpMkLst>
            <pc:docMk/>
            <pc:sldMk cId="0" sldId="308"/>
            <ac:grpSpMk id="26892" creationId="{00000000-0000-0000-0000-000000000000}"/>
          </ac:grpSpMkLst>
        </pc:grpChg>
        <pc:grpChg chg="replST">
          <ac:chgData name="Abdessamad Derraz" userId="4c6d9526346a9ae3" providerId="LiveId" clId="{AD25D313-8F40-411F-BE09-C1B3962AFFC3}" dt="2022-07-28T16:35:12.916" v="2126"/>
          <ac:grpSpMkLst>
            <pc:docMk/>
            <pc:sldMk cId="0" sldId="308"/>
            <ac:grpSpMk id="26896" creationId="{00000000-0000-0000-0000-000000000000}"/>
          </ac:grpSpMkLst>
        </pc:grpChg>
        <pc:grpChg chg="replST">
          <ac:chgData name="Abdessamad Derraz" userId="4c6d9526346a9ae3" providerId="LiveId" clId="{AD25D313-8F40-411F-BE09-C1B3962AFFC3}" dt="2022-07-28T16:35:12.947" v="2127"/>
          <ac:grpSpMkLst>
            <pc:docMk/>
            <pc:sldMk cId="0" sldId="308"/>
            <ac:grpSpMk id="26900" creationId="{00000000-0000-0000-0000-000000000000}"/>
          </ac:grpSpMkLst>
        </pc:grpChg>
        <pc:grpChg chg="replST">
          <ac:chgData name="Abdessamad Derraz" userId="4c6d9526346a9ae3" providerId="LiveId" clId="{AD25D313-8F40-411F-BE09-C1B3962AFFC3}" dt="2022-07-28T16:35:12.975" v="2128"/>
          <ac:grpSpMkLst>
            <pc:docMk/>
            <pc:sldMk cId="0" sldId="308"/>
            <ac:grpSpMk id="26907" creationId="{00000000-0000-0000-0000-000000000000}"/>
          </ac:grpSpMkLst>
        </pc:grpChg>
        <pc:grpChg chg="replST">
          <ac:chgData name="Abdessamad Derraz" userId="4c6d9526346a9ae3" providerId="LiveId" clId="{AD25D313-8F40-411F-BE09-C1B3962AFFC3}" dt="2022-07-28T16:35:13.003" v="2129"/>
          <ac:grpSpMkLst>
            <pc:docMk/>
            <pc:sldMk cId="0" sldId="308"/>
            <ac:grpSpMk id="26914" creationId="{00000000-0000-0000-0000-000000000000}"/>
          </ac:grpSpMkLst>
        </pc:grpChg>
        <pc:grpChg chg="replST">
          <ac:chgData name="Abdessamad Derraz" userId="4c6d9526346a9ae3" providerId="LiveId" clId="{AD25D313-8F40-411F-BE09-C1B3962AFFC3}" dt="2022-07-28T16:35:13.032" v="2130"/>
          <ac:grpSpMkLst>
            <pc:docMk/>
            <pc:sldMk cId="0" sldId="308"/>
            <ac:grpSpMk id="26926" creationId="{00000000-0000-0000-0000-000000000000}"/>
          </ac:grpSpMkLst>
        </pc:grpChg>
        <pc:grpChg chg="replST">
          <ac:chgData name="Abdessamad Derraz" userId="4c6d9526346a9ae3" providerId="LiveId" clId="{AD25D313-8F40-411F-BE09-C1B3962AFFC3}" dt="2022-07-28T16:35:13.095" v="2132"/>
          <ac:grpSpMkLst>
            <pc:docMk/>
            <pc:sldMk cId="0" sldId="308"/>
            <ac:grpSpMk id="26933" creationId="{00000000-0000-0000-0000-000000000000}"/>
          </ac:grpSpMkLst>
        </pc:grpChg>
        <pc:grpChg chg="replST">
          <ac:chgData name="Abdessamad Derraz" userId="4c6d9526346a9ae3" providerId="LiveId" clId="{AD25D313-8F40-411F-BE09-C1B3962AFFC3}" dt="2022-07-28T16:35:13.125" v="2133"/>
          <ac:grpSpMkLst>
            <pc:docMk/>
            <pc:sldMk cId="0" sldId="308"/>
            <ac:grpSpMk id="26938" creationId="{00000000-0000-0000-0000-000000000000}"/>
          </ac:grpSpMkLst>
        </pc:grpChg>
        <pc:grpChg chg="replST">
          <ac:chgData name="Abdessamad Derraz" userId="4c6d9526346a9ae3" providerId="LiveId" clId="{AD25D313-8F40-411F-BE09-C1B3962AFFC3}" dt="2022-07-28T16:35:13.153" v="2134"/>
          <ac:grpSpMkLst>
            <pc:docMk/>
            <pc:sldMk cId="0" sldId="308"/>
            <ac:grpSpMk id="26953" creationId="{00000000-0000-0000-0000-000000000000}"/>
          </ac:grpSpMkLst>
        </pc:grpChg>
        <pc:grpChg chg="replST">
          <ac:chgData name="Abdessamad Derraz" userId="4c6d9526346a9ae3" providerId="LiveId" clId="{AD25D313-8F40-411F-BE09-C1B3962AFFC3}" dt="2022-07-28T16:35:13.181" v="2135"/>
          <ac:grpSpMkLst>
            <pc:docMk/>
            <pc:sldMk cId="0" sldId="308"/>
            <ac:grpSpMk id="26964" creationId="{00000000-0000-0000-0000-000000000000}"/>
          </ac:grpSpMkLst>
        </pc:grpChg>
        <pc:grpChg chg="replST">
          <ac:chgData name="Abdessamad Derraz" userId="4c6d9526346a9ae3" providerId="LiveId" clId="{AD25D313-8F40-411F-BE09-C1B3962AFFC3}" dt="2022-07-28T16:35:13.212" v="2136"/>
          <ac:grpSpMkLst>
            <pc:docMk/>
            <pc:sldMk cId="0" sldId="308"/>
            <ac:grpSpMk id="26975" creationId="{00000000-0000-0000-0000-000000000000}"/>
          </ac:grpSpMkLst>
        </pc:grpChg>
        <pc:grpChg chg="replST">
          <ac:chgData name="Abdessamad Derraz" userId="4c6d9526346a9ae3" providerId="LiveId" clId="{AD25D313-8F40-411F-BE09-C1B3962AFFC3}" dt="2022-07-28T16:35:13.240" v="2137"/>
          <ac:grpSpMkLst>
            <pc:docMk/>
            <pc:sldMk cId="0" sldId="308"/>
            <ac:grpSpMk id="26979" creationId="{00000000-0000-0000-0000-000000000000}"/>
          </ac:grpSpMkLst>
        </pc:grpChg>
        <pc:grpChg chg="replST">
          <ac:chgData name="Abdessamad Derraz" userId="4c6d9526346a9ae3" providerId="LiveId" clId="{AD25D313-8F40-411F-BE09-C1B3962AFFC3}" dt="2022-07-28T16:35:13.268" v="2138"/>
          <ac:grpSpMkLst>
            <pc:docMk/>
            <pc:sldMk cId="0" sldId="308"/>
            <ac:grpSpMk id="26982" creationId="{00000000-0000-0000-0000-000000000000}"/>
          </ac:grpSpMkLst>
        </pc:grpChg>
        <pc:grpChg chg="replST">
          <ac:chgData name="Abdessamad Derraz" userId="4c6d9526346a9ae3" providerId="LiveId" clId="{AD25D313-8F40-411F-BE09-C1B3962AFFC3}" dt="2022-07-28T16:35:13.295" v="2139"/>
          <ac:grpSpMkLst>
            <pc:docMk/>
            <pc:sldMk cId="0" sldId="308"/>
            <ac:grpSpMk id="26986" creationId="{00000000-0000-0000-0000-000000000000}"/>
          </ac:grpSpMkLst>
        </pc:grpChg>
        <pc:grpChg chg="replST">
          <ac:chgData name="Abdessamad Derraz" userId="4c6d9526346a9ae3" providerId="LiveId" clId="{AD25D313-8F40-411F-BE09-C1B3962AFFC3}" dt="2022-07-28T16:35:13.325" v="2140"/>
          <ac:grpSpMkLst>
            <pc:docMk/>
            <pc:sldMk cId="0" sldId="308"/>
            <ac:grpSpMk id="26992" creationId="{00000000-0000-0000-0000-000000000000}"/>
          </ac:grpSpMkLst>
        </pc:grpChg>
        <pc:grpChg chg="replST">
          <ac:chgData name="Abdessamad Derraz" userId="4c6d9526346a9ae3" providerId="LiveId" clId="{AD25D313-8F40-411F-BE09-C1B3962AFFC3}" dt="2022-07-28T16:35:13.359" v="2141"/>
          <ac:grpSpMkLst>
            <pc:docMk/>
            <pc:sldMk cId="0" sldId="308"/>
            <ac:grpSpMk id="26995" creationId="{00000000-0000-0000-0000-000000000000}"/>
          </ac:grpSpMkLst>
        </pc:grpChg>
        <pc:grpChg chg="replST">
          <ac:chgData name="Abdessamad Derraz" userId="4c6d9526346a9ae3" providerId="LiveId" clId="{AD25D313-8F40-411F-BE09-C1B3962AFFC3}" dt="2022-07-28T16:35:13.387" v="2142"/>
          <ac:grpSpMkLst>
            <pc:docMk/>
            <pc:sldMk cId="0" sldId="308"/>
            <ac:grpSpMk id="26998" creationId="{00000000-0000-0000-0000-000000000000}"/>
          </ac:grpSpMkLst>
        </pc:grpChg>
        <pc:grpChg chg="replST">
          <ac:chgData name="Abdessamad Derraz" userId="4c6d9526346a9ae3" providerId="LiveId" clId="{AD25D313-8F40-411F-BE09-C1B3962AFFC3}" dt="2022-07-28T16:35:13.415" v="2143"/>
          <ac:grpSpMkLst>
            <pc:docMk/>
            <pc:sldMk cId="0" sldId="308"/>
            <ac:grpSpMk id="27004" creationId="{00000000-0000-0000-0000-000000000000}"/>
          </ac:grpSpMkLst>
        </pc:grpChg>
        <pc:grpChg chg="replST">
          <ac:chgData name="Abdessamad Derraz" userId="4c6d9526346a9ae3" providerId="LiveId" clId="{AD25D313-8F40-411F-BE09-C1B3962AFFC3}" dt="2022-07-28T16:35:13.444" v="2144"/>
          <ac:grpSpMkLst>
            <pc:docMk/>
            <pc:sldMk cId="0" sldId="308"/>
            <ac:grpSpMk id="27008" creationId="{00000000-0000-0000-0000-000000000000}"/>
          </ac:grpSpMkLst>
        </pc:grpChg>
        <pc:grpChg chg="replST">
          <ac:chgData name="Abdessamad Derraz" userId="4c6d9526346a9ae3" providerId="LiveId" clId="{AD25D313-8F40-411F-BE09-C1B3962AFFC3}" dt="2022-07-28T16:35:13.502" v="2146"/>
          <ac:grpSpMkLst>
            <pc:docMk/>
            <pc:sldMk cId="0" sldId="308"/>
            <ac:grpSpMk id="27012" creationId="{00000000-0000-0000-0000-000000000000}"/>
          </ac:grpSpMkLst>
        </pc:grpChg>
        <pc:grpChg chg="replST">
          <ac:chgData name="Abdessamad Derraz" userId="4c6d9526346a9ae3" providerId="LiveId" clId="{AD25D313-8F40-411F-BE09-C1B3962AFFC3}" dt="2022-07-28T16:35:13.533" v="2147"/>
          <ac:grpSpMkLst>
            <pc:docMk/>
            <pc:sldMk cId="0" sldId="308"/>
            <ac:grpSpMk id="27016" creationId="{00000000-0000-0000-0000-000000000000}"/>
          </ac:grpSpMkLst>
        </pc:grpChg>
        <pc:grpChg chg="replST">
          <ac:chgData name="Abdessamad Derraz" userId="4c6d9526346a9ae3" providerId="LiveId" clId="{AD25D313-8F40-411F-BE09-C1B3962AFFC3}" dt="2022-07-28T16:35:13.562" v="2148"/>
          <ac:grpSpMkLst>
            <pc:docMk/>
            <pc:sldMk cId="0" sldId="308"/>
            <ac:grpSpMk id="27021" creationId="{00000000-0000-0000-0000-000000000000}"/>
          </ac:grpSpMkLst>
        </pc:grpChg>
        <pc:grpChg chg="replST">
          <ac:chgData name="Abdessamad Derraz" userId="4c6d9526346a9ae3" providerId="LiveId" clId="{AD25D313-8F40-411F-BE09-C1B3962AFFC3}" dt="2022-07-28T16:35:13.624" v="2150"/>
          <ac:grpSpMkLst>
            <pc:docMk/>
            <pc:sldMk cId="0" sldId="308"/>
            <ac:grpSpMk id="27028" creationId="{00000000-0000-0000-0000-000000000000}"/>
          </ac:grpSpMkLst>
        </pc:grpChg>
        <pc:grpChg chg="replST">
          <ac:chgData name="Abdessamad Derraz" userId="4c6d9526346a9ae3" providerId="LiveId" clId="{AD25D313-8F40-411F-BE09-C1B3962AFFC3}" dt="2022-07-28T16:35:13.655" v="2151"/>
          <ac:grpSpMkLst>
            <pc:docMk/>
            <pc:sldMk cId="0" sldId="308"/>
            <ac:grpSpMk id="27035" creationId="{00000000-0000-0000-0000-000000000000}"/>
          </ac:grpSpMkLst>
        </pc:grpChg>
        <pc:grpChg chg="replST">
          <ac:chgData name="Abdessamad Derraz" userId="4c6d9526346a9ae3" providerId="LiveId" clId="{AD25D313-8F40-411F-BE09-C1B3962AFFC3}" dt="2022-07-28T16:35:13.692" v="2152"/>
          <ac:grpSpMkLst>
            <pc:docMk/>
            <pc:sldMk cId="0" sldId="308"/>
            <ac:grpSpMk id="27047" creationId="{00000000-0000-0000-0000-000000000000}"/>
          </ac:grpSpMkLst>
        </pc:grpChg>
        <pc:grpChg chg="replST">
          <ac:chgData name="Abdessamad Derraz" userId="4c6d9526346a9ae3" providerId="LiveId" clId="{AD25D313-8F40-411F-BE09-C1B3962AFFC3}" dt="2022-07-28T16:35:13.723" v="2153"/>
          <ac:grpSpMkLst>
            <pc:docMk/>
            <pc:sldMk cId="0" sldId="308"/>
            <ac:grpSpMk id="27061" creationId="{00000000-0000-0000-0000-000000000000}"/>
          </ac:grpSpMkLst>
        </pc:grpChg>
        <pc:grpChg chg="replST">
          <ac:chgData name="Abdessamad Derraz" userId="4c6d9526346a9ae3" providerId="LiveId" clId="{AD25D313-8F40-411F-BE09-C1B3962AFFC3}" dt="2022-07-28T16:35:13.753" v="2154"/>
          <ac:grpSpMkLst>
            <pc:docMk/>
            <pc:sldMk cId="0" sldId="308"/>
            <ac:grpSpMk id="27066" creationId="{00000000-0000-0000-0000-000000000000}"/>
          </ac:grpSpMkLst>
        </pc:grpChg>
        <pc:grpChg chg="replST">
          <ac:chgData name="Abdessamad Derraz" userId="4c6d9526346a9ae3" providerId="LiveId" clId="{AD25D313-8F40-411F-BE09-C1B3962AFFC3}" dt="2022-07-28T16:35:13.783" v="2155"/>
          <ac:grpSpMkLst>
            <pc:docMk/>
            <pc:sldMk cId="0" sldId="308"/>
            <ac:grpSpMk id="27074" creationId="{00000000-0000-0000-0000-000000000000}"/>
          </ac:grpSpMkLst>
        </pc:grpChg>
        <pc:grpChg chg="replST">
          <ac:chgData name="Abdessamad Derraz" userId="4c6d9526346a9ae3" providerId="LiveId" clId="{AD25D313-8F40-411F-BE09-C1B3962AFFC3}" dt="2022-07-28T16:35:13.814" v="2156"/>
          <ac:grpSpMkLst>
            <pc:docMk/>
            <pc:sldMk cId="0" sldId="308"/>
            <ac:grpSpMk id="27081" creationId="{00000000-0000-0000-0000-000000000000}"/>
          </ac:grpSpMkLst>
        </pc:grpChg>
        <pc:grpChg chg="replST">
          <ac:chgData name="Abdessamad Derraz" userId="4c6d9526346a9ae3" providerId="LiveId" clId="{AD25D313-8F40-411F-BE09-C1B3962AFFC3}" dt="2022-07-28T16:35:13.846" v="2157"/>
          <ac:grpSpMkLst>
            <pc:docMk/>
            <pc:sldMk cId="0" sldId="308"/>
            <ac:grpSpMk id="27092" creationId="{00000000-0000-0000-0000-000000000000}"/>
          </ac:grpSpMkLst>
        </pc:grpChg>
        <pc:grpChg chg="replST">
          <ac:chgData name="Abdessamad Derraz" userId="4c6d9526346a9ae3" providerId="LiveId" clId="{AD25D313-8F40-411F-BE09-C1B3962AFFC3}" dt="2022-07-28T16:35:13.876" v="2158"/>
          <ac:grpSpMkLst>
            <pc:docMk/>
            <pc:sldMk cId="0" sldId="308"/>
            <ac:grpSpMk id="27101" creationId="{00000000-0000-0000-0000-000000000000}"/>
          </ac:grpSpMkLst>
        </pc:grpChg>
        <pc:grpChg chg="replST">
          <ac:chgData name="Abdessamad Derraz" userId="4c6d9526346a9ae3" providerId="LiveId" clId="{AD25D313-8F40-411F-BE09-C1B3962AFFC3}" dt="2022-07-28T16:35:13.906" v="2159"/>
          <ac:grpSpMkLst>
            <pc:docMk/>
            <pc:sldMk cId="0" sldId="308"/>
            <ac:grpSpMk id="27116" creationId="{00000000-0000-0000-0000-000000000000}"/>
          </ac:grpSpMkLst>
        </pc:grpChg>
        <pc:grpChg chg="replST">
          <ac:chgData name="Abdessamad Derraz" userId="4c6d9526346a9ae3" providerId="LiveId" clId="{AD25D313-8F40-411F-BE09-C1B3962AFFC3}" dt="2022-07-28T16:35:13.937" v="2160"/>
          <ac:grpSpMkLst>
            <pc:docMk/>
            <pc:sldMk cId="0" sldId="308"/>
            <ac:grpSpMk id="27125" creationId="{00000000-0000-0000-0000-000000000000}"/>
          </ac:grpSpMkLst>
        </pc:grpChg>
        <pc:grpChg chg="replST">
          <ac:chgData name="Abdessamad Derraz" userId="4c6d9526346a9ae3" providerId="LiveId" clId="{AD25D313-8F40-411F-BE09-C1B3962AFFC3}" dt="2022-07-28T16:35:13.966" v="2161"/>
          <ac:grpSpMkLst>
            <pc:docMk/>
            <pc:sldMk cId="0" sldId="308"/>
            <ac:grpSpMk id="27129" creationId="{00000000-0000-0000-0000-000000000000}"/>
          </ac:grpSpMkLst>
        </pc:grpChg>
        <pc:grpChg chg="replST">
          <ac:chgData name="Abdessamad Derraz" userId="4c6d9526346a9ae3" providerId="LiveId" clId="{AD25D313-8F40-411F-BE09-C1B3962AFFC3}" dt="2022-07-28T16:35:14.001" v="2162"/>
          <ac:grpSpMkLst>
            <pc:docMk/>
            <pc:sldMk cId="0" sldId="308"/>
            <ac:grpSpMk id="27135" creationId="{00000000-0000-0000-0000-000000000000}"/>
          </ac:grpSpMkLst>
        </pc:grpChg>
        <pc:grpChg chg="replST">
          <ac:chgData name="Abdessamad Derraz" userId="4c6d9526346a9ae3" providerId="LiveId" clId="{AD25D313-8F40-411F-BE09-C1B3962AFFC3}" dt="2022-07-28T16:35:14.029" v="2163"/>
          <ac:grpSpMkLst>
            <pc:docMk/>
            <pc:sldMk cId="0" sldId="308"/>
            <ac:grpSpMk id="27139" creationId="{00000000-0000-0000-0000-000000000000}"/>
          </ac:grpSpMkLst>
        </pc:grpChg>
        <pc:grpChg chg="replST">
          <ac:chgData name="Abdessamad Derraz" userId="4c6d9526346a9ae3" providerId="LiveId" clId="{AD25D313-8F40-411F-BE09-C1B3962AFFC3}" dt="2022-07-28T16:35:14.058" v="2164"/>
          <ac:grpSpMkLst>
            <pc:docMk/>
            <pc:sldMk cId="0" sldId="308"/>
            <ac:grpSpMk id="27148" creationId="{00000000-0000-0000-0000-000000000000}"/>
          </ac:grpSpMkLst>
        </pc:grpChg>
        <pc:grpChg chg="replST">
          <ac:chgData name="Abdessamad Derraz" userId="4c6d9526346a9ae3" providerId="LiveId" clId="{AD25D313-8F40-411F-BE09-C1B3962AFFC3}" dt="2022-07-28T16:35:14.086" v="2165"/>
          <ac:grpSpMkLst>
            <pc:docMk/>
            <pc:sldMk cId="0" sldId="308"/>
            <ac:grpSpMk id="27151" creationId="{00000000-0000-0000-0000-000000000000}"/>
          </ac:grpSpMkLst>
        </pc:grpChg>
        <pc:grpChg chg="replST">
          <ac:chgData name="Abdessamad Derraz" userId="4c6d9526346a9ae3" providerId="LiveId" clId="{AD25D313-8F40-411F-BE09-C1B3962AFFC3}" dt="2022-07-28T16:35:14.116" v="2166"/>
          <ac:grpSpMkLst>
            <pc:docMk/>
            <pc:sldMk cId="0" sldId="308"/>
            <ac:grpSpMk id="27157" creationId="{00000000-0000-0000-0000-000000000000}"/>
          </ac:grpSpMkLst>
        </pc:grpChg>
        <pc:grpChg chg="replST">
          <ac:chgData name="Abdessamad Derraz" userId="4c6d9526346a9ae3" providerId="LiveId" clId="{AD25D313-8F40-411F-BE09-C1B3962AFFC3}" dt="2022-07-28T16:35:14.143" v="2167"/>
          <ac:grpSpMkLst>
            <pc:docMk/>
            <pc:sldMk cId="0" sldId="308"/>
            <ac:grpSpMk id="27164" creationId="{00000000-0000-0000-0000-000000000000}"/>
          </ac:grpSpMkLst>
        </pc:grpChg>
        <pc:grpChg chg="replST">
          <ac:chgData name="Abdessamad Derraz" userId="4c6d9526346a9ae3" providerId="LiveId" clId="{AD25D313-8F40-411F-BE09-C1B3962AFFC3}" dt="2022-07-28T16:35:14.189" v="2168"/>
          <ac:grpSpMkLst>
            <pc:docMk/>
            <pc:sldMk cId="0" sldId="308"/>
            <ac:grpSpMk id="27172" creationId="{00000000-0000-0000-0000-000000000000}"/>
          </ac:grpSpMkLst>
        </pc:grpChg>
        <pc:grpChg chg="replST">
          <ac:chgData name="Abdessamad Derraz" userId="4c6d9526346a9ae3" providerId="LiveId" clId="{AD25D313-8F40-411F-BE09-C1B3962AFFC3}" dt="2022-07-28T16:35:14.218" v="2169"/>
          <ac:grpSpMkLst>
            <pc:docMk/>
            <pc:sldMk cId="0" sldId="308"/>
            <ac:grpSpMk id="27179" creationId="{00000000-0000-0000-0000-000000000000}"/>
          </ac:grpSpMkLst>
        </pc:grpChg>
        <pc:grpChg chg="replST">
          <ac:chgData name="Abdessamad Derraz" userId="4c6d9526346a9ae3" providerId="LiveId" clId="{AD25D313-8F40-411F-BE09-C1B3962AFFC3}" dt="2022-07-28T16:35:14.248" v="2170"/>
          <ac:grpSpMkLst>
            <pc:docMk/>
            <pc:sldMk cId="0" sldId="308"/>
            <ac:grpSpMk id="27192" creationId="{00000000-0000-0000-0000-000000000000}"/>
          </ac:grpSpMkLst>
        </pc:grpChg>
        <pc:grpChg chg="replST">
          <ac:chgData name="Abdessamad Derraz" userId="4c6d9526346a9ae3" providerId="LiveId" clId="{AD25D313-8F40-411F-BE09-C1B3962AFFC3}" dt="2022-07-28T16:35:14.276" v="2171"/>
          <ac:grpSpMkLst>
            <pc:docMk/>
            <pc:sldMk cId="0" sldId="308"/>
            <ac:grpSpMk id="27207" creationId="{00000000-0000-0000-0000-000000000000}"/>
          </ac:grpSpMkLst>
        </pc:grpChg>
        <pc:grpChg chg="replST">
          <ac:chgData name="Abdessamad Derraz" userId="4c6d9526346a9ae3" providerId="LiveId" clId="{AD25D313-8F40-411F-BE09-C1B3962AFFC3}" dt="2022-07-28T16:35:14.304" v="2172"/>
          <ac:grpSpMkLst>
            <pc:docMk/>
            <pc:sldMk cId="0" sldId="308"/>
            <ac:grpSpMk id="27210" creationId="{00000000-0000-0000-0000-000000000000}"/>
          </ac:grpSpMkLst>
        </pc:grpChg>
        <pc:grpChg chg="replST">
          <ac:chgData name="Abdessamad Derraz" userId="4c6d9526346a9ae3" providerId="LiveId" clId="{AD25D313-8F40-411F-BE09-C1B3962AFFC3}" dt="2022-07-28T16:35:14.338" v="2173"/>
          <ac:grpSpMkLst>
            <pc:docMk/>
            <pc:sldMk cId="0" sldId="308"/>
            <ac:grpSpMk id="27214" creationId="{00000000-0000-0000-0000-000000000000}"/>
          </ac:grpSpMkLst>
        </pc:grpChg>
        <pc:grpChg chg="replST">
          <ac:chgData name="Abdessamad Derraz" userId="4c6d9526346a9ae3" providerId="LiveId" clId="{AD25D313-8F40-411F-BE09-C1B3962AFFC3}" dt="2022-07-28T16:35:14.367" v="2174"/>
          <ac:grpSpMkLst>
            <pc:docMk/>
            <pc:sldMk cId="0" sldId="308"/>
            <ac:grpSpMk id="27220" creationId="{00000000-0000-0000-0000-000000000000}"/>
          </ac:grpSpMkLst>
        </pc:grpChg>
        <pc:grpChg chg="replST">
          <ac:chgData name="Abdessamad Derraz" userId="4c6d9526346a9ae3" providerId="LiveId" clId="{AD25D313-8F40-411F-BE09-C1B3962AFFC3}" dt="2022-07-28T16:35:14.395" v="2175"/>
          <ac:grpSpMkLst>
            <pc:docMk/>
            <pc:sldMk cId="0" sldId="308"/>
            <ac:grpSpMk id="27225" creationId="{00000000-0000-0000-0000-000000000000}"/>
          </ac:grpSpMkLst>
        </pc:grpChg>
        <pc:grpChg chg="replST">
          <ac:chgData name="Abdessamad Derraz" userId="4c6d9526346a9ae3" providerId="LiveId" clId="{AD25D313-8F40-411F-BE09-C1B3962AFFC3}" dt="2022-07-28T16:35:14.453" v="2177"/>
          <ac:grpSpMkLst>
            <pc:docMk/>
            <pc:sldMk cId="0" sldId="308"/>
            <ac:grpSpMk id="27233" creationId="{00000000-0000-0000-0000-000000000000}"/>
          </ac:grpSpMkLst>
        </pc:grpChg>
        <pc:grpChg chg="replST">
          <ac:chgData name="Abdessamad Derraz" userId="4c6d9526346a9ae3" providerId="LiveId" clId="{AD25D313-8F40-411F-BE09-C1B3962AFFC3}" dt="2022-07-28T16:35:14.480" v="2178"/>
          <ac:grpSpMkLst>
            <pc:docMk/>
            <pc:sldMk cId="0" sldId="308"/>
            <ac:grpSpMk id="27243" creationId="{00000000-0000-0000-0000-000000000000}"/>
          </ac:grpSpMkLst>
        </pc:grpChg>
        <pc:grpChg chg="replST">
          <ac:chgData name="Abdessamad Derraz" userId="4c6d9526346a9ae3" providerId="LiveId" clId="{AD25D313-8F40-411F-BE09-C1B3962AFFC3}" dt="2022-07-28T16:35:14.511" v="2179"/>
          <ac:grpSpMkLst>
            <pc:docMk/>
            <pc:sldMk cId="0" sldId="308"/>
            <ac:grpSpMk id="27248" creationId="{00000000-0000-0000-0000-000000000000}"/>
          </ac:grpSpMkLst>
        </pc:grpChg>
        <pc:grpChg chg="replST">
          <ac:chgData name="Abdessamad Derraz" userId="4c6d9526346a9ae3" providerId="LiveId" clId="{AD25D313-8F40-411F-BE09-C1B3962AFFC3}" dt="2022-07-28T16:35:14.541" v="2180"/>
          <ac:grpSpMkLst>
            <pc:docMk/>
            <pc:sldMk cId="0" sldId="308"/>
            <ac:grpSpMk id="27253" creationId="{00000000-0000-0000-0000-000000000000}"/>
          </ac:grpSpMkLst>
        </pc:grpChg>
        <pc:grpChg chg="replST">
          <ac:chgData name="Abdessamad Derraz" userId="4c6d9526346a9ae3" providerId="LiveId" clId="{AD25D313-8F40-411F-BE09-C1B3962AFFC3}" dt="2022-07-28T16:35:14.569" v="2181"/>
          <ac:grpSpMkLst>
            <pc:docMk/>
            <pc:sldMk cId="0" sldId="308"/>
            <ac:grpSpMk id="27262" creationId="{00000000-0000-0000-0000-000000000000}"/>
          </ac:grpSpMkLst>
        </pc:grpChg>
        <pc:grpChg chg="replST">
          <ac:chgData name="Abdessamad Derraz" userId="4c6d9526346a9ae3" providerId="LiveId" clId="{AD25D313-8F40-411F-BE09-C1B3962AFFC3}" dt="2022-07-28T16:35:14.596" v="2182"/>
          <ac:grpSpMkLst>
            <pc:docMk/>
            <pc:sldMk cId="0" sldId="308"/>
            <ac:grpSpMk id="27265" creationId="{00000000-0000-0000-0000-000000000000}"/>
          </ac:grpSpMkLst>
        </pc:grpChg>
        <pc:grpChg chg="replST">
          <ac:chgData name="Abdessamad Derraz" userId="4c6d9526346a9ae3" providerId="LiveId" clId="{AD25D313-8F40-411F-BE09-C1B3962AFFC3}" dt="2022-07-28T16:35:14.623" v="2183"/>
          <ac:grpSpMkLst>
            <pc:docMk/>
            <pc:sldMk cId="0" sldId="308"/>
            <ac:grpSpMk id="27275" creationId="{00000000-0000-0000-0000-000000000000}"/>
          </ac:grpSpMkLst>
        </pc:grpChg>
        <pc:grpChg chg="replST">
          <ac:chgData name="Abdessamad Derraz" userId="4c6d9526346a9ae3" providerId="LiveId" clId="{AD25D313-8F40-411F-BE09-C1B3962AFFC3}" dt="2022-07-28T16:35:14.651" v="2184"/>
          <ac:grpSpMkLst>
            <pc:docMk/>
            <pc:sldMk cId="0" sldId="308"/>
            <ac:grpSpMk id="27289" creationId="{00000000-0000-0000-0000-000000000000}"/>
          </ac:grpSpMkLst>
        </pc:grpChg>
        <pc:grpChg chg="replST">
          <ac:chgData name="Abdessamad Derraz" userId="4c6d9526346a9ae3" providerId="LiveId" clId="{AD25D313-8F40-411F-BE09-C1B3962AFFC3}" dt="2022-07-28T16:35:14.685" v="2185"/>
          <ac:grpSpMkLst>
            <pc:docMk/>
            <pc:sldMk cId="0" sldId="308"/>
            <ac:grpSpMk id="27293" creationId="{00000000-0000-0000-0000-000000000000}"/>
          </ac:grpSpMkLst>
        </pc:grpChg>
        <pc:grpChg chg="replST">
          <ac:chgData name="Abdessamad Derraz" userId="4c6d9526346a9ae3" providerId="LiveId" clId="{AD25D313-8F40-411F-BE09-C1B3962AFFC3}" dt="2022-07-28T16:35:14.713" v="2186"/>
          <ac:grpSpMkLst>
            <pc:docMk/>
            <pc:sldMk cId="0" sldId="308"/>
            <ac:grpSpMk id="27304" creationId="{00000000-0000-0000-0000-000000000000}"/>
          </ac:grpSpMkLst>
        </pc:grpChg>
        <pc:grpChg chg="replST">
          <ac:chgData name="Abdessamad Derraz" userId="4c6d9526346a9ae3" providerId="LiveId" clId="{AD25D313-8F40-411F-BE09-C1B3962AFFC3}" dt="2022-07-28T16:35:14.741" v="2187"/>
          <ac:grpSpMkLst>
            <pc:docMk/>
            <pc:sldMk cId="0" sldId="308"/>
            <ac:grpSpMk id="27307" creationId="{00000000-0000-0000-0000-000000000000}"/>
          </ac:grpSpMkLst>
        </pc:grpChg>
        <pc:grpChg chg="replST">
          <ac:chgData name="Abdessamad Derraz" userId="4c6d9526346a9ae3" providerId="LiveId" clId="{AD25D313-8F40-411F-BE09-C1B3962AFFC3}" dt="2022-07-28T16:35:14.769" v="2188"/>
          <ac:grpSpMkLst>
            <pc:docMk/>
            <pc:sldMk cId="0" sldId="308"/>
            <ac:grpSpMk id="27312" creationId="{00000000-0000-0000-0000-000000000000}"/>
          </ac:grpSpMkLst>
        </pc:grpChg>
        <pc:grpChg chg="replST">
          <ac:chgData name="Abdessamad Derraz" userId="4c6d9526346a9ae3" providerId="LiveId" clId="{AD25D313-8F40-411F-BE09-C1B3962AFFC3}" dt="2022-07-28T16:35:14.828" v="2190"/>
          <ac:grpSpMkLst>
            <pc:docMk/>
            <pc:sldMk cId="0" sldId="308"/>
            <ac:grpSpMk id="27316" creationId="{00000000-0000-0000-0000-000000000000}"/>
          </ac:grpSpMkLst>
        </pc:grpChg>
        <pc:grpChg chg="replST">
          <ac:chgData name="Abdessamad Derraz" userId="4c6d9526346a9ae3" providerId="LiveId" clId="{AD25D313-8F40-411F-BE09-C1B3962AFFC3}" dt="2022-07-28T16:35:14.856" v="2191"/>
          <ac:grpSpMkLst>
            <pc:docMk/>
            <pc:sldMk cId="0" sldId="308"/>
            <ac:grpSpMk id="27321" creationId="{00000000-0000-0000-0000-000000000000}"/>
          </ac:grpSpMkLst>
        </pc:grpChg>
        <pc:grpChg chg="replST">
          <ac:chgData name="Abdessamad Derraz" userId="4c6d9526346a9ae3" providerId="LiveId" clId="{AD25D313-8F40-411F-BE09-C1B3962AFFC3}" dt="2022-07-28T16:35:14.885" v="2192"/>
          <ac:grpSpMkLst>
            <pc:docMk/>
            <pc:sldMk cId="0" sldId="308"/>
            <ac:grpSpMk id="27348" creationId="{00000000-0000-0000-0000-000000000000}"/>
          </ac:grpSpMkLst>
        </pc:grpChg>
        <pc:grpChg chg="replST">
          <ac:chgData name="Abdessamad Derraz" userId="4c6d9526346a9ae3" providerId="LiveId" clId="{AD25D313-8F40-411F-BE09-C1B3962AFFC3}" dt="2022-07-28T16:35:14.918" v="2193"/>
          <ac:grpSpMkLst>
            <pc:docMk/>
            <pc:sldMk cId="0" sldId="308"/>
            <ac:grpSpMk id="27367" creationId="{00000000-0000-0000-0000-000000000000}"/>
          </ac:grpSpMkLst>
        </pc:grpChg>
        <pc:grpChg chg="replST">
          <ac:chgData name="Abdessamad Derraz" userId="4c6d9526346a9ae3" providerId="LiveId" clId="{AD25D313-8F40-411F-BE09-C1B3962AFFC3}" dt="2022-07-28T16:35:14.947" v="2194"/>
          <ac:grpSpMkLst>
            <pc:docMk/>
            <pc:sldMk cId="0" sldId="308"/>
            <ac:grpSpMk id="27370" creationId="{00000000-0000-0000-0000-000000000000}"/>
          </ac:grpSpMkLst>
        </pc:grpChg>
        <pc:grpChg chg="replST">
          <ac:chgData name="Abdessamad Derraz" userId="4c6d9526346a9ae3" providerId="LiveId" clId="{AD25D313-8F40-411F-BE09-C1B3962AFFC3}" dt="2022-07-28T16:35:14.975" v="2195"/>
          <ac:grpSpMkLst>
            <pc:docMk/>
            <pc:sldMk cId="0" sldId="308"/>
            <ac:grpSpMk id="27375" creationId="{00000000-0000-0000-0000-000000000000}"/>
          </ac:grpSpMkLst>
        </pc:grpChg>
        <pc:grpChg chg="replST">
          <ac:chgData name="Abdessamad Derraz" userId="4c6d9526346a9ae3" providerId="LiveId" clId="{AD25D313-8F40-411F-BE09-C1B3962AFFC3}" dt="2022-07-28T16:35:15.002" v="2196"/>
          <ac:grpSpMkLst>
            <pc:docMk/>
            <pc:sldMk cId="0" sldId="308"/>
            <ac:grpSpMk id="27393" creationId="{00000000-0000-0000-0000-000000000000}"/>
          </ac:grpSpMkLst>
        </pc:grpChg>
        <pc:grpChg chg="replST">
          <ac:chgData name="Abdessamad Derraz" userId="4c6d9526346a9ae3" providerId="LiveId" clId="{AD25D313-8F40-411F-BE09-C1B3962AFFC3}" dt="2022-07-28T16:35:15.030" v="2197"/>
          <ac:grpSpMkLst>
            <pc:docMk/>
            <pc:sldMk cId="0" sldId="308"/>
            <ac:grpSpMk id="27399" creationId="{00000000-0000-0000-0000-000000000000}"/>
          </ac:grpSpMkLst>
        </pc:grpChg>
        <pc:grpChg chg="replST">
          <ac:chgData name="Abdessamad Derraz" userId="4c6d9526346a9ae3" providerId="LiveId" clId="{AD25D313-8F40-411F-BE09-C1B3962AFFC3}" dt="2022-07-28T16:35:15.060" v="2198"/>
          <ac:grpSpMkLst>
            <pc:docMk/>
            <pc:sldMk cId="0" sldId="308"/>
            <ac:grpSpMk id="27404" creationId="{00000000-0000-0000-0000-000000000000}"/>
          </ac:grpSpMkLst>
        </pc:grpChg>
        <pc:grpChg chg="replST">
          <ac:chgData name="Abdessamad Derraz" userId="4c6d9526346a9ae3" providerId="LiveId" clId="{AD25D313-8F40-411F-BE09-C1B3962AFFC3}" dt="2022-07-28T16:35:15.089" v="2199"/>
          <ac:grpSpMkLst>
            <pc:docMk/>
            <pc:sldMk cId="0" sldId="308"/>
            <ac:grpSpMk id="27407" creationId="{00000000-0000-0000-0000-000000000000}"/>
          </ac:grpSpMkLst>
        </pc:grpChg>
        <pc:grpChg chg="replST">
          <ac:chgData name="Abdessamad Derraz" userId="4c6d9526346a9ae3" providerId="LiveId" clId="{AD25D313-8F40-411F-BE09-C1B3962AFFC3}" dt="2022-07-28T16:35:15.122" v="2200"/>
          <ac:grpSpMkLst>
            <pc:docMk/>
            <pc:sldMk cId="0" sldId="308"/>
            <ac:grpSpMk id="27413" creationId="{00000000-0000-0000-0000-000000000000}"/>
          </ac:grpSpMkLst>
        </pc:grpChg>
        <pc:grpChg chg="replST">
          <ac:chgData name="Abdessamad Derraz" userId="4c6d9526346a9ae3" providerId="LiveId" clId="{AD25D313-8F40-411F-BE09-C1B3962AFFC3}" dt="2022-07-28T16:35:15.154" v="2201"/>
          <ac:grpSpMkLst>
            <pc:docMk/>
            <pc:sldMk cId="0" sldId="308"/>
            <ac:grpSpMk id="27418" creationId="{00000000-0000-0000-0000-000000000000}"/>
          </ac:grpSpMkLst>
        </pc:grpChg>
        <pc:grpChg chg="replST">
          <ac:chgData name="Abdessamad Derraz" userId="4c6d9526346a9ae3" providerId="LiveId" clId="{AD25D313-8F40-411F-BE09-C1B3962AFFC3}" dt="2022-07-28T16:35:15.189" v="2202"/>
          <ac:grpSpMkLst>
            <pc:docMk/>
            <pc:sldMk cId="0" sldId="308"/>
            <ac:grpSpMk id="27436" creationId="{00000000-0000-0000-0000-000000000000}"/>
          </ac:grpSpMkLst>
        </pc:grpChg>
        <pc:grpChg chg="replST">
          <ac:chgData name="Abdessamad Derraz" userId="4c6d9526346a9ae3" providerId="LiveId" clId="{AD25D313-8F40-411F-BE09-C1B3962AFFC3}" dt="2022-07-28T16:35:15.220" v="2203"/>
          <ac:grpSpMkLst>
            <pc:docMk/>
            <pc:sldMk cId="0" sldId="308"/>
            <ac:grpSpMk id="27457" creationId="{00000000-0000-0000-0000-000000000000}"/>
          </ac:grpSpMkLst>
        </pc:grpChg>
        <pc:grpChg chg="replST">
          <ac:chgData name="Abdessamad Derraz" userId="4c6d9526346a9ae3" providerId="LiveId" clId="{AD25D313-8F40-411F-BE09-C1B3962AFFC3}" dt="2022-07-28T16:35:15.250" v="2204"/>
          <ac:grpSpMkLst>
            <pc:docMk/>
            <pc:sldMk cId="0" sldId="308"/>
            <ac:grpSpMk id="27468" creationId="{00000000-0000-0000-0000-000000000000}"/>
          </ac:grpSpMkLst>
        </pc:grpChg>
        <pc:grpChg chg="replST">
          <ac:chgData name="Abdessamad Derraz" userId="4c6d9526346a9ae3" providerId="LiveId" clId="{AD25D313-8F40-411F-BE09-C1B3962AFFC3}" dt="2022-07-28T16:35:15.280" v="2205"/>
          <ac:grpSpMkLst>
            <pc:docMk/>
            <pc:sldMk cId="0" sldId="308"/>
            <ac:grpSpMk id="27480" creationId="{00000000-0000-0000-0000-000000000000}"/>
          </ac:grpSpMkLst>
        </pc:grpChg>
        <pc:grpChg chg="replST">
          <ac:chgData name="Abdessamad Derraz" userId="4c6d9526346a9ae3" providerId="LiveId" clId="{AD25D313-8F40-411F-BE09-C1B3962AFFC3}" dt="2022-07-28T16:35:15.310" v="2206"/>
          <ac:grpSpMkLst>
            <pc:docMk/>
            <pc:sldMk cId="0" sldId="308"/>
            <ac:grpSpMk id="27489" creationId="{00000000-0000-0000-0000-000000000000}"/>
          </ac:grpSpMkLst>
        </pc:grpChg>
        <pc:grpChg chg="replST">
          <ac:chgData name="Abdessamad Derraz" userId="4c6d9526346a9ae3" providerId="LiveId" clId="{AD25D313-8F40-411F-BE09-C1B3962AFFC3}" dt="2022-07-28T16:35:15.340" v="2207"/>
          <ac:grpSpMkLst>
            <pc:docMk/>
            <pc:sldMk cId="0" sldId="308"/>
            <ac:grpSpMk id="27494" creationId="{00000000-0000-0000-0000-000000000000}"/>
          </ac:grpSpMkLst>
        </pc:grpChg>
        <pc:grpChg chg="replST">
          <ac:chgData name="Abdessamad Derraz" userId="4c6d9526346a9ae3" providerId="LiveId" clId="{AD25D313-8F40-411F-BE09-C1B3962AFFC3}" dt="2022-07-28T16:35:15.369" v="2208"/>
          <ac:grpSpMkLst>
            <pc:docMk/>
            <pc:sldMk cId="0" sldId="308"/>
            <ac:grpSpMk id="27500" creationId="{00000000-0000-0000-0000-000000000000}"/>
          </ac:grpSpMkLst>
        </pc:grpChg>
      </pc:sldChg>
      <pc:sldChg chg="modSp del mod modNotes">
        <pc:chgData name="Abdessamad Derraz" userId="4c6d9526346a9ae3" providerId="LiveId" clId="{AD25D313-8F40-411F-BE09-C1B3962AFFC3}" dt="2022-07-28T16:38:39.932" v="2285" actId="47"/>
        <pc:sldMkLst>
          <pc:docMk/>
          <pc:sldMk cId="0" sldId="309"/>
        </pc:sldMkLst>
        <pc:picChg chg="replST">
          <ac:chgData name="Abdessamad Derraz" userId="4c6d9526346a9ae3" providerId="LiveId" clId="{AD25D313-8F40-411F-BE09-C1B3962AFFC3}" dt="2022-07-28T16:35:15.436" v="2210"/>
          <ac:picMkLst>
            <pc:docMk/>
            <pc:sldMk cId="0" sldId="309"/>
            <ac:picMk id="27510" creationId="{00000000-0000-0000-0000-000000000000}"/>
          </ac:picMkLst>
        </pc:picChg>
      </pc:sldChg>
      <pc:sldChg chg="addSp modSp mod modTransition modNotes modNotesTx">
        <pc:chgData name="Abdessamad Derraz" userId="4c6d9526346a9ae3" providerId="LiveId" clId="{AD25D313-8F40-411F-BE09-C1B3962AFFC3}" dt="2022-08-14T20:01:33.754" v="35239"/>
        <pc:sldMkLst>
          <pc:docMk/>
          <pc:sldMk cId="492164055" sldId="310"/>
        </pc:sldMkLst>
        <pc:spChg chg="replST">
          <ac:chgData name="Abdessamad Derraz" userId="4c6d9526346a9ae3" providerId="LiveId" clId="{AD25D313-8F40-411F-BE09-C1B3962AFFC3}" dt="2022-08-14T20:01:33.754" v="35239"/>
          <ac:spMkLst>
            <pc:docMk/>
            <pc:sldMk cId="492164055" sldId="310"/>
            <ac:spMk id="5" creationId="{EF080179-7DC9-409D-E6E4-993B9B632BA5}"/>
          </ac:spMkLst>
        </pc:spChg>
        <pc:spChg chg="mod replST">
          <ac:chgData name="Abdessamad Derraz" userId="4c6d9526346a9ae3" providerId="LiveId" clId="{AD25D313-8F40-411F-BE09-C1B3962AFFC3}" dt="2022-08-14T20:01:32.898" v="35231"/>
          <ac:spMkLst>
            <pc:docMk/>
            <pc:sldMk cId="492164055" sldId="310"/>
            <ac:spMk id="9316" creationId="{00000000-0000-0000-0000-000000000000}"/>
          </ac:spMkLst>
        </pc:spChg>
        <pc:spChg chg="mod replST">
          <ac:chgData name="Abdessamad Derraz" userId="4c6d9526346a9ae3" providerId="LiveId" clId="{AD25D313-8F40-411F-BE09-C1B3962AFFC3}" dt="2022-08-14T20:01:32.980" v="35232"/>
          <ac:spMkLst>
            <pc:docMk/>
            <pc:sldMk cId="492164055" sldId="310"/>
            <ac:spMk id="9318" creationId="{00000000-0000-0000-0000-000000000000}"/>
          </ac:spMkLst>
        </pc:spChg>
        <pc:spChg chg="mod replST">
          <ac:chgData name="Abdessamad Derraz" userId="4c6d9526346a9ae3" providerId="LiveId" clId="{AD25D313-8F40-411F-BE09-C1B3962AFFC3}" dt="2022-08-14T20:01:33.060" v="35233"/>
          <ac:spMkLst>
            <pc:docMk/>
            <pc:sldMk cId="492164055" sldId="310"/>
            <ac:spMk id="9319" creationId="{00000000-0000-0000-0000-000000000000}"/>
          </ac:spMkLst>
        </pc:spChg>
        <pc:spChg chg="mod replST">
          <ac:chgData name="Abdessamad Derraz" userId="4c6d9526346a9ae3" providerId="LiveId" clId="{AD25D313-8F40-411F-BE09-C1B3962AFFC3}" dt="2022-08-14T20:01:33.212" v="35234"/>
          <ac:spMkLst>
            <pc:docMk/>
            <pc:sldMk cId="492164055" sldId="310"/>
            <ac:spMk id="9320" creationId="{00000000-0000-0000-0000-000000000000}"/>
          </ac:spMkLst>
        </pc:spChg>
        <pc:spChg chg="mod replST">
          <ac:chgData name="Abdessamad Derraz" userId="4c6d9526346a9ae3" providerId="LiveId" clId="{AD25D313-8F40-411F-BE09-C1B3962AFFC3}" dt="2022-08-14T20:01:33.435" v="35235"/>
          <ac:spMkLst>
            <pc:docMk/>
            <pc:sldMk cId="492164055" sldId="310"/>
            <ac:spMk id="9322" creationId="{00000000-0000-0000-0000-000000000000}"/>
          </ac:spMkLst>
        </pc:spChg>
        <pc:spChg chg="mod replST">
          <ac:chgData name="Abdessamad Derraz" userId="4c6d9526346a9ae3" providerId="LiveId" clId="{AD25D313-8F40-411F-BE09-C1B3962AFFC3}" dt="2022-08-14T20:01:33.479" v="35236"/>
          <ac:spMkLst>
            <pc:docMk/>
            <pc:sldMk cId="492164055" sldId="310"/>
            <ac:spMk id="9323" creationId="{00000000-0000-0000-0000-000000000000}"/>
          </ac:spMkLst>
        </pc:spChg>
        <pc:spChg chg="mod">
          <ac:chgData name="Abdessamad Derraz" userId="4c6d9526346a9ae3" providerId="LiveId" clId="{AD25D313-8F40-411F-BE09-C1B3962AFFC3}" dt="2022-08-11T14:46:43.344" v="19304"/>
          <ac:spMkLst>
            <pc:docMk/>
            <pc:sldMk cId="492164055" sldId="310"/>
            <ac:spMk id="9325" creationId="{00000000-0000-0000-0000-000000000000}"/>
          </ac:spMkLst>
        </pc:spChg>
        <pc:spChg chg="mod">
          <ac:chgData name="Abdessamad Derraz" userId="4c6d9526346a9ae3" providerId="LiveId" clId="{AD25D313-8F40-411F-BE09-C1B3962AFFC3}" dt="2022-08-11T14:46:43.344" v="19304"/>
          <ac:spMkLst>
            <pc:docMk/>
            <pc:sldMk cId="492164055" sldId="310"/>
            <ac:spMk id="9326" creationId="{00000000-0000-0000-0000-000000000000}"/>
          </ac:spMkLst>
        </pc:spChg>
        <pc:spChg chg="mod">
          <ac:chgData name="Abdessamad Derraz" userId="4c6d9526346a9ae3" providerId="LiveId" clId="{AD25D313-8F40-411F-BE09-C1B3962AFFC3}" dt="2022-08-11T14:46:43.344" v="19304"/>
          <ac:spMkLst>
            <pc:docMk/>
            <pc:sldMk cId="492164055" sldId="310"/>
            <ac:spMk id="9327" creationId="{00000000-0000-0000-0000-000000000000}"/>
          </ac:spMkLst>
        </pc:spChg>
        <pc:spChg chg="mod">
          <ac:chgData name="Abdessamad Derraz" userId="4c6d9526346a9ae3" providerId="LiveId" clId="{AD25D313-8F40-411F-BE09-C1B3962AFFC3}" dt="2022-08-11T14:46:43.344" v="19304"/>
          <ac:spMkLst>
            <pc:docMk/>
            <pc:sldMk cId="492164055" sldId="310"/>
            <ac:spMk id="9328" creationId="{00000000-0000-0000-0000-000000000000}"/>
          </ac:spMkLst>
        </pc:spChg>
        <pc:spChg chg="mod">
          <ac:chgData name="Abdessamad Derraz" userId="4c6d9526346a9ae3" providerId="LiveId" clId="{AD25D313-8F40-411F-BE09-C1B3962AFFC3}" dt="2022-08-11T14:46:43.344" v="19304"/>
          <ac:spMkLst>
            <pc:docMk/>
            <pc:sldMk cId="492164055" sldId="310"/>
            <ac:spMk id="9329" creationId="{00000000-0000-0000-0000-000000000000}"/>
          </ac:spMkLst>
        </pc:spChg>
        <pc:spChg chg="mod">
          <ac:chgData name="Abdessamad Derraz" userId="4c6d9526346a9ae3" providerId="LiveId" clId="{AD25D313-8F40-411F-BE09-C1B3962AFFC3}" dt="2022-08-11T14:46:43.344" v="19304"/>
          <ac:spMkLst>
            <pc:docMk/>
            <pc:sldMk cId="492164055" sldId="310"/>
            <ac:spMk id="9330" creationId="{00000000-0000-0000-0000-000000000000}"/>
          </ac:spMkLst>
        </pc:spChg>
        <pc:spChg chg="mod">
          <ac:chgData name="Abdessamad Derraz" userId="4c6d9526346a9ae3" providerId="LiveId" clId="{AD25D313-8F40-411F-BE09-C1B3962AFFC3}" dt="2022-08-11T14:46:43.344" v="19304"/>
          <ac:spMkLst>
            <pc:docMk/>
            <pc:sldMk cId="492164055" sldId="310"/>
            <ac:spMk id="9331" creationId="{00000000-0000-0000-0000-000000000000}"/>
          </ac:spMkLst>
        </pc:spChg>
        <pc:spChg chg="mod">
          <ac:chgData name="Abdessamad Derraz" userId="4c6d9526346a9ae3" providerId="LiveId" clId="{AD25D313-8F40-411F-BE09-C1B3962AFFC3}" dt="2022-08-11T14:46:43.344" v="19304"/>
          <ac:spMkLst>
            <pc:docMk/>
            <pc:sldMk cId="492164055" sldId="310"/>
            <ac:spMk id="9332" creationId="{00000000-0000-0000-0000-000000000000}"/>
          </ac:spMkLst>
        </pc:spChg>
        <pc:spChg chg="mod">
          <ac:chgData name="Abdessamad Derraz" userId="4c6d9526346a9ae3" providerId="LiveId" clId="{AD25D313-8F40-411F-BE09-C1B3962AFFC3}" dt="2022-08-11T14:46:43.344" v="19304"/>
          <ac:spMkLst>
            <pc:docMk/>
            <pc:sldMk cId="492164055" sldId="310"/>
            <ac:spMk id="9333" creationId="{00000000-0000-0000-0000-000000000000}"/>
          </ac:spMkLst>
        </pc:spChg>
        <pc:spChg chg="mod">
          <ac:chgData name="Abdessamad Derraz" userId="4c6d9526346a9ae3" providerId="LiveId" clId="{AD25D313-8F40-411F-BE09-C1B3962AFFC3}" dt="2022-08-11T14:46:43.344" v="19304"/>
          <ac:spMkLst>
            <pc:docMk/>
            <pc:sldMk cId="492164055" sldId="310"/>
            <ac:spMk id="9334" creationId="{00000000-0000-0000-0000-000000000000}"/>
          </ac:spMkLst>
        </pc:spChg>
        <pc:spChg chg="mod">
          <ac:chgData name="Abdessamad Derraz" userId="4c6d9526346a9ae3" providerId="LiveId" clId="{AD25D313-8F40-411F-BE09-C1B3962AFFC3}" dt="2022-08-11T14:46:43.344" v="19304"/>
          <ac:spMkLst>
            <pc:docMk/>
            <pc:sldMk cId="492164055" sldId="310"/>
            <ac:spMk id="9335" creationId="{00000000-0000-0000-0000-000000000000}"/>
          </ac:spMkLst>
        </pc:spChg>
        <pc:spChg chg="mod">
          <ac:chgData name="Abdessamad Derraz" userId="4c6d9526346a9ae3" providerId="LiveId" clId="{AD25D313-8F40-411F-BE09-C1B3962AFFC3}" dt="2022-08-11T14:46:43.344" v="19304"/>
          <ac:spMkLst>
            <pc:docMk/>
            <pc:sldMk cId="492164055" sldId="310"/>
            <ac:spMk id="9336" creationId="{00000000-0000-0000-0000-000000000000}"/>
          </ac:spMkLst>
        </pc:spChg>
        <pc:spChg chg="mod">
          <ac:chgData name="Abdessamad Derraz" userId="4c6d9526346a9ae3" providerId="LiveId" clId="{AD25D313-8F40-411F-BE09-C1B3962AFFC3}" dt="2022-08-11T14:46:43.344" v="19304"/>
          <ac:spMkLst>
            <pc:docMk/>
            <pc:sldMk cId="492164055" sldId="310"/>
            <ac:spMk id="9337" creationId="{00000000-0000-0000-0000-000000000000}"/>
          </ac:spMkLst>
        </pc:spChg>
        <pc:spChg chg="mod">
          <ac:chgData name="Abdessamad Derraz" userId="4c6d9526346a9ae3" providerId="LiveId" clId="{AD25D313-8F40-411F-BE09-C1B3962AFFC3}" dt="2022-08-11T14:46:43.344" v="19304"/>
          <ac:spMkLst>
            <pc:docMk/>
            <pc:sldMk cId="492164055" sldId="310"/>
            <ac:spMk id="9338" creationId="{00000000-0000-0000-0000-000000000000}"/>
          </ac:spMkLst>
        </pc:spChg>
        <pc:spChg chg="mod">
          <ac:chgData name="Abdessamad Derraz" userId="4c6d9526346a9ae3" providerId="LiveId" clId="{AD25D313-8F40-411F-BE09-C1B3962AFFC3}" dt="2022-08-11T14:46:43.344" v="19304"/>
          <ac:spMkLst>
            <pc:docMk/>
            <pc:sldMk cId="492164055" sldId="310"/>
            <ac:spMk id="9339" creationId="{00000000-0000-0000-0000-000000000000}"/>
          </ac:spMkLst>
        </pc:spChg>
        <pc:spChg chg="mod">
          <ac:chgData name="Abdessamad Derraz" userId="4c6d9526346a9ae3" providerId="LiveId" clId="{AD25D313-8F40-411F-BE09-C1B3962AFFC3}" dt="2022-08-11T14:46:43.344" v="19304"/>
          <ac:spMkLst>
            <pc:docMk/>
            <pc:sldMk cId="492164055" sldId="310"/>
            <ac:spMk id="9340" creationId="{00000000-0000-0000-0000-000000000000}"/>
          </ac:spMkLst>
        </pc:spChg>
        <pc:spChg chg="mod">
          <ac:chgData name="Abdessamad Derraz" userId="4c6d9526346a9ae3" providerId="LiveId" clId="{AD25D313-8F40-411F-BE09-C1B3962AFFC3}" dt="2022-08-11T14:46:43.344" v="19304"/>
          <ac:spMkLst>
            <pc:docMk/>
            <pc:sldMk cId="492164055" sldId="310"/>
            <ac:spMk id="9341" creationId="{00000000-0000-0000-0000-000000000000}"/>
          </ac:spMkLst>
        </pc:spChg>
        <pc:spChg chg="mod">
          <ac:chgData name="Abdessamad Derraz" userId="4c6d9526346a9ae3" providerId="LiveId" clId="{AD25D313-8F40-411F-BE09-C1B3962AFFC3}" dt="2022-08-11T14:46:43.344" v="19304"/>
          <ac:spMkLst>
            <pc:docMk/>
            <pc:sldMk cId="492164055" sldId="310"/>
            <ac:spMk id="9342" creationId="{00000000-0000-0000-0000-000000000000}"/>
          </ac:spMkLst>
        </pc:spChg>
        <pc:spChg chg="mod">
          <ac:chgData name="Abdessamad Derraz" userId="4c6d9526346a9ae3" providerId="LiveId" clId="{AD25D313-8F40-411F-BE09-C1B3962AFFC3}" dt="2022-08-11T14:46:43.344" v="19304"/>
          <ac:spMkLst>
            <pc:docMk/>
            <pc:sldMk cId="492164055" sldId="310"/>
            <ac:spMk id="9343" creationId="{00000000-0000-0000-0000-000000000000}"/>
          </ac:spMkLst>
        </pc:spChg>
        <pc:spChg chg="mod">
          <ac:chgData name="Abdessamad Derraz" userId="4c6d9526346a9ae3" providerId="LiveId" clId="{AD25D313-8F40-411F-BE09-C1B3962AFFC3}" dt="2022-08-11T14:46:43.344" v="19304"/>
          <ac:spMkLst>
            <pc:docMk/>
            <pc:sldMk cId="492164055" sldId="310"/>
            <ac:spMk id="9344" creationId="{00000000-0000-0000-0000-000000000000}"/>
          </ac:spMkLst>
        </pc:spChg>
        <pc:spChg chg="mod">
          <ac:chgData name="Abdessamad Derraz" userId="4c6d9526346a9ae3" providerId="LiveId" clId="{AD25D313-8F40-411F-BE09-C1B3962AFFC3}" dt="2022-08-11T14:46:43.344" v="19304"/>
          <ac:spMkLst>
            <pc:docMk/>
            <pc:sldMk cId="492164055" sldId="310"/>
            <ac:spMk id="9345" creationId="{00000000-0000-0000-0000-000000000000}"/>
          </ac:spMkLst>
        </pc:spChg>
        <pc:spChg chg="mod">
          <ac:chgData name="Abdessamad Derraz" userId="4c6d9526346a9ae3" providerId="LiveId" clId="{AD25D313-8F40-411F-BE09-C1B3962AFFC3}" dt="2022-08-11T14:46:43.344" v="19304"/>
          <ac:spMkLst>
            <pc:docMk/>
            <pc:sldMk cId="492164055" sldId="310"/>
            <ac:spMk id="9346" creationId="{00000000-0000-0000-0000-000000000000}"/>
          </ac:spMkLst>
        </pc:spChg>
        <pc:spChg chg="mod">
          <ac:chgData name="Abdessamad Derraz" userId="4c6d9526346a9ae3" providerId="LiveId" clId="{AD25D313-8F40-411F-BE09-C1B3962AFFC3}" dt="2022-08-11T14:46:43.344" v="19304"/>
          <ac:spMkLst>
            <pc:docMk/>
            <pc:sldMk cId="492164055" sldId="310"/>
            <ac:spMk id="9347" creationId="{00000000-0000-0000-0000-000000000000}"/>
          </ac:spMkLst>
        </pc:spChg>
        <pc:spChg chg="mod">
          <ac:chgData name="Abdessamad Derraz" userId="4c6d9526346a9ae3" providerId="LiveId" clId="{AD25D313-8F40-411F-BE09-C1B3962AFFC3}" dt="2022-08-11T14:46:43.344" v="19304"/>
          <ac:spMkLst>
            <pc:docMk/>
            <pc:sldMk cId="492164055" sldId="310"/>
            <ac:spMk id="9348" creationId="{00000000-0000-0000-0000-000000000000}"/>
          </ac:spMkLst>
        </pc:spChg>
        <pc:spChg chg="mod">
          <ac:chgData name="Abdessamad Derraz" userId="4c6d9526346a9ae3" providerId="LiveId" clId="{AD25D313-8F40-411F-BE09-C1B3962AFFC3}" dt="2022-08-11T14:46:43.344" v="19304"/>
          <ac:spMkLst>
            <pc:docMk/>
            <pc:sldMk cId="492164055" sldId="310"/>
            <ac:spMk id="9349" creationId="{00000000-0000-0000-0000-000000000000}"/>
          </ac:spMkLst>
        </pc:spChg>
        <pc:spChg chg="mod">
          <ac:chgData name="Abdessamad Derraz" userId="4c6d9526346a9ae3" providerId="LiveId" clId="{AD25D313-8F40-411F-BE09-C1B3962AFFC3}" dt="2022-08-11T14:46:43.344" v="19304"/>
          <ac:spMkLst>
            <pc:docMk/>
            <pc:sldMk cId="492164055" sldId="310"/>
            <ac:spMk id="9350" creationId="{00000000-0000-0000-0000-000000000000}"/>
          </ac:spMkLst>
        </pc:spChg>
        <pc:spChg chg="mod">
          <ac:chgData name="Abdessamad Derraz" userId="4c6d9526346a9ae3" providerId="LiveId" clId="{AD25D313-8F40-411F-BE09-C1B3962AFFC3}" dt="2022-08-11T14:46:43.344" v="19304"/>
          <ac:spMkLst>
            <pc:docMk/>
            <pc:sldMk cId="492164055" sldId="310"/>
            <ac:spMk id="9351" creationId="{00000000-0000-0000-0000-000000000000}"/>
          </ac:spMkLst>
        </pc:spChg>
        <pc:spChg chg="mod">
          <ac:chgData name="Abdessamad Derraz" userId="4c6d9526346a9ae3" providerId="LiveId" clId="{AD25D313-8F40-411F-BE09-C1B3962AFFC3}" dt="2022-08-11T14:46:43.344" v="19304"/>
          <ac:spMkLst>
            <pc:docMk/>
            <pc:sldMk cId="492164055" sldId="310"/>
            <ac:spMk id="9352" creationId="{00000000-0000-0000-0000-000000000000}"/>
          </ac:spMkLst>
        </pc:spChg>
        <pc:spChg chg="mod">
          <ac:chgData name="Abdessamad Derraz" userId="4c6d9526346a9ae3" providerId="LiveId" clId="{AD25D313-8F40-411F-BE09-C1B3962AFFC3}" dt="2022-08-11T14:46:43.344" v="19304"/>
          <ac:spMkLst>
            <pc:docMk/>
            <pc:sldMk cId="492164055" sldId="310"/>
            <ac:spMk id="9353" creationId="{00000000-0000-0000-0000-000000000000}"/>
          </ac:spMkLst>
        </pc:spChg>
        <pc:spChg chg="mod">
          <ac:chgData name="Abdessamad Derraz" userId="4c6d9526346a9ae3" providerId="LiveId" clId="{AD25D313-8F40-411F-BE09-C1B3962AFFC3}" dt="2022-08-11T14:46:43.344" v="19304"/>
          <ac:spMkLst>
            <pc:docMk/>
            <pc:sldMk cId="492164055" sldId="310"/>
            <ac:spMk id="9354" creationId="{00000000-0000-0000-0000-000000000000}"/>
          </ac:spMkLst>
        </pc:spChg>
        <pc:spChg chg="mod">
          <ac:chgData name="Abdessamad Derraz" userId="4c6d9526346a9ae3" providerId="LiveId" clId="{AD25D313-8F40-411F-BE09-C1B3962AFFC3}" dt="2022-08-11T14:46:43.344" v="19304"/>
          <ac:spMkLst>
            <pc:docMk/>
            <pc:sldMk cId="492164055" sldId="310"/>
            <ac:spMk id="9355" creationId="{00000000-0000-0000-0000-000000000000}"/>
          </ac:spMkLst>
        </pc:spChg>
        <pc:spChg chg="mod">
          <ac:chgData name="Abdessamad Derraz" userId="4c6d9526346a9ae3" providerId="LiveId" clId="{AD25D313-8F40-411F-BE09-C1B3962AFFC3}" dt="2022-08-11T14:46:43.344" v="19304"/>
          <ac:spMkLst>
            <pc:docMk/>
            <pc:sldMk cId="492164055" sldId="310"/>
            <ac:spMk id="9356" creationId="{00000000-0000-0000-0000-000000000000}"/>
          </ac:spMkLst>
        </pc:spChg>
        <pc:spChg chg="mod">
          <ac:chgData name="Abdessamad Derraz" userId="4c6d9526346a9ae3" providerId="LiveId" clId="{AD25D313-8F40-411F-BE09-C1B3962AFFC3}" dt="2022-08-11T14:46:43.344" v="19304"/>
          <ac:spMkLst>
            <pc:docMk/>
            <pc:sldMk cId="492164055" sldId="310"/>
            <ac:spMk id="9357" creationId="{00000000-0000-0000-0000-000000000000}"/>
          </ac:spMkLst>
        </pc:spChg>
        <pc:spChg chg="mod">
          <ac:chgData name="Abdessamad Derraz" userId="4c6d9526346a9ae3" providerId="LiveId" clId="{AD25D313-8F40-411F-BE09-C1B3962AFFC3}" dt="2022-08-11T14:46:43.344" v="19304"/>
          <ac:spMkLst>
            <pc:docMk/>
            <pc:sldMk cId="492164055" sldId="310"/>
            <ac:spMk id="9358" creationId="{00000000-0000-0000-0000-000000000000}"/>
          </ac:spMkLst>
        </pc:spChg>
        <pc:spChg chg="mod">
          <ac:chgData name="Abdessamad Derraz" userId="4c6d9526346a9ae3" providerId="LiveId" clId="{AD25D313-8F40-411F-BE09-C1B3962AFFC3}" dt="2022-08-11T14:46:43.344" v="19304"/>
          <ac:spMkLst>
            <pc:docMk/>
            <pc:sldMk cId="492164055" sldId="310"/>
            <ac:spMk id="9359" creationId="{00000000-0000-0000-0000-000000000000}"/>
          </ac:spMkLst>
        </pc:spChg>
        <pc:spChg chg="mod">
          <ac:chgData name="Abdessamad Derraz" userId="4c6d9526346a9ae3" providerId="LiveId" clId="{AD25D313-8F40-411F-BE09-C1B3962AFFC3}" dt="2022-08-11T14:46:43.344" v="19304"/>
          <ac:spMkLst>
            <pc:docMk/>
            <pc:sldMk cId="492164055" sldId="310"/>
            <ac:spMk id="9360" creationId="{00000000-0000-0000-0000-000000000000}"/>
          </ac:spMkLst>
        </pc:spChg>
        <pc:spChg chg="mod">
          <ac:chgData name="Abdessamad Derraz" userId="4c6d9526346a9ae3" providerId="LiveId" clId="{AD25D313-8F40-411F-BE09-C1B3962AFFC3}" dt="2022-08-11T14:46:43.344" v="19304"/>
          <ac:spMkLst>
            <pc:docMk/>
            <pc:sldMk cId="492164055" sldId="310"/>
            <ac:spMk id="9361" creationId="{00000000-0000-0000-0000-000000000000}"/>
          </ac:spMkLst>
        </pc:spChg>
        <pc:spChg chg="mod">
          <ac:chgData name="Abdessamad Derraz" userId="4c6d9526346a9ae3" providerId="LiveId" clId="{AD25D313-8F40-411F-BE09-C1B3962AFFC3}" dt="2022-08-11T14:46:43.344" v="19304"/>
          <ac:spMkLst>
            <pc:docMk/>
            <pc:sldMk cId="492164055" sldId="310"/>
            <ac:spMk id="9362" creationId="{00000000-0000-0000-0000-000000000000}"/>
          </ac:spMkLst>
        </pc:spChg>
        <pc:spChg chg="mod">
          <ac:chgData name="Abdessamad Derraz" userId="4c6d9526346a9ae3" providerId="LiveId" clId="{AD25D313-8F40-411F-BE09-C1B3962AFFC3}" dt="2022-08-11T14:46:43.344" v="19304"/>
          <ac:spMkLst>
            <pc:docMk/>
            <pc:sldMk cId="492164055" sldId="310"/>
            <ac:spMk id="9363" creationId="{00000000-0000-0000-0000-000000000000}"/>
          </ac:spMkLst>
        </pc:spChg>
        <pc:spChg chg="mod">
          <ac:chgData name="Abdessamad Derraz" userId="4c6d9526346a9ae3" providerId="LiveId" clId="{AD25D313-8F40-411F-BE09-C1B3962AFFC3}" dt="2022-08-11T14:46:43.344" v="19304"/>
          <ac:spMkLst>
            <pc:docMk/>
            <pc:sldMk cId="492164055" sldId="310"/>
            <ac:spMk id="9364" creationId="{00000000-0000-0000-0000-000000000000}"/>
          </ac:spMkLst>
        </pc:spChg>
        <pc:spChg chg="mod">
          <ac:chgData name="Abdessamad Derraz" userId="4c6d9526346a9ae3" providerId="LiveId" clId="{AD25D313-8F40-411F-BE09-C1B3962AFFC3}" dt="2022-08-11T14:46:43.344" v="19304"/>
          <ac:spMkLst>
            <pc:docMk/>
            <pc:sldMk cId="492164055" sldId="310"/>
            <ac:spMk id="9365" creationId="{00000000-0000-0000-0000-000000000000}"/>
          </ac:spMkLst>
        </pc:spChg>
        <pc:spChg chg="mod">
          <ac:chgData name="Abdessamad Derraz" userId="4c6d9526346a9ae3" providerId="LiveId" clId="{AD25D313-8F40-411F-BE09-C1B3962AFFC3}" dt="2022-08-11T14:46:43.344" v="19304"/>
          <ac:spMkLst>
            <pc:docMk/>
            <pc:sldMk cId="492164055" sldId="310"/>
            <ac:spMk id="9366" creationId="{00000000-0000-0000-0000-000000000000}"/>
          </ac:spMkLst>
        </pc:spChg>
        <pc:spChg chg="mod">
          <ac:chgData name="Abdessamad Derraz" userId="4c6d9526346a9ae3" providerId="LiveId" clId="{AD25D313-8F40-411F-BE09-C1B3962AFFC3}" dt="2022-08-11T14:46:43.344" v="19304"/>
          <ac:spMkLst>
            <pc:docMk/>
            <pc:sldMk cId="492164055" sldId="310"/>
            <ac:spMk id="9367" creationId="{00000000-0000-0000-0000-000000000000}"/>
          </ac:spMkLst>
        </pc:spChg>
        <pc:spChg chg="mod">
          <ac:chgData name="Abdessamad Derraz" userId="4c6d9526346a9ae3" providerId="LiveId" clId="{AD25D313-8F40-411F-BE09-C1B3962AFFC3}" dt="2022-08-11T14:46:43.344" v="19304"/>
          <ac:spMkLst>
            <pc:docMk/>
            <pc:sldMk cId="492164055" sldId="310"/>
            <ac:spMk id="9368" creationId="{00000000-0000-0000-0000-000000000000}"/>
          </ac:spMkLst>
        </pc:spChg>
        <pc:spChg chg="mod">
          <ac:chgData name="Abdessamad Derraz" userId="4c6d9526346a9ae3" providerId="LiveId" clId="{AD25D313-8F40-411F-BE09-C1B3962AFFC3}" dt="2022-08-11T14:46:43.344" v="19304"/>
          <ac:spMkLst>
            <pc:docMk/>
            <pc:sldMk cId="492164055" sldId="310"/>
            <ac:spMk id="9369" creationId="{00000000-0000-0000-0000-000000000000}"/>
          </ac:spMkLst>
        </pc:spChg>
        <pc:spChg chg="mod">
          <ac:chgData name="Abdessamad Derraz" userId="4c6d9526346a9ae3" providerId="LiveId" clId="{AD25D313-8F40-411F-BE09-C1B3962AFFC3}" dt="2022-08-11T14:46:43.344" v="19304"/>
          <ac:spMkLst>
            <pc:docMk/>
            <pc:sldMk cId="492164055" sldId="310"/>
            <ac:spMk id="9370" creationId="{00000000-0000-0000-0000-000000000000}"/>
          </ac:spMkLst>
        </pc:spChg>
        <pc:spChg chg="mod">
          <ac:chgData name="Abdessamad Derraz" userId="4c6d9526346a9ae3" providerId="LiveId" clId="{AD25D313-8F40-411F-BE09-C1B3962AFFC3}" dt="2022-08-11T14:46:43.344" v="19304"/>
          <ac:spMkLst>
            <pc:docMk/>
            <pc:sldMk cId="492164055" sldId="310"/>
            <ac:spMk id="9371" creationId="{00000000-0000-0000-0000-000000000000}"/>
          </ac:spMkLst>
        </pc:spChg>
        <pc:spChg chg="mod">
          <ac:chgData name="Abdessamad Derraz" userId="4c6d9526346a9ae3" providerId="LiveId" clId="{AD25D313-8F40-411F-BE09-C1B3962AFFC3}" dt="2022-08-11T14:46:43.344" v="19304"/>
          <ac:spMkLst>
            <pc:docMk/>
            <pc:sldMk cId="492164055" sldId="310"/>
            <ac:spMk id="9372" creationId="{00000000-0000-0000-0000-000000000000}"/>
          </ac:spMkLst>
        </pc:spChg>
        <pc:spChg chg="mod">
          <ac:chgData name="Abdessamad Derraz" userId="4c6d9526346a9ae3" providerId="LiveId" clId="{AD25D313-8F40-411F-BE09-C1B3962AFFC3}" dt="2022-08-11T14:46:43.344" v="19304"/>
          <ac:spMkLst>
            <pc:docMk/>
            <pc:sldMk cId="492164055" sldId="310"/>
            <ac:spMk id="9373" creationId="{00000000-0000-0000-0000-000000000000}"/>
          </ac:spMkLst>
        </pc:spChg>
        <pc:spChg chg="mod">
          <ac:chgData name="Abdessamad Derraz" userId="4c6d9526346a9ae3" providerId="LiveId" clId="{AD25D313-8F40-411F-BE09-C1B3962AFFC3}" dt="2022-08-11T14:46:43.344" v="19304"/>
          <ac:spMkLst>
            <pc:docMk/>
            <pc:sldMk cId="492164055" sldId="310"/>
            <ac:spMk id="9374" creationId="{00000000-0000-0000-0000-000000000000}"/>
          </ac:spMkLst>
        </pc:spChg>
        <pc:spChg chg="mod">
          <ac:chgData name="Abdessamad Derraz" userId="4c6d9526346a9ae3" providerId="LiveId" clId="{AD25D313-8F40-411F-BE09-C1B3962AFFC3}" dt="2022-08-11T14:46:43.344" v="19304"/>
          <ac:spMkLst>
            <pc:docMk/>
            <pc:sldMk cId="492164055" sldId="310"/>
            <ac:spMk id="9375" creationId="{00000000-0000-0000-0000-000000000000}"/>
          </ac:spMkLst>
        </pc:spChg>
        <pc:spChg chg="mod">
          <ac:chgData name="Abdessamad Derraz" userId="4c6d9526346a9ae3" providerId="LiveId" clId="{AD25D313-8F40-411F-BE09-C1B3962AFFC3}" dt="2022-08-11T14:46:43.344" v="19304"/>
          <ac:spMkLst>
            <pc:docMk/>
            <pc:sldMk cId="492164055" sldId="310"/>
            <ac:spMk id="9376" creationId="{00000000-0000-0000-0000-000000000000}"/>
          </ac:spMkLst>
        </pc:spChg>
        <pc:spChg chg="mod">
          <ac:chgData name="Abdessamad Derraz" userId="4c6d9526346a9ae3" providerId="LiveId" clId="{AD25D313-8F40-411F-BE09-C1B3962AFFC3}" dt="2022-08-11T14:46:43.344" v="19304"/>
          <ac:spMkLst>
            <pc:docMk/>
            <pc:sldMk cId="492164055" sldId="310"/>
            <ac:spMk id="9377" creationId="{00000000-0000-0000-0000-000000000000}"/>
          </ac:spMkLst>
        </pc:spChg>
        <pc:spChg chg="mod">
          <ac:chgData name="Abdessamad Derraz" userId="4c6d9526346a9ae3" providerId="LiveId" clId="{AD25D313-8F40-411F-BE09-C1B3962AFFC3}" dt="2022-08-11T14:46:43.344" v="19304"/>
          <ac:spMkLst>
            <pc:docMk/>
            <pc:sldMk cId="492164055" sldId="310"/>
            <ac:spMk id="9378" creationId="{00000000-0000-0000-0000-000000000000}"/>
          </ac:spMkLst>
        </pc:spChg>
        <pc:spChg chg="mod">
          <ac:chgData name="Abdessamad Derraz" userId="4c6d9526346a9ae3" providerId="LiveId" clId="{AD25D313-8F40-411F-BE09-C1B3962AFFC3}" dt="2022-08-11T14:46:43.344" v="19304"/>
          <ac:spMkLst>
            <pc:docMk/>
            <pc:sldMk cId="492164055" sldId="310"/>
            <ac:spMk id="9379" creationId="{00000000-0000-0000-0000-000000000000}"/>
          </ac:spMkLst>
        </pc:spChg>
        <pc:spChg chg="mod">
          <ac:chgData name="Abdessamad Derraz" userId="4c6d9526346a9ae3" providerId="LiveId" clId="{AD25D313-8F40-411F-BE09-C1B3962AFFC3}" dt="2022-08-11T14:46:43.344" v="19304"/>
          <ac:spMkLst>
            <pc:docMk/>
            <pc:sldMk cId="492164055" sldId="310"/>
            <ac:spMk id="9380" creationId="{00000000-0000-0000-0000-000000000000}"/>
          </ac:spMkLst>
        </pc:spChg>
        <pc:spChg chg="mod">
          <ac:chgData name="Abdessamad Derraz" userId="4c6d9526346a9ae3" providerId="LiveId" clId="{AD25D313-8F40-411F-BE09-C1B3962AFFC3}" dt="2022-08-11T14:46:43.344" v="19304"/>
          <ac:spMkLst>
            <pc:docMk/>
            <pc:sldMk cId="492164055" sldId="310"/>
            <ac:spMk id="9381" creationId="{00000000-0000-0000-0000-000000000000}"/>
          </ac:spMkLst>
        </pc:spChg>
        <pc:spChg chg="mod">
          <ac:chgData name="Abdessamad Derraz" userId="4c6d9526346a9ae3" providerId="LiveId" clId="{AD25D313-8F40-411F-BE09-C1B3962AFFC3}" dt="2022-08-11T14:46:43.344" v="19304"/>
          <ac:spMkLst>
            <pc:docMk/>
            <pc:sldMk cId="492164055" sldId="310"/>
            <ac:spMk id="9382" creationId="{00000000-0000-0000-0000-000000000000}"/>
          </ac:spMkLst>
        </pc:spChg>
        <pc:spChg chg="mod">
          <ac:chgData name="Abdessamad Derraz" userId="4c6d9526346a9ae3" providerId="LiveId" clId="{AD25D313-8F40-411F-BE09-C1B3962AFFC3}" dt="2022-08-11T14:46:43.344" v="19304"/>
          <ac:spMkLst>
            <pc:docMk/>
            <pc:sldMk cId="492164055" sldId="310"/>
            <ac:spMk id="9383" creationId="{00000000-0000-0000-0000-000000000000}"/>
          </ac:spMkLst>
        </pc:spChg>
        <pc:spChg chg="mod">
          <ac:chgData name="Abdessamad Derraz" userId="4c6d9526346a9ae3" providerId="LiveId" clId="{AD25D313-8F40-411F-BE09-C1B3962AFFC3}" dt="2022-08-11T14:46:43.344" v="19304"/>
          <ac:spMkLst>
            <pc:docMk/>
            <pc:sldMk cId="492164055" sldId="310"/>
            <ac:spMk id="9384" creationId="{00000000-0000-0000-0000-000000000000}"/>
          </ac:spMkLst>
        </pc:spChg>
        <pc:spChg chg="mod">
          <ac:chgData name="Abdessamad Derraz" userId="4c6d9526346a9ae3" providerId="LiveId" clId="{AD25D313-8F40-411F-BE09-C1B3962AFFC3}" dt="2022-08-11T14:46:43.344" v="19304"/>
          <ac:spMkLst>
            <pc:docMk/>
            <pc:sldMk cId="492164055" sldId="310"/>
            <ac:spMk id="9385" creationId="{00000000-0000-0000-0000-000000000000}"/>
          </ac:spMkLst>
        </pc:spChg>
        <pc:spChg chg="mod">
          <ac:chgData name="Abdessamad Derraz" userId="4c6d9526346a9ae3" providerId="LiveId" clId="{AD25D313-8F40-411F-BE09-C1B3962AFFC3}" dt="2022-08-11T14:46:43.344" v="19304"/>
          <ac:spMkLst>
            <pc:docMk/>
            <pc:sldMk cId="492164055" sldId="310"/>
            <ac:spMk id="9386" creationId="{00000000-0000-0000-0000-000000000000}"/>
          </ac:spMkLst>
        </pc:spChg>
        <pc:spChg chg="mod">
          <ac:chgData name="Abdessamad Derraz" userId="4c6d9526346a9ae3" providerId="LiveId" clId="{AD25D313-8F40-411F-BE09-C1B3962AFFC3}" dt="2022-08-11T14:46:43.344" v="19304"/>
          <ac:spMkLst>
            <pc:docMk/>
            <pc:sldMk cId="492164055" sldId="310"/>
            <ac:spMk id="9387" creationId="{00000000-0000-0000-0000-000000000000}"/>
          </ac:spMkLst>
        </pc:spChg>
        <pc:spChg chg="mod">
          <ac:chgData name="Abdessamad Derraz" userId="4c6d9526346a9ae3" providerId="LiveId" clId="{AD25D313-8F40-411F-BE09-C1B3962AFFC3}" dt="2022-08-11T14:46:43.344" v="19304"/>
          <ac:spMkLst>
            <pc:docMk/>
            <pc:sldMk cId="492164055" sldId="310"/>
            <ac:spMk id="9388" creationId="{00000000-0000-0000-0000-000000000000}"/>
          </ac:spMkLst>
        </pc:spChg>
        <pc:spChg chg="mod">
          <ac:chgData name="Abdessamad Derraz" userId="4c6d9526346a9ae3" providerId="LiveId" clId="{AD25D313-8F40-411F-BE09-C1B3962AFFC3}" dt="2022-08-11T14:46:43.344" v="19304"/>
          <ac:spMkLst>
            <pc:docMk/>
            <pc:sldMk cId="492164055" sldId="310"/>
            <ac:spMk id="9389" creationId="{00000000-0000-0000-0000-000000000000}"/>
          </ac:spMkLst>
        </pc:spChg>
        <pc:spChg chg="mod">
          <ac:chgData name="Abdessamad Derraz" userId="4c6d9526346a9ae3" providerId="LiveId" clId="{AD25D313-8F40-411F-BE09-C1B3962AFFC3}" dt="2022-08-11T14:46:43.344" v="19304"/>
          <ac:spMkLst>
            <pc:docMk/>
            <pc:sldMk cId="492164055" sldId="310"/>
            <ac:spMk id="9390" creationId="{00000000-0000-0000-0000-000000000000}"/>
          </ac:spMkLst>
        </pc:spChg>
        <pc:spChg chg="mod">
          <ac:chgData name="Abdessamad Derraz" userId="4c6d9526346a9ae3" providerId="LiveId" clId="{AD25D313-8F40-411F-BE09-C1B3962AFFC3}" dt="2022-08-11T14:46:43.344" v="19304"/>
          <ac:spMkLst>
            <pc:docMk/>
            <pc:sldMk cId="492164055" sldId="310"/>
            <ac:spMk id="9391" creationId="{00000000-0000-0000-0000-000000000000}"/>
          </ac:spMkLst>
        </pc:spChg>
        <pc:spChg chg="mod">
          <ac:chgData name="Abdessamad Derraz" userId="4c6d9526346a9ae3" providerId="LiveId" clId="{AD25D313-8F40-411F-BE09-C1B3962AFFC3}" dt="2022-08-11T14:46:43.344" v="19304"/>
          <ac:spMkLst>
            <pc:docMk/>
            <pc:sldMk cId="492164055" sldId="310"/>
            <ac:spMk id="9392" creationId="{00000000-0000-0000-0000-000000000000}"/>
          </ac:spMkLst>
        </pc:spChg>
        <pc:spChg chg="mod">
          <ac:chgData name="Abdessamad Derraz" userId="4c6d9526346a9ae3" providerId="LiveId" clId="{AD25D313-8F40-411F-BE09-C1B3962AFFC3}" dt="2022-08-11T14:46:43.344" v="19304"/>
          <ac:spMkLst>
            <pc:docMk/>
            <pc:sldMk cId="492164055" sldId="310"/>
            <ac:spMk id="9393" creationId="{00000000-0000-0000-0000-000000000000}"/>
          </ac:spMkLst>
        </pc:spChg>
        <pc:spChg chg="mod">
          <ac:chgData name="Abdessamad Derraz" userId="4c6d9526346a9ae3" providerId="LiveId" clId="{AD25D313-8F40-411F-BE09-C1B3962AFFC3}" dt="2022-08-11T14:46:43.344" v="19304"/>
          <ac:spMkLst>
            <pc:docMk/>
            <pc:sldMk cId="492164055" sldId="310"/>
            <ac:spMk id="9394" creationId="{00000000-0000-0000-0000-000000000000}"/>
          </ac:spMkLst>
        </pc:spChg>
        <pc:spChg chg="mod">
          <ac:chgData name="Abdessamad Derraz" userId="4c6d9526346a9ae3" providerId="LiveId" clId="{AD25D313-8F40-411F-BE09-C1B3962AFFC3}" dt="2022-08-11T14:46:43.344" v="19304"/>
          <ac:spMkLst>
            <pc:docMk/>
            <pc:sldMk cId="492164055" sldId="310"/>
            <ac:spMk id="9395" creationId="{00000000-0000-0000-0000-000000000000}"/>
          </ac:spMkLst>
        </pc:spChg>
        <pc:spChg chg="mod">
          <ac:chgData name="Abdessamad Derraz" userId="4c6d9526346a9ae3" providerId="LiveId" clId="{AD25D313-8F40-411F-BE09-C1B3962AFFC3}" dt="2022-08-11T14:46:43.344" v="19304"/>
          <ac:spMkLst>
            <pc:docMk/>
            <pc:sldMk cId="492164055" sldId="310"/>
            <ac:spMk id="9396" creationId="{00000000-0000-0000-0000-000000000000}"/>
          </ac:spMkLst>
        </pc:spChg>
        <pc:spChg chg="mod">
          <ac:chgData name="Abdessamad Derraz" userId="4c6d9526346a9ae3" providerId="LiveId" clId="{AD25D313-8F40-411F-BE09-C1B3962AFFC3}" dt="2022-08-11T14:46:43.344" v="19304"/>
          <ac:spMkLst>
            <pc:docMk/>
            <pc:sldMk cId="492164055" sldId="310"/>
            <ac:spMk id="9397" creationId="{00000000-0000-0000-0000-000000000000}"/>
          </ac:spMkLst>
        </pc:spChg>
        <pc:spChg chg="mod">
          <ac:chgData name="Abdessamad Derraz" userId="4c6d9526346a9ae3" providerId="LiveId" clId="{AD25D313-8F40-411F-BE09-C1B3962AFFC3}" dt="2022-08-11T14:46:43.344" v="19304"/>
          <ac:spMkLst>
            <pc:docMk/>
            <pc:sldMk cId="492164055" sldId="310"/>
            <ac:spMk id="9398" creationId="{00000000-0000-0000-0000-000000000000}"/>
          </ac:spMkLst>
        </pc:spChg>
        <pc:spChg chg="mod">
          <ac:chgData name="Abdessamad Derraz" userId="4c6d9526346a9ae3" providerId="LiveId" clId="{AD25D313-8F40-411F-BE09-C1B3962AFFC3}" dt="2022-08-11T14:46:43.344" v="19304"/>
          <ac:spMkLst>
            <pc:docMk/>
            <pc:sldMk cId="492164055" sldId="310"/>
            <ac:spMk id="9399" creationId="{00000000-0000-0000-0000-000000000000}"/>
          </ac:spMkLst>
        </pc:spChg>
        <pc:spChg chg="mod">
          <ac:chgData name="Abdessamad Derraz" userId="4c6d9526346a9ae3" providerId="LiveId" clId="{AD25D313-8F40-411F-BE09-C1B3962AFFC3}" dt="2022-08-11T14:46:43.344" v="19304"/>
          <ac:spMkLst>
            <pc:docMk/>
            <pc:sldMk cId="492164055" sldId="310"/>
            <ac:spMk id="9400" creationId="{00000000-0000-0000-0000-000000000000}"/>
          </ac:spMkLst>
        </pc:spChg>
        <pc:spChg chg="mod">
          <ac:chgData name="Abdessamad Derraz" userId="4c6d9526346a9ae3" providerId="LiveId" clId="{AD25D313-8F40-411F-BE09-C1B3962AFFC3}" dt="2022-08-11T14:46:43.344" v="19304"/>
          <ac:spMkLst>
            <pc:docMk/>
            <pc:sldMk cId="492164055" sldId="310"/>
            <ac:spMk id="9401" creationId="{00000000-0000-0000-0000-000000000000}"/>
          </ac:spMkLst>
        </pc:spChg>
        <pc:spChg chg="mod">
          <ac:chgData name="Abdessamad Derraz" userId="4c6d9526346a9ae3" providerId="LiveId" clId="{AD25D313-8F40-411F-BE09-C1B3962AFFC3}" dt="2022-08-11T14:46:43.344" v="19304"/>
          <ac:spMkLst>
            <pc:docMk/>
            <pc:sldMk cId="492164055" sldId="310"/>
            <ac:spMk id="9402" creationId="{00000000-0000-0000-0000-000000000000}"/>
          </ac:spMkLst>
        </pc:spChg>
        <pc:spChg chg="mod">
          <ac:chgData name="Abdessamad Derraz" userId="4c6d9526346a9ae3" providerId="LiveId" clId="{AD25D313-8F40-411F-BE09-C1B3962AFFC3}" dt="2022-08-11T14:46:43.344" v="19304"/>
          <ac:spMkLst>
            <pc:docMk/>
            <pc:sldMk cId="492164055" sldId="310"/>
            <ac:spMk id="9403" creationId="{00000000-0000-0000-0000-000000000000}"/>
          </ac:spMkLst>
        </pc:spChg>
        <pc:spChg chg="mod">
          <ac:chgData name="Abdessamad Derraz" userId="4c6d9526346a9ae3" providerId="LiveId" clId="{AD25D313-8F40-411F-BE09-C1B3962AFFC3}" dt="2022-08-11T14:46:43.344" v="19304"/>
          <ac:spMkLst>
            <pc:docMk/>
            <pc:sldMk cId="492164055" sldId="310"/>
            <ac:spMk id="9404" creationId="{00000000-0000-0000-0000-000000000000}"/>
          </ac:spMkLst>
        </pc:spChg>
        <pc:spChg chg="mod">
          <ac:chgData name="Abdessamad Derraz" userId="4c6d9526346a9ae3" providerId="LiveId" clId="{AD25D313-8F40-411F-BE09-C1B3962AFFC3}" dt="2022-08-11T14:46:43.344" v="19304"/>
          <ac:spMkLst>
            <pc:docMk/>
            <pc:sldMk cId="492164055" sldId="310"/>
            <ac:spMk id="9405" creationId="{00000000-0000-0000-0000-000000000000}"/>
          </ac:spMkLst>
        </pc:spChg>
        <pc:spChg chg="mod">
          <ac:chgData name="Abdessamad Derraz" userId="4c6d9526346a9ae3" providerId="LiveId" clId="{AD25D313-8F40-411F-BE09-C1B3962AFFC3}" dt="2022-08-11T14:46:43.344" v="19304"/>
          <ac:spMkLst>
            <pc:docMk/>
            <pc:sldMk cId="492164055" sldId="310"/>
            <ac:spMk id="9406" creationId="{00000000-0000-0000-0000-000000000000}"/>
          </ac:spMkLst>
        </pc:spChg>
        <pc:spChg chg="mod">
          <ac:chgData name="Abdessamad Derraz" userId="4c6d9526346a9ae3" providerId="LiveId" clId="{AD25D313-8F40-411F-BE09-C1B3962AFFC3}" dt="2022-08-11T14:46:43.344" v="19304"/>
          <ac:spMkLst>
            <pc:docMk/>
            <pc:sldMk cId="492164055" sldId="310"/>
            <ac:spMk id="9407" creationId="{00000000-0000-0000-0000-000000000000}"/>
          </ac:spMkLst>
        </pc:spChg>
        <pc:spChg chg="mod">
          <ac:chgData name="Abdessamad Derraz" userId="4c6d9526346a9ae3" providerId="LiveId" clId="{AD25D313-8F40-411F-BE09-C1B3962AFFC3}" dt="2022-08-11T14:46:43.344" v="19304"/>
          <ac:spMkLst>
            <pc:docMk/>
            <pc:sldMk cId="492164055" sldId="310"/>
            <ac:spMk id="9408" creationId="{00000000-0000-0000-0000-000000000000}"/>
          </ac:spMkLst>
        </pc:spChg>
        <pc:spChg chg="mod">
          <ac:chgData name="Abdessamad Derraz" userId="4c6d9526346a9ae3" providerId="LiveId" clId="{AD25D313-8F40-411F-BE09-C1B3962AFFC3}" dt="2022-08-11T14:46:43.344" v="19304"/>
          <ac:spMkLst>
            <pc:docMk/>
            <pc:sldMk cId="492164055" sldId="310"/>
            <ac:spMk id="9409" creationId="{00000000-0000-0000-0000-000000000000}"/>
          </ac:spMkLst>
        </pc:spChg>
        <pc:spChg chg="mod">
          <ac:chgData name="Abdessamad Derraz" userId="4c6d9526346a9ae3" providerId="LiveId" clId="{AD25D313-8F40-411F-BE09-C1B3962AFFC3}" dt="2022-08-11T14:46:43.344" v="19304"/>
          <ac:spMkLst>
            <pc:docMk/>
            <pc:sldMk cId="492164055" sldId="310"/>
            <ac:spMk id="9410" creationId="{00000000-0000-0000-0000-000000000000}"/>
          </ac:spMkLst>
        </pc:spChg>
        <pc:spChg chg="mod">
          <ac:chgData name="Abdessamad Derraz" userId="4c6d9526346a9ae3" providerId="LiveId" clId="{AD25D313-8F40-411F-BE09-C1B3962AFFC3}" dt="2022-08-11T14:46:43.344" v="19304"/>
          <ac:spMkLst>
            <pc:docMk/>
            <pc:sldMk cId="492164055" sldId="310"/>
            <ac:spMk id="9411" creationId="{00000000-0000-0000-0000-000000000000}"/>
          </ac:spMkLst>
        </pc:spChg>
        <pc:spChg chg="mod">
          <ac:chgData name="Abdessamad Derraz" userId="4c6d9526346a9ae3" providerId="LiveId" clId="{AD25D313-8F40-411F-BE09-C1B3962AFFC3}" dt="2022-08-11T14:46:43.344" v="19304"/>
          <ac:spMkLst>
            <pc:docMk/>
            <pc:sldMk cId="492164055" sldId="310"/>
            <ac:spMk id="9412" creationId="{00000000-0000-0000-0000-000000000000}"/>
          </ac:spMkLst>
        </pc:spChg>
        <pc:spChg chg="mod">
          <ac:chgData name="Abdessamad Derraz" userId="4c6d9526346a9ae3" providerId="LiveId" clId="{AD25D313-8F40-411F-BE09-C1B3962AFFC3}" dt="2022-08-11T14:46:43.344" v="19304"/>
          <ac:spMkLst>
            <pc:docMk/>
            <pc:sldMk cId="492164055" sldId="310"/>
            <ac:spMk id="9413" creationId="{00000000-0000-0000-0000-000000000000}"/>
          </ac:spMkLst>
        </pc:spChg>
        <pc:spChg chg="mod">
          <ac:chgData name="Abdessamad Derraz" userId="4c6d9526346a9ae3" providerId="LiveId" clId="{AD25D313-8F40-411F-BE09-C1B3962AFFC3}" dt="2022-08-11T14:46:43.344" v="19304"/>
          <ac:spMkLst>
            <pc:docMk/>
            <pc:sldMk cId="492164055" sldId="310"/>
            <ac:spMk id="9414" creationId="{00000000-0000-0000-0000-000000000000}"/>
          </ac:spMkLst>
        </pc:spChg>
        <pc:spChg chg="mod">
          <ac:chgData name="Abdessamad Derraz" userId="4c6d9526346a9ae3" providerId="LiveId" clId="{AD25D313-8F40-411F-BE09-C1B3962AFFC3}" dt="2022-08-11T14:46:43.344" v="19304"/>
          <ac:spMkLst>
            <pc:docMk/>
            <pc:sldMk cId="492164055" sldId="310"/>
            <ac:spMk id="9415" creationId="{00000000-0000-0000-0000-000000000000}"/>
          </ac:spMkLst>
        </pc:spChg>
        <pc:spChg chg="mod">
          <ac:chgData name="Abdessamad Derraz" userId="4c6d9526346a9ae3" providerId="LiveId" clId="{AD25D313-8F40-411F-BE09-C1B3962AFFC3}" dt="2022-08-11T14:46:43.344" v="19304"/>
          <ac:spMkLst>
            <pc:docMk/>
            <pc:sldMk cId="492164055" sldId="310"/>
            <ac:spMk id="9416" creationId="{00000000-0000-0000-0000-000000000000}"/>
          </ac:spMkLst>
        </pc:spChg>
        <pc:spChg chg="mod">
          <ac:chgData name="Abdessamad Derraz" userId="4c6d9526346a9ae3" providerId="LiveId" clId="{AD25D313-8F40-411F-BE09-C1B3962AFFC3}" dt="2022-08-11T14:46:43.344" v="19304"/>
          <ac:spMkLst>
            <pc:docMk/>
            <pc:sldMk cId="492164055" sldId="310"/>
            <ac:spMk id="9417" creationId="{00000000-0000-0000-0000-000000000000}"/>
          </ac:spMkLst>
        </pc:spChg>
        <pc:spChg chg="mod">
          <ac:chgData name="Abdessamad Derraz" userId="4c6d9526346a9ae3" providerId="LiveId" clId="{AD25D313-8F40-411F-BE09-C1B3962AFFC3}" dt="2022-08-11T14:46:43.344" v="19304"/>
          <ac:spMkLst>
            <pc:docMk/>
            <pc:sldMk cId="492164055" sldId="310"/>
            <ac:spMk id="9418" creationId="{00000000-0000-0000-0000-000000000000}"/>
          </ac:spMkLst>
        </pc:spChg>
        <pc:spChg chg="mod">
          <ac:chgData name="Abdessamad Derraz" userId="4c6d9526346a9ae3" providerId="LiveId" clId="{AD25D313-8F40-411F-BE09-C1B3962AFFC3}" dt="2022-08-11T14:46:43.344" v="19304"/>
          <ac:spMkLst>
            <pc:docMk/>
            <pc:sldMk cId="492164055" sldId="310"/>
            <ac:spMk id="9419" creationId="{00000000-0000-0000-0000-000000000000}"/>
          </ac:spMkLst>
        </pc:spChg>
        <pc:spChg chg="mod">
          <ac:chgData name="Abdessamad Derraz" userId="4c6d9526346a9ae3" providerId="LiveId" clId="{AD25D313-8F40-411F-BE09-C1B3962AFFC3}" dt="2022-08-11T14:46:43.344" v="19304"/>
          <ac:spMkLst>
            <pc:docMk/>
            <pc:sldMk cId="492164055" sldId="310"/>
            <ac:spMk id="9420" creationId="{00000000-0000-0000-0000-000000000000}"/>
          </ac:spMkLst>
        </pc:spChg>
        <pc:spChg chg="mod">
          <ac:chgData name="Abdessamad Derraz" userId="4c6d9526346a9ae3" providerId="LiveId" clId="{AD25D313-8F40-411F-BE09-C1B3962AFFC3}" dt="2022-08-11T14:46:43.344" v="19304"/>
          <ac:spMkLst>
            <pc:docMk/>
            <pc:sldMk cId="492164055" sldId="310"/>
            <ac:spMk id="9421" creationId="{00000000-0000-0000-0000-000000000000}"/>
          </ac:spMkLst>
        </pc:spChg>
        <pc:spChg chg="mod">
          <ac:chgData name="Abdessamad Derraz" userId="4c6d9526346a9ae3" providerId="LiveId" clId="{AD25D313-8F40-411F-BE09-C1B3962AFFC3}" dt="2022-08-11T14:46:43.344" v="19304"/>
          <ac:spMkLst>
            <pc:docMk/>
            <pc:sldMk cId="492164055" sldId="310"/>
            <ac:spMk id="9422" creationId="{00000000-0000-0000-0000-000000000000}"/>
          </ac:spMkLst>
        </pc:spChg>
        <pc:spChg chg="mod">
          <ac:chgData name="Abdessamad Derraz" userId="4c6d9526346a9ae3" providerId="LiveId" clId="{AD25D313-8F40-411F-BE09-C1B3962AFFC3}" dt="2022-08-11T14:46:43.344" v="19304"/>
          <ac:spMkLst>
            <pc:docMk/>
            <pc:sldMk cId="492164055" sldId="310"/>
            <ac:spMk id="9423" creationId="{00000000-0000-0000-0000-000000000000}"/>
          </ac:spMkLst>
        </pc:spChg>
        <pc:spChg chg="mod">
          <ac:chgData name="Abdessamad Derraz" userId="4c6d9526346a9ae3" providerId="LiveId" clId="{AD25D313-8F40-411F-BE09-C1B3962AFFC3}" dt="2022-08-11T14:46:43.344" v="19304"/>
          <ac:spMkLst>
            <pc:docMk/>
            <pc:sldMk cId="492164055" sldId="310"/>
            <ac:spMk id="9424" creationId="{00000000-0000-0000-0000-000000000000}"/>
          </ac:spMkLst>
        </pc:spChg>
        <pc:spChg chg="mod">
          <ac:chgData name="Abdessamad Derraz" userId="4c6d9526346a9ae3" providerId="LiveId" clId="{AD25D313-8F40-411F-BE09-C1B3962AFFC3}" dt="2022-08-11T14:46:43.344" v="19304"/>
          <ac:spMkLst>
            <pc:docMk/>
            <pc:sldMk cId="492164055" sldId="310"/>
            <ac:spMk id="9425" creationId="{00000000-0000-0000-0000-000000000000}"/>
          </ac:spMkLst>
        </pc:spChg>
        <pc:spChg chg="mod">
          <ac:chgData name="Abdessamad Derraz" userId="4c6d9526346a9ae3" providerId="LiveId" clId="{AD25D313-8F40-411F-BE09-C1B3962AFFC3}" dt="2022-08-11T14:46:43.344" v="19304"/>
          <ac:spMkLst>
            <pc:docMk/>
            <pc:sldMk cId="492164055" sldId="310"/>
            <ac:spMk id="9426" creationId="{00000000-0000-0000-0000-000000000000}"/>
          </ac:spMkLst>
        </pc:spChg>
        <pc:spChg chg="mod">
          <ac:chgData name="Abdessamad Derraz" userId="4c6d9526346a9ae3" providerId="LiveId" clId="{AD25D313-8F40-411F-BE09-C1B3962AFFC3}" dt="2022-08-11T14:46:43.344" v="19304"/>
          <ac:spMkLst>
            <pc:docMk/>
            <pc:sldMk cId="492164055" sldId="310"/>
            <ac:spMk id="9427" creationId="{00000000-0000-0000-0000-000000000000}"/>
          </ac:spMkLst>
        </pc:spChg>
        <pc:spChg chg="mod">
          <ac:chgData name="Abdessamad Derraz" userId="4c6d9526346a9ae3" providerId="LiveId" clId="{AD25D313-8F40-411F-BE09-C1B3962AFFC3}" dt="2022-08-11T14:46:43.344" v="19304"/>
          <ac:spMkLst>
            <pc:docMk/>
            <pc:sldMk cId="492164055" sldId="310"/>
            <ac:spMk id="9428" creationId="{00000000-0000-0000-0000-000000000000}"/>
          </ac:spMkLst>
        </pc:spChg>
        <pc:spChg chg="mod">
          <ac:chgData name="Abdessamad Derraz" userId="4c6d9526346a9ae3" providerId="LiveId" clId="{AD25D313-8F40-411F-BE09-C1B3962AFFC3}" dt="2022-08-11T14:46:43.344" v="19304"/>
          <ac:spMkLst>
            <pc:docMk/>
            <pc:sldMk cId="492164055" sldId="310"/>
            <ac:spMk id="9429" creationId="{00000000-0000-0000-0000-000000000000}"/>
          </ac:spMkLst>
        </pc:spChg>
        <pc:spChg chg="mod">
          <ac:chgData name="Abdessamad Derraz" userId="4c6d9526346a9ae3" providerId="LiveId" clId="{AD25D313-8F40-411F-BE09-C1B3962AFFC3}" dt="2022-08-11T14:46:43.344" v="19304"/>
          <ac:spMkLst>
            <pc:docMk/>
            <pc:sldMk cId="492164055" sldId="310"/>
            <ac:spMk id="9430" creationId="{00000000-0000-0000-0000-000000000000}"/>
          </ac:spMkLst>
        </pc:spChg>
        <pc:spChg chg="mod">
          <ac:chgData name="Abdessamad Derraz" userId="4c6d9526346a9ae3" providerId="LiveId" clId="{AD25D313-8F40-411F-BE09-C1B3962AFFC3}" dt="2022-08-11T14:46:43.344" v="19304"/>
          <ac:spMkLst>
            <pc:docMk/>
            <pc:sldMk cId="492164055" sldId="310"/>
            <ac:spMk id="9431" creationId="{00000000-0000-0000-0000-000000000000}"/>
          </ac:spMkLst>
        </pc:spChg>
        <pc:spChg chg="mod">
          <ac:chgData name="Abdessamad Derraz" userId="4c6d9526346a9ae3" providerId="LiveId" clId="{AD25D313-8F40-411F-BE09-C1B3962AFFC3}" dt="2022-08-11T14:46:43.344" v="19304"/>
          <ac:spMkLst>
            <pc:docMk/>
            <pc:sldMk cId="492164055" sldId="310"/>
            <ac:spMk id="9432" creationId="{00000000-0000-0000-0000-000000000000}"/>
          </ac:spMkLst>
        </pc:spChg>
        <pc:spChg chg="mod">
          <ac:chgData name="Abdessamad Derraz" userId="4c6d9526346a9ae3" providerId="LiveId" clId="{AD25D313-8F40-411F-BE09-C1B3962AFFC3}" dt="2022-08-11T14:46:43.344" v="19304"/>
          <ac:spMkLst>
            <pc:docMk/>
            <pc:sldMk cId="492164055" sldId="310"/>
            <ac:spMk id="9433" creationId="{00000000-0000-0000-0000-000000000000}"/>
          </ac:spMkLst>
        </pc:spChg>
        <pc:spChg chg="mod">
          <ac:chgData name="Abdessamad Derraz" userId="4c6d9526346a9ae3" providerId="LiveId" clId="{AD25D313-8F40-411F-BE09-C1B3962AFFC3}" dt="2022-08-11T14:46:43.344" v="19304"/>
          <ac:spMkLst>
            <pc:docMk/>
            <pc:sldMk cId="492164055" sldId="310"/>
            <ac:spMk id="9434" creationId="{00000000-0000-0000-0000-000000000000}"/>
          </ac:spMkLst>
        </pc:spChg>
        <pc:spChg chg="mod">
          <ac:chgData name="Abdessamad Derraz" userId="4c6d9526346a9ae3" providerId="LiveId" clId="{AD25D313-8F40-411F-BE09-C1B3962AFFC3}" dt="2022-08-11T14:46:43.344" v="19304"/>
          <ac:spMkLst>
            <pc:docMk/>
            <pc:sldMk cId="492164055" sldId="310"/>
            <ac:spMk id="9435" creationId="{00000000-0000-0000-0000-000000000000}"/>
          </ac:spMkLst>
        </pc:spChg>
        <pc:spChg chg="mod">
          <ac:chgData name="Abdessamad Derraz" userId="4c6d9526346a9ae3" providerId="LiveId" clId="{AD25D313-8F40-411F-BE09-C1B3962AFFC3}" dt="2022-08-11T14:46:43.344" v="19304"/>
          <ac:spMkLst>
            <pc:docMk/>
            <pc:sldMk cId="492164055" sldId="310"/>
            <ac:spMk id="9436" creationId="{00000000-0000-0000-0000-000000000000}"/>
          </ac:spMkLst>
        </pc:spChg>
        <pc:spChg chg="mod">
          <ac:chgData name="Abdessamad Derraz" userId="4c6d9526346a9ae3" providerId="LiveId" clId="{AD25D313-8F40-411F-BE09-C1B3962AFFC3}" dt="2022-08-11T14:46:43.344" v="19304"/>
          <ac:spMkLst>
            <pc:docMk/>
            <pc:sldMk cId="492164055" sldId="310"/>
            <ac:spMk id="9437" creationId="{00000000-0000-0000-0000-000000000000}"/>
          </ac:spMkLst>
        </pc:spChg>
        <pc:spChg chg="mod">
          <ac:chgData name="Abdessamad Derraz" userId="4c6d9526346a9ae3" providerId="LiveId" clId="{AD25D313-8F40-411F-BE09-C1B3962AFFC3}" dt="2022-08-11T14:46:43.344" v="19304"/>
          <ac:spMkLst>
            <pc:docMk/>
            <pc:sldMk cId="492164055" sldId="310"/>
            <ac:spMk id="9438" creationId="{00000000-0000-0000-0000-000000000000}"/>
          </ac:spMkLst>
        </pc:spChg>
        <pc:spChg chg="mod">
          <ac:chgData name="Abdessamad Derraz" userId="4c6d9526346a9ae3" providerId="LiveId" clId="{AD25D313-8F40-411F-BE09-C1B3962AFFC3}" dt="2022-08-11T14:46:43.344" v="19304"/>
          <ac:spMkLst>
            <pc:docMk/>
            <pc:sldMk cId="492164055" sldId="310"/>
            <ac:spMk id="9439" creationId="{00000000-0000-0000-0000-000000000000}"/>
          </ac:spMkLst>
        </pc:spChg>
        <pc:spChg chg="mod">
          <ac:chgData name="Abdessamad Derraz" userId="4c6d9526346a9ae3" providerId="LiveId" clId="{AD25D313-8F40-411F-BE09-C1B3962AFFC3}" dt="2022-08-11T14:46:43.344" v="19304"/>
          <ac:spMkLst>
            <pc:docMk/>
            <pc:sldMk cId="492164055" sldId="310"/>
            <ac:spMk id="9440" creationId="{00000000-0000-0000-0000-000000000000}"/>
          </ac:spMkLst>
        </pc:spChg>
        <pc:spChg chg="mod">
          <ac:chgData name="Abdessamad Derraz" userId="4c6d9526346a9ae3" providerId="LiveId" clId="{AD25D313-8F40-411F-BE09-C1B3962AFFC3}" dt="2022-08-11T14:46:43.344" v="19304"/>
          <ac:spMkLst>
            <pc:docMk/>
            <pc:sldMk cId="492164055" sldId="310"/>
            <ac:spMk id="9441" creationId="{00000000-0000-0000-0000-000000000000}"/>
          </ac:spMkLst>
        </pc:spChg>
        <pc:spChg chg="mod">
          <ac:chgData name="Abdessamad Derraz" userId="4c6d9526346a9ae3" providerId="LiveId" clId="{AD25D313-8F40-411F-BE09-C1B3962AFFC3}" dt="2022-08-11T14:46:43.344" v="19304"/>
          <ac:spMkLst>
            <pc:docMk/>
            <pc:sldMk cId="492164055" sldId="310"/>
            <ac:spMk id="9442" creationId="{00000000-0000-0000-0000-000000000000}"/>
          </ac:spMkLst>
        </pc:spChg>
        <pc:spChg chg="mod">
          <ac:chgData name="Abdessamad Derraz" userId="4c6d9526346a9ae3" providerId="LiveId" clId="{AD25D313-8F40-411F-BE09-C1B3962AFFC3}" dt="2022-08-11T14:46:43.344" v="19304"/>
          <ac:spMkLst>
            <pc:docMk/>
            <pc:sldMk cId="492164055" sldId="310"/>
            <ac:spMk id="9443" creationId="{00000000-0000-0000-0000-000000000000}"/>
          </ac:spMkLst>
        </pc:spChg>
        <pc:spChg chg="mod">
          <ac:chgData name="Abdessamad Derraz" userId="4c6d9526346a9ae3" providerId="LiveId" clId="{AD25D313-8F40-411F-BE09-C1B3962AFFC3}" dt="2022-08-11T14:46:43.344" v="19304"/>
          <ac:spMkLst>
            <pc:docMk/>
            <pc:sldMk cId="492164055" sldId="310"/>
            <ac:spMk id="9444" creationId="{00000000-0000-0000-0000-000000000000}"/>
          </ac:spMkLst>
        </pc:spChg>
        <pc:spChg chg="mod">
          <ac:chgData name="Abdessamad Derraz" userId="4c6d9526346a9ae3" providerId="LiveId" clId="{AD25D313-8F40-411F-BE09-C1B3962AFFC3}" dt="2022-08-11T14:46:43.344" v="19304"/>
          <ac:spMkLst>
            <pc:docMk/>
            <pc:sldMk cId="492164055" sldId="310"/>
            <ac:spMk id="9445" creationId="{00000000-0000-0000-0000-000000000000}"/>
          </ac:spMkLst>
        </pc:spChg>
        <pc:spChg chg="mod">
          <ac:chgData name="Abdessamad Derraz" userId="4c6d9526346a9ae3" providerId="LiveId" clId="{AD25D313-8F40-411F-BE09-C1B3962AFFC3}" dt="2022-08-11T14:46:43.344" v="19304"/>
          <ac:spMkLst>
            <pc:docMk/>
            <pc:sldMk cId="492164055" sldId="310"/>
            <ac:spMk id="9446" creationId="{00000000-0000-0000-0000-000000000000}"/>
          </ac:spMkLst>
        </pc:spChg>
        <pc:spChg chg="mod">
          <ac:chgData name="Abdessamad Derraz" userId="4c6d9526346a9ae3" providerId="LiveId" clId="{AD25D313-8F40-411F-BE09-C1B3962AFFC3}" dt="2022-08-11T14:46:43.344" v="19304"/>
          <ac:spMkLst>
            <pc:docMk/>
            <pc:sldMk cId="492164055" sldId="310"/>
            <ac:spMk id="9447" creationId="{00000000-0000-0000-0000-000000000000}"/>
          </ac:spMkLst>
        </pc:spChg>
        <pc:spChg chg="mod">
          <ac:chgData name="Abdessamad Derraz" userId="4c6d9526346a9ae3" providerId="LiveId" clId="{AD25D313-8F40-411F-BE09-C1B3962AFFC3}" dt="2022-08-11T14:46:43.344" v="19304"/>
          <ac:spMkLst>
            <pc:docMk/>
            <pc:sldMk cId="492164055" sldId="310"/>
            <ac:spMk id="9448" creationId="{00000000-0000-0000-0000-000000000000}"/>
          </ac:spMkLst>
        </pc:spChg>
        <pc:spChg chg="mod">
          <ac:chgData name="Abdessamad Derraz" userId="4c6d9526346a9ae3" providerId="LiveId" clId="{AD25D313-8F40-411F-BE09-C1B3962AFFC3}" dt="2022-08-11T14:46:43.344" v="19304"/>
          <ac:spMkLst>
            <pc:docMk/>
            <pc:sldMk cId="492164055" sldId="310"/>
            <ac:spMk id="9449" creationId="{00000000-0000-0000-0000-000000000000}"/>
          </ac:spMkLst>
        </pc:spChg>
        <pc:spChg chg="mod">
          <ac:chgData name="Abdessamad Derraz" userId="4c6d9526346a9ae3" providerId="LiveId" clId="{AD25D313-8F40-411F-BE09-C1B3962AFFC3}" dt="2022-08-11T14:46:43.344" v="19304"/>
          <ac:spMkLst>
            <pc:docMk/>
            <pc:sldMk cId="492164055" sldId="310"/>
            <ac:spMk id="9450" creationId="{00000000-0000-0000-0000-000000000000}"/>
          </ac:spMkLst>
        </pc:spChg>
        <pc:spChg chg="mod">
          <ac:chgData name="Abdessamad Derraz" userId="4c6d9526346a9ae3" providerId="LiveId" clId="{AD25D313-8F40-411F-BE09-C1B3962AFFC3}" dt="2022-08-11T14:46:43.344" v="19304"/>
          <ac:spMkLst>
            <pc:docMk/>
            <pc:sldMk cId="492164055" sldId="310"/>
            <ac:spMk id="9451" creationId="{00000000-0000-0000-0000-000000000000}"/>
          </ac:spMkLst>
        </pc:spChg>
        <pc:spChg chg="mod">
          <ac:chgData name="Abdessamad Derraz" userId="4c6d9526346a9ae3" providerId="LiveId" clId="{AD25D313-8F40-411F-BE09-C1B3962AFFC3}" dt="2022-08-11T14:46:43.344" v="19304"/>
          <ac:spMkLst>
            <pc:docMk/>
            <pc:sldMk cId="492164055" sldId="310"/>
            <ac:spMk id="9452" creationId="{00000000-0000-0000-0000-000000000000}"/>
          </ac:spMkLst>
        </pc:spChg>
        <pc:spChg chg="mod">
          <ac:chgData name="Abdessamad Derraz" userId="4c6d9526346a9ae3" providerId="LiveId" clId="{AD25D313-8F40-411F-BE09-C1B3962AFFC3}" dt="2022-08-11T14:46:43.344" v="19304"/>
          <ac:spMkLst>
            <pc:docMk/>
            <pc:sldMk cId="492164055" sldId="310"/>
            <ac:spMk id="9453" creationId="{00000000-0000-0000-0000-000000000000}"/>
          </ac:spMkLst>
        </pc:spChg>
        <pc:spChg chg="mod">
          <ac:chgData name="Abdessamad Derraz" userId="4c6d9526346a9ae3" providerId="LiveId" clId="{AD25D313-8F40-411F-BE09-C1B3962AFFC3}" dt="2022-08-11T14:46:43.344" v="19304"/>
          <ac:spMkLst>
            <pc:docMk/>
            <pc:sldMk cId="492164055" sldId="310"/>
            <ac:spMk id="9454" creationId="{00000000-0000-0000-0000-000000000000}"/>
          </ac:spMkLst>
        </pc:spChg>
        <pc:spChg chg="mod">
          <ac:chgData name="Abdessamad Derraz" userId="4c6d9526346a9ae3" providerId="LiveId" clId="{AD25D313-8F40-411F-BE09-C1B3962AFFC3}" dt="2022-08-11T14:46:43.344" v="19304"/>
          <ac:spMkLst>
            <pc:docMk/>
            <pc:sldMk cId="492164055" sldId="310"/>
            <ac:spMk id="9455" creationId="{00000000-0000-0000-0000-000000000000}"/>
          </ac:spMkLst>
        </pc:spChg>
        <pc:spChg chg="mod">
          <ac:chgData name="Abdessamad Derraz" userId="4c6d9526346a9ae3" providerId="LiveId" clId="{AD25D313-8F40-411F-BE09-C1B3962AFFC3}" dt="2022-08-11T14:46:43.344" v="19304"/>
          <ac:spMkLst>
            <pc:docMk/>
            <pc:sldMk cId="492164055" sldId="310"/>
            <ac:spMk id="9456" creationId="{00000000-0000-0000-0000-000000000000}"/>
          </ac:spMkLst>
        </pc:spChg>
        <pc:spChg chg="mod">
          <ac:chgData name="Abdessamad Derraz" userId="4c6d9526346a9ae3" providerId="LiveId" clId="{AD25D313-8F40-411F-BE09-C1B3962AFFC3}" dt="2022-08-11T14:46:43.344" v="19304"/>
          <ac:spMkLst>
            <pc:docMk/>
            <pc:sldMk cId="492164055" sldId="310"/>
            <ac:spMk id="9457" creationId="{00000000-0000-0000-0000-000000000000}"/>
          </ac:spMkLst>
        </pc:spChg>
        <pc:spChg chg="mod">
          <ac:chgData name="Abdessamad Derraz" userId="4c6d9526346a9ae3" providerId="LiveId" clId="{AD25D313-8F40-411F-BE09-C1B3962AFFC3}" dt="2022-08-11T14:46:43.344" v="19304"/>
          <ac:spMkLst>
            <pc:docMk/>
            <pc:sldMk cId="492164055" sldId="310"/>
            <ac:spMk id="9458" creationId="{00000000-0000-0000-0000-000000000000}"/>
          </ac:spMkLst>
        </pc:spChg>
        <pc:spChg chg="mod">
          <ac:chgData name="Abdessamad Derraz" userId="4c6d9526346a9ae3" providerId="LiveId" clId="{AD25D313-8F40-411F-BE09-C1B3962AFFC3}" dt="2022-08-11T14:46:43.344" v="19304"/>
          <ac:spMkLst>
            <pc:docMk/>
            <pc:sldMk cId="492164055" sldId="310"/>
            <ac:spMk id="9459" creationId="{00000000-0000-0000-0000-000000000000}"/>
          </ac:spMkLst>
        </pc:spChg>
        <pc:spChg chg="mod">
          <ac:chgData name="Abdessamad Derraz" userId="4c6d9526346a9ae3" providerId="LiveId" clId="{AD25D313-8F40-411F-BE09-C1B3962AFFC3}" dt="2022-08-11T14:46:43.344" v="19304"/>
          <ac:spMkLst>
            <pc:docMk/>
            <pc:sldMk cId="492164055" sldId="310"/>
            <ac:spMk id="9460" creationId="{00000000-0000-0000-0000-000000000000}"/>
          </ac:spMkLst>
        </pc:spChg>
        <pc:spChg chg="mod">
          <ac:chgData name="Abdessamad Derraz" userId="4c6d9526346a9ae3" providerId="LiveId" clId="{AD25D313-8F40-411F-BE09-C1B3962AFFC3}" dt="2022-08-11T14:46:43.344" v="19304"/>
          <ac:spMkLst>
            <pc:docMk/>
            <pc:sldMk cId="492164055" sldId="310"/>
            <ac:spMk id="9461" creationId="{00000000-0000-0000-0000-000000000000}"/>
          </ac:spMkLst>
        </pc:spChg>
        <pc:spChg chg="mod">
          <ac:chgData name="Abdessamad Derraz" userId="4c6d9526346a9ae3" providerId="LiveId" clId="{AD25D313-8F40-411F-BE09-C1B3962AFFC3}" dt="2022-08-11T14:46:43.344" v="19304"/>
          <ac:spMkLst>
            <pc:docMk/>
            <pc:sldMk cId="492164055" sldId="310"/>
            <ac:spMk id="9462" creationId="{00000000-0000-0000-0000-000000000000}"/>
          </ac:spMkLst>
        </pc:spChg>
        <pc:spChg chg="mod">
          <ac:chgData name="Abdessamad Derraz" userId="4c6d9526346a9ae3" providerId="LiveId" clId="{AD25D313-8F40-411F-BE09-C1B3962AFFC3}" dt="2022-08-11T14:46:43.344" v="19304"/>
          <ac:spMkLst>
            <pc:docMk/>
            <pc:sldMk cId="492164055" sldId="310"/>
            <ac:spMk id="9463" creationId="{00000000-0000-0000-0000-000000000000}"/>
          </ac:spMkLst>
        </pc:spChg>
        <pc:spChg chg="mod">
          <ac:chgData name="Abdessamad Derraz" userId="4c6d9526346a9ae3" providerId="LiveId" clId="{AD25D313-8F40-411F-BE09-C1B3962AFFC3}" dt="2022-08-11T14:46:43.344" v="19304"/>
          <ac:spMkLst>
            <pc:docMk/>
            <pc:sldMk cId="492164055" sldId="310"/>
            <ac:spMk id="9464" creationId="{00000000-0000-0000-0000-000000000000}"/>
          </ac:spMkLst>
        </pc:spChg>
        <pc:spChg chg="mod">
          <ac:chgData name="Abdessamad Derraz" userId="4c6d9526346a9ae3" providerId="LiveId" clId="{AD25D313-8F40-411F-BE09-C1B3962AFFC3}" dt="2022-08-11T14:46:43.344" v="19304"/>
          <ac:spMkLst>
            <pc:docMk/>
            <pc:sldMk cId="492164055" sldId="310"/>
            <ac:spMk id="9465" creationId="{00000000-0000-0000-0000-000000000000}"/>
          </ac:spMkLst>
        </pc:spChg>
        <pc:spChg chg="mod">
          <ac:chgData name="Abdessamad Derraz" userId="4c6d9526346a9ae3" providerId="LiveId" clId="{AD25D313-8F40-411F-BE09-C1B3962AFFC3}" dt="2022-08-11T14:46:43.344" v="19304"/>
          <ac:spMkLst>
            <pc:docMk/>
            <pc:sldMk cId="492164055" sldId="310"/>
            <ac:spMk id="9466" creationId="{00000000-0000-0000-0000-000000000000}"/>
          </ac:spMkLst>
        </pc:spChg>
        <pc:spChg chg="mod">
          <ac:chgData name="Abdessamad Derraz" userId="4c6d9526346a9ae3" providerId="LiveId" clId="{AD25D313-8F40-411F-BE09-C1B3962AFFC3}" dt="2022-08-11T14:46:43.344" v="19304"/>
          <ac:spMkLst>
            <pc:docMk/>
            <pc:sldMk cId="492164055" sldId="310"/>
            <ac:spMk id="9467" creationId="{00000000-0000-0000-0000-000000000000}"/>
          </ac:spMkLst>
        </pc:spChg>
        <pc:spChg chg="mod">
          <ac:chgData name="Abdessamad Derraz" userId="4c6d9526346a9ae3" providerId="LiveId" clId="{AD25D313-8F40-411F-BE09-C1B3962AFFC3}" dt="2022-08-11T14:46:43.344" v="19304"/>
          <ac:spMkLst>
            <pc:docMk/>
            <pc:sldMk cId="492164055" sldId="310"/>
            <ac:spMk id="9468" creationId="{00000000-0000-0000-0000-000000000000}"/>
          </ac:spMkLst>
        </pc:spChg>
        <pc:spChg chg="mod">
          <ac:chgData name="Abdessamad Derraz" userId="4c6d9526346a9ae3" providerId="LiveId" clId="{AD25D313-8F40-411F-BE09-C1B3962AFFC3}" dt="2022-08-11T14:46:43.344" v="19304"/>
          <ac:spMkLst>
            <pc:docMk/>
            <pc:sldMk cId="492164055" sldId="310"/>
            <ac:spMk id="9469" creationId="{00000000-0000-0000-0000-000000000000}"/>
          </ac:spMkLst>
        </pc:spChg>
        <pc:spChg chg="mod">
          <ac:chgData name="Abdessamad Derraz" userId="4c6d9526346a9ae3" providerId="LiveId" clId="{AD25D313-8F40-411F-BE09-C1B3962AFFC3}" dt="2022-08-11T14:46:43.344" v="19304"/>
          <ac:spMkLst>
            <pc:docMk/>
            <pc:sldMk cId="492164055" sldId="310"/>
            <ac:spMk id="9470" creationId="{00000000-0000-0000-0000-000000000000}"/>
          </ac:spMkLst>
        </pc:spChg>
        <pc:spChg chg="mod">
          <ac:chgData name="Abdessamad Derraz" userId="4c6d9526346a9ae3" providerId="LiveId" clId="{AD25D313-8F40-411F-BE09-C1B3962AFFC3}" dt="2022-08-11T14:46:43.344" v="19304"/>
          <ac:spMkLst>
            <pc:docMk/>
            <pc:sldMk cId="492164055" sldId="310"/>
            <ac:spMk id="9471" creationId="{00000000-0000-0000-0000-000000000000}"/>
          </ac:spMkLst>
        </pc:spChg>
        <pc:spChg chg="mod">
          <ac:chgData name="Abdessamad Derraz" userId="4c6d9526346a9ae3" providerId="LiveId" clId="{AD25D313-8F40-411F-BE09-C1B3962AFFC3}" dt="2022-08-11T14:46:43.344" v="19304"/>
          <ac:spMkLst>
            <pc:docMk/>
            <pc:sldMk cId="492164055" sldId="310"/>
            <ac:spMk id="9472" creationId="{00000000-0000-0000-0000-000000000000}"/>
          </ac:spMkLst>
        </pc:spChg>
        <pc:spChg chg="mod">
          <ac:chgData name="Abdessamad Derraz" userId="4c6d9526346a9ae3" providerId="LiveId" clId="{AD25D313-8F40-411F-BE09-C1B3962AFFC3}" dt="2022-08-11T14:46:43.344" v="19304"/>
          <ac:spMkLst>
            <pc:docMk/>
            <pc:sldMk cId="492164055" sldId="310"/>
            <ac:spMk id="9473" creationId="{00000000-0000-0000-0000-000000000000}"/>
          </ac:spMkLst>
        </pc:spChg>
        <pc:spChg chg="mod">
          <ac:chgData name="Abdessamad Derraz" userId="4c6d9526346a9ae3" providerId="LiveId" clId="{AD25D313-8F40-411F-BE09-C1B3962AFFC3}" dt="2022-08-11T14:46:43.344" v="19304"/>
          <ac:spMkLst>
            <pc:docMk/>
            <pc:sldMk cId="492164055" sldId="310"/>
            <ac:spMk id="9474" creationId="{00000000-0000-0000-0000-000000000000}"/>
          </ac:spMkLst>
        </pc:spChg>
        <pc:spChg chg="mod">
          <ac:chgData name="Abdessamad Derraz" userId="4c6d9526346a9ae3" providerId="LiveId" clId="{AD25D313-8F40-411F-BE09-C1B3962AFFC3}" dt="2022-08-11T14:46:43.344" v="19304"/>
          <ac:spMkLst>
            <pc:docMk/>
            <pc:sldMk cId="492164055" sldId="310"/>
            <ac:spMk id="9475" creationId="{00000000-0000-0000-0000-000000000000}"/>
          </ac:spMkLst>
        </pc:spChg>
        <pc:spChg chg="mod">
          <ac:chgData name="Abdessamad Derraz" userId="4c6d9526346a9ae3" providerId="LiveId" clId="{AD25D313-8F40-411F-BE09-C1B3962AFFC3}" dt="2022-08-11T14:46:43.344" v="19304"/>
          <ac:spMkLst>
            <pc:docMk/>
            <pc:sldMk cId="492164055" sldId="310"/>
            <ac:spMk id="9476" creationId="{00000000-0000-0000-0000-000000000000}"/>
          </ac:spMkLst>
        </pc:spChg>
        <pc:spChg chg="mod">
          <ac:chgData name="Abdessamad Derraz" userId="4c6d9526346a9ae3" providerId="LiveId" clId="{AD25D313-8F40-411F-BE09-C1B3962AFFC3}" dt="2022-08-11T14:46:43.344" v="19304"/>
          <ac:spMkLst>
            <pc:docMk/>
            <pc:sldMk cId="492164055" sldId="310"/>
            <ac:spMk id="9477" creationId="{00000000-0000-0000-0000-000000000000}"/>
          </ac:spMkLst>
        </pc:spChg>
        <pc:spChg chg="mod">
          <ac:chgData name="Abdessamad Derraz" userId="4c6d9526346a9ae3" providerId="LiveId" clId="{AD25D313-8F40-411F-BE09-C1B3962AFFC3}" dt="2022-08-11T14:46:43.344" v="19304"/>
          <ac:spMkLst>
            <pc:docMk/>
            <pc:sldMk cId="492164055" sldId="310"/>
            <ac:spMk id="9478" creationId="{00000000-0000-0000-0000-000000000000}"/>
          </ac:spMkLst>
        </pc:spChg>
        <pc:spChg chg="mod">
          <ac:chgData name="Abdessamad Derraz" userId="4c6d9526346a9ae3" providerId="LiveId" clId="{AD25D313-8F40-411F-BE09-C1B3962AFFC3}" dt="2022-08-11T14:46:43.344" v="19304"/>
          <ac:spMkLst>
            <pc:docMk/>
            <pc:sldMk cId="492164055" sldId="310"/>
            <ac:spMk id="9479" creationId="{00000000-0000-0000-0000-000000000000}"/>
          </ac:spMkLst>
        </pc:spChg>
        <pc:spChg chg="mod">
          <ac:chgData name="Abdessamad Derraz" userId="4c6d9526346a9ae3" providerId="LiveId" clId="{AD25D313-8F40-411F-BE09-C1B3962AFFC3}" dt="2022-08-11T14:46:43.344" v="19304"/>
          <ac:spMkLst>
            <pc:docMk/>
            <pc:sldMk cId="492164055" sldId="310"/>
            <ac:spMk id="9480" creationId="{00000000-0000-0000-0000-000000000000}"/>
          </ac:spMkLst>
        </pc:spChg>
        <pc:spChg chg="mod">
          <ac:chgData name="Abdessamad Derraz" userId="4c6d9526346a9ae3" providerId="LiveId" clId="{AD25D313-8F40-411F-BE09-C1B3962AFFC3}" dt="2022-08-11T14:46:43.344" v="19304"/>
          <ac:spMkLst>
            <pc:docMk/>
            <pc:sldMk cId="492164055" sldId="310"/>
            <ac:spMk id="9481" creationId="{00000000-0000-0000-0000-000000000000}"/>
          </ac:spMkLst>
        </pc:spChg>
        <pc:spChg chg="mod">
          <ac:chgData name="Abdessamad Derraz" userId="4c6d9526346a9ae3" providerId="LiveId" clId="{AD25D313-8F40-411F-BE09-C1B3962AFFC3}" dt="2022-08-11T14:46:43.344" v="19304"/>
          <ac:spMkLst>
            <pc:docMk/>
            <pc:sldMk cId="492164055" sldId="310"/>
            <ac:spMk id="9482" creationId="{00000000-0000-0000-0000-000000000000}"/>
          </ac:spMkLst>
        </pc:spChg>
        <pc:spChg chg="mod">
          <ac:chgData name="Abdessamad Derraz" userId="4c6d9526346a9ae3" providerId="LiveId" clId="{AD25D313-8F40-411F-BE09-C1B3962AFFC3}" dt="2022-08-11T14:46:43.344" v="19304"/>
          <ac:spMkLst>
            <pc:docMk/>
            <pc:sldMk cId="492164055" sldId="310"/>
            <ac:spMk id="9483" creationId="{00000000-0000-0000-0000-000000000000}"/>
          </ac:spMkLst>
        </pc:spChg>
        <pc:spChg chg="mod">
          <ac:chgData name="Abdessamad Derraz" userId="4c6d9526346a9ae3" providerId="LiveId" clId="{AD25D313-8F40-411F-BE09-C1B3962AFFC3}" dt="2022-08-11T14:46:43.344" v="19304"/>
          <ac:spMkLst>
            <pc:docMk/>
            <pc:sldMk cId="492164055" sldId="310"/>
            <ac:spMk id="9484" creationId="{00000000-0000-0000-0000-000000000000}"/>
          </ac:spMkLst>
        </pc:spChg>
        <pc:spChg chg="mod">
          <ac:chgData name="Abdessamad Derraz" userId="4c6d9526346a9ae3" providerId="LiveId" clId="{AD25D313-8F40-411F-BE09-C1B3962AFFC3}" dt="2022-08-11T14:46:43.344" v="19304"/>
          <ac:spMkLst>
            <pc:docMk/>
            <pc:sldMk cId="492164055" sldId="310"/>
            <ac:spMk id="9485" creationId="{00000000-0000-0000-0000-000000000000}"/>
          </ac:spMkLst>
        </pc:spChg>
        <pc:spChg chg="mod">
          <ac:chgData name="Abdessamad Derraz" userId="4c6d9526346a9ae3" providerId="LiveId" clId="{AD25D313-8F40-411F-BE09-C1B3962AFFC3}" dt="2022-08-11T14:46:43.344" v="19304"/>
          <ac:spMkLst>
            <pc:docMk/>
            <pc:sldMk cId="492164055" sldId="310"/>
            <ac:spMk id="9486" creationId="{00000000-0000-0000-0000-000000000000}"/>
          </ac:spMkLst>
        </pc:spChg>
        <pc:spChg chg="mod">
          <ac:chgData name="Abdessamad Derraz" userId="4c6d9526346a9ae3" providerId="LiveId" clId="{AD25D313-8F40-411F-BE09-C1B3962AFFC3}" dt="2022-08-11T14:46:43.344" v="19304"/>
          <ac:spMkLst>
            <pc:docMk/>
            <pc:sldMk cId="492164055" sldId="310"/>
            <ac:spMk id="9487" creationId="{00000000-0000-0000-0000-000000000000}"/>
          </ac:spMkLst>
        </pc:spChg>
        <pc:spChg chg="mod">
          <ac:chgData name="Abdessamad Derraz" userId="4c6d9526346a9ae3" providerId="LiveId" clId="{AD25D313-8F40-411F-BE09-C1B3962AFFC3}" dt="2022-08-11T14:46:43.344" v="19304"/>
          <ac:spMkLst>
            <pc:docMk/>
            <pc:sldMk cId="492164055" sldId="310"/>
            <ac:spMk id="9488" creationId="{00000000-0000-0000-0000-000000000000}"/>
          </ac:spMkLst>
        </pc:spChg>
        <pc:spChg chg="mod">
          <ac:chgData name="Abdessamad Derraz" userId="4c6d9526346a9ae3" providerId="LiveId" clId="{AD25D313-8F40-411F-BE09-C1B3962AFFC3}" dt="2022-08-11T14:46:43.344" v="19304"/>
          <ac:spMkLst>
            <pc:docMk/>
            <pc:sldMk cId="492164055" sldId="310"/>
            <ac:spMk id="9489" creationId="{00000000-0000-0000-0000-000000000000}"/>
          </ac:spMkLst>
        </pc:spChg>
        <pc:spChg chg="mod">
          <ac:chgData name="Abdessamad Derraz" userId="4c6d9526346a9ae3" providerId="LiveId" clId="{AD25D313-8F40-411F-BE09-C1B3962AFFC3}" dt="2022-08-11T14:46:43.344" v="19304"/>
          <ac:spMkLst>
            <pc:docMk/>
            <pc:sldMk cId="492164055" sldId="310"/>
            <ac:spMk id="9490" creationId="{00000000-0000-0000-0000-000000000000}"/>
          </ac:spMkLst>
        </pc:spChg>
        <pc:spChg chg="mod">
          <ac:chgData name="Abdessamad Derraz" userId="4c6d9526346a9ae3" providerId="LiveId" clId="{AD25D313-8F40-411F-BE09-C1B3962AFFC3}" dt="2022-08-11T14:46:43.344" v="19304"/>
          <ac:spMkLst>
            <pc:docMk/>
            <pc:sldMk cId="492164055" sldId="310"/>
            <ac:spMk id="9491" creationId="{00000000-0000-0000-0000-000000000000}"/>
          </ac:spMkLst>
        </pc:spChg>
        <pc:spChg chg="mod">
          <ac:chgData name="Abdessamad Derraz" userId="4c6d9526346a9ae3" providerId="LiveId" clId="{AD25D313-8F40-411F-BE09-C1B3962AFFC3}" dt="2022-08-11T14:46:43.344" v="19304"/>
          <ac:spMkLst>
            <pc:docMk/>
            <pc:sldMk cId="492164055" sldId="310"/>
            <ac:spMk id="9492" creationId="{00000000-0000-0000-0000-000000000000}"/>
          </ac:spMkLst>
        </pc:spChg>
        <pc:spChg chg="mod">
          <ac:chgData name="Abdessamad Derraz" userId="4c6d9526346a9ae3" providerId="LiveId" clId="{AD25D313-8F40-411F-BE09-C1B3962AFFC3}" dt="2022-08-11T14:46:43.344" v="19304"/>
          <ac:spMkLst>
            <pc:docMk/>
            <pc:sldMk cId="492164055" sldId="310"/>
            <ac:spMk id="9493" creationId="{00000000-0000-0000-0000-000000000000}"/>
          </ac:spMkLst>
        </pc:spChg>
        <pc:spChg chg="mod">
          <ac:chgData name="Abdessamad Derraz" userId="4c6d9526346a9ae3" providerId="LiveId" clId="{AD25D313-8F40-411F-BE09-C1B3962AFFC3}" dt="2022-08-11T14:46:43.344" v="19304"/>
          <ac:spMkLst>
            <pc:docMk/>
            <pc:sldMk cId="492164055" sldId="310"/>
            <ac:spMk id="9494" creationId="{00000000-0000-0000-0000-000000000000}"/>
          </ac:spMkLst>
        </pc:spChg>
        <pc:spChg chg="mod">
          <ac:chgData name="Abdessamad Derraz" userId="4c6d9526346a9ae3" providerId="LiveId" clId="{AD25D313-8F40-411F-BE09-C1B3962AFFC3}" dt="2022-08-11T14:46:43.344" v="19304"/>
          <ac:spMkLst>
            <pc:docMk/>
            <pc:sldMk cId="492164055" sldId="310"/>
            <ac:spMk id="9495" creationId="{00000000-0000-0000-0000-000000000000}"/>
          </ac:spMkLst>
        </pc:spChg>
        <pc:spChg chg="mod">
          <ac:chgData name="Abdessamad Derraz" userId="4c6d9526346a9ae3" providerId="LiveId" clId="{AD25D313-8F40-411F-BE09-C1B3962AFFC3}" dt="2022-08-11T14:46:43.344" v="19304"/>
          <ac:spMkLst>
            <pc:docMk/>
            <pc:sldMk cId="492164055" sldId="310"/>
            <ac:spMk id="9496" creationId="{00000000-0000-0000-0000-000000000000}"/>
          </ac:spMkLst>
        </pc:spChg>
        <pc:spChg chg="mod">
          <ac:chgData name="Abdessamad Derraz" userId="4c6d9526346a9ae3" providerId="LiveId" clId="{AD25D313-8F40-411F-BE09-C1B3962AFFC3}" dt="2022-08-11T14:46:43.344" v="19304"/>
          <ac:spMkLst>
            <pc:docMk/>
            <pc:sldMk cId="492164055" sldId="310"/>
            <ac:spMk id="9497" creationId="{00000000-0000-0000-0000-000000000000}"/>
          </ac:spMkLst>
        </pc:spChg>
        <pc:spChg chg="mod">
          <ac:chgData name="Abdessamad Derraz" userId="4c6d9526346a9ae3" providerId="LiveId" clId="{AD25D313-8F40-411F-BE09-C1B3962AFFC3}" dt="2022-08-11T14:46:43.344" v="19304"/>
          <ac:spMkLst>
            <pc:docMk/>
            <pc:sldMk cId="492164055" sldId="310"/>
            <ac:spMk id="9498" creationId="{00000000-0000-0000-0000-000000000000}"/>
          </ac:spMkLst>
        </pc:spChg>
        <pc:spChg chg="mod">
          <ac:chgData name="Abdessamad Derraz" userId="4c6d9526346a9ae3" providerId="LiveId" clId="{AD25D313-8F40-411F-BE09-C1B3962AFFC3}" dt="2022-08-11T14:46:43.344" v="19304"/>
          <ac:spMkLst>
            <pc:docMk/>
            <pc:sldMk cId="492164055" sldId="310"/>
            <ac:spMk id="9499" creationId="{00000000-0000-0000-0000-000000000000}"/>
          </ac:spMkLst>
        </pc:spChg>
        <pc:spChg chg="mod">
          <ac:chgData name="Abdessamad Derraz" userId="4c6d9526346a9ae3" providerId="LiveId" clId="{AD25D313-8F40-411F-BE09-C1B3962AFFC3}" dt="2022-08-11T14:46:43.344" v="19304"/>
          <ac:spMkLst>
            <pc:docMk/>
            <pc:sldMk cId="492164055" sldId="310"/>
            <ac:spMk id="9500" creationId="{00000000-0000-0000-0000-000000000000}"/>
          </ac:spMkLst>
        </pc:spChg>
        <pc:spChg chg="mod">
          <ac:chgData name="Abdessamad Derraz" userId="4c6d9526346a9ae3" providerId="LiveId" clId="{AD25D313-8F40-411F-BE09-C1B3962AFFC3}" dt="2022-08-11T14:46:43.344" v="19304"/>
          <ac:spMkLst>
            <pc:docMk/>
            <pc:sldMk cId="492164055" sldId="310"/>
            <ac:spMk id="9501" creationId="{00000000-0000-0000-0000-000000000000}"/>
          </ac:spMkLst>
        </pc:spChg>
        <pc:spChg chg="mod">
          <ac:chgData name="Abdessamad Derraz" userId="4c6d9526346a9ae3" providerId="LiveId" clId="{AD25D313-8F40-411F-BE09-C1B3962AFFC3}" dt="2022-08-11T14:46:43.344" v="19304"/>
          <ac:spMkLst>
            <pc:docMk/>
            <pc:sldMk cId="492164055" sldId="310"/>
            <ac:spMk id="9502" creationId="{00000000-0000-0000-0000-000000000000}"/>
          </ac:spMkLst>
        </pc:spChg>
        <pc:spChg chg="mod">
          <ac:chgData name="Abdessamad Derraz" userId="4c6d9526346a9ae3" providerId="LiveId" clId="{AD25D313-8F40-411F-BE09-C1B3962AFFC3}" dt="2022-08-11T14:46:43.344" v="19304"/>
          <ac:spMkLst>
            <pc:docMk/>
            <pc:sldMk cId="492164055" sldId="310"/>
            <ac:spMk id="9503" creationId="{00000000-0000-0000-0000-000000000000}"/>
          </ac:spMkLst>
        </pc:spChg>
        <pc:spChg chg="mod">
          <ac:chgData name="Abdessamad Derraz" userId="4c6d9526346a9ae3" providerId="LiveId" clId="{AD25D313-8F40-411F-BE09-C1B3962AFFC3}" dt="2022-08-11T14:46:43.344" v="19304"/>
          <ac:spMkLst>
            <pc:docMk/>
            <pc:sldMk cId="492164055" sldId="310"/>
            <ac:spMk id="9504" creationId="{00000000-0000-0000-0000-000000000000}"/>
          </ac:spMkLst>
        </pc:spChg>
        <pc:spChg chg="mod">
          <ac:chgData name="Abdessamad Derraz" userId="4c6d9526346a9ae3" providerId="LiveId" clId="{AD25D313-8F40-411F-BE09-C1B3962AFFC3}" dt="2022-08-11T14:46:43.344" v="19304"/>
          <ac:spMkLst>
            <pc:docMk/>
            <pc:sldMk cId="492164055" sldId="310"/>
            <ac:spMk id="9505" creationId="{00000000-0000-0000-0000-000000000000}"/>
          </ac:spMkLst>
        </pc:spChg>
        <pc:spChg chg="mod">
          <ac:chgData name="Abdessamad Derraz" userId="4c6d9526346a9ae3" providerId="LiveId" clId="{AD25D313-8F40-411F-BE09-C1B3962AFFC3}" dt="2022-08-11T14:46:43.344" v="19304"/>
          <ac:spMkLst>
            <pc:docMk/>
            <pc:sldMk cId="492164055" sldId="310"/>
            <ac:spMk id="9506" creationId="{00000000-0000-0000-0000-000000000000}"/>
          </ac:spMkLst>
        </pc:spChg>
        <pc:spChg chg="mod">
          <ac:chgData name="Abdessamad Derraz" userId="4c6d9526346a9ae3" providerId="LiveId" clId="{AD25D313-8F40-411F-BE09-C1B3962AFFC3}" dt="2022-08-11T14:46:43.344" v="19304"/>
          <ac:spMkLst>
            <pc:docMk/>
            <pc:sldMk cId="492164055" sldId="310"/>
            <ac:spMk id="9507" creationId="{00000000-0000-0000-0000-000000000000}"/>
          </ac:spMkLst>
        </pc:spChg>
        <pc:spChg chg="mod">
          <ac:chgData name="Abdessamad Derraz" userId="4c6d9526346a9ae3" providerId="LiveId" clId="{AD25D313-8F40-411F-BE09-C1B3962AFFC3}" dt="2022-08-11T14:46:43.344" v="19304"/>
          <ac:spMkLst>
            <pc:docMk/>
            <pc:sldMk cId="492164055" sldId="310"/>
            <ac:spMk id="9508" creationId="{00000000-0000-0000-0000-000000000000}"/>
          </ac:spMkLst>
        </pc:spChg>
        <pc:spChg chg="mod">
          <ac:chgData name="Abdessamad Derraz" userId="4c6d9526346a9ae3" providerId="LiveId" clId="{AD25D313-8F40-411F-BE09-C1B3962AFFC3}" dt="2022-08-11T14:46:43.344" v="19304"/>
          <ac:spMkLst>
            <pc:docMk/>
            <pc:sldMk cId="492164055" sldId="310"/>
            <ac:spMk id="9509" creationId="{00000000-0000-0000-0000-000000000000}"/>
          </ac:spMkLst>
        </pc:spChg>
        <pc:spChg chg="mod">
          <ac:chgData name="Abdessamad Derraz" userId="4c6d9526346a9ae3" providerId="LiveId" clId="{AD25D313-8F40-411F-BE09-C1B3962AFFC3}" dt="2022-08-11T14:46:43.344" v="19304"/>
          <ac:spMkLst>
            <pc:docMk/>
            <pc:sldMk cId="492164055" sldId="310"/>
            <ac:spMk id="9510" creationId="{00000000-0000-0000-0000-000000000000}"/>
          </ac:spMkLst>
        </pc:spChg>
        <pc:spChg chg="mod">
          <ac:chgData name="Abdessamad Derraz" userId="4c6d9526346a9ae3" providerId="LiveId" clId="{AD25D313-8F40-411F-BE09-C1B3962AFFC3}" dt="2022-08-11T14:46:43.344" v="19304"/>
          <ac:spMkLst>
            <pc:docMk/>
            <pc:sldMk cId="492164055" sldId="310"/>
            <ac:spMk id="9511" creationId="{00000000-0000-0000-0000-000000000000}"/>
          </ac:spMkLst>
        </pc:spChg>
        <pc:spChg chg="mod">
          <ac:chgData name="Abdessamad Derraz" userId="4c6d9526346a9ae3" providerId="LiveId" clId="{AD25D313-8F40-411F-BE09-C1B3962AFFC3}" dt="2022-08-11T14:46:43.344" v="19304"/>
          <ac:spMkLst>
            <pc:docMk/>
            <pc:sldMk cId="492164055" sldId="310"/>
            <ac:spMk id="9512" creationId="{00000000-0000-0000-0000-000000000000}"/>
          </ac:spMkLst>
        </pc:spChg>
        <pc:spChg chg="mod">
          <ac:chgData name="Abdessamad Derraz" userId="4c6d9526346a9ae3" providerId="LiveId" clId="{AD25D313-8F40-411F-BE09-C1B3962AFFC3}" dt="2022-08-11T14:46:43.344" v="19304"/>
          <ac:spMkLst>
            <pc:docMk/>
            <pc:sldMk cId="492164055" sldId="310"/>
            <ac:spMk id="9513" creationId="{00000000-0000-0000-0000-000000000000}"/>
          </ac:spMkLst>
        </pc:spChg>
        <pc:spChg chg="mod">
          <ac:chgData name="Abdessamad Derraz" userId="4c6d9526346a9ae3" providerId="LiveId" clId="{AD25D313-8F40-411F-BE09-C1B3962AFFC3}" dt="2022-08-11T14:46:43.344" v="19304"/>
          <ac:spMkLst>
            <pc:docMk/>
            <pc:sldMk cId="492164055" sldId="310"/>
            <ac:spMk id="9514" creationId="{00000000-0000-0000-0000-000000000000}"/>
          </ac:spMkLst>
        </pc:spChg>
        <pc:spChg chg="mod">
          <ac:chgData name="Abdessamad Derraz" userId="4c6d9526346a9ae3" providerId="LiveId" clId="{AD25D313-8F40-411F-BE09-C1B3962AFFC3}" dt="2022-08-11T14:46:43.344" v="19304"/>
          <ac:spMkLst>
            <pc:docMk/>
            <pc:sldMk cId="492164055" sldId="310"/>
            <ac:spMk id="9515" creationId="{00000000-0000-0000-0000-000000000000}"/>
          </ac:spMkLst>
        </pc:spChg>
        <pc:spChg chg="mod">
          <ac:chgData name="Abdessamad Derraz" userId="4c6d9526346a9ae3" providerId="LiveId" clId="{AD25D313-8F40-411F-BE09-C1B3962AFFC3}" dt="2022-08-11T14:46:43.344" v="19304"/>
          <ac:spMkLst>
            <pc:docMk/>
            <pc:sldMk cId="492164055" sldId="310"/>
            <ac:spMk id="9516" creationId="{00000000-0000-0000-0000-000000000000}"/>
          </ac:spMkLst>
        </pc:spChg>
        <pc:spChg chg="mod">
          <ac:chgData name="Abdessamad Derraz" userId="4c6d9526346a9ae3" providerId="LiveId" clId="{AD25D313-8F40-411F-BE09-C1B3962AFFC3}" dt="2022-08-11T14:46:43.344" v="19304"/>
          <ac:spMkLst>
            <pc:docMk/>
            <pc:sldMk cId="492164055" sldId="310"/>
            <ac:spMk id="9517" creationId="{00000000-0000-0000-0000-000000000000}"/>
          </ac:spMkLst>
        </pc:spChg>
        <pc:spChg chg="mod">
          <ac:chgData name="Abdessamad Derraz" userId="4c6d9526346a9ae3" providerId="LiveId" clId="{AD25D313-8F40-411F-BE09-C1B3962AFFC3}" dt="2022-08-11T14:46:43.344" v="19304"/>
          <ac:spMkLst>
            <pc:docMk/>
            <pc:sldMk cId="492164055" sldId="310"/>
            <ac:spMk id="9518" creationId="{00000000-0000-0000-0000-000000000000}"/>
          </ac:spMkLst>
        </pc:spChg>
        <pc:spChg chg="mod">
          <ac:chgData name="Abdessamad Derraz" userId="4c6d9526346a9ae3" providerId="LiveId" clId="{AD25D313-8F40-411F-BE09-C1B3962AFFC3}" dt="2022-08-11T14:46:43.344" v="19304"/>
          <ac:spMkLst>
            <pc:docMk/>
            <pc:sldMk cId="492164055" sldId="310"/>
            <ac:spMk id="9519" creationId="{00000000-0000-0000-0000-000000000000}"/>
          </ac:spMkLst>
        </pc:spChg>
        <pc:spChg chg="mod">
          <ac:chgData name="Abdessamad Derraz" userId="4c6d9526346a9ae3" providerId="LiveId" clId="{AD25D313-8F40-411F-BE09-C1B3962AFFC3}" dt="2022-08-11T14:46:43.344" v="19304"/>
          <ac:spMkLst>
            <pc:docMk/>
            <pc:sldMk cId="492164055" sldId="310"/>
            <ac:spMk id="9520" creationId="{00000000-0000-0000-0000-000000000000}"/>
          </ac:spMkLst>
        </pc:spChg>
        <pc:spChg chg="mod">
          <ac:chgData name="Abdessamad Derraz" userId="4c6d9526346a9ae3" providerId="LiveId" clId="{AD25D313-8F40-411F-BE09-C1B3962AFFC3}" dt="2022-08-11T14:46:43.344" v="19304"/>
          <ac:spMkLst>
            <pc:docMk/>
            <pc:sldMk cId="492164055" sldId="310"/>
            <ac:spMk id="9521" creationId="{00000000-0000-0000-0000-000000000000}"/>
          </ac:spMkLst>
        </pc:spChg>
        <pc:spChg chg="mod">
          <ac:chgData name="Abdessamad Derraz" userId="4c6d9526346a9ae3" providerId="LiveId" clId="{AD25D313-8F40-411F-BE09-C1B3962AFFC3}" dt="2022-08-11T14:46:43.344" v="19304"/>
          <ac:spMkLst>
            <pc:docMk/>
            <pc:sldMk cId="492164055" sldId="310"/>
            <ac:spMk id="9522" creationId="{00000000-0000-0000-0000-000000000000}"/>
          </ac:spMkLst>
        </pc:spChg>
        <pc:spChg chg="mod">
          <ac:chgData name="Abdessamad Derraz" userId="4c6d9526346a9ae3" providerId="LiveId" clId="{AD25D313-8F40-411F-BE09-C1B3962AFFC3}" dt="2022-08-11T14:46:43.344" v="19304"/>
          <ac:spMkLst>
            <pc:docMk/>
            <pc:sldMk cId="492164055" sldId="310"/>
            <ac:spMk id="9523" creationId="{00000000-0000-0000-0000-000000000000}"/>
          </ac:spMkLst>
        </pc:spChg>
        <pc:spChg chg="mod">
          <ac:chgData name="Abdessamad Derraz" userId="4c6d9526346a9ae3" providerId="LiveId" clId="{AD25D313-8F40-411F-BE09-C1B3962AFFC3}" dt="2022-08-11T14:46:43.344" v="19304"/>
          <ac:spMkLst>
            <pc:docMk/>
            <pc:sldMk cId="492164055" sldId="310"/>
            <ac:spMk id="9524" creationId="{00000000-0000-0000-0000-000000000000}"/>
          </ac:spMkLst>
        </pc:spChg>
        <pc:spChg chg="mod">
          <ac:chgData name="Abdessamad Derraz" userId="4c6d9526346a9ae3" providerId="LiveId" clId="{AD25D313-8F40-411F-BE09-C1B3962AFFC3}" dt="2022-08-11T14:46:43.344" v="19304"/>
          <ac:spMkLst>
            <pc:docMk/>
            <pc:sldMk cId="492164055" sldId="310"/>
            <ac:spMk id="9525" creationId="{00000000-0000-0000-0000-000000000000}"/>
          </ac:spMkLst>
        </pc:spChg>
        <pc:spChg chg="mod">
          <ac:chgData name="Abdessamad Derraz" userId="4c6d9526346a9ae3" providerId="LiveId" clId="{AD25D313-8F40-411F-BE09-C1B3962AFFC3}" dt="2022-08-11T14:46:43.344" v="19304"/>
          <ac:spMkLst>
            <pc:docMk/>
            <pc:sldMk cId="492164055" sldId="310"/>
            <ac:spMk id="9526" creationId="{00000000-0000-0000-0000-000000000000}"/>
          </ac:spMkLst>
        </pc:spChg>
        <pc:spChg chg="mod">
          <ac:chgData name="Abdessamad Derraz" userId="4c6d9526346a9ae3" providerId="LiveId" clId="{AD25D313-8F40-411F-BE09-C1B3962AFFC3}" dt="2022-08-11T14:46:43.344" v="19304"/>
          <ac:spMkLst>
            <pc:docMk/>
            <pc:sldMk cId="492164055" sldId="310"/>
            <ac:spMk id="9527" creationId="{00000000-0000-0000-0000-000000000000}"/>
          </ac:spMkLst>
        </pc:spChg>
        <pc:spChg chg="mod">
          <ac:chgData name="Abdessamad Derraz" userId="4c6d9526346a9ae3" providerId="LiveId" clId="{AD25D313-8F40-411F-BE09-C1B3962AFFC3}" dt="2022-08-11T14:46:43.344" v="19304"/>
          <ac:spMkLst>
            <pc:docMk/>
            <pc:sldMk cId="492164055" sldId="310"/>
            <ac:spMk id="9528" creationId="{00000000-0000-0000-0000-000000000000}"/>
          </ac:spMkLst>
        </pc:spChg>
        <pc:spChg chg="mod">
          <ac:chgData name="Abdessamad Derraz" userId="4c6d9526346a9ae3" providerId="LiveId" clId="{AD25D313-8F40-411F-BE09-C1B3962AFFC3}" dt="2022-08-11T14:46:43.344" v="19304"/>
          <ac:spMkLst>
            <pc:docMk/>
            <pc:sldMk cId="492164055" sldId="310"/>
            <ac:spMk id="9529" creationId="{00000000-0000-0000-0000-000000000000}"/>
          </ac:spMkLst>
        </pc:spChg>
        <pc:spChg chg="mod">
          <ac:chgData name="Abdessamad Derraz" userId="4c6d9526346a9ae3" providerId="LiveId" clId="{AD25D313-8F40-411F-BE09-C1B3962AFFC3}" dt="2022-08-11T14:46:43.344" v="19304"/>
          <ac:spMkLst>
            <pc:docMk/>
            <pc:sldMk cId="492164055" sldId="310"/>
            <ac:spMk id="9530" creationId="{00000000-0000-0000-0000-000000000000}"/>
          </ac:spMkLst>
        </pc:spChg>
        <pc:spChg chg="mod">
          <ac:chgData name="Abdessamad Derraz" userId="4c6d9526346a9ae3" providerId="LiveId" clId="{AD25D313-8F40-411F-BE09-C1B3962AFFC3}" dt="2022-08-11T14:46:43.344" v="19304"/>
          <ac:spMkLst>
            <pc:docMk/>
            <pc:sldMk cId="492164055" sldId="310"/>
            <ac:spMk id="9531" creationId="{00000000-0000-0000-0000-000000000000}"/>
          </ac:spMkLst>
        </pc:spChg>
        <pc:spChg chg="mod">
          <ac:chgData name="Abdessamad Derraz" userId="4c6d9526346a9ae3" providerId="LiveId" clId="{AD25D313-8F40-411F-BE09-C1B3962AFFC3}" dt="2022-08-11T14:46:43.344" v="19304"/>
          <ac:spMkLst>
            <pc:docMk/>
            <pc:sldMk cId="492164055" sldId="310"/>
            <ac:spMk id="9532" creationId="{00000000-0000-0000-0000-000000000000}"/>
          </ac:spMkLst>
        </pc:spChg>
        <pc:spChg chg="mod">
          <ac:chgData name="Abdessamad Derraz" userId="4c6d9526346a9ae3" providerId="LiveId" clId="{AD25D313-8F40-411F-BE09-C1B3962AFFC3}" dt="2022-08-11T14:46:43.344" v="19304"/>
          <ac:spMkLst>
            <pc:docMk/>
            <pc:sldMk cId="492164055" sldId="310"/>
            <ac:spMk id="9533" creationId="{00000000-0000-0000-0000-000000000000}"/>
          </ac:spMkLst>
        </pc:spChg>
        <pc:spChg chg="mod">
          <ac:chgData name="Abdessamad Derraz" userId="4c6d9526346a9ae3" providerId="LiveId" clId="{AD25D313-8F40-411F-BE09-C1B3962AFFC3}" dt="2022-08-11T14:46:43.344" v="19304"/>
          <ac:spMkLst>
            <pc:docMk/>
            <pc:sldMk cId="492164055" sldId="310"/>
            <ac:spMk id="9534" creationId="{00000000-0000-0000-0000-000000000000}"/>
          </ac:spMkLst>
        </pc:spChg>
        <pc:spChg chg="mod">
          <ac:chgData name="Abdessamad Derraz" userId="4c6d9526346a9ae3" providerId="LiveId" clId="{AD25D313-8F40-411F-BE09-C1B3962AFFC3}" dt="2022-08-11T14:46:43.344" v="19304"/>
          <ac:spMkLst>
            <pc:docMk/>
            <pc:sldMk cId="492164055" sldId="310"/>
            <ac:spMk id="9535" creationId="{00000000-0000-0000-0000-000000000000}"/>
          </ac:spMkLst>
        </pc:spChg>
        <pc:spChg chg="mod">
          <ac:chgData name="Abdessamad Derraz" userId="4c6d9526346a9ae3" providerId="LiveId" clId="{AD25D313-8F40-411F-BE09-C1B3962AFFC3}" dt="2022-08-11T14:46:43.344" v="19304"/>
          <ac:spMkLst>
            <pc:docMk/>
            <pc:sldMk cId="492164055" sldId="310"/>
            <ac:spMk id="9536" creationId="{00000000-0000-0000-0000-000000000000}"/>
          </ac:spMkLst>
        </pc:spChg>
        <pc:spChg chg="mod">
          <ac:chgData name="Abdessamad Derraz" userId="4c6d9526346a9ae3" providerId="LiveId" clId="{AD25D313-8F40-411F-BE09-C1B3962AFFC3}" dt="2022-08-11T14:46:43.344" v="19304"/>
          <ac:spMkLst>
            <pc:docMk/>
            <pc:sldMk cId="492164055" sldId="310"/>
            <ac:spMk id="9537" creationId="{00000000-0000-0000-0000-000000000000}"/>
          </ac:spMkLst>
        </pc:spChg>
        <pc:spChg chg="mod">
          <ac:chgData name="Abdessamad Derraz" userId="4c6d9526346a9ae3" providerId="LiveId" clId="{AD25D313-8F40-411F-BE09-C1B3962AFFC3}" dt="2022-08-11T14:46:43.344" v="19304"/>
          <ac:spMkLst>
            <pc:docMk/>
            <pc:sldMk cId="492164055" sldId="310"/>
            <ac:spMk id="9538" creationId="{00000000-0000-0000-0000-000000000000}"/>
          </ac:spMkLst>
        </pc:spChg>
        <pc:spChg chg="mod">
          <ac:chgData name="Abdessamad Derraz" userId="4c6d9526346a9ae3" providerId="LiveId" clId="{AD25D313-8F40-411F-BE09-C1B3962AFFC3}" dt="2022-08-11T14:46:43.344" v="19304"/>
          <ac:spMkLst>
            <pc:docMk/>
            <pc:sldMk cId="492164055" sldId="310"/>
            <ac:spMk id="9539" creationId="{00000000-0000-0000-0000-000000000000}"/>
          </ac:spMkLst>
        </pc:spChg>
        <pc:spChg chg="mod">
          <ac:chgData name="Abdessamad Derraz" userId="4c6d9526346a9ae3" providerId="LiveId" clId="{AD25D313-8F40-411F-BE09-C1B3962AFFC3}" dt="2022-08-11T14:46:43.344" v="19304"/>
          <ac:spMkLst>
            <pc:docMk/>
            <pc:sldMk cId="492164055" sldId="310"/>
            <ac:spMk id="9540" creationId="{00000000-0000-0000-0000-000000000000}"/>
          </ac:spMkLst>
        </pc:spChg>
        <pc:spChg chg="mod">
          <ac:chgData name="Abdessamad Derraz" userId="4c6d9526346a9ae3" providerId="LiveId" clId="{AD25D313-8F40-411F-BE09-C1B3962AFFC3}" dt="2022-08-11T14:46:43.344" v="19304"/>
          <ac:spMkLst>
            <pc:docMk/>
            <pc:sldMk cId="492164055" sldId="310"/>
            <ac:spMk id="9541" creationId="{00000000-0000-0000-0000-000000000000}"/>
          </ac:spMkLst>
        </pc:spChg>
        <pc:spChg chg="mod">
          <ac:chgData name="Abdessamad Derraz" userId="4c6d9526346a9ae3" providerId="LiveId" clId="{AD25D313-8F40-411F-BE09-C1B3962AFFC3}" dt="2022-08-11T14:46:43.344" v="19304"/>
          <ac:spMkLst>
            <pc:docMk/>
            <pc:sldMk cId="492164055" sldId="310"/>
            <ac:spMk id="9542" creationId="{00000000-0000-0000-0000-000000000000}"/>
          </ac:spMkLst>
        </pc:spChg>
        <pc:spChg chg="mod">
          <ac:chgData name="Abdessamad Derraz" userId="4c6d9526346a9ae3" providerId="LiveId" clId="{AD25D313-8F40-411F-BE09-C1B3962AFFC3}" dt="2022-08-11T14:46:43.344" v="19304"/>
          <ac:spMkLst>
            <pc:docMk/>
            <pc:sldMk cId="492164055" sldId="310"/>
            <ac:spMk id="9543" creationId="{00000000-0000-0000-0000-000000000000}"/>
          </ac:spMkLst>
        </pc:spChg>
        <pc:spChg chg="mod">
          <ac:chgData name="Abdessamad Derraz" userId="4c6d9526346a9ae3" providerId="LiveId" clId="{AD25D313-8F40-411F-BE09-C1B3962AFFC3}" dt="2022-08-11T14:46:43.344" v="19304"/>
          <ac:spMkLst>
            <pc:docMk/>
            <pc:sldMk cId="492164055" sldId="310"/>
            <ac:spMk id="9544" creationId="{00000000-0000-0000-0000-000000000000}"/>
          </ac:spMkLst>
        </pc:spChg>
        <pc:spChg chg="mod">
          <ac:chgData name="Abdessamad Derraz" userId="4c6d9526346a9ae3" providerId="LiveId" clId="{AD25D313-8F40-411F-BE09-C1B3962AFFC3}" dt="2022-08-11T14:46:43.344" v="19304"/>
          <ac:spMkLst>
            <pc:docMk/>
            <pc:sldMk cId="492164055" sldId="310"/>
            <ac:spMk id="9545" creationId="{00000000-0000-0000-0000-000000000000}"/>
          </ac:spMkLst>
        </pc:spChg>
        <pc:spChg chg="mod">
          <ac:chgData name="Abdessamad Derraz" userId="4c6d9526346a9ae3" providerId="LiveId" clId="{AD25D313-8F40-411F-BE09-C1B3962AFFC3}" dt="2022-08-11T14:46:43.344" v="19304"/>
          <ac:spMkLst>
            <pc:docMk/>
            <pc:sldMk cId="492164055" sldId="310"/>
            <ac:spMk id="9546" creationId="{00000000-0000-0000-0000-000000000000}"/>
          </ac:spMkLst>
        </pc:spChg>
        <pc:spChg chg="mod">
          <ac:chgData name="Abdessamad Derraz" userId="4c6d9526346a9ae3" providerId="LiveId" clId="{AD25D313-8F40-411F-BE09-C1B3962AFFC3}" dt="2022-08-11T14:46:43.344" v="19304"/>
          <ac:spMkLst>
            <pc:docMk/>
            <pc:sldMk cId="492164055" sldId="310"/>
            <ac:spMk id="9547" creationId="{00000000-0000-0000-0000-000000000000}"/>
          </ac:spMkLst>
        </pc:spChg>
        <pc:spChg chg="mod">
          <ac:chgData name="Abdessamad Derraz" userId="4c6d9526346a9ae3" providerId="LiveId" clId="{AD25D313-8F40-411F-BE09-C1B3962AFFC3}" dt="2022-08-11T14:46:43.344" v="19304"/>
          <ac:spMkLst>
            <pc:docMk/>
            <pc:sldMk cId="492164055" sldId="310"/>
            <ac:spMk id="9548" creationId="{00000000-0000-0000-0000-000000000000}"/>
          </ac:spMkLst>
        </pc:spChg>
        <pc:spChg chg="mod">
          <ac:chgData name="Abdessamad Derraz" userId="4c6d9526346a9ae3" providerId="LiveId" clId="{AD25D313-8F40-411F-BE09-C1B3962AFFC3}" dt="2022-08-11T14:46:43.344" v="19304"/>
          <ac:spMkLst>
            <pc:docMk/>
            <pc:sldMk cId="492164055" sldId="310"/>
            <ac:spMk id="9549" creationId="{00000000-0000-0000-0000-000000000000}"/>
          </ac:spMkLst>
        </pc:spChg>
        <pc:spChg chg="mod">
          <ac:chgData name="Abdessamad Derraz" userId="4c6d9526346a9ae3" providerId="LiveId" clId="{AD25D313-8F40-411F-BE09-C1B3962AFFC3}" dt="2022-08-11T14:46:43.344" v="19304"/>
          <ac:spMkLst>
            <pc:docMk/>
            <pc:sldMk cId="492164055" sldId="310"/>
            <ac:spMk id="9550" creationId="{00000000-0000-0000-0000-000000000000}"/>
          </ac:spMkLst>
        </pc:spChg>
        <pc:spChg chg="mod">
          <ac:chgData name="Abdessamad Derraz" userId="4c6d9526346a9ae3" providerId="LiveId" clId="{AD25D313-8F40-411F-BE09-C1B3962AFFC3}" dt="2022-08-11T14:46:43.344" v="19304"/>
          <ac:spMkLst>
            <pc:docMk/>
            <pc:sldMk cId="492164055" sldId="310"/>
            <ac:spMk id="9551" creationId="{00000000-0000-0000-0000-000000000000}"/>
          </ac:spMkLst>
        </pc:spChg>
        <pc:spChg chg="mod">
          <ac:chgData name="Abdessamad Derraz" userId="4c6d9526346a9ae3" providerId="LiveId" clId="{AD25D313-8F40-411F-BE09-C1B3962AFFC3}" dt="2022-08-11T14:46:43.344" v="19304"/>
          <ac:spMkLst>
            <pc:docMk/>
            <pc:sldMk cId="492164055" sldId="310"/>
            <ac:spMk id="9552" creationId="{00000000-0000-0000-0000-000000000000}"/>
          </ac:spMkLst>
        </pc:spChg>
        <pc:spChg chg="mod">
          <ac:chgData name="Abdessamad Derraz" userId="4c6d9526346a9ae3" providerId="LiveId" clId="{AD25D313-8F40-411F-BE09-C1B3962AFFC3}" dt="2022-08-11T14:46:43.344" v="19304"/>
          <ac:spMkLst>
            <pc:docMk/>
            <pc:sldMk cId="492164055" sldId="310"/>
            <ac:spMk id="9553" creationId="{00000000-0000-0000-0000-000000000000}"/>
          </ac:spMkLst>
        </pc:spChg>
        <pc:spChg chg="mod">
          <ac:chgData name="Abdessamad Derraz" userId="4c6d9526346a9ae3" providerId="LiveId" clId="{AD25D313-8F40-411F-BE09-C1B3962AFFC3}" dt="2022-08-11T14:46:43.344" v="19304"/>
          <ac:spMkLst>
            <pc:docMk/>
            <pc:sldMk cId="492164055" sldId="310"/>
            <ac:spMk id="9554" creationId="{00000000-0000-0000-0000-000000000000}"/>
          </ac:spMkLst>
        </pc:spChg>
        <pc:spChg chg="mod">
          <ac:chgData name="Abdessamad Derraz" userId="4c6d9526346a9ae3" providerId="LiveId" clId="{AD25D313-8F40-411F-BE09-C1B3962AFFC3}" dt="2022-08-11T14:46:43.344" v="19304"/>
          <ac:spMkLst>
            <pc:docMk/>
            <pc:sldMk cId="492164055" sldId="310"/>
            <ac:spMk id="9555" creationId="{00000000-0000-0000-0000-000000000000}"/>
          </ac:spMkLst>
        </pc:spChg>
        <pc:spChg chg="mod">
          <ac:chgData name="Abdessamad Derraz" userId="4c6d9526346a9ae3" providerId="LiveId" clId="{AD25D313-8F40-411F-BE09-C1B3962AFFC3}" dt="2022-08-11T14:46:43.344" v="19304"/>
          <ac:spMkLst>
            <pc:docMk/>
            <pc:sldMk cId="492164055" sldId="310"/>
            <ac:spMk id="9556" creationId="{00000000-0000-0000-0000-000000000000}"/>
          </ac:spMkLst>
        </pc:spChg>
        <pc:spChg chg="mod">
          <ac:chgData name="Abdessamad Derraz" userId="4c6d9526346a9ae3" providerId="LiveId" clId="{AD25D313-8F40-411F-BE09-C1B3962AFFC3}" dt="2022-08-11T14:46:43.344" v="19304"/>
          <ac:spMkLst>
            <pc:docMk/>
            <pc:sldMk cId="492164055" sldId="310"/>
            <ac:spMk id="9557" creationId="{00000000-0000-0000-0000-000000000000}"/>
          </ac:spMkLst>
        </pc:spChg>
        <pc:spChg chg="mod">
          <ac:chgData name="Abdessamad Derraz" userId="4c6d9526346a9ae3" providerId="LiveId" clId="{AD25D313-8F40-411F-BE09-C1B3962AFFC3}" dt="2022-08-11T14:46:43.344" v="19304"/>
          <ac:spMkLst>
            <pc:docMk/>
            <pc:sldMk cId="492164055" sldId="310"/>
            <ac:spMk id="9558" creationId="{00000000-0000-0000-0000-000000000000}"/>
          </ac:spMkLst>
        </pc:spChg>
        <pc:spChg chg="mod">
          <ac:chgData name="Abdessamad Derraz" userId="4c6d9526346a9ae3" providerId="LiveId" clId="{AD25D313-8F40-411F-BE09-C1B3962AFFC3}" dt="2022-08-11T14:46:43.344" v="19304"/>
          <ac:spMkLst>
            <pc:docMk/>
            <pc:sldMk cId="492164055" sldId="310"/>
            <ac:spMk id="9559" creationId="{00000000-0000-0000-0000-000000000000}"/>
          </ac:spMkLst>
        </pc:spChg>
        <pc:spChg chg="mod">
          <ac:chgData name="Abdessamad Derraz" userId="4c6d9526346a9ae3" providerId="LiveId" clId="{AD25D313-8F40-411F-BE09-C1B3962AFFC3}" dt="2022-08-11T14:46:43.344" v="19304"/>
          <ac:spMkLst>
            <pc:docMk/>
            <pc:sldMk cId="492164055" sldId="310"/>
            <ac:spMk id="9560" creationId="{00000000-0000-0000-0000-000000000000}"/>
          </ac:spMkLst>
        </pc:spChg>
        <pc:spChg chg="mod">
          <ac:chgData name="Abdessamad Derraz" userId="4c6d9526346a9ae3" providerId="LiveId" clId="{AD25D313-8F40-411F-BE09-C1B3962AFFC3}" dt="2022-08-11T14:46:43.344" v="19304"/>
          <ac:spMkLst>
            <pc:docMk/>
            <pc:sldMk cId="492164055" sldId="310"/>
            <ac:spMk id="9561" creationId="{00000000-0000-0000-0000-000000000000}"/>
          </ac:spMkLst>
        </pc:spChg>
        <pc:spChg chg="mod">
          <ac:chgData name="Abdessamad Derraz" userId="4c6d9526346a9ae3" providerId="LiveId" clId="{AD25D313-8F40-411F-BE09-C1B3962AFFC3}" dt="2022-08-11T14:46:43.344" v="19304"/>
          <ac:spMkLst>
            <pc:docMk/>
            <pc:sldMk cId="492164055" sldId="310"/>
            <ac:spMk id="9562" creationId="{00000000-0000-0000-0000-000000000000}"/>
          </ac:spMkLst>
        </pc:spChg>
        <pc:spChg chg="mod">
          <ac:chgData name="Abdessamad Derraz" userId="4c6d9526346a9ae3" providerId="LiveId" clId="{AD25D313-8F40-411F-BE09-C1B3962AFFC3}" dt="2022-08-11T14:46:43.344" v="19304"/>
          <ac:spMkLst>
            <pc:docMk/>
            <pc:sldMk cId="492164055" sldId="310"/>
            <ac:spMk id="9563" creationId="{00000000-0000-0000-0000-000000000000}"/>
          </ac:spMkLst>
        </pc:spChg>
        <pc:spChg chg="mod">
          <ac:chgData name="Abdessamad Derraz" userId="4c6d9526346a9ae3" providerId="LiveId" clId="{AD25D313-8F40-411F-BE09-C1B3962AFFC3}" dt="2022-08-11T14:46:43.344" v="19304"/>
          <ac:spMkLst>
            <pc:docMk/>
            <pc:sldMk cId="492164055" sldId="310"/>
            <ac:spMk id="9564" creationId="{00000000-0000-0000-0000-000000000000}"/>
          </ac:spMkLst>
        </pc:spChg>
        <pc:spChg chg="mod">
          <ac:chgData name="Abdessamad Derraz" userId="4c6d9526346a9ae3" providerId="LiveId" clId="{AD25D313-8F40-411F-BE09-C1B3962AFFC3}" dt="2022-08-11T14:46:43.344" v="19304"/>
          <ac:spMkLst>
            <pc:docMk/>
            <pc:sldMk cId="492164055" sldId="310"/>
            <ac:spMk id="9565" creationId="{00000000-0000-0000-0000-000000000000}"/>
          </ac:spMkLst>
        </pc:spChg>
        <pc:spChg chg="mod">
          <ac:chgData name="Abdessamad Derraz" userId="4c6d9526346a9ae3" providerId="LiveId" clId="{AD25D313-8F40-411F-BE09-C1B3962AFFC3}" dt="2022-08-11T14:46:43.344" v="19304"/>
          <ac:spMkLst>
            <pc:docMk/>
            <pc:sldMk cId="492164055" sldId="310"/>
            <ac:spMk id="9566" creationId="{00000000-0000-0000-0000-000000000000}"/>
          </ac:spMkLst>
        </pc:spChg>
        <pc:spChg chg="mod">
          <ac:chgData name="Abdessamad Derraz" userId="4c6d9526346a9ae3" providerId="LiveId" clId="{AD25D313-8F40-411F-BE09-C1B3962AFFC3}" dt="2022-08-11T14:46:43.344" v="19304"/>
          <ac:spMkLst>
            <pc:docMk/>
            <pc:sldMk cId="492164055" sldId="310"/>
            <ac:spMk id="9567" creationId="{00000000-0000-0000-0000-000000000000}"/>
          </ac:spMkLst>
        </pc:spChg>
        <pc:spChg chg="mod">
          <ac:chgData name="Abdessamad Derraz" userId="4c6d9526346a9ae3" providerId="LiveId" clId="{AD25D313-8F40-411F-BE09-C1B3962AFFC3}" dt="2022-08-11T14:46:43.344" v="19304"/>
          <ac:spMkLst>
            <pc:docMk/>
            <pc:sldMk cId="492164055" sldId="310"/>
            <ac:spMk id="9568" creationId="{00000000-0000-0000-0000-000000000000}"/>
          </ac:spMkLst>
        </pc:spChg>
        <pc:spChg chg="mod">
          <ac:chgData name="Abdessamad Derraz" userId="4c6d9526346a9ae3" providerId="LiveId" clId="{AD25D313-8F40-411F-BE09-C1B3962AFFC3}" dt="2022-08-11T14:46:43.344" v="19304"/>
          <ac:spMkLst>
            <pc:docMk/>
            <pc:sldMk cId="492164055" sldId="310"/>
            <ac:spMk id="9569" creationId="{00000000-0000-0000-0000-000000000000}"/>
          </ac:spMkLst>
        </pc:spChg>
        <pc:spChg chg="mod">
          <ac:chgData name="Abdessamad Derraz" userId="4c6d9526346a9ae3" providerId="LiveId" clId="{AD25D313-8F40-411F-BE09-C1B3962AFFC3}" dt="2022-08-11T14:46:43.344" v="19304"/>
          <ac:spMkLst>
            <pc:docMk/>
            <pc:sldMk cId="492164055" sldId="310"/>
            <ac:spMk id="9570" creationId="{00000000-0000-0000-0000-000000000000}"/>
          </ac:spMkLst>
        </pc:spChg>
        <pc:spChg chg="mod">
          <ac:chgData name="Abdessamad Derraz" userId="4c6d9526346a9ae3" providerId="LiveId" clId="{AD25D313-8F40-411F-BE09-C1B3962AFFC3}" dt="2022-08-11T14:46:43.344" v="19304"/>
          <ac:spMkLst>
            <pc:docMk/>
            <pc:sldMk cId="492164055" sldId="310"/>
            <ac:spMk id="9571" creationId="{00000000-0000-0000-0000-000000000000}"/>
          </ac:spMkLst>
        </pc:spChg>
        <pc:spChg chg="mod">
          <ac:chgData name="Abdessamad Derraz" userId="4c6d9526346a9ae3" providerId="LiveId" clId="{AD25D313-8F40-411F-BE09-C1B3962AFFC3}" dt="2022-08-11T14:46:43.344" v="19304"/>
          <ac:spMkLst>
            <pc:docMk/>
            <pc:sldMk cId="492164055" sldId="310"/>
            <ac:spMk id="9572" creationId="{00000000-0000-0000-0000-000000000000}"/>
          </ac:spMkLst>
        </pc:spChg>
        <pc:spChg chg="mod">
          <ac:chgData name="Abdessamad Derraz" userId="4c6d9526346a9ae3" providerId="LiveId" clId="{AD25D313-8F40-411F-BE09-C1B3962AFFC3}" dt="2022-08-11T14:46:43.344" v="19304"/>
          <ac:spMkLst>
            <pc:docMk/>
            <pc:sldMk cId="492164055" sldId="310"/>
            <ac:spMk id="9573" creationId="{00000000-0000-0000-0000-000000000000}"/>
          </ac:spMkLst>
        </pc:spChg>
        <pc:spChg chg="mod">
          <ac:chgData name="Abdessamad Derraz" userId="4c6d9526346a9ae3" providerId="LiveId" clId="{AD25D313-8F40-411F-BE09-C1B3962AFFC3}" dt="2022-08-11T14:46:43.344" v="19304"/>
          <ac:spMkLst>
            <pc:docMk/>
            <pc:sldMk cId="492164055" sldId="310"/>
            <ac:spMk id="9574" creationId="{00000000-0000-0000-0000-000000000000}"/>
          </ac:spMkLst>
        </pc:spChg>
        <pc:spChg chg="mod">
          <ac:chgData name="Abdessamad Derraz" userId="4c6d9526346a9ae3" providerId="LiveId" clId="{AD25D313-8F40-411F-BE09-C1B3962AFFC3}" dt="2022-08-11T14:46:43.344" v="19304"/>
          <ac:spMkLst>
            <pc:docMk/>
            <pc:sldMk cId="492164055" sldId="310"/>
            <ac:spMk id="9575" creationId="{00000000-0000-0000-0000-000000000000}"/>
          </ac:spMkLst>
        </pc:spChg>
        <pc:spChg chg="mod">
          <ac:chgData name="Abdessamad Derraz" userId="4c6d9526346a9ae3" providerId="LiveId" clId="{AD25D313-8F40-411F-BE09-C1B3962AFFC3}" dt="2022-08-11T14:46:43.344" v="19304"/>
          <ac:spMkLst>
            <pc:docMk/>
            <pc:sldMk cId="492164055" sldId="310"/>
            <ac:spMk id="9576" creationId="{00000000-0000-0000-0000-000000000000}"/>
          </ac:spMkLst>
        </pc:spChg>
        <pc:spChg chg="mod">
          <ac:chgData name="Abdessamad Derraz" userId="4c6d9526346a9ae3" providerId="LiveId" clId="{AD25D313-8F40-411F-BE09-C1B3962AFFC3}" dt="2022-08-11T14:46:43.344" v="19304"/>
          <ac:spMkLst>
            <pc:docMk/>
            <pc:sldMk cId="492164055" sldId="310"/>
            <ac:spMk id="9577" creationId="{00000000-0000-0000-0000-000000000000}"/>
          </ac:spMkLst>
        </pc:spChg>
        <pc:spChg chg="mod">
          <ac:chgData name="Abdessamad Derraz" userId="4c6d9526346a9ae3" providerId="LiveId" clId="{AD25D313-8F40-411F-BE09-C1B3962AFFC3}" dt="2022-08-11T14:46:43.344" v="19304"/>
          <ac:spMkLst>
            <pc:docMk/>
            <pc:sldMk cId="492164055" sldId="310"/>
            <ac:spMk id="9578" creationId="{00000000-0000-0000-0000-000000000000}"/>
          </ac:spMkLst>
        </pc:spChg>
        <pc:spChg chg="mod">
          <ac:chgData name="Abdessamad Derraz" userId="4c6d9526346a9ae3" providerId="LiveId" clId="{AD25D313-8F40-411F-BE09-C1B3962AFFC3}" dt="2022-08-11T14:46:43.344" v="19304"/>
          <ac:spMkLst>
            <pc:docMk/>
            <pc:sldMk cId="492164055" sldId="310"/>
            <ac:spMk id="9579" creationId="{00000000-0000-0000-0000-000000000000}"/>
          </ac:spMkLst>
        </pc:spChg>
        <pc:spChg chg="mod">
          <ac:chgData name="Abdessamad Derraz" userId="4c6d9526346a9ae3" providerId="LiveId" clId="{AD25D313-8F40-411F-BE09-C1B3962AFFC3}" dt="2022-08-11T14:46:43.344" v="19304"/>
          <ac:spMkLst>
            <pc:docMk/>
            <pc:sldMk cId="492164055" sldId="310"/>
            <ac:spMk id="9580" creationId="{00000000-0000-0000-0000-000000000000}"/>
          </ac:spMkLst>
        </pc:spChg>
        <pc:spChg chg="mod">
          <ac:chgData name="Abdessamad Derraz" userId="4c6d9526346a9ae3" providerId="LiveId" clId="{AD25D313-8F40-411F-BE09-C1B3962AFFC3}" dt="2022-08-11T14:46:43.344" v="19304"/>
          <ac:spMkLst>
            <pc:docMk/>
            <pc:sldMk cId="492164055" sldId="310"/>
            <ac:spMk id="9581" creationId="{00000000-0000-0000-0000-000000000000}"/>
          </ac:spMkLst>
        </pc:spChg>
        <pc:spChg chg="mod">
          <ac:chgData name="Abdessamad Derraz" userId="4c6d9526346a9ae3" providerId="LiveId" clId="{AD25D313-8F40-411F-BE09-C1B3962AFFC3}" dt="2022-08-11T14:46:43.344" v="19304"/>
          <ac:spMkLst>
            <pc:docMk/>
            <pc:sldMk cId="492164055" sldId="310"/>
            <ac:spMk id="9582" creationId="{00000000-0000-0000-0000-000000000000}"/>
          </ac:spMkLst>
        </pc:spChg>
        <pc:spChg chg="mod">
          <ac:chgData name="Abdessamad Derraz" userId="4c6d9526346a9ae3" providerId="LiveId" clId="{AD25D313-8F40-411F-BE09-C1B3962AFFC3}" dt="2022-08-11T14:46:43.344" v="19304"/>
          <ac:spMkLst>
            <pc:docMk/>
            <pc:sldMk cId="492164055" sldId="310"/>
            <ac:spMk id="9583" creationId="{00000000-0000-0000-0000-000000000000}"/>
          </ac:spMkLst>
        </pc:spChg>
        <pc:spChg chg="mod">
          <ac:chgData name="Abdessamad Derraz" userId="4c6d9526346a9ae3" providerId="LiveId" clId="{AD25D313-8F40-411F-BE09-C1B3962AFFC3}" dt="2022-08-11T14:46:43.344" v="19304"/>
          <ac:spMkLst>
            <pc:docMk/>
            <pc:sldMk cId="492164055" sldId="310"/>
            <ac:spMk id="9584" creationId="{00000000-0000-0000-0000-000000000000}"/>
          </ac:spMkLst>
        </pc:spChg>
        <pc:spChg chg="mod">
          <ac:chgData name="Abdessamad Derraz" userId="4c6d9526346a9ae3" providerId="LiveId" clId="{AD25D313-8F40-411F-BE09-C1B3962AFFC3}" dt="2022-08-11T14:46:43.344" v="19304"/>
          <ac:spMkLst>
            <pc:docMk/>
            <pc:sldMk cId="492164055" sldId="310"/>
            <ac:spMk id="9585" creationId="{00000000-0000-0000-0000-000000000000}"/>
          </ac:spMkLst>
        </pc:spChg>
        <pc:spChg chg="mod">
          <ac:chgData name="Abdessamad Derraz" userId="4c6d9526346a9ae3" providerId="LiveId" clId="{AD25D313-8F40-411F-BE09-C1B3962AFFC3}" dt="2022-08-11T14:46:43.344" v="19304"/>
          <ac:spMkLst>
            <pc:docMk/>
            <pc:sldMk cId="492164055" sldId="310"/>
            <ac:spMk id="9586" creationId="{00000000-0000-0000-0000-000000000000}"/>
          </ac:spMkLst>
        </pc:spChg>
        <pc:spChg chg="mod">
          <ac:chgData name="Abdessamad Derraz" userId="4c6d9526346a9ae3" providerId="LiveId" clId="{AD25D313-8F40-411F-BE09-C1B3962AFFC3}" dt="2022-08-11T14:46:43.344" v="19304"/>
          <ac:spMkLst>
            <pc:docMk/>
            <pc:sldMk cId="492164055" sldId="310"/>
            <ac:spMk id="9587" creationId="{00000000-0000-0000-0000-000000000000}"/>
          </ac:spMkLst>
        </pc:spChg>
        <pc:spChg chg="mod">
          <ac:chgData name="Abdessamad Derraz" userId="4c6d9526346a9ae3" providerId="LiveId" clId="{AD25D313-8F40-411F-BE09-C1B3962AFFC3}" dt="2022-08-11T14:46:43.344" v="19304"/>
          <ac:spMkLst>
            <pc:docMk/>
            <pc:sldMk cId="492164055" sldId="310"/>
            <ac:spMk id="9588" creationId="{00000000-0000-0000-0000-000000000000}"/>
          </ac:spMkLst>
        </pc:spChg>
        <pc:spChg chg="mod">
          <ac:chgData name="Abdessamad Derraz" userId="4c6d9526346a9ae3" providerId="LiveId" clId="{AD25D313-8F40-411F-BE09-C1B3962AFFC3}" dt="2022-08-11T14:46:43.344" v="19304"/>
          <ac:spMkLst>
            <pc:docMk/>
            <pc:sldMk cId="492164055" sldId="310"/>
            <ac:spMk id="9589" creationId="{00000000-0000-0000-0000-000000000000}"/>
          </ac:spMkLst>
        </pc:spChg>
        <pc:spChg chg="mod">
          <ac:chgData name="Abdessamad Derraz" userId="4c6d9526346a9ae3" providerId="LiveId" clId="{AD25D313-8F40-411F-BE09-C1B3962AFFC3}" dt="2022-08-11T14:46:43.344" v="19304"/>
          <ac:spMkLst>
            <pc:docMk/>
            <pc:sldMk cId="492164055" sldId="310"/>
            <ac:spMk id="9590" creationId="{00000000-0000-0000-0000-000000000000}"/>
          </ac:spMkLst>
        </pc:spChg>
        <pc:spChg chg="mod">
          <ac:chgData name="Abdessamad Derraz" userId="4c6d9526346a9ae3" providerId="LiveId" clId="{AD25D313-8F40-411F-BE09-C1B3962AFFC3}" dt="2022-08-11T14:46:43.344" v="19304"/>
          <ac:spMkLst>
            <pc:docMk/>
            <pc:sldMk cId="492164055" sldId="310"/>
            <ac:spMk id="9591" creationId="{00000000-0000-0000-0000-000000000000}"/>
          </ac:spMkLst>
        </pc:spChg>
        <pc:spChg chg="mod">
          <ac:chgData name="Abdessamad Derraz" userId="4c6d9526346a9ae3" providerId="LiveId" clId="{AD25D313-8F40-411F-BE09-C1B3962AFFC3}" dt="2022-08-11T14:46:43.344" v="19304"/>
          <ac:spMkLst>
            <pc:docMk/>
            <pc:sldMk cId="492164055" sldId="310"/>
            <ac:spMk id="9592" creationId="{00000000-0000-0000-0000-000000000000}"/>
          </ac:spMkLst>
        </pc:spChg>
        <pc:spChg chg="mod">
          <ac:chgData name="Abdessamad Derraz" userId="4c6d9526346a9ae3" providerId="LiveId" clId="{AD25D313-8F40-411F-BE09-C1B3962AFFC3}" dt="2022-08-11T14:46:43.344" v="19304"/>
          <ac:spMkLst>
            <pc:docMk/>
            <pc:sldMk cId="492164055" sldId="310"/>
            <ac:spMk id="9593" creationId="{00000000-0000-0000-0000-000000000000}"/>
          </ac:spMkLst>
        </pc:spChg>
        <pc:spChg chg="mod">
          <ac:chgData name="Abdessamad Derraz" userId="4c6d9526346a9ae3" providerId="LiveId" clId="{AD25D313-8F40-411F-BE09-C1B3962AFFC3}" dt="2022-08-11T14:46:43.344" v="19304"/>
          <ac:spMkLst>
            <pc:docMk/>
            <pc:sldMk cId="492164055" sldId="310"/>
            <ac:spMk id="9594" creationId="{00000000-0000-0000-0000-000000000000}"/>
          </ac:spMkLst>
        </pc:spChg>
        <pc:spChg chg="mod">
          <ac:chgData name="Abdessamad Derraz" userId="4c6d9526346a9ae3" providerId="LiveId" clId="{AD25D313-8F40-411F-BE09-C1B3962AFFC3}" dt="2022-08-11T14:46:43.344" v="19304"/>
          <ac:spMkLst>
            <pc:docMk/>
            <pc:sldMk cId="492164055" sldId="310"/>
            <ac:spMk id="9595" creationId="{00000000-0000-0000-0000-000000000000}"/>
          </ac:spMkLst>
        </pc:spChg>
        <pc:spChg chg="mod">
          <ac:chgData name="Abdessamad Derraz" userId="4c6d9526346a9ae3" providerId="LiveId" clId="{AD25D313-8F40-411F-BE09-C1B3962AFFC3}" dt="2022-08-11T14:46:43.344" v="19304"/>
          <ac:spMkLst>
            <pc:docMk/>
            <pc:sldMk cId="492164055" sldId="310"/>
            <ac:spMk id="9596" creationId="{00000000-0000-0000-0000-000000000000}"/>
          </ac:spMkLst>
        </pc:spChg>
        <pc:spChg chg="mod">
          <ac:chgData name="Abdessamad Derraz" userId="4c6d9526346a9ae3" providerId="LiveId" clId="{AD25D313-8F40-411F-BE09-C1B3962AFFC3}" dt="2022-08-11T14:46:43.344" v="19304"/>
          <ac:spMkLst>
            <pc:docMk/>
            <pc:sldMk cId="492164055" sldId="310"/>
            <ac:spMk id="9597" creationId="{00000000-0000-0000-0000-000000000000}"/>
          </ac:spMkLst>
        </pc:spChg>
        <pc:spChg chg="mod">
          <ac:chgData name="Abdessamad Derraz" userId="4c6d9526346a9ae3" providerId="LiveId" clId="{AD25D313-8F40-411F-BE09-C1B3962AFFC3}" dt="2022-08-11T14:46:43.344" v="19304"/>
          <ac:spMkLst>
            <pc:docMk/>
            <pc:sldMk cId="492164055" sldId="310"/>
            <ac:spMk id="9598" creationId="{00000000-0000-0000-0000-000000000000}"/>
          </ac:spMkLst>
        </pc:spChg>
        <pc:spChg chg="mod">
          <ac:chgData name="Abdessamad Derraz" userId="4c6d9526346a9ae3" providerId="LiveId" clId="{AD25D313-8F40-411F-BE09-C1B3962AFFC3}" dt="2022-08-11T14:46:43.344" v="19304"/>
          <ac:spMkLst>
            <pc:docMk/>
            <pc:sldMk cId="492164055" sldId="310"/>
            <ac:spMk id="9599" creationId="{00000000-0000-0000-0000-000000000000}"/>
          </ac:spMkLst>
        </pc:spChg>
        <pc:spChg chg="mod">
          <ac:chgData name="Abdessamad Derraz" userId="4c6d9526346a9ae3" providerId="LiveId" clId="{AD25D313-8F40-411F-BE09-C1B3962AFFC3}" dt="2022-08-11T14:46:43.344" v="19304"/>
          <ac:spMkLst>
            <pc:docMk/>
            <pc:sldMk cId="492164055" sldId="310"/>
            <ac:spMk id="9600" creationId="{00000000-0000-0000-0000-000000000000}"/>
          </ac:spMkLst>
        </pc:spChg>
        <pc:spChg chg="mod">
          <ac:chgData name="Abdessamad Derraz" userId="4c6d9526346a9ae3" providerId="LiveId" clId="{AD25D313-8F40-411F-BE09-C1B3962AFFC3}" dt="2022-08-11T14:46:43.344" v="19304"/>
          <ac:spMkLst>
            <pc:docMk/>
            <pc:sldMk cId="492164055" sldId="310"/>
            <ac:spMk id="9601" creationId="{00000000-0000-0000-0000-000000000000}"/>
          </ac:spMkLst>
        </pc:spChg>
        <pc:spChg chg="mod">
          <ac:chgData name="Abdessamad Derraz" userId="4c6d9526346a9ae3" providerId="LiveId" clId="{AD25D313-8F40-411F-BE09-C1B3962AFFC3}" dt="2022-08-11T14:46:43.344" v="19304"/>
          <ac:spMkLst>
            <pc:docMk/>
            <pc:sldMk cId="492164055" sldId="310"/>
            <ac:spMk id="9602" creationId="{00000000-0000-0000-0000-000000000000}"/>
          </ac:spMkLst>
        </pc:spChg>
        <pc:spChg chg="mod">
          <ac:chgData name="Abdessamad Derraz" userId="4c6d9526346a9ae3" providerId="LiveId" clId="{AD25D313-8F40-411F-BE09-C1B3962AFFC3}" dt="2022-08-11T14:46:43.344" v="19304"/>
          <ac:spMkLst>
            <pc:docMk/>
            <pc:sldMk cId="492164055" sldId="310"/>
            <ac:spMk id="9603" creationId="{00000000-0000-0000-0000-000000000000}"/>
          </ac:spMkLst>
        </pc:spChg>
        <pc:spChg chg="mod">
          <ac:chgData name="Abdessamad Derraz" userId="4c6d9526346a9ae3" providerId="LiveId" clId="{AD25D313-8F40-411F-BE09-C1B3962AFFC3}" dt="2022-08-11T14:46:43.344" v="19304"/>
          <ac:spMkLst>
            <pc:docMk/>
            <pc:sldMk cId="492164055" sldId="310"/>
            <ac:spMk id="9604" creationId="{00000000-0000-0000-0000-000000000000}"/>
          </ac:spMkLst>
        </pc:spChg>
        <pc:spChg chg="mod">
          <ac:chgData name="Abdessamad Derraz" userId="4c6d9526346a9ae3" providerId="LiveId" clId="{AD25D313-8F40-411F-BE09-C1B3962AFFC3}" dt="2022-08-11T14:46:43.344" v="19304"/>
          <ac:spMkLst>
            <pc:docMk/>
            <pc:sldMk cId="492164055" sldId="310"/>
            <ac:spMk id="9605" creationId="{00000000-0000-0000-0000-000000000000}"/>
          </ac:spMkLst>
        </pc:spChg>
        <pc:spChg chg="mod">
          <ac:chgData name="Abdessamad Derraz" userId="4c6d9526346a9ae3" providerId="LiveId" clId="{AD25D313-8F40-411F-BE09-C1B3962AFFC3}" dt="2022-08-11T14:46:43.344" v="19304"/>
          <ac:spMkLst>
            <pc:docMk/>
            <pc:sldMk cId="492164055" sldId="310"/>
            <ac:spMk id="9606" creationId="{00000000-0000-0000-0000-000000000000}"/>
          </ac:spMkLst>
        </pc:spChg>
        <pc:spChg chg="mod">
          <ac:chgData name="Abdessamad Derraz" userId="4c6d9526346a9ae3" providerId="LiveId" clId="{AD25D313-8F40-411F-BE09-C1B3962AFFC3}" dt="2022-08-11T14:46:43.344" v="19304"/>
          <ac:spMkLst>
            <pc:docMk/>
            <pc:sldMk cId="492164055" sldId="310"/>
            <ac:spMk id="9607" creationId="{00000000-0000-0000-0000-000000000000}"/>
          </ac:spMkLst>
        </pc:spChg>
        <pc:spChg chg="mod">
          <ac:chgData name="Abdessamad Derraz" userId="4c6d9526346a9ae3" providerId="LiveId" clId="{AD25D313-8F40-411F-BE09-C1B3962AFFC3}" dt="2022-08-11T14:46:43.344" v="19304"/>
          <ac:spMkLst>
            <pc:docMk/>
            <pc:sldMk cId="492164055" sldId="310"/>
            <ac:spMk id="9608" creationId="{00000000-0000-0000-0000-000000000000}"/>
          </ac:spMkLst>
        </pc:spChg>
        <pc:spChg chg="mod">
          <ac:chgData name="Abdessamad Derraz" userId="4c6d9526346a9ae3" providerId="LiveId" clId="{AD25D313-8F40-411F-BE09-C1B3962AFFC3}" dt="2022-08-11T14:46:43.344" v="19304"/>
          <ac:spMkLst>
            <pc:docMk/>
            <pc:sldMk cId="492164055" sldId="310"/>
            <ac:spMk id="9609" creationId="{00000000-0000-0000-0000-000000000000}"/>
          </ac:spMkLst>
        </pc:spChg>
        <pc:spChg chg="mod">
          <ac:chgData name="Abdessamad Derraz" userId="4c6d9526346a9ae3" providerId="LiveId" clId="{AD25D313-8F40-411F-BE09-C1B3962AFFC3}" dt="2022-08-11T14:46:43.344" v="19304"/>
          <ac:spMkLst>
            <pc:docMk/>
            <pc:sldMk cId="492164055" sldId="310"/>
            <ac:spMk id="9610" creationId="{00000000-0000-0000-0000-000000000000}"/>
          </ac:spMkLst>
        </pc:spChg>
        <pc:spChg chg="mod">
          <ac:chgData name="Abdessamad Derraz" userId="4c6d9526346a9ae3" providerId="LiveId" clId="{AD25D313-8F40-411F-BE09-C1B3962AFFC3}" dt="2022-08-11T14:46:43.344" v="19304"/>
          <ac:spMkLst>
            <pc:docMk/>
            <pc:sldMk cId="492164055" sldId="310"/>
            <ac:spMk id="9611" creationId="{00000000-0000-0000-0000-000000000000}"/>
          </ac:spMkLst>
        </pc:spChg>
        <pc:spChg chg="mod">
          <ac:chgData name="Abdessamad Derraz" userId="4c6d9526346a9ae3" providerId="LiveId" clId="{AD25D313-8F40-411F-BE09-C1B3962AFFC3}" dt="2022-08-11T14:46:43.344" v="19304"/>
          <ac:spMkLst>
            <pc:docMk/>
            <pc:sldMk cId="492164055" sldId="310"/>
            <ac:spMk id="9612" creationId="{00000000-0000-0000-0000-000000000000}"/>
          </ac:spMkLst>
        </pc:spChg>
        <pc:spChg chg="mod">
          <ac:chgData name="Abdessamad Derraz" userId="4c6d9526346a9ae3" providerId="LiveId" clId="{AD25D313-8F40-411F-BE09-C1B3962AFFC3}" dt="2022-08-11T14:46:43.344" v="19304"/>
          <ac:spMkLst>
            <pc:docMk/>
            <pc:sldMk cId="492164055" sldId="310"/>
            <ac:spMk id="9613" creationId="{00000000-0000-0000-0000-000000000000}"/>
          </ac:spMkLst>
        </pc:spChg>
        <pc:spChg chg="mod">
          <ac:chgData name="Abdessamad Derraz" userId="4c6d9526346a9ae3" providerId="LiveId" clId="{AD25D313-8F40-411F-BE09-C1B3962AFFC3}" dt="2022-08-11T14:46:43.344" v="19304"/>
          <ac:spMkLst>
            <pc:docMk/>
            <pc:sldMk cId="492164055" sldId="310"/>
            <ac:spMk id="9614" creationId="{00000000-0000-0000-0000-000000000000}"/>
          </ac:spMkLst>
        </pc:spChg>
        <pc:spChg chg="mod">
          <ac:chgData name="Abdessamad Derraz" userId="4c6d9526346a9ae3" providerId="LiveId" clId="{AD25D313-8F40-411F-BE09-C1B3962AFFC3}" dt="2022-08-11T14:46:43.344" v="19304"/>
          <ac:spMkLst>
            <pc:docMk/>
            <pc:sldMk cId="492164055" sldId="310"/>
            <ac:spMk id="9615" creationId="{00000000-0000-0000-0000-000000000000}"/>
          </ac:spMkLst>
        </pc:spChg>
        <pc:spChg chg="mod">
          <ac:chgData name="Abdessamad Derraz" userId="4c6d9526346a9ae3" providerId="LiveId" clId="{AD25D313-8F40-411F-BE09-C1B3962AFFC3}" dt="2022-08-11T14:46:43.344" v="19304"/>
          <ac:spMkLst>
            <pc:docMk/>
            <pc:sldMk cId="492164055" sldId="310"/>
            <ac:spMk id="9616" creationId="{00000000-0000-0000-0000-000000000000}"/>
          </ac:spMkLst>
        </pc:spChg>
        <pc:spChg chg="mod">
          <ac:chgData name="Abdessamad Derraz" userId="4c6d9526346a9ae3" providerId="LiveId" clId="{AD25D313-8F40-411F-BE09-C1B3962AFFC3}" dt="2022-08-11T14:46:43.344" v="19304"/>
          <ac:spMkLst>
            <pc:docMk/>
            <pc:sldMk cId="492164055" sldId="310"/>
            <ac:spMk id="9617" creationId="{00000000-0000-0000-0000-000000000000}"/>
          </ac:spMkLst>
        </pc:spChg>
        <pc:spChg chg="mod">
          <ac:chgData name="Abdessamad Derraz" userId="4c6d9526346a9ae3" providerId="LiveId" clId="{AD25D313-8F40-411F-BE09-C1B3962AFFC3}" dt="2022-08-11T14:46:43.344" v="19304"/>
          <ac:spMkLst>
            <pc:docMk/>
            <pc:sldMk cId="492164055" sldId="310"/>
            <ac:spMk id="9618" creationId="{00000000-0000-0000-0000-000000000000}"/>
          </ac:spMkLst>
        </pc:spChg>
        <pc:spChg chg="mod">
          <ac:chgData name="Abdessamad Derraz" userId="4c6d9526346a9ae3" providerId="LiveId" clId="{AD25D313-8F40-411F-BE09-C1B3962AFFC3}" dt="2022-08-11T14:46:43.344" v="19304"/>
          <ac:spMkLst>
            <pc:docMk/>
            <pc:sldMk cId="492164055" sldId="310"/>
            <ac:spMk id="9619" creationId="{00000000-0000-0000-0000-000000000000}"/>
          </ac:spMkLst>
        </pc:spChg>
        <pc:spChg chg="mod">
          <ac:chgData name="Abdessamad Derraz" userId="4c6d9526346a9ae3" providerId="LiveId" clId="{AD25D313-8F40-411F-BE09-C1B3962AFFC3}" dt="2022-08-11T14:46:43.344" v="19304"/>
          <ac:spMkLst>
            <pc:docMk/>
            <pc:sldMk cId="492164055" sldId="310"/>
            <ac:spMk id="9620" creationId="{00000000-0000-0000-0000-000000000000}"/>
          </ac:spMkLst>
        </pc:spChg>
        <pc:spChg chg="mod">
          <ac:chgData name="Abdessamad Derraz" userId="4c6d9526346a9ae3" providerId="LiveId" clId="{AD25D313-8F40-411F-BE09-C1B3962AFFC3}" dt="2022-08-11T14:46:43.344" v="19304"/>
          <ac:spMkLst>
            <pc:docMk/>
            <pc:sldMk cId="492164055" sldId="310"/>
            <ac:spMk id="9621" creationId="{00000000-0000-0000-0000-000000000000}"/>
          </ac:spMkLst>
        </pc:spChg>
        <pc:spChg chg="mod">
          <ac:chgData name="Abdessamad Derraz" userId="4c6d9526346a9ae3" providerId="LiveId" clId="{AD25D313-8F40-411F-BE09-C1B3962AFFC3}" dt="2022-08-11T14:46:43.344" v="19304"/>
          <ac:spMkLst>
            <pc:docMk/>
            <pc:sldMk cId="492164055" sldId="310"/>
            <ac:spMk id="9622" creationId="{00000000-0000-0000-0000-000000000000}"/>
          </ac:spMkLst>
        </pc:spChg>
        <pc:spChg chg="mod">
          <ac:chgData name="Abdessamad Derraz" userId="4c6d9526346a9ae3" providerId="LiveId" clId="{AD25D313-8F40-411F-BE09-C1B3962AFFC3}" dt="2022-08-11T14:46:43.344" v="19304"/>
          <ac:spMkLst>
            <pc:docMk/>
            <pc:sldMk cId="492164055" sldId="310"/>
            <ac:spMk id="9623" creationId="{00000000-0000-0000-0000-000000000000}"/>
          </ac:spMkLst>
        </pc:spChg>
        <pc:spChg chg="mod">
          <ac:chgData name="Abdessamad Derraz" userId="4c6d9526346a9ae3" providerId="LiveId" clId="{AD25D313-8F40-411F-BE09-C1B3962AFFC3}" dt="2022-08-11T14:46:43.344" v="19304"/>
          <ac:spMkLst>
            <pc:docMk/>
            <pc:sldMk cId="492164055" sldId="310"/>
            <ac:spMk id="9624" creationId="{00000000-0000-0000-0000-000000000000}"/>
          </ac:spMkLst>
        </pc:spChg>
        <pc:spChg chg="mod">
          <ac:chgData name="Abdessamad Derraz" userId="4c6d9526346a9ae3" providerId="LiveId" clId="{AD25D313-8F40-411F-BE09-C1B3962AFFC3}" dt="2022-08-11T14:46:43.344" v="19304"/>
          <ac:spMkLst>
            <pc:docMk/>
            <pc:sldMk cId="492164055" sldId="310"/>
            <ac:spMk id="9625" creationId="{00000000-0000-0000-0000-000000000000}"/>
          </ac:spMkLst>
        </pc:spChg>
        <pc:spChg chg="mod">
          <ac:chgData name="Abdessamad Derraz" userId="4c6d9526346a9ae3" providerId="LiveId" clId="{AD25D313-8F40-411F-BE09-C1B3962AFFC3}" dt="2022-08-11T14:46:43.344" v="19304"/>
          <ac:spMkLst>
            <pc:docMk/>
            <pc:sldMk cId="492164055" sldId="310"/>
            <ac:spMk id="9626" creationId="{00000000-0000-0000-0000-000000000000}"/>
          </ac:spMkLst>
        </pc:spChg>
        <pc:spChg chg="mod">
          <ac:chgData name="Abdessamad Derraz" userId="4c6d9526346a9ae3" providerId="LiveId" clId="{AD25D313-8F40-411F-BE09-C1B3962AFFC3}" dt="2022-08-11T14:46:43.344" v="19304"/>
          <ac:spMkLst>
            <pc:docMk/>
            <pc:sldMk cId="492164055" sldId="310"/>
            <ac:spMk id="9627" creationId="{00000000-0000-0000-0000-000000000000}"/>
          </ac:spMkLst>
        </pc:spChg>
        <pc:spChg chg="mod">
          <ac:chgData name="Abdessamad Derraz" userId="4c6d9526346a9ae3" providerId="LiveId" clId="{AD25D313-8F40-411F-BE09-C1B3962AFFC3}" dt="2022-08-11T14:46:43.344" v="19304"/>
          <ac:spMkLst>
            <pc:docMk/>
            <pc:sldMk cId="492164055" sldId="310"/>
            <ac:spMk id="9628" creationId="{00000000-0000-0000-0000-000000000000}"/>
          </ac:spMkLst>
        </pc:spChg>
        <pc:spChg chg="mod">
          <ac:chgData name="Abdessamad Derraz" userId="4c6d9526346a9ae3" providerId="LiveId" clId="{AD25D313-8F40-411F-BE09-C1B3962AFFC3}" dt="2022-08-11T14:46:43.344" v="19304"/>
          <ac:spMkLst>
            <pc:docMk/>
            <pc:sldMk cId="492164055" sldId="310"/>
            <ac:spMk id="9629" creationId="{00000000-0000-0000-0000-000000000000}"/>
          </ac:spMkLst>
        </pc:spChg>
        <pc:spChg chg="mod">
          <ac:chgData name="Abdessamad Derraz" userId="4c6d9526346a9ae3" providerId="LiveId" clId="{AD25D313-8F40-411F-BE09-C1B3962AFFC3}" dt="2022-08-11T14:46:43.344" v="19304"/>
          <ac:spMkLst>
            <pc:docMk/>
            <pc:sldMk cId="492164055" sldId="310"/>
            <ac:spMk id="9630" creationId="{00000000-0000-0000-0000-000000000000}"/>
          </ac:spMkLst>
        </pc:spChg>
        <pc:spChg chg="mod">
          <ac:chgData name="Abdessamad Derraz" userId="4c6d9526346a9ae3" providerId="LiveId" clId="{AD25D313-8F40-411F-BE09-C1B3962AFFC3}" dt="2022-08-11T14:46:43.344" v="19304"/>
          <ac:spMkLst>
            <pc:docMk/>
            <pc:sldMk cId="492164055" sldId="310"/>
            <ac:spMk id="9631" creationId="{00000000-0000-0000-0000-000000000000}"/>
          </ac:spMkLst>
        </pc:spChg>
        <pc:spChg chg="mod">
          <ac:chgData name="Abdessamad Derraz" userId="4c6d9526346a9ae3" providerId="LiveId" clId="{AD25D313-8F40-411F-BE09-C1B3962AFFC3}" dt="2022-08-11T14:46:43.344" v="19304"/>
          <ac:spMkLst>
            <pc:docMk/>
            <pc:sldMk cId="492164055" sldId="310"/>
            <ac:spMk id="9632" creationId="{00000000-0000-0000-0000-000000000000}"/>
          </ac:spMkLst>
        </pc:spChg>
        <pc:spChg chg="mod">
          <ac:chgData name="Abdessamad Derraz" userId="4c6d9526346a9ae3" providerId="LiveId" clId="{AD25D313-8F40-411F-BE09-C1B3962AFFC3}" dt="2022-08-11T14:46:43.344" v="19304"/>
          <ac:spMkLst>
            <pc:docMk/>
            <pc:sldMk cId="492164055" sldId="310"/>
            <ac:spMk id="9633" creationId="{00000000-0000-0000-0000-000000000000}"/>
          </ac:spMkLst>
        </pc:spChg>
        <pc:spChg chg="mod">
          <ac:chgData name="Abdessamad Derraz" userId="4c6d9526346a9ae3" providerId="LiveId" clId="{AD25D313-8F40-411F-BE09-C1B3962AFFC3}" dt="2022-08-11T14:46:43.344" v="19304"/>
          <ac:spMkLst>
            <pc:docMk/>
            <pc:sldMk cId="492164055" sldId="310"/>
            <ac:spMk id="9634" creationId="{00000000-0000-0000-0000-000000000000}"/>
          </ac:spMkLst>
        </pc:spChg>
        <pc:spChg chg="mod">
          <ac:chgData name="Abdessamad Derraz" userId="4c6d9526346a9ae3" providerId="LiveId" clId="{AD25D313-8F40-411F-BE09-C1B3962AFFC3}" dt="2022-08-11T14:46:43.344" v="19304"/>
          <ac:spMkLst>
            <pc:docMk/>
            <pc:sldMk cId="492164055" sldId="310"/>
            <ac:spMk id="9635" creationId="{00000000-0000-0000-0000-000000000000}"/>
          </ac:spMkLst>
        </pc:spChg>
        <pc:spChg chg="mod">
          <ac:chgData name="Abdessamad Derraz" userId="4c6d9526346a9ae3" providerId="LiveId" clId="{AD25D313-8F40-411F-BE09-C1B3962AFFC3}" dt="2022-08-11T14:46:43.344" v="19304"/>
          <ac:spMkLst>
            <pc:docMk/>
            <pc:sldMk cId="492164055" sldId="310"/>
            <ac:spMk id="9636" creationId="{00000000-0000-0000-0000-000000000000}"/>
          </ac:spMkLst>
        </pc:spChg>
        <pc:spChg chg="mod">
          <ac:chgData name="Abdessamad Derraz" userId="4c6d9526346a9ae3" providerId="LiveId" clId="{AD25D313-8F40-411F-BE09-C1B3962AFFC3}" dt="2022-08-11T14:46:43.344" v="19304"/>
          <ac:spMkLst>
            <pc:docMk/>
            <pc:sldMk cId="492164055" sldId="310"/>
            <ac:spMk id="9637" creationId="{00000000-0000-0000-0000-000000000000}"/>
          </ac:spMkLst>
        </pc:spChg>
        <pc:spChg chg="mod">
          <ac:chgData name="Abdessamad Derraz" userId="4c6d9526346a9ae3" providerId="LiveId" clId="{AD25D313-8F40-411F-BE09-C1B3962AFFC3}" dt="2022-08-11T14:46:43.344" v="19304"/>
          <ac:spMkLst>
            <pc:docMk/>
            <pc:sldMk cId="492164055" sldId="310"/>
            <ac:spMk id="9638" creationId="{00000000-0000-0000-0000-000000000000}"/>
          </ac:spMkLst>
        </pc:spChg>
        <pc:spChg chg="mod">
          <ac:chgData name="Abdessamad Derraz" userId="4c6d9526346a9ae3" providerId="LiveId" clId="{AD25D313-8F40-411F-BE09-C1B3962AFFC3}" dt="2022-08-11T14:46:43.344" v="19304"/>
          <ac:spMkLst>
            <pc:docMk/>
            <pc:sldMk cId="492164055" sldId="310"/>
            <ac:spMk id="9639" creationId="{00000000-0000-0000-0000-000000000000}"/>
          </ac:spMkLst>
        </pc:spChg>
        <pc:spChg chg="mod">
          <ac:chgData name="Abdessamad Derraz" userId="4c6d9526346a9ae3" providerId="LiveId" clId="{AD25D313-8F40-411F-BE09-C1B3962AFFC3}" dt="2022-08-11T14:46:43.344" v="19304"/>
          <ac:spMkLst>
            <pc:docMk/>
            <pc:sldMk cId="492164055" sldId="310"/>
            <ac:spMk id="9640" creationId="{00000000-0000-0000-0000-000000000000}"/>
          </ac:spMkLst>
        </pc:spChg>
        <pc:spChg chg="mod">
          <ac:chgData name="Abdessamad Derraz" userId="4c6d9526346a9ae3" providerId="LiveId" clId="{AD25D313-8F40-411F-BE09-C1B3962AFFC3}" dt="2022-08-11T14:46:43.344" v="19304"/>
          <ac:spMkLst>
            <pc:docMk/>
            <pc:sldMk cId="492164055" sldId="310"/>
            <ac:spMk id="9641" creationId="{00000000-0000-0000-0000-000000000000}"/>
          </ac:spMkLst>
        </pc:spChg>
        <pc:spChg chg="mod">
          <ac:chgData name="Abdessamad Derraz" userId="4c6d9526346a9ae3" providerId="LiveId" clId="{AD25D313-8F40-411F-BE09-C1B3962AFFC3}" dt="2022-08-11T14:46:43.344" v="19304"/>
          <ac:spMkLst>
            <pc:docMk/>
            <pc:sldMk cId="492164055" sldId="310"/>
            <ac:spMk id="9642" creationId="{00000000-0000-0000-0000-000000000000}"/>
          </ac:spMkLst>
        </pc:spChg>
        <pc:spChg chg="mod">
          <ac:chgData name="Abdessamad Derraz" userId="4c6d9526346a9ae3" providerId="LiveId" clId="{AD25D313-8F40-411F-BE09-C1B3962AFFC3}" dt="2022-08-11T14:46:43.344" v="19304"/>
          <ac:spMkLst>
            <pc:docMk/>
            <pc:sldMk cId="492164055" sldId="310"/>
            <ac:spMk id="9643" creationId="{00000000-0000-0000-0000-000000000000}"/>
          </ac:spMkLst>
        </pc:spChg>
        <pc:spChg chg="mod">
          <ac:chgData name="Abdessamad Derraz" userId="4c6d9526346a9ae3" providerId="LiveId" clId="{AD25D313-8F40-411F-BE09-C1B3962AFFC3}" dt="2022-08-11T14:46:43.344" v="19304"/>
          <ac:spMkLst>
            <pc:docMk/>
            <pc:sldMk cId="492164055" sldId="310"/>
            <ac:spMk id="9644" creationId="{00000000-0000-0000-0000-000000000000}"/>
          </ac:spMkLst>
        </pc:spChg>
        <pc:spChg chg="mod">
          <ac:chgData name="Abdessamad Derraz" userId="4c6d9526346a9ae3" providerId="LiveId" clId="{AD25D313-8F40-411F-BE09-C1B3962AFFC3}" dt="2022-08-11T14:46:43.344" v="19304"/>
          <ac:spMkLst>
            <pc:docMk/>
            <pc:sldMk cId="492164055" sldId="310"/>
            <ac:spMk id="9645" creationId="{00000000-0000-0000-0000-000000000000}"/>
          </ac:spMkLst>
        </pc:spChg>
        <pc:spChg chg="mod">
          <ac:chgData name="Abdessamad Derraz" userId="4c6d9526346a9ae3" providerId="LiveId" clId="{AD25D313-8F40-411F-BE09-C1B3962AFFC3}" dt="2022-08-11T14:46:43.344" v="19304"/>
          <ac:spMkLst>
            <pc:docMk/>
            <pc:sldMk cId="492164055" sldId="310"/>
            <ac:spMk id="9646" creationId="{00000000-0000-0000-0000-000000000000}"/>
          </ac:spMkLst>
        </pc:spChg>
        <pc:spChg chg="mod">
          <ac:chgData name="Abdessamad Derraz" userId="4c6d9526346a9ae3" providerId="LiveId" clId="{AD25D313-8F40-411F-BE09-C1B3962AFFC3}" dt="2022-08-11T14:46:43.344" v="19304"/>
          <ac:spMkLst>
            <pc:docMk/>
            <pc:sldMk cId="492164055" sldId="310"/>
            <ac:spMk id="9647" creationId="{00000000-0000-0000-0000-000000000000}"/>
          </ac:spMkLst>
        </pc:spChg>
        <pc:spChg chg="mod">
          <ac:chgData name="Abdessamad Derraz" userId="4c6d9526346a9ae3" providerId="LiveId" clId="{AD25D313-8F40-411F-BE09-C1B3962AFFC3}" dt="2022-08-11T14:46:43.344" v="19304"/>
          <ac:spMkLst>
            <pc:docMk/>
            <pc:sldMk cId="492164055" sldId="310"/>
            <ac:spMk id="9648" creationId="{00000000-0000-0000-0000-000000000000}"/>
          </ac:spMkLst>
        </pc:spChg>
        <pc:spChg chg="mod">
          <ac:chgData name="Abdessamad Derraz" userId="4c6d9526346a9ae3" providerId="LiveId" clId="{AD25D313-8F40-411F-BE09-C1B3962AFFC3}" dt="2022-08-11T14:46:43.344" v="19304"/>
          <ac:spMkLst>
            <pc:docMk/>
            <pc:sldMk cId="492164055" sldId="310"/>
            <ac:spMk id="9649" creationId="{00000000-0000-0000-0000-000000000000}"/>
          </ac:spMkLst>
        </pc:spChg>
        <pc:spChg chg="mod">
          <ac:chgData name="Abdessamad Derraz" userId="4c6d9526346a9ae3" providerId="LiveId" clId="{AD25D313-8F40-411F-BE09-C1B3962AFFC3}" dt="2022-08-11T14:46:43.344" v="19304"/>
          <ac:spMkLst>
            <pc:docMk/>
            <pc:sldMk cId="492164055" sldId="310"/>
            <ac:spMk id="9650" creationId="{00000000-0000-0000-0000-000000000000}"/>
          </ac:spMkLst>
        </pc:spChg>
        <pc:spChg chg="mod">
          <ac:chgData name="Abdessamad Derraz" userId="4c6d9526346a9ae3" providerId="LiveId" clId="{AD25D313-8F40-411F-BE09-C1B3962AFFC3}" dt="2022-08-11T14:46:43.344" v="19304"/>
          <ac:spMkLst>
            <pc:docMk/>
            <pc:sldMk cId="492164055" sldId="310"/>
            <ac:spMk id="9651" creationId="{00000000-0000-0000-0000-000000000000}"/>
          </ac:spMkLst>
        </pc:spChg>
        <pc:spChg chg="mod">
          <ac:chgData name="Abdessamad Derraz" userId="4c6d9526346a9ae3" providerId="LiveId" clId="{AD25D313-8F40-411F-BE09-C1B3962AFFC3}" dt="2022-08-11T14:46:43.344" v="19304"/>
          <ac:spMkLst>
            <pc:docMk/>
            <pc:sldMk cId="492164055" sldId="310"/>
            <ac:spMk id="9652" creationId="{00000000-0000-0000-0000-000000000000}"/>
          </ac:spMkLst>
        </pc:spChg>
        <pc:spChg chg="mod">
          <ac:chgData name="Abdessamad Derraz" userId="4c6d9526346a9ae3" providerId="LiveId" clId="{AD25D313-8F40-411F-BE09-C1B3962AFFC3}" dt="2022-08-11T14:46:43.344" v="19304"/>
          <ac:spMkLst>
            <pc:docMk/>
            <pc:sldMk cId="492164055" sldId="310"/>
            <ac:spMk id="9653" creationId="{00000000-0000-0000-0000-000000000000}"/>
          </ac:spMkLst>
        </pc:spChg>
        <pc:spChg chg="mod">
          <ac:chgData name="Abdessamad Derraz" userId="4c6d9526346a9ae3" providerId="LiveId" clId="{AD25D313-8F40-411F-BE09-C1B3962AFFC3}" dt="2022-08-11T14:46:43.344" v="19304"/>
          <ac:spMkLst>
            <pc:docMk/>
            <pc:sldMk cId="492164055" sldId="310"/>
            <ac:spMk id="9654" creationId="{00000000-0000-0000-0000-000000000000}"/>
          </ac:spMkLst>
        </pc:spChg>
        <pc:spChg chg="mod">
          <ac:chgData name="Abdessamad Derraz" userId="4c6d9526346a9ae3" providerId="LiveId" clId="{AD25D313-8F40-411F-BE09-C1B3962AFFC3}" dt="2022-08-11T14:46:43.344" v="19304"/>
          <ac:spMkLst>
            <pc:docMk/>
            <pc:sldMk cId="492164055" sldId="310"/>
            <ac:spMk id="9655" creationId="{00000000-0000-0000-0000-000000000000}"/>
          </ac:spMkLst>
        </pc:spChg>
        <pc:spChg chg="mod">
          <ac:chgData name="Abdessamad Derraz" userId="4c6d9526346a9ae3" providerId="LiveId" clId="{AD25D313-8F40-411F-BE09-C1B3962AFFC3}" dt="2022-08-11T14:46:43.344" v="19304"/>
          <ac:spMkLst>
            <pc:docMk/>
            <pc:sldMk cId="492164055" sldId="310"/>
            <ac:spMk id="9656" creationId="{00000000-0000-0000-0000-000000000000}"/>
          </ac:spMkLst>
        </pc:spChg>
        <pc:spChg chg="mod">
          <ac:chgData name="Abdessamad Derraz" userId="4c6d9526346a9ae3" providerId="LiveId" clId="{AD25D313-8F40-411F-BE09-C1B3962AFFC3}" dt="2022-08-11T14:46:43.344" v="19304"/>
          <ac:spMkLst>
            <pc:docMk/>
            <pc:sldMk cId="492164055" sldId="310"/>
            <ac:spMk id="9657" creationId="{00000000-0000-0000-0000-000000000000}"/>
          </ac:spMkLst>
        </pc:spChg>
        <pc:spChg chg="mod">
          <ac:chgData name="Abdessamad Derraz" userId="4c6d9526346a9ae3" providerId="LiveId" clId="{AD25D313-8F40-411F-BE09-C1B3962AFFC3}" dt="2022-08-11T14:46:43.344" v="19304"/>
          <ac:spMkLst>
            <pc:docMk/>
            <pc:sldMk cId="492164055" sldId="310"/>
            <ac:spMk id="9658" creationId="{00000000-0000-0000-0000-000000000000}"/>
          </ac:spMkLst>
        </pc:spChg>
        <pc:spChg chg="mod">
          <ac:chgData name="Abdessamad Derraz" userId="4c6d9526346a9ae3" providerId="LiveId" clId="{AD25D313-8F40-411F-BE09-C1B3962AFFC3}" dt="2022-08-11T14:46:43.344" v="19304"/>
          <ac:spMkLst>
            <pc:docMk/>
            <pc:sldMk cId="492164055" sldId="310"/>
            <ac:spMk id="9659" creationId="{00000000-0000-0000-0000-000000000000}"/>
          </ac:spMkLst>
        </pc:spChg>
        <pc:spChg chg="mod">
          <ac:chgData name="Abdessamad Derraz" userId="4c6d9526346a9ae3" providerId="LiveId" clId="{AD25D313-8F40-411F-BE09-C1B3962AFFC3}" dt="2022-08-11T14:46:43.344" v="19304"/>
          <ac:spMkLst>
            <pc:docMk/>
            <pc:sldMk cId="492164055" sldId="310"/>
            <ac:spMk id="9660" creationId="{00000000-0000-0000-0000-000000000000}"/>
          </ac:spMkLst>
        </pc:spChg>
        <pc:spChg chg="mod">
          <ac:chgData name="Abdessamad Derraz" userId="4c6d9526346a9ae3" providerId="LiveId" clId="{AD25D313-8F40-411F-BE09-C1B3962AFFC3}" dt="2022-08-11T14:46:43.344" v="19304"/>
          <ac:spMkLst>
            <pc:docMk/>
            <pc:sldMk cId="492164055" sldId="310"/>
            <ac:spMk id="9661" creationId="{00000000-0000-0000-0000-000000000000}"/>
          </ac:spMkLst>
        </pc:spChg>
        <pc:spChg chg="mod">
          <ac:chgData name="Abdessamad Derraz" userId="4c6d9526346a9ae3" providerId="LiveId" clId="{AD25D313-8F40-411F-BE09-C1B3962AFFC3}" dt="2022-08-11T14:46:43.344" v="19304"/>
          <ac:spMkLst>
            <pc:docMk/>
            <pc:sldMk cId="492164055" sldId="310"/>
            <ac:spMk id="9662" creationId="{00000000-0000-0000-0000-000000000000}"/>
          </ac:spMkLst>
        </pc:spChg>
        <pc:spChg chg="mod">
          <ac:chgData name="Abdessamad Derraz" userId="4c6d9526346a9ae3" providerId="LiveId" clId="{AD25D313-8F40-411F-BE09-C1B3962AFFC3}" dt="2022-08-11T14:46:43.344" v="19304"/>
          <ac:spMkLst>
            <pc:docMk/>
            <pc:sldMk cId="492164055" sldId="310"/>
            <ac:spMk id="9663" creationId="{00000000-0000-0000-0000-000000000000}"/>
          </ac:spMkLst>
        </pc:spChg>
        <pc:spChg chg="mod">
          <ac:chgData name="Abdessamad Derraz" userId="4c6d9526346a9ae3" providerId="LiveId" clId="{AD25D313-8F40-411F-BE09-C1B3962AFFC3}" dt="2022-08-11T14:46:43.344" v="19304"/>
          <ac:spMkLst>
            <pc:docMk/>
            <pc:sldMk cId="492164055" sldId="310"/>
            <ac:spMk id="9664" creationId="{00000000-0000-0000-0000-000000000000}"/>
          </ac:spMkLst>
        </pc:spChg>
        <pc:spChg chg="mod">
          <ac:chgData name="Abdessamad Derraz" userId="4c6d9526346a9ae3" providerId="LiveId" clId="{AD25D313-8F40-411F-BE09-C1B3962AFFC3}" dt="2022-08-11T14:46:43.344" v="19304"/>
          <ac:spMkLst>
            <pc:docMk/>
            <pc:sldMk cId="492164055" sldId="310"/>
            <ac:spMk id="9665" creationId="{00000000-0000-0000-0000-000000000000}"/>
          </ac:spMkLst>
        </pc:spChg>
        <pc:spChg chg="mod">
          <ac:chgData name="Abdessamad Derraz" userId="4c6d9526346a9ae3" providerId="LiveId" clId="{AD25D313-8F40-411F-BE09-C1B3962AFFC3}" dt="2022-08-11T14:46:43.344" v="19304"/>
          <ac:spMkLst>
            <pc:docMk/>
            <pc:sldMk cId="492164055" sldId="310"/>
            <ac:spMk id="9666" creationId="{00000000-0000-0000-0000-000000000000}"/>
          </ac:spMkLst>
        </pc:spChg>
        <pc:spChg chg="mod">
          <ac:chgData name="Abdessamad Derraz" userId="4c6d9526346a9ae3" providerId="LiveId" clId="{AD25D313-8F40-411F-BE09-C1B3962AFFC3}" dt="2022-08-11T14:46:43.344" v="19304"/>
          <ac:spMkLst>
            <pc:docMk/>
            <pc:sldMk cId="492164055" sldId="310"/>
            <ac:spMk id="9667" creationId="{00000000-0000-0000-0000-000000000000}"/>
          </ac:spMkLst>
        </pc:spChg>
        <pc:spChg chg="mod">
          <ac:chgData name="Abdessamad Derraz" userId="4c6d9526346a9ae3" providerId="LiveId" clId="{AD25D313-8F40-411F-BE09-C1B3962AFFC3}" dt="2022-08-11T14:46:43.344" v="19304"/>
          <ac:spMkLst>
            <pc:docMk/>
            <pc:sldMk cId="492164055" sldId="310"/>
            <ac:spMk id="9668" creationId="{00000000-0000-0000-0000-000000000000}"/>
          </ac:spMkLst>
        </pc:spChg>
        <pc:spChg chg="mod">
          <ac:chgData name="Abdessamad Derraz" userId="4c6d9526346a9ae3" providerId="LiveId" clId="{AD25D313-8F40-411F-BE09-C1B3962AFFC3}" dt="2022-08-11T14:46:43.344" v="19304"/>
          <ac:spMkLst>
            <pc:docMk/>
            <pc:sldMk cId="492164055" sldId="310"/>
            <ac:spMk id="9669" creationId="{00000000-0000-0000-0000-000000000000}"/>
          </ac:spMkLst>
        </pc:spChg>
        <pc:spChg chg="mod">
          <ac:chgData name="Abdessamad Derraz" userId="4c6d9526346a9ae3" providerId="LiveId" clId="{AD25D313-8F40-411F-BE09-C1B3962AFFC3}" dt="2022-08-11T14:46:43.344" v="19304"/>
          <ac:spMkLst>
            <pc:docMk/>
            <pc:sldMk cId="492164055" sldId="310"/>
            <ac:spMk id="9670" creationId="{00000000-0000-0000-0000-000000000000}"/>
          </ac:spMkLst>
        </pc:spChg>
        <pc:spChg chg="mod">
          <ac:chgData name="Abdessamad Derraz" userId="4c6d9526346a9ae3" providerId="LiveId" clId="{AD25D313-8F40-411F-BE09-C1B3962AFFC3}" dt="2022-08-11T14:46:43.344" v="19304"/>
          <ac:spMkLst>
            <pc:docMk/>
            <pc:sldMk cId="492164055" sldId="310"/>
            <ac:spMk id="9671" creationId="{00000000-0000-0000-0000-000000000000}"/>
          </ac:spMkLst>
        </pc:spChg>
        <pc:spChg chg="mod">
          <ac:chgData name="Abdessamad Derraz" userId="4c6d9526346a9ae3" providerId="LiveId" clId="{AD25D313-8F40-411F-BE09-C1B3962AFFC3}" dt="2022-08-11T14:46:43.344" v="19304"/>
          <ac:spMkLst>
            <pc:docMk/>
            <pc:sldMk cId="492164055" sldId="310"/>
            <ac:spMk id="9672" creationId="{00000000-0000-0000-0000-000000000000}"/>
          </ac:spMkLst>
        </pc:spChg>
        <pc:spChg chg="mod">
          <ac:chgData name="Abdessamad Derraz" userId="4c6d9526346a9ae3" providerId="LiveId" clId="{AD25D313-8F40-411F-BE09-C1B3962AFFC3}" dt="2022-08-11T14:46:43.344" v="19304"/>
          <ac:spMkLst>
            <pc:docMk/>
            <pc:sldMk cId="492164055" sldId="310"/>
            <ac:spMk id="9673" creationId="{00000000-0000-0000-0000-000000000000}"/>
          </ac:spMkLst>
        </pc:spChg>
        <pc:spChg chg="mod">
          <ac:chgData name="Abdessamad Derraz" userId="4c6d9526346a9ae3" providerId="LiveId" clId="{AD25D313-8F40-411F-BE09-C1B3962AFFC3}" dt="2022-08-11T14:46:43.344" v="19304"/>
          <ac:spMkLst>
            <pc:docMk/>
            <pc:sldMk cId="492164055" sldId="310"/>
            <ac:spMk id="9674" creationId="{00000000-0000-0000-0000-000000000000}"/>
          </ac:spMkLst>
        </pc:spChg>
        <pc:spChg chg="mod">
          <ac:chgData name="Abdessamad Derraz" userId="4c6d9526346a9ae3" providerId="LiveId" clId="{AD25D313-8F40-411F-BE09-C1B3962AFFC3}" dt="2022-08-11T14:46:43.344" v="19304"/>
          <ac:spMkLst>
            <pc:docMk/>
            <pc:sldMk cId="492164055" sldId="310"/>
            <ac:spMk id="9675" creationId="{00000000-0000-0000-0000-000000000000}"/>
          </ac:spMkLst>
        </pc:spChg>
        <pc:spChg chg="mod">
          <ac:chgData name="Abdessamad Derraz" userId="4c6d9526346a9ae3" providerId="LiveId" clId="{AD25D313-8F40-411F-BE09-C1B3962AFFC3}" dt="2022-08-11T14:46:43.344" v="19304"/>
          <ac:spMkLst>
            <pc:docMk/>
            <pc:sldMk cId="492164055" sldId="310"/>
            <ac:spMk id="9676" creationId="{00000000-0000-0000-0000-000000000000}"/>
          </ac:spMkLst>
        </pc:spChg>
        <pc:spChg chg="mod">
          <ac:chgData name="Abdessamad Derraz" userId="4c6d9526346a9ae3" providerId="LiveId" clId="{AD25D313-8F40-411F-BE09-C1B3962AFFC3}" dt="2022-08-11T14:46:43.344" v="19304"/>
          <ac:spMkLst>
            <pc:docMk/>
            <pc:sldMk cId="492164055" sldId="310"/>
            <ac:spMk id="9677" creationId="{00000000-0000-0000-0000-000000000000}"/>
          </ac:spMkLst>
        </pc:spChg>
        <pc:spChg chg="mod">
          <ac:chgData name="Abdessamad Derraz" userId="4c6d9526346a9ae3" providerId="LiveId" clId="{AD25D313-8F40-411F-BE09-C1B3962AFFC3}" dt="2022-08-11T14:46:43.344" v="19304"/>
          <ac:spMkLst>
            <pc:docMk/>
            <pc:sldMk cId="492164055" sldId="310"/>
            <ac:spMk id="9678" creationId="{00000000-0000-0000-0000-000000000000}"/>
          </ac:spMkLst>
        </pc:spChg>
        <pc:spChg chg="mod">
          <ac:chgData name="Abdessamad Derraz" userId="4c6d9526346a9ae3" providerId="LiveId" clId="{AD25D313-8F40-411F-BE09-C1B3962AFFC3}" dt="2022-08-11T14:46:43.344" v="19304"/>
          <ac:spMkLst>
            <pc:docMk/>
            <pc:sldMk cId="492164055" sldId="310"/>
            <ac:spMk id="9679" creationId="{00000000-0000-0000-0000-000000000000}"/>
          </ac:spMkLst>
        </pc:spChg>
        <pc:spChg chg="mod">
          <ac:chgData name="Abdessamad Derraz" userId="4c6d9526346a9ae3" providerId="LiveId" clId="{AD25D313-8F40-411F-BE09-C1B3962AFFC3}" dt="2022-08-11T14:46:43.344" v="19304"/>
          <ac:spMkLst>
            <pc:docMk/>
            <pc:sldMk cId="492164055" sldId="310"/>
            <ac:spMk id="9680" creationId="{00000000-0000-0000-0000-000000000000}"/>
          </ac:spMkLst>
        </pc:spChg>
        <pc:spChg chg="mod">
          <ac:chgData name="Abdessamad Derraz" userId="4c6d9526346a9ae3" providerId="LiveId" clId="{AD25D313-8F40-411F-BE09-C1B3962AFFC3}" dt="2022-08-11T14:46:43.344" v="19304"/>
          <ac:spMkLst>
            <pc:docMk/>
            <pc:sldMk cId="492164055" sldId="310"/>
            <ac:spMk id="9681" creationId="{00000000-0000-0000-0000-000000000000}"/>
          </ac:spMkLst>
        </pc:spChg>
        <pc:spChg chg="mod">
          <ac:chgData name="Abdessamad Derraz" userId="4c6d9526346a9ae3" providerId="LiveId" clId="{AD25D313-8F40-411F-BE09-C1B3962AFFC3}" dt="2022-08-11T14:46:43.344" v="19304"/>
          <ac:spMkLst>
            <pc:docMk/>
            <pc:sldMk cId="492164055" sldId="310"/>
            <ac:spMk id="9682" creationId="{00000000-0000-0000-0000-000000000000}"/>
          </ac:spMkLst>
        </pc:spChg>
        <pc:grpChg chg="add mod replST">
          <ac:chgData name="Abdessamad Derraz" userId="4c6d9526346a9ae3" providerId="LiveId" clId="{AD25D313-8F40-411F-BE09-C1B3962AFFC3}" dt="2022-08-14T20:01:33.653" v="35238"/>
          <ac:grpSpMkLst>
            <pc:docMk/>
            <pc:sldMk cId="492164055" sldId="310"/>
            <ac:grpSpMk id="4" creationId="{0A8E95D5-134D-48DC-FF84-4C91C973D4CA}"/>
          </ac:grpSpMkLst>
        </pc:grpChg>
        <pc:grpChg chg="mod replST">
          <ac:chgData name="Abdessamad Derraz" userId="4c6d9526346a9ae3" providerId="LiveId" clId="{AD25D313-8F40-411F-BE09-C1B3962AFFC3}" dt="2022-08-14T20:01:33.558" v="35237"/>
          <ac:grpSpMkLst>
            <pc:docMk/>
            <pc:sldMk cId="492164055" sldId="310"/>
            <ac:grpSpMk id="9324" creationId="{00000000-0000-0000-0000-000000000000}"/>
          </ac:grpSpMkLst>
        </pc:grpChg>
        <pc:picChg chg="add mod">
          <ac:chgData name="Abdessamad Derraz" userId="4c6d9526346a9ae3" providerId="LiveId" clId="{AD25D313-8F40-411F-BE09-C1B3962AFFC3}" dt="2022-08-11T15:16:47.667" v="19715" actId="164"/>
          <ac:picMkLst>
            <pc:docMk/>
            <pc:sldMk cId="492164055" sldId="310"/>
            <ac:picMk id="2" creationId="{563B6D1A-2512-2439-F912-B425BFC1C768}"/>
          </ac:picMkLst>
        </pc:picChg>
        <pc:picChg chg="mod replST">
          <ac:chgData name="Abdessamad Derraz" userId="4c6d9526346a9ae3" providerId="LiveId" clId="{AD25D313-8F40-411F-BE09-C1B3962AFFC3}" dt="2022-08-11T15:16:47.667" v="19715" actId="164"/>
          <ac:picMkLst>
            <pc:docMk/>
            <pc:sldMk cId="492164055" sldId="310"/>
            <ac:picMk id="3" creationId="{8DCE06BA-77FA-E5C7-D070-665AA0A9AAAE}"/>
          </ac:picMkLst>
        </pc:picChg>
      </pc:sldChg>
      <pc:sldChg chg="addSp modSp mod modTransition modNotes modNotesTx">
        <pc:chgData name="Abdessamad Derraz" userId="4c6d9526346a9ae3" providerId="LiveId" clId="{AD25D313-8F40-411F-BE09-C1B3962AFFC3}" dt="2022-08-14T20:01:50.964" v="35394"/>
        <pc:sldMkLst>
          <pc:docMk/>
          <pc:sldMk cId="2952918831" sldId="311"/>
        </pc:sldMkLst>
        <pc:spChg chg="replST">
          <ac:chgData name="Abdessamad Derraz" userId="4c6d9526346a9ae3" providerId="LiveId" clId="{AD25D313-8F40-411F-BE09-C1B3962AFFC3}" dt="2022-08-14T20:01:50.964" v="35394"/>
          <ac:spMkLst>
            <pc:docMk/>
            <pc:sldMk cId="2952918831" sldId="311"/>
            <ac:spMk id="5" creationId="{0C92F61F-C086-C229-DCA8-5E02F4611C91}"/>
          </ac:spMkLst>
        </pc:spChg>
        <pc:spChg chg="mod replST">
          <ac:chgData name="Abdessamad Derraz" userId="4c6d9526346a9ae3" providerId="LiveId" clId="{AD25D313-8F40-411F-BE09-C1B3962AFFC3}" dt="2022-08-14T20:01:50.481" v="35386"/>
          <ac:spMkLst>
            <pc:docMk/>
            <pc:sldMk cId="2952918831" sldId="311"/>
            <ac:spMk id="9316" creationId="{00000000-0000-0000-0000-000000000000}"/>
          </ac:spMkLst>
        </pc:spChg>
        <pc:spChg chg="mod replST">
          <ac:chgData name="Abdessamad Derraz" userId="4c6d9526346a9ae3" providerId="LiveId" clId="{AD25D313-8F40-411F-BE09-C1B3962AFFC3}" dt="2022-08-14T20:01:50.523" v="35387"/>
          <ac:spMkLst>
            <pc:docMk/>
            <pc:sldMk cId="2952918831" sldId="311"/>
            <ac:spMk id="9318" creationId="{00000000-0000-0000-0000-000000000000}"/>
          </ac:spMkLst>
        </pc:spChg>
        <pc:spChg chg="mod replST">
          <ac:chgData name="Abdessamad Derraz" userId="4c6d9526346a9ae3" providerId="LiveId" clId="{AD25D313-8F40-411F-BE09-C1B3962AFFC3}" dt="2022-08-14T20:01:50.599" v="35388"/>
          <ac:spMkLst>
            <pc:docMk/>
            <pc:sldMk cId="2952918831" sldId="311"/>
            <ac:spMk id="9319" creationId="{00000000-0000-0000-0000-000000000000}"/>
          </ac:spMkLst>
        </pc:spChg>
        <pc:spChg chg="mod replST">
          <ac:chgData name="Abdessamad Derraz" userId="4c6d9526346a9ae3" providerId="LiveId" clId="{AD25D313-8F40-411F-BE09-C1B3962AFFC3}" dt="2022-08-14T20:01:50.639" v="35389"/>
          <ac:spMkLst>
            <pc:docMk/>
            <pc:sldMk cId="2952918831" sldId="311"/>
            <ac:spMk id="9320" creationId="{00000000-0000-0000-0000-000000000000}"/>
          </ac:spMkLst>
        </pc:spChg>
        <pc:spChg chg="mod replST">
          <ac:chgData name="Abdessamad Derraz" userId="4c6d9526346a9ae3" providerId="LiveId" clId="{AD25D313-8F40-411F-BE09-C1B3962AFFC3}" dt="2022-08-14T20:01:50.681" v="35390"/>
          <ac:spMkLst>
            <pc:docMk/>
            <pc:sldMk cId="2952918831" sldId="311"/>
            <ac:spMk id="9322" creationId="{00000000-0000-0000-0000-000000000000}"/>
          </ac:spMkLst>
        </pc:spChg>
        <pc:spChg chg="mod replST">
          <ac:chgData name="Abdessamad Derraz" userId="4c6d9526346a9ae3" providerId="LiveId" clId="{AD25D313-8F40-411F-BE09-C1B3962AFFC3}" dt="2022-08-14T20:01:50.768" v="35391"/>
          <ac:spMkLst>
            <pc:docMk/>
            <pc:sldMk cId="2952918831" sldId="311"/>
            <ac:spMk id="9323" creationId="{00000000-0000-0000-0000-000000000000}"/>
          </ac:spMkLst>
        </pc:spChg>
        <pc:spChg chg="mod">
          <ac:chgData name="Abdessamad Derraz" userId="4c6d9526346a9ae3" providerId="LiveId" clId="{AD25D313-8F40-411F-BE09-C1B3962AFFC3}" dt="2022-08-11T14:46:43.344" v="19304"/>
          <ac:spMkLst>
            <pc:docMk/>
            <pc:sldMk cId="2952918831" sldId="311"/>
            <ac:spMk id="9325" creationId="{00000000-0000-0000-0000-000000000000}"/>
          </ac:spMkLst>
        </pc:spChg>
        <pc:spChg chg="mod">
          <ac:chgData name="Abdessamad Derraz" userId="4c6d9526346a9ae3" providerId="LiveId" clId="{AD25D313-8F40-411F-BE09-C1B3962AFFC3}" dt="2022-08-11T14:46:43.344" v="19304"/>
          <ac:spMkLst>
            <pc:docMk/>
            <pc:sldMk cId="2952918831" sldId="311"/>
            <ac:spMk id="9326" creationId="{00000000-0000-0000-0000-000000000000}"/>
          </ac:spMkLst>
        </pc:spChg>
        <pc:spChg chg="mod">
          <ac:chgData name="Abdessamad Derraz" userId="4c6d9526346a9ae3" providerId="LiveId" clId="{AD25D313-8F40-411F-BE09-C1B3962AFFC3}" dt="2022-08-11T14:46:43.344" v="19304"/>
          <ac:spMkLst>
            <pc:docMk/>
            <pc:sldMk cId="2952918831" sldId="311"/>
            <ac:spMk id="9327" creationId="{00000000-0000-0000-0000-000000000000}"/>
          </ac:spMkLst>
        </pc:spChg>
        <pc:spChg chg="mod">
          <ac:chgData name="Abdessamad Derraz" userId="4c6d9526346a9ae3" providerId="LiveId" clId="{AD25D313-8F40-411F-BE09-C1B3962AFFC3}" dt="2022-08-11T14:46:43.344" v="19304"/>
          <ac:spMkLst>
            <pc:docMk/>
            <pc:sldMk cId="2952918831" sldId="311"/>
            <ac:spMk id="9328" creationId="{00000000-0000-0000-0000-000000000000}"/>
          </ac:spMkLst>
        </pc:spChg>
        <pc:spChg chg="mod">
          <ac:chgData name="Abdessamad Derraz" userId="4c6d9526346a9ae3" providerId="LiveId" clId="{AD25D313-8F40-411F-BE09-C1B3962AFFC3}" dt="2022-08-11T14:46:43.344" v="19304"/>
          <ac:spMkLst>
            <pc:docMk/>
            <pc:sldMk cId="2952918831" sldId="311"/>
            <ac:spMk id="9329" creationId="{00000000-0000-0000-0000-000000000000}"/>
          </ac:spMkLst>
        </pc:spChg>
        <pc:spChg chg="mod">
          <ac:chgData name="Abdessamad Derraz" userId="4c6d9526346a9ae3" providerId="LiveId" clId="{AD25D313-8F40-411F-BE09-C1B3962AFFC3}" dt="2022-08-11T14:46:43.344" v="19304"/>
          <ac:spMkLst>
            <pc:docMk/>
            <pc:sldMk cId="2952918831" sldId="311"/>
            <ac:spMk id="9330" creationId="{00000000-0000-0000-0000-000000000000}"/>
          </ac:spMkLst>
        </pc:spChg>
        <pc:spChg chg="mod">
          <ac:chgData name="Abdessamad Derraz" userId="4c6d9526346a9ae3" providerId="LiveId" clId="{AD25D313-8F40-411F-BE09-C1B3962AFFC3}" dt="2022-08-11T14:46:43.344" v="19304"/>
          <ac:spMkLst>
            <pc:docMk/>
            <pc:sldMk cId="2952918831" sldId="311"/>
            <ac:spMk id="9331" creationId="{00000000-0000-0000-0000-000000000000}"/>
          </ac:spMkLst>
        </pc:spChg>
        <pc:spChg chg="mod">
          <ac:chgData name="Abdessamad Derraz" userId="4c6d9526346a9ae3" providerId="LiveId" clId="{AD25D313-8F40-411F-BE09-C1B3962AFFC3}" dt="2022-08-11T14:46:43.344" v="19304"/>
          <ac:spMkLst>
            <pc:docMk/>
            <pc:sldMk cId="2952918831" sldId="311"/>
            <ac:spMk id="9332" creationId="{00000000-0000-0000-0000-000000000000}"/>
          </ac:spMkLst>
        </pc:spChg>
        <pc:spChg chg="mod">
          <ac:chgData name="Abdessamad Derraz" userId="4c6d9526346a9ae3" providerId="LiveId" clId="{AD25D313-8F40-411F-BE09-C1B3962AFFC3}" dt="2022-08-11T14:46:43.344" v="19304"/>
          <ac:spMkLst>
            <pc:docMk/>
            <pc:sldMk cId="2952918831" sldId="311"/>
            <ac:spMk id="9333" creationId="{00000000-0000-0000-0000-000000000000}"/>
          </ac:spMkLst>
        </pc:spChg>
        <pc:spChg chg="mod">
          <ac:chgData name="Abdessamad Derraz" userId="4c6d9526346a9ae3" providerId="LiveId" clId="{AD25D313-8F40-411F-BE09-C1B3962AFFC3}" dt="2022-08-11T14:46:43.344" v="19304"/>
          <ac:spMkLst>
            <pc:docMk/>
            <pc:sldMk cId="2952918831" sldId="311"/>
            <ac:spMk id="9334" creationId="{00000000-0000-0000-0000-000000000000}"/>
          </ac:spMkLst>
        </pc:spChg>
        <pc:spChg chg="mod">
          <ac:chgData name="Abdessamad Derraz" userId="4c6d9526346a9ae3" providerId="LiveId" clId="{AD25D313-8F40-411F-BE09-C1B3962AFFC3}" dt="2022-08-11T14:46:43.344" v="19304"/>
          <ac:spMkLst>
            <pc:docMk/>
            <pc:sldMk cId="2952918831" sldId="311"/>
            <ac:spMk id="9335" creationId="{00000000-0000-0000-0000-000000000000}"/>
          </ac:spMkLst>
        </pc:spChg>
        <pc:spChg chg="mod">
          <ac:chgData name="Abdessamad Derraz" userId="4c6d9526346a9ae3" providerId="LiveId" clId="{AD25D313-8F40-411F-BE09-C1B3962AFFC3}" dt="2022-08-11T14:46:43.344" v="19304"/>
          <ac:spMkLst>
            <pc:docMk/>
            <pc:sldMk cId="2952918831" sldId="311"/>
            <ac:spMk id="9336" creationId="{00000000-0000-0000-0000-000000000000}"/>
          </ac:spMkLst>
        </pc:spChg>
        <pc:spChg chg="mod">
          <ac:chgData name="Abdessamad Derraz" userId="4c6d9526346a9ae3" providerId="LiveId" clId="{AD25D313-8F40-411F-BE09-C1B3962AFFC3}" dt="2022-08-11T14:46:43.344" v="19304"/>
          <ac:spMkLst>
            <pc:docMk/>
            <pc:sldMk cId="2952918831" sldId="311"/>
            <ac:spMk id="9337" creationId="{00000000-0000-0000-0000-000000000000}"/>
          </ac:spMkLst>
        </pc:spChg>
        <pc:spChg chg="mod">
          <ac:chgData name="Abdessamad Derraz" userId="4c6d9526346a9ae3" providerId="LiveId" clId="{AD25D313-8F40-411F-BE09-C1B3962AFFC3}" dt="2022-08-11T14:46:43.344" v="19304"/>
          <ac:spMkLst>
            <pc:docMk/>
            <pc:sldMk cId="2952918831" sldId="311"/>
            <ac:spMk id="9338" creationId="{00000000-0000-0000-0000-000000000000}"/>
          </ac:spMkLst>
        </pc:spChg>
        <pc:spChg chg="mod">
          <ac:chgData name="Abdessamad Derraz" userId="4c6d9526346a9ae3" providerId="LiveId" clId="{AD25D313-8F40-411F-BE09-C1B3962AFFC3}" dt="2022-08-11T14:46:43.344" v="19304"/>
          <ac:spMkLst>
            <pc:docMk/>
            <pc:sldMk cId="2952918831" sldId="311"/>
            <ac:spMk id="9339" creationId="{00000000-0000-0000-0000-000000000000}"/>
          </ac:spMkLst>
        </pc:spChg>
        <pc:spChg chg="mod">
          <ac:chgData name="Abdessamad Derraz" userId="4c6d9526346a9ae3" providerId="LiveId" clId="{AD25D313-8F40-411F-BE09-C1B3962AFFC3}" dt="2022-08-11T14:46:43.344" v="19304"/>
          <ac:spMkLst>
            <pc:docMk/>
            <pc:sldMk cId="2952918831" sldId="311"/>
            <ac:spMk id="9340" creationId="{00000000-0000-0000-0000-000000000000}"/>
          </ac:spMkLst>
        </pc:spChg>
        <pc:spChg chg="mod">
          <ac:chgData name="Abdessamad Derraz" userId="4c6d9526346a9ae3" providerId="LiveId" clId="{AD25D313-8F40-411F-BE09-C1B3962AFFC3}" dt="2022-08-11T14:46:43.344" v="19304"/>
          <ac:spMkLst>
            <pc:docMk/>
            <pc:sldMk cId="2952918831" sldId="311"/>
            <ac:spMk id="9341" creationId="{00000000-0000-0000-0000-000000000000}"/>
          </ac:spMkLst>
        </pc:spChg>
        <pc:spChg chg="mod">
          <ac:chgData name="Abdessamad Derraz" userId="4c6d9526346a9ae3" providerId="LiveId" clId="{AD25D313-8F40-411F-BE09-C1B3962AFFC3}" dt="2022-08-11T14:46:43.344" v="19304"/>
          <ac:spMkLst>
            <pc:docMk/>
            <pc:sldMk cId="2952918831" sldId="311"/>
            <ac:spMk id="9342" creationId="{00000000-0000-0000-0000-000000000000}"/>
          </ac:spMkLst>
        </pc:spChg>
        <pc:spChg chg="mod">
          <ac:chgData name="Abdessamad Derraz" userId="4c6d9526346a9ae3" providerId="LiveId" clId="{AD25D313-8F40-411F-BE09-C1B3962AFFC3}" dt="2022-08-11T14:46:43.344" v="19304"/>
          <ac:spMkLst>
            <pc:docMk/>
            <pc:sldMk cId="2952918831" sldId="311"/>
            <ac:spMk id="9343" creationId="{00000000-0000-0000-0000-000000000000}"/>
          </ac:spMkLst>
        </pc:spChg>
        <pc:spChg chg="mod">
          <ac:chgData name="Abdessamad Derraz" userId="4c6d9526346a9ae3" providerId="LiveId" clId="{AD25D313-8F40-411F-BE09-C1B3962AFFC3}" dt="2022-08-11T14:46:43.344" v="19304"/>
          <ac:spMkLst>
            <pc:docMk/>
            <pc:sldMk cId="2952918831" sldId="311"/>
            <ac:spMk id="9344" creationId="{00000000-0000-0000-0000-000000000000}"/>
          </ac:spMkLst>
        </pc:spChg>
        <pc:spChg chg="mod">
          <ac:chgData name="Abdessamad Derraz" userId="4c6d9526346a9ae3" providerId="LiveId" clId="{AD25D313-8F40-411F-BE09-C1B3962AFFC3}" dt="2022-08-11T14:46:43.344" v="19304"/>
          <ac:spMkLst>
            <pc:docMk/>
            <pc:sldMk cId="2952918831" sldId="311"/>
            <ac:spMk id="9345" creationId="{00000000-0000-0000-0000-000000000000}"/>
          </ac:spMkLst>
        </pc:spChg>
        <pc:spChg chg="mod">
          <ac:chgData name="Abdessamad Derraz" userId="4c6d9526346a9ae3" providerId="LiveId" clId="{AD25D313-8F40-411F-BE09-C1B3962AFFC3}" dt="2022-08-11T14:46:43.344" v="19304"/>
          <ac:spMkLst>
            <pc:docMk/>
            <pc:sldMk cId="2952918831" sldId="311"/>
            <ac:spMk id="9346" creationId="{00000000-0000-0000-0000-000000000000}"/>
          </ac:spMkLst>
        </pc:spChg>
        <pc:spChg chg="mod">
          <ac:chgData name="Abdessamad Derraz" userId="4c6d9526346a9ae3" providerId="LiveId" clId="{AD25D313-8F40-411F-BE09-C1B3962AFFC3}" dt="2022-08-11T14:46:43.344" v="19304"/>
          <ac:spMkLst>
            <pc:docMk/>
            <pc:sldMk cId="2952918831" sldId="311"/>
            <ac:spMk id="9347" creationId="{00000000-0000-0000-0000-000000000000}"/>
          </ac:spMkLst>
        </pc:spChg>
        <pc:spChg chg="mod">
          <ac:chgData name="Abdessamad Derraz" userId="4c6d9526346a9ae3" providerId="LiveId" clId="{AD25D313-8F40-411F-BE09-C1B3962AFFC3}" dt="2022-08-11T14:46:43.344" v="19304"/>
          <ac:spMkLst>
            <pc:docMk/>
            <pc:sldMk cId="2952918831" sldId="311"/>
            <ac:spMk id="9348" creationId="{00000000-0000-0000-0000-000000000000}"/>
          </ac:spMkLst>
        </pc:spChg>
        <pc:spChg chg="mod">
          <ac:chgData name="Abdessamad Derraz" userId="4c6d9526346a9ae3" providerId="LiveId" clId="{AD25D313-8F40-411F-BE09-C1B3962AFFC3}" dt="2022-08-11T14:46:43.344" v="19304"/>
          <ac:spMkLst>
            <pc:docMk/>
            <pc:sldMk cId="2952918831" sldId="311"/>
            <ac:spMk id="9349" creationId="{00000000-0000-0000-0000-000000000000}"/>
          </ac:spMkLst>
        </pc:spChg>
        <pc:spChg chg="mod">
          <ac:chgData name="Abdessamad Derraz" userId="4c6d9526346a9ae3" providerId="LiveId" clId="{AD25D313-8F40-411F-BE09-C1B3962AFFC3}" dt="2022-08-11T14:46:43.344" v="19304"/>
          <ac:spMkLst>
            <pc:docMk/>
            <pc:sldMk cId="2952918831" sldId="311"/>
            <ac:spMk id="9350" creationId="{00000000-0000-0000-0000-000000000000}"/>
          </ac:spMkLst>
        </pc:spChg>
        <pc:spChg chg="mod">
          <ac:chgData name="Abdessamad Derraz" userId="4c6d9526346a9ae3" providerId="LiveId" clId="{AD25D313-8F40-411F-BE09-C1B3962AFFC3}" dt="2022-08-11T14:46:43.344" v="19304"/>
          <ac:spMkLst>
            <pc:docMk/>
            <pc:sldMk cId="2952918831" sldId="311"/>
            <ac:spMk id="9351" creationId="{00000000-0000-0000-0000-000000000000}"/>
          </ac:spMkLst>
        </pc:spChg>
        <pc:spChg chg="mod">
          <ac:chgData name="Abdessamad Derraz" userId="4c6d9526346a9ae3" providerId="LiveId" clId="{AD25D313-8F40-411F-BE09-C1B3962AFFC3}" dt="2022-08-11T14:46:43.344" v="19304"/>
          <ac:spMkLst>
            <pc:docMk/>
            <pc:sldMk cId="2952918831" sldId="311"/>
            <ac:spMk id="9352" creationId="{00000000-0000-0000-0000-000000000000}"/>
          </ac:spMkLst>
        </pc:spChg>
        <pc:spChg chg="mod">
          <ac:chgData name="Abdessamad Derraz" userId="4c6d9526346a9ae3" providerId="LiveId" clId="{AD25D313-8F40-411F-BE09-C1B3962AFFC3}" dt="2022-08-11T14:46:43.344" v="19304"/>
          <ac:spMkLst>
            <pc:docMk/>
            <pc:sldMk cId="2952918831" sldId="311"/>
            <ac:spMk id="9353" creationId="{00000000-0000-0000-0000-000000000000}"/>
          </ac:spMkLst>
        </pc:spChg>
        <pc:spChg chg="mod">
          <ac:chgData name="Abdessamad Derraz" userId="4c6d9526346a9ae3" providerId="LiveId" clId="{AD25D313-8F40-411F-BE09-C1B3962AFFC3}" dt="2022-08-11T14:46:43.344" v="19304"/>
          <ac:spMkLst>
            <pc:docMk/>
            <pc:sldMk cId="2952918831" sldId="311"/>
            <ac:spMk id="9354" creationId="{00000000-0000-0000-0000-000000000000}"/>
          </ac:spMkLst>
        </pc:spChg>
        <pc:spChg chg="mod">
          <ac:chgData name="Abdessamad Derraz" userId="4c6d9526346a9ae3" providerId="LiveId" clId="{AD25D313-8F40-411F-BE09-C1B3962AFFC3}" dt="2022-08-11T14:46:43.344" v="19304"/>
          <ac:spMkLst>
            <pc:docMk/>
            <pc:sldMk cId="2952918831" sldId="311"/>
            <ac:spMk id="9355" creationId="{00000000-0000-0000-0000-000000000000}"/>
          </ac:spMkLst>
        </pc:spChg>
        <pc:spChg chg="mod">
          <ac:chgData name="Abdessamad Derraz" userId="4c6d9526346a9ae3" providerId="LiveId" clId="{AD25D313-8F40-411F-BE09-C1B3962AFFC3}" dt="2022-08-11T14:46:43.344" v="19304"/>
          <ac:spMkLst>
            <pc:docMk/>
            <pc:sldMk cId="2952918831" sldId="311"/>
            <ac:spMk id="9356" creationId="{00000000-0000-0000-0000-000000000000}"/>
          </ac:spMkLst>
        </pc:spChg>
        <pc:spChg chg="mod">
          <ac:chgData name="Abdessamad Derraz" userId="4c6d9526346a9ae3" providerId="LiveId" clId="{AD25D313-8F40-411F-BE09-C1B3962AFFC3}" dt="2022-08-11T14:46:43.344" v="19304"/>
          <ac:spMkLst>
            <pc:docMk/>
            <pc:sldMk cId="2952918831" sldId="311"/>
            <ac:spMk id="9357" creationId="{00000000-0000-0000-0000-000000000000}"/>
          </ac:spMkLst>
        </pc:spChg>
        <pc:spChg chg="mod">
          <ac:chgData name="Abdessamad Derraz" userId="4c6d9526346a9ae3" providerId="LiveId" clId="{AD25D313-8F40-411F-BE09-C1B3962AFFC3}" dt="2022-08-11T14:46:43.344" v="19304"/>
          <ac:spMkLst>
            <pc:docMk/>
            <pc:sldMk cId="2952918831" sldId="311"/>
            <ac:spMk id="9358" creationId="{00000000-0000-0000-0000-000000000000}"/>
          </ac:spMkLst>
        </pc:spChg>
        <pc:spChg chg="mod">
          <ac:chgData name="Abdessamad Derraz" userId="4c6d9526346a9ae3" providerId="LiveId" clId="{AD25D313-8F40-411F-BE09-C1B3962AFFC3}" dt="2022-08-11T14:46:43.344" v="19304"/>
          <ac:spMkLst>
            <pc:docMk/>
            <pc:sldMk cId="2952918831" sldId="311"/>
            <ac:spMk id="9359" creationId="{00000000-0000-0000-0000-000000000000}"/>
          </ac:spMkLst>
        </pc:spChg>
        <pc:spChg chg="mod">
          <ac:chgData name="Abdessamad Derraz" userId="4c6d9526346a9ae3" providerId="LiveId" clId="{AD25D313-8F40-411F-BE09-C1B3962AFFC3}" dt="2022-08-11T14:46:43.344" v="19304"/>
          <ac:spMkLst>
            <pc:docMk/>
            <pc:sldMk cId="2952918831" sldId="311"/>
            <ac:spMk id="9360" creationId="{00000000-0000-0000-0000-000000000000}"/>
          </ac:spMkLst>
        </pc:spChg>
        <pc:spChg chg="mod">
          <ac:chgData name="Abdessamad Derraz" userId="4c6d9526346a9ae3" providerId="LiveId" clId="{AD25D313-8F40-411F-BE09-C1B3962AFFC3}" dt="2022-08-11T14:46:43.344" v="19304"/>
          <ac:spMkLst>
            <pc:docMk/>
            <pc:sldMk cId="2952918831" sldId="311"/>
            <ac:spMk id="9361" creationId="{00000000-0000-0000-0000-000000000000}"/>
          </ac:spMkLst>
        </pc:spChg>
        <pc:spChg chg="mod">
          <ac:chgData name="Abdessamad Derraz" userId="4c6d9526346a9ae3" providerId="LiveId" clId="{AD25D313-8F40-411F-BE09-C1B3962AFFC3}" dt="2022-08-11T14:46:43.344" v="19304"/>
          <ac:spMkLst>
            <pc:docMk/>
            <pc:sldMk cId="2952918831" sldId="311"/>
            <ac:spMk id="9362" creationId="{00000000-0000-0000-0000-000000000000}"/>
          </ac:spMkLst>
        </pc:spChg>
        <pc:spChg chg="mod">
          <ac:chgData name="Abdessamad Derraz" userId="4c6d9526346a9ae3" providerId="LiveId" clId="{AD25D313-8F40-411F-BE09-C1B3962AFFC3}" dt="2022-08-11T14:46:43.344" v="19304"/>
          <ac:spMkLst>
            <pc:docMk/>
            <pc:sldMk cId="2952918831" sldId="311"/>
            <ac:spMk id="9363" creationId="{00000000-0000-0000-0000-000000000000}"/>
          </ac:spMkLst>
        </pc:spChg>
        <pc:spChg chg="mod">
          <ac:chgData name="Abdessamad Derraz" userId="4c6d9526346a9ae3" providerId="LiveId" clId="{AD25D313-8F40-411F-BE09-C1B3962AFFC3}" dt="2022-08-11T14:46:43.344" v="19304"/>
          <ac:spMkLst>
            <pc:docMk/>
            <pc:sldMk cId="2952918831" sldId="311"/>
            <ac:spMk id="9364" creationId="{00000000-0000-0000-0000-000000000000}"/>
          </ac:spMkLst>
        </pc:spChg>
        <pc:spChg chg="mod">
          <ac:chgData name="Abdessamad Derraz" userId="4c6d9526346a9ae3" providerId="LiveId" clId="{AD25D313-8F40-411F-BE09-C1B3962AFFC3}" dt="2022-08-11T14:46:43.344" v="19304"/>
          <ac:spMkLst>
            <pc:docMk/>
            <pc:sldMk cId="2952918831" sldId="311"/>
            <ac:spMk id="9365" creationId="{00000000-0000-0000-0000-000000000000}"/>
          </ac:spMkLst>
        </pc:spChg>
        <pc:spChg chg="mod">
          <ac:chgData name="Abdessamad Derraz" userId="4c6d9526346a9ae3" providerId="LiveId" clId="{AD25D313-8F40-411F-BE09-C1B3962AFFC3}" dt="2022-08-11T14:46:43.344" v="19304"/>
          <ac:spMkLst>
            <pc:docMk/>
            <pc:sldMk cId="2952918831" sldId="311"/>
            <ac:spMk id="9366" creationId="{00000000-0000-0000-0000-000000000000}"/>
          </ac:spMkLst>
        </pc:spChg>
        <pc:spChg chg="mod">
          <ac:chgData name="Abdessamad Derraz" userId="4c6d9526346a9ae3" providerId="LiveId" clId="{AD25D313-8F40-411F-BE09-C1B3962AFFC3}" dt="2022-08-11T14:46:43.344" v="19304"/>
          <ac:spMkLst>
            <pc:docMk/>
            <pc:sldMk cId="2952918831" sldId="311"/>
            <ac:spMk id="9367" creationId="{00000000-0000-0000-0000-000000000000}"/>
          </ac:spMkLst>
        </pc:spChg>
        <pc:spChg chg="mod">
          <ac:chgData name="Abdessamad Derraz" userId="4c6d9526346a9ae3" providerId="LiveId" clId="{AD25D313-8F40-411F-BE09-C1B3962AFFC3}" dt="2022-08-11T14:46:43.344" v="19304"/>
          <ac:spMkLst>
            <pc:docMk/>
            <pc:sldMk cId="2952918831" sldId="311"/>
            <ac:spMk id="9368" creationId="{00000000-0000-0000-0000-000000000000}"/>
          </ac:spMkLst>
        </pc:spChg>
        <pc:spChg chg="mod">
          <ac:chgData name="Abdessamad Derraz" userId="4c6d9526346a9ae3" providerId="LiveId" clId="{AD25D313-8F40-411F-BE09-C1B3962AFFC3}" dt="2022-08-11T14:46:43.344" v="19304"/>
          <ac:spMkLst>
            <pc:docMk/>
            <pc:sldMk cId="2952918831" sldId="311"/>
            <ac:spMk id="9369" creationId="{00000000-0000-0000-0000-000000000000}"/>
          </ac:spMkLst>
        </pc:spChg>
        <pc:spChg chg="mod">
          <ac:chgData name="Abdessamad Derraz" userId="4c6d9526346a9ae3" providerId="LiveId" clId="{AD25D313-8F40-411F-BE09-C1B3962AFFC3}" dt="2022-08-11T14:46:43.344" v="19304"/>
          <ac:spMkLst>
            <pc:docMk/>
            <pc:sldMk cId="2952918831" sldId="311"/>
            <ac:spMk id="9370" creationId="{00000000-0000-0000-0000-000000000000}"/>
          </ac:spMkLst>
        </pc:spChg>
        <pc:spChg chg="mod">
          <ac:chgData name="Abdessamad Derraz" userId="4c6d9526346a9ae3" providerId="LiveId" clId="{AD25D313-8F40-411F-BE09-C1B3962AFFC3}" dt="2022-08-11T14:46:43.344" v="19304"/>
          <ac:spMkLst>
            <pc:docMk/>
            <pc:sldMk cId="2952918831" sldId="311"/>
            <ac:spMk id="9371" creationId="{00000000-0000-0000-0000-000000000000}"/>
          </ac:spMkLst>
        </pc:spChg>
        <pc:spChg chg="mod">
          <ac:chgData name="Abdessamad Derraz" userId="4c6d9526346a9ae3" providerId="LiveId" clId="{AD25D313-8F40-411F-BE09-C1B3962AFFC3}" dt="2022-08-11T14:46:43.344" v="19304"/>
          <ac:spMkLst>
            <pc:docMk/>
            <pc:sldMk cId="2952918831" sldId="311"/>
            <ac:spMk id="9372" creationId="{00000000-0000-0000-0000-000000000000}"/>
          </ac:spMkLst>
        </pc:spChg>
        <pc:spChg chg="mod">
          <ac:chgData name="Abdessamad Derraz" userId="4c6d9526346a9ae3" providerId="LiveId" clId="{AD25D313-8F40-411F-BE09-C1B3962AFFC3}" dt="2022-08-11T14:46:43.344" v="19304"/>
          <ac:spMkLst>
            <pc:docMk/>
            <pc:sldMk cId="2952918831" sldId="311"/>
            <ac:spMk id="9373" creationId="{00000000-0000-0000-0000-000000000000}"/>
          </ac:spMkLst>
        </pc:spChg>
        <pc:spChg chg="mod">
          <ac:chgData name="Abdessamad Derraz" userId="4c6d9526346a9ae3" providerId="LiveId" clId="{AD25D313-8F40-411F-BE09-C1B3962AFFC3}" dt="2022-08-11T14:46:43.344" v="19304"/>
          <ac:spMkLst>
            <pc:docMk/>
            <pc:sldMk cId="2952918831" sldId="311"/>
            <ac:spMk id="9374" creationId="{00000000-0000-0000-0000-000000000000}"/>
          </ac:spMkLst>
        </pc:spChg>
        <pc:spChg chg="mod">
          <ac:chgData name="Abdessamad Derraz" userId="4c6d9526346a9ae3" providerId="LiveId" clId="{AD25D313-8F40-411F-BE09-C1B3962AFFC3}" dt="2022-08-11T14:46:43.344" v="19304"/>
          <ac:spMkLst>
            <pc:docMk/>
            <pc:sldMk cId="2952918831" sldId="311"/>
            <ac:spMk id="9375" creationId="{00000000-0000-0000-0000-000000000000}"/>
          </ac:spMkLst>
        </pc:spChg>
        <pc:spChg chg="mod">
          <ac:chgData name="Abdessamad Derraz" userId="4c6d9526346a9ae3" providerId="LiveId" clId="{AD25D313-8F40-411F-BE09-C1B3962AFFC3}" dt="2022-08-11T14:46:43.344" v="19304"/>
          <ac:spMkLst>
            <pc:docMk/>
            <pc:sldMk cId="2952918831" sldId="311"/>
            <ac:spMk id="9376" creationId="{00000000-0000-0000-0000-000000000000}"/>
          </ac:spMkLst>
        </pc:spChg>
        <pc:spChg chg="mod">
          <ac:chgData name="Abdessamad Derraz" userId="4c6d9526346a9ae3" providerId="LiveId" clId="{AD25D313-8F40-411F-BE09-C1B3962AFFC3}" dt="2022-08-11T14:46:43.344" v="19304"/>
          <ac:spMkLst>
            <pc:docMk/>
            <pc:sldMk cId="2952918831" sldId="311"/>
            <ac:spMk id="9377" creationId="{00000000-0000-0000-0000-000000000000}"/>
          </ac:spMkLst>
        </pc:spChg>
        <pc:spChg chg="mod">
          <ac:chgData name="Abdessamad Derraz" userId="4c6d9526346a9ae3" providerId="LiveId" clId="{AD25D313-8F40-411F-BE09-C1B3962AFFC3}" dt="2022-08-11T14:46:43.344" v="19304"/>
          <ac:spMkLst>
            <pc:docMk/>
            <pc:sldMk cId="2952918831" sldId="311"/>
            <ac:spMk id="9378" creationId="{00000000-0000-0000-0000-000000000000}"/>
          </ac:spMkLst>
        </pc:spChg>
        <pc:spChg chg="mod">
          <ac:chgData name="Abdessamad Derraz" userId="4c6d9526346a9ae3" providerId="LiveId" clId="{AD25D313-8F40-411F-BE09-C1B3962AFFC3}" dt="2022-08-11T14:46:43.344" v="19304"/>
          <ac:spMkLst>
            <pc:docMk/>
            <pc:sldMk cId="2952918831" sldId="311"/>
            <ac:spMk id="9379" creationId="{00000000-0000-0000-0000-000000000000}"/>
          </ac:spMkLst>
        </pc:spChg>
        <pc:spChg chg="mod">
          <ac:chgData name="Abdessamad Derraz" userId="4c6d9526346a9ae3" providerId="LiveId" clId="{AD25D313-8F40-411F-BE09-C1B3962AFFC3}" dt="2022-08-11T14:46:43.344" v="19304"/>
          <ac:spMkLst>
            <pc:docMk/>
            <pc:sldMk cId="2952918831" sldId="311"/>
            <ac:spMk id="9380" creationId="{00000000-0000-0000-0000-000000000000}"/>
          </ac:spMkLst>
        </pc:spChg>
        <pc:spChg chg="mod">
          <ac:chgData name="Abdessamad Derraz" userId="4c6d9526346a9ae3" providerId="LiveId" clId="{AD25D313-8F40-411F-BE09-C1B3962AFFC3}" dt="2022-08-11T14:46:43.344" v="19304"/>
          <ac:spMkLst>
            <pc:docMk/>
            <pc:sldMk cId="2952918831" sldId="311"/>
            <ac:spMk id="9381" creationId="{00000000-0000-0000-0000-000000000000}"/>
          </ac:spMkLst>
        </pc:spChg>
        <pc:spChg chg="mod">
          <ac:chgData name="Abdessamad Derraz" userId="4c6d9526346a9ae3" providerId="LiveId" clId="{AD25D313-8F40-411F-BE09-C1B3962AFFC3}" dt="2022-08-11T14:46:43.344" v="19304"/>
          <ac:spMkLst>
            <pc:docMk/>
            <pc:sldMk cId="2952918831" sldId="311"/>
            <ac:spMk id="9382" creationId="{00000000-0000-0000-0000-000000000000}"/>
          </ac:spMkLst>
        </pc:spChg>
        <pc:spChg chg="mod">
          <ac:chgData name="Abdessamad Derraz" userId="4c6d9526346a9ae3" providerId="LiveId" clId="{AD25D313-8F40-411F-BE09-C1B3962AFFC3}" dt="2022-08-11T14:46:43.344" v="19304"/>
          <ac:spMkLst>
            <pc:docMk/>
            <pc:sldMk cId="2952918831" sldId="311"/>
            <ac:spMk id="9383" creationId="{00000000-0000-0000-0000-000000000000}"/>
          </ac:spMkLst>
        </pc:spChg>
        <pc:spChg chg="mod">
          <ac:chgData name="Abdessamad Derraz" userId="4c6d9526346a9ae3" providerId="LiveId" clId="{AD25D313-8F40-411F-BE09-C1B3962AFFC3}" dt="2022-08-11T14:46:43.344" v="19304"/>
          <ac:spMkLst>
            <pc:docMk/>
            <pc:sldMk cId="2952918831" sldId="311"/>
            <ac:spMk id="9384" creationId="{00000000-0000-0000-0000-000000000000}"/>
          </ac:spMkLst>
        </pc:spChg>
        <pc:spChg chg="mod">
          <ac:chgData name="Abdessamad Derraz" userId="4c6d9526346a9ae3" providerId="LiveId" clId="{AD25D313-8F40-411F-BE09-C1B3962AFFC3}" dt="2022-08-11T14:46:43.344" v="19304"/>
          <ac:spMkLst>
            <pc:docMk/>
            <pc:sldMk cId="2952918831" sldId="311"/>
            <ac:spMk id="9385" creationId="{00000000-0000-0000-0000-000000000000}"/>
          </ac:spMkLst>
        </pc:spChg>
        <pc:spChg chg="mod">
          <ac:chgData name="Abdessamad Derraz" userId="4c6d9526346a9ae3" providerId="LiveId" clId="{AD25D313-8F40-411F-BE09-C1B3962AFFC3}" dt="2022-08-11T14:46:43.344" v="19304"/>
          <ac:spMkLst>
            <pc:docMk/>
            <pc:sldMk cId="2952918831" sldId="311"/>
            <ac:spMk id="9386" creationId="{00000000-0000-0000-0000-000000000000}"/>
          </ac:spMkLst>
        </pc:spChg>
        <pc:spChg chg="mod">
          <ac:chgData name="Abdessamad Derraz" userId="4c6d9526346a9ae3" providerId="LiveId" clId="{AD25D313-8F40-411F-BE09-C1B3962AFFC3}" dt="2022-08-11T14:46:43.344" v="19304"/>
          <ac:spMkLst>
            <pc:docMk/>
            <pc:sldMk cId="2952918831" sldId="311"/>
            <ac:spMk id="9387" creationId="{00000000-0000-0000-0000-000000000000}"/>
          </ac:spMkLst>
        </pc:spChg>
        <pc:spChg chg="mod">
          <ac:chgData name="Abdessamad Derraz" userId="4c6d9526346a9ae3" providerId="LiveId" clId="{AD25D313-8F40-411F-BE09-C1B3962AFFC3}" dt="2022-08-11T14:46:43.344" v="19304"/>
          <ac:spMkLst>
            <pc:docMk/>
            <pc:sldMk cId="2952918831" sldId="311"/>
            <ac:spMk id="9388" creationId="{00000000-0000-0000-0000-000000000000}"/>
          </ac:spMkLst>
        </pc:spChg>
        <pc:spChg chg="mod">
          <ac:chgData name="Abdessamad Derraz" userId="4c6d9526346a9ae3" providerId="LiveId" clId="{AD25D313-8F40-411F-BE09-C1B3962AFFC3}" dt="2022-08-11T14:46:43.344" v="19304"/>
          <ac:spMkLst>
            <pc:docMk/>
            <pc:sldMk cId="2952918831" sldId="311"/>
            <ac:spMk id="9389" creationId="{00000000-0000-0000-0000-000000000000}"/>
          </ac:spMkLst>
        </pc:spChg>
        <pc:spChg chg="mod">
          <ac:chgData name="Abdessamad Derraz" userId="4c6d9526346a9ae3" providerId="LiveId" clId="{AD25D313-8F40-411F-BE09-C1B3962AFFC3}" dt="2022-08-11T14:46:43.344" v="19304"/>
          <ac:spMkLst>
            <pc:docMk/>
            <pc:sldMk cId="2952918831" sldId="311"/>
            <ac:spMk id="9390" creationId="{00000000-0000-0000-0000-000000000000}"/>
          </ac:spMkLst>
        </pc:spChg>
        <pc:spChg chg="mod">
          <ac:chgData name="Abdessamad Derraz" userId="4c6d9526346a9ae3" providerId="LiveId" clId="{AD25D313-8F40-411F-BE09-C1B3962AFFC3}" dt="2022-08-11T14:46:43.344" v="19304"/>
          <ac:spMkLst>
            <pc:docMk/>
            <pc:sldMk cId="2952918831" sldId="311"/>
            <ac:spMk id="9391" creationId="{00000000-0000-0000-0000-000000000000}"/>
          </ac:spMkLst>
        </pc:spChg>
        <pc:spChg chg="mod">
          <ac:chgData name="Abdessamad Derraz" userId="4c6d9526346a9ae3" providerId="LiveId" clId="{AD25D313-8F40-411F-BE09-C1B3962AFFC3}" dt="2022-08-11T14:46:43.344" v="19304"/>
          <ac:spMkLst>
            <pc:docMk/>
            <pc:sldMk cId="2952918831" sldId="311"/>
            <ac:spMk id="9392" creationId="{00000000-0000-0000-0000-000000000000}"/>
          </ac:spMkLst>
        </pc:spChg>
        <pc:spChg chg="mod">
          <ac:chgData name="Abdessamad Derraz" userId="4c6d9526346a9ae3" providerId="LiveId" clId="{AD25D313-8F40-411F-BE09-C1B3962AFFC3}" dt="2022-08-11T14:46:43.344" v="19304"/>
          <ac:spMkLst>
            <pc:docMk/>
            <pc:sldMk cId="2952918831" sldId="311"/>
            <ac:spMk id="9393" creationId="{00000000-0000-0000-0000-000000000000}"/>
          </ac:spMkLst>
        </pc:spChg>
        <pc:spChg chg="mod">
          <ac:chgData name="Abdessamad Derraz" userId="4c6d9526346a9ae3" providerId="LiveId" clId="{AD25D313-8F40-411F-BE09-C1B3962AFFC3}" dt="2022-08-11T14:46:43.344" v="19304"/>
          <ac:spMkLst>
            <pc:docMk/>
            <pc:sldMk cId="2952918831" sldId="311"/>
            <ac:spMk id="9394" creationId="{00000000-0000-0000-0000-000000000000}"/>
          </ac:spMkLst>
        </pc:spChg>
        <pc:spChg chg="mod">
          <ac:chgData name="Abdessamad Derraz" userId="4c6d9526346a9ae3" providerId="LiveId" clId="{AD25D313-8F40-411F-BE09-C1B3962AFFC3}" dt="2022-08-11T14:46:43.344" v="19304"/>
          <ac:spMkLst>
            <pc:docMk/>
            <pc:sldMk cId="2952918831" sldId="311"/>
            <ac:spMk id="9395" creationId="{00000000-0000-0000-0000-000000000000}"/>
          </ac:spMkLst>
        </pc:spChg>
        <pc:spChg chg="mod">
          <ac:chgData name="Abdessamad Derraz" userId="4c6d9526346a9ae3" providerId="LiveId" clId="{AD25D313-8F40-411F-BE09-C1B3962AFFC3}" dt="2022-08-11T14:46:43.344" v="19304"/>
          <ac:spMkLst>
            <pc:docMk/>
            <pc:sldMk cId="2952918831" sldId="311"/>
            <ac:spMk id="9396" creationId="{00000000-0000-0000-0000-000000000000}"/>
          </ac:spMkLst>
        </pc:spChg>
        <pc:spChg chg="mod">
          <ac:chgData name="Abdessamad Derraz" userId="4c6d9526346a9ae3" providerId="LiveId" clId="{AD25D313-8F40-411F-BE09-C1B3962AFFC3}" dt="2022-08-11T14:46:43.344" v="19304"/>
          <ac:spMkLst>
            <pc:docMk/>
            <pc:sldMk cId="2952918831" sldId="311"/>
            <ac:spMk id="9397" creationId="{00000000-0000-0000-0000-000000000000}"/>
          </ac:spMkLst>
        </pc:spChg>
        <pc:spChg chg="mod">
          <ac:chgData name="Abdessamad Derraz" userId="4c6d9526346a9ae3" providerId="LiveId" clId="{AD25D313-8F40-411F-BE09-C1B3962AFFC3}" dt="2022-08-11T14:46:43.344" v="19304"/>
          <ac:spMkLst>
            <pc:docMk/>
            <pc:sldMk cId="2952918831" sldId="311"/>
            <ac:spMk id="9398" creationId="{00000000-0000-0000-0000-000000000000}"/>
          </ac:spMkLst>
        </pc:spChg>
        <pc:spChg chg="mod">
          <ac:chgData name="Abdessamad Derraz" userId="4c6d9526346a9ae3" providerId="LiveId" clId="{AD25D313-8F40-411F-BE09-C1B3962AFFC3}" dt="2022-08-11T14:46:43.344" v="19304"/>
          <ac:spMkLst>
            <pc:docMk/>
            <pc:sldMk cId="2952918831" sldId="311"/>
            <ac:spMk id="9399" creationId="{00000000-0000-0000-0000-000000000000}"/>
          </ac:spMkLst>
        </pc:spChg>
        <pc:spChg chg="mod">
          <ac:chgData name="Abdessamad Derraz" userId="4c6d9526346a9ae3" providerId="LiveId" clId="{AD25D313-8F40-411F-BE09-C1B3962AFFC3}" dt="2022-08-11T14:46:43.344" v="19304"/>
          <ac:spMkLst>
            <pc:docMk/>
            <pc:sldMk cId="2952918831" sldId="311"/>
            <ac:spMk id="9400" creationId="{00000000-0000-0000-0000-000000000000}"/>
          </ac:spMkLst>
        </pc:spChg>
        <pc:spChg chg="mod">
          <ac:chgData name="Abdessamad Derraz" userId="4c6d9526346a9ae3" providerId="LiveId" clId="{AD25D313-8F40-411F-BE09-C1B3962AFFC3}" dt="2022-08-11T14:46:43.344" v="19304"/>
          <ac:spMkLst>
            <pc:docMk/>
            <pc:sldMk cId="2952918831" sldId="311"/>
            <ac:spMk id="9401" creationId="{00000000-0000-0000-0000-000000000000}"/>
          </ac:spMkLst>
        </pc:spChg>
        <pc:spChg chg="mod">
          <ac:chgData name="Abdessamad Derraz" userId="4c6d9526346a9ae3" providerId="LiveId" clId="{AD25D313-8F40-411F-BE09-C1B3962AFFC3}" dt="2022-08-11T14:46:43.344" v="19304"/>
          <ac:spMkLst>
            <pc:docMk/>
            <pc:sldMk cId="2952918831" sldId="311"/>
            <ac:spMk id="9402" creationId="{00000000-0000-0000-0000-000000000000}"/>
          </ac:spMkLst>
        </pc:spChg>
        <pc:spChg chg="mod">
          <ac:chgData name="Abdessamad Derraz" userId="4c6d9526346a9ae3" providerId="LiveId" clId="{AD25D313-8F40-411F-BE09-C1B3962AFFC3}" dt="2022-08-11T14:46:43.344" v="19304"/>
          <ac:spMkLst>
            <pc:docMk/>
            <pc:sldMk cId="2952918831" sldId="311"/>
            <ac:spMk id="9403" creationId="{00000000-0000-0000-0000-000000000000}"/>
          </ac:spMkLst>
        </pc:spChg>
        <pc:spChg chg="mod">
          <ac:chgData name="Abdessamad Derraz" userId="4c6d9526346a9ae3" providerId="LiveId" clId="{AD25D313-8F40-411F-BE09-C1B3962AFFC3}" dt="2022-08-11T14:46:43.344" v="19304"/>
          <ac:spMkLst>
            <pc:docMk/>
            <pc:sldMk cId="2952918831" sldId="311"/>
            <ac:spMk id="9404" creationId="{00000000-0000-0000-0000-000000000000}"/>
          </ac:spMkLst>
        </pc:spChg>
        <pc:spChg chg="mod">
          <ac:chgData name="Abdessamad Derraz" userId="4c6d9526346a9ae3" providerId="LiveId" clId="{AD25D313-8F40-411F-BE09-C1B3962AFFC3}" dt="2022-08-11T14:46:43.344" v="19304"/>
          <ac:spMkLst>
            <pc:docMk/>
            <pc:sldMk cId="2952918831" sldId="311"/>
            <ac:spMk id="9405" creationId="{00000000-0000-0000-0000-000000000000}"/>
          </ac:spMkLst>
        </pc:spChg>
        <pc:spChg chg="mod">
          <ac:chgData name="Abdessamad Derraz" userId="4c6d9526346a9ae3" providerId="LiveId" clId="{AD25D313-8F40-411F-BE09-C1B3962AFFC3}" dt="2022-08-11T14:46:43.344" v="19304"/>
          <ac:spMkLst>
            <pc:docMk/>
            <pc:sldMk cId="2952918831" sldId="311"/>
            <ac:spMk id="9406" creationId="{00000000-0000-0000-0000-000000000000}"/>
          </ac:spMkLst>
        </pc:spChg>
        <pc:spChg chg="mod">
          <ac:chgData name="Abdessamad Derraz" userId="4c6d9526346a9ae3" providerId="LiveId" clId="{AD25D313-8F40-411F-BE09-C1B3962AFFC3}" dt="2022-08-11T14:46:43.344" v="19304"/>
          <ac:spMkLst>
            <pc:docMk/>
            <pc:sldMk cId="2952918831" sldId="311"/>
            <ac:spMk id="9407" creationId="{00000000-0000-0000-0000-000000000000}"/>
          </ac:spMkLst>
        </pc:spChg>
        <pc:spChg chg="mod">
          <ac:chgData name="Abdessamad Derraz" userId="4c6d9526346a9ae3" providerId="LiveId" clId="{AD25D313-8F40-411F-BE09-C1B3962AFFC3}" dt="2022-08-11T14:46:43.344" v="19304"/>
          <ac:spMkLst>
            <pc:docMk/>
            <pc:sldMk cId="2952918831" sldId="311"/>
            <ac:spMk id="9408" creationId="{00000000-0000-0000-0000-000000000000}"/>
          </ac:spMkLst>
        </pc:spChg>
        <pc:spChg chg="mod">
          <ac:chgData name="Abdessamad Derraz" userId="4c6d9526346a9ae3" providerId="LiveId" clId="{AD25D313-8F40-411F-BE09-C1B3962AFFC3}" dt="2022-08-11T14:46:43.344" v="19304"/>
          <ac:spMkLst>
            <pc:docMk/>
            <pc:sldMk cId="2952918831" sldId="311"/>
            <ac:spMk id="9409" creationId="{00000000-0000-0000-0000-000000000000}"/>
          </ac:spMkLst>
        </pc:spChg>
        <pc:spChg chg="mod">
          <ac:chgData name="Abdessamad Derraz" userId="4c6d9526346a9ae3" providerId="LiveId" clId="{AD25D313-8F40-411F-BE09-C1B3962AFFC3}" dt="2022-08-11T14:46:43.344" v="19304"/>
          <ac:spMkLst>
            <pc:docMk/>
            <pc:sldMk cId="2952918831" sldId="311"/>
            <ac:spMk id="9410" creationId="{00000000-0000-0000-0000-000000000000}"/>
          </ac:spMkLst>
        </pc:spChg>
        <pc:spChg chg="mod">
          <ac:chgData name="Abdessamad Derraz" userId="4c6d9526346a9ae3" providerId="LiveId" clId="{AD25D313-8F40-411F-BE09-C1B3962AFFC3}" dt="2022-08-11T14:46:43.344" v="19304"/>
          <ac:spMkLst>
            <pc:docMk/>
            <pc:sldMk cId="2952918831" sldId="311"/>
            <ac:spMk id="9411" creationId="{00000000-0000-0000-0000-000000000000}"/>
          </ac:spMkLst>
        </pc:spChg>
        <pc:spChg chg="mod">
          <ac:chgData name="Abdessamad Derraz" userId="4c6d9526346a9ae3" providerId="LiveId" clId="{AD25D313-8F40-411F-BE09-C1B3962AFFC3}" dt="2022-08-11T14:46:43.344" v="19304"/>
          <ac:spMkLst>
            <pc:docMk/>
            <pc:sldMk cId="2952918831" sldId="311"/>
            <ac:spMk id="9412" creationId="{00000000-0000-0000-0000-000000000000}"/>
          </ac:spMkLst>
        </pc:spChg>
        <pc:spChg chg="mod">
          <ac:chgData name="Abdessamad Derraz" userId="4c6d9526346a9ae3" providerId="LiveId" clId="{AD25D313-8F40-411F-BE09-C1B3962AFFC3}" dt="2022-08-11T14:46:43.344" v="19304"/>
          <ac:spMkLst>
            <pc:docMk/>
            <pc:sldMk cId="2952918831" sldId="311"/>
            <ac:spMk id="9413" creationId="{00000000-0000-0000-0000-000000000000}"/>
          </ac:spMkLst>
        </pc:spChg>
        <pc:spChg chg="mod">
          <ac:chgData name="Abdessamad Derraz" userId="4c6d9526346a9ae3" providerId="LiveId" clId="{AD25D313-8F40-411F-BE09-C1B3962AFFC3}" dt="2022-08-11T14:46:43.344" v="19304"/>
          <ac:spMkLst>
            <pc:docMk/>
            <pc:sldMk cId="2952918831" sldId="311"/>
            <ac:spMk id="9414" creationId="{00000000-0000-0000-0000-000000000000}"/>
          </ac:spMkLst>
        </pc:spChg>
        <pc:spChg chg="mod">
          <ac:chgData name="Abdessamad Derraz" userId="4c6d9526346a9ae3" providerId="LiveId" clId="{AD25D313-8F40-411F-BE09-C1B3962AFFC3}" dt="2022-08-11T14:46:43.344" v="19304"/>
          <ac:spMkLst>
            <pc:docMk/>
            <pc:sldMk cId="2952918831" sldId="311"/>
            <ac:spMk id="9415" creationId="{00000000-0000-0000-0000-000000000000}"/>
          </ac:spMkLst>
        </pc:spChg>
        <pc:spChg chg="mod">
          <ac:chgData name="Abdessamad Derraz" userId="4c6d9526346a9ae3" providerId="LiveId" clId="{AD25D313-8F40-411F-BE09-C1B3962AFFC3}" dt="2022-08-11T14:46:43.344" v="19304"/>
          <ac:spMkLst>
            <pc:docMk/>
            <pc:sldMk cId="2952918831" sldId="311"/>
            <ac:spMk id="9416" creationId="{00000000-0000-0000-0000-000000000000}"/>
          </ac:spMkLst>
        </pc:spChg>
        <pc:spChg chg="mod">
          <ac:chgData name="Abdessamad Derraz" userId="4c6d9526346a9ae3" providerId="LiveId" clId="{AD25D313-8F40-411F-BE09-C1B3962AFFC3}" dt="2022-08-11T14:46:43.344" v="19304"/>
          <ac:spMkLst>
            <pc:docMk/>
            <pc:sldMk cId="2952918831" sldId="311"/>
            <ac:spMk id="9417" creationId="{00000000-0000-0000-0000-000000000000}"/>
          </ac:spMkLst>
        </pc:spChg>
        <pc:spChg chg="mod">
          <ac:chgData name="Abdessamad Derraz" userId="4c6d9526346a9ae3" providerId="LiveId" clId="{AD25D313-8F40-411F-BE09-C1B3962AFFC3}" dt="2022-08-11T14:46:43.344" v="19304"/>
          <ac:spMkLst>
            <pc:docMk/>
            <pc:sldMk cId="2952918831" sldId="311"/>
            <ac:spMk id="9418" creationId="{00000000-0000-0000-0000-000000000000}"/>
          </ac:spMkLst>
        </pc:spChg>
        <pc:spChg chg="mod">
          <ac:chgData name="Abdessamad Derraz" userId="4c6d9526346a9ae3" providerId="LiveId" clId="{AD25D313-8F40-411F-BE09-C1B3962AFFC3}" dt="2022-08-11T14:46:43.344" v="19304"/>
          <ac:spMkLst>
            <pc:docMk/>
            <pc:sldMk cId="2952918831" sldId="311"/>
            <ac:spMk id="9419" creationId="{00000000-0000-0000-0000-000000000000}"/>
          </ac:spMkLst>
        </pc:spChg>
        <pc:spChg chg="mod">
          <ac:chgData name="Abdessamad Derraz" userId="4c6d9526346a9ae3" providerId="LiveId" clId="{AD25D313-8F40-411F-BE09-C1B3962AFFC3}" dt="2022-08-11T14:46:43.344" v="19304"/>
          <ac:spMkLst>
            <pc:docMk/>
            <pc:sldMk cId="2952918831" sldId="311"/>
            <ac:spMk id="9420" creationId="{00000000-0000-0000-0000-000000000000}"/>
          </ac:spMkLst>
        </pc:spChg>
        <pc:spChg chg="mod">
          <ac:chgData name="Abdessamad Derraz" userId="4c6d9526346a9ae3" providerId="LiveId" clId="{AD25D313-8F40-411F-BE09-C1B3962AFFC3}" dt="2022-08-11T14:46:43.344" v="19304"/>
          <ac:spMkLst>
            <pc:docMk/>
            <pc:sldMk cId="2952918831" sldId="311"/>
            <ac:spMk id="9421" creationId="{00000000-0000-0000-0000-000000000000}"/>
          </ac:spMkLst>
        </pc:spChg>
        <pc:spChg chg="mod">
          <ac:chgData name="Abdessamad Derraz" userId="4c6d9526346a9ae3" providerId="LiveId" clId="{AD25D313-8F40-411F-BE09-C1B3962AFFC3}" dt="2022-08-11T14:46:43.344" v="19304"/>
          <ac:spMkLst>
            <pc:docMk/>
            <pc:sldMk cId="2952918831" sldId="311"/>
            <ac:spMk id="9422" creationId="{00000000-0000-0000-0000-000000000000}"/>
          </ac:spMkLst>
        </pc:spChg>
        <pc:spChg chg="mod">
          <ac:chgData name="Abdessamad Derraz" userId="4c6d9526346a9ae3" providerId="LiveId" clId="{AD25D313-8F40-411F-BE09-C1B3962AFFC3}" dt="2022-08-11T14:46:43.344" v="19304"/>
          <ac:spMkLst>
            <pc:docMk/>
            <pc:sldMk cId="2952918831" sldId="311"/>
            <ac:spMk id="9423" creationId="{00000000-0000-0000-0000-000000000000}"/>
          </ac:spMkLst>
        </pc:spChg>
        <pc:spChg chg="mod">
          <ac:chgData name="Abdessamad Derraz" userId="4c6d9526346a9ae3" providerId="LiveId" clId="{AD25D313-8F40-411F-BE09-C1B3962AFFC3}" dt="2022-08-11T14:46:43.344" v="19304"/>
          <ac:spMkLst>
            <pc:docMk/>
            <pc:sldMk cId="2952918831" sldId="311"/>
            <ac:spMk id="9424" creationId="{00000000-0000-0000-0000-000000000000}"/>
          </ac:spMkLst>
        </pc:spChg>
        <pc:spChg chg="mod">
          <ac:chgData name="Abdessamad Derraz" userId="4c6d9526346a9ae3" providerId="LiveId" clId="{AD25D313-8F40-411F-BE09-C1B3962AFFC3}" dt="2022-08-11T14:46:43.344" v="19304"/>
          <ac:spMkLst>
            <pc:docMk/>
            <pc:sldMk cId="2952918831" sldId="311"/>
            <ac:spMk id="9425" creationId="{00000000-0000-0000-0000-000000000000}"/>
          </ac:spMkLst>
        </pc:spChg>
        <pc:spChg chg="mod">
          <ac:chgData name="Abdessamad Derraz" userId="4c6d9526346a9ae3" providerId="LiveId" clId="{AD25D313-8F40-411F-BE09-C1B3962AFFC3}" dt="2022-08-11T14:46:43.344" v="19304"/>
          <ac:spMkLst>
            <pc:docMk/>
            <pc:sldMk cId="2952918831" sldId="311"/>
            <ac:spMk id="9426" creationId="{00000000-0000-0000-0000-000000000000}"/>
          </ac:spMkLst>
        </pc:spChg>
        <pc:spChg chg="mod">
          <ac:chgData name="Abdessamad Derraz" userId="4c6d9526346a9ae3" providerId="LiveId" clId="{AD25D313-8F40-411F-BE09-C1B3962AFFC3}" dt="2022-08-11T14:46:43.344" v="19304"/>
          <ac:spMkLst>
            <pc:docMk/>
            <pc:sldMk cId="2952918831" sldId="311"/>
            <ac:spMk id="9427" creationId="{00000000-0000-0000-0000-000000000000}"/>
          </ac:spMkLst>
        </pc:spChg>
        <pc:spChg chg="mod">
          <ac:chgData name="Abdessamad Derraz" userId="4c6d9526346a9ae3" providerId="LiveId" clId="{AD25D313-8F40-411F-BE09-C1B3962AFFC3}" dt="2022-08-11T14:46:43.344" v="19304"/>
          <ac:spMkLst>
            <pc:docMk/>
            <pc:sldMk cId="2952918831" sldId="311"/>
            <ac:spMk id="9428" creationId="{00000000-0000-0000-0000-000000000000}"/>
          </ac:spMkLst>
        </pc:spChg>
        <pc:spChg chg="mod">
          <ac:chgData name="Abdessamad Derraz" userId="4c6d9526346a9ae3" providerId="LiveId" clId="{AD25D313-8F40-411F-BE09-C1B3962AFFC3}" dt="2022-08-11T14:46:43.344" v="19304"/>
          <ac:spMkLst>
            <pc:docMk/>
            <pc:sldMk cId="2952918831" sldId="311"/>
            <ac:spMk id="9429" creationId="{00000000-0000-0000-0000-000000000000}"/>
          </ac:spMkLst>
        </pc:spChg>
        <pc:spChg chg="mod">
          <ac:chgData name="Abdessamad Derraz" userId="4c6d9526346a9ae3" providerId="LiveId" clId="{AD25D313-8F40-411F-BE09-C1B3962AFFC3}" dt="2022-08-11T14:46:43.344" v="19304"/>
          <ac:spMkLst>
            <pc:docMk/>
            <pc:sldMk cId="2952918831" sldId="311"/>
            <ac:spMk id="9430" creationId="{00000000-0000-0000-0000-000000000000}"/>
          </ac:spMkLst>
        </pc:spChg>
        <pc:spChg chg="mod">
          <ac:chgData name="Abdessamad Derraz" userId="4c6d9526346a9ae3" providerId="LiveId" clId="{AD25D313-8F40-411F-BE09-C1B3962AFFC3}" dt="2022-08-11T14:46:43.344" v="19304"/>
          <ac:spMkLst>
            <pc:docMk/>
            <pc:sldMk cId="2952918831" sldId="311"/>
            <ac:spMk id="9431" creationId="{00000000-0000-0000-0000-000000000000}"/>
          </ac:spMkLst>
        </pc:spChg>
        <pc:spChg chg="mod">
          <ac:chgData name="Abdessamad Derraz" userId="4c6d9526346a9ae3" providerId="LiveId" clId="{AD25D313-8F40-411F-BE09-C1B3962AFFC3}" dt="2022-08-11T14:46:43.344" v="19304"/>
          <ac:spMkLst>
            <pc:docMk/>
            <pc:sldMk cId="2952918831" sldId="311"/>
            <ac:spMk id="9432" creationId="{00000000-0000-0000-0000-000000000000}"/>
          </ac:spMkLst>
        </pc:spChg>
        <pc:spChg chg="mod">
          <ac:chgData name="Abdessamad Derraz" userId="4c6d9526346a9ae3" providerId="LiveId" clId="{AD25D313-8F40-411F-BE09-C1B3962AFFC3}" dt="2022-08-11T14:46:43.344" v="19304"/>
          <ac:spMkLst>
            <pc:docMk/>
            <pc:sldMk cId="2952918831" sldId="311"/>
            <ac:spMk id="9433" creationId="{00000000-0000-0000-0000-000000000000}"/>
          </ac:spMkLst>
        </pc:spChg>
        <pc:spChg chg="mod">
          <ac:chgData name="Abdessamad Derraz" userId="4c6d9526346a9ae3" providerId="LiveId" clId="{AD25D313-8F40-411F-BE09-C1B3962AFFC3}" dt="2022-08-11T14:46:43.344" v="19304"/>
          <ac:spMkLst>
            <pc:docMk/>
            <pc:sldMk cId="2952918831" sldId="311"/>
            <ac:spMk id="9434" creationId="{00000000-0000-0000-0000-000000000000}"/>
          </ac:spMkLst>
        </pc:spChg>
        <pc:spChg chg="mod">
          <ac:chgData name="Abdessamad Derraz" userId="4c6d9526346a9ae3" providerId="LiveId" clId="{AD25D313-8F40-411F-BE09-C1B3962AFFC3}" dt="2022-08-11T14:46:43.344" v="19304"/>
          <ac:spMkLst>
            <pc:docMk/>
            <pc:sldMk cId="2952918831" sldId="311"/>
            <ac:spMk id="9435" creationId="{00000000-0000-0000-0000-000000000000}"/>
          </ac:spMkLst>
        </pc:spChg>
        <pc:spChg chg="mod">
          <ac:chgData name="Abdessamad Derraz" userId="4c6d9526346a9ae3" providerId="LiveId" clId="{AD25D313-8F40-411F-BE09-C1B3962AFFC3}" dt="2022-08-11T14:46:43.344" v="19304"/>
          <ac:spMkLst>
            <pc:docMk/>
            <pc:sldMk cId="2952918831" sldId="311"/>
            <ac:spMk id="9436" creationId="{00000000-0000-0000-0000-000000000000}"/>
          </ac:spMkLst>
        </pc:spChg>
        <pc:spChg chg="mod">
          <ac:chgData name="Abdessamad Derraz" userId="4c6d9526346a9ae3" providerId="LiveId" clId="{AD25D313-8F40-411F-BE09-C1B3962AFFC3}" dt="2022-08-11T14:46:43.344" v="19304"/>
          <ac:spMkLst>
            <pc:docMk/>
            <pc:sldMk cId="2952918831" sldId="311"/>
            <ac:spMk id="9437" creationId="{00000000-0000-0000-0000-000000000000}"/>
          </ac:spMkLst>
        </pc:spChg>
        <pc:spChg chg="mod">
          <ac:chgData name="Abdessamad Derraz" userId="4c6d9526346a9ae3" providerId="LiveId" clId="{AD25D313-8F40-411F-BE09-C1B3962AFFC3}" dt="2022-08-11T14:46:43.344" v="19304"/>
          <ac:spMkLst>
            <pc:docMk/>
            <pc:sldMk cId="2952918831" sldId="311"/>
            <ac:spMk id="9438" creationId="{00000000-0000-0000-0000-000000000000}"/>
          </ac:spMkLst>
        </pc:spChg>
        <pc:spChg chg="mod">
          <ac:chgData name="Abdessamad Derraz" userId="4c6d9526346a9ae3" providerId="LiveId" clId="{AD25D313-8F40-411F-BE09-C1B3962AFFC3}" dt="2022-08-11T14:46:43.344" v="19304"/>
          <ac:spMkLst>
            <pc:docMk/>
            <pc:sldMk cId="2952918831" sldId="311"/>
            <ac:spMk id="9439" creationId="{00000000-0000-0000-0000-000000000000}"/>
          </ac:spMkLst>
        </pc:spChg>
        <pc:spChg chg="mod">
          <ac:chgData name="Abdessamad Derraz" userId="4c6d9526346a9ae3" providerId="LiveId" clId="{AD25D313-8F40-411F-BE09-C1B3962AFFC3}" dt="2022-08-11T14:46:43.344" v="19304"/>
          <ac:spMkLst>
            <pc:docMk/>
            <pc:sldMk cId="2952918831" sldId="311"/>
            <ac:spMk id="9440" creationId="{00000000-0000-0000-0000-000000000000}"/>
          </ac:spMkLst>
        </pc:spChg>
        <pc:spChg chg="mod">
          <ac:chgData name="Abdessamad Derraz" userId="4c6d9526346a9ae3" providerId="LiveId" clId="{AD25D313-8F40-411F-BE09-C1B3962AFFC3}" dt="2022-08-11T14:46:43.344" v="19304"/>
          <ac:spMkLst>
            <pc:docMk/>
            <pc:sldMk cId="2952918831" sldId="311"/>
            <ac:spMk id="9441" creationId="{00000000-0000-0000-0000-000000000000}"/>
          </ac:spMkLst>
        </pc:spChg>
        <pc:spChg chg="mod">
          <ac:chgData name="Abdessamad Derraz" userId="4c6d9526346a9ae3" providerId="LiveId" clId="{AD25D313-8F40-411F-BE09-C1B3962AFFC3}" dt="2022-08-11T14:46:43.344" v="19304"/>
          <ac:spMkLst>
            <pc:docMk/>
            <pc:sldMk cId="2952918831" sldId="311"/>
            <ac:spMk id="9442" creationId="{00000000-0000-0000-0000-000000000000}"/>
          </ac:spMkLst>
        </pc:spChg>
        <pc:spChg chg="mod">
          <ac:chgData name="Abdessamad Derraz" userId="4c6d9526346a9ae3" providerId="LiveId" clId="{AD25D313-8F40-411F-BE09-C1B3962AFFC3}" dt="2022-08-11T14:46:43.344" v="19304"/>
          <ac:spMkLst>
            <pc:docMk/>
            <pc:sldMk cId="2952918831" sldId="311"/>
            <ac:spMk id="9443" creationId="{00000000-0000-0000-0000-000000000000}"/>
          </ac:spMkLst>
        </pc:spChg>
        <pc:spChg chg="mod">
          <ac:chgData name="Abdessamad Derraz" userId="4c6d9526346a9ae3" providerId="LiveId" clId="{AD25D313-8F40-411F-BE09-C1B3962AFFC3}" dt="2022-08-11T14:46:43.344" v="19304"/>
          <ac:spMkLst>
            <pc:docMk/>
            <pc:sldMk cId="2952918831" sldId="311"/>
            <ac:spMk id="9444" creationId="{00000000-0000-0000-0000-000000000000}"/>
          </ac:spMkLst>
        </pc:spChg>
        <pc:spChg chg="mod">
          <ac:chgData name="Abdessamad Derraz" userId="4c6d9526346a9ae3" providerId="LiveId" clId="{AD25D313-8F40-411F-BE09-C1B3962AFFC3}" dt="2022-08-11T14:46:43.344" v="19304"/>
          <ac:spMkLst>
            <pc:docMk/>
            <pc:sldMk cId="2952918831" sldId="311"/>
            <ac:spMk id="9445" creationId="{00000000-0000-0000-0000-000000000000}"/>
          </ac:spMkLst>
        </pc:spChg>
        <pc:spChg chg="mod">
          <ac:chgData name="Abdessamad Derraz" userId="4c6d9526346a9ae3" providerId="LiveId" clId="{AD25D313-8F40-411F-BE09-C1B3962AFFC3}" dt="2022-08-11T14:46:43.344" v="19304"/>
          <ac:spMkLst>
            <pc:docMk/>
            <pc:sldMk cId="2952918831" sldId="311"/>
            <ac:spMk id="9446" creationId="{00000000-0000-0000-0000-000000000000}"/>
          </ac:spMkLst>
        </pc:spChg>
        <pc:spChg chg="mod">
          <ac:chgData name="Abdessamad Derraz" userId="4c6d9526346a9ae3" providerId="LiveId" clId="{AD25D313-8F40-411F-BE09-C1B3962AFFC3}" dt="2022-08-11T14:46:43.344" v="19304"/>
          <ac:spMkLst>
            <pc:docMk/>
            <pc:sldMk cId="2952918831" sldId="311"/>
            <ac:spMk id="9447" creationId="{00000000-0000-0000-0000-000000000000}"/>
          </ac:spMkLst>
        </pc:spChg>
        <pc:spChg chg="mod">
          <ac:chgData name="Abdessamad Derraz" userId="4c6d9526346a9ae3" providerId="LiveId" clId="{AD25D313-8F40-411F-BE09-C1B3962AFFC3}" dt="2022-08-11T14:46:43.344" v="19304"/>
          <ac:spMkLst>
            <pc:docMk/>
            <pc:sldMk cId="2952918831" sldId="311"/>
            <ac:spMk id="9448" creationId="{00000000-0000-0000-0000-000000000000}"/>
          </ac:spMkLst>
        </pc:spChg>
        <pc:spChg chg="mod">
          <ac:chgData name="Abdessamad Derraz" userId="4c6d9526346a9ae3" providerId="LiveId" clId="{AD25D313-8F40-411F-BE09-C1B3962AFFC3}" dt="2022-08-11T14:46:43.344" v="19304"/>
          <ac:spMkLst>
            <pc:docMk/>
            <pc:sldMk cId="2952918831" sldId="311"/>
            <ac:spMk id="9449" creationId="{00000000-0000-0000-0000-000000000000}"/>
          </ac:spMkLst>
        </pc:spChg>
        <pc:spChg chg="mod">
          <ac:chgData name="Abdessamad Derraz" userId="4c6d9526346a9ae3" providerId="LiveId" clId="{AD25D313-8F40-411F-BE09-C1B3962AFFC3}" dt="2022-08-11T14:46:43.344" v="19304"/>
          <ac:spMkLst>
            <pc:docMk/>
            <pc:sldMk cId="2952918831" sldId="311"/>
            <ac:spMk id="9450" creationId="{00000000-0000-0000-0000-000000000000}"/>
          </ac:spMkLst>
        </pc:spChg>
        <pc:spChg chg="mod">
          <ac:chgData name="Abdessamad Derraz" userId="4c6d9526346a9ae3" providerId="LiveId" clId="{AD25D313-8F40-411F-BE09-C1B3962AFFC3}" dt="2022-08-11T14:46:43.344" v="19304"/>
          <ac:spMkLst>
            <pc:docMk/>
            <pc:sldMk cId="2952918831" sldId="311"/>
            <ac:spMk id="9451" creationId="{00000000-0000-0000-0000-000000000000}"/>
          </ac:spMkLst>
        </pc:spChg>
        <pc:spChg chg="mod">
          <ac:chgData name="Abdessamad Derraz" userId="4c6d9526346a9ae3" providerId="LiveId" clId="{AD25D313-8F40-411F-BE09-C1B3962AFFC3}" dt="2022-08-11T14:46:43.344" v="19304"/>
          <ac:spMkLst>
            <pc:docMk/>
            <pc:sldMk cId="2952918831" sldId="311"/>
            <ac:spMk id="9452" creationId="{00000000-0000-0000-0000-000000000000}"/>
          </ac:spMkLst>
        </pc:spChg>
        <pc:spChg chg="mod">
          <ac:chgData name="Abdessamad Derraz" userId="4c6d9526346a9ae3" providerId="LiveId" clId="{AD25D313-8F40-411F-BE09-C1B3962AFFC3}" dt="2022-08-11T14:46:43.344" v="19304"/>
          <ac:spMkLst>
            <pc:docMk/>
            <pc:sldMk cId="2952918831" sldId="311"/>
            <ac:spMk id="9453" creationId="{00000000-0000-0000-0000-000000000000}"/>
          </ac:spMkLst>
        </pc:spChg>
        <pc:spChg chg="mod">
          <ac:chgData name="Abdessamad Derraz" userId="4c6d9526346a9ae3" providerId="LiveId" clId="{AD25D313-8F40-411F-BE09-C1B3962AFFC3}" dt="2022-08-11T14:46:43.344" v="19304"/>
          <ac:spMkLst>
            <pc:docMk/>
            <pc:sldMk cId="2952918831" sldId="311"/>
            <ac:spMk id="9454" creationId="{00000000-0000-0000-0000-000000000000}"/>
          </ac:spMkLst>
        </pc:spChg>
        <pc:spChg chg="mod">
          <ac:chgData name="Abdessamad Derraz" userId="4c6d9526346a9ae3" providerId="LiveId" clId="{AD25D313-8F40-411F-BE09-C1B3962AFFC3}" dt="2022-08-11T14:46:43.344" v="19304"/>
          <ac:spMkLst>
            <pc:docMk/>
            <pc:sldMk cId="2952918831" sldId="311"/>
            <ac:spMk id="9455" creationId="{00000000-0000-0000-0000-000000000000}"/>
          </ac:spMkLst>
        </pc:spChg>
        <pc:spChg chg="mod">
          <ac:chgData name="Abdessamad Derraz" userId="4c6d9526346a9ae3" providerId="LiveId" clId="{AD25D313-8F40-411F-BE09-C1B3962AFFC3}" dt="2022-08-11T14:46:43.344" v="19304"/>
          <ac:spMkLst>
            <pc:docMk/>
            <pc:sldMk cId="2952918831" sldId="311"/>
            <ac:spMk id="9456" creationId="{00000000-0000-0000-0000-000000000000}"/>
          </ac:spMkLst>
        </pc:spChg>
        <pc:spChg chg="mod">
          <ac:chgData name="Abdessamad Derraz" userId="4c6d9526346a9ae3" providerId="LiveId" clId="{AD25D313-8F40-411F-BE09-C1B3962AFFC3}" dt="2022-08-11T14:46:43.344" v="19304"/>
          <ac:spMkLst>
            <pc:docMk/>
            <pc:sldMk cId="2952918831" sldId="311"/>
            <ac:spMk id="9457" creationId="{00000000-0000-0000-0000-000000000000}"/>
          </ac:spMkLst>
        </pc:spChg>
        <pc:spChg chg="mod">
          <ac:chgData name="Abdessamad Derraz" userId="4c6d9526346a9ae3" providerId="LiveId" clId="{AD25D313-8F40-411F-BE09-C1B3962AFFC3}" dt="2022-08-11T14:46:43.344" v="19304"/>
          <ac:spMkLst>
            <pc:docMk/>
            <pc:sldMk cId="2952918831" sldId="311"/>
            <ac:spMk id="9458" creationId="{00000000-0000-0000-0000-000000000000}"/>
          </ac:spMkLst>
        </pc:spChg>
        <pc:spChg chg="mod">
          <ac:chgData name="Abdessamad Derraz" userId="4c6d9526346a9ae3" providerId="LiveId" clId="{AD25D313-8F40-411F-BE09-C1B3962AFFC3}" dt="2022-08-11T14:46:43.344" v="19304"/>
          <ac:spMkLst>
            <pc:docMk/>
            <pc:sldMk cId="2952918831" sldId="311"/>
            <ac:spMk id="9459" creationId="{00000000-0000-0000-0000-000000000000}"/>
          </ac:spMkLst>
        </pc:spChg>
        <pc:spChg chg="mod">
          <ac:chgData name="Abdessamad Derraz" userId="4c6d9526346a9ae3" providerId="LiveId" clId="{AD25D313-8F40-411F-BE09-C1B3962AFFC3}" dt="2022-08-11T14:46:43.344" v="19304"/>
          <ac:spMkLst>
            <pc:docMk/>
            <pc:sldMk cId="2952918831" sldId="311"/>
            <ac:spMk id="9460" creationId="{00000000-0000-0000-0000-000000000000}"/>
          </ac:spMkLst>
        </pc:spChg>
        <pc:spChg chg="mod">
          <ac:chgData name="Abdessamad Derraz" userId="4c6d9526346a9ae3" providerId="LiveId" clId="{AD25D313-8F40-411F-BE09-C1B3962AFFC3}" dt="2022-08-11T14:46:43.344" v="19304"/>
          <ac:spMkLst>
            <pc:docMk/>
            <pc:sldMk cId="2952918831" sldId="311"/>
            <ac:spMk id="9461" creationId="{00000000-0000-0000-0000-000000000000}"/>
          </ac:spMkLst>
        </pc:spChg>
        <pc:spChg chg="mod">
          <ac:chgData name="Abdessamad Derraz" userId="4c6d9526346a9ae3" providerId="LiveId" clId="{AD25D313-8F40-411F-BE09-C1B3962AFFC3}" dt="2022-08-11T14:46:43.344" v="19304"/>
          <ac:spMkLst>
            <pc:docMk/>
            <pc:sldMk cId="2952918831" sldId="311"/>
            <ac:spMk id="9462" creationId="{00000000-0000-0000-0000-000000000000}"/>
          </ac:spMkLst>
        </pc:spChg>
        <pc:spChg chg="mod">
          <ac:chgData name="Abdessamad Derraz" userId="4c6d9526346a9ae3" providerId="LiveId" clId="{AD25D313-8F40-411F-BE09-C1B3962AFFC3}" dt="2022-08-11T14:46:43.344" v="19304"/>
          <ac:spMkLst>
            <pc:docMk/>
            <pc:sldMk cId="2952918831" sldId="311"/>
            <ac:spMk id="9463" creationId="{00000000-0000-0000-0000-000000000000}"/>
          </ac:spMkLst>
        </pc:spChg>
        <pc:spChg chg="mod">
          <ac:chgData name="Abdessamad Derraz" userId="4c6d9526346a9ae3" providerId="LiveId" clId="{AD25D313-8F40-411F-BE09-C1B3962AFFC3}" dt="2022-08-11T14:46:43.344" v="19304"/>
          <ac:spMkLst>
            <pc:docMk/>
            <pc:sldMk cId="2952918831" sldId="311"/>
            <ac:spMk id="9464" creationId="{00000000-0000-0000-0000-000000000000}"/>
          </ac:spMkLst>
        </pc:spChg>
        <pc:spChg chg="mod">
          <ac:chgData name="Abdessamad Derraz" userId="4c6d9526346a9ae3" providerId="LiveId" clId="{AD25D313-8F40-411F-BE09-C1B3962AFFC3}" dt="2022-08-11T14:46:43.344" v="19304"/>
          <ac:spMkLst>
            <pc:docMk/>
            <pc:sldMk cId="2952918831" sldId="311"/>
            <ac:spMk id="9465" creationId="{00000000-0000-0000-0000-000000000000}"/>
          </ac:spMkLst>
        </pc:spChg>
        <pc:spChg chg="mod">
          <ac:chgData name="Abdessamad Derraz" userId="4c6d9526346a9ae3" providerId="LiveId" clId="{AD25D313-8F40-411F-BE09-C1B3962AFFC3}" dt="2022-08-11T14:46:43.344" v="19304"/>
          <ac:spMkLst>
            <pc:docMk/>
            <pc:sldMk cId="2952918831" sldId="311"/>
            <ac:spMk id="9466" creationId="{00000000-0000-0000-0000-000000000000}"/>
          </ac:spMkLst>
        </pc:spChg>
        <pc:spChg chg="mod">
          <ac:chgData name="Abdessamad Derraz" userId="4c6d9526346a9ae3" providerId="LiveId" clId="{AD25D313-8F40-411F-BE09-C1B3962AFFC3}" dt="2022-08-11T14:46:43.344" v="19304"/>
          <ac:spMkLst>
            <pc:docMk/>
            <pc:sldMk cId="2952918831" sldId="311"/>
            <ac:spMk id="9467" creationId="{00000000-0000-0000-0000-000000000000}"/>
          </ac:spMkLst>
        </pc:spChg>
        <pc:spChg chg="mod">
          <ac:chgData name="Abdessamad Derraz" userId="4c6d9526346a9ae3" providerId="LiveId" clId="{AD25D313-8F40-411F-BE09-C1B3962AFFC3}" dt="2022-08-11T14:46:43.344" v="19304"/>
          <ac:spMkLst>
            <pc:docMk/>
            <pc:sldMk cId="2952918831" sldId="311"/>
            <ac:spMk id="9468" creationId="{00000000-0000-0000-0000-000000000000}"/>
          </ac:spMkLst>
        </pc:spChg>
        <pc:spChg chg="mod">
          <ac:chgData name="Abdessamad Derraz" userId="4c6d9526346a9ae3" providerId="LiveId" clId="{AD25D313-8F40-411F-BE09-C1B3962AFFC3}" dt="2022-08-11T14:46:43.344" v="19304"/>
          <ac:spMkLst>
            <pc:docMk/>
            <pc:sldMk cId="2952918831" sldId="311"/>
            <ac:spMk id="9469" creationId="{00000000-0000-0000-0000-000000000000}"/>
          </ac:spMkLst>
        </pc:spChg>
        <pc:spChg chg="mod">
          <ac:chgData name="Abdessamad Derraz" userId="4c6d9526346a9ae3" providerId="LiveId" clId="{AD25D313-8F40-411F-BE09-C1B3962AFFC3}" dt="2022-08-11T14:46:43.344" v="19304"/>
          <ac:spMkLst>
            <pc:docMk/>
            <pc:sldMk cId="2952918831" sldId="311"/>
            <ac:spMk id="9470" creationId="{00000000-0000-0000-0000-000000000000}"/>
          </ac:spMkLst>
        </pc:spChg>
        <pc:spChg chg="mod">
          <ac:chgData name="Abdessamad Derraz" userId="4c6d9526346a9ae3" providerId="LiveId" clId="{AD25D313-8F40-411F-BE09-C1B3962AFFC3}" dt="2022-08-11T14:46:43.344" v="19304"/>
          <ac:spMkLst>
            <pc:docMk/>
            <pc:sldMk cId="2952918831" sldId="311"/>
            <ac:spMk id="9471" creationId="{00000000-0000-0000-0000-000000000000}"/>
          </ac:spMkLst>
        </pc:spChg>
        <pc:spChg chg="mod">
          <ac:chgData name="Abdessamad Derraz" userId="4c6d9526346a9ae3" providerId="LiveId" clId="{AD25D313-8F40-411F-BE09-C1B3962AFFC3}" dt="2022-08-11T14:46:43.344" v="19304"/>
          <ac:spMkLst>
            <pc:docMk/>
            <pc:sldMk cId="2952918831" sldId="311"/>
            <ac:spMk id="9472" creationId="{00000000-0000-0000-0000-000000000000}"/>
          </ac:spMkLst>
        </pc:spChg>
        <pc:spChg chg="mod">
          <ac:chgData name="Abdessamad Derraz" userId="4c6d9526346a9ae3" providerId="LiveId" clId="{AD25D313-8F40-411F-BE09-C1B3962AFFC3}" dt="2022-08-11T14:46:43.344" v="19304"/>
          <ac:spMkLst>
            <pc:docMk/>
            <pc:sldMk cId="2952918831" sldId="311"/>
            <ac:spMk id="9473" creationId="{00000000-0000-0000-0000-000000000000}"/>
          </ac:spMkLst>
        </pc:spChg>
        <pc:spChg chg="mod">
          <ac:chgData name="Abdessamad Derraz" userId="4c6d9526346a9ae3" providerId="LiveId" clId="{AD25D313-8F40-411F-BE09-C1B3962AFFC3}" dt="2022-08-11T14:46:43.344" v="19304"/>
          <ac:spMkLst>
            <pc:docMk/>
            <pc:sldMk cId="2952918831" sldId="311"/>
            <ac:spMk id="9474" creationId="{00000000-0000-0000-0000-000000000000}"/>
          </ac:spMkLst>
        </pc:spChg>
        <pc:spChg chg="mod">
          <ac:chgData name="Abdessamad Derraz" userId="4c6d9526346a9ae3" providerId="LiveId" clId="{AD25D313-8F40-411F-BE09-C1B3962AFFC3}" dt="2022-08-11T14:46:43.344" v="19304"/>
          <ac:spMkLst>
            <pc:docMk/>
            <pc:sldMk cId="2952918831" sldId="311"/>
            <ac:spMk id="9475" creationId="{00000000-0000-0000-0000-000000000000}"/>
          </ac:spMkLst>
        </pc:spChg>
        <pc:spChg chg="mod">
          <ac:chgData name="Abdessamad Derraz" userId="4c6d9526346a9ae3" providerId="LiveId" clId="{AD25D313-8F40-411F-BE09-C1B3962AFFC3}" dt="2022-08-11T14:46:43.344" v="19304"/>
          <ac:spMkLst>
            <pc:docMk/>
            <pc:sldMk cId="2952918831" sldId="311"/>
            <ac:spMk id="9476" creationId="{00000000-0000-0000-0000-000000000000}"/>
          </ac:spMkLst>
        </pc:spChg>
        <pc:spChg chg="mod">
          <ac:chgData name="Abdessamad Derraz" userId="4c6d9526346a9ae3" providerId="LiveId" clId="{AD25D313-8F40-411F-BE09-C1B3962AFFC3}" dt="2022-08-11T14:46:43.344" v="19304"/>
          <ac:spMkLst>
            <pc:docMk/>
            <pc:sldMk cId="2952918831" sldId="311"/>
            <ac:spMk id="9477" creationId="{00000000-0000-0000-0000-000000000000}"/>
          </ac:spMkLst>
        </pc:spChg>
        <pc:spChg chg="mod">
          <ac:chgData name="Abdessamad Derraz" userId="4c6d9526346a9ae3" providerId="LiveId" clId="{AD25D313-8F40-411F-BE09-C1B3962AFFC3}" dt="2022-08-11T14:46:43.344" v="19304"/>
          <ac:spMkLst>
            <pc:docMk/>
            <pc:sldMk cId="2952918831" sldId="311"/>
            <ac:spMk id="9478" creationId="{00000000-0000-0000-0000-000000000000}"/>
          </ac:spMkLst>
        </pc:spChg>
        <pc:spChg chg="mod">
          <ac:chgData name="Abdessamad Derraz" userId="4c6d9526346a9ae3" providerId="LiveId" clId="{AD25D313-8F40-411F-BE09-C1B3962AFFC3}" dt="2022-08-11T14:46:43.344" v="19304"/>
          <ac:spMkLst>
            <pc:docMk/>
            <pc:sldMk cId="2952918831" sldId="311"/>
            <ac:spMk id="9479" creationId="{00000000-0000-0000-0000-000000000000}"/>
          </ac:spMkLst>
        </pc:spChg>
        <pc:spChg chg="mod">
          <ac:chgData name="Abdessamad Derraz" userId="4c6d9526346a9ae3" providerId="LiveId" clId="{AD25D313-8F40-411F-BE09-C1B3962AFFC3}" dt="2022-08-11T14:46:43.344" v="19304"/>
          <ac:spMkLst>
            <pc:docMk/>
            <pc:sldMk cId="2952918831" sldId="311"/>
            <ac:spMk id="9480" creationId="{00000000-0000-0000-0000-000000000000}"/>
          </ac:spMkLst>
        </pc:spChg>
        <pc:spChg chg="mod">
          <ac:chgData name="Abdessamad Derraz" userId="4c6d9526346a9ae3" providerId="LiveId" clId="{AD25D313-8F40-411F-BE09-C1B3962AFFC3}" dt="2022-08-11T14:46:43.344" v="19304"/>
          <ac:spMkLst>
            <pc:docMk/>
            <pc:sldMk cId="2952918831" sldId="311"/>
            <ac:spMk id="9481" creationId="{00000000-0000-0000-0000-000000000000}"/>
          </ac:spMkLst>
        </pc:spChg>
        <pc:spChg chg="mod">
          <ac:chgData name="Abdessamad Derraz" userId="4c6d9526346a9ae3" providerId="LiveId" clId="{AD25D313-8F40-411F-BE09-C1B3962AFFC3}" dt="2022-08-11T14:46:43.344" v="19304"/>
          <ac:spMkLst>
            <pc:docMk/>
            <pc:sldMk cId="2952918831" sldId="311"/>
            <ac:spMk id="9482" creationId="{00000000-0000-0000-0000-000000000000}"/>
          </ac:spMkLst>
        </pc:spChg>
        <pc:spChg chg="mod">
          <ac:chgData name="Abdessamad Derraz" userId="4c6d9526346a9ae3" providerId="LiveId" clId="{AD25D313-8F40-411F-BE09-C1B3962AFFC3}" dt="2022-08-11T14:46:43.344" v="19304"/>
          <ac:spMkLst>
            <pc:docMk/>
            <pc:sldMk cId="2952918831" sldId="311"/>
            <ac:spMk id="9483" creationId="{00000000-0000-0000-0000-000000000000}"/>
          </ac:spMkLst>
        </pc:spChg>
        <pc:spChg chg="mod">
          <ac:chgData name="Abdessamad Derraz" userId="4c6d9526346a9ae3" providerId="LiveId" clId="{AD25D313-8F40-411F-BE09-C1B3962AFFC3}" dt="2022-08-11T14:46:43.344" v="19304"/>
          <ac:spMkLst>
            <pc:docMk/>
            <pc:sldMk cId="2952918831" sldId="311"/>
            <ac:spMk id="9484" creationId="{00000000-0000-0000-0000-000000000000}"/>
          </ac:spMkLst>
        </pc:spChg>
        <pc:spChg chg="mod">
          <ac:chgData name="Abdessamad Derraz" userId="4c6d9526346a9ae3" providerId="LiveId" clId="{AD25D313-8F40-411F-BE09-C1B3962AFFC3}" dt="2022-08-11T14:46:43.344" v="19304"/>
          <ac:spMkLst>
            <pc:docMk/>
            <pc:sldMk cId="2952918831" sldId="311"/>
            <ac:spMk id="9485" creationId="{00000000-0000-0000-0000-000000000000}"/>
          </ac:spMkLst>
        </pc:spChg>
        <pc:spChg chg="mod">
          <ac:chgData name="Abdessamad Derraz" userId="4c6d9526346a9ae3" providerId="LiveId" clId="{AD25D313-8F40-411F-BE09-C1B3962AFFC3}" dt="2022-08-11T14:46:43.344" v="19304"/>
          <ac:spMkLst>
            <pc:docMk/>
            <pc:sldMk cId="2952918831" sldId="311"/>
            <ac:spMk id="9486" creationId="{00000000-0000-0000-0000-000000000000}"/>
          </ac:spMkLst>
        </pc:spChg>
        <pc:spChg chg="mod">
          <ac:chgData name="Abdessamad Derraz" userId="4c6d9526346a9ae3" providerId="LiveId" clId="{AD25D313-8F40-411F-BE09-C1B3962AFFC3}" dt="2022-08-11T14:46:43.344" v="19304"/>
          <ac:spMkLst>
            <pc:docMk/>
            <pc:sldMk cId="2952918831" sldId="311"/>
            <ac:spMk id="9487" creationId="{00000000-0000-0000-0000-000000000000}"/>
          </ac:spMkLst>
        </pc:spChg>
        <pc:spChg chg="mod">
          <ac:chgData name="Abdessamad Derraz" userId="4c6d9526346a9ae3" providerId="LiveId" clId="{AD25D313-8F40-411F-BE09-C1B3962AFFC3}" dt="2022-08-11T14:46:43.344" v="19304"/>
          <ac:spMkLst>
            <pc:docMk/>
            <pc:sldMk cId="2952918831" sldId="311"/>
            <ac:spMk id="9488" creationId="{00000000-0000-0000-0000-000000000000}"/>
          </ac:spMkLst>
        </pc:spChg>
        <pc:spChg chg="mod">
          <ac:chgData name="Abdessamad Derraz" userId="4c6d9526346a9ae3" providerId="LiveId" clId="{AD25D313-8F40-411F-BE09-C1B3962AFFC3}" dt="2022-08-11T14:46:43.344" v="19304"/>
          <ac:spMkLst>
            <pc:docMk/>
            <pc:sldMk cId="2952918831" sldId="311"/>
            <ac:spMk id="9489" creationId="{00000000-0000-0000-0000-000000000000}"/>
          </ac:spMkLst>
        </pc:spChg>
        <pc:spChg chg="mod">
          <ac:chgData name="Abdessamad Derraz" userId="4c6d9526346a9ae3" providerId="LiveId" clId="{AD25D313-8F40-411F-BE09-C1B3962AFFC3}" dt="2022-08-11T14:46:43.344" v="19304"/>
          <ac:spMkLst>
            <pc:docMk/>
            <pc:sldMk cId="2952918831" sldId="311"/>
            <ac:spMk id="9490" creationId="{00000000-0000-0000-0000-000000000000}"/>
          </ac:spMkLst>
        </pc:spChg>
        <pc:spChg chg="mod">
          <ac:chgData name="Abdessamad Derraz" userId="4c6d9526346a9ae3" providerId="LiveId" clId="{AD25D313-8F40-411F-BE09-C1B3962AFFC3}" dt="2022-08-11T14:46:43.344" v="19304"/>
          <ac:spMkLst>
            <pc:docMk/>
            <pc:sldMk cId="2952918831" sldId="311"/>
            <ac:spMk id="9491" creationId="{00000000-0000-0000-0000-000000000000}"/>
          </ac:spMkLst>
        </pc:spChg>
        <pc:spChg chg="mod">
          <ac:chgData name="Abdessamad Derraz" userId="4c6d9526346a9ae3" providerId="LiveId" clId="{AD25D313-8F40-411F-BE09-C1B3962AFFC3}" dt="2022-08-11T14:46:43.344" v="19304"/>
          <ac:spMkLst>
            <pc:docMk/>
            <pc:sldMk cId="2952918831" sldId="311"/>
            <ac:spMk id="9492" creationId="{00000000-0000-0000-0000-000000000000}"/>
          </ac:spMkLst>
        </pc:spChg>
        <pc:spChg chg="mod">
          <ac:chgData name="Abdessamad Derraz" userId="4c6d9526346a9ae3" providerId="LiveId" clId="{AD25D313-8F40-411F-BE09-C1B3962AFFC3}" dt="2022-08-11T14:46:43.344" v="19304"/>
          <ac:spMkLst>
            <pc:docMk/>
            <pc:sldMk cId="2952918831" sldId="311"/>
            <ac:spMk id="9493" creationId="{00000000-0000-0000-0000-000000000000}"/>
          </ac:spMkLst>
        </pc:spChg>
        <pc:spChg chg="mod">
          <ac:chgData name="Abdessamad Derraz" userId="4c6d9526346a9ae3" providerId="LiveId" clId="{AD25D313-8F40-411F-BE09-C1B3962AFFC3}" dt="2022-08-11T14:46:43.344" v="19304"/>
          <ac:spMkLst>
            <pc:docMk/>
            <pc:sldMk cId="2952918831" sldId="311"/>
            <ac:spMk id="9494" creationId="{00000000-0000-0000-0000-000000000000}"/>
          </ac:spMkLst>
        </pc:spChg>
        <pc:spChg chg="mod">
          <ac:chgData name="Abdessamad Derraz" userId="4c6d9526346a9ae3" providerId="LiveId" clId="{AD25D313-8F40-411F-BE09-C1B3962AFFC3}" dt="2022-08-11T14:46:43.344" v="19304"/>
          <ac:spMkLst>
            <pc:docMk/>
            <pc:sldMk cId="2952918831" sldId="311"/>
            <ac:spMk id="9495" creationId="{00000000-0000-0000-0000-000000000000}"/>
          </ac:spMkLst>
        </pc:spChg>
        <pc:spChg chg="mod">
          <ac:chgData name="Abdessamad Derraz" userId="4c6d9526346a9ae3" providerId="LiveId" clId="{AD25D313-8F40-411F-BE09-C1B3962AFFC3}" dt="2022-08-11T14:46:43.344" v="19304"/>
          <ac:spMkLst>
            <pc:docMk/>
            <pc:sldMk cId="2952918831" sldId="311"/>
            <ac:spMk id="9496" creationId="{00000000-0000-0000-0000-000000000000}"/>
          </ac:spMkLst>
        </pc:spChg>
        <pc:spChg chg="mod">
          <ac:chgData name="Abdessamad Derraz" userId="4c6d9526346a9ae3" providerId="LiveId" clId="{AD25D313-8F40-411F-BE09-C1B3962AFFC3}" dt="2022-08-11T14:46:43.344" v="19304"/>
          <ac:spMkLst>
            <pc:docMk/>
            <pc:sldMk cId="2952918831" sldId="311"/>
            <ac:spMk id="9497" creationId="{00000000-0000-0000-0000-000000000000}"/>
          </ac:spMkLst>
        </pc:spChg>
        <pc:spChg chg="mod">
          <ac:chgData name="Abdessamad Derraz" userId="4c6d9526346a9ae3" providerId="LiveId" clId="{AD25D313-8F40-411F-BE09-C1B3962AFFC3}" dt="2022-08-11T14:46:43.344" v="19304"/>
          <ac:spMkLst>
            <pc:docMk/>
            <pc:sldMk cId="2952918831" sldId="311"/>
            <ac:spMk id="9498" creationId="{00000000-0000-0000-0000-000000000000}"/>
          </ac:spMkLst>
        </pc:spChg>
        <pc:spChg chg="mod">
          <ac:chgData name="Abdessamad Derraz" userId="4c6d9526346a9ae3" providerId="LiveId" clId="{AD25D313-8F40-411F-BE09-C1B3962AFFC3}" dt="2022-08-11T14:46:43.344" v="19304"/>
          <ac:spMkLst>
            <pc:docMk/>
            <pc:sldMk cId="2952918831" sldId="311"/>
            <ac:spMk id="9499" creationId="{00000000-0000-0000-0000-000000000000}"/>
          </ac:spMkLst>
        </pc:spChg>
        <pc:spChg chg="mod">
          <ac:chgData name="Abdessamad Derraz" userId="4c6d9526346a9ae3" providerId="LiveId" clId="{AD25D313-8F40-411F-BE09-C1B3962AFFC3}" dt="2022-08-11T14:46:43.344" v="19304"/>
          <ac:spMkLst>
            <pc:docMk/>
            <pc:sldMk cId="2952918831" sldId="311"/>
            <ac:spMk id="9500" creationId="{00000000-0000-0000-0000-000000000000}"/>
          </ac:spMkLst>
        </pc:spChg>
        <pc:spChg chg="mod">
          <ac:chgData name="Abdessamad Derraz" userId="4c6d9526346a9ae3" providerId="LiveId" clId="{AD25D313-8F40-411F-BE09-C1B3962AFFC3}" dt="2022-08-11T14:46:43.344" v="19304"/>
          <ac:spMkLst>
            <pc:docMk/>
            <pc:sldMk cId="2952918831" sldId="311"/>
            <ac:spMk id="9501" creationId="{00000000-0000-0000-0000-000000000000}"/>
          </ac:spMkLst>
        </pc:spChg>
        <pc:spChg chg="mod">
          <ac:chgData name="Abdessamad Derraz" userId="4c6d9526346a9ae3" providerId="LiveId" clId="{AD25D313-8F40-411F-BE09-C1B3962AFFC3}" dt="2022-08-11T14:46:43.344" v="19304"/>
          <ac:spMkLst>
            <pc:docMk/>
            <pc:sldMk cId="2952918831" sldId="311"/>
            <ac:spMk id="9502" creationId="{00000000-0000-0000-0000-000000000000}"/>
          </ac:spMkLst>
        </pc:spChg>
        <pc:spChg chg="mod">
          <ac:chgData name="Abdessamad Derraz" userId="4c6d9526346a9ae3" providerId="LiveId" clId="{AD25D313-8F40-411F-BE09-C1B3962AFFC3}" dt="2022-08-11T14:46:43.344" v="19304"/>
          <ac:spMkLst>
            <pc:docMk/>
            <pc:sldMk cId="2952918831" sldId="311"/>
            <ac:spMk id="9503" creationId="{00000000-0000-0000-0000-000000000000}"/>
          </ac:spMkLst>
        </pc:spChg>
        <pc:spChg chg="mod">
          <ac:chgData name="Abdessamad Derraz" userId="4c6d9526346a9ae3" providerId="LiveId" clId="{AD25D313-8F40-411F-BE09-C1B3962AFFC3}" dt="2022-08-11T14:46:43.344" v="19304"/>
          <ac:spMkLst>
            <pc:docMk/>
            <pc:sldMk cId="2952918831" sldId="311"/>
            <ac:spMk id="9504" creationId="{00000000-0000-0000-0000-000000000000}"/>
          </ac:spMkLst>
        </pc:spChg>
        <pc:spChg chg="mod">
          <ac:chgData name="Abdessamad Derraz" userId="4c6d9526346a9ae3" providerId="LiveId" clId="{AD25D313-8F40-411F-BE09-C1B3962AFFC3}" dt="2022-08-11T14:46:43.344" v="19304"/>
          <ac:spMkLst>
            <pc:docMk/>
            <pc:sldMk cId="2952918831" sldId="311"/>
            <ac:spMk id="9505" creationId="{00000000-0000-0000-0000-000000000000}"/>
          </ac:spMkLst>
        </pc:spChg>
        <pc:spChg chg="mod">
          <ac:chgData name="Abdessamad Derraz" userId="4c6d9526346a9ae3" providerId="LiveId" clId="{AD25D313-8F40-411F-BE09-C1B3962AFFC3}" dt="2022-08-11T14:46:43.344" v="19304"/>
          <ac:spMkLst>
            <pc:docMk/>
            <pc:sldMk cId="2952918831" sldId="311"/>
            <ac:spMk id="9506" creationId="{00000000-0000-0000-0000-000000000000}"/>
          </ac:spMkLst>
        </pc:spChg>
        <pc:spChg chg="mod">
          <ac:chgData name="Abdessamad Derraz" userId="4c6d9526346a9ae3" providerId="LiveId" clId="{AD25D313-8F40-411F-BE09-C1B3962AFFC3}" dt="2022-08-11T14:46:43.344" v="19304"/>
          <ac:spMkLst>
            <pc:docMk/>
            <pc:sldMk cId="2952918831" sldId="311"/>
            <ac:spMk id="9507" creationId="{00000000-0000-0000-0000-000000000000}"/>
          </ac:spMkLst>
        </pc:spChg>
        <pc:spChg chg="mod">
          <ac:chgData name="Abdessamad Derraz" userId="4c6d9526346a9ae3" providerId="LiveId" clId="{AD25D313-8F40-411F-BE09-C1B3962AFFC3}" dt="2022-08-11T14:46:43.344" v="19304"/>
          <ac:spMkLst>
            <pc:docMk/>
            <pc:sldMk cId="2952918831" sldId="311"/>
            <ac:spMk id="9508" creationId="{00000000-0000-0000-0000-000000000000}"/>
          </ac:spMkLst>
        </pc:spChg>
        <pc:spChg chg="mod">
          <ac:chgData name="Abdessamad Derraz" userId="4c6d9526346a9ae3" providerId="LiveId" clId="{AD25D313-8F40-411F-BE09-C1B3962AFFC3}" dt="2022-08-11T14:46:43.344" v="19304"/>
          <ac:spMkLst>
            <pc:docMk/>
            <pc:sldMk cId="2952918831" sldId="311"/>
            <ac:spMk id="9509" creationId="{00000000-0000-0000-0000-000000000000}"/>
          </ac:spMkLst>
        </pc:spChg>
        <pc:spChg chg="mod">
          <ac:chgData name="Abdessamad Derraz" userId="4c6d9526346a9ae3" providerId="LiveId" clId="{AD25D313-8F40-411F-BE09-C1B3962AFFC3}" dt="2022-08-11T14:46:43.344" v="19304"/>
          <ac:spMkLst>
            <pc:docMk/>
            <pc:sldMk cId="2952918831" sldId="311"/>
            <ac:spMk id="9510" creationId="{00000000-0000-0000-0000-000000000000}"/>
          </ac:spMkLst>
        </pc:spChg>
        <pc:spChg chg="mod">
          <ac:chgData name="Abdessamad Derraz" userId="4c6d9526346a9ae3" providerId="LiveId" clId="{AD25D313-8F40-411F-BE09-C1B3962AFFC3}" dt="2022-08-11T14:46:43.344" v="19304"/>
          <ac:spMkLst>
            <pc:docMk/>
            <pc:sldMk cId="2952918831" sldId="311"/>
            <ac:spMk id="9511" creationId="{00000000-0000-0000-0000-000000000000}"/>
          </ac:spMkLst>
        </pc:spChg>
        <pc:spChg chg="mod">
          <ac:chgData name="Abdessamad Derraz" userId="4c6d9526346a9ae3" providerId="LiveId" clId="{AD25D313-8F40-411F-BE09-C1B3962AFFC3}" dt="2022-08-11T14:46:43.344" v="19304"/>
          <ac:spMkLst>
            <pc:docMk/>
            <pc:sldMk cId="2952918831" sldId="311"/>
            <ac:spMk id="9512" creationId="{00000000-0000-0000-0000-000000000000}"/>
          </ac:spMkLst>
        </pc:spChg>
        <pc:spChg chg="mod">
          <ac:chgData name="Abdessamad Derraz" userId="4c6d9526346a9ae3" providerId="LiveId" clId="{AD25D313-8F40-411F-BE09-C1B3962AFFC3}" dt="2022-08-11T14:46:43.344" v="19304"/>
          <ac:spMkLst>
            <pc:docMk/>
            <pc:sldMk cId="2952918831" sldId="311"/>
            <ac:spMk id="9513" creationId="{00000000-0000-0000-0000-000000000000}"/>
          </ac:spMkLst>
        </pc:spChg>
        <pc:spChg chg="mod">
          <ac:chgData name="Abdessamad Derraz" userId="4c6d9526346a9ae3" providerId="LiveId" clId="{AD25D313-8F40-411F-BE09-C1B3962AFFC3}" dt="2022-08-11T14:46:43.344" v="19304"/>
          <ac:spMkLst>
            <pc:docMk/>
            <pc:sldMk cId="2952918831" sldId="311"/>
            <ac:spMk id="9514" creationId="{00000000-0000-0000-0000-000000000000}"/>
          </ac:spMkLst>
        </pc:spChg>
        <pc:spChg chg="mod">
          <ac:chgData name="Abdessamad Derraz" userId="4c6d9526346a9ae3" providerId="LiveId" clId="{AD25D313-8F40-411F-BE09-C1B3962AFFC3}" dt="2022-08-11T14:46:43.344" v="19304"/>
          <ac:spMkLst>
            <pc:docMk/>
            <pc:sldMk cId="2952918831" sldId="311"/>
            <ac:spMk id="9515" creationId="{00000000-0000-0000-0000-000000000000}"/>
          </ac:spMkLst>
        </pc:spChg>
        <pc:spChg chg="mod">
          <ac:chgData name="Abdessamad Derraz" userId="4c6d9526346a9ae3" providerId="LiveId" clId="{AD25D313-8F40-411F-BE09-C1B3962AFFC3}" dt="2022-08-11T14:46:43.344" v="19304"/>
          <ac:spMkLst>
            <pc:docMk/>
            <pc:sldMk cId="2952918831" sldId="311"/>
            <ac:spMk id="9516" creationId="{00000000-0000-0000-0000-000000000000}"/>
          </ac:spMkLst>
        </pc:spChg>
        <pc:spChg chg="mod">
          <ac:chgData name="Abdessamad Derraz" userId="4c6d9526346a9ae3" providerId="LiveId" clId="{AD25D313-8F40-411F-BE09-C1B3962AFFC3}" dt="2022-08-11T14:46:43.344" v="19304"/>
          <ac:spMkLst>
            <pc:docMk/>
            <pc:sldMk cId="2952918831" sldId="311"/>
            <ac:spMk id="9517" creationId="{00000000-0000-0000-0000-000000000000}"/>
          </ac:spMkLst>
        </pc:spChg>
        <pc:spChg chg="mod">
          <ac:chgData name="Abdessamad Derraz" userId="4c6d9526346a9ae3" providerId="LiveId" clId="{AD25D313-8F40-411F-BE09-C1B3962AFFC3}" dt="2022-08-11T14:46:43.344" v="19304"/>
          <ac:spMkLst>
            <pc:docMk/>
            <pc:sldMk cId="2952918831" sldId="311"/>
            <ac:spMk id="9518" creationId="{00000000-0000-0000-0000-000000000000}"/>
          </ac:spMkLst>
        </pc:spChg>
        <pc:spChg chg="mod">
          <ac:chgData name="Abdessamad Derraz" userId="4c6d9526346a9ae3" providerId="LiveId" clId="{AD25D313-8F40-411F-BE09-C1B3962AFFC3}" dt="2022-08-11T14:46:43.344" v="19304"/>
          <ac:spMkLst>
            <pc:docMk/>
            <pc:sldMk cId="2952918831" sldId="311"/>
            <ac:spMk id="9519" creationId="{00000000-0000-0000-0000-000000000000}"/>
          </ac:spMkLst>
        </pc:spChg>
        <pc:spChg chg="mod">
          <ac:chgData name="Abdessamad Derraz" userId="4c6d9526346a9ae3" providerId="LiveId" clId="{AD25D313-8F40-411F-BE09-C1B3962AFFC3}" dt="2022-08-11T14:46:43.344" v="19304"/>
          <ac:spMkLst>
            <pc:docMk/>
            <pc:sldMk cId="2952918831" sldId="311"/>
            <ac:spMk id="9520" creationId="{00000000-0000-0000-0000-000000000000}"/>
          </ac:spMkLst>
        </pc:spChg>
        <pc:spChg chg="mod">
          <ac:chgData name="Abdessamad Derraz" userId="4c6d9526346a9ae3" providerId="LiveId" clId="{AD25D313-8F40-411F-BE09-C1B3962AFFC3}" dt="2022-08-11T14:46:43.344" v="19304"/>
          <ac:spMkLst>
            <pc:docMk/>
            <pc:sldMk cId="2952918831" sldId="311"/>
            <ac:spMk id="9521" creationId="{00000000-0000-0000-0000-000000000000}"/>
          </ac:spMkLst>
        </pc:spChg>
        <pc:spChg chg="mod">
          <ac:chgData name="Abdessamad Derraz" userId="4c6d9526346a9ae3" providerId="LiveId" clId="{AD25D313-8F40-411F-BE09-C1B3962AFFC3}" dt="2022-08-11T14:46:43.344" v="19304"/>
          <ac:spMkLst>
            <pc:docMk/>
            <pc:sldMk cId="2952918831" sldId="311"/>
            <ac:spMk id="9522" creationId="{00000000-0000-0000-0000-000000000000}"/>
          </ac:spMkLst>
        </pc:spChg>
        <pc:spChg chg="mod">
          <ac:chgData name="Abdessamad Derraz" userId="4c6d9526346a9ae3" providerId="LiveId" clId="{AD25D313-8F40-411F-BE09-C1B3962AFFC3}" dt="2022-08-11T14:46:43.344" v="19304"/>
          <ac:spMkLst>
            <pc:docMk/>
            <pc:sldMk cId="2952918831" sldId="311"/>
            <ac:spMk id="9523" creationId="{00000000-0000-0000-0000-000000000000}"/>
          </ac:spMkLst>
        </pc:spChg>
        <pc:spChg chg="mod">
          <ac:chgData name="Abdessamad Derraz" userId="4c6d9526346a9ae3" providerId="LiveId" clId="{AD25D313-8F40-411F-BE09-C1B3962AFFC3}" dt="2022-08-11T14:46:43.344" v="19304"/>
          <ac:spMkLst>
            <pc:docMk/>
            <pc:sldMk cId="2952918831" sldId="311"/>
            <ac:spMk id="9524" creationId="{00000000-0000-0000-0000-000000000000}"/>
          </ac:spMkLst>
        </pc:spChg>
        <pc:spChg chg="mod">
          <ac:chgData name="Abdessamad Derraz" userId="4c6d9526346a9ae3" providerId="LiveId" clId="{AD25D313-8F40-411F-BE09-C1B3962AFFC3}" dt="2022-08-11T14:46:43.344" v="19304"/>
          <ac:spMkLst>
            <pc:docMk/>
            <pc:sldMk cId="2952918831" sldId="311"/>
            <ac:spMk id="9525" creationId="{00000000-0000-0000-0000-000000000000}"/>
          </ac:spMkLst>
        </pc:spChg>
        <pc:spChg chg="mod">
          <ac:chgData name="Abdessamad Derraz" userId="4c6d9526346a9ae3" providerId="LiveId" clId="{AD25D313-8F40-411F-BE09-C1B3962AFFC3}" dt="2022-08-11T14:46:43.344" v="19304"/>
          <ac:spMkLst>
            <pc:docMk/>
            <pc:sldMk cId="2952918831" sldId="311"/>
            <ac:spMk id="9526" creationId="{00000000-0000-0000-0000-000000000000}"/>
          </ac:spMkLst>
        </pc:spChg>
        <pc:spChg chg="mod">
          <ac:chgData name="Abdessamad Derraz" userId="4c6d9526346a9ae3" providerId="LiveId" clId="{AD25D313-8F40-411F-BE09-C1B3962AFFC3}" dt="2022-08-11T14:46:43.344" v="19304"/>
          <ac:spMkLst>
            <pc:docMk/>
            <pc:sldMk cId="2952918831" sldId="311"/>
            <ac:spMk id="9527" creationId="{00000000-0000-0000-0000-000000000000}"/>
          </ac:spMkLst>
        </pc:spChg>
        <pc:spChg chg="mod">
          <ac:chgData name="Abdessamad Derraz" userId="4c6d9526346a9ae3" providerId="LiveId" clId="{AD25D313-8F40-411F-BE09-C1B3962AFFC3}" dt="2022-08-11T14:46:43.344" v="19304"/>
          <ac:spMkLst>
            <pc:docMk/>
            <pc:sldMk cId="2952918831" sldId="311"/>
            <ac:spMk id="9528" creationId="{00000000-0000-0000-0000-000000000000}"/>
          </ac:spMkLst>
        </pc:spChg>
        <pc:spChg chg="mod">
          <ac:chgData name="Abdessamad Derraz" userId="4c6d9526346a9ae3" providerId="LiveId" clId="{AD25D313-8F40-411F-BE09-C1B3962AFFC3}" dt="2022-08-11T14:46:43.344" v="19304"/>
          <ac:spMkLst>
            <pc:docMk/>
            <pc:sldMk cId="2952918831" sldId="311"/>
            <ac:spMk id="9529" creationId="{00000000-0000-0000-0000-000000000000}"/>
          </ac:spMkLst>
        </pc:spChg>
        <pc:spChg chg="mod">
          <ac:chgData name="Abdessamad Derraz" userId="4c6d9526346a9ae3" providerId="LiveId" clId="{AD25D313-8F40-411F-BE09-C1B3962AFFC3}" dt="2022-08-11T14:46:43.344" v="19304"/>
          <ac:spMkLst>
            <pc:docMk/>
            <pc:sldMk cId="2952918831" sldId="311"/>
            <ac:spMk id="9530" creationId="{00000000-0000-0000-0000-000000000000}"/>
          </ac:spMkLst>
        </pc:spChg>
        <pc:spChg chg="mod">
          <ac:chgData name="Abdessamad Derraz" userId="4c6d9526346a9ae3" providerId="LiveId" clId="{AD25D313-8F40-411F-BE09-C1B3962AFFC3}" dt="2022-08-11T14:46:43.344" v="19304"/>
          <ac:spMkLst>
            <pc:docMk/>
            <pc:sldMk cId="2952918831" sldId="311"/>
            <ac:spMk id="9531" creationId="{00000000-0000-0000-0000-000000000000}"/>
          </ac:spMkLst>
        </pc:spChg>
        <pc:spChg chg="mod">
          <ac:chgData name="Abdessamad Derraz" userId="4c6d9526346a9ae3" providerId="LiveId" clId="{AD25D313-8F40-411F-BE09-C1B3962AFFC3}" dt="2022-08-11T14:46:43.344" v="19304"/>
          <ac:spMkLst>
            <pc:docMk/>
            <pc:sldMk cId="2952918831" sldId="311"/>
            <ac:spMk id="9532" creationId="{00000000-0000-0000-0000-000000000000}"/>
          </ac:spMkLst>
        </pc:spChg>
        <pc:spChg chg="mod">
          <ac:chgData name="Abdessamad Derraz" userId="4c6d9526346a9ae3" providerId="LiveId" clId="{AD25D313-8F40-411F-BE09-C1B3962AFFC3}" dt="2022-08-11T14:46:43.344" v="19304"/>
          <ac:spMkLst>
            <pc:docMk/>
            <pc:sldMk cId="2952918831" sldId="311"/>
            <ac:spMk id="9533" creationId="{00000000-0000-0000-0000-000000000000}"/>
          </ac:spMkLst>
        </pc:spChg>
        <pc:spChg chg="mod">
          <ac:chgData name="Abdessamad Derraz" userId="4c6d9526346a9ae3" providerId="LiveId" clId="{AD25D313-8F40-411F-BE09-C1B3962AFFC3}" dt="2022-08-11T14:46:43.344" v="19304"/>
          <ac:spMkLst>
            <pc:docMk/>
            <pc:sldMk cId="2952918831" sldId="311"/>
            <ac:spMk id="9534" creationId="{00000000-0000-0000-0000-000000000000}"/>
          </ac:spMkLst>
        </pc:spChg>
        <pc:spChg chg="mod">
          <ac:chgData name="Abdessamad Derraz" userId="4c6d9526346a9ae3" providerId="LiveId" clId="{AD25D313-8F40-411F-BE09-C1B3962AFFC3}" dt="2022-08-11T14:46:43.344" v="19304"/>
          <ac:spMkLst>
            <pc:docMk/>
            <pc:sldMk cId="2952918831" sldId="311"/>
            <ac:spMk id="9535" creationId="{00000000-0000-0000-0000-000000000000}"/>
          </ac:spMkLst>
        </pc:spChg>
        <pc:spChg chg="mod">
          <ac:chgData name="Abdessamad Derraz" userId="4c6d9526346a9ae3" providerId="LiveId" clId="{AD25D313-8F40-411F-BE09-C1B3962AFFC3}" dt="2022-08-11T14:46:43.344" v="19304"/>
          <ac:spMkLst>
            <pc:docMk/>
            <pc:sldMk cId="2952918831" sldId="311"/>
            <ac:spMk id="9536" creationId="{00000000-0000-0000-0000-000000000000}"/>
          </ac:spMkLst>
        </pc:spChg>
        <pc:spChg chg="mod">
          <ac:chgData name="Abdessamad Derraz" userId="4c6d9526346a9ae3" providerId="LiveId" clId="{AD25D313-8F40-411F-BE09-C1B3962AFFC3}" dt="2022-08-11T14:46:43.344" v="19304"/>
          <ac:spMkLst>
            <pc:docMk/>
            <pc:sldMk cId="2952918831" sldId="311"/>
            <ac:spMk id="9537" creationId="{00000000-0000-0000-0000-000000000000}"/>
          </ac:spMkLst>
        </pc:spChg>
        <pc:spChg chg="mod">
          <ac:chgData name="Abdessamad Derraz" userId="4c6d9526346a9ae3" providerId="LiveId" clId="{AD25D313-8F40-411F-BE09-C1B3962AFFC3}" dt="2022-08-11T14:46:43.344" v="19304"/>
          <ac:spMkLst>
            <pc:docMk/>
            <pc:sldMk cId="2952918831" sldId="311"/>
            <ac:spMk id="9538" creationId="{00000000-0000-0000-0000-000000000000}"/>
          </ac:spMkLst>
        </pc:spChg>
        <pc:spChg chg="mod">
          <ac:chgData name="Abdessamad Derraz" userId="4c6d9526346a9ae3" providerId="LiveId" clId="{AD25D313-8F40-411F-BE09-C1B3962AFFC3}" dt="2022-08-11T14:46:43.344" v="19304"/>
          <ac:spMkLst>
            <pc:docMk/>
            <pc:sldMk cId="2952918831" sldId="311"/>
            <ac:spMk id="9539" creationId="{00000000-0000-0000-0000-000000000000}"/>
          </ac:spMkLst>
        </pc:spChg>
        <pc:spChg chg="mod">
          <ac:chgData name="Abdessamad Derraz" userId="4c6d9526346a9ae3" providerId="LiveId" clId="{AD25D313-8F40-411F-BE09-C1B3962AFFC3}" dt="2022-08-11T14:46:43.344" v="19304"/>
          <ac:spMkLst>
            <pc:docMk/>
            <pc:sldMk cId="2952918831" sldId="311"/>
            <ac:spMk id="9540" creationId="{00000000-0000-0000-0000-000000000000}"/>
          </ac:spMkLst>
        </pc:spChg>
        <pc:spChg chg="mod">
          <ac:chgData name="Abdessamad Derraz" userId="4c6d9526346a9ae3" providerId="LiveId" clId="{AD25D313-8F40-411F-BE09-C1B3962AFFC3}" dt="2022-08-11T14:46:43.344" v="19304"/>
          <ac:spMkLst>
            <pc:docMk/>
            <pc:sldMk cId="2952918831" sldId="311"/>
            <ac:spMk id="9541" creationId="{00000000-0000-0000-0000-000000000000}"/>
          </ac:spMkLst>
        </pc:spChg>
        <pc:spChg chg="mod">
          <ac:chgData name="Abdessamad Derraz" userId="4c6d9526346a9ae3" providerId="LiveId" clId="{AD25D313-8F40-411F-BE09-C1B3962AFFC3}" dt="2022-08-11T14:46:43.344" v="19304"/>
          <ac:spMkLst>
            <pc:docMk/>
            <pc:sldMk cId="2952918831" sldId="311"/>
            <ac:spMk id="9542" creationId="{00000000-0000-0000-0000-000000000000}"/>
          </ac:spMkLst>
        </pc:spChg>
        <pc:spChg chg="mod">
          <ac:chgData name="Abdessamad Derraz" userId="4c6d9526346a9ae3" providerId="LiveId" clId="{AD25D313-8F40-411F-BE09-C1B3962AFFC3}" dt="2022-08-11T14:46:43.344" v="19304"/>
          <ac:spMkLst>
            <pc:docMk/>
            <pc:sldMk cId="2952918831" sldId="311"/>
            <ac:spMk id="9543" creationId="{00000000-0000-0000-0000-000000000000}"/>
          </ac:spMkLst>
        </pc:spChg>
        <pc:spChg chg="mod">
          <ac:chgData name="Abdessamad Derraz" userId="4c6d9526346a9ae3" providerId="LiveId" clId="{AD25D313-8F40-411F-BE09-C1B3962AFFC3}" dt="2022-08-11T14:46:43.344" v="19304"/>
          <ac:spMkLst>
            <pc:docMk/>
            <pc:sldMk cId="2952918831" sldId="311"/>
            <ac:spMk id="9544" creationId="{00000000-0000-0000-0000-000000000000}"/>
          </ac:spMkLst>
        </pc:spChg>
        <pc:spChg chg="mod">
          <ac:chgData name="Abdessamad Derraz" userId="4c6d9526346a9ae3" providerId="LiveId" clId="{AD25D313-8F40-411F-BE09-C1B3962AFFC3}" dt="2022-08-11T14:46:43.344" v="19304"/>
          <ac:spMkLst>
            <pc:docMk/>
            <pc:sldMk cId="2952918831" sldId="311"/>
            <ac:spMk id="9545" creationId="{00000000-0000-0000-0000-000000000000}"/>
          </ac:spMkLst>
        </pc:spChg>
        <pc:spChg chg="mod">
          <ac:chgData name="Abdessamad Derraz" userId="4c6d9526346a9ae3" providerId="LiveId" clId="{AD25D313-8F40-411F-BE09-C1B3962AFFC3}" dt="2022-08-11T14:46:43.344" v="19304"/>
          <ac:spMkLst>
            <pc:docMk/>
            <pc:sldMk cId="2952918831" sldId="311"/>
            <ac:spMk id="9546" creationId="{00000000-0000-0000-0000-000000000000}"/>
          </ac:spMkLst>
        </pc:spChg>
        <pc:spChg chg="mod">
          <ac:chgData name="Abdessamad Derraz" userId="4c6d9526346a9ae3" providerId="LiveId" clId="{AD25D313-8F40-411F-BE09-C1B3962AFFC3}" dt="2022-08-11T14:46:43.344" v="19304"/>
          <ac:spMkLst>
            <pc:docMk/>
            <pc:sldMk cId="2952918831" sldId="311"/>
            <ac:spMk id="9547" creationId="{00000000-0000-0000-0000-000000000000}"/>
          </ac:spMkLst>
        </pc:spChg>
        <pc:spChg chg="mod">
          <ac:chgData name="Abdessamad Derraz" userId="4c6d9526346a9ae3" providerId="LiveId" clId="{AD25D313-8F40-411F-BE09-C1B3962AFFC3}" dt="2022-08-11T14:46:43.344" v="19304"/>
          <ac:spMkLst>
            <pc:docMk/>
            <pc:sldMk cId="2952918831" sldId="311"/>
            <ac:spMk id="9548" creationId="{00000000-0000-0000-0000-000000000000}"/>
          </ac:spMkLst>
        </pc:spChg>
        <pc:spChg chg="mod">
          <ac:chgData name="Abdessamad Derraz" userId="4c6d9526346a9ae3" providerId="LiveId" clId="{AD25D313-8F40-411F-BE09-C1B3962AFFC3}" dt="2022-08-11T14:46:43.344" v="19304"/>
          <ac:spMkLst>
            <pc:docMk/>
            <pc:sldMk cId="2952918831" sldId="311"/>
            <ac:spMk id="9549" creationId="{00000000-0000-0000-0000-000000000000}"/>
          </ac:spMkLst>
        </pc:spChg>
        <pc:spChg chg="mod">
          <ac:chgData name="Abdessamad Derraz" userId="4c6d9526346a9ae3" providerId="LiveId" clId="{AD25D313-8F40-411F-BE09-C1B3962AFFC3}" dt="2022-08-11T14:46:43.344" v="19304"/>
          <ac:spMkLst>
            <pc:docMk/>
            <pc:sldMk cId="2952918831" sldId="311"/>
            <ac:spMk id="9550" creationId="{00000000-0000-0000-0000-000000000000}"/>
          </ac:spMkLst>
        </pc:spChg>
        <pc:spChg chg="mod">
          <ac:chgData name="Abdessamad Derraz" userId="4c6d9526346a9ae3" providerId="LiveId" clId="{AD25D313-8F40-411F-BE09-C1B3962AFFC3}" dt="2022-08-11T14:46:43.344" v="19304"/>
          <ac:spMkLst>
            <pc:docMk/>
            <pc:sldMk cId="2952918831" sldId="311"/>
            <ac:spMk id="9551" creationId="{00000000-0000-0000-0000-000000000000}"/>
          </ac:spMkLst>
        </pc:spChg>
        <pc:spChg chg="mod">
          <ac:chgData name="Abdessamad Derraz" userId="4c6d9526346a9ae3" providerId="LiveId" clId="{AD25D313-8F40-411F-BE09-C1B3962AFFC3}" dt="2022-08-11T14:46:43.344" v="19304"/>
          <ac:spMkLst>
            <pc:docMk/>
            <pc:sldMk cId="2952918831" sldId="311"/>
            <ac:spMk id="9552" creationId="{00000000-0000-0000-0000-000000000000}"/>
          </ac:spMkLst>
        </pc:spChg>
        <pc:spChg chg="mod">
          <ac:chgData name="Abdessamad Derraz" userId="4c6d9526346a9ae3" providerId="LiveId" clId="{AD25D313-8F40-411F-BE09-C1B3962AFFC3}" dt="2022-08-11T14:46:43.344" v="19304"/>
          <ac:spMkLst>
            <pc:docMk/>
            <pc:sldMk cId="2952918831" sldId="311"/>
            <ac:spMk id="9553" creationId="{00000000-0000-0000-0000-000000000000}"/>
          </ac:spMkLst>
        </pc:spChg>
        <pc:spChg chg="mod">
          <ac:chgData name="Abdessamad Derraz" userId="4c6d9526346a9ae3" providerId="LiveId" clId="{AD25D313-8F40-411F-BE09-C1B3962AFFC3}" dt="2022-08-11T14:46:43.344" v="19304"/>
          <ac:spMkLst>
            <pc:docMk/>
            <pc:sldMk cId="2952918831" sldId="311"/>
            <ac:spMk id="9554" creationId="{00000000-0000-0000-0000-000000000000}"/>
          </ac:spMkLst>
        </pc:spChg>
        <pc:spChg chg="mod">
          <ac:chgData name="Abdessamad Derraz" userId="4c6d9526346a9ae3" providerId="LiveId" clId="{AD25D313-8F40-411F-BE09-C1B3962AFFC3}" dt="2022-08-11T14:46:43.344" v="19304"/>
          <ac:spMkLst>
            <pc:docMk/>
            <pc:sldMk cId="2952918831" sldId="311"/>
            <ac:spMk id="9555" creationId="{00000000-0000-0000-0000-000000000000}"/>
          </ac:spMkLst>
        </pc:spChg>
        <pc:spChg chg="mod">
          <ac:chgData name="Abdessamad Derraz" userId="4c6d9526346a9ae3" providerId="LiveId" clId="{AD25D313-8F40-411F-BE09-C1B3962AFFC3}" dt="2022-08-11T14:46:43.344" v="19304"/>
          <ac:spMkLst>
            <pc:docMk/>
            <pc:sldMk cId="2952918831" sldId="311"/>
            <ac:spMk id="9556" creationId="{00000000-0000-0000-0000-000000000000}"/>
          </ac:spMkLst>
        </pc:spChg>
        <pc:spChg chg="mod">
          <ac:chgData name="Abdessamad Derraz" userId="4c6d9526346a9ae3" providerId="LiveId" clId="{AD25D313-8F40-411F-BE09-C1B3962AFFC3}" dt="2022-08-11T14:46:43.344" v="19304"/>
          <ac:spMkLst>
            <pc:docMk/>
            <pc:sldMk cId="2952918831" sldId="311"/>
            <ac:spMk id="9557" creationId="{00000000-0000-0000-0000-000000000000}"/>
          </ac:spMkLst>
        </pc:spChg>
        <pc:spChg chg="mod">
          <ac:chgData name="Abdessamad Derraz" userId="4c6d9526346a9ae3" providerId="LiveId" clId="{AD25D313-8F40-411F-BE09-C1B3962AFFC3}" dt="2022-08-11T14:46:43.344" v="19304"/>
          <ac:spMkLst>
            <pc:docMk/>
            <pc:sldMk cId="2952918831" sldId="311"/>
            <ac:spMk id="9558" creationId="{00000000-0000-0000-0000-000000000000}"/>
          </ac:spMkLst>
        </pc:spChg>
        <pc:spChg chg="mod">
          <ac:chgData name="Abdessamad Derraz" userId="4c6d9526346a9ae3" providerId="LiveId" clId="{AD25D313-8F40-411F-BE09-C1B3962AFFC3}" dt="2022-08-11T14:46:43.344" v="19304"/>
          <ac:spMkLst>
            <pc:docMk/>
            <pc:sldMk cId="2952918831" sldId="311"/>
            <ac:spMk id="9559" creationId="{00000000-0000-0000-0000-000000000000}"/>
          </ac:spMkLst>
        </pc:spChg>
        <pc:spChg chg="mod">
          <ac:chgData name="Abdessamad Derraz" userId="4c6d9526346a9ae3" providerId="LiveId" clId="{AD25D313-8F40-411F-BE09-C1B3962AFFC3}" dt="2022-08-11T14:46:43.344" v="19304"/>
          <ac:spMkLst>
            <pc:docMk/>
            <pc:sldMk cId="2952918831" sldId="311"/>
            <ac:spMk id="9560" creationId="{00000000-0000-0000-0000-000000000000}"/>
          </ac:spMkLst>
        </pc:spChg>
        <pc:spChg chg="mod">
          <ac:chgData name="Abdessamad Derraz" userId="4c6d9526346a9ae3" providerId="LiveId" clId="{AD25D313-8F40-411F-BE09-C1B3962AFFC3}" dt="2022-08-11T14:46:43.344" v="19304"/>
          <ac:spMkLst>
            <pc:docMk/>
            <pc:sldMk cId="2952918831" sldId="311"/>
            <ac:spMk id="9561" creationId="{00000000-0000-0000-0000-000000000000}"/>
          </ac:spMkLst>
        </pc:spChg>
        <pc:spChg chg="mod">
          <ac:chgData name="Abdessamad Derraz" userId="4c6d9526346a9ae3" providerId="LiveId" clId="{AD25D313-8F40-411F-BE09-C1B3962AFFC3}" dt="2022-08-11T14:46:43.344" v="19304"/>
          <ac:spMkLst>
            <pc:docMk/>
            <pc:sldMk cId="2952918831" sldId="311"/>
            <ac:spMk id="9562" creationId="{00000000-0000-0000-0000-000000000000}"/>
          </ac:spMkLst>
        </pc:spChg>
        <pc:spChg chg="mod">
          <ac:chgData name="Abdessamad Derraz" userId="4c6d9526346a9ae3" providerId="LiveId" clId="{AD25D313-8F40-411F-BE09-C1B3962AFFC3}" dt="2022-08-11T14:46:43.344" v="19304"/>
          <ac:spMkLst>
            <pc:docMk/>
            <pc:sldMk cId="2952918831" sldId="311"/>
            <ac:spMk id="9563" creationId="{00000000-0000-0000-0000-000000000000}"/>
          </ac:spMkLst>
        </pc:spChg>
        <pc:spChg chg="mod">
          <ac:chgData name="Abdessamad Derraz" userId="4c6d9526346a9ae3" providerId="LiveId" clId="{AD25D313-8F40-411F-BE09-C1B3962AFFC3}" dt="2022-08-11T14:46:43.344" v="19304"/>
          <ac:spMkLst>
            <pc:docMk/>
            <pc:sldMk cId="2952918831" sldId="311"/>
            <ac:spMk id="9564" creationId="{00000000-0000-0000-0000-000000000000}"/>
          </ac:spMkLst>
        </pc:spChg>
        <pc:spChg chg="mod">
          <ac:chgData name="Abdessamad Derraz" userId="4c6d9526346a9ae3" providerId="LiveId" clId="{AD25D313-8F40-411F-BE09-C1B3962AFFC3}" dt="2022-08-11T14:46:43.344" v="19304"/>
          <ac:spMkLst>
            <pc:docMk/>
            <pc:sldMk cId="2952918831" sldId="311"/>
            <ac:spMk id="9565" creationId="{00000000-0000-0000-0000-000000000000}"/>
          </ac:spMkLst>
        </pc:spChg>
        <pc:spChg chg="mod">
          <ac:chgData name="Abdessamad Derraz" userId="4c6d9526346a9ae3" providerId="LiveId" clId="{AD25D313-8F40-411F-BE09-C1B3962AFFC3}" dt="2022-08-11T14:46:43.344" v="19304"/>
          <ac:spMkLst>
            <pc:docMk/>
            <pc:sldMk cId="2952918831" sldId="311"/>
            <ac:spMk id="9566" creationId="{00000000-0000-0000-0000-000000000000}"/>
          </ac:spMkLst>
        </pc:spChg>
        <pc:spChg chg="mod">
          <ac:chgData name="Abdessamad Derraz" userId="4c6d9526346a9ae3" providerId="LiveId" clId="{AD25D313-8F40-411F-BE09-C1B3962AFFC3}" dt="2022-08-11T14:46:43.344" v="19304"/>
          <ac:spMkLst>
            <pc:docMk/>
            <pc:sldMk cId="2952918831" sldId="311"/>
            <ac:spMk id="9567" creationId="{00000000-0000-0000-0000-000000000000}"/>
          </ac:spMkLst>
        </pc:spChg>
        <pc:spChg chg="mod">
          <ac:chgData name="Abdessamad Derraz" userId="4c6d9526346a9ae3" providerId="LiveId" clId="{AD25D313-8F40-411F-BE09-C1B3962AFFC3}" dt="2022-08-11T14:46:43.344" v="19304"/>
          <ac:spMkLst>
            <pc:docMk/>
            <pc:sldMk cId="2952918831" sldId="311"/>
            <ac:spMk id="9568" creationId="{00000000-0000-0000-0000-000000000000}"/>
          </ac:spMkLst>
        </pc:spChg>
        <pc:spChg chg="mod">
          <ac:chgData name="Abdessamad Derraz" userId="4c6d9526346a9ae3" providerId="LiveId" clId="{AD25D313-8F40-411F-BE09-C1B3962AFFC3}" dt="2022-08-11T14:46:43.344" v="19304"/>
          <ac:spMkLst>
            <pc:docMk/>
            <pc:sldMk cId="2952918831" sldId="311"/>
            <ac:spMk id="9569" creationId="{00000000-0000-0000-0000-000000000000}"/>
          </ac:spMkLst>
        </pc:spChg>
        <pc:spChg chg="mod">
          <ac:chgData name="Abdessamad Derraz" userId="4c6d9526346a9ae3" providerId="LiveId" clId="{AD25D313-8F40-411F-BE09-C1B3962AFFC3}" dt="2022-08-11T14:46:43.344" v="19304"/>
          <ac:spMkLst>
            <pc:docMk/>
            <pc:sldMk cId="2952918831" sldId="311"/>
            <ac:spMk id="9570" creationId="{00000000-0000-0000-0000-000000000000}"/>
          </ac:spMkLst>
        </pc:spChg>
        <pc:spChg chg="mod">
          <ac:chgData name="Abdessamad Derraz" userId="4c6d9526346a9ae3" providerId="LiveId" clId="{AD25D313-8F40-411F-BE09-C1B3962AFFC3}" dt="2022-08-11T14:46:43.344" v="19304"/>
          <ac:spMkLst>
            <pc:docMk/>
            <pc:sldMk cId="2952918831" sldId="311"/>
            <ac:spMk id="9571" creationId="{00000000-0000-0000-0000-000000000000}"/>
          </ac:spMkLst>
        </pc:spChg>
        <pc:spChg chg="mod">
          <ac:chgData name="Abdessamad Derraz" userId="4c6d9526346a9ae3" providerId="LiveId" clId="{AD25D313-8F40-411F-BE09-C1B3962AFFC3}" dt="2022-08-11T14:46:43.344" v="19304"/>
          <ac:spMkLst>
            <pc:docMk/>
            <pc:sldMk cId="2952918831" sldId="311"/>
            <ac:spMk id="9572" creationId="{00000000-0000-0000-0000-000000000000}"/>
          </ac:spMkLst>
        </pc:spChg>
        <pc:spChg chg="mod">
          <ac:chgData name="Abdessamad Derraz" userId="4c6d9526346a9ae3" providerId="LiveId" clId="{AD25D313-8F40-411F-BE09-C1B3962AFFC3}" dt="2022-08-11T14:46:43.344" v="19304"/>
          <ac:spMkLst>
            <pc:docMk/>
            <pc:sldMk cId="2952918831" sldId="311"/>
            <ac:spMk id="9573" creationId="{00000000-0000-0000-0000-000000000000}"/>
          </ac:spMkLst>
        </pc:spChg>
        <pc:spChg chg="mod">
          <ac:chgData name="Abdessamad Derraz" userId="4c6d9526346a9ae3" providerId="LiveId" clId="{AD25D313-8F40-411F-BE09-C1B3962AFFC3}" dt="2022-08-11T14:46:43.344" v="19304"/>
          <ac:spMkLst>
            <pc:docMk/>
            <pc:sldMk cId="2952918831" sldId="311"/>
            <ac:spMk id="9574" creationId="{00000000-0000-0000-0000-000000000000}"/>
          </ac:spMkLst>
        </pc:spChg>
        <pc:spChg chg="mod">
          <ac:chgData name="Abdessamad Derraz" userId="4c6d9526346a9ae3" providerId="LiveId" clId="{AD25D313-8F40-411F-BE09-C1B3962AFFC3}" dt="2022-08-11T14:46:43.344" v="19304"/>
          <ac:spMkLst>
            <pc:docMk/>
            <pc:sldMk cId="2952918831" sldId="311"/>
            <ac:spMk id="9575" creationId="{00000000-0000-0000-0000-000000000000}"/>
          </ac:spMkLst>
        </pc:spChg>
        <pc:spChg chg="mod">
          <ac:chgData name="Abdessamad Derraz" userId="4c6d9526346a9ae3" providerId="LiveId" clId="{AD25D313-8F40-411F-BE09-C1B3962AFFC3}" dt="2022-08-11T14:46:43.344" v="19304"/>
          <ac:spMkLst>
            <pc:docMk/>
            <pc:sldMk cId="2952918831" sldId="311"/>
            <ac:spMk id="9576" creationId="{00000000-0000-0000-0000-000000000000}"/>
          </ac:spMkLst>
        </pc:spChg>
        <pc:spChg chg="mod">
          <ac:chgData name="Abdessamad Derraz" userId="4c6d9526346a9ae3" providerId="LiveId" clId="{AD25D313-8F40-411F-BE09-C1B3962AFFC3}" dt="2022-08-11T14:46:43.344" v="19304"/>
          <ac:spMkLst>
            <pc:docMk/>
            <pc:sldMk cId="2952918831" sldId="311"/>
            <ac:spMk id="9577" creationId="{00000000-0000-0000-0000-000000000000}"/>
          </ac:spMkLst>
        </pc:spChg>
        <pc:spChg chg="mod">
          <ac:chgData name="Abdessamad Derraz" userId="4c6d9526346a9ae3" providerId="LiveId" clId="{AD25D313-8F40-411F-BE09-C1B3962AFFC3}" dt="2022-08-11T14:46:43.344" v="19304"/>
          <ac:spMkLst>
            <pc:docMk/>
            <pc:sldMk cId="2952918831" sldId="311"/>
            <ac:spMk id="9578" creationId="{00000000-0000-0000-0000-000000000000}"/>
          </ac:spMkLst>
        </pc:spChg>
        <pc:spChg chg="mod">
          <ac:chgData name="Abdessamad Derraz" userId="4c6d9526346a9ae3" providerId="LiveId" clId="{AD25D313-8F40-411F-BE09-C1B3962AFFC3}" dt="2022-08-11T14:46:43.344" v="19304"/>
          <ac:spMkLst>
            <pc:docMk/>
            <pc:sldMk cId="2952918831" sldId="311"/>
            <ac:spMk id="9579" creationId="{00000000-0000-0000-0000-000000000000}"/>
          </ac:spMkLst>
        </pc:spChg>
        <pc:spChg chg="mod">
          <ac:chgData name="Abdessamad Derraz" userId="4c6d9526346a9ae3" providerId="LiveId" clId="{AD25D313-8F40-411F-BE09-C1B3962AFFC3}" dt="2022-08-11T14:46:43.344" v="19304"/>
          <ac:spMkLst>
            <pc:docMk/>
            <pc:sldMk cId="2952918831" sldId="311"/>
            <ac:spMk id="9580" creationId="{00000000-0000-0000-0000-000000000000}"/>
          </ac:spMkLst>
        </pc:spChg>
        <pc:spChg chg="mod">
          <ac:chgData name="Abdessamad Derraz" userId="4c6d9526346a9ae3" providerId="LiveId" clId="{AD25D313-8F40-411F-BE09-C1B3962AFFC3}" dt="2022-08-11T14:46:43.344" v="19304"/>
          <ac:spMkLst>
            <pc:docMk/>
            <pc:sldMk cId="2952918831" sldId="311"/>
            <ac:spMk id="9581" creationId="{00000000-0000-0000-0000-000000000000}"/>
          </ac:spMkLst>
        </pc:spChg>
        <pc:spChg chg="mod">
          <ac:chgData name="Abdessamad Derraz" userId="4c6d9526346a9ae3" providerId="LiveId" clId="{AD25D313-8F40-411F-BE09-C1B3962AFFC3}" dt="2022-08-11T14:46:43.344" v="19304"/>
          <ac:spMkLst>
            <pc:docMk/>
            <pc:sldMk cId="2952918831" sldId="311"/>
            <ac:spMk id="9582" creationId="{00000000-0000-0000-0000-000000000000}"/>
          </ac:spMkLst>
        </pc:spChg>
        <pc:spChg chg="mod">
          <ac:chgData name="Abdessamad Derraz" userId="4c6d9526346a9ae3" providerId="LiveId" clId="{AD25D313-8F40-411F-BE09-C1B3962AFFC3}" dt="2022-08-11T14:46:43.344" v="19304"/>
          <ac:spMkLst>
            <pc:docMk/>
            <pc:sldMk cId="2952918831" sldId="311"/>
            <ac:spMk id="9583" creationId="{00000000-0000-0000-0000-000000000000}"/>
          </ac:spMkLst>
        </pc:spChg>
        <pc:spChg chg="mod">
          <ac:chgData name="Abdessamad Derraz" userId="4c6d9526346a9ae3" providerId="LiveId" clId="{AD25D313-8F40-411F-BE09-C1B3962AFFC3}" dt="2022-08-11T14:46:43.344" v="19304"/>
          <ac:spMkLst>
            <pc:docMk/>
            <pc:sldMk cId="2952918831" sldId="311"/>
            <ac:spMk id="9584" creationId="{00000000-0000-0000-0000-000000000000}"/>
          </ac:spMkLst>
        </pc:spChg>
        <pc:spChg chg="mod">
          <ac:chgData name="Abdessamad Derraz" userId="4c6d9526346a9ae3" providerId="LiveId" clId="{AD25D313-8F40-411F-BE09-C1B3962AFFC3}" dt="2022-08-11T14:46:43.344" v="19304"/>
          <ac:spMkLst>
            <pc:docMk/>
            <pc:sldMk cId="2952918831" sldId="311"/>
            <ac:spMk id="9585" creationId="{00000000-0000-0000-0000-000000000000}"/>
          </ac:spMkLst>
        </pc:spChg>
        <pc:spChg chg="mod">
          <ac:chgData name="Abdessamad Derraz" userId="4c6d9526346a9ae3" providerId="LiveId" clId="{AD25D313-8F40-411F-BE09-C1B3962AFFC3}" dt="2022-08-11T14:46:43.344" v="19304"/>
          <ac:spMkLst>
            <pc:docMk/>
            <pc:sldMk cId="2952918831" sldId="311"/>
            <ac:spMk id="9586" creationId="{00000000-0000-0000-0000-000000000000}"/>
          </ac:spMkLst>
        </pc:spChg>
        <pc:spChg chg="mod">
          <ac:chgData name="Abdessamad Derraz" userId="4c6d9526346a9ae3" providerId="LiveId" clId="{AD25D313-8F40-411F-BE09-C1B3962AFFC3}" dt="2022-08-11T14:46:43.344" v="19304"/>
          <ac:spMkLst>
            <pc:docMk/>
            <pc:sldMk cId="2952918831" sldId="311"/>
            <ac:spMk id="9587" creationId="{00000000-0000-0000-0000-000000000000}"/>
          </ac:spMkLst>
        </pc:spChg>
        <pc:spChg chg="mod">
          <ac:chgData name="Abdessamad Derraz" userId="4c6d9526346a9ae3" providerId="LiveId" clId="{AD25D313-8F40-411F-BE09-C1B3962AFFC3}" dt="2022-08-11T14:46:43.344" v="19304"/>
          <ac:spMkLst>
            <pc:docMk/>
            <pc:sldMk cId="2952918831" sldId="311"/>
            <ac:spMk id="9588" creationId="{00000000-0000-0000-0000-000000000000}"/>
          </ac:spMkLst>
        </pc:spChg>
        <pc:spChg chg="mod">
          <ac:chgData name="Abdessamad Derraz" userId="4c6d9526346a9ae3" providerId="LiveId" clId="{AD25D313-8F40-411F-BE09-C1B3962AFFC3}" dt="2022-08-11T14:46:43.344" v="19304"/>
          <ac:spMkLst>
            <pc:docMk/>
            <pc:sldMk cId="2952918831" sldId="311"/>
            <ac:spMk id="9589" creationId="{00000000-0000-0000-0000-000000000000}"/>
          </ac:spMkLst>
        </pc:spChg>
        <pc:spChg chg="mod">
          <ac:chgData name="Abdessamad Derraz" userId="4c6d9526346a9ae3" providerId="LiveId" clId="{AD25D313-8F40-411F-BE09-C1B3962AFFC3}" dt="2022-08-11T14:46:43.344" v="19304"/>
          <ac:spMkLst>
            <pc:docMk/>
            <pc:sldMk cId="2952918831" sldId="311"/>
            <ac:spMk id="9590" creationId="{00000000-0000-0000-0000-000000000000}"/>
          </ac:spMkLst>
        </pc:spChg>
        <pc:spChg chg="mod">
          <ac:chgData name="Abdessamad Derraz" userId="4c6d9526346a9ae3" providerId="LiveId" clId="{AD25D313-8F40-411F-BE09-C1B3962AFFC3}" dt="2022-08-11T14:46:43.344" v="19304"/>
          <ac:spMkLst>
            <pc:docMk/>
            <pc:sldMk cId="2952918831" sldId="311"/>
            <ac:spMk id="9591" creationId="{00000000-0000-0000-0000-000000000000}"/>
          </ac:spMkLst>
        </pc:spChg>
        <pc:spChg chg="mod">
          <ac:chgData name="Abdessamad Derraz" userId="4c6d9526346a9ae3" providerId="LiveId" clId="{AD25D313-8F40-411F-BE09-C1B3962AFFC3}" dt="2022-08-11T14:46:43.344" v="19304"/>
          <ac:spMkLst>
            <pc:docMk/>
            <pc:sldMk cId="2952918831" sldId="311"/>
            <ac:spMk id="9592" creationId="{00000000-0000-0000-0000-000000000000}"/>
          </ac:spMkLst>
        </pc:spChg>
        <pc:spChg chg="mod">
          <ac:chgData name="Abdessamad Derraz" userId="4c6d9526346a9ae3" providerId="LiveId" clId="{AD25D313-8F40-411F-BE09-C1B3962AFFC3}" dt="2022-08-11T14:46:43.344" v="19304"/>
          <ac:spMkLst>
            <pc:docMk/>
            <pc:sldMk cId="2952918831" sldId="311"/>
            <ac:spMk id="9593" creationId="{00000000-0000-0000-0000-000000000000}"/>
          </ac:spMkLst>
        </pc:spChg>
        <pc:spChg chg="mod">
          <ac:chgData name="Abdessamad Derraz" userId="4c6d9526346a9ae3" providerId="LiveId" clId="{AD25D313-8F40-411F-BE09-C1B3962AFFC3}" dt="2022-08-11T14:46:43.344" v="19304"/>
          <ac:spMkLst>
            <pc:docMk/>
            <pc:sldMk cId="2952918831" sldId="311"/>
            <ac:spMk id="9594" creationId="{00000000-0000-0000-0000-000000000000}"/>
          </ac:spMkLst>
        </pc:spChg>
        <pc:spChg chg="mod">
          <ac:chgData name="Abdessamad Derraz" userId="4c6d9526346a9ae3" providerId="LiveId" clId="{AD25D313-8F40-411F-BE09-C1B3962AFFC3}" dt="2022-08-11T14:46:43.344" v="19304"/>
          <ac:spMkLst>
            <pc:docMk/>
            <pc:sldMk cId="2952918831" sldId="311"/>
            <ac:spMk id="9595" creationId="{00000000-0000-0000-0000-000000000000}"/>
          </ac:spMkLst>
        </pc:spChg>
        <pc:spChg chg="mod">
          <ac:chgData name="Abdessamad Derraz" userId="4c6d9526346a9ae3" providerId="LiveId" clId="{AD25D313-8F40-411F-BE09-C1B3962AFFC3}" dt="2022-08-11T14:46:43.344" v="19304"/>
          <ac:spMkLst>
            <pc:docMk/>
            <pc:sldMk cId="2952918831" sldId="311"/>
            <ac:spMk id="9596" creationId="{00000000-0000-0000-0000-000000000000}"/>
          </ac:spMkLst>
        </pc:spChg>
        <pc:spChg chg="mod">
          <ac:chgData name="Abdessamad Derraz" userId="4c6d9526346a9ae3" providerId="LiveId" clId="{AD25D313-8F40-411F-BE09-C1B3962AFFC3}" dt="2022-08-11T14:46:43.344" v="19304"/>
          <ac:spMkLst>
            <pc:docMk/>
            <pc:sldMk cId="2952918831" sldId="311"/>
            <ac:spMk id="9597" creationId="{00000000-0000-0000-0000-000000000000}"/>
          </ac:spMkLst>
        </pc:spChg>
        <pc:spChg chg="mod">
          <ac:chgData name="Abdessamad Derraz" userId="4c6d9526346a9ae3" providerId="LiveId" clId="{AD25D313-8F40-411F-BE09-C1B3962AFFC3}" dt="2022-08-11T14:46:43.344" v="19304"/>
          <ac:spMkLst>
            <pc:docMk/>
            <pc:sldMk cId="2952918831" sldId="311"/>
            <ac:spMk id="9598" creationId="{00000000-0000-0000-0000-000000000000}"/>
          </ac:spMkLst>
        </pc:spChg>
        <pc:spChg chg="mod">
          <ac:chgData name="Abdessamad Derraz" userId="4c6d9526346a9ae3" providerId="LiveId" clId="{AD25D313-8F40-411F-BE09-C1B3962AFFC3}" dt="2022-08-11T14:46:43.344" v="19304"/>
          <ac:spMkLst>
            <pc:docMk/>
            <pc:sldMk cId="2952918831" sldId="311"/>
            <ac:spMk id="9599" creationId="{00000000-0000-0000-0000-000000000000}"/>
          </ac:spMkLst>
        </pc:spChg>
        <pc:spChg chg="mod">
          <ac:chgData name="Abdessamad Derraz" userId="4c6d9526346a9ae3" providerId="LiveId" clId="{AD25D313-8F40-411F-BE09-C1B3962AFFC3}" dt="2022-08-11T14:46:43.344" v="19304"/>
          <ac:spMkLst>
            <pc:docMk/>
            <pc:sldMk cId="2952918831" sldId="311"/>
            <ac:spMk id="9600" creationId="{00000000-0000-0000-0000-000000000000}"/>
          </ac:spMkLst>
        </pc:spChg>
        <pc:spChg chg="mod">
          <ac:chgData name="Abdessamad Derraz" userId="4c6d9526346a9ae3" providerId="LiveId" clId="{AD25D313-8F40-411F-BE09-C1B3962AFFC3}" dt="2022-08-11T14:46:43.344" v="19304"/>
          <ac:spMkLst>
            <pc:docMk/>
            <pc:sldMk cId="2952918831" sldId="311"/>
            <ac:spMk id="9601" creationId="{00000000-0000-0000-0000-000000000000}"/>
          </ac:spMkLst>
        </pc:spChg>
        <pc:spChg chg="mod">
          <ac:chgData name="Abdessamad Derraz" userId="4c6d9526346a9ae3" providerId="LiveId" clId="{AD25D313-8F40-411F-BE09-C1B3962AFFC3}" dt="2022-08-11T14:46:43.344" v="19304"/>
          <ac:spMkLst>
            <pc:docMk/>
            <pc:sldMk cId="2952918831" sldId="311"/>
            <ac:spMk id="9602" creationId="{00000000-0000-0000-0000-000000000000}"/>
          </ac:spMkLst>
        </pc:spChg>
        <pc:spChg chg="mod">
          <ac:chgData name="Abdessamad Derraz" userId="4c6d9526346a9ae3" providerId="LiveId" clId="{AD25D313-8F40-411F-BE09-C1B3962AFFC3}" dt="2022-08-11T14:46:43.344" v="19304"/>
          <ac:spMkLst>
            <pc:docMk/>
            <pc:sldMk cId="2952918831" sldId="311"/>
            <ac:spMk id="9603" creationId="{00000000-0000-0000-0000-000000000000}"/>
          </ac:spMkLst>
        </pc:spChg>
        <pc:spChg chg="mod">
          <ac:chgData name="Abdessamad Derraz" userId="4c6d9526346a9ae3" providerId="LiveId" clId="{AD25D313-8F40-411F-BE09-C1B3962AFFC3}" dt="2022-08-11T14:46:43.344" v="19304"/>
          <ac:spMkLst>
            <pc:docMk/>
            <pc:sldMk cId="2952918831" sldId="311"/>
            <ac:spMk id="9604" creationId="{00000000-0000-0000-0000-000000000000}"/>
          </ac:spMkLst>
        </pc:spChg>
        <pc:spChg chg="mod">
          <ac:chgData name="Abdessamad Derraz" userId="4c6d9526346a9ae3" providerId="LiveId" clId="{AD25D313-8F40-411F-BE09-C1B3962AFFC3}" dt="2022-08-11T14:46:43.344" v="19304"/>
          <ac:spMkLst>
            <pc:docMk/>
            <pc:sldMk cId="2952918831" sldId="311"/>
            <ac:spMk id="9605" creationId="{00000000-0000-0000-0000-000000000000}"/>
          </ac:spMkLst>
        </pc:spChg>
        <pc:spChg chg="mod">
          <ac:chgData name="Abdessamad Derraz" userId="4c6d9526346a9ae3" providerId="LiveId" clId="{AD25D313-8F40-411F-BE09-C1B3962AFFC3}" dt="2022-08-11T14:46:43.344" v="19304"/>
          <ac:spMkLst>
            <pc:docMk/>
            <pc:sldMk cId="2952918831" sldId="311"/>
            <ac:spMk id="9606" creationId="{00000000-0000-0000-0000-000000000000}"/>
          </ac:spMkLst>
        </pc:spChg>
        <pc:spChg chg="mod">
          <ac:chgData name="Abdessamad Derraz" userId="4c6d9526346a9ae3" providerId="LiveId" clId="{AD25D313-8F40-411F-BE09-C1B3962AFFC3}" dt="2022-08-11T14:46:43.344" v="19304"/>
          <ac:spMkLst>
            <pc:docMk/>
            <pc:sldMk cId="2952918831" sldId="311"/>
            <ac:spMk id="9607" creationId="{00000000-0000-0000-0000-000000000000}"/>
          </ac:spMkLst>
        </pc:spChg>
        <pc:spChg chg="mod">
          <ac:chgData name="Abdessamad Derraz" userId="4c6d9526346a9ae3" providerId="LiveId" clId="{AD25D313-8F40-411F-BE09-C1B3962AFFC3}" dt="2022-08-11T14:46:43.344" v="19304"/>
          <ac:spMkLst>
            <pc:docMk/>
            <pc:sldMk cId="2952918831" sldId="311"/>
            <ac:spMk id="9608" creationId="{00000000-0000-0000-0000-000000000000}"/>
          </ac:spMkLst>
        </pc:spChg>
        <pc:spChg chg="mod">
          <ac:chgData name="Abdessamad Derraz" userId="4c6d9526346a9ae3" providerId="LiveId" clId="{AD25D313-8F40-411F-BE09-C1B3962AFFC3}" dt="2022-08-11T14:46:43.344" v="19304"/>
          <ac:spMkLst>
            <pc:docMk/>
            <pc:sldMk cId="2952918831" sldId="311"/>
            <ac:spMk id="9609" creationId="{00000000-0000-0000-0000-000000000000}"/>
          </ac:spMkLst>
        </pc:spChg>
        <pc:spChg chg="mod">
          <ac:chgData name="Abdessamad Derraz" userId="4c6d9526346a9ae3" providerId="LiveId" clId="{AD25D313-8F40-411F-BE09-C1B3962AFFC3}" dt="2022-08-11T14:46:43.344" v="19304"/>
          <ac:spMkLst>
            <pc:docMk/>
            <pc:sldMk cId="2952918831" sldId="311"/>
            <ac:spMk id="9610" creationId="{00000000-0000-0000-0000-000000000000}"/>
          </ac:spMkLst>
        </pc:spChg>
        <pc:spChg chg="mod">
          <ac:chgData name="Abdessamad Derraz" userId="4c6d9526346a9ae3" providerId="LiveId" clId="{AD25D313-8F40-411F-BE09-C1B3962AFFC3}" dt="2022-08-11T14:46:43.344" v="19304"/>
          <ac:spMkLst>
            <pc:docMk/>
            <pc:sldMk cId="2952918831" sldId="311"/>
            <ac:spMk id="9611" creationId="{00000000-0000-0000-0000-000000000000}"/>
          </ac:spMkLst>
        </pc:spChg>
        <pc:spChg chg="mod">
          <ac:chgData name="Abdessamad Derraz" userId="4c6d9526346a9ae3" providerId="LiveId" clId="{AD25D313-8F40-411F-BE09-C1B3962AFFC3}" dt="2022-08-11T14:46:43.344" v="19304"/>
          <ac:spMkLst>
            <pc:docMk/>
            <pc:sldMk cId="2952918831" sldId="311"/>
            <ac:spMk id="9612" creationId="{00000000-0000-0000-0000-000000000000}"/>
          </ac:spMkLst>
        </pc:spChg>
        <pc:spChg chg="mod">
          <ac:chgData name="Abdessamad Derraz" userId="4c6d9526346a9ae3" providerId="LiveId" clId="{AD25D313-8F40-411F-BE09-C1B3962AFFC3}" dt="2022-08-11T14:46:43.344" v="19304"/>
          <ac:spMkLst>
            <pc:docMk/>
            <pc:sldMk cId="2952918831" sldId="311"/>
            <ac:spMk id="9613" creationId="{00000000-0000-0000-0000-000000000000}"/>
          </ac:spMkLst>
        </pc:spChg>
        <pc:spChg chg="mod">
          <ac:chgData name="Abdessamad Derraz" userId="4c6d9526346a9ae3" providerId="LiveId" clId="{AD25D313-8F40-411F-BE09-C1B3962AFFC3}" dt="2022-08-11T14:46:43.344" v="19304"/>
          <ac:spMkLst>
            <pc:docMk/>
            <pc:sldMk cId="2952918831" sldId="311"/>
            <ac:spMk id="9614" creationId="{00000000-0000-0000-0000-000000000000}"/>
          </ac:spMkLst>
        </pc:spChg>
        <pc:spChg chg="mod">
          <ac:chgData name="Abdessamad Derraz" userId="4c6d9526346a9ae3" providerId="LiveId" clId="{AD25D313-8F40-411F-BE09-C1B3962AFFC3}" dt="2022-08-11T14:46:43.344" v="19304"/>
          <ac:spMkLst>
            <pc:docMk/>
            <pc:sldMk cId="2952918831" sldId="311"/>
            <ac:spMk id="9615" creationId="{00000000-0000-0000-0000-000000000000}"/>
          </ac:spMkLst>
        </pc:spChg>
        <pc:spChg chg="mod">
          <ac:chgData name="Abdessamad Derraz" userId="4c6d9526346a9ae3" providerId="LiveId" clId="{AD25D313-8F40-411F-BE09-C1B3962AFFC3}" dt="2022-08-11T14:46:43.344" v="19304"/>
          <ac:spMkLst>
            <pc:docMk/>
            <pc:sldMk cId="2952918831" sldId="311"/>
            <ac:spMk id="9616" creationId="{00000000-0000-0000-0000-000000000000}"/>
          </ac:spMkLst>
        </pc:spChg>
        <pc:spChg chg="mod">
          <ac:chgData name="Abdessamad Derraz" userId="4c6d9526346a9ae3" providerId="LiveId" clId="{AD25D313-8F40-411F-BE09-C1B3962AFFC3}" dt="2022-08-11T14:46:43.344" v="19304"/>
          <ac:spMkLst>
            <pc:docMk/>
            <pc:sldMk cId="2952918831" sldId="311"/>
            <ac:spMk id="9617" creationId="{00000000-0000-0000-0000-000000000000}"/>
          </ac:spMkLst>
        </pc:spChg>
        <pc:spChg chg="mod">
          <ac:chgData name="Abdessamad Derraz" userId="4c6d9526346a9ae3" providerId="LiveId" clId="{AD25D313-8F40-411F-BE09-C1B3962AFFC3}" dt="2022-08-11T14:46:43.344" v="19304"/>
          <ac:spMkLst>
            <pc:docMk/>
            <pc:sldMk cId="2952918831" sldId="311"/>
            <ac:spMk id="9618" creationId="{00000000-0000-0000-0000-000000000000}"/>
          </ac:spMkLst>
        </pc:spChg>
        <pc:spChg chg="mod">
          <ac:chgData name="Abdessamad Derraz" userId="4c6d9526346a9ae3" providerId="LiveId" clId="{AD25D313-8F40-411F-BE09-C1B3962AFFC3}" dt="2022-08-11T14:46:43.344" v="19304"/>
          <ac:spMkLst>
            <pc:docMk/>
            <pc:sldMk cId="2952918831" sldId="311"/>
            <ac:spMk id="9619" creationId="{00000000-0000-0000-0000-000000000000}"/>
          </ac:spMkLst>
        </pc:spChg>
        <pc:spChg chg="mod">
          <ac:chgData name="Abdessamad Derraz" userId="4c6d9526346a9ae3" providerId="LiveId" clId="{AD25D313-8F40-411F-BE09-C1B3962AFFC3}" dt="2022-08-11T14:46:43.344" v="19304"/>
          <ac:spMkLst>
            <pc:docMk/>
            <pc:sldMk cId="2952918831" sldId="311"/>
            <ac:spMk id="9620" creationId="{00000000-0000-0000-0000-000000000000}"/>
          </ac:spMkLst>
        </pc:spChg>
        <pc:spChg chg="mod">
          <ac:chgData name="Abdessamad Derraz" userId="4c6d9526346a9ae3" providerId="LiveId" clId="{AD25D313-8F40-411F-BE09-C1B3962AFFC3}" dt="2022-08-11T14:46:43.344" v="19304"/>
          <ac:spMkLst>
            <pc:docMk/>
            <pc:sldMk cId="2952918831" sldId="311"/>
            <ac:spMk id="9621" creationId="{00000000-0000-0000-0000-000000000000}"/>
          </ac:spMkLst>
        </pc:spChg>
        <pc:spChg chg="mod">
          <ac:chgData name="Abdessamad Derraz" userId="4c6d9526346a9ae3" providerId="LiveId" clId="{AD25D313-8F40-411F-BE09-C1B3962AFFC3}" dt="2022-08-11T14:46:43.344" v="19304"/>
          <ac:spMkLst>
            <pc:docMk/>
            <pc:sldMk cId="2952918831" sldId="311"/>
            <ac:spMk id="9622" creationId="{00000000-0000-0000-0000-000000000000}"/>
          </ac:spMkLst>
        </pc:spChg>
        <pc:spChg chg="mod">
          <ac:chgData name="Abdessamad Derraz" userId="4c6d9526346a9ae3" providerId="LiveId" clId="{AD25D313-8F40-411F-BE09-C1B3962AFFC3}" dt="2022-08-11T14:46:43.344" v="19304"/>
          <ac:spMkLst>
            <pc:docMk/>
            <pc:sldMk cId="2952918831" sldId="311"/>
            <ac:spMk id="9623" creationId="{00000000-0000-0000-0000-000000000000}"/>
          </ac:spMkLst>
        </pc:spChg>
        <pc:spChg chg="mod">
          <ac:chgData name="Abdessamad Derraz" userId="4c6d9526346a9ae3" providerId="LiveId" clId="{AD25D313-8F40-411F-BE09-C1B3962AFFC3}" dt="2022-08-11T14:46:43.344" v="19304"/>
          <ac:spMkLst>
            <pc:docMk/>
            <pc:sldMk cId="2952918831" sldId="311"/>
            <ac:spMk id="9624" creationId="{00000000-0000-0000-0000-000000000000}"/>
          </ac:spMkLst>
        </pc:spChg>
        <pc:spChg chg="mod">
          <ac:chgData name="Abdessamad Derraz" userId="4c6d9526346a9ae3" providerId="LiveId" clId="{AD25D313-8F40-411F-BE09-C1B3962AFFC3}" dt="2022-08-11T14:46:43.344" v="19304"/>
          <ac:spMkLst>
            <pc:docMk/>
            <pc:sldMk cId="2952918831" sldId="311"/>
            <ac:spMk id="9625" creationId="{00000000-0000-0000-0000-000000000000}"/>
          </ac:spMkLst>
        </pc:spChg>
        <pc:spChg chg="mod">
          <ac:chgData name="Abdessamad Derraz" userId="4c6d9526346a9ae3" providerId="LiveId" clId="{AD25D313-8F40-411F-BE09-C1B3962AFFC3}" dt="2022-08-11T14:46:43.344" v="19304"/>
          <ac:spMkLst>
            <pc:docMk/>
            <pc:sldMk cId="2952918831" sldId="311"/>
            <ac:spMk id="9626" creationId="{00000000-0000-0000-0000-000000000000}"/>
          </ac:spMkLst>
        </pc:spChg>
        <pc:spChg chg="mod">
          <ac:chgData name="Abdessamad Derraz" userId="4c6d9526346a9ae3" providerId="LiveId" clId="{AD25D313-8F40-411F-BE09-C1B3962AFFC3}" dt="2022-08-11T14:46:43.344" v="19304"/>
          <ac:spMkLst>
            <pc:docMk/>
            <pc:sldMk cId="2952918831" sldId="311"/>
            <ac:spMk id="9627" creationId="{00000000-0000-0000-0000-000000000000}"/>
          </ac:spMkLst>
        </pc:spChg>
        <pc:spChg chg="mod">
          <ac:chgData name="Abdessamad Derraz" userId="4c6d9526346a9ae3" providerId="LiveId" clId="{AD25D313-8F40-411F-BE09-C1B3962AFFC3}" dt="2022-08-11T14:46:43.344" v="19304"/>
          <ac:spMkLst>
            <pc:docMk/>
            <pc:sldMk cId="2952918831" sldId="311"/>
            <ac:spMk id="9628" creationId="{00000000-0000-0000-0000-000000000000}"/>
          </ac:spMkLst>
        </pc:spChg>
        <pc:spChg chg="mod">
          <ac:chgData name="Abdessamad Derraz" userId="4c6d9526346a9ae3" providerId="LiveId" clId="{AD25D313-8F40-411F-BE09-C1B3962AFFC3}" dt="2022-08-11T14:46:43.344" v="19304"/>
          <ac:spMkLst>
            <pc:docMk/>
            <pc:sldMk cId="2952918831" sldId="311"/>
            <ac:spMk id="9629" creationId="{00000000-0000-0000-0000-000000000000}"/>
          </ac:spMkLst>
        </pc:spChg>
        <pc:spChg chg="mod">
          <ac:chgData name="Abdessamad Derraz" userId="4c6d9526346a9ae3" providerId="LiveId" clId="{AD25D313-8F40-411F-BE09-C1B3962AFFC3}" dt="2022-08-11T14:46:43.344" v="19304"/>
          <ac:spMkLst>
            <pc:docMk/>
            <pc:sldMk cId="2952918831" sldId="311"/>
            <ac:spMk id="9630" creationId="{00000000-0000-0000-0000-000000000000}"/>
          </ac:spMkLst>
        </pc:spChg>
        <pc:spChg chg="mod">
          <ac:chgData name="Abdessamad Derraz" userId="4c6d9526346a9ae3" providerId="LiveId" clId="{AD25D313-8F40-411F-BE09-C1B3962AFFC3}" dt="2022-08-11T14:46:43.344" v="19304"/>
          <ac:spMkLst>
            <pc:docMk/>
            <pc:sldMk cId="2952918831" sldId="311"/>
            <ac:spMk id="9631" creationId="{00000000-0000-0000-0000-000000000000}"/>
          </ac:spMkLst>
        </pc:spChg>
        <pc:spChg chg="mod">
          <ac:chgData name="Abdessamad Derraz" userId="4c6d9526346a9ae3" providerId="LiveId" clId="{AD25D313-8F40-411F-BE09-C1B3962AFFC3}" dt="2022-08-11T14:46:43.344" v="19304"/>
          <ac:spMkLst>
            <pc:docMk/>
            <pc:sldMk cId="2952918831" sldId="311"/>
            <ac:spMk id="9632" creationId="{00000000-0000-0000-0000-000000000000}"/>
          </ac:spMkLst>
        </pc:spChg>
        <pc:spChg chg="mod">
          <ac:chgData name="Abdessamad Derraz" userId="4c6d9526346a9ae3" providerId="LiveId" clId="{AD25D313-8F40-411F-BE09-C1B3962AFFC3}" dt="2022-08-11T14:46:43.344" v="19304"/>
          <ac:spMkLst>
            <pc:docMk/>
            <pc:sldMk cId="2952918831" sldId="311"/>
            <ac:spMk id="9633" creationId="{00000000-0000-0000-0000-000000000000}"/>
          </ac:spMkLst>
        </pc:spChg>
        <pc:spChg chg="mod">
          <ac:chgData name="Abdessamad Derraz" userId="4c6d9526346a9ae3" providerId="LiveId" clId="{AD25D313-8F40-411F-BE09-C1B3962AFFC3}" dt="2022-08-11T14:46:43.344" v="19304"/>
          <ac:spMkLst>
            <pc:docMk/>
            <pc:sldMk cId="2952918831" sldId="311"/>
            <ac:spMk id="9634" creationId="{00000000-0000-0000-0000-000000000000}"/>
          </ac:spMkLst>
        </pc:spChg>
        <pc:spChg chg="mod">
          <ac:chgData name="Abdessamad Derraz" userId="4c6d9526346a9ae3" providerId="LiveId" clId="{AD25D313-8F40-411F-BE09-C1B3962AFFC3}" dt="2022-08-11T14:46:43.344" v="19304"/>
          <ac:spMkLst>
            <pc:docMk/>
            <pc:sldMk cId="2952918831" sldId="311"/>
            <ac:spMk id="9635" creationId="{00000000-0000-0000-0000-000000000000}"/>
          </ac:spMkLst>
        </pc:spChg>
        <pc:spChg chg="mod">
          <ac:chgData name="Abdessamad Derraz" userId="4c6d9526346a9ae3" providerId="LiveId" clId="{AD25D313-8F40-411F-BE09-C1B3962AFFC3}" dt="2022-08-11T14:46:43.344" v="19304"/>
          <ac:spMkLst>
            <pc:docMk/>
            <pc:sldMk cId="2952918831" sldId="311"/>
            <ac:spMk id="9636" creationId="{00000000-0000-0000-0000-000000000000}"/>
          </ac:spMkLst>
        </pc:spChg>
        <pc:spChg chg="mod">
          <ac:chgData name="Abdessamad Derraz" userId="4c6d9526346a9ae3" providerId="LiveId" clId="{AD25D313-8F40-411F-BE09-C1B3962AFFC3}" dt="2022-08-11T14:46:43.344" v="19304"/>
          <ac:spMkLst>
            <pc:docMk/>
            <pc:sldMk cId="2952918831" sldId="311"/>
            <ac:spMk id="9637" creationId="{00000000-0000-0000-0000-000000000000}"/>
          </ac:spMkLst>
        </pc:spChg>
        <pc:spChg chg="mod">
          <ac:chgData name="Abdessamad Derraz" userId="4c6d9526346a9ae3" providerId="LiveId" clId="{AD25D313-8F40-411F-BE09-C1B3962AFFC3}" dt="2022-08-11T14:46:43.344" v="19304"/>
          <ac:spMkLst>
            <pc:docMk/>
            <pc:sldMk cId="2952918831" sldId="311"/>
            <ac:spMk id="9638" creationId="{00000000-0000-0000-0000-000000000000}"/>
          </ac:spMkLst>
        </pc:spChg>
        <pc:spChg chg="mod">
          <ac:chgData name="Abdessamad Derraz" userId="4c6d9526346a9ae3" providerId="LiveId" clId="{AD25D313-8F40-411F-BE09-C1B3962AFFC3}" dt="2022-08-11T14:46:43.344" v="19304"/>
          <ac:spMkLst>
            <pc:docMk/>
            <pc:sldMk cId="2952918831" sldId="311"/>
            <ac:spMk id="9639" creationId="{00000000-0000-0000-0000-000000000000}"/>
          </ac:spMkLst>
        </pc:spChg>
        <pc:spChg chg="mod">
          <ac:chgData name="Abdessamad Derraz" userId="4c6d9526346a9ae3" providerId="LiveId" clId="{AD25D313-8F40-411F-BE09-C1B3962AFFC3}" dt="2022-08-11T14:46:43.344" v="19304"/>
          <ac:spMkLst>
            <pc:docMk/>
            <pc:sldMk cId="2952918831" sldId="311"/>
            <ac:spMk id="9640" creationId="{00000000-0000-0000-0000-000000000000}"/>
          </ac:spMkLst>
        </pc:spChg>
        <pc:spChg chg="mod">
          <ac:chgData name="Abdessamad Derraz" userId="4c6d9526346a9ae3" providerId="LiveId" clId="{AD25D313-8F40-411F-BE09-C1B3962AFFC3}" dt="2022-08-11T14:46:43.344" v="19304"/>
          <ac:spMkLst>
            <pc:docMk/>
            <pc:sldMk cId="2952918831" sldId="311"/>
            <ac:spMk id="9641" creationId="{00000000-0000-0000-0000-000000000000}"/>
          </ac:spMkLst>
        </pc:spChg>
        <pc:spChg chg="mod">
          <ac:chgData name="Abdessamad Derraz" userId="4c6d9526346a9ae3" providerId="LiveId" clId="{AD25D313-8F40-411F-BE09-C1B3962AFFC3}" dt="2022-08-11T14:46:43.344" v="19304"/>
          <ac:spMkLst>
            <pc:docMk/>
            <pc:sldMk cId="2952918831" sldId="311"/>
            <ac:spMk id="9642" creationId="{00000000-0000-0000-0000-000000000000}"/>
          </ac:spMkLst>
        </pc:spChg>
        <pc:spChg chg="mod">
          <ac:chgData name="Abdessamad Derraz" userId="4c6d9526346a9ae3" providerId="LiveId" clId="{AD25D313-8F40-411F-BE09-C1B3962AFFC3}" dt="2022-08-11T14:46:43.344" v="19304"/>
          <ac:spMkLst>
            <pc:docMk/>
            <pc:sldMk cId="2952918831" sldId="311"/>
            <ac:spMk id="9643" creationId="{00000000-0000-0000-0000-000000000000}"/>
          </ac:spMkLst>
        </pc:spChg>
        <pc:spChg chg="mod">
          <ac:chgData name="Abdessamad Derraz" userId="4c6d9526346a9ae3" providerId="LiveId" clId="{AD25D313-8F40-411F-BE09-C1B3962AFFC3}" dt="2022-08-11T14:46:43.344" v="19304"/>
          <ac:spMkLst>
            <pc:docMk/>
            <pc:sldMk cId="2952918831" sldId="311"/>
            <ac:spMk id="9644" creationId="{00000000-0000-0000-0000-000000000000}"/>
          </ac:spMkLst>
        </pc:spChg>
        <pc:spChg chg="mod">
          <ac:chgData name="Abdessamad Derraz" userId="4c6d9526346a9ae3" providerId="LiveId" clId="{AD25D313-8F40-411F-BE09-C1B3962AFFC3}" dt="2022-08-11T14:46:43.344" v="19304"/>
          <ac:spMkLst>
            <pc:docMk/>
            <pc:sldMk cId="2952918831" sldId="311"/>
            <ac:spMk id="9645" creationId="{00000000-0000-0000-0000-000000000000}"/>
          </ac:spMkLst>
        </pc:spChg>
        <pc:spChg chg="mod">
          <ac:chgData name="Abdessamad Derraz" userId="4c6d9526346a9ae3" providerId="LiveId" clId="{AD25D313-8F40-411F-BE09-C1B3962AFFC3}" dt="2022-08-11T14:46:43.344" v="19304"/>
          <ac:spMkLst>
            <pc:docMk/>
            <pc:sldMk cId="2952918831" sldId="311"/>
            <ac:spMk id="9646" creationId="{00000000-0000-0000-0000-000000000000}"/>
          </ac:spMkLst>
        </pc:spChg>
        <pc:spChg chg="mod">
          <ac:chgData name="Abdessamad Derraz" userId="4c6d9526346a9ae3" providerId="LiveId" clId="{AD25D313-8F40-411F-BE09-C1B3962AFFC3}" dt="2022-08-11T14:46:43.344" v="19304"/>
          <ac:spMkLst>
            <pc:docMk/>
            <pc:sldMk cId="2952918831" sldId="311"/>
            <ac:spMk id="9647" creationId="{00000000-0000-0000-0000-000000000000}"/>
          </ac:spMkLst>
        </pc:spChg>
        <pc:spChg chg="mod">
          <ac:chgData name="Abdessamad Derraz" userId="4c6d9526346a9ae3" providerId="LiveId" clId="{AD25D313-8F40-411F-BE09-C1B3962AFFC3}" dt="2022-08-11T14:46:43.344" v="19304"/>
          <ac:spMkLst>
            <pc:docMk/>
            <pc:sldMk cId="2952918831" sldId="311"/>
            <ac:spMk id="9648" creationId="{00000000-0000-0000-0000-000000000000}"/>
          </ac:spMkLst>
        </pc:spChg>
        <pc:spChg chg="mod">
          <ac:chgData name="Abdessamad Derraz" userId="4c6d9526346a9ae3" providerId="LiveId" clId="{AD25D313-8F40-411F-BE09-C1B3962AFFC3}" dt="2022-08-11T14:46:43.344" v="19304"/>
          <ac:spMkLst>
            <pc:docMk/>
            <pc:sldMk cId="2952918831" sldId="311"/>
            <ac:spMk id="9649" creationId="{00000000-0000-0000-0000-000000000000}"/>
          </ac:spMkLst>
        </pc:spChg>
        <pc:spChg chg="mod">
          <ac:chgData name="Abdessamad Derraz" userId="4c6d9526346a9ae3" providerId="LiveId" clId="{AD25D313-8F40-411F-BE09-C1B3962AFFC3}" dt="2022-08-11T14:46:43.344" v="19304"/>
          <ac:spMkLst>
            <pc:docMk/>
            <pc:sldMk cId="2952918831" sldId="311"/>
            <ac:spMk id="9650" creationId="{00000000-0000-0000-0000-000000000000}"/>
          </ac:spMkLst>
        </pc:spChg>
        <pc:spChg chg="mod">
          <ac:chgData name="Abdessamad Derraz" userId="4c6d9526346a9ae3" providerId="LiveId" clId="{AD25D313-8F40-411F-BE09-C1B3962AFFC3}" dt="2022-08-11T14:46:43.344" v="19304"/>
          <ac:spMkLst>
            <pc:docMk/>
            <pc:sldMk cId="2952918831" sldId="311"/>
            <ac:spMk id="9651" creationId="{00000000-0000-0000-0000-000000000000}"/>
          </ac:spMkLst>
        </pc:spChg>
        <pc:spChg chg="mod">
          <ac:chgData name="Abdessamad Derraz" userId="4c6d9526346a9ae3" providerId="LiveId" clId="{AD25D313-8F40-411F-BE09-C1B3962AFFC3}" dt="2022-08-11T14:46:43.344" v="19304"/>
          <ac:spMkLst>
            <pc:docMk/>
            <pc:sldMk cId="2952918831" sldId="311"/>
            <ac:spMk id="9652" creationId="{00000000-0000-0000-0000-000000000000}"/>
          </ac:spMkLst>
        </pc:spChg>
        <pc:spChg chg="mod">
          <ac:chgData name="Abdessamad Derraz" userId="4c6d9526346a9ae3" providerId="LiveId" clId="{AD25D313-8F40-411F-BE09-C1B3962AFFC3}" dt="2022-08-11T14:46:43.344" v="19304"/>
          <ac:spMkLst>
            <pc:docMk/>
            <pc:sldMk cId="2952918831" sldId="311"/>
            <ac:spMk id="9653" creationId="{00000000-0000-0000-0000-000000000000}"/>
          </ac:spMkLst>
        </pc:spChg>
        <pc:spChg chg="mod">
          <ac:chgData name="Abdessamad Derraz" userId="4c6d9526346a9ae3" providerId="LiveId" clId="{AD25D313-8F40-411F-BE09-C1B3962AFFC3}" dt="2022-08-11T14:46:43.344" v="19304"/>
          <ac:spMkLst>
            <pc:docMk/>
            <pc:sldMk cId="2952918831" sldId="311"/>
            <ac:spMk id="9654" creationId="{00000000-0000-0000-0000-000000000000}"/>
          </ac:spMkLst>
        </pc:spChg>
        <pc:spChg chg="mod">
          <ac:chgData name="Abdessamad Derraz" userId="4c6d9526346a9ae3" providerId="LiveId" clId="{AD25D313-8F40-411F-BE09-C1B3962AFFC3}" dt="2022-08-11T14:46:43.344" v="19304"/>
          <ac:spMkLst>
            <pc:docMk/>
            <pc:sldMk cId="2952918831" sldId="311"/>
            <ac:spMk id="9655" creationId="{00000000-0000-0000-0000-000000000000}"/>
          </ac:spMkLst>
        </pc:spChg>
        <pc:spChg chg="mod">
          <ac:chgData name="Abdessamad Derraz" userId="4c6d9526346a9ae3" providerId="LiveId" clId="{AD25D313-8F40-411F-BE09-C1B3962AFFC3}" dt="2022-08-11T14:46:43.344" v="19304"/>
          <ac:spMkLst>
            <pc:docMk/>
            <pc:sldMk cId="2952918831" sldId="311"/>
            <ac:spMk id="9656" creationId="{00000000-0000-0000-0000-000000000000}"/>
          </ac:spMkLst>
        </pc:spChg>
        <pc:spChg chg="mod">
          <ac:chgData name="Abdessamad Derraz" userId="4c6d9526346a9ae3" providerId="LiveId" clId="{AD25D313-8F40-411F-BE09-C1B3962AFFC3}" dt="2022-08-11T14:46:43.344" v="19304"/>
          <ac:spMkLst>
            <pc:docMk/>
            <pc:sldMk cId="2952918831" sldId="311"/>
            <ac:spMk id="9657" creationId="{00000000-0000-0000-0000-000000000000}"/>
          </ac:spMkLst>
        </pc:spChg>
        <pc:spChg chg="mod">
          <ac:chgData name="Abdessamad Derraz" userId="4c6d9526346a9ae3" providerId="LiveId" clId="{AD25D313-8F40-411F-BE09-C1B3962AFFC3}" dt="2022-08-11T14:46:43.344" v="19304"/>
          <ac:spMkLst>
            <pc:docMk/>
            <pc:sldMk cId="2952918831" sldId="311"/>
            <ac:spMk id="9658" creationId="{00000000-0000-0000-0000-000000000000}"/>
          </ac:spMkLst>
        </pc:spChg>
        <pc:spChg chg="mod">
          <ac:chgData name="Abdessamad Derraz" userId="4c6d9526346a9ae3" providerId="LiveId" clId="{AD25D313-8F40-411F-BE09-C1B3962AFFC3}" dt="2022-08-11T14:46:43.344" v="19304"/>
          <ac:spMkLst>
            <pc:docMk/>
            <pc:sldMk cId="2952918831" sldId="311"/>
            <ac:spMk id="9659" creationId="{00000000-0000-0000-0000-000000000000}"/>
          </ac:spMkLst>
        </pc:spChg>
        <pc:spChg chg="mod">
          <ac:chgData name="Abdessamad Derraz" userId="4c6d9526346a9ae3" providerId="LiveId" clId="{AD25D313-8F40-411F-BE09-C1B3962AFFC3}" dt="2022-08-11T14:46:43.344" v="19304"/>
          <ac:spMkLst>
            <pc:docMk/>
            <pc:sldMk cId="2952918831" sldId="311"/>
            <ac:spMk id="9660" creationId="{00000000-0000-0000-0000-000000000000}"/>
          </ac:spMkLst>
        </pc:spChg>
        <pc:spChg chg="mod">
          <ac:chgData name="Abdessamad Derraz" userId="4c6d9526346a9ae3" providerId="LiveId" clId="{AD25D313-8F40-411F-BE09-C1B3962AFFC3}" dt="2022-08-11T14:46:43.344" v="19304"/>
          <ac:spMkLst>
            <pc:docMk/>
            <pc:sldMk cId="2952918831" sldId="311"/>
            <ac:spMk id="9661" creationId="{00000000-0000-0000-0000-000000000000}"/>
          </ac:spMkLst>
        </pc:spChg>
        <pc:spChg chg="mod">
          <ac:chgData name="Abdessamad Derraz" userId="4c6d9526346a9ae3" providerId="LiveId" clId="{AD25D313-8F40-411F-BE09-C1B3962AFFC3}" dt="2022-08-11T14:46:43.344" v="19304"/>
          <ac:spMkLst>
            <pc:docMk/>
            <pc:sldMk cId="2952918831" sldId="311"/>
            <ac:spMk id="9662" creationId="{00000000-0000-0000-0000-000000000000}"/>
          </ac:spMkLst>
        </pc:spChg>
        <pc:spChg chg="mod">
          <ac:chgData name="Abdessamad Derraz" userId="4c6d9526346a9ae3" providerId="LiveId" clId="{AD25D313-8F40-411F-BE09-C1B3962AFFC3}" dt="2022-08-11T14:46:43.344" v="19304"/>
          <ac:spMkLst>
            <pc:docMk/>
            <pc:sldMk cId="2952918831" sldId="311"/>
            <ac:spMk id="9663" creationId="{00000000-0000-0000-0000-000000000000}"/>
          </ac:spMkLst>
        </pc:spChg>
        <pc:spChg chg="mod">
          <ac:chgData name="Abdessamad Derraz" userId="4c6d9526346a9ae3" providerId="LiveId" clId="{AD25D313-8F40-411F-BE09-C1B3962AFFC3}" dt="2022-08-11T14:46:43.344" v="19304"/>
          <ac:spMkLst>
            <pc:docMk/>
            <pc:sldMk cId="2952918831" sldId="311"/>
            <ac:spMk id="9664" creationId="{00000000-0000-0000-0000-000000000000}"/>
          </ac:spMkLst>
        </pc:spChg>
        <pc:spChg chg="mod">
          <ac:chgData name="Abdessamad Derraz" userId="4c6d9526346a9ae3" providerId="LiveId" clId="{AD25D313-8F40-411F-BE09-C1B3962AFFC3}" dt="2022-08-11T14:46:43.344" v="19304"/>
          <ac:spMkLst>
            <pc:docMk/>
            <pc:sldMk cId="2952918831" sldId="311"/>
            <ac:spMk id="9665" creationId="{00000000-0000-0000-0000-000000000000}"/>
          </ac:spMkLst>
        </pc:spChg>
        <pc:spChg chg="mod">
          <ac:chgData name="Abdessamad Derraz" userId="4c6d9526346a9ae3" providerId="LiveId" clId="{AD25D313-8F40-411F-BE09-C1B3962AFFC3}" dt="2022-08-11T14:46:43.344" v="19304"/>
          <ac:spMkLst>
            <pc:docMk/>
            <pc:sldMk cId="2952918831" sldId="311"/>
            <ac:spMk id="9666" creationId="{00000000-0000-0000-0000-000000000000}"/>
          </ac:spMkLst>
        </pc:spChg>
        <pc:spChg chg="mod">
          <ac:chgData name="Abdessamad Derraz" userId="4c6d9526346a9ae3" providerId="LiveId" clId="{AD25D313-8F40-411F-BE09-C1B3962AFFC3}" dt="2022-08-11T14:46:43.344" v="19304"/>
          <ac:spMkLst>
            <pc:docMk/>
            <pc:sldMk cId="2952918831" sldId="311"/>
            <ac:spMk id="9667" creationId="{00000000-0000-0000-0000-000000000000}"/>
          </ac:spMkLst>
        </pc:spChg>
        <pc:spChg chg="mod">
          <ac:chgData name="Abdessamad Derraz" userId="4c6d9526346a9ae3" providerId="LiveId" clId="{AD25D313-8F40-411F-BE09-C1B3962AFFC3}" dt="2022-08-11T14:46:43.344" v="19304"/>
          <ac:spMkLst>
            <pc:docMk/>
            <pc:sldMk cId="2952918831" sldId="311"/>
            <ac:spMk id="9668" creationId="{00000000-0000-0000-0000-000000000000}"/>
          </ac:spMkLst>
        </pc:spChg>
        <pc:spChg chg="mod">
          <ac:chgData name="Abdessamad Derraz" userId="4c6d9526346a9ae3" providerId="LiveId" clId="{AD25D313-8F40-411F-BE09-C1B3962AFFC3}" dt="2022-08-11T14:46:43.344" v="19304"/>
          <ac:spMkLst>
            <pc:docMk/>
            <pc:sldMk cId="2952918831" sldId="311"/>
            <ac:spMk id="9669" creationId="{00000000-0000-0000-0000-000000000000}"/>
          </ac:spMkLst>
        </pc:spChg>
        <pc:spChg chg="mod">
          <ac:chgData name="Abdessamad Derraz" userId="4c6d9526346a9ae3" providerId="LiveId" clId="{AD25D313-8F40-411F-BE09-C1B3962AFFC3}" dt="2022-08-11T14:46:43.344" v="19304"/>
          <ac:spMkLst>
            <pc:docMk/>
            <pc:sldMk cId="2952918831" sldId="311"/>
            <ac:spMk id="9670" creationId="{00000000-0000-0000-0000-000000000000}"/>
          </ac:spMkLst>
        </pc:spChg>
        <pc:spChg chg="mod">
          <ac:chgData name="Abdessamad Derraz" userId="4c6d9526346a9ae3" providerId="LiveId" clId="{AD25D313-8F40-411F-BE09-C1B3962AFFC3}" dt="2022-08-11T14:46:43.344" v="19304"/>
          <ac:spMkLst>
            <pc:docMk/>
            <pc:sldMk cId="2952918831" sldId="311"/>
            <ac:spMk id="9671" creationId="{00000000-0000-0000-0000-000000000000}"/>
          </ac:spMkLst>
        </pc:spChg>
        <pc:spChg chg="mod">
          <ac:chgData name="Abdessamad Derraz" userId="4c6d9526346a9ae3" providerId="LiveId" clId="{AD25D313-8F40-411F-BE09-C1B3962AFFC3}" dt="2022-08-11T14:46:43.344" v="19304"/>
          <ac:spMkLst>
            <pc:docMk/>
            <pc:sldMk cId="2952918831" sldId="311"/>
            <ac:spMk id="9672" creationId="{00000000-0000-0000-0000-000000000000}"/>
          </ac:spMkLst>
        </pc:spChg>
        <pc:spChg chg="mod">
          <ac:chgData name="Abdessamad Derraz" userId="4c6d9526346a9ae3" providerId="LiveId" clId="{AD25D313-8F40-411F-BE09-C1B3962AFFC3}" dt="2022-08-11T14:46:43.344" v="19304"/>
          <ac:spMkLst>
            <pc:docMk/>
            <pc:sldMk cId="2952918831" sldId="311"/>
            <ac:spMk id="9673" creationId="{00000000-0000-0000-0000-000000000000}"/>
          </ac:spMkLst>
        </pc:spChg>
        <pc:spChg chg="mod">
          <ac:chgData name="Abdessamad Derraz" userId="4c6d9526346a9ae3" providerId="LiveId" clId="{AD25D313-8F40-411F-BE09-C1B3962AFFC3}" dt="2022-08-11T14:46:43.344" v="19304"/>
          <ac:spMkLst>
            <pc:docMk/>
            <pc:sldMk cId="2952918831" sldId="311"/>
            <ac:spMk id="9674" creationId="{00000000-0000-0000-0000-000000000000}"/>
          </ac:spMkLst>
        </pc:spChg>
        <pc:spChg chg="mod">
          <ac:chgData name="Abdessamad Derraz" userId="4c6d9526346a9ae3" providerId="LiveId" clId="{AD25D313-8F40-411F-BE09-C1B3962AFFC3}" dt="2022-08-11T14:46:43.344" v="19304"/>
          <ac:spMkLst>
            <pc:docMk/>
            <pc:sldMk cId="2952918831" sldId="311"/>
            <ac:spMk id="9675" creationId="{00000000-0000-0000-0000-000000000000}"/>
          </ac:spMkLst>
        </pc:spChg>
        <pc:spChg chg="mod">
          <ac:chgData name="Abdessamad Derraz" userId="4c6d9526346a9ae3" providerId="LiveId" clId="{AD25D313-8F40-411F-BE09-C1B3962AFFC3}" dt="2022-08-11T14:46:43.344" v="19304"/>
          <ac:spMkLst>
            <pc:docMk/>
            <pc:sldMk cId="2952918831" sldId="311"/>
            <ac:spMk id="9676" creationId="{00000000-0000-0000-0000-000000000000}"/>
          </ac:spMkLst>
        </pc:spChg>
        <pc:spChg chg="mod">
          <ac:chgData name="Abdessamad Derraz" userId="4c6d9526346a9ae3" providerId="LiveId" clId="{AD25D313-8F40-411F-BE09-C1B3962AFFC3}" dt="2022-08-11T14:46:43.344" v="19304"/>
          <ac:spMkLst>
            <pc:docMk/>
            <pc:sldMk cId="2952918831" sldId="311"/>
            <ac:spMk id="9677" creationId="{00000000-0000-0000-0000-000000000000}"/>
          </ac:spMkLst>
        </pc:spChg>
        <pc:spChg chg="mod">
          <ac:chgData name="Abdessamad Derraz" userId="4c6d9526346a9ae3" providerId="LiveId" clId="{AD25D313-8F40-411F-BE09-C1B3962AFFC3}" dt="2022-08-11T14:46:43.344" v="19304"/>
          <ac:spMkLst>
            <pc:docMk/>
            <pc:sldMk cId="2952918831" sldId="311"/>
            <ac:spMk id="9678" creationId="{00000000-0000-0000-0000-000000000000}"/>
          </ac:spMkLst>
        </pc:spChg>
        <pc:spChg chg="mod">
          <ac:chgData name="Abdessamad Derraz" userId="4c6d9526346a9ae3" providerId="LiveId" clId="{AD25D313-8F40-411F-BE09-C1B3962AFFC3}" dt="2022-08-11T14:46:43.344" v="19304"/>
          <ac:spMkLst>
            <pc:docMk/>
            <pc:sldMk cId="2952918831" sldId="311"/>
            <ac:spMk id="9679" creationId="{00000000-0000-0000-0000-000000000000}"/>
          </ac:spMkLst>
        </pc:spChg>
        <pc:spChg chg="mod">
          <ac:chgData name="Abdessamad Derraz" userId="4c6d9526346a9ae3" providerId="LiveId" clId="{AD25D313-8F40-411F-BE09-C1B3962AFFC3}" dt="2022-08-11T14:46:43.344" v="19304"/>
          <ac:spMkLst>
            <pc:docMk/>
            <pc:sldMk cId="2952918831" sldId="311"/>
            <ac:spMk id="9680" creationId="{00000000-0000-0000-0000-000000000000}"/>
          </ac:spMkLst>
        </pc:spChg>
        <pc:spChg chg="mod">
          <ac:chgData name="Abdessamad Derraz" userId="4c6d9526346a9ae3" providerId="LiveId" clId="{AD25D313-8F40-411F-BE09-C1B3962AFFC3}" dt="2022-08-11T14:46:43.344" v="19304"/>
          <ac:spMkLst>
            <pc:docMk/>
            <pc:sldMk cId="2952918831" sldId="311"/>
            <ac:spMk id="9681" creationId="{00000000-0000-0000-0000-000000000000}"/>
          </ac:spMkLst>
        </pc:spChg>
        <pc:spChg chg="mod">
          <ac:chgData name="Abdessamad Derraz" userId="4c6d9526346a9ae3" providerId="LiveId" clId="{AD25D313-8F40-411F-BE09-C1B3962AFFC3}" dt="2022-08-11T14:46:43.344" v="19304"/>
          <ac:spMkLst>
            <pc:docMk/>
            <pc:sldMk cId="2952918831" sldId="311"/>
            <ac:spMk id="9682" creationId="{00000000-0000-0000-0000-000000000000}"/>
          </ac:spMkLst>
        </pc:spChg>
        <pc:grpChg chg="add mod replST">
          <ac:chgData name="Abdessamad Derraz" userId="4c6d9526346a9ae3" providerId="LiveId" clId="{AD25D313-8F40-411F-BE09-C1B3962AFFC3}" dt="2022-08-14T20:01:50.887" v="35393"/>
          <ac:grpSpMkLst>
            <pc:docMk/>
            <pc:sldMk cId="2952918831" sldId="311"/>
            <ac:grpSpMk id="3" creationId="{B513AD40-05ED-296F-6D91-F6A5C88847DF}"/>
          </ac:grpSpMkLst>
        </pc:grpChg>
        <pc:grpChg chg="mod replST">
          <ac:chgData name="Abdessamad Derraz" userId="4c6d9526346a9ae3" providerId="LiveId" clId="{AD25D313-8F40-411F-BE09-C1B3962AFFC3}" dt="2022-08-14T20:01:50.847" v="35392"/>
          <ac:grpSpMkLst>
            <pc:docMk/>
            <pc:sldMk cId="2952918831" sldId="311"/>
            <ac:grpSpMk id="9324" creationId="{00000000-0000-0000-0000-000000000000}"/>
          </ac:grpSpMkLst>
        </pc:grpChg>
        <pc:picChg chg="add mod">
          <ac:chgData name="Abdessamad Derraz" userId="4c6d9526346a9ae3" providerId="LiveId" clId="{AD25D313-8F40-411F-BE09-C1B3962AFFC3}" dt="2022-08-11T15:16:54.391" v="19716" actId="164"/>
          <ac:picMkLst>
            <pc:docMk/>
            <pc:sldMk cId="2952918831" sldId="311"/>
            <ac:picMk id="2" creationId="{7BDEB15F-4245-ADF9-ADF4-B7FA4A093960}"/>
          </ac:picMkLst>
        </pc:picChg>
        <pc:picChg chg="mod replST">
          <ac:chgData name="Abdessamad Derraz" userId="4c6d9526346a9ae3" providerId="LiveId" clId="{AD25D313-8F40-411F-BE09-C1B3962AFFC3}" dt="2022-08-11T15:16:54.391" v="19716" actId="164"/>
          <ac:picMkLst>
            <pc:docMk/>
            <pc:sldMk cId="2952918831" sldId="311"/>
            <ac:picMk id="4" creationId="{99F03602-762B-3EF9-5AFB-56A41C5117D0}"/>
          </ac:picMkLst>
        </pc:picChg>
      </pc:sldChg>
      <pc:sldChg chg="addSp modSp mod modTransition modNotes modNotesTx">
        <pc:chgData name="Abdessamad Derraz" userId="4c6d9526346a9ae3" providerId="LiveId" clId="{AD25D313-8F40-411F-BE09-C1B3962AFFC3}" dt="2022-08-14T21:07:16.283" v="35515" actId="20577"/>
        <pc:sldMkLst>
          <pc:docMk/>
          <pc:sldMk cId="3981123976" sldId="312"/>
        </pc:sldMkLst>
        <pc:spChg chg="replST">
          <ac:chgData name="Abdessamad Derraz" userId="4c6d9526346a9ae3" providerId="LiveId" clId="{AD25D313-8F40-411F-BE09-C1B3962AFFC3}" dt="2022-08-14T20:01:52.690" v="35409"/>
          <ac:spMkLst>
            <pc:docMk/>
            <pc:sldMk cId="3981123976" sldId="312"/>
            <ac:spMk id="5" creationId="{D8A31A09-9C79-357C-4764-4F9E5A5ECDAB}"/>
          </ac:spMkLst>
        </pc:spChg>
        <pc:spChg chg="mod replST">
          <ac:chgData name="Abdessamad Derraz" userId="4c6d9526346a9ae3" providerId="LiveId" clId="{AD25D313-8F40-411F-BE09-C1B3962AFFC3}" dt="2022-08-11T14:46:43.344" v="19304"/>
          <ac:spMkLst>
            <pc:docMk/>
            <pc:sldMk cId="3981123976" sldId="312"/>
            <ac:spMk id="368" creationId="{6C63365D-90B8-EB37-D1FD-CB4F536FB933}"/>
          </ac:spMkLst>
        </pc:spChg>
        <pc:spChg chg="mod replST">
          <ac:chgData name="Abdessamad Derraz" userId="4c6d9526346a9ae3" providerId="LiveId" clId="{AD25D313-8F40-411F-BE09-C1B3962AFFC3}" dt="2022-08-14T20:01:52.079" v="35401"/>
          <ac:spMkLst>
            <pc:docMk/>
            <pc:sldMk cId="3981123976" sldId="312"/>
            <ac:spMk id="9316" creationId="{00000000-0000-0000-0000-000000000000}"/>
          </ac:spMkLst>
        </pc:spChg>
        <pc:spChg chg="mod replST">
          <ac:chgData name="Abdessamad Derraz" userId="4c6d9526346a9ae3" providerId="LiveId" clId="{AD25D313-8F40-411F-BE09-C1B3962AFFC3}" dt="2022-08-14T20:01:52.156" v="35402"/>
          <ac:spMkLst>
            <pc:docMk/>
            <pc:sldMk cId="3981123976" sldId="312"/>
            <ac:spMk id="9318" creationId="{00000000-0000-0000-0000-000000000000}"/>
          </ac:spMkLst>
        </pc:spChg>
        <pc:spChg chg="mod replST">
          <ac:chgData name="Abdessamad Derraz" userId="4c6d9526346a9ae3" providerId="LiveId" clId="{AD25D313-8F40-411F-BE09-C1B3962AFFC3}" dt="2022-08-14T20:01:52.197" v="35403"/>
          <ac:spMkLst>
            <pc:docMk/>
            <pc:sldMk cId="3981123976" sldId="312"/>
            <ac:spMk id="9319" creationId="{00000000-0000-0000-0000-000000000000}"/>
          </ac:spMkLst>
        </pc:spChg>
        <pc:spChg chg="mod replST">
          <ac:chgData name="Abdessamad Derraz" userId="4c6d9526346a9ae3" providerId="LiveId" clId="{AD25D313-8F40-411F-BE09-C1B3962AFFC3}" dt="2022-08-14T20:01:52.285" v="35404"/>
          <ac:spMkLst>
            <pc:docMk/>
            <pc:sldMk cId="3981123976" sldId="312"/>
            <ac:spMk id="9320" creationId="{00000000-0000-0000-0000-000000000000}"/>
          </ac:spMkLst>
        </pc:spChg>
        <pc:spChg chg="mod replST">
          <ac:chgData name="Abdessamad Derraz" userId="4c6d9526346a9ae3" providerId="LiveId" clId="{AD25D313-8F40-411F-BE09-C1B3962AFFC3}" dt="2022-08-14T20:01:52.362" v="35405"/>
          <ac:spMkLst>
            <pc:docMk/>
            <pc:sldMk cId="3981123976" sldId="312"/>
            <ac:spMk id="9322" creationId="{00000000-0000-0000-0000-000000000000}"/>
          </ac:spMkLst>
        </pc:spChg>
        <pc:spChg chg="mod replST">
          <ac:chgData name="Abdessamad Derraz" userId="4c6d9526346a9ae3" providerId="LiveId" clId="{AD25D313-8F40-411F-BE09-C1B3962AFFC3}" dt="2022-08-14T20:01:52.441" v="35406"/>
          <ac:spMkLst>
            <pc:docMk/>
            <pc:sldMk cId="3981123976" sldId="312"/>
            <ac:spMk id="9323" creationId="{00000000-0000-0000-0000-000000000000}"/>
          </ac:spMkLst>
        </pc:spChg>
        <pc:spChg chg="mod">
          <ac:chgData name="Abdessamad Derraz" userId="4c6d9526346a9ae3" providerId="LiveId" clId="{AD25D313-8F40-411F-BE09-C1B3962AFFC3}" dt="2022-08-11T14:46:43.344" v="19304"/>
          <ac:spMkLst>
            <pc:docMk/>
            <pc:sldMk cId="3981123976" sldId="312"/>
            <ac:spMk id="9325" creationId="{00000000-0000-0000-0000-000000000000}"/>
          </ac:spMkLst>
        </pc:spChg>
        <pc:spChg chg="mod">
          <ac:chgData name="Abdessamad Derraz" userId="4c6d9526346a9ae3" providerId="LiveId" clId="{AD25D313-8F40-411F-BE09-C1B3962AFFC3}" dt="2022-08-11T14:46:43.344" v="19304"/>
          <ac:spMkLst>
            <pc:docMk/>
            <pc:sldMk cId="3981123976" sldId="312"/>
            <ac:spMk id="9326" creationId="{00000000-0000-0000-0000-000000000000}"/>
          </ac:spMkLst>
        </pc:spChg>
        <pc:spChg chg="mod">
          <ac:chgData name="Abdessamad Derraz" userId="4c6d9526346a9ae3" providerId="LiveId" clId="{AD25D313-8F40-411F-BE09-C1B3962AFFC3}" dt="2022-08-11T14:46:43.344" v="19304"/>
          <ac:spMkLst>
            <pc:docMk/>
            <pc:sldMk cId="3981123976" sldId="312"/>
            <ac:spMk id="9327" creationId="{00000000-0000-0000-0000-000000000000}"/>
          </ac:spMkLst>
        </pc:spChg>
        <pc:spChg chg="mod">
          <ac:chgData name="Abdessamad Derraz" userId="4c6d9526346a9ae3" providerId="LiveId" clId="{AD25D313-8F40-411F-BE09-C1B3962AFFC3}" dt="2022-08-11T14:46:43.344" v="19304"/>
          <ac:spMkLst>
            <pc:docMk/>
            <pc:sldMk cId="3981123976" sldId="312"/>
            <ac:spMk id="9328" creationId="{00000000-0000-0000-0000-000000000000}"/>
          </ac:spMkLst>
        </pc:spChg>
        <pc:spChg chg="mod">
          <ac:chgData name="Abdessamad Derraz" userId="4c6d9526346a9ae3" providerId="LiveId" clId="{AD25D313-8F40-411F-BE09-C1B3962AFFC3}" dt="2022-08-11T14:46:43.344" v="19304"/>
          <ac:spMkLst>
            <pc:docMk/>
            <pc:sldMk cId="3981123976" sldId="312"/>
            <ac:spMk id="9329" creationId="{00000000-0000-0000-0000-000000000000}"/>
          </ac:spMkLst>
        </pc:spChg>
        <pc:spChg chg="mod">
          <ac:chgData name="Abdessamad Derraz" userId="4c6d9526346a9ae3" providerId="LiveId" clId="{AD25D313-8F40-411F-BE09-C1B3962AFFC3}" dt="2022-08-11T14:46:43.344" v="19304"/>
          <ac:spMkLst>
            <pc:docMk/>
            <pc:sldMk cId="3981123976" sldId="312"/>
            <ac:spMk id="9330" creationId="{00000000-0000-0000-0000-000000000000}"/>
          </ac:spMkLst>
        </pc:spChg>
        <pc:spChg chg="mod">
          <ac:chgData name="Abdessamad Derraz" userId="4c6d9526346a9ae3" providerId="LiveId" clId="{AD25D313-8F40-411F-BE09-C1B3962AFFC3}" dt="2022-08-11T14:46:43.344" v="19304"/>
          <ac:spMkLst>
            <pc:docMk/>
            <pc:sldMk cId="3981123976" sldId="312"/>
            <ac:spMk id="9331" creationId="{00000000-0000-0000-0000-000000000000}"/>
          </ac:spMkLst>
        </pc:spChg>
        <pc:spChg chg="mod">
          <ac:chgData name="Abdessamad Derraz" userId="4c6d9526346a9ae3" providerId="LiveId" clId="{AD25D313-8F40-411F-BE09-C1B3962AFFC3}" dt="2022-08-11T14:46:43.344" v="19304"/>
          <ac:spMkLst>
            <pc:docMk/>
            <pc:sldMk cId="3981123976" sldId="312"/>
            <ac:spMk id="9332" creationId="{00000000-0000-0000-0000-000000000000}"/>
          </ac:spMkLst>
        </pc:spChg>
        <pc:spChg chg="mod">
          <ac:chgData name="Abdessamad Derraz" userId="4c6d9526346a9ae3" providerId="LiveId" clId="{AD25D313-8F40-411F-BE09-C1B3962AFFC3}" dt="2022-08-11T14:46:43.344" v="19304"/>
          <ac:spMkLst>
            <pc:docMk/>
            <pc:sldMk cId="3981123976" sldId="312"/>
            <ac:spMk id="9333" creationId="{00000000-0000-0000-0000-000000000000}"/>
          </ac:spMkLst>
        </pc:spChg>
        <pc:spChg chg="mod">
          <ac:chgData name="Abdessamad Derraz" userId="4c6d9526346a9ae3" providerId="LiveId" clId="{AD25D313-8F40-411F-BE09-C1B3962AFFC3}" dt="2022-08-11T14:46:43.344" v="19304"/>
          <ac:spMkLst>
            <pc:docMk/>
            <pc:sldMk cId="3981123976" sldId="312"/>
            <ac:spMk id="9334" creationId="{00000000-0000-0000-0000-000000000000}"/>
          </ac:spMkLst>
        </pc:spChg>
        <pc:spChg chg="mod">
          <ac:chgData name="Abdessamad Derraz" userId="4c6d9526346a9ae3" providerId="LiveId" clId="{AD25D313-8F40-411F-BE09-C1B3962AFFC3}" dt="2022-08-11T14:46:43.344" v="19304"/>
          <ac:spMkLst>
            <pc:docMk/>
            <pc:sldMk cId="3981123976" sldId="312"/>
            <ac:spMk id="9335" creationId="{00000000-0000-0000-0000-000000000000}"/>
          </ac:spMkLst>
        </pc:spChg>
        <pc:spChg chg="mod">
          <ac:chgData name="Abdessamad Derraz" userId="4c6d9526346a9ae3" providerId="LiveId" clId="{AD25D313-8F40-411F-BE09-C1B3962AFFC3}" dt="2022-08-11T14:46:43.344" v="19304"/>
          <ac:spMkLst>
            <pc:docMk/>
            <pc:sldMk cId="3981123976" sldId="312"/>
            <ac:spMk id="9336" creationId="{00000000-0000-0000-0000-000000000000}"/>
          </ac:spMkLst>
        </pc:spChg>
        <pc:spChg chg="mod">
          <ac:chgData name="Abdessamad Derraz" userId="4c6d9526346a9ae3" providerId="LiveId" clId="{AD25D313-8F40-411F-BE09-C1B3962AFFC3}" dt="2022-08-11T14:46:43.344" v="19304"/>
          <ac:spMkLst>
            <pc:docMk/>
            <pc:sldMk cId="3981123976" sldId="312"/>
            <ac:spMk id="9337" creationId="{00000000-0000-0000-0000-000000000000}"/>
          </ac:spMkLst>
        </pc:spChg>
        <pc:spChg chg="mod">
          <ac:chgData name="Abdessamad Derraz" userId="4c6d9526346a9ae3" providerId="LiveId" clId="{AD25D313-8F40-411F-BE09-C1B3962AFFC3}" dt="2022-08-11T14:46:43.344" v="19304"/>
          <ac:spMkLst>
            <pc:docMk/>
            <pc:sldMk cId="3981123976" sldId="312"/>
            <ac:spMk id="9338" creationId="{00000000-0000-0000-0000-000000000000}"/>
          </ac:spMkLst>
        </pc:spChg>
        <pc:spChg chg="mod">
          <ac:chgData name="Abdessamad Derraz" userId="4c6d9526346a9ae3" providerId="LiveId" clId="{AD25D313-8F40-411F-BE09-C1B3962AFFC3}" dt="2022-08-11T14:46:43.344" v="19304"/>
          <ac:spMkLst>
            <pc:docMk/>
            <pc:sldMk cId="3981123976" sldId="312"/>
            <ac:spMk id="9339" creationId="{00000000-0000-0000-0000-000000000000}"/>
          </ac:spMkLst>
        </pc:spChg>
        <pc:spChg chg="mod">
          <ac:chgData name="Abdessamad Derraz" userId="4c6d9526346a9ae3" providerId="LiveId" clId="{AD25D313-8F40-411F-BE09-C1B3962AFFC3}" dt="2022-08-11T14:46:43.344" v="19304"/>
          <ac:spMkLst>
            <pc:docMk/>
            <pc:sldMk cId="3981123976" sldId="312"/>
            <ac:spMk id="9340" creationId="{00000000-0000-0000-0000-000000000000}"/>
          </ac:spMkLst>
        </pc:spChg>
        <pc:spChg chg="mod">
          <ac:chgData name="Abdessamad Derraz" userId="4c6d9526346a9ae3" providerId="LiveId" clId="{AD25D313-8F40-411F-BE09-C1B3962AFFC3}" dt="2022-08-11T14:46:43.344" v="19304"/>
          <ac:spMkLst>
            <pc:docMk/>
            <pc:sldMk cId="3981123976" sldId="312"/>
            <ac:spMk id="9341" creationId="{00000000-0000-0000-0000-000000000000}"/>
          </ac:spMkLst>
        </pc:spChg>
        <pc:spChg chg="mod">
          <ac:chgData name="Abdessamad Derraz" userId="4c6d9526346a9ae3" providerId="LiveId" clId="{AD25D313-8F40-411F-BE09-C1B3962AFFC3}" dt="2022-08-11T14:46:43.344" v="19304"/>
          <ac:spMkLst>
            <pc:docMk/>
            <pc:sldMk cId="3981123976" sldId="312"/>
            <ac:spMk id="9342" creationId="{00000000-0000-0000-0000-000000000000}"/>
          </ac:spMkLst>
        </pc:spChg>
        <pc:spChg chg="mod">
          <ac:chgData name="Abdessamad Derraz" userId="4c6d9526346a9ae3" providerId="LiveId" clId="{AD25D313-8F40-411F-BE09-C1B3962AFFC3}" dt="2022-08-11T14:46:43.344" v="19304"/>
          <ac:spMkLst>
            <pc:docMk/>
            <pc:sldMk cId="3981123976" sldId="312"/>
            <ac:spMk id="9343" creationId="{00000000-0000-0000-0000-000000000000}"/>
          </ac:spMkLst>
        </pc:spChg>
        <pc:spChg chg="mod">
          <ac:chgData name="Abdessamad Derraz" userId="4c6d9526346a9ae3" providerId="LiveId" clId="{AD25D313-8F40-411F-BE09-C1B3962AFFC3}" dt="2022-08-11T14:46:43.344" v="19304"/>
          <ac:spMkLst>
            <pc:docMk/>
            <pc:sldMk cId="3981123976" sldId="312"/>
            <ac:spMk id="9344" creationId="{00000000-0000-0000-0000-000000000000}"/>
          </ac:spMkLst>
        </pc:spChg>
        <pc:spChg chg="mod">
          <ac:chgData name="Abdessamad Derraz" userId="4c6d9526346a9ae3" providerId="LiveId" clId="{AD25D313-8F40-411F-BE09-C1B3962AFFC3}" dt="2022-08-11T14:46:43.344" v="19304"/>
          <ac:spMkLst>
            <pc:docMk/>
            <pc:sldMk cId="3981123976" sldId="312"/>
            <ac:spMk id="9345" creationId="{00000000-0000-0000-0000-000000000000}"/>
          </ac:spMkLst>
        </pc:spChg>
        <pc:spChg chg="mod">
          <ac:chgData name="Abdessamad Derraz" userId="4c6d9526346a9ae3" providerId="LiveId" clId="{AD25D313-8F40-411F-BE09-C1B3962AFFC3}" dt="2022-08-11T14:46:43.344" v="19304"/>
          <ac:spMkLst>
            <pc:docMk/>
            <pc:sldMk cId="3981123976" sldId="312"/>
            <ac:spMk id="9346" creationId="{00000000-0000-0000-0000-000000000000}"/>
          </ac:spMkLst>
        </pc:spChg>
        <pc:spChg chg="mod">
          <ac:chgData name="Abdessamad Derraz" userId="4c6d9526346a9ae3" providerId="LiveId" clId="{AD25D313-8F40-411F-BE09-C1B3962AFFC3}" dt="2022-08-11T14:46:43.344" v="19304"/>
          <ac:spMkLst>
            <pc:docMk/>
            <pc:sldMk cId="3981123976" sldId="312"/>
            <ac:spMk id="9347" creationId="{00000000-0000-0000-0000-000000000000}"/>
          </ac:spMkLst>
        </pc:spChg>
        <pc:spChg chg="mod">
          <ac:chgData name="Abdessamad Derraz" userId="4c6d9526346a9ae3" providerId="LiveId" clId="{AD25D313-8F40-411F-BE09-C1B3962AFFC3}" dt="2022-08-11T14:46:43.344" v="19304"/>
          <ac:spMkLst>
            <pc:docMk/>
            <pc:sldMk cId="3981123976" sldId="312"/>
            <ac:spMk id="9348" creationId="{00000000-0000-0000-0000-000000000000}"/>
          </ac:spMkLst>
        </pc:spChg>
        <pc:spChg chg="mod">
          <ac:chgData name="Abdessamad Derraz" userId="4c6d9526346a9ae3" providerId="LiveId" clId="{AD25D313-8F40-411F-BE09-C1B3962AFFC3}" dt="2022-08-11T14:46:43.344" v="19304"/>
          <ac:spMkLst>
            <pc:docMk/>
            <pc:sldMk cId="3981123976" sldId="312"/>
            <ac:spMk id="9349" creationId="{00000000-0000-0000-0000-000000000000}"/>
          </ac:spMkLst>
        </pc:spChg>
        <pc:spChg chg="mod">
          <ac:chgData name="Abdessamad Derraz" userId="4c6d9526346a9ae3" providerId="LiveId" clId="{AD25D313-8F40-411F-BE09-C1B3962AFFC3}" dt="2022-08-11T14:46:43.344" v="19304"/>
          <ac:spMkLst>
            <pc:docMk/>
            <pc:sldMk cId="3981123976" sldId="312"/>
            <ac:spMk id="9350" creationId="{00000000-0000-0000-0000-000000000000}"/>
          </ac:spMkLst>
        </pc:spChg>
        <pc:spChg chg="mod">
          <ac:chgData name="Abdessamad Derraz" userId="4c6d9526346a9ae3" providerId="LiveId" clId="{AD25D313-8F40-411F-BE09-C1B3962AFFC3}" dt="2022-08-11T14:46:43.344" v="19304"/>
          <ac:spMkLst>
            <pc:docMk/>
            <pc:sldMk cId="3981123976" sldId="312"/>
            <ac:spMk id="9351" creationId="{00000000-0000-0000-0000-000000000000}"/>
          </ac:spMkLst>
        </pc:spChg>
        <pc:spChg chg="mod">
          <ac:chgData name="Abdessamad Derraz" userId="4c6d9526346a9ae3" providerId="LiveId" clId="{AD25D313-8F40-411F-BE09-C1B3962AFFC3}" dt="2022-08-11T14:46:43.344" v="19304"/>
          <ac:spMkLst>
            <pc:docMk/>
            <pc:sldMk cId="3981123976" sldId="312"/>
            <ac:spMk id="9352" creationId="{00000000-0000-0000-0000-000000000000}"/>
          </ac:spMkLst>
        </pc:spChg>
        <pc:spChg chg="mod">
          <ac:chgData name="Abdessamad Derraz" userId="4c6d9526346a9ae3" providerId="LiveId" clId="{AD25D313-8F40-411F-BE09-C1B3962AFFC3}" dt="2022-08-11T14:46:43.344" v="19304"/>
          <ac:spMkLst>
            <pc:docMk/>
            <pc:sldMk cId="3981123976" sldId="312"/>
            <ac:spMk id="9353" creationId="{00000000-0000-0000-0000-000000000000}"/>
          </ac:spMkLst>
        </pc:spChg>
        <pc:spChg chg="mod">
          <ac:chgData name="Abdessamad Derraz" userId="4c6d9526346a9ae3" providerId="LiveId" clId="{AD25D313-8F40-411F-BE09-C1B3962AFFC3}" dt="2022-08-11T14:46:43.344" v="19304"/>
          <ac:spMkLst>
            <pc:docMk/>
            <pc:sldMk cId="3981123976" sldId="312"/>
            <ac:spMk id="9354" creationId="{00000000-0000-0000-0000-000000000000}"/>
          </ac:spMkLst>
        </pc:spChg>
        <pc:spChg chg="mod">
          <ac:chgData name="Abdessamad Derraz" userId="4c6d9526346a9ae3" providerId="LiveId" clId="{AD25D313-8F40-411F-BE09-C1B3962AFFC3}" dt="2022-08-11T14:46:43.344" v="19304"/>
          <ac:spMkLst>
            <pc:docMk/>
            <pc:sldMk cId="3981123976" sldId="312"/>
            <ac:spMk id="9355" creationId="{00000000-0000-0000-0000-000000000000}"/>
          </ac:spMkLst>
        </pc:spChg>
        <pc:spChg chg="mod">
          <ac:chgData name="Abdessamad Derraz" userId="4c6d9526346a9ae3" providerId="LiveId" clId="{AD25D313-8F40-411F-BE09-C1B3962AFFC3}" dt="2022-08-11T14:46:43.344" v="19304"/>
          <ac:spMkLst>
            <pc:docMk/>
            <pc:sldMk cId="3981123976" sldId="312"/>
            <ac:spMk id="9356" creationId="{00000000-0000-0000-0000-000000000000}"/>
          </ac:spMkLst>
        </pc:spChg>
        <pc:spChg chg="mod">
          <ac:chgData name="Abdessamad Derraz" userId="4c6d9526346a9ae3" providerId="LiveId" clId="{AD25D313-8F40-411F-BE09-C1B3962AFFC3}" dt="2022-08-11T14:46:43.344" v="19304"/>
          <ac:spMkLst>
            <pc:docMk/>
            <pc:sldMk cId="3981123976" sldId="312"/>
            <ac:spMk id="9357" creationId="{00000000-0000-0000-0000-000000000000}"/>
          </ac:spMkLst>
        </pc:spChg>
        <pc:spChg chg="mod">
          <ac:chgData name="Abdessamad Derraz" userId="4c6d9526346a9ae3" providerId="LiveId" clId="{AD25D313-8F40-411F-BE09-C1B3962AFFC3}" dt="2022-08-11T14:46:43.344" v="19304"/>
          <ac:spMkLst>
            <pc:docMk/>
            <pc:sldMk cId="3981123976" sldId="312"/>
            <ac:spMk id="9358" creationId="{00000000-0000-0000-0000-000000000000}"/>
          </ac:spMkLst>
        </pc:spChg>
        <pc:spChg chg="mod">
          <ac:chgData name="Abdessamad Derraz" userId="4c6d9526346a9ae3" providerId="LiveId" clId="{AD25D313-8F40-411F-BE09-C1B3962AFFC3}" dt="2022-08-11T14:46:43.344" v="19304"/>
          <ac:spMkLst>
            <pc:docMk/>
            <pc:sldMk cId="3981123976" sldId="312"/>
            <ac:spMk id="9359" creationId="{00000000-0000-0000-0000-000000000000}"/>
          </ac:spMkLst>
        </pc:spChg>
        <pc:spChg chg="mod">
          <ac:chgData name="Abdessamad Derraz" userId="4c6d9526346a9ae3" providerId="LiveId" clId="{AD25D313-8F40-411F-BE09-C1B3962AFFC3}" dt="2022-08-11T14:46:43.344" v="19304"/>
          <ac:spMkLst>
            <pc:docMk/>
            <pc:sldMk cId="3981123976" sldId="312"/>
            <ac:spMk id="9360" creationId="{00000000-0000-0000-0000-000000000000}"/>
          </ac:spMkLst>
        </pc:spChg>
        <pc:spChg chg="mod">
          <ac:chgData name="Abdessamad Derraz" userId="4c6d9526346a9ae3" providerId="LiveId" clId="{AD25D313-8F40-411F-BE09-C1B3962AFFC3}" dt="2022-08-11T14:46:43.344" v="19304"/>
          <ac:spMkLst>
            <pc:docMk/>
            <pc:sldMk cId="3981123976" sldId="312"/>
            <ac:spMk id="9361" creationId="{00000000-0000-0000-0000-000000000000}"/>
          </ac:spMkLst>
        </pc:spChg>
        <pc:spChg chg="mod">
          <ac:chgData name="Abdessamad Derraz" userId="4c6d9526346a9ae3" providerId="LiveId" clId="{AD25D313-8F40-411F-BE09-C1B3962AFFC3}" dt="2022-08-11T14:46:43.344" v="19304"/>
          <ac:spMkLst>
            <pc:docMk/>
            <pc:sldMk cId="3981123976" sldId="312"/>
            <ac:spMk id="9362" creationId="{00000000-0000-0000-0000-000000000000}"/>
          </ac:spMkLst>
        </pc:spChg>
        <pc:spChg chg="mod">
          <ac:chgData name="Abdessamad Derraz" userId="4c6d9526346a9ae3" providerId="LiveId" clId="{AD25D313-8F40-411F-BE09-C1B3962AFFC3}" dt="2022-08-11T14:46:43.344" v="19304"/>
          <ac:spMkLst>
            <pc:docMk/>
            <pc:sldMk cId="3981123976" sldId="312"/>
            <ac:spMk id="9363" creationId="{00000000-0000-0000-0000-000000000000}"/>
          </ac:spMkLst>
        </pc:spChg>
        <pc:spChg chg="mod">
          <ac:chgData name="Abdessamad Derraz" userId="4c6d9526346a9ae3" providerId="LiveId" clId="{AD25D313-8F40-411F-BE09-C1B3962AFFC3}" dt="2022-08-11T14:46:43.344" v="19304"/>
          <ac:spMkLst>
            <pc:docMk/>
            <pc:sldMk cId="3981123976" sldId="312"/>
            <ac:spMk id="9364" creationId="{00000000-0000-0000-0000-000000000000}"/>
          </ac:spMkLst>
        </pc:spChg>
        <pc:spChg chg="mod">
          <ac:chgData name="Abdessamad Derraz" userId="4c6d9526346a9ae3" providerId="LiveId" clId="{AD25D313-8F40-411F-BE09-C1B3962AFFC3}" dt="2022-08-11T14:46:43.344" v="19304"/>
          <ac:spMkLst>
            <pc:docMk/>
            <pc:sldMk cId="3981123976" sldId="312"/>
            <ac:spMk id="9365" creationId="{00000000-0000-0000-0000-000000000000}"/>
          </ac:spMkLst>
        </pc:spChg>
        <pc:spChg chg="mod">
          <ac:chgData name="Abdessamad Derraz" userId="4c6d9526346a9ae3" providerId="LiveId" clId="{AD25D313-8F40-411F-BE09-C1B3962AFFC3}" dt="2022-08-11T14:46:43.344" v="19304"/>
          <ac:spMkLst>
            <pc:docMk/>
            <pc:sldMk cId="3981123976" sldId="312"/>
            <ac:spMk id="9366" creationId="{00000000-0000-0000-0000-000000000000}"/>
          </ac:spMkLst>
        </pc:spChg>
        <pc:spChg chg="mod">
          <ac:chgData name="Abdessamad Derraz" userId="4c6d9526346a9ae3" providerId="LiveId" clId="{AD25D313-8F40-411F-BE09-C1B3962AFFC3}" dt="2022-08-11T14:46:43.344" v="19304"/>
          <ac:spMkLst>
            <pc:docMk/>
            <pc:sldMk cId="3981123976" sldId="312"/>
            <ac:spMk id="9367" creationId="{00000000-0000-0000-0000-000000000000}"/>
          </ac:spMkLst>
        </pc:spChg>
        <pc:spChg chg="mod">
          <ac:chgData name="Abdessamad Derraz" userId="4c6d9526346a9ae3" providerId="LiveId" clId="{AD25D313-8F40-411F-BE09-C1B3962AFFC3}" dt="2022-08-11T14:46:43.344" v="19304"/>
          <ac:spMkLst>
            <pc:docMk/>
            <pc:sldMk cId="3981123976" sldId="312"/>
            <ac:spMk id="9368" creationId="{00000000-0000-0000-0000-000000000000}"/>
          </ac:spMkLst>
        </pc:spChg>
        <pc:spChg chg="mod">
          <ac:chgData name="Abdessamad Derraz" userId="4c6d9526346a9ae3" providerId="LiveId" clId="{AD25D313-8F40-411F-BE09-C1B3962AFFC3}" dt="2022-08-11T14:46:43.344" v="19304"/>
          <ac:spMkLst>
            <pc:docMk/>
            <pc:sldMk cId="3981123976" sldId="312"/>
            <ac:spMk id="9369" creationId="{00000000-0000-0000-0000-000000000000}"/>
          </ac:spMkLst>
        </pc:spChg>
        <pc:spChg chg="mod">
          <ac:chgData name="Abdessamad Derraz" userId="4c6d9526346a9ae3" providerId="LiveId" clId="{AD25D313-8F40-411F-BE09-C1B3962AFFC3}" dt="2022-08-11T14:46:43.344" v="19304"/>
          <ac:spMkLst>
            <pc:docMk/>
            <pc:sldMk cId="3981123976" sldId="312"/>
            <ac:spMk id="9370" creationId="{00000000-0000-0000-0000-000000000000}"/>
          </ac:spMkLst>
        </pc:spChg>
        <pc:spChg chg="mod">
          <ac:chgData name="Abdessamad Derraz" userId="4c6d9526346a9ae3" providerId="LiveId" clId="{AD25D313-8F40-411F-BE09-C1B3962AFFC3}" dt="2022-08-11T14:46:43.344" v="19304"/>
          <ac:spMkLst>
            <pc:docMk/>
            <pc:sldMk cId="3981123976" sldId="312"/>
            <ac:spMk id="9371" creationId="{00000000-0000-0000-0000-000000000000}"/>
          </ac:spMkLst>
        </pc:spChg>
        <pc:spChg chg="mod">
          <ac:chgData name="Abdessamad Derraz" userId="4c6d9526346a9ae3" providerId="LiveId" clId="{AD25D313-8F40-411F-BE09-C1B3962AFFC3}" dt="2022-08-11T14:46:43.344" v="19304"/>
          <ac:spMkLst>
            <pc:docMk/>
            <pc:sldMk cId="3981123976" sldId="312"/>
            <ac:spMk id="9372" creationId="{00000000-0000-0000-0000-000000000000}"/>
          </ac:spMkLst>
        </pc:spChg>
        <pc:spChg chg="mod">
          <ac:chgData name="Abdessamad Derraz" userId="4c6d9526346a9ae3" providerId="LiveId" clId="{AD25D313-8F40-411F-BE09-C1B3962AFFC3}" dt="2022-08-11T14:46:43.344" v="19304"/>
          <ac:spMkLst>
            <pc:docMk/>
            <pc:sldMk cId="3981123976" sldId="312"/>
            <ac:spMk id="9373" creationId="{00000000-0000-0000-0000-000000000000}"/>
          </ac:spMkLst>
        </pc:spChg>
        <pc:spChg chg="mod">
          <ac:chgData name="Abdessamad Derraz" userId="4c6d9526346a9ae3" providerId="LiveId" clId="{AD25D313-8F40-411F-BE09-C1B3962AFFC3}" dt="2022-08-11T14:46:43.344" v="19304"/>
          <ac:spMkLst>
            <pc:docMk/>
            <pc:sldMk cId="3981123976" sldId="312"/>
            <ac:spMk id="9374" creationId="{00000000-0000-0000-0000-000000000000}"/>
          </ac:spMkLst>
        </pc:spChg>
        <pc:spChg chg="mod">
          <ac:chgData name="Abdessamad Derraz" userId="4c6d9526346a9ae3" providerId="LiveId" clId="{AD25D313-8F40-411F-BE09-C1B3962AFFC3}" dt="2022-08-11T14:46:43.344" v="19304"/>
          <ac:spMkLst>
            <pc:docMk/>
            <pc:sldMk cId="3981123976" sldId="312"/>
            <ac:spMk id="9375" creationId="{00000000-0000-0000-0000-000000000000}"/>
          </ac:spMkLst>
        </pc:spChg>
        <pc:spChg chg="mod">
          <ac:chgData name="Abdessamad Derraz" userId="4c6d9526346a9ae3" providerId="LiveId" clId="{AD25D313-8F40-411F-BE09-C1B3962AFFC3}" dt="2022-08-11T14:46:43.344" v="19304"/>
          <ac:spMkLst>
            <pc:docMk/>
            <pc:sldMk cId="3981123976" sldId="312"/>
            <ac:spMk id="9376" creationId="{00000000-0000-0000-0000-000000000000}"/>
          </ac:spMkLst>
        </pc:spChg>
        <pc:spChg chg="mod">
          <ac:chgData name="Abdessamad Derraz" userId="4c6d9526346a9ae3" providerId="LiveId" clId="{AD25D313-8F40-411F-BE09-C1B3962AFFC3}" dt="2022-08-11T14:46:43.344" v="19304"/>
          <ac:spMkLst>
            <pc:docMk/>
            <pc:sldMk cId="3981123976" sldId="312"/>
            <ac:spMk id="9377" creationId="{00000000-0000-0000-0000-000000000000}"/>
          </ac:spMkLst>
        </pc:spChg>
        <pc:spChg chg="mod">
          <ac:chgData name="Abdessamad Derraz" userId="4c6d9526346a9ae3" providerId="LiveId" clId="{AD25D313-8F40-411F-BE09-C1B3962AFFC3}" dt="2022-08-11T14:46:43.344" v="19304"/>
          <ac:spMkLst>
            <pc:docMk/>
            <pc:sldMk cId="3981123976" sldId="312"/>
            <ac:spMk id="9378" creationId="{00000000-0000-0000-0000-000000000000}"/>
          </ac:spMkLst>
        </pc:spChg>
        <pc:spChg chg="mod">
          <ac:chgData name="Abdessamad Derraz" userId="4c6d9526346a9ae3" providerId="LiveId" clId="{AD25D313-8F40-411F-BE09-C1B3962AFFC3}" dt="2022-08-11T14:46:43.344" v="19304"/>
          <ac:spMkLst>
            <pc:docMk/>
            <pc:sldMk cId="3981123976" sldId="312"/>
            <ac:spMk id="9379" creationId="{00000000-0000-0000-0000-000000000000}"/>
          </ac:spMkLst>
        </pc:spChg>
        <pc:spChg chg="mod">
          <ac:chgData name="Abdessamad Derraz" userId="4c6d9526346a9ae3" providerId="LiveId" clId="{AD25D313-8F40-411F-BE09-C1B3962AFFC3}" dt="2022-08-11T14:46:43.344" v="19304"/>
          <ac:spMkLst>
            <pc:docMk/>
            <pc:sldMk cId="3981123976" sldId="312"/>
            <ac:spMk id="9380" creationId="{00000000-0000-0000-0000-000000000000}"/>
          </ac:spMkLst>
        </pc:spChg>
        <pc:spChg chg="mod">
          <ac:chgData name="Abdessamad Derraz" userId="4c6d9526346a9ae3" providerId="LiveId" clId="{AD25D313-8F40-411F-BE09-C1B3962AFFC3}" dt="2022-08-11T14:46:43.344" v="19304"/>
          <ac:spMkLst>
            <pc:docMk/>
            <pc:sldMk cId="3981123976" sldId="312"/>
            <ac:spMk id="9381" creationId="{00000000-0000-0000-0000-000000000000}"/>
          </ac:spMkLst>
        </pc:spChg>
        <pc:spChg chg="mod">
          <ac:chgData name="Abdessamad Derraz" userId="4c6d9526346a9ae3" providerId="LiveId" clId="{AD25D313-8F40-411F-BE09-C1B3962AFFC3}" dt="2022-08-11T14:46:43.344" v="19304"/>
          <ac:spMkLst>
            <pc:docMk/>
            <pc:sldMk cId="3981123976" sldId="312"/>
            <ac:spMk id="9382" creationId="{00000000-0000-0000-0000-000000000000}"/>
          </ac:spMkLst>
        </pc:spChg>
        <pc:spChg chg="mod">
          <ac:chgData name="Abdessamad Derraz" userId="4c6d9526346a9ae3" providerId="LiveId" clId="{AD25D313-8F40-411F-BE09-C1B3962AFFC3}" dt="2022-08-11T14:46:43.344" v="19304"/>
          <ac:spMkLst>
            <pc:docMk/>
            <pc:sldMk cId="3981123976" sldId="312"/>
            <ac:spMk id="9383" creationId="{00000000-0000-0000-0000-000000000000}"/>
          </ac:spMkLst>
        </pc:spChg>
        <pc:spChg chg="mod">
          <ac:chgData name="Abdessamad Derraz" userId="4c6d9526346a9ae3" providerId="LiveId" clId="{AD25D313-8F40-411F-BE09-C1B3962AFFC3}" dt="2022-08-11T14:46:43.344" v="19304"/>
          <ac:spMkLst>
            <pc:docMk/>
            <pc:sldMk cId="3981123976" sldId="312"/>
            <ac:spMk id="9384" creationId="{00000000-0000-0000-0000-000000000000}"/>
          </ac:spMkLst>
        </pc:spChg>
        <pc:spChg chg="mod">
          <ac:chgData name="Abdessamad Derraz" userId="4c6d9526346a9ae3" providerId="LiveId" clId="{AD25D313-8F40-411F-BE09-C1B3962AFFC3}" dt="2022-08-11T14:46:43.344" v="19304"/>
          <ac:spMkLst>
            <pc:docMk/>
            <pc:sldMk cId="3981123976" sldId="312"/>
            <ac:spMk id="9385" creationId="{00000000-0000-0000-0000-000000000000}"/>
          </ac:spMkLst>
        </pc:spChg>
        <pc:spChg chg="mod">
          <ac:chgData name="Abdessamad Derraz" userId="4c6d9526346a9ae3" providerId="LiveId" clId="{AD25D313-8F40-411F-BE09-C1B3962AFFC3}" dt="2022-08-11T14:46:43.344" v="19304"/>
          <ac:spMkLst>
            <pc:docMk/>
            <pc:sldMk cId="3981123976" sldId="312"/>
            <ac:spMk id="9386" creationId="{00000000-0000-0000-0000-000000000000}"/>
          </ac:spMkLst>
        </pc:spChg>
        <pc:spChg chg="mod">
          <ac:chgData name="Abdessamad Derraz" userId="4c6d9526346a9ae3" providerId="LiveId" clId="{AD25D313-8F40-411F-BE09-C1B3962AFFC3}" dt="2022-08-11T14:46:43.344" v="19304"/>
          <ac:spMkLst>
            <pc:docMk/>
            <pc:sldMk cId="3981123976" sldId="312"/>
            <ac:spMk id="9387" creationId="{00000000-0000-0000-0000-000000000000}"/>
          </ac:spMkLst>
        </pc:spChg>
        <pc:spChg chg="mod">
          <ac:chgData name="Abdessamad Derraz" userId="4c6d9526346a9ae3" providerId="LiveId" clId="{AD25D313-8F40-411F-BE09-C1B3962AFFC3}" dt="2022-08-11T14:46:43.344" v="19304"/>
          <ac:spMkLst>
            <pc:docMk/>
            <pc:sldMk cId="3981123976" sldId="312"/>
            <ac:spMk id="9388" creationId="{00000000-0000-0000-0000-000000000000}"/>
          </ac:spMkLst>
        </pc:spChg>
        <pc:spChg chg="mod">
          <ac:chgData name="Abdessamad Derraz" userId="4c6d9526346a9ae3" providerId="LiveId" clId="{AD25D313-8F40-411F-BE09-C1B3962AFFC3}" dt="2022-08-11T14:46:43.344" v="19304"/>
          <ac:spMkLst>
            <pc:docMk/>
            <pc:sldMk cId="3981123976" sldId="312"/>
            <ac:spMk id="9389" creationId="{00000000-0000-0000-0000-000000000000}"/>
          </ac:spMkLst>
        </pc:spChg>
        <pc:spChg chg="mod">
          <ac:chgData name="Abdessamad Derraz" userId="4c6d9526346a9ae3" providerId="LiveId" clId="{AD25D313-8F40-411F-BE09-C1B3962AFFC3}" dt="2022-08-11T14:46:43.344" v="19304"/>
          <ac:spMkLst>
            <pc:docMk/>
            <pc:sldMk cId="3981123976" sldId="312"/>
            <ac:spMk id="9390" creationId="{00000000-0000-0000-0000-000000000000}"/>
          </ac:spMkLst>
        </pc:spChg>
        <pc:spChg chg="mod">
          <ac:chgData name="Abdessamad Derraz" userId="4c6d9526346a9ae3" providerId="LiveId" clId="{AD25D313-8F40-411F-BE09-C1B3962AFFC3}" dt="2022-08-11T14:46:43.344" v="19304"/>
          <ac:spMkLst>
            <pc:docMk/>
            <pc:sldMk cId="3981123976" sldId="312"/>
            <ac:spMk id="9391" creationId="{00000000-0000-0000-0000-000000000000}"/>
          </ac:spMkLst>
        </pc:spChg>
        <pc:spChg chg="mod">
          <ac:chgData name="Abdessamad Derraz" userId="4c6d9526346a9ae3" providerId="LiveId" clId="{AD25D313-8F40-411F-BE09-C1B3962AFFC3}" dt="2022-08-11T14:46:43.344" v="19304"/>
          <ac:spMkLst>
            <pc:docMk/>
            <pc:sldMk cId="3981123976" sldId="312"/>
            <ac:spMk id="9392" creationId="{00000000-0000-0000-0000-000000000000}"/>
          </ac:spMkLst>
        </pc:spChg>
        <pc:spChg chg="mod">
          <ac:chgData name="Abdessamad Derraz" userId="4c6d9526346a9ae3" providerId="LiveId" clId="{AD25D313-8F40-411F-BE09-C1B3962AFFC3}" dt="2022-08-11T14:46:43.344" v="19304"/>
          <ac:spMkLst>
            <pc:docMk/>
            <pc:sldMk cId="3981123976" sldId="312"/>
            <ac:spMk id="9393" creationId="{00000000-0000-0000-0000-000000000000}"/>
          </ac:spMkLst>
        </pc:spChg>
        <pc:spChg chg="mod">
          <ac:chgData name="Abdessamad Derraz" userId="4c6d9526346a9ae3" providerId="LiveId" clId="{AD25D313-8F40-411F-BE09-C1B3962AFFC3}" dt="2022-08-11T14:46:43.344" v="19304"/>
          <ac:spMkLst>
            <pc:docMk/>
            <pc:sldMk cId="3981123976" sldId="312"/>
            <ac:spMk id="9394" creationId="{00000000-0000-0000-0000-000000000000}"/>
          </ac:spMkLst>
        </pc:spChg>
        <pc:spChg chg="mod">
          <ac:chgData name="Abdessamad Derraz" userId="4c6d9526346a9ae3" providerId="LiveId" clId="{AD25D313-8F40-411F-BE09-C1B3962AFFC3}" dt="2022-08-11T14:46:43.344" v="19304"/>
          <ac:spMkLst>
            <pc:docMk/>
            <pc:sldMk cId="3981123976" sldId="312"/>
            <ac:spMk id="9395" creationId="{00000000-0000-0000-0000-000000000000}"/>
          </ac:spMkLst>
        </pc:spChg>
        <pc:spChg chg="mod">
          <ac:chgData name="Abdessamad Derraz" userId="4c6d9526346a9ae3" providerId="LiveId" clId="{AD25D313-8F40-411F-BE09-C1B3962AFFC3}" dt="2022-08-11T14:46:43.344" v="19304"/>
          <ac:spMkLst>
            <pc:docMk/>
            <pc:sldMk cId="3981123976" sldId="312"/>
            <ac:spMk id="9396" creationId="{00000000-0000-0000-0000-000000000000}"/>
          </ac:spMkLst>
        </pc:spChg>
        <pc:spChg chg="mod">
          <ac:chgData name="Abdessamad Derraz" userId="4c6d9526346a9ae3" providerId="LiveId" clId="{AD25D313-8F40-411F-BE09-C1B3962AFFC3}" dt="2022-08-11T14:46:43.344" v="19304"/>
          <ac:spMkLst>
            <pc:docMk/>
            <pc:sldMk cId="3981123976" sldId="312"/>
            <ac:spMk id="9397" creationId="{00000000-0000-0000-0000-000000000000}"/>
          </ac:spMkLst>
        </pc:spChg>
        <pc:spChg chg="mod">
          <ac:chgData name="Abdessamad Derraz" userId="4c6d9526346a9ae3" providerId="LiveId" clId="{AD25D313-8F40-411F-BE09-C1B3962AFFC3}" dt="2022-08-11T14:46:43.344" v="19304"/>
          <ac:spMkLst>
            <pc:docMk/>
            <pc:sldMk cId="3981123976" sldId="312"/>
            <ac:spMk id="9398" creationId="{00000000-0000-0000-0000-000000000000}"/>
          </ac:spMkLst>
        </pc:spChg>
        <pc:spChg chg="mod">
          <ac:chgData name="Abdessamad Derraz" userId="4c6d9526346a9ae3" providerId="LiveId" clId="{AD25D313-8F40-411F-BE09-C1B3962AFFC3}" dt="2022-08-11T14:46:43.344" v="19304"/>
          <ac:spMkLst>
            <pc:docMk/>
            <pc:sldMk cId="3981123976" sldId="312"/>
            <ac:spMk id="9399" creationId="{00000000-0000-0000-0000-000000000000}"/>
          </ac:spMkLst>
        </pc:spChg>
        <pc:spChg chg="mod">
          <ac:chgData name="Abdessamad Derraz" userId="4c6d9526346a9ae3" providerId="LiveId" clId="{AD25D313-8F40-411F-BE09-C1B3962AFFC3}" dt="2022-08-11T14:46:43.344" v="19304"/>
          <ac:spMkLst>
            <pc:docMk/>
            <pc:sldMk cId="3981123976" sldId="312"/>
            <ac:spMk id="9400" creationId="{00000000-0000-0000-0000-000000000000}"/>
          </ac:spMkLst>
        </pc:spChg>
        <pc:spChg chg="mod">
          <ac:chgData name="Abdessamad Derraz" userId="4c6d9526346a9ae3" providerId="LiveId" clId="{AD25D313-8F40-411F-BE09-C1B3962AFFC3}" dt="2022-08-11T14:46:43.344" v="19304"/>
          <ac:spMkLst>
            <pc:docMk/>
            <pc:sldMk cId="3981123976" sldId="312"/>
            <ac:spMk id="9401" creationId="{00000000-0000-0000-0000-000000000000}"/>
          </ac:spMkLst>
        </pc:spChg>
        <pc:spChg chg="mod">
          <ac:chgData name="Abdessamad Derraz" userId="4c6d9526346a9ae3" providerId="LiveId" clId="{AD25D313-8F40-411F-BE09-C1B3962AFFC3}" dt="2022-08-11T14:46:43.344" v="19304"/>
          <ac:spMkLst>
            <pc:docMk/>
            <pc:sldMk cId="3981123976" sldId="312"/>
            <ac:spMk id="9402" creationId="{00000000-0000-0000-0000-000000000000}"/>
          </ac:spMkLst>
        </pc:spChg>
        <pc:spChg chg="mod">
          <ac:chgData name="Abdessamad Derraz" userId="4c6d9526346a9ae3" providerId="LiveId" clId="{AD25D313-8F40-411F-BE09-C1B3962AFFC3}" dt="2022-08-11T14:46:43.344" v="19304"/>
          <ac:spMkLst>
            <pc:docMk/>
            <pc:sldMk cId="3981123976" sldId="312"/>
            <ac:spMk id="9403" creationId="{00000000-0000-0000-0000-000000000000}"/>
          </ac:spMkLst>
        </pc:spChg>
        <pc:spChg chg="mod">
          <ac:chgData name="Abdessamad Derraz" userId="4c6d9526346a9ae3" providerId="LiveId" clId="{AD25D313-8F40-411F-BE09-C1B3962AFFC3}" dt="2022-08-11T14:46:43.344" v="19304"/>
          <ac:spMkLst>
            <pc:docMk/>
            <pc:sldMk cId="3981123976" sldId="312"/>
            <ac:spMk id="9404" creationId="{00000000-0000-0000-0000-000000000000}"/>
          </ac:spMkLst>
        </pc:spChg>
        <pc:spChg chg="mod">
          <ac:chgData name="Abdessamad Derraz" userId="4c6d9526346a9ae3" providerId="LiveId" clId="{AD25D313-8F40-411F-BE09-C1B3962AFFC3}" dt="2022-08-11T14:46:43.344" v="19304"/>
          <ac:spMkLst>
            <pc:docMk/>
            <pc:sldMk cId="3981123976" sldId="312"/>
            <ac:spMk id="9405" creationId="{00000000-0000-0000-0000-000000000000}"/>
          </ac:spMkLst>
        </pc:spChg>
        <pc:spChg chg="mod">
          <ac:chgData name="Abdessamad Derraz" userId="4c6d9526346a9ae3" providerId="LiveId" clId="{AD25D313-8F40-411F-BE09-C1B3962AFFC3}" dt="2022-08-11T14:46:43.344" v="19304"/>
          <ac:spMkLst>
            <pc:docMk/>
            <pc:sldMk cId="3981123976" sldId="312"/>
            <ac:spMk id="9406" creationId="{00000000-0000-0000-0000-000000000000}"/>
          </ac:spMkLst>
        </pc:spChg>
        <pc:spChg chg="mod">
          <ac:chgData name="Abdessamad Derraz" userId="4c6d9526346a9ae3" providerId="LiveId" clId="{AD25D313-8F40-411F-BE09-C1B3962AFFC3}" dt="2022-08-11T14:46:43.344" v="19304"/>
          <ac:spMkLst>
            <pc:docMk/>
            <pc:sldMk cId="3981123976" sldId="312"/>
            <ac:spMk id="9407" creationId="{00000000-0000-0000-0000-000000000000}"/>
          </ac:spMkLst>
        </pc:spChg>
        <pc:spChg chg="mod">
          <ac:chgData name="Abdessamad Derraz" userId="4c6d9526346a9ae3" providerId="LiveId" clId="{AD25D313-8F40-411F-BE09-C1B3962AFFC3}" dt="2022-08-11T14:46:43.344" v="19304"/>
          <ac:spMkLst>
            <pc:docMk/>
            <pc:sldMk cId="3981123976" sldId="312"/>
            <ac:spMk id="9408" creationId="{00000000-0000-0000-0000-000000000000}"/>
          </ac:spMkLst>
        </pc:spChg>
        <pc:spChg chg="mod">
          <ac:chgData name="Abdessamad Derraz" userId="4c6d9526346a9ae3" providerId="LiveId" clId="{AD25D313-8F40-411F-BE09-C1B3962AFFC3}" dt="2022-08-11T14:46:43.344" v="19304"/>
          <ac:spMkLst>
            <pc:docMk/>
            <pc:sldMk cId="3981123976" sldId="312"/>
            <ac:spMk id="9409" creationId="{00000000-0000-0000-0000-000000000000}"/>
          </ac:spMkLst>
        </pc:spChg>
        <pc:spChg chg="mod">
          <ac:chgData name="Abdessamad Derraz" userId="4c6d9526346a9ae3" providerId="LiveId" clId="{AD25D313-8F40-411F-BE09-C1B3962AFFC3}" dt="2022-08-11T14:46:43.344" v="19304"/>
          <ac:spMkLst>
            <pc:docMk/>
            <pc:sldMk cId="3981123976" sldId="312"/>
            <ac:spMk id="9410" creationId="{00000000-0000-0000-0000-000000000000}"/>
          </ac:spMkLst>
        </pc:spChg>
        <pc:spChg chg="mod">
          <ac:chgData name="Abdessamad Derraz" userId="4c6d9526346a9ae3" providerId="LiveId" clId="{AD25D313-8F40-411F-BE09-C1B3962AFFC3}" dt="2022-08-11T14:46:43.344" v="19304"/>
          <ac:spMkLst>
            <pc:docMk/>
            <pc:sldMk cId="3981123976" sldId="312"/>
            <ac:spMk id="9411" creationId="{00000000-0000-0000-0000-000000000000}"/>
          </ac:spMkLst>
        </pc:spChg>
        <pc:spChg chg="mod">
          <ac:chgData name="Abdessamad Derraz" userId="4c6d9526346a9ae3" providerId="LiveId" clId="{AD25D313-8F40-411F-BE09-C1B3962AFFC3}" dt="2022-08-11T14:46:43.344" v="19304"/>
          <ac:spMkLst>
            <pc:docMk/>
            <pc:sldMk cId="3981123976" sldId="312"/>
            <ac:spMk id="9412" creationId="{00000000-0000-0000-0000-000000000000}"/>
          </ac:spMkLst>
        </pc:spChg>
        <pc:spChg chg="mod">
          <ac:chgData name="Abdessamad Derraz" userId="4c6d9526346a9ae3" providerId="LiveId" clId="{AD25D313-8F40-411F-BE09-C1B3962AFFC3}" dt="2022-08-11T14:46:43.344" v="19304"/>
          <ac:spMkLst>
            <pc:docMk/>
            <pc:sldMk cId="3981123976" sldId="312"/>
            <ac:spMk id="9413" creationId="{00000000-0000-0000-0000-000000000000}"/>
          </ac:spMkLst>
        </pc:spChg>
        <pc:spChg chg="mod">
          <ac:chgData name="Abdessamad Derraz" userId="4c6d9526346a9ae3" providerId="LiveId" clId="{AD25D313-8F40-411F-BE09-C1B3962AFFC3}" dt="2022-08-11T14:46:43.344" v="19304"/>
          <ac:spMkLst>
            <pc:docMk/>
            <pc:sldMk cId="3981123976" sldId="312"/>
            <ac:spMk id="9414" creationId="{00000000-0000-0000-0000-000000000000}"/>
          </ac:spMkLst>
        </pc:spChg>
        <pc:spChg chg="mod">
          <ac:chgData name="Abdessamad Derraz" userId="4c6d9526346a9ae3" providerId="LiveId" clId="{AD25D313-8F40-411F-BE09-C1B3962AFFC3}" dt="2022-08-11T14:46:43.344" v="19304"/>
          <ac:spMkLst>
            <pc:docMk/>
            <pc:sldMk cId="3981123976" sldId="312"/>
            <ac:spMk id="9415" creationId="{00000000-0000-0000-0000-000000000000}"/>
          </ac:spMkLst>
        </pc:spChg>
        <pc:spChg chg="mod">
          <ac:chgData name="Abdessamad Derraz" userId="4c6d9526346a9ae3" providerId="LiveId" clId="{AD25D313-8F40-411F-BE09-C1B3962AFFC3}" dt="2022-08-11T14:46:43.344" v="19304"/>
          <ac:spMkLst>
            <pc:docMk/>
            <pc:sldMk cId="3981123976" sldId="312"/>
            <ac:spMk id="9416" creationId="{00000000-0000-0000-0000-000000000000}"/>
          </ac:spMkLst>
        </pc:spChg>
        <pc:spChg chg="mod">
          <ac:chgData name="Abdessamad Derraz" userId="4c6d9526346a9ae3" providerId="LiveId" clId="{AD25D313-8F40-411F-BE09-C1B3962AFFC3}" dt="2022-08-11T14:46:43.344" v="19304"/>
          <ac:spMkLst>
            <pc:docMk/>
            <pc:sldMk cId="3981123976" sldId="312"/>
            <ac:spMk id="9417" creationId="{00000000-0000-0000-0000-000000000000}"/>
          </ac:spMkLst>
        </pc:spChg>
        <pc:spChg chg="mod">
          <ac:chgData name="Abdessamad Derraz" userId="4c6d9526346a9ae3" providerId="LiveId" clId="{AD25D313-8F40-411F-BE09-C1B3962AFFC3}" dt="2022-08-11T14:46:43.344" v="19304"/>
          <ac:spMkLst>
            <pc:docMk/>
            <pc:sldMk cId="3981123976" sldId="312"/>
            <ac:spMk id="9418" creationId="{00000000-0000-0000-0000-000000000000}"/>
          </ac:spMkLst>
        </pc:spChg>
        <pc:spChg chg="mod">
          <ac:chgData name="Abdessamad Derraz" userId="4c6d9526346a9ae3" providerId="LiveId" clId="{AD25D313-8F40-411F-BE09-C1B3962AFFC3}" dt="2022-08-11T14:46:43.344" v="19304"/>
          <ac:spMkLst>
            <pc:docMk/>
            <pc:sldMk cId="3981123976" sldId="312"/>
            <ac:spMk id="9419" creationId="{00000000-0000-0000-0000-000000000000}"/>
          </ac:spMkLst>
        </pc:spChg>
        <pc:spChg chg="mod">
          <ac:chgData name="Abdessamad Derraz" userId="4c6d9526346a9ae3" providerId="LiveId" clId="{AD25D313-8F40-411F-BE09-C1B3962AFFC3}" dt="2022-08-11T14:46:43.344" v="19304"/>
          <ac:spMkLst>
            <pc:docMk/>
            <pc:sldMk cId="3981123976" sldId="312"/>
            <ac:spMk id="9420" creationId="{00000000-0000-0000-0000-000000000000}"/>
          </ac:spMkLst>
        </pc:spChg>
        <pc:spChg chg="mod">
          <ac:chgData name="Abdessamad Derraz" userId="4c6d9526346a9ae3" providerId="LiveId" clId="{AD25D313-8F40-411F-BE09-C1B3962AFFC3}" dt="2022-08-11T14:46:43.344" v="19304"/>
          <ac:spMkLst>
            <pc:docMk/>
            <pc:sldMk cId="3981123976" sldId="312"/>
            <ac:spMk id="9421" creationId="{00000000-0000-0000-0000-000000000000}"/>
          </ac:spMkLst>
        </pc:spChg>
        <pc:spChg chg="mod">
          <ac:chgData name="Abdessamad Derraz" userId="4c6d9526346a9ae3" providerId="LiveId" clId="{AD25D313-8F40-411F-BE09-C1B3962AFFC3}" dt="2022-08-11T14:46:43.344" v="19304"/>
          <ac:spMkLst>
            <pc:docMk/>
            <pc:sldMk cId="3981123976" sldId="312"/>
            <ac:spMk id="9422" creationId="{00000000-0000-0000-0000-000000000000}"/>
          </ac:spMkLst>
        </pc:spChg>
        <pc:spChg chg="mod">
          <ac:chgData name="Abdessamad Derraz" userId="4c6d9526346a9ae3" providerId="LiveId" clId="{AD25D313-8F40-411F-BE09-C1B3962AFFC3}" dt="2022-08-11T14:46:43.344" v="19304"/>
          <ac:spMkLst>
            <pc:docMk/>
            <pc:sldMk cId="3981123976" sldId="312"/>
            <ac:spMk id="9423" creationId="{00000000-0000-0000-0000-000000000000}"/>
          </ac:spMkLst>
        </pc:spChg>
        <pc:spChg chg="mod">
          <ac:chgData name="Abdessamad Derraz" userId="4c6d9526346a9ae3" providerId="LiveId" clId="{AD25D313-8F40-411F-BE09-C1B3962AFFC3}" dt="2022-08-11T14:46:43.344" v="19304"/>
          <ac:spMkLst>
            <pc:docMk/>
            <pc:sldMk cId="3981123976" sldId="312"/>
            <ac:spMk id="9424" creationId="{00000000-0000-0000-0000-000000000000}"/>
          </ac:spMkLst>
        </pc:spChg>
        <pc:spChg chg="mod">
          <ac:chgData name="Abdessamad Derraz" userId="4c6d9526346a9ae3" providerId="LiveId" clId="{AD25D313-8F40-411F-BE09-C1B3962AFFC3}" dt="2022-08-11T14:46:43.344" v="19304"/>
          <ac:spMkLst>
            <pc:docMk/>
            <pc:sldMk cId="3981123976" sldId="312"/>
            <ac:spMk id="9425" creationId="{00000000-0000-0000-0000-000000000000}"/>
          </ac:spMkLst>
        </pc:spChg>
        <pc:spChg chg="mod">
          <ac:chgData name="Abdessamad Derraz" userId="4c6d9526346a9ae3" providerId="LiveId" clId="{AD25D313-8F40-411F-BE09-C1B3962AFFC3}" dt="2022-08-11T14:46:43.344" v="19304"/>
          <ac:spMkLst>
            <pc:docMk/>
            <pc:sldMk cId="3981123976" sldId="312"/>
            <ac:spMk id="9426" creationId="{00000000-0000-0000-0000-000000000000}"/>
          </ac:spMkLst>
        </pc:spChg>
        <pc:spChg chg="mod">
          <ac:chgData name="Abdessamad Derraz" userId="4c6d9526346a9ae3" providerId="LiveId" clId="{AD25D313-8F40-411F-BE09-C1B3962AFFC3}" dt="2022-08-11T14:46:43.344" v="19304"/>
          <ac:spMkLst>
            <pc:docMk/>
            <pc:sldMk cId="3981123976" sldId="312"/>
            <ac:spMk id="9427" creationId="{00000000-0000-0000-0000-000000000000}"/>
          </ac:spMkLst>
        </pc:spChg>
        <pc:spChg chg="mod">
          <ac:chgData name="Abdessamad Derraz" userId="4c6d9526346a9ae3" providerId="LiveId" clId="{AD25D313-8F40-411F-BE09-C1B3962AFFC3}" dt="2022-08-11T14:46:43.344" v="19304"/>
          <ac:spMkLst>
            <pc:docMk/>
            <pc:sldMk cId="3981123976" sldId="312"/>
            <ac:spMk id="9428" creationId="{00000000-0000-0000-0000-000000000000}"/>
          </ac:spMkLst>
        </pc:spChg>
        <pc:spChg chg="mod">
          <ac:chgData name="Abdessamad Derraz" userId="4c6d9526346a9ae3" providerId="LiveId" clId="{AD25D313-8F40-411F-BE09-C1B3962AFFC3}" dt="2022-08-11T14:46:43.344" v="19304"/>
          <ac:spMkLst>
            <pc:docMk/>
            <pc:sldMk cId="3981123976" sldId="312"/>
            <ac:spMk id="9429" creationId="{00000000-0000-0000-0000-000000000000}"/>
          </ac:spMkLst>
        </pc:spChg>
        <pc:spChg chg="mod">
          <ac:chgData name="Abdessamad Derraz" userId="4c6d9526346a9ae3" providerId="LiveId" clId="{AD25D313-8F40-411F-BE09-C1B3962AFFC3}" dt="2022-08-11T14:46:43.344" v="19304"/>
          <ac:spMkLst>
            <pc:docMk/>
            <pc:sldMk cId="3981123976" sldId="312"/>
            <ac:spMk id="9430" creationId="{00000000-0000-0000-0000-000000000000}"/>
          </ac:spMkLst>
        </pc:spChg>
        <pc:spChg chg="mod">
          <ac:chgData name="Abdessamad Derraz" userId="4c6d9526346a9ae3" providerId="LiveId" clId="{AD25D313-8F40-411F-BE09-C1B3962AFFC3}" dt="2022-08-11T14:46:43.344" v="19304"/>
          <ac:spMkLst>
            <pc:docMk/>
            <pc:sldMk cId="3981123976" sldId="312"/>
            <ac:spMk id="9431" creationId="{00000000-0000-0000-0000-000000000000}"/>
          </ac:spMkLst>
        </pc:spChg>
        <pc:spChg chg="mod">
          <ac:chgData name="Abdessamad Derraz" userId="4c6d9526346a9ae3" providerId="LiveId" clId="{AD25D313-8F40-411F-BE09-C1B3962AFFC3}" dt="2022-08-11T14:46:43.344" v="19304"/>
          <ac:spMkLst>
            <pc:docMk/>
            <pc:sldMk cId="3981123976" sldId="312"/>
            <ac:spMk id="9432" creationId="{00000000-0000-0000-0000-000000000000}"/>
          </ac:spMkLst>
        </pc:spChg>
        <pc:spChg chg="mod">
          <ac:chgData name="Abdessamad Derraz" userId="4c6d9526346a9ae3" providerId="LiveId" clId="{AD25D313-8F40-411F-BE09-C1B3962AFFC3}" dt="2022-08-11T14:46:43.344" v="19304"/>
          <ac:spMkLst>
            <pc:docMk/>
            <pc:sldMk cId="3981123976" sldId="312"/>
            <ac:spMk id="9433" creationId="{00000000-0000-0000-0000-000000000000}"/>
          </ac:spMkLst>
        </pc:spChg>
        <pc:spChg chg="mod">
          <ac:chgData name="Abdessamad Derraz" userId="4c6d9526346a9ae3" providerId="LiveId" clId="{AD25D313-8F40-411F-BE09-C1B3962AFFC3}" dt="2022-08-11T14:46:43.344" v="19304"/>
          <ac:spMkLst>
            <pc:docMk/>
            <pc:sldMk cId="3981123976" sldId="312"/>
            <ac:spMk id="9434" creationId="{00000000-0000-0000-0000-000000000000}"/>
          </ac:spMkLst>
        </pc:spChg>
        <pc:spChg chg="mod">
          <ac:chgData name="Abdessamad Derraz" userId="4c6d9526346a9ae3" providerId="LiveId" clId="{AD25D313-8F40-411F-BE09-C1B3962AFFC3}" dt="2022-08-11T14:46:43.344" v="19304"/>
          <ac:spMkLst>
            <pc:docMk/>
            <pc:sldMk cId="3981123976" sldId="312"/>
            <ac:spMk id="9435" creationId="{00000000-0000-0000-0000-000000000000}"/>
          </ac:spMkLst>
        </pc:spChg>
        <pc:spChg chg="mod">
          <ac:chgData name="Abdessamad Derraz" userId="4c6d9526346a9ae3" providerId="LiveId" clId="{AD25D313-8F40-411F-BE09-C1B3962AFFC3}" dt="2022-08-11T14:46:43.344" v="19304"/>
          <ac:spMkLst>
            <pc:docMk/>
            <pc:sldMk cId="3981123976" sldId="312"/>
            <ac:spMk id="9436" creationId="{00000000-0000-0000-0000-000000000000}"/>
          </ac:spMkLst>
        </pc:spChg>
        <pc:spChg chg="mod">
          <ac:chgData name="Abdessamad Derraz" userId="4c6d9526346a9ae3" providerId="LiveId" clId="{AD25D313-8F40-411F-BE09-C1B3962AFFC3}" dt="2022-08-11T14:46:43.344" v="19304"/>
          <ac:spMkLst>
            <pc:docMk/>
            <pc:sldMk cId="3981123976" sldId="312"/>
            <ac:spMk id="9437" creationId="{00000000-0000-0000-0000-000000000000}"/>
          </ac:spMkLst>
        </pc:spChg>
        <pc:spChg chg="mod">
          <ac:chgData name="Abdessamad Derraz" userId="4c6d9526346a9ae3" providerId="LiveId" clId="{AD25D313-8F40-411F-BE09-C1B3962AFFC3}" dt="2022-08-11T14:46:43.344" v="19304"/>
          <ac:spMkLst>
            <pc:docMk/>
            <pc:sldMk cId="3981123976" sldId="312"/>
            <ac:spMk id="9438" creationId="{00000000-0000-0000-0000-000000000000}"/>
          </ac:spMkLst>
        </pc:spChg>
        <pc:spChg chg="mod">
          <ac:chgData name="Abdessamad Derraz" userId="4c6d9526346a9ae3" providerId="LiveId" clId="{AD25D313-8F40-411F-BE09-C1B3962AFFC3}" dt="2022-08-11T14:46:43.344" v="19304"/>
          <ac:spMkLst>
            <pc:docMk/>
            <pc:sldMk cId="3981123976" sldId="312"/>
            <ac:spMk id="9439" creationId="{00000000-0000-0000-0000-000000000000}"/>
          </ac:spMkLst>
        </pc:spChg>
        <pc:spChg chg="mod">
          <ac:chgData name="Abdessamad Derraz" userId="4c6d9526346a9ae3" providerId="LiveId" clId="{AD25D313-8F40-411F-BE09-C1B3962AFFC3}" dt="2022-08-11T14:46:43.344" v="19304"/>
          <ac:spMkLst>
            <pc:docMk/>
            <pc:sldMk cId="3981123976" sldId="312"/>
            <ac:spMk id="9440" creationId="{00000000-0000-0000-0000-000000000000}"/>
          </ac:spMkLst>
        </pc:spChg>
        <pc:spChg chg="mod">
          <ac:chgData name="Abdessamad Derraz" userId="4c6d9526346a9ae3" providerId="LiveId" clId="{AD25D313-8F40-411F-BE09-C1B3962AFFC3}" dt="2022-08-11T14:46:43.344" v="19304"/>
          <ac:spMkLst>
            <pc:docMk/>
            <pc:sldMk cId="3981123976" sldId="312"/>
            <ac:spMk id="9441" creationId="{00000000-0000-0000-0000-000000000000}"/>
          </ac:spMkLst>
        </pc:spChg>
        <pc:spChg chg="mod">
          <ac:chgData name="Abdessamad Derraz" userId="4c6d9526346a9ae3" providerId="LiveId" clId="{AD25D313-8F40-411F-BE09-C1B3962AFFC3}" dt="2022-08-11T14:46:43.344" v="19304"/>
          <ac:spMkLst>
            <pc:docMk/>
            <pc:sldMk cId="3981123976" sldId="312"/>
            <ac:spMk id="9442" creationId="{00000000-0000-0000-0000-000000000000}"/>
          </ac:spMkLst>
        </pc:spChg>
        <pc:spChg chg="mod">
          <ac:chgData name="Abdessamad Derraz" userId="4c6d9526346a9ae3" providerId="LiveId" clId="{AD25D313-8F40-411F-BE09-C1B3962AFFC3}" dt="2022-08-11T14:46:43.344" v="19304"/>
          <ac:spMkLst>
            <pc:docMk/>
            <pc:sldMk cId="3981123976" sldId="312"/>
            <ac:spMk id="9443" creationId="{00000000-0000-0000-0000-000000000000}"/>
          </ac:spMkLst>
        </pc:spChg>
        <pc:spChg chg="mod">
          <ac:chgData name="Abdessamad Derraz" userId="4c6d9526346a9ae3" providerId="LiveId" clId="{AD25D313-8F40-411F-BE09-C1B3962AFFC3}" dt="2022-08-11T14:46:43.344" v="19304"/>
          <ac:spMkLst>
            <pc:docMk/>
            <pc:sldMk cId="3981123976" sldId="312"/>
            <ac:spMk id="9444" creationId="{00000000-0000-0000-0000-000000000000}"/>
          </ac:spMkLst>
        </pc:spChg>
        <pc:spChg chg="mod">
          <ac:chgData name="Abdessamad Derraz" userId="4c6d9526346a9ae3" providerId="LiveId" clId="{AD25D313-8F40-411F-BE09-C1B3962AFFC3}" dt="2022-08-11T14:46:43.344" v="19304"/>
          <ac:spMkLst>
            <pc:docMk/>
            <pc:sldMk cId="3981123976" sldId="312"/>
            <ac:spMk id="9445" creationId="{00000000-0000-0000-0000-000000000000}"/>
          </ac:spMkLst>
        </pc:spChg>
        <pc:spChg chg="mod">
          <ac:chgData name="Abdessamad Derraz" userId="4c6d9526346a9ae3" providerId="LiveId" clId="{AD25D313-8F40-411F-BE09-C1B3962AFFC3}" dt="2022-08-11T14:46:43.344" v="19304"/>
          <ac:spMkLst>
            <pc:docMk/>
            <pc:sldMk cId="3981123976" sldId="312"/>
            <ac:spMk id="9446" creationId="{00000000-0000-0000-0000-000000000000}"/>
          </ac:spMkLst>
        </pc:spChg>
        <pc:spChg chg="mod">
          <ac:chgData name="Abdessamad Derraz" userId="4c6d9526346a9ae3" providerId="LiveId" clId="{AD25D313-8F40-411F-BE09-C1B3962AFFC3}" dt="2022-08-11T14:46:43.344" v="19304"/>
          <ac:spMkLst>
            <pc:docMk/>
            <pc:sldMk cId="3981123976" sldId="312"/>
            <ac:spMk id="9447" creationId="{00000000-0000-0000-0000-000000000000}"/>
          </ac:spMkLst>
        </pc:spChg>
        <pc:spChg chg="mod">
          <ac:chgData name="Abdessamad Derraz" userId="4c6d9526346a9ae3" providerId="LiveId" clId="{AD25D313-8F40-411F-BE09-C1B3962AFFC3}" dt="2022-08-11T14:46:43.344" v="19304"/>
          <ac:spMkLst>
            <pc:docMk/>
            <pc:sldMk cId="3981123976" sldId="312"/>
            <ac:spMk id="9448" creationId="{00000000-0000-0000-0000-000000000000}"/>
          </ac:spMkLst>
        </pc:spChg>
        <pc:spChg chg="mod">
          <ac:chgData name="Abdessamad Derraz" userId="4c6d9526346a9ae3" providerId="LiveId" clId="{AD25D313-8F40-411F-BE09-C1B3962AFFC3}" dt="2022-08-11T14:46:43.344" v="19304"/>
          <ac:spMkLst>
            <pc:docMk/>
            <pc:sldMk cId="3981123976" sldId="312"/>
            <ac:spMk id="9449" creationId="{00000000-0000-0000-0000-000000000000}"/>
          </ac:spMkLst>
        </pc:spChg>
        <pc:spChg chg="mod">
          <ac:chgData name="Abdessamad Derraz" userId="4c6d9526346a9ae3" providerId="LiveId" clId="{AD25D313-8F40-411F-BE09-C1B3962AFFC3}" dt="2022-08-11T14:46:43.344" v="19304"/>
          <ac:spMkLst>
            <pc:docMk/>
            <pc:sldMk cId="3981123976" sldId="312"/>
            <ac:spMk id="9450" creationId="{00000000-0000-0000-0000-000000000000}"/>
          </ac:spMkLst>
        </pc:spChg>
        <pc:spChg chg="mod">
          <ac:chgData name="Abdessamad Derraz" userId="4c6d9526346a9ae3" providerId="LiveId" clId="{AD25D313-8F40-411F-BE09-C1B3962AFFC3}" dt="2022-08-11T14:46:43.344" v="19304"/>
          <ac:spMkLst>
            <pc:docMk/>
            <pc:sldMk cId="3981123976" sldId="312"/>
            <ac:spMk id="9451" creationId="{00000000-0000-0000-0000-000000000000}"/>
          </ac:spMkLst>
        </pc:spChg>
        <pc:spChg chg="mod">
          <ac:chgData name="Abdessamad Derraz" userId="4c6d9526346a9ae3" providerId="LiveId" clId="{AD25D313-8F40-411F-BE09-C1B3962AFFC3}" dt="2022-08-11T14:46:43.344" v="19304"/>
          <ac:spMkLst>
            <pc:docMk/>
            <pc:sldMk cId="3981123976" sldId="312"/>
            <ac:spMk id="9452" creationId="{00000000-0000-0000-0000-000000000000}"/>
          </ac:spMkLst>
        </pc:spChg>
        <pc:spChg chg="mod">
          <ac:chgData name="Abdessamad Derraz" userId="4c6d9526346a9ae3" providerId="LiveId" clId="{AD25D313-8F40-411F-BE09-C1B3962AFFC3}" dt="2022-08-11T14:46:43.344" v="19304"/>
          <ac:spMkLst>
            <pc:docMk/>
            <pc:sldMk cId="3981123976" sldId="312"/>
            <ac:spMk id="9453" creationId="{00000000-0000-0000-0000-000000000000}"/>
          </ac:spMkLst>
        </pc:spChg>
        <pc:spChg chg="mod">
          <ac:chgData name="Abdessamad Derraz" userId="4c6d9526346a9ae3" providerId="LiveId" clId="{AD25D313-8F40-411F-BE09-C1B3962AFFC3}" dt="2022-08-11T14:46:43.344" v="19304"/>
          <ac:spMkLst>
            <pc:docMk/>
            <pc:sldMk cId="3981123976" sldId="312"/>
            <ac:spMk id="9454" creationId="{00000000-0000-0000-0000-000000000000}"/>
          </ac:spMkLst>
        </pc:spChg>
        <pc:spChg chg="mod">
          <ac:chgData name="Abdessamad Derraz" userId="4c6d9526346a9ae3" providerId="LiveId" clId="{AD25D313-8F40-411F-BE09-C1B3962AFFC3}" dt="2022-08-11T14:46:43.344" v="19304"/>
          <ac:spMkLst>
            <pc:docMk/>
            <pc:sldMk cId="3981123976" sldId="312"/>
            <ac:spMk id="9455" creationId="{00000000-0000-0000-0000-000000000000}"/>
          </ac:spMkLst>
        </pc:spChg>
        <pc:spChg chg="mod">
          <ac:chgData name="Abdessamad Derraz" userId="4c6d9526346a9ae3" providerId="LiveId" clId="{AD25D313-8F40-411F-BE09-C1B3962AFFC3}" dt="2022-08-11T14:46:43.344" v="19304"/>
          <ac:spMkLst>
            <pc:docMk/>
            <pc:sldMk cId="3981123976" sldId="312"/>
            <ac:spMk id="9456" creationId="{00000000-0000-0000-0000-000000000000}"/>
          </ac:spMkLst>
        </pc:spChg>
        <pc:spChg chg="mod">
          <ac:chgData name="Abdessamad Derraz" userId="4c6d9526346a9ae3" providerId="LiveId" clId="{AD25D313-8F40-411F-BE09-C1B3962AFFC3}" dt="2022-08-11T14:46:43.344" v="19304"/>
          <ac:spMkLst>
            <pc:docMk/>
            <pc:sldMk cId="3981123976" sldId="312"/>
            <ac:spMk id="9457" creationId="{00000000-0000-0000-0000-000000000000}"/>
          </ac:spMkLst>
        </pc:spChg>
        <pc:spChg chg="mod">
          <ac:chgData name="Abdessamad Derraz" userId="4c6d9526346a9ae3" providerId="LiveId" clId="{AD25D313-8F40-411F-BE09-C1B3962AFFC3}" dt="2022-08-11T14:46:43.344" v="19304"/>
          <ac:spMkLst>
            <pc:docMk/>
            <pc:sldMk cId="3981123976" sldId="312"/>
            <ac:spMk id="9458" creationId="{00000000-0000-0000-0000-000000000000}"/>
          </ac:spMkLst>
        </pc:spChg>
        <pc:spChg chg="mod">
          <ac:chgData name="Abdessamad Derraz" userId="4c6d9526346a9ae3" providerId="LiveId" clId="{AD25D313-8F40-411F-BE09-C1B3962AFFC3}" dt="2022-08-11T14:46:43.344" v="19304"/>
          <ac:spMkLst>
            <pc:docMk/>
            <pc:sldMk cId="3981123976" sldId="312"/>
            <ac:spMk id="9459" creationId="{00000000-0000-0000-0000-000000000000}"/>
          </ac:spMkLst>
        </pc:spChg>
        <pc:spChg chg="mod">
          <ac:chgData name="Abdessamad Derraz" userId="4c6d9526346a9ae3" providerId="LiveId" clId="{AD25D313-8F40-411F-BE09-C1B3962AFFC3}" dt="2022-08-11T14:46:43.344" v="19304"/>
          <ac:spMkLst>
            <pc:docMk/>
            <pc:sldMk cId="3981123976" sldId="312"/>
            <ac:spMk id="9460" creationId="{00000000-0000-0000-0000-000000000000}"/>
          </ac:spMkLst>
        </pc:spChg>
        <pc:spChg chg="mod">
          <ac:chgData name="Abdessamad Derraz" userId="4c6d9526346a9ae3" providerId="LiveId" clId="{AD25D313-8F40-411F-BE09-C1B3962AFFC3}" dt="2022-08-11T14:46:43.344" v="19304"/>
          <ac:spMkLst>
            <pc:docMk/>
            <pc:sldMk cId="3981123976" sldId="312"/>
            <ac:spMk id="9461" creationId="{00000000-0000-0000-0000-000000000000}"/>
          </ac:spMkLst>
        </pc:spChg>
        <pc:spChg chg="mod">
          <ac:chgData name="Abdessamad Derraz" userId="4c6d9526346a9ae3" providerId="LiveId" clId="{AD25D313-8F40-411F-BE09-C1B3962AFFC3}" dt="2022-08-11T14:46:43.344" v="19304"/>
          <ac:spMkLst>
            <pc:docMk/>
            <pc:sldMk cId="3981123976" sldId="312"/>
            <ac:spMk id="9462" creationId="{00000000-0000-0000-0000-000000000000}"/>
          </ac:spMkLst>
        </pc:spChg>
        <pc:spChg chg="mod">
          <ac:chgData name="Abdessamad Derraz" userId="4c6d9526346a9ae3" providerId="LiveId" clId="{AD25D313-8F40-411F-BE09-C1B3962AFFC3}" dt="2022-08-11T14:46:43.344" v="19304"/>
          <ac:spMkLst>
            <pc:docMk/>
            <pc:sldMk cId="3981123976" sldId="312"/>
            <ac:spMk id="9463" creationId="{00000000-0000-0000-0000-000000000000}"/>
          </ac:spMkLst>
        </pc:spChg>
        <pc:spChg chg="mod">
          <ac:chgData name="Abdessamad Derraz" userId="4c6d9526346a9ae3" providerId="LiveId" clId="{AD25D313-8F40-411F-BE09-C1B3962AFFC3}" dt="2022-08-11T14:46:43.344" v="19304"/>
          <ac:spMkLst>
            <pc:docMk/>
            <pc:sldMk cId="3981123976" sldId="312"/>
            <ac:spMk id="9464" creationId="{00000000-0000-0000-0000-000000000000}"/>
          </ac:spMkLst>
        </pc:spChg>
        <pc:spChg chg="mod">
          <ac:chgData name="Abdessamad Derraz" userId="4c6d9526346a9ae3" providerId="LiveId" clId="{AD25D313-8F40-411F-BE09-C1B3962AFFC3}" dt="2022-08-11T14:46:43.344" v="19304"/>
          <ac:spMkLst>
            <pc:docMk/>
            <pc:sldMk cId="3981123976" sldId="312"/>
            <ac:spMk id="9465" creationId="{00000000-0000-0000-0000-000000000000}"/>
          </ac:spMkLst>
        </pc:spChg>
        <pc:spChg chg="mod">
          <ac:chgData name="Abdessamad Derraz" userId="4c6d9526346a9ae3" providerId="LiveId" clId="{AD25D313-8F40-411F-BE09-C1B3962AFFC3}" dt="2022-08-11T14:46:43.344" v="19304"/>
          <ac:spMkLst>
            <pc:docMk/>
            <pc:sldMk cId="3981123976" sldId="312"/>
            <ac:spMk id="9466" creationId="{00000000-0000-0000-0000-000000000000}"/>
          </ac:spMkLst>
        </pc:spChg>
        <pc:spChg chg="mod">
          <ac:chgData name="Abdessamad Derraz" userId="4c6d9526346a9ae3" providerId="LiveId" clId="{AD25D313-8F40-411F-BE09-C1B3962AFFC3}" dt="2022-08-11T14:46:43.344" v="19304"/>
          <ac:spMkLst>
            <pc:docMk/>
            <pc:sldMk cId="3981123976" sldId="312"/>
            <ac:spMk id="9467" creationId="{00000000-0000-0000-0000-000000000000}"/>
          </ac:spMkLst>
        </pc:spChg>
        <pc:spChg chg="mod">
          <ac:chgData name="Abdessamad Derraz" userId="4c6d9526346a9ae3" providerId="LiveId" clId="{AD25D313-8F40-411F-BE09-C1B3962AFFC3}" dt="2022-08-11T14:46:43.344" v="19304"/>
          <ac:spMkLst>
            <pc:docMk/>
            <pc:sldMk cId="3981123976" sldId="312"/>
            <ac:spMk id="9468" creationId="{00000000-0000-0000-0000-000000000000}"/>
          </ac:spMkLst>
        </pc:spChg>
        <pc:spChg chg="mod">
          <ac:chgData name="Abdessamad Derraz" userId="4c6d9526346a9ae3" providerId="LiveId" clId="{AD25D313-8F40-411F-BE09-C1B3962AFFC3}" dt="2022-08-11T14:46:43.344" v="19304"/>
          <ac:spMkLst>
            <pc:docMk/>
            <pc:sldMk cId="3981123976" sldId="312"/>
            <ac:spMk id="9469" creationId="{00000000-0000-0000-0000-000000000000}"/>
          </ac:spMkLst>
        </pc:spChg>
        <pc:spChg chg="mod">
          <ac:chgData name="Abdessamad Derraz" userId="4c6d9526346a9ae3" providerId="LiveId" clId="{AD25D313-8F40-411F-BE09-C1B3962AFFC3}" dt="2022-08-11T14:46:43.344" v="19304"/>
          <ac:spMkLst>
            <pc:docMk/>
            <pc:sldMk cId="3981123976" sldId="312"/>
            <ac:spMk id="9470" creationId="{00000000-0000-0000-0000-000000000000}"/>
          </ac:spMkLst>
        </pc:spChg>
        <pc:spChg chg="mod">
          <ac:chgData name="Abdessamad Derraz" userId="4c6d9526346a9ae3" providerId="LiveId" clId="{AD25D313-8F40-411F-BE09-C1B3962AFFC3}" dt="2022-08-11T14:46:43.344" v="19304"/>
          <ac:spMkLst>
            <pc:docMk/>
            <pc:sldMk cId="3981123976" sldId="312"/>
            <ac:spMk id="9471" creationId="{00000000-0000-0000-0000-000000000000}"/>
          </ac:spMkLst>
        </pc:spChg>
        <pc:spChg chg="mod">
          <ac:chgData name="Abdessamad Derraz" userId="4c6d9526346a9ae3" providerId="LiveId" clId="{AD25D313-8F40-411F-BE09-C1B3962AFFC3}" dt="2022-08-11T14:46:43.344" v="19304"/>
          <ac:spMkLst>
            <pc:docMk/>
            <pc:sldMk cId="3981123976" sldId="312"/>
            <ac:spMk id="9472" creationId="{00000000-0000-0000-0000-000000000000}"/>
          </ac:spMkLst>
        </pc:spChg>
        <pc:spChg chg="mod">
          <ac:chgData name="Abdessamad Derraz" userId="4c6d9526346a9ae3" providerId="LiveId" clId="{AD25D313-8F40-411F-BE09-C1B3962AFFC3}" dt="2022-08-11T14:46:43.344" v="19304"/>
          <ac:spMkLst>
            <pc:docMk/>
            <pc:sldMk cId="3981123976" sldId="312"/>
            <ac:spMk id="9473" creationId="{00000000-0000-0000-0000-000000000000}"/>
          </ac:spMkLst>
        </pc:spChg>
        <pc:spChg chg="mod">
          <ac:chgData name="Abdessamad Derraz" userId="4c6d9526346a9ae3" providerId="LiveId" clId="{AD25D313-8F40-411F-BE09-C1B3962AFFC3}" dt="2022-08-11T14:46:43.344" v="19304"/>
          <ac:spMkLst>
            <pc:docMk/>
            <pc:sldMk cId="3981123976" sldId="312"/>
            <ac:spMk id="9474" creationId="{00000000-0000-0000-0000-000000000000}"/>
          </ac:spMkLst>
        </pc:spChg>
        <pc:spChg chg="mod">
          <ac:chgData name="Abdessamad Derraz" userId="4c6d9526346a9ae3" providerId="LiveId" clId="{AD25D313-8F40-411F-BE09-C1B3962AFFC3}" dt="2022-08-11T14:46:43.344" v="19304"/>
          <ac:spMkLst>
            <pc:docMk/>
            <pc:sldMk cId="3981123976" sldId="312"/>
            <ac:spMk id="9475" creationId="{00000000-0000-0000-0000-000000000000}"/>
          </ac:spMkLst>
        </pc:spChg>
        <pc:spChg chg="mod">
          <ac:chgData name="Abdessamad Derraz" userId="4c6d9526346a9ae3" providerId="LiveId" clId="{AD25D313-8F40-411F-BE09-C1B3962AFFC3}" dt="2022-08-11T14:46:43.344" v="19304"/>
          <ac:spMkLst>
            <pc:docMk/>
            <pc:sldMk cId="3981123976" sldId="312"/>
            <ac:spMk id="9476" creationId="{00000000-0000-0000-0000-000000000000}"/>
          </ac:spMkLst>
        </pc:spChg>
        <pc:spChg chg="mod">
          <ac:chgData name="Abdessamad Derraz" userId="4c6d9526346a9ae3" providerId="LiveId" clId="{AD25D313-8F40-411F-BE09-C1B3962AFFC3}" dt="2022-08-11T14:46:43.344" v="19304"/>
          <ac:spMkLst>
            <pc:docMk/>
            <pc:sldMk cId="3981123976" sldId="312"/>
            <ac:spMk id="9477" creationId="{00000000-0000-0000-0000-000000000000}"/>
          </ac:spMkLst>
        </pc:spChg>
        <pc:spChg chg="mod">
          <ac:chgData name="Abdessamad Derraz" userId="4c6d9526346a9ae3" providerId="LiveId" clId="{AD25D313-8F40-411F-BE09-C1B3962AFFC3}" dt="2022-08-11T14:46:43.344" v="19304"/>
          <ac:spMkLst>
            <pc:docMk/>
            <pc:sldMk cId="3981123976" sldId="312"/>
            <ac:spMk id="9478" creationId="{00000000-0000-0000-0000-000000000000}"/>
          </ac:spMkLst>
        </pc:spChg>
        <pc:spChg chg="mod">
          <ac:chgData name="Abdessamad Derraz" userId="4c6d9526346a9ae3" providerId="LiveId" clId="{AD25D313-8F40-411F-BE09-C1B3962AFFC3}" dt="2022-08-11T14:46:43.344" v="19304"/>
          <ac:spMkLst>
            <pc:docMk/>
            <pc:sldMk cId="3981123976" sldId="312"/>
            <ac:spMk id="9479" creationId="{00000000-0000-0000-0000-000000000000}"/>
          </ac:spMkLst>
        </pc:spChg>
        <pc:spChg chg="mod">
          <ac:chgData name="Abdessamad Derraz" userId="4c6d9526346a9ae3" providerId="LiveId" clId="{AD25D313-8F40-411F-BE09-C1B3962AFFC3}" dt="2022-08-11T14:46:43.344" v="19304"/>
          <ac:spMkLst>
            <pc:docMk/>
            <pc:sldMk cId="3981123976" sldId="312"/>
            <ac:spMk id="9480" creationId="{00000000-0000-0000-0000-000000000000}"/>
          </ac:spMkLst>
        </pc:spChg>
        <pc:spChg chg="mod">
          <ac:chgData name="Abdessamad Derraz" userId="4c6d9526346a9ae3" providerId="LiveId" clId="{AD25D313-8F40-411F-BE09-C1B3962AFFC3}" dt="2022-08-11T14:46:43.344" v="19304"/>
          <ac:spMkLst>
            <pc:docMk/>
            <pc:sldMk cId="3981123976" sldId="312"/>
            <ac:spMk id="9481" creationId="{00000000-0000-0000-0000-000000000000}"/>
          </ac:spMkLst>
        </pc:spChg>
        <pc:spChg chg="mod">
          <ac:chgData name="Abdessamad Derraz" userId="4c6d9526346a9ae3" providerId="LiveId" clId="{AD25D313-8F40-411F-BE09-C1B3962AFFC3}" dt="2022-08-11T14:46:43.344" v="19304"/>
          <ac:spMkLst>
            <pc:docMk/>
            <pc:sldMk cId="3981123976" sldId="312"/>
            <ac:spMk id="9482" creationId="{00000000-0000-0000-0000-000000000000}"/>
          </ac:spMkLst>
        </pc:spChg>
        <pc:spChg chg="mod">
          <ac:chgData name="Abdessamad Derraz" userId="4c6d9526346a9ae3" providerId="LiveId" clId="{AD25D313-8F40-411F-BE09-C1B3962AFFC3}" dt="2022-08-11T14:46:43.344" v="19304"/>
          <ac:spMkLst>
            <pc:docMk/>
            <pc:sldMk cId="3981123976" sldId="312"/>
            <ac:spMk id="9483" creationId="{00000000-0000-0000-0000-000000000000}"/>
          </ac:spMkLst>
        </pc:spChg>
        <pc:spChg chg="mod">
          <ac:chgData name="Abdessamad Derraz" userId="4c6d9526346a9ae3" providerId="LiveId" clId="{AD25D313-8F40-411F-BE09-C1B3962AFFC3}" dt="2022-08-11T14:46:43.344" v="19304"/>
          <ac:spMkLst>
            <pc:docMk/>
            <pc:sldMk cId="3981123976" sldId="312"/>
            <ac:spMk id="9484" creationId="{00000000-0000-0000-0000-000000000000}"/>
          </ac:spMkLst>
        </pc:spChg>
        <pc:spChg chg="mod">
          <ac:chgData name="Abdessamad Derraz" userId="4c6d9526346a9ae3" providerId="LiveId" clId="{AD25D313-8F40-411F-BE09-C1B3962AFFC3}" dt="2022-08-11T14:46:43.344" v="19304"/>
          <ac:spMkLst>
            <pc:docMk/>
            <pc:sldMk cId="3981123976" sldId="312"/>
            <ac:spMk id="9485" creationId="{00000000-0000-0000-0000-000000000000}"/>
          </ac:spMkLst>
        </pc:spChg>
        <pc:spChg chg="mod">
          <ac:chgData name="Abdessamad Derraz" userId="4c6d9526346a9ae3" providerId="LiveId" clId="{AD25D313-8F40-411F-BE09-C1B3962AFFC3}" dt="2022-08-11T14:46:43.344" v="19304"/>
          <ac:spMkLst>
            <pc:docMk/>
            <pc:sldMk cId="3981123976" sldId="312"/>
            <ac:spMk id="9486" creationId="{00000000-0000-0000-0000-000000000000}"/>
          </ac:spMkLst>
        </pc:spChg>
        <pc:spChg chg="mod">
          <ac:chgData name="Abdessamad Derraz" userId="4c6d9526346a9ae3" providerId="LiveId" clId="{AD25D313-8F40-411F-BE09-C1B3962AFFC3}" dt="2022-08-11T14:46:43.344" v="19304"/>
          <ac:spMkLst>
            <pc:docMk/>
            <pc:sldMk cId="3981123976" sldId="312"/>
            <ac:spMk id="9487" creationId="{00000000-0000-0000-0000-000000000000}"/>
          </ac:spMkLst>
        </pc:spChg>
        <pc:spChg chg="mod">
          <ac:chgData name="Abdessamad Derraz" userId="4c6d9526346a9ae3" providerId="LiveId" clId="{AD25D313-8F40-411F-BE09-C1B3962AFFC3}" dt="2022-08-11T14:46:43.344" v="19304"/>
          <ac:spMkLst>
            <pc:docMk/>
            <pc:sldMk cId="3981123976" sldId="312"/>
            <ac:spMk id="9488" creationId="{00000000-0000-0000-0000-000000000000}"/>
          </ac:spMkLst>
        </pc:spChg>
        <pc:spChg chg="mod">
          <ac:chgData name="Abdessamad Derraz" userId="4c6d9526346a9ae3" providerId="LiveId" clId="{AD25D313-8F40-411F-BE09-C1B3962AFFC3}" dt="2022-08-11T14:46:43.344" v="19304"/>
          <ac:spMkLst>
            <pc:docMk/>
            <pc:sldMk cId="3981123976" sldId="312"/>
            <ac:spMk id="9489" creationId="{00000000-0000-0000-0000-000000000000}"/>
          </ac:spMkLst>
        </pc:spChg>
        <pc:spChg chg="mod">
          <ac:chgData name="Abdessamad Derraz" userId="4c6d9526346a9ae3" providerId="LiveId" clId="{AD25D313-8F40-411F-BE09-C1B3962AFFC3}" dt="2022-08-11T14:46:43.344" v="19304"/>
          <ac:spMkLst>
            <pc:docMk/>
            <pc:sldMk cId="3981123976" sldId="312"/>
            <ac:spMk id="9490" creationId="{00000000-0000-0000-0000-000000000000}"/>
          </ac:spMkLst>
        </pc:spChg>
        <pc:spChg chg="mod">
          <ac:chgData name="Abdessamad Derraz" userId="4c6d9526346a9ae3" providerId="LiveId" clId="{AD25D313-8F40-411F-BE09-C1B3962AFFC3}" dt="2022-08-11T14:46:43.344" v="19304"/>
          <ac:spMkLst>
            <pc:docMk/>
            <pc:sldMk cId="3981123976" sldId="312"/>
            <ac:spMk id="9491" creationId="{00000000-0000-0000-0000-000000000000}"/>
          </ac:spMkLst>
        </pc:spChg>
        <pc:spChg chg="mod">
          <ac:chgData name="Abdessamad Derraz" userId="4c6d9526346a9ae3" providerId="LiveId" clId="{AD25D313-8F40-411F-BE09-C1B3962AFFC3}" dt="2022-08-11T14:46:43.344" v="19304"/>
          <ac:spMkLst>
            <pc:docMk/>
            <pc:sldMk cId="3981123976" sldId="312"/>
            <ac:spMk id="9492" creationId="{00000000-0000-0000-0000-000000000000}"/>
          </ac:spMkLst>
        </pc:spChg>
        <pc:spChg chg="mod">
          <ac:chgData name="Abdessamad Derraz" userId="4c6d9526346a9ae3" providerId="LiveId" clId="{AD25D313-8F40-411F-BE09-C1B3962AFFC3}" dt="2022-08-11T14:46:43.344" v="19304"/>
          <ac:spMkLst>
            <pc:docMk/>
            <pc:sldMk cId="3981123976" sldId="312"/>
            <ac:spMk id="9493" creationId="{00000000-0000-0000-0000-000000000000}"/>
          </ac:spMkLst>
        </pc:spChg>
        <pc:spChg chg="mod">
          <ac:chgData name="Abdessamad Derraz" userId="4c6d9526346a9ae3" providerId="LiveId" clId="{AD25D313-8F40-411F-BE09-C1B3962AFFC3}" dt="2022-08-11T14:46:43.344" v="19304"/>
          <ac:spMkLst>
            <pc:docMk/>
            <pc:sldMk cId="3981123976" sldId="312"/>
            <ac:spMk id="9494" creationId="{00000000-0000-0000-0000-000000000000}"/>
          </ac:spMkLst>
        </pc:spChg>
        <pc:spChg chg="mod">
          <ac:chgData name="Abdessamad Derraz" userId="4c6d9526346a9ae3" providerId="LiveId" clId="{AD25D313-8F40-411F-BE09-C1B3962AFFC3}" dt="2022-08-11T14:46:43.344" v="19304"/>
          <ac:spMkLst>
            <pc:docMk/>
            <pc:sldMk cId="3981123976" sldId="312"/>
            <ac:spMk id="9495" creationId="{00000000-0000-0000-0000-000000000000}"/>
          </ac:spMkLst>
        </pc:spChg>
        <pc:spChg chg="mod">
          <ac:chgData name="Abdessamad Derraz" userId="4c6d9526346a9ae3" providerId="LiveId" clId="{AD25D313-8F40-411F-BE09-C1B3962AFFC3}" dt="2022-08-11T14:46:43.344" v="19304"/>
          <ac:spMkLst>
            <pc:docMk/>
            <pc:sldMk cId="3981123976" sldId="312"/>
            <ac:spMk id="9496" creationId="{00000000-0000-0000-0000-000000000000}"/>
          </ac:spMkLst>
        </pc:spChg>
        <pc:spChg chg="mod">
          <ac:chgData name="Abdessamad Derraz" userId="4c6d9526346a9ae3" providerId="LiveId" clId="{AD25D313-8F40-411F-BE09-C1B3962AFFC3}" dt="2022-08-11T14:46:43.344" v="19304"/>
          <ac:spMkLst>
            <pc:docMk/>
            <pc:sldMk cId="3981123976" sldId="312"/>
            <ac:spMk id="9497" creationId="{00000000-0000-0000-0000-000000000000}"/>
          </ac:spMkLst>
        </pc:spChg>
        <pc:spChg chg="mod">
          <ac:chgData name="Abdessamad Derraz" userId="4c6d9526346a9ae3" providerId="LiveId" clId="{AD25D313-8F40-411F-BE09-C1B3962AFFC3}" dt="2022-08-11T14:46:43.344" v="19304"/>
          <ac:spMkLst>
            <pc:docMk/>
            <pc:sldMk cId="3981123976" sldId="312"/>
            <ac:spMk id="9498" creationId="{00000000-0000-0000-0000-000000000000}"/>
          </ac:spMkLst>
        </pc:spChg>
        <pc:spChg chg="mod">
          <ac:chgData name="Abdessamad Derraz" userId="4c6d9526346a9ae3" providerId="LiveId" clId="{AD25D313-8F40-411F-BE09-C1B3962AFFC3}" dt="2022-08-11T14:46:43.344" v="19304"/>
          <ac:spMkLst>
            <pc:docMk/>
            <pc:sldMk cId="3981123976" sldId="312"/>
            <ac:spMk id="9499" creationId="{00000000-0000-0000-0000-000000000000}"/>
          </ac:spMkLst>
        </pc:spChg>
        <pc:spChg chg="mod">
          <ac:chgData name="Abdessamad Derraz" userId="4c6d9526346a9ae3" providerId="LiveId" clId="{AD25D313-8F40-411F-BE09-C1B3962AFFC3}" dt="2022-08-11T14:46:43.344" v="19304"/>
          <ac:spMkLst>
            <pc:docMk/>
            <pc:sldMk cId="3981123976" sldId="312"/>
            <ac:spMk id="9500" creationId="{00000000-0000-0000-0000-000000000000}"/>
          </ac:spMkLst>
        </pc:spChg>
        <pc:spChg chg="mod">
          <ac:chgData name="Abdessamad Derraz" userId="4c6d9526346a9ae3" providerId="LiveId" clId="{AD25D313-8F40-411F-BE09-C1B3962AFFC3}" dt="2022-08-11T14:46:43.344" v="19304"/>
          <ac:spMkLst>
            <pc:docMk/>
            <pc:sldMk cId="3981123976" sldId="312"/>
            <ac:spMk id="9501" creationId="{00000000-0000-0000-0000-000000000000}"/>
          </ac:spMkLst>
        </pc:spChg>
        <pc:spChg chg="mod">
          <ac:chgData name="Abdessamad Derraz" userId="4c6d9526346a9ae3" providerId="LiveId" clId="{AD25D313-8F40-411F-BE09-C1B3962AFFC3}" dt="2022-08-11T14:46:43.344" v="19304"/>
          <ac:spMkLst>
            <pc:docMk/>
            <pc:sldMk cId="3981123976" sldId="312"/>
            <ac:spMk id="9502" creationId="{00000000-0000-0000-0000-000000000000}"/>
          </ac:spMkLst>
        </pc:spChg>
        <pc:spChg chg="mod">
          <ac:chgData name="Abdessamad Derraz" userId="4c6d9526346a9ae3" providerId="LiveId" clId="{AD25D313-8F40-411F-BE09-C1B3962AFFC3}" dt="2022-08-11T14:46:43.344" v="19304"/>
          <ac:spMkLst>
            <pc:docMk/>
            <pc:sldMk cId="3981123976" sldId="312"/>
            <ac:spMk id="9503" creationId="{00000000-0000-0000-0000-000000000000}"/>
          </ac:spMkLst>
        </pc:spChg>
        <pc:spChg chg="mod">
          <ac:chgData name="Abdessamad Derraz" userId="4c6d9526346a9ae3" providerId="LiveId" clId="{AD25D313-8F40-411F-BE09-C1B3962AFFC3}" dt="2022-08-11T14:46:43.344" v="19304"/>
          <ac:spMkLst>
            <pc:docMk/>
            <pc:sldMk cId="3981123976" sldId="312"/>
            <ac:spMk id="9504" creationId="{00000000-0000-0000-0000-000000000000}"/>
          </ac:spMkLst>
        </pc:spChg>
        <pc:spChg chg="mod">
          <ac:chgData name="Abdessamad Derraz" userId="4c6d9526346a9ae3" providerId="LiveId" clId="{AD25D313-8F40-411F-BE09-C1B3962AFFC3}" dt="2022-08-11T14:46:43.344" v="19304"/>
          <ac:spMkLst>
            <pc:docMk/>
            <pc:sldMk cId="3981123976" sldId="312"/>
            <ac:spMk id="9505" creationId="{00000000-0000-0000-0000-000000000000}"/>
          </ac:spMkLst>
        </pc:spChg>
        <pc:spChg chg="mod">
          <ac:chgData name="Abdessamad Derraz" userId="4c6d9526346a9ae3" providerId="LiveId" clId="{AD25D313-8F40-411F-BE09-C1B3962AFFC3}" dt="2022-08-11T14:46:43.344" v="19304"/>
          <ac:spMkLst>
            <pc:docMk/>
            <pc:sldMk cId="3981123976" sldId="312"/>
            <ac:spMk id="9506" creationId="{00000000-0000-0000-0000-000000000000}"/>
          </ac:spMkLst>
        </pc:spChg>
        <pc:spChg chg="mod">
          <ac:chgData name="Abdessamad Derraz" userId="4c6d9526346a9ae3" providerId="LiveId" clId="{AD25D313-8F40-411F-BE09-C1B3962AFFC3}" dt="2022-08-11T14:46:43.344" v="19304"/>
          <ac:spMkLst>
            <pc:docMk/>
            <pc:sldMk cId="3981123976" sldId="312"/>
            <ac:spMk id="9507" creationId="{00000000-0000-0000-0000-000000000000}"/>
          </ac:spMkLst>
        </pc:spChg>
        <pc:spChg chg="mod">
          <ac:chgData name="Abdessamad Derraz" userId="4c6d9526346a9ae3" providerId="LiveId" clId="{AD25D313-8F40-411F-BE09-C1B3962AFFC3}" dt="2022-08-11T14:46:43.344" v="19304"/>
          <ac:spMkLst>
            <pc:docMk/>
            <pc:sldMk cId="3981123976" sldId="312"/>
            <ac:spMk id="9508" creationId="{00000000-0000-0000-0000-000000000000}"/>
          </ac:spMkLst>
        </pc:spChg>
        <pc:spChg chg="mod">
          <ac:chgData name="Abdessamad Derraz" userId="4c6d9526346a9ae3" providerId="LiveId" clId="{AD25D313-8F40-411F-BE09-C1B3962AFFC3}" dt="2022-08-11T14:46:43.344" v="19304"/>
          <ac:spMkLst>
            <pc:docMk/>
            <pc:sldMk cId="3981123976" sldId="312"/>
            <ac:spMk id="9509" creationId="{00000000-0000-0000-0000-000000000000}"/>
          </ac:spMkLst>
        </pc:spChg>
        <pc:spChg chg="mod">
          <ac:chgData name="Abdessamad Derraz" userId="4c6d9526346a9ae3" providerId="LiveId" clId="{AD25D313-8F40-411F-BE09-C1B3962AFFC3}" dt="2022-08-11T14:46:43.344" v="19304"/>
          <ac:spMkLst>
            <pc:docMk/>
            <pc:sldMk cId="3981123976" sldId="312"/>
            <ac:spMk id="9510" creationId="{00000000-0000-0000-0000-000000000000}"/>
          </ac:spMkLst>
        </pc:spChg>
        <pc:spChg chg="mod">
          <ac:chgData name="Abdessamad Derraz" userId="4c6d9526346a9ae3" providerId="LiveId" clId="{AD25D313-8F40-411F-BE09-C1B3962AFFC3}" dt="2022-08-11T14:46:43.344" v="19304"/>
          <ac:spMkLst>
            <pc:docMk/>
            <pc:sldMk cId="3981123976" sldId="312"/>
            <ac:spMk id="9511" creationId="{00000000-0000-0000-0000-000000000000}"/>
          </ac:spMkLst>
        </pc:spChg>
        <pc:spChg chg="mod">
          <ac:chgData name="Abdessamad Derraz" userId="4c6d9526346a9ae3" providerId="LiveId" clId="{AD25D313-8F40-411F-BE09-C1B3962AFFC3}" dt="2022-08-11T14:46:43.344" v="19304"/>
          <ac:spMkLst>
            <pc:docMk/>
            <pc:sldMk cId="3981123976" sldId="312"/>
            <ac:spMk id="9512" creationId="{00000000-0000-0000-0000-000000000000}"/>
          </ac:spMkLst>
        </pc:spChg>
        <pc:spChg chg="mod">
          <ac:chgData name="Abdessamad Derraz" userId="4c6d9526346a9ae3" providerId="LiveId" clId="{AD25D313-8F40-411F-BE09-C1B3962AFFC3}" dt="2022-08-11T14:46:43.344" v="19304"/>
          <ac:spMkLst>
            <pc:docMk/>
            <pc:sldMk cId="3981123976" sldId="312"/>
            <ac:spMk id="9513" creationId="{00000000-0000-0000-0000-000000000000}"/>
          </ac:spMkLst>
        </pc:spChg>
        <pc:spChg chg="mod">
          <ac:chgData name="Abdessamad Derraz" userId="4c6d9526346a9ae3" providerId="LiveId" clId="{AD25D313-8F40-411F-BE09-C1B3962AFFC3}" dt="2022-08-11T14:46:43.344" v="19304"/>
          <ac:spMkLst>
            <pc:docMk/>
            <pc:sldMk cId="3981123976" sldId="312"/>
            <ac:spMk id="9514" creationId="{00000000-0000-0000-0000-000000000000}"/>
          </ac:spMkLst>
        </pc:spChg>
        <pc:spChg chg="mod">
          <ac:chgData name="Abdessamad Derraz" userId="4c6d9526346a9ae3" providerId="LiveId" clId="{AD25D313-8F40-411F-BE09-C1B3962AFFC3}" dt="2022-08-11T14:46:43.344" v="19304"/>
          <ac:spMkLst>
            <pc:docMk/>
            <pc:sldMk cId="3981123976" sldId="312"/>
            <ac:spMk id="9515" creationId="{00000000-0000-0000-0000-000000000000}"/>
          </ac:spMkLst>
        </pc:spChg>
        <pc:spChg chg="mod">
          <ac:chgData name="Abdessamad Derraz" userId="4c6d9526346a9ae3" providerId="LiveId" clId="{AD25D313-8F40-411F-BE09-C1B3962AFFC3}" dt="2022-08-11T14:46:43.344" v="19304"/>
          <ac:spMkLst>
            <pc:docMk/>
            <pc:sldMk cId="3981123976" sldId="312"/>
            <ac:spMk id="9516" creationId="{00000000-0000-0000-0000-000000000000}"/>
          </ac:spMkLst>
        </pc:spChg>
        <pc:spChg chg="mod">
          <ac:chgData name="Abdessamad Derraz" userId="4c6d9526346a9ae3" providerId="LiveId" clId="{AD25D313-8F40-411F-BE09-C1B3962AFFC3}" dt="2022-08-11T14:46:43.344" v="19304"/>
          <ac:spMkLst>
            <pc:docMk/>
            <pc:sldMk cId="3981123976" sldId="312"/>
            <ac:spMk id="9517" creationId="{00000000-0000-0000-0000-000000000000}"/>
          </ac:spMkLst>
        </pc:spChg>
        <pc:spChg chg="mod">
          <ac:chgData name="Abdessamad Derraz" userId="4c6d9526346a9ae3" providerId="LiveId" clId="{AD25D313-8F40-411F-BE09-C1B3962AFFC3}" dt="2022-08-11T14:46:43.344" v="19304"/>
          <ac:spMkLst>
            <pc:docMk/>
            <pc:sldMk cId="3981123976" sldId="312"/>
            <ac:spMk id="9518" creationId="{00000000-0000-0000-0000-000000000000}"/>
          </ac:spMkLst>
        </pc:spChg>
        <pc:spChg chg="mod">
          <ac:chgData name="Abdessamad Derraz" userId="4c6d9526346a9ae3" providerId="LiveId" clId="{AD25D313-8F40-411F-BE09-C1B3962AFFC3}" dt="2022-08-11T14:46:43.344" v="19304"/>
          <ac:spMkLst>
            <pc:docMk/>
            <pc:sldMk cId="3981123976" sldId="312"/>
            <ac:spMk id="9519" creationId="{00000000-0000-0000-0000-000000000000}"/>
          </ac:spMkLst>
        </pc:spChg>
        <pc:spChg chg="mod">
          <ac:chgData name="Abdessamad Derraz" userId="4c6d9526346a9ae3" providerId="LiveId" clId="{AD25D313-8F40-411F-BE09-C1B3962AFFC3}" dt="2022-08-11T14:46:43.344" v="19304"/>
          <ac:spMkLst>
            <pc:docMk/>
            <pc:sldMk cId="3981123976" sldId="312"/>
            <ac:spMk id="9520" creationId="{00000000-0000-0000-0000-000000000000}"/>
          </ac:spMkLst>
        </pc:spChg>
        <pc:spChg chg="mod">
          <ac:chgData name="Abdessamad Derraz" userId="4c6d9526346a9ae3" providerId="LiveId" clId="{AD25D313-8F40-411F-BE09-C1B3962AFFC3}" dt="2022-08-11T14:46:43.344" v="19304"/>
          <ac:spMkLst>
            <pc:docMk/>
            <pc:sldMk cId="3981123976" sldId="312"/>
            <ac:spMk id="9521" creationId="{00000000-0000-0000-0000-000000000000}"/>
          </ac:spMkLst>
        </pc:spChg>
        <pc:spChg chg="mod">
          <ac:chgData name="Abdessamad Derraz" userId="4c6d9526346a9ae3" providerId="LiveId" clId="{AD25D313-8F40-411F-BE09-C1B3962AFFC3}" dt="2022-08-11T14:46:43.344" v="19304"/>
          <ac:spMkLst>
            <pc:docMk/>
            <pc:sldMk cId="3981123976" sldId="312"/>
            <ac:spMk id="9522" creationId="{00000000-0000-0000-0000-000000000000}"/>
          </ac:spMkLst>
        </pc:spChg>
        <pc:spChg chg="mod">
          <ac:chgData name="Abdessamad Derraz" userId="4c6d9526346a9ae3" providerId="LiveId" clId="{AD25D313-8F40-411F-BE09-C1B3962AFFC3}" dt="2022-08-11T14:46:43.344" v="19304"/>
          <ac:spMkLst>
            <pc:docMk/>
            <pc:sldMk cId="3981123976" sldId="312"/>
            <ac:spMk id="9523" creationId="{00000000-0000-0000-0000-000000000000}"/>
          </ac:spMkLst>
        </pc:spChg>
        <pc:spChg chg="mod">
          <ac:chgData name="Abdessamad Derraz" userId="4c6d9526346a9ae3" providerId="LiveId" clId="{AD25D313-8F40-411F-BE09-C1B3962AFFC3}" dt="2022-08-11T14:46:43.344" v="19304"/>
          <ac:spMkLst>
            <pc:docMk/>
            <pc:sldMk cId="3981123976" sldId="312"/>
            <ac:spMk id="9524" creationId="{00000000-0000-0000-0000-000000000000}"/>
          </ac:spMkLst>
        </pc:spChg>
        <pc:spChg chg="mod">
          <ac:chgData name="Abdessamad Derraz" userId="4c6d9526346a9ae3" providerId="LiveId" clId="{AD25D313-8F40-411F-BE09-C1B3962AFFC3}" dt="2022-08-11T14:46:43.344" v="19304"/>
          <ac:spMkLst>
            <pc:docMk/>
            <pc:sldMk cId="3981123976" sldId="312"/>
            <ac:spMk id="9525" creationId="{00000000-0000-0000-0000-000000000000}"/>
          </ac:spMkLst>
        </pc:spChg>
        <pc:spChg chg="mod">
          <ac:chgData name="Abdessamad Derraz" userId="4c6d9526346a9ae3" providerId="LiveId" clId="{AD25D313-8F40-411F-BE09-C1B3962AFFC3}" dt="2022-08-11T14:46:43.344" v="19304"/>
          <ac:spMkLst>
            <pc:docMk/>
            <pc:sldMk cId="3981123976" sldId="312"/>
            <ac:spMk id="9526" creationId="{00000000-0000-0000-0000-000000000000}"/>
          </ac:spMkLst>
        </pc:spChg>
        <pc:spChg chg="mod">
          <ac:chgData name="Abdessamad Derraz" userId="4c6d9526346a9ae3" providerId="LiveId" clId="{AD25D313-8F40-411F-BE09-C1B3962AFFC3}" dt="2022-08-11T14:46:43.344" v="19304"/>
          <ac:spMkLst>
            <pc:docMk/>
            <pc:sldMk cId="3981123976" sldId="312"/>
            <ac:spMk id="9527" creationId="{00000000-0000-0000-0000-000000000000}"/>
          </ac:spMkLst>
        </pc:spChg>
        <pc:spChg chg="mod">
          <ac:chgData name="Abdessamad Derraz" userId="4c6d9526346a9ae3" providerId="LiveId" clId="{AD25D313-8F40-411F-BE09-C1B3962AFFC3}" dt="2022-08-11T14:46:43.344" v="19304"/>
          <ac:spMkLst>
            <pc:docMk/>
            <pc:sldMk cId="3981123976" sldId="312"/>
            <ac:spMk id="9528" creationId="{00000000-0000-0000-0000-000000000000}"/>
          </ac:spMkLst>
        </pc:spChg>
        <pc:spChg chg="mod">
          <ac:chgData name="Abdessamad Derraz" userId="4c6d9526346a9ae3" providerId="LiveId" clId="{AD25D313-8F40-411F-BE09-C1B3962AFFC3}" dt="2022-08-11T14:46:43.344" v="19304"/>
          <ac:spMkLst>
            <pc:docMk/>
            <pc:sldMk cId="3981123976" sldId="312"/>
            <ac:spMk id="9529" creationId="{00000000-0000-0000-0000-000000000000}"/>
          </ac:spMkLst>
        </pc:spChg>
        <pc:spChg chg="mod">
          <ac:chgData name="Abdessamad Derraz" userId="4c6d9526346a9ae3" providerId="LiveId" clId="{AD25D313-8F40-411F-BE09-C1B3962AFFC3}" dt="2022-08-11T14:46:43.344" v="19304"/>
          <ac:spMkLst>
            <pc:docMk/>
            <pc:sldMk cId="3981123976" sldId="312"/>
            <ac:spMk id="9530" creationId="{00000000-0000-0000-0000-000000000000}"/>
          </ac:spMkLst>
        </pc:spChg>
        <pc:spChg chg="mod">
          <ac:chgData name="Abdessamad Derraz" userId="4c6d9526346a9ae3" providerId="LiveId" clId="{AD25D313-8F40-411F-BE09-C1B3962AFFC3}" dt="2022-08-11T14:46:43.344" v="19304"/>
          <ac:spMkLst>
            <pc:docMk/>
            <pc:sldMk cId="3981123976" sldId="312"/>
            <ac:spMk id="9531" creationId="{00000000-0000-0000-0000-000000000000}"/>
          </ac:spMkLst>
        </pc:spChg>
        <pc:spChg chg="mod">
          <ac:chgData name="Abdessamad Derraz" userId="4c6d9526346a9ae3" providerId="LiveId" clId="{AD25D313-8F40-411F-BE09-C1B3962AFFC3}" dt="2022-08-11T14:46:43.344" v="19304"/>
          <ac:spMkLst>
            <pc:docMk/>
            <pc:sldMk cId="3981123976" sldId="312"/>
            <ac:spMk id="9532" creationId="{00000000-0000-0000-0000-000000000000}"/>
          </ac:spMkLst>
        </pc:spChg>
        <pc:spChg chg="mod">
          <ac:chgData name="Abdessamad Derraz" userId="4c6d9526346a9ae3" providerId="LiveId" clId="{AD25D313-8F40-411F-BE09-C1B3962AFFC3}" dt="2022-08-11T14:46:43.344" v="19304"/>
          <ac:spMkLst>
            <pc:docMk/>
            <pc:sldMk cId="3981123976" sldId="312"/>
            <ac:spMk id="9533" creationId="{00000000-0000-0000-0000-000000000000}"/>
          </ac:spMkLst>
        </pc:spChg>
        <pc:spChg chg="mod">
          <ac:chgData name="Abdessamad Derraz" userId="4c6d9526346a9ae3" providerId="LiveId" clId="{AD25D313-8F40-411F-BE09-C1B3962AFFC3}" dt="2022-08-11T14:46:43.344" v="19304"/>
          <ac:spMkLst>
            <pc:docMk/>
            <pc:sldMk cId="3981123976" sldId="312"/>
            <ac:spMk id="9534" creationId="{00000000-0000-0000-0000-000000000000}"/>
          </ac:spMkLst>
        </pc:spChg>
        <pc:spChg chg="mod">
          <ac:chgData name="Abdessamad Derraz" userId="4c6d9526346a9ae3" providerId="LiveId" clId="{AD25D313-8F40-411F-BE09-C1B3962AFFC3}" dt="2022-08-11T14:46:43.344" v="19304"/>
          <ac:spMkLst>
            <pc:docMk/>
            <pc:sldMk cId="3981123976" sldId="312"/>
            <ac:spMk id="9535" creationId="{00000000-0000-0000-0000-000000000000}"/>
          </ac:spMkLst>
        </pc:spChg>
        <pc:spChg chg="mod">
          <ac:chgData name="Abdessamad Derraz" userId="4c6d9526346a9ae3" providerId="LiveId" clId="{AD25D313-8F40-411F-BE09-C1B3962AFFC3}" dt="2022-08-11T14:46:43.344" v="19304"/>
          <ac:spMkLst>
            <pc:docMk/>
            <pc:sldMk cId="3981123976" sldId="312"/>
            <ac:spMk id="9536" creationId="{00000000-0000-0000-0000-000000000000}"/>
          </ac:spMkLst>
        </pc:spChg>
        <pc:spChg chg="mod">
          <ac:chgData name="Abdessamad Derraz" userId="4c6d9526346a9ae3" providerId="LiveId" clId="{AD25D313-8F40-411F-BE09-C1B3962AFFC3}" dt="2022-08-11T14:46:43.344" v="19304"/>
          <ac:spMkLst>
            <pc:docMk/>
            <pc:sldMk cId="3981123976" sldId="312"/>
            <ac:spMk id="9537" creationId="{00000000-0000-0000-0000-000000000000}"/>
          </ac:spMkLst>
        </pc:spChg>
        <pc:spChg chg="mod">
          <ac:chgData name="Abdessamad Derraz" userId="4c6d9526346a9ae3" providerId="LiveId" clId="{AD25D313-8F40-411F-BE09-C1B3962AFFC3}" dt="2022-08-11T14:46:43.344" v="19304"/>
          <ac:spMkLst>
            <pc:docMk/>
            <pc:sldMk cId="3981123976" sldId="312"/>
            <ac:spMk id="9538" creationId="{00000000-0000-0000-0000-000000000000}"/>
          </ac:spMkLst>
        </pc:spChg>
        <pc:spChg chg="mod">
          <ac:chgData name="Abdessamad Derraz" userId="4c6d9526346a9ae3" providerId="LiveId" clId="{AD25D313-8F40-411F-BE09-C1B3962AFFC3}" dt="2022-08-11T14:46:43.344" v="19304"/>
          <ac:spMkLst>
            <pc:docMk/>
            <pc:sldMk cId="3981123976" sldId="312"/>
            <ac:spMk id="9539" creationId="{00000000-0000-0000-0000-000000000000}"/>
          </ac:spMkLst>
        </pc:spChg>
        <pc:spChg chg="mod">
          <ac:chgData name="Abdessamad Derraz" userId="4c6d9526346a9ae3" providerId="LiveId" clId="{AD25D313-8F40-411F-BE09-C1B3962AFFC3}" dt="2022-08-11T14:46:43.344" v="19304"/>
          <ac:spMkLst>
            <pc:docMk/>
            <pc:sldMk cId="3981123976" sldId="312"/>
            <ac:spMk id="9540" creationId="{00000000-0000-0000-0000-000000000000}"/>
          </ac:spMkLst>
        </pc:spChg>
        <pc:spChg chg="mod">
          <ac:chgData name="Abdessamad Derraz" userId="4c6d9526346a9ae3" providerId="LiveId" clId="{AD25D313-8F40-411F-BE09-C1B3962AFFC3}" dt="2022-08-11T14:46:43.344" v="19304"/>
          <ac:spMkLst>
            <pc:docMk/>
            <pc:sldMk cId="3981123976" sldId="312"/>
            <ac:spMk id="9541" creationId="{00000000-0000-0000-0000-000000000000}"/>
          </ac:spMkLst>
        </pc:spChg>
        <pc:spChg chg="mod">
          <ac:chgData name="Abdessamad Derraz" userId="4c6d9526346a9ae3" providerId="LiveId" clId="{AD25D313-8F40-411F-BE09-C1B3962AFFC3}" dt="2022-08-11T14:46:43.344" v="19304"/>
          <ac:spMkLst>
            <pc:docMk/>
            <pc:sldMk cId="3981123976" sldId="312"/>
            <ac:spMk id="9542" creationId="{00000000-0000-0000-0000-000000000000}"/>
          </ac:spMkLst>
        </pc:spChg>
        <pc:spChg chg="mod">
          <ac:chgData name="Abdessamad Derraz" userId="4c6d9526346a9ae3" providerId="LiveId" clId="{AD25D313-8F40-411F-BE09-C1B3962AFFC3}" dt="2022-08-11T14:46:43.344" v="19304"/>
          <ac:spMkLst>
            <pc:docMk/>
            <pc:sldMk cId="3981123976" sldId="312"/>
            <ac:spMk id="9543" creationId="{00000000-0000-0000-0000-000000000000}"/>
          </ac:spMkLst>
        </pc:spChg>
        <pc:spChg chg="mod">
          <ac:chgData name="Abdessamad Derraz" userId="4c6d9526346a9ae3" providerId="LiveId" clId="{AD25D313-8F40-411F-BE09-C1B3962AFFC3}" dt="2022-08-11T14:46:43.344" v="19304"/>
          <ac:spMkLst>
            <pc:docMk/>
            <pc:sldMk cId="3981123976" sldId="312"/>
            <ac:spMk id="9544" creationId="{00000000-0000-0000-0000-000000000000}"/>
          </ac:spMkLst>
        </pc:spChg>
        <pc:spChg chg="mod">
          <ac:chgData name="Abdessamad Derraz" userId="4c6d9526346a9ae3" providerId="LiveId" clId="{AD25D313-8F40-411F-BE09-C1B3962AFFC3}" dt="2022-08-11T14:46:43.344" v="19304"/>
          <ac:spMkLst>
            <pc:docMk/>
            <pc:sldMk cId="3981123976" sldId="312"/>
            <ac:spMk id="9545" creationId="{00000000-0000-0000-0000-000000000000}"/>
          </ac:spMkLst>
        </pc:spChg>
        <pc:spChg chg="mod">
          <ac:chgData name="Abdessamad Derraz" userId="4c6d9526346a9ae3" providerId="LiveId" clId="{AD25D313-8F40-411F-BE09-C1B3962AFFC3}" dt="2022-08-11T14:46:43.344" v="19304"/>
          <ac:spMkLst>
            <pc:docMk/>
            <pc:sldMk cId="3981123976" sldId="312"/>
            <ac:spMk id="9546" creationId="{00000000-0000-0000-0000-000000000000}"/>
          </ac:spMkLst>
        </pc:spChg>
        <pc:spChg chg="mod">
          <ac:chgData name="Abdessamad Derraz" userId="4c6d9526346a9ae3" providerId="LiveId" clId="{AD25D313-8F40-411F-BE09-C1B3962AFFC3}" dt="2022-08-11T14:46:43.344" v="19304"/>
          <ac:spMkLst>
            <pc:docMk/>
            <pc:sldMk cId="3981123976" sldId="312"/>
            <ac:spMk id="9547" creationId="{00000000-0000-0000-0000-000000000000}"/>
          </ac:spMkLst>
        </pc:spChg>
        <pc:spChg chg="mod">
          <ac:chgData name="Abdessamad Derraz" userId="4c6d9526346a9ae3" providerId="LiveId" clId="{AD25D313-8F40-411F-BE09-C1B3962AFFC3}" dt="2022-08-11T14:46:43.344" v="19304"/>
          <ac:spMkLst>
            <pc:docMk/>
            <pc:sldMk cId="3981123976" sldId="312"/>
            <ac:spMk id="9548" creationId="{00000000-0000-0000-0000-000000000000}"/>
          </ac:spMkLst>
        </pc:spChg>
        <pc:spChg chg="mod">
          <ac:chgData name="Abdessamad Derraz" userId="4c6d9526346a9ae3" providerId="LiveId" clId="{AD25D313-8F40-411F-BE09-C1B3962AFFC3}" dt="2022-08-11T14:46:43.344" v="19304"/>
          <ac:spMkLst>
            <pc:docMk/>
            <pc:sldMk cId="3981123976" sldId="312"/>
            <ac:spMk id="9549" creationId="{00000000-0000-0000-0000-000000000000}"/>
          </ac:spMkLst>
        </pc:spChg>
        <pc:spChg chg="mod">
          <ac:chgData name="Abdessamad Derraz" userId="4c6d9526346a9ae3" providerId="LiveId" clId="{AD25D313-8F40-411F-BE09-C1B3962AFFC3}" dt="2022-08-11T14:46:43.344" v="19304"/>
          <ac:spMkLst>
            <pc:docMk/>
            <pc:sldMk cId="3981123976" sldId="312"/>
            <ac:spMk id="9550" creationId="{00000000-0000-0000-0000-000000000000}"/>
          </ac:spMkLst>
        </pc:spChg>
        <pc:spChg chg="mod">
          <ac:chgData name="Abdessamad Derraz" userId="4c6d9526346a9ae3" providerId="LiveId" clId="{AD25D313-8F40-411F-BE09-C1B3962AFFC3}" dt="2022-08-11T14:46:43.344" v="19304"/>
          <ac:spMkLst>
            <pc:docMk/>
            <pc:sldMk cId="3981123976" sldId="312"/>
            <ac:spMk id="9551" creationId="{00000000-0000-0000-0000-000000000000}"/>
          </ac:spMkLst>
        </pc:spChg>
        <pc:spChg chg="mod">
          <ac:chgData name="Abdessamad Derraz" userId="4c6d9526346a9ae3" providerId="LiveId" clId="{AD25D313-8F40-411F-BE09-C1B3962AFFC3}" dt="2022-08-11T14:46:43.344" v="19304"/>
          <ac:spMkLst>
            <pc:docMk/>
            <pc:sldMk cId="3981123976" sldId="312"/>
            <ac:spMk id="9552" creationId="{00000000-0000-0000-0000-000000000000}"/>
          </ac:spMkLst>
        </pc:spChg>
        <pc:spChg chg="mod">
          <ac:chgData name="Abdessamad Derraz" userId="4c6d9526346a9ae3" providerId="LiveId" clId="{AD25D313-8F40-411F-BE09-C1B3962AFFC3}" dt="2022-08-11T14:46:43.344" v="19304"/>
          <ac:spMkLst>
            <pc:docMk/>
            <pc:sldMk cId="3981123976" sldId="312"/>
            <ac:spMk id="9553" creationId="{00000000-0000-0000-0000-000000000000}"/>
          </ac:spMkLst>
        </pc:spChg>
        <pc:spChg chg="mod">
          <ac:chgData name="Abdessamad Derraz" userId="4c6d9526346a9ae3" providerId="LiveId" clId="{AD25D313-8F40-411F-BE09-C1B3962AFFC3}" dt="2022-08-11T14:46:43.344" v="19304"/>
          <ac:spMkLst>
            <pc:docMk/>
            <pc:sldMk cId="3981123976" sldId="312"/>
            <ac:spMk id="9554" creationId="{00000000-0000-0000-0000-000000000000}"/>
          </ac:spMkLst>
        </pc:spChg>
        <pc:spChg chg="mod">
          <ac:chgData name="Abdessamad Derraz" userId="4c6d9526346a9ae3" providerId="LiveId" clId="{AD25D313-8F40-411F-BE09-C1B3962AFFC3}" dt="2022-08-11T14:46:43.344" v="19304"/>
          <ac:spMkLst>
            <pc:docMk/>
            <pc:sldMk cId="3981123976" sldId="312"/>
            <ac:spMk id="9555" creationId="{00000000-0000-0000-0000-000000000000}"/>
          </ac:spMkLst>
        </pc:spChg>
        <pc:spChg chg="mod">
          <ac:chgData name="Abdessamad Derraz" userId="4c6d9526346a9ae3" providerId="LiveId" clId="{AD25D313-8F40-411F-BE09-C1B3962AFFC3}" dt="2022-08-11T14:46:43.344" v="19304"/>
          <ac:spMkLst>
            <pc:docMk/>
            <pc:sldMk cId="3981123976" sldId="312"/>
            <ac:spMk id="9556" creationId="{00000000-0000-0000-0000-000000000000}"/>
          </ac:spMkLst>
        </pc:spChg>
        <pc:spChg chg="mod">
          <ac:chgData name="Abdessamad Derraz" userId="4c6d9526346a9ae3" providerId="LiveId" clId="{AD25D313-8F40-411F-BE09-C1B3962AFFC3}" dt="2022-08-11T14:46:43.344" v="19304"/>
          <ac:spMkLst>
            <pc:docMk/>
            <pc:sldMk cId="3981123976" sldId="312"/>
            <ac:spMk id="9557" creationId="{00000000-0000-0000-0000-000000000000}"/>
          </ac:spMkLst>
        </pc:spChg>
        <pc:spChg chg="mod">
          <ac:chgData name="Abdessamad Derraz" userId="4c6d9526346a9ae3" providerId="LiveId" clId="{AD25D313-8F40-411F-BE09-C1B3962AFFC3}" dt="2022-08-11T14:46:43.344" v="19304"/>
          <ac:spMkLst>
            <pc:docMk/>
            <pc:sldMk cId="3981123976" sldId="312"/>
            <ac:spMk id="9558" creationId="{00000000-0000-0000-0000-000000000000}"/>
          </ac:spMkLst>
        </pc:spChg>
        <pc:spChg chg="mod">
          <ac:chgData name="Abdessamad Derraz" userId="4c6d9526346a9ae3" providerId="LiveId" clId="{AD25D313-8F40-411F-BE09-C1B3962AFFC3}" dt="2022-08-11T14:46:43.344" v="19304"/>
          <ac:spMkLst>
            <pc:docMk/>
            <pc:sldMk cId="3981123976" sldId="312"/>
            <ac:spMk id="9559" creationId="{00000000-0000-0000-0000-000000000000}"/>
          </ac:spMkLst>
        </pc:spChg>
        <pc:spChg chg="mod">
          <ac:chgData name="Abdessamad Derraz" userId="4c6d9526346a9ae3" providerId="LiveId" clId="{AD25D313-8F40-411F-BE09-C1B3962AFFC3}" dt="2022-08-11T14:46:43.344" v="19304"/>
          <ac:spMkLst>
            <pc:docMk/>
            <pc:sldMk cId="3981123976" sldId="312"/>
            <ac:spMk id="9560" creationId="{00000000-0000-0000-0000-000000000000}"/>
          </ac:spMkLst>
        </pc:spChg>
        <pc:spChg chg="mod">
          <ac:chgData name="Abdessamad Derraz" userId="4c6d9526346a9ae3" providerId="LiveId" clId="{AD25D313-8F40-411F-BE09-C1B3962AFFC3}" dt="2022-08-11T14:46:43.344" v="19304"/>
          <ac:spMkLst>
            <pc:docMk/>
            <pc:sldMk cId="3981123976" sldId="312"/>
            <ac:spMk id="9561" creationId="{00000000-0000-0000-0000-000000000000}"/>
          </ac:spMkLst>
        </pc:spChg>
        <pc:spChg chg="mod">
          <ac:chgData name="Abdessamad Derraz" userId="4c6d9526346a9ae3" providerId="LiveId" clId="{AD25D313-8F40-411F-BE09-C1B3962AFFC3}" dt="2022-08-11T14:46:43.344" v="19304"/>
          <ac:spMkLst>
            <pc:docMk/>
            <pc:sldMk cId="3981123976" sldId="312"/>
            <ac:spMk id="9562" creationId="{00000000-0000-0000-0000-000000000000}"/>
          </ac:spMkLst>
        </pc:spChg>
        <pc:spChg chg="mod">
          <ac:chgData name="Abdessamad Derraz" userId="4c6d9526346a9ae3" providerId="LiveId" clId="{AD25D313-8F40-411F-BE09-C1B3962AFFC3}" dt="2022-08-11T14:46:43.344" v="19304"/>
          <ac:spMkLst>
            <pc:docMk/>
            <pc:sldMk cId="3981123976" sldId="312"/>
            <ac:spMk id="9563" creationId="{00000000-0000-0000-0000-000000000000}"/>
          </ac:spMkLst>
        </pc:spChg>
        <pc:spChg chg="mod">
          <ac:chgData name="Abdessamad Derraz" userId="4c6d9526346a9ae3" providerId="LiveId" clId="{AD25D313-8F40-411F-BE09-C1B3962AFFC3}" dt="2022-08-11T14:46:43.344" v="19304"/>
          <ac:spMkLst>
            <pc:docMk/>
            <pc:sldMk cId="3981123976" sldId="312"/>
            <ac:spMk id="9564" creationId="{00000000-0000-0000-0000-000000000000}"/>
          </ac:spMkLst>
        </pc:spChg>
        <pc:spChg chg="mod">
          <ac:chgData name="Abdessamad Derraz" userId="4c6d9526346a9ae3" providerId="LiveId" clId="{AD25D313-8F40-411F-BE09-C1B3962AFFC3}" dt="2022-08-11T14:46:43.344" v="19304"/>
          <ac:spMkLst>
            <pc:docMk/>
            <pc:sldMk cId="3981123976" sldId="312"/>
            <ac:spMk id="9565" creationId="{00000000-0000-0000-0000-000000000000}"/>
          </ac:spMkLst>
        </pc:spChg>
        <pc:spChg chg="mod">
          <ac:chgData name="Abdessamad Derraz" userId="4c6d9526346a9ae3" providerId="LiveId" clId="{AD25D313-8F40-411F-BE09-C1B3962AFFC3}" dt="2022-08-11T14:46:43.344" v="19304"/>
          <ac:spMkLst>
            <pc:docMk/>
            <pc:sldMk cId="3981123976" sldId="312"/>
            <ac:spMk id="9566" creationId="{00000000-0000-0000-0000-000000000000}"/>
          </ac:spMkLst>
        </pc:spChg>
        <pc:spChg chg="mod">
          <ac:chgData name="Abdessamad Derraz" userId="4c6d9526346a9ae3" providerId="LiveId" clId="{AD25D313-8F40-411F-BE09-C1B3962AFFC3}" dt="2022-08-11T14:46:43.344" v="19304"/>
          <ac:spMkLst>
            <pc:docMk/>
            <pc:sldMk cId="3981123976" sldId="312"/>
            <ac:spMk id="9567" creationId="{00000000-0000-0000-0000-000000000000}"/>
          </ac:spMkLst>
        </pc:spChg>
        <pc:spChg chg="mod">
          <ac:chgData name="Abdessamad Derraz" userId="4c6d9526346a9ae3" providerId="LiveId" clId="{AD25D313-8F40-411F-BE09-C1B3962AFFC3}" dt="2022-08-11T14:46:43.344" v="19304"/>
          <ac:spMkLst>
            <pc:docMk/>
            <pc:sldMk cId="3981123976" sldId="312"/>
            <ac:spMk id="9568" creationId="{00000000-0000-0000-0000-000000000000}"/>
          </ac:spMkLst>
        </pc:spChg>
        <pc:spChg chg="mod">
          <ac:chgData name="Abdessamad Derraz" userId="4c6d9526346a9ae3" providerId="LiveId" clId="{AD25D313-8F40-411F-BE09-C1B3962AFFC3}" dt="2022-08-11T14:46:43.344" v="19304"/>
          <ac:spMkLst>
            <pc:docMk/>
            <pc:sldMk cId="3981123976" sldId="312"/>
            <ac:spMk id="9569" creationId="{00000000-0000-0000-0000-000000000000}"/>
          </ac:spMkLst>
        </pc:spChg>
        <pc:spChg chg="mod">
          <ac:chgData name="Abdessamad Derraz" userId="4c6d9526346a9ae3" providerId="LiveId" clId="{AD25D313-8F40-411F-BE09-C1B3962AFFC3}" dt="2022-08-11T14:46:43.344" v="19304"/>
          <ac:spMkLst>
            <pc:docMk/>
            <pc:sldMk cId="3981123976" sldId="312"/>
            <ac:spMk id="9570" creationId="{00000000-0000-0000-0000-000000000000}"/>
          </ac:spMkLst>
        </pc:spChg>
        <pc:spChg chg="mod">
          <ac:chgData name="Abdessamad Derraz" userId="4c6d9526346a9ae3" providerId="LiveId" clId="{AD25D313-8F40-411F-BE09-C1B3962AFFC3}" dt="2022-08-11T14:46:43.344" v="19304"/>
          <ac:spMkLst>
            <pc:docMk/>
            <pc:sldMk cId="3981123976" sldId="312"/>
            <ac:spMk id="9571" creationId="{00000000-0000-0000-0000-000000000000}"/>
          </ac:spMkLst>
        </pc:spChg>
        <pc:spChg chg="mod">
          <ac:chgData name="Abdessamad Derraz" userId="4c6d9526346a9ae3" providerId="LiveId" clId="{AD25D313-8F40-411F-BE09-C1B3962AFFC3}" dt="2022-08-11T14:46:43.344" v="19304"/>
          <ac:spMkLst>
            <pc:docMk/>
            <pc:sldMk cId="3981123976" sldId="312"/>
            <ac:spMk id="9572" creationId="{00000000-0000-0000-0000-000000000000}"/>
          </ac:spMkLst>
        </pc:spChg>
        <pc:spChg chg="mod">
          <ac:chgData name="Abdessamad Derraz" userId="4c6d9526346a9ae3" providerId="LiveId" clId="{AD25D313-8F40-411F-BE09-C1B3962AFFC3}" dt="2022-08-11T14:46:43.344" v="19304"/>
          <ac:spMkLst>
            <pc:docMk/>
            <pc:sldMk cId="3981123976" sldId="312"/>
            <ac:spMk id="9573" creationId="{00000000-0000-0000-0000-000000000000}"/>
          </ac:spMkLst>
        </pc:spChg>
        <pc:spChg chg="mod">
          <ac:chgData name="Abdessamad Derraz" userId="4c6d9526346a9ae3" providerId="LiveId" clId="{AD25D313-8F40-411F-BE09-C1B3962AFFC3}" dt="2022-08-11T14:46:43.344" v="19304"/>
          <ac:spMkLst>
            <pc:docMk/>
            <pc:sldMk cId="3981123976" sldId="312"/>
            <ac:spMk id="9574" creationId="{00000000-0000-0000-0000-000000000000}"/>
          </ac:spMkLst>
        </pc:spChg>
        <pc:spChg chg="mod">
          <ac:chgData name="Abdessamad Derraz" userId="4c6d9526346a9ae3" providerId="LiveId" clId="{AD25D313-8F40-411F-BE09-C1B3962AFFC3}" dt="2022-08-11T14:46:43.344" v="19304"/>
          <ac:spMkLst>
            <pc:docMk/>
            <pc:sldMk cId="3981123976" sldId="312"/>
            <ac:spMk id="9575" creationId="{00000000-0000-0000-0000-000000000000}"/>
          </ac:spMkLst>
        </pc:spChg>
        <pc:spChg chg="mod">
          <ac:chgData name="Abdessamad Derraz" userId="4c6d9526346a9ae3" providerId="LiveId" clId="{AD25D313-8F40-411F-BE09-C1B3962AFFC3}" dt="2022-08-11T14:46:43.344" v="19304"/>
          <ac:spMkLst>
            <pc:docMk/>
            <pc:sldMk cId="3981123976" sldId="312"/>
            <ac:spMk id="9576" creationId="{00000000-0000-0000-0000-000000000000}"/>
          </ac:spMkLst>
        </pc:spChg>
        <pc:spChg chg="mod">
          <ac:chgData name="Abdessamad Derraz" userId="4c6d9526346a9ae3" providerId="LiveId" clId="{AD25D313-8F40-411F-BE09-C1B3962AFFC3}" dt="2022-08-11T14:46:43.344" v="19304"/>
          <ac:spMkLst>
            <pc:docMk/>
            <pc:sldMk cId="3981123976" sldId="312"/>
            <ac:spMk id="9577" creationId="{00000000-0000-0000-0000-000000000000}"/>
          </ac:spMkLst>
        </pc:spChg>
        <pc:spChg chg="mod">
          <ac:chgData name="Abdessamad Derraz" userId="4c6d9526346a9ae3" providerId="LiveId" clId="{AD25D313-8F40-411F-BE09-C1B3962AFFC3}" dt="2022-08-11T14:46:43.344" v="19304"/>
          <ac:spMkLst>
            <pc:docMk/>
            <pc:sldMk cId="3981123976" sldId="312"/>
            <ac:spMk id="9578" creationId="{00000000-0000-0000-0000-000000000000}"/>
          </ac:spMkLst>
        </pc:spChg>
        <pc:spChg chg="mod">
          <ac:chgData name="Abdessamad Derraz" userId="4c6d9526346a9ae3" providerId="LiveId" clId="{AD25D313-8F40-411F-BE09-C1B3962AFFC3}" dt="2022-08-11T14:46:43.344" v="19304"/>
          <ac:spMkLst>
            <pc:docMk/>
            <pc:sldMk cId="3981123976" sldId="312"/>
            <ac:spMk id="9579" creationId="{00000000-0000-0000-0000-000000000000}"/>
          </ac:spMkLst>
        </pc:spChg>
        <pc:spChg chg="mod">
          <ac:chgData name="Abdessamad Derraz" userId="4c6d9526346a9ae3" providerId="LiveId" clId="{AD25D313-8F40-411F-BE09-C1B3962AFFC3}" dt="2022-08-11T14:46:43.344" v="19304"/>
          <ac:spMkLst>
            <pc:docMk/>
            <pc:sldMk cId="3981123976" sldId="312"/>
            <ac:spMk id="9580" creationId="{00000000-0000-0000-0000-000000000000}"/>
          </ac:spMkLst>
        </pc:spChg>
        <pc:spChg chg="mod">
          <ac:chgData name="Abdessamad Derraz" userId="4c6d9526346a9ae3" providerId="LiveId" clId="{AD25D313-8F40-411F-BE09-C1B3962AFFC3}" dt="2022-08-11T14:46:43.344" v="19304"/>
          <ac:spMkLst>
            <pc:docMk/>
            <pc:sldMk cId="3981123976" sldId="312"/>
            <ac:spMk id="9581" creationId="{00000000-0000-0000-0000-000000000000}"/>
          </ac:spMkLst>
        </pc:spChg>
        <pc:spChg chg="mod">
          <ac:chgData name="Abdessamad Derraz" userId="4c6d9526346a9ae3" providerId="LiveId" clId="{AD25D313-8F40-411F-BE09-C1B3962AFFC3}" dt="2022-08-11T14:46:43.344" v="19304"/>
          <ac:spMkLst>
            <pc:docMk/>
            <pc:sldMk cId="3981123976" sldId="312"/>
            <ac:spMk id="9582" creationId="{00000000-0000-0000-0000-000000000000}"/>
          </ac:spMkLst>
        </pc:spChg>
        <pc:spChg chg="mod">
          <ac:chgData name="Abdessamad Derraz" userId="4c6d9526346a9ae3" providerId="LiveId" clId="{AD25D313-8F40-411F-BE09-C1B3962AFFC3}" dt="2022-08-11T14:46:43.344" v="19304"/>
          <ac:spMkLst>
            <pc:docMk/>
            <pc:sldMk cId="3981123976" sldId="312"/>
            <ac:spMk id="9583" creationId="{00000000-0000-0000-0000-000000000000}"/>
          </ac:spMkLst>
        </pc:spChg>
        <pc:spChg chg="mod">
          <ac:chgData name="Abdessamad Derraz" userId="4c6d9526346a9ae3" providerId="LiveId" clId="{AD25D313-8F40-411F-BE09-C1B3962AFFC3}" dt="2022-08-11T14:46:43.344" v="19304"/>
          <ac:spMkLst>
            <pc:docMk/>
            <pc:sldMk cId="3981123976" sldId="312"/>
            <ac:spMk id="9584" creationId="{00000000-0000-0000-0000-000000000000}"/>
          </ac:spMkLst>
        </pc:spChg>
        <pc:spChg chg="mod">
          <ac:chgData name="Abdessamad Derraz" userId="4c6d9526346a9ae3" providerId="LiveId" clId="{AD25D313-8F40-411F-BE09-C1B3962AFFC3}" dt="2022-08-11T14:46:43.344" v="19304"/>
          <ac:spMkLst>
            <pc:docMk/>
            <pc:sldMk cId="3981123976" sldId="312"/>
            <ac:spMk id="9585" creationId="{00000000-0000-0000-0000-000000000000}"/>
          </ac:spMkLst>
        </pc:spChg>
        <pc:spChg chg="mod">
          <ac:chgData name="Abdessamad Derraz" userId="4c6d9526346a9ae3" providerId="LiveId" clId="{AD25D313-8F40-411F-BE09-C1B3962AFFC3}" dt="2022-08-11T14:46:43.344" v="19304"/>
          <ac:spMkLst>
            <pc:docMk/>
            <pc:sldMk cId="3981123976" sldId="312"/>
            <ac:spMk id="9586" creationId="{00000000-0000-0000-0000-000000000000}"/>
          </ac:spMkLst>
        </pc:spChg>
        <pc:spChg chg="mod">
          <ac:chgData name="Abdessamad Derraz" userId="4c6d9526346a9ae3" providerId="LiveId" clId="{AD25D313-8F40-411F-BE09-C1B3962AFFC3}" dt="2022-08-11T14:46:43.344" v="19304"/>
          <ac:spMkLst>
            <pc:docMk/>
            <pc:sldMk cId="3981123976" sldId="312"/>
            <ac:spMk id="9587" creationId="{00000000-0000-0000-0000-000000000000}"/>
          </ac:spMkLst>
        </pc:spChg>
        <pc:spChg chg="mod">
          <ac:chgData name="Abdessamad Derraz" userId="4c6d9526346a9ae3" providerId="LiveId" clId="{AD25D313-8F40-411F-BE09-C1B3962AFFC3}" dt="2022-08-11T14:46:43.344" v="19304"/>
          <ac:spMkLst>
            <pc:docMk/>
            <pc:sldMk cId="3981123976" sldId="312"/>
            <ac:spMk id="9588" creationId="{00000000-0000-0000-0000-000000000000}"/>
          </ac:spMkLst>
        </pc:spChg>
        <pc:spChg chg="mod">
          <ac:chgData name="Abdessamad Derraz" userId="4c6d9526346a9ae3" providerId="LiveId" clId="{AD25D313-8F40-411F-BE09-C1B3962AFFC3}" dt="2022-08-11T14:46:43.344" v="19304"/>
          <ac:spMkLst>
            <pc:docMk/>
            <pc:sldMk cId="3981123976" sldId="312"/>
            <ac:spMk id="9589" creationId="{00000000-0000-0000-0000-000000000000}"/>
          </ac:spMkLst>
        </pc:spChg>
        <pc:spChg chg="mod">
          <ac:chgData name="Abdessamad Derraz" userId="4c6d9526346a9ae3" providerId="LiveId" clId="{AD25D313-8F40-411F-BE09-C1B3962AFFC3}" dt="2022-08-11T14:46:43.344" v="19304"/>
          <ac:spMkLst>
            <pc:docMk/>
            <pc:sldMk cId="3981123976" sldId="312"/>
            <ac:spMk id="9590" creationId="{00000000-0000-0000-0000-000000000000}"/>
          </ac:spMkLst>
        </pc:spChg>
        <pc:spChg chg="mod">
          <ac:chgData name="Abdessamad Derraz" userId="4c6d9526346a9ae3" providerId="LiveId" clId="{AD25D313-8F40-411F-BE09-C1B3962AFFC3}" dt="2022-08-11T14:46:43.344" v="19304"/>
          <ac:spMkLst>
            <pc:docMk/>
            <pc:sldMk cId="3981123976" sldId="312"/>
            <ac:spMk id="9591" creationId="{00000000-0000-0000-0000-000000000000}"/>
          </ac:spMkLst>
        </pc:spChg>
        <pc:spChg chg="mod">
          <ac:chgData name="Abdessamad Derraz" userId="4c6d9526346a9ae3" providerId="LiveId" clId="{AD25D313-8F40-411F-BE09-C1B3962AFFC3}" dt="2022-08-11T14:46:43.344" v="19304"/>
          <ac:spMkLst>
            <pc:docMk/>
            <pc:sldMk cId="3981123976" sldId="312"/>
            <ac:spMk id="9592" creationId="{00000000-0000-0000-0000-000000000000}"/>
          </ac:spMkLst>
        </pc:spChg>
        <pc:spChg chg="mod">
          <ac:chgData name="Abdessamad Derraz" userId="4c6d9526346a9ae3" providerId="LiveId" clId="{AD25D313-8F40-411F-BE09-C1B3962AFFC3}" dt="2022-08-11T14:46:43.344" v="19304"/>
          <ac:spMkLst>
            <pc:docMk/>
            <pc:sldMk cId="3981123976" sldId="312"/>
            <ac:spMk id="9593" creationId="{00000000-0000-0000-0000-000000000000}"/>
          </ac:spMkLst>
        </pc:spChg>
        <pc:spChg chg="mod">
          <ac:chgData name="Abdessamad Derraz" userId="4c6d9526346a9ae3" providerId="LiveId" clId="{AD25D313-8F40-411F-BE09-C1B3962AFFC3}" dt="2022-08-11T14:46:43.344" v="19304"/>
          <ac:spMkLst>
            <pc:docMk/>
            <pc:sldMk cId="3981123976" sldId="312"/>
            <ac:spMk id="9594" creationId="{00000000-0000-0000-0000-000000000000}"/>
          </ac:spMkLst>
        </pc:spChg>
        <pc:spChg chg="mod">
          <ac:chgData name="Abdessamad Derraz" userId="4c6d9526346a9ae3" providerId="LiveId" clId="{AD25D313-8F40-411F-BE09-C1B3962AFFC3}" dt="2022-08-11T14:46:43.344" v="19304"/>
          <ac:spMkLst>
            <pc:docMk/>
            <pc:sldMk cId="3981123976" sldId="312"/>
            <ac:spMk id="9595" creationId="{00000000-0000-0000-0000-000000000000}"/>
          </ac:spMkLst>
        </pc:spChg>
        <pc:spChg chg="mod">
          <ac:chgData name="Abdessamad Derraz" userId="4c6d9526346a9ae3" providerId="LiveId" clId="{AD25D313-8F40-411F-BE09-C1B3962AFFC3}" dt="2022-08-11T14:46:43.344" v="19304"/>
          <ac:spMkLst>
            <pc:docMk/>
            <pc:sldMk cId="3981123976" sldId="312"/>
            <ac:spMk id="9596" creationId="{00000000-0000-0000-0000-000000000000}"/>
          </ac:spMkLst>
        </pc:spChg>
        <pc:spChg chg="mod">
          <ac:chgData name="Abdessamad Derraz" userId="4c6d9526346a9ae3" providerId="LiveId" clId="{AD25D313-8F40-411F-BE09-C1B3962AFFC3}" dt="2022-08-11T14:46:43.344" v="19304"/>
          <ac:spMkLst>
            <pc:docMk/>
            <pc:sldMk cId="3981123976" sldId="312"/>
            <ac:spMk id="9597" creationId="{00000000-0000-0000-0000-000000000000}"/>
          </ac:spMkLst>
        </pc:spChg>
        <pc:spChg chg="mod">
          <ac:chgData name="Abdessamad Derraz" userId="4c6d9526346a9ae3" providerId="LiveId" clId="{AD25D313-8F40-411F-BE09-C1B3962AFFC3}" dt="2022-08-11T14:46:43.344" v="19304"/>
          <ac:spMkLst>
            <pc:docMk/>
            <pc:sldMk cId="3981123976" sldId="312"/>
            <ac:spMk id="9598" creationId="{00000000-0000-0000-0000-000000000000}"/>
          </ac:spMkLst>
        </pc:spChg>
        <pc:spChg chg="mod">
          <ac:chgData name="Abdessamad Derraz" userId="4c6d9526346a9ae3" providerId="LiveId" clId="{AD25D313-8F40-411F-BE09-C1B3962AFFC3}" dt="2022-08-11T14:46:43.344" v="19304"/>
          <ac:spMkLst>
            <pc:docMk/>
            <pc:sldMk cId="3981123976" sldId="312"/>
            <ac:spMk id="9599" creationId="{00000000-0000-0000-0000-000000000000}"/>
          </ac:spMkLst>
        </pc:spChg>
        <pc:spChg chg="mod">
          <ac:chgData name="Abdessamad Derraz" userId="4c6d9526346a9ae3" providerId="LiveId" clId="{AD25D313-8F40-411F-BE09-C1B3962AFFC3}" dt="2022-08-11T14:46:43.344" v="19304"/>
          <ac:spMkLst>
            <pc:docMk/>
            <pc:sldMk cId="3981123976" sldId="312"/>
            <ac:spMk id="9600" creationId="{00000000-0000-0000-0000-000000000000}"/>
          </ac:spMkLst>
        </pc:spChg>
        <pc:spChg chg="mod">
          <ac:chgData name="Abdessamad Derraz" userId="4c6d9526346a9ae3" providerId="LiveId" clId="{AD25D313-8F40-411F-BE09-C1B3962AFFC3}" dt="2022-08-11T14:46:43.344" v="19304"/>
          <ac:spMkLst>
            <pc:docMk/>
            <pc:sldMk cId="3981123976" sldId="312"/>
            <ac:spMk id="9601" creationId="{00000000-0000-0000-0000-000000000000}"/>
          </ac:spMkLst>
        </pc:spChg>
        <pc:spChg chg="mod">
          <ac:chgData name="Abdessamad Derraz" userId="4c6d9526346a9ae3" providerId="LiveId" clId="{AD25D313-8F40-411F-BE09-C1B3962AFFC3}" dt="2022-08-11T14:46:43.344" v="19304"/>
          <ac:spMkLst>
            <pc:docMk/>
            <pc:sldMk cId="3981123976" sldId="312"/>
            <ac:spMk id="9602" creationId="{00000000-0000-0000-0000-000000000000}"/>
          </ac:spMkLst>
        </pc:spChg>
        <pc:spChg chg="mod">
          <ac:chgData name="Abdessamad Derraz" userId="4c6d9526346a9ae3" providerId="LiveId" clId="{AD25D313-8F40-411F-BE09-C1B3962AFFC3}" dt="2022-08-11T14:46:43.344" v="19304"/>
          <ac:spMkLst>
            <pc:docMk/>
            <pc:sldMk cId="3981123976" sldId="312"/>
            <ac:spMk id="9603" creationId="{00000000-0000-0000-0000-000000000000}"/>
          </ac:spMkLst>
        </pc:spChg>
        <pc:spChg chg="mod">
          <ac:chgData name="Abdessamad Derraz" userId="4c6d9526346a9ae3" providerId="LiveId" clId="{AD25D313-8F40-411F-BE09-C1B3962AFFC3}" dt="2022-08-11T14:46:43.344" v="19304"/>
          <ac:spMkLst>
            <pc:docMk/>
            <pc:sldMk cId="3981123976" sldId="312"/>
            <ac:spMk id="9604" creationId="{00000000-0000-0000-0000-000000000000}"/>
          </ac:spMkLst>
        </pc:spChg>
        <pc:spChg chg="mod">
          <ac:chgData name="Abdessamad Derraz" userId="4c6d9526346a9ae3" providerId="LiveId" clId="{AD25D313-8F40-411F-BE09-C1B3962AFFC3}" dt="2022-08-11T14:46:43.344" v="19304"/>
          <ac:spMkLst>
            <pc:docMk/>
            <pc:sldMk cId="3981123976" sldId="312"/>
            <ac:spMk id="9605" creationId="{00000000-0000-0000-0000-000000000000}"/>
          </ac:spMkLst>
        </pc:spChg>
        <pc:spChg chg="mod">
          <ac:chgData name="Abdessamad Derraz" userId="4c6d9526346a9ae3" providerId="LiveId" clId="{AD25D313-8F40-411F-BE09-C1B3962AFFC3}" dt="2022-08-11T14:46:43.344" v="19304"/>
          <ac:spMkLst>
            <pc:docMk/>
            <pc:sldMk cId="3981123976" sldId="312"/>
            <ac:spMk id="9606" creationId="{00000000-0000-0000-0000-000000000000}"/>
          </ac:spMkLst>
        </pc:spChg>
        <pc:spChg chg="mod">
          <ac:chgData name="Abdessamad Derraz" userId="4c6d9526346a9ae3" providerId="LiveId" clId="{AD25D313-8F40-411F-BE09-C1B3962AFFC3}" dt="2022-08-11T14:46:43.344" v="19304"/>
          <ac:spMkLst>
            <pc:docMk/>
            <pc:sldMk cId="3981123976" sldId="312"/>
            <ac:spMk id="9607" creationId="{00000000-0000-0000-0000-000000000000}"/>
          </ac:spMkLst>
        </pc:spChg>
        <pc:spChg chg="mod">
          <ac:chgData name="Abdessamad Derraz" userId="4c6d9526346a9ae3" providerId="LiveId" clId="{AD25D313-8F40-411F-BE09-C1B3962AFFC3}" dt="2022-08-11T14:46:43.344" v="19304"/>
          <ac:spMkLst>
            <pc:docMk/>
            <pc:sldMk cId="3981123976" sldId="312"/>
            <ac:spMk id="9608" creationId="{00000000-0000-0000-0000-000000000000}"/>
          </ac:spMkLst>
        </pc:spChg>
        <pc:spChg chg="mod">
          <ac:chgData name="Abdessamad Derraz" userId="4c6d9526346a9ae3" providerId="LiveId" clId="{AD25D313-8F40-411F-BE09-C1B3962AFFC3}" dt="2022-08-11T14:46:43.344" v="19304"/>
          <ac:spMkLst>
            <pc:docMk/>
            <pc:sldMk cId="3981123976" sldId="312"/>
            <ac:spMk id="9609" creationId="{00000000-0000-0000-0000-000000000000}"/>
          </ac:spMkLst>
        </pc:spChg>
        <pc:spChg chg="mod">
          <ac:chgData name="Abdessamad Derraz" userId="4c6d9526346a9ae3" providerId="LiveId" clId="{AD25D313-8F40-411F-BE09-C1B3962AFFC3}" dt="2022-08-11T14:46:43.344" v="19304"/>
          <ac:spMkLst>
            <pc:docMk/>
            <pc:sldMk cId="3981123976" sldId="312"/>
            <ac:spMk id="9610" creationId="{00000000-0000-0000-0000-000000000000}"/>
          </ac:spMkLst>
        </pc:spChg>
        <pc:spChg chg="mod">
          <ac:chgData name="Abdessamad Derraz" userId="4c6d9526346a9ae3" providerId="LiveId" clId="{AD25D313-8F40-411F-BE09-C1B3962AFFC3}" dt="2022-08-11T14:46:43.344" v="19304"/>
          <ac:spMkLst>
            <pc:docMk/>
            <pc:sldMk cId="3981123976" sldId="312"/>
            <ac:spMk id="9611" creationId="{00000000-0000-0000-0000-000000000000}"/>
          </ac:spMkLst>
        </pc:spChg>
        <pc:spChg chg="mod">
          <ac:chgData name="Abdessamad Derraz" userId="4c6d9526346a9ae3" providerId="LiveId" clId="{AD25D313-8F40-411F-BE09-C1B3962AFFC3}" dt="2022-08-11T14:46:43.344" v="19304"/>
          <ac:spMkLst>
            <pc:docMk/>
            <pc:sldMk cId="3981123976" sldId="312"/>
            <ac:spMk id="9612" creationId="{00000000-0000-0000-0000-000000000000}"/>
          </ac:spMkLst>
        </pc:spChg>
        <pc:spChg chg="mod">
          <ac:chgData name="Abdessamad Derraz" userId="4c6d9526346a9ae3" providerId="LiveId" clId="{AD25D313-8F40-411F-BE09-C1B3962AFFC3}" dt="2022-08-11T14:46:43.344" v="19304"/>
          <ac:spMkLst>
            <pc:docMk/>
            <pc:sldMk cId="3981123976" sldId="312"/>
            <ac:spMk id="9613" creationId="{00000000-0000-0000-0000-000000000000}"/>
          </ac:spMkLst>
        </pc:spChg>
        <pc:spChg chg="mod">
          <ac:chgData name="Abdessamad Derraz" userId="4c6d9526346a9ae3" providerId="LiveId" clId="{AD25D313-8F40-411F-BE09-C1B3962AFFC3}" dt="2022-08-11T14:46:43.344" v="19304"/>
          <ac:spMkLst>
            <pc:docMk/>
            <pc:sldMk cId="3981123976" sldId="312"/>
            <ac:spMk id="9614" creationId="{00000000-0000-0000-0000-000000000000}"/>
          </ac:spMkLst>
        </pc:spChg>
        <pc:spChg chg="mod">
          <ac:chgData name="Abdessamad Derraz" userId="4c6d9526346a9ae3" providerId="LiveId" clId="{AD25D313-8F40-411F-BE09-C1B3962AFFC3}" dt="2022-08-11T14:46:43.344" v="19304"/>
          <ac:spMkLst>
            <pc:docMk/>
            <pc:sldMk cId="3981123976" sldId="312"/>
            <ac:spMk id="9615" creationId="{00000000-0000-0000-0000-000000000000}"/>
          </ac:spMkLst>
        </pc:spChg>
        <pc:spChg chg="mod">
          <ac:chgData name="Abdessamad Derraz" userId="4c6d9526346a9ae3" providerId="LiveId" clId="{AD25D313-8F40-411F-BE09-C1B3962AFFC3}" dt="2022-08-11T14:46:43.344" v="19304"/>
          <ac:spMkLst>
            <pc:docMk/>
            <pc:sldMk cId="3981123976" sldId="312"/>
            <ac:spMk id="9616" creationId="{00000000-0000-0000-0000-000000000000}"/>
          </ac:spMkLst>
        </pc:spChg>
        <pc:spChg chg="mod">
          <ac:chgData name="Abdessamad Derraz" userId="4c6d9526346a9ae3" providerId="LiveId" clId="{AD25D313-8F40-411F-BE09-C1B3962AFFC3}" dt="2022-08-11T14:46:43.344" v="19304"/>
          <ac:spMkLst>
            <pc:docMk/>
            <pc:sldMk cId="3981123976" sldId="312"/>
            <ac:spMk id="9617" creationId="{00000000-0000-0000-0000-000000000000}"/>
          </ac:spMkLst>
        </pc:spChg>
        <pc:spChg chg="mod">
          <ac:chgData name="Abdessamad Derraz" userId="4c6d9526346a9ae3" providerId="LiveId" clId="{AD25D313-8F40-411F-BE09-C1B3962AFFC3}" dt="2022-08-11T14:46:43.344" v="19304"/>
          <ac:spMkLst>
            <pc:docMk/>
            <pc:sldMk cId="3981123976" sldId="312"/>
            <ac:spMk id="9618" creationId="{00000000-0000-0000-0000-000000000000}"/>
          </ac:spMkLst>
        </pc:spChg>
        <pc:spChg chg="mod">
          <ac:chgData name="Abdessamad Derraz" userId="4c6d9526346a9ae3" providerId="LiveId" clId="{AD25D313-8F40-411F-BE09-C1B3962AFFC3}" dt="2022-08-11T14:46:43.344" v="19304"/>
          <ac:spMkLst>
            <pc:docMk/>
            <pc:sldMk cId="3981123976" sldId="312"/>
            <ac:spMk id="9619" creationId="{00000000-0000-0000-0000-000000000000}"/>
          </ac:spMkLst>
        </pc:spChg>
        <pc:spChg chg="mod">
          <ac:chgData name="Abdessamad Derraz" userId="4c6d9526346a9ae3" providerId="LiveId" clId="{AD25D313-8F40-411F-BE09-C1B3962AFFC3}" dt="2022-08-11T14:46:43.344" v="19304"/>
          <ac:spMkLst>
            <pc:docMk/>
            <pc:sldMk cId="3981123976" sldId="312"/>
            <ac:spMk id="9620" creationId="{00000000-0000-0000-0000-000000000000}"/>
          </ac:spMkLst>
        </pc:spChg>
        <pc:spChg chg="mod">
          <ac:chgData name="Abdessamad Derraz" userId="4c6d9526346a9ae3" providerId="LiveId" clId="{AD25D313-8F40-411F-BE09-C1B3962AFFC3}" dt="2022-08-11T14:46:43.344" v="19304"/>
          <ac:spMkLst>
            <pc:docMk/>
            <pc:sldMk cId="3981123976" sldId="312"/>
            <ac:spMk id="9621" creationId="{00000000-0000-0000-0000-000000000000}"/>
          </ac:spMkLst>
        </pc:spChg>
        <pc:spChg chg="mod">
          <ac:chgData name="Abdessamad Derraz" userId="4c6d9526346a9ae3" providerId="LiveId" clId="{AD25D313-8F40-411F-BE09-C1B3962AFFC3}" dt="2022-08-11T14:46:43.344" v="19304"/>
          <ac:spMkLst>
            <pc:docMk/>
            <pc:sldMk cId="3981123976" sldId="312"/>
            <ac:spMk id="9622" creationId="{00000000-0000-0000-0000-000000000000}"/>
          </ac:spMkLst>
        </pc:spChg>
        <pc:spChg chg="mod">
          <ac:chgData name="Abdessamad Derraz" userId="4c6d9526346a9ae3" providerId="LiveId" clId="{AD25D313-8F40-411F-BE09-C1B3962AFFC3}" dt="2022-08-11T14:46:43.344" v="19304"/>
          <ac:spMkLst>
            <pc:docMk/>
            <pc:sldMk cId="3981123976" sldId="312"/>
            <ac:spMk id="9623" creationId="{00000000-0000-0000-0000-000000000000}"/>
          </ac:spMkLst>
        </pc:spChg>
        <pc:spChg chg="mod">
          <ac:chgData name="Abdessamad Derraz" userId="4c6d9526346a9ae3" providerId="LiveId" clId="{AD25D313-8F40-411F-BE09-C1B3962AFFC3}" dt="2022-08-11T14:46:43.344" v="19304"/>
          <ac:spMkLst>
            <pc:docMk/>
            <pc:sldMk cId="3981123976" sldId="312"/>
            <ac:spMk id="9624" creationId="{00000000-0000-0000-0000-000000000000}"/>
          </ac:spMkLst>
        </pc:spChg>
        <pc:spChg chg="mod">
          <ac:chgData name="Abdessamad Derraz" userId="4c6d9526346a9ae3" providerId="LiveId" clId="{AD25D313-8F40-411F-BE09-C1B3962AFFC3}" dt="2022-08-11T14:46:43.344" v="19304"/>
          <ac:spMkLst>
            <pc:docMk/>
            <pc:sldMk cId="3981123976" sldId="312"/>
            <ac:spMk id="9625" creationId="{00000000-0000-0000-0000-000000000000}"/>
          </ac:spMkLst>
        </pc:spChg>
        <pc:spChg chg="mod">
          <ac:chgData name="Abdessamad Derraz" userId="4c6d9526346a9ae3" providerId="LiveId" clId="{AD25D313-8F40-411F-BE09-C1B3962AFFC3}" dt="2022-08-11T14:46:43.344" v="19304"/>
          <ac:spMkLst>
            <pc:docMk/>
            <pc:sldMk cId="3981123976" sldId="312"/>
            <ac:spMk id="9626" creationId="{00000000-0000-0000-0000-000000000000}"/>
          </ac:spMkLst>
        </pc:spChg>
        <pc:spChg chg="mod">
          <ac:chgData name="Abdessamad Derraz" userId="4c6d9526346a9ae3" providerId="LiveId" clId="{AD25D313-8F40-411F-BE09-C1B3962AFFC3}" dt="2022-08-11T14:46:43.344" v="19304"/>
          <ac:spMkLst>
            <pc:docMk/>
            <pc:sldMk cId="3981123976" sldId="312"/>
            <ac:spMk id="9627" creationId="{00000000-0000-0000-0000-000000000000}"/>
          </ac:spMkLst>
        </pc:spChg>
        <pc:spChg chg="mod">
          <ac:chgData name="Abdessamad Derraz" userId="4c6d9526346a9ae3" providerId="LiveId" clId="{AD25D313-8F40-411F-BE09-C1B3962AFFC3}" dt="2022-08-11T14:46:43.344" v="19304"/>
          <ac:spMkLst>
            <pc:docMk/>
            <pc:sldMk cId="3981123976" sldId="312"/>
            <ac:spMk id="9628" creationId="{00000000-0000-0000-0000-000000000000}"/>
          </ac:spMkLst>
        </pc:spChg>
        <pc:spChg chg="mod">
          <ac:chgData name="Abdessamad Derraz" userId="4c6d9526346a9ae3" providerId="LiveId" clId="{AD25D313-8F40-411F-BE09-C1B3962AFFC3}" dt="2022-08-11T14:46:43.344" v="19304"/>
          <ac:spMkLst>
            <pc:docMk/>
            <pc:sldMk cId="3981123976" sldId="312"/>
            <ac:spMk id="9629" creationId="{00000000-0000-0000-0000-000000000000}"/>
          </ac:spMkLst>
        </pc:spChg>
        <pc:spChg chg="mod">
          <ac:chgData name="Abdessamad Derraz" userId="4c6d9526346a9ae3" providerId="LiveId" clId="{AD25D313-8F40-411F-BE09-C1B3962AFFC3}" dt="2022-08-11T14:46:43.344" v="19304"/>
          <ac:spMkLst>
            <pc:docMk/>
            <pc:sldMk cId="3981123976" sldId="312"/>
            <ac:spMk id="9630" creationId="{00000000-0000-0000-0000-000000000000}"/>
          </ac:spMkLst>
        </pc:spChg>
        <pc:spChg chg="mod">
          <ac:chgData name="Abdessamad Derraz" userId="4c6d9526346a9ae3" providerId="LiveId" clId="{AD25D313-8F40-411F-BE09-C1B3962AFFC3}" dt="2022-08-11T14:46:43.344" v="19304"/>
          <ac:spMkLst>
            <pc:docMk/>
            <pc:sldMk cId="3981123976" sldId="312"/>
            <ac:spMk id="9631" creationId="{00000000-0000-0000-0000-000000000000}"/>
          </ac:spMkLst>
        </pc:spChg>
        <pc:spChg chg="mod">
          <ac:chgData name="Abdessamad Derraz" userId="4c6d9526346a9ae3" providerId="LiveId" clId="{AD25D313-8F40-411F-BE09-C1B3962AFFC3}" dt="2022-08-11T14:46:43.344" v="19304"/>
          <ac:spMkLst>
            <pc:docMk/>
            <pc:sldMk cId="3981123976" sldId="312"/>
            <ac:spMk id="9632" creationId="{00000000-0000-0000-0000-000000000000}"/>
          </ac:spMkLst>
        </pc:spChg>
        <pc:spChg chg="mod">
          <ac:chgData name="Abdessamad Derraz" userId="4c6d9526346a9ae3" providerId="LiveId" clId="{AD25D313-8F40-411F-BE09-C1B3962AFFC3}" dt="2022-08-11T14:46:43.344" v="19304"/>
          <ac:spMkLst>
            <pc:docMk/>
            <pc:sldMk cId="3981123976" sldId="312"/>
            <ac:spMk id="9633" creationId="{00000000-0000-0000-0000-000000000000}"/>
          </ac:spMkLst>
        </pc:spChg>
        <pc:spChg chg="mod">
          <ac:chgData name="Abdessamad Derraz" userId="4c6d9526346a9ae3" providerId="LiveId" clId="{AD25D313-8F40-411F-BE09-C1B3962AFFC3}" dt="2022-08-11T14:46:43.344" v="19304"/>
          <ac:spMkLst>
            <pc:docMk/>
            <pc:sldMk cId="3981123976" sldId="312"/>
            <ac:spMk id="9634" creationId="{00000000-0000-0000-0000-000000000000}"/>
          </ac:spMkLst>
        </pc:spChg>
        <pc:spChg chg="mod">
          <ac:chgData name="Abdessamad Derraz" userId="4c6d9526346a9ae3" providerId="LiveId" clId="{AD25D313-8F40-411F-BE09-C1B3962AFFC3}" dt="2022-08-11T14:46:43.344" v="19304"/>
          <ac:spMkLst>
            <pc:docMk/>
            <pc:sldMk cId="3981123976" sldId="312"/>
            <ac:spMk id="9635" creationId="{00000000-0000-0000-0000-000000000000}"/>
          </ac:spMkLst>
        </pc:spChg>
        <pc:spChg chg="mod">
          <ac:chgData name="Abdessamad Derraz" userId="4c6d9526346a9ae3" providerId="LiveId" clId="{AD25D313-8F40-411F-BE09-C1B3962AFFC3}" dt="2022-08-11T14:46:43.344" v="19304"/>
          <ac:spMkLst>
            <pc:docMk/>
            <pc:sldMk cId="3981123976" sldId="312"/>
            <ac:spMk id="9636" creationId="{00000000-0000-0000-0000-000000000000}"/>
          </ac:spMkLst>
        </pc:spChg>
        <pc:spChg chg="mod">
          <ac:chgData name="Abdessamad Derraz" userId="4c6d9526346a9ae3" providerId="LiveId" clId="{AD25D313-8F40-411F-BE09-C1B3962AFFC3}" dt="2022-08-11T14:46:43.344" v="19304"/>
          <ac:spMkLst>
            <pc:docMk/>
            <pc:sldMk cId="3981123976" sldId="312"/>
            <ac:spMk id="9637" creationId="{00000000-0000-0000-0000-000000000000}"/>
          </ac:spMkLst>
        </pc:spChg>
        <pc:spChg chg="mod">
          <ac:chgData name="Abdessamad Derraz" userId="4c6d9526346a9ae3" providerId="LiveId" clId="{AD25D313-8F40-411F-BE09-C1B3962AFFC3}" dt="2022-08-11T14:46:43.344" v="19304"/>
          <ac:spMkLst>
            <pc:docMk/>
            <pc:sldMk cId="3981123976" sldId="312"/>
            <ac:spMk id="9638" creationId="{00000000-0000-0000-0000-000000000000}"/>
          </ac:spMkLst>
        </pc:spChg>
        <pc:spChg chg="mod">
          <ac:chgData name="Abdessamad Derraz" userId="4c6d9526346a9ae3" providerId="LiveId" clId="{AD25D313-8F40-411F-BE09-C1B3962AFFC3}" dt="2022-08-11T14:46:43.344" v="19304"/>
          <ac:spMkLst>
            <pc:docMk/>
            <pc:sldMk cId="3981123976" sldId="312"/>
            <ac:spMk id="9639" creationId="{00000000-0000-0000-0000-000000000000}"/>
          </ac:spMkLst>
        </pc:spChg>
        <pc:spChg chg="mod">
          <ac:chgData name="Abdessamad Derraz" userId="4c6d9526346a9ae3" providerId="LiveId" clId="{AD25D313-8F40-411F-BE09-C1B3962AFFC3}" dt="2022-08-11T14:46:43.344" v="19304"/>
          <ac:spMkLst>
            <pc:docMk/>
            <pc:sldMk cId="3981123976" sldId="312"/>
            <ac:spMk id="9640" creationId="{00000000-0000-0000-0000-000000000000}"/>
          </ac:spMkLst>
        </pc:spChg>
        <pc:spChg chg="mod">
          <ac:chgData name="Abdessamad Derraz" userId="4c6d9526346a9ae3" providerId="LiveId" clId="{AD25D313-8F40-411F-BE09-C1B3962AFFC3}" dt="2022-08-11T14:46:43.344" v="19304"/>
          <ac:spMkLst>
            <pc:docMk/>
            <pc:sldMk cId="3981123976" sldId="312"/>
            <ac:spMk id="9641" creationId="{00000000-0000-0000-0000-000000000000}"/>
          </ac:spMkLst>
        </pc:spChg>
        <pc:spChg chg="mod">
          <ac:chgData name="Abdessamad Derraz" userId="4c6d9526346a9ae3" providerId="LiveId" clId="{AD25D313-8F40-411F-BE09-C1B3962AFFC3}" dt="2022-08-11T14:46:43.344" v="19304"/>
          <ac:spMkLst>
            <pc:docMk/>
            <pc:sldMk cId="3981123976" sldId="312"/>
            <ac:spMk id="9642" creationId="{00000000-0000-0000-0000-000000000000}"/>
          </ac:spMkLst>
        </pc:spChg>
        <pc:spChg chg="mod">
          <ac:chgData name="Abdessamad Derraz" userId="4c6d9526346a9ae3" providerId="LiveId" clId="{AD25D313-8F40-411F-BE09-C1B3962AFFC3}" dt="2022-08-11T14:46:43.344" v="19304"/>
          <ac:spMkLst>
            <pc:docMk/>
            <pc:sldMk cId="3981123976" sldId="312"/>
            <ac:spMk id="9643" creationId="{00000000-0000-0000-0000-000000000000}"/>
          </ac:spMkLst>
        </pc:spChg>
        <pc:spChg chg="mod">
          <ac:chgData name="Abdessamad Derraz" userId="4c6d9526346a9ae3" providerId="LiveId" clId="{AD25D313-8F40-411F-BE09-C1B3962AFFC3}" dt="2022-08-11T14:46:43.344" v="19304"/>
          <ac:spMkLst>
            <pc:docMk/>
            <pc:sldMk cId="3981123976" sldId="312"/>
            <ac:spMk id="9644" creationId="{00000000-0000-0000-0000-000000000000}"/>
          </ac:spMkLst>
        </pc:spChg>
        <pc:spChg chg="mod">
          <ac:chgData name="Abdessamad Derraz" userId="4c6d9526346a9ae3" providerId="LiveId" clId="{AD25D313-8F40-411F-BE09-C1B3962AFFC3}" dt="2022-08-11T14:46:43.344" v="19304"/>
          <ac:spMkLst>
            <pc:docMk/>
            <pc:sldMk cId="3981123976" sldId="312"/>
            <ac:spMk id="9645" creationId="{00000000-0000-0000-0000-000000000000}"/>
          </ac:spMkLst>
        </pc:spChg>
        <pc:spChg chg="mod">
          <ac:chgData name="Abdessamad Derraz" userId="4c6d9526346a9ae3" providerId="LiveId" clId="{AD25D313-8F40-411F-BE09-C1B3962AFFC3}" dt="2022-08-11T14:46:43.344" v="19304"/>
          <ac:spMkLst>
            <pc:docMk/>
            <pc:sldMk cId="3981123976" sldId="312"/>
            <ac:spMk id="9646" creationId="{00000000-0000-0000-0000-000000000000}"/>
          </ac:spMkLst>
        </pc:spChg>
        <pc:spChg chg="mod">
          <ac:chgData name="Abdessamad Derraz" userId="4c6d9526346a9ae3" providerId="LiveId" clId="{AD25D313-8F40-411F-BE09-C1B3962AFFC3}" dt="2022-08-11T14:46:43.344" v="19304"/>
          <ac:spMkLst>
            <pc:docMk/>
            <pc:sldMk cId="3981123976" sldId="312"/>
            <ac:spMk id="9647" creationId="{00000000-0000-0000-0000-000000000000}"/>
          </ac:spMkLst>
        </pc:spChg>
        <pc:spChg chg="mod">
          <ac:chgData name="Abdessamad Derraz" userId="4c6d9526346a9ae3" providerId="LiveId" clId="{AD25D313-8F40-411F-BE09-C1B3962AFFC3}" dt="2022-08-11T14:46:43.344" v="19304"/>
          <ac:spMkLst>
            <pc:docMk/>
            <pc:sldMk cId="3981123976" sldId="312"/>
            <ac:spMk id="9648" creationId="{00000000-0000-0000-0000-000000000000}"/>
          </ac:spMkLst>
        </pc:spChg>
        <pc:spChg chg="mod">
          <ac:chgData name="Abdessamad Derraz" userId="4c6d9526346a9ae3" providerId="LiveId" clId="{AD25D313-8F40-411F-BE09-C1B3962AFFC3}" dt="2022-08-11T14:46:43.344" v="19304"/>
          <ac:spMkLst>
            <pc:docMk/>
            <pc:sldMk cId="3981123976" sldId="312"/>
            <ac:spMk id="9649" creationId="{00000000-0000-0000-0000-000000000000}"/>
          </ac:spMkLst>
        </pc:spChg>
        <pc:spChg chg="mod">
          <ac:chgData name="Abdessamad Derraz" userId="4c6d9526346a9ae3" providerId="LiveId" clId="{AD25D313-8F40-411F-BE09-C1B3962AFFC3}" dt="2022-08-11T14:46:43.344" v="19304"/>
          <ac:spMkLst>
            <pc:docMk/>
            <pc:sldMk cId="3981123976" sldId="312"/>
            <ac:spMk id="9650" creationId="{00000000-0000-0000-0000-000000000000}"/>
          </ac:spMkLst>
        </pc:spChg>
        <pc:spChg chg="mod">
          <ac:chgData name="Abdessamad Derraz" userId="4c6d9526346a9ae3" providerId="LiveId" clId="{AD25D313-8F40-411F-BE09-C1B3962AFFC3}" dt="2022-08-11T14:46:43.344" v="19304"/>
          <ac:spMkLst>
            <pc:docMk/>
            <pc:sldMk cId="3981123976" sldId="312"/>
            <ac:spMk id="9651" creationId="{00000000-0000-0000-0000-000000000000}"/>
          </ac:spMkLst>
        </pc:spChg>
        <pc:spChg chg="mod">
          <ac:chgData name="Abdessamad Derraz" userId="4c6d9526346a9ae3" providerId="LiveId" clId="{AD25D313-8F40-411F-BE09-C1B3962AFFC3}" dt="2022-08-11T14:46:43.344" v="19304"/>
          <ac:spMkLst>
            <pc:docMk/>
            <pc:sldMk cId="3981123976" sldId="312"/>
            <ac:spMk id="9652" creationId="{00000000-0000-0000-0000-000000000000}"/>
          </ac:spMkLst>
        </pc:spChg>
        <pc:spChg chg="mod">
          <ac:chgData name="Abdessamad Derraz" userId="4c6d9526346a9ae3" providerId="LiveId" clId="{AD25D313-8F40-411F-BE09-C1B3962AFFC3}" dt="2022-08-11T14:46:43.344" v="19304"/>
          <ac:spMkLst>
            <pc:docMk/>
            <pc:sldMk cId="3981123976" sldId="312"/>
            <ac:spMk id="9653" creationId="{00000000-0000-0000-0000-000000000000}"/>
          </ac:spMkLst>
        </pc:spChg>
        <pc:spChg chg="mod">
          <ac:chgData name="Abdessamad Derraz" userId="4c6d9526346a9ae3" providerId="LiveId" clId="{AD25D313-8F40-411F-BE09-C1B3962AFFC3}" dt="2022-08-11T14:46:43.344" v="19304"/>
          <ac:spMkLst>
            <pc:docMk/>
            <pc:sldMk cId="3981123976" sldId="312"/>
            <ac:spMk id="9654" creationId="{00000000-0000-0000-0000-000000000000}"/>
          </ac:spMkLst>
        </pc:spChg>
        <pc:spChg chg="mod">
          <ac:chgData name="Abdessamad Derraz" userId="4c6d9526346a9ae3" providerId="LiveId" clId="{AD25D313-8F40-411F-BE09-C1B3962AFFC3}" dt="2022-08-11T14:46:43.344" v="19304"/>
          <ac:spMkLst>
            <pc:docMk/>
            <pc:sldMk cId="3981123976" sldId="312"/>
            <ac:spMk id="9655" creationId="{00000000-0000-0000-0000-000000000000}"/>
          </ac:spMkLst>
        </pc:spChg>
        <pc:spChg chg="mod">
          <ac:chgData name="Abdessamad Derraz" userId="4c6d9526346a9ae3" providerId="LiveId" clId="{AD25D313-8F40-411F-BE09-C1B3962AFFC3}" dt="2022-08-11T14:46:43.344" v="19304"/>
          <ac:spMkLst>
            <pc:docMk/>
            <pc:sldMk cId="3981123976" sldId="312"/>
            <ac:spMk id="9656" creationId="{00000000-0000-0000-0000-000000000000}"/>
          </ac:spMkLst>
        </pc:spChg>
        <pc:spChg chg="mod">
          <ac:chgData name="Abdessamad Derraz" userId="4c6d9526346a9ae3" providerId="LiveId" clId="{AD25D313-8F40-411F-BE09-C1B3962AFFC3}" dt="2022-08-11T14:46:43.344" v="19304"/>
          <ac:spMkLst>
            <pc:docMk/>
            <pc:sldMk cId="3981123976" sldId="312"/>
            <ac:spMk id="9657" creationId="{00000000-0000-0000-0000-000000000000}"/>
          </ac:spMkLst>
        </pc:spChg>
        <pc:spChg chg="mod">
          <ac:chgData name="Abdessamad Derraz" userId="4c6d9526346a9ae3" providerId="LiveId" clId="{AD25D313-8F40-411F-BE09-C1B3962AFFC3}" dt="2022-08-11T14:46:43.344" v="19304"/>
          <ac:spMkLst>
            <pc:docMk/>
            <pc:sldMk cId="3981123976" sldId="312"/>
            <ac:spMk id="9658" creationId="{00000000-0000-0000-0000-000000000000}"/>
          </ac:spMkLst>
        </pc:spChg>
        <pc:spChg chg="mod">
          <ac:chgData name="Abdessamad Derraz" userId="4c6d9526346a9ae3" providerId="LiveId" clId="{AD25D313-8F40-411F-BE09-C1B3962AFFC3}" dt="2022-08-11T14:46:43.344" v="19304"/>
          <ac:spMkLst>
            <pc:docMk/>
            <pc:sldMk cId="3981123976" sldId="312"/>
            <ac:spMk id="9659" creationId="{00000000-0000-0000-0000-000000000000}"/>
          </ac:spMkLst>
        </pc:spChg>
        <pc:spChg chg="mod">
          <ac:chgData name="Abdessamad Derraz" userId="4c6d9526346a9ae3" providerId="LiveId" clId="{AD25D313-8F40-411F-BE09-C1B3962AFFC3}" dt="2022-08-11T14:46:43.344" v="19304"/>
          <ac:spMkLst>
            <pc:docMk/>
            <pc:sldMk cId="3981123976" sldId="312"/>
            <ac:spMk id="9660" creationId="{00000000-0000-0000-0000-000000000000}"/>
          </ac:spMkLst>
        </pc:spChg>
        <pc:spChg chg="mod">
          <ac:chgData name="Abdessamad Derraz" userId="4c6d9526346a9ae3" providerId="LiveId" clId="{AD25D313-8F40-411F-BE09-C1B3962AFFC3}" dt="2022-08-11T14:46:43.344" v="19304"/>
          <ac:spMkLst>
            <pc:docMk/>
            <pc:sldMk cId="3981123976" sldId="312"/>
            <ac:spMk id="9661" creationId="{00000000-0000-0000-0000-000000000000}"/>
          </ac:spMkLst>
        </pc:spChg>
        <pc:spChg chg="mod">
          <ac:chgData name="Abdessamad Derraz" userId="4c6d9526346a9ae3" providerId="LiveId" clId="{AD25D313-8F40-411F-BE09-C1B3962AFFC3}" dt="2022-08-11T14:46:43.344" v="19304"/>
          <ac:spMkLst>
            <pc:docMk/>
            <pc:sldMk cId="3981123976" sldId="312"/>
            <ac:spMk id="9662" creationId="{00000000-0000-0000-0000-000000000000}"/>
          </ac:spMkLst>
        </pc:spChg>
        <pc:spChg chg="mod">
          <ac:chgData name="Abdessamad Derraz" userId="4c6d9526346a9ae3" providerId="LiveId" clId="{AD25D313-8F40-411F-BE09-C1B3962AFFC3}" dt="2022-08-11T14:46:43.344" v="19304"/>
          <ac:spMkLst>
            <pc:docMk/>
            <pc:sldMk cId="3981123976" sldId="312"/>
            <ac:spMk id="9663" creationId="{00000000-0000-0000-0000-000000000000}"/>
          </ac:spMkLst>
        </pc:spChg>
        <pc:spChg chg="mod">
          <ac:chgData name="Abdessamad Derraz" userId="4c6d9526346a9ae3" providerId="LiveId" clId="{AD25D313-8F40-411F-BE09-C1B3962AFFC3}" dt="2022-08-11T14:46:43.344" v="19304"/>
          <ac:spMkLst>
            <pc:docMk/>
            <pc:sldMk cId="3981123976" sldId="312"/>
            <ac:spMk id="9664" creationId="{00000000-0000-0000-0000-000000000000}"/>
          </ac:spMkLst>
        </pc:spChg>
        <pc:spChg chg="mod">
          <ac:chgData name="Abdessamad Derraz" userId="4c6d9526346a9ae3" providerId="LiveId" clId="{AD25D313-8F40-411F-BE09-C1B3962AFFC3}" dt="2022-08-11T14:46:43.344" v="19304"/>
          <ac:spMkLst>
            <pc:docMk/>
            <pc:sldMk cId="3981123976" sldId="312"/>
            <ac:spMk id="9665" creationId="{00000000-0000-0000-0000-000000000000}"/>
          </ac:spMkLst>
        </pc:spChg>
        <pc:spChg chg="mod">
          <ac:chgData name="Abdessamad Derraz" userId="4c6d9526346a9ae3" providerId="LiveId" clId="{AD25D313-8F40-411F-BE09-C1B3962AFFC3}" dt="2022-08-11T14:46:43.344" v="19304"/>
          <ac:spMkLst>
            <pc:docMk/>
            <pc:sldMk cId="3981123976" sldId="312"/>
            <ac:spMk id="9666" creationId="{00000000-0000-0000-0000-000000000000}"/>
          </ac:spMkLst>
        </pc:spChg>
        <pc:spChg chg="mod">
          <ac:chgData name="Abdessamad Derraz" userId="4c6d9526346a9ae3" providerId="LiveId" clId="{AD25D313-8F40-411F-BE09-C1B3962AFFC3}" dt="2022-08-11T14:46:43.344" v="19304"/>
          <ac:spMkLst>
            <pc:docMk/>
            <pc:sldMk cId="3981123976" sldId="312"/>
            <ac:spMk id="9667" creationId="{00000000-0000-0000-0000-000000000000}"/>
          </ac:spMkLst>
        </pc:spChg>
        <pc:spChg chg="mod">
          <ac:chgData name="Abdessamad Derraz" userId="4c6d9526346a9ae3" providerId="LiveId" clId="{AD25D313-8F40-411F-BE09-C1B3962AFFC3}" dt="2022-08-11T14:46:43.344" v="19304"/>
          <ac:spMkLst>
            <pc:docMk/>
            <pc:sldMk cId="3981123976" sldId="312"/>
            <ac:spMk id="9668" creationId="{00000000-0000-0000-0000-000000000000}"/>
          </ac:spMkLst>
        </pc:spChg>
        <pc:spChg chg="mod">
          <ac:chgData name="Abdessamad Derraz" userId="4c6d9526346a9ae3" providerId="LiveId" clId="{AD25D313-8F40-411F-BE09-C1B3962AFFC3}" dt="2022-08-11T14:46:43.344" v="19304"/>
          <ac:spMkLst>
            <pc:docMk/>
            <pc:sldMk cId="3981123976" sldId="312"/>
            <ac:spMk id="9669" creationId="{00000000-0000-0000-0000-000000000000}"/>
          </ac:spMkLst>
        </pc:spChg>
        <pc:spChg chg="mod">
          <ac:chgData name="Abdessamad Derraz" userId="4c6d9526346a9ae3" providerId="LiveId" clId="{AD25D313-8F40-411F-BE09-C1B3962AFFC3}" dt="2022-08-11T14:46:43.344" v="19304"/>
          <ac:spMkLst>
            <pc:docMk/>
            <pc:sldMk cId="3981123976" sldId="312"/>
            <ac:spMk id="9670" creationId="{00000000-0000-0000-0000-000000000000}"/>
          </ac:spMkLst>
        </pc:spChg>
        <pc:spChg chg="mod">
          <ac:chgData name="Abdessamad Derraz" userId="4c6d9526346a9ae3" providerId="LiveId" clId="{AD25D313-8F40-411F-BE09-C1B3962AFFC3}" dt="2022-08-11T14:46:43.344" v="19304"/>
          <ac:spMkLst>
            <pc:docMk/>
            <pc:sldMk cId="3981123976" sldId="312"/>
            <ac:spMk id="9671" creationId="{00000000-0000-0000-0000-000000000000}"/>
          </ac:spMkLst>
        </pc:spChg>
        <pc:spChg chg="mod">
          <ac:chgData name="Abdessamad Derraz" userId="4c6d9526346a9ae3" providerId="LiveId" clId="{AD25D313-8F40-411F-BE09-C1B3962AFFC3}" dt="2022-08-11T14:46:43.344" v="19304"/>
          <ac:spMkLst>
            <pc:docMk/>
            <pc:sldMk cId="3981123976" sldId="312"/>
            <ac:spMk id="9672" creationId="{00000000-0000-0000-0000-000000000000}"/>
          </ac:spMkLst>
        </pc:spChg>
        <pc:spChg chg="mod">
          <ac:chgData name="Abdessamad Derraz" userId="4c6d9526346a9ae3" providerId="LiveId" clId="{AD25D313-8F40-411F-BE09-C1B3962AFFC3}" dt="2022-08-11T14:46:43.344" v="19304"/>
          <ac:spMkLst>
            <pc:docMk/>
            <pc:sldMk cId="3981123976" sldId="312"/>
            <ac:spMk id="9673" creationId="{00000000-0000-0000-0000-000000000000}"/>
          </ac:spMkLst>
        </pc:spChg>
        <pc:spChg chg="mod">
          <ac:chgData name="Abdessamad Derraz" userId="4c6d9526346a9ae3" providerId="LiveId" clId="{AD25D313-8F40-411F-BE09-C1B3962AFFC3}" dt="2022-08-11T14:46:43.344" v="19304"/>
          <ac:spMkLst>
            <pc:docMk/>
            <pc:sldMk cId="3981123976" sldId="312"/>
            <ac:spMk id="9674" creationId="{00000000-0000-0000-0000-000000000000}"/>
          </ac:spMkLst>
        </pc:spChg>
        <pc:spChg chg="mod">
          <ac:chgData name="Abdessamad Derraz" userId="4c6d9526346a9ae3" providerId="LiveId" clId="{AD25D313-8F40-411F-BE09-C1B3962AFFC3}" dt="2022-08-11T14:46:43.344" v="19304"/>
          <ac:spMkLst>
            <pc:docMk/>
            <pc:sldMk cId="3981123976" sldId="312"/>
            <ac:spMk id="9675" creationId="{00000000-0000-0000-0000-000000000000}"/>
          </ac:spMkLst>
        </pc:spChg>
        <pc:spChg chg="mod">
          <ac:chgData name="Abdessamad Derraz" userId="4c6d9526346a9ae3" providerId="LiveId" clId="{AD25D313-8F40-411F-BE09-C1B3962AFFC3}" dt="2022-08-11T14:46:43.344" v="19304"/>
          <ac:spMkLst>
            <pc:docMk/>
            <pc:sldMk cId="3981123976" sldId="312"/>
            <ac:spMk id="9676" creationId="{00000000-0000-0000-0000-000000000000}"/>
          </ac:spMkLst>
        </pc:spChg>
        <pc:spChg chg="mod">
          <ac:chgData name="Abdessamad Derraz" userId="4c6d9526346a9ae3" providerId="LiveId" clId="{AD25D313-8F40-411F-BE09-C1B3962AFFC3}" dt="2022-08-11T14:46:43.344" v="19304"/>
          <ac:spMkLst>
            <pc:docMk/>
            <pc:sldMk cId="3981123976" sldId="312"/>
            <ac:spMk id="9677" creationId="{00000000-0000-0000-0000-000000000000}"/>
          </ac:spMkLst>
        </pc:spChg>
        <pc:spChg chg="mod">
          <ac:chgData name="Abdessamad Derraz" userId="4c6d9526346a9ae3" providerId="LiveId" clId="{AD25D313-8F40-411F-BE09-C1B3962AFFC3}" dt="2022-08-11T14:46:43.344" v="19304"/>
          <ac:spMkLst>
            <pc:docMk/>
            <pc:sldMk cId="3981123976" sldId="312"/>
            <ac:spMk id="9678" creationId="{00000000-0000-0000-0000-000000000000}"/>
          </ac:spMkLst>
        </pc:spChg>
        <pc:spChg chg="mod">
          <ac:chgData name="Abdessamad Derraz" userId="4c6d9526346a9ae3" providerId="LiveId" clId="{AD25D313-8F40-411F-BE09-C1B3962AFFC3}" dt="2022-08-11T14:46:43.344" v="19304"/>
          <ac:spMkLst>
            <pc:docMk/>
            <pc:sldMk cId="3981123976" sldId="312"/>
            <ac:spMk id="9679" creationId="{00000000-0000-0000-0000-000000000000}"/>
          </ac:spMkLst>
        </pc:spChg>
        <pc:spChg chg="mod">
          <ac:chgData name="Abdessamad Derraz" userId="4c6d9526346a9ae3" providerId="LiveId" clId="{AD25D313-8F40-411F-BE09-C1B3962AFFC3}" dt="2022-08-11T14:46:43.344" v="19304"/>
          <ac:spMkLst>
            <pc:docMk/>
            <pc:sldMk cId="3981123976" sldId="312"/>
            <ac:spMk id="9680" creationId="{00000000-0000-0000-0000-000000000000}"/>
          </ac:spMkLst>
        </pc:spChg>
        <pc:spChg chg="mod">
          <ac:chgData name="Abdessamad Derraz" userId="4c6d9526346a9ae3" providerId="LiveId" clId="{AD25D313-8F40-411F-BE09-C1B3962AFFC3}" dt="2022-08-11T14:46:43.344" v="19304"/>
          <ac:spMkLst>
            <pc:docMk/>
            <pc:sldMk cId="3981123976" sldId="312"/>
            <ac:spMk id="9681" creationId="{00000000-0000-0000-0000-000000000000}"/>
          </ac:spMkLst>
        </pc:spChg>
        <pc:spChg chg="mod">
          <ac:chgData name="Abdessamad Derraz" userId="4c6d9526346a9ae3" providerId="LiveId" clId="{AD25D313-8F40-411F-BE09-C1B3962AFFC3}" dt="2022-08-11T14:46:43.344" v="19304"/>
          <ac:spMkLst>
            <pc:docMk/>
            <pc:sldMk cId="3981123976" sldId="312"/>
            <ac:spMk id="9682" creationId="{00000000-0000-0000-0000-000000000000}"/>
          </ac:spMkLst>
        </pc:spChg>
        <pc:grpChg chg="add mod replST">
          <ac:chgData name="Abdessamad Derraz" userId="4c6d9526346a9ae3" providerId="LiveId" clId="{AD25D313-8F40-411F-BE09-C1B3962AFFC3}" dt="2022-08-14T20:01:52.611" v="35408"/>
          <ac:grpSpMkLst>
            <pc:docMk/>
            <pc:sldMk cId="3981123976" sldId="312"/>
            <ac:grpSpMk id="4" creationId="{01584629-D168-B5A4-A4B8-49E2B0AA7056}"/>
          </ac:grpSpMkLst>
        </pc:grpChg>
        <pc:grpChg chg="mod replST">
          <ac:chgData name="Abdessamad Derraz" userId="4c6d9526346a9ae3" providerId="LiveId" clId="{AD25D313-8F40-411F-BE09-C1B3962AFFC3}" dt="2022-08-14T20:01:52.482" v="35407"/>
          <ac:grpSpMkLst>
            <pc:docMk/>
            <pc:sldMk cId="3981123976" sldId="312"/>
            <ac:grpSpMk id="9324" creationId="{00000000-0000-0000-0000-000000000000}"/>
          </ac:grpSpMkLst>
        </pc:grpChg>
        <pc:picChg chg="add mod">
          <ac:chgData name="Abdessamad Derraz" userId="4c6d9526346a9ae3" providerId="LiveId" clId="{AD25D313-8F40-411F-BE09-C1B3962AFFC3}" dt="2022-08-11T15:16:59.584" v="19717" actId="164"/>
          <ac:picMkLst>
            <pc:docMk/>
            <pc:sldMk cId="3981123976" sldId="312"/>
            <ac:picMk id="2" creationId="{4A2600C7-992D-AD38-E3F7-77022516E237}"/>
          </ac:picMkLst>
        </pc:picChg>
        <pc:picChg chg="mod replST">
          <ac:chgData name="Abdessamad Derraz" userId="4c6d9526346a9ae3" providerId="LiveId" clId="{AD25D313-8F40-411F-BE09-C1B3962AFFC3}" dt="2022-08-11T15:16:59.584" v="19717" actId="164"/>
          <ac:picMkLst>
            <pc:docMk/>
            <pc:sldMk cId="3981123976" sldId="312"/>
            <ac:picMk id="3" creationId="{A5307FC6-B21B-62C4-4885-E18C2BCCC851}"/>
          </ac:picMkLst>
        </pc:picChg>
      </pc:sldChg>
      <pc:sldChg chg="addSp delSp modSp mod modTransition modNotes modNotesTx">
        <pc:chgData name="Abdessamad Derraz" userId="4c6d9526346a9ae3" providerId="LiveId" clId="{AD25D313-8F40-411F-BE09-C1B3962AFFC3}" dt="2022-08-14T20:01:53.860" v="35424"/>
        <pc:sldMkLst>
          <pc:docMk/>
          <pc:sldMk cId="298093635" sldId="313"/>
        </pc:sldMkLst>
        <pc:spChg chg="del">
          <ac:chgData name="Abdessamad Derraz" userId="4c6d9526346a9ae3" providerId="LiveId" clId="{AD25D313-8F40-411F-BE09-C1B3962AFFC3}" dt="2022-08-14T20:00:31.022" v="34802" actId="478"/>
          <ac:spMkLst>
            <pc:docMk/>
            <pc:sldMk cId="298093635" sldId="313"/>
            <ac:spMk id="4" creationId="{8BE7BFBB-087F-3FEC-49D4-7D7231D7D48A}"/>
          </ac:spMkLst>
        </pc:spChg>
        <pc:spChg chg="mod replST">
          <ac:chgData name="Abdessamad Derraz" userId="4c6d9526346a9ae3" providerId="LiveId" clId="{AD25D313-8F40-411F-BE09-C1B3962AFFC3}" dt="2022-08-14T20:01:53.770" v="35421"/>
          <ac:spMkLst>
            <pc:docMk/>
            <pc:sldMk cId="298093635" sldId="313"/>
            <ac:spMk id="369" creationId="{932FE319-D4CE-F4D6-B2B8-BB66981E7187}"/>
          </ac:spMkLst>
        </pc:spChg>
        <pc:spChg chg="mod replST">
          <ac:chgData name="Abdessamad Derraz" userId="4c6d9526346a9ae3" providerId="LiveId" clId="{AD25D313-8F40-411F-BE09-C1B3962AFFC3}" dt="2022-08-11T14:46:43.344" v="19304"/>
          <ac:spMkLst>
            <pc:docMk/>
            <pc:sldMk cId="298093635" sldId="313"/>
            <ac:spMk id="370" creationId="{D5F85FD5-338D-8429-8A9C-196CFD197C1C}"/>
          </ac:spMkLst>
        </pc:spChg>
        <pc:spChg chg="mod replST">
          <ac:chgData name="Abdessamad Derraz" userId="4c6d9526346a9ae3" providerId="LiveId" clId="{AD25D313-8F40-411F-BE09-C1B3962AFFC3}" dt="2022-08-14T20:01:53.821" v="35423"/>
          <ac:spMkLst>
            <pc:docMk/>
            <pc:sldMk cId="298093635" sldId="313"/>
            <ac:spMk id="375" creationId="{6C02DBA7-ECDA-39E5-1B1C-6B40856A0E9D}"/>
          </ac:spMkLst>
        </pc:spChg>
        <pc:spChg chg="mod replST">
          <ac:chgData name="Abdessamad Derraz" userId="4c6d9526346a9ae3" providerId="LiveId" clId="{AD25D313-8F40-411F-BE09-C1B3962AFFC3}" dt="2022-08-14T20:01:53.481" v="35417"/>
          <ac:spMkLst>
            <pc:docMk/>
            <pc:sldMk cId="298093635" sldId="313"/>
            <ac:spMk id="9316" creationId="{00000000-0000-0000-0000-000000000000}"/>
          </ac:spMkLst>
        </pc:spChg>
        <pc:spChg chg="mod replST">
          <ac:chgData name="Abdessamad Derraz" userId="4c6d9526346a9ae3" providerId="LiveId" clId="{AD25D313-8F40-411F-BE09-C1B3962AFFC3}" dt="2022-08-14T20:01:53.560" v="35418"/>
          <ac:spMkLst>
            <pc:docMk/>
            <pc:sldMk cId="298093635" sldId="313"/>
            <ac:spMk id="9322" creationId="{00000000-0000-0000-0000-000000000000}"/>
          </ac:spMkLst>
        </pc:spChg>
        <pc:spChg chg="mod replST">
          <ac:chgData name="Abdessamad Derraz" userId="4c6d9526346a9ae3" providerId="LiveId" clId="{AD25D313-8F40-411F-BE09-C1B3962AFFC3}" dt="2022-08-14T20:01:53.600" v="35419"/>
          <ac:spMkLst>
            <pc:docMk/>
            <pc:sldMk cId="298093635" sldId="313"/>
            <ac:spMk id="9323" creationId="{00000000-0000-0000-0000-000000000000}"/>
          </ac:spMkLst>
        </pc:spChg>
        <pc:spChg chg="mod">
          <ac:chgData name="Abdessamad Derraz" userId="4c6d9526346a9ae3" providerId="LiveId" clId="{AD25D313-8F40-411F-BE09-C1B3962AFFC3}" dt="2022-08-11T14:46:43.344" v="19304"/>
          <ac:spMkLst>
            <pc:docMk/>
            <pc:sldMk cId="298093635" sldId="313"/>
            <ac:spMk id="9325" creationId="{00000000-0000-0000-0000-000000000000}"/>
          </ac:spMkLst>
        </pc:spChg>
        <pc:spChg chg="mod">
          <ac:chgData name="Abdessamad Derraz" userId="4c6d9526346a9ae3" providerId="LiveId" clId="{AD25D313-8F40-411F-BE09-C1B3962AFFC3}" dt="2022-08-11T14:46:43.344" v="19304"/>
          <ac:spMkLst>
            <pc:docMk/>
            <pc:sldMk cId="298093635" sldId="313"/>
            <ac:spMk id="9326" creationId="{00000000-0000-0000-0000-000000000000}"/>
          </ac:spMkLst>
        </pc:spChg>
        <pc:spChg chg="mod">
          <ac:chgData name="Abdessamad Derraz" userId="4c6d9526346a9ae3" providerId="LiveId" clId="{AD25D313-8F40-411F-BE09-C1B3962AFFC3}" dt="2022-08-11T14:46:43.344" v="19304"/>
          <ac:spMkLst>
            <pc:docMk/>
            <pc:sldMk cId="298093635" sldId="313"/>
            <ac:spMk id="9327" creationId="{00000000-0000-0000-0000-000000000000}"/>
          </ac:spMkLst>
        </pc:spChg>
        <pc:spChg chg="mod">
          <ac:chgData name="Abdessamad Derraz" userId="4c6d9526346a9ae3" providerId="LiveId" clId="{AD25D313-8F40-411F-BE09-C1B3962AFFC3}" dt="2022-08-11T14:46:43.344" v="19304"/>
          <ac:spMkLst>
            <pc:docMk/>
            <pc:sldMk cId="298093635" sldId="313"/>
            <ac:spMk id="9328" creationId="{00000000-0000-0000-0000-000000000000}"/>
          </ac:spMkLst>
        </pc:spChg>
        <pc:spChg chg="mod">
          <ac:chgData name="Abdessamad Derraz" userId="4c6d9526346a9ae3" providerId="LiveId" clId="{AD25D313-8F40-411F-BE09-C1B3962AFFC3}" dt="2022-08-11T14:46:43.344" v="19304"/>
          <ac:spMkLst>
            <pc:docMk/>
            <pc:sldMk cId="298093635" sldId="313"/>
            <ac:spMk id="9329" creationId="{00000000-0000-0000-0000-000000000000}"/>
          </ac:spMkLst>
        </pc:spChg>
        <pc:spChg chg="mod">
          <ac:chgData name="Abdessamad Derraz" userId="4c6d9526346a9ae3" providerId="LiveId" clId="{AD25D313-8F40-411F-BE09-C1B3962AFFC3}" dt="2022-08-11T14:46:43.344" v="19304"/>
          <ac:spMkLst>
            <pc:docMk/>
            <pc:sldMk cId="298093635" sldId="313"/>
            <ac:spMk id="9330" creationId="{00000000-0000-0000-0000-000000000000}"/>
          </ac:spMkLst>
        </pc:spChg>
        <pc:spChg chg="mod">
          <ac:chgData name="Abdessamad Derraz" userId="4c6d9526346a9ae3" providerId="LiveId" clId="{AD25D313-8F40-411F-BE09-C1B3962AFFC3}" dt="2022-08-11T14:46:43.344" v="19304"/>
          <ac:spMkLst>
            <pc:docMk/>
            <pc:sldMk cId="298093635" sldId="313"/>
            <ac:spMk id="9331" creationId="{00000000-0000-0000-0000-000000000000}"/>
          </ac:spMkLst>
        </pc:spChg>
        <pc:spChg chg="mod">
          <ac:chgData name="Abdessamad Derraz" userId="4c6d9526346a9ae3" providerId="LiveId" clId="{AD25D313-8F40-411F-BE09-C1B3962AFFC3}" dt="2022-08-11T14:46:43.344" v="19304"/>
          <ac:spMkLst>
            <pc:docMk/>
            <pc:sldMk cId="298093635" sldId="313"/>
            <ac:spMk id="9332" creationId="{00000000-0000-0000-0000-000000000000}"/>
          </ac:spMkLst>
        </pc:spChg>
        <pc:spChg chg="mod">
          <ac:chgData name="Abdessamad Derraz" userId="4c6d9526346a9ae3" providerId="LiveId" clId="{AD25D313-8F40-411F-BE09-C1B3962AFFC3}" dt="2022-08-11T14:46:43.344" v="19304"/>
          <ac:spMkLst>
            <pc:docMk/>
            <pc:sldMk cId="298093635" sldId="313"/>
            <ac:spMk id="9333" creationId="{00000000-0000-0000-0000-000000000000}"/>
          </ac:spMkLst>
        </pc:spChg>
        <pc:spChg chg="mod">
          <ac:chgData name="Abdessamad Derraz" userId="4c6d9526346a9ae3" providerId="LiveId" clId="{AD25D313-8F40-411F-BE09-C1B3962AFFC3}" dt="2022-08-11T14:46:43.344" v="19304"/>
          <ac:spMkLst>
            <pc:docMk/>
            <pc:sldMk cId="298093635" sldId="313"/>
            <ac:spMk id="9334" creationId="{00000000-0000-0000-0000-000000000000}"/>
          </ac:spMkLst>
        </pc:spChg>
        <pc:spChg chg="mod">
          <ac:chgData name="Abdessamad Derraz" userId="4c6d9526346a9ae3" providerId="LiveId" clId="{AD25D313-8F40-411F-BE09-C1B3962AFFC3}" dt="2022-08-11T14:46:43.344" v="19304"/>
          <ac:spMkLst>
            <pc:docMk/>
            <pc:sldMk cId="298093635" sldId="313"/>
            <ac:spMk id="9335" creationId="{00000000-0000-0000-0000-000000000000}"/>
          </ac:spMkLst>
        </pc:spChg>
        <pc:spChg chg="mod">
          <ac:chgData name="Abdessamad Derraz" userId="4c6d9526346a9ae3" providerId="LiveId" clId="{AD25D313-8F40-411F-BE09-C1B3962AFFC3}" dt="2022-08-11T14:46:43.344" v="19304"/>
          <ac:spMkLst>
            <pc:docMk/>
            <pc:sldMk cId="298093635" sldId="313"/>
            <ac:spMk id="9336" creationId="{00000000-0000-0000-0000-000000000000}"/>
          </ac:spMkLst>
        </pc:spChg>
        <pc:spChg chg="mod">
          <ac:chgData name="Abdessamad Derraz" userId="4c6d9526346a9ae3" providerId="LiveId" clId="{AD25D313-8F40-411F-BE09-C1B3962AFFC3}" dt="2022-08-11T14:46:43.344" v="19304"/>
          <ac:spMkLst>
            <pc:docMk/>
            <pc:sldMk cId="298093635" sldId="313"/>
            <ac:spMk id="9337" creationId="{00000000-0000-0000-0000-000000000000}"/>
          </ac:spMkLst>
        </pc:spChg>
        <pc:spChg chg="mod">
          <ac:chgData name="Abdessamad Derraz" userId="4c6d9526346a9ae3" providerId="LiveId" clId="{AD25D313-8F40-411F-BE09-C1B3962AFFC3}" dt="2022-08-11T14:46:43.344" v="19304"/>
          <ac:spMkLst>
            <pc:docMk/>
            <pc:sldMk cId="298093635" sldId="313"/>
            <ac:spMk id="9338" creationId="{00000000-0000-0000-0000-000000000000}"/>
          </ac:spMkLst>
        </pc:spChg>
        <pc:spChg chg="mod">
          <ac:chgData name="Abdessamad Derraz" userId="4c6d9526346a9ae3" providerId="LiveId" clId="{AD25D313-8F40-411F-BE09-C1B3962AFFC3}" dt="2022-08-11T14:46:43.344" v="19304"/>
          <ac:spMkLst>
            <pc:docMk/>
            <pc:sldMk cId="298093635" sldId="313"/>
            <ac:spMk id="9339" creationId="{00000000-0000-0000-0000-000000000000}"/>
          </ac:spMkLst>
        </pc:spChg>
        <pc:spChg chg="mod">
          <ac:chgData name="Abdessamad Derraz" userId="4c6d9526346a9ae3" providerId="LiveId" clId="{AD25D313-8F40-411F-BE09-C1B3962AFFC3}" dt="2022-08-11T14:46:43.344" v="19304"/>
          <ac:spMkLst>
            <pc:docMk/>
            <pc:sldMk cId="298093635" sldId="313"/>
            <ac:spMk id="9340" creationId="{00000000-0000-0000-0000-000000000000}"/>
          </ac:spMkLst>
        </pc:spChg>
        <pc:spChg chg="mod">
          <ac:chgData name="Abdessamad Derraz" userId="4c6d9526346a9ae3" providerId="LiveId" clId="{AD25D313-8F40-411F-BE09-C1B3962AFFC3}" dt="2022-08-11T14:46:43.344" v="19304"/>
          <ac:spMkLst>
            <pc:docMk/>
            <pc:sldMk cId="298093635" sldId="313"/>
            <ac:spMk id="9341" creationId="{00000000-0000-0000-0000-000000000000}"/>
          </ac:spMkLst>
        </pc:spChg>
        <pc:spChg chg="mod">
          <ac:chgData name="Abdessamad Derraz" userId="4c6d9526346a9ae3" providerId="LiveId" clId="{AD25D313-8F40-411F-BE09-C1B3962AFFC3}" dt="2022-08-11T14:46:43.344" v="19304"/>
          <ac:spMkLst>
            <pc:docMk/>
            <pc:sldMk cId="298093635" sldId="313"/>
            <ac:spMk id="9342" creationId="{00000000-0000-0000-0000-000000000000}"/>
          </ac:spMkLst>
        </pc:spChg>
        <pc:spChg chg="mod">
          <ac:chgData name="Abdessamad Derraz" userId="4c6d9526346a9ae3" providerId="LiveId" clId="{AD25D313-8F40-411F-BE09-C1B3962AFFC3}" dt="2022-08-11T14:46:43.344" v="19304"/>
          <ac:spMkLst>
            <pc:docMk/>
            <pc:sldMk cId="298093635" sldId="313"/>
            <ac:spMk id="9343" creationId="{00000000-0000-0000-0000-000000000000}"/>
          </ac:spMkLst>
        </pc:spChg>
        <pc:spChg chg="mod">
          <ac:chgData name="Abdessamad Derraz" userId="4c6d9526346a9ae3" providerId="LiveId" clId="{AD25D313-8F40-411F-BE09-C1B3962AFFC3}" dt="2022-08-11T14:46:43.344" v="19304"/>
          <ac:spMkLst>
            <pc:docMk/>
            <pc:sldMk cId="298093635" sldId="313"/>
            <ac:spMk id="9344" creationId="{00000000-0000-0000-0000-000000000000}"/>
          </ac:spMkLst>
        </pc:spChg>
        <pc:spChg chg="mod">
          <ac:chgData name="Abdessamad Derraz" userId="4c6d9526346a9ae3" providerId="LiveId" clId="{AD25D313-8F40-411F-BE09-C1B3962AFFC3}" dt="2022-08-11T14:46:43.344" v="19304"/>
          <ac:spMkLst>
            <pc:docMk/>
            <pc:sldMk cId="298093635" sldId="313"/>
            <ac:spMk id="9345" creationId="{00000000-0000-0000-0000-000000000000}"/>
          </ac:spMkLst>
        </pc:spChg>
        <pc:spChg chg="mod">
          <ac:chgData name="Abdessamad Derraz" userId="4c6d9526346a9ae3" providerId="LiveId" clId="{AD25D313-8F40-411F-BE09-C1B3962AFFC3}" dt="2022-08-11T14:46:43.344" v="19304"/>
          <ac:spMkLst>
            <pc:docMk/>
            <pc:sldMk cId="298093635" sldId="313"/>
            <ac:spMk id="9346" creationId="{00000000-0000-0000-0000-000000000000}"/>
          </ac:spMkLst>
        </pc:spChg>
        <pc:spChg chg="mod">
          <ac:chgData name="Abdessamad Derraz" userId="4c6d9526346a9ae3" providerId="LiveId" clId="{AD25D313-8F40-411F-BE09-C1B3962AFFC3}" dt="2022-08-11T14:46:43.344" v="19304"/>
          <ac:spMkLst>
            <pc:docMk/>
            <pc:sldMk cId="298093635" sldId="313"/>
            <ac:spMk id="9347" creationId="{00000000-0000-0000-0000-000000000000}"/>
          </ac:spMkLst>
        </pc:spChg>
        <pc:spChg chg="mod">
          <ac:chgData name="Abdessamad Derraz" userId="4c6d9526346a9ae3" providerId="LiveId" clId="{AD25D313-8F40-411F-BE09-C1B3962AFFC3}" dt="2022-08-11T14:46:43.344" v="19304"/>
          <ac:spMkLst>
            <pc:docMk/>
            <pc:sldMk cId="298093635" sldId="313"/>
            <ac:spMk id="9348" creationId="{00000000-0000-0000-0000-000000000000}"/>
          </ac:spMkLst>
        </pc:spChg>
        <pc:spChg chg="mod">
          <ac:chgData name="Abdessamad Derraz" userId="4c6d9526346a9ae3" providerId="LiveId" clId="{AD25D313-8F40-411F-BE09-C1B3962AFFC3}" dt="2022-08-11T14:46:43.344" v="19304"/>
          <ac:spMkLst>
            <pc:docMk/>
            <pc:sldMk cId="298093635" sldId="313"/>
            <ac:spMk id="9349" creationId="{00000000-0000-0000-0000-000000000000}"/>
          </ac:spMkLst>
        </pc:spChg>
        <pc:spChg chg="mod">
          <ac:chgData name="Abdessamad Derraz" userId="4c6d9526346a9ae3" providerId="LiveId" clId="{AD25D313-8F40-411F-BE09-C1B3962AFFC3}" dt="2022-08-11T14:46:43.344" v="19304"/>
          <ac:spMkLst>
            <pc:docMk/>
            <pc:sldMk cId="298093635" sldId="313"/>
            <ac:spMk id="9350" creationId="{00000000-0000-0000-0000-000000000000}"/>
          </ac:spMkLst>
        </pc:spChg>
        <pc:spChg chg="mod">
          <ac:chgData name="Abdessamad Derraz" userId="4c6d9526346a9ae3" providerId="LiveId" clId="{AD25D313-8F40-411F-BE09-C1B3962AFFC3}" dt="2022-08-11T14:46:43.344" v="19304"/>
          <ac:spMkLst>
            <pc:docMk/>
            <pc:sldMk cId="298093635" sldId="313"/>
            <ac:spMk id="9351" creationId="{00000000-0000-0000-0000-000000000000}"/>
          </ac:spMkLst>
        </pc:spChg>
        <pc:spChg chg="mod">
          <ac:chgData name="Abdessamad Derraz" userId="4c6d9526346a9ae3" providerId="LiveId" clId="{AD25D313-8F40-411F-BE09-C1B3962AFFC3}" dt="2022-08-11T14:46:43.344" v="19304"/>
          <ac:spMkLst>
            <pc:docMk/>
            <pc:sldMk cId="298093635" sldId="313"/>
            <ac:spMk id="9352" creationId="{00000000-0000-0000-0000-000000000000}"/>
          </ac:spMkLst>
        </pc:spChg>
        <pc:spChg chg="mod">
          <ac:chgData name="Abdessamad Derraz" userId="4c6d9526346a9ae3" providerId="LiveId" clId="{AD25D313-8F40-411F-BE09-C1B3962AFFC3}" dt="2022-08-11T14:46:43.344" v="19304"/>
          <ac:spMkLst>
            <pc:docMk/>
            <pc:sldMk cId="298093635" sldId="313"/>
            <ac:spMk id="9353" creationId="{00000000-0000-0000-0000-000000000000}"/>
          </ac:spMkLst>
        </pc:spChg>
        <pc:spChg chg="mod">
          <ac:chgData name="Abdessamad Derraz" userId="4c6d9526346a9ae3" providerId="LiveId" clId="{AD25D313-8F40-411F-BE09-C1B3962AFFC3}" dt="2022-08-11T14:46:43.344" v="19304"/>
          <ac:spMkLst>
            <pc:docMk/>
            <pc:sldMk cId="298093635" sldId="313"/>
            <ac:spMk id="9354" creationId="{00000000-0000-0000-0000-000000000000}"/>
          </ac:spMkLst>
        </pc:spChg>
        <pc:spChg chg="mod">
          <ac:chgData name="Abdessamad Derraz" userId="4c6d9526346a9ae3" providerId="LiveId" clId="{AD25D313-8F40-411F-BE09-C1B3962AFFC3}" dt="2022-08-11T14:46:43.344" v="19304"/>
          <ac:spMkLst>
            <pc:docMk/>
            <pc:sldMk cId="298093635" sldId="313"/>
            <ac:spMk id="9355" creationId="{00000000-0000-0000-0000-000000000000}"/>
          </ac:spMkLst>
        </pc:spChg>
        <pc:spChg chg="mod">
          <ac:chgData name="Abdessamad Derraz" userId="4c6d9526346a9ae3" providerId="LiveId" clId="{AD25D313-8F40-411F-BE09-C1B3962AFFC3}" dt="2022-08-11T14:46:43.344" v="19304"/>
          <ac:spMkLst>
            <pc:docMk/>
            <pc:sldMk cId="298093635" sldId="313"/>
            <ac:spMk id="9356" creationId="{00000000-0000-0000-0000-000000000000}"/>
          </ac:spMkLst>
        </pc:spChg>
        <pc:spChg chg="mod">
          <ac:chgData name="Abdessamad Derraz" userId="4c6d9526346a9ae3" providerId="LiveId" clId="{AD25D313-8F40-411F-BE09-C1B3962AFFC3}" dt="2022-08-11T14:46:43.344" v="19304"/>
          <ac:spMkLst>
            <pc:docMk/>
            <pc:sldMk cId="298093635" sldId="313"/>
            <ac:spMk id="9357" creationId="{00000000-0000-0000-0000-000000000000}"/>
          </ac:spMkLst>
        </pc:spChg>
        <pc:spChg chg="mod">
          <ac:chgData name="Abdessamad Derraz" userId="4c6d9526346a9ae3" providerId="LiveId" clId="{AD25D313-8F40-411F-BE09-C1B3962AFFC3}" dt="2022-08-11T14:46:43.344" v="19304"/>
          <ac:spMkLst>
            <pc:docMk/>
            <pc:sldMk cId="298093635" sldId="313"/>
            <ac:spMk id="9358" creationId="{00000000-0000-0000-0000-000000000000}"/>
          </ac:spMkLst>
        </pc:spChg>
        <pc:spChg chg="mod">
          <ac:chgData name="Abdessamad Derraz" userId="4c6d9526346a9ae3" providerId="LiveId" clId="{AD25D313-8F40-411F-BE09-C1B3962AFFC3}" dt="2022-08-11T14:46:43.344" v="19304"/>
          <ac:spMkLst>
            <pc:docMk/>
            <pc:sldMk cId="298093635" sldId="313"/>
            <ac:spMk id="9359" creationId="{00000000-0000-0000-0000-000000000000}"/>
          </ac:spMkLst>
        </pc:spChg>
        <pc:spChg chg="mod">
          <ac:chgData name="Abdessamad Derraz" userId="4c6d9526346a9ae3" providerId="LiveId" clId="{AD25D313-8F40-411F-BE09-C1B3962AFFC3}" dt="2022-08-11T14:46:43.344" v="19304"/>
          <ac:spMkLst>
            <pc:docMk/>
            <pc:sldMk cId="298093635" sldId="313"/>
            <ac:spMk id="9360" creationId="{00000000-0000-0000-0000-000000000000}"/>
          </ac:spMkLst>
        </pc:spChg>
        <pc:spChg chg="mod">
          <ac:chgData name="Abdessamad Derraz" userId="4c6d9526346a9ae3" providerId="LiveId" clId="{AD25D313-8F40-411F-BE09-C1B3962AFFC3}" dt="2022-08-11T14:46:43.344" v="19304"/>
          <ac:spMkLst>
            <pc:docMk/>
            <pc:sldMk cId="298093635" sldId="313"/>
            <ac:spMk id="9361" creationId="{00000000-0000-0000-0000-000000000000}"/>
          </ac:spMkLst>
        </pc:spChg>
        <pc:spChg chg="mod">
          <ac:chgData name="Abdessamad Derraz" userId="4c6d9526346a9ae3" providerId="LiveId" clId="{AD25D313-8F40-411F-BE09-C1B3962AFFC3}" dt="2022-08-11T14:46:43.344" v="19304"/>
          <ac:spMkLst>
            <pc:docMk/>
            <pc:sldMk cId="298093635" sldId="313"/>
            <ac:spMk id="9362" creationId="{00000000-0000-0000-0000-000000000000}"/>
          </ac:spMkLst>
        </pc:spChg>
        <pc:spChg chg="mod">
          <ac:chgData name="Abdessamad Derraz" userId="4c6d9526346a9ae3" providerId="LiveId" clId="{AD25D313-8F40-411F-BE09-C1B3962AFFC3}" dt="2022-08-11T14:46:43.344" v="19304"/>
          <ac:spMkLst>
            <pc:docMk/>
            <pc:sldMk cId="298093635" sldId="313"/>
            <ac:spMk id="9363" creationId="{00000000-0000-0000-0000-000000000000}"/>
          </ac:spMkLst>
        </pc:spChg>
        <pc:spChg chg="mod">
          <ac:chgData name="Abdessamad Derraz" userId="4c6d9526346a9ae3" providerId="LiveId" clId="{AD25D313-8F40-411F-BE09-C1B3962AFFC3}" dt="2022-08-11T14:46:43.344" v="19304"/>
          <ac:spMkLst>
            <pc:docMk/>
            <pc:sldMk cId="298093635" sldId="313"/>
            <ac:spMk id="9364" creationId="{00000000-0000-0000-0000-000000000000}"/>
          </ac:spMkLst>
        </pc:spChg>
        <pc:spChg chg="mod">
          <ac:chgData name="Abdessamad Derraz" userId="4c6d9526346a9ae3" providerId="LiveId" clId="{AD25D313-8F40-411F-BE09-C1B3962AFFC3}" dt="2022-08-11T14:46:43.344" v="19304"/>
          <ac:spMkLst>
            <pc:docMk/>
            <pc:sldMk cId="298093635" sldId="313"/>
            <ac:spMk id="9365" creationId="{00000000-0000-0000-0000-000000000000}"/>
          </ac:spMkLst>
        </pc:spChg>
        <pc:spChg chg="mod">
          <ac:chgData name="Abdessamad Derraz" userId="4c6d9526346a9ae3" providerId="LiveId" clId="{AD25D313-8F40-411F-BE09-C1B3962AFFC3}" dt="2022-08-11T14:46:43.344" v="19304"/>
          <ac:spMkLst>
            <pc:docMk/>
            <pc:sldMk cId="298093635" sldId="313"/>
            <ac:spMk id="9366" creationId="{00000000-0000-0000-0000-000000000000}"/>
          </ac:spMkLst>
        </pc:spChg>
        <pc:spChg chg="mod">
          <ac:chgData name="Abdessamad Derraz" userId="4c6d9526346a9ae3" providerId="LiveId" clId="{AD25D313-8F40-411F-BE09-C1B3962AFFC3}" dt="2022-08-11T14:46:43.344" v="19304"/>
          <ac:spMkLst>
            <pc:docMk/>
            <pc:sldMk cId="298093635" sldId="313"/>
            <ac:spMk id="9367" creationId="{00000000-0000-0000-0000-000000000000}"/>
          </ac:spMkLst>
        </pc:spChg>
        <pc:spChg chg="mod">
          <ac:chgData name="Abdessamad Derraz" userId="4c6d9526346a9ae3" providerId="LiveId" clId="{AD25D313-8F40-411F-BE09-C1B3962AFFC3}" dt="2022-08-11T14:46:43.344" v="19304"/>
          <ac:spMkLst>
            <pc:docMk/>
            <pc:sldMk cId="298093635" sldId="313"/>
            <ac:spMk id="9368" creationId="{00000000-0000-0000-0000-000000000000}"/>
          </ac:spMkLst>
        </pc:spChg>
        <pc:spChg chg="mod">
          <ac:chgData name="Abdessamad Derraz" userId="4c6d9526346a9ae3" providerId="LiveId" clId="{AD25D313-8F40-411F-BE09-C1B3962AFFC3}" dt="2022-08-11T14:46:43.344" v="19304"/>
          <ac:spMkLst>
            <pc:docMk/>
            <pc:sldMk cId="298093635" sldId="313"/>
            <ac:spMk id="9369" creationId="{00000000-0000-0000-0000-000000000000}"/>
          </ac:spMkLst>
        </pc:spChg>
        <pc:spChg chg="mod">
          <ac:chgData name="Abdessamad Derraz" userId="4c6d9526346a9ae3" providerId="LiveId" clId="{AD25D313-8F40-411F-BE09-C1B3962AFFC3}" dt="2022-08-11T14:46:43.344" v="19304"/>
          <ac:spMkLst>
            <pc:docMk/>
            <pc:sldMk cId="298093635" sldId="313"/>
            <ac:spMk id="9370" creationId="{00000000-0000-0000-0000-000000000000}"/>
          </ac:spMkLst>
        </pc:spChg>
        <pc:spChg chg="mod">
          <ac:chgData name="Abdessamad Derraz" userId="4c6d9526346a9ae3" providerId="LiveId" clId="{AD25D313-8F40-411F-BE09-C1B3962AFFC3}" dt="2022-08-11T14:46:43.344" v="19304"/>
          <ac:spMkLst>
            <pc:docMk/>
            <pc:sldMk cId="298093635" sldId="313"/>
            <ac:spMk id="9371" creationId="{00000000-0000-0000-0000-000000000000}"/>
          </ac:spMkLst>
        </pc:spChg>
        <pc:spChg chg="mod">
          <ac:chgData name="Abdessamad Derraz" userId="4c6d9526346a9ae3" providerId="LiveId" clId="{AD25D313-8F40-411F-BE09-C1B3962AFFC3}" dt="2022-08-11T14:46:43.344" v="19304"/>
          <ac:spMkLst>
            <pc:docMk/>
            <pc:sldMk cId="298093635" sldId="313"/>
            <ac:spMk id="9372" creationId="{00000000-0000-0000-0000-000000000000}"/>
          </ac:spMkLst>
        </pc:spChg>
        <pc:spChg chg="mod">
          <ac:chgData name="Abdessamad Derraz" userId="4c6d9526346a9ae3" providerId="LiveId" clId="{AD25D313-8F40-411F-BE09-C1B3962AFFC3}" dt="2022-08-11T14:46:43.344" v="19304"/>
          <ac:spMkLst>
            <pc:docMk/>
            <pc:sldMk cId="298093635" sldId="313"/>
            <ac:spMk id="9373" creationId="{00000000-0000-0000-0000-000000000000}"/>
          </ac:spMkLst>
        </pc:spChg>
        <pc:spChg chg="mod">
          <ac:chgData name="Abdessamad Derraz" userId="4c6d9526346a9ae3" providerId="LiveId" clId="{AD25D313-8F40-411F-BE09-C1B3962AFFC3}" dt="2022-08-11T14:46:43.344" v="19304"/>
          <ac:spMkLst>
            <pc:docMk/>
            <pc:sldMk cId="298093635" sldId="313"/>
            <ac:spMk id="9374" creationId="{00000000-0000-0000-0000-000000000000}"/>
          </ac:spMkLst>
        </pc:spChg>
        <pc:spChg chg="mod">
          <ac:chgData name="Abdessamad Derraz" userId="4c6d9526346a9ae3" providerId="LiveId" clId="{AD25D313-8F40-411F-BE09-C1B3962AFFC3}" dt="2022-08-11T14:46:43.344" v="19304"/>
          <ac:spMkLst>
            <pc:docMk/>
            <pc:sldMk cId="298093635" sldId="313"/>
            <ac:spMk id="9375" creationId="{00000000-0000-0000-0000-000000000000}"/>
          </ac:spMkLst>
        </pc:spChg>
        <pc:spChg chg="mod">
          <ac:chgData name="Abdessamad Derraz" userId="4c6d9526346a9ae3" providerId="LiveId" clId="{AD25D313-8F40-411F-BE09-C1B3962AFFC3}" dt="2022-08-11T14:46:43.344" v="19304"/>
          <ac:spMkLst>
            <pc:docMk/>
            <pc:sldMk cId="298093635" sldId="313"/>
            <ac:spMk id="9376" creationId="{00000000-0000-0000-0000-000000000000}"/>
          </ac:spMkLst>
        </pc:spChg>
        <pc:spChg chg="mod">
          <ac:chgData name="Abdessamad Derraz" userId="4c6d9526346a9ae3" providerId="LiveId" clId="{AD25D313-8F40-411F-BE09-C1B3962AFFC3}" dt="2022-08-11T14:46:43.344" v="19304"/>
          <ac:spMkLst>
            <pc:docMk/>
            <pc:sldMk cId="298093635" sldId="313"/>
            <ac:spMk id="9377" creationId="{00000000-0000-0000-0000-000000000000}"/>
          </ac:spMkLst>
        </pc:spChg>
        <pc:spChg chg="mod">
          <ac:chgData name="Abdessamad Derraz" userId="4c6d9526346a9ae3" providerId="LiveId" clId="{AD25D313-8F40-411F-BE09-C1B3962AFFC3}" dt="2022-08-11T14:46:43.344" v="19304"/>
          <ac:spMkLst>
            <pc:docMk/>
            <pc:sldMk cId="298093635" sldId="313"/>
            <ac:spMk id="9378" creationId="{00000000-0000-0000-0000-000000000000}"/>
          </ac:spMkLst>
        </pc:spChg>
        <pc:spChg chg="mod">
          <ac:chgData name="Abdessamad Derraz" userId="4c6d9526346a9ae3" providerId="LiveId" clId="{AD25D313-8F40-411F-BE09-C1B3962AFFC3}" dt="2022-08-11T14:46:43.344" v="19304"/>
          <ac:spMkLst>
            <pc:docMk/>
            <pc:sldMk cId="298093635" sldId="313"/>
            <ac:spMk id="9379" creationId="{00000000-0000-0000-0000-000000000000}"/>
          </ac:spMkLst>
        </pc:spChg>
        <pc:spChg chg="mod">
          <ac:chgData name="Abdessamad Derraz" userId="4c6d9526346a9ae3" providerId="LiveId" clId="{AD25D313-8F40-411F-BE09-C1B3962AFFC3}" dt="2022-08-11T14:46:43.344" v="19304"/>
          <ac:spMkLst>
            <pc:docMk/>
            <pc:sldMk cId="298093635" sldId="313"/>
            <ac:spMk id="9380" creationId="{00000000-0000-0000-0000-000000000000}"/>
          </ac:spMkLst>
        </pc:spChg>
        <pc:spChg chg="mod">
          <ac:chgData name="Abdessamad Derraz" userId="4c6d9526346a9ae3" providerId="LiveId" clId="{AD25D313-8F40-411F-BE09-C1B3962AFFC3}" dt="2022-08-11T14:46:43.344" v="19304"/>
          <ac:spMkLst>
            <pc:docMk/>
            <pc:sldMk cId="298093635" sldId="313"/>
            <ac:spMk id="9381" creationId="{00000000-0000-0000-0000-000000000000}"/>
          </ac:spMkLst>
        </pc:spChg>
        <pc:spChg chg="mod">
          <ac:chgData name="Abdessamad Derraz" userId="4c6d9526346a9ae3" providerId="LiveId" clId="{AD25D313-8F40-411F-BE09-C1B3962AFFC3}" dt="2022-08-11T14:46:43.344" v="19304"/>
          <ac:spMkLst>
            <pc:docMk/>
            <pc:sldMk cId="298093635" sldId="313"/>
            <ac:spMk id="9382" creationId="{00000000-0000-0000-0000-000000000000}"/>
          </ac:spMkLst>
        </pc:spChg>
        <pc:spChg chg="mod">
          <ac:chgData name="Abdessamad Derraz" userId="4c6d9526346a9ae3" providerId="LiveId" clId="{AD25D313-8F40-411F-BE09-C1B3962AFFC3}" dt="2022-08-11T14:46:43.344" v="19304"/>
          <ac:spMkLst>
            <pc:docMk/>
            <pc:sldMk cId="298093635" sldId="313"/>
            <ac:spMk id="9383" creationId="{00000000-0000-0000-0000-000000000000}"/>
          </ac:spMkLst>
        </pc:spChg>
        <pc:spChg chg="mod">
          <ac:chgData name="Abdessamad Derraz" userId="4c6d9526346a9ae3" providerId="LiveId" clId="{AD25D313-8F40-411F-BE09-C1B3962AFFC3}" dt="2022-08-11T14:46:43.344" v="19304"/>
          <ac:spMkLst>
            <pc:docMk/>
            <pc:sldMk cId="298093635" sldId="313"/>
            <ac:spMk id="9384" creationId="{00000000-0000-0000-0000-000000000000}"/>
          </ac:spMkLst>
        </pc:spChg>
        <pc:spChg chg="mod">
          <ac:chgData name="Abdessamad Derraz" userId="4c6d9526346a9ae3" providerId="LiveId" clId="{AD25D313-8F40-411F-BE09-C1B3962AFFC3}" dt="2022-08-11T14:46:43.344" v="19304"/>
          <ac:spMkLst>
            <pc:docMk/>
            <pc:sldMk cId="298093635" sldId="313"/>
            <ac:spMk id="9385" creationId="{00000000-0000-0000-0000-000000000000}"/>
          </ac:spMkLst>
        </pc:spChg>
        <pc:spChg chg="mod">
          <ac:chgData name="Abdessamad Derraz" userId="4c6d9526346a9ae3" providerId="LiveId" clId="{AD25D313-8F40-411F-BE09-C1B3962AFFC3}" dt="2022-08-11T14:46:43.344" v="19304"/>
          <ac:spMkLst>
            <pc:docMk/>
            <pc:sldMk cId="298093635" sldId="313"/>
            <ac:spMk id="9386" creationId="{00000000-0000-0000-0000-000000000000}"/>
          </ac:spMkLst>
        </pc:spChg>
        <pc:spChg chg="mod">
          <ac:chgData name="Abdessamad Derraz" userId="4c6d9526346a9ae3" providerId="LiveId" clId="{AD25D313-8F40-411F-BE09-C1B3962AFFC3}" dt="2022-08-11T14:46:43.344" v="19304"/>
          <ac:spMkLst>
            <pc:docMk/>
            <pc:sldMk cId="298093635" sldId="313"/>
            <ac:spMk id="9387" creationId="{00000000-0000-0000-0000-000000000000}"/>
          </ac:spMkLst>
        </pc:spChg>
        <pc:spChg chg="mod">
          <ac:chgData name="Abdessamad Derraz" userId="4c6d9526346a9ae3" providerId="LiveId" clId="{AD25D313-8F40-411F-BE09-C1B3962AFFC3}" dt="2022-08-11T14:46:43.344" v="19304"/>
          <ac:spMkLst>
            <pc:docMk/>
            <pc:sldMk cId="298093635" sldId="313"/>
            <ac:spMk id="9388" creationId="{00000000-0000-0000-0000-000000000000}"/>
          </ac:spMkLst>
        </pc:spChg>
        <pc:spChg chg="mod">
          <ac:chgData name="Abdessamad Derraz" userId="4c6d9526346a9ae3" providerId="LiveId" clId="{AD25D313-8F40-411F-BE09-C1B3962AFFC3}" dt="2022-08-11T14:46:43.344" v="19304"/>
          <ac:spMkLst>
            <pc:docMk/>
            <pc:sldMk cId="298093635" sldId="313"/>
            <ac:spMk id="9389" creationId="{00000000-0000-0000-0000-000000000000}"/>
          </ac:spMkLst>
        </pc:spChg>
        <pc:spChg chg="mod">
          <ac:chgData name="Abdessamad Derraz" userId="4c6d9526346a9ae3" providerId="LiveId" clId="{AD25D313-8F40-411F-BE09-C1B3962AFFC3}" dt="2022-08-11T14:46:43.344" v="19304"/>
          <ac:spMkLst>
            <pc:docMk/>
            <pc:sldMk cId="298093635" sldId="313"/>
            <ac:spMk id="9390" creationId="{00000000-0000-0000-0000-000000000000}"/>
          </ac:spMkLst>
        </pc:spChg>
        <pc:spChg chg="mod">
          <ac:chgData name="Abdessamad Derraz" userId="4c6d9526346a9ae3" providerId="LiveId" clId="{AD25D313-8F40-411F-BE09-C1B3962AFFC3}" dt="2022-08-11T14:46:43.344" v="19304"/>
          <ac:spMkLst>
            <pc:docMk/>
            <pc:sldMk cId="298093635" sldId="313"/>
            <ac:spMk id="9391" creationId="{00000000-0000-0000-0000-000000000000}"/>
          </ac:spMkLst>
        </pc:spChg>
        <pc:spChg chg="mod">
          <ac:chgData name="Abdessamad Derraz" userId="4c6d9526346a9ae3" providerId="LiveId" clId="{AD25D313-8F40-411F-BE09-C1B3962AFFC3}" dt="2022-08-11T14:46:43.344" v="19304"/>
          <ac:spMkLst>
            <pc:docMk/>
            <pc:sldMk cId="298093635" sldId="313"/>
            <ac:spMk id="9392" creationId="{00000000-0000-0000-0000-000000000000}"/>
          </ac:spMkLst>
        </pc:spChg>
        <pc:spChg chg="mod">
          <ac:chgData name="Abdessamad Derraz" userId="4c6d9526346a9ae3" providerId="LiveId" clId="{AD25D313-8F40-411F-BE09-C1B3962AFFC3}" dt="2022-08-11T14:46:43.344" v="19304"/>
          <ac:spMkLst>
            <pc:docMk/>
            <pc:sldMk cId="298093635" sldId="313"/>
            <ac:spMk id="9393" creationId="{00000000-0000-0000-0000-000000000000}"/>
          </ac:spMkLst>
        </pc:spChg>
        <pc:spChg chg="mod">
          <ac:chgData name="Abdessamad Derraz" userId="4c6d9526346a9ae3" providerId="LiveId" clId="{AD25D313-8F40-411F-BE09-C1B3962AFFC3}" dt="2022-08-11T14:46:43.344" v="19304"/>
          <ac:spMkLst>
            <pc:docMk/>
            <pc:sldMk cId="298093635" sldId="313"/>
            <ac:spMk id="9394" creationId="{00000000-0000-0000-0000-000000000000}"/>
          </ac:spMkLst>
        </pc:spChg>
        <pc:spChg chg="mod">
          <ac:chgData name="Abdessamad Derraz" userId="4c6d9526346a9ae3" providerId="LiveId" clId="{AD25D313-8F40-411F-BE09-C1B3962AFFC3}" dt="2022-08-11T14:46:43.344" v="19304"/>
          <ac:spMkLst>
            <pc:docMk/>
            <pc:sldMk cId="298093635" sldId="313"/>
            <ac:spMk id="9395" creationId="{00000000-0000-0000-0000-000000000000}"/>
          </ac:spMkLst>
        </pc:spChg>
        <pc:spChg chg="mod">
          <ac:chgData name="Abdessamad Derraz" userId="4c6d9526346a9ae3" providerId="LiveId" clId="{AD25D313-8F40-411F-BE09-C1B3962AFFC3}" dt="2022-08-11T14:46:43.344" v="19304"/>
          <ac:spMkLst>
            <pc:docMk/>
            <pc:sldMk cId="298093635" sldId="313"/>
            <ac:spMk id="9396" creationId="{00000000-0000-0000-0000-000000000000}"/>
          </ac:spMkLst>
        </pc:spChg>
        <pc:spChg chg="mod">
          <ac:chgData name="Abdessamad Derraz" userId="4c6d9526346a9ae3" providerId="LiveId" clId="{AD25D313-8F40-411F-BE09-C1B3962AFFC3}" dt="2022-08-11T14:46:43.344" v="19304"/>
          <ac:spMkLst>
            <pc:docMk/>
            <pc:sldMk cId="298093635" sldId="313"/>
            <ac:spMk id="9397" creationId="{00000000-0000-0000-0000-000000000000}"/>
          </ac:spMkLst>
        </pc:spChg>
        <pc:spChg chg="mod">
          <ac:chgData name="Abdessamad Derraz" userId="4c6d9526346a9ae3" providerId="LiveId" clId="{AD25D313-8F40-411F-BE09-C1B3962AFFC3}" dt="2022-08-11T14:46:43.344" v="19304"/>
          <ac:spMkLst>
            <pc:docMk/>
            <pc:sldMk cId="298093635" sldId="313"/>
            <ac:spMk id="9398" creationId="{00000000-0000-0000-0000-000000000000}"/>
          </ac:spMkLst>
        </pc:spChg>
        <pc:spChg chg="mod">
          <ac:chgData name="Abdessamad Derraz" userId="4c6d9526346a9ae3" providerId="LiveId" clId="{AD25D313-8F40-411F-BE09-C1B3962AFFC3}" dt="2022-08-11T14:46:43.344" v="19304"/>
          <ac:spMkLst>
            <pc:docMk/>
            <pc:sldMk cId="298093635" sldId="313"/>
            <ac:spMk id="9399" creationId="{00000000-0000-0000-0000-000000000000}"/>
          </ac:spMkLst>
        </pc:spChg>
        <pc:spChg chg="mod">
          <ac:chgData name="Abdessamad Derraz" userId="4c6d9526346a9ae3" providerId="LiveId" clId="{AD25D313-8F40-411F-BE09-C1B3962AFFC3}" dt="2022-08-11T14:46:43.344" v="19304"/>
          <ac:spMkLst>
            <pc:docMk/>
            <pc:sldMk cId="298093635" sldId="313"/>
            <ac:spMk id="9400" creationId="{00000000-0000-0000-0000-000000000000}"/>
          </ac:spMkLst>
        </pc:spChg>
        <pc:spChg chg="mod">
          <ac:chgData name="Abdessamad Derraz" userId="4c6d9526346a9ae3" providerId="LiveId" clId="{AD25D313-8F40-411F-BE09-C1B3962AFFC3}" dt="2022-08-11T14:46:43.344" v="19304"/>
          <ac:spMkLst>
            <pc:docMk/>
            <pc:sldMk cId="298093635" sldId="313"/>
            <ac:spMk id="9401" creationId="{00000000-0000-0000-0000-000000000000}"/>
          </ac:spMkLst>
        </pc:spChg>
        <pc:spChg chg="mod">
          <ac:chgData name="Abdessamad Derraz" userId="4c6d9526346a9ae3" providerId="LiveId" clId="{AD25D313-8F40-411F-BE09-C1B3962AFFC3}" dt="2022-08-11T14:46:43.344" v="19304"/>
          <ac:spMkLst>
            <pc:docMk/>
            <pc:sldMk cId="298093635" sldId="313"/>
            <ac:spMk id="9402" creationId="{00000000-0000-0000-0000-000000000000}"/>
          </ac:spMkLst>
        </pc:spChg>
        <pc:spChg chg="mod">
          <ac:chgData name="Abdessamad Derraz" userId="4c6d9526346a9ae3" providerId="LiveId" clId="{AD25D313-8F40-411F-BE09-C1B3962AFFC3}" dt="2022-08-11T14:46:43.344" v="19304"/>
          <ac:spMkLst>
            <pc:docMk/>
            <pc:sldMk cId="298093635" sldId="313"/>
            <ac:spMk id="9403" creationId="{00000000-0000-0000-0000-000000000000}"/>
          </ac:spMkLst>
        </pc:spChg>
        <pc:spChg chg="mod">
          <ac:chgData name="Abdessamad Derraz" userId="4c6d9526346a9ae3" providerId="LiveId" clId="{AD25D313-8F40-411F-BE09-C1B3962AFFC3}" dt="2022-08-11T14:46:43.344" v="19304"/>
          <ac:spMkLst>
            <pc:docMk/>
            <pc:sldMk cId="298093635" sldId="313"/>
            <ac:spMk id="9404" creationId="{00000000-0000-0000-0000-000000000000}"/>
          </ac:spMkLst>
        </pc:spChg>
        <pc:spChg chg="mod">
          <ac:chgData name="Abdessamad Derraz" userId="4c6d9526346a9ae3" providerId="LiveId" clId="{AD25D313-8F40-411F-BE09-C1B3962AFFC3}" dt="2022-08-11T14:46:43.344" v="19304"/>
          <ac:spMkLst>
            <pc:docMk/>
            <pc:sldMk cId="298093635" sldId="313"/>
            <ac:spMk id="9405" creationId="{00000000-0000-0000-0000-000000000000}"/>
          </ac:spMkLst>
        </pc:spChg>
        <pc:spChg chg="mod">
          <ac:chgData name="Abdessamad Derraz" userId="4c6d9526346a9ae3" providerId="LiveId" clId="{AD25D313-8F40-411F-BE09-C1B3962AFFC3}" dt="2022-08-11T14:46:43.344" v="19304"/>
          <ac:spMkLst>
            <pc:docMk/>
            <pc:sldMk cId="298093635" sldId="313"/>
            <ac:spMk id="9406" creationId="{00000000-0000-0000-0000-000000000000}"/>
          </ac:spMkLst>
        </pc:spChg>
        <pc:spChg chg="mod">
          <ac:chgData name="Abdessamad Derraz" userId="4c6d9526346a9ae3" providerId="LiveId" clId="{AD25D313-8F40-411F-BE09-C1B3962AFFC3}" dt="2022-08-11T14:46:43.344" v="19304"/>
          <ac:spMkLst>
            <pc:docMk/>
            <pc:sldMk cId="298093635" sldId="313"/>
            <ac:spMk id="9407" creationId="{00000000-0000-0000-0000-000000000000}"/>
          </ac:spMkLst>
        </pc:spChg>
        <pc:spChg chg="mod">
          <ac:chgData name="Abdessamad Derraz" userId="4c6d9526346a9ae3" providerId="LiveId" clId="{AD25D313-8F40-411F-BE09-C1B3962AFFC3}" dt="2022-08-11T14:46:43.344" v="19304"/>
          <ac:spMkLst>
            <pc:docMk/>
            <pc:sldMk cId="298093635" sldId="313"/>
            <ac:spMk id="9408" creationId="{00000000-0000-0000-0000-000000000000}"/>
          </ac:spMkLst>
        </pc:spChg>
        <pc:spChg chg="mod">
          <ac:chgData name="Abdessamad Derraz" userId="4c6d9526346a9ae3" providerId="LiveId" clId="{AD25D313-8F40-411F-BE09-C1B3962AFFC3}" dt="2022-08-11T14:46:43.344" v="19304"/>
          <ac:spMkLst>
            <pc:docMk/>
            <pc:sldMk cId="298093635" sldId="313"/>
            <ac:spMk id="9409" creationId="{00000000-0000-0000-0000-000000000000}"/>
          </ac:spMkLst>
        </pc:spChg>
        <pc:spChg chg="mod">
          <ac:chgData name="Abdessamad Derraz" userId="4c6d9526346a9ae3" providerId="LiveId" clId="{AD25D313-8F40-411F-BE09-C1B3962AFFC3}" dt="2022-08-11T14:46:43.344" v="19304"/>
          <ac:spMkLst>
            <pc:docMk/>
            <pc:sldMk cId="298093635" sldId="313"/>
            <ac:spMk id="9410" creationId="{00000000-0000-0000-0000-000000000000}"/>
          </ac:spMkLst>
        </pc:spChg>
        <pc:spChg chg="mod">
          <ac:chgData name="Abdessamad Derraz" userId="4c6d9526346a9ae3" providerId="LiveId" clId="{AD25D313-8F40-411F-BE09-C1B3962AFFC3}" dt="2022-08-11T14:46:43.344" v="19304"/>
          <ac:spMkLst>
            <pc:docMk/>
            <pc:sldMk cId="298093635" sldId="313"/>
            <ac:spMk id="9411" creationId="{00000000-0000-0000-0000-000000000000}"/>
          </ac:spMkLst>
        </pc:spChg>
        <pc:spChg chg="mod">
          <ac:chgData name="Abdessamad Derraz" userId="4c6d9526346a9ae3" providerId="LiveId" clId="{AD25D313-8F40-411F-BE09-C1B3962AFFC3}" dt="2022-08-11T14:46:43.344" v="19304"/>
          <ac:spMkLst>
            <pc:docMk/>
            <pc:sldMk cId="298093635" sldId="313"/>
            <ac:spMk id="9412" creationId="{00000000-0000-0000-0000-000000000000}"/>
          </ac:spMkLst>
        </pc:spChg>
        <pc:spChg chg="mod">
          <ac:chgData name="Abdessamad Derraz" userId="4c6d9526346a9ae3" providerId="LiveId" clId="{AD25D313-8F40-411F-BE09-C1B3962AFFC3}" dt="2022-08-11T14:46:43.344" v="19304"/>
          <ac:spMkLst>
            <pc:docMk/>
            <pc:sldMk cId="298093635" sldId="313"/>
            <ac:spMk id="9413" creationId="{00000000-0000-0000-0000-000000000000}"/>
          </ac:spMkLst>
        </pc:spChg>
        <pc:spChg chg="mod">
          <ac:chgData name="Abdessamad Derraz" userId="4c6d9526346a9ae3" providerId="LiveId" clId="{AD25D313-8F40-411F-BE09-C1B3962AFFC3}" dt="2022-08-11T14:46:43.344" v="19304"/>
          <ac:spMkLst>
            <pc:docMk/>
            <pc:sldMk cId="298093635" sldId="313"/>
            <ac:spMk id="9414" creationId="{00000000-0000-0000-0000-000000000000}"/>
          </ac:spMkLst>
        </pc:spChg>
        <pc:spChg chg="mod">
          <ac:chgData name="Abdessamad Derraz" userId="4c6d9526346a9ae3" providerId="LiveId" clId="{AD25D313-8F40-411F-BE09-C1B3962AFFC3}" dt="2022-08-11T14:46:43.344" v="19304"/>
          <ac:spMkLst>
            <pc:docMk/>
            <pc:sldMk cId="298093635" sldId="313"/>
            <ac:spMk id="9415" creationId="{00000000-0000-0000-0000-000000000000}"/>
          </ac:spMkLst>
        </pc:spChg>
        <pc:spChg chg="mod">
          <ac:chgData name="Abdessamad Derraz" userId="4c6d9526346a9ae3" providerId="LiveId" clId="{AD25D313-8F40-411F-BE09-C1B3962AFFC3}" dt="2022-08-11T14:46:43.344" v="19304"/>
          <ac:spMkLst>
            <pc:docMk/>
            <pc:sldMk cId="298093635" sldId="313"/>
            <ac:spMk id="9416" creationId="{00000000-0000-0000-0000-000000000000}"/>
          </ac:spMkLst>
        </pc:spChg>
        <pc:spChg chg="mod">
          <ac:chgData name="Abdessamad Derraz" userId="4c6d9526346a9ae3" providerId="LiveId" clId="{AD25D313-8F40-411F-BE09-C1B3962AFFC3}" dt="2022-08-11T14:46:43.344" v="19304"/>
          <ac:spMkLst>
            <pc:docMk/>
            <pc:sldMk cId="298093635" sldId="313"/>
            <ac:spMk id="9417" creationId="{00000000-0000-0000-0000-000000000000}"/>
          </ac:spMkLst>
        </pc:spChg>
        <pc:spChg chg="mod">
          <ac:chgData name="Abdessamad Derraz" userId="4c6d9526346a9ae3" providerId="LiveId" clId="{AD25D313-8F40-411F-BE09-C1B3962AFFC3}" dt="2022-08-11T14:46:43.344" v="19304"/>
          <ac:spMkLst>
            <pc:docMk/>
            <pc:sldMk cId="298093635" sldId="313"/>
            <ac:spMk id="9418" creationId="{00000000-0000-0000-0000-000000000000}"/>
          </ac:spMkLst>
        </pc:spChg>
        <pc:spChg chg="mod">
          <ac:chgData name="Abdessamad Derraz" userId="4c6d9526346a9ae3" providerId="LiveId" clId="{AD25D313-8F40-411F-BE09-C1B3962AFFC3}" dt="2022-08-11T14:46:43.344" v="19304"/>
          <ac:spMkLst>
            <pc:docMk/>
            <pc:sldMk cId="298093635" sldId="313"/>
            <ac:spMk id="9419" creationId="{00000000-0000-0000-0000-000000000000}"/>
          </ac:spMkLst>
        </pc:spChg>
        <pc:spChg chg="mod">
          <ac:chgData name="Abdessamad Derraz" userId="4c6d9526346a9ae3" providerId="LiveId" clId="{AD25D313-8F40-411F-BE09-C1B3962AFFC3}" dt="2022-08-11T14:46:43.344" v="19304"/>
          <ac:spMkLst>
            <pc:docMk/>
            <pc:sldMk cId="298093635" sldId="313"/>
            <ac:spMk id="9420" creationId="{00000000-0000-0000-0000-000000000000}"/>
          </ac:spMkLst>
        </pc:spChg>
        <pc:spChg chg="mod">
          <ac:chgData name="Abdessamad Derraz" userId="4c6d9526346a9ae3" providerId="LiveId" clId="{AD25D313-8F40-411F-BE09-C1B3962AFFC3}" dt="2022-08-11T14:46:43.344" v="19304"/>
          <ac:spMkLst>
            <pc:docMk/>
            <pc:sldMk cId="298093635" sldId="313"/>
            <ac:spMk id="9421" creationId="{00000000-0000-0000-0000-000000000000}"/>
          </ac:spMkLst>
        </pc:spChg>
        <pc:spChg chg="mod">
          <ac:chgData name="Abdessamad Derraz" userId="4c6d9526346a9ae3" providerId="LiveId" clId="{AD25D313-8F40-411F-BE09-C1B3962AFFC3}" dt="2022-08-11T14:46:43.344" v="19304"/>
          <ac:spMkLst>
            <pc:docMk/>
            <pc:sldMk cId="298093635" sldId="313"/>
            <ac:spMk id="9422" creationId="{00000000-0000-0000-0000-000000000000}"/>
          </ac:spMkLst>
        </pc:spChg>
        <pc:spChg chg="mod">
          <ac:chgData name="Abdessamad Derraz" userId="4c6d9526346a9ae3" providerId="LiveId" clId="{AD25D313-8F40-411F-BE09-C1B3962AFFC3}" dt="2022-08-11T14:46:43.344" v="19304"/>
          <ac:spMkLst>
            <pc:docMk/>
            <pc:sldMk cId="298093635" sldId="313"/>
            <ac:spMk id="9423" creationId="{00000000-0000-0000-0000-000000000000}"/>
          </ac:spMkLst>
        </pc:spChg>
        <pc:spChg chg="mod">
          <ac:chgData name="Abdessamad Derraz" userId="4c6d9526346a9ae3" providerId="LiveId" clId="{AD25D313-8F40-411F-BE09-C1B3962AFFC3}" dt="2022-08-11T14:46:43.344" v="19304"/>
          <ac:spMkLst>
            <pc:docMk/>
            <pc:sldMk cId="298093635" sldId="313"/>
            <ac:spMk id="9424" creationId="{00000000-0000-0000-0000-000000000000}"/>
          </ac:spMkLst>
        </pc:spChg>
        <pc:spChg chg="mod">
          <ac:chgData name="Abdessamad Derraz" userId="4c6d9526346a9ae3" providerId="LiveId" clId="{AD25D313-8F40-411F-BE09-C1B3962AFFC3}" dt="2022-08-11T14:46:43.344" v="19304"/>
          <ac:spMkLst>
            <pc:docMk/>
            <pc:sldMk cId="298093635" sldId="313"/>
            <ac:spMk id="9425" creationId="{00000000-0000-0000-0000-000000000000}"/>
          </ac:spMkLst>
        </pc:spChg>
        <pc:spChg chg="mod">
          <ac:chgData name="Abdessamad Derraz" userId="4c6d9526346a9ae3" providerId="LiveId" clId="{AD25D313-8F40-411F-BE09-C1B3962AFFC3}" dt="2022-08-11T14:46:43.344" v="19304"/>
          <ac:spMkLst>
            <pc:docMk/>
            <pc:sldMk cId="298093635" sldId="313"/>
            <ac:spMk id="9426" creationId="{00000000-0000-0000-0000-000000000000}"/>
          </ac:spMkLst>
        </pc:spChg>
        <pc:spChg chg="mod">
          <ac:chgData name="Abdessamad Derraz" userId="4c6d9526346a9ae3" providerId="LiveId" clId="{AD25D313-8F40-411F-BE09-C1B3962AFFC3}" dt="2022-08-11T14:46:43.344" v="19304"/>
          <ac:spMkLst>
            <pc:docMk/>
            <pc:sldMk cId="298093635" sldId="313"/>
            <ac:spMk id="9427" creationId="{00000000-0000-0000-0000-000000000000}"/>
          </ac:spMkLst>
        </pc:spChg>
        <pc:spChg chg="mod">
          <ac:chgData name="Abdessamad Derraz" userId="4c6d9526346a9ae3" providerId="LiveId" clId="{AD25D313-8F40-411F-BE09-C1B3962AFFC3}" dt="2022-08-11T14:46:43.344" v="19304"/>
          <ac:spMkLst>
            <pc:docMk/>
            <pc:sldMk cId="298093635" sldId="313"/>
            <ac:spMk id="9428" creationId="{00000000-0000-0000-0000-000000000000}"/>
          </ac:spMkLst>
        </pc:spChg>
        <pc:spChg chg="mod">
          <ac:chgData name="Abdessamad Derraz" userId="4c6d9526346a9ae3" providerId="LiveId" clId="{AD25D313-8F40-411F-BE09-C1B3962AFFC3}" dt="2022-08-11T14:46:43.344" v="19304"/>
          <ac:spMkLst>
            <pc:docMk/>
            <pc:sldMk cId="298093635" sldId="313"/>
            <ac:spMk id="9429" creationId="{00000000-0000-0000-0000-000000000000}"/>
          </ac:spMkLst>
        </pc:spChg>
        <pc:spChg chg="mod">
          <ac:chgData name="Abdessamad Derraz" userId="4c6d9526346a9ae3" providerId="LiveId" clId="{AD25D313-8F40-411F-BE09-C1B3962AFFC3}" dt="2022-08-11T14:46:43.344" v="19304"/>
          <ac:spMkLst>
            <pc:docMk/>
            <pc:sldMk cId="298093635" sldId="313"/>
            <ac:spMk id="9430" creationId="{00000000-0000-0000-0000-000000000000}"/>
          </ac:spMkLst>
        </pc:spChg>
        <pc:spChg chg="mod">
          <ac:chgData name="Abdessamad Derraz" userId="4c6d9526346a9ae3" providerId="LiveId" clId="{AD25D313-8F40-411F-BE09-C1B3962AFFC3}" dt="2022-08-11T14:46:43.344" v="19304"/>
          <ac:spMkLst>
            <pc:docMk/>
            <pc:sldMk cId="298093635" sldId="313"/>
            <ac:spMk id="9431" creationId="{00000000-0000-0000-0000-000000000000}"/>
          </ac:spMkLst>
        </pc:spChg>
        <pc:spChg chg="mod">
          <ac:chgData name="Abdessamad Derraz" userId="4c6d9526346a9ae3" providerId="LiveId" clId="{AD25D313-8F40-411F-BE09-C1B3962AFFC3}" dt="2022-08-11T14:46:43.344" v="19304"/>
          <ac:spMkLst>
            <pc:docMk/>
            <pc:sldMk cId="298093635" sldId="313"/>
            <ac:spMk id="9432" creationId="{00000000-0000-0000-0000-000000000000}"/>
          </ac:spMkLst>
        </pc:spChg>
        <pc:spChg chg="mod">
          <ac:chgData name="Abdessamad Derraz" userId="4c6d9526346a9ae3" providerId="LiveId" clId="{AD25D313-8F40-411F-BE09-C1B3962AFFC3}" dt="2022-08-11T14:46:43.344" v="19304"/>
          <ac:spMkLst>
            <pc:docMk/>
            <pc:sldMk cId="298093635" sldId="313"/>
            <ac:spMk id="9433" creationId="{00000000-0000-0000-0000-000000000000}"/>
          </ac:spMkLst>
        </pc:spChg>
        <pc:spChg chg="mod">
          <ac:chgData name="Abdessamad Derraz" userId="4c6d9526346a9ae3" providerId="LiveId" clId="{AD25D313-8F40-411F-BE09-C1B3962AFFC3}" dt="2022-08-11T14:46:43.344" v="19304"/>
          <ac:spMkLst>
            <pc:docMk/>
            <pc:sldMk cId="298093635" sldId="313"/>
            <ac:spMk id="9434" creationId="{00000000-0000-0000-0000-000000000000}"/>
          </ac:spMkLst>
        </pc:spChg>
        <pc:spChg chg="mod">
          <ac:chgData name="Abdessamad Derraz" userId="4c6d9526346a9ae3" providerId="LiveId" clId="{AD25D313-8F40-411F-BE09-C1B3962AFFC3}" dt="2022-08-11T14:46:43.344" v="19304"/>
          <ac:spMkLst>
            <pc:docMk/>
            <pc:sldMk cId="298093635" sldId="313"/>
            <ac:spMk id="9435" creationId="{00000000-0000-0000-0000-000000000000}"/>
          </ac:spMkLst>
        </pc:spChg>
        <pc:spChg chg="mod">
          <ac:chgData name="Abdessamad Derraz" userId="4c6d9526346a9ae3" providerId="LiveId" clId="{AD25D313-8F40-411F-BE09-C1B3962AFFC3}" dt="2022-08-11T14:46:43.344" v="19304"/>
          <ac:spMkLst>
            <pc:docMk/>
            <pc:sldMk cId="298093635" sldId="313"/>
            <ac:spMk id="9436" creationId="{00000000-0000-0000-0000-000000000000}"/>
          </ac:spMkLst>
        </pc:spChg>
        <pc:spChg chg="mod">
          <ac:chgData name="Abdessamad Derraz" userId="4c6d9526346a9ae3" providerId="LiveId" clId="{AD25D313-8F40-411F-BE09-C1B3962AFFC3}" dt="2022-08-11T14:46:43.344" v="19304"/>
          <ac:spMkLst>
            <pc:docMk/>
            <pc:sldMk cId="298093635" sldId="313"/>
            <ac:spMk id="9437" creationId="{00000000-0000-0000-0000-000000000000}"/>
          </ac:spMkLst>
        </pc:spChg>
        <pc:spChg chg="mod">
          <ac:chgData name="Abdessamad Derraz" userId="4c6d9526346a9ae3" providerId="LiveId" clId="{AD25D313-8F40-411F-BE09-C1B3962AFFC3}" dt="2022-08-11T14:46:43.344" v="19304"/>
          <ac:spMkLst>
            <pc:docMk/>
            <pc:sldMk cId="298093635" sldId="313"/>
            <ac:spMk id="9438" creationId="{00000000-0000-0000-0000-000000000000}"/>
          </ac:spMkLst>
        </pc:spChg>
        <pc:spChg chg="mod">
          <ac:chgData name="Abdessamad Derraz" userId="4c6d9526346a9ae3" providerId="LiveId" clId="{AD25D313-8F40-411F-BE09-C1B3962AFFC3}" dt="2022-08-11T14:46:43.344" v="19304"/>
          <ac:spMkLst>
            <pc:docMk/>
            <pc:sldMk cId="298093635" sldId="313"/>
            <ac:spMk id="9439" creationId="{00000000-0000-0000-0000-000000000000}"/>
          </ac:spMkLst>
        </pc:spChg>
        <pc:spChg chg="mod">
          <ac:chgData name="Abdessamad Derraz" userId="4c6d9526346a9ae3" providerId="LiveId" clId="{AD25D313-8F40-411F-BE09-C1B3962AFFC3}" dt="2022-08-11T14:46:43.344" v="19304"/>
          <ac:spMkLst>
            <pc:docMk/>
            <pc:sldMk cId="298093635" sldId="313"/>
            <ac:spMk id="9440" creationId="{00000000-0000-0000-0000-000000000000}"/>
          </ac:spMkLst>
        </pc:spChg>
        <pc:spChg chg="mod">
          <ac:chgData name="Abdessamad Derraz" userId="4c6d9526346a9ae3" providerId="LiveId" clId="{AD25D313-8F40-411F-BE09-C1B3962AFFC3}" dt="2022-08-11T14:46:43.344" v="19304"/>
          <ac:spMkLst>
            <pc:docMk/>
            <pc:sldMk cId="298093635" sldId="313"/>
            <ac:spMk id="9441" creationId="{00000000-0000-0000-0000-000000000000}"/>
          </ac:spMkLst>
        </pc:spChg>
        <pc:spChg chg="mod">
          <ac:chgData name="Abdessamad Derraz" userId="4c6d9526346a9ae3" providerId="LiveId" clId="{AD25D313-8F40-411F-BE09-C1B3962AFFC3}" dt="2022-08-11T14:46:43.344" v="19304"/>
          <ac:spMkLst>
            <pc:docMk/>
            <pc:sldMk cId="298093635" sldId="313"/>
            <ac:spMk id="9442" creationId="{00000000-0000-0000-0000-000000000000}"/>
          </ac:spMkLst>
        </pc:spChg>
        <pc:spChg chg="mod">
          <ac:chgData name="Abdessamad Derraz" userId="4c6d9526346a9ae3" providerId="LiveId" clId="{AD25D313-8F40-411F-BE09-C1B3962AFFC3}" dt="2022-08-11T14:46:43.344" v="19304"/>
          <ac:spMkLst>
            <pc:docMk/>
            <pc:sldMk cId="298093635" sldId="313"/>
            <ac:spMk id="9443" creationId="{00000000-0000-0000-0000-000000000000}"/>
          </ac:spMkLst>
        </pc:spChg>
        <pc:spChg chg="mod">
          <ac:chgData name="Abdessamad Derraz" userId="4c6d9526346a9ae3" providerId="LiveId" clId="{AD25D313-8F40-411F-BE09-C1B3962AFFC3}" dt="2022-08-11T14:46:43.344" v="19304"/>
          <ac:spMkLst>
            <pc:docMk/>
            <pc:sldMk cId="298093635" sldId="313"/>
            <ac:spMk id="9444" creationId="{00000000-0000-0000-0000-000000000000}"/>
          </ac:spMkLst>
        </pc:spChg>
        <pc:spChg chg="mod">
          <ac:chgData name="Abdessamad Derraz" userId="4c6d9526346a9ae3" providerId="LiveId" clId="{AD25D313-8F40-411F-BE09-C1B3962AFFC3}" dt="2022-08-11T14:46:43.344" v="19304"/>
          <ac:spMkLst>
            <pc:docMk/>
            <pc:sldMk cId="298093635" sldId="313"/>
            <ac:spMk id="9445" creationId="{00000000-0000-0000-0000-000000000000}"/>
          </ac:spMkLst>
        </pc:spChg>
        <pc:spChg chg="mod">
          <ac:chgData name="Abdessamad Derraz" userId="4c6d9526346a9ae3" providerId="LiveId" clId="{AD25D313-8F40-411F-BE09-C1B3962AFFC3}" dt="2022-08-11T14:46:43.344" v="19304"/>
          <ac:spMkLst>
            <pc:docMk/>
            <pc:sldMk cId="298093635" sldId="313"/>
            <ac:spMk id="9446" creationId="{00000000-0000-0000-0000-000000000000}"/>
          </ac:spMkLst>
        </pc:spChg>
        <pc:spChg chg="mod">
          <ac:chgData name="Abdessamad Derraz" userId="4c6d9526346a9ae3" providerId="LiveId" clId="{AD25D313-8F40-411F-BE09-C1B3962AFFC3}" dt="2022-08-11T14:46:43.344" v="19304"/>
          <ac:spMkLst>
            <pc:docMk/>
            <pc:sldMk cId="298093635" sldId="313"/>
            <ac:spMk id="9447" creationId="{00000000-0000-0000-0000-000000000000}"/>
          </ac:spMkLst>
        </pc:spChg>
        <pc:spChg chg="mod">
          <ac:chgData name="Abdessamad Derraz" userId="4c6d9526346a9ae3" providerId="LiveId" clId="{AD25D313-8F40-411F-BE09-C1B3962AFFC3}" dt="2022-08-11T14:46:43.344" v="19304"/>
          <ac:spMkLst>
            <pc:docMk/>
            <pc:sldMk cId="298093635" sldId="313"/>
            <ac:spMk id="9448" creationId="{00000000-0000-0000-0000-000000000000}"/>
          </ac:spMkLst>
        </pc:spChg>
        <pc:spChg chg="mod">
          <ac:chgData name="Abdessamad Derraz" userId="4c6d9526346a9ae3" providerId="LiveId" clId="{AD25D313-8F40-411F-BE09-C1B3962AFFC3}" dt="2022-08-11T14:46:43.344" v="19304"/>
          <ac:spMkLst>
            <pc:docMk/>
            <pc:sldMk cId="298093635" sldId="313"/>
            <ac:spMk id="9449" creationId="{00000000-0000-0000-0000-000000000000}"/>
          </ac:spMkLst>
        </pc:spChg>
        <pc:spChg chg="mod">
          <ac:chgData name="Abdessamad Derraz" userId="4c6d9526346a9ae3" providerId="LiveId" clId="{AD25D313-8F40-411F-BE09-C1B3962AFFC3}" dt="2022-08-11T14:46:43.344" v="19304"/>
          <ac:spMkLst>
            <pc:docMk/>
            <pc:sldMk cId="298093635" sldId="313"/>
            <ac:spMk id="9450" creationId="{00000000-0000-0000-0000-000000000000}"/>
          </ac:spMkLst>
        </pc:spChg>
        <pc:spChg chg="mod">
          <ac:chgData name="Abdessamad Derraz" userId="4c6d9526346a9ae3" providerId="LiveId" clId="{AD25D313-8F40-411F-BE09-C1B3962AFFC3}" dt="2022-08-11T14:46:43.344" v="19304"/>
          <ac:spMkLst>
            <pc:docMk/>
            <pc:sldMk cId="298093635" sldId="313"/>
            <ac:spMk id="9451" creationId="{00000000-0000-0000-0000-000000000000}"/>
          </ac:spMkLst>
        </pc:spChg>
        <pc:spChg chg="mod">
          <ac:chgData name="Abdessamad Derraz" userId="4c6d9526346a9ae3" providerId="LiveId" clId="{AD25D313-8F40-411F-BE09-C1B3962AFFC3}" dt="2022-08-11T14:46:43.344" v="19304"/>
          <ac:spMkLst>
            <pc:docMk/>
            <pc:sldMk cId="298093635" sldId="313"/>
            <ac:spMk id="9452" creationId="{00000000-0000-0000-0000-000000000000}"/>
          </ac:spMkLst>
        </pc:spChg>
        <pc:spChg chg="mod">
          <ac:chgData name="Abdessamad Derraz" userId="4c6d9526346a9ae3" providerId="LiveId" clId="{AD25D313-8F40-411F-BE09-C1B3962AFFC3}" dt="2022-08-11T14:46:43.344" v="19304"/>
          <ac:spMkLst>
            <pc:docMk/>
            <pc:sldMk cId="298093635" sldId="313"/>
            <ac:spMk id="9453" creationId="{00000000-0000-0000-0000-000000000000}"/>
          </ac:spMkLst>
        </pc:spChg>
        <pc:spChg chg="mod">
          <ac:chgData name="Abdessamad Derraz" userId="4c6d9526346a9ae3" providerId="LiveId" clId="{AD25D313-8F40-411F-BE09-C1B3962AFFC3}" dt="2022-08-11T14:46:43.344" v="19304"/>
          <ac:spMkLst>
            <pc:docMk/>
            <pc:sldMk cId="298093635" sldId="313"/>
            <ac:spMk id="9454" creationId="{00000000-0000-0000-0000-000000000000}"/>
          </ac:spMkLst>
        </pc:spChg>
        <pc:spChg chg="mod">
          <ac:chgData name="Abdessamad Derraz" userId="4c6d9526346a9ae3" providerId="LiveId" clId="{AD25D313-8F40-411F-BE09-C1B3962AFFC3}" dt="2022-08-11T14:46:43.344" v="19304"/>
          <ac:spMkLst>
            <pc:docMk/>
            <pc:sldMk cId="298093635" sldId="313"/>
            <ac:spMk id="9455" creationId="{00000000-0000-0000-0000-000000000000}"/>
          </ac:spMkLst>
        </pc:spChg>
        <pc:spChg chg="mod">
          <ac:chgData name="Abdessamad Derraz" userId="4c6d9526346a9ae3" providerId="LiveId" clId="{AD25D313-8F40-411F-BE09-C1B3962AFFC3}" dt="2022-08-11T14:46:43.344" v="19304"/>
          <ac:spMkLst>
            <pc:docMk/>
            <pc:sldMk cId="298093635" sldId="313"/>
            <ac:spMk id="9456" creationId="{00000000-0000-0000-0000-000000000000}"/>
          </ac:spMkLst>
        </pc:spChg>
        <pc:spChg chg="mod">
          <ac:chgData name="Abdessamad Derraz" userId="4c6d9526346a9ae3" providerId="LiveId" clId="{AD25D313-8F40-411F-BE09-C1B3962AFFC3}" dt="2022-08-11T14:46:43.344" v="19304"/>
          <ac:spMkLst>
            <pc:docMk/>
            <pc:sldMk cId="298093635" sldId="313"/>
            <ac:spMk id="9457" creationId="{00000000-0000-0000-0000-000000000000}"/>
          </ac:spMkLst>
        </pc:spChg>
        <pc:spChg chg="mod">
          <ac:chgData name="Abdessamad Derraz" userId="4c6d9526346a9ae3" providerId="LiveId" clId="{AD25D313-8F40-411F-BE09-C1B3962AFFC3}" dt="2022-08-11T14:46:43.344" v="19304"/>
          <ac:spMkLst>
            <pc:docMk/>
            <pc:sldMk cId="298093635" sldId="313"/>
            <ac:spMk id="9458" creationId="{00000000-0000-0000-0000-000000000000}"/>
          </ac:spMkLst>
        </pc:spChg>
        <pc:spChg chg="mod">
          <ac:chgData name="Abdessamad Derraz" userId="4c6d9526346a9ae3" providerId="LiveId" clId="{AD25D313-8F40-411F-BE09-C1B3962AFFC3}" dt="2022-08-11T14:46:43.344" v="19304"/>
          <ac:spMkLst>
            <pc:docMk/>
            <pc:sldMk cId="298093635" sldId="313"/>
            <ac:spMk id="9459" creationId="{00000000-0000-0000-0000-000000000000}"/>
          </ac:spMkLst>
        </pc:spChg>
        <pc:spChg chg="mod">
          <ac:chgData name="Abdessamad Derraz" userId="4c6d9526346a9ae3" providerId="LiveId" clId="{AD25D313-8F40-411F-BE09-C1B3962AFFC3}" dt="2022-08-11T14:46:43.344" v="19304"/>
          <ac:spMkLst>
            <pc:docMk/>
            <pc:sldMk cId="298093635" sldId="313"/>
            <ac:spMk id="9460" creationId="{00000000-0000-0000-0000-000000000000}"/>
          </ac:spMkLst>
        </pc:spChg>
        <pc:spChg chg="mod">
          <ac:chgData name="Abdessamad Derraz" userId="4c6d9526346a9ae3" providerId="LiveId" clId="{AD25D313-8F40-411F-BE09-C1B3962AFFC3}" dt="2022-08-11T14:46:43.344" v="19304"/>
          <ac:spMkLst>
            <pc:docMk/>
            <pc:sldMk cId="298093635" sldId="313"/>
            <ac:spMk id="9461" creationId="{00000000-0000-0000-0000-000000000000}"/>
          </ac:spMkLst>
        </pc:spChg>
        <pc:spChg chg="mod">
          <ac:chgData name="Abdessamad Derraz" userId="4c6d9526346a9ae3" providerId="LiveId" clId="{AD25D313-8F40-411F-BE09-C1B3962AFFC3}" dt="2022-08-11T14:46:43.344" v="19304"/>
          <ac:spMkLst>
            <pc:docMk/>
            <pc:sldMk cId="298093635" sldId="313"/>
            <ac:spMk id="9462" creationId="{00000000-0000-0000-0000-000000000000}"/>
          </ac:spMkLst>
        </pc:spChg>
        <pc:spChg chg="mod">
          <ac:chgData name="Abdessamad Derraz" userId="4c6d9526346a9ae3" providerId="LiveId" clId="{AD25D313-8F40-411F-BE09-C1B3962AFFC3}" dt="2022-08-11T14:46:43.344" v="19304"/>
          <ac:spMkLst>
            <pc:docMk/>
            <pc:sldMk cId="298093635" sldId="313"/>
            <ac:spMk id="9463" creationId="{00000000-0000-0000-0000-000000000000}"/>
          </ac:spMkLst>
        </pc:spChg>
        <pc:spChg chg="mod">
          <ac:chgData name="Abdessamad Derraz" userId="4c6d9526346a9ae3" providerId="LiveId" clId="{AD25D313-8F40-411F-BE09-C1B3962AFFC3}" dt="2022-08-11T14:46:43.344" v="19304"/>
          <ac:spMkLst>
            <pc:docMk/>
            <pc:sldMk cId="298093635" sldId="313"/>
            <ac:spMk id="9464" creationId="{00000000-0000-0000-0000-000000000000}"/>
          </ac:spMkLst>
        </pc:spChg>
        <pc:spChg chg="mod">
          <ac:chgData name="Abdessamad Derraz" userId="4c6d9526346a9ae3" providerId="LiveId" clId="{AD25D313-8F40-411F-BE09-C1B3962AFFC3}" dt="2022-08-11T14:46:43.344" v="19304"/>
          <ac:spMkLst>
            <pc:docMk/>
            <pc:sldMk cId="298093635" sldId="313"/>
            <ac:spMk id="9465" creationId="{00000000-0000-0000-0000-000000000000}"/>
          </ac:spMkLst>
        </pc:spChg>
        <pc:spChg chg="mod">
          <ac:chgData name="Abdessamad Derraz" userId="4c6d9526346a9ae3" providerId="LiveId" clId="{AD25D313-8F40-411F-BE09-C1B3962AFFC3}" dt="2022-08-11T14:46:43.344" v="19304"/>
          <ac:spMkLst>
            <pc:docMk/>
            <pc:sldMk cId="298093635" sldId="313"/>
            <ac:spMk id="9466" creationId="{00000000-0000-0000-0000-000000000000}"/>
          </ac:spMkLst>
        </pc:spChg>
        <pc:spChg chg="mod">
          <ac:chgData name="Abdessamad Derraz" userId="4c6d9526346a9ae3" providerId="LiveId" clId="{AD25D313-8F40-411F-BE09-C1B3962AFFC3}" dt="2022-08-11T14:46:43.344" v="19304"/>
          <ac:spMkLst>
            <pc:docMk/>
            <pc:sldMk cId="298093635" sldId="313"/>
            <ac:spMk id="9467" creationId="{00000000-0000-0000-0000-000000000000}"/>
          </ac:spMkLst>
        </pc:spChg>
        <pc:spChg chg="mod">
          <ac:chgData name="Abdessamad Derraz" userId="4c6d9526346a9ae3" providerId="LiveId" clId="{AD25D313-8F40-411F-BE09-C1B3962AFFC3}" dt="2022-08-11T14:46:43.344" v="19304"/>
          <ac:spMkLst>
            <pc:docMk/>
            <pc:sldMk cId="298093635" sldId="313"/>
            <ac:spMk id="9468" creationId="{00000000-0000-0000-0000-000000000000}"/>
          </ac:spMkLst>
        </pc:spChg>
        <pc:spChg chg="mod">
          <ac:chgData name="Abdessamad Derraz" userId="4c6d9526346a9ae3" providerId="LiveId" clId="{AD25D313-8F40-411F-BE09-C1B3962AFFC3}" dt="2022-08-11T14:46:43.344" v="19304"/>
          <ac:spMkLst>
            <pc:docMk/>
            <pc:sldMk cId="298093635" sldId="313"/>
            <ac:spMk id="9469" creationId="{00000000-0000-0000-0000-000000000000}"/>
          </ac:spMkLst>
        </pc:spChg>
        <pc:spChg chg="mod">
          <ac:chgData name="Abdessamad Derraz" userId="4c6d9526346a9ae3" providerId="LiveId" clId="{AD25D313-8F40-411F-BE09-C1B3962AFFC3}" dt="2022-08-11T14:46:43.344" v="19304"/>
          <ac:spMkLst>
            <pc:docMk/>
            <pc:sldMk cId="298093635" sldId="313"/>
            <ac:spMk id="9470" creationId="{00000000-0000-0000-0000-000000000000}"/>
          </ac:spMkLst>
        </pc:spChg>
        <pc:spChg chg="mod">
          <ac:chgData name="Abdessamad Derraz" userId="4c6d9526346a9ae3" providerId="LiveId" clId="{AD25D313-8F40-411F-BE09-C1B3962AFFC3}" dt="2022-08-11T14:46:43.344" v="19304"/>
          <ac:spMkLst>
            <pc:docMk/>
            <pc:sldMk cId="298093635" sldId="313"/>
            <ac:spMk id="9471" creationId="{00000000-0000-0000-0000-000000000000}"/>
          </ac:spMkLst>
        </pc:spChg>
        <pc:spChg chg="mod">
          <ac:chgData name="Abdessamad Derraz" userId="4c6d9526346a9ae3" providerId="LiveId" clId="{AD25D313-8F40-411F-BE09-C1B3962AFFC3}" dt="2022-08-11T14:46:43.344" v="19304"/>
          <ac:spMkLst>
            <pc:docMk/>
            <pc:sldMk cId="298093635" sldId="313"/>
            <ac:spMk id="9472" creationId="{00000000-0000-0000-0000-000000000000}"/>
          </ac:spMkLst>
        </pc:spChg>
        <pc:spChg chg="mod">
          <ac:chgData name="Abdessamad Derraz" userId="4c6d9526346a9ae3" providerId="LiveId" clId="{AD25D313-8F40-411F-BE09-C1B3962AFFC3}" dt="2022-08-11T14:46:43.344" v="19304"/>
          <ac:spMkLst>
            <pc:docMk/>
            <pc:sldMk cId="298093635" sldId="313"/>
            <ac:spMk id="9473" creationId="{00000000-0000-0000-0000-000000000000}"/>
          </ac:spMkLst>
        </pc:spChg>
        <pc:spChg chg="mod">
          <ac:chgData name="Abdessamad Derraz" userId="4c6d9526346a9ae3" providerId="LiveId" clId="{AD25D313-8F40-411F-BE09-C1B3962AFFC3}" dt="2022-08-11T14:46:43.344" v="19304"/>
          <ac:spMkLst>
            <pc:docMk/>
            <pc:sldMk cId="298093635" sldId="313"/>
            <ac:spMk id="9474" creationId="{00000000-0000-0000-0000-000000000000}"/>
          </ac:spMkLst>
        </pc:spChg>
        <pc:spChg chg="mod">
          <ac:chgData name="Abdessamad Derraz" userId="4c6d9526346a9ae3" providerId="LiveId" clId="{AD25D313-8F40-411F-BE09-C1B3962AFFC3}" dt="2022-08-11T14:46:43.344" v="19304"/>
          <ac:spMkLst>
            <pc:docMk/>
            <pc:sldMk cId="298093635" sldId="313"/>
            <ac:spMk id="9475" creationId="{00000000-0000-0000-0000-000000000000}"/>
          </ac:spMkLst>
        </pc:spChg>
        <pc:spChg chg="mod">
          <ac:chgData name="Abdessamad Derraz" userId="4c6d9526346a9ae3" providerId="LiveId" clId="{AD25D313-8F40-411F-BE09-C1B3962AFFC3}" dt="2022-08-11T14:46:43.344" v="19304"/>
          <ac:spMkLst>
            <pc:docMk/>
            <pc:sldMk cId="298093635" sldId="313"/>
            <ac:spMk id="9476" creationId="{00000000-0000-0000-0000-000000000000}"/>
          </ac:spMkLst>
        </pc:spChg>
        <pc:spChg chg="mod">
          <ac:chgData name="Abdessamad Derraz" userId="4c6d9526346a9ae3" providerId="LiveId" clId="{AD25D313-8F40-411F-BE09-C1B3962AFFC3}" dt="2022-08-11T14:46:43.344" v="19304"/>
          <ac:spMkLst>
            <pc:docMk/>
            <pc:sldMk cId="298093635" sldId="313"/>
            <ac:spMk id="9477" creationId="{00000000-0000-0000-0000-000000000000}"/>
          </ac:spMkLst>
        </pc:spChg>
        <pc:spChg chg="mod">
          <ac:chgData name="Abdessamad Derraz" userId="4c6d9526346a9ae3" providerId="LiveId" clId="{AD25D313-8F40-411F-BE09-C1B3962AFFC3}" dt="2022-08-11T14:46:43.344" v="19304"/>
          <ac:spMkLst>
            <pc:docMk/>
            <pc:sldMk cId="298093635" sldId="313"/>
            <ac:spMk id="9478" creationId="{00000000-0000-0000-0000-000000000000}"/>
          </ac:spMkLst>
        </pc:spChg>
        <pc:spChg chg="mod">
          <ac:chgData name="Abdessamad Derraz" userId="4c6d9526346a9ae3" providerId="LiveId" clId="{AD25D313-8F40-411F-BE09-C1B3962AFFC3}" dt="2022-08-11T14:46:43.344" v="19304"/>
          <ac:spMkLst>
            <pc:docMk/>
            <pc:sldMk cId="298093635" sldId="313"/>
            <ac:spMk id="9479" creationId="{00000000-0000-0000-0000-000000000000}"/>
          </ac:spMkLst>
        </pc:spChg>
        <pc:spChg chg="mod">
          <ac:chgData name="Abdessamad Derraz" userId="4c6d9526346a9ae3" providerId="LiveId" clId="{AD25D313-8F40-411F-BE09-C1B3962AFFC3}" dt="2022-08-11T14:46:43.344" v="19304"/>
          <ac:spMkLst>
            <pc:docMk/>
            <pc:sldMk cId="298093635" sldId="313"/>
            <ac:spMk id="9480" creationId="{00000000-0000-0000-0000-000000000000}"/>
          </ac:spMkLst>
        </pc:spChg>
        <pc:spChg chg="mod">
          <ac:chgData name="Abdessamad Derraz" userId="4c6d9526346a9ae3" providerId="LiveId" clId="{AD25D313-8F40-411F-BE09-C1B3962AFFC3}" dt="2022-08-11T14:46:43.344" v="19304"/>
          <ac:spMkLst>
            <pc:docMk/>
            <pc:sldMk cId="298093635" sldId="313"/>
            <ac:spMk id="9481" creationId="{00000000-0000-0000-0000-000000000000}"/>
          </ac:spMkLst>
        </pc:spChg>
        <pc:spChg chg="mod">
          <ac:chgData name="Abdessamad Derraz" userId="4c6d9526346a9ae3" providerId="LiveId" clId="{AD25D313-8F40-411F-BE09-C1B3962AFFC3}" dt="2022-08-11T14:46:43.344" v="19304"/>
          <ac:spMkLst>
            <pc:docMk/>
            <pc:sldMk cId="298093635" sldId="313"/>
            <ac:spMk id="9482" creationId="{00000000-0000-0000-0000-000000000000}"/>
          </ac:spMkLst>
        </pc:spChg>
        <pc:spChg chg="mod">
          <ac:chgData name="Abdessamad Derraz" userId="4c6d9526346a9ae3" providerId="LiveId" clId="{AD25D313-8F40-411F-BE09-C1B3962AFFC3}" dt="2022-08-11T14:46:43.344" v="19304"/>
          <ac:spMkLst>
            <pc:docMk/>
            <pc:sldMk cId="298093635" sldId="313"/>
            <ac:spMk id="9483" creationId="{00000000-0000-0000-0000-000000000000}"/>
          </ac:spMkLst>
        </pc:spChg>
        <pc:spChg chg="mod">
          <ac:chgData name="Abdessamad Derraz" userId="4c6d9526346a9ae3" providerId="LiveId" clId="{AD25D313-8F40-411F-BE09-C1B3962AFFC3}" dt="2022-08-11T14:46:43.344" v="19304"/>
          <ac:spMkLst>
            <pc:docMk/>
            <pc:sldMk cId="298093635" sldId="313"/>
            <ac:spMk id="9484" creationId="{00000000-0000-0000-0000-000000000000}"/>
          </ac:spMkLst>
        </pc:spChg>
        <pc:spChg chg="mod">
          <ac:chgData name="Abdessamad Derraz" userId="4c6d9526346a9ae3" providerId="LiveId" clId="{AD25D313-8F40-411F-BE09-C1B3962AFFC3}" dt="2022-08-11T14:46:43.344" v="19304"/>
          <ac:spMkLst>
            <pc:docMk/>
            <pc:sldMk cId="298093635" sldId="313"/>
            <ac:spMk id="9485" creationId="{00000000-0000-0000-0000-000000000000}"/>
          </ac:spMkLst>
        </pc:spChg>
        <pc:spChg chg="mod">
          <ac:chgData name="Abdessamad Derraz" userId="4c6d9526346a9ae3" providerId="LiveId" clId="{AD25D313-8F40-411F-BE09-C1B3962AFFC3}" dt="2022-08-11T14:46:43.344" v="19304"/>
          <ac:spMkLst>
            <pc:docMk/>
            <pc:sldMk cId="298093635" sldId="313"/>
            <ac:spMk id="9486" creationId="{00000000-0000-0000-0000-000000000000}"/>
          </ac:spMkLst>
        </pc:spChg>
        <pc:spChg chg="mod">
          <ac:chgData name="Abdessamad Derraz" userId="4c6d9526346a9ae3" providerId="LiveId" clId="{AD25D313-8F40-411F-BE09-C1B3962AFFC3}" dt="2022-08-11T14:46:43.344" v="19304"/>
          <ac:spMkLst>
            <pc:docMk/>
            <pc:sldMk cId="298093635" sldId="313"/>
            <ac:spMk id="9487" creationId="{00000000-0000-0000-0000-000000000000}"/>
          </ac:spMkLst>
        </pc:spChg>
        <pc:spChg chg="mod">
          <ac:chgData name="Abdessamad Derraz" userId="4c6d9526346a9ae3" providerId="LiveId" clId="{AD25D313-8F40-411F-BE09-C1B3962AFFC3}" dt="2022-08-11T14:46:43.344" v="19304"/>
          <ac:spMkLst>
            <pc:docMk/>
            <pc:sldMk cId="298093635" sldId="313"/>
            <ac:spMk id="9488" creationId="{00000000-0000-0000-0000-000000000000}"/>
          </ac:spMkLst>
        </pc:spChg>
        <pc:spChg chg="mod">
          <ac:chgData name="Abdessamad Derraz" userId="4c6d9526346a9ae3" providerId="LiveId" clId="{AD25D313-8F40-411F-BE09-C1B3962AFFC3}" dt="2022-08-11T14:46:43.344" v="19304"/>
          <ac:spMkLst>
            <pc:docMk/>
            <pc:sldMk cId="298093635" sldId="313"/>
            <ac:spMk id="9489" creationId="{00000000-0000-0000-0000-000000000000}"/>
          </ac:spMkLst>
        </pc:spChg>
        <pc:spChg chg="mod">
          <ac:chgData name="Abdessamad Derraz" userId="4c6d9526346a9ae3" providerId="LiveId" clId="{AD25D313-8F40-411F-BE09-C1B3962AFFC3}" dt="2022-08-11T14:46:43.344" v="19304"/>
          <ac:spMkLst>
            <pc:docMk/>
            <pc:sldMk cId="298093635" sldId="313"/>
            <ac:spMk id="9490" creationId="{00000000-0000-0000-0000-000000000000}"/>
          </ac:spMkLst>
        </pc:spChg>
        <pc:spChg chg="mod">
          <ac:chgData name="Abdessamad Derraz" userId="4c6d9526346a9ae3" providerId="LiveId" clId="{AD25D313-8F40-411F-BE09-C1B3962AFFC3}" dt="2022-08-11T14:46:43.344" v="19304"/>
          <ac:spMkLst>
            <pc:docMk/>
            <pc:sldMk cId="298093635" sldId="313"/>
            <ac:spMk id="9491" creationId="{00000000-0000-0000-0000-000000000000}"/>
          </ac:spMkLst>
        </pc:spChg>
        <pc:spChg chg="mod">
          <ac:chgData name="Abdessamad Derraz" userId="4c6d9526346a9ae3" providerId="LiveId" clId="{AD25D313-8F40-411F-BE09-C1B3962AFFC3}" dt="2022-08-11T14:46:43.344" v="19304"/>
          <ac:spMkLst>
            <pc:docMk/>
            <pc:sldMk cId="298093635" sldId="313"/>
            <ac:spMk id="9492" creationId="{00000000-0000-0000-0000-000000000000}"/>
          </ac:spMkLst>
        </pc:spChg>
        <pc:spChg chg="mod">
          <ac:chgData name="Abdessamad Derraz" userId="4c6d9526346a9ae3" providerId="LiveId" clId="{AD25D313-8F40-411F-BE09-C1B3962AFFC3}" dt="2022-08-11T14:46:43.344" v="19304"/>
          <ac:spMkLst>
            <pc:docMk/>
            <pc:sldMk cId="298093635" sldId="313"/>
            <ac:spMk id="9493" creationId="{00000000-0000-0000-0000-000000000000}"/>
          </ac:spMkLst>
        </pc:spChg>
        <pc:spChg chg="mod">
          <ac:chgData name="Abdessamad Derraz" userId="4c6d9526346a9ae3" providerId="LiveId" clId="{AD25D313-8F40-411F-BE09-C1B3962AFFC3}" dt="2022-08-11T14:46:43.344" v="19304"/>
          <ac:spMkLst>
            <pc:docMk/>
            <pc:sldMk cId="298093635" sldId="313"/>
            <ac:spMk id="9494" creationId="{00000000-0000-0000-0000-000000000000}"/>
          </ac:spMkLst>
        </pc:spChg>
        <pc:spChg chg="mod">
          <ac:chgData name="Abdessamad Derraz" userId="4c6d9526346a9ae3" providerId="LiveId" clId="{AD25D313-8F40-411F-BE09-C1B3962AFFC3}" dt="2022-08-11T14:46:43.344" v="19304"/>
          <ac:spMkLst>
            <pc:docMk/>
            <pc:sldMk cId="298093635" sldId="313"/>
            <ac:spMk id="9495" creationId="{00000000-0000-0000-0000-000000000000}"/>
          </ac:spMkLst>
        </pc:spChg>
        <pc:spChg chg="mod">
          <ac:chgData name="Abdessamad Derraz" userId="4c6d9526346a9ae3" providerId="LiveId" clId="{AD25D313-8F40-411F-BE09-C1B3962AFFC3}" dt="2022-08-11T14:46:43.344" v="19304"/>
          <ac:spMkLst>
            <pc:docMk/>
            <pc:sldMk cId="298093635" sldId="313"/>
            <ac:spMk id="9496" creationId="{00000000-0000-0000-0000-000000000000}"/>
          </ac:spMkLst>
        </pc:spChg>
        <pc:spChg chg="mod">
          <ac:chgData name="Abdessamad Derraz" userId="4c6d9526346a9ae3" providerId="LiveId" clId="{AD25D313-8F40-411F-BE09-C1B3962AFFC3}" dt="2022-08-11T14:46:43.344" v="19304"/>
          <ac:spMkLst>
            <pc:docMk/>
            <pc:sldMk cId="298093635" sldId="313"/>
            <ac:spMk id="9497" creationId="{00000000-0000-0000-0000-000000000000}"/>
          </ac:spMkLst>
        </pc:spChg>
        <pc:spChg chg="mod">
          <ac:chgData name="Abdessamad Derraz" userId="4c6d9526346a9ae3" providerId="LiveId" clId="{AD25D313-8F40-411F-BE09-C1B3962AFFC3}" dt="2022-08-11T14:46:43.344" v="19304"/>
          <ac:spMkLst>
            <pc:docMk/>
            <pc:sldMk cId="298093635" sldId="313"/>
            <ac:spMk id="9498" creationId="{00000000-0000-0000-0000-000000000000}"/>
          </ac:spMkLst>
        </pc:spChg>
        <pc:spChg chg="mod">
          <ac:chgData name="Abdessamad Derraz" userId="4c6d9526346a9ae3" providerId="LiveId" clId="{AD25D313-8F40-411F-BE09-C1B3962AFFC3}" dt="2022-08-11T14:46:43.344" v="19304"/>
          <ac:spMkLst>
            <pc:docMk/>
            <pc:sldMk cId="298093635" sldId="313"/>
            <ac:spMk id="9499" creationId="{00000000-0000-0000-0000-000000000000}"/>
          </ac:spMkLst>
        </pc:spChg>
        <pc:spChg chg="mod">
          <ac:chgData name="Abdessamad Derraz" userId="4c6d9526346a9ae3" providerId="LiveId" clId="{AD25D313-8F40-411F-BE09-C1B3962AFFC3}" dt="2022-08-11T14:46:43.344" v="19304"/>
          <ac:spMkLst>
            <pc:docMk/>
            <pc:sldMk cId="298093635" sldId="313"/>
            <ac:spMk id="9500" creationId="{00000000-0000-0000-0000-000000000000}"/>
          </ac:spMkLst>
        </pc:spChg>
        <pc:spChg chg="mod">
          <ac:chgData name="Abdessamad Derraz" userId="4c6d9526346a9ae3" providerId="LiveId" clId="{AD25D313-8F40-411F-BE09-C1B3962AFFC3}" dt="2022-08-11T14:46:43.344" v="19304"/>
          <ac:spMkLst>
            <pc:docMk/>
            <pc:sldMk cId="298093635" sldId="313"/>
            <ac:spMk id="9501" creationId="{00000000-0000-0000-0000-000000000000}"/>
          </ac:spMkLst>
        </pc:spChg>
        <pc:spChg chg="mod">
          <ac:chgData name="Abdessamad Derraz" userId="4c6d9526346a9ae3" providerId="LiveId" clId="{AD25D313-8F40-411F-BE09-C1B3962AFFC3}" dt="2022-08-11T14:46:43.344" v="19304"/>
          <ac:spMkLst>
            <pc:docMk/>
            <pc:sldMk cId="298093635" sldId="313"/>
            <ac:spMk id="9502" creationId="{00000000-0000-0000-0000-000000000000}"/>
          </ac:spMkLst>
        </pc:spChg>
        <pc:spChg chg="mod">
          <ac:chgData name="Abdessamad Derraz" userId="4c6d9526346a9ae3" providerId="LiveId" clId="{AD25D313-8F40-411F-BE09-C1B3962AFFC3}" dt="2022-08-11T14:46:43.344" v="19304"/>
          <ac:spMkLst>
            <pc:docMk/>
            <pc:sldMk cId="298093635" sldId="313"/>
            <ac:spMk id="9503" creationId="{00000000-0000-0000-0000-000000000000}"/>
          </ac:spMkLst>
        </pc:spChg>
        <pc:spChg chg="mod">
          <ac:chgData name="Abdessamad Derraz" userId="4c6d9526346a9ae3" providerId="LiveId" clId="{AD25D313-8F40-411F-BE09-C1B3962AFFC3}" dt="2022-08-11T14:46:43.344" v="19304"/>
          <ac:spMkLst>
            <pc:docMk/>
            <pc:sldMk cId="298093635" sldId="313"/>
            <ac:spMk id="9504" creationId="{00000000-0000-0000-0000-000000000000}"/>
          </ac:spMkLst>
        </pc:spChg>
        <pc:spChg chg="mod">
          <ac:chgData name="Abdessamad Derraz" userId="4c6d9526346a9ae3" providerId="LiveId" clId="{AD25D313-8F40-411F-BE09-C1B3962AFFC3}" dt="2022-08-11T14:46:43.344" v="19304"/>
          <ac:spMkLst>
            <pc:docMk/>
            <pc:sldMk cId="298093635" sldId="313"/>
            <ac:spMk id="9505" creationId="{00000000-0000-0000-0000-000000000000}"/>
          </ac:spMkLst>
        </pc:spChg>
        <pc:spChg chg="mod">
          <ac:chgData name="Abdessamad Derraz" userId="4c6d9526346a9ae3" providerId="LiveId" clId="{AD25D313-8F40-411F-BE09-C1B3962AFFC3}" dt="2022-08-11T14:46:43.344" v="19304"/>
          <ac:spMkLst>
            <pc:docMk/>
            <pc:sldMk cId="298093635" sldId="313"/>
            <ac:spMk id="9506" creationId="{00000000-0000-0000-0000-000000000000}"/>
          </ac:spMkLst>
        </pc:spChg>
        <pc:spChg chg="mod">
          <ac:chgData name="Abdessamad Derraz" userId="4c6d9526346a9ae3" providerId="LiveId" clId="{AD25D313-8F40-411F-BE09-C1B3962AFFC3}" dt="2022-08-11T14:46:43.344" v="19304"/>
          <ac:spMkLst>
            <pc:docMk/>
            <pc:sldMk cId="298093635" sldId="313"/>
            <ac:spMk id="9507" creationId="{00000000-0000-0000-0000-000000000000}"/>
          </ac:spMkLst>
        </pc:spChg>
        <pc:spChg chg="mod">
          <ac:chgData name="Abdessamad Derraz" userId="4c6d9526346a9ae3" providerId="LiveId" clId="{AD25D313-8F40-411F-BE09-C1B3962AFFC3}" dt="2022-08-11T14:46:43.344" v="19304"/>
          <ac:spMkLst>
            <pc:docMk/>
            <pc:sldMk cId="298093635" sldId="313"/>
            <ac:spMk id="9508" creationId="{00000000-0000-0000-0000-000000000000}"/>
          </ac:spMkLst>
        </pc:spChg>
        <pc:spChg chg="mod">
          <ac:chgData name="Abdessamad Derraz" userId="4c6d9526346a9ae3" providerId="LiveId" clId="{AD25D313-8F40-411F-BE09-C1B3962AFFC3}" dt="2022-08-11T14:46:43.344" v="19304"/>
          <ac:spMkLst>
            <pc:docMk/>
            <pc:sldMk cId="298093635" sldId="313"/>
            <ac:spMk id="9509" creationId="{00000000-0000-0000-0000-000000000000}"/>
          </ac:spMkLst>
        </pc:spChg>
        <pc:spChg chg="mod">
          <ac:chgData name="Abdessamad Derraz" userId="4c6d9526346a9ae3" providerId="LiveId" clId="{AD25D313-8F40-411F-BE09-C1B3962AFFC3}" dt="2022-08-11T14:46:43.344" v="19304"/>
          <ac:spMkLst>
            <pc:docMk/>
            <pc:sldMk cId="298093635" sldId="313"/>
            <ac:spMk id="9510" creationId="{00000000-0000-0000-0000-000000000000}"/>
          </ac:spMkLst>
        </pc:spChg>
        <pc:spChg chg="mod">
          <ac:chgData name="Abdessamad Derraz" userId="4c6d9526346a9ae3" providerId="LiveId" clId="{AD25D313-8F40-411F-BE09-C1B3962AFFC3}" dt="2022-08-11T14:46:43.344" v="19304"/>
          <ac:spMkLst>
            <pc:docMk/>
            <pc:sldMk cId="298093635" sldId="313"/>
            <ac:spMk id="9511" creationId="{00000000-0000-0000-0000-000000000000}"/>
          </ac:spMkLst>
        </pc:spChg>
        <pc:spChg chg="mod">
          <ac:chgData name="Abdessamad Derraz" userId="4c6d9526346a9ae3" providerId="LiveId" clId="{AD25D313-8F40-411F-BE09-C1B3962AFFC3}" dt="2022-08-11T14:46:43.344" v="19304"/>
          <ac:spMkLst>
            <pc:docMk/>
            <pc:sldMk cId="298093635" sldId="313"/>
            <ac:spMk id="9512" creationId="{00000000-0000-0000-0000-000000000000}"/>
          </ac:spMkLst>
        </pc:spChg>
        <pc:spChg chg="mod">
          <ac:chgData name="Abdessamad Derraz" userId="4c6d9526346a9ae3" providerId="LiveId" clId="{AD25D313-8F40-411F-BE09-C1B3962AFFC3}" dt="2022-08-11T14:46:43.344" v="19304"/>
          <ac:spMkLst>
            <pc:docMk/>
            <pc:sldMk cId="298093635" sldId="313"/>
            <ac:spMk id="9513" creationId="{00000000-0000-0000-0000-000000000000}"/>
          </ac:spMkLst>
        </pc:spChg>
        <pc:spChg chg="mod">
          <ac:chgData name="Abdessamad Derraz" userId="4c6d9526346a9ae3" providerId="LiveId" clId="{AD25D313-8F40-411F-BE09-C1B3962AFFC3}" dt="2022-08-11T14:46:43.344" v="19304"/>
          <ac:spMkLst>
            <pc:docMk/>
            <pc:sldMk cId="298093635" sldId="313"/>
            <ac:spMk id="9514" creationId="{00000000-0000-0000-0000-000000000000}"/>
          </ac:spMkLst>
        </pc:spChg>
        <pc:spChg chg="mod">
          <ac:chgData name="Abdessamad Derraz" userId="4c6d9526346a9ae3" providerId="LiveId" clId="{AD25D313-8F40-411F-BE09-C1B3962AFFC3}" dt="2022-08-11T14:46:43.344" v="19304"/>
          <ac:spMkLst>
            <pc:docMk/>
            <pc:sldMk cId="298093635" sldId="313"/>
            <ac:spMk id="9515" creationId="{00000000-0000-0000-0000-000000000000}"/>
          </ac:spMkLst>
        </pc:spChg>
        <pc:spChg chg="mod">
          <ac:chgData name="Abdessamad Derraz" userId="4c6d9526346a9ae3" providerId="LiveId" clId="{AD25D313-8F40-411F-BE09-C1B3962AFFC3}" dt="2022-08-11T14:46:43.344" v="19304"/>
          <ac:spMkLst>
            <pc:docMk/>
            <pc:sldMk cId="298093635" sldId="313"/>
            <ac:spMk id="9516" creationId="{00000000-0000-0000-0000-000000000000}"/>
          </ac:spMkLst>
        </pc:spChg>
        <pc:spChg chg="mod">
          <ac:chgData name="Abdessamad Derraz" userId="4c6d9526346a9ae3" providerId="LiveId" clId="{AD25D313-8F40-411F-BE09-C1B3962AFFC3}" dt="2022-08-11T14:46:43.344" v="19304"/>
          <ac:spMkLst>
            <pc:docMk/>
            <pc:sldMk cId="298093635" sldId="313"/>
            <ac:spMk id="9517" creationId="{00000000-0000-0000-0000-000000000000}"/>
          </ac:spMkLst>
        </pc:spChg>
        <pc:spChg chg="mod">
          <ac:chgData name="Abdessamad Derraz" userId="4c6d9526346a9ae3" providerId="LiveId" clId="{AD25D313-8F40-411F-BE09-C1B3962AFFC3}" dt="2022-08-11T14:46:43.344" v="19304"/>
          <ac:spMkLst>
            <pc:docMk/>
            <pc:sldMk cId="298093635" sldId="313"/>
            <ac:spMk id="9518" creationId="{00000000-0000-0000-0000-000000000000}"/>
          </ac:spMkLst>
        </pc:spChg>
        <pc:spChg chg="mod">
          <ac:chgData name="Abdessamad Derraz" userId="4c6d9526346a9ae3" providerId="LiveId" clId="{AD25D313-8F40-411F-BE09-C1B3962AFFC3}" dt="2022-08-11T14:46:43.344" v="19304"/>
          <ac:spMkLst>
            <pc:docMk/>
            <pc:sldMk cId="298093635" sldId="313"/>
            <ac:spMk id="9519" creationId="{00000000-0000-0000-0000-000000000000}"/>
          </ac:spMkLst>
        </pc:spChg>
        <pc:spChg chg="mod">
          <ac:chgData name="Abdessamad Derraz" userId="4c6d9526346a9ae3" providerId="LiveId" clId="{AD25D313-8F40-411F-BE09-C1B3962AFFC3}" dt="2022-08-11T14:46:43.344" v="19304"/>
          <ac:spMkLst>
            <pc:docMk/>
            <pc:sldMk cId="298093635" sldId="313"/>
            <ac:spMk id="9520" creationId="{00000000-0000-0000-0000-000000000000}"/>
          </ac:spMkLst>
        </pc:spChg>
        <pc:spChg chg="mod">
          <ac:chgData name="Abdessamad Derraz" userId="4c6d9526346a9ae3" providerId="LiveId" clId="{AD25D313-8F40-411F-BE09-C1B3962AFFC3}" dt="2022-08-11T14:46:43.344" v="19304"/>
          <ac:spMkLst>
            <pc:docMk/>
            <pc:sldMk cId="298093635" sldId="313"/>
            <ac:spMk id="9521" creationId="{00000000-0000-0000-0000-000000000000}"/>
          </ac:spMkLst>
        </pc:spChg>
        <pc:spChg chg="mod">
          <ac:chgData name="Abdessamad Derraz" userId="4c6d9526346a9ae3" providerId="LiveId" clId="{AD25D313-8F40-411F-BE09-C1B3962AFFC3}" dt="2022-08-11T14:46:43.344" v="19304"/>
          <ac:spMkLst>
            <pc:docMk/>
            <pc:sldMk cId="298093635" sldId="313"/>
            <ac:spMk id="9522" creationId="{00000000-0000-0000-0000-000000000000}"/>
          </ac:spMkLst>
        </pc:spChg>
        <pc:spChg chg="mod">
          <ac:chgData name="Abdessamad Derraz" userId="4c6d9526346a9ae3" providerId="LiveId" clId="{AD25D313-8F40-411F-BE09-C1B3962AFFC3}" dt="2022-08-11T14:46:43.344" v="19304"/>
          <ac:spMkLst>
            <pc:docMk/>
            <pc:sldMk cId="298093635" sldId="313"/>
            <ac:spMk id="9523" creationId="{00000000-0000-0000-0000-000000000000}"/>
          </ac:spMkLst>
        </pc:spChg>
        <pc:spChg chg="mod">
          <ac:chgData name="Abdessamad Derraz" userId="4c6d9526346a9ae3" providerId="LiveId" clId="{AD25D313-8F40-411F-BE09-C1B3962AFFC3}" dt="2022-08-11T14:46:43.344" v="19304"/>
          <ac:spMkLst>
            <pc:docMk/>
            <pc:sldMk cId="298093635" sldId="313"/>
            <ac:spMk id="9524" creationId="{00000000-0000-0000-0000-000000000000}"/>
          </ac:spMkLst>
        </pc:spChg>
        <pc:spChg chg="mod">
          <ac:chgData name="Abdessamad Derraz" userId="4c6d9526346a9ae3" providerId="LiveId" clId="{AD25D313-8F40-411F-BE09-C1B3962AFFC3}" dt="2022-08-11T14:46:43.344" v="19304"/>
          <ac:spMkLst>
            <pc:docMk/>
            <pc:sldMk cId="298093635" sldId="313"/>
            <ac:spMk id="9525" creationId="{00000000-0000-0000-0000-000000000000}"/>
          </ac:spMkLst>
        </pc:spChg>
        <pc:spChg chg="mod">
          <ac:chgData name="Abdessamad Derraz" userId="4c6d9526346a9ae3" providerId="LiveId" clId="{AD25D313-8F40-411F-BE09-C1B3962AFFC3}" dt="2022-08-11T14:46:43.344" v="19304"/>
          <ac:spMkLst>
            <pc:docMk/>
            <pc:sldMk cId="298093635" sldId="313"/>
            <ac:spMk id="9526" creationId="{00000000-0000-0000-0000-000000000000}"/>
          </ac:spMkLst>
        </pc:spChg>
        <pc:spChg chg="mod">
          <ac:chgData name="Abdessamad Derraz" userId="4c6d9526346a9ae3" providerId="LiveId" clId="{AD25D313-8F40-411F-BE09-C1B3962AFFC3}" dt="2022-08-11T14:46:43.344" v="19304"/>
          <ac:spMkLst>
            <pc:docMk/>
            <pc:sldMk cId="298093635" sldId="313"/>
            <ac:spMk id="9527" creationId="{00000000-0000-0000-0000-000000000000}"/>
          </ac:spMkLst>
        </pc:spChg>
        <pc:spChg chg="mod">
          <ac:chgData name="Abdessamad Derraz" userId="4c6d9526346a9ae3" providerId="LiveId" clId="{AD25D313-8F40-411F-BE09-C1B3962AFFC3}" dt="2022-08-11T14:46:43.344" v="19304"/>
          <ac:spMkLst>
            <pc:docMk/>
            <pc:sldMk cId="298093635" sldId="313"/>
            <ac:spMk id="9528" creationId="{00000000-0000-0000-0000-000000000000}"/>
          </ac:spMkLst>
        </pc:spChg>
        <pc:spChg chg="mod">
          <ac:chgData name="Abdessamad Derraz" userId="4c6d9526346a9ae3" providerId="LiveId" clId="{AD25D313-8F40-411F-BE09-C1B3962AFFC3}" dt="2022-08-11T14:46:43.344" v="19304"/>
          <ac:spMkLst>
            <pc:docMk/>
            <pc:sldMk cId="298093635" sldId="313"/>
            <ac:spMk id="9529" creationId="{00000000-0000-0000-0000-000000000000}"/>
          </ac:spMkLst>
        </pc:spChg>
        <pc:spChg chg="mod">
          <ac:chgData name="Abdessamad Derraz" userId="4c6d9526346a9ae3" providerId="LiveId" clId="{AD25D313-8F40-411F-BE09-C1B3962AFFC3}" dt="2022-08-11T14:46:43.344" v="19304"/>
          <ac:spMkLst>
            <pc:docMk/>
            <pc:sldMk cId="298093635" sldId="313"/>
            <ac:spMk id="9530" creationId="{00000000-0000-0000-0000-000000000000}"/>
          </ac:spMkLst>
        </pc:spChg>
        <pc:spChg chg="mod">
          <ac:chgData name="Abdessamad Derraz" userId="4c6d9526346a9ae3" providerId="LiveId" clId="{AD25D313-8F40-411F-BE09-C1B3962AFFC3}" dt="2022-08-11T14:46:43.344" v="19304"/>
          <ac:spMkLst>
            <pc:docMk/>
            <pc:sldMk cId="298093635" sldId="313"/>
            <ac:spMk id="9531" creationId="{00000000-0000-0000-0000-000000000000}"/>
          </ac:spMkLst>
        </pc:spChg>
        <pc:spChg chg="mod">
          <ac:chgData name="Abdessamad Derraz" userId="4c6d9526346a9ae3" providerId="LiveId" clId="{AD25D313-8F40-411F-BE09-C1B3962AFFC3}" dt="2022-08-11T14:46:43.344" v="19304"/>
          <ac:spMkLst>
            <pc:docMk/>
            <pc:sldMk cId="298093635" sldId="313"/>
            <ac:spMk id="9532" creationId="{00000000-0000-0000-0000-000000000000}"/>
          </ac:spMkLst>
        </pc:spChg>
        <pc:spChg chg="mod">
          <ac:chgData name="Abdessamad Derraz" userId="4c6d9526346a9ae3" providerId="LiveId" clId="{AD25D313-8F40-411F-BE09-C1B3962AFFC3}" dt="2022-08-11T14:46:43.344" v="19304"/>
          <ac:spMkLst>
            <pc:docMk/>
            <pc:sldMk cId="298093635" sldId="313"/>
            <ac:spMk id="9533" creationId="{00000000-0000-0000-0000-000000000000}"/>
          </ac:spMkLst>
        </pc:spChg>
        <pc:spChg chg="mod">
          <ac:chgData name="Abdessamad Derraz" userId="4c6d9526346a9ae3" providerId="LiveId" clId="{AD25D313-8F40-411F-BE09-C1B3962AFFC3}" dt="2022-08-11T14:46:43.344" v="19304"/>
          <ac:spMkLst>
            <pc:docMk/>
            <pc:sldMk cId="298093635" sldId="313"/>
            <ac:spMk id="9534" creationId="{00000000-0000-0000-0000-000000000000}"/>
          </ac:spMkLst>
        </pc:spChg>
        <pc:spChg chg="mod">
          <ac:chgData name="Abdessamad Derraz" userId="4c6d9526346a9ae3" providerId="LiveId" clId="{AD25D313-8F40-411F-BE09-C1B3962AFFC3}" dt="2022-08-11T14:46:43.344" v="19304"/>
          <ac:spMkLst>
            <pc:docMk/>
            <pc:sldMk cId="298093635" sldId="313"/>
            <ac:spMk id="9535" creationId="{00000000-0000-0000-0000-000000000000}"/>
          </ac:spMkLst>
        </pc:spChg>
        <pc:spChg chg="mod">
          <ac:chgData name="Abdessamad Derraz" userId="4c6d9526346a9ae3" providerId="LiveId" clId="{AD25D313-8F40-411F-BE09-C1B3962AFFC3}" dt="2022-08-11T14:46:43.344" v="19304"/>
          <ac:spMkLst>
            <pc:docMk/>
            <pc:sldMk cId="298093635" sldId="313"/>
            <ac:spMk id="9536" creationId="{00000000-0000-0000-0000-000000000000}"/>
          </ac:spMkLst>
        </pc:spChg>
        <pc:spChg chg="mod">
          <ac:chgData name="Abdessamad Derraz" userId="4c6d9526346a9ae3" providerId="LiveId" clId="{AD25D313-8F40-411F-BE09-C1B3962AFFC3}" dt="2022-08-11T14:46:43.344" v="19304"/>
          <ac:spMkLst>
            <pc:docMk/>
            <pc:sldMk cId="298093635" sldId="313"/>
            <ac:spMk id="9537" creationId="{00000000-0000-0000-0000-000000000000}"/>
          </ac:spMkLst>
        </pc:spChg>
        <pc:spChg chg="mod">
          <ac:chgData name="Abdessamad Derraz" userId="4c6d9526346a9ae3" providerId="LiveId" clId="{AD25D313-8F40-411F-BE09-C1B3962AFFC3}" dt="2022-08-11T14:46:43.344" v="19304"/>
          <ac:spMkLst>
            <pc:docMk/>
            <pc:sldMk cId="298093635" sldId="313"/>
            <ac:spMk id="9538" creationId="{00000000-0000-0000-0000-000000000000}"/>
          </ac:spMkLst>
        </pc:spChg>
        <pc:spChg chg="mod">
          <ac:chgData name="Abdessamad Derraz" userId="4c6d9526346a9ae3" providerId="LiveId" clId="{AD25D313-8F40-411F-BE09-C1B3962AFFC3}" dt="2022-08-11T14:46:43.344" v="19304"/>
          <ac:spMkLst>
            <pc:docMk/>
            <pc:sldMk cId="298093635" sldId="313"/>
            <ac:spMk id="9539" creationId="{00000000-0000-0000-0000-000000000000}"/>
          </ac:spMkLst>
        </pc:spChg>
        <pc:spChg chg="mod">
          <ac:chgData name="Abdessamad Derraz" userId="4c6d9526346a9ae3" providerId="LiveId" clId="{AD25D313-8F40-411F-BE09-C1B3962AFFC3}" dt="2022-08-11T14:46:43.344" v="19304"/>
          <ac:spMkLst>
            <pc:docMk/>
            <pc:sldMk cId="298093635" sldId="313"/>
            <ac:spMk id="9540" creationId="{00000000-0000-0000-0000-000000000000}"/>
          </ac:spMkLst>
        </pc:spChg>
        <pc:spChg chg="mod">
          <ac:chgData name="Abdessamad Derraz" userId="4c6d9526346a9ae3" providerId="LiveId" clId="{AD25D313-8F40-411F-BE09-C1B3962AFFC3}" dt="2022-08-11T14:46:43.344" v="19304"/>
          <ac:spMkLst>
            <pc:docMk/>
            <pc:sldMk cId="298093635" sldId="313"/>
            <ac:spMk id="9541" creationId="{00000000-0000-0000-0000-000000000000}"/>
          </ac:spMkLst>
        </pc:spChg>
        <pc:spChg chg="mod">
          <ac:chgData name="Abdessamad Derraz" userId="4c6d9526346a9ae3" providerId="LiveId" clId="{AD25D313-8F40-411F-BE09-C1B3962AFFC3}" dt="2022-08-11T14:46:43.344" v="19304"/>
          <ac:spMkLst>
            <pc:docMk/>
            <pc:sldMk cId="298093635" sldId="313"/>
            <ac:spMk id="9542" creationId="{00000000-0000-0000-0000-000000000000}"/>
          </ac:spMkLst>
        </pc:spChg>
        <pc:spChg chg="mod">
          <ac:chgData name="Abdessamad Derraz" userId="4c6d9526346a9ae3" providerId="LiveId" clId="{AD25D313-8F40-411F-BE09-C1B3962AFFC3}" dt="2022-08-11T14:46:43.344" v="19304"/>
          <ac:spMkLst>
            <pc:docMk/>
            <pc:sldMk cId="298093635" sldId="313"/>
            <ac:spMk id="9543" creationId="{00000000-0000-0000-0000-000000000000}"/>
          </ac:spMkLst>
        </pc:spChg>
        <pc:spChg chg="mod">
          <ac:chgData name="Abdessamad Derraz" userId="4c6d9526346a9ae3" providerId="LiveId" clId="{AD25D313-8F40-411F-BE09-C1B3962AFFC3}" dt="2022-08-11T14:46:43.344" v="19304"/>
          <ac:spMkLst>
            <pc:docMk/>
            <pc:sldMk cId="298093635" sldId="313"/>
            <ac:spMk id="9544" creationId="{00000000-0000-0000-0000-000000000000}"/>
          </ac:spMkLst>
        </pc:spChg>
        <pc:spChg chg="mod">
          <ac:chgData name="Abdessamad Derraz" userId="4c6d9526346a9ae3" providerId="LiveId" clId="{AD25D313-8F40-411F-BE09-C1B3962AFFC3}" dt="2022-08-11T14:46:43.344" v="19304"/>
          <ac:spMkLst>
            <pc:docMk/>
            <pc:sldMk cId="298093635" sldId="313"/>
            <ac:spMk id="9545" creationId="{00000000-0000-0000-0000-000000000000}"/>
          </ac:spMkLst>
        </pc:spChg>
        <pc:spChg chg="mod">
          <ac:chgData name="Abdessamad Derraz" userId="4c6d9526346a9ae3" providerId="LiveId" clId="{AD25D313-8F40-411F-BE09-C1B3962AFFC3}" dt="2022-08-11T14:46:43.344" v="19304"/>
          <ac:spMkLst>
            <pc:docMk/>
            <pc:sldMk cId="298093635" sldId="313"/>
            <ac:spMk id="9546" creationId="{00000000-0000-0000-0000-000000000000}"/>
          </ac:spMkLst>
        </pc:spChg>
        <pc:spChg chg="mod">
          <ac:chgData name="Abdessamad Derraz" userId="4c6d9526346a9ae3" providerId="LiveId" clId="{AD25D313-8F40-411F-BE09-C1B3962AFFC3}" dt="2022-08-11T14:46:43.344" v="19304"/>
          <ac:spMkLst>
            <pc:docMk/>
            <pc:sldMk cId="298093635" sldId="313"/>
            <ac:spMk id="9547" creationId="{00000000-0000-0000-0000-000000000000}"/>
          </ac:spMkLst>
        </pc:spChg>
        <pc:spChg chg="mod">
          <ac:chgData name="Abdessamad Derraz" userId="4c6d9526346a9ae3" providerId="LiveId" clId="{AD25D313-8F40-411F-BE09-C1B3962AFFC3}" dt="2022-08-11T14:46:43.344" v="19304"/>
          <ac:spMkLst>
            <pc:docMk/>
            <pc:sldMk cId="298093635" sldId="313"/>
            <ac:spMk id="9548" creationId="{00000000-0000-0000-0000-000000000000}"/>
          </ac:spMkLst>
        </pc:spChg>
        <pc:spChg chg="mod">
          <ac:chgData name="Abdessamad Derraz" userId="4c6d9526346a9ae3" providerId="LiveId" clId="{AD25D313-8F40-411F-BE09-C1B3962AFFC3}" dt="2022-08-11T14:46:43.344" v="19304"/>
          <ac:spMkLst>
            <pc:docMk/>
            <pc:sldMk cId="298093635" sldId="313"/>
            <ac:spMk id="9549" creationId="{00000000-0000-0000-0000-000000000000}"/>
          </ac:spMkLst>
        </pc:spChg>
        <pc:spChg chg="mod">
          <ac:chgData name="Abdessamad Derraz" userId="4c6d9526346a9ae3" providerId="LiveId" clId="{AD25D313-8F40-411F-BE09-C1B3962AFFC3}" dt="2022-08-11T14:46:43.344" v="19304"/>
          <ac:spMkLst>
            <pc:docMk/>
            <pc:sldMk cId="298093635" sldId="313"/>
            <ac:spMk id="9550" creationId="{00000000-0000-0000-0000-000000000000}"/>
          </ac:spMkLst>
        </pc:spChg>
        <pc:spChg chg="mod">
          <ac:chgData name="Abdessamad Derraz" userId="4c6d9526346a9ae3" providerId="LiveId" clId="{AD25D313-8F40-411F-BE09-C1B3962AFFC3}" dt="2022-08-11T14:46:43.344" v="19304"/>
          <ac:spMkLst>
            <pc:docMk/>
            <pc:sldMk cId="298093635" sldId="313"/>
            <ac:spMk id="9551" creationId="{00000000-0000-0000-0000-000000000000}"/>
          </ac:spMkLst>
        </pc:spChg>
        <pc:spChg chg="mod">
          <ac:chgData name="Abdessamad Derraz" userId="4c6d9526346a9ae3" providerId="LiveId" clId="{AD25D313-8F40-411F-BE09-C1B3962AFFC3}" dt="2022-08-11T14:46:43.344" v="19304"/>
          <ac:spMkLst>
            <pc:docMk/>
            <pc:sldMk cId="298093635" sldId="313"/>
            <ac:spMk id="9552" creationId="{00000000-0000-0000-0000-000000000000}"/>
          </ac:spMkLst>
        </pc:spChg>
        <pc:spChg chg="mod">
          <ac:chgData name="Abdessamad Derraz" userId="4c6d9526346a9ae3" providerId="LiveId" clId="{AD25D313-8F40-411F-BE09-C1B3962AFFC3}" dt="2022-08-11T14:46:43.344" v="19304"/>
          <ac:spMkLst>
            <pc:docMk/>
            <pc:sldMk cId="298093635" sldId="313"/>
            <ac:spMk id="9553" creationId="{00000000-0000-0000-0000-000000000000}"/>
          </ac:spMkLst>
        </pc:spChg>
        <pc:spChg chg="mod">
          <ac:chgData name="Abdessamad Derraz" userId="4c6d9526346a9ae3" providerId="LiveId" clId="{AD25D313-8F40-411F-BE09-C1B3962AFFC3}" dt="2022-08-11T14:46:43.344" v="19304"/>
          <ac:spMkLst>
            <pc:docMk/>
            <pc:sldMk cId="298093635" sldId="313"/>
            <ac:spMk id="9554" creationId="{00000000-0000-0000-0000-000000000000}"/>
          </ac:spMkLst>
        </pc:spChg>
        <pc:spChg chg="mod">
          <ac:chgData name="Abdessamad Derraz" userId="4c6d9526346a9ae3" providerId="LiveId" clId="{AD25D313-8F40-411F-BE09-C1B3962AFFC3}" dt="2022-08-11T14:46:43.344" v="19304"/>
          <ac:spMkLst>
            <pc:docMk/>
            <pc:sldMk cId="298093635" sldId="313"/>
            <ac:spMk id="9555" creationId="{00000000-0000-0000-0000-000000000000}"/>
          </ac:spMkLst>
        </pc:spChg>
        <pc:spChg chg="mod">
          <ac:chgData name="Abdessamad Derraz" userId="4c6d9526346a9ae3" providerId="LiveId" clId="{AD25D313-8F40-411F-BE09-C1B3962AFFC3}" dt="2022-08-11T14:46:43.344" v="19304"/>
          <ac:spMkLst>
            <pc:docMk/>
            <pc:sldMk cId="298093635" sldId="313"/>
            <ac:spMk id="9556" creationId="{00000000-0000-0000-0000-000000000000}"/>
          </ac:spMkLst>
        </pc:spChg>
        <pc:spChg chg="mod">
          <ac:chgData name="Abdessamad Derraz" userId="4c6d9526346a9ae3" providerId="LiveId" clId="{AD25D313-8F40-411F-BE09-C1B3962AFFC3}" dt="2022-08-11T14:46:43.344" v="19304"/>
          <ac:spMkLst>
            <pc:docMk/>
            <pc:sldMk cId="298093635" sldId="313"/>
            <ac:spMk id="9557" creationId="{00000000-0000-0000-0000-000000000000}"/>
          </ac:spMkLst>
        </pc:spChg>
        <pc:spChg chg="mod">
          <ac:chgData name="Abdessamad Derraz" userId="4c6d9526346a9ae3" providerId="LiveId" clId="{AD25D313-8F40-411F-BE09-C1B3962AFFC3}" dt="2022-08-11T14:46:43.344" v="19304"/>
          <ac:spMkLst>
            <pc:docMk/>
            <pc:sldMk cId="298093635" sldId="313"/>
            <ac:spMk id="9558" creationId="{00000000-0000-0000-0000-000000000000}"/>
          </ac:spMkLst>
        </pc:spChg>
        <pc:spChg chg="mod">
          <ac:chgData name="Abdessamad Derraz" userId="4c6d9526346a9ae3" providerId="LiveId" clId="{AD25D313-8F40-411F-BE09-C1B3962AFFC3}" dt="2022-08-11T14:46:43.344" v="19304"/>
          <ac:spMkLst>
            <pc:docMk/>
            <pc:sldMk cId="298093635" sldId="313"/>
            <ac:spMk id="9559" creationId="{00000000-0000-0000-0000-000000000000}"/>
          </ac:spMkLst>
        </pc:spChg>
        <pc:spChg chg="mod">
          <ac:chgData name="Abdessamad Derraz" userId="4c6d9526346a9ae3" providerId="LiveId" clId="{AD25D313-8F40-411F-BE09-C1B3962AFFC3}" dt="2022-08-11T14:46:43.344" v="19304"/>
          <ac:spMkLst>
            <pc:docMk/>
            <pc:sldMk cId="298093635" sldId="313"/>
            <ac:spMk id="9560" creationId="{00000000-0000-0000-0000-000000000000}"/>
          </ac:spMkLst>
        </pc:spChg>
        <pc:spChg chg="mod">
          <ac:chgData name="Abdessamad Derraz" userId="4c6d9526346a9ae3" providerId="LiveId" clId="{AD25D313-8F40-411F-BE09-C1B3962AFFC3}" dt="2022-08-11T14:46:43.344" v="19304"/>
          <ac:spMkLst>
            <pc:docMk/>
            <pc:sldMk cId="298093635" sldId="313"/>
            <ac:spMk id="9561" creationId="{00000000-0000-0000-0000-000000000000}"/>
          </ac:spMkLst>
        </pc:spChg>
        <pc:spChg chg="mod">
          <ac:chgData name="Abdessamad Derraz" userId="4c6d9526346a9ae3" providerId="LiveId" clId="{AD25D313-8F40-411F-BE09-C1B3962AFFC3}" dt="2022-08-11T14:46:43.344" v="19304"/>
          <ac:spMkLst>
            <pc:docMk/>
            <pc:sldMk cId="298093635" sldId="313"/>
            <ac:spMk id="9562" creationId="{00000000-0000-0000-0000-000000000000}"/>
          </ac:spMkLst>
        </pc:spChg>
        <pc:spChg chg="mod">
          <ac:chgData name="Abdessamad Derraz" userId="4c6d9526346a9ae3" providerId="LiveId" clId="{AD25D313-8F40-411F-BE09-C1B3962AFFC3}" dt="2022-08-11T14:46:43.344" v="19304"/>
          <ac:spMkLst>
            <pc:docMk/>
            <pc:sldMk cId="298093635" sldId="313"/>
            <ac:spMk id="9563" creationId="{00000000-0000-0000-0000-000000000000}"/>
          </ac:spMkLst>
        </pc:spChg>
        <pc:spChg chg="mod">
          <ac:chgData name="Abdessamad Derraz" userId="4c6d9526346a9ae3" providerId="LiveId" clId="{AD25D313-8F40-411F-BE09-C1B3962AFFC3}" dt="2022-08-11T14:46:43.344" v="19304"/>
          <ac:spMkLst>
            <pc:docMk/>
            <pc:sldMk cId="298093635" sldId="313"/>
            <ac:spMk id="9564" creationId="{00000000-0000-0000-0000-000000000000}"/>
          </ac:spMkLst>
        </pc:spChg>
        <pc:spChg chg="mod">
          <ac:chgData name="Abdessamad Derraz" userId="4c6d9526346a9ae3" providerId="LiveId" clId="{AD25D313-8F40-411F-BE09-C1B3962AFFC3}" dt="2022-08-11T14:46:43.344" v="19304"/>
          <ac:spMkLst>
            <pc:docMk/>
            <pc:sldMk cId="298093635" sldId="313"/>
            <ac:spMk id="9565" creationId="{00000000-0000-0000-0000-000000000000}"/>
          </ac:spMkLst>
        </pc:spChg>
        <pc:spChg chg="mod">
          <ac:chgData name="Abdessamad Derraz" userId="4c6d9526346a9ae3" providerId="LiveId" clId="{AD25D313-8F40-411F-BE09-C1B3962AFFC3}" dt="2022-08-11T14:46:43.344" v="19304"/>
          <ac:spMkLst>
            <pc:docMk/>
            <pc:sldMk cId="298093635" sldId="313"/>
            <ac:spMk id="9566" creationId="{00000000-0000-0000-0000-000000000000}"/>
          </ac:spMkLst>
        </pc:spChg>
        <pc:spChg chg="mod">
          <ac:chgData name="Abdessamad Derraz" userId="4c6d9526346a9ae3" providerId="LiveId" clId="{AD25D313-8F40-411F-BE09-C1B3962AFFC3}" dt="2022-08-11T14:46:43.344" v="19304"/>
          <ac:spMkLst>
            <pc:docMk/>
            <pc:sldMk cId="298093635" sldId="313"/>
            <ac:spMk id="9567" creationId="{00000000-0000-0000-0000-000000000000}"/>
          </ac:spMkLst>
        </pc:spChg>
        <pc:spChg chg="mod">
          <ac:chgData name="Abdessamad Derraz" userId="4c6d9526346a9ae3" providerId="LiveId" clId="{AD25D313-8F40-411F-BE09-C1B3962AFFC3}" dt="2022-08-11T14:46:43.344" v="19304"/>
          <ac:spMkLst>
            <pc:docMk/>
            <pc:sldMk cId="298093635" sldId="313"/>
            <ac:spMk id="9568" creationId="{00000000-0000-0000-0000-000000000000}"/>
          </ac:spMkLst>
        </pc:spChg>
        <pc:spChg chg="mod">
          <ac:chgData name="Abdessamad Derraz" userId="4c6d9526346a9ae3" providerId="LiveId" clId="{AD25D313-8F40-411F-BE09-C1B3962AFFC3}" dt="2022-08-11T14:46:43.344" v="19304"/>
          <ac:spMkLst>
            <pc:docMk/>
            <pc:sldMk cId="298093635" sldId="313"/>
            <ac:spMk id="9569" creationId="{00000000-0000-0000-0000-000000000000}"/>
          </ac:spMkLst>
        </pc:spChg>
        <pc:spChg chg="mod">
          <ac:chgData name="Abdessamad Derraz" userId="4c6d9526346a9ae3" providerId="LiveId" clId="{AD25D313-8F40-411F-BE09-C1B3962AFFC3}" dt="2022-08-11T14:46:43.344" v="19304"/>
          <ac:spMkLst>
            <pc:docMk/>
            <pc:sldMk cId="298093635" sldId="313"/>
            <ac:spMk id="9570" creationId="{00000000-0000-0000-0000-000000000000}"/>
          </ac:spMkLst>
        </pc:spChg>
        <pc:spChg chg="mod">
          <ac:chgData name="Abdessamad Derraz" userId="4c6d9526346a9ae3" providerId="LiveId" clId="{AD25D313-8F40-411F-BE09-C1B3962AFFC3}" dt="2022-08-11T14:46:43.344" v="19304"/>
          <ac:spMkLst>
            <pc:docMk/>
            <pc:sldMk cId="298093635" sldId="313"/>
            <ac:spMk id="9571" creationId="{00000000-0000-0000-0000-000000000000}"/>
          </ac:spMkLst>
        </pc:spChg>
        <pc:spChg chg="mod">
          <ac:chgData name="Abdessamad Derraz" userId="4c6d9526346a9ae3" providerId="LiveId" clId="{AD25D313-8F40-411F-BE09-C1B3962AFFC3}" dt="2022-08-11T14:46:43.344" v="19304"/>
          <ac:spMkLst>
            <pc:docMk/>
            <pc:sldMk cId="298093635" sldId="313"/>
            <ac:spMk id="9572" creationId="{00000000-0000-0000-0000-000000000000}"/>
          </ac:spMkLst>
        </pc:spChg>
        <pc:spChg chg="mod">
          <ac:chgData name="Abdessamad Derraz" userId="4c6d9526346a9ae3" providerId="LiveId" clId="{AD25D313-8F40-411F-BE09-C1B3962AFFC3}" dt="2022-08-11T14:46:43.344" v="19304"/>
          <ac:spMkLst>
            <pc:docMk/>
            <pc:sldMk cId="298093635" sldId="313"/>
            <ac:spMk id="9573" creationId="{00000000-0000-0000-0000-000000000000}"/>
          </ac:spMkLst>
        </pc:spChg>
        <pc:spChg chg="mod">
          <ac:chgData name="Abdessamad Derraz" userId="4c6d9526346a9ae3" providerId="LiveId" clId="{AD25D313-8F40-411F-BE09-C1B3962AFFC3}" dt="2022-08-11T14:46:43.344" v="19304"/>
          <ac:spMkLst>
            <pc:docMk/>
            <pc:sldMk cId="298093635" sldId="313"/>
            <ac:spMk id="9574" creationId="{00000000-0000-0000-0000-000000000000}"/>
          </ac:spMkLst>
        </pc:spChg>
        <pc:spChg chg="mod">
          <ac:chgData name="Abdessamad Derraz" userId="4c6d9526346a9ae3" providerId="LiveId" clId="{AD25D313-8F40-411F-BE09-C1B3962AFFC3}" dt="2022-08-11T14:46:43.344" v="19304"/>
          <ac:spMkLst>
            <pc:docMk/>
            <pc:sldMk cId="298093635" sldId="313"/>
            <ac:spMk id="9575" creationId="{00000000-0000-0000-0000-000000000000}"/>
          </ac:spMkLst>
        </pc:spChg>
        <pc:spChg chg="mod">
          <ac:chgData name="Abdessamad Derraz" userId="4c6d9526346a9ae3" providerId="LiveId" clId="{AD25D313-8F40-411F-BE09-C1B3962AFFC3}" dt="2022-08-11T14:46:43.344" v="19304"/>
          <ac:spMkLst>
            <pc:docMk/>
            <pc:sldMk cId="298093635" sldId="313"/>
            <ac:spMk id="9576" creationId="{00000000-0000-0000-0000-000000000000}"/>
          </ac:spMkLst>
        </pc:spChg>
        <pc:spChg chg="mod">
          <ac:chgData name="Abdessamad Derraz" userId="4c6d9526346a9ae3" providerId="LiveId" clId="{AD25D313-8F40-411F-BE09-C1B3962AFFC3}" dt="2022-08-11T14:46:43.344" v="19304"/>
          <ac:spMkLst>
            <pc:docMk/>
            <pc:sldMk cId="298093635" sldId="313"/>
            <ac:spMk id="9577" creationId="{00000000-0000-0000-0000-000000000000}"/>
          </ac:spMkLst>
        </pc:spChg>
        <pc:spChg chg="mod">
          <ac:chgData name="Abdessamad Derraz" userId="4c6d9526346a9ae3" providerId="LiveId" clId="{AD25D313-8F40-411F-BE09-C1B3962AFFC3}" dt="2022-08-11T14:46:43.344" v="19304"/>
          <ac:spMkLst>
            <pc:docMk/>
            <pc:sldMk cId="298093635" sldId="313"/>
            <ac:spMk id="9578" creationId="{00000000-0000-0000-0000-000000000000}"/>
          </ac:spMkLst>
        </pc:spChg>
        <pc:spChg chg="mod">
          <ac:chgData name="Abdessamad Derraz" userId="4c6d9526346a9ae3" providerId="LiveId" clId="{AD25D313-8F40-411F-BE09-C1B3962AFFC3}" dt="2022-08-11T14:46:43.344" v="19304"/>
          <ac:spMkLst>
            <pc:docMk/>
            <pc:sldMk cId="298093635" sldId="313"/>
            <ac:spMk id="9579" creationId="{00000000-0000-0000-0000-000000000000}"/>
          </ac:spMkLst>
        </pc:spChg>
        <pc:spChg chg="mod">
          <ac:chgData name="Abdessamad Derraz" userId="4c6d9526346a9ae3" providerId="LiveId" clId="{AD25D313-8F40-411F-BE09-C1B3962AFFC3}" dt="2022-08-11T14:46:43.344" v="19304"/>
          <ac:spMkLst>
            <pc:docMk/>
            <pc:sldMk cId="298093635" sldId="313"/>
            <ac:spMk id="9580" creationId="{00000000-0000-0000-0000-000000000000}"/>
          </ac:spMkLst>
        </pc:spChg>
        <pc:spChg chg="mod">
          <ac:chgData name="Abdessamad Derraz" userId="4c6d9526346a9ae3" providerId="LiveId" clId="{AD25D313-8F40-411F-BE09-C1B3962AFFC3}" dt="2022-08-11T14:46:43.344" v="19304"/>
          <ac:spMkLst>
            <pc:docMk/>
            <pc:sldMk cId="298093635" sldId="313"/>
            <ac:spMk id="9581" creationId="{00000000-0000-0000-0000-000000000000}"/>
          </ac:spMkLst>
        </pc:spChg>
        <pc:spChg chg="mod">
          <ac:chgData name="Abdessamad Derraz" userId="4c6d9526346a9ae3" providerId="LiveId" clId="{AD25D313-8F40-411F-BE09-C1B3962AFFC3}" dt="2022-08-11T14:46:43.344" v="19304"/>
          <ac:spMkLst>
            <pc:docMk/>
            <pc:sldMk cId="298093635" sldId="313"/>
            <ac:spMk id="9582" creationId="{00000000-0000-0000-0000-000000000000}"/>
          </ac:spMkLst>
        </pc:spChg>
        <pc:spChg chg="mod">
          <ac:chgData name="Abdessamad Derraz" userId="4c6d9526346a9ae3" providerId="LiveId" clId="{AD25D313-8F40-411F-BE09-C1B3962AFFC3}" dt="2022-08-11T14:46:43.344" v="19304"/>
          <ac:spMkLst>
            <pc:docMk/>
            <pc:sldMk cId="298093635" sldId="313"/>
            <ac:spMk id="9583" creationId="{00000000-0000-0000-0000-000000000000}"/>
          </ac:spMkLst>
        </pc:spChg>
        <pc:spChg chg="mod">
          <ac:chgData name="Abdessamad Derraz" userId="4c6d9526346a9ae3" providerId="LiveId" clId="{AD25D313-8F40-411F-BE09-C1B3962AFFC3}" dt="2022-08-11T14:46:43.344" v="19304"/>
          <ac:spMkLst>
            <pc:docMk/>
            <pc:sldMk cId="298093635" sldId="313"/>
            <ac:spMk id="9584" creationId="{00000000-0000-0000-0000-000000000000}"/>
          </ac:spMkLst>
        </pc:spChg>
        <pc:spChg chg="mod">
          <ac:chgData name="Abdessamad Derraz" userId="4c6d9526346a9ae3" providerId="LiveId" clId="{AD25D313-8F40-411F-BE09-C1B3962AFFC3}" dt="2022-08-11T14:46:43.344" v="19304"/>
          <ac:spMkLst>
            <pc:docMk/>
            <pc:sldMk cId="298093635" sldId="313"/>
            <ac:spMk id="9585" creationId="{00000000-0000-0000-0000-000000000000}"/>
          </ac:spMkLst>
        </pc:spChg>
        <pc:spChg chg="mod">
          <ac:chgData name="Abdessamad Derraz" userId="4c6d9526346a9ae3" providerId="LiveId" clId="{AD25D313-8F40-411F-BE09-C1B3962AFFC3}" dt="2022-08-11T14:46:43.344" v="19304"/>
          <ac:spMkLst>
            <pc:docMk/>
            <pc:sldMk cId="298093635" sldId="313"/>
            <ac:spMk id="9586" creationId="{00000000-0000-0000-0000-000000000000}"/>
          </ac:spMkLst>
        </pc:spChg>
        <pc:spChg chg="mod">
          <ac:chgData name="Abdessamad Derraz" userId="4c6d9526346a9ae3" providerId="LiveId" clId="{AD25D313-8F40-411F-BE09-C1B3962AFFC3}" dt="2022-08-11T14:46:43.344" v="19304"/>
          <ac:spMkLst>
            <pc:docMk/>
            <pc:sldMk cId="298093635" sldId="313"/>
            <ac:spMk id="9587" creationId="{00000000-0000-0000-0000-000000000000}"/>
          </ac:spMkLst>
        </pc:spChg>
        <pc:spChg chg="mod">
          <ac:chgData name="Abdessamad Derraz" userId="4c6d9526346a9ae3" providerId="LiveId" clId="{AD25D313-8F40-411F-BE09-C1B3962AFFC3}" dt="2022-08-11T14:46:43.344" v="19304"/>
          <ac:spMkLst>
            <pc:docMk/>
            <pc:sldMk cId="298093635" sldId="313"/>
            <ac:spMk id="9588" creationId="{00000000-0000-0000-0000-000000000000}"/>
          </ac:spMkLst>
        </pc:spChg>
        <pc:spChg chg="mod">
          <ac:chgData name="Abdessamad Derraz" userId="4c6d9526346a9ae3" providerId="LiveId" clId="{AD25D313-8F40-411F-BE09-C1B3962AFFC3}" dt="2022-08-11T14:46:43.344" v="19304"/>
          <ac:spMkLst>
            <pc:docMk/>
            <pc:sldMk cId="298093635" sldId="313"/>
            <ac:spMk id="9589" creationId="{00000000-0000-0000-0000-000000000000}"/>
          </ac:spMkLst>
        </pc:spChg>
        <pc:spChg chg="mod">
          <ac:chgData name="Abdessamad Derraz" userId="4c6d9526346a9ae3" providerId="LiveId" clId="{AD25D313-8F40-411F-BE09-C1B3962AFFC3}" dt="2022-08-11T14:46:43.344" v="19304"/>
          <ac:spMkLst>
            <pc:docMk/>
            <pc:sldMk cId="298093635" sldId="313"/>
            <ac:spMk id="9590" creationId="{00000000-0000-0000-0000-000000000000}"/>
          </ac:spMkLst>
        </pc:spChg>
        <pc:spChg chg="mod">
          <ac:chgData name="Abdessamad Derraz" userId="4c6d9526346a9ae3" providerId="LiveId" clId="{AD25D313-8F40-411F-BE09-C1B3962AFFC3}" dt="2022-08-11T14:46:43.344" v="19304"/>
          <ac:spMkLst>
            <pc:docMk/>
            <pc:sldMk cId="298093635" sldId="313"/>
            <ac:spMk id="9591" creationId="{00000000-0000-0000-0000-000000000000}"/>
          </ac:spMkLst>
        </pc:spChg>
        <pc:spChg chg="mod">
          <ac:chgData name="Abdessamad Derraz" userId="4c6d9526346a9ae3" providerId="LiveId" clId="{AD25D313-8F40-411F-BE09-C1B3962AFFC3}" dt="2022-08-11T14:46:43.344" v="19304"/>
          <ac:spMkLst>
            <pc:docMk/>
            <pc:sldMk cId="298093635" sldId="313"/>
            <ac:spMk id="9592" creationId="{00000000-0000-0000-0000-000000000000}"/>
          </ac:spMkLst>
        </pc:spChg>
        <pc:spChg chg="mod">
          <ac:chgData name="Abdessamad Derraz" userId="4c6d9526346a9ae3" providerId="LiveId" clId="{AD25D313-8F40-411F-BE09-C1B3962AFFC3}" dt="2022-08-11T14:46:43.344" v="19304"/>
          <ac:spMkLst>
            <pc:docMk/>
            <pc:sldMk cId="298093635" sldId="313"/>
            <ac:spMk id="9593" creationId="{00000000-0000-0000-0000-000000000000}"/>
          </ac:spMkLst>
        </pc:spChg>
        <pc:spChg chg="mod">
          <ac:chgData name="Abdessamad Derraz" userId="4c6d9526346a9ae3" providerId="LiveId" clId="{AD25D313-8F40-411F-BE09-C1B3962AFFC3}" dt="2022-08-11T14:46:43.344" v="19304"/>
          <ac:spMkLst>
            <pc:docMk/>
            <pc:sldMk cId="298093635" sldId="313"/>
            <ac:spMk id="9594" creationId="{00000000-0000-0000-0000-000000000000}"/>
          </ac:spMkLst>
        </pc:spChg>
        <pc:spChg chg="mod">
          <ac:chgData name="Abdessamad Derraz" userId="4c6d9526346a9ae3" providerId="LiveId" clId="{AD25D313-8F40-411F-BE09-C1B3962AFFC3}" dt="2022-08-11T14:46:43.344" v="19304"/>
          <ac:spMkLst>
            <pc:docMk/>
            <pc:sldMk cId="298093635" sldId="313"/>
            <ac:spMk id="9595" creationId="{00000000-0000-0000-0000-000000000000}"/>
          </ac:spMkLst>
        </pc:spChg>
        <pc:spChg chg="mod">
          <ac:chgData name="Abdessamad Derraz" userId="4c6d9526346a9ae3" providerId="LiveId" clId="{AD25D313-8F40-411F-BE09-C1B3962AFFC3}" dt="2022-08-11T14:46:43.344" v="19304"/>
          <ac:spMkLst>
            <pc:docMk/>
            <pc:sldMk cId="298093635" sldId="313"/>
            <ac:spMk id="9596" creationId="{00000000-0000-0000-0000-000000000000}"/>
          </ac:spMkLst>
        </pc:spChg>
        <pc:spChg chg="mod">
          <ac:chgData name="Abdessamad Derraz" userId="4c6d9526346a9ae3" providerId="LiveId" clId="{AD25D313-8F40-411F-BE09-C1B3962AFFC3}" dt="2022-08-11T14:46:43.344" v="19304"/>
          <ac:spMkLst>
            <pc:docMk/>
            <pc:sldMk cId="298093635" sldId="313"/>
            <ac:spMk id="9597" creationId="{00000000-0000-0000-0000-000000000000}"/>
          </ac:spMkLst>
        </pc:spChg>
        <pc:spChg chg="mod">
          <ac:chgData name="Abdessamad Derraz" userId="4c6d9526346a9ae3" providerId="LiveId" clId="{AD25D313-8F40-411F-BE09-C1B3962AFFC3}" dt="2022-08-11T14:46:43.344" v="19304"/>
          <ac:spMkLst>
            <pc:docMk/>
            <pc:sldMk cId="298093635" sldId="313"/>
            <ac:spMk id="9598" creationId="{00000000-0000-0000-0000-000000000000}"/>
          </ac:spMkLst>
        </pc:spChg>
        <pc:spChg chg="mod">
          <ac:chgData name="Abdessamad Derraz" userId="4c6d9526346a9ae3" providerId="LiveId" clId="{AD25D313-8F40-411F-BE09-C1B3962AFFC3}" dt="2022-08-11T14:46:43.344" v="19304"/>
          <ac:spMkLst>
            <pc:docMk/>
            <pc:sldMk cId="298093635" sldId="313"/>
            <ac:spMk id="9599" creationId="{00000000-0000-0000-0000-000000000000}"/>
          </ac:spMkLst>
        </pc:spChg>
        <pc:spChg chg="mod">
          <ac:chgData name="Abdessamad Derraz" userId="4c6d9526346a9ae3" providerId="LiveId" clId="{AD25D313-8F40-411F-BE09-C1B3962AFFC3}" dt="2022-08-11T14:46:43.344" v="19304"/>
          <ac:spMkLst>
            <pc:docMk/>
            <pc:sldMk cId="298093635" sldId="313"/>
            <ac:spMk id="9600" creationId="{00000000-0000-0000-0000-000000000000}"/>
          </ac:spMkLst>
        </pc:spChg>
        <pc:spChg chg="mod">
          <ac:chgData name="Abdessamad Derraz" userId="4c6d9526346a9ae3" providerId="LiveId" clId="{AD25D313-8F40-411F-BE09-C1B3962AFFC3}" dt="2022-08-11T14:46:43.344" v="19304"/>
          <ac:spMkLst>
            <pc:docMk/>
            <pc:sldMk cId="298093635" sldId="313"/>
            <ac:spMk id="9601" creationId="{00000000-0000-0000-0000-000000000000}"/>
          </ac:spMkLst>
        </pc:spChg>
        <pc:spChg chg="mod">
          <ac:chgData name="Abdessamad Derraz" userId="4c6d9526346a9ae3" providerId="LiveId" clId="{AD25D313-8F40-411F-BE09-C1B3962AFFC3}" dt="2022-08-11T14:46:43.344" v="19304"/>
          <ac:spMkLst>
            <pc:docMk/>
            <pc:sldMk cId="298093635" sldId="313"/>
            <ac:spMk id="9602" creationId="{00000000-0000-0000-0000-000000000000}"/>
          </ac:spMkLst>
        </pc:spChg>
        <pc:spChg chg="mod">
          <ac:chgData name="Abdessamad Derraz" userId="4c6d9526346a9ae3" providerId="LiveId" clId="{AD25D313-8F40-411F-BE09-C1B3962AFFC3}" dt="2022-08-11T14:46:43.344" v="19304"/>
          <ac:spMkLst>
            <pc:docMk/>
            <pc:sldMk cId="298093635" sldId="313"/>
            <ac:spMk id="9603" creationId="{00000000-0000-0000-0000-000000000000}"/>
          </ac:spMkLst>
        </pc:spChg>
        <pc:spChg chg="mod">
          <ac:chgData name="Abdessamad Derraz" userId="4c6d9526346a9ae3" providerId="LiveId" clId="{AD25D313-8F40-411F-BE09-C1B3962AFFC3}" dt="2022-08-11T14:46:43.344" v="19304"/>
          <ac:spMkLst>
            <pc:docMk/>
            <pc:sldMk cId="298093635" sldId="313"/>
            <ac:spMk id="9604" creationId="{00000000-0000-0000-0000-000000000000}"/>
          </ac:spMkLst>
        </pc:spChg>
        <pc:spChg chg="mod">
          <ac:chgData name="Abdessamad Derraz" userId="4c6d9526346a9ae3" providerId="LiveId" clId="{AD25D313-8F40-411F-BE09-C1B3962AFFC3}" dt="2022-08-11T14:46:43.344" v="19304"/>
          <ac:spMkLst>
            <pc:docMk/>
            <pc:sldMk cId="298093635" sldId="313"/>
            <ac:spMk id="9605" creationId="{00000000-0000-0000-0000-000000000000}"/>
          </ac:spMkLst>
        </pc:spChg>
        <pc:spChg chg="mod">
          <ac:chgData name="Abdessamad Derraz" userId="4c6d9526346a9ae3" providerId="LiveId" clId="{AD25D313-8F40-411F-BE09-C1B3962AFFC3}" dt="2022-08-11T14:46:43.344" v="19304"/>
          <ac:spMkLst>
            <pc:docMk/>
            <pc:sldMk cId="298093635" sldId="313"/>
            <ac:spMk id="9606" creationId="{00000000-0000-0000-0000-000000000000}"/>
          </ac:spMkLst>
        </pc:spChg>
        <pc:spChg chg="mod">
          <ac:chgData name="Abdessamad Derraz" userId="4c6d9526346a9ae3" providerId="LiveId" clId="{AD25D313-8F40-411F-BE09-C1B3962AFFC3}" dt="2022-08-11T14:46:43.344" v="19304"/>
          <ac:spMkLst>
            <pc:docMk/>
            <pc:sldMk cId="298093635" sldId="313"/>
            <ac:spMk id="9607" creationId="{00000000-0000-0000-0000-000000000000}"/>
          </ac:spMkLst>
        </pc:spChg>
        <pc:spChg chg="mod">
          <ac:chgData name="Abdessamad Derraz" userId="4c6d9526346a9ae3" providerId="LiveId" clId="{AD25D313-8F40-411F-BE09-C1B3962AFFC3}" dt="2022-08-11T14:46:43.344" v="19304"/>
          <ac:spMkLst>
            <pc:docMk/>
            <pc:sldMk cId="298093635" sldId="313"/>
            <ac:spMk id="9608" creationId="{00000000-0000-0000-0000-000000000000}"/>
          </ac:spMkLst>
        </pc:spChg>
        <pc:spChg chg="mod">
          <ac:chgData name="Abdessamad Derraz" userId="4c6d9526346a9ae3" providerId="LiveId" clId="{AD25D313-8F40-411F-BE09-C1B3962AFFC3}" dt="2022-08-11T14:46:43.344" v="19304"/>
          <ac:spMkLst>
            <pc:docMk/>
            <pc:sldMk cId="298093635" sldId="313"/>
            <ac:spMk id="9609" creationId="{00000000-0000-0000-0000-000000000000}"/>
          </ac:spMkLst>
        </pc:spChg>
        <pc:spChg chg="mod">
          <ac:chgData name="Abdessamad Derraz" userId="4c6d9526346a9ae3" providerId="LiveId" clId="{AD25D313-8F40-411F-BE09-C1B3962AFFC3}" dt="2022-08-11T14:46:43.344" v="19304"/>
          <ac:spMkLst>
            <pc:docMk/>
            <pc:sldMk cId="298093635" sldId="313"/>
            <ac:spMk id="9610" creationId="{00000000-0000-0000-0000-000000000000}"/>
          </ac:spMkLst>
        </pc:spChg>
        <pc:spChg chg="mod">
          <ac:chgData name="Abdessamad Derraz" userId="4c6d9526346a9ae3" providerId="LiveId" clId="{AD25D313-8F40-411F-BE09-C1B3962AFFC3}" dt="2022-08-11T14:46:43.344" v="19304"/>
          <ac:spMkLst>
            <pc:docMk/>
            <pc:sldMk cId="298093635" sldId="313"/>
            <ac:spMk id="9611" creationId="{00000000-0000-0000-0000-000000000000}"/>
          </ac:spMkLst>
        </pc:spChg>
        <pc:spChg chg="mod">
          <ac:chgData name="Abdessamad Derraz" userId="4c6d9526346a9ae3" providerId="LiveId" clId="{AD25D313-8F40-411F-BE09-C1B3962AFFC3}" dt="2022-08-11T14:46:43.344" v="19304"/>
          <ac:spMkLst>
            <pc:docMk/>
            <pc:sldMk cId="298093635" sldId="313"/>
            <ac:spMk id="9612" creationId="{00000000-0000-0000-0000-000000000000}"/>
          </ac:spMkLst>
        </pc:spChg>
        <pc:spChg chg="mod">
          <ac:chgData name="Abdessamad Derraz" userId="4c6d9526346a9ae3" providerId="LiveId" clId="{AD25D313-8F40-411F-BE09-C1B3962AFFC3}" dt="2022-08-11T14:46:43.344" v="19304"/>
          <ac:spMkLst>
            <pc:docMk/>
            <pc:sldMk cId="298093635" sldId="313"/>
            <ac:spMk id="9613" creationId="{00000000-0000-0000-0000-000000000000}"/>
          </ac:spMkLst>
        </pc:spChg>
        <pc:spChg chg="mod">
          <ac:chgData name="Abdessamad Derraz" userId="4c6d9526346a9ae3" providerId="LiveId" clId="{AD25D313-8F40-411F-BE09-C1B3962AFFC3}" dt="2022-08-11T14:46:43.344" v="19304"/>
          <ac:spMkLst>
            <pc:docMk/>
            <pc:sldMk cId="298093635" sldId="313"/>
            <ac:spMk id="9614" creationId="{00000000-0000-0000-0000-000000000000}"/>
          </ac:spMkLst>
        </pc:spChg>
        <pc:spChg chg="mod">
          <ac:chgData name="Abdessamad Derraz" userId="4c6d9526346a9ae3" providerId="LiveId" clId="{AD25D313-8F40-411F-BE09-C1B3962AFFC3}" dt="2022-08-11T14:46:43.344" v="19304"/>
          <ac:spMkLst>
            <pc:docMk/>
            <pc:sldMk cId="298093635" sldId="313"/>
            <ac:spMk id="9615" creationId="{00000000-0000-0000-0000-000000000000}"/>
          </ac:spMkLst>
        </pc:spChg>
        <pc:spChg chg="mod">
          <ac:chgData name="Abdessamad Derraz" userId="4c6d9526346a9ae3" providerId="LiveId" clId="{AD25D313-8F40-411F-BE09-C1B3962AFFC3}" dt="2022-08-11T14:46:43.344" v="19304"/>
          <ac:spMkLst>
            <pc:docMk/>
            <pc:sldMk cId="298093635" sldId="313"/>
            <ac:spMk id="9616" creationId="{00000000-0000-0000-0000-000000000000}"/>
          </ac:spMkLst>
        </pc:spChg>
        <pc:spChg chg="mod">
          <ac:chgData name="Abdessamad Derraz" userId="4c6d9526346a9ae3" providerId="LiveId" clId="{AD25D313-8F40-411F-BE09-C1B3962AFFC3}" dt="2022-08-11T14:46:43.344" v="19304"/>
          <ac:spMkLst>
            <pc:docMk/>
            <pc:sldMk cId="298093635" sldId="313"/>
            <ac:spMk id="9617" creationId="{00000000-0000-0000-0000-000000000000}"/>
          </ac:spMkLst>
        </pc:spChg>
        <pc:spChg chg="mod">
          <ac:chgData name="Abdessamad Derraz" userId="4c6d9526346a9ae3" providerId="LiveId" clId="{AD25D313-8F40-411F-BE09-C1B3962AFFC3}" dt="2022-08-11T14:46:43.344" v="19304"/>
          <ac:spMkLst>
            <pc:docMk/>
            <pc:sldMk cId="298093635" sldId="313"/>
            <ac:spMk id="9618" creationId="{00000000-0000-0000-0000-000000000000}"/>
          </ac:spMkLst>
        </pc:spChg>
        <pc:spChg chg="mod">
          <ac:chgData name="Abdessamad Derraz" userId="4c6d9526346a9ae3" providerId="LiveId" clId="{AD25D313-8F40-411F-BE09-C1B3962AFFC3}" dt="2022-08-11T14:46:43.344" v="19304"/>
          <ac:spMkLst>
            <pc:docMk/>
            <pc:sldMk cId="298093635" sldId="313"/>
            <ac:spMk id="9619" creationId="{00000000-0000-0000-0000-000000000000}"/>
          </ac:spMkLst>
        </pc:spChg>
        <pc:spChg chg="mod">
          <ac:chgData name="Abdessamad Derraz" userId="4c6d9526346a9ae3" providerId="LiveId" clId="{AD25D313-8F40-411F-BE09-C1B3962AFFC3}" dt="2022-08-11T14:46:43.344" v="19304"/>
          <ac:spMkLst>
            <pc:docMk/>
            <pc:sldMk cId="298093635" sldId="313"/>
            <ac:spMk id="9620" creationId="{00000000-0000-0000-0000-000000000000}"/>
          </ac:spMkLst>
        </pc:spChg>
        <pc:spChg chg="mod">
          <ac:chgData name="Abdessamad Derraz" userId="4c6d9526346a9ae3" providerId="LiveId" clId="{AD25D313-8F40-411F-BE09-C1B3962AFFC3}" dt="2022-08-11T14:46:43.344" v="19304"/>
          <ac:spMkLst>
            <pc:docMk/>
            <pc:sldMk cId="298093635" sldId="313"/>
            <ac:spMk id="9621" creationId="{00000000-0000-0000-0000-000000000000}"/>
          </ac:spMkLst>
        </pc:spChg>
        <pc:spChg chg="mod">
          <ac:chgData name="Abdessamad Derraz" userId="4c6d9526346a9ae3" providerId="LiveId" clId="{AD25D313-8F40-411F-BE09-C1B3962AFFC3}" dt="2022-08-11T14:46:43.344" v="19304"/>
          <ac:spMkLst>
            <pc:docMk/>
            <pc:sldMk cId="298093635" sldId="313"/>
            <ac:spMk id="9622" creationId="{00000000-0000-0000-0000-000000000000}"/>
          </ac:spMkLst>
        </pc:spChg>
        <pc:spChg chg="mod">
          <ac:chgData name="Abdessamad Derraz" userId="4c6d9526346a9ae3" providerId="LiveId" clId="{AD25D313-8F40-411F-BE09-C1B3962AFFC3}" dt="2022-08-11T14:46:43.344" v="19304"/>
          <ac:spMkLst>
            <pc:docMk/>
            <pc:sldMk cId="298093635" sldId="313"/>
            <ac:spMk id="9623" creationId="{00000000-0000-0000-0000-000000000000}"/>
          </ac:spMkLst>
        </pc:spChg>
        <pc:spChg chg="mod">
          <ac:chgData name="Abdessamad Derraz" userId="4c6d9526346a9ae3" providerId="LiveId" clId="{AD25D313-8F40-411F-BE09-C1B3962AFFC3}" dt="2022-08-11T14:46:43.344" v="19304"/>
          <ac:spMkLst>
            <pc:docMk/>
            <pc:sldMk cId="298093635" sldId="313"/>
            <ac:spMk id="9624" creationId="{00000000-0000-0000-0000-000000000000}"/>
          </ac:spMkLst>
        </pc:spChg>
        <pc:spChg chg="mod">
          <ac:chgData name="Abdessamad Derraz" userId="4c6d9526346a9ae3" providerId="LiveId" clId="{AD25D313-8F40-411F-BE09-C1B3962AFFC3}" dt="2022-08-11T14:46:43.344" v="19304"/>
          <ac:spMkLst>
            <pc:docMk/>
            <pc:sldMk cId="298093635" sldId="313"/>
            <ac:spMk id="9625" creationId="{00000000-0000-0000-0000-000000000000}"/>
          </ac:spMkLst>
        </pc:spChg>
        <pc:spChg chg="mod">
          <ac:chgData name="Abdessamad Derraz" userId="4c6d9526346a9ae3" providerId="LiveId" clId="{AD25D313-8F40-411F-BE09-C1B3962AFFC3}" dt="2022-08-11T14:46:43.344" v="19304"/>
          <ac:spMkLst>
            <pc:docMk/>
            <pc:sldMk cId="298093635" sldId="313"/>
            <ac:spMk id="9626" creationId="{00000000-0000-0000-0000-000000000000}"/>
          </ac:spMkLst>
        </pc:spChg>
        <pc:spChg chg="mod">
          <ac:chgData name="Abdessamad Derraz" userId="4c6d9526346a9ae3" providerId="LiveId" clId="{AD25D313-8F40-411F-BE09-C1B3962AFFC3}" dt="2022-08-11T14:46:43.344" v="19304"/>
          <ac:spMkLst>
            <pc:docMk/>
            <pc:sldMk cId="298093635" sldId="313"/>
            <ac:spMk id="9627" creationId="{00000000-0000-0000-0000-000000000000}"/>
          </ac:spMkLst>
        </pc:spChg>
        <pc:spChg chg="mod">
          <ac:chgData name="Abdessamad Derraz" userId="4c6d9526346a9ae3" providerId="LiveId" clId="{AD25D313-8F40-411F-BE09-C1B3962AFFC3}" dt="2022-08-11T14:46:43.344" v="19304"/>
          <ac:spMkLst>
            <pc:docMk/>
            <pc:sldMk cId="298093635" sldId="313"/>
            <ac:spMk id="9628" creationId="{00000000-0000-0000-0000-000000000000}"/>
          </ac:spMkLst>
        </pc:spChg>
        <pc:spChg chg="mod">
          <ac:chgData name="Abdessamad Derraz" userId="4c6d9526346a9ae3" providerId="LiveId" clId="{AD25D313-8F40-411F-BE09-C1B3962AFFC3}" dt="2022-08-11T14:46:43.344" v="19304"/>
          <ac:spMkLst>
            <pc:docMk/>
            <pc:sldMk cId="298093635" sldId="313"/>
            <ac:spMk id="9629" creationId="{00000000-0000-0000-0000-000000000000}"/>
          </ac:spMkLst>
        </pc:spChg>
        <pc:spChg chg="mod">
          <ac:chgData name="Abdessamad Derraz" userId="4c6d9526346a9ae3" providerId="LiveId" clId="{AD25D313-8F40-411F-BE09-C1B3962AFFC3}" dt="2022-08-11T14:46:43.344" v="19304"/>
          <ac:spMkLst>
            <pc:docMk/>
            <pc:sldMk cId="298093635" sldId="313"/>
            <ac:spMk id="9630" creationId="{00000000-0000-0000-0000-000000000000}"/>
          </ac:spMkLst>
        </pc:spChg>
        <pc:spChg chg="mod">
          <ac:chgData name="Abdessamad Derraz" userId="4c6d9526346a9ae3" providerId="LiveId" clId="{AD25D313-8F40-411F-BE09-C1B3962AFFC3}" dt="2022-08-11T14:46:43.344" v="19304"/>
          <ac:spMkLst>
            <pc:docMk/>
            <pc:sldMk cId="298093635" sldId="313"/>
            <ac:spMk id="9631" creationId="{00000000-0000-0000-0000-000000000000}"/>
          </ac:spMkLst>
        </pc:spChg>
        <pc:spChg chg="mod">
          <ac:chgData name="Abdessamad Derraz" userId="4c6d9526346a9ae3" providerId="LiveId" clId="{AD25D313-8F40-411F-BE09-C1B3962AFFC3}" dt="2022-08-11T14:46:43.344" v="19304"/>
          <ac:spMkLst>
            <pc:docMk/>
            <pc:sldMk cId="298093635" sldId="313"/>
            <ac:spMk id="9632" creationId="{00000000-0000-0000-0000-000000000000}"/>
          </ac:spMkLst>
        </pc:spChg>
        <pc:spChg chg="mod">
          <ac:chgData name="Abdessamad Derraz" userId="4c6d9526346a9ae3" providerId="LiveId" clId="{AD25D313-8F40-411F-BE09-C1B3962AFFC3}" dt="2022-08-11T14:46:43.344" v="19304"/>
          <ac:spMkLst>
            <pc:docMk/>
            <pc:sldMk cId="298093635" sldId="313"/>
            <ac:spMk id="9633" creationId="{00000000-0000-0000-0000-000000000000}"/>
          </ac:spMkLst>
        </pc:spChg>
        <pc:spChg chg="mod">
          <ac:chgData name="Abdessamad Derraz" userId="4c6d9526346a9ae3" providerId="LiveId" clId="{AD25D313-8F40-411F-BE09-C1B3962AFFC3}" dt="2022-08-11T14:46:43.344" v="19304"/>
          <ac:spMkLst>
            <pc:docMk/>
            <pc:sldMk cId="298093635" sldId="313"/>
            <ac:spMk id="9634" creationId="{00000000-0000-0000-0000-000000000000}"/>
          </ac:spMkLst>
        </pc:spChg>
        <pc:spChg chg="mod">
          <ac:chgData name="Abdessamad Derraz" userId="4c6d9526346a9ae3" providerId="LiveId" clId="{AD25D313-8F40-411F-BE09-C1B3962AFFC3}" dt="2022-08-11T14:46:43.344" v="19304"/>
          <ac:spMkLst>
            <pc:docMk/>
            <pc:sldMk cId="298093635" sldId="313"/>
            <ac:spMk id="9635" creationId="{00000000-0000-0000-0000-000000000000}"/>
          </ac:spMkLst>
        </pc:spChg>
        <pc:spChg chg="mod">
          <ac:chgData name="Abdessamad Derraz" userId="4c6d9526346a9ae3" providerId="LiveId" clId="{AD25D313-8F40-411F-BE09-C1B3962AFFC3}" dt="2022-08-11T14:46:43.344" v="19304"/>
          <ac:spMkLst>
            <pc:docMk/>
            <pc:sldMk cId="298093635" sldId="313"/>
            <ac:spMk id="9636" creationId="{00000000-0000-0000-0000-000000000000}"/>
          </ac:spMkLst>
        </pc:spChg>
        <pc:spChg chg="mod">
          <ac:chgData name="Abdessamad Derraz" userId="4c6d9526346a9ae3" providerId="LiveId" clId="{AD25D313-8F40-411F-BE09-C1B3962AFFC3}" dt="2022-08-11T14:46:43.344" v="19304"/>
          <ac:spMkLst>
            <pc:docMk/>
            <pc:sldMk cId="298093635" sldId="313"/>
            <ac:spMk id="9637" creationId="{00000000-0000-0000-0000-000000000000}"/>
          </ac:spMkLst>
        </pc:spChg>
        <pc:spChg chg="mod">
          <ac:chgData name="Abdessamad Derraz" userId="4c6d9526346a9ae3" providerId="LiveId" clId="{AD25D313-8F40-411F-BE09-C1B3962AFFC3}" dt="2022-08-11T14:46:43.344" v="19304"/>
          <ac:spMkLst>
            <pc:docMk/>
            <pc:sldMk cId="298093635" sldId="313"/>
            <ac:spMk id="9638" creationId="{00000000-0000-0000-0000-000000000000}"/>
          </ac:spMkLst>
        </pc:spChg>
        <pc:spChg chg="mod">
          <ac:chgData name="Abdessamad Derraz" userId="4c6d9526346a9ae3" providerId="LiveId" clId="{AD25D313-8F40-411F-BE09-C1B3962AFFC3}" dt="2022-08-11T14:46:43.344" v="19304"/>
          <ac:spMkLst>
            <pc:docMk/>
            <pc:sldMk cId="298093635" sldId="313"/>
            <ac:spMk id="9639" creationId="{00000000-0000-0000-0000-000000000000}"/>
          </ac:spMkLst>
        </pc:spChg>
        <pc:spChg chg="mod">
          <ac:chgData name="Abdessamad Derraz" userId="4c6d9526346a9ae3" providerId="LiveId" clId="{AD25D313-8F40-411F-BE09-C1B3962AFFC3}" dt="2022-08-11T14:46:43.344" v="19304"/>
          <ac:spMkLst>
            <pc:docMk/>
            <pc:sldMk cId="298093635" sldId="313"/>
            <ac:spMk id="9640" creationId="{00000000-0000-0000-0000-000000000000}"/>
          </ac:spMkLst>
        </pc:spChg>
        <pc:spChg chg="mod">
          <ac:chgData name="Abdessamad Derraz" userId="4c6d9526346a9ae3" providerId="LiveId" clId="{AD25D313-8F40-411F-BE09-C1B3962AFFC3}" dt="2022-08-11T14:46:43.344" v="19304"/>
          <ac:spMkLst>
            <pc:docMk/>
            <pc:sldMk cId="298093635" sldId="313"/>
            <ac:spMk id="9641" creationId="{00000000-0000-0000-0000-000000000000}"/>
          </ac:spMkLst>
        </pc:spChg>
        <pc:spChg chg="mod">
          <ac:chgData name="Abdessamad Derraz" userId="4c6d9526346a9ae3" providerId="LiveId" clId="{AD25D313-8F40-411F-BE09-C1B3962AFFC3}" dt="2022-08-11T14:46:43.344" v="19304"/>
          <ac:spMkLst>
            <pc:docMk/>
            <pc:sldMk cId="298093635" sldId="313"/>
            <ac:spMk id="9642" creationId="{00000000-0000-0000-0000-000000000000}"/>
          </ac:spMkLst>
        </pc:spChg>
        <pc:spChg chg="mod">
          <ac:chgData name="Abdessamad Derraz" userId="4c6d9526346a9ae3" providerId="LiveId" clId="{AD25D313-8F40-411F-BE09-C1B3962AFFC3}" dt="2022-08-11T14:46:43.344" v="19304"/>
          <ac:spMkLst>
            <pc:docMk/>
            <pc:sldMk cId="298093635" sldId="313"/>
            <ac:spMk id="9643" creationId="{00000000-0000-0000-0000-000000000000}"/>
          </ac:spMkLst>
        </pc:spChg>
        <pc:spChg chg="mod">
          <ac:chgData name="Abdessamad Derraz" userId="4c6d9526346a9ae3" providerId="LiveId" clId="{AD25D313-8F40-411F-BE09-C1B3962AFFC3}" dt="2022-08-11T14:46:43.344" v="19304"/>
          <ac:spMkLst>
            <pc:docMk/>
            <pc:sldMk cId="298093635" sldId="313"/>
            <ac:spMk id="9644" creationId="{00000000-0000-0000-0000-000000000000}"/>
          </ac:spMkLst>
        </pc:spChg>
        <pc:spChg chg="mod">
          <ac:chgData name="Abdessamad Derraz" userId="4c6d9526346a9ae3" providerId="LiveId" clId="{AD25D313-8F40-411F-BE09-C1B3962AFFC3}" dt="2022-08-11T14:46:43.344" v="19304"/>
          <ac:spMkLst>
            <pc:docMk/>
            <pc:sldMk cId="298093635" sldId="313"/>
            <ac:spMk id="9645" creationId="{00000000-0000-0000-0000-000000000000}"/>
          </ac:spMkLst>
        </pc:spChg>
        <pc:spChg chg="mod">
          <ac:chgData name="Abdessamad Derraz" userId="4c6d9526346a9ae3" providerId="LiveId" clId="{AD25D313-8F40-411F-BE09-C1B3962AFFC3}" dt="2022-08-11T14:46:43.344" v="19304"/>
          <ac:spMkLst>
            <pc:docMk/>
            <pc:sldMk cId="298093635" sldId="313"/>
            <ac:spMk id="9646" creationId="{00000000-0000-0000-0000-000000000000}"/>
          </ac:spMkLst>
        </pc:spChg>
        <pc:spChg chg="mod">
          <ac:chgData name="Abdessamad Derraz" userId="4c6d9526346a9ae3" providerId="LiveId" clId="{AD25D313-8F40-411F-BE09-C1B3962AFFC3}" dt="2022-08-11T14:46:43.344" v="19304"/>
          <ac:spMkLst>
            <pc:docMk/>
            <pc:sldMk cId="298093635" sldId="313"/>
            <ac:spMk id="9647" creationId="{00000000-0000-0000-0000-000000000000}"/>
          </ac:spMkLst>
        </pc:spChg>
        <pc:spChg chg="mod">
          <ac:chgData name="Abdessamad Derraz" userId="4c6d9526346a9ae3" providerId="LiveId" clId="{AD25D313-8F40-411F-BE09-C1B3962AFFC3}" dt="2022-08-11T14:46:43.344" v="19304"/>
          <ac:spMkLst>
            <pc:docMk/>
            <pc:sldMk cId="298093635" sldId="313"/>
            <ac:spMk id="9648" creationId="{00000000-0000-0000-0000-000000000000}"/>
          </ac:spMkLst>
        </pc:spChg>
        <pc:spChg chg="mod">
          <ac:chgData name="Abdessamad Derraz" userId="4c6d9526346a9ae3" providerId="LiveId" clId="{AD25D313-8F40-411F-BE09-C1B3962AFFC3}" dt="2022-08-11T14:46:43.344" v="19304"/>
          <ac:spMkLst>
            <pc:docMk/>
            <pc:sldMk cId="298093635" sldId="313"/>
            <ac:spMk id="9649" creationId="{00000000-0000-0000-0000-000000000000}"/>
          </ac:spMkLst>
        </pc:spChg>
        <pc:spChg chg="mod">
          <ac:chgData name="Abdessamad Derraz" userId="4c6d9526346a9ae3" providerId="LiveId" clId="{AD25D313-8F40-411F-BE09-C1B3962AFFC3}" dt="2022-08-11T14:46:43.344" v="19304"/>
          <ac:spMkLst>
            <pc:docMk/>
            <pc:sldMk cId="298093635" sldId="313"/>
            <ac:spMk id="9650" creationId="{00000000-0000-0000-0000-000000000000}"/>
          </ac:spMkLst>
        </pc:spChg>
        <pc:spChg chg="mod">
          <ac:chgData name="Abdessamad Derraz" userId="4c6d9526346a9ae3" providerId="LiveId" clId="{AD25D313-8F40-411F-BE09-C1B3962AFFC3}" dt="2022-08-11T14:46:43.344" v="19304"/>
          <ac:spMkLst>
            <pc:docMk/>
            <pc:sldMk cId="298093635" sldId="313"/>
            <ac:spMk id="9651" creationId="{00000000-0000-0000-0000-000000000000}"/>
          </ac:spMkLst>
        </pc:spChg>
        <pc:spChg chg="mod">
          <ac:chgData name="Abdessamad Derraz" userId="4c6d9526346a9ae3" providerId="LiveId" clId="{AD25D313-8F40-411F-BE09-C1B3962AFFC3}" dt="2022-08-11T14:46:43.344" v="19304"/>
          <ac:spMkLst>
            <pc:docMk/>
            <pc:sldMk cId="298093635" sldId="313"/>
            <ac:spMk id="9652" creationId="{00000000-0000-0000-0000-000000000000}"/>
          </ac:spMkLst>
        </pc:spChg>
        <pc:spChg chg="mod">
          <ac:chgData name="Abdessamad Derraz" userId="4c6d9526346a9ae3" providerId="LiveId" clId="{AD25D313-8F40-411F-BE09-C1B3962AFFC3}" dt="2022-08-11T14:46:43.344" v="19304"/>
          <ac:spMkLst>
            <pc:docMk/>
            <pc:sldMk cId="298093635" sldId="313"/>
            <ac:spMk id="9653" creationId="{00000000-0000-0000-0000-000000000000}"/>
          </ac:spMkLst>
        </pc:spChg>
        <pc:spChg chg="mod">
          <ac:chgData name="Abdessamad Derraz" userId="4c6d9526346a9ae3" providerId="LiveId" clId="{AD25D313-8F40-411F-BE09-C1B3962AFFC3}" dt="2022-08-11T14:46:43.344" v="19304"/>
          <ac:spMkLst>
            <pc:docMk/>
            <pc:sldMk cId="298093635" sldId="313"/>
            <ac:spMk id="9654" creationId="{00000000-0000-0000-0000-000000000000}"/>
          </ac:spMkLst>
        </pc:spChg>
        <pc:spChg chg="mod">
          <ac:chgData name="Abdessamad Derraz" userId="4c6d9526346a9ae3" providerId="LiveId" clId="{AD25D313-8F40-411F-BE09-C1B3962AFFC3}" dt="2022-08-11T14:46:43.344" v="19304"/>
          <ac:spMkLst>
            <pc:docMk/>
            <pc:sldMk cId="298093635" sldId="313"/>
            <ac:spMk id="9655" creationId="{00000000-0000-0000-0000-000000000000}"/>
          </ac:spMkLst>
        </pc:spChg>
        <pc:spChg chg="mod">
          <ac:chgData name="Abdessamad Derraz" userId="4c6d9526346a9ae3" providerId="LiveId" clId="{AD25D313-8F40-411F-BE09-C1B3962AFFC3}" dt="2022-08-11T14:46:43.344" v="19304"/>
          <ac:spMkLst>
            <pc:docMk/>
            <pc:sldMk cId="298093635" sldId="313"/>
            <ac:spMk id="9656" creationId="{00000000-0000-0000-0000-000000000000}"/>
          </ac:spMkLst>
        </pc:spChg>
        <pc:spChg chg="mod">
          <ac:chgData name="Abdessamad Derraz" userId="4c6d9526346a9ae3" providerId="LiveId" clId="{AD25D313-8F40-411F-BE09-C1B3962AFFC3}" dt="2022-08-11T14:46:43.344" v="19304"/>
          <ac:spMkLst>
            <pc:docMk/>
            <pc:sldMk cId="298093635" sldId="313"/>
            <ac:spMk id="9657" creationId="{00000000-0000-0000-0000-000000000000}"/>
          </ac:spMkLst>
        </pc:spChg>
        <pc:spChg chg="mod">
          <ac:chgData name="Abdessamad Derraz" userId="4c6d9526346a9ae3" providerId="LiveId" clId="{AD25D313-8F40-411F-BE09-C1B3962AFFC3}" dt="2022-08-11T14:46:43.344" v="19304"/>
          <ac:spMkLst>
            <pc:docMk/>
            <pc:sldMk cId="298093635" sldId="313"/>
            <ac:spMk id="9658" creationId="{00000000-0000-0000-0000-000000000000}"/>
          </ac:spMkLst>
        </pc:spChg>
        <pc:spChg chg="mod">
          <ac:chgData name="Abdessamad Derraz" userId="4c6d9526346a9ae3" providerId="LiveId" clId="{AD25D313-8F40-411F-BE09-C1B3962AFFC3}" dt="2022-08-11T14:46:43.344" v="19304"/>
          <ac:spMkLst>
            <pc:docMk/>
            <pc:sldMk cId="298093635" sldId="313"/>
            <ac:spMk id="9659" creationId="{00000000-0000-0000-0000-000000000000}"/>
          </ac:spMkLst>
        </pc:spChg>
        <pc:spChg chg="mod">
          <ac:chgData name="Abdessamad Derraz" userId="4c6d9526346a9ae3" providerId="LiveId" clId="{AD25D313-8F40-411F-BE09-C1B3962AFFC3}" dt="2022-08-11T14:46:43.344" v="19304"/>
          <ac:spMkLst>
            <pc:docMk/>
            <pc:sldMk cId="298093635" sldId="313"/>
            <ac:spMk id="9660" creationId="{00000000-0000-0000-0000-000000000000}"/>
          </ac:spMkLst>
        </pc:spChg>
        <pc:spChg chg="mod">
          <ac:chgData name="Abdessamad Derraz" userId="4c6d9526346a9ae3" providerId="LiveId" clId="{AD25D313-8F40-411F-BE09-C1B3962AFFC3}" dt="2022-08-11T14:46:43.344" v="19304"/>
          <ac:spMkLst>
            <pc:docMk/>
            <pc:sldMk cId="298093635" sldId="313"/>
            <ac:spMk id="9661" creationId="{00000000-0000-0000-0000-000000000000}"/>
          </ac:spMkLst>
        </pc:spChg>
        <pc:spChg chg="mod">
          <ac:chgData name="Abdessamad Derraz" userId="4c6d9526346a9ae3" providerId="LiveId" clId="{AD25D313-8F40-411F-BE09-C1B3962AFFC3}" dt="2022-08-11T14:46:43.344" v="19304"/>
          <ac:spMkLst>
            <pc:docMk/>
            <pc:sldMk cId="298093635" sldId="313"/>
            <ac:spMk id="9662" creationId="{00000000-0000-0000-0000-000000000000}"/>
          </ac:spMkLst>
        </pc:spChg>
        <pc:spChg chg="mod">
          <ac:chgData name="Abdessamad Derraz" userId="4c6d9526346a9ae3" providerId="LiveId" clId="{AD25D313-8F40-411F-BE09-C1B3962AFFC3}" dt="2022-08-11T14:46:43.344" v="19304"/>
          <ac:spMkLst>
            <pc:docMk/>
            <pc:sldMk cId="298093635" sldId="313"/>
            <ac:spMk id="9663" creationId="{00000000-0000-0000-0000-000000000000}"/>
          </ac:spMkLst>
        </pc:spChg>
        <pc:spChg chg="mod">
          <ac:chgData name="Abdessamad Derraz" userId="4c6d9526346a9ae3" providerId="LiveId" clId="{AD25D313-8F40-411F-BE09-C1B3962AFFC3}" dt="2022-08-11T14:46:43.344" v="19304"/>
          <ac:spMkLst>
            <pc:docMk/>
            <pc:sldMk cId="298093635" sldId="313"/>
            <ac:spMk id="9664" creationId="{00000000-0000-0000-0000-000000000000}"/>
          </ac:spMkLst>
        </pc:spChg>
        <pc:spChg chg="mod">
          <ac:chgData name="Abdessamad Derraz" userId="4c6d9526346a9ae3" providerId="LiveId" clId="{AD25D313-8F40-411F-BE09-C1B3962AFFC3}" dt="2022-08-11T14:46:43.344" v="19304"/>
          <ac:spMkLst>
            <pc:docMk/>
            <pc:sldMk cId="298093635" sldId="313"/>
            <ac:spMk id="9665" creationId="{00000000-0000-0000-0000-000000000000}"/>
          </ac:spMkLst>
        </pc:spChg>
        <pc:spChg chg="mod">
          <ac:chgData name="Abdessamad Derraz" userId="4c6d9526346a9ae3" providerId="LiveId" clId="{AD25D313-8F40-411F-BE09-C1B3962AFFC3}" dt="2022-08-11T14:46:43.344" v="19304"/>
          <ac:spMkLst>
            <pc:docMk/>
            <pc:sldMk cId="298093635" sldId="313"/>
            <ac:spMk id="9666" creationId="{00000000-0000-0000-0000-000000000000}"/>
          </ac:spMkLst>
        </pc:spChg>
        <pc:spChg chg="mod">
          <ac:chgData name="Abdessamad Derraz" userId="4c6d9526346a9ae3" providerId="LiveId" clId="{AD25D313-8F40-411F-BE09-C1B3962AFFC3}" dt="2022-08-11T14:46:43.344" v="19304"/>
          <ac:spMkLst>
            <pc:docMk/>
            <pc:sldMk cId="298093635" sldId="313"/>
            <ac:spMk id="9667" creationId="{00000000-0000-0000-0000-000000000000}"/>
          </ac:spMkLst>
        </pc:spChg>
        <pc:spChg chg="mod">
          <ac:chgData name="Abdessamad Derraz" userId="4c6d9526346a9ae3" providerId="LiveId" clId="{AD25D313-8F40-411F-BE09-C1B3962AFFC3}" dt="2022-08-11T14:46:43.344" v="19304"/>
          <ac:spMkLst>
            <pc:docMk/>
            <pc:sldMk cId="298093635" sldId="313"/>
            <ac:spMk id="9668" creationId="{00000000-0000-0000-0000-000000000000}"/>
          </ac:spMkLst>
        </pc:spChg>
        <pc:spChg chg="mod">
          <ac:chgData name="Abdessamad Derraz" userId="4c6d9526346a9ae3" providerId="LiveId" clId="{AD25D313-8F40-411F-BE09-C1B3962AFFC3}" dt="2022-08-11T14:46:43.344" v="19304"/>
          <ac:spMkLst>
            <pc:docMk/>
            <pc:sldMk cId="298093635" sldId="313"/>
            <ac:spMk id="9669" creationId="{00000000-0000-0000-0000-000000000000}"/>
          </ac:spMkLst>
        </pc:spChg>
        <pc:spChg chg="mod">
          <ac:chgData name="Abdessamad Derraz" userId="4c6d9526346a9ae3" providerId="LiveId" clId="{AD25D313-8F40-411F-BE09-C1B3962AFFC3}" dt="2022-08-11T14:46:43.344" v="19304"/>
          <ac:spMkLst>
            <pc:docMk/>
            <pc:sldMk cId="298093635" sldId="313"/>
            <ac:spMk id="9670" creationId="{00000000-0000-0000-0000-000000000000}"/>
          </ac:spMkLst>
        </pc:spChg>
        <pc:spChg chg="mod">
          <ac:chgData name="Abdessamad Derraz" userId="4c6d9526346a9ae3" providerId="LiveId" clId="{AD25D313-8F40-411F-BE09-C1B3962AFFC3}" dt="2022-08-11T14:46:43.344" v="19304"/>
          <ac:spMkLst>
            <pc:docMk/>
            <pc:sldMk cId="298093635" sldId="313"/>
            <ac:spMk id="9671" creationId="{00000000-0000-0000-0000-000000000000}"/>
          </ac:spMkLst>
        </pc:spChg>
        <pc:spChg chg="mod">
          <ac:chgData name="Abdessamad Derraz" userId="4c6d9526346a9ae3" providerId="LiveId" clId="{AD25D313-8F40-411F-BE09-C1B3962AFFC3}" dt="2022-08-11T14:46:43.344" v="19304"/>
          <ac:spMkLst>
            <pc:docMk/>
            <pc:sldMk cId="298093635" sldId="313"/>
            <ac:spMk id="9672" creationId="{00000000-0000-0000-0000-000000000000}"/>
          </ac:spMkLst>
        </pc:spChg>
        <pc:spChg chg="mod">
          <ac:chgData name="Abdessamad Derraz" userId="4c6d9526346a9ae3" providerId="LiveId" clId="{AD25D313-8F40-411F-BE09-C1B3962AFFC3}" dt="2022-08-11T14:46:43.344" v="19304"/>
          <ac:spMkLst>
            <pc:docMk/>
            <pc:sldMk cId="298093635" sldId="313"/>
            <ac:spMk id="9673" creationId="{00000000-0000-0000-0000-000000000000}"/>
          </ac:spMkLst>
        </pc:spChg>
        <pc:spChg chg="mod">
          <ac:chgData name="Abdessamad Derraz" userId="4c6d9526346a9ae3" providerId="LiveId" clId="{AD25D313-8F40-411F-BE09-C1B3962AFFC3}" dt="2022-08-11T14:46:43.344" v="19304"/>
          <ac:spMkLst>
            <pc:docMk/>
            <pc:sldMk cId="298093635" sldId="313"/>
            <ac:spMk id="9674" creationId="{00000000-0000-0000-0000-000000000000}"/>
          </ac:spMkLst>
        </pc:spChg>
        <pc:spChg chg="mod">
          <ac:chgData name="Abdessamad Derraz" userId="4c6d9526346a9ae3" providerId="LiveId" clId="{AD25D313-8F40-411F-BE09-C1B3962AFFC3}" dt="2022-08-11T14:46:43.344" v="19304"/>
          <ac:spMkLst>
            <pc:docMk/>
            <pc:sldMk cId="298093635" sldId="313"/>
            <ac:spMk id="9675" creationId="{00000000-0000-0000-0000-000000000000}"/>
          </ac:spMkLst>
        </pc:spChg>
        <pc:spChg chg="mod">
          <ac:chgData name="Abdessamad Derraz" userId="4c6d9526346a9ae3" providerId="LiveId" clId="{AD25D313-8F40-411F-BE09-C1B3962AFFC3}" dt="2022-08-11T14:46:43.344" v="19304"/>
          <ac:spMkLst>
            <pc:docMk/>
            <pc:sldMk cId="298093635" sldId="313"/>
            <ac:spMk id="9676" creationId="{00000000-0000-0000-0000-000000000000}"/>
          </ac:spMkLst>
        </pc:spChg>
        <pc:spChg chg="mod">
          <ac:chgData name="Abdessamad Derraz" userId="4c6d9526346a9ae3" providerId="LiveId" clId="{AD25D313-8F40-411F-BE09-C1B3962AFFC3}" dt="2022-08-11T14:46:43.344" v="19304"/>
          <ac:spMkLst>
            <pc:docMk/>
            <pc:sldMk cId="298093635" sldId="313"/>
            <ac:spMk id="9677" creationId="{00000000-0000-0000-0000-000000000000}"/>
          </ac:spMkLst>
        </pc:spChg>
        <pc:spChg chg="mod">
          <ac:chgData name="Abdessamad Derraz" userId="4c6d9526346a9ae3" providerId="LiveId" clId="{AD25D313-8F40-411F-BE09-C1B3962AFFC3}" dt="2022-08-11T14:46:43.344" v="19304"/>
          <ac:spMkLst>
            <pc:docMk/>
            <pc:sldMk cId="298093635" sldId="313"/>
            <ac:spMk id="9678" creationId="{00000000-0000-0000-0000-000000000000}"/>
          </ac:spMkLst>
        </pc:spChg>
        <pc:spChg chg="mod">
          <ac:chgData name="Abdessamad Derraz" userId="4c6d9526346a9ae3" providerId="LiveId" clId="{AD25D313-8F40-411F-BE09-C1B3962AFFC3}" dt="2022-08-11T14:46:43.344" v="19304"/>
          <ac:spMkLst>
            <pc:docMk/>
            <pc:sldMk cId="298093635" sldId="313"/>
            <ac:spMk id="9679" creationId="{00000000-0000-0000-0000-000000000000}"/>
          </ac:spMkLst>
        </pc:spChg>
        <pc:spChg chg="mod">
          <ac:chgData name="Abdessamad Derraz" userId="4c6d9526346a9ae3" providerId="LiveId" clId="{AD25D313-8F40-411F-BE09-C1B3962AFFC3}" dt="2022-08-11T14:46:43.344" v="19304"/>
          <ac:spMkLst>
            <pc:docMk/>
            <pc:sldMk cId="298093635" sldId="313"/>
            <ac:spMk id="9680" creationId="{00000000-0000-0000-0000-000000000000}"/>
          </ac:spMkLst>
        </pc:spChg>
        <pc:spChg chg="mod">
          <ac:chgData name="Abdessamad Derraz" userId="4c6d9526346a9ae3" providerId="LiveId" clId="{AD25D313-8F40-411F-BE09-C1B3962AFFC3}" dt="2022-08-11T14:46:43.344" v="19304"/>
          <ac:spMkLst>
            <pc:docMk/>
            <pc:sldMk cId="298093635" sldId="313"/>
            <ac:spMk id="9681" creationId="{00000000-0000-0000-0000-000000000000}"/>
          </ac:spMkLst>
        </pc:spChg>
        <pc:spChg chg="mod">
          <ac:chgData name="Abdessamad Derraz" userId="4c6d9526346a9ae3" providerId="LiveId" clId="{AD25D313-8F40-411F-BE09-C1B3962AFFC3}" dt="2022-08-11T14:46:43.344" v="19304"/>
          <ac:spMkLst>
            <pc:docMk/>
            <pc:sldMk cId="298093635" sldId="313"/>
            <ac:spMk id="9682" creationId="{00000000-0000-0000-0000-000000000000}"/>
          </ac:spMkLst>
        </pc:spChg>
        <pc:grpChg chg="add mod replST">
          <ac:chgData name="Abdessamad Derraz" userId="4c6d9526346a9ae3" providerId="LiveId" clId="{AD25D313-8F40-411F-BE09-C1B3962AFFC3}" dt="2022-08-14T20:01:53.860" v="35424"/>
          <ac:grpSpMkLst>
            <pc:docMk/>
            <pc:sldMk cId="298093635" sldId="313"/>
            <ac:grpSpMk id="3" creationId="{23A7CC9A-399E-C980-440B-A5BF0093BA6F}"/>
          </ac:grpSpMkLst>
        </pc:grpChg>
        <pc:grpChg chg="mod replST">
          <ac:chgData name="Abdessamad Derraz" userId="4c6d9526346a9ae3" providerId="LiveId" clId="{AD25D313-8F40-411F-BE09-C1B3962AFFC3}" dt="2022-08-14T20:01:53.683" v="35420"/>
          <ac:grpSpMkLst>
            <pc:docMk/>
            <pc:sldMk cId="298093635" sldId="313"/>
            <ac:grpSpMk id="9324" creationId="{00000000-0000-0000-0000-000000000000}"/>
          </ac:grpSpMkLst>
        </pc:grpChg>
        <pc:picChg chg="add mod">
          <ac:chgData name="Abdessamad Derraz" userId="4c6d9526346a9ae3" providerId="LiveId" clId="{AD25D313-8F40-411F-BE09-C1B3962AFFC3}" dt="2022-08-11T15:17:04.930" v="19718" actId="164"/>
          <ac:picMkLst>
            <pc:docMk/>
            <pc:sldMk cId="298093635" sldId="313"/>
            <ac:picMk id="2" creationId="{6EB2DEA2-D7B3-B7DA-E557-4469382B7DFF}"/>
          </ac:picMkLst>
        </pc:picChg>
        <pc:picChg chg="mod replST">
          <ac:chgData name="Abdessamad Derraz" userId="4c6d9526346a9ae3" providerId="LiveId" clId="{AD25D313-8F40-411F-BE09-C1B3962AFFC3}" dt="2022-08-11T15:17:04.930" v="19718" actId="164"/>
          <ac:picMkLst>
            <pc:docMk/>
            <pc:sldMk cId="298093635" sldId="313"/>
            <ac:picMk id="368" creationId="{6B5B967B-4A02-F077-8881-3837D4A7D1C4}"/>
          </ac:picMkLst>
        </pc:picChg>
        <pc:picChg chg="mod replST">
          <ac:chgData name="Abdessamad Derraz" userId="4c6d9526346a9ae3" providerId="LiveId" clId="{AD25D313-8F40-411F-BE09-C1B3962AFFC3}" dt="2022-08-14T20:01:53.776" v="35422"/>
          <ac:picMkLst>
            <pc:docMk/>
            <pc:sldMk cId="298093635" sldId="313"/>
            <ac:picMk id="374" creationId="{5B789036-2901-8185-BE6C-3676F20229A7}"/>
          </ac:picMkLst>
        </pc:picChg>
      </pc:sldChg>
      <pc:sldChg chg="addSp delSp modSp new mod modTransition modClrScheme chgLayout modNotes modNotesTx">
        <pc:chgData name="Abdessamad Derraz" userId="4c6d9526346a9ae3" providerId="LiveId" clId="{AD25D313-8F40-411F-BE09-C1B3962AFFC3}" dt="2022-08-14T20:00:54.957" v="34817"/>
        <pc:sldMkLst>
          <pc:docMk/>
          <pc:sldMk cId="2352061956" sldId="314"/>
        </pc:sldMkLst>
        <pc:spChg chg="del mod ord">
          <ac:chgData name="Abdessamad Derraz" userId="4c6d9526346a9ae3" providerId="LiveId" clId="{AD25D313-8F40-411F-BE09-C1B3962AFFC3}" dt="2022-07-28T15:47:46.254" v="3" actId="700"/>
          <ac:spMkLst>
            <pc:docMk/>
            <pc:sldMk cId="2352061956" sldId="314"/>
            <ac:spMk id="2" creationId="{95AA7A16-084A-164E-026F-40A7EEA8D816}"/>
          </ac:spMkLst>
        </pc:spChg>
        <pc:spChg chg="replST">
          <ac:chgData name="Abdessamad Derraz" userId="4c6d9526346a9ae3" providerId="LiveId" clId="{AD25D313-8F40-411F-BE09-C1B3962AFFC3}" dt="2022-08-14T20:00:54.957" v="34817"/>
          <ac:spMkLst>
            <pc:docMk/>
            <pc:sldMk cId="2352061956" sldId="314"/>
            <ac:spMk id="2" creationId="{9905E702-E7F3-C363-1704-6A0479C34632}"/>
          </ac:spMkLst>
        </pc:spChg>
        <pc:spChg chg="del">
          <ac:chgData name="Abdessamad Derraz" userId="4c6d9526346a9ae3" providerId="LiveId" clId="{AD25D313-8F40-411F-BE09-C1B3962AFFC3}" dt="2022-07-28T15:47:46.254" v="3" actId="700"/>
          <ac:spMkLst>
            <pc:docMk/>
            <pc:sldMk cId="2352061956" sldId="314"/>
            <ac:spMk id="3" creationId="{4C721075-C6CA-016F-F88B-A6B9F4EBE935}"/>
          </ac:spMkLst>
        </pc:spChg>
        <pc:spChg chg="del">
          <ac:chgData name="Abdessamad Derraz" userId="4c6d9526346a9ae3" providerId="LiveId" clId="{AD25D313-8F40-411F-BE09-C1B3962AFFC3}" dt="2022-07-28T15:47:46.254" v="3" actId="700"/>
          <ac:spMkLst>
            <pc:docMk/>
            <pc:sldMk cId="2352061956" sldId="314"/>
            <ac:spMk id="4" creationId="{9ED0EE68-D3AD-B2EE-C2B8-201394562F43}"/>
          </ac:spMkLst>
        </pc:spChg>
        <pc:spChg chg="add del mod ord">
          <ac:chgData name="Abdessamad Derraz" userId="4c6d9526346a9ae3" providerId="LiveId" clId="{AD25D313-8F40-411F-BE09-C1B3962AFFC3}" dt="2022-07-28T15:47:53.909" v="4" actId="700"/>
          <ac:spMkLst>
            <pc:docMk/>
            <pc:sldMk cId="2352061956" sldId="314"/>
            <ac:spMk id="5" creationId="{AD5FF6C6-8F6A-2752-4FB0-F6225604999A}"/>
          </ac:spMkLst>
        </pc:spChg>
        <pc:spChg chg="add mod ord replST">
          <ac:chgData name="Abdessamad Derraz" userId="4c6d9526346a9ae3" providerId="LiveId" clId="{AD25D313-8F40-411F-BE09-C1B3962AFFC3}" dt="2022-07-28T16:34:37.580" v="862"/>
          <ac:spMkLst>
            <pc:docMk/>
            <pc:sldMk cId="2352061956" sldId="314"/>
            <ac:spMk id="6" creationId="{80FBB307-BB78-38A5-B551-C95BA9E793CC}"/>
          </ac:spMkLst>
        </pc:spChg>
        <pc:spChg chg="mod">
          <ac:chgData name="Abdessamad Derraz" userId="4c6d9526346a9ae3" providerId="LiveId" clId="{AD25D313-8F40-411F-BE09-C1B3962AFFC3}" dt="2022-08-11T14:46:43.344" v="19304"/>
          <ac:spMkLst>
            <pc:docMk/>
            <pc:sldMk cId="2352061956" sldId="314"/>
            <ac:spMk id="9" creationId="{BF9B13CB-2450-AD43-FC06-5ABAE906D5D2}"/>
          </ac:spMkLst>
        </pc:spChg>
        <pc:spChg chg="mod">
          <ac:chgData name="Abdessamad Derraz" userId="4c6d9526346a9ae3" providerId="LiveId" clId="{AD25D313-8F40-411F-BE09-C1B3962AFFC3}" dt="2022-08-11T14:46:43.344" v="19304"/>
          <ac:spMkLst>
            <pc:docMk/>
            <pc:sldMk cId="2352061956" sldId="314"/>
            <ac:spMk id="10" creationId="{093EC50B-B056-A350-4AFF-763370AA7F29}"/>
          </ac:spMkLst>
        </pc:spChg>
        <pc:spChg chg="mod">
          <ac:chgData name="Abdessamad Derraz" userId="4c6d9526346a9ae3" providerId="LiveId" clId="{AD25D313-8F40-411F-BE09-C1B3962AFFC3}" dt="2022-08-11T14:46:43.344" v="19304"/>
          <ac:spMkLst>
            <pc:docMk/>
            <pc:sldMk cId="2352061956" sldId="314"/>
            <ac:spMk id="12" creationId="{12CCD7CA-BFC2-1CA6-09D7-7948FCAECA83}"/>
          </ac:spMkLst>
        </pc:spChg>
        <pc:spChg chg="mod">
          <ac:chgData name="Abdessamad Derraz" userId="4c6d9526346a9ae3" providerId="LiveId" clId="{AD25D313-8F40-411F-BE09-C1B3962AFFC3}" dt="2022-08-11T14:46:43.344" v="19304"/>
          <ac:spMkLst>
            <pc:docMk/>
            <pc:sldMk cId="2352061956" sldId="314"/>
            <ac:spMk id="13" creationId="{9ECD0C45-D90E-C218-6E42-96D526E8D63B}"/>
          </ac:spMkLst>
        </pc:spChg>
        <pc:spChg chg="mod">
          <ac:chgData name="Abdessamad Derraz" userId="4c6d9526346a9ae3" providerId="LiveId" clId="{AD25D313-8F40-411F-BE09-C1B3962AFFC3}" dt="2022-08-11T14:46:43.344" v="19304"/>
          <ac:spMkLst>
            <pc:docMk/>
            <pc:sldMk cId="2352061956" sldId="314"/>
            <ac:spMk id="14" creationId="{F0F6491B-7EF2-9CE3-32B6-638D9479C49A}"/>
          </ac:spMkLst>
        </pc:spChg>
        <pc:spChg chg="mod">
          <ac:chgData name="Abdessamad Derraz" userId="4c6d9526346a9ae3" providerId="LiveId" clId="{AD25D313-8F40-411F-BE09-C1B3962AFFC3}" dt="2022-08-11T14:46:43.344" v="19304"/>
          <ac:spMkLst>
            <pc:docMk/>
            <pc:sldMk cId="2352061956" sldId="314"/>
            <ac:spMk id="15" creationId="{C394C840-14BC-BE11-A143-9DEF13C8357C}"/>
          </ac:spMkLst>
        </pc:spChg>
        <pc:spChg chg="mod">
          <ac:chgData name="Abdessamad Derraz" userId="4c6d9526346a9ae3" providerId="LiveId" clId="{AD25D313-8F40-411F-BE09-C1B3962AFFC3}" dt="2022-08-11T14:46:43.344" v="19304"/>
          <ac:spMkLst>
            <pc:docMk/>
            <pc:sldMk cId="2352061956" sldId="314"/>
            <ac:spMk id="16" creationId="{8FBFAF8E-22E5-1EE9-AAF6-0E73FEC1124F}"/>
          </ac:spMkLst>
        </pc:spChg>
        <pc:spChg chg="mod">
          <ac:chgData name="Abdessamad Derraz" userId="4c6d9526346a9ae3" providerId="LiveId" clId="{AD25D313-8F40-411F-BE09-C1B3962AFFC3}" dt="2022-08-11T14:46:43.344" v="19304"/>
          <ac:spMkLst>
            <pc:docMk/>
            <pc:sldMk cId="2352061956" sldId="314"/>
            <ac:spMk id="17" creationId="{F592CE9A-AA0D-652D-3F9A-9005012CC55D}"/>
          </ac:spMkLst>
        </pc:spChg>
        <pc:spChg chg="mod">
          <ac:chgData name="Abdessamad Derraz" userId="4c6d9526346a9ae3" providerId="LiveId" clId="{AD25D313-8F40-411F-BE09-C1B3962AFFC3}" dt="2022-08-11T14:46:43.344" v="19304"/>
          <ac:spMkLst>
            <pc:docMk/>
            <pc:sldMk cId="2352061956" sldId="314"/>
            <ac:spMk id="18" creationId="{6EFFC36B-2D0D-D382-23B1-08FCCD007568}"/>
          </ac:spMkLst>
        </pc:spChg>
        <pc:spChg chg="mod">
          <ac:chgData name="Abdessamad Derraz" userId="4c6d9526346a9ae3" providerId="LiveId" clId="{AD25D313-8F40-411F-BE09-C1B3962AFFC3}" dt="2022-08-11T14:46:43.344" v="19304"/>
          <ac:spMkLst>
            <pc:docMk/>
            <pc:sldMk cId="2352061956" sldId="314"/>
            <ac:spMk id="19" creationId="{45494669-48C4-CF2C-9D75-4B17C4D3F166}"/>
          </ac:spMkLst>
        </pc:spChg>
        <pc:spChg chg="mod">
          <ac:chgData name="Abdessamad Derraz" userId="4c6d9526346a9ae3" providerId="LiveId" clId="{AD25D313-8F40-411F-BE09-C1B3962AFFC3}" dt="2022-08-11T14:46:43.344" v="19304"/>
          <ac:spMkLst>
            <pc:docMk/>
            <pc:sldMk cId="2352061956" sldId="314"/>
            <ac:spMk id="20" creationId="{653A2055-C50B-A6C6-B8BE-7850CFB2C28C}"/>
          </ac:spMkLst>
        </pc:spChg>
        <pc:spChg chg="mod">
          <ac:chgData name="Abdessamad Derraz" userId="4c6d9526346a9ae3" providerId="LiveId" clId="{AD25D313-8F40-411F-BE09-C1B3962AFFC3}" dt="2022-08-11T14:46:43.344" v="19304"/>
          <ac:spMkLst>
            <pc:docMk/>
            <pc:sldMk cId="2352061956" sldId="314"/>
            <ac:spMk id="21" creationId="{10BEA49D-A9C1-CDBB-C93F-C3538795C2B5}"/>
          </ac:spMkLst>
        </pc:spChg>
        <pc:spChg chg="mod">
          <ac:chgData name="Abdessamad Derraz" userId="4c6d9526346a9ae3" providerId="LiveId" clId="{AD25D313-8F40-411F-BE09-C1B3962AFFC3}" dt="2022-08-11T14:46:43.344" v="19304"/>
          <ac:spMkLst>
            <pc:docMk/>
            <pc:sldMk cId="2352061956" sldId="314"/>
            <ac:spMk id="22" creationId="{39E4C3D9-9A72-1ADE-7265-DFE87EE82EB9}"/>
          </ac:spMkLst>
        </pc:spChg>
        <pc:spChg chg="mod">
          <ac:chgData name="Abdessamad Derraz" userId="4c6d9526346a9ae3" providerId="LiveId" clId="{AD25D313-8F40-411F-BE09-C1B3962AFFC3}" dt="2022-08-11T14:46:43.344" v="19304"/>
          <ac:spMkLst>
            <pc:docMk/>
            <pc:sldMk cId="2352061956" sldId="314"/>
            <ac:spMk id="23" creationId="{E6CA9E02-4069-2B4A-F952-668F8589D891}"/>
          </ac:spMkLst>
        </pc:spChg>
        <pc:spChg chg="mod">
          <ac:chgData name="Abdessamad Derraz" userId="4c6d9526346a9ae3" providerId="LiveId" clId="{AD25D313-8F40-411F-BE09-C1B3962AFFC3}" dt="2022-08-11T14:46:43.344" v="19304"/>
          <ac:spMkLst>
            <pc:docMk/>
            <pc:sldMk cId="2352061956" sldId="314"/>
            <ac:spMk id="25" creationId="{E8BC251F-C3A2-1066-29F1-8E07135E447B}"/>
          </ac:spMkLst>
        </pc:spChg>
        <pc:spChg chg="mod">
          <ac:chgData name="Abdessamad Derraz" userId="4c6d9526346a9ae3" providerId="LiveId" clId="{AD25D313-8F40-411F-BE09-C1B3962AFFC3}" dt="2022-08-11T14:46:43.344" v="19304"/>
          <ac:spMkLst>
            <pc:docMk/>
            <pc:sldMk cId="2352061956" sldId="314"/>
            <ac:spMk id="26" creationId="{DF414DD8-4059-238F-CF74-DFFAA8B91F19}"/>
          </ac:spMkLst>
        </pc:spChg>
        <pc:spChg chg="mod">
          <ac:chgData name="Abdessamad Derraz" userId="4c6d9526346a9ae3" providerId="LiveId" clId="{AD25D313-8F40-411F-BE09-C1B3962AFFC3}" dt="2022-08-11T14:46:43.344" v="19304"/>
          <ac:spMkLst>
            <pc:docMk/>
            <pc:sldMk cId="2352061956" sldId="314"/>
            <ac:spMk id="28" creationId="{265C4FF6-AA6E-1B66-4436-FFEC0FA83524}"/>
          </ac:spMkLst>
        </pc:spChg>
        <pc:spChg chg="mod">
          <ac:chgData name="Abdessamad Derraz" userId="4c6d9526346a9ae3" providerId="LiveId" clId="{AD25D313-8F40-411F-BE09-C1B3962AFFC3}" dt="2022-08-11T14:46:43.344" v="19304"/>
          <ac:spMkLst>
            <pc:docMk/>
            <pc:sldMk cId="2352061956" sldId="314"/>
            <ac:spMk id="29" creationId="{BCC3BA1D-A72A-8C27-CE07-9594753C3A31}"/>
          </ac:spMkLst>
        </pc:spChg>
        <pc:spChg chg="mod">
          <ac:chgData name="Abdessamad Derraz" userId="4c6d9526346a9ae3" providerId="LiveId" clId="{AD25D313-8F40-411F-BE09-C1B3962AFFC3}" dt="2022-08-11T14:46:43.344" v="19304"/>
          <ac:spMkLst>
            <pc:docMk/>
            <pc:sldMk cId="2352061956" sldId="314"/>
            <ac:spMk id="30" creationId="{D513D26D-2136-D9AA-C902-0DC34FE62013}"/>
          </ac:spMkLst>
        </pc:spChg>
        <pc:spChg chg="mod">
          <ac:chgData name="Abdessamad Derraz" userId="4c6d9526346a9ae3" providerId="LiveId" clId="{AD25D313-8F40-411F-BE09-C1B3962AFFC3}" dt="2022-08-11T14:46:43.344" v="19304"/>
          <ac:spMkLst>
            <pc:docMk/>
            <pc:sldMk cId="2352061956" sldId="314"/>
            <ac:spMk id="31" creationId="{C6C2F83D-CD15-4F8A-401E-CC5BCE7E1A97}"/>
          </ac:spMkLst>
        </pc:spChg>
        <pc:spChg chg="mod">
          <ac:chgData name="Abdessamad Derraz" userId="4c6d9526346a9ae3" providerId="LiveId" clId="{AD25D313-8F40-411F-BE09-C1B3962AFFC3}" dt="2022-08-11T14:46:43.344" v="19304"/>
          <ac:spMkLst>
            <pc:docMk/>
            <pc:sldMk cId="2352061956" sldId="314"/>
            <ac:spMk id="32" creationId="{867CD22D-6CEA-FE08-8C90-0DDD443688FA}"/>
          </ac:spMkLst>
        </pc:spChg>
        <pc:spChg chg="mod">
          <ac:chgData name="Abdessamad Derraz" userId="4c6d9526346a9ae3" providerId="LiveId" clId="{AD25D313-8F40-411F-BE09-C1B3962AFFC3}" dt="2022-08-11T14:46:43.344" v="19304"/>
          <ac:spMkLst>
            <pc:docMk/>
            <pc:sldMk cId="2352061956" sldId="314"/>
            <ac:spMk id="33" creationId="{CAB50157-8E91-D2BB-DACB-2A36A0619D7E}"/>
          </ac:spMkLst>
        </pc:spChg>
        <pc:spChg chg="mod">
          <ac:chgData name="Abdessamad Derraz" userId="4c6d9526346a9ae3" providerId="LiveId" clId="{AD25D313-8F40-411F-BE09-C1B3962AFFC3}" dt="2022-08-11T14:46:43.344" v="19304"/>
          <ac:spMkLst>
            <pc:docMk/>
            <pc:sldMk cId="2352061956" sldId="314"/>
            <ac:spMk id="34" creationId="{58BC9287-A0B9-00BB-A49B-ECEEBA3A0C8C}"/>
          </ac:spMkLst>
        </pc:spChg>
        <pc:spChg chg="mod">
          <ac:chgData name="Abdessamad Derraz" userId="4c6d9526346a9ae3" providerId="LiveId" clId="{AD25D313-8F40-411F-BE09-C1B3962AFFC3}" dt="2022-08-11T14:46:43.344" v="19304"/>
          <ac:spMkLst>
            <pc:docMk/>
            <pc:sldMk cId="2352061956" sldId="314"/>
            <ac:spMk id="36" creationId="{62A8876D-9E74-DAAC-2E84-F147C828FBA8}"/>
          </ac:spMkLst>
        </pc:spChg>
        <pc:spChg chg="mod">
          <ac:chgData name="Abdessamad Derraz" userId="4c6d9526346a9ae3" providerId="LiveId" clId="{AD25D313-8F40-411F-BE09-C1B3962AFFC3}" dt="2022-08-11T14:46:43.344" v="19304"/>
          <ac:spMkLst>
            <pc:docMk/>
            <pc:sldMk cId="2352061956" sldId="314"/>
            <ac:spMk id="37" creationId="{C9A9F0A0-1223-AF07-067A-B2C4D159E1CF}"/>
          </ac:spMkLst>
        </pc:spChg>
        <pc:spChg chg="mod">
          <ac:chgData name="Abdessamad Derraz" userId="4c6d9526346a9ae3" providerId="LiveId" clId="{AD25D313-8F40-411F-BE09-C1B3962AFFC3}" dt="2022-08-11T14:46:43.344" v="19304"/>
          <ac:spMkLst>
            <pc:docMk/>
            <pc:sldMk cId="2352061956" sldId="314"/>
            <ac:spMk id="38" creationId="{A769699C-2021-28E4-65A1-3E75D291A95B}"/>
          </ac:spMkLst>
        </pc:spChg>
        <pc:spChg chg="mod">
          <ac:chgData name="Abdessamad Derraz" userId="4c6d9526346a9ae3" providerId="LiveId" clId="{AD25D313-8F40-411F-BE09-C1B3962AFFC3}" dt="2022-08-11T14:46:43.344" v="19304"/>
          <ac:spMkLst>
            <pc:docMk/>
            <pc:sldMk cId="2352061956" sldId="314"/>
            <ac:spMk id="39" creationId="{C56D5AE5-B57C-D80A-1ED8-94F4D85DAC9D}"/>
          </ac:spMkLst>
        </pc:spChg>
        <pc:spChg chg="mod">
          <ac:chgData name="Abdessamad Derraz" userId="4c6d9526346a9ae3" providerId="LiveId" clId="{AD25D313-8F40-411F-BE09-C1B3962AFFC3}" dt="2022-08-11T14:46:43.344" v="19304"/>
          <ac:spMkLst>
            <pc:docMk/>
            <pc:sldMk cId="2352061956" sldId="314"/>
            <ac:spMk id="40" creationId="{678051F1-4359-3E3C-1078-7192DDE5B223}"/>
          </ac:spMkLst>
        </pc:spChg>
        <pc:spChg chg="mod">
          <ac:chgData name="Abdessamad Derraz" userId="4c6d9526346a9ae3" providerId="LiveId" clId="{AD25D313-8F40-411F-BE09-C1B3962AFFC3}" dt="2022-08-11T14:46:43.344" v="19304"/>
          <ac:spMkLst>
            <pc:docMk/>
            <pc:sldMk cId="2352061956" sldId="314"/>
            <ac:spMk id="41" creationId="{799DC67C-F85F-7E19-D64C-00F6A59EEA11}"/>
          </ac:spMkLst>
        </pc:spChg>
        <pc:spChg chg="mod">
          <ac:chgData name="Abdessamad Derraz" userId="4c6d9526346a9ae3" providerId="LiveId" clId="{AD25D313-8F40-411F-BE09-C1B3962AFFC3}" dt="2022-08-11T14:46:43.344" v="19304"/>
          <ac:spMkLst>
            <pc:docMk/>
            <pc:sldMk cId="2352061956" sldId="314"/>
            <ac:spMk id="42" creationId="{1DD8EEF3-4B54-1EC4-DC3A-2281A40DD434}"/>
          </ac:spMkLst>
        </pc:spChg>
        <pc:spChg chg="mod">
          <ac:chgData name="Abdessamad Derraz" userId="4c6d9526346a9ae3" providerId="LiveId" clId="{AD25D313-8F40-411F-BE09-C1B3962AFFC3}" dt="2022-08-11T14:46:43.344" v="19304"/>
          <ac:spMkLst>
            <pc:docMk/>
            <pc:sldMk cId="2352061956" sldId="314"/>
            <ac:spMk id="43" creationId="{B1498A53-00A0-36FB-A735-C89F59463041}"/>
          </ac:spMkLst>
        </pc:spChg>
        <pc:spChg chg="mod">
          <ac:chgData name="Abdessamad Derraz" userId="4c6d9526346a9ae3" providerId="LiveId" clId="{AD25D313-8F40-411F-BE09-C1B3962AFFC3}" dt="2022-08-11T14:46:43.344" v="19304"/>
          <ac:spMkLst>
            <pc:docMk/>
            <pc:sldMk cId="2352061956" sldId="314"/>
            <ac:spMk id="44" creationId="{466A4858-77E7-09E6-0566-1AF41B2406BD}"/>
          </ac:spMkLst>
        </pc:spChg>
        <pc:spChg chg="mod">
          <ac:chgData name="Abdessamad Derraz" userId="4c6d9526346a9ae3" providerId="LiveId" clId="{AD25D313-8F40-411F-BE09-C1B3962AFFC3}" dt="2022-08-11T14:46:43.344" v="19304"/>
          <ac:spMkLst>
            <pc:docMk/>
            <pc:sldMk cId="2352061956" sldId="314"/>
            <ac:spMk id="46" creationId="{43C1D73E-211D-D4A8-F9E2-D5ABA2DEB582}"/>
          </ac:spMkLst>
        </pc:spChg>
        <pc:spChg chg="mod">
          <ac:chgData name="Abdessamad Derraz" userId="4c6d9526346a9ae3" providerId="LiveId" clId="{AD25D313-8F40-411F-BE09-C1B3962AFFC3}" dt="2022-08-11T14:46:43.344" v="19304"/>
          <ac:spMkLst>
            <pc:docMk/>
            <pc:sldMk cId="2352061956" sldId="314"/>
            <ac:spMk id="47" creationId="{0FA06179-A6E2-422E-2CC9-33A67FAC99D7}"/>
          </ac:spMkLst>
        </pc:spChg>
        <pc:spChg chg="mod">
          <ac:chgData name="Abdessamad Derraz" userId="4c6d9526346a9ae3" providerId="LiveId" clId="{AD25D313-8F40-411F-BE09-C1B3962AFFC3}" dt="2022-08-11T14:46:43.344" v="19304"/>
          <ac:spMkLst>
            <pc:docMk/>
            <pc:sldMk cId="2352061956" sldId="314"/>
            <ac:spMk id="49" creationId="{85BE6C73-53BC-BB66-719A-E64EAE40E7C5}"/>
          </ac:spMkLst>
        </pc:spChg>
        <pc:spChg chg="mod">
          <ac:chgData name="Abdessamad Derraz" userId="4c6d9526346a9ae3" providerId="LiveId" clId="{AD25D313-8F40-411F-BE09-C1B3962AFFC3}" dt="2022-08-11T14:46:43.344" v="19304"/>
          <ac:spMkLst>
            <pc:docMk/>
            <pc:sldMk cId="2352061956" sldId="314"/>
            <ac:spMk id="50" creationId="{65A8199A-79F8-049D-A43F-29BB40E327EF}"/>
          </ac:spMkLst>
        </pc:spChg>
        <pc:spChg chg="mod">
          <ac:chgData name="Abdessamad Derraz" userId="4c6d9526346a9ae3" providerId="LiveId" clId="{AD25D313-8F40-411F-BE09-C1B3962AFFC3}" dt="2022-08-11T14:46:43.344" v="19304"/>
          <ac:spMkLst>
            <pc:docMk/>
            <pc:sldMk cId="2352061956" sldId="314"/>
            <ac:spMk id="52" creationId="{12771E05-BBE9-F9CF-119D-7840D909C409}"/>
          </ac:spMkLst>
        </pc:spChg>
        <pc:spChg chg="mod">
          <ac:chgData name="Abdessamad Derraz" userId="4c6d9526346a9ae3" providerId="LiveId" clId="{AD25D313-8F40-411F-BE09-C1B3962AFFC3}" dt="2022-08-11T14:46:43.344" v="19304"/>
          <ac:spMkLst>
            <pc:docMk/>
            <pc:sldMk cId="2352061956" sldId="314"/>
            <ac:spMk id="53" creationId="{716129FE-029A-9FA4-BFAC-524E9576E255}"/>
          </ac:spMkLst>
        </pc:spChg>
        <pc:spChg chg="mod">
          <ac:chgData name="Abdessamad Derraz" userId="4c6d9526346a9ae3" providerId="LiveId" clId="{AD25D313-8F40-411F-BE09-C1B3962AFFC3}" dt="2022-08-11T14:46:43.344" v="19304"/>
          <ac:spMkLst>
            <pc:docMk/>
            <pc:sldMk cId="2352061956" sldId="314"/>
            <ac:spMk id="54" creationId="{6D6956A4-233E-5108-DD04-E6E36C01A077}"/>
          </ac:spMkLst>
        </pc:spChg>
        <pc:spChg chg="mod">
          <ac:chgData name="Abdessamad Derraz" userId="4c6d9526346a9ae3" providerId="LiveId" clId="{AD25D313-8F40-411F-BE09-C1B3962AFFC3}" dt="2022-08-11T14:46:43.344" v="19304"/>
          <ac:spMkLst>
            <pc:docMk/>
            <pc:sldMk cId="2352061956" sldId="314"/>
            <ac:spMk id="56" creationId="{470DF390-571B-BAED-3802-433C4E0FEE44}"/>
          </ac:spMkLst>
        </pc:spChg>
        <pc:spChg chg="mod">
          <ac:chgData name="Abdessamad Derraz" userId="4c6d9526346a9ae3" providerId="LiveId" clId="{AD25D313-8F40-411F-BE09-C1B3962AFFC3}" dt="2022-08-11T14:46:43.344" v="19304"/>
          <ac:spMkLst>
            <pc:docMk/>
            <pc:sldMk cId="2352061956" sldId="314"/>
            <ac:spMk id="57" creationId="{7832DDF7-6F33-4FEA-7F4C-F6919341B6E9}"/>
          </ac:spMkLst>
        </pc:spChg>
        <pc:spChg chg="mod">
          <ac:chgData name="Abdessamad Derraz" userId="4c6d9526346a9ae3" providerId="LiveId" clId="{AD25D313-8F40-411F-BE09-C1B3962AFFC3}" dt="2022-08-11T14:46:43.344" v="19304"/>
          <ac:spMkLst>
            <pc:docMk/>
            <pc:sldMk cId="2352061956" sldId="314"/>
            <ac:spMk id="58" creationId="{4E7F76CD-02EF-BF53-0955-22001119C2E2}"/>
          </ac:spMkLst>
        </pc:spChg>
        <pc:spChg chg="mod">
          <ac:chgData name="Abdessamad Derraz" userId="4c6d9526346a9ae3" providerId="LiveId" clId="{AD25D313-8F40-411F-BE09-C1B3962AFFC3}" dt="2022-08-11T14:46:43.344" v="19304"/>
          <ac:spMkLst>
            <pc:docMk/>
            <pc:sldMk cId="2352061956" sldId="314"/>
            <ac:spMk id="59" creationId="{504F8F6C-A0A1-0822-0851-F1B04B010526}"/>
          </ac:spMkLst>
        </pc:spChg>
        <pc:grpChg chg="mod replST">
          <ac:chgData name="Abdessamad Derraz" userId="4c6d9526346a9ae3" providerId="LiveId" clId="{AD25D313-8F40-411F-BE09-C1B3962AFFC3}" dt="2022-08-11T14:46:43.344" v="19304"/>
          <ac:grpSpMkLst>
            <pc:docMk/>
            <pc:sldMk cId="2352061956" sldId="314"/>
            <ac:grpSpMk id="5" creationId="{73808F4F-59B1-79DF-86E0-1CB5727EEBAF}"/>
          </ac:grpSpMkLst>
        </pc:grpChg>
        <pc:grpChg chg="mod">
          <ac:chgData name="Abdessamad Derraz" userId="4c6d9526346a9ae3" providerId="LiveId" clId="{AD25D313-8F40-411F-BE09-C1B3962AFFC3}" dt="2022-08-11T14:46:43.344" v="19304"/>
          <ac:grpSpMkLst>
            <pc:docMk/>
            <pc:sldMk cId="2352061956" sldId="314"/>
            <ac:grpSpMk id="7" creationId="{B51A9A49-7A01-1A1C-2A8F-898EF963B48C}"/>
          </ac:grpSpMkLst>
        </pc:grpChg>
        <pc:grpChg chg="mod">
          <ac:chgData name="Abdessamad Derraz" userId="4c6d9526346a9ae3" providerId="LiveId" clId="{AD25D313-8F40-411F-BE09-C1B3962AFFC3}" dt="2022-08-11T14:46:43.344" v="19304"/>
          <ac:grpSpMkLst>
            <pc:docMk/>
            <pc:sldMk cId="2352061956" sldId="314"/>
            <ac:grpSpMk id="8" creationId="{D0430FC6-6437-0BE8-E309-955790735430}"/>
          </ac:grpSpMkLst>
        </pc:grpChg>
        <pc:grpChg chg="mod">
          <ac:chgData name="Abdessamad Derraz" userId="4c6d9526346a9ae3" providerId="LiveId" clId="{AD25D313-8F40-411F-BE09-C1B3962AFFC3}" dt="2022-08-11T14:46:43.344" v="19304"/>
          <ac:grpSpMkLst>
            <pc:docMk/>
            <pc:sldMk cId="2352061956" sldId="314"/>
            <ac:grpSpMk id="11" creationId="{84E03835-ECE6-7185-04D6-5513CDC1AFBA}"/>
          </ac:grpSpMkLst>
        </pc:grpChg>
        <pc:grpChg chg="mod">
          <ac:chgData name="Abdessamad Derraz" userId="4c6d9526346a9ae3" providerId="LiveId" clId="{AD25D313-8F40-411F-BE09-C1B3962AFFC3}" dt="2022-08-11T14:46:43.344" v="19304"/>
          <ac:grpSpMkLst>
            <pc:docMk/>
            <pc:sldMk cId="2352061956" sldId="314"/>
            <ac:grpSpMk id="24" creationId="{E6DB3B52-8127-DE85-12DD-9C6CA192788E}"/>
          </ac:grpSpMkLst>
        </pc:grpChg>
        <pc:grpChg chg="mod">
          <ac:chgData name="Abdessamad Derraz" userId="4c6d9526346a9ae3" providerId="LiveId" clId="{AD25D313-8F40-411F-BE09-C1B3962AFFC3}" dt="2022-08-11T14:46:43.344" v="19304"/>
          <ac:grpSpMkLst>
            <pc:docMk/>
            <pc:sldMk cId="2352061956" sldId="314"/>
            <ac:grpSpMk id="27" creationId="{1072B3D9-F39A-E0D1-F9D4-DF80741DE27C}"/>
          </ac:grpSpMkLst>
        </pc:grpChg>
        <pc:grpChg chg="mod replST">
          <ac:chgData name="Abdessamad Derraz" userId="4c6d9526346a9ae3" providerId="LiveId" clId="{AD25D313-8F40-411F-BE09-C1B3962AFFC3}" dt="2022-08-11T14:46:43.344" v="19304"/>
          <ac:grpSpMkLst>
            <pc:docMk/>
            <pc:sldMk cId="2352061956" sldId="314"/>
            <ac:grpSpMk id="35" creationId="{A076F6AB-16E5-BC2B-C51B-75D418D6C4CA}"/>
          </ac:grpSpMkLst>
        </pc:grpChg>
        <pc:grpChg chg="mod">
          <ac:chgData name="Abdessamad Derraz" userId="4c6d9526346a9ae3" providerId="LiveId" clId="{AD25D313-8F40-411F-BE09-C1B3962AFFC3}" dt="2022-08-11T14:46:43.344" v="19304"/>
          <ac:grpSpMkLst>
            <pc:docMk/>
            <pc:sldMk cId="2352061956" sldId="314"/>
            <ac:grpSpMk id="45" creationId="{1032055E-EF77-43DA-DA3A-36337F23598B}"/>
          </ac:grpSpMkLst>
        </pc:grpChg>
        <pc:grpChg chg="mod">
          <ac:chgData name="Abdessamad Derraz" userId="4c6d9526346a9ae3" providerId="LiveId" clId="{AD25D313-8F40-411F-BE09-C1B3962AFFC3}" dt="2022-08-11T14:46:43.344" v="19304"/>
          <ac:grpSpMkLst>
            <pc:docMk/>
            <pc:sldMk cId="2352061956" sldId="314"/>
            <ac:grpSpMk id="48" creationId="{BDA37317-5A6F-DB0E-96C3-1206381A4DE5}"/>
          </ac:grpSpMkLst>
        </pc:grpChg>
        <pc:grpChg chg="mod">
          <ac:chgData name="Abdessamad Derraz" userId="4c6d9526346a9ae3" providerId="LiveId" clId="{AD25D313-8F40-411F-BE09-C1B3962AFFC3}" dt="2022-08-11T14:46:43.344" v="19304"/>
          <ac:grpSpMkLst>
            <pc:docMk/>
            <pc:sldMk cId="2352061956" sldId="314"/>
            <ac:grpSpMk id="51" creationId="{304EB76E-D04E-A33E-BC2B-12CBB5F59DF4}"/>
          </ac:grpSpMkLst>
        </pc:grpChg>
        <pc:grpChg chg="mod">
          <ac:chgData name="Abdessamad Derraz" userId="4c6d9526346a9ae3" providerId="LiveId" clId="{AD25D313-8F40-411F-BE09-C1B3962AFFC3}" dt="2022-08-11T14:46:43.344" v="19304"/>
          <ac:grpSpMkLst>
            <pc:docMk/>
            <pc:sldMk cId="2352061956" sldId="314"/>
            <ac:grpSpMk id="55" creationId="{4BDE8798-2371-9FF3-3A77-4316FB6156CE}"/>
          </ac:grpSpMkLst>
        </pc:grpChg>
        <pc:grpChg chg="mod replST">
          <ac:chgData name="Abdessamad Derraz" userId="4c6d9526346a9ae3" providerId="LiveId" clId="{AD25D313-8F40-411F-BE09-C1B3962AFFC3}" dt="2022-08-11T14:46:43.344" v="19304"/>
          <ac:grpSpMkLst>
            <pc:docMk/>
            <pc:sldMk cId="2352061956" sldId="314"/>
            <ac:grpSpMk id="60" creationId="{2B7C0EEE-A4BA-686A-A3FB-C82485398688}"/>
          </ac:grpSpMkLst>
        </pc:grpChg>
      </pc:sldChg>
      <pc:sldChg chg="addSp delSp modSp new mod modTransition modClrScheme chgLayout modNotes modNotesTx">
        <pc:chgData name="Abdessamad Derraz" userId="4c6d9526346a9ae3" providerId="LiveId" clId="{AD25D313-8F40-411F-BE09-C1B3962AFFC3}" dt="2022-08-14T20:00:58.025" v="34818"/>
        <pc:sldMkLst>
          <pc:docMk/>
          <pc:sldMk cId="447428736" sldId="315"/>
        </pc:sldMkLst>
        <pc:spChg chg="del mod ord">
          <ac:chgData name="Abdessamad Derraz" userId="4c6d9526346a9ae3" providerId="LiveId" clId="{AD25D313-8F40-411F-BE09-C1B3962AFFC3}" dt="2022-07-28T15:51:06.302" v="8" actId="700"/>
          <ac:spMkLst>
            <pc:docMk/>
            <pc:sldMk cId="447428736" sldId="315"/>
            <ac:spMk id="2" creationId="{475EEE94-4EAF-84CF-805E-28822A95CA97}"/>
          </ac:spMkLst>
        </pc:spChg>
        <pc:spChg chg="replST">
          <ac:chgData name="Abdessamad Derraz" userId="4c6d9526346a9ae3" providerId="LiveId" clId="{AD25D313-8F40-411F-BE09-C1B3962AFFC3}" dt="2022-08-14T20:00:58.025" v="34818"/>
          <ac:spMkLst>
            <pc:docMk/>
            <pc:sldMk cId="447428736" sldId="315"/>
            <ac:spMk id="2" creationId="{FDA14A90-ABD9-3295-49F8-707ACE4F52AA}"/>
          </ac:spMkLst>
        </pc:spChg>
        <pc:spChg chg="add mod ord replST">
          <ac:chgData name="Abdessamad Derraz" userId="4c6d9526346a9ae3" providerId="LiveId" clId="{AD25D313-8F40-411F-BE09-C1B3962AFFC3}" dt="2022-07-28T16:34:37.695" v="866"/>
          <ac:spMkLst>
            <pc:docMk/>
            <pc:sldMk cId="447428736" sldId="315"/>
            <ac:spMk id="3" creationId="{AD5F074A-504B-35A2-975C-66914E606868}"/>
          </ac:spMkLst>
        </pc:spChg>
        <pc:spChg chg="mod replST">
          <ac:chgData name="Abdessamad Derraz" userId="4c6d9526346a9ae3" providerId="LiveId" clId="{AD25D313-8F40-411F-BE09-C1B3962AFFC3}" dt="2022-08-11T14:46:43.344" v="19304"/>
          <ac:spMkLst>
            <pc:docMk/>
            <pc:sldMk cId="447428736" sldId="315"/>
            <ac:spMk id="5" creationId="{0FEB8D32-6F18-F55A-AA2F-73F3D711FEC7}"/>
          </ac:spMkLst>
        </pc:spChg>
        <pc:spChg chg="mod replST">
          <ac:chgData name="Abdessamad Derraz" userId="4c6d9526346a9ae3" providerId="LiveId" clId="{AD25D313-8F40-411F-BE09-C1B3962AFFC3}" dt="2022-08-11T14:46:43.344" v="19304"/>
          <ac:spMkLst>
            <pc:docMk/>
            <pc:sldMk cId="447428736" sldId="315"/>
            <ac:spMk id="6" creationId="{36005A1E-FE2F-9BB7-9490-41C3C6AADB19}"/>
          </ac:spMkLst>
        </pc:spChg>
        <pc:spChg chg="mod replST">
          <ac:chgData name="Abdessamad Derraz" userId="4c6d9526346a9ae3" providerId="LiveId" clId="{AD25D313-8F40-411F-BE09-C1B3962AFFC3}" dt="2022-08-11T14:46:43.344" v="19304"/>
          <ac:spMkLst>
            <pc:docMk/>
            <pc:sldMk cId="447428736" sldId="315"/>
            <ac:spMk id="7" creationId="{57A1BB07-C3CD-5ACE-45CE-C37472B74747}"/>
          </ac:spMkLst>
        </pc:spChg>
        <pc:spChg chg="mod replST">
          <ac:chgData name="Abdessamad Derraz" userId="4c6d9526346a9ae3" providerId="LiveId" clId="{AD25D313-8F40-411F-BE09-C1B3962AFFC3}" dt="2022-08-11T14:46:43.344" v="19304"/>
          <ac:spMkLst>
            <pc:docMk/>
            <pc:sldMk cId="447428736" sldId="315"/>
            <ac:spMk id="8" creationId="{398E1091-067F-0E73-469D-A23CC3BDC80E}"/>
          </ac:spMkLst>
        </pc:spChg>
        <pc:spChg chg="mod replST">
          <ac:chgData name="Abdessamad Derraz" userId="4c6d9526346a9ae3" providerId="LiveId" clId="{AD25D313-8F40-411F-BE09-C1B3962AFFC3}" dt="2022-08-11T14:46:43.344" v="19304"/>
          <ac:spMkLst>
            <pc:docMk/>
            <pc:sldMk cId="447428736" sldId="315"/>
            <ac:spMk id="9" creationId="{475EF100-930D-078D-CB24-56F10132D72B}"/>
          </ac:spMkLst>
        </pc:spChg>
        <pc:spChg chg="mod replST">
          <ac:chgData name="Abdessamad Derraz" userId="4c6d9526346a9ae3" providerId="LiveId" clId="{AD25D313-8F40-411F-BE09-C1B3962AFFC3}" dt="2022-08-11T14:46:43.344" v="19304"/>
          <ac:spMkLst>
            <pc:docMk/>
            <pc:sldMk cId="447428736" sldId="315"/>
            <ac:spMk id="10" creationId="{CE67C7BD-FAB8-9F85-776B-641F4D7D8C7D}"/>
          </ac:spMkLst>
        </pc:spChg>
        <pc:spChg chg="mod replST">
          <ac:chgData name="Abdessamad Derraz" userId="4c6d9526346a9ae3" providerId="LiveId" clId="{AD25D313-8F40-411F-BE09-C1B3962AFFC3}" dt="2022-08-11T14:46:43.344" v="19304"/>
          <ac:spMkLst>
            <pc:docMk/>
            <pc:sldMk cId="447428736" sldId="315"/>
            <ac:spMk id="11" creationId="{86740545-360E-3F7F-A90B-130BD56DE65D}"/>
          </ac:spMkLst>
        </pc:spChg>
        <pc:spChg chg="mod replST">
          <ac:chgData name="Abdessamad Derraz" userId="4c6d9526346a9ae3" providerId="LiveId" clId="{AD25D313-8F40-411F-BE09-C1B3962AFFC3}" dt="2022-08-11T14:46:43.344" v="19304"/>
          <ac:spMkLst>
            <pc:docMk/>
            <pc:sldMk cId="447428736" sldId="315"/>
            <ac:spMk id="12" creationId="{FAEC19AE-F1A9-7CEB-9A13-0E1A75B98453}"/>
          </ac:spMkLst>
        </pc:spChg>
        <pc:spChg chg="mod replST">
          <ac:chgData name="Abdessamad Derraz" userId="4c6d9526346a9ae3" providerId="LiveId" clId="{AD25D313-8F40-411F-BE09-C1B3962AFFC3}" dt="2022-08-11T14:46:43.344" v="19304"/>
          <ac:spMkLst>
            <pc:docMk/>
            <pc:sldMk cId="447428736" sldId="315"/>
            <ac:spMk id="13" creationId="{BE19D4B2-8A56-96C5-DA6B-032F80790678}"/>
          </ac:spMkLst>
        </pc:spChg>
        <pc:spChg chg="mod replST">
          <ac:chgData name="Abdessamad Derraz" userId="4c6d9526346a9ae3" providerId="LiveId" clId="{AD25D313-8F40-411F-BE09-C1B3962AFFC3}" dt="2022-08-11T14:46:43.344" v="19304"/>
          <ac:spMkLst>
            <pc:docMk/>
            <pc:sldMk cId="447428736" sldId="315"/>
            <ac:spMk id="17" creationId="{939C16E1-C41E-83B3-BC4D-27012D840C66}"/>
          </ac:spMkLst>
        </pc:spChg>
        <pc:spChg chg="mod replST">
          <ac:chgData name="Abdessamad Derraz" userId="4c6d9526346a9ae3" providerId="LiveId" clId="{AD25D313-8F40-411F-BE09-C1B3962AFFC3}" dt="2022-08-11T14:46:43.344" v="19304"/>
          <ac:spMkLst>
            <pc:docMk/>
            <pc:sldMk cId="447428736" sldId="315"/>
            <ac:spMk id="18" creationId="{39DEC9F4-E803-3111-15D5-FB6F3F38752F}"/>
          </ac:spMkLst>
        </pc:spChg>
        <pc:spChg chg="mod replST">
          <ac:chgData name="Abdessamad Derraz" userId="4c6d9526346a9ae3" providerId="LiveId" clId="{AD25D313-8F40-411F-BE09-C1B3962AFFC3}" dt="2022-08-11T14:46:43.344" v="19304"/>
          <ac:spMkLst>
            <pc:docMk/>
            <pc:sldMk cId="447428736" sldId="315"/>
            <ac:spMk id="19" creationId="{37725FBA-A4D1-246F-8AFA-963213E60AFB}"/>
          </ac:spMkLst>
        </pc:spChg>
        <pc:spChg chg="mod replST">
          <ac:chgData name="Abdessamad Derraz" userId="4c6d9526346a9ae3" providerId="LiveId" clId="{AD25D313-8F40-411F-BE09-C1B3962AFFC3}" dt="2022-08-11T14:46:43.344" v="19304"/>
          <ac:spMkLst>
            <pc:docMk/>
            <pc:sldMk cId="447428736" sldId="315"/>
            <ac:spMk id="20" creationId="{6B66D5DB-37F4-33C6-F3B1-C5771C3556AA}"/>
          </ac:spMkLst>
        </pc:spChg>
        <pc:spChg chg="mod replST">
          <ac:chgData name="Abdessamad Derraz" userId="4c6d9526346a9ae3" providerId="LiveId" clId="{AD25D313-8F40-411F-BE09-C1B3962AFFC3}" dt="2022-08-11T14:46:43.344" v="19304"/>
          <ac:spMkLst>
            <pc:docMk/>
            <pc:sldMk cId="447428736" sldId="315"/>
            <ac:spMk id="21" creationId="{8287E175-9FC3-064E-BBE3-753DD4384457}"/>
          </ac:spMkLst>
        </pc:spChg>
        <pc:spChg chg="mod replST">
          <ac:chgData name="Abdessamad Derraz" userId="4c6d9526346a9ae3" providerId="LiveId" clId="{AD25D313-8F40-411F-BE09-C1B3962AFFC3}" dt="2022-08-11T14:46:43.344" v="19304"/>
          <ac:spMkLst>
            <pc:docMk/>
            <pc:sldMk cId="447428736" sldId="315"/>
            <ac:spMk id="22" creationId="{87BEFFBC-E139-1BA0-045F-C50E28D32FA7}"/>
          </ac:spMkLst>
        </pc:spChg>
        <pc:spChg chg="mod replST">
          <ac:chgData name="Abdessamad Derraz" userId="4c6d9526346a9ae3" providerId="LiveId" clId="{AD25D313-8F40-411F-BE09-C1B3962AFFC3}" dt="2022-08-11T14:46:43.344" v="19304"/>
          <ac:spMkLst>
            <pc:docMk/>
            <pc:sldMk cId="447428736" sldId="315"/>
            <ac:spMk id="49" creationId="{A70F2410-E5E2-3C01-7747-0E43CD41CD91}"/>
          </ac:spMkLst>
        </pc:spChg>
        <pc:spChg chg="mod replST">
          <ac:chgData name="Abdessamad Derraz" userId="4c6d9526346a9ae3" providerId="LiveId" clId="{AD25D313-8F40-411F-BE09-C1B3962AFFC3}" dt="2022-08-11T14:46:43.344" v="19304"/>
          <ac:spMkLst>
            <pc:docMk/>
            <pc:sldMk cId="447428736" sldId="315"/>
            <ac:spMk id="50" creationId="{C889CAA1-E26B-2A5F-A7B4-797E2CCF1546}"/>
          </ac:spMkLst>
        </pc:spChg>
        <pc:spChg chg="mod replST">
          <ac:chgData name="Abdessamad Derraz" userId="4c6d9526346a9ae3" providerId="LiveId" clId="{AD25D313-8F40-411F-BE09-C1B3962AFFC3}" dt="2022-08-11T14:46:43.344" v="19304"/>
          <ac:spMkLst>
            <pc:docMk/>
            <pc:sldMk cId="447428736" sldId="315"/>
            <ac:spMk id="51" creationId="{1BEB9737-153A-4AFE-07D2-7540CA175830}"/>
          </ac:spMkLst>
        </pc:spChg>
        <pc:spChg chg="mod replST">
          <ac:chgData name="Abdessamad Derraz" userId="4c6d9526346a9ae3" providerId="LiveId" clId="{AD25D313-8F40-411F-BE09-C1B3962AFFC3}" dt="2022-08-11T14:46:43.344" v="19304"/>
          <ac:spMkLst>
            <pc:docMk/>
            <pc:sldMk cId="447428736" sldId="315"/>
            <ac:spMk id="52" creationId="{B05BE6C9-BAFE-F432-7142-F4DD555F6488}"/>
          </ac:spMkLst>
        </pc:spChg>
        <pc:spChg chg="mod replST">
          <ac:chgData name="Abdessamad Derraz" userId="4c6d9526346a9ae3" providerId="LiveId" clId="{AD25D313-8F40-411F-BE09-C1B3962AFFC3}" dt="2022-08-11T14:46:43.344" v="19304"/>
          <ac:spMkLst>
            <pc:docMk/>
            <pc:sldMk cId="447428736" sldId="315"/>
            <ac:spMk id="53" creationId="{AC532546-025C-EE5C-FED3-C9A8815F4EF0}"/>
          </ac:spMkLst>
        </pc:spChg>
        <pc:spChg chg="mod replST">
          <ac:chgData name="Abdessamad Derraz" userId="4c6d9526346a9ae3" providerId="LiveId" clId="{AD25D313-8F40-411F-BE09-C1B3962AFFC3}" dt="2022-08-11T14:46:43.344" v="19304"/>
          <ac:spMkLst>
            <pc:docMk/>
            <pc:sldMk cId="447428736" sldId="315"/>
            <ac:spMk id="54" creationId="{2DD612CE-0616-3F4B-15E3-A658C8701162}"/>
          </ac:spMkLst>
        </pc:spChg>
        <pc:spChg chg="mod replST">
          <ac:chgData name="Abdessamad Derraz" userId="4c6d9526346a9ae3" providerId="LiveId" clId="{AD25D313-8F40-411F-BE09-C1B3962AFFC3}" dt="2022-08-11T14:46:43.344" v="19304"/>
          <ac:spMkLst>
            <pc:docMk/>
            <pc:sldMk cId="447428736" sldId="315"/>
            <ac:spMk id="55" creationId="{BB784EF9-1F71-68F7-C609-B48D29008BCB}"/>
          </ac:spMkLst>
        </pc:spChg>
        <pc:spChg chg="mod replST">
          <ac:chgData name="Abdessamad Derraz" userId="4c6d9526346a9ae3" providerId="LiveId" clId="{AD25D313-8F40-411F-BE09-C1B3962AFFC3}" dt="2022-08-11T14:46:43.344" v="19304"/>
          <ac:spMkLst>
            <pc:docMk/>
            <pc:sldMk cId="447428736" sldId="315"/>
            <ac:spMk id="56" creationId="{063630CA-5765-65A2-6E76-B20C2D8BF651}"/>
          </ac:spMkLst>
        </pc:spChg>
        <pc:spChg chg="mod replST">
          <ac:chgData name="Abdessamad Derraz" userId="4c6d9526346a9ae3" providerId="LiveId" clId="{AD25D313-8F40-411F-BE09-C1B3962AFFC3}" dt="2022-08-11T14:46:43.344" v="19304"/>
          <ac:spMkLst>
            <pc:docMk/>
            <pc:sldMk cId="447428736" sldId="315"/>
            <ac:spMk id="57" creationId="{C83A97B9-4678-D844-E7EC-44697A0AFDF7}"/>
          </ac:spMkLst>
        </pc:spChg>
        <pc:spChg chg="mod replST">
          <ac:chgData name="Abdessamad Derraz" userId="4c6d9526346a9ae3" providerId="LiveId" clId="{AD25D313-8F40-411F-BE09-C1B3962AFFC3}" dt="2022-08-11T14:46:43.344" v="19304"/>
          <ac:spMkLst>
            <pc:docMk/>
            <pc:sldMk cId="447428736" sldId="315"/>
            <ac:spMk id="58" creationId="{21F5C81E-5C5F-E130-8C2B-8B8E60BFE1E5}"/>
          </ac:spMkLst>
        </pc:spChg>
        <pc:spChg chg="mod replST">
          <ac:chgData name="Abdessamad Derraz" userId="4c6d9526346a9ae3" providerId="LiveId" clId="{AD25D313-8F40-411F-BE09-C1B3962AFFC3}" dt="2022-08-11T14:46:43.344" v="19304"/>
          <ac:spMkLst>
            <pc:docMk/>
            <pc:sldMk cId="447428736" sldId="315"/>
            <ac:spMk id="59" creationId="{1DB836AE-B254-2546-66E8-21F63F1AC991}"/>
          </ac:spMkLst>
        </pc:spChg>
        <pc:spChg chg="mod replST">
          <ac:chgData name="Abdessamad Derraz" userId="4c6d9526346a9ae3" providerId="LiveId" clId="{AD25D313-8F40-411F-BE09-C1B3962AFFC3}" dt="2022-08-11T14:46:43.344" v="19304"/>
          <ac:spMkLst>
            <pc:docMk/>
            <pc:sldMk cId="447428736" sldId="315"/>
            <ac:spMk id="60" creationId="{1F9DCD36-1B06-43F0-185F-0800F3217212}"/>
          </ac:spMkLst>
        </pc:spChg>
        <pc:spChg chg="mod replST">
          <ac:chgData name="Abdessamad Derraz" userId="4c6d9526346a9ae3" providerId="LiveId" clId="{AD25D313-8F40-411F-BE09-C1B3962AFFC3}" dt="2022-08-11T14:46:43.344" v="19304"/>
          <ac:spMkLst>
            <pc:docMk/>
            <pc:sldMk cId="447428736" sldId="315"/>
            <ac:spMk id="61" creationId="{220F6D73-B3EC-BBF0-D088-C4BBD09C7BE2}"/>
          </ac:spMkLst>
        </pc:spChg>
        <pc:spChg chg="mod replST">
          <ac:chgData name="Abdessamad Derraz" userId="4c6d9526346a9ae3" providerId="LiveId" clId="{AD25D313-8F40-411F-BE09-C1B3962AFFC3}" dt="2022-08-11T14:46:43.344" v="19304"/>
          <ac:spMkLst>
            <pc:docMk/>
            <pc:sldMk cId="447428736" sldId="315"/>
            <ac:spMk id="62" creationId="{96B0E8EF-CDA2-651F-79CD-1D14CA86B13E}"/>
          </ac:spMkLst>
        </pc:spChg>
        <pc:spChg chg="mod replST">
          <ac:chgData name="Abdessamad Derraz" userId="4c6d9526346a9ae3" providerId="LiveId" clId="{AD25D313-8F40-411F-BE09-C1B3962AFFC3}" dt="2022-08-11T14:46:43.344" v="19304"/>
          <ac:spMkLst>
            <pc:docMk/>
            <pc:sldMk cId="447428736" sldId="315"/>
            <ac:spMk id="63" creationId="{EB30C1F3-EFE2-9757-8386-D0092B489F2A}"/>
          </ac:spMkLst>
        </pc:spChg>
        <pc:spChg chg="mod replST">
          <ac:chgData name="Abdessamad Derraz" userId="4c6d9526346a9ae3" providerId="LiveId" clId="{AD25D313-8F40-411F-BE09-C1B3962AFFC3}" dt="2022-08-11T14:46:43.344" v="19304"/>
          <ac:spMkLst>
            <pc:docMk/>
            <pc:sldMk cId="447428736" sldId="315"/>
            <ac:spMk id="64" creationId="{2DFDC7D0-B8AF-5E3D-469D-338F31795515}"/>
          </ac:spMkLst>
        </pc:spChg>
        <pc:spChg chg="mod replST">
          <ac:chgData name="Abdessamad Derraz" userId="4c6d9526346a9ae3" providerId="LiveId" clId="{AD25D313-8F40-411F-BE09-C1B3962AFFC3}" dt="2022-08-11T14:46:43.344" v="19304"/>
          <ac:spMkLst>
            <pc:docMk/>
            <pc:sldMk cId="447428736" sldId="315"/>
            <ac:spMk id="65" creationId="{5BFFC02D-53A1-1449-C779-D378AA283F9C}"/>
          </ac:spMkLst>
        </pc:spChg>
        <pc:spChg chg="mod replST">
          <ac:chgData name="Abdessamad Derraz" userId="4c6d9526346a9ae3" providerId="LiveId" clId="{AD25D313-8F40-411F-BE09-C1B3962AFFC3}" dt="2022-08-11T14:46:43.344" v="19304"/>
          <ac:spMkLst>
            <pc:docMk/>
            <pc:sldMk cId="447428736" sldId="315"/>
            <ac:spMk id="66" creationId="{105BEF9F-360E-8D93-B3DD-71B1397B8225}"/>
          </ac:spMkLst>
        </pc:spChg>
        <pc:spChg chg="mod replST">
          <ac:chgData name="Abdessamad Derraz" userId="4c6d9526346a9ae3" providerId="LiveId" clId="{AD25D313-8F40-411F-BE09-C1B3962AFFC3}" dt="2022-08-11T14:46:43.344" v="19304"/>
          <ac:spMkLst>
            <pc:docMk/>
            <pc:sldMk cId="447428736" sldId="315"/>
            <ac:spMk id="67" creationId="{8C632EED-3B34-8C88-CCFF-BE56D65D6FC0}"/>
          </ac:spMkLst>
        </pc:spChg>
        <pc:spChg chg="mod replST">
          <ac:chgData name="Abdessamad Derraz" userId="4c6d9526346a9ae3" providerId="LiveId" clId="{AD25D313-8F40-411F-BE09-C1B3962AFFC3}" dt="2022-08-11T14:46:43.344" v="19304"/>
          <ac:spMkLst>
            <pc:docMk/>
            <pc:sldMk cId="447428736" sldId="315"/>
            <ac:spMk id="68" creationId="{47DD9440-1816-7B71-4761-C669FF66F2FE}"/>
          </ac:spMkLst>
        </pc:spChg>
        <pc:spChg chg="mod replST">
          <ac:chgData name="Abdessamad Derraz" userId="4c6d9526346a9ae3" providerId="LiveId" clId="{AD25D313-8F40-411F-BE09-C1B3962AFFC3}" dt="2022-08-11T14:46:43.344" v="19304"/>
          <ac:spMkLst>
            <pc:docMk/>
            <pc:sldMk cId="447428736" sldId="315"/>
            <ac:spMk id="101" creationId="{C75645A2-FB6C-DC25-6DCF-A3F850A65AA0}"/>
          </ac:spMkLst>
        </pc:spChg>
        <pc:spChg chg="mod replST">
          <ac:chgData name="Abdessamad Derraz" userId="4c6d9526346a9ae3" providerId="LiveId" clId="{AD25D313-8F40-411F-BE09-C1B3962AFFC3}" dt="2022-08-11T14:46:43.344" v="19304"/>
          <ac:spMkLst>
            <pc:docMk/>
            <pc:sldMk cId="447428736" sldId="315"/>
            <ac:spMk id="102" creationId="{C641D261-B14E-039C-11AF-CDE2FCA664C3}"/>
          </ac:spMkLst>
        </pc:spChg>
        <pc:spChg chg="mod replST">
          <ac:chgData name="Abdessamad Derraz" userId="4c6d9526346a9ae3" providerId="LiveId" clId="{AD25D313-8F40-411F-BE09-C1B3962AFFC3}" dt="2022-08-11T14:46:43.344" v="19304"/>
          <ac:spMkLst>
            <pc:docMk/>
            <pc:sldMk cId="447428736" sldId="315"/>
            <ac:spMk id="103" creationId="{3B76E673-EC05-7921-2AD7-57B436979A4F}"/>
          </ac:spMkLst>
        </pc:spChg>
        <pc:spChg chg="mod replST">
          <ac:chgData name="Abdessamad Derraz" userId="4c6d9526346a9ae3" providerId="LiveId" clId="{AD25D313-8F40-411F-BE09-C1B3962AFFC3}" dt="2022-08-11T14:46:43.344" v="19304"/>
          <ac:spMkLst>
            <pc:docMk/>
            <pc:sldMk cId="447428736" sldId="315"/>
            <ac:spMk id="104" creationId="{95F09A73-9644-27E8-2C4B-9D2AD7B23C9D}"/>
          </ac:spMkLst>
        </pc:spChg>
        <pc:spChg chg="mod replST">
          <ac:chgData name="Abdessamad Derraz" userId="4c6d9526346a9ae3" providerId="LiveId" clId="{AD25D313-8F40-411F-BE09-C1B3962AFFC3}" dt="2022-08-11T14:46:43.344" v="19304"/>
          <ac:spMkLst>
            <pc:docMk/>
            <pc:sldMk cId="447428736" sldId="315"/>
            <ac:spMk id="105" creationId="{518A99BD-CD31-5D13-783B-47205C98794C}"/>
          </ac:spMkLst>
        </pc:spChg>
        <pc:spChg chg="mod replST">
          <ac:chgData name="Abdessamad Derraz" userId="4c6d9526346a9ae3" providerId="LiveId" clId="{AD25D313-8F40-411F-BE09-C1B3962AFFC3}" dt="2022-08-11T14:46:43.344" v="19304"/>
          <ac:spMkLst>
            <pc:docMk/>
            <pc:sldMk cId="447428736" sldId="315"/>
            <ac:spMk id="106" creationId="{FEA8B1D0-1782-2C9D-2C24-CAB62C7A4AF9}"/>
          </ac:spMkLst>
        </pc:spChg>
        <pc:spChg chg="mod replST">
          <ac:chgData name="Abdessamad Derraz" userId="4c6d9526346a9ae3" providerId="LiveId" clId="{AD25D313-8F40-411F-BE09-C1B3962AFFC3}" dt="2022-08-11T14:46:43.344" v="19304"/>
          <ac:spMkLst>
            <pc:docMk/>
            <pc:sldMk cId="447428736" sldId="315"/>
            <ac:spMk id="107" creationId="{B422A3BC-F7AF-644B-5541-1AB12896DEF3}"/>
          </ac:spMkLst>
        </pc:spChg>
        <pc:spChg chg="mod replST">
          <ac:chgData name="Abdessamad Derraz" userId="4c6d9526346a9ae3" providerId="LiveId" clId="{AD25D313-8F40-411F-BE09-C1B3962AFFC3}" dt="2022-08-11T14:46:43.344" v="19304"/>
          <ac:spMkLst>
            <pc:docMk/>
            <pc:sldMk cId="447428736" sldId="315"/>
            <ac:spMk id="108" creationId="{1794D45E-4731-B538-FE08-030207BEF4A8}"/>
          </ac:spMkLst>
        </pc:spChg>
        <pc:spChg chg="mod replST">
          <ac:chgData name="Abdessamad Derraz" userId="4c6d9526346a9ae3" providerId="LiveId" clId="{AD25D313-8F40-411F-BE09-C1B3962AFFC3}" dt="2022-08-11T14:46:43.344" v="19304"/>
          <ac:spMkLst>
            <pc:docMk/>
            <pc:sldMk cId="447428736" sldId="315"/>
            <ac:spMk id="109" creationId="{1723BD75-E826-FCD1-A878-FCAC4AF17A1B}"/>
          </ac:spMkLst>
        </pc:spChg>
        <pc:spChg chg="mod replST">
          <ac:chgData name="Abdessamad Derraz" userId="4c6d9526346a9ae3" providerId="LiveId" clId="{AD25D313-8F40-411F-BE09-C1B3962AFFC3}" dt="2022-08-11T14:46:43.344" v="19304"/>
          <ac:spMkLst>
            <pc:docMk/>
            <pc:sldMk cId="447428736" sldId="315"/>
            <ac:spMk id="110" creationId="{D92F97E6-0471-991B-6686-43D46880C104}"/>
          </ac:spMkLst>
        </pc:spChg>
        <pc:spChg chg="mod replST">
          <ac:chgData name="Abdessamad Derraz" userId="4c6d9526346a9ae3" providerId="LiveId" clId="{AD25D313-8F40-411F-BE09-C1B3962AFFC3}" dt="2022-08-11T14:46:43.344" v="19304"/>
          <ac:spMkLst>
            <pc:docMk/>
            <pc:sldMk cId="447428736" sldId="315"/>
            <ac:spMk id="111" creationId="{6DDCCF18-D76C-4784-A036-811F72B2CB87}"/>
          </ac:spMkLst>
        </pc:spChg>
      </pc:sldChg>
      <pc:sldChg chg="addSp delSp modSp new mod modTransition modClrScheme chgLayout modNotes modNotesTx">
        <pc:chgData name="Abdessamad Derraz" userId="4c6d9526346a9ae3" providerId="LiveId" clId="{AD25D313-8F40-411F-BE09-C1B3962AFFC3}" dt="2022-08-14T20:00:58.228" v="34819"/>
        <pc:sldMkLst>
          <pc:docMk/>
          <pc:sldMk cId="2490134283" sldId="316"/>
        </pc:sldMkLst>
        <pc:spChg chg="replST">
          <ac:chgData name="Abdessamad Derraz" userId="4c6d9526346a9ae3" providerId="LiveId" clId="{AD25D313-8F40-411F-BE09-C1B3962AFFC3}" dt="2022-08-14T20:00:58.228" v="34819"/>
          <ac:spMkLst>
            <pc:docMk/>
            <pc:sldMk cId="2490134283" sldId="316"/>
            <ac:spMk id="2" creationId="{C0C77E34-81EC-51E2-0FF4-1A5E9C75BC07}"/>
          </ac:spMkLst>
        </pc:spChg>
        <pc:spChg chg="del mod ord">
          <ac:chgData name="Abdessamad Derraz" userId="4c6d9526346a9ae3" providerId="LiveId" clId="{AD25D313-8F40-411F-BE09-C1B3962AFFC3}" dt="2022-07-28T15:55:38.862" v="42" actId="700"/>
          <ac:spMkLst>
            <pc:docMk/>
            <pc:sldMk cId="2490134283" sldId="316"/>
            <ac:spMk id="2" creationId="{DB456714-A2B0-3CD5-D7AE-E04D12D56BE3}"/>
          </ac:spMkLst>
        </pc:spChg>
        <pc:spChg chg="add mod ord replST">
          <ac:chgData name="Abdessamad Derraz" userId="4c6d9526346a9ae3" providerId="LiveId" clId="{AD25D313-8F40-411F-BE09-C1B3962AFFC3}" dt="2022-07-28T16:34:38.974" v="913"/>
          <ac:spMkLst>
            <pc:docMk/>
            <pc:sldMk cId="2490134283" sldId="316"/>
            <ac:spMk id="3" creationId="{D710E63E-8B83-D1C7-7B34-7F5621E1AA51}"/>
          </ac:spMkLst>
        </pc:spChg>
      </pc:sldChg>
      <pc:sldChg chg="addSp delSp modSp new mod modTransition modClrScheme addAnim delAnim chgLayout modNotes modNotesTx">
        <pc:chgData name="Abdessamad Derraz" userId="4c6d9526346a9ae3" providerId="LiveId" clId="{AD25D313-8F40-411F-BE09-C1B3962AFFC3}" dt="2022-08-14T20:00:58.689" v="34824"/>
        <pc:sldMkLst>
          <pc:docMk/>
          <pc:sldMk cId="719341768" sldId="317"/>
        </pc:sldMkLst>
        <pc:spChg chg="del mod ord">
          <ac:chgData name="Abdessamad Derraz" userId="4c6d9526346a9ae3" providerId="LiveId" clId="{AD25D313-8F40-411F-BE09-C1B3962AFFC3}" dt="2022-07-28T16:17:09.134" v="308" actId="700"/>
          <ac:spMkLst>
            <pc:docMk/>
            <pc:sldMk cId="719341768" sldId="317"/>
            <ac:spMk id="2" creationId="{7D1BD425-FEB3-8147-D100-9D3D53DDC57B}"/>
          </ac:spMkLst>
        </pc:spChg>
        <pc:spChg chg="replST">
          <ac:chgData name="Abdessamad Derraz" userId="4c6d9526346a9ae3" providerId="LiveId" clId="{AD25D313-8F40-411F-BE09-C1B3962AFFC3}" dt="2022-08-14T20:00:58.689" v="34824"/>
          <ac:spMkLst>
            <pc:docMk/>
            <pc:sldMk cId="719341768" sldId="317"/>
            <ac:spMk id="2" creationId="{B6BC4D01-9DDF-7120-FD11-1B178CF436A1}"/>
          </ac:spMkLst>
        </pc:spChg>
        <pc:spChg chg="add mod ord replST">
          <ac:chgData name="Abdessamad Derraz" userId="4c6d9526346a9ae3" providerId="LiveId" clId="{AD25D313-8F40-411F-BE09-C1B3962AFFC3}" dt="2022-07-28T19:28:15.625" v="3636" actId="20577"/>
          <ac:spMkLst>
            <pc:docMk/>
            <pc:sldMk cId="719341768" sldId="317"/>
            <ac:spMk id="3" creationId="{C2327B68-32DD-7DC3-1AB5-93BC6E417104}"/>
          </ac:spMkLst>
        </pc:spChg>
        <pc:picChg chg="mod replST">
          <ac:chgData name="Abdessamad Derraz" userId="4c6d9526346a9ae3" providerId="LiveId" clId="{AD25D313-8F40-411F-BE09-C1B3962AFFC3}" dt="2022-08-14T20:00:58.436" v="34820"/>
          <ac:picMkLst>
            <pc:docMk/>
            <pc:sldMk cId="719341768" sldId="317"/>
            <ac:picMk id="4" creationId="{8C1988C5-E014-DF5E-9D37-D1BF2A56CD7C}"/>
          </ac:picMkLst>
        </pc:picChg>
        <pc:picChg chg="mod replST">
          <ac:chgData name="Abdessamad Derraz" userId="4c6d9526346a9ae3" providerId="LiveId" clId="{AD25D313-8F40-411F-BE09-C1B3962AFFC3}" dt="2022-08-14T20:00:58.513" v="34821"/>
          <ac:picMkLst>
            <pc:docMk/>
            <pc:sldMk cId="719341768" sldId="317"/>
            <ac:picMk id="12" creationId="{5380EBAA-4CAA-F3B2-D4E3-55C95D3B207B}"/>
          </ac:picMkLst>
        </pc:picChg>
        <pc:picChg chg="mod replST">
          <ac:chgData name="Abdessamad Derraz" userId="4c6d9526346a9ae3" providerId="LiveId" clId="{AD25D313-8F40-411F-BE09-C1B3962AFFC3}" dt="2022-08-14T20:00:58.554" v="34822"/>
          <ac:picMkLst>
            <pc:docMk/>
            <pc:sldMk cId="719341768" sldId="317"/>
            <ac:picMk id="13" creationId="{23F48183-4E0D-429C-9154-D4F7B8370960}"/>
          </ac:picMkLst>
        </pc:picChg>
        <pc:picChg chg="mod replST">
          <ac:chgData name="Abdessamad Derraz" userId="4c6d9526346a9ae3" providerId="LiveId" clId="{AD25D313-8F40-411F-BE09-C1B3962AFFC3}" dt="2022-08-14T20:00:58.593" v="34823"/>
          <ac:picMkLst>
            <pc:docMk/>
            <pc:sldMk cId="719341768" sldId="317"/>
            <ac:picMk id="14" creationId="{811F2CD8-E5C4-BBF5-EEEB-ABA927D7648C}"/>
          </ac:picMkLst>
        </pc:picChg>
        <pc:picChg chg="add del">
          <ac:chgData name="Abdessamad Derraz" userId="4c6d9526346a9ae3" providerId="LiveId" clId="{AD25D313-8F40-411F-BE09-C1B3962AFFC3}" dt="2022-07-31T10:15:20.327" v="6584" actId="478"/>
          <ac:picMkLst>
            <pc:docMk/>
            <pc:sldMk cId="719341768" sldId="317"/>
            <ac:picMk id="16" creationId="{E2E785AB-1621-B6AE-61B2-DA31647B8323}"/>
          </ac:picMkLst>
        </pc:picChg>
        <pc:picChg chg="add del">
          <ac:chgData name="Abdessamad Derraz" userId="4c6d9526346a9ae3" providerId="LiveId" clId="{AD25D313-8F40-411F-BE09-C1B3962AFFC3}" dt="2022-07-31T10:15:20.327" v="6584" actId="478"/>
          <ac:picMkLst>
            <pc:docMk/>
            <pc:sldMk cId="719341768" sldId="317"/>
            <ac:picMk id="17" creationId="{4C8D3845-EA5A-DD61-ACDD-903162D1252E}"/>
          </ac:picMkLst>
        </pc:picChg>
        <pc:picChg chg="add del">
          <ac:chgData name="Abdessamad Derraz" userId="4c6d9526346a9ae3" providerId="LiveId" clId="{AD25D313-8F40-411F-BE09-C1B3962AFFC3}" dt="2022-07-31T10:15:20.327" v="6584" actId="478"/>
          <ac:picMkLst>
            <pc:docMk/>
            <pc:sldMk cId="719341768" sldId="317"/>
            <ac:picMk id="18" creationId="{85AEF35A-F774-8DD5-9656-5C265DAC1389}"/>
          </ac:picMkLst>
        </pc:picChg>
        <pc:picChg chg="add del">
          <ac:chgData name="Abdessamad Derraz" userId="4c6d9526346a9ae3" providerId="LiveId" clId="{AD25D313-8F40-411F-BE09-C1B3962AFFC3}" dt="2022-07-31T10:15:20.327" v="6584" actId="478"/>
          <ac:picMkLst>
            <pc:docMk/>
            <pc:sldMk cId="719341768" sldId="317"/>
            <ac:picMk id="19" creationId="{AD636A59-0C14-48CF-77DC-B6C491ACCBC5}"/>
          </ac:picMkLst>
        </pc:picChg>
      </pc:sldChg>
      <pc:sldChg chg="addSp delSp modSp new mod modTransition modClrScheme chgLayout modNotes modNotesTx">
        <pc:chgData name="Abdessamad Derraz" userId="4c6d9526346a9ae3" providerId="LiveId" clId="{AD25D313-8F40-411F-BE09-C1B3962AFFC3}" dt="2022-08-14T20:01:00.601" v="34839"/>
        <pc:sldMkLst>
          <pc:docMk/>
          <pc:sldMk cId="2859368987" sldId="318"/>
        </pc:sldMkLst>
        <pc:spChg chg="mod ord replST">
          <ac:chgData name="Abdessamad Derraz" userId="4c6d9526346a9ae3" providerId="LiveId" clId="{AD25D313-8F40-411F-BE09-C1B3962AFFC3}" dt="2022-07-28T19:34:21.314" v="3903"/>
          <ac:spMkLst>
            <pc:docMk/>
            <pc:sldMk cId="2859368987" sldId="318"/>
            <ac:spMk id="2" creationId="{B7376312-8C04-22B2-7797-34D5A0061AFE}"/>
          </ac:spMkLst>
        </pc:spChg>
        <pc:spChg chg="replST">
          <ac:chgData name="Abdessamad Derraz" userId="4c6d9526346a9ae3" providerId="LiveId" clId="{AD25D313-8F40-411F-BE09-C1B3962AFFC3}" dt="2022-08-14T20:01:00.601" v="34839"/>
          <ac:spMkLst>
            <pc:docMk/>
            <pc:sldMk cId="2859368987" sldId="318"/>
            <ac:spMk id="3" creationId="{8D79F15D-16E7-5BBF-2799-E9246E098476}"/>
          </ac:spMkLst>
        </pc:spChg>
        <pc:spChg chg="add del mod ord">
          <ac:chgData name="Abdessamad Derraz" userId="4c6d9526346a9ae3" providerId="LiveId" clId="{AD25D313-8F40-411F-BE09-C1B3962AFFC3}" dt="2022-07-28T18:12:49.508" v="2887" actId="478"/>
          <ac:spMkLst>
            <pc:docMk/>
            <pc:sldMk cId="2859368987" sldId="318"/>
            <ac:spMk id="3" creationId="{C389B8FD-21CF-1972-1A25-4719594888B6}"/>
          </ac:spMkLst>
        </pc:spChg>
        <pc:picChg chg="mod replST">
          <ac:chgData name="Abdessamad Derraz" userId="4c6d9526346a9ae3" providerId="LiveId" clId="{AD25D313-8F40-411F-BE09-C1B3962AFFC3}" dt="2022-08-14T20:01:00" v="34835"/>
          <ac:picMkLst>
            <pc:docMk/>
            <pc:sldMk cId="2859368987" sldId="318"/>
            <ac:picMk id="4" creationId="{93386449-1FB9-712C-1FED-202647FD4F04}"/>
          </ac:picMkLst>
        </pc:picChg>
        <pc:picChg chg="mod replST">
          <ac:chgData name="Abdessamad Derraz" userId="4c6d9526346a9ae3" providerId="LiveId" clId="{AD25D313-8F40-411F-BE09-C1B3962AFFC3}" dt="2022-08-14T20:01:00.070" v="34836"/>
          <ac:picMkLst>
            <pc:docMk/>
            <pc:sldMk cId="2859368987" sldId="318"/>
            <ac:picMk id="6" creationId="{CA7465B1-8A61-81CF-F93C-2DACBA0D44A3}"/>
          </ac:picMkLst>
        </pc:picChg>
        <pc:picChg chg="mod replST">
          <ac:chgData name="Abdessamad Derraz" userId="4c6d9526346a9ae3" providerId="LiveId" clId="{AD25D313-8F40-411F-BE09-C1B3962AFFC3}" dt="2022-08-14T20:01:00.259" v="34837"/>
          <ac:picMkLst>
            <pc:docMk/>
            <pc:sldMk cId="2859368987" sldId="318"/>
            <ac:picMk id="7" creationId="{0CDFC88E-419C-0139-CCA9-4127B3BB0124}"/>
          </ac:picMkLst>
        </pc:picChg>
        <pc:picChg chg="mod replST">
          <ac:chgData name="Abdessamad Derraz" userId="4c6d9526346a9ae3" providerId="LiveId" clId="{AD25D313-8F40-411F-BE09-C1B3962AFFC3}" dt="2022-08-14T20:01:00.416" v="34838"/>
          <ac:picMkLst>
            <pc:docMk/>
            <pc:sldMk cId="2859368987" sldId="318"/>
            <ac:picMk id="8" creationId="{DAFFDC1D-0AEF-E0A9-D172-8D9217BA1E2A}"/>
          </ac:picMkLst>
        </pc:picChg>
      </pc:sldChg>
      <pc:sldChg chg="addSp delSp modSp new mod modTransition modClrScheme modAnim modShow chgLayout modNotes modNotesTx">
        <pc:chgData name="Abdessamad Derraz" userId="4c6d9526346a9ae3" providerId="LiveId" clId="{AD25D313-8F40-411F-BE09-C1B3962AFFC3}" dt="2022-08-14T20:00:52.608" v="34811"/>
        <pc:sldMkLst>
          <pc:docMk/>
          <pc:sldMk cId="1313090501" sldId="319"/>
        </pc:sldMkLst>
        <pc:spChg chg="del mod ord">
          <ac:chgData name="Abdessamad Derraz" userId="4c6d9526346a9ae3" providerId="LiveId" clId="{AD25D313-8F40-411F-BE09-C1B3962AFFC3}" dt="2022-07-28T18:14:17.936" v="2889" actId="700"/>
          <ac:spMkLst>
            <pc:docMk/>
            <pc:sldMk cId="1313090501" sldId="319"/>
            <ac:spMk id="2" creationId="{CE39BE38-73E5-B86C-6BB2-18CE3D60F19E}"/>
          </ac:spMkLst>
        </pc:spChg>
        <pc:spChg chg="del">
          <ac:chgData name="Abdessamad Derraz" userId="4c6d9526346a9ae3" providerId="LiveId" clId="{AD25D313-8F40-411F-BE09-C1B3962AFFC3}" dt="2022-07-28T18:14:17.936" v="2889" actId="700"/>
          <ac:spMkLst>
            <pc:docMk/>
            <pc:sldMk cId="1313090501" sldId="319"/>
            <ac:spMk id="3" creationId="{90F6BB1B-26B5-9FB1-81DE-5006F2A13F0F}"/>
          </ac:spMkLst>
        </pc:spChg>
        <pc:spChg chg="del mod ord">
          <ac:chgData name="Abdessamad Derraz" userId="4c6d9526346a9ae3" providerId="LiveId" clId="{AD25D313-8F40-411F-BE09-C1B3962AFFC3}" dt="2022-07-28T18:14:17.936" v="2889" actId="700"/>
          <ac:spMkLst>
            <pc:docMk/>
            <pc:sldMk cId="1313090501" sldId="319"/>
            <ac:spMk id="4" creationId="{C7E3631A-62AB-0753-B087-7DBA99173CF4}"/>
          </ac:spMkLst>
        </pc:spChg>
        <pc:spChg chg="add del mod ord">
          <ac:chgData name="Abdessamad Derraz" userId="4c6d9526346a9ae3" providerId="LiveId" clId="{AD25D313-8F40-411F-BE09-C1B3962AFFC3}" dt="2022-07-28T18:14:22.502" v="2891" actId="478"/>
          <ac:spMkLst>
            <pc:docMk/>
            <pc:sldMk cId="1313090501" sldId="319"/>
            <ac:spMk id="5" creationId="{186DE484-1BD3-AF00-5D8C-71348BC5431F}"/>
          </ac:spMkLst>
        </pc:spChg>
        <pc:spChg chg="add del mod ord">
          <ac:chgData name="Abdessamad Derraz" userId="4c6d9526346a9ae3" providerId="LiveId" clId="{AD25D313-8F40-411F-BE09-C1B3962AFFC3}" dt="2022-07-28T18:14:20.827" v="2890" actId="478"/>
          <ac:spMkLst>
            <pc:docMk/>
            <pc:sldMk cId="1313090501" sldId="319"/>
            <ac:spMk id="6" creationId="{C034478E-94AF-1954-F44C-D2798B7D4AA9}"/>
          </ac:spMkLst>
        </pc:spChg>
        <pc:spChg chg="add del mod">
          <ac:chgData name="Abdessamad Derraz" userId="4c6d9526346a9ae3" providerId="LiveId" clId="{AD25D313-8F40-411F-BE09-C1B3962AFFC3}" dt="2022-08-01T17:03:39.310" v="9531" actId="478"/>
          <ac:spMkLst>
            <pc:docMk/>
            <pc:sldMk cId="1313090501" sldId="319"/>
            <ac:spMk id="6" creationId="{D10965EA-C781-EE59-E2D4-37876A4B98CB}"/>
          </ac:spMkLst>
        </pc:spChg>
        <pc:spChg chg="add mod replST">
          <ac:chgData name="Abdessamad Derraz" userId="4c6d9526346a9ae3" providerId="LiveId" clId="{AD25D313-8F40-411F-BE09-C1B3962AFFC3}" dt="2022-08-14T20:00:52.608" v="34811"/>
          <ac:spMkLst>
            <pc:docMk/>
            <pc:sldMk cId="1313090501" sldId="319"/>
            <ac:spMk id="7" creationId="{AEB25C89-F36F-176E-9D3D-EFF09EA52753}"/>
          </ac:spMkLst>
        </pc:spChg>
        <pc:picChg chg="add del mod">
          <ac:chgData name="Abdessamad Derraz" userId="4c6d9526346a9ae3" providerId="LiveId" clId="{AD25D313-8F40-411F-BE09-C1B3962AFFC3}" dt="2022-08-01T17:01:26.734" v="9472" actId="478"/>
          <ac:picMkLst>
            <pc:docMk/>
            <pc:sldMk cId="1313090501" sldId="319"/>
            <ac:picMk id="3" creationId="{901DC3B4-542E-297F-59BC-A8F98EB9A475}"/>
          </ac:picMkLst>
        </pc:picChg>
        <pc:picChg chg="add mod replST">
          <ac:chgData name="Abdessamad Derraz" userId="4c6d9526346a9ae3" providerId="LiveId" clId="{AD25D313-8F40-411F-BE09-C1B3962AFFC3}" dt="2022-08-14T20:00:52.535" v="34810"/>
          <ac:picMkLst>
            <pc:docMk/>
            <pc:sldMk cId="1313090501" sldId="319"/>
            <ac:picMk id="5" creationId="{9227ACA3-4AA8-70E8-1605-DD5B3E1B7F4D}"/>
          </ac:picMkLst>
        </pc:picChg>
      </pc:sldChg>
      <pc:sldChg chg="addSp delSp modSp new mod modTransition modClrScheme chgLayout modNotes modNotesTx">
        <pc:chgData name="Abdessamad Derraz" userId="4c6d9526346a9ae3" providerId="LiveId" clId="{AD25D313-8F40-411F-BE09-C1B3962AFFC3}" dt="2022-08-14T20:01:01.586" v="34845"/>
        <pc:sldMkLst>
          <pc:docMk/>
          <pc:sldMk cId="4261770649" sldId="320"/>
        </pc:sldMkLst>
        <pc:spChg chg="del mod ord">
          <ac:chgData name="Abdessamad Derraz" userId="4c6d9526346a9ae3" providerId="LiveId" clId="{AD25D313-8F40-411F-BE09-C1B3962AFFC3}" dt="2022-07-28T19:27:47.371" v="3620" actId="478"/>
          <ac:spMkLst>
            <pc:docMk/>
            <pc:sldMk cId="4261770649" sldId="320"/>
            <ac:spMk id="2" creationId="{21195CAB-32C2-8D85-E00D-7A88D647924E}"/>
          </ac:spMkLst>
        </pc:spChg>
        <pc:spChg chg="replST">
          <ac:chgData name="Abdessamad Derraz" userId="4c6d9526346a9ae3" providerId="LiveId" clId="{AD25D313-8F40-411F-BE09-C1B3962AFFC3}" dt="2022-08-14T20:01:01.586" v="34845"/>
          <ac:spMkLst>
            <pc:docMk/>
            <pc:sldMk cId="4261770649" sldId="320"/>
            <ac:spMk id="2" creationId="{F356203B-9388-2068-1FE0-D5D4F7709859}"/>
          </ac:spMkLst>
        </pc:spChg>
        <pc:spChg chg="del">
          <ac:chgData name="Abdessamad Derraz" userId="4c6d9526346a9ae3" providerId="LiveId" clId="{AD25D313-8F40-411F-BE09-C1B3962AFFC3}" dt="2022-07-28T19:23:38.481" v="3599" actId="700"/>
          <ac:spMkLst>
            <pc:docMk/>
            <pc:sldMk cId="4261770649" sldId="320"/>
            <ac:spMk id="3" creationId="{E0CEC7BA-BB82-BD19-CD74-6AA5067FD61B}"/>
          </ac:spMkLst>
        </pc:spChg>
        <pc:spChg chg="add mod">
          <ac:chgData name="Abdessamad Derraz" userId="4c6d9526346a9ae3" providerId="LiveId" clId="{AD25D313-8F40-411F-BE09-C1B3962AFFC3}" dt="2022-08-12T11:30:06.746" v="27795" actId="313"/>
          <ac:spMkLst>
            <pc:docMk/>
            <pc:sldMk cId="4261770649" sldId="320"/>
            <ac:spMk id="4" creationId="{4E161143-505F-CAFA-F29C-9411D0962C50}"/>
          </ac:spMkLst>
        </pc:spChg>
        <pc:spChg chg="add del mod">
          <ac:chgData name="Abdessamad Derraz" userId="4c6d9526346a9ae3" providerId="LiveId" clId="{AD25D313-8F40-411F-BE09-C1B3962AFFC3}" dt="2022-07-28T19:27:49.034" v="3621" actId="478"/>
          <ac:spMkLst>
            <pc:docMk/>
            <pc:sldMk cId="4261770649" sldId="320"/>
            <ac:spMk id="6" creationId="{7569C228-77C8-4A16-1ACF-0152877D9A79}"/>
          </ac:spMkLst>
        </pc:spChg>
      </pc:sldChg>
      <pc:sldChg chg="modSp new mod modTransition modNotes modNotesTx">
        <pc:chgData name="Abdessamad Derraz" userId="4c6d9526346a9ae3" providerId="LiveId" clId="{AD25D313-8F40-411F-BE09-C1B3962AFFC3}" dt="2022-08-14T20:01:14.748" v="35025"/>
        <pc:sldMkLst>
          <pc:docMk/>
          <pc:sldMk cId="3015271264" sldId="321"/>
        </pc:sldMkLst>
        <pc:spChg chg="mod replST">
          <ac:chgData name="Abdessamad Derraz" userId="4c6d9526346a9ae3" providerId="LiveId" clId="{AD25D313-8F40-411F-BE09-C1B3962AFFC3}" dt="2022-08-14T20:01:01.798" v="34846"/>
          <ac:spMkLst>
            <pc:docMk/>
            <pc:sldMk cId="3015271264" sldId="321"/>
            <ac:spMk id="2" creationId="{D818A5D7-CFC5-AE29-1555-C36B8C68E7AD}"/>
          </ac:spMkLst>
        </pc:spChg>
        <pc:spChg chg="replST">
          <ac:chgData name="Abdessamad Derraz" userId="4c6d9526346a9ae3" providerId="LiveId" clId="{AD25D313-8F40-411F-BE09-C1B3962AFFC3}" dt="2022-08-14T20:01:14.748" v="35025"/>
          <ac:spMkLst>
            <pc:docMk/>
            <pc:sldMk cId="3015271264" sldId="321"/>
            <ac:spMk id="3" creationId="{5341FEED-FA33-91DD-8759-760289919206}"/>
          </ac:spMkLst>
        </pc:spChg>
        <pc:spChg chg="mod">
          <ac:chgData name="Abdessamad Derraz" userId="4c6d9526346a9ae3" providerId="LiveId" clId="{AD25D313-8F40-411F-BE09-C1B3962AFFC3}" dt="2022-08-11T14:46:43.344" v="19304"/>
          <ac:spMkLst>
            <pc:docMk/>
            <pc:sldMk cId="3015271264" sldId="321"/>
            <ac:spMk id="12" creationId="{B71FFF5C-2398-979B-5D6E-8A80A458F31C}"/>
          </ac:spMkLst>
        </pc:spChg>
        <pc:spChg chg="mod">
          <ac:chgData name="Abdessamad Derraz" userId="4c6d9526346a9ae3" providerId="LiveId" clId="{AD25D313-8F40-411F-BE09-C1B3962AFFC3}" dt="2022-08-11T14:46:43.344" v="19304"/>
          <ac:spMkLst>
            <pc:docMk/>
            <pc:sldMk cId="3015271264" sldId="321"/>
            <ac:spMk id="13" creationId="{0A7663E3-9475-554E-85AE-3EA5C9F2F871}"/>
          </ac:spMkLst>
        </pc:spChg>
        <pc:spChg chg="mod">
          <ac:chgData name="Abdessamad Derraz" userId="4c6d9526346a9ae3" providerId="LiveId" clId="{AD25D313-8F40-411F-BE09-C1B3962AFFC3}" dt="2022-08-11T14:46:43.344" v="19304"/>
          <ac:spMkLst>
            <pc:docMk/>
            <pc:sldMk cId="3015271264" sldId="321"/>
            <ac:spMk id="14" creationId="{7CA007DD-8DEC-B15E-CE57-959E3023C78B}"/>
          </ac:spMkLst>
        </pc:spChg>
        <pc:spChg chg="mod">
          <ac:chgData name="Abdessamad Derraz" userId="4c6d9526346a9ae3" providerId="LiveId" clId="{AD25D313-8F40-411F-BE09-C1B3962AFFC3}" dt="2022-08-11T14:46:43.344" v="19304"/>
          <ac:spMkLst>
            <pc:docMk/>
            <pc:sldMk cId="3015271264" sldId="321"/>
            <ac:spMk id="15" creationId="{73DCD44E-9752-AEFC-4186-358E12F95972}"/>
          </ac:spMkLst>
        </pc:spChg>
        <pc:spChg chg="mod">
          <ac:chgData name="Abdessamad Derraz" userId="4c6d9526346a9ae3" providerId="LiveId" clId="{AD25D313-8F40-411F-BE09-C1B3962AFFC3}" dt="2022-08-11T14:46:43.344" v="19304"/>
          <ac:spMkLst>
            <pc:docMk/>
            <pc:sldMk cId="3015271264" sldId="321"/>
            <ac:spMk id="16" creationId="{FBED3E1B-21DF-5262-569A-AB0CC24059F6}"/>
          </ac:spMkLst>
        </pc:spChg>
        <pc:spChg chg="mod">
          <ac:chgData name="Abdessamad Derraz" userId="4c6d9526346a9ae3" providerId="LiveId" clId="{AD25D313-8F40-411F-BE09-C1B3962AFFC3}" dt="2022-08-11T14:46:43.344" v="19304"/>
          <ac:spMkLst>
            <pc:docMk/>
            <pc:sldMk cId="3015271264" sldId="321"/>
            <ac:spMk id="17" creationId="{6D55946B-E6D3-88E2-09A4-62ADBE1DC5EE}"/>
          </ac:spMkLst>
        </pc:spChg>
        <pc:spChg chg="mod">
          <ac:chgData name="Abdessamad Derraz" userId="4c6d9526346a9ae3" providerId="LiveId" clId="{AD25D313-8F40-411F-BE09-C1B3962AFFC3}" dt="2022-08-11T14:46:43.344" v="19304"/>
          <ac:spMkLst>
            <pc:docMk/>
            <pc:sldMk cId="3015271264" sldId="321"/>
            <ac:spMk id="18" creationId="{3BE4F770-D094-ECF0-D174-9358BA1FCA7D}"/>
          </ac:spMkLst>
        </pc:spChg>
        <pc:spChg chg="mod replST">
          <ac:chgData name="Abdessamad Derraz" userId="4c6d9526346a9ae3" providerId="LiveId" clId="{AD25D313-8F40-411F-BE09-C1B3962AFFC3}" dt="2022-08-14T20:01:01.883" v="34847"/>
          <ac:spMkLst>
            <pc:docMk/>
            <pc:sldMk cId="3015271264" sldId="321"/>
            <ac:spMk id="25" creationId="{06DC4652-49FB-B169-4AA3-A24BDC925059}"/>
          </ac:spMkLst>
        </pc:spChg>
        <pc:spChg chg="mod replST">
          <ac:chgData name="Abdessamad Derraz" userId="4c6d9526346a9ae3" providerId="LiveId" clId="{AD25D313-8F40-411F-BE09-C1B3962AFFC3}" dt="2022-08-14T20:01:02.047" v="34848"/>
          <ac:spMkLst>
            <pc:docMk/>
            <pc:sldMk cId="3015271264" sldId="321"/>
            <ac:spMk id="26" creationId="{3F69BBBE-A983-0A8C-6A05-7D57CD8E5B35}"/>
          </ac:spMkLst>
        </pc:spChg>
        <pc:spChg chg="mod replST">
          <ac:chgData name="Abdessamad Derraz" userId="4c6d9526346a9ae3" providerId="LiveId" clId="{AD25D313-8F40-411F-BE09-C1B3962AFFC3}" dt="2022-08-14T20:01:02.149" v="34849"/>
          <ac:spMkLst>
            <pc:docMk/>
            <pc:sldMk cId="3015271264" sldId="321"/>
            <ac:spMk id="27" creationId="{912017F0-6738-B0AF-3CA1-6BE8E72E105F}"/>
          </ac:spMkLst>
        </pc:spChg>
        <pc:spChg chg="mod replST">
          <ac:chgData name="Abdessamad Derraz" userId="4c6d9526346a9ae3" providerId="LiveId" clId="{AD25D313-8F40-411F-BE09-C1B3962AFFC3}" dt="2022-08-14T20:01:02.345" v="34850"/>
          <ac:spMkLst>
            <pc:docMk/>
            <pc:sldMk cId="3015271264" sldId="321"/>
            <ac:spMk id="28" creationId="{212FC47F-3502-5BF5-3F45-3CCC626AA059}"/>
          </ac:spMkLst>
        </pc:spChg>
        <pc:spChg chg="mod replST">
          <ac:chgData name="Abdessamad Derraz" userId="4c6d9526346a9ae3" providerId="LiveId" clId="{AD25D313-8F40-411F-BE09-C1B3962AFFC3}" dt="2022-08-14T20:01:02.458" v="34851"/>
          <ac:spMkLst>
            <pc:docMk/>
            <pc:sldMk cId="3015271264" sldId="321"/>
            <ac:spMk id="29" creationId="{79498222-D9AA-83A1-BBB7-77A58D988146}"/>
          </ac:spMkLst>
        </pc:spChg>
        <pc:spChg chg="mod replST">
          <ac:chgData name="Abdessamad Derraz" userId="4c6d9526346a9ae3" providerId="LiveId" clId="{AD25D313-8F40-411F-BE09-C1B3962AFFC3}" dt="2022-08-14T20:01:02.506" v="34852"/>
          <ac:spMkLst>
            <pc:docMk/>
            <pc:sldMk cId="3015271264" sldId="321"/>
            <ac:spMk id="30" creationId="{7C44748D-01FD-421B-8DD1-81A92AE57640}"/>
          </ac:spMkLst>
        </pc:spChg>
        <pc:spChg chg="mod replST">
          <ac:chgData name="Abdessamad Derraz" userId="4c6d9526346a9ae3" providerId="LiveId" clId="{AD25D313-8F40-411F-BE09-C1B3962AFFC3}" dt="2022-08-14T20:01:02.602" v="34853"/>
          <ac:spMkLst>
            <pc:docMk/>
            <pc:sldMk cId="3015271264" sldId="321"/>
            <ac:spMk id="31" creationId="{DE42854C-78BC-A2B2-375B-368EFDBC05F1}"/>
          </ac:spMkLst>
        </pc:spChg>
        <pc:spChg chg="mod replST">
          <ac:chgData name="Abdessamad Derraz" userId="4c6d9526346a9ae3" providerId="LiveId" clId="{AD25D313-8F40-411F-BE09-C1B3962AFFC3}" dt="2022-08-14T20:01:02.696" v="34854"/>
          <ac:spMkLst>
            <pc:docMk/>
            <pc:sldMk cId="3015271264" sldId="321"/>
            <ac:spMk id="32" creationId="{EE417419-2355-E6DC-F081-D8F1B92A0714}"/>
          </ac:spMkLst>
        </pc:spChg>
        <pc:spChg chg="mod replST">
          <ac:chgData name="Abdessamad Derraz" userId="4c6d9526346a9ae3" providerId="LiveId" clId="{AD25D313-8F40-411F-BE09-C1B3962AFFC3}" dt="2022-08-14T20:01:02.787" v="34855"/>
          <ac:spMkLst>
            <pc:docMk/>
            <pc:sldMk cId="3015271264" sldId="321"/>
            <ac:spMk id="33" creationId="{3E221C01-9DAF-C080-E02F-D9DEE916E12E}"/>
          </ac:spMkLst>
        </pc:spChg>
        <pc:spChg chg="mod replST">
          <ac:chgData name="Abdessamad Derraz" userId="4c6d9526346a9ae3" providerId="LiveId" clId="{AD25D313-8F40-411F-BE09-C1B3962AFFC3}" dt="2022-08-14T20:01:02.877" v="34856"/>
          <ac:spMkLst>
            <pc:docMk/>
            <pc:sldMk cId="3015271264" sldId="321"/>
            <ac:spMk id="34" creationId="{C6ECC57A-3F42-911A-FAE9-4CB9AE8E9BC5}"/>
          </ac:spMkLst>
        </pc:spChg>
        <pc:spChg chg="mod replST">
          <ac:chgData name="Abdessamad Derraz" userId="4c6d9526346a9ae3" providerId="LiveId" clId="{AD25D313-8F40-411F-BE09-C1B3962AFFC3}" dt="2022-08-14T20:01:02.974" v="34857"/>
          <ac:spMkLst>
            <pc:docMk/>
            <pc:sldMk cId="3015271264" sldId="321"/>
            <ac:spMk id="35" creationId="{E2CD3424-B3B3-2B82-4991-7EAABD80AEFD}"/>
          </ac:spMkLst>
        </pc:spChg>
        <pc:spChg chg="mod replST">
          <ac:chgData name="Abdessamad Derraz" userId="4c6d9526346a9ae3" providerId="LiveId" clId="{AD25D313-8F40-411F-BE09-C1B3962AFFC3}" dt="2022-08-14T20:01:03.103" v="34858"/>
          <ac:spMkLst>
            <pc:docMk/>
            <pc:sldMk cId="3015271264" sldId="321"/>
            <ac:spMk id="36" creationId="{D915E291-D894-7CC4-1899-383D3913AEF8}"/>
          </ac:spMkLst>
        </pc:spChg>
        <pc:spChg chg="mod replST">
          <ac:chgData name="Abdessamad Derraz" userId="4c6d9526346a9ae3" providerId="LiveId" clId="{AD25D313-8F40-411F-BE09-C1B3962AFFC3}" dt="2022-08-14T20:01:03.177" v="34859"/>
          <ac:spMkLst>
            <pc:docMk/>
            <pc:sldMk cId="3015271264" sldId="321"/>
            <ac:spMk id="37" creationId="{5B6DA4C3-5A5C-A081-3338-33F52E5A8023}"/>
          </ac:spMkLst>
        </pc:spChg>
        <pc:spChg chg="mod replST">
          <ac:chgData name="Abdessamad Derraz" userId="4c6d9526346a9ae3" providerId="LiveId" clId="{AD25D313-8F40-411F-BE09-C1B3962AFFC3}" dt="2022-08-14T20:01:03.227" v="34860"/>
          <ac:spMkLst>
            <pc:docMk/>
            <pc:sldMk cId="3015271264" sldId="321"/>
            <ac:spMk id="38" creationId="{2A41664F-B527-DF80-12E1-A4B21699E0AE}"/>
          </ac:spMkLst>
        </pc:spChg>
        <pc:spChg chg="mod replST">
          <ac:chgData name="Abdessamad Derraz" userId="4c6d9526346a9ae3" providerId="LiveId" clId="{AD25D313-8F40-411F-BE09-C1B3962AFFC3}" dt="2022-08-14T20:01:03.300" v="34861"/>
          <ac:spMkLst>
            <pc:docMk/>
            <pc:sldMk cId="3015271264" sldId="321"/>
            <ac:spMk id="39" creationId="{C4E19E44-795F-16E5-3561-3CD5428DF83F}"/>
          </ac:spMkLst>
        </pc:spChg>
        <pc:spChg chg="mod replST">
          <ac:chgData name="Abdessamad Derraz" userId="4c6d9526346a9ae3" providerId="LiveId" clId="{AD25D313-8F40-411F-BE09-C1B3962AFFC3}" dt="2022-08-14T20:01:03.375" v="34862"/>
          <ac:spMkLst>
            <pc:docMk/>
            <pc:sldMk cId="3015271264" sldId="321"/>
            <ac:spMk id="40" creationId="{93D9635D-B51E-0E07-CFFF-2294D3FF8578}"/>
          </ac:spMkLst>
        </pc:spChg>
        <pc:spChg chg="mod replST">
          <ac:chgData name="Abdessamad Derraz" userId="4c6d9526346a9ae3" providerId="LiveId" clId="{AD25D313-8F40-411F-BE09-C1B3962AFFC3}" dt="2022-08-14T20:01:03.452" v="34863"/>
          <ac:spMkLst>
            <pc:docMk/>
            <pc:sldMk cId="3015271264" sldId="321"/>
            <ac:spMk id="41" creationId="{F2B26A65-2BB6-A5AB-6471-C87605D7867F}"/>
          </ac:spMkLst>
        </pc:spChg>
        <pc:spChg chg="mod replST">
          <ac:chgData name="Abdessamad Derraz" userId="4c6d9526346a9ae3" providerId="LiveId" clId="{AD25D313-8F40-411F-BE09-C1B3962AFFC3}" dt="2022-08-14T20:01:03.502" v="34864"/>
          <ac:spMkLst>
            <pc:docMk/>
            <pc:sldMk cId="3015271264" sldId="321"/>
            <ac:spMk id="42" creationId="{FD140693-2C8A-5309-BC02-41AF2A41D229}"/>
          </ac:spMkLst>
        </pc:spChg>
        <pc:spChg chg="mod replST">
          <ac:chgData name="Abdessamad Derraz" userId="4c6d9526346a9ae3" providerId="LiveId" clId="{AD25D313-8F40-411F-BE09-C1B3962AFFC3}" dt="2022-08-14T20:01:03.599" v="34865"/>
          <ac:spMkLst>
            <pc:docMk/>
            <pc:sldMk cId="3015271264" sldId="321"/>
            <ac:spMk id="43" creationId="{626A1092-4620-5192-0FBF-9CD3A449A00F}"/>
          </ac:spMkLst>
        </pc:spChg>
        <pc:spChg chg="mod replST">
          <ac:chgData name="Abdessamad Derraz" userId="4c6d9526346a9ae3" providerId="LiveId" clId="{AD25D313-8F40-411F-BE09-C1B3962AFFC3}" dt="2022-08-14T20:01:03.673" v="34866"/>
          <ac:spMkLst>
            <pc:docMk/>
            <pc:sldMk cId="3015271264" sldId="321"/>
            <ac:spMk id="44" creationId="{F330C5AE-C1B0-CDA8-83BC-EB110098DF53}"/>
          </ac:spMkLst>
        </pc:spChg>
        <pc:spChg chg="mod replST">
          <ac:chgData name="Abdessamad Derraz" userId="4c6d9526346a9ae3" providerId="LiveId" clId="{AD25D313-8F40-411F-BE09-C1B3962AFFC3}" dt="2022-08-14T20:01:06.644" v="34907"/>
          <ac:spMkLst>
            <pc:docMk/>
            <pc:sldMk cId="3015271264" sldId="321"/>
            <ac:spMk id="46" creationId="{967FDBAE-44EE-F5DE-27A9-CCF06B6A6E05}"/>
          </ac:spMkLst>
        </pc:spChg>
        <pc:spChg chg="mod replST">
          <ac:chgData name="Abdessamad Derraz" userId="4c6d9526346a9ae3" providerId="LiveId" clId="{AD25D313-8F40-411F-BE09-C1B3962AFFC3}" dt="2022-08-14T20:01:06.719" v="34908"/>
          <ac:spMkLst>
            <pc:docMk/>
            <pc:sldMk cId="3015271264" sldId="321"/>
            <ac:spMk id="47" creationId="{06B9086B-0FC2-A69A-02E9-C07C8F2FFD91}"/>
          </ac:spMkLst>
        </pc:spChg>
        <pc:spChg chg="mod replST">
          <ac:chgData name="Abdessamad Derraz" userId="4c6d9526346a9ae3" providerId="LiveId" clId="{AD25D313-8F40-411F-BE09-C1B3962AFFC3}" dt="2022-08-14T20:01:06.804" v="34909"/>
          <ac:spMkLst>
            <pc:docMk/>
            <pc:sldMk cId="3015271264" sldId="321"/>
            <ac:spMk id="48" creationId="{2B92A82F-0C7C-C232-F538-6E18B822A32E}"/>
          </ac:spMkLst>
        </pc:spChg>
        <pc:spChg chg="mod replST">
          <ac:chgData name="Abdessamad Derraz" userId="4c6d9526346a9ae3" providerId="LiveId" clId="{AD25D313-8F40-411F-BE09-C1B3962AFFC3}" dt="2022-08-14T20:01:06.879" v="34910"/>
          <ac:spMkLst>
            <pc:docMk/>
            <pc:sldMk cId="3015271264" sldId="321"/>
            <ac:spMk id="49" creationId="{F5ABEADA-6D61-7AC7-C0E5-4D6874FB9C9B}"/>
          </ac:spMkLst>
        </pc:spChg>
        <pc:spChg chg="mod replST">
          <ac:chgData name="Abdessamad Derraz" userId="4c6d9526346a9ae3" providerId="LiveId" clId="{AD25D313-8F40-411F-BE09-C1B3962AFFC3}" dt="2022-08-14T20:01:06.918" v="34911"/>
          <ac:spMkLst>
            <pc:docMk/>
            <pc:sldMk cId="3015271264" sldId="321"/>
            <ac:spMk id="50" creationId="{683B4059-D46B-AC82-E36B-EDCD5D94FDE1}"/>
          </ac:spMkLst>
        </pc:spChg>
        <pc:spChg chg="mod replST">
          <ac:chgData name="Abdessamad Derraz" userId="4c6d9526346a9ae3" providerId="LiveId" clId="{AD25D313-8F40-411F-BE09-C1B3962AFFC3}" dt="2022-08-14T20:01:06.994" v="34912"/>
          <ac:spMkLst>
            <pc:docMk/>
            <pc:sldMk cId="3015271264" sldId="321"/>
            <ac:spMk id="51" creationId="{6E730E82-3EE8-38F6-9698-CFB87D2BDE58}"/>
          </ac:spMkLst>
        </pc:spChg>
        <pc:spChg chg="mod replST">
          <ac:chgData name="Abdessamad Derraz" userId="4c6d9526346a9ae3" providerId="LiveId" clId="{AD25D313-8F40-411F-BE09-C1B3962AFFC3}" dt="2022-08-14T20:01:07.040" v="34913"/>
          <ac:spMkLst>
            <pc:docMk/>
            <pc:sldMk cId="3015271264" sldId="321"/>
            <ac:spMk id="52" creationId="{ECCFFB41-BB28-CE4D-2E98-0E6578728544}"/>
          </ac:spMkLst>
        </pc:spChg>
        <pc:spChg chg="mod replST">
          <ac:chgData name="Abdessamad Derraz" userId="4c6d9526346a9ae3" providerId="LiveId" clId="{AD25D313-8F40-411F-BE09-C1B3962AFFC3}" dt="2022-08-14T20:01:07.119" v="34914"/>
          <ac:spMkLst>
            <pc:docMk/>
            <pc:sldMk cId="3015271264" sldId="321"/>
            <ac:spMk id="53" creationId="{4CFEF791-195B-0A20-4031-A2FED95F389E}"/>
          </ac:spMkLst>
        </pc:spChg>
        <pc:spChg chg="mod replST">
          <ac:chgData name="Abdessamad Derraz" userId="4c6d9526346a9ae3" providerId="LiveId" clId="{AD25D313-8F40-411F-BE09-C1B3962AFFC3}" dt="2022-08-14T20:01:07.193" v="34915"/>
          <ac:spMkLst>
            <pc:docMk/>
            <pc:sldMk cId="3015271264" sldId="321"/>
            <ac:spMk id="54" creationId="{F7D9623C-FA44-E743-8ECC-B48F4F8ADE7C}"/>
          </ac:spMkLst>
        </pc:spChg>
        <pc:spChg chg="mod replST">
          <ac:chgData name="Abdessamad Derraz" userId="4c6d9526346a9ae3" providerId="LiveId" clId="{AD25D313-8F40-411F-BE09-C1B3962AFFC3}" dt="2022-08-14T20:01:07.271" v="34916"/>
          <ac:spMkLst>
            <pc:docMk/>
            <pc:sldMk cId="3015271264" sldId="321"/>
            <ac:spMk id="55" creationId="{C704BB86-7F68-367B-864C-547A54CF9C7C}"/>
          </ac:spMkLst>
        </pc:spChg>
        <pc:spChg chg="mod replST">
          <ac:chgData name="Abdessamad Derraz" userId="4c6d9526346a9ae3" providerId="LiveId" clId="{AD25D313-8F40-411F-BE09-C1B3962AFFC3}" dt="2022-08-14T20:01:07.312" v="34917"/>
          <ac:spMkLst>
            <pc:docMk/>
            <pc:sldMk cId="3015271264" sldId="321"/>
            <ac:spMk id="56" creationId="{29465EA8-43AE-EAA6-2988-983BA09F9DB4}"/>
          </ac:spMkLst>
        </pc:spChg>
        <pc:spChg chg="mod replST">
          <ac:chgData name="Abdessamad Derraz" userId="4c6d9526346a9ae3" providerId="LiveId" clId="{AD25D313-8F40-411F-BE09-C1B3962AFFC3}" dt="2022-08-14T20:01:07.359" v="34918"/>
          <ac:spMkLst>
            <pc:docMk/>
            <pc:sldMk cId="3015271264" sldId="321"/>
            <ac:spMk id="57" creationId="{128C997D-FA84-8E4E-9033-4A35C2B3FD12}"/>
          </ac:spMkLst>
        </pc:spChg>
        <pc:spChg chg="mod replST">
          <ac:chgData name="Abdessamad Derraz" userId="4c6d9526346a9ae3" providerId="LiveId" clId="{AD25D313-8F40-411F-BE09-C1B3962AFFC3}" dt="2022-08-14T20:01:07.471" v="34919"/>
          <ac:spMkLst>
            <pc:docMk/>
            <pc:sldMk cId="3015271264" sldId="321"/>
            <ac:spMk id="58" creationId="{C4878776-BA03-2F07-78C4-CF00397B367F}"/>
          </ac:spMkLst>
        </pc:spChg>
        <pc:spChg chg="mod replST">
          <ac:chgData name="Abdessamad Derraz" userId="4c6d9526346a9ae3" providerId="LiveId" clId="{AD25D313-8F40-411F-BE09-C1B3962AFFC3}" dt="2022-08-14T20:01:07.547" v="34920"/>
          <ac:spMkLst>
            <pc:docMk/>
            <pc:sldMk cId="3015271264" sldId="321"/>
            <ac:spMk id="59" creationId="{6C77A1A4-3684-F86D-A12C-586DEA3347F9}"/>
          </ac:spMkLst>
        </pc:spChg>
        <pc:spChg chg="mod replST">
          <ac:chgData name="Abdessamad Derraz" userId="4c6d9526346a9ae3" providerId="LiveId" clId="{AD25D313-8F40-411F-BE09-C1B3962AFFC3}" dt="2022-08-14T20:01:07.591" v="34921"/>
          <ac:spMkLst>
            <pc:docMk/>
            <pc:sldMk cId="3015271264" sldId="321"/>
            <ac:spMk id="60" creationId="{12220F55-09EB-1FC3-DACC-61EDBCFCD5B8}"/>
          </ac:spMkLst>
        </pc:spChg>
        <pc:spChg chg="mod replST">
          <ac:chgData name="Abdessamad Derraz" userId="4c6d9526346a9ae3" providerId="LiveId" clId="{AD25D313-8F40-411F-BE09-C1B3962AFFC3}" dt="2022-08-14T20:01:07.676" v="34922"/>
          <ac:spMkLst>
            <pc:docMk/>
            <pc:sldMk cId="3015271264" sldId="321"/>
            <ac:spMk id="61" creationId="{A792E47E-9BC8-EFA8-1E9A-7EBF1A06E633}"/>
          </ac:spMkLst>
        </pc:spChg>
        <pc:spChg chg="mod replST">
          <ac:chgData name="Abdessamad Derraz" userId="4c6d9526346a9ae3" providerId="LiveId" clId="{AD25D313-8F40-411F-BE09-C1B3962AFFC3}" dt="2022-08-14T20:01:07.715" v="34923"/>
          <ac:spMkLst>
            <pc:docMk/>
            <pc:sldMk cId="3015271264" sldId="321"/>
            <ac:spMk id="62" creationId="{9689869D-2CA2-5A33-2601-15A830232BD2}"/>
          </ac:spMkLst>
        </pc:spChg>
        <pc:spChg chg="mod replST">
          <ac:chgData name="Abdessamad Derraz" userId="4c6d9526346a9ae3" providerId="LiveId" clId="{AD25D313-8F40-411F-BE09-C1B3962AFFC3}" dt="2022-08-14T20:01:07.827" v="34924"/>
          <ac:spMkLst>
            <pc:docMk/>
            <pc:sldMk cId="3015271264" sldId="321"/>
            <ac:spMk id="63" creationId="{2B7E8118-9821-0525-9E70-A709CC881A0E}"/>
          </ac:spMkLst>
        </pc:spChg>
        <pc:spChg chg="mod replST">
          <ac:chgData name="Abdessamad Derraz" userId="4c6d9526346a9ae3" providerId="LiveId" clId="{AD25D313-8F40-411F-BE09-C1B3962AFFC3}" dt="2022-08-14T20:01:07.868" v="34925"/>
          <ac:spMkLst>
            <pc:docMk/>
            <pc:sldMk cId="3015271264" sldId="321"/>
            <ac:spMk id="64" creationId="{A9772DDA-0263-5EB8-1131-5470C30F93EF}"/>
          </ac:spMkLst>
        </pc:spChg>
        <pc:spChg chg="mod replST">
          <ac:chgData name="Abdessamad Derraz" userId="4c6d9526346a9ae3" providerId="LiveId" clId="{AD25D313-8F40-411F-BE09-C1B3962AFFC3}" dt="2022-08-14T20:01:07.957" v="34926"/>
          <ac:spMkLst>
            <pc:docMk/>
            <pc:sldMk cId="3015271264" sldId="321"/>
            <ac:spMk id="65" creationId="{27B41AE2-7577-FE61-FA6F-B919EE66DCB1}"/>
          </ac:spMkLst>
        </pc:spChg>
        <pc:spChg chg="mod replST">
          <ac:chgData name="Abdessamad Derraz" userId="4c6d9526346a9ae3" providerId="LiveId" clId="{AD25D313-8F40-411F-BE09-C1B3962AFFC3}" dt="2022-08-14T20:01:10.856" v="34968"/>
          <ac:spMkLst>
            <pc:docMk/>
            <pc:sldMk cId="3015271264" sldId="321"/>
            <ac:spMk id="67" creationId="{8D870734-48F2-A7F6-710F-97068FCA0E6F}"/>
          </ac:spMkLst>
        </pc:spChg>
        <pc:spChg chg="mod replST">
          <ac:chgData name="Abdessamad Derraz" userId="4c6d9526346a9ae3" providerId="LiveId" clId="{AD25D313-8F40-411F-BE09-C1B3962AFFC3}" dt="2022-08-14T20:01:10.898" v="34969"/>
          <ac:spMkLst>
            <pc:docMk/>
            <pc:sldMk cId="3015271264" sldId="321"/>
            <ac:spMk id="68" creationId="{D41EA4C1-C28A-B085-DA37-5D4014D5E6D5}"/>
          </ac:spMkLst>
        </pc:spChg>
        <pc:spChg chg="mod replST">
          <ac:chgData name="Abdessamad Derraz" userId="4c6d9526346a9ae3" providerId="LiveId" clId="{AD25D313-8F40-411F-BE09-C1B3962AFFC3}" dt="2022-08-14T20:01:10.972" v="34970"/>
          <ac:spMkLst>
            <pc:docMk/>
            <pc:sldMk cId="3015271264" sldId="321"/>
            <ac:spMk id="69" creationId="{C380693C-CBF2-7382-F341-834DB9E91623}"/>
          </ac:spMkLst>
        </pc:spChg>
        <pc:spChg chg="mod">
          <ac:chgData name="Abdessamad Derraz" userId="4c6d9526346a9ae3" providerId="LiveId" clId="{AD25D313-8F40-411F-BE09-C1B3962AFFC3}" dt="2022-08-11T14:46:43.344" v="19304"/>
          <ac:spMkLst>
            <pc:docMk/>
            <pc:sldMk cId="3015271264" sldId="321"/>
            <ac:spMk id="71" creationId="{9685261D-89ED-A343-F785-5FA433D83876}"/>
          </ac:spMkLst>
        </pc:spChg>
        <pc:spChg chg="mod">
          <ac:chgData name="Abdessamad Derraz" userId="4c6d9526346a9ae3" providerId="LiveId" clId="{AD25D313-8F40-411F-BE09-C1B3962AFFC3}" dt="2022-08-11T14:46:43.344" v="19304"/>
          <ac:spMkLst>
            <pc:docMk/>
            <pc:sldMk cId="3015271264" sldId="321"/>
            <ac:spMk id="72" creationId="{B7ECBF3B-D965-7C5C-890A-5F337F9528CD}"/>
          </ac:spMkLst>
        </pc:spChg>
        <pc:spChg chg="mod">
          <ac:chgData name="Abdessamad Derraz" userId="4c6d9526346a9ae3" providerId="LiveId" clId="{AD25D313-8F40-411F-BE09-C1B3962AFFC3}" dt="2022-08-11T14:46:43.344" v="19304"/>
          <ac:spMkLst>
            <pc:docMk/>
            <pc:sldMk cId="3015271264" sldId="321"/>
            <ac:spMk id="73" creationId="{D8EB2B05-468B-FF96-0EC5-B59140749D2C}"/>
          </ac:spMkLst>
        </pc:spChg>
        <pc:spChg chg="mod">
          <ac:chgData name="Abdessamad Derraz" userId="4c6d9526346a9ae3" providerId="LiveId" clId="{AD25D313-8F40-411F-BE09-C1B3962AFFC3}" dt="2022-08-11T14:46:43.344" v="19304"/>
          <ac:spMkLst>
            <pc:docMk/>
            <pc:sldMk cId="3015271264" sldId="321"/>
            <ac:spMk id="74" creationId="{75AB8D1A-2FA1-25E2-1643-7E44E82055FE}"/>
          </ac:spMkLst>
        </pc:spChg>
        <pc:spChg chg="mod">
          <ac:chgData name="Abdessamad Derraz" userId="4c6d9526346a9ae3" providerId="LiveId" clId="{AD25D313-8F40-411F-BE09-C1B3962AFFC3}" dt="2022-08-11T14:46:43.344" v="19304"/>
          <ac:spMkLst>
            <pc:docMk/>
            <pc:sldMk cId="3015271264" sldId="321"/>
            <ac:spMk id="75" creationId="{2730A165-8524-F4B8-FE1E-564918B7CDEE}"/>
          </ac:spMkLst>
        </pc:spChg>
        <pc:spChg chg="mod">
          <ac:chgData name="Abdessamad Derraz" userId="4c6d9526346a9ae3" providerId="LiveId" clId="{AD25D313-8F40-411F-BE09-C1B3962AFFC3}" dt="2022-08-11T14:46:43.344" v="19304"/>
          <ac:spMkLst>
            <pc:docMk/>
            <pc:sldMk cId="3015271264" sldId="321"/>
            <ac:spMk id="76" creationId="{1B25AD1D-D749-91F8-0332-E9BC661802AB}"/>
          </ac:spMkLst>
        </pc:spChg>
        <pc:spChg chg="mod">
          <ac:chgData name="Abdessamad Derraz" userId="4c6d9526346a9ae3" providerId="LiveId" clId="{AD25D313-8F40-411F-BE09-C1B3962AFFC3}" dt="2022-08-11T14:46:43.344" v="19304"/>
          <ac:spMkLst>
            <pc:docMk/>
            <pc:sldMk cId="3015271264" sldId="321"/>
            <ac:spMk id="77" creationId="{71ABFA3C-D9C4-01F2-9AEC-F88A0BECD324}"/>
          </ac:spMkLst>
        </pc:spChg>
        <pc:spChg chg="mod">
          <ac:chgData name="Abdessamad Derraz" userId="4c6d9526346a9ae3" providerId="LiveId" clId="{AD25D313-8F40-411F-BE09-C1B3962AFFC3}" dt="2022-08-11T14:46:43.344" v="19304"/>
          <ac:spMkLst>
            <pc:docMk/>
            <pc:sldMk cId="3015271264" sldId="321"/>
            <ac:spMk id="78" creationId="{CAFD60C2-3197-9CCB-92E7-56A2AD57BCDE}"/>
          </ac:spMkLst>
        </pc:spChg>
        <pc:spChg chg="mod">
          <ac:chgData name="Abdessamad Derraz" userId="4c6d9526346a9ae3" providerId="LiveId" clId="{AD25D313-8F40-411F-BE09-C1B3962AFFC3}" dt="2022-08-11T14:46:43.344" v="19304"/>
          <ac:spMkLst>
            <pc:docMk/>
            <pc:sldMk cId="3015271264" sldId="321"/>
            <ac:spMk id="79" creationId="{8660EE02-849C-7C12-D86B-7D41B2C5E83A}"/>
          </ac:spMkLst>
        </pc:spChg>
        <pc:spChg chg="mod">
          <ac:chgData name="Abdessamad Derraz" userId="4c6d9526346a9ae3" providerId="LiveId" clId="{AD25D313-8F40-411F-BE09-C1B3962AFFC3}" dt="2022-08-11T14:46:43.344" v="19304"/>
          <ac:spMkLst>
            <pc:docMk/>
            <pc:sldMk cId="3015271264" sldId="321"/>
            <ac:spMk id="80" creationId="{F1535CB2-0C11-5589-7160-D51F4B776FF5}"/>
          </ac:spMkLst>
        </pc:spChg>
        <pc:spChg chg="mod">
          <ac:chgData name="Abdessamad Derraz" userId="4c6d9526346a9ae3" providerId="LiveId" clId="{AD25D313-8F40-411F-BE09-C1B3962AFFC3}" dt="2022-08-11T14:46:43.344" v="19304"/>
          <ac:spMkLst>
            <pc:docMk/>
            <pc:sldMk cId="3015271264" sldId="321"/>
            <ac:spMk id="81" creationId="{ACCA3EEF-DE36-97A2-AA1C-ADDB32881FDA}"/>
          </ac:spMkLst>
        </pc:spChg>
        <pc:spChg chg="mod">
          <ac:chgData name="Abdessamad Derraz" userId="4c6d9526346a9ae3" providerId="LiveId" clId="{AD25D313-8F40-411F-BE09-C1B3962AFFC3}" dt="2022-08-11T14:46:43.344" v="19304"/>
          <ac:spMkLst>
            <pc:docMk/>
            <pc:sldMk cId="3015271264" sldId="321"/>
            <ac:spMk id="82" creationId="{BC49E84B-80C3-DF68-D1E4-89BAA14C7723}"/>
          </ac:spMkLst>
        </pc:spChg>
        <pc:spChg chg="mod">
          <ac:chgData name="Abdessamad Derraz" userId="4c6d9526346a9ae3" providerId="LiveId" clId="{AD25D313-8F40-411F-BE09-C1B3962AFFC3}" dt="2022-08-11T14:46:43.344" v="19304"/>
          <ac:spMkLst>
            <pc:docMk/>
            <pc:sldMk cId="3015271264" sldId="321"/>
            <ac:spMk id="83" creationId="{EAA24AEE-43E4-98E6-DE7E-FD0C66381826}"/>
          </ac:spMkLst>
        </pc:spChg>
        <pc:spChg chg="mod">
          <ac:chgData name="Abdessamad Derraz" userId="4c6d9526346a9ae3" providerId="LiveId" clId="{AD25D313-8F40-411F-BE09-C1B3962AFFC3}" dt="2022-08-11T14:46:43.344" v="19304"/>
          <ac:spMkLst>
            <pc:docMk/>
            <pc:sldMk cId="3015271264" sldId="321"/>
            <ac:spMk id="84" creationId="{C00BBE91-B96E-B8B8-8787-181A9D69A7CF}"/>
          </ac:spMkLst>
        </pc:spChg>
        <pc:spChg chg="mod">
          <ac:chgData name="Abdessamad Derraz" userId="4c6d9526346a9ae3" providerId="LiveId" clId="{AD25D313-8F40-411F-BE09-C1B3962AFFC3}" dt="2022-08-11T14:46:43.344" v="19304"/>
          <ac:spMkLst>
            <pc:docMk/>
            <pc:sldMk cId="3015271264" sldId="321"/>
            <ac:spMk id="85" creationId="{7189B03B-1243-56A3-3B48-0F006F400A37}"/>
          </ac:spMkLst>
        </pc:spChg>
        <pc:spChg chg="mod">
          <ac:chgData name="Abdessamad Derraz" userId="4c6d9526346a9ae3" providerId="LiveId" clId="{AD25D313-8F40-411F-BE09-C1B3962AFFC3}" dt="2022-08-11T14:46:43.344" v="19304"/>
          <ac:spMkLst>
            <pc:docMk/>
            <pc:sldMk cId="3015271264" sldId="321"/>
            <ac:spMk id="86" creationId="{7847EAC9-D254-33CF-CBA4-C92668E93C7D}"/>
          </ac:spMkLst>
        </pc:spChg>
        <pc:spChg chg="mod">
          <ac:chgData name="Abdessamad Derraz" userId="4c6d9526346a9ae3" providerId="LiveId" clId="{AD25D313-8F40-411F-BE09-C1B3962AFFC3}" dt="2022-08-11T14:46:43.344" v="19304"/>
          <ac:spMkLst>
            <pc:docMk/>
            <pc:sldMk cId="3015271264" sldId="321"/>
            <ac:spMk id="87" creationId="{C8252AE7-A408-D5F2-7A66-0B056510797F}"/>
          </ac:spMkLst>
        </pc:spChg>
        <pc:spChg chg="mod">
          <ac:chgData name="Abdessamad Derraz" userId="4c6d9526346a9ae3" providerId="LiveId" clId="{AD25D313-8F40-411F-BE09-C1B3962AFFC3}" dt="2022-08-11T14:46:43.344" v="19304"/>
          <ac:spMkLst>
            <pc:docMk/>
            <pc:sldMk cId="3015271264" sldId="321"/>
            <ac:spMk id="88" creationId="{63149622-3049-1BD4-68FA-02C64F5EFF5E}"/>
          </ac:spMkLst>
        </pc:spChg>
        <pc:spChg chg="mod">
          <ac:chgData name="Abdessamad Derraz" userId="4c6d9526346a9ae3" providerId="LiveId" clId="{AD25D313-8F40-411F-BE09-C1B3962AFFC3}" dt="2022-08-11T14:46:43.344" v="19304"/>
          <ac:spMkLst>
            <pc:docMk/>
            <pc:sldMk cId="3015271264" sldId="321"/>
            <ac:spMk id="89" creationId="{23FE48D1-5639-A018-C028-7846024EBAE7}"/>
          </ac:spMkLst>
        </pc:spChg>
        <pc:spChg chg="mod">
          <ac:chgData name="Abdessamad Derraz" userId="4c6d9526346a9ae3" providerId="LiveId" clId="{AD25D313-8F40-411F-BE09-C1B3962AFFC3}" dt="2022-08-11T14:46:43.344" v="19304"/>
          <ac:spMkLst>
            <pc:docMk/>
            <pc:sldMk cId="3015271264" sldId="321"/>
            <ac:spMk id="90" creationId="{ED2CF1E3-3DDB-5257-E7DC-982977779713}"/>
          </ac:spMkLst>
        </pc:spChg>
        <pc:spChg chg="mod replST">
          <ac:chgData name="Abdessamad Derraz" userId="4c6d9526346a9ae3" providerId="LiveId" clId="{AD25D313-8F40-411F-BE09-C1B3962AFFC3}" dt="2022-08-14T20:01:03.714" v="34867"/>
          <ac:spMkLst>
            <pc:docMk/>
            <pc:sldMk cId="3015271264" sldId="321"/>
            <ac:spMk id="92" creationId="{6C880ABC-9938-0A32-5D7B-AFF25AE381BA}"/>
          </ac:spMkLst>
        </pc:spChg>
        <pc:spChg chg="mod replST">
          <ac:chgData name="Abdessamad Derraz" userId="4c6d9526346a9ae3" providerId="LiveId" clId="{AD25D313-8F40-411F-BE09-C1B3962AFFC3}" dt="2022-08-14T20:01:03.797" v="34868"/>
          <ac:spMkLst>
            <pc:docMk/>
            <pc:sldMk cId="3015271264" sldId="321"/>
            <ac:spMk id="93" creationId="{57D24820-C1AC-30CF-0683-DA15286C6A3C}"/>
          </ac:spMkLst>
        </pc:spChg>
        <pc:spChg chg="mod replST">
          <ac:chgData name="Abdessamad Derraz" userId="4c6d9526346a9ae3" providerId="LiveId" clId="{AD25D313-8F40-411F-BE09-C1B3962AFFC3}" dt="2022-08-14T20:01:03.876" v="34869"/>
          <ac:spMkLst>
            <pc:docMk/>
            <pc:sldMk cId="3015271264" sldId="321"/>
            <ac:spMk id="94" creationId="{68A63B3F-2B87-594C-012B-115B68677515}"/>
          </ac:spMkLst>
        </pc:spChg>
        <pc:spChg chg="mod replST">
          <ac:chgData name="Abdessamad Derraz" userId="4c6d9526346a9ae3" providerId="LiveId" clId="{AD25D313-8F40-411F-BE09-C1B3962AFFC3}" dt="2022-08-14T20:01:03.954" v="34870"/>
          <ac:spMkLst>
            <pc:docMk/>
            <pc:sldMk cId="3015271264" sldId="321"/>
            <ac:spMk id="95" creationId="{EAA9C71B-2564-1CD5-642C-EB801F34BE7A}"/>
          </ac:spMkLst>
        </pc:spChg>
        <pc:spChg chg="mod replST">
          <ac:chgData name="Abdessamad Derraz" userId="4c6d9526346a9ae3" providerId="LiveId" clId="{AD25D313-8F40-411F-BE09-C1B3962AFFC3}" dt="2022-08-14T20:01:04.041" v="34871"/>
          <ac:spMkLst>
            <pc:docMk/>
            <pc:sldMk cId="3015271264" sldId="321"/>
            <ac:spMk id="96" creationId="{D1BC28D3-5BAD-5E0D-3475-C2CA70F2FA8D}"/>
          </ac:spMkLst>
        </pc:spChg>
        <pc:spChg chg="mod replST">
          <ac:chgData name="Abdessamad Derraz" userId="4c6d9526346a9ae3" providerId="LiveId" clId="{AD25D313-8F40-411F-BE09-C1B3962AFFC3}" dt="2022-08-14T20:01:04.116" v="34872"/>
          <ac:spMkLst>
            <pc:docMk/>
            <pc:sldMk cId="3015271264" sldId="321"/>
            <ac:spMk id="97" creationId="{863639AD-E6B4-A67B-DB56-FA3E5FB873C4}"/>
          </ac:spMkLst>
        </pc:spChg>
        <pc:spChg chg="mod replST">
          <ac:chgData name="Abdessamad Derraz" userId="4c6d9526346a9ae3" providerId="LiveId" clId="{AD25D313-8F40-411F-BE09-C1B3962AFFC3}" dt="2022-08-14T20:01:04.157" v="34873"/>
          <ac:spMkLst>
            <pc:docMk/>
            <pc:sldMk cId="3015271264" sldId="321"/>
            <ac:spMk id="98" creationId="{5BF278BB-929F-8153-4446-9F5A9C964291}"/>
          </ac:spMkLst>
        </pc:spChg>
        <pc:spChg chg="mod replST">
          <ac:chgData name="Abdessamad Derraz" userId="4c6d9526346a9ae3" providerId="LiveId" clId="{AD25D313-8F40-411F-BE09-C1B3962AFFC3}" dt="2022-08-14T20:01:04.235" v="34874"/>
          <ac:spMkLst>
            <pc:docMk/>
            <pc:sldMk cId="3015271264" sldId="321"/>
            <ac:spMk id="99" creationId="{CE0F9E32-4A15-1592-70BD-185F1E44E4D4}"/>
          </ac:spMkLst>
        </pc:spChg>
        <pc:spChg chg="mod replST">
          <ac:chgData name="Abdessamad Derraz" userId="4c6d9526346a9ae3" providerId="LiveId" clId="{AD25D313-8F40-411F-BE09-C1B3962AFFC3}" dt="2022-08-14T20:01:04.322" v="34875"/>
          <ac:spMkLst>
            <pc:docMk/>
            <pc:sldMk cId="3015271264" sldId="321"/>
            <ac:spMk id="100" creationId="{547894FE-B664-C061-D025-24DE8F017B4B}"/>
          </ac:spMkLst>
        </pc:spChg>
        <pc:spChg chg="mod replST">
          <ac:chgData name="Abdessamad Derraz" userId="4c6d9526346a9ae3" providerId="LiveId" clId="{AD25D313-8F40-411F-BE09-C1B3962AFFC3}" dt="2022-08-14T20:01:04.457" v="34876"/>
          <ac:spMkLst>
            <pc:docMk/>
            <pc:sldMk cId="3015271264" sldId="321"/>
            <ac:spMk id="101" creationId="{F88ACC37-D4B7-F31F-8B90-3876D7F18F12}"/>
          </ac:spMkLst>
        </pc:spChg>
        <pc:spChg chg="mod replST">
          <ac:chgData name="Abdessamad Derraz" userId="4c6d9526346a9ae3" providerId="LiveId" clId="{AD25D313-8F40-411F-BE09-C1B3962AFFC3}" dt="2022-08-14T20:01:04.534" v="34877"/>
          <ac:spMkLst>
            <pc:docMk/>
            <pc:sldMk cId="3015271264" sldId="321"/>
            <ac:spMk id="102" creationId="{B4583935-96F8-BC4F-5330-64AE14F50C89}"/>
          </ac:spMkLst>
        </pc:spChg>
        <pc:spChg chg="mod replST">
          <ac:chgData name="Abdessamad Derraz" userId="4c6d9526346a9ae3" providerId="LiveId" clId="{AD25D313-8F40-411F-BE09-C1B3962AFFC3}" dt="2022-08-14T20:01:04.619" v="34878"/>
          <ac:spMkLst>
            <pc:docMk/>
            <pc:sldMk cId="3015271264" sldId="321"/>
            <ac:spMk id="103" creationId="{0DE55E8A-78B3-BDB6-69D8-4C1B4F35E024}"/>
          </ac:spMkLst>
        </pc:spChg>
        <pc:spChg chg="mod replST">
          <ac:chgData name="Abdessamad Derraz" userId="4c6d9526346a9ae3" providerId="LiveId" clId="{AD25D313-8F40-411F-BE09-C1B3962AFFC3}" dt="2022-08-14T20:01:04.696" v="34879"/>
          <ac:spMkLst>
            <pc:docMk/>
            <pc:sldMk cId="3015271264" sldId="321"/>
            <ac:spMk id="104" creationId="{9DDD22DC-968C-7A86-B113-BDD7C12DF973}"/>
          </ac:spMkLst>
        </pc:spChg>
        <pc:spChg chg="mod replST">
          <ac:chgData name="Abdessamad Derraz" userId="4c6d9526346a9ae3" providerId="LiveId" clId="{AD25D313-8F40-411F-BE09-C1B3962AFFC3}" dt="2022-08-14T20:01:04.772" v="34880"/>
          <ac:spMkLst>
            <pc:docMk/>
            <pc:sldMk cId="3015271264" sldId="321"/>
            <ac:spMk id="105" creationId="{B083CBAB-E45A-19E0-A80A-A71D7F75EB34}"/>
          </ac:spMkLst>
        </pc:spChg>
        <pc:spChg chg="mod replST">
          <ac:chgData name="Abdessamad Derraz" userId="4c6d9526346a9ae3" providerId="LiveId" clId="{AD25D313-8F40-411F-BE09-C1B3962AFFC3}" dt="2022-08-14T20:01:04.820" v="34881"/>
          <ac:spMkLst>
            <pc:docMk/>
            <pc:sldMk cId="3015271264" sldId="321"/>
            <ac:spMk id="106" creationId="{6B46485C-5B29-8887-748B-78364F0BB252}"/>
          </ac:spMkLst>
        </pc:spChg>
        <pc:spChg chg="mod replST">
          <ac:chgData name="Abdessamad Derraz" userId="4c6d9526346a9ae3" providerId="LiveId" clId="{AD25D313-8F40-411F-BE09-C1B3962AFFC3}" dt="2022-08-14T20:01:04.899" v="34882"/>
          <ac:spMkLst>
            <pc:docMk/>
            <pc:sldMk cId="3015271264" sldId="321"/>
            <ac:spMk id="107" creationId="{57778334-8832-3F62-4A8C-DBA71FCFC39F}"/>
          </ac:spMkLst>
        </pc:spChg>
        <pc:spChg chg="mod replST">
          <ac:chgData name="Abdessamad Derraz" userId="4c6d9526346a9ae3" providerId="LiveId" clId="{AD25D313-8F40-411F-BE09-C1B3962AFFC3}" dt="2022-08-14T20:01:04.976" v="34883"/>
          <ac:spMkLst>
            <pc:docMk/>
            <pc:sldMk cId="3015271264" sldId="321"/>
            <ac:spMk id="108" creationId="{BEE646D0-EE52-8535-E6F3-5F3688B14D29}"/>
          </ac:spMkLst>
        </pc:spChg>
        <pc:spChg chg="mod replST">
          <ac:chgData name="Abdessamad Derraz" userId="4c6d9526346a9ae3" providerId="LiveId" clId="{AD25D313-8F40-411F-BE09-C1B3962AFFC3}" dt="2022-08-14T20:01:05.052" v="34884"/>
          <ac:spMkLst>
            <pc:docMk/>
            <pc:sldMk cId="3015271264" sldId="321"/>
            <ac:spMk id="109" creationId="{2EE7C150-D4CE-D2A6-0CB2-F3F5422D7326}"/>
          </ac:spMkLst>
        </pc:spChg>
        <pc:spChg chg="mod replST">
          <ac:chgData name="Abdessamad Derraz" userId="4c6d9526346a9ae3" providerId="LiveId" clId="{AD25D313-8F40-411F-BE09-C1B3962AFFC3}" dt="2022-08-14T20:01:05.094" v="34885"/>
          <ac:spMkLst>
            <pc:docMk/>
            <pc:sldMk cId="3015271264" sldId="321"/>
            <ac:spMk id="110" creationId="{DFCC103F-DAFA-253F-C9EC-AC262583B23E}"/>
          </ac:spMkLst>
        </pc:spChg>
        <pc:spChg chg="mod replST">
          <ac:chgData name="Abdessamad Derraz" userId="4c6d9526346a9ae3" providerId="LiveId" clId="{AD25D313-8F40-411F-BE09-C1B3962AFFC3}" dt="2022-08-14T20:01:05.143" v="34886"/>
          <ac:spMkLst>
            <pc:docMk/>
            <pc:sldMk cId="3015271264" sldId="321"/>
            <ac:spMk id="111" creationId="{87A7B5F0-D89B-9FE8-1B2C-5006869291C8}"/>
          </ac:spMkLst>
        </pc:spChg>
        <pc:spChg chg="mod replST">
          <ac:chgData name="Abdessamad Derraz" userId="4c6d9526346a9ae3" providerId="LiveId" clId="{AD25D313-8F40-411F-BE09-C1B3962AFFC3}" dt="2022-08-14T20:01:05.217" v="34887"/>
          <ac:spMkLst>
            <pc:docMk/>
            <pc:sldMk cId="3015271264" sldId="321"/>
            <ac:spMk id="113" creationId="{6ED2E5D4-DF85-C6DC-2248-0F81A604D9FF}"/>
          </ac:spMkLst>
        </pc:spChg>
        <pc:spChg chg="mod replST">
          <ac:chgData name="Abdessamad Derraz" userId="4c6d9526346a9ae3" providerId="LiveId" clId="{AD25D313-8F40-411F-BE09-C1B3962AFFC3}" dt="2022-08-14T20:01:05.258" v="34888"/>
          <ac:spMkLst>
            <pc:docMk/>
            <pc:sldMk cId="3015271264" sldId="321"/>
            <ac:spMk id="114" creationId="{E99991C4-B4E9-68B4-60E5-B8CD33CF35D8}"/>
          </ac:spMkLst>
        </pc:spChg>
        <pc:spChg chg="mod replST">
          <ac:chgData name="Abdessamad Derraz" userId="4c6d9526346a9ae3" providerId="LiveId" clId="{AD25D313-8F40-411F-BE09-C1B3962AFFC3}" dt="2022-08-14T20:01:05.334" v="34889"/>
          <ac:spMkLst>
            <pc:docMk/>
            <pc:sldMk cId="3015271264" sldId="321"/>
            <ac:spMk id="115" creationId="{75A155E4-DFBA-5587-9A6D-B00AE92E7F14}"/>
          </ac:spMkLst>
        </pc:spChg>
        <pc:spChg chg="mod replST">
          <ac:chgData name="Abdessamad Derraz" userId="4c6d9526346a9ae3" providerId="LiveId" clId="{AD25D313-8F40-411F-BE09-C1B3962AFFC3}" dt="2022-08-14T20:01:05.421" v="34890"/>
          <ac:spMkLst>
            <pc:docMk/>
            <pc:sldMk cId="3015271264" sldId="321"/>
            <ac:spMk id="116" creationId="{6AB1600A-14DE-2A9C-4828-CCE0089D868F}"/>
          </ac:spMkLst>
        </pc:spChg>
        <pc:spChg chg="mod replST">
          <ac:chgData name="Abdessamad Derraz" userId="4c6d9526346a9ae3" providerId="LiveId" clId="{AD25D313-8F40-411F-BE09-C1B3962AFFC3}" dt="2022-08-14T20:01:05.498" v="34891"/>
          <ac:spMkLst>
            <pc:docMk/>
            <pc:sldMk cId="3015271264" sldId="321"/>
            <ac:spMk id="117" creationId="{0CBE4FC3-D03F-52C0-D713-FC289D962B09}"/>
          </ac:spMkLst>
        </pc:spChg>
        <pc:spChg chg="mod replST">
          <ac:chgData name="Abdessamad Derraz" userId="4c6d9526346a9ae3" providerId="LiveId" clId="{AD25D313-8F40-411F-BE09-C1B3962AFFC3}" dt="2022-08-14T20:01:05.539" v="34892"/>
          <ac:spMkLst>
            <pc:docMk/>
            <pc:sldMk cId="3015271264" sldId="321"/>
            <ac:spMk id="118" creationId="{995171C2-60BE-491F-816C-A5E64AC4C8F0}"/>
          </ac:spMkLst>
        </pc:spChg>
        <pc:spChg chg="mod replST">
          <ac:chgData name="Abdessamad Derraz" userId="4c6d9526346a9ae3" providerId="LiveId" clId="{AD25D313-8F40-411F-BE09-C1B3962AFFC3}" dt="2022-08-14T20:01:05.613" v="34893"/>
          <ac:spMkLst>
            <pc:docMk/>
            <pc:sldMk cId="3015271264" sldId="321"/>
            <ac:spMk id="119" creationId="{60FF3A65-967A-B3EB-A990-A5803BFE31F3}"/>
          </ac:spMkLst>
        </pc:spChg>
        <pc:spChg chg="mod replST">
          <ac:chgData name="Abdessamad Derraz" userId="4c6d9526346a9ae3" providerId="LiveId" clId="{AD25D313-8F40-411F-BE09-C1B3962AFFC3}" dt="2022-08-14T20:01:05.700" v="34894"/>
          <ac:spMkLst>
            <pc:docMk/>
            <pc:sldMk cId="3015271264" sldId="321"/>
            <ac:spMk id="120" creationId="{05801D45-2CF2-8C9F-423A-6A6CA96521F5}"/>
          </ac:spMkLst>
        </pc:spChg>
        <pc:spChg chg="mod replST">
          <ac:chgData name="Abdessamad Derraz" userId="4c6d9526346a9ae3" providerId="LiveId" clId="{AD25D313-8F40-411F-BE09-C1B3962AFFC3}" dt="2022-08-14T20:01:05.773" v="34895"/>
          <ac:spMkLst>
            <pc:docMk/>
            <pc:sldMk cId="3015271264" sldId="321"/>
            <ac:spMk id="121" creationId="{2C97FF3C-A8C9-0C5C-9E51-1CF62F91EF8D}"/>
          </ac:spMkLst>
        </pc:spChg>
        <pc:spChg chg="mod replST">
          <ac:chgData name="Abdessamad Derraz" userId="4c6d9526346a9ae3" providerId="LiveId" clId="{AD25D313-8F40-411F-BE09-C1B3962AFFC3}" dt="2022-08-14T20:01:05.852" v="34896"/>
          <ac:spMkLst>
            <pc:docMk/>
            <pc:sldMk cId="3015271264" sldId="321"/>
            <ac:spMk id="122" creationId="{BDCA3892-0725-6BDC-26E5-8CE795A6B604}"/>
          </ac:spMkLst>
        </pc:spChg>
        <pc:spChg chg="mod replST">
          <ac:chgData name="Abdessamad Derraz" userId="4c6d9526346a9ae3" providerId="LiveId" clId="{AD25D313-8F40-411F-BE09-C1B3962AFFC3}" dt="2022-08-14T20:01:05.927" v="34897"/>
          <ac:spMkLst>
            <pc:docMk/>
            <pc:sldMk cId="3015271264" sldId="321"/>
            <ac:spMk id="123" creationId="{F65C196E-EE18-A538-CE51-1C00DE1174A8}"/>
          </ac:spMkLst>
        </pc:spChg>
        <pc:spChg chg="mod replST">
          <ac:chgData name="Abdessamad Derraz" userId="4c6d9526346a9ae3" providerId="LiveId" clId="{AD25D313-8F40-411F-BE09-C1B3962AFFC3}" dt="2022-08-14T20:01:06.012" v="34898"/>
          <ac:spMkLst>
            <pc:docMk/>
            <pc:sldMk cId="3015271264" sldId="321"/>
            <ac:spMk id="124" creationId="{F2F00450-6574-E2FE-6A83-8834FB0547E6}"/>
          </ac:spMkLst>
        </pc:spChg>
        <pc:spChg chg="mod replST">
          <ac:chgData name="Abdessamad Derraz" userId="4c6d9526346a9ae3" providerId="LiveId" clId="{AD25D313-8F40-411F-BE09-C1B3962AFFC3}" dt="2022-08-14T20:01:06.086" v="34899"/>
          <ac:spMkLst>
            <pc:docMk/>
            <pc:sldMk cId="3015271264" sldId="321"/>
            <ac:spMk id="125" creationId="{7A2D1C9B-260C-E102-A26A-CC8AD22C303D}"/>
          </ac:spMkLst>
        </pc:spChg>
        <pc:spChg chg="mod replST">
          <ac:chgData name="Abdessamad Derraz" userId="4c6d9526346a9ae3" providerId="LiveId" clId="{AD25D313-8F40-411F-BE09-C1B3962AFFC3}" dt="2022-08-14T20:01:06.161" v="34900"/>
          <ac:spMkLst>
            <pc:docMk/>
            <pc:sldMk cId="3015271264" sldId="321"/>
            <ac:spMk id="126" creationId="{D281FC83-B22B-B79D-8C77-F3C145F33722}"/>
          </ac:spMkLst>
        </pc:spChg>
        <pc:spChg chg="mod replST">
          <ac:chgData name="Abdessamad Derraz" userId="4c6d9526346a9ae3" providerId="LiveId" clId="{AD25D313-8F40-411F-BE09-C1B3962AFFC3}" dt="2022-08-14T20:01:06.200" v="34901"/>
          <ac:spMkLst>
            <pc:docMk/>
            <pc:sldMk cId="3015271264" sldId="321"/>
            <ac:spMk id="127" creationId="{3FFB1981-178A-C5B6-6611-F3C61F938712}"/>
          </ac:spMkLst>
        </pc:spChg>
        <pc:spChg chg="mod replST">
          <ac:chgData name="Abdessamad Derraz" userId="4c6d9526346a9ae3" providerId="LiveId" clId="{AD25D313-8F40-411F-BE09-C1B3962AFFC3}" dt="2022-08-14T20:01:06.291" v="34902"/>
          <ac:spMkLst>
            <pc:docMk/>
            <pc:sldMk cId="3015271264" sldId="321"/>
            <ac:spMk id="128" creationId="{F055DA48-0632-0AF2-217C-EFB7A02C125F}"/>
          </ac:spMkLst>
        </pc:spChg>
        <pc:spChg chg="mod replST">
          <ac:chgData name="Abdessamad Derraz" userId="4c6d9526346a9ae3" providerId="LiveId" clId="{AD25D313-8F40-411F-BE09-C1B3962AFFC3}" dt="2022-08-14T20:01:06.366" v="34903"/>
          <ac:spMkLst>
            <pc:docMk/>
            <pc:sldMk cId="3015271264" sldId="321"/>
            <ac:spMk id="129" creationId="{2ACBFF03-7092-701B-0BCF-8F8AAB6207D2}"/>
          </ac:spMkLst>
        </pc:spChg>
        <pc:spChg chg="mod replST">
          <ac:chgData name="Abdessamad Derraz" userId="4c6d9526346a9ae3" providerId="LiveId" clId="{AD25D313-8F40-411F-BE09-C1B3962AFFC3}" dt="2022-08-14T20:01:06.406" v="34904"/>
          <ac:spMkLst>
            <pc:docMk/>
            <pc:sldMk cId="3015271264" sldId="321"/>
            <ac:spMk id="130" creationId="{BD4AAF6F-D1C9-7C82-F235-714DEF79CB28}"/>
          </ac:spMkLst>
        </pc:spChg>
        <pc:spChg chg="mod replST">
          <ac:chgData name="Abdessamad Derraz" userId="4c6d9526346a9ae3" providerId="LiveId" clId="{AD25D313-8F40-411F-BE09-C1B3962AFFC3}" dt="2022-08-14T20:01:06.483" v="34905"/>
          <ac:spMkLst>
            <pc:docMk/>
            <pc:sldMk cId="3015271264" sldId="321"/>
            <ac:spMk id="131" creationId="{8C77AC56-EEE2-8E8A-FF67-2F6A6C0E127D}"/>
          </ac:spMkLst>
        </pc:spChg>
        <pc:spChg chg="mod replST">
          <ac:chgData name="Abdessamad Derraz" userId="4c6d9526346a9ae3" providerId="LiveId" clId="{AD25D313-8F40-411F-BE09-C1B3962AFFC3}" dt="2022-08-14T20:01:06.532" v="34906"/>
          <ac:spMkLst>
            <pc:docMk/>
            <pc:sldMk cId="3015271264" sldId="321"/>
            <ac:spMk id="132" creationId="{0BE9CE10-8E4C-92B8-74CC-8B82B7278FFE}"/>
          </ac:spMkLst>
        </pc:spChg>
        <pc:spChg chg="mod">
          <ac:chgData name="Abdessamad Derraz" userId="4c6d9526346a9ae3" providerId="LiveId" clId="{AD25D313-8F40-411F-BE09-C1B3962AFFC3}" dt="2022-08-11T14:46:43.344" v="19304"/>
          <ac:spMkLst>
            <pc:docMk/>
            <pc:sldMk cId="3015271264" sldId="321"/>
            <ac:spMk id="134" creationId="{1F08B27F-8373-4C89-A5A2-7A4F68010D03}"/>
          </ac:spMkLst>
        </pc:spChg>
        <pc:spChg chg="mod">
          <ac:chgData name="Abdessamad Derraz" userId="4c6d9526346a9ae3" providerId="LiveId" clId="{AD25D313-8F40-411F-BE09-C1B3962AFFC3}" dt="2022-08-11T14:46:43.344" v="19304"/>
          <ac:spMkLst>
            <pc:docMk/>
            <pc:sldMk cId="3015271264" sldId="321"/>
            <ac:spMk id="135" creationId="{5A1CE9FA-98C5-24D4-6DBB-B47947D4FBD6}"/>
          </ac:spMkLst>
        </pc:spChg>
        <pc:spChg chg="mod">
          <ac:chgData name="Abdessamad Derraz" userId="4c6d9526346a9ae3" providerId="LiveId" clId="{AD25D313-8F40-411F-BE09-C1B3962AFFC3}" dt="2022-08-11T14:46:43.344" v="19304"/>
          <ac:spMkLst>
            <pc:docMk/>
            <pc:sldMk cId="3015271264" sldId="321"/>
            <ac:spMk id="136" creationId="{A26DCF83-E528-9563-03A0-8911B2E358AA}"/>
          </ac:spMkLst>
        </pc:spChg>
        <pc:spChg chg="mod">
          <ac:chgData name="Abdessamad Derraz" userId="4c6d9526346a9ae3" providerId="LiveId" clId="{AD25D313-8F40-411F-BE09-C1B3962AFFC3}" dt="2022-08-11T14:46:43.344" v="19304"/>
          <ac:spMkLst>
            <pc:docMk/>
            <pc:sldMk cId="3015271264" sldId="321"/>
            <ac:spMk id="137" creationId="{6466196A-BDFB-80EF-C014-F084E75821FE}"/>
          </ac:spMkLst>
        </pc:spChg>
        <pc:spChg chg="mod">
          <ac:chgData name="Abdessamad Derraz" userId="4c6d9526346a9ae3" providerId="LiveId" clId="{AD25D313-8F40-411F-BE09-C1B3962AFFC3}" dt="2022-08-11T14:46:43.344" v="19304"/>
          <ac:spMkLst>
            <pc:docMk/>
            <pc:sldMk cId="3015271264" sldId="321"/>
            <ac:spMk id="138" creationId="{513A9F2E-46F9-A54A-EFB5-07827A30BEBD}"/>
          </ac:spMkLst>
        </pc:spChg>
        <pc:spChg chg="mod">
          <ac:chgData name="Abdessamad Derraz" userId="4c6d9526346a9ae3" providerId="LiveId" clId="{AD25D313-8F40-411F-BE09-C1B3962AFFC3}" dt="2022-08-11T14:46:43.344" v="19304"/>
          <ac:spMkLst>
            <pc:docMk/>
            <pc:sldMk cId="3015271264" sldId="321"/>
            <ac:spMk id="139" creationId="{67A73A0A-4F78-B0EF-3068-7897080A5473}"/>
          </ac:spMkLst>
        </pc:spChg>
        <pc:spChg chg="mod">
          <ac:chgData name="Abdessamad Derraz" userId="4c6d9526346a9ae3" providerId="LiveId" clId="{AD25D313-8F40-411F-BE09-C1B3962AFFC3}" dt="2022-08-11T14:46:43.344" v="19304"/>
          <ac:spMkLst>
            <pc:docMk/>
            <pc:sldMk cId="3015271264" sldId="321"/>
            <ac:spMk id="140" creationId="{91A13AD5-3DF4-00EA-E660-D94A4AFA668F}"/>
          </ac:spMkLst>
        </pc:spChg>
        <pc:spChg chg="mod">
          <ac:chgData name="Abdessamad Derraz" userId="4c6d9526346a9ae3" providerId="LiveId" clId="{AD25D313-8F40-411F-BE09-C1B3962AFFC3}" dt="2022-08-11T14:46:43.344" v="19304"/>
          <ac:spMkLst>
            <pc:docMk/>
            <pc:sldMk cId="3015271264" sldId="321"/>
            <ac:spMk id="141" creationId="{0D1DE96D-9265-B4FF-D7BB-847A26585FA5}"/>
          </ac:spMkLst>
        </pc:spChg>
        <pc:spChg chg="mod">
          <ac:chgData name="Abdessamad Derraz" userId="4c6d9526346a9ae3" providerId="LiveId" clId="{AD25D313-8F40-411F-BE09-C1B3962AFFC3}" dt="2022-08-11T14:46:43.344" v="19304"/>
          <ac:spMkLst>
            <pc:docMk/>
            <pc:sldMk cId="3015271264" sldId="321"/>
            <ac:spMk id="142" creationId="{0CB23CD0-A646-6BCD-9354-17F5BE4E4EA2}"/>
          </ac:spMkLst>
        </pc:spChg>
        <pc:spChg chg="mod">
          <ac:chgData name="Abdessamad Derraz" userId="4c6d9526346a9ae3" providerId="LiveId" clId="{AD25D313-8F40-411F-BE09-C1B3962AFFC3}" dt="2022-08-11T14:46:43.344" v="19304"/>
          <ac:spMkLst>
            <pc:docMk/>
            <pc:sldMk cId="3015271264" sldId="321"/>
            <ac:spMk id="143" creationId="{EEB8B84C-8300-0320-613D-7BAB73E5BDC7}"/>
          </ac:spMkLst>
        </pc:spChg>
        <pc:spChg chg="mod">
          <ac:chgData name="Abdessamad Derraz" userId="4c6d9526346a9ae3" providerId="LiveId" clId="{AD25D313-8F40-411F-BE09-C1B3962AFFC3}" dt="2022-08-11T14:46:43.344" v="19304"/>
          <ac:spMkLst>
            <pc:docMk/>
            <pc:sldMk cId="3015271264" sldId="321"/>
            <ac:spMk id="144" creationId="{F74369FF-4C49-EB68-A881-025CE16A183E}"/>
          </ac:spMkLst>
        </pc:spChg>
        <pc:spChg chg="mod">
          <ac:chgData name="Abdessamad Derraz" userId="4c6d9526346a9ae3" providerId="LiveId" clId="{AD25D313-8F40-411F-BE09-C1B3962AFFC3}" dt="2022-08-11T14:46:43.344" v="19304"/>
          <ac:spMkLst>
            <pc:docMk/>
            <pc:sldMk cId="3015271264" sldId="321"/>
            <ac:spMk id="145" creationId="{A7EEAD13-DC63-E4D8-9DFD-91AFEA7A4FF2}"/>
          </ac:spMkLst>
        </pc:spChg>
        <pc:spChg chg="mod">
          <ac:chgData name="Abdessamad Derraz" userId="4c6d9526346a9ae3" providerId="LiveId" clId="{AD25D313-8F40-411F-BE09-C1B3962AFFC3}" dt="2022-08-11T14:46:43.344" v="19304"/>
          <ac:spMkLst>
            <pc:docMk/>
            <pc:sldMk cId="3015271264" sldId="321"/>
            <ac:spMk id="146" creationId="{E751C592-2E59-CE2D-9917-4F79CE436BE3}"/>
          </ac:spMkLst>
        </pc:spChg>
        <pc:spChg chg="mod">
          <ac:chgData name="Abdessamad Derraz" userId="4c6d9526346a9ae3" providerId="LiveId" clId="{AD25D313-8F40-411F-BE09-C1B3962AFFC3}" dt="2022-08-11T14:46:43.344" v="19304"/>
          <ac:spMkLst>
            <pc:docMk/>
            <pc:sldMk cId="3015271264" sldId="321"/>
            <ac:spMk id="147" creationId="{3AD70E51-6C5A-0EF1-5BBF-BD1ED19EAF98}"/>
          </ac:spMkLst>
        </pc:spChg>
        <pc:spChg chg="mod">
          <ac:chgData name="Abdessamad Derraz" userId="4c6d9526346a9ae3" providerId="LiveId" clId="{AD25D313-8F40-411F-BE09-C1B3962AFFC3}" dt="2022-08-11T14:46:43.344" v="19304"/>
          <ac:spMkLst>
            <pc:docMk/>
            <pc:sldMk cId="3015271264" sldId="321"/>
            <ac:spMk id="148" creationId="{57449DB1-B8A3-5DEE-4263-935E7EB08887}"/>
          </ac:spMkLst>
        </pc:spChg>
        <pc:spChg chg="mod">
          <ac:chgData name="Abdessamad Derraz" userId="4c6d9526346a9ae3" providerId="LiveId" clId="{AD25D313-8F40-411F-BE09-C1B3962AFFC3}" dt="2022-08-11T14:46:43.344" v="19304"/>
          <ac:spMkLst>
            <pc:docMk/>
            <pc:sldMk cId="3015271264" sldId="321"/>
            <ac:spMk id="149" creationId="{2E09F6C8-12D3-D9B6-EA09-449F1C67326F}"/>
          </ac:spMkLst>
        </pc:spChg>
        <pc:spChg chg="mod">
          <ac:chgData name="Abdessamad Derraz" userId="4c6d9526346a9ae3" providerId="LiveId" clId="{AD25D313-8F40-411F-BE09-C1B3962AFFC3}" dt="2022-08-11T14:46:43.344" v="19304"/>
          <ac:spMkLst>
            <pc:docMk/>
            <pc:sldMk cId="3015271264" sldId="321"/>
            <ac:spMk id="150" creationId="{138C79C4-2D26-B28D-42FF-AFEC939810C4}"/>
          </ac:spMkLst>
        </pc:spChg>
        <pc:spChg chg="mod">
          <ac:chgData name="Abdessamad Derraz" userId="4c6d9526346a9ae3" providerId="LiveId" clId="{AD25D313-8F40-411F-BE09-C1B3962AFFC3}" dt="2022-08-11T14:46:43.344" v="19304"/>
          <ac:spMkLst>
            <pc:docMk/>
            <pc:sldMk cId="3015271264" sldId="321"/>
            <ac:spMk id="151" creationId="{8629CEB1-BF12-B4EC-681C-7BBABDAEE31D}"/>
          </ac:spMkLst>
        </pc:spChg>
        <pc:spChg chg="mod">
          <ac:chgData name="Abdessamad Derraz" userId="4c6d9526346a9ae3" providerId="LiveId" clId="{AD25D313-8F40-411F-BE09-C1B3962AFFC3}" dt="2022-08-11T14:46:43.344" v="19304"/>
          <ac:spMkLst>
            <pc:docMk/>
            <pc:sldMk cId="3015271264" sldId="321"/>
            <ac:spMk id="152" creationId="{ED16AA35-BDA2-7723-62DB-4CAA3BD00FE9}"/>
          </ac:spMkLst>
        </pc:spChg>
        <pc:spChg chg="mod">
          <ac:chgData name="Abdessamad Derraz" userId="4c6d9526346a9ae3" providerId="LiveId" clId="{AD25D313-8F40-411F-BE09-C1B3962AFFC3}" dt="2022-08-11T14:46:43.344" v="19304"/>
          <ac:spMkLst>
            <pc:docMk/>
            <pc:sldMk cId="3015271264" sldId="321"/>
            <ac:spMk id="153" creationId="{C5AA0174-2532-0F14-5145-93E02DB17C92}"/>
          </ac:spMkLst>
        </pc:spChg>
        <pc:spChg chg="mod replST">
          <ac:chgData name="Abdessamad Derraz" userId="4c6d9526346a9ae3" providerId="LiveId" clId="{AD25D313-8F40-411F-BE09-C1B3962AFFC3}" dt="2022-08-14T20:01:08.039" v="34927"/>
          <ac:spMkLst>
            <pc:docMk/>
            <pc:sldMk cId="3015271264" sldId="321"/>
            <ac:spMk id="155" creationId="{BF7E4DDA-A596-C8BA-D61E-CF1F97A9230F}"/>
          </ac:spMkLst>
        </pc:spChg>
        <pc:spChg chg="mod replST">
          <ac:chgData name="Abdessamad Derraz" userId="4c6d9526346a9ae3" providerId="LiveId" clId="{AD25D313-8F40-411F-BE09-C1B3962AFFC3}" dt="2022-08-14T20:01:08.080" v="34928"/>
          <ac:spMkLst>
            <pc:docMk/>
            <pc:sldMk cId="3015271264" sldId="321"/>
            <ac:spMk id="156" creationId="{C05B724D-B16A-827C-55DD-DC4B477B32DB}"/>
          </ac:spMkLst>
        </pc:spChg>
        <pc:spChg chg="mod replST">
          <ac:chgData name="Abdessamad Derraz" userId="4c6d9526346a9ae3" providerId="LiveId" clId="{AD25D313-8F40-411F-BE09-C1B3962AFFC3}" dt="2022-08-14T20:01:08.156" v="34929"/>
          <ac:spMkLst>
            <pc:docMk/>
            <pc:sldMk cId="3015271264" sldId="321"/>
            <ac:spMk id="157" creationId="{67781F97-41AA-5B59-3584-8984DB6F44A1}"/>
          </ac:spMkLst>
        </pc:spChg>
        <pc:spChg chg="mod replST">
          <ac:chgData name="Abdessamad Derraz" userId="4c6d9526346a9ae3" providerId="LiveId" clId="{AD25D313-8F40-411F-BE09-C1B3962AFFC3}" dt="2022-08-14T20:01:08.205" v="34930"/>
          <ac:spMkLst>
            <pc:docMk/>
            <pc:sldMk cId="3015271264" sldId="321"/>
            <ac:spMk id="158" creationId="{C67D9BE7-AF52-2651-B7AD-DE27BC90718A}"/>
          </ac:spMkLst>
        </pc:spChg>
        <pc:spChg chg="mod replST">
          <ac:chgData name="Abdessamad Derraz" userId="4c6d9526346a9ae3" providerId="LiveId" clId="{AD25D313-8F40-411F-BE09-C1B3962AFFC3}" dt="2022-08-14T20:01:08.321" v="34931"/>
          <ac:spMkLst>
            <pc:docMk/>
            <pc:sldMk cId="3015271264" sldId="321"/>
            <ac:spMk id="159" creationId="{202CE649-3059-068B-A3F7-AB858C850543}"/>
          </ac:spMkLst>
        </pc:spChg>
        <pc:spChg chg="mod replST">
          <ac:chgData name="Abdessamad Derraz" userId="4c6d9526346a9ae3" providerId="LiveId" clId="{AD25D313-8F40-411F-BE09-C1B3962AFFC3}" dt="2022-08-14T20:01:08.406" v="34932"/>
          <ac:spMkLst>
            <pc:docMk/>
            <pc:sldMk cId="3015271264" sldId="321"/>
            <ac:spMk id="160" creationId="{E3D9BB34-C467-2843-A3A0-FE85FD0AD85E}"/>
          </ac:spMkLst>
        </pc:spChg>
        <pc:spChg chg="mod replST">
          <ac:chgData name="Abdessamad Derraz" userId="4c6d9526346a9ae3" providerId="LiveId" clId="{AD25D313-8F40-411F-BE09-C1B3962AFFC3}" dt="2022-08-14T20:01:08.491" v="34933"/>
          <ac:spMkLst>
            <pc:docMk/>
            <pc:sldMk cId="3015271264" sldId="321"/>
            <ac:spMk id="161" creationId="{6CE2968C-0A3E-653D-B486-FE5533FFC29E}"/>
          </ac:spMkLst>
        </pc:spChg>
        <pc:spChg chg="mod replST">
          <ac:chgData name="Abdessamad Derraz" userId="4c6d9526346a9ae3" providerId="LiveId" clId="{AD25D313-8F40-411F-BE09-C1B3962AFFC3}" dt="2022-08-14T20:01:08.566" v="34934"/>
          <ac:spMkLst>
            <pc:docMk/>
            <pc:sldMk cId="3015271264" sldId="321"/>
            <ac:spMk id="162" creationId="{0214BA39-D5CF-A871-2C6C-3BDA404D0F22}"/>
          </ac:spMkLst>
        </pc:spChg>
        <pc:spChg chg="mod replST">
          <ac:chgData name="Abdessamad Derraz" userId="4c6d9526346a9ae3" providerId="LiveId" clId="{AD25D313-8F40-411F-BE09-C1B3962AFFC3}" dt="2022-08-14T20:01:08.605" v="34935"/>
          <ac:spMkLst>
            <pc:docMk/>
            <pc:sldMk cId="3015271264" sldId="321"/>
            <ac:spMk id="163" creationId="{E2874889-56B1-8811-F154-E951E0084E27}"/>
          </ac:spMkLst>
        </pc:spChg>
        <pc:spChg chg="mod replST">
          <ac:chgData name="Abdessamad Derraz" userId="4c6d9526346a9ae3" providerId="LiveId" clId="{AD25D313-8F40-411F-BE09-C1B3962AFFC3}" dt="2022-08-14T20:01:08.715" v="34936"/>
          <ac:spMkLst>
            <pc:docMk/>
            <pc:sldMk cId="3015271264" sldId="321"/>
            <ac:spMk id="164" creationId="{5D76C905-2D1B-C59C-D217-F72745B97A71}"/>
          </ac:spMkLst>
        </pc:spChg>
        <pc:spChg chg="mod replST">
          <ac:chgData name="Abdessamad Derraz" userId="4c6d9526346a9ae3" providerId="LiveId" clId="{AD25D313-8F40-411F-BE09-C1B3962AFFC3}" dt="2022-08-14T20:01:08.800" v="34937"/>
          <ac:spMkLst>
            <pc:docMk/>
            <pc:sldMk cId="3015271264" sldId="321"/>
            <ac:spMk id="165" creationId="{4DE5068C-E569-AF64-9AA9-C86C5543F8DF}"/>
          </ac:spMkLst>
        </pc:spChg>
        <pc:spChg chg="mod replST">
          <ac:chgData name="Abdessamad Derraz" userId="4c6d9526346a9ae3" providerId="LiveId" clId="{AD25D313-8F40-411F-BE09-C1B3962AFFC3}" dt="2022-08-14T20:01:08.920" v="34938"/>
          <ac:spMkLst>
            <pc:docMk/>
            <pc:sldMk cId="3015271264" sldId="321"/>
            <ac:spMk id="166" creationId="{EB5A3B52-A9A7-13C4-5778-5CD162487E38}"/>
          </ac:spMkLst>
        </pc:spChg>
        <pc:spChg chg="mod replST">
          <ac:chgData name="Abdessamad Derraz" userId="4c6d9526346a9ae3" providerId="LiveId" clId="{AD25D313-8F40-411F-BE09-C1B3962AFFC3}" dt="2022-08-14T20:01:08.959" v="34939"/>
          <ac:spMkLst>
            <pc:docMk/>
            <pc:sldMk cId="3015271264" sldId="321"/>
            <ac:spMk id="167" creationId="{EEEFB4E7-17A5-E43E-39BF-F4CEB66F2F2A}"/>
          </ac:spMkLst>
        </pc:spChg>
        <pc:spChg chg="mod replST">
          <ac:chgData name="Abdessamad Derraz" userId="4c6d9526346a9ae3" providerId="LiveId" clId="{AD25D313-8F40-411F-BE09-C1B3962AFFC3}" dt="2022-08-14T20:01:09.036" v="34940"/>
          <ac:spMkLst>
            <pc:docMk/>
            <pc:sldMk cId="3015271264" sldId="321"/>
            <ac:spMk id="168" creationId="{99AEFAF6-FAC0-1557-066D-831AFEB83205}"/>
          </ac:spMkLst>
        </pc:spChg>
        <pc:spChg chg="mod replST">
          <ac:chgData name="Abdessamad Derraz" userId="4c6d9526346a9ae3" providerId="LiveId" clId="{AD25D313-8F40-411F-BE09-C1B3962AFFC3}" dt="2022-08-14T20:01:09.086" v="34941"/>
          <ac:spMkLst>
            <pc:docMk/>
            <pc:sldMk cId="3015271264" sldId="321"/>
            <ac:spMk id="169" creationId="{5964165A-3E6E-57FB-94BB-1DECDC102726}"/>
          </ac:spMkLst>
        </pc:spChg>
        <pc:spChg chg="mod replST">
          <ac:chgData name="Abdessamad Derraz" userId="4c6d9526346a9ae3" providerId="LiveId" clId="{AD25D313-8F40-411F-BE09-C1B3962AFFC3}" dt="2022-08-14T20:01:09.161" v="34942"/>
          <ac:spMkLst>
            <pc:docMk/>
            <pc:sldMk cId="3015271264" sldId="321"/>
            <ac:spMk id="170" creationId="{46ED5295-2BBC-A77E-E4AE-1CDF6E3371CC}"/>
          </ac:spMkLst>
        </pc:spChg>
        <pc:spChg chg="mod replST">
          <ac:chgData name="Abdessamad Derraz" userId="4c6d9526346a9ae3" providerId="LiveId" clId="{AD25D313-8F40-411F-BE09-C1B3962AFFC3}" dt="2022-08-14T20:01:09.199" v="34943"/>
          <ac:spMkLst>
            <pc:docMk/>
            <pc:sldMk cId="3015271264" sldId="321"/>
            <ac:spMk id="171" creationId="{8D5F119F-99C5-C40A-F3BD-12A8CB06446F}"/>
          </ac:spMkLst>
        </pc:spChg>
        <pc:spChg chg="mod replST">
          <ac:chgData name="Abdessamad Derraz" userId="4c6d9526346a9ae3" providerId="LiveId" clId="{AD25D313-8F40-411F-BE09-C1B3962AFFC3}" dt="2022-08-14T20:01:09.274" v="34944"/>
          <ac:spMkLst>
            <pc:docMk/>
            <pc:sldMk cId="3015271264" sldId="321"/>
            <ac:spMk id="172" creationId="{78B80E90-4DF0-412C-EDB2-17A285F176EE}"/>
          </ac:spMkLst>
        </pc:spChg>
        <pc:spChg chg="mod replST">
          <ac:chgData name="Abdessamad Derraz" userId="4c6d9526346a9ae3" providerId="LiveId" clId="{AD25D313-8F40-411F-BE09-C1B3962AFFC3}" dt="2022-08-14T20:01:09.398" v="34945"/>
          <ac:spMkLst>
            <pc:docMk/>
            <pc:sldMk cId="3015271264" sldId="321"/>
            <ac:spMk id="173" creationId="{94060853-D20B-3355-B98F-FDDFC175B46D}"/>
          </ac:spMkLst>
        </pc:spChg>
        <pc:spChg chg="mod replST">
          <ac:chgData name="Abdessamad Derraz" userId="4c6d9526346a9ae3" providerId="LiveId" clId="{AD25D313-8F40-411F-BE09-C1B3962AFFC3}" dt="2022-08-14T20:01:09.474" v="34946"/>
          <ac:spMkLst>
            <pc:docMk/>
            <pc:sldMk cId="3015271264" sldId="321"/>
            <ac:spMk id="174" creationId="{E7FE764B-D9A2-5707-03BB-8DA29B187F2F}"/>
          </ac:spMkLst>
        </pc:spChg>
        <pc:spChg chg="mod replST">
          <ac:chgData name="Abdessamad Derraz" userId="4c6d9526346a9ae3" providerId="LiveId" clId="{AD25D313-8F40-411F-BE09-C1B3962AFFC3}" dt="2022-08-14T20:01:09.515" v="34947"/>
          <ac:spMkLst>
            <pc:docMk/>
            <pc:sldMk cId="3015271264" sldId="321"/>
            <ac:spMk id="176" creationId="{19732ADA-5E78-1C3C-9678-0E00AED5B909}"/>
          </ac:spMkLst>
        </pc:spChg>
        <pc:spChg chg="mod replST">
          <ac:chgData name="Abdessamad Derraz" userId="4c6d9526346a9ae3" providerId="LiveId" clId="{AD25D313-8F40-411F-BE09-C1B3962AFFC3}" dt="2022-08-14T20:01:09.591" v="34948"/>
          <ac:spMkLst>
            <pc:docMk/>
            <pc:sldMk cId="3015271264" sldId="321"/>
            <ac:spMk id="177" creationId="{2345C736-0725-39A3-C79D-128F1E7411DB}"/>
          </ac:spMkLst>
        </pc:spChg>
        <pc:spChg chg="mod replST">
          <ac:chgData name="Abdessamad Derraz" userId="4c6d9526346a9ae3" providerId="LiveId" clId="{AD25D313-8F40-411F-BE09-C1B3962AFFC3}" dt="2022-08-14T20:01:09.632" v="34949"/>
          <ac:spMkLst>
            <pc:docMk/>
            <pc:sldMk cId="3015271264" sldId="321"/>
            <ac:spMk id="178" creationId="{4455F88D-E5CA-CF97-BAB7-9F88505D3373}"/>
          </ac:spMkLst>
        </pc:spChg>
        <pc:spChg chg="mod replST">
          <ac:chgData name="Abdessamad Derraz" userId="4c6d9526346a9ae3" providerId="LiveId" clId="{AD25D313-8F40-411F-BE09-C1B3962AFFC3}" dt="2022-08-14T20:01:09.718" v="34950"/>
          <ac:spMkLst>
            <pc:docMk/>
            <pc:sldMk cId="3015271264" sldId="321"/>
            <ac:spMk id="179" creationId="{D5966933-EC96-709F-E0FE-28819110B779}"/>
          </ac:spMkLst>
        </pc:spChg>
        <pc:spChg chg="mod replST">
          <ac:chgData name="Abdessamad Derraz" userId="4c6d9526346a9ae3" providerId="LiveId" clId="{AD25D313-8F40-411F-BE09-C1B3962AFFC3}" dt="2022-08-14T20:01:09.795" v="34951"/>
          <ac:spMkLst>
            <pc:docMk/>
            <pc:sldMk cId="3015271264" sldId="321"/>
            <ac:spMk id="180" creationId="{6E7413A8-4262-8276-A5C5-BB819ABF7F88}"/>
          </ac:spMkLst>
        </pc:spChg>
        <pc:spChg chg="mod replST">
          <ac:chgData name="Abdessamad Derraz" userId="4c6d9526346a9ae3" providerId="LiveId" clId="{AD25D313-8F40-411F-BE09-C1B3962AFFC3}" dt="2022-08-14T20:01:09.837" v="34952"/>
          <ac:spMkLst>
            <pc:docMk/>
            <pc:sldMk cId="3015271264" sldId="321"/>
            <ac:spMk id="181" creationId="{B5F40997-A05F-C9E8-2172-29A6B6876CF1}"/>
          </ac:spMkLst>
        </pc:spChg>
        <pc:spChg chg="mod replST">
          <ac:chgData name="Abdessamad Derraz" userId="4c6d9526346a9ae3" providerId="LiveId" clId="{AD25D313-8F40-411F-BE09-C1B3962AFFC3}" dt="2022-08-14T20:01:09.910" v="34953"/>
          <ac:spMkLst>
            <pc:docMk/>
            <pc:sldMk cId="3015271264" sldId="321"/>
            <ac:spMk id="182" creationId="{E7886176-1B3A-9F80-5DEB-EAEE3D230B38}"/>
          </ac:spMkLst>
        </pc:spChg>
        <pc:spChg chg="mod replST">
          <ac:chgData name="Abdessamad Derraz" userId="4c6d9526346a9ae3" providerId="LiveId" clId="{AD25D313-8F40-411F-BE09-C1B3962AFFC3}" dt="2022-08-14T20:01:09.996" v="34954"/>
          <ac:spMkLst>
            <pc:docMk/>
            <pc:sldMk cId="3015271264" sldId="321"/>
            <ac:spMk id="183" creationId="{D02D3E6C-AC0D-89BE-BF3B-2B7622FF7429}"/>
          </ac:spMkLst>
        </pc:spChg>
        <pc:spChg chg="mod replST">
          <ac:chgData name="Abdessamad Derraz" userId="4c6d9526346a9ae3" providerId="LiveId" clId="{AD25D313-8F40-411F-BE09-C1B3962AFFC3}" dt="2022-08-14T20:01:10.070" v="34955"/>
          <ac:spMkLst>
            <pc:docMk/>
            <pc:sldMk cId="3015271264" sldId="321"/>
            <ac:spMk id="184" creationId="{1008B517-AD9D-9734-BB6C-E5486F57EC4D}"/>
          </ac:spMkLst>
        </pc:spChg>
        <pc:spChg chg="mod replST">
          <ac:chgData name="Abdessamad Derraz" userId="4c6d9526346a9ae3" providerId="LiveId" clId="{AD25D313-8F40-411F-BE09-C1B3962AFFC3}" dt="2022-08-14T20:01:10.144" v="34956"/>
          <ac:spMkLst>
            <pc:docMk/>
            <pc:sldMk cId="3015271264" sldId="321"/>
            <ac:spMk id="185" creationId="{5DAC20ED-F920-67DC-1A7C-D62E88DC2EBA}"/>
          </ac:spMkLst>
        </pc:spChg>
        <pc:spChg chg="mod replST">
          <ac:chgData name="Abdessamad Derraz" userId="4c6d9526346a9ae3" providerId="LiveId" clId="{AD25D313-8F40-411F-BE09-C1B3962AFFC3}" dt="2022-08-14T20:01:10.184" v="34957"/>
          <ac:spMkLst>
            <pc:docMk/>
            <pc:sldMk cId="3015271264" sldId="321"/>
            <ac:spMk id="186" creationId="{0018D9FE-EB5C-2CC9-3391-56D7D6EA54D0}"/>
          </ac:spMkLst>
        </pc:spChg>
        <pc:spChg chg="mod replST">
          <ac:chgData name="Abdessamad Derraz" userId="4c6d9526346a9ae3" providerId="LiveId" clId="{AD25D313-8F40-411F-BE09-C1B3962AFFC3}" dt="2022-08-14T20:01:10.228" v="34958"/>
          <ac:spMkLst>
            <pc:docMk/>
            <pc:sldMk cId="3015271264" sldId="321"/>
            <ac:spMk id="187" creationId="{96684FA3-5F9B-09CF-876F-DBEF44365AD0}"/>
          </ac:spMkLst>
        </pc:spChg>
        <pc:spChg chg="mod replST">
          <ac:chgData name="Abdessamad Derraz" userId="4c6d9526346a9ae3" providerId="LiveId" clId="{AD25D313-8F40-411F-BE09-C1B3962AFFC3}" dt="2022-08-14T20:01:10.308" v="34959"/>
          <ac:spMkLst>
            <pc:docMk/>
            <pc:sldMk cId="3015271264" sldId="321"/>
            <ac:spMk id="188" creationId="{099D6980-5B8E-CBCB-9891-C2B274972E33}"/>
          </ac:spMkLst>
        </pc:spChg>
        <pc:spChg chg="mod replST">
          <ac:chgData name="Abdessamad Derraz" userId="4c6d9526346a9ae3" providerId="LiveId" clId="{AD25D313-8F40-411F-BE09-C1B3962AFFC3}" dt="2022-08-14T20:01:10.383" v="34960"/>
          <ac:spMkLst>
            <pc:docMk/>
            <pc:sldMk cId="3015271264" sldId="321"/>
            <ac:spMk id="189" creationId="{193F5C28-BD3B-3D6C-257D-658B2C98D45A}"/>
          </ac:spMkLst>
        </pc:spChg>
        <pc:spChg chg="mod replST">
          <ac:chgData name="Abdessamad Derraz" userId="4c6d9526346a9ae3" providerId="LiveId" clId="{AD25D313-8F40-411F-BE09-C1B3962AFFC3}" dt="2022-08-14T20:01:10.458" v="34961"/>
          <ac:spMkLst>
            <pc:docMk/>
            <pc:sldMk cId="3015271264" sldId="321"/>
            <ac:spMk id="190" creationId="{7F508EC2-7BC9-C7AA-393F-68417372B200}"/>
          </ac:spMkLst>
        </pc:spChg>
        <pc:spChg chg="mod replST">
          <ac:chgData name="Abdessamad Derraz" userId="4c6d9526346a9ae3" providerId="LiveId" clId="{AD25D313-8F40-411F-BE09-C1B3962AFFC3}" dt="2022-08-14T20:01:10.500" v="34962"/>
          <ac:spMkLst>
            <pc:docMk/>
            <pc:sldMk cId="3015271264" sldId="321"/>
            <ac:spMk id="191" creationId="{EEAB0E01-519D-968E-B726-663B2A1241B1}"/>
          </ac:spMkLst>
        </pc:spChg>
        <pc:spChg chg="mod replST">
          <ac:chgData name="Abdessamad Derraz" userId="4c6d9526346a9ae3" providerId="LiveId" clId="{AD25D313-8F40-411F-BE09-C1B3962AFFC3}" dt="2022-08-14T20:01:10.547" v="34963"/>
          <ac:spMkLst>
            <pc:docMk/>
            <pc:sldMk cId="3015271264" sldId="321"/>
            <ac:spMk id="192" creationId="{40EEE57E-C906-3EE2-C4C9-B44F282BA060}"/>
          </ac:spMkLst>
        </pc:spChg>
        <pc:spChg chg="mod replST">
          <ac:chgData name="Abdessamad Derraz" userId="4c6d9526346a9ae3" providerId="LiveId" clId="{AD25D313-8F40-411F-BE09-C1B3962AFFC3}" dt="2022-08-14T20:01:10.620" v="34964"/>
          <ac:spMkLst>
            <pc:docMk/>
            <pc:sldMk cId="3015271264" sldId="321"/>
            <ac:spMk id="193" creationId="{CC1195F6-B8E7-2CE6-0D0C-8B2156BFEF24}"/>
          </ac:spMkLst>
        </pc:spChg>
        <pc:spChg chg="mod replST">
          <ac:chgData name="Abdessamad Derraz" userId="4c6d9526346a9ae3" providerId="LiveId" clId="{AD25D313-8F40-411F-BE09-C1B3962AFFC3}" dt="2022-08-14T20:01:10.697" v="34965"/>
          <ac:spMkLst>
            <pc:docMk/>
            <pc:sldMk cId="3015271264" sldId="321"/>
            <ac:spMk id="194" creationId="{EA2EF99E-C3DA-895B-7BB7-5BC7843D701A}"/>
          </ac:spMkLst>
        </pc:spChg>
        <pc:spChg chg="mod replST">
          <ac:chgData name="Abdessamad Derraz" userId="4c6d9526346a9ae3" providerId="LiveId" clId="{AD25D313-8F40-411F-BE09-C1B3962AFFC3}" dt="2022-08-14T20:01:10.735" v="34966"/>
          <ac:spMkLst>
            <pc:docMk/>
            <pc:sldMk cId="3015271264" sldId="321"/>
            <ac:spMk id="195" creationId="{7CCA9D99-D4A3-814C-B3F7-AB6151518C7F}"/>
          </ac:spMkLst>
        </pc:spChg>
        <pc:spChg chg="mod">
          <ac:chgData name="Abdessamad Derraz" userId="4c6d9526346a9ae3" providerId="LiveId" clId="{AD25D313-8F40-411F-BE09-C1B3962AFFC3}" dt="2022-08-11T14:46:43.344" v="19304"/>
          <ac:spMkLst>
            <pc:docMk/>
            <pc:sldMk cId="3015271264" sldId="321"/>
            <ac:spMk id="197" creationId="{9591E9AF-DAC0-43B7-CB7D-ADEBB16F06FB}"/>
          </ac:spMkLst>
        </pc:spChg>
        <pc:spChg chg="mod">
          <ac:chgData name="Abdessamad Derraz" userId="4c6d9526346a9ae3" providerId="LiveId" clId="{AD25D313-8F40-411F-BE09-C1B3962AFFC3}" dt="2022-08-11T14:46:43.344" v="19304"/>
          <ac:spMkLst>
            <pc:docMk/>
            <pc:sldMk cId="3015271264" sldId="321"/>
            <ac:spMk id="198" creationId="{3BA4FA13-9861-D90D-C9B6-91B15A76296C}"/>
          </ac:spMkLst>
        </pc:spChg>
        <pc:spChg chg="mod">
          <ac:chgData name="Abdessamad Derraz" userId="4c6d9526346a9ae3" providerId="LiveId" clId="{AD25D313-8F40-411F-BE09-C1B3962AFFC3}" dt="2022-08-11T14:46:43.344" v="19304"/>
          <ac:spMkLst>
            <pc:docMk/>
            <pc:sldMk cId="3015271264" sldId="321"/>
            <ac:spMk id="199" creationId="{2A0AA9D2-408B-37F2-1739-D86C09CB0081}"/>
          </ac:spMkLst>
        </pc:spChg>
        <pc:spChg chg="mod">
          <ac:chgData name="Abdessamad Derraz" userId="4c6d9526346a9ae3" providerId="LiveId" clId="{AD25D313-8F40-411F-BE09-C1B3962AFFC3}" dt="2022-08-11T14:46:43.344" v="19304"/>
          <ac:spMkLst>
            <pc:docMk/>
            <pc:sldMk cId="3015271264" sldId="321"/>
            <ac:spMk id="200" creationId="{D8F26347-686B-F4EE-5E3C-F98D51015F9C}"/>
          </ac:spMkLst>
        </pc:spChg>
        <pc:spChg chg="mod">
          <ac:chgData name="Abdessamad Derraz" userId="4c6d9526346a9ae3" providerId="LiveId" clId="{AD25D313-8F40-411F-BE09-C1B3962AFFC3}" dt="2022-08-11T14:46:43.344" v="19304"/>
          <ac:spMkLst>
            <pc:docMk/>
            <pc:sldMk cId="3015271264" sldId="321"/>
            <ac:spMk id="201" creationId="{2EAFF4F2-5174-7DB2-8873-E7126237D6BA}"/>
          </ac:spMkLst>
        </pc:spChg>
        <pc:spChg chg="mod replST">
          <ac:chgData name="Abdessamad Derraz" userId="4c6d9526346a9ae3" providerId="LiveId" clId="{AD25D313-8F40-411F-BE09-C1B3962AFFC3}" dt="2022-08-14T20:01:11.012" v="34971"/>
          <ac:spMkLst>
            <pc:docMk/>
            <pc:sldMk cId="3015271264" sldId="321"/>
            <ac:spMk id="204" creationId="{64814DE0-1AA6-E4FB-83D8-34D51E7AEA3A}"/>
          </ac:spMkLst>
        </pc:spChg>
        <pc:spChg chg="mod replST">
          <ac:chgData name="Abdessamad Derraz" userId="4c6d9526346a9ae3" providerId="LiveId" clId="{AD25D313-8F40-411F-BE09-C1B3962AFFC3}" dt="2022-08-14T20:01:11.088" v="34972"/>
          <ac:spMkLst>
            <pc:docMk/>
            <pc:sldMk cId="3015271264" sldId="321"/>
            <ac:spMk id="205" creationId="{2F253B5C-E82B-5F95-2228-C6CD4F51AE2B}"/>
          </ac:spMkLst>
        </pc:spChg>
        <pc:spChg chg="mod replST">
          <ac:chgData name="Abdessamad Derraz" userId="4c6d9526346a9ae3" providerId="LiveId" clId="{AD25D313-8F40-411F-BE09-C1B3962AFFC3}" dt="2022-08-14T20:01:11.173" v="34973"/>
          <ac:spMkLst>
            <pc:docMk/>
            <pc:sldMk cId="3015271264" sldId="321"/>
            <ac:spMk id="206" creationId="{6027EE10-8131-660C-F530-A13888B812FC}"/>
          </ac:spMkLst>
        </pc:spChg>
        <pc:spChg chg="mod replST">
          <ac:chgData name="Abdessamad Derraz" userId="4c6d9526346a9ae3" providerId="LiveId" clId="{AD25D313-8F40-411F-BE09-C1B3962AFFC3}" dt="2022-08-14T20:01:11.248" v="34974"/>
          <ac:spMkLst>
            <pc:docMk/>
            <pc:sldMk cId="3015271264" sldId="321"/>
            <ac:spMk id="207" creationId="{099149E8-ACC4-EA14-A1A6-7130989CE882}"/>
          </ac:spMkLst>
        </pc:spChg>
        <pc:spChg chg="mod replST">
          <ac:chgData name="Abdessamad Derraz" userId="4c6d9526346a9ae3" providerId="LiveId" clId="{AD25D313-8F40-411F-BE09-C1B3962AFFC3}" dt="2022-08-14T20:01:11.289" v="34975"/>
          <ac:spMkLst>
            <pc:docMk/>
            <pc:sldMk cId="3015271264" sldId="321"/>
            <ac:spMk id="208" creationId="{96663555-1ADF-0439-C367-F3DEF1F8C920}"/>
          </ac:spMkLst>
        </pc:spChg>
        <pc:spChg chg="mod replST">
          <ac:chgData name="Abdessamad Derraz" userId="4c6d9526346a9ae3" providerId="LiveId" clId="{AD25D313-8F40-411F-BE09-C1B3962AFFC3}" dt="2022-08-14T20:01:11.363" v="34976"/>
          <ac:spMkLst>
            <pc:docMk/>
            <pc:sldMk cId="3015271264" sldId="321"/>
            <ac:spMk id="209" creationId="{B73AEB5C-AE66-157E-C2E3-EF44981394B9}"/>
          </ac:spMkLst>
        </pc:spChg>
        <pc:spChg chg="mod replST">
          <ac:chgData name="Abdessamad Derraz" userId="4c6d9526346a9ae3" providerId="LiveId" clId="{AD25D313-8F40-411F-BE09-C1B3962AFFC3}" dt="2022-08-14T20:01:11.417" v="34977"/>
          <ac:spMkLst>
            <pc:docMk/>
            <pc:sldMk cId="3015271264" sldId="321"/>
            <ac:spMk id="210" creationId="{F79B9905-6B26-C102-872D-AEF1CB6979F9}"/>
          </ac:spMkLst>
        </pc:spChg>
        <pc:spChg chg="mod replST">
          <ac:chgData name="Abdessamad Derraz" userId="4c6d9526346a9ae3" providerId="LiveId" clId="{AD25D313-8F40-411F-BE09-C1B3962AFFC3}" dt="2022-08-14T20:01:11.494" v="34978"/>
          <ac:spMkLst>
            <pc:docMk/>
            <pc:sldMk cId="3015271264" sldId="321"/>
            <ac:spMk id="211" creationId="{0EE41D95-5268-C8E7-F24B-42AE7E4E35D3}"/>
          </ac:spMkLst>
        </pc:spChg>
        <pc:spChg chg="mod replST">
          <ac:chgData name="Abdessamad Derraz" userId="4c6d9526346a9ae3" providerId="LiveId" clId="{AD25D313-8F40-411F-BE09-C1B3962AFFC3}" dt="2022-08-14T20:01:11.568" v="34979"/>
          <ac:spMkLst>
            <pc:docMk/>
            <pc:sldMk cId="3015271264" sldId="321"/>
            <ac:spMk id="212" creationId="{C87B4B53-794E-9537-5203-DCF65B485408}"/>
          </ac:spMkLst>
        </pc:spChg>
        <pc:spChg chg="mod replST">
          <ac:chgData name="Abdessamad Derraz" userId="4c6d9526346a9ae3" providerId="LiveId" clId="{AD25D313-8F40-411F-BE09-C1B3962AFFC3}" dt="2022-08-14T20:01:11.644" v="34980"/>
          <ac:spMkLst>
            <pc:docMk/>
            <pc:sldMk cId="3015271264" sldId="321"/>
            <ac:spMk id="213" creationId="{C3EE87E5-0173-0E8A-217C-27F5FE002E7B}"/>
          </ac:spMkLst>
        </pc:spChg>
        <pc:spChg chg="mod replST">
          <ac:chgData name="Abdessamad Derraz" userId="4c6d9526346a9ae3" providerId="LiveId" clId="{AD25D313-8F40-411F-BE09-C1B3962AFFC3}" dt="2022-08-14T20:01:11.684" v="34981"/>
          <ac:spMkLst>
            <pc:docMk/>
            <pc:sldMk cId="3015271264" sldId="321"/>
            <ac:spMk id="214" creationId="{B6DC8024-C807-54B0-01B5-78064FEE2593}"/>
          </ac:spMkLst>
        </pc:spChg>
        <pc:spChg chg="mod replST">
          <ac:chgData name="Abdessamad Derraz" userId="4c6d9526346a9ae3" providerId="LiveId" clId="{AD25D313-8F40-411F-BE09-C1B3962AFFC3}" dt="2022-08-14T20:01:11.770" v="34982"/>
          <ac:spMkLst>
            <pc:docMk/>
            <pc:sldMk cId="3015271264" sldId="321"/>
            <ac:spMk id="215" creationId="{CDCF2D07-C170-D656-4390-5643C420696E}"/>
          </ac:spMkLst>
        </pc:spChg>
        <pc:spChg chg="mod replST">
          <ac:chgData name="Abdessamad Derraz" userId="4c6d9526346a9ae3" providerId="LiveId" clId="{AD25D313-8F40-411F-BE09-C1B3962AFFC3}" dt="2022-08-14T20:01:11.810" v="34983"/>
          <ac:spMkLst>
            <pc:docMk/>
            <pc:sldMk cId="3015271264" sldId="321"/>
            <ac:spMk id="216" creationId="{DF92F786-FAB3-E765-65E1-7019D0D69B1F}"/>
          </ac:spMkLst>
        </pc:spChg>
        <pc:spChg chg="mod replST">
          <ac:chgData name="Abdessamad Derraz" userId="4c6d9526346a9ae3" providerId="LiveId" clId="{AD25D313-8F40-411F-BE09-C1B3962AFFC3}" dt="2022-08-14T20:01:11.887" v="34984"/>
          <ac:spMkLst>
            <pc:docMk/>
            <pc:sldMk cId="3015271264" sldId="321"/>
            <ac:spMk id="217" creationId="{2F7A8289-09F7-7F65-3EAD-AE4A9A26DF67}"/>
          </ac:spMkLst>
        </pc:spChg>
        <pc:spChg chg="mod replST">
          <ac:chgData name="Abdessamad Derraz" userId="4c6d9526346a9ae3" providerId="LiveId" clId="{AD25D313-8F40-411F-BE09-C1B3962AFFC3}" dt="2022-08-14T20:01:11.968" v="34985"/>
          <ac:spMkLst>
            <pc:docMk/>
            <pc:sldMk cId="3015271264" sldId="321"/>
            <ac:spMk id="218" creationId="{50FF0D9A-BD47-9D7A-6194-AD10BC666A1A}"/>
          </ac:spMkLst>
        </pc:spChg>
        <pc:spChg chg="mod replST">
          <ac:chgData name="Abdessamad Derraz" userId="4c6d9526346a9ae3" providerId="LiveId" clId="{AD25D313-8F40-411F-BE09-C1B3962AFFC3}" dt="2022-08-14T20:01:12.009" v="34986"/>
          <ac:spMkLst>
            <pc:docMk/>
            <pc:sldMk cId="3015271264" sldId="321"/>
            <ac:spMk id="219" creationId="{1DB91308-0003-E8DA-D9E9-630EE8DAADAD}"/>
          </ac:spMkLst>
        </pc:spChg>
        <pc:spChg chg="mod replST">
          <ac:chgData name="Abdessamad Derraz" userId="4c6d9526346a9ae3" providerId="LiveId" clId="{AD25D313-8F40-411F-BE09-C1B3962AFFC3}" dt="2022-08-14T20:01:12.128" v="34987"/>
          <ac:spMkLst>
            <pc:docMk/>
            <pc:sldMk cId="3015271264" sldId="321"/>
            <ac:spMk id="220" creationId="{4A9C1E0B-15B6-58C2-0F91-2EEE1DC3AE52}"/>
          </ac:spMkLst>
        </pc:spChg>
        <pc:spChg chg="mod replST">
          <ac:chgData name="Abdessamad Derraz" userId="4c6d9526346a9ae3" providerId="LiveId" clId="{AD25D313-8F40-411F-BE09-C1B3962AFFC3}" dt="2022-08-14T20:01:12.205" v="34988"/>
          <ac:spMkLst>
            <pc:docMk/>
            <pc:sldMk cId="3015271264" sldId="321"/>
            <ac:spMk id="221" creationId="{32C9245B-19F6-4A66-29DE-1FC74891C51D}"/>
          </ac:spMkLst>
        </pc:spChg>
        <pc:spChg chg="mod replST">
          <ac:chgData name="Abdessamad Derraz" userId="4c6d9526346a9ae3" providerId="LiveId" clId="{AD25D313-8F40-411F-BE09-C1B3962AFFC3}" dt="2022-08-14T20:01:12.281" v="34989"/>
          <ac:spMkLst>
            <pc:docMk/>
            <pc:sldMk cId="3015271264" sldId="321"/>
            <ac:spMk id="222" creationId="{D8D1E645-47A4-AE5C-7906-3977F5B088B8}"/>
          </ac:spMkLst>
        </pc:spChg>
        <pc:spChg chg="mod replST">
          <ac:chgData name="Abdessamad Derraz" userId="4c6d9526346a9ae3" providerId="LiveId" clId="{AD25D313-8F40-411F-BE09-C1B3962AFFC3}" dt="2022-08-14T20:01:12.332" v="34990"/>
          <ac:spMkLst>
            <pc:docMk/>
            <pc:sldMk cId="3015271264" sldId="321"/>
            <ac:spMk id="223" creationId="{6BC6C083-FA44-90A8-48DE-D5686B973A8B}"/>
          </ac:spMkLst>
        </pc:spChg>
        <pc:spChg chg="mod replST">
          <ac:chgData name="Abdessamad Derraz" userId="4c6d9526346a9ae3" providerId="LiveId" clId="{AD25D313-8F40-411F-BE09-C1B3962AFFC3}" dt="2022-08-14T20:01:12.408" v="34991"/>
          <ac:spMkLst>
            <pc:docMk/>
            <pc:sldMk cId="3015271264" sldId="321"/>
            <ac:spMk id="224" creationId="{818A2985-AF51-37AC-D808-B9BEB76AB38A}"/>
          </ac:spMkLst>
        </pc:spChg>
        <pc:spChg chg="mod replST">
          <ac:chgData name="Abdessamad Derraz" userId="4c6d9526346a9ae3" providerId="LiveId" clId="{AD25D313-8F40-411F-BE09-C1B3962AFFC3}" dt="2022-08-14T20:01:12.485" v="34992"/>
          <ac:spMkLst>
            <pc:docMk/>
            <pc:sldMk cId="3015271264" sldId="321"/>
            <ac:spMk id="225" creationId="{F878F3F6-9D41-03AA-96EA-8E4051AED478}"/>
          </ac:spMkLst>
        </pc:spChg>
        <pc:spChg chg="mod replST">
          <ac:chgData name="Abdessamad Derraz" userId="4c6d9526346a9ae3" providerId="LiveId" clId="{AD25D313-8F40-411F-BE09-C1B3962AFFC3}" dt="2022-08-14T20:01:12.561" v="34993"/>
          <ac:spMkLst>
            <pc:docMk/>
            <pc:sldMk cId="3015271264" sldId="321"/>
            <ac:spMk id="226" creationId="{7F2B2781-993F-A715-D1C8-B7AB5731685A}"/>
          </ac:spMkLst>
        </pc:spChg>
        <pc:spChg chg="mod replST">
          <ac:chgData name="Abdessamad Derraz" userId="4c6d9526346a9ae3" providerId="LiveId" clId="{AD25D313-8F40-411F-BE09-C1B3962AFFC3}" dt="2022-08-14T20:01:12.646" v="34994"/>
          <ac:spMkLst>
            <pc:docMk/>
            <pc:sldMk cId="3015271264" sldId="321"/>
            <ac:spMk id="227" creationId="{5E361C7A-0662-48CB-99F1-301344A7A546}"/>
          </ac:spMkLst>
        </pc:spChg>
        <pc:spChg chg="mod replST">
          <ac:chgData name="Abdessamad Derraz" userId="4c6d9526346a9ae3" providerId="LiveId" clId="{AD25D313-8F40-411F-BE09-C1B3962AFFC3}" dt="2022-08-14T20:01:12.722" v="34995"/>
          <ac:spMkLst>
            <pc:docMk/>
            <pc:sldMk cId="3015271264" sldId="321"/>
            <ac:spMk id="228" creationId="{E14D3CE2-3561-6D4C-6BE4-A8E7D2AEF492}"/>
          </ac:spMkLst>
        </pc:spChg>
        <pc:spChg chg="mod replST">
          <ac:chgData name="Abdessamad Derraz" userId="4c6d9526346a9ae3" providerId="LiveId" clId="{AD25D313-8F40-411F-BE09-C1B3962AFFC3}" dt="2022-08-14T20:01:12.762" v="34996"/>
          <ac:spMkLst>
            <pc:docMk/>
            <pc:sldMk cId="3015271264" sldId="321"/>
            <ac:spMk id="229" creationId="{B4B78DD1-6E2D-9DC2-FF45-28BF064523C0}"/>
          </ac:spMkLst>
        </pc:spChg>
        <pc:spChg chg="mod replST">
          <ac:chgData name="Abdessamad Derraz" userId="4c6d9526346a9ae3" providerId="LiveId" clId="{AD25D313-8F40-411F-BE09-C1B3962AFFC3}" dt="2022-08-14T20:01:12.840" v="34997"/>
          <ac:spMkLst>
            <pc:docMk/>
            <pc:sldMk cId="3015271264" sldId="321"/>
            <ac:spMk id="230" creationId="{95A29E5C-F43E-7DE5-EBCB-BB754A430F75}"/>
          </ac:spMkLst>
        </pc:spChg>
        <pc:spChg chg="mod replST">
          <ac:chgData name="Abdessamad Derraz" userId="4c6d9526346a9ae3" providerId="LiveId" clId="{AD25D313-8F40-411F-BE09-C1B3962AFFC3}" dt="2022-08-14T20:01:12.878" v="34998"/>
          <ac:spMkLst>
            <pc:docMk/>
            <pc:sldMk cId="3015271264" sldId="321"/>
            <ac:spMk id="231" creationId="{D397FDC9-C81B-DB55-56EE-95173B311852}"/>
          </ac:spMkLst>
        </pc:spChg>
        <pc:spChg chg="mod replST">
          <ac:chgData name="Abdessamad Derraz" userId="4c6d9526346a9ae3" providerId="LiveId" clId="{AD25D313-8F40-411F-BE09-C1B3962AFFC3}" dt="2022-08-14T20:01:12.929" v="34999"/>
          <ac:spMkLst>
            <pc:docMk/>
            <pc:sldMk cId="3015271264" sldId="321"/>
            <ac:spMk id="232" creationId="{57F8B757-CDCB-8531-99DC-5B457D1491E2}"/>
          </ac:spMkLst>
        </pc:spChg>
        <pc:spChg chg="mod replST">
          <ac:chgData name="Abdessamad Derraz" userId="4c6d9526346a9ae3" providerId="LiveId" clId="{AD25D313-8F40-411F-BE09-C1B3962AFFC3}" dt="2022-08-14T20:01:13.008" v="35000"/>
          <ac:spMkLst>
            <pc:docMk/>
            <pc:sldMk cId="3015271264" sldId="321"/>
            <ac:spMk id="233" creationId="{5136B9B6-B8B6-8614-7E55-6369E992B799}"/>
          </ac:spMkLst>
        </pc:spChg>
        <pc:spChg chg="mod replST">
          <ac:chgData name="Abdessamad Derraz" userId="4c6d9526346a9ae3" providerId="LiveId" clId="{AD25D313-8F40-411F-BE09-C1B3962AFFC3}" dt="2022-08-14T20:01:13.082" v="35001"/>
          <ac:spMkLst>
            <pc:docMk/>
            <pc:sldMk cId="3015271264" sldId="321"/>
            <ac:spMk id="234" creationId="{69768729-0007-6FE1-A4E8-06FC89F31F44}"/>
          </ac:spMkLst>
        </pc:spChg>
        <pc:spChg chg="mod replST">
          <ac:chgData name="Abdessamad Derraz" userId="4c6d9526346a9ae3" providerId="LiveId" clId="{AD25D313-8F40-411F-BE09-C1B3962AFFC3}" dt="2022-08-14T20:01:13.123" v="35002"/>
          <ac:spMkLst>
            <pc:docMk/>
            <pc:sldMk cId="3015271264" sldId="321"/>
            <ac:spMk id="235" creationId="{B460A998-70FB-DB5D-415D-63C308F2910C}"/>
          </ac:spMkLst>
        </pc:spChg>
        <pc:spChg chg="mod replST">
          <ac:chgData name="Abdessamad Derraz" userId="4c6d9526346a9ae3" providerId="LiveId" clId="{AD25D313-8F40-411F-BE09-C1B3962AFFC3}" dt="2022-08-14T20:01:13.170" v="35003"/>
          <ac:spMkLst>
            <pc:docMk/>
            <pc:sldMk cId="3015271264" sldId="321"/>
            <ac:spMk id="236" creationId="{0DA0B3E1-AB72-E5A4-2216-DBDFA0AB2A09}"/>
          </ac:spMkLst>
        </pc:spChg>
        <pc:spChg chg="mod replST">
          <ac:chgData name="Abdessamad Derraz" userId="4c6d9526346a9ae3" providerId="LiveId" clId="{AD25D313-8F40-411F-BE09-C1B3962AFFC3}" dt="2022-08-14T20:01:13.250" v="35004"/>
          <ac:spMkLst>
            <pc:docMk/>
            <pc:sldMk cId="3015271264" sldId="321"/>
            <ac:spMk id="237" creationId="{31E51222-323C-FEC7-6C89-15B787EAF585}"/>
          </ac:spMkLst>
        </pc:spChg>
        <pc:spChg chg="mod replST">
          <ac:chgData name="Abdessamad Derraz" userId="4c6d9526346a9ae3" providerId="LiveId" clId="{AD25D313-8F40-411F-BE09-C1B3962AFFC3}" dt="2022-08-14T20:01:13.327" v="35005"/>
          <ac:spMkLst>
            <pc:docMk/>
            <pc:sldMk cId="3015271264" sldId="321"/>
            <ac:spMk id="238" creationId="{769020B8-A272-E959-07D2-1C061192D890}"/>
          </ac:spMkLst>
        </pc:spChg>
        <pc:spChg chg="mod replST">
          <ac:chgData name="Abdessamad Derraz" userId="4c6d9526346a9ae3" providerId="LiveId" clId="{AD25D313-8F40-411F-BE09-C1B3962AFFC3}" dt="2022-08-14T20:01:13.438" v="35006"/>
          <ac:spMkLst>
            <pc:docMk/>
            <pc:sldMk cId="3015271264" sldId="321"/>
            <ac:spMk id="239" creationId="{F6205FFD-461F-6F83-3F85-82ECACDF6C25}"/>
          </ac:spMkLst>
        </pc:spChg>
        <pc:spChg chg="mod replST">
          <ac:chgData name="Abdessamad Derraz" userId="4c6d9526346a9ae3" providerId="LiveId" clId="{AD25D313-8F40-411F-BE09-C1B3962AFFC3}" dt="2022-08-14T20:01:13.484" v="35007"/>
          <ac:spMkLst>
            <pc:docMk/>
            <pc:sldMk cId="3015271264" sldId="321"/>
            <ac:spMk id="240" creationId="{7579B00E-34A4-6252-0121-571193F78F20}"/>
          </ac:spMkLst>
        </pc:spChg>
        <pc:spChg chg="mod replST">
          <ac:chgData name="Abdessamad Derraz" userId="4c6d9526346a9ae3" providerId="LiveId" clId="{AD25D313-8F40-411F-BE09-C1B3962AFFC3}" dt="2022-08-14T20:01:13.563" v="35008"/>
          <ac:spMkLst>
            <pc:docMk/>
            <pc:sldMk cId="3015271264" sldId="321"/>
            <ac:spMk id="241" creationId="{6CEABF7C-3BEE-896E-2022-5E35E85AA655}"/>
          </ac:spMkLst>
        </pc:spChg>
        <pc:spChg chg="mod replST">
          <ac:chgData name="Abdessamad Derraz" userId="4c6d9526346a9ae3" providerId="LiveId" clId="{AD25D313-8F40-411F-BE09-C1B3962AFFC3}" dt="2022-08-14T20:01:13.639" v="35009"/>
          <ac:spMkLst>
            <pc:docMk/>
            <pc:sldMk cId="3015271264" sldId="321"/>
            <ac:spMk id="242" creationId="{FA3A6173-04BA-8AD0-4320-C69D0F9041F3}"/>
          </ac:spMkLst>
        </pc:spChg>
        <pc:spChg chg="mod replST">
          <ac:chgData name="Abdessamad Derraz" userId="4c6d9526346a9ae3" providerId="LiveId" clId="{AD25D313-8F40-411F-BE09-C1B3962AFFC3}" dt="2022-08-14T20:01:13.680" v="35010"/>
          <ac:spMkLst>
            <pc:docMk/>
            <pc:sldMk cId="3015271264" sldId="321"/>
            <ac:spMk id="244" creationId="{F8ACB94B-76B1-475C-F54E-6BCFB60E28AB}"/>
          </ac:spMkLst>
        </pc:spChg>
        <pc:spChg chg="mod replST">
          <ac:chgData name="Abdessamad Derraz" userId="4c6d9526346a9ae3" providerId="LiveId" clId="{AD25D313-8F40-411F-BE09-C1B3962AFFC3}" dt="2022-08-14T20:01:13.754" v="35011"/>
          <ac:spMkLst>
            <pc:docMk/>
            <pc:sldMk cId="3015271264" sldId="321"/>
            <ac:spMk id="245" creationId="{8390D17A-8A91-7D19-633A-48054E1A5060}"/>
          </ac:spMkLst>
        </pc:spChg>
        <pc:spChg chg="mod replST">
          <ac:chgData name="Abdessamad Derraz" userId="4c6d9526346a9ae3" providerId="LiveId" clId="{AD25D313-8F40-411F-BE09-C1B3962AFFC3}" dt="2022-08-14T20:01:13.805" v="35012"/>
          <ac:spMkLst>
            <pc:docMk/>
            <pc:sldMk cId="3015271264" sldId="321"/>
            <ac:spMk id="246" creationId="{A8507A3A-48C0-B694-4D8E-2F161BFBB33D}"/>
          </ac:spMkLst>
        </pc:spChg>
        <pc:spChg chg="mod replST">
          <ac:chgData name="Abdessamad Derraz" userId="4c6d9526346a9ae3" providerId="LiveId" clId="{AD25D313-8F40-411F-BE09-C1B3962AFFC3}" dt="2022-08-14T20:01:13.880" v="35013"/>
          <ac:spMkLst>
            <pc:docMk/>
            <pc:sldMk cId="3015271264" sldId="321"/>
            <ac:spMk id="247" creationId="{2437A65E-FF8A-CEE5-FBC9-7BDB0DB66565}"/>
          </ac:spMkLst>
        </pc:spChg>
        <pc:spChg chg="mod replST">
          <ac:chgData name="Abdessamad Derraz" userId="4c6d9526346a9ae3" providerId="LiveId" clId="{AD25D313-8F40-411F-BE09-C1B3962AFFC3}" dt="2022-08-14T20:01:13.919" v="35014"/>
          <ac:spMkLst>
            <pc:docMk/>
            <pc:sldMk cId="3015271264" sldId="321"/>
            <ac:spMk id="248" creationId="{F1E1B8B4-4CE2-BD5E-9607-F6D7C07CE683}"/>
          </ac:spMkLst>
        </pc:spChg>
        <pc:spChg chg="mod replST">
          <ac:chgData name="Abdessamad Derraz" userId="4c6d9526346a9ae3" providerId="LiveId" clId="{AD25D313-8F40-411F-BE09-C1B3962AFFC3}" dt="2022-08-14T20:01:14.031" v="35015"/>
          <ac:spMkLst>
            <pc:docMk/>
            <pc:sldMk cId="3015271264" sldId="321"/>
            <ac:spMk id="249" creationId="{4DE3A68F-EE93-420A-78E2-11DF39371FE9}"/>
          </ac:spMkLst>
        </pc:spChg>
        <pc:spChg chg="mod replST">
          <ac:chgData name="Abdessamad Derraz" userId="4c6d9526346a9ae3" providerId="LiveId" clId="{AD25D313-8F40-411F-BE09-C1B3962AFFC3}" dt="2022-08-14T20:01:14.080" v="35016"/>
          <ac:spMkLst>
            <pc:docMk/>
            <pc:sldMk cId="3015271264" sldId="321"/>
            <ac:spMk id="250" creationId="{DA8444AB-0754-1A7B-88B2-456761CA6E3D}"/>
          </ac:spMkLst>
        </pc:spChg>
        <pc:spChg chg="mod replST">
          <ac:chgData name="Abdessamad Derraz" userId="4c6d9526346a9ae3" providerId="LiveId" clId="{AD25D313-8F40-411F-BE09-C1B3962AFFC3}" dt="2022-08-14T20:01:14.157" v="35017"/>
          <ac:spMkLst>
            <pc:docMk/>
            <pc:sldMk cId="3015271264" sldId="321"/>
            <ac:spMk id="251" creationId="{57FEF9B6-A357-5073-F9D4-953950BF054D}"/>
          </ac:spMkLst>
        </pc:spChg>
        <pc:spChg chg="mod replST">
          <ac:chgData name="Abdessamad Derraz" userId="4c6d9526346a9ae3" providerId="LiveId" clId="{AD25D313-8F40-411F-BE09-C1B3962AFFC3}" dt="2022-08-14T20:01:14.232" v="35018"/>
          <ac:spMkLst>
            <pc:docMk/>
            <pc:sldMk cId="3015271264" sldId="321"/>
            <ac:spMk id="252" creationId="{E7EA2050-11FF-0793-51E1-3CD82F9B8D56}"/>
          </ac:spMkLst>
        </pc:spChg>
        <pc:spChg chg="mod replST">
          <ac:chgData name="Abdessamad Derraz" userId="4c6d9526346a9ae3" providerId="LiveId" clId="{AD25D313-8F40-411F-BE09-C1B3962AFFC3}" dt="2022-08-14T20:01:14.272" v="35019"/>
          <ac:spMkLst>
            <pc:docMk/>
            <pc:sldMk cId="3015271264" sldId="321"/>
            <ac:spMk id="253" creationId="{ABA2E26C-BEC1-0E03-8BAB-3E5170A1F9FF}"/>
          </ac:spMkLst>
        </pc:spChg>
        <pc:spChg chg="mod replST">
          <ac:chgData name="Abdessamad Derraz" userId="4c6d9526346a9ae3" providerId="LiveId" clId="{AD25D313-8F40-411F-BE09-C1B3962AFFC3}" dt="2022-08-14T20:01:14.350" v="35020"/>
          <ac:spMkLst>
            <pc:docMk/>
            <pc:sldMk cId="3015271264" sldId="321"/>
            <ac:spMk id="254" creationId="{AD4C3CBC-17B2-826E-A3D0-468CE6ACD4D1}"/>
          </ac:spMkLst>
        </pc:spChg>
        <pc:spChg chg="mod replST">
          <ac:chgData name="Abdessamad Derraz" userId="4c6d9526346a9ae3" providerId="LiveId" clId="{AD25D313-8F40-411F-BE09-C1B3962AFFC3}" dt="2022-08-14T20:01:14.437" v="35021"/>
          <ac:spMkLst>
            <pc:docMk/>
            <pc:sldMk cId="3015271264" sldId="321"/>
            <ac:spMk id="255" creationId="{37AF2FD8-A658-3897-0B47-CCA1386898E8}"/>
          </ac:spMkLst>
        </pc:spChg>
        <pc:spChg chg="mod replST">
          <ac:chgData name="Abdessamad Derraz" userId="4c6d9526346a9ae3" providerId="LiveId" clId="{AD25D313-8F40-411F-BE09-C1B3962AFFC3}" dt="2022-08-14T20:01:14.515" v="35022"/>
          <ac:spMkLst>
            <pc:docMk/>
            <pc:sldMk cId="3015271264" sldId="321"/>
            <ac:spMk id="256" creationId="{A523AB0B-95B0-CF5A-3090-D7A84FB9711E}"/>
          </ac:spMkLst>
        </pc:spChg>
        <pc:spChg chg="mod replST">
          <ac:chgData name="Abdessamad Derraz" userId="4c6d9526346a9ae3" providerId="LiveId" clId="{AD25D313-8F40-411F-BE09-C1B3962AFFC3}" dt="2022-08-14T20:01:14.589" v="35023"/>
          <ac:spMkLst>
            <pc:docMk/>
            <pc:sldMk cId="3015271264" sldId="321"/>
            <ac:spMk id="257" creationId="{6796E632-E82F-42B8-798F-2005E5164625}"/>
          </ac:spMkLst>
        </pc:spChg>
        <pc:spChg chg="mod replST">
          <ac:chgData name="Abdessamad Derraz" userId="4c6d9526346a9ae3" providerId="LiveId" clId="{AD25D313-8F40-411F-BE09-C1B3962AFFC3}" dt="2022-08-14T20:01:14.664" v="35024"/>
          <ac:spMkLst>
            <pc:docMk/>
            <pc:sldMk cId="3015271264" sldId="321"/>
            <ac:spMk id="260" creationId="{108815CE-5A79-5F6C-FCB4-26E0A3728D51}"/>
          </ac:spMkLst>
        </pc:spChg>
        <pc:grpChg chg="mod replST">
          <ac:chgData name="Abdessamad Derraz" userId="4c6d9526346a9ae3" providerId="LiveId" clId="{AD25D313-8F40-411F-BE09-C1B3962AFFC3}" dt="2022-08-14T20:01:10.809" v="34967"/>
          <ac:grpSpMkLst>
            <pc:docMk/>
            <pc:sldMk cId="3015271264" sldId="321"/>
            <ac:grpSpMk id="258" creationId="{A693FF74-23F9-69EF-5A98-E24BB479401E}"/>
          </ac:grpSpMkLst>
        </pc:grpChg>
      </pc:sldChg>
      <pc:sldChg chg="addSp delSp modSp new mod modTransition modNotes modNotesTx">
        <pc:chgData name="Abdessamad Derraz" userId="4c6d9526346a9ae3" providerId="LiveId" clId="{AD25D313-8F40-411F-BE09-C1B3962AFFC3}" dt="2022-08-14T20:01:16.102" v="35041"/>
        <pc:sldMkLst>
          <pc:docMk/>
          <pc:sldMk cId="1654192738" sldId="322"/>
        </pc:sldMkLst>
        <pc:spChg chg="add del mod">
          <ac:chgData name="Abdessamad Derraz" userId="4c6d9526346a9ae3" providerId="LiveId" clId="{AD25D313-8F40-411F-BE09-C1B3962AFFC3}" dt="2022-08-11T15:09:39.332" v="19682" actId="478"/>
          <ac:spMkLst>
            <pc:docMk/>
            <pc:sldMk cId="1654192738" sldId="322"/>
            <ac:spMk id="2" creationId="{23874B71-12E1-BE53-E26E-15D7936CA425}"/>
          </ac:spMkLst>
        </pc:spChg>
        <pc:spChg chg="mod replST">
          <ac:chgData name="Abdessamad Derraz" userId="4c6d9526346a9ae3" providerId="LiveId" clId="{AD25D313-8F40-411F-BE09-C1B3962AFFC3}" dt="2022-08-14T20:01:16.102" v="35041"/>
          <ac:spMkLst>
            <pc:docMk/>
            <pc:sldMk cId="1654192738" sldId="322"/>
            <ac:spMk id="2" creationId="{EA4E6F81-110C-EDC3-B1E5-A5B1079839DC}"/>
          </ac:spMkLst>
        </pc:spChg>
        <pc:spChg chg="add mod ord replST">
          <ac:chgData name="Abdessamad Derraz" userId="4c6d9526346a9ae3" providerId="LiveId" clId="{AD25D313-8F40-411F-BE09-C1B3962AFFC3}" dt="2022-08-14T20:01:15.633" v="35036"/>
          <ac:spMkLst>
            <pc:docMk/>
            <pc:sldMk cId="1654192738" sldId="322"/>
            <ac:spMk id="3" creationId="{40FE9E8D-5E61-6B10-398F-844627E49817}"/>
          </ac:spMkLst>
        </pc:spChg>
        <pc:spChg chg="add del mod">
          <ac:chgData name="Abdessamad Derraz" userId="4c6d9526346a9ae3" providerId="LiveId" clId="{AD25D313-8F40-411F-BE09-C1B3962AFFC3}" dt="2022-08-11T15:09:04.996" v="19674" actId="478"/>
          <ac:spMkLst>
            <pc:docMk/>
            <pc:sldMk cId="1654192738" sldId="322"/>
            <ac:spMk id="5" creationId="{D4792741-7166-13F5-CD87-64AE222DEB61}"/>
          </ac:spMkLst>
        </pc:spChg>
        <pc:spChg chg="add del mod">
          <ac:chgData name="Abdessamad Derraz" userId="4c6d9526346a9ae3" providerId="LiveId" clId="{AD25D313-8F40-411F-BE09-C1B3962AFFC3}" dt="2022-08-11T15:09:41.973" v="19683" actId="478"/>
          <ac:spMkLst>
            <pc:docMk/>
            <pc:sldMk cId="1654192738" sldId="322"/>
            <ac:spMk id="7" creationId="{423EB6F3-65F9-5FCD-2D2E-15374D9B210D}"/>
          </ac:spMkLst>
        </pc:spChg>
        <pc:spChg chg="mod">
          <ac:chgData name="Abdessamad Derraz" userId="4c6d9526346a9ae3" providerId="LiveId" clId="{AD25D313-8F40-411F-BE09-C1B3962AFFC3}" dt="2022-08-11T14:46:43.344" v="19304"/>
          <ac:spMkLst>
            <pc:docMk/>
            <pc:sldMk cId="1654192738" sldId="322"/>
            <ac:spMk id="11" creationId="{A1A904C5-A472-A50B-FA74-4C175533BBBA}"/>
          </ac:spMkLst>
        </pc:spChg>
        <pc:spChg chg="mod">
          <ac:chgData name="Abdessamad Derraz" userId="4c6d9526346a9ae3" providerId="LiveId" clId="{AD25D313-8F40-411F-BE09-C1B3962AFFC3}" dt="2022-08-11T14:46:43.344" v="19304"/>
          <ac:spMkLst>
            <pc:docMk/>
            <pc:sldMk cId="1654192738" sldId="322"/>
            <ac:spMk id="12" creationId="{D3411866-A499-E829-D29F-79659596C100}"/>
          </ac:spMkLst>
        </pc:spChg>
        <pc:spChg chg="mod">
          <ac:chgData name="Abdessamad Derraz" userId="4c6d9526346a9ae3" providerId="LiveId" clId="{AD25D313-8F40-411F-BE09-C1B3962AFFC3}" dt="2022-08-11T14:46:43.344" v="19304"/>
          <ac:spMkLst>
            <pc:docMk/>
            <pc:sldMk cId="1654192738" sldId="322"/>
            <ac:spMk id="13" creationId="{8A871D47-A495-3445-8399-76ED82FB7C6B}"/>
          </ac:spMkLst>
        </pc:spChg>
        <pc:spChg chg="mod">
          <ac:chgData name="Abdessamad Derraz" userId="4c6d9526346a9ae3" providerId="LiveId" clId="{AD25D313-8F40-411F-BE09-C1B3962AFFC3}" dt="2022-08-11T14:46:43.344" v="19304"/>
          <ac:spMkLst>
            <pc:docMk/>
            <pc:sldMk cId="1654192738" sldId="322"/>
            <ac:spMk id="14" creationId="{AA43E362-CA18-01F1-1A42-BFA4CBAB6747}"/>
          </ac:spMkLst>
        </pc:spChg>
        <pc:spChg chg="mod">
          <ac:chgData name="Abdessamad Derraz" userId="4c6d9526346a9ae3" providerId="LiveId" clId="{AD25D313-8F40-411F-BE09-C1B3962AFFC3}" dt="2022-08-11T14:46:43.344" v="19304"/>
          <ac:spMkLst>
            <pc:docMk/>
            <pc:sldMk cId="1654192738" sldId="322"/>
            <ac:spMk id="15" creationId="{217142E7-48E0-7FBB-C24C-5CC8E7CBDD34}"/>
          </ac:spMkLst>
        </pc:spChg>
        <pc:spChg chg="mod">
          <ac:chgData name="Abdessamad Derraz" userId="4c6d9526346a9ae3" providerId="LiveId" clId="{AD25D313-8F40-411F-BE09-C1B3962AFFC3}" dt="2022-08-11T14:46:43.344" v="19304"/>
          <ac:spMkLst>
            <pc:docMk/>
            <pc:sldMk cId="1654192738" sldId="322"/>
            <ac:spMk id="16" creationId="{64FADC79-42D2-0DF5-1344-4092D9D91837}"/>
          </ac:spMkLst>
        </pc:spChg>
        <pc:spChg chg="mod">
          <ac:chgData name="Abdessamad Derraz" userId="4c6d9526346a9ae3" providerId="LiveId" clId="{AD25D313-8F40-411F-BE09-C1B3962AFFC3}" dt="2022-08-11T14:46:43.344" v="19304"/>
          <ac:spMkLst>
            <pc:docMk/>
            <pc:sldMk cId="1654192738" sldId="322"/>
            <ac:spMk id="17" creationId="{D9C0923F-D33C-E771-5DBC-351FCF8378F9}"/>
          </ac:spMkLst>
        </pc:spChg>
        <pc:spChg chg="mod">
          <ac:chgData name="Abdessamad Derraz" userId="4c6d9526346a9ae3" providerId="LiveId" clId="{AD25D313-8F40-411F-BE09-C1B3962AFFC3}" dt="2022-08-11T14:46:43.344" v="19304"/>
          <ac:spMkLst>
            <pc:docMk/>
            <pc:sldMk cId="1654192738" sldId="322"/>
            <ac:spMk id="18" creationId="{2068EC19-771E-991F-3B7E-FFFC240430EF}"/>
          </ac:spMkLst>
        </pc:spChg>
        <pc:spChg chg="mod">
          <ac:chgData name="Abdessamad Derraz" userId="4c6d9526346a9ae3" providerId="LiveId" clId="{AD25D313-8F40-411F-BE09-C1B3962AFFC3}" dt="2022-08-11T14:46:43.344" v="19304"/>
          <ac:spMkLst>
            <pc:docMk/>
            <pc:sldMk cId="1654192738" sldId="322"/>
            <ac:spMk id="19" creationId="{54B41DDD-414A-957B-728D-2B26E54AA88F}"/>
          </ac:spMkLst>
        </pc:spChg>
        <pc:spChg chg="mod">
          <ac:chgData name="Abdessamad Derraz" userId="4c6d9526346a9ae3" providerId="LiveId" clId="{AD25D313-8F40-411F-BE09-C1B3962AFFC3}" dt="2022-08-11T14:46:43.344" v="19304"/>
          <ac:spMkLst>
            <pc:docMk/>
            <pc:sldMk cId="1654192738" sldId="322"/>
            <ac:spMk id="20" creationId="{F0A6F1FB-CAD7-928D-91CA-6F2B137FE55D}"/>
          </ac:spMkLst>
        </pc:spChg>
        <pc:spChg chg="mod">
          <ac:chgData name="Abdessamad Derraz" userId="4c6d9526346a9ae3" providerId="LiveId" clId="{AD25D313-8F40-411F-BE09-C1B3962AFFC3}" dt="2022-08-11T14:46:43.344" v="19304"/>
          <ac:spMkLst>
            <pc:docMk/>
            <pc:sldMk cId="1654192738" sldId="322"/>
            <ac:spMk id="21" creationId="{89A6749A-4F8E-5CFE-04C4-93EC657A3A6C}"/>
          </ac:spMkLst>
        </pc:spChg>
        <pc:spChg chg="mod">
          <ac:chgData name="Abdessamad Derraz" userId="4c6d9526346a9ae3" providerId="LiveId" clId="{AD25D313-8F40-411F-BE09-C1B3962AFFC3}" dt="2022-08-11T14:46:43.344" v="19304"/>
          <ac:spMkLst>
            <pc:docMk/>
            <pc:sldMk cId="1654192738" sldId="322"/>
            <ac:spMk id="22" creationId="{6F3CC9BA-361D-B439-436E-DAA7633B7EF8}"/>
          </ac:spMkLst>
        </pc:spChg>
        <pc:spChg chg="mod">
          <ac:chgData name="Abdessamad Derraz" userId="4c6d9526346a9ae3" providerId="LiveId" clId="{AD25D313-8F40-411F-BE09-C1B3962AFFC3}" dt="2022-08-11T14:46:43.344" v="19304"/>
          <ac:spMkLst>
            <pc:docMk/>
            <pc:sldMk cId="1654192738" sldId="322"/>
            <ac:spMk id="23" creationId="{0A4A8BD3-E963-9C6A-E693-F940585C3515}"/>
          </ac:spMkLst>
        </pc:spChg>
        <pc:spChg chg="mod">
          <ac:chgData name="Abdessamad Derraz" userId="4c6d9526346a9ae3" providerId="LiveId" clId="{AD25D313-8F40-411F-BE09-C1B3962AFFC3}" dt="2022-08-11T14:46:43.344" v="19304"/>
          <ac:spMkLst>
            <pc:docMk/>
            <pc:sldMk cId="1654192738" sldId="322"/>
            <ac:spMk id="24" creationId="{4A6E6540-C805-8CAA-D4C1-EE83D430C76C}"/>
          </ac:spMkLst>
        </pc:spChg>
        <pc:spChg chg="mod">
          <ac:chgData name="Abdessamad Derraz" userId="4c6d9526346a9ae3" providerId="LiveId" clId="{AD25D313-8F40-411F-BE09-C1B3962AFFC3}" dt="2022-08-11T14:46:43.344" v="19304"/>
          <ac:spMkLst>
            <pc:docMk/>
            <pc:sldMk cId="1654192738" sldId="322"/>
            <ac:spMk id="25" creationId="{08765432-4AD4-7140-C30D-6D17A7E97535}"/>
          </ac:spMkLst>
        </pc:spChg>
        <pc:spChg chg="mod">
          <ac:chgData name="Abdessamad Derraz" userId="4c6d9526346a9ae3" providerId="LiveId" clId="{AD25D313-8F40-411F-BE09-C1B3962AFFC3}" dt="2022-08-11T14:46:43.344" v="19304"/>
          <ac:spMkLst>
            <pc:docMk/>
            <pc:sldMk cId="1654192738" sldId="322"/>
            <ac:spMk id="26" creationId="{88B2BEEF-31E3-94C0-4CE6-BC7B522D7E36}"/>
          </ac:spMkLst>
        </pc:spChg>
        <pc:spChg chg="mod">
          <ac:chgData name="Abdessamad Derraz" userId="4c6d9526346a9ae3" providerId="LiveId" clId="{AD25D313-8F40-411F-BE09-C1B3962AFFC3}" dt="2022-08-11T14:46:43.344" v="19304"/>
          <ac:spMkLst>
            <pc:docMk/>
            <pc:sldMk cId="1654192738" sldId="322"/>
            <ac:spMk id="27" creationId="{044ABB4E-4295-6855-0B40-0B6E602CB1D1}"/>
          </ac:spMkLst>
        </pc:spChg>
        <pc:spChg chg="mod">
          <ac:chgData name="Abdessamad Derraz" userId="4c6d9526346a9ae3" providerId="LiveId" clId="{AD25D313-8F40-411F-BE09-C1B3962AFFC3}" dt="2022-08-11T14:46:43.344" v="19304"/>
          <ac:spMkLst>
            <pc:docMk/>
            <pc:sldMk cId="1654192738" sldId="322"/>
            <ac:spMk id="28" creationId="{01DB67CD-AD37-CC27-DB50-02BA54166AC6}"/>
          </ac:spMkLst>
        </pc:spChg>
        <pc:spChg chg="mod">
          <ac:chgData name="Abdessamad Derraz" userId="4c6d9526346a9ae3" providerId="LiveId" clId="{AD25D313-8F40-411F-BE09-C1B3962AFFC3}" dt="2022-08-11T14:46:43.344" v="19304"/>
          <ac:spMkLst>
            <pc:docMk/>
            <pc:sldMk cId="1654192738" sldId="322"/>
            <ac:spMk id="29" creationId="{3F5DC386-8433-D445-2E49-4F2BA2BFBB9D}"/>
          </ac:spMkLst>
        </pc:spChg>
        <pc:spChg chg="mod">
          <ac:chgData name="Abdessamad Derraz" userId="4c6d9526346a9ae3" providerId="LiveId" clId="{AD25D313-8F40-411F-BE09-C1B3962AFFC3}" dt="2022-08-11T14:46:43.344" v="19304"/>
          <ac:spMkLst>
            <pc:docMk/>
            <pc:sldMk cId="1654192738" sldId="322"/>
            <ac:spMk id="30" creationId="{BB5E21EA-A2D3-3E93-F144-E5329AA090D6}"/>
          </ac:spMkLst>
        </pc:spChg>
        <pc:spChg chg="mod">
          <ac:chgData name="Abdessamad Derraz" userId="4c6d9526346a9ae3" providerId="LiveId" clId="{AD25D313-8F40-411F-BE09-C1B3962AFFC3}" dt="2022-08-11T14:46:43.344" v="19304"/>
          <ac:spMkLst>
            <pc:docMk/>
            <pc:sldMk cId="1654192738" sldId="322"/>
            <ac:spMk id="31" creationId="{855EF979-684B-82D4-8225-8D5496034704}"/>
          </ac:spMkLst>
        </pc:spChg>
        <pc:spChg chg="mod">
          <ac:chgData name="Abdessamad Derraz" userId="4c6d9526346a9ae3" providerId="LiveId" clId="{AD25D313-8F40-411F-BE09-C1B3962AFFC3}" dt="2022-08-11T14:46:43.344" v="19304"/>
          <ac:spMkLst>
            <pc:docMk/>
            <pc:sldMk cId="1654192738" sldId="322"/>
            <ac:spMk id="32" creationId="{59F07F29-4F0E-1CA9-5F90-9E43C6DDF70A}"/>
          </ac:spMkLst>
        </pc:spChg>
        <pc:spChg chg="mod">
          <ac:chgData name="Abdessamad Derraz" userId="4c6d9526346a9ae3" providerId="LiveId" clId="{AD25D313-8F40-411F-BE09-C1B3962AFFC3}" dt="2022-08-11T14:46:43.344" v="19304"/>
          <ac:spMkLst>
            <pc:docMk/>
            <pc:sldMk cId="1654192738" sldId="322"/>
            <ac:spMk id="33" creationId="{DAFE4164-1124-5283-9A2B-961DA5A2A8BB}"/>
          </ac:spMkLst>
        </pc:spChg>
        <pc:spChg chg="mod">
          <ac:chgData name="Abdessamad Derraz" userId="4c6d9526346a9ae3" providerId="LiveId" clId="{AD25D313-8F40-411F-BE09-C1B3962AFFC3}" dt="2022-08-11T14:46:43.344" v="19304"/>
          <ac:spMkLst>
            <pc:docMk/>
            <pc:sldMk cId="1654192738" sldId="322"/>
            <ac:spMk id="34" creationId="{9F445BEE-2A70-50F0-28D3-00038C2D988B}"/>
          </ac:spMkLst>
        </pc:spChg>
        <pc:spChg chg="mod">
          <ac:chgData name="Abdessamad Derraz" userId="4c6d9526346a9ae3" providerId="LiveId" clId="{AD25D313-8F40-411F-BE09-C1B3962AFFC3}" dt="2022-08-11T14:46:43.344" v="19304"/>
          <ac:spMkLst>
            <pc:docMk/>
            <pc:sldMk cId="1654192738" sldId="322"/>
            <ac:spMk id="35" creationId="{E98F2D1A-32AA-7CC8-06FA-F2606BD4ECB0}"/>
          </ac:spMkLst>
        </pc:spChg>
        <pc:spChg chg="mod">
          <ac:chgData name="Abdessamad Derraz" userId="4c6d9526346a9ae3" providerId="LiveId" clId="{AD25D313-8F40-411F-BE09-C1B3962AFFC3}" dt="2022-08-11T14:46:43.344" v="19304"/>
          <ac:spMkLst>
            <pc:docMk/>
            <pc:sldMk cId="1654192738" sldId="322"/>
            <ac:spMk id="36" creationId="{B5A7BA2C-388D-87E4-9215-3908EB91F39A}"/>
          </ac:spMkLst>
        </pc:spChg>
        <pc:spChg chg="mod">
          <ac:chgData name="Abdessamad Derraz" userId="4c6d9526346a9ae3" providerId="LiveId" clId="{AD25D313-8F40-411F-BE09-C1B3962AFFC3}" dt="2022-08-11T14:46:43.344" v="19304"/>
          <ac:spMkLst>
            <pc:docMk/>
            <pc:sldMk cId="1654192738" sldId="322"/>
            <ac:spMk id="37" creationId="{5A8032EB-7FC1-69A6-31EA-898158FC2B76}"/>
          </ac:spMkLst>
        </pc:spChg>
        <pc:spChg chg="mod">
          <ac:chgData name="Abdessamad Derraz" userId="4c6d9526346a9ae3" providerId="LiveId" clId="{AD25D313-8F40-411F-BE09-C1B3962AFFC3}" dt="2022-08-11T14:46:43.344" v="19304"/>
          <ac:spMkLst>
            <pc:docMk/>
            <pc:sldMk cId="1654192738" sldId="322"/>
            <ac:spMk id="38" creationId="{AA04F033-27F7-FBA2-4FF1-ACD2CA2B9F55}"/>
          </ac:spMkLst>
        </pc:spChg>
        <pc:spChg chg="mod">
          <ac:chgData name="Abdessamad Derraz" userId="4c6d9526346a9ae3" providerId="LiveId" clId="{AD25D313-8F40-411F-BE09-C1B3962AFFC3}" dt="2022-08-11T14:46:43.344" v="19304"/>
          <ac:spMkLst>
            <pc:docMk/>
            <pc:sldMk cId="1654192738" sldId="322"/>
            <ac:spMk id="39" creationId="{360E9B35-6E06-900B-E189-E2BEBE383C00}"/>
          </ac:spMkLst>
        </pc:spChg>
        <pc:spChg chg="mod">
          <ac:chgData name="Abdessamad Derraz" userId="4c6d9526346a9ae3" providerId="LiveId" clId="{AD25D313-8F40-411F-BE09-C1B3962AFFC3}" dt="2022-08-11T14:46:43.344" v="19304"/>
          <ac:spMkLst>
            <pc:docMk/>
            <pc:sldMk cId="1654192738" sldId="322"/>
            <ac:spMk id="40" creationId="{D2B7DE87-B581-0D09-7B20-B4BAF8447313}"/>
          </ac:spMkLst>
        </pc:spChg>
        <pc:spChg chg="mod">
          <ac:chgData name="Abdessamad Derraz" userId="4c6d9526346a9ae3" providerId="LiveId" clId="{AD25D313-8F40-411F-BE09-C1B3962AFFC3}" dt="2022-08-11T14:46:43.344" v="19304"/>
          <ac:spMkLst>
            <pc:docMk/>
            <pc:sldMk cId="1654192738" sldId="322"/>
            <ac:spMk id="41" creationId="{5C4F3A88-F014-C486-2280-3CBB8E40150F}"/>
          </ac:spMkLst>
        </pc:spChg>
        <pc:spChg chg="mod">
          <ac:chgData name="Abdessamad Derraz" userId="4c6d9526346a9ae3" providerId="LiveId" clId="{AD25D313-8F40-411F-BE09-C1B3962AFFC3}" dt="2022-08-11T14:46:43.344" v="19304"/>
          <ac:spMkLst>
            <pc:docMk/>
            <pc:sldMk cId="1654192738" sldId="322"/>
            <ac:spMk id="42" creationId="{8C1EDF36-39FB-D602-C557-89801498F25D}"/>
          </ac:spMkLst>
        </pc:spChg>
        <pc:spChg chg="mod">
          <ac:chgData name="Abdessamad Derraz" userId="4c6d9526346a9ae3" providerId="LiveId" clId="{AD25D313-8F40-411F-BE09-C1B3962AFFC3}" dt="2022-08-11T14:46:43.344" v="19304"/>
          <ac:spMkLst>
            <pc:docMk/>
            <pc:sldMk cId="1654192738" sldId="322"/>
            <ac:spMk id="43" creationId="{76C50C46-F378-0062-12FD-533F23BD3EE5}"/>
          </ac:spMkLst>
        </pc:spChg>
        <pc:spChg chg="mod">
          <ac:chgData name="Abdessamad Derraz" userId="4c6d9526346a9ae3" providerId="LiveId" clId="{AD25D313-8F40-411F-BE09-C1B3962AFFC3}" dt="2022-08-11T14:46:43.344" v="19304"/>
          <ac:spMkLst>
            <pc:docMk/>
            <pc:sldMk cId="1654192738" sldId="322"/>
            <ac:spMk id="44" creationId="{8ED202C9-9626-C096-55AC-1EB93846E8FB}"/>
          </ac:spMkLst>
        </pc:spChg>
        <pc:spChg chg="mod">
          <ac:chgData name="Abdessamad Derraz" userId="4c6d9526346a9ae3" providerId="LiveId" clId="{AD25D313-8F40-411F-BE09-C1B3962AFFC3}" dt="2022-08-11T14:46:43.344" v="19304"/>
          <ac:spMkLst>
            <pc:docMk/>
            <pc:sldMk cId="1654192738" sldId="322"/>
            <ac:spMk id="45" creationId="{A6A4BF55-3879-2BDE-36FD-05E948EE972B}"/>
          </ac:spMkLst>
        </pc:spChg>
        <pc:spChg chg="mod">
          <ac:chgData name="Abdessamad Derraz" userId="4c6d9526346a9ae3" providerId="LiveId" clId="{AD25D313-8F40-411F-BE09-C1B3962AFFC3}" dt="2022-08-11T14:46:43.344" v="19304"/>
          <ac:spMkLst>
            <pc:docMk/>
            <pc:sldMk cId="1654192738" sldId="322"/>
            <ac:spMk id="46" creationId="{C482EA09-372C-8B04-1309-027F6B689C79}"/>
          </ac:spMkLst>
        </pc:spChg>
        <pc:spChg chg="mod">
          <ac:chgData name="Abdessamad Derraz" userId="4c6d9526346a9ae3" providerId="LiveId" clId="{AD25D313-8F40-411F-BE09-C1B3962AFFC3}" dt="2022-08-11T14:46:43.344" v="19304"/>
          <ac:spMkLst>
            <pc:docMk/>
            <pc:sldMk cId="1654192738" sldId="322"/>
            <ac:spMk id="47" creationId="{57A03071-6FA7-61F5-A48E-E39DAF9529E0}"/>
          </ac:spMkLst>
        </pc:spChg>
        <pc:spChg chg="mod">
          <ac:chgData name="Abdessamad Derraz" userId="4c6d9526346a9ae3" providerId="LiveId" clId="{AD25D313-8F40-411F-BE09-C1B3962AFFC3}" dt="2022-08-11T14:46:43.344" v="19304"/>
          <ac:spMkLst>
            <pc:docMk/>
            <pc:sldMk cId="1654192738" sldId="322"/>
            <ac:spMk id="48" creationId="{C212C367-2945-5E4F-B503-24F8D21AF4A3}"/>
          </ac:spMkLst>
        </pc:spChg>
        <pc:spChg chg="mod">
          <ac:chgData name="Abdessamad Derraz" userId="4c6d9526346a9ae3" providerId="LiveId" clId="{AD25D313-8F40-411F-BE09-C1B3962AFFC3}" dt="2022-08-11T14:46:43.344" v="19304"/>
          <ac:spMkLst>
            <pc:docMk/>
            <pc:sldMk cId="1654192738" sldId="322"/>
            <ac:spMk id="49" creationId="{4505BE24-1FF5-EB74-9ADE-6C01B5F3321D}"/>
          </ac:spMkLst>
        </pc:spChg>
        <pc:spChg chg="mod">
          <ac:chgData name="Abdessamad Derraz" userId="4c6d9526346a9ae3" providerId="LiveId" clId="{AD25D313-8F40-411F-BE09-C1B3962AFFC3}" dt="2022-08-11T14:46:43.344" v="19304"/>
          <ac:spMkLst>
            <pc:docMk/>
            <pc:sldMk cId="1654192738" sldId="322"/>
            <ac:spMk id="50" creationId="{0126CC78-5C5D-ADF5-926D-DD6DF9805EF3}"/>
          </ac:spMkLst>
        </pc:spChg>
        <pc:spChg chg="mod">
          <ac:chgData name="Abdessamad Derraz" userId="4c6d9526346a9ae3" providerId="LiveId" clId="{AD25D313-8F40-411F-BE09-C1B3962AFFC3}" dt="2022-08-11T14:46:43.344" v="19304"/>
          <ac:spMkLst>
            <pc:docMk/>
            <pc:sldMk cId="1654192738" sldId="322"/>
            <ac:spMk id="51" creationId="{526CC3E0-628D-6FDA-4652-703830D43738}"/>
          </ac:spMkLst>
        </pc:spChg>
        <pc:spChg chg="mod">
          <ac:chgData name="Abdessamad Derraz" userId="4c6d9526346a9ae3" providerId="LiveId" clId="{AD25D313-8F40-411F-BE09-C1B3962AFFC3}" dt="2022-08-11T14:46:43.344" v="19304"/>
          <ac:spMkLst>
            <pc:docMk/>
            <pc:sldMk cId="1654192738" sldId="322"/>
            <ac:spMk id="52" creationId="{78DA9A58-D847-AC8C-7E71-BC620349D03F}"/>
          </ac:spMkLst>
        </pc:spChg>
        <pc:spChg chg="mod">
          <ac:chgData name="Abdessamad Derraz" userId="4c6d9526346a9ae3" providerId="LiveId" clId="{AD25D313-8F40-411F-BE09-C1B3962AFFC3}" dt="2022-08-11T14:46:43.344" v="19304"/>
          <ac:spMkLst>
            <pc:docMk/>
            <pc:sldMk cId="1654192738" sldId="322"/>
            <ac:spMk id="53" creationId="{CFDEC713-6E55-E221-CCEE-E00F5D8DC675}"/>
          </ac:spMkLst>
        </pc:spChg>
        <pc:spChg chg="mod">
          <ac:chgData name="Abdessamad Derraz" userId="4c6d9526346a9ae3" providerId="LiveId" clId="{AD25D313-8F40-411F-BE09-C1B3962AFFC3}" dt="2022-08-11T14:46:43.344" v="19304"/>
          <ac:spMkLst>
            <pc:docMk/>
            <pc:sldMk cId="1654192738" sldId="322"/>
            <ac:spMk id="54" creationId="{AC7E7C42-E51C-395E-6763-59E1647FAF6F}"/>
          </ac:spMkLst>
        </pc:spChg>
        <pc:spChg chg="mod">
          <ac:chgData name="Abdessamad Derraz" userId="4c6d9526346a9ae3" providerId="LiveId" clId="{AD25D313-8F40-411F-BE09-C1B3962AFFC3}" dt="2022-08-11T14:46:43.344" v="19304"/>
          <ac:spMkLst>
            <pc:docMk/>
            <pc:sldMk cId="1654192738" sldId="322"/>
            <ac:spMk id="55" creationId="{792E0C36-F612-D296-9178-60C8ED984802}"/>
          </ac:spMkLst>
        </pc:spChg>
        <pc:spChg chg="mod">
          <ac:chgData name="Abdessamad Derraz" userId="4c6d9526346a9ae3" providerId="LiveId" clId="{AD25D313-8F40-411F-BE09-C1B3962AFFC3}" dt="2022-08-11T14:46:43.344" v="19304"/>
          <ac:spMkLst>
            <pc:docMk/>
            <pc:sldMk cId="1654192738" sldId="322"/>
            <ac:spMk id="56" creationId="{8C3DE3C4-C9EB-81FF-93AE-F5F991FB47BE}"/>
          </ac:spMkLst>
        </pc:spChg>
        <pc:spChg chg="mod">
          <ac:chgData name="Abdessamad Derraz" userId="4c6d9526346a9ae3" providerId="LiveId" clId="{AD25D313-8F40-411F-BE09-C1B3962AFFC3}" dt="2022-08-11T14:46:43.344" v="19304"/>
          <ac:spMkLst>
            <pc:docMk/>
            <pc:sldMk cId="1654192738" sldId="322"/>
            <ac:spMk id="57" creationId="{4D137606-7AB6-C488-61E7-13527A03C22B}"/>
          </ac:spMkLst>
        </pc:spChg>
        <pc:spChg chg="mod">
          <ac:chgData name="Abdessamad Derraz" userId="4c6d9526346a9ae3" providerId="LiveId" clId="{AD25D313-8F40-411F-BE09-C1B3962AFFC3}" dt="2022-08-11T14:46:43.344" v="19304"/>
          <ac:spMkLst>
            <pc:docMk/>
            <pc:sldMk cId="1654192738" sldId="322"/>
            <ac:spMk id="58" creationId="{70B3FA49-B460-58EC-D3F1-A1C65FCB5473}"/>
          </ac:spMkLst>
        </pc:spChg>
        <pc:spChg chg="mod">
          <ac:chgData name="Abdessamad Derraz" userId="4c6d9526346a9ae3" providerId="LiveId" clId="{AD25D313-8F40-411F-BE09-C1B3962AFFC3}" dt="2022-08-11T14:46:43.344" v="19304"/>
          <ac:spMkLst>
            <pc:docMk/>
            <pc:sldMk cId="1654192738" sldId="322"/>
            <ac:spMk id="59" creationId="{409AEED2-063C-8B65-21D4-FF817AE211E0}"/>
          </ac:spMkLst>
        </pc:spChg>
        <pc:spChg chg="mod">
          <ac:chgData name="Abdessamad Derraz" userId="4c6d9526346a9ae3" providerId="LiveId" clId="{AD25D313-8F40-411F-BE09-C1B3962AFFC3}" dt="2022-08-11T14:46:43.344" v="19304"/>
          <ac:spMkLst>
            <pc:docMk/>
            <pc:sldMk cId="1654192738" sldId="322"/>
            <ac:spMk id="60" creationId="{70FFA30C-B7D8-DF5F-D702-A5386910AA31}"/>
          </ac:spMkLst>
        </pc:spChg>
        <pc:spChg chg="mod">
          <ac:chgData name="Abdessamad Derraz" userId="4c6d9526346a9ae3" providerId="LiveId" clId="{AD25D313-8F40-411F-BE09-C1B3962AFFC3}" dt="2022-08-11T14:46:43.344" v="19304"/>
          <ac:spMkLst>
            <pc:docMk/>
            <pc:sldMk cId="1654192738" sldId="322"/>
            <ac:spMk id="61" creationId="{4ADE43C4-130C-CC8E-D688-B2B0157A660D}"/>
          </ac:spMkLst>
        </pc:spChg>
        <pc:spChg chg="mod">
          <ac:chgData name="Abdessamad Derraz" userId="4c6d9526346a9ae3" providerId="LiveId" clId="{AD25D313-8F40-411F-BE09-C1B3962AFFC3}" dt="2022-08-11T14:46:43.344" v="19304"/>
          <ac:spMkLst>
            <pc:docMk/>
            <pc:sldMk cId="1654192738" sldId="322"/>
            <ac:spMk id="62" creationId="{E6A30549-D51D-BD6A-7CC5-E8502DBE2051}"/>
          </ac:spMkLst>
        </pc:spChg>
        <pc:spChg chg="mod">
          <ac:chgData name="Abdessamad Derraz" userId="4c6d9526346a9ae3" providerId="LiveId" clId="{AD25D313-8F40-411F-BE09-C1B3962AFFC3}" dt="2022-08-11T14:46:43.344" v="19304"/>
          <ac:spMkLst>
            <pc:docMk/>
            <pc:sldMk cId="1654192738" sldId="322"/>
            <ac:spMk id="63" creationId="{C6494C3F-0A70-6681-FE52-FE1C0F46ED89}"/>
          </ac:spMkLst>
        </pc:spChg>
        <pc:spChg chg="mod">
          <ac:chgData name="Abdessamad Derraz" userId="4c6d9526346a9ae3" providerId="LiveId" clId="{AD25D313-8F40-411F-BE09-C1B3962AFFC3}" dt="2022-08-11T14:46:43.344" v="19304"/>
          <ac:spMkLst>
            <pc:docMk/>
            <pc:sldMk cId="1654192738" sldId="322"/>
            <ac:spMk id="64" creationId="{91CE5CE9-61C6-8141-13CC-BCABBC87BE2D}"/>
          </ac:spMkLst>
        </pc:spChg>
        <pc:spChg chg="mod">
          <ac:chgData name="Abdessamad Derraz" userId="4c6d9526346a9ae3" providerId="LiveId" clId="{AD25D313-8F40-411F-BE09-C1B3962AFFC3}" dt="2022-08-11T14:46:43.344" v="19304"/>
          <ac:spMkLst>
            <pc:docMk/>
            <pc:sldMk cId="1654192738" sldId="322"/>
            <ac:spMk id="65" creationId="{93BC10B6-9CDD-B040-909D-522B52124DDB}"/>
          </ac:spMkLst>
        </pc:spChg>
        <pc:spChg chg="mod">
          <ac:chgData name="Abdessamad Derraz" userId="4c6d9526346a9ae3" providerId="LiveId" clId="{AD25D313-8F40-411F-BE09-C1B3962AFFC3}" dt="2022-08-11T14:46:43.344" v="19304"/>
          <ac:spMkLst>
            <pc:docMk/>
            <pc:sldMk cId="1654192738" sldId="322"/>
            <ac:spMk id="66" creationId="{EC040BA3-DE05-C3BB-6070-58B6A6685C73}"/>
          </ac:spMkLst>
        </pc:spChg>
        <pc:spChg chg="mod">
          <ac:chgData name="Abdessamad Derraz" userId="4c6d9526346a9ae3" providerId="LiveId" clId="{AD25D313-8F40-411F-BE09-C1B3962AFFC3}" dt="2022-08-11T14:46:43.344" v="19304"/>
          <ac:spMkLst>
            <pc:docMk/>
            <pc:sldMk cId="1654192738" sldId="322"/>
            <ac:spMk id="67" creationId="{88B20AAD-C8E8-8243-BC37-58E658C99CA7}"/>
          </ac:spMkLst>
        </pc:spChg>
        <pc:spChg chg="mod">
          <ac:chgData name="Abdessamad Derraz" userId="4c6d9526346a9ae3" providerId="LiveId" clId="{AD25D313-8F40-411F-BE09-C1B3962AFFC3}" dt="2022-08-11T14:46:43.344" v="19304"/>
          <ac:spMkLst>
            <pc:docMk/>
            <pc:sldMk cId="1654192738" sldId="322"/>
            <ac:spMk id="68" creationId="{2F015C93-130B-6DE2-1C4A-58F37ABD8516}"/>
          </ac:spMkLst>
        </pc:spChg>
        <pc:spChg chg="mod">
          <ac:chgData name="Abdessamad Derraz" userId="4c6d9526346a9ae3" providerId="LiveId" clId="{AD25D313-8F40-411F-BE09-C1B3962AFFC3}" dt="2022-08-11T14:46:43.344" v="19304"/>
          <ac:spMkLst>
            <pc:docMk/>
            <pc:sldMk cId="1654192738" sldId="322"/>
            <ac:spMk id="69" creationId="{B7AA0B8D-3F2A-A76E-3E0F-E562C87BD860}"/>
          </ac:spMkLst>
        </pc:spChg>
        <pc:spChg chg="mod">
          <ac:chgData name="Abdessamad Derraz" userId="4c6d9526346a9ae3" providerId="LiveId" clId="{AD25D313-8F40-411F-BE09-C1B3962AFFC3}" dt="2022-08-11T14:46:43.344" v="19304"/>
          <ac:spMkLst>
            <pc:docMk/>
            <pc:sldMk cId="1654192738" sldId="322"/>
            <ac:spMk id="70" creationId="{3EE8F517-C1FB-B097-1472-781B70BB8C69}"/>
          </ac:spMkLst>
        </pc:spChg>
        <pc:spChg chg="mod">
          <ac:chgData name="Abdessamad Derraz" userId="4c6d9526346a9ae3" providerId="LiveId" clId="{AD25D313-8F40-411F-BE09-C1B3962AFFC3}" dt="2022-08-11T14:46:43.344" v="19304"/>
          <ac:spMkLst>
            <pc:docMk/>
            <pc:sldMk cId="1654192738" sldId="322"/>
            <ac:spMk id="71" creationId="{1D5B36B6-739F-C0B8-AC97-AFEDBA2755BF}"/>
          </ac:spMkLst>
        </pc:spChg>
        <pc:spChg chg="mod">
          <ac:chgData name="Abdessamad Derraz" userId="4c6d9526346a9ae3" providerId="LiveId" clId="{AD25D313-8F40-411F-BE09-C1B3962AFFC3}" dt="2022-08-11T14:46:43.344" v="19304"/>
          <ac:spMkLst>
            <pc:docMk/>
            <pc:sldMk cId="1654192738" sldId="322"/>
            <ac:spMk id="72" creationId="{87D46157-066F-603A-8550-05680D9D9464}"/>
          </ac:spMkLst>
        </pc:spChg>
        <pc:spChg chg="mod">
          <ac:chgData name="Abdessamad Derraz" userId="4c6d9526346a9ae3" providerId="LiveId" clId="{AD25D313-8F40-411F-BE09-C1B3962AFFC3}" dt="2022-08-11T14:46:43.344" v="19304"/>
          <ac:spMkLst>
            <pc:docMk/>
            <pc:sldMk cId="1654192738" sldId="322"/>
            <ac:spMk id="73" creationId="{C83ADF57-9D63-F3F0-9F96-571369CA0D34}"/>
          </ac:spMkLst>
        </pc:spChg>
        <pc:spChg chg="mod">
          <ac:chgData name="Abdessamad Derraz" userId="4c6d9526346a9ae3" providerId="LiveId" clId="{AD25D313-8F40-411F-BE09-C1B3962AFFC3}" dt="2022-08-11T14:46:43.344" v="19304"/>
          <ac:spMkLst>
            <pc:docMk/>
            <pc:sldMk cId="1654192738" sldId="322"/>
            <ac:spMk id="74" creationId="{100C785F-1AE6-55D6-FDE8-A0B5FDF512D1}"/>
          </ac:spMkLst>
        </pc:spChg>
        <pc:spChg chg="mod">
          <ac:chgData name="Abdessamad Derraz" userId="4c6d9526346a9ae3" providerId="LiveId" clId="{AD25D313-8F40-411F-BE09-C1B3962AFFC3}" dt="2022-08-11T14:46:43.344" v="19304"/>
          <ac:spMkLst>
            <pc:docMk/>
            <pc:sldMk cId="1654192738" sldId="322"/>
            <ac:spMk id="75" creationId="{F95A06F3-7904-40A2-9760-671016585B80}"/>
          </ac:spMkLst>
        </pc:spChg>
        <pc:spChg chg="mod">
          <ac:chgData name="Abdessamad Derraz" userId="4c6d9526346a9ae3" providerId="LiveId" clId="{AD25D313-8F40-411F-BE09-C1B3962AFFC3}" dt="2022-08-11T14:46:43.344" v="19304"/>
          <ac:spMkLst>
            <pc:docMk/>
            <pc:sldMk cId="1654192738" sldId="322"/>
            <ac:spMk id="76" creationId="{B714967E-A762-1FDE-6CF7-EDEBBA8950B0}"/>
          </ac:spMkLst>
        </pc:spChg>
        <pc:spChg chg="mod">
          <ac:chgData name="Abdessamad Derraz" userId="4c6d9526346a9ae3" providerId="LiveId" clId="{AD25D313-8F40-411F-BE09-C1B3962AFFC3}" dt="2022-08-11T14:46:43.344" v="19304"/>
          <ac:spMkLst>
            <pc:docMk/>
            <pc:sldMk cId="1654192738" sldId="322"/>
            <ac:spMk id="77" creationId="{18E5AEAA-9970-F66F-CC3C-93F1D0745944}"/>
          </ac:spMkLst>
        </pc:spChg>
        <pc:spChg chg="mod">
          <ac:chgData name="Abdessamad Derraz" userId="4c6d9526346a9ae3" providerId="LiveId" clId="{AD25D313-8F40-411F-BE09-C1B3962AFFC3}" dt="2022-08-11T14:46:43.344" v="19304"/>
          <ac:spMkLst>
            <pc:docMk/>
            <pc:sldMk cId="1654192738" sldId="322"/>
            <ac:spMk id="78" creationId="{C9462B18-D651-81A1-C5C4-D471CFBADF94}"/>
          </ac:spMkLst>
        </pc:spChg>
        <pc:spChg chg="mod">
          <ac:chgData name="Abdessamad Derraz" userId="4c6d9526346a9ae3" providerId="LiveId" clId="{AD25D313-8F40-411F-BE09-C1B3962AFFC3}" dt="2022-08-11T14:46:43.344" v="19304"/>
          <ac:spMkLst>
            <pc:docMk/>
            <pc:sldMk cId="1654192738" sldId="322"/>
            <ac:spMk id="79" creationId="{E64F4063-5657-2ABE-9221-50B657F97716}"/>
          </ac:spMkLst>
        </pc:spChg>
        <pc:spChg chg="mod">
          <ac:chgData name="Abdessamad Derraz" userId="4c6d9526346a9ae3" providerId="LiveId" clId="{AD25D313-8F40-411F-BE09-C1B3962AFFC3}" dt="2022-08-11T14:46:43.344" v="19304"/>
          <ac:spMkLst>
            <pc:docMk/>
            <pc:sldMk cId="1654192738" sldId="322"/>
            <ac:spMk id="80" creationId="{ECAB16D4-C698-852B-B651-4D8A9527A1BC}"/>
          </ac:spMkLst>
        </pc:spChg>
        <pc:spChg chg="mod">
          <ac:chgData name="Abdessamad Derraz" userId="4c6d9526346a9ae3" providerId="LiveId" clId="{AD25D313-8F40-411F-BE09-C1B3962AFFC3}" dt="2022-08-11T14:46:43.344" v="19304"/>
          <ac:spMkLst>
            <pc:docMk/>
            <pc:sldMk cId="1654192738" sldId="322"/>
            <ac:spMk id="81" creationId="{AB67EE03-8FE6-5E77-1A9F-E95580E633FD}"/>
          </ac:spMkLst>
        </pc:spChg>
        <pc:spChg chg="mod">
          <ac:chgData name="Abdessamad Derraz" userId="4c6d9526346a9ae3" providerId="LiveId" clId="{AD25D313-8F40-411F-BE09-C1B3962AFFC3}" dt="2022-08-11T14:46:43.344" v="19304"/>
          <ac:spMkLst>
            <pc:docMk/>
            <pc:sldMk cId="1654192738" sldId="322"/>
            <ac:spMk id="82" creationId="{FCD4D38D-4656-BF44-1444-988D8C9430B9}"/>
          </ac:spMkLst>
        </pc:spChg>
        <pc:spChg chg="mod">
          <ac:chgData name="Abdessamad Derraz" userId="4c6d9526346a9ae3" providerId="LiveId" clId="{AD25D313-8F40-411F-BE09-C1B3962AFFC3}" dt="2022-08-11T14:46:43.344" v="19304"/>
          <ac:spMkLst>
            <pc:docMk/>
            <pc:sldMk cId="1654192738" sldId="322"/>
            <ac:spMk id="83" creationId="{F9010505-4A4A-15E4-1123-53008D812E0C}"/>
          </ac:spMkLst>
        </pc:spChg>
        <pc:spChg chg="mod">
          <ac:chgData name="Abdessamad Derraz" userId="4c6d9526346a9ae3" providerId="LiveId" clId="{AD25D313-8F40-411F-BE09-C1B3962AFFC3}" dt="2022-08-11T14:46:43.344" v="19304"/>
          <ac:spMkLst>
            <pc:docMk/>
            <pc:sldMk cId="1654192738" sldId="322"/>
            <ac:spMk id="84" creationId="{A75CD0EC-4CD7-86FE-5B69-ECC111889250}"/>
          </ac:spMkLst>
        </pc:spChg>
        <pc:spChg chg="mod">
          <ac:chgData name="Abdessamad Derraz" userId="4c6d9526346a9ae3" providerId="LiveId" clId="{AD25D313-8F40-411F-BE09-C1B3962AFFC3}" dt="2022-08-11T14:46:43.344" v="19304"/>
          <ac:spMkLst>
            <pc:docMk/>
            <pc:sldMk cId="1654192738" sldId="322"/>
            <ac:spMk id="85" creationId="{36A38034-CD3D-1F56-1BCE-CEE719AEE73F}"/>
          </ac:spMkLst>
        </pc:spChg>
        <pc:spChg chg="mod">
          <ac:chgData name="Abdessamad Derraz" userId="4c6d9526346a9ae3" providerId="LiveId" clId="{AD25D313-8F40-411F-BE09-C1B3962AFFC3}" dt="2022-08-11T14:46:43.344" v="19304"/>
          <ac:spMkLst>
            <pc:docMk/>
            <pc:sldMk cId="1654192738" sldId="322"/>
            <ac:spMk id="86" creationId="{E5DF305C-085F-EF30-F753-DD7CB838C01D}"/>
          </ac:spMkLst>
        </pc:spChg>
        <pc:spChg chg="mod">
          <ac:chgData name="Abdessamad Derraz" userId="4c6d9526346a9ae3" providerId="LiveId" clId="{AD25D313-8F40-411F-BE09-C1B3962AFFC3}" dt="2022-08-11T14:46:43.344" v="19304"/>
          <ac:spMkLst>
            <pc:docMk/>
            <pc:sldMk cId="1654192738" sldId="322"/>
            <ac:spMk id="87" creationId="{987E62EF-A04B-AC53-CB55-BB07EACA4E5D}"/>
          </ac:spMkLst>
        </pc:spChg>
        <pc:spChg chg="mod">
          <ac:chgData name="Abdessamad Derraz" userId="4c6d9526346a9ae3" providerId="LiveId" clId="{AD25D313-8F40-411F-BE09-C1B3962AFFC3}" dt="2022-08-11T14:46:43.344" v="19304"/>
          <ac:spMkLst>
            <pc:docMk/>
            <pc:sldMk cId="1654192738" sldId="322"/>
            <ac:spMk id="88" creationId="{009B4382-E2EA-EE06-5F52-FC382E7B1701}"/>
          </ac:spMkLst>
        </pc:spChg>
        <pc:spChg chg="mod">
          <ac:chgData name="Abdessamad Derraz" userId="4c6d9526346a9ae3" providerId="LiveId" clId="{AD25D313-8F40-411F-BE09-C1B3962AFFC3}" dt="2022-08-11T14:46:43.344" v="19304"/>
          <ac:spMkLst>
            <pc:docMk/>
            <pc:sldMk cId="1654192738" sldId="322"/>
            <ac:spMk id="89" creationId="{9985CA53-8AFE-2878-53FF-2058CD21EDED}"/>
          </ac:spMkLst>
        </pc:spChg>
        <pc:spChg chg="mod">
          <ac:chgData name="Abdessamad Derraz" userId="4c6d9526346a9ae3" providerId="LiveId" clId="{AD25D313-8F40-411F-BE09-C1B3962AFFC3}" dt="2022-08-11T14:46:43.344" v="19304"/>
          <ac:spMkLst>
            <pc:docMk/>
            <pc:sldMk cId="1654192738" sldId="322"/>
            <ac:spMk id="90" creationId="{F29EA61D-7CE0-1074-2584-5466BEA69355}"/>
          </ac:spMkLst>
        </pc:spChg>
        <pc:spChg chg="mod">
          <ac:chgData name="Abdessamad Derraz" userId="4c6d9526346a9ae3" providerId="LiveId" clId="{AD25D313-8F40-411F-BE09-C1B3962AFFC3}" dt="2022-08-11T14:46:43.344" v="19304"/>
          <ac:spMkLst>
            <pc:docMk/>
            <pc:sldMk cId="1654192738" sldId="322"/>
            <ac:spMk id="91" creationId="{A5F13889-3757-F3AE-DC3B-98D2F05F355F}"/>
          </ac:spMkLst>
        </pc:spChg>
        <pc:spChg chg="mod">
          <ac:chgData name="Abdessamad Derraz" userId="4c6d9526346a9ae3" providerId="LiveId" clId="{AD25D313-8F40-411F-BE09-C1B3962AFFC3}" dt="2022-08-11T14:46:43.344" v="19304"/>
          <ac:spMkLst>
            <pc:docMk/>
            <pc:sldMk cId="1654192738" sldId="322"/>
            <ac:spMk id="92" creationId="{BEA50CB5-F6E3-FF88-EAB3-E7B12C7A8314}"/>
          </ac:spMkLst>
        </pc:spChg>
        <pc:spChg chg="mod">
          <ac:chgData name="Abdessamad Derraz" userId="4c6d9526346a9ae3" providerId="LiveId" clId="{AD25D313-8F40-411F-BE09-C1B3962AFFC3}" dt="2022-08-11T14:46:43.344" v="19304"/>
          <ac:spMkLst>
            <pc:docMk/>
            <pc:sldMk cId="1654192738" sldId="322"/>
            <ac:spMk id="93" creationId="{376B038A-44EF-F712-319B-21DDA0FF51F3}"/>
          </ac:spMkLst>
        </pc:spChg>
        <pc:spChg chg="mod">
          <ac:chgData name="Abdessamad Derraz" userId="4c6d9526346a9ae3" providerId="LiveId" clId="{AD25D313-8F40-411F-BE09-C1B3962AFFC3}" dt="2022-08-11T14:46:43.344" v="19304"/>
          <ac:spMkLst>
            <pc:docMk/>
            <pc:sldMk cId="1654192738" sldId="322"/>
            <ac:spMk id="94" creationId="{CB2982BA-58AA-F6AE-C10D-7838874E5E4F}"/>
          </ac:spMkLst>
        </pc:spChg>
        <pc:spChg chg="mod">
          <ac:chgData name="Abdessamad Derraz" userId="4c6d9526346a9ae3" providerId="LiveId" clId="{AD25D313-8F40-411F-BE09-C1B3962AFFC3}" dt="2022-08-11T14:46:43.344" v="19304"/>
          <ac:spMkLst>
            <pc:docMk/>
            <pc:sldMk cId="1654192738" sldId="322"/>
            <ac:spMk id="95" creationId="{72E7873C-05ED-3C4C-4B3A-DD00CB444505}"/>
          </ac:spMkLst>
        </pc:spChg>
        <pc:spChg chg="mod">
          <ac:chgData name="Abdessamad Derraz" userId="4c6d9526346a9ae3" providerId="LiveId" clId="{AD25D313-8F40-411F-BE09-C1B3962AFFC3}" dt="2022-08-11T14:46:43.344" v="19304"/>
          <ac:spMkLst>
            <pc:docMk/>
            <pc:sldMk cId="1654192738" sldId="322"/>
            <ac:spMk id="96" creationId="{E28524D2-7F56-786B-FF3D-E201A8AE56F3}"/>
          </ac:spMkLst>
        </pc:spChg>
        <pc:spChg chg="mod">
          <ac:chgData name="Abdessamad Derraz" userId="4c6d9526346a9ae3" providerId="LiveId" clId="{AD25D313-8F40-411F-BE09-C1B3962AFFC3}" dt="2022-08-11T14:46:43.344" v="19304"/>
          <ac:spMkLst>
            <pc:docMk/>
            <pc:sldMk cId="1654192738" sldId="322"/>
            <ac:spMk id="97" creationId="{67A69AAC-038A-5BD4-6B17-B973469DCDF6}"/>
          </ac:spMkLst>
        </pc:spChg>
        <pc:spChg chg="mod">
          <ac:chgData name="Abdessamad Derraz" userId="4c6d9526346a9ae3" providerId="LiveId" clId="{AD25D313-8F40-411F-BE09-C1B3962AFFC3}" dt="2022-08-11T14:46:43.344" v="19304"/>
          <ac:spMkLst>
            <pc:docMk/>
            <pc:sldMk cId="1654192738" sldId="322"/>
            <ac:spMk id="98" creationId="{A6570D81-ECC4-7D87-247F-10671112D731}"/>
          </ac:spMkLst>
        </pc:spChg>
        <pc:spChg chg="mod">
          <ac:chgData name="Abdessamad Derraz" userId="4c6d9526346a9ae3" providerId="LiveId" clId="{AD25D313-8F40-411F-BE09-C1B3962AFFC3}" dt="2022-08-11T14:46:43.344" v="19304"/>
          <ac:spMkLst>
            <pc:docMk/>
            <pc:sldMk cId="1654192738" sldId="322"/>
            <ac:spMk id="99" creationId="{D81D4E46-3938-824A-F00D-3A745629E298}"/>
          </ac:spMkLst>
        </pc:spChg>
        <pc:spChg chg="mod">
          <ac:chgData name="Abdessamad Derraz" userId="4c6d9526346a9ae3" providerId="LiveId" clId="{AD25D313-8F40-411F-BE09-C1B3962AFFC3}" dt="2022-08-11T14:46:43.344" v="19304"/>
          <ac:spMkLst>
            <pc:docMk/>
            <pc:sldMk cId="1654192738" sldId="322"/>
            <ac:spMk id="100" creationId="{1228C1F6-3D8A-6588-A8F2-561D5D9588E8}"/>
          </ac:spMkLst>
        </pc:spChg>
        <pc:spChg chg="mod">
          <ac:chgData name="Abdessamad Derraz" userId="4c6d9526346a9ae3" providerId="LiveId" clId="{AD25D313-8F40-411F-BE09-C1B3962AFFC3}" dt="2022-08-11T14:46:43.344" v="19304"/>
          <ac:spMkLst>
            <pc:docMk/>
            <pc:sldMk cId="1654192738" sldId="322"/>
            <ac:spMk id="101" creationId="{FFC72D4C-24B8-5B15-63E4-97796325FDB8}"/>
          </ac:spMkLst>
        </pc:spChg>
        <pc:spChg chg="mod">
          <ac:chgData name="Abdessamad Derraz" userId="4c6d9526346a9ae3" providerId="LiveId" clId="{AD25D313-8F40-411F-BE09-C1B3962AFFC3}" dt="2022-08-11T14:46:43.344" v="19304"/>
          <ac:spMkLst>
            <pc:docMk/>
            <pc:sldMk cId="1654192738" sldId="322"/>
            <ac:spMk id="102" creationId="{9963D66F-78BC-9495-F8D0-7AD516DCCCEB}"/>
          </ac:spMkLst>
        </pc:spChg>
        <pc:spChg chg="mod">
          <ac:chgData name="Abdessamad Derraz" userId="4c6d9526346a9ae3" providerId="LiveId" clId="{AD25D313-8F40-411F-BE09-C1B3962AFFC3}" dt="2022-08-11T14:46:43.344" v="19304"/>
          <ac:spMkLst>
            <pc:docMk/>
            <pc:sldMk cId="1654192738" sldId="322"/>
            <ac:spMk id="103" creationId="{662D5D7F-7C2C-A898-5D1F-5C51D2F23225}"/>
          </ac:spMkLst>
        </pc:spChg>
        <pc:spChg chg="mod">
          <ac:chgData name="Abdessamad Derraz" userId="4c6d9526346a9ae3" providerId="LiveId" clId="{AD25D313-8F40-411F-BE09-C1B3962AFFC3}" dt="2022-08-11T14:46:43.344" v="19304"/>
          <ac:spMkLst>
            <pc:docMk/>
            <pc:sldMk cId="1654192738" sldId="322"/>
            <ac:spMk id="104" creationId="{EAA5C0FC-9F6E-CCB2-FD41-521CF141338F}"/>
          </ac:spMkLst>
        </pc:spChg>
        <pc:spChg chg="mod">
          <ac:chgData name="Abdessamad Derraz" userId="4c6d9526346a9ae3" providerId="LiveId" clId="{AD25D313-8F40-411F-BE09-C1B3962AFFC3}" dt="2022-08-11T14:46:43.344" v="19304"/>
          <ac:spMkLst>
            <pc:docMk/>
            <pc:sldMk cId="1654192738" sldId="322"/>
            <ac:spMk id="105" creationId="{6C85BFF9-755F-1363-C41C-BB1DC27673C2}"/>
          </ac:spMkLst>
        </pc:spChg>
        <pc:spChg chg="mod">
          <ac:chgData name="Abdessamad Derraz" userId="4c6d9526346a9ae3" providerId="LiveId" clId="{AD25D313-8F40-411F-BE09-C1B3962AFFC3}" dt="2022-08-11T14:46:43.344" v="19304"/>
          <ac:spMkLst>
            <pc:docMk/>
            <pc:sldMk cId="1654192738" sldId="322"/>
            <ac:spMk id="106" creationId="{EDDE69D7-E9E2-6319-CF94-E57691DBECB0}"/>
          </ac:spMkLst>
        </pc:spChg>
        <pc:spChg chg="mod">
          <ac:chgData name="Abdessamad Derraz" userId="4c6d9526346a9ae3" providerId="LiveId" clId="{AD25D313-8F40-411F-BE09-C1B3962AFFC3}" dt="2022-08-11T14:46:43.344" v="19304"/>
          <ac:spMkLst>
            <pc:docMk/>
            <pc:sldMk cId="1654192738" sldId="322"/>
            <ac:spMk id="107" creationId="{0AEF73FD-4B04-BAE1-C3AF-B39D7F1F31B3}"/>
          </ac:spMkLst>
        </pc:spChg>
        <pc:spChg chg="mod">
          <ac:chgData name="Abdessamad Derraz" userId="4c6d9526346a9ae3" providerId="LiveId" clId="{AD25D313-8F40-411F-BE09-C1B3962AFFC3}" dt="2022-08-11T14:46:43.344" v="19304"/>
          <ac:spMkLst>
            <pc:docMk/>
            <pc:sldMk cId="1654192738" sldId="322"/>
            <ac:spMk id="108" creationId="{5BC95A1A-35CA-FABA-7E05-39F25984F663}"/>
          </ac:spMkLst>
        </pc:spChg>
        <pc:spChg chg="mod">
          <ac:chgData name="Abdessamad Derraz" userId="4c6d9526346a9ae3" providerId="LiveId" clId="{AD25D313-8F40-411F-BE09-C1B3962AFFC3}" dt="2022-08-11T14:46:43.344" v="19304"/>
          <ac:spMkLst>
            <pc:docMk/>
            <pc:sldMk cId="1654192738" sldId="322"/>
            <ac:spMk id="109" creationId="{2611E8BC-DB6C-43A3-1FDA-A58BFABF0385}"/>
          </ac:spMkLst>
        </pc:spChg>
        <pc:spChg chg="mod">
          <ac:chgData name="Abdessamad Derraz" userId="4c6d9526346a9ae3" providerId="LiveId" clId="{AD25D313-8F40-411F-BE09-C1B3962AFFC3}" dt="2022-08-11T14:46:43.344" v="19304"/>
          <ac:spMkLst>
            <pc:docMk/>
            <pc:sldMk cId="1654192738" sldId="322"/>
            <ac:spMk id="110" creationId="{AE0D5609-4EF2-D432-9087-071E9D3AC4A6}"/>
          </ac:spMkLst>
        </pc:spChg>
        <pc:spChg chg="mod">
          <ac:chgData name="Abdessamad Derraz" userId="4c6d9526346a9ae3" providerId="LiveId" clId="{AD25D313-8F40-411F-BE09-C1B3962AFFC3}" dt="2022-08-11T14:46:43.344" v="19304"/>
          <ac:spMkLst>
            <pc:docMk/>
            <pc:sldMk cId="1654192738" sldId="322"/>
            <ac:spMk id="111" creationId="{3FD85BAC-5C5E-303C-7C69-93593589DD4F}"/>
          </ac:spMkLst>
        </pc:spChg>
        <pc:spChg chg="mod">
          <ac:chgData name="Abdessamad Derraz" userId="4c6d9526346a9ae3" providerId="LiveId" clId="{AD25D313-8F40-411F-BE09-C1B3962AFFC3}" dt="2022-08-11T14:46:43.344" v="19304"/>
          <ac:spMkLst>
            <pc:docMk/>
            <pc:sldMk cId="1654192738" sldId="322"/>
            <ac:spMk id="112" creationId="{B8DF3B2E-F2A6-C461-C7F9-4B5DE8EBFD8C}"/>
          </ac:spMkLst>
        </pc:spChg>
        <pc:spChg chg="mod">
          <ac:chgData name="Abdessamad Derraz" userId="4c6d9526346a9ae3" providerId="LiveId" clId="{AD25D313-8F40-411F-BE09-C1B3962AFFC3}" dt="2022-08-11T14:46:43.344" v="19304"/>
          <ac:spMkLst>
            <pc:docMk/>
            <pc:sldMk cId="1654192738" sldId="322"/>
            <ac:spMk id="113" creationId="{8AE853DF-3DD9-E043-7AC5-D63C601B7AD2}"/>
          </ac:spMkLst>
        </pc:spChg>
        <pc:spChg chg="mod">
          <ac:chgData name="Abdessamad Derraz" userId="4c6d9526346a9ae3" providerId="LiveId" clId="{AD25D313-8F40-411F-BE09-C1B3962AFFC3}" dt="2022-08-11T14:46:43.344" v="19304"/>
          <ac:spMkLst>
            <pc:docMk/>
            <pc:sldMk cId="1654192738" sldId="322"/>
            <ac:spMk id="114" creationId="{0BF82A36-69A2-86D3-E58D-B0DB63F49B25}"/>
          </ac:spMkLst>
        </pc:spChg>
        <pc:spChg chg="mod">
          <ac:chgData name="Abdessamad Derraz" userId="4c6d9526346a9ae3" providerId="LiveId" clId="{AD25D313-8F40-411F-BE09-C1B3962AFFC3}" dt="2022-08-11T14:46:43.344" v="19304"/>
          <ac:spMkLst>
            <pc:docMk/>
            <pc:sldMk cId="1654192738" sldId="322"/>
            <ac:spMk id="115" creationId="{A22ADB37-4453-2CFC-F046-9C9D4FE592FB}"/>
          </ac:spMkLst>
        </pc:spChg>
        <pc:spChg chg="mod">
          <ac:chgData name="Abdessamad Derraz" userId="4c6d9526346a9ae3" providerId="LiveId" clId="{AD25D313-8F40-411F-BE09-C1B3962AFFC3}" dt="2022-08-11T14:46:43.344" v="19304"/>
          <ac:spMkLst>
            <pc:docMk/>
            <pc:sldMk cId="1654192738" sldId="322"/>
            <ac:spMk id="116" creationId="{F6882237-5ACE-9266-B67B-8FA9436D968E}"/>
          </ac:spMkLst>
        </pc:spChg>
        <pc:spChg chg="mod">
          <ac:chgData name="Abdessamad Derraz" userId="4c6d9526346a9ae3" providerId="LiveId" clId="{AD25D313-8F40-411F-BE09-C1B3962AFFC3}" dt="2022-08-11T14:46:43.344" v="19304"/>
          <ac:spMkLst>
            <pc:docMk/>
            <pc:sldMk cId="1654192738" sldId="322"/>
            <ac:spMk id="117" creationId="{4207D71E-6228-EFB1-A1CB-5F228A9D27C5}"/>
          </ac:spMkLst>
        </pc:spChg>
        <pc:spChg chg="mod">
          <ac:chgData name="Abdessamad Derraz" userId="4c6d9526346a9ae3" providerId="LiveId" clId="{AD25D313-8F40-411F-BE09-C1B3962AFFC3}" dt="2022-08-11T14:46:43.344" v="19304"/>
          <ac:spMkLst>
            <pc:docMk/>
            <pc:sldMk cId="1654192738" sldId="322"/>
            <ac:spMk id="118" creationId="{9B0BDF1D-057C-34D4-6B84-BECD04F55B94}"/>
          </ac:spMkLst>
        </pc:spChg>
        <pc:spChg chg="mod">
          <ac:chgData name="Abdessamad Derraz" userId="4c6d9526346a9ae3" providerId="LiveId" clId="{AD25D313-8F40-411F-BE09-C1B3962AFFC3}" dt="2022-08-11T14:46:43.344" v="19304"/>
          <ac:spMkLst>
            <pc:docMk/>
            <pc:sldMk cId="1654192738" sldId="322"/>
            <ac:spMk id="119" creationId="{805B17A4-2F8D-6588-6ADE-623ED5F95241}"/>
          </ac:spMkLst>
        </pc:spChg>
        <pc:spChg chg="mod">
          <ac:chgData name="Abdessamad Derraz" userId="4c6d9526346a9ae3" providerId="LiveId" clId="{AD25D313-8F40-411F-BE09-C1B3962AFFC3}" dt="2022-08-11T14:46:43.344" v="19304"/>
          <ac:spMkLst>
            <pc:docMk/>
            <pc:sldMk cId="1654192738" sldId="322"/>
            <ac:spMk id="120" creationId="{D077DCBE-3C62-C863-FECE-C1625770388A}"/>
          </ac:spMkLst>
        </pc:spChg>
        <pc:spChg chg="mod">
          <ac:chgData name="Abdessamad Derraz" userId="4c6d9526346a9ae3" providerId="LiveId" clId="{AD25D313-8F40-411F-BE09-C1B3962AFFC3}" dt="2022-08-11T14:46:43.344" v="19304"/>
          <ac:spMkLst>
            <pc:docMk/>
            <pc:sldMk cId="1654192738" sldId="322"/>
            <ac:spMk id="121" creationId="{8C75D24A-F76B-97B6-866A-B2325490D9FF}"/>
          </ac:spMkLst>
        </pc:spChg>
        <pc:spChg chg="mod">
          <ac:chgData name="Abdessamad Derraz" userId="4c6d9526346a9ae3" providerId="LiveId" clId="{AD25D313-8F40-411F-BE09-C1B3962AFFC3}" dt="2022-08-11T14:46:43.344" v="19304"/>
          <ac:spMkLst>
            <pc:docMk/>
            <pc:sldMk cId="1654192738" sldId="322"/>
            <ac:spMk id="122" creationId="{70181E5E-7232-48EB-CBB3-415AC359DBD9}"/>
          </ac:spMkLst>
        </pc:spChg>
        <pc:spChg chg="mod">
          <ac:chgData name="Abdessamad Derraz" userId="4c6d9526346a9ae3" providerId="LiveId" clId="{AD25D313-8F40-411F-BE09-C1B3962AFFC3}" dt="2022-08-11T14:46:43.344" v="19304"/>
          <ac:spMkLst>
            <pc:docMk/>
            <pc:sldMk cId="1654192738" sldId="322"/>
            <ac:spMk id="123" creationId="{1B84D084-9F4D-9460-4112-45EA3A027C3E}"/>
          </ac:spMkLst>
        </pc:spChg>
        <pc:spChg chg="mod">
          <ac:chgData name="Abdessamad Derraz" userId="4c6d9526346a9ae3" providerId="LiveId" clId="{AD25D313-8F40-411F-BE09-C1B3962AFFC3}" dt="2022-08-11T14:46:43.344" v="19304"/>
          <ac:spMkLst>
            <pc:docMk/>
            <pc:sldMk cId="1654192738" sldId="322"/>
            <ac:spMk id="124" creationId="{7AD3007F-5280-7336-7784-2FD1E3647696}"/>
          </ac:spMkLst>
        </pc:spChg>
        <pc:spChg chg="mod">
          <ac:chgData name="Abdessamad Derraz" userId="4c6d9526346a9ae3" providerId="LiveId" clId="{AD25D313-8F40-411F-BE09-C1B3962AFFC3}" dt="2022-08-11T14:46:43.344" v="19304"/>
          <ac:spMkLst>
            <pc:docMk/>
            <pc:sldMk cId="1654192738" sldId="322"/>
            <ac:spMk id="125" creationId="{B62F86C4-A666-1E19-B8D2-C3B9B8DA1FE2}"/>
          </ac:spMkLst>
        </pc:spChg>
        <pc:spChg chg="mod">
          <ac:chgData name="Abdessamad Derraz" userId="4c6d9526346a9ae3" providerId="LiveId" clId="{AD25D313-8F40-411F-BE09-C1B3962AFFC3}" dt="2022-08-11T14:46:43.344" v="19304"/>
          <ac:spMkLst>
            <pc:docMk/>
            <pc:sldMk cId="1654192738" sldId="322"/>
            <ac:spMk id="126" creationId="{D40F6388-9C3E-1087-C919-F2C6FF44AEB7}"/>
          </ac:spMkLst>
        </pc:spChg>
        <pc:spChg chg="mod">
          <ac:chgData name="Abdessamad Derraz" userId="4c6d9526346a9ae3" providerId="LiveId" clId="{AD25D313-8F40-411F-BE09-C1B3962AFFC3}" dt="2022-08-11T14:46:43.344" v="19304"/>
          <ac:spMkLst>
            <pc:docMk/>
            <pc:sldMk cId="1654192738" sldId="322"/>
            <ac:spMk id="127" creationId="{80A60BB4-4C5C-3482-EA6C-B994428CE442}"/>
          </ac:spMkLst>
        </pc:spChg>
        <pc:spChg chg="mod">
          <ac:chgData name="Abdessamad Derraz" userId="4c6d9526346a9ae3" providerId="LiveId" clId="{AD25D313-8F40-411F-BE09-C1B3962AFFC3}" dt="2022-08-11T14:46:43.344" v="19304"/>
          <ac:spMkLst>
            <pc:docMk/>
            <pc:sldMk cId="1654192738" sldId="322"/>
            <ac:spMk id="128" creationId="{D914FA7B-EBE1-A739-BD2B-D5F9252A629E}"/>
          </ac:spMkLst>
        </pc:spChg>
        <pc:spChg chg="mod">
          <ac:chgData name="Abdessamad Derraz" userId="4c6d9526346a9ae3" providerId="LiveId" clId="{AD25D313-8F40-411F-BE09-C1B3962AFFC3}" dt="2022-08-11T14:46:43.344" v="19304"/>
          <ac:spMkLst>
            <pc:docMk/>
            <pc:sldMk cId="1654192738" sldId="322"/>
            <ac:spMk id="129" creationId="{CC293928-6E3C-2722-291D-44D57B29C9C1}"/>
          </ac:spMkLst>
        </pc:spChg>
        <pc:spChg chg="mod">
          <ac:chgData name="Abdessamad Derraz" userId="4c6d9526346a9ae3" providerId="LiveId" clId="{AD25D313-8F40-411F-BE09-C1B3962AFFC3}" dt="2022-08-11T14:46:43.344" v="19304"/>
          <ac:spMkLst>
            <pc:docMk/>
            <pc:sldMk cId="1654192738" sldId="322"/>
            <ac:spMk id="130" creationId="{C0CC40B5-E4C8-6461-59C8-EC9691C61659}"/>
          </ac:spMkLst>
        </pc:spChg>
        <pc:spChg chg="mod topLvl">
          <ac:chgData name="Abdessamad Derraz" userId="4c6d9526346a9ae3" providerId="LiveId" clId="{AD25D313-8F40-411F-BE09-C1B3962AFFC3}" dt="2022-08-11T14:46:43.344" v="19304"/>
          <ac:spMkLst>
            <pc:docMk/>
            <pc:sldMk cId="1654192738" sldId="322"/>
            <ac:spMk id="132" creationId="{C3A47FA3-97A0-E0C9-3FCD-78C13DAC9BC4}"/>
          </ac:spMkLst>
        </pc:spChg>
        <pc:spChg chg="mod topLvl">
          <ac:chgData name="Abdessamad Derraz" userId="4c6d9526346a9ae3" providerId="LiveId" clId="{AD25D313-8F40-411F-BE09-C1B3962AFFC3}" dt="2022-08-11T14:46:43.344" v="19304"/>
          <ac:spMkLst>
            <pc:docMk/>
            <pc:sldMk cId="1654192738" sldId="322"/>
            <ac:spMk id="133" creationId="{85F4C3CC-CF7C-062A-EC8D-F423AA39C984}"/>
          </ac:spMkLst>
        </pc:spChg>
        <pc:spChg chg="mod topLvl">
          <ac:chgData name="Abdessamad Derraz" userId="4c6d9526346a9ae3" providerId="LiveId" clId="{AD25D313-8F40-411F-BE09-C1B3962AFFC3}" dt="2022-08-11T14:46:43.344" v="19304"/>
          <ac:spMkLst>
            <pc:docMk/>
            <pc:sldMk cId="1654192738" sldId="322"/>
            <ac:spMk id="134" creationId="{B16363FD-C23F-F55B-B687-2EE9A7A18CC8}"/>
          </ac:spMkLst>
        </pc:spChg>
        <pc:spChg chg="mod topLvl">
          <ac:chgData name="Abdessamad Derraz" userId="4c6d9526346a9ae3" providerId="LiveId" clId="{AD25D313-8F40-411F-BE09-C1B3962AFFC3}" dt="2022-08-11T14:46:43.344" v="19304"/>
          <ac:spMkLst>
            <pc:docMk/>
            <pc:sldMk cId="1654192738" sldId="322"/>
            <ac:spMk id="135" creationId="{FE166BB9-4704-CFF7-8C4B-4862CE915A88}"/>
          </ac:spMkLst>
        </pc:spChg>
        <pc:spChg chg="mod topLvl">
          <ac:chgData name="Abdessamad Derraz" userId="4c6d9526346a9ae3" providerId="LiveId" clId="{AD25D313-8F40-411F-BE09-C1B3962AFFC3}" dt="2022-08-11T14:46:43.344" v="19304"/>
          <ac:spMkLst>
            <pc:docMk/>
            <pc:sldMk cId="1654192738" sldId="322"/>
            <ac:spMk id="136" creationId="{2B3FCF07-FCFB-50C4-CD22-70DC9092617D}"/>
          </ac:spMkLst>
        </pc:spChg>
        <pc:spChg chg="mod topLvl">
          <ac:chgData name="Abdessamad Derraz" userId="4c6d9526346a9ae3" providerId="LiveId" clId="{AD25D313-8F40-411F-BE09-C1B3962AFFC3}" dt="2022-08-11T14:46:43.344" v="19304"/>
          <ac:spMkLst>
            <pc:docMk/>
            <pc:sldMk cId="1654192738" sldId="322"/>
            <ac:spMk id="137" creationId="{D51EAAC5-F1BA-E56C-2D4E-59F6598FD963}"/>
          </ac:spMkLst>
        </pc:spChg>
        <pc:spChg chg="mod topLvl">
          <ac:chgData name="Abdessamad Derraz" userId="4c6d9526346a9ae3" providerId="LiveId" clId="{AD25D313-8F40-411F-BE09-C1B3962AFFC3}" dt="2022-08-11T14:46:43.344" v="19304"/>
          <ac:spMkLst>
            <pc:docMk/>
            <pc:sldMk cId="1654192738" sldId="322"/>
            <ac:spMk id="138" creationId="{5FFC6826-859F-EFA5-051D-CB8C8421600F}"/>
          </ac:spMkLst>
        </pc:spChg>
        <pc:spChg chg="mod topLvl">
          <ac:chgData name="Abdessamad Derraz" userId="4c6d9526346a9ae3" providerId="LiveId" clId="{AD25D313-8F40-411F-BE09-C1B3962AFFC3}" dt="2022-08-11T14:46:43.344" v="19304"/>
          <ac:spMkLst>
            <pc:docMk/>
            <pc:sldMk cId="1654192738" sldId="322"/>
            <ac:spMk id="139" creationId="{8DE1D2C3-67CA-C93E-745A-EF0077C3D755}"/>
          </ac:spMkLst>
        </pc:spChg>
        <pc:spChg chg="mod topLvl">
          <ac:chgData name="Abdessamad Derraz" userId="4c6d9526346a9ae3" providerId="LiveId" clId="{AD25D313-8F40-411F-BE09-C1B3962AFFC3}" dt="2022-08-11T14:46:43.344" v="19304"/>
          <ac:spMkLst>
            <pc:docMk/>
            <pc:sldMk cId="1654192738" sldId="322"/>
            <ac:spMk id="140" creationId="{3250D7D7-C87A-31C4-FC5C-3202A2C705C4}"/>
          </ac:spMkLst>
        </pc:spChg>
        <pc:spChg chg="mod topLvl">
          <ac:chgData name="Abdessamad Derraz" userId="4c6d9526346a9ae3" providerId="LiveId" clId="{AD25D313-8F40-411F-BE09-C1B3962AFFC3}" dt="2022-08-11T14:46:43.344" v="19304"/>
          <ac:spMkLst>
            <pc:docMk/>
            <pc:sldMk cId="1654192738" sldId="322"/>
            <ac:spMk id="141" creationId="{E682203E-106C-400F-FCFD-D4E261237CFC}"/>
          </ac:spMkLst>
        </pc:spChg>
        <pc:spChg chg="mod topLvl">
          <ac:chgData name="Abdessamad Derraz" userId="4c6d9526346a9ae3" providerId="LiveId" clId="{AD25D313-8F40-411F-BE09-C1B3962AFFC3}" dt="2022-08-11T14:46:43.344" v="19304"/>
          <ac:spMkLst>
            <pc:docMk/>
            <pc:sldMk cId="1654192738" sldId="322"/>
            <ac:spMk id="142" creationId="{4CA9E719-D614-C9B8-A222-9E429B11737A}"/>
          </ac:spMkLst>
        </pc:spChg>
        <pc:spChg chg="mod topLvl">
          <ac:chgData name="Abdessamad Derraz" userId="4c6d9526346a9ae3" providerId="LiveId" clId="{AD25D313-8F40-411F-BE09-C1B3962AFFC3}" dt="2022-08-11T14:46:43.344" v="19304"/>
          <ac:spMkLst>
            <pc:docMk/>
            <pc:sldMk cId="1654192738" sldId="322"/>
            <ac:spMk id="143" creationId="{46B77FC5-A5C3-CF7C-6531-25D92A62E8CF}"/>
          </ac:spMkLst>
        </pc:spChg>
        <pc:spChg chg="mod topLvl">
          <ac:chgData name="Abdessamad Derraz" userId="4c6d9526346a9ae3" providerId="LiveId" clId="{AD25D313-8F40-411F-BE09-C1B3962AFFC3}" dt="2022-08-11T14:46:43.344" v="19304"/>
          <ac:spMkLst>
            <pc:docMk/>
            <pc:sldMk cId="1654192738" sldId="322"/>
            <ac:spMk id="144" creationId="{DA43ED16-A125-AF37-256C-1D74DF04D34D}"/>
          </ac:spMkLst>
        </pc:spChg>
        <pc:spChg chg="mod topLvl">
          <ac:chgData name="Abdessamad Derraz" userId="4c6d9526346a9ae3" providerId="LiveId" clId="{AD25D313-8F40-411F-BE09-C1B3962AFFC3}" dt="2022-08-11T14:46:43.344" v="19304"/>
          <ac:spMkLst>
            <pc:docMk/>
            <pc:sldMk cId="1654192738" sldId="322"/>
            <ac:spMk id="145" creationId="{B4263852-99A4-E4D4-4BEF-B792A653477A}"/>
          </ac:spMkLst>
        </pc:spChg>
        <pc:spChg chg="mod topLvl">
          <ac:chgData name="Abdessamad Derraz" userId="4c6d9526346a9ae3" providerId="LiveId" clId="{AD25D313-8F40-411F-BE09-C1B3962AFFC3}" dt="2022-08-11T14:46:43.344" v="19304"/>
          <ac:spMkLst>
            <pc:docMk/>
            <pc:sldMk cId="1654192738" sldId="322"/>
            <ac:spMk id="146" creationId="{E9C60DF8-7CCD-C3EC-2A46-BC9DE78A777A}"/>
          </ac:spMkLst>
        </pc:spChg>
        <pc:spChg chg="mod topLvl">
          <ac:chgData name="Abdessamad Derraz" userId="4c6d9526346a9ae3" providerId="LiveId" clId="{AD25D313-8F40-411F-BE09-C1B3962AFFC3}" dt="2022-08-11T14:46:43.344" v="19304"/>
          <ac:spMkLst>
            <pc:docMk/>
            <pc:sldMk cId="1654192738" sldId="322"/>
            <ac:spMk id="147" creationId="{E5F431E6-7F22-1E50-2C41-4C22B5B4DAC7}"/>
          </ac:spMkLst>
        </pc:spChg>
        <pc:spChg chg="mod topLvl">
          <ac:chgData name="Abdessamad Derraz" userId="4c6d9526346a9ae3" providerId="LiveId" clId="{AD25D313-8F40-411F-BE09-C1B3962AFFC3}" dt="2022-08-11T14:46:43.344" v="19304"/>
          <ac:spMkLst>
            <pc:docMk/>
            <pc:sldMk cId="1654192738" sldId="322"/>
            <ac:spMk id="148" creationId="{F1C77098-6B2C-B74D-4C7E-EBA246AD26B9}"/>
          </ac:spMkLst>
        </pc:spChg>
        <pc:spChg chg="mod topLvl">
          <ac:chgData name="Abdessamad Derraz" userId="4c6d9526346a9ae3" providerId="LiveId" clId="{AD25D313-8F40-411F-BE09-C1B3962AFFC3}" dt="2022-08-11T14:46:43.344" v="19304"/>
          <ac:spMkLst>
            <pc:docMk/>
            <pc:sldMk cId="1654192738" sldId="322"/>
            <ac:spMk id="149" creationId="{5304BF41-C41F-EF4F-9463-478AC51634E6}"/>
          </ac:spMkLst>
        </pc:spChg>
        <pc:spChg chg="mod topLvl">
          <ac:chgData name="Abdessamad Derraz" userId="4c6d9526346a9ae3" providerId="LiveId" clId="{AD25D313-8F40-411F-BE09-C1B3962AFFC3}" dt="2022-08-11T14:46:43.344" v="19304"/>
          <ac:spMkLst>
            <pc:docMk/>
            <pc:sldMk cId="1654192738" sldId="322"/>
            <ac:spMk id="150" creationId="{09A0BDAA-A4E9-1378-FE06-535606C16B5C}"/>
          </ac:spMkLst>
        </pc:spChg>
        <pc:spChg chg="mod topLvl">
          <ac:chgData name="Abdessamad Derraz" userId="4c6d9526346a9ae3" providerId="LiveId" clId="{AD25D313-8F40-411F-BE09-C1B3962AFFC3}" dt="2022-08-11T14:46:43.344" v="19304"/>
          <ac:spMkLst>
            <pc:docMk/>
            <pc:sldMk cId="1654192738" sldId="322"/>
            <ac:spMk id="151" creationId="{E7E7C3EE-F241-8F59-41AC-F25288E7AA9B}"/>
          </ac:spMkLst>
        </pc:spChg>
        <pc:spChg chg="mod topLvl">
          <ac:chgData name="Abdessamad Derraz" userId="4c6d9526346a9ae3" providerId="LiveId" clId="{AD25D313-8F40-411F-BE09-C1B3962AFFC3}" dt="2022-08-11T14:46:43.344" v="19304"/>
          <ac:spMkLst>
            <pc:docMk/>
            <pc:sldMk cId="1654192738" sldId="322"/>
            <ac:spMk id="152" creationId="{D23601F7-0D7F-24B1-C8FA-E405407174E5}"/>
          </ac:spMkLst>
        </pc:spChg>
        <pc:spChg chg="mod topLvl">
          <ac:chgData name="Abdessamad Derraz" userId="4c6d9526346a9ae3" providerId="LiveId" clId="{AD25D313-8F40-411F-BE09-C1B3962AFFC3}" dt="2022-08-11T14:46:43.344" v="19304"/>
          <ac:spMkLst>
            <pc:docMk/>
            <pc:sldMk cId="1654192738" sldId="322"/>
            <ac:spMk id="153" creationId="{09808C86-FE91-B9C9-A029-95A302736B26}"/>
          </ac:spMkLst>
        </pc:spChg>
        <pc:spChg chg="mod topLvl">
          <ac:chgData name="Abdessamad Derraz" userId="4c6d9526346a9ae3" providerId="LiveId" clId="{AD25D313-8F40-411F-BE09-C1B3962AFFC3}" dt="2022-08-11T14:46:43.344" v="19304"/>
          <ac:spMkLst>
            <pc:docMk/>
            <pc:sldMk cId="1654192738" sldId="322"/>
            <ac:spMk id="154" creationId="{A4608C3B-201E-5B70-5A57-BE10C9DA8D59}"/>
          </ac:spMkLst>
        </pc:spChg>
        <pc:spChg chg="mod topLvl">
          <ac:chgData name="Abdessamad Derraz" userId="4c6d9526346a9ae3" providerId="LiveId" clId="{AD25D313-8F40-411F-BE09-C1B3962AFFC3}" dt="2022-08-11T14:46:43.344" v="19304"/>
          <ac:spMkLst>
            <pc:docMk/>
            <pc:sldMk cId="1654192738" sldId="322"/>
            <ac:spMk id="155" creationId="{5A523167-5A9E-864F-CD52-075325F53D04}"/>
          </ac:spMkLst>
        </pc:spChg>
        <pc:spChg chg="mod topLvl">
          <ac:chgData name="Abdessamad Derraz" userId="4c6d9526346a9ae3" providerId="LiveId" clId="{AD25D313-8F40-411F-BE09-C1B3962AFFC3}" dt="2022-08-11T14:46:43.344" v="19304"/>
          <ac:spMkLst>
            <pc:docMk/>
            <pc:sldMk cId="1654192738" sldId="322"/>
            <ac:spMk id="156" creationId="{6C6F92B9-6F4D-4D64-DEFB-5FD5D450B523}"/>
          </ac:spMkLst>
        </pc:spChg>
        <pc:spChg chg="mod topLvl">
          <ac:chgData name="Abdessamad Derraz" userId="4c6d9526346a9ae3" providerId="LiveId" clId="{AD25D313-8F40-411F-BE09-C1B3962AFFC3}" dt="2022-08-11T14:46:43.344" v="19304"/>
          <ac:spMkLst>
            <pc:docMk/>
            <pc:sldMk cId="1654192738" sldId="322"/>
            <ac:spMk id="157" creationId="{46338E00-9DDD-43E2-C30D-4893FD5B4617}"/>
          </ac:spMkLst>
        </pc:spChg>
        <pc:spChg chg="mod topLvl">
          <ac:chgData name="Abdessamad Derraz" userId="4c6d9526346a9ae3" providerId="LiveId" clId="{AD25D313-8F40-411F-BE09-C1B3962AFFC3}" dt="2022-08-11T14:46:43.344" v="19304"/>
          <ac:spMkLst>
            <pc:docMk/>
            <pc:sldMk cId="1654192738" sldId="322"/>
            <ac:spMk id="158" creationId="{F2D91C0B-3651-5547-9411-DC5FFD6D2D9C}"/>
          </ac:spMkLst>
        </pc:spChg>
        <pc:spChg chg="mod topLvl">
          <ac:chgData name="Abdessamad Derraz" userId="4c6d9526346a9ae3" providerId="LiveId" clId="{AD25D313-8F40-411F-BE09-C1B3962AFFC3}" dt="2022-08-11T14:46:43.344" v="19304"/>
          <ac:spMkLst>
            <pc:docMk/>
            <pc:sldMk cId="1654192738" sldId="322"/>
            <ac:spMk id="159" creationId="{D5FD7F94-2779-3ED8-7889-B3D8AC74239B}"/>
          </ac:spMkLst>
        </pc:spChg>
        <pc:spChg chg="mod topLvl">
          <ac:chgData name="Abdessamad Derraz" userId="4c6d9526346a9ae3" providerId="LiveId" clId="{AD25D313-8F40-411F-BE09-C1B3962AFFC3}" dt="2022-08-11T14:46:43.344" v="19304"/>
          <ac:spMkLst>
            <pc:docMk/>
            <pc:sldMk cId="1654192738" sldId="322"/>
            <ac:spMk id="160" creationId="{75482CF5-00CD-94A5-50E2-F6F5C68398E0}"/>
          </ac:spMkLst>
        </pc:spChg>
        <pc:spChg chg="mod topLvl">
          <ac:chgData name="Abdessamad Derraz" userId="4c6d9526346a9ae3" providerId="LiveId" clId="{AD25D313-8F40-411F-BE09-C1B3962AFFC3}" dt="2022-08-11T14:46:43.344" v="19304"/>
          <ac:spMkLst>
            <pc:docMk/>
            <pc:sldMk cId="1654192738" sldId="322"/>
            <ac:spMk id="161" creationId="{10B8AFBE-79EA-D6E0-30F3-45DF6B33F841}"/>
          </ac:spMkLst>
        </pc:spChg>
        <pc:spChg chg="mod topLvl">
          <ac:chgData name="Abdessamad Derraz" userId="4c6d9526346a9ae3" providerId="LiveId" clId="{AD25D313-8F40-411F-BE09-C1B3962AFFC3}" dt="2022-08-11T14:46:43.344" v="19304"/>
          <ac:spMkLst>
            <pc:docMk/>
            <pc:sldMk cId="1654192738" sldId="322"/>
            <ac:spMk id="162" creationId="{6F7D83A0-E4CD-5AD3-3A8A-ADAE86D4977D}"/>
          </ac:spMkLst>
        </pc:spChg>
        <pc:spChg chg="mod topLvl">
          <ac:chgData name="Abdessamad Derraz" userId="4c6d9526346a9ae3" providerId="LiveId" clId="{AD25D313-8F40-411F-BE09-C1B3962AFFC3}" dt="2022-08-11T14:46:43.344" v="19304"/>
          <ac:spMkLst>
            <pc:docMk/>
            <pc:sldMk cId="1654192738" sldId="322"/>
            <ac:spMk id="163" creationId="{CA00613B-F09F-5481-C378-E0FFAD4F46A0}"/>
          </ac:spMkLst>
        </pc:spChg>
        <pc:spChg chg="mod topLvl">
          <ac:chgData name="Abdessamad Derraz" userId="4c6d9526346a9ae3" providerId="LiveId" clId="{AD25D313-8F40-411F-BE09-C1B3962AFFC3}" dt="2022-08-11T14:46:43.344" v="19304"/>
          <ac:spMkLst>
            <pc:docMk/>
            <pc:sldMk cId="1654192738" sldId="322"/>
            <ac:spMk id="164" creationId="{F1231F11-8C65-BD45-BBF4-F477D6AF586E}"/>
          </ac:spMkLst>
        </pc:spChg>
        <pc:spChg chg="mod topLvl">
          <ac:chgData name="Abdessamad Derraz" userId="4c6d9526346a9ae3" providerId="LiveId" clId="{AD25D313-8F40-411F-BE09-C1B3962AFFC3}" dt="2022-08-11T14:46:43.344" v="19304"/>
          <ac:spMkLst>
            <pc:docMk/>
            <pc:sldMk cId="1654192738" sldId="322"/>
            <ac:spMk id="165" creationId="{DE5E2882-2576-122F-6D2A-D614EE8D7A3C}"/>
          </ac:spMkLst>
        </pc:spChg>
        <pc:spChg chg="mod topLvl">
          <ac:chgData name="Abdessamad Derraz" userId="4c6d9526346a9ae3" providerId="LiveId" clId="{AD25D313-8F40-411F-BE09-C1B3962AFFC3}" dt="2022-08-11T14:46:43.344" v="19304"/>
          <ac:spMkLst>
            <pc:docMk/>
            <pc:sldMk cId="1654192738" sldId="322"/>
            <ac:spMk id="166" creationId="{5D6790D3-DB5F-2908-7A94-7BA33D934C3B}"/>
          </ac:spMkLst>
        </pc:spChg>
        <pc:spChg chg="mod topLvl">
          <ac:chgData name="Abdessamad Derraz" userId="4c6d9526346a9ae3" providerId="LiveId" clId="{AD25D313-8F40-411F-BE09-C1B3962AFFC3}" dt="2022-08-11T14:46:43.344" v="19304"/>
          <ac:spMkLst>
            <pc:docMk/>
            <pc:sldMk cId="1654192738" sldId="322"/>
            <ac:spMk id="167" creationId="{465FDA23-A285-7600-17C2-62190D4D7715}"/>
          </ac:spMkLst>
        </pc:spChg>
        <pc:spChg chg="mod topLvl">
          <ac:chgData name="Abdessamad Derraz" userId="4c6d9526346a9ae3" providerId="LiveId" clId="{AD25D313-8F40-411F-BE09-C1B3962AFFC3}" dt="2022-08-11T14:46:43.344" v="19304"/>
          <ac:spMkLst>
            <pc:docMk/>
            <pc:sldMk cId="1654192738" sldId="322"/>
            <ac:spMk id="168" creationId="{68372EED-5A4B-0DC0-E92A-69E7E393DBB5}"/>
          </ac:spMkLst>
        </pc:spChg>
        <pc:spChg chg="mod topLvl">
          <ac:chgData name="Abdessamad Derraz" userId="4c6d9526346a9ae3" providerId="LiveId" clId="{AD25D313-8F40-411F-BE09-C1B3962AFFC3}" dt="2022-08-11T14:46:43.344" v="19304"/>
          <ac:spMkLst>
            <pc:docMk/>
            <pc:sldMk cId="1654192738" sldId="322"/>
            <ac:spMk id="169" creationId="{97597C9C-3F80-5326-CAF5-8D9BF1A1262B}"/>
          </ac:spMkLst>
        </pc:spChg>
        <pc:spChg chg="mod topLvl">
          <ac:chgData name="Abdessamad Derraz" userId="4c6d9526346a9ae3" providerId="LiveId" clId="{AD25D313-8F40-411F-BE09-C1B3962AFFC3}" dt="2022-08-11T14:46:43.344" v="19304"/>
          <ac:spMkLst>
            <pc:docMk/>
            <pc:sldMk cId="1654192738" sldId="322"/>
            <ac:spMk id="170" creationId="{1814C54C-B6FF-B0A1-EDE2-67379922D22D}"/>
          </ac:spMkLst>
        </pc:spChg>
        <pc:spChg chg="mod topLvl">
          <ac:chgData name="Abdessamad Derraz" userId="4c6d9526346a9ae3" providerId="LiveId" clId="{AD25D313-8F40-411F-BE09-C1B3962AFFC3}" dt="2022-08-11T14:46:43.344" v="19304"/>
          <ac:spMkLst>
            <pc:docMk/>
            <pc:sldMk cId="1654192738" sldId="322"/>
            <ac:spMk id="171" creationId="{37B9E82B-E47A-545D-114F-C8AD03ACFC84}"/>
          </ac:spMkLst>
        </pc:spChg>
        <pc:spChg chg="mod">
          <ac:chgData name="Abdessamad Derraz" userId="4c6d9526346a9ae3" providerId="LiveId" clId="{AD25D313-8F40-411F-BE09-C1B3962AFFC3}" dt="2022-08-11T14:46:43.344" v="19304"/>
          <ac:spMkLst>
            <pc:docMk/>
            <pc:sldMk cId="1654192738" sldId="322"/>
            <ac:spMk id="179" creationId="{F34F74E2-C645-B0FA-F2F7-F1634141721F}"/>
          </ac:spMkLst>
        </pc:spChg>
        <pc:spChg chg="mod">
          <ac:chgData name="Abdessamad Derraz" userId="4c6d9526346a9ae3" providerId="LiveId" clId="{AD25D313-8F40-411F-BE09-C1B3962AFFC3}" dt="2022-08-11T14:46:43.344" v="19304"/>
          <ac:spMkLst>
            <pc:docMk/>
            <pc:sldMk cId="1654192738" sldId="322"/>
            <ac:spMk id="180" creationId="{0B14D360-FE26-97EF-EE58-2E583F21C1B7}"/>
          </ac:spMkLst>
        </pc:spChg>
        <pc:spChg chg="mod">
          <ac:chgData name="Abdessamad Derraz" userId="4c6d9526346a9ae3" providerId="LiveId" clId="{AD25D313-8F40-411F-BE09-C1B3962AFFC3}" dt="2022-08-11T14:46:43.344" v="19304"/>
          <ac:spMkLst>
            <pc:docMk/>
            <pc:sldMk cId="1654192738" sldId="322"/>
            <ac:spMk id="181" creationId="{F8D97793-9AEC-981A-7B1F-A11DDBBE2847}"/>
          </ac:spMkLst>
        </pc:spChg>
        <pc:spChg chg="mod">
          <ac:chgData name="Abdessamad Derraz" userId="4c6d9526346a9ae3" providerId="LiveId" clId="{AD25D313-8F40-411F-BE09-C1B3962AFFC3}" dt="2022-08-11T14:46:43.344" v="19304"/>
          <ac:spMkLst>
            <pc:docMk/>
            <pc:sldMk cId="1654192738" sldId="322"/>
            <ac:spMk id="182" creationId="{50A32759-254D-5EB4-EB90-31B298014DDA}"/>
          </ac:spMkLst>
        </pc:spChg>
        <pc:spChg chg="mod">
          <ac:chgData name="Abdessamad Derraz" userId="4c6d9526346a9ae3" providerId="LiveId" clId="{AD25D313-8F40-411F-BE09-C1B3962AFFC3}" dt="2022-08-11T14:46:43.344" v="19304"/>
          <ac:spMkLst>
            <pc:docMk/>
            <pc:sldMk cId="1654192738" sldId="322"/>
            <ac:spMk id="183" creationId="{428942B7-9157-BB29-EAD0-54F55476944B}"/>
          </ac:spMkLst>
        </pc:spChg>
        <pc:spChg chg="mod">
          <ac:chgData name="Abdessamad Derraz" userId="4c6d9526346a9ae3" providerId="LiveId" clId="{AD25D313-8F40-411F-BE09-C1B3962AFFC3}" dt="2022-08-11T14:46:43.344" v="19304"/>
          <ac:spMkLst>
            <pc:docMk/>
            <pc:sldMk cId="1654192738" sldId="322"/>
            <ac:spMk id="184" creationId="{67D3229E-0F8E-3D65-1D1E-18532E39EE60}"/>
          </ac:spMkLst>
        </pc:spChg>
        <pc:spChg chg="mod">
          <ac:chgData name="Abdessamad Derraz" userId="4c6d9526346a9ae3" providerId="LiveId" clId="{AD25D313-8F40-411F-BE09-C1B3962AFFC3}" dt="2022-08-11T14:46:43.344" v="19304"/>
          <ac:spMkLst>
            <pc:docMk/>
            <pc:sldMk cId="1654192738" sldId="322"/>
            <ac:spMk id="185" creationId="{C578DD5C-5A3C-2869-9E08-AC308BB652EA}"/>
          </ac:spMkLst>
        </pc:spChg>
        <pc:spChg chg="mod">
          <ac:chgData name="Abdessamad Derraz" userId="4c6d9526346a9ae3" providerId="LiveId" clId="{AD25D313-8F40-411F-BE09-C1B3962AFFC3}" dt="2022-08-11T14:46:43.344" v="19304"/>
          <ac:spMkLst>
            <pc:docMk/>
            <pc:sldMk cId="1654192738" sldId="322"/>
            <ac:spMk id="186" creationId="{B42DD753-F138-3BD6-0F31-3909C9EDA876}"/>
          </ac:spMkLst>
        </pc:spChg>
        <pc:spChg chg="mod">
          <ac:chgData name="Abdessamad Derraz" userId="4c6d9526346a9ae3" providerId="LiveId" clId="{AD25D313-8F40-411F-BE09-C1B3962AFFC3}" dt="2022-08-11T14:46:43.344" v="19304"/>
          <ac:spMkLst>
            <pc:docMk/>
            <pc:sldMk cId="1654192738" sldId="322"/>
            <ac:spMk id="187" creationId="{C7517B18-46C8-23A5-FAB5-9B40FF720F2F}"/>
          </ac:spMkLst>
        </pc:spChg>
        <pc:spChg chg="mod">
          <ac:chgData name="Abdessamad Derraz" userId="4c6d9526346a9ae3" providerId="LiveId" clId="{AD25D313-8F40-411F-BE09-C1B3962AFFC3}" dt="2022-08-11T14:46:43.344" v="19304"/>
          <ac:spMkLst>
            <pc:docMk/>
            <pc:sldMk cId="1654192738" sldId="322"/>
            <ac:spMk id="188" creationId="{A3CBB4F8-9B3A-DE32-7893-80F9F77D78FE}"/>
          </ac:spMkLst>
        </pc:spChg>
        <pc:spChg chg="mod">
          <ac:chgData name="Abdessamad Derraz" userId="4c6d9526346a9ae3" providerId="LiveId" clId="{AD25D313-8F40-411F-BE09-C1B3962AFFC3}" dt="2022-08-11T14:46:43.344" v="19304"/>
          <ac:spMkLst>
            <pc:docMk/>
            <pc:sldMk cId="1654192738" sldId="322"/>
            <ac:spMk id="189" creationId="{BF1F7F29-838F-E2E8-D143-C5377BA5F9B6}"/>
          </ac:spMkLst>
        </pc:spChg>
        <pc:spChg chg="mod">
          <ac:chgData name="Abdessamad Derraz" userId="4c6d9526346a9ae3" providerId="LiveId" clId="{AD25D313-8F40-411F-BE09-C1B3962AFFC3}" dt="2022-08-11T14:46:43.344" v="19304"/>
          <ac:spMkLst>
            <pc:docMk/>
            <pc:sldMk cId="1654192738" sldId="322"/>
            <ac:spMk id="190" creationId="{AA1076A2-F269-0BBF-EDE2-A34AE51AC246}"/>
          </ac:spMkLst>
        </pc:spChg>
        <pc:spChg chg="mod">
          <ac:chgData name="Abdessamad Derraz" userId="4c6d9526346a9ae3" providerId="LiveId" clId="{AD25D313-8F40-411F-BE09-C1B3962AFFC3}" dt="2022-08-11T14:46:43.344" v="19304"/>
          <ac:spMkLst>
            <pc:docMk/>
            <pc:sldMk cId="1654192738" sldId="322"/>
            <ac:spMk id="191" creationId="{3A32165C-A89E-E031-DFA6-07D83257F24E}"/>
          </ac:spMkLst>
        </pc:spChg>
        <pc:spChg chg="mod">
          <ac:chgData name="Abdessamad Derraz" userId="4c6d9526346a9ae3" providerId="LiveId" clId="{AD25D313-8F40-411F-BE09-C1B3962AFFC3}" dt="2022-08-11T14:46:43.344" v="19304"/>
          <ac:spMkLst>
            <pc:docMk/>
            <pc:sldMk cId="1654192738" sldId="322"/>
            <ac:spMk id="192" creationId="{F0AD8122-367D-DE2D-602C-ABD931F5063C}"/>
          </ac:spMkLst>
        </pc:spChg>
        <pc:spChg chg="mod">
          <ac:chgData name="Abdessamad Derraz" userId="4c6d9526346a9ae3" providerId="LiveId" clId="{AD25D313-8F40-411F-BE09-C1B3962AFFC3}" dt="2022-08-11T14:46:43.344" v="19304"/>
          <ac:spMkLst>
            <pc:docMk/>
            <pc:sldMk cId="1654192738" sldId="322"/>
            <ac:spMk id="193" creationId="{A89229AC-8EAE-CEF3-34C7-9A6655F2FAD6}"/>
          </ac:spMkLst>
        </pc:spChg>
        <pc:spChg chg="mod">
          <ac:chgData name="Abdessamad Derraz" userId="4c6d9526346a9ae3" providerId="LiveId" clId="{AD25D313-8F40-411F-BE09-C1B3962AFFC3}" dt="2022-08-11T14:46:43.344" v="19304"/>
          <ac:spMkLst>
            <pc:docMk/>
            <pc:sldMk cId="1654192738" sldId="322"/>
            <ac:spMk id="194" creationId="{C01E90EE-5E66-B96E-5777-2A6410F40BD4}"/>
          </ac:spMkLst>
        </pc:spChg>
        <pc:spChg chg="mod">
          <ac:chgData name="Abdessamad Derraz" userId="4c6d9526346a9ae3" providerId="LiveId" clId="{AD25D313-8F40-411F-BE09-C1B3962AFFC3}" dt="2022-08-11T14:46:43.344" v="19304"/>
          <ac:spMkLst>
            <pc:docMk/>
            <pc:sldMk cId="1654192738" sldId="322"/>
            <ac:spMk id="195" creationId="{E6C59CE8-5573-3310-8347-F8AC341E8C58}"/>
          </ac:spMkLst>
        </pc:spChg>
        <pc:spChg chg="mod">
          <ac:chgData name="Abdessamad Derraz" userId="4c6d9526346a9ae3" providerId="LiveId" clId="{AD25D313-8F40-411F-BE09-C1B3962AFFC3}" dt="2022-08-11T14:46:43.344" v="19304"/>
          <ac:spMkLst>
            <pc:docMk/>
            <pc:sldMk cId="1654192738" sldId="322"/>
            <ac:spMk id="196" creationId="{F93E3E92-C9F5-EAC4-62EE-286E07530FCC}"/>
          </ac:spMkLst>
        </pc:spChg>
        <pc:spChg chg="mod">
          <ac:chgData name="Abdessamad Derraz" userId="4c6d9526346a9ae3" providerId="LiveId" clId="{AD25D313-8F40-411F-BE09-C1B3962AFFC3}" dt="2022-08-11T14:46:43.344" v="19304"/>
          <ac:spMkLst>
            <pc:docMk/>
            <pc:sldMk cId="1654192738" sldId="322"/>
            <ac:spMk id="197" creationId="{5676C89C-59B3-178A-6238-6F4FEDA5A5EA}"/>
          </ac:spMkLst>
        </pc:spChg>
        <pc:spChg chg="mod">
          <ac:chgData name="Abdessamad Derraz" userId="4c6d9526346a9ae3" providerId="LiveId" clId="{AD25D313-8F40-411F-BE09-C1B3962AFFC3}" dt="2022-08-11T14:46:43.344" v="19304"/>
          <ac:spMkLst>
            <pc:docMk/>
            <pc:sldMk cId="1654192738" sldId="322"/>
            <ac:spMk id="198" creationId="{AAF10DA7-9669-AE59-F523-827EA470A463}"/>
          </ac:spMkLst>
        </pc:spChg>
        <pc:spChg chg="mod">
          <ac:chgData name="Abdessamad Derraz" userId="4c6d9526346a9ae3" providerId="LiveId" clId="{AD25D313-8F40-411F-BE09-C1B3962AFFC3}" dt="2022-08-11T14:46:43.344" v="19304"/>
          <ac:spMkLst>
            <pc:docMk/>
            <pc:sldMk cId="1654192738" sldId="322"/>
            <ac:spMk id="199" creationId="{7D204F7D-6610-7ED8-2D11-563FAE4E1484}"/>
          </ac:spMkLst>
        </pc:spChg>
        <pc:spChg chg="mod">
          <ac:chgData name="Abdessamad Derraz" userId="4c6d9526346a9ae3" providerId="LiveId" clId="{AD25D313-8F40-411F-BE09-C1B3962AFFC3}" dt="2022-08-11T14:46:43.344" v="19304"/>
          <ac:spMkLst>
            <pc:docMk/>
            <pc:sldMk cId="1654192738" sldId="322"/>
            <ac:spMk id="200" creationId="{10950B57-0282-F61A-F42C-7C843093FBA6}"/>
          </ac:spMkLst>
        </pc:spChg>
        <pc:spChg chg="mod">
          <ac:chgData name="Abdessamad Derraz" userId="4c6d9526346a9ae3" providerId="LiveId" clId="{AD25D313-8F40-411F-BE09-C1B3962AFFC3}" dt="2022-08-11T14:46:43.344" v="19304"/>
          <ac:spMkLst>
            <pc:docMk/>
            <pc:sldMk cId="1654192738" sldId="322"/>
            <ac:spMk id="201" creationId="{3B7A2E83-DD17-0E90-A50B-8A7F2A8BBC06}"/>
          </ac:spMkLst>
        </pc:spChg>
        <pc:spChg chg="mod">
          <ac:chgData name="Abdessamad Derraz" userId="4c6d9526346a9ae3" providerId="LiveId" clId="{AD25D313-8F40-411F-BE09-C1B3962AFFC3}" dt="2022-08-11T14:46:43.344" v="19304"/>
          <ac:spMkLst>
            <pc:docMk/>
            <pc:sldMk cId="1654192738" sldId="322"/>
            <ac:spMk id="202" creationId="{7D34D7E8-A5DF-0B9B-ADDB-3E16F3C892CE}"/>
          </ac:spMkLst>
        </pc:spChg>
        <pc:spChg chg="mod">
          <ac:chgData name="Abdessamad Derraz" userId="4c6d9526346a9ae3" providerId="LiveId" clId="{AD25D313-8F40-411F-BE09-C1B3962AFFC3}" dt="2022-08-11T14:46:43.344" v="19304"/>
          <ac:spMkLst>
            <pc:docMk/>
            <pc:sldMk cId="1654192738" sldId="322"/>
            <ac:spMk id="203" creationId="{EA0011BE-955C-E7B4-A044-F817879187E2}"/>
          </ac:spMkLst>
        </pc:spChg>
        <pc:spChg chg="mod">
          <ac:chgData name="Abdessamad Derraz" userId="4c6d9526346a9ae3" providerId="LiveId" clId="{AD25D313-8F40-411F-BE09-C1B3962AFFC3}" dt="2022-08-11T14:46:43.344" v="19304"/>
          <ac:spMkLst>
            <pc:docMk/>
            <pc:sldMk cId="1654192738" sldId="322"/>
            <ac:spMk id="204" creationId="{1D576090-9693-141D-0264-5D3BAB9D92D8}"/>
          </ac:spMkLst>
        </pc:spChg>
        <pc:spChg chg="mod">
          <ac:chgData name="Abdessamad Derraz" userId="4c6d9526346a9ae3" providerId="LiveId" clId="{AD25D313-8F40-411F-BE09-C1B3962AFFC3}" dt="2022-08-11T14:46:43.344" v="19304"/>
          <ac:spMkLst>
            <pc:docMk/>
            <pc:sldMk cId="1654192738" sldId="322"/>
            <ac:spMk id="205" creationId="{5E31D696-4F92-BCDB-34E3-0657B3F63C64}"/>
          </ac:spMkLst>
        </pc:spChg>
        <pc:spChg chg="mod">
          <ac:chgData name="Abdessamad Derraz" userId="4c6d9526346a9ae3" providerId="LiveId" clId="{AD25D313-8F40-411F-BE09-C1B3962AFFC3}" dt="2022-08-11T14:46:43.344" v="19304"/>
          <ac:spMkLst>
            <pc:docMk/>
            <pc:sldMk cId="1654192738" sldId="322"/>
            <ac:spMk id="206" creationId="{22756F6F-A56A-1D62-D498-E9D091E08AD5}"/>
          </ac:spMkLst>
        </pc:spChg>
        <pc:spChg chg="mod">
          <ac:chgData name="Abdessamad Derraz" userId="4c6d9526346a9ae3" providerId="LiveId" clId="{AD25D313-8F40-411F-BE09-C1B3962AFFC3}" dt="2022-08-11T14:46:43.344" v="19304"/>
          <ac:spMkLst>
            <pc:docMk/>
            <pc:sldMk cId="1654192738" sldId="322"/>
            <ac:spMk id="207" creationId="{2E7051D4-4C02-D8EC-2F2D-7FA8FF63CACA}"/>
          </ac:spMkLst>
        </pc:spChg>
        <pc:spChg chg="mod">
          <ac:chgData name="Abdessamad Derraz" userId="4c6d9526346a9ae3" providerId="LiveId" clId="{AD25D313-8F40-411F-BE09-C1B3962AFFC3}" dt="2022-08-11T14:46:43.344" v="19304"/>
          <ac:spMkLst>
            <pc:docMk/>
            <pc:sldMk cId="1654192738" sldId="322"/>
            <ac:spMk id="208" creationId="{266B0801-0456-57BD-7586-B08A4E6249E8}"/>
          </ac:spMkLst>
        </pc:spChg>
        <pc:spChg chg="mod">
          <ac:chgData name="Abdessamad Derraz" userId="4c6d9526346a9ae3" providerId="LiveId" clId="{AD25D313-8F40-411F-BE09-C1B3962AFFC3}" dt="2022-08-11T14:46:43.344" v="19304"/>
          <ac:spMkLst>
            <pc:docMk/>
            <pc:sldMk cId="1654192738" sldId="322"/>
            <ac:spMk id="209" creationId="{C25788EA-4FF9-0ED2-EB68-EF579AA33FF6}"/>
          </ac:spMkLst>
        </pc:spChg>
        <pc:spChg chg="mod">
          <ac:chgData name="Abdessamad Derraz" userId="4c6d9526346a9ae3" providerId="LiveId" clId="{AD25D313-8F40-411F-BE09-C1B3962AFFC3}" dt="2022-08-11T14:46:43.344" v="19304"/>
          <ac:spMkLst>
            <pc:docMk/>
            <pc:sldMk cId="1654192738" sldId="322"/>
            <ac:spMk id="210" creationId="{A60B1146-71CA-2364-2692-C6594A2B714D}"/>
          </ac:spMkLst>
        </pc:spChg>
        <pc:spChg chg="mod">
          <ac:chgData name="Abdessamad Derraz" userId="4c6d9526346a9ae3" providerId="LiveId" clId="{AD25D313-8F40-411F-BE09-C1B3962AFFC3}" dt="2022-08-11T14:46:43.344" v="19304"/>
          <ac:spMkLst>
            <pc:docMk/>
            <pc:sldMk cId="1654192738" sldId="322"/>
            <ac:spMk id="211" creationId="{07355AEF-F5B2-D4B7-7D06-6D376EA2C0E6}"/>
          </ac:spMkLst>
        </pc:spChg>
        <pc:spChg chg="mod">
          <ac:chgData name="Abdessamad Derraz" userId="4c6d9526346a9ae3" providerId="LiveId" clId="{AD25D313-8F40-411F-BE09-C1B3962AFFC3}" dt="2022-08-11T14:46:43.344" v="19304"/>
          <ac:spMkLst>
            <pc:docMk/>
            <pc:sldMk cId="1654192738" sldId="322"/>
            <ac:spMk id="212" creationId="{117E622F-5903-087D-82AD-DC8B44EC9802}"/>
          </ac:spMkLst>
        </pc:spChg>
        <pc:spChg chg="mod">
          <ac:chgData name="Abdessamad Derraz" userId="4c6d9526346a9ae3" providerId="LiveId" clId="{AD25D313-8F40-411F-BE09-C1B3962AFFC3}" dt="2022-08-11T14:46:43.344" v="19304"/>
          <ac:spMkLst>
            <pc:docMk/>
            <pc:sldMk cId="1654192738" sldId="322"/>
            <ac:spMk id="213" creationId="{0F4AFC41-30FB-0A07-1B75-19F3317635B1}"/>
          </ac:spMkLst>
        </pc:spChg>
        <pc:spChg chg="mod">
          <ac:chgData name="Abdessamad Derraz" userId="4c6d9526346a9ae3" providerId="LiveId" clId="{AD25D313-8F40-411F-BE09-C1B3962AFFC3}" dt="2022-08-11T14:46:43.344" v="19304"/>
          <ac:spMkLst>
            <pc:docMk/>
            <pc:sldMk cId="1654192738" sldId="322"/>
            <ac:spMk id="214" creationId="{4C4FB5BB-F7B4-B9FE-D053-E32886E95FB9}"/>
          </ac:spMkLst>
        </pc:spChg>
        <pc:spChg chg="mod">
          <ac:chgData name="Abdessamad Derraz" userId="4c6d9526346a9ae3" providerId="LiveId" clId="{AD25D313-8F40-411F-BE09-C1B3962AFFC3}" dt="2022-08-11T14:46:43.344" v="19304"/>
          <ac:spMkLst>
            <pc:docMk/>
            <pc:sldMk cId="1654192738" sldId="322"/>
            <ac:spMk id="215" creationId="{86ABDA4B-7EBC-C253-FC21-316D0B856957}"/>
          </ac:spMkLst>
        </pc:spChg>
        <pc:spChg chg="mod">
          <ac:chgData name="Abdessamad Derraz" userId="4c6d9526346a9ae3" providerId="LiveId" clId="{AD25D313-8F40-411F-BE09-C1B3962AFFC3}" dt="2022-08-11T14:46:43.344" v="19304"/>
          <ac:spMkLst>
            <pc:docMk/>
            <pc:sldMk cId="1654192738" sldId="322"/>
            <ac:spMk id="216" creationId="{AC46670B-0178-8607-D616-6BCD3F2028DE}"/>
          </ac:spMkLst>
        </pc:spChg>
        <pc:spChg chg="mod">
          <ac:chgData name="Abdessamad Derraz" userId="4c6d9526346a9ae3" providerId="LiveId" clId="{AD25D313-8F40-411F-BE09-C1B3962AFFC3}" dt="2022-08-11T14:46:43.344" v="19304"/>
          <ac:spMkLst>
            <pc:docMk/>
            <pc:sldMk cId="1654192738" sldId="322"/>
            <ac:spMk id="217" creationId="{FEE44B13-DA35-957D-6E6C-2C87244AEF3C}"/>
          </ac:spMkLst>
        </pc:spChg>
        <pc:spChg chg="mod">
          <ac:chgData name="Abdessamad Derraz" userId="4c6d9526346a9ae3" providerId="LiveId" clId="{AD25D313-8F40-411F-BE09-C1B3962AFFC3}" dt="2022-08-11T14:46:43.344" v="19304"/>
          <ac:spMkLst>
            <pc:docMk/>
            <pc:sldMk cId="1654192738" sldId="322"/>
            <ac:spMk id="218" creationId="{A2086068-AC38-157D-C6A8-74ECA29F055F}"/>
          </ac:spMkLst>
        </pc:spChg>
        <pc:spChg chg="mod">
          <ac:chgData name="Abdessamad Derraz" userId="4c6d9526346a9ae3" providerId="LiveId" clId="{AD25D313-8F40-411F-BE09-C1B3962AFFC3}" dt="2022-08-11T14:46:43.344" v="19304"/>
          <ac:spMkLst>
            <pc:docMk/>
            <pc:sldMk cId="1654192738" sldId="322"/>
            <ac:spMk id="219" creationId="{E8DC0452-C57F-5146-6CBB-E2CDD987C8F9}"/>
          </ac:spMkLst>
        </pc:spChg>
        <pc:spChg chg="mod">
          <ac:chgData name="Abdessamad Derraz" userId="4c6d9526346a9ae3" providerId="LiveId" clId="{AD25D313-8F40-411F-BE09-C1B3962AFFC3}" dt="2022-08-11T14:46:43.344" v="19304"/>
          <ac:spMkLst>
            <pc:docMk/>
            <pc:sldMk cId="1654192738" sldId="322"/>
            <ac:spMk id="220" creationId="{81EBC079-9B97-43C2-DB56-A5243FCC0C90}"/>
          </ac:spMkLst>
        </pc:spChg>
        <pc:spChg chg="mod">
          <ac:chgData name="Abdessamad Derraz" userId="4c6d9526346a9ae3" providerId="LiveId" clId="{AD25D313-8F40-411F-BE09-C1B3962AFFC3}" dt="2022-08-11T14:46:43.344" v="19304"/>
          <ac:spMkLst>
            <pc:docMk/>
            <pc:sldMk cId="1654192738" sldId="322"/>
            <ac:spMk id="221" creationId="{4536F1CC-DFAE-5F10-08EA-85283801816F}"/>
          </ac:spMkLst>
        </pc:spChg>
        <pc:spChg chg="mod">
          <ac:chgData name="Abdessamad Derraz" userId="4c6d9526346a9ae3" providerId="LiveId" clId="{AD25D313-8F40-411F-BE09-C1B3962AFFC3}" dt="2022-08-11T14:46:43.344" v="19304"/>
          <ac:spMkLst>
            <pc:docMk/>
            <pc:sldMk cId="1654192738" sldId="322"/>
            <ac:spMk id="222" creationId="{7EE6BD39-939D-56A6-7B25-44C3173B10C7}"/>
          </ac:spMkLst>
        </pc:spChg>
        <pc:spChg chg="mod">
          <ac:chgData name="Abdessamad Derraz" userId="4c6d9526346a9ae3" providerId="LiveId" clId="{AD25D313-8F40-411F-BE09-C1B3962AFFC3}" dt="2022-08-11T14:46:43.344" v="19304"/>
          <ac:spMkLst>
            <pc:docMk/>
            <pc:sldMk cId="1654192738" sldId="322"/>
            <ac:spMk id="223" creationId="{89328774-ED8D-F900-EE0F-CB1DBB57B779}"/>
          </ac:spMkLst>
        </pc:spChg>
        <pc:spChg chg="mod">
          <ac:chgData name="Abdessamad Derraz" userId="4c6d9526346a9ae3" providerId="LiveId" clId="{AD25D313-8F40-411F-BE09-C1B3962AFFC3}" dt="2022-08-11T14:46:43.344" v="19304"/>
          <ac:spMkLst>
            <pc:docMk/>
            <pc:sldMk cId="1654192738" sldId="322"/>
            <ac:spMk id="224" creationId="{462CE163-6D95-8D6F-D7FB-7B4FB2D86089}"/>
          </ac:spMkLst>
        </pc:spChg>
        <pc:spChg chg="mod">
          <ac:chgData name="Abdessamad Derraz" userId="4c6d9526346a9ae3" providerId="LiveId" clId="{AD25D313-8F40-411F-BE09-C1B3962AFFC3}" dt="2022-08-11T14:46:43.344" v="19304"/>
          <ac:spMkLst>
            <pc:docMk/>
            <pc:sldMk cId="1654192738" sldId="322"/>
            <ac:spMk id="225" creationId="{D9AB7651-0AC9-91C4-EF1C-6FB5880DA786}"/>
          </ac:spMkLst>
        </pc:spChg>
        <pc:spChg chg="mod">
          <ac:chgData name="Abdessamad Derraz" userId="4c6d9526346a9ae3" providerId="LiveId" clId="{AD25D313-8F40-411F-BE09-C1B3962AFFC3}" dt="2022-08-11T14:46:43.344" v="19304"/>
          <ac:spMkLst>
            <pc:docMk/>
            <pc:sldMk cId="1654192738" sldId="322"/>
            <ac:spMk id="226" creationId="{BB2614D0-2DCB-4F67-6F90-F1619129B332}"/>
          </ac:spMkLst>
        </pc:spChg>
        <pc:spChg chg="mod">
          <ac:chgData name="Abdessamad Derraz" userId="4c6d9526346a9ae3" providerId="LiveId" clId="{AD25D313-8F40-411F-BE09-C1B3962AFFC3}" dt="2022-08-11T14:46:43.344" v="19304"/>
          <ac:spMkLst>
            <pc:docMk/>
            <pc:sldMk cId="1654192738" sldId="322"/>
            <ac:spMk id="227" creationId="{DF0C48EE-D58B-2F32-6664-D8404F8727AC}"/>
          </ac:spMkLst>
        </pc:spChg>
        <pc:spChg chg="mod">
          <ac:chgData name="Abdessamad Derraz" userId="4c6d9526346a9ae3" providerId="LiveId" clId="{AD25D313-8F40-411F-BE09-C1B3962AFFC3}" dt="2022-08-11T14:46:43.344" v="19304"/>
          <ac:spMkLst>
            <pc:docMk/>
            <pc:sldMk cId="1654192738" sldId="322"/>
            <ac:spMk id="228" creationId="{CD01724C-5492-0AC0-A05C-F2FA2E3264D1}"/>
          </ac:spMkLst>
        </pc:spChg>
        <pc:spChg chg="mod">
          <ac:chgData name="Abdessamad Derraz" userId="4c6d9526346a9ae3" providerId="LiveId" clId="{AD25D313-8F40-411F-BE09-C1B3962AFFC3}" dt="2022-08-11T14:46:43.344" v="19304"/>
          <ac:spMkLst>
            <pc:docMk/>
            <pc:sldMk cId="1654192738" sldId="322"/>
            <ac:spMk id="229" creationId="{691873EA-D436-4EB2-E0FA-B36DA3BDBD76}"/>
          </ac:spMkLst>
        </pc:spChg>
        <pc:spChg chg="mod">
          <ac:chgData name="Abdessamad Derraz" userId="4c6d9526346a9ae3" providerId="LiveId" clId="{AD25D313-8F40-411F-BE09-C1B3962AFFC3}" dt="2022-08-11T14:46:43.344" v="19304"/>
          <ac:spMkLst>
            <pc:docMk/>
            <pc:sldMk cId="1654192738" sldId="322"/>
            <ac:spMk id="230" creationId="{6156A798-AEAD-0926-D20F-F9EE66A821FD}"/>
          </ac:spMkLst>
        </pc:spChg>
        <pc:spChg chg="mod">
          <ac:chgData name="Abdessamad Derraz" userId="4c6d9526346a9ae3" providerId="LiveId" clId="{AD25D313-8F40-411F-BE09-C1B3962AFFC3}" dt="2022-08-11T14:46:43.344" v="19304"/>
          <ac:spMkLst>
            <pc:docMk/>
            <pc:sldMk cId="1654192738" sldId="322"/>
            <ac:spMk id="231" creationId="{05C1CB73-F41D-9141-5044-B3ED1C81167F}"/>
          </ac:spMkLst>
        </pc:spChg>
        <pc:spChg chg="mod">
          <ac:chgData name="Abdessamad Derraz" userId="4c6d9526346a9ae3" providerId="LiveId" clId="{AD25D313-8F40-411F-BE09-C1B3962AFFC3}" dt="2022-08-11T14:46:43.344" v="19304"/>
          <ac:spMkLst>
            <pc:docMk/>
            <pc:sldMk cId="1654192738" sldId="322"/>
            <ac:spMk id="232" creationId="{3924D449-66B8-7D69-30D7-88C2A5ECDA34}"/>
          </ac:spMkLst>
        </pc:spChg>
        <pc:spChg chg="mod">
          <ac:chgData name="Abdessamad Derraz" userId="4c6d9526346a9ae3" providerId="LiveId" clId="{AD25D313-8F40-411F-BE09-C1B3962AFFC3}" dt="2022-08-11T14:46:43.344" v="19304"/>
          <ac:spMkLst>
            <pc:docMk/>
            <pc:sldMk cId="1654192738" sldId="322"/>
            <ac:spMk id="233" creationId="{4FE6BA2E-673F-28B6-5321-1346C52EC704}"/>
          </ac:spMkLst>
        </pc:spChg>
        <pc:spChg chg="mod">
          <ac:chgData name="Abdessamad Derraz" userId="4c6d9526346a9ae3" providerId="LiveId" clId="{AD25D313-8F40-411F-BE09-C1B3962AFFC3}" dt="2022-08-11T14:46:43.344" v="19304"/>
          <ac:spMkLst>
            <pc:docMk/>
            <pc:sldMk cId="1654192738" sldId="322"/>
            <ac:spMk id="234" creationId="{7A72F947-C70D-22C0-0039-58F69C2DAF0D}"/>
          </ac:spMkLst>
        </pc:spChg>
        <pc:spChg chg="mod">
          <ac:chgData name="Abdessamad Derraz" userId="4c6d9526346a9ae3" providerId="LiveId" clId="{AD25D313-8F40-411F-BE09-C1B3962AFFC3}" dt="2022-08-11T14:46:43.344" v="19304"/>
          <ac:spMkLst>
            <pc:docMk/>
            <pc:sldMk cId="1654192738" sldId="322"/>
            <ac:spMk id="235" creationId="{243FCC36-7E0C-5187-AAAB-C5B148D665BF}"/>
          </ac:spMkLst>
        </pc:spChg>
        <pc:spChg chg="mod">
          <ac:chgData name="Abdessamad Derraz" userId="4c6d9526346a9ae3" providerId="LiveId" clId="{AD25D313-8F40-411F-BE09-C1B3962AFFC3}" dt="2022-08-11T14:46:43.344" v="19304"/>
          <ac:spMkLst>
            <pc:docMk/>
            <pc:sldMk cId="1654192738" sldId="322"/>
            <ac:spMk id="236" creationId="{74590577-665B-DF95-F4F3-0D9DFB620F43}"/>
          </ac:spMkLst>
        </pc:spChg>
        <pc:spChg chg="mod">
          <ac:chgData name="Abdessamad Derraz" userId="4c6d9526346a9ae3" providerId="LiveId" clId="{AD25D313-8F40-411F-BE09-C1B3962AFFC3}" dt="2022-08-11T14:46:43.344" v="19304"/>
          <ac:spMkLst>
            <pc:docMk/>
            <pc:sldMk cId="1654192738" sldId="322"/>
            <ac:spMk id="237" creationId="{61EBE746-B7C8-364C-8FE5-43A429866E98}"/>
          </ac:spMkLst>
        </pc:spChg>
        <pc:spChg chg="mod">
          <ac:chgData name="Abdessamad Derraz" userId="4c6d9526346a9ae3" providerId="LiveId" clId="{AD25D313-8F40-411F-BE09-C1B3962AFFC3}" dt="2022-08-11T14:46:43.344" v="19304"/>
          <ac:spMkLst>
            <pc:docMk/>
            <pc:sldMk cId="1654192738" sldId="322"/>
            <ac:spMk id="238" creationId="{51ADF44F-DE05-017E-FC31-CF8EE1C9D88E}"/>
          </ac:spMkLst>
        </pc:spChg>
        <pc:spChg chg="mod">
          <ac:chgData name="Abdessamad Derraz" userId="4c6d9526346a9ae3" providerId="LiveId" clId="{AD25D313-8F40-411F-BE09-C1B3962AFFC3}" dt="2022-08-11T14:46:43.344" v="19304"/>
          <ac:spMkLst>
            <pc:docMk/>
            <pc:sldMk cId="1654192738" sldId="322"/>
            <ac:spMk id="239" creationId="{43B33EDB-EF96-2F12-7FD0-D72A823CADA5}"/>
          </ac:spMkLst>
        </pc:spChg>
        <pc:spChg chg="mod">
          <ac:chgData name="Abdessamad Derraz" userId="4c6d9526346a9ae3" providerId="LiveId" clId="{AD25D313-8F40-411F-BE09-C1B3962AFFC3}" dt="2022-08-11T14:46:43.344" v="19304"/>
          <ac:spMkLst>
            <pc:docMk/>
            <pc:sldMk cId="1654192738" sldId="322"/>
            <ac:spMk id="265" creationId="{49BD1D2C-F86C-7482-85EA-F24BC51CA86B}"/>
          </ac:spMkLst>
        </pc:spChg>
        <pc:spChg chg="mod">
          <ac:chgData name="Abdessamad Derraz" userId="4c6d9526346a9ae3" providerId="LiveId" clId="{AD25D313-8F40-411F-BE09-C1B3962AFFC3}" dt="2022-08-11T14:46:43.344" v="19304"/>
          <ac:spMkLst>
            <pc:docMk/>
            <pc:sldMk cId="1654192738" sldId="322"/>
            <ac:spMk id="266" creationId="{9D38198D-EA91-7556-9726-CEC80D5DAD44}"/>
          </ac:spMkLst>
        </pc:spChg>
        <pc:spChg chg="mod">
          <ac:chgData name="Abdessamad Derraz" userId="4c6d9526346a9ae3" providerId="LiveId" clId="{AD25D313-8F40-411F-BE09-C1B3962AFFC3}" dt="2022-08-11T14:46:43.344" v="19304"/>
          <ac:spMkLst>
            <pc:docMk/>
            <pc:sldMk cId="1654192738" sldId="322"/>
            <ac:spMk id="267" creationId="{C7BE9CA2-9D76-7686-192D-3110CF1F7479}"/>
          </ac:spMkLst>
        </pc:spChg>
        <pc:spChg chg="mod">
          <ac:chgData name="Abdessamad Derraz" userId="4c6d9526346a9ae3" providerId="LiveId" clId="{AD25D313-8F40-411F-BE09-C1B3962AFFC3}" dt="2022-08-11T14:46:43.344" v="19304"/>
          <ac:spMkLst>
            <pc:docMk/>
            <pc:sldMk cId="1654192738" sldId="322"/>
            <ac:spMk id="268" creationId="{2AD4E796-5C56-D006-F37D-C5F2EA77C685}"/>
          </ac:spMkLst>
        </pc:spChg>
        <pc:spChg chg="mod">
          <ac:chgData name="Abdessamad Derraz" userId="4c6d9526346a9ae3" providerId="LiveId" clId="{AD25D313-8F40-411F-BE09-C1B3962AFFC3}" dt="2022-08-11T14:46:43.344" v="19304"/>
          <ac:spMkLst>
            <pc:docMk/>
            <pc:sldMk cId="1654192738" sldId="322"/>
            <ac:spMk id="269" creationId="{7DECEE21-1D94-2A93-6EB4-21B6A46EBF40}"/>
          </ac:spMkLst>
        </pc:spChg>
        <pc:spChg chg="mod">
          <ac:chgData name="Abdessamad Derraz" userId="4c6d9526346a9ae3" providerId="LiveId" clId="{AD25D313-8F40-411F-BE09-C1B3962AFFC3}" dt="2022-08-11T14:46:43.344" v="19304"/>
          <ac:spMkLst>
            <pc:docMk/>
            <pc:sldMk cId="1654192738" sldId="322"/>
            <ac:spMk id="270" creationId="{4390B0DF-748E-1B94-2CA8-95140E1259B2}"/>
          </ac:spMkLst>
        </pc:spChg>
        <pc:spChg chg="mod">
          <ac:chgData name="Abdessamad Derraz" userId="4c6d9526346a9ae3" providerId="LiveId" clId="{AD25D313-8F40-411F-BE09-C1B3962AFFC3}" dt="2022-08-11T14:46:43.344" v="19304"/>
          <ac:spMkLst>
            <pc:docMk/>
            <pc:sldMk cId="1654192738" sldId="322"/>
            <ac:spMk id="271" creationId="{C6378D67-4380-D099-AC60-3B2C66F1B78F}"/>
          </ac:spMkLst>
        </pc:spChg>
        <pc:spChg chg="mod replST">
          <ac:chgData name="Abdessamad Derraz" userId="4c6d9526346a9ae3" providerId="LiveId" clId="{AD25D313-8F40-411F-BE09-C1B3962AFFC3}" dt="2022-08-14T20:01:15.709" v="35037"/>
          <ac:spMkLst>
            <pc:docMk/>
            <pc:sldMk cId="1654192738" sldId="322"/>
            <ac:spMk id="275" creationId="{A43AA994-C9F5-60FD-5F55-714D68730483}"/>
          </ac:spMkLst>
        </pc:spChg>
        <pc:spChg chg="mod replST">
          <ac:chgData name="Abdessamad Derraz" userId="4c6d9526346a9ae3" providerId="LiveId" clId="{AD25D313-8F40-411F-BE09-C1B3962AFFC3}" dt="2022-08-14T20:01:15.749" v="35038"/>
          <ac:spMkLst>
            <pc:docMk/>
            <pc:sldMk cId="1654192738" sldId="322"/>
            <ac:spMk id="276" creationId="{1349DB72-81FC-0F6A-B98F-EE8AC4964C8A}"/>
          </ac:spMkLst>
        </pc:spChg>
        <pc:spChg chg="mod">
          <ac:chgData name="Abdessamad Derraz" userId="4c6d9526346a9ae3" providerId="LiveId" clId="{AD25D313-8F40-411F-BE09-C1B3962AFFC3}" dt="2022-08-11T14:46:43.344" v="19304"/>
          <ac:spMkLst>
            <pc:docMk/>
            <pc:sldMk cId="1654192738" sldId="322"/>
            <ac:spMk id="278" creationId="{79A969DC-0772-CFDD-C167-A9759FA9646A}"/>
          </ac:spMkLst>
        </pc:spChg>
        <pc:spChg chg="mod">
          <ac:chgData name="Abdessamad Derraz" userId="4c6d9526346a9ae3" providerId="LiveId" clId="{AD25D313-8F40-411F-BE09-C1B3962AFFC3}" dt="2022-08-11T14:46:43.344" v="19304"/>
          <ac:spMkLst>
            <pc:docMk/>
            <pc:sldMk cId="1654192738" sldId="322"/>
            <ac:spMk id="279" creationId="{37249BD1-0347-58E3-55BA-9EEAE32138E5}"/>
          </ac:spMkLst>
        </pc:spChg>
        <pc:spChg chg="mod">
          <ac:chgData name="Abdessamad Derraz" userId="4c6d9526346a9ae3" providerId="LiveId" clId="{AD25D313-8F40-411F-BE09-C1B3962AFFC3}" dt="2022-08-11T14:46:43.344" v="19304"/>
          <ac:spMkLst>
            <pc:docMk/>
            <pc:sldMk cId="1654192738" sldId="322"/>
            <ac:spMk id="280" creationId="{1D05D5F4-5BA4-B0FC-EF41-61536310B6F6}"/>
          </ac:spMkLst>
        </pc:spChg>
        <pc:spChg chg="mod">
          <ac:chgData name="Abdessamad Derraz" userId="4c6d9526346a9ae3" providerId="LiveId" clId="{AD25D313-8F40-411F-BE09-C1B3962AFFC3}" dt="2022-08-11T14:46:43.344" v="19304"/>
          <ac:spMkLst>
            <pc:docMk/>
            <pc:sldMk cId="1654192738" sldId="322"/>
            <ac:spMk id="281" creationId="{AD43A5C8-1602-F3B9-DB2C-CFC678F0B2D5}"/>
          </ac:spMkLst>
        </pc:spChg>
        <pc:spChg chg="mod">
          <ac:chgData name="Abdessamad Derraz" userId="4c6d9526346a9ae3" providerId="LiveId" clId="{AD25D313-8F40-411F-BE09-C1B3962AFFC3}" dt="2022-08-11T14:46:43.344" v="19304"/>
          <ac:spMkLst>
            <pc:docMk/>
            <pc:sldMk cId="1654192738" sldId="322"/>
            <ac:spMk id="282" creationId="{744596AB-1C47-4310-C8D7-9695B5BA1222}"/>
          </ac:spMkLst>
        </pc:spChg>
        <pc:spChg chg="mod">
          <ac:chgData name="Abdessamad Derraz" userId="4c6d9526346a9ae3" providerId="LiveId" clId="{AD25D313-8F40-411F-BE09-C1B3962AFFC3}" dt="2022-08-11T14:46:43.344" v="19304"/>
          <ac:spMkLst>
            <pc:docMk/>
            <pc:sldMk cId="1654192738" sldId="322"/>
            <ac:spMk id="284" creationId="{545BEA3C-70EE-B8C8-008A-72C80622610D}"/>
          </ac:spMkLst>
        </pc:spChg>
        <pc:spChg chg="mod">
          <ac:chgData name="Abdessamad Derraz" userId="4c6d9526346a9ae3" providerId="LiveId" clId="{AD25D313-8F40-411F-BE09-C1B3962AFFC3}" dt="2022-08-11T14:46:43.344" v="19304"/>
          <ac:spMkLst>
            <pc:docMk/>
            <pc:sldMk cId="1654192738" sldId="322"/>
            <ac:spMk id="285" creationId="{D4780020-E03B-2710-41C4-EEB2AB0DA5B5}"/>
          </ac:spMkLst>
        </pc:spChg>
        <pc:spChg chg="mod">
          <ac:chgData name="Abdessamad Derraz" userId="4c6d9526346a9ae3" providerId="LiveId" clId="{AD25D313-8F40-411F-BE09-C1B3962AFFC3}" dt="2022-08-11T14:46:43.344" v="19304"/>
          <ac:spMkLst>
            <pc:docMk/>
            <pc:sldMk cId="1654192738" sldId="322"/>
            <ac:spMk id="286" creationId="{24AE34F3-59A3-A410-7ED1-C7C29EAF4211}"/>
          </ac:spMkLst>
        </pc:spChg>
        <pc:spChg chg="mod">
          <ac:chgData name="Abdessamad Derraz" userId="4c6d9526346a9ae3" providerId="LiveId" clId="{AD25D313-8F40-411F-BE09-C1B3962AFFC3}" dt="2022-08-11T14:46:43.344" v="19304"/>
          <ac:spMkLst>
            <pc:docMk/>
            <pc:sldMk cId="1654192738" sldId="322"/>
            <ac:spMk id="287" creationId="{ACC749E9-616D-B88E-3A06-BDB10AA37D57}"/>
          </ac:spMkLst>
        </pc:spChg>
        <pc:spChg chg="mod">
          <ac:chgData name="Abdessamad Derraz" userId="4c6d9526346a9ae3" providerId="LiveId" clId="{AD25D313-8F40-411F-BE09-C1B3962AFFC3}" dt="2022-08-11T14:46:43.344" v="19304"/>
          <ac:spMkLst>
            <pc:docMk/>
            <pc:sldMk cId="1654192738" sldId="322"/>
            <ac:spMk id="288" creationId="{09152DF2-91AB-BE5E-6F0D-5E4BBA916D01}"/>
          </ac:spMkLst>
        </pc:spChg>
        <pc:spChg chg="add del mod replST">
          <ac:chgData name="Abdessamad Derraz" userId="4c6d9526346a9ae3" providerId="LiveId" clId="{AD25D313-8F40-411F-BE09-C1B3962AFFC3}" dt="2022-08-14T20:01:14.860" v="35026"/>
          <ac:spMkLst>
            <pc:docMk/>
            <pc:sldMk cId="1654192738" sldId="322"/>
            <ac:spMk id="291" creationId="{74C41AF9-9A0B-4881-AD72-63E6C09B6419}"/>
          </ac:spMkLst>
        </pc:spChg>
        <pc:grpChg chg="mod replST">
          <ac:chgData name="Abdessamad Derraz" userId="4c6d9526346a9ae3" providerId="LiveId" clId="{AD25D313-8F40-411F-BE09-C1B3962AFFC3}" dt="2022-08-14T20:01:15.374" v="35033"/>
          <ac:grpSpMkLst>
            <pc:docMk/>
            <pc:sldMk cId="1654192738" sldId="322"/>
            <ac:grpSpMk id="246" creationId="{C641F189-9241-C424-EDD8-B491815B6959}"/>
          </ac:grpSpMkLst>
        </pc:grpChg>
        <pc:grpChg chg="mod replST">
          <ac:chgData name="Abdessamad Derraz" userId="4c6d9526346a9ae3" providerId="LiveId" clId="{AD25D313-8F40-411F-BE09-C1B3962AFFC3}" dt="2022-08-14T20:01:15.214" v="35031"/>
          <ac:grpSpMkLst>
            <pc:docMk/>
            <pc:sldMk cId="1654192738" sldId="322"/>
            <ac:grpSpMk id="247" creationId="{C9350A9A-F049-47E0-2BD9-C94B3EFAD9B4}"/>
          </ac:grpSpMkLst>
        </pc:grpChg>
        <pc:grpChg chg="mod replST">
          <ac:chgData name="Abdessamad Derraz" userId="4c6d9526346a9ae3" providerId="LiveId" clId="{AD25D313-8F40-411F-BE09-C1B3962AFFC3}" dt="2022-08-14T20:01:15.062" v="35029"/>
          <ac:grpSpMkLst>
            <pc:docMk/>
            <pc:sldMk cId="1654192738" sldId="322"/>
            <ac:grpSpMk id="248" creationId="{464ED14A-1F6F-1B4E-EB49-85DC1846E835}"/>
          </ac:grpSpMkLst>
        </pc:grpChg>
        <pc:grpChg chg="add del mod replST">
          <ac:chgData name="Abdessamad Derraz" userId="4c6d9526346a9ae3" providerId="LiveId" clId="{AD25D313-8F40-411F-BE09-C1B3962AFFC3}" dt="2022-08-14T20:01:14.898" v="35027"/>
          <ac:grpSpMkLst>
            <pc:docMk/>
            <pc:sldMk cId="1654192738" sldId="322"/>
            <ac:grpSpMk id="249" creationId="{BF96C546-D6FE-F529-FE91-6D66B44C5280}"/>
          </ac:grpSpMkLst>
        </pc:grpChg>
        <pc:grpChg chg="mod replST">
          <ac:chgData name="Abdessamad Derraz" userId="4c6d9526346a9ae3" providerId="LiveId" clId="{AD25D313-8F40-411F-BE09-C1B3962AFFC3}" dt="2022-08-14T20:01:15.137" v="35030"/>
          <ac:grpSpMkLst>
            <pc:docMk/>
            <pc:sldMk cId="1654192738" sldId="322"/>
            <ac:grpSpMk id="259" creationId="{3BB6BB05-1FA9-3753-FD8B-74464BC3F623}"/>
          </ac:grpSpMkLst>
        </pc:grpChg>
        <pc:grpChg chg="mod replST">
          <ac:chgData name="Abdessamad Derraz" userId="4c6d9526346a9ae3" providerId="LiveId" clId="{AD25D313-8F40-411F-BE09-C1B3962AFFC3}" dt="2022-08-14T20:01:15.298" v="35032"/>
          <ac:grpSpMkLst>
            <pc:docMk/>
            <pc:sldMk cId="1654192738" sldId="322"/>
            <ac:grpSpMk id="260" creationId="{B07EE7E4-F2D6-3F88-EADF-A1DA000372BD}"/>
          </ac:grpSpMkLst>
        </pc:grpChg>
        <pc:grpChg chg="mod replST">
          <ac:chgData name="Abdessamad Derraz" userId="4c6d9526346a9ae3" providerId="LiveId" clId="{AD25D313-8F40-411F-BE09-C1B3962AFFC3}" dt="2022-08-14T20:01:15.469" v="35034"/>
          <ac:grpSpMkLst>
            <pc:docMk/>
            <pc:sldMk cId="1654192738" sldId="322"/>
            <ac:grpSpMk id="261" creationId="{3EC7889E-B36A-B52B-B94F-0D296D73B751}"/>
          </ac:grpSpMkLst>
        </pc:grpChg>
        <pc:grpChg chg="mod replST">
          <ac:chgData name="Abdessamad Derraz" userId="4c6d9526346a9ae3" providerId="LiveId" clId="{AD25D313-8F40-411F-BE09-C1B3962AFFC3}" dt="2022-08-14T20:01:15.977" v="35039"/>
          <ac:grpSpMkLst>
            <pc:docMk/>
            <pc:sldMk cId="1654192738" sldId="322"/>
            <ac:grpSpMk id="277" creationId="{5324559C-A429-198D-7879-97E879580A28}"/>
          </ac:grpSpMkLst>
        </pc:grpChg>
        <pc:grpChg chg="mod replST">
          <ac:chgData name="Abdessamad Derraz" userId="4c6d9526346a9ae3" providerId="LiveId" clId="{AD25D313-8F40-411F-BE09-C1B3962AFFC3}" dt="2022-08-14T20:01:16.050" v="35040"/>
          <ac:grpSpMkLst>
            <pc:docMk/>
            <pc:sldMk cId="1654192738" sldId="322"/>
            <ac:grpSpMk id="283" creationId="{70F41D81-5FE5-CD5D-D281-9CAEB79F626E}"/>
          </ac:grpSpMkLst>
        </pc:grpChg>
        <pc:grpChg chg="mod replST">
          <ac:chgData name="Abdessamad Derraz" userId="4c6d9526346a9ae3" providerId="LiveId" clId="{AD25D313-8F40-411F-BE09-C1B3962AFFC3}" dt="2022-08-14T20:01:15.555" v="35035"/>
          <ac:grpSpMkLst>
            <pc:docMk/>
            <pc:sldMk cId="1654192738" sldId="322"/>
            <ac:grpSpMk id="289" creationId="{40CA1FAA-9D4C-2C3F-33D0-264A0CDCDED8}"/>
          </ac:grpSpMkLst>
        </pc:grpChg>
        <pc:grpChg chg="mod replST">
          <ac:chgData name="Abdessamad Derraz" userId="4c6d9526346a9ae3" providerId="LiveId" clId="{AD25D313-8F40-411F-BE09-C1B3962AFFC3}" dt="2022-08-14T20:01:14.986" v="35028"/>
          <ac:grpSpMkLst>
            <pc:docMk/>
            <pc:sldMk cId="1654192738" sldId="322"/>
            <ac:grpSpMk id="290" creationId="{AC50CD11-3340-F3D9-0404-1318DA308467}"/>
          </ac:grpSpMkLst>
        </pc:grpChg>
      </pc:sldChg>
      <pc:sldChg chg="modSp add mod modTransition modAnim modNotes modNotesTx">
        <pc:chgData name="Abdessamad Derraz" userId="4c6d9526346a9ae3" providerId="LiveId" clId="{AD25D313-8F40-411F-BE09-C1B3962AFFC3}" dt="2022-08-14T20:01:16.328" v="35044"/>
        <pc:sldMkLst>
          <pc:docMk/>
          <pc:sldMk cId="1284524755" sldId="323"/>
        </pc:sldMkLst>
        <pc:spChg chg="mod replST">
          <ac:chgData name="Abdessamad Derraz" userId="4c6d9526346a9ae3" providerId="LiveId" clId="{AD25D313-8F40-411F-BE09-C1B3962AFFC3}" dt="2022-08-14T20:01:16.214" v="35042"/>
          <ac:spMkLst>
            <pc:docMk/>
            <pc:sldMk cId="1284524755" sldId="323"/>
            <ac:spMk id="2" creationId="{23874B71-12E1-BE53-E26E-15D7936CA425}"/>
          </ac:spMkLst>
        </pc:spChg>
        <pc:spChg chg="replST">
          <ac:chgData name="Abdessamad Derraz" userId="4c6d9526346a9ae3" providerId="LiveId" clId="{AD25D313-8F40-411F-BE09-C1B3962AFFC3}" dt="2022-08-14T20:01:16.328" v="35044"/>
          <ac:spMkLst>
            <pc:docMk/>
            <pc:sldMk cId="1284524755" sldId="323"/>
            <ac:spMk id="3" creationId="{01ED1AB1-BAE2-B0E7-B6D0-68BC5B7CCBEB}"/>
          </ac:spMkLst>
        </pc:spChg>
        <pc:picChg chg="mod replST">
          <ac:chgData name="Abdessamad Derraz" userId="4c6d9526346a9ae3" providerId="LiveId" clId="{AD25D313-8F40-411F-BE09-C1B3962AFFC3}" dt="2022-08-14T20:01:16.287" v="35043"/>
          <ac:picMkLst>
            <pc:docMk/>
            <pc:sldMk cId="1284524755" sldId="323"/>
            <ac:picMk id="7" creationId="{98ACE737-CC54-1E33-E5E2-CE2BB3DE7773}"/>
          </ac:picMkLst>
        </pc:picChg>
      </pc:sldChg>
      <pc:sldChg chg="new del">
        <pc:chgData name="Abdessamad Derraz" userId="4c6d9526346a9ae3" providerId="LiveId" clId="{AD25D313-8F40-411F-BE09-C1B3962AFFC3}" dt="2022-07-28T21:02:31.859" v="5235" actId="47"/>
        <pc:sldMkLst>
          <pc:docMk/>
          <pc:sldMk cId="250898285" sldId="324"/>
        </pc:sldMkLst>
      </pc:sldChg>
      <pc:sldChg chg="addSp delSp modSp add mod modTransition modClrScheme modAnim chgLayout modNotes modNotesTx">
        <pc:chgData name="Abdessamad Derraz" userId="4c6d9526346a9ae3" providerId="LiveId" clId="{AD25D313-8F40-411F-BE09-C1B3962AFFC3}" dt="2022-08-14T20:46:46.347" v="35425"/>
        <pc:sldMkLst>
          <pc:docMk/>
          <pc:sldMk cId="2122948379" sldId="324"/>
        </pc:sldMkLst>
        <pc:spChg chg="mod ord replST">
          <ac:chgData name="Abdessamad Derraz" userId="4c6d9526346a9ae3" providerId="LiveId" clId="{AD25D313-8F40-411F-BE09-C1B3962AFFC3}" dt="2022-08-14T20:01:17.171" v="35055"/>
          <ac:spMkLst>
            <pc:docMk/>
            <pc:sldMk cId="2122948379" sldId="324"/>
            <ac:spMk id="2" creationId="{23874B71-12E1-BE53-E26E-15D7936CA425}"/>
          </ac:spMkLst>
        </pc:spChg>
        <pc:spChg chg="add del mod ord">
          <ac:chgData name="Abdessamad Derraz" userId="4c6d9526346a9ae3" providerId="LiveId" clId="{AD25D313-8F40-411F-BE09-C1B3962AFFC3}" dt="2022-07-28T21:03:02.070" v="5238" actId="478"/>
          <ac:spMkLst>
            <pc:docMk/>
            <pc:sldMk cId="2122948379" sldId="324"/>
            <ac:spMk id="3" creationId="{1F2E9CC6-E405-F42F-92FA-E4B38D8A4FAA}"/>
          </ac:spMkLst>
        </pc:spChg>
        <pc:spChg chg="replST">
          <ac:chgData name="Abdessamad Derraz" userId="4c6d9526346a9ae3" providerId="LiveId" clId="{AD25D313-8F40-411F-BE09-C1B3962AFFC3}" dt="2022-08-14T20:01:18.249" v="35069"/>
          <ac:spMkLst>
            <pc:docMk/>
            <pc:sldMk cId="2122948379" sldId="324"/>
            <ac:spMk id="3" creationId="{3ACCB134-4E50-6C83-8EEE-3D67E1583261}"/>
          </ac:spMkLst>
        </pc:spChg>
        <pc:spChg chg="del mod">
          <ac:chgData name="Abdessamad Derraz" userId="4c6d9526346a9ae3" providerId="LiveId" clId="{AD25D313-8F40-411F-BE09-C1B3962AFFC3}" dt="2022-08-13T18:27:43.818" v="30147" actId="478"/>
          <ac:spMkLst>
            <pc:docMk/>
            <pc:sldMk cId="2122948379" sldId="324"/>
            <ac:spMk id="7" creationId="{7CAC5235-9718-58BD-56D1-2E92AB86DF8D}"/>
          </ac:spMkLst>
        </pc:spChg>
        <pc:spChg chg="del mod">
          <ac:chgData name="Abdessamad Derraz" userId="4c6d9526346a9ae3" providerId="LiveId" clId="{AD25D313-8F40-411F-BE09-C1B3962AFFC3}" dt="2022-08-13T18:27:46.548" v="30149" actId="478"/>
          <ac:spMkLst>
            <pc:docMk/>
            <pc:sldMk cId="2122948379" sldId="324"/>
            <ac:spMk id="8" creationId="{05233F5F-6AC6-05AC-098E-8DB3C6DBF861}"/>
          </ac:spMkLst>
        </pc:spChg>
        <pc:spChg chg="del mod">
          <ac:chgData name="Abdessamad Derraz" userId="4c6d9526346a9ae3" providerId="LiveId" clId="{AD25D313-8F40-411F-BE09-C1B3962AFFC3}" dt="2022-08-13T18:27:45.395" v="30148" actId="478"/>
          <ac:spMkLst>
            <pc:docMk/>
            <pc:sldMk cId="2122948379" sldId="324"/>
            <ac:spMk id="9" creationId="{74702335-AC3D-724D-B290-356CD0EF06A4}"/>
          </ac:spMkLst>
        </pc:spChg>
        <pc:spChg chg="del mod">
          <ac:chgData name="Abdessamad Derraz" userId="4c6d9526346a9ae3" providerId="LiveId" clId="{AD25D313-8F40-411F-BE09-C1B3962AFFC3}" dt="2022-08-13T18:27:42.069" v="30145" actId="478"/>
          <ac:spMkLst>
            <pc:docMk/>
            <pc:sldMk cId="2122948379" sldId="324"/>
            <ac:spMk id="10" creationId="{E640A614-D5F7-6379-073E-2BE46E411E09}"/>
          </ac:spMkLst>
        </pc:spChg>
        <pc:spChg chg="del mod">
          <ac:chgData name="Abdessamad Derraz" userId="4c6d9526346a9ae3" providerId="LiveId" clId="{AD25D313-8F40-411F-BE09-C1B3962AFFC3}" dt="2022-08-13T18:27:40.780" v="30144" actId="478"/>
          <ac:spMkLst>
            <pc:docMk/>
            <pc:sldMk cId="2122948379" sldId="324"/>
            <ac:spMk id="11" creationId="{B0547510-C2D4-2105-F396-FE4DE180651E}"/>
          </ac:spMkLst>
        </pc:spChg>
        <pc:spChg chg="del mod">
          <ac:chgData name="Abdessamad Derraz" userId="4c6d9526346a9ae3" providerId="LiveId" clId="{AD25D313-8F40-411F-BE09-C1B3962AFFC3}" dt="2022-08-13T18:27:43.056" v="30146" actId="478"/>
          <ac:spMkLst>
            <pc:docMk/>
            <pc:sldMk cId="2122948379" sldId="324"/>
            <ac:spMk id="12" creationId="{353A268D-70C4-B0C3-3CD5-9C781D8F953D}"/>
          </ac:spMkLst>
        </pc:spChg>
        <pc:spChg chg="mod">
          <ac:chgData name="Abdessamad Derraz" userId="4c6d9526346a9ae3" providerId="LiveId" clId="{AD25D313-8F40-411F-BE09-C1B3962AFFC3}" dt="2022-08-13T18:27:56.104" v="30152" actId="164"/>
          <ac:spMkLst>
            <pc:docMk/>
            <pc:sldMk cId="2122948379" sldId="324"/>
            <ac:spMk id="13" creationId="{68094117-3F99-918E-DA9F-56CE15EAB28B}"/>
          </ac:spMkLst>
        </pc:spChg>
        <pc:spChg chg="mod">
          <ac:chgData name="Abdessamad Derraz" userId="4c6d9526346a9ae3" providerId="LiveId" clId="{AD25D313-8F40-411F-BE09-C1B3962AFFC3}" dt="2022-08-13T18:27:56.104" v="30152" actId="164"/>
          <ac:spMkLst>
            <pc:docMk/>
            <pc:sldMk cId="2122948379" sldId="324"/>
            <ac:spMk id="14" creationId="{E4A0C6CA-8711-BDC0-28E8-ED3D8CBDB71A}"/>
          </ac:spMkLst>
        </pc:spChg>
        <pc:spChg chg="mod">
          <ac:chgData name="Abdessamad Derraz" userId="4c6d9526346a9ae3" providerId="LiveId" clId="{AD25D313-8F40-411F-BE09-C1B3962AFFC3}" dt="2022-08-13T18:27:56.104" v="30152" actId="164"/>
          <ac:spMkLst>
            <pc:docMk/>
            <pc:sldMk cId="2122948379" sldId="324"/>
            <ac:spMk id="15" creationId="{522ABA52-7A04-C5AA-E16D-96E24B6909D2}"/>
          </ac:spMkLst>
        </pc:spChg>
        <pc:spChg chg="mod topLvl replST">
          <ac:chgData name="Abdessamad Derraz" userId="4c6d9526346a9ae3" providerId="LiveId" clId="{AD25D313-8F40-411F-BE09-C1B3962AFFC3}" dt="2022-08-14T20:01:17.220" v="35056"/>
          <ac:spMkLst>
            <pc:docMk/>
            <pc:sldMk cId="2122948379" sldId="324"/>
            <ac:spMk id="18" creationId="{418156D6-EF4D-8A71-8B8E-9E914320D848}"/>
          </ac:spMkLst>
        </pc:spChg>
        <pc:spChg chg="mod topLvl replST">
          <ac:chgData name="Abdessamad Derraz" userId="4c6d9526346a9ae3" providerId="LiveId" clId="{AD25D313-8F40-411F-BE09-C1B3962AFFC3}" dt="2022-08-14T20:01:17.298" v="35057"/>
          <ac:spMkLst>
            <pc:docMk/>
            <pc:sldMk cId="2122948379" sldId="324"/>
            <ac:spMk id="19" creationId="{3A220ADB-8722-80DA-38CA-AFC317E398BF}"/>
          </ac:spMkLst>
        </pc:spChg>
        <pc:spChg chg="mod topLvl replST">
          <ac:chgData name="Abdessamad Derraz" userId="4c6d9526346a9ae3" providerId="LiveId" clId="{AD25D313-8F40-411F-BE09-C1B3962AFFC3}" dt="2022-08-14T20:01:17.373" v="35058"/>
          <ac:spMkLst>
            <pc:docMk/>
            <pc:sldMk cId="2122948379" sldId="324"/>
            <ac:spMk id="20" creationId="{B65EC543-C98A-0E27-D701-CD9E91B4C90F}"/>
          </ac:spMkLst>
        </pc:spChg>
        <pc:spChg chg="mod">
          <ac:chgData name="Abdessamad Derraz" userId="4c6d9526346a9ae3" providerId="LiveId" clId="{AD25D313-8F40-411F-BE09-C1B3962AFFC3}" dt="2022-08-13T18:28:51.310" v="30163" actId="165"/>
          <ac:spMkLst>
            <pc:docMk/>
            <pc:sldMk cId="2122948379" sldId="324"/>
            <ac:spMk id="22" creationId="{494D6750-1406-0747-EF14-46053ECDAAE9}"/>
          </ac:spMkLst>
        </pc:spChg>
        <pc:spChg chg="mod">
          <ac:chgData name="Abdessamad Derraz" userId="4c6d9526346a9ae3" providerId="LiveId" clId="{AD25D313-8F40-411F-BE09-C1B3962AFFC3}" dt="2022-08-13T18:28:51.310" v="30163" actId="165"/>
          <ac:spMkLst>
            <pc:docMk/>
            <pc:sldMk cId="2122948379" sldId="324"/>
            <ac:spMk id="23" creationId="{7F318D0B-91BC-F48E-F854-7C81FE8FD346}"/>
          </ac:spMkLst>
        </pc:spChg>
        <pc:spChg chg="mod topLvl replST">
          <ac:chgData name="Abdessamad Derraz" userId="4c6d9526346a9ae3" providerId="LiveId" clId="{AD25D313-8F40-411F-BE09-C1B3962AFFC3}" dt="2022-08-14T20:01:17.501" v="35060"/>
          <ac:spMkLst>
            <pc:docMk/>
            <pc:sldMk cId="2122948379" sldId="324"/>
            <ac:spMk id="24" creationId="{32A20A70-F298-896F-8A9B-270551F9CDF4}"/>
          </ac:spMkLst>
        </pc:spChg>
        <pc:spChg chg="mod topLvl replST">
          <ac:chgData name="Abdessamad Derraz" userId="4c6d9526346a9ae3" providerId="LiveId" clId="{AD25D313-8F40-411F-BE09-C1B3962AFFC3}" dt="2022-08-14T20:01:17.613" v="35061"/>
          <ac:spMkLst>
            <pc:docMk/>
            <pc:sldMk cId="2122948379" sldId="324"/>
            <ac:spMk id="25" creationId="{2E2B9CEC-6399-9DF6-6725-01723DBE810C}"/>
          </ac:spMkLst>
        </pc:spChg>
        <pc:spChg chg="mod topLvl replST">
          <ac:chgData name="Abdessamad Derraz" userId="4c6d9526346a9ae3" providerId="LiveId" clId="{AD25D313-8F40-411F-BE09-C1B3962AFFC3}" dt="2022-08-14T20:01:17.689" v="35062"/>
          <ac:spMkLst>
            <pc:docMk/>
            <pc:sldMk cId="2122948379" sldId="324"/>
            <ac:spMk id="26" creationId="{2D746D54-8DF0-85DB-BE5B-B7BFBC9E8F61}"/>
          </ac:spMkLst>
        </pc:spChg>
        <pc:spChg chg="mod topLvl replST">
          <ac:chgData name="Abdessamad Derraz" userId="4c6d9526346a9ae3" providerId="LiveId" clId="{AD25D313-8F40-411F-BE09-C1B3962AFFC3}" dt="2022-08-14T20:01:17.776" v="35063"/>
          <ac:spMkLst>
            <pc:docMk/>
            <pc:sldMk cId="2122948379" sldId="324"/>
            <ac:spMk id="27" creationId="{0D266D3E-3BA0-0A7E-5AEA-E5BB65EC4F96}"/>
          </ac:spMkLst>
        </pc:spChg>
        <pc:spChg chg="mod topLvl replST">
          <ac:chgData name="Abdessamad Derraz" userId="4c6d9526346a9ae3" providerId="LiveId" clId="{AD25D313-8F40-411F-BE09-C1B3962AFFC3}" dt="2022-08-14T20:01:17.852" v="35064"/>
          <ac:spMkLst>
            <pc:docMk/>
            <pc:sldMk cId="2122948379" sldId="324"/>
            <ac:spMk id="28" creationId="{9F9334E8-7E16-63FF-E04C-22C3B99C1A80}"/>
          </ac:spMkLst>
        </pc:spChg>
        <pc:spChg chg="mod topLvl replST">
          <ac:chgData name="Abdessamad Derraz" userId="4c6d9526346a9ae3" providerId="LiveId" clId="{AD25D313-8F40-411F-BE09-C1B3962AFFC3}" dt="2022-08-14T20:01:17.930" v="35065"/>
          <ac:spMkLst>
            <pc:docMk/>
            <pc:sldMk cId="2122948379" sldId="324"/>
            <ac:spMk id="29" creationId="{9F56C895-A725-C8C1-E103-AF09D5BF140B}"/>
          </ac:spMkLst>
        </pc:spChg>
        <pc:spChg chg="mod topLvl replST">
          <ac:chgData name="Abdessamad Derraz" userId="4c6d9526346a9ae3" providerId="LiveId" clId="{AD25D313-8F40-411F-BE09-C1B3962AFFC3}" dt="2022-08-14T20:01:18.049" v="35066"/>
          <ac:spMkLst>
            <pc:docMk/>
            <pc:sldMk cId="2122948379" sldId="324"/>
            <ac:spMk id="30" creationId="{F3C6EBDE-3249-5BE1-9B1C-A965027699D6}"/>
          </ac:spMkLst>
        </pc:spChg>
        <pc:spChg chg="mod topLvl replST">
          <ac:chgData name="Abdessamad Derraz" userId="4c6d9526346a9ae3" providerId="LiveId" clId="{AD25D313-8F40-411F-BE09-C1B3962AFFC3}" dt="2022-08-14T20:01:18.098" v="35067"/>
          <ac:spMkLst>
            <pc:docMk/>
            <pc:sldMk cId="2122948379" sldId="324"/>
            <ac:spMk id="31" creationId="{E646A548-AF1D-BF3B-B556-C927354CBE96}"/>
          </ac:spMkLst>
        </pc:spChg>
        <pc:grpChg chg="del mod">
          <ac:chgData name="Abdessamad Derraz" userId="4c6d9526346a9ae3" providerId="LiveId" clId="{AD25D313-8F40-411F-BE09-C1B3962AFFC3}" dt="2022-08-13T18:27:27.824" v="30141" actId="27803"/>
          <ac:grpSpMkLst>
            <pc:docMk/>
            <pc:sldMk cId="2122948379" sldId="324"/>
            <ac:grpSpMk id="6" creationId="{14F3A102-6CFA-F802-BD58-52CA0110F2ED}"/>
          </ac:grpSpMkLst>
        </pc:grpChg>
        <pc:grpChg chg="add mod ord replST">
          <ac:chgData name="Abdessamad Derraz" userId="4c6d9526346a9ae3" providerId="LiveId" clId="{AD25D313-8F40-411F-BE09-C1B3962AFFC3}" dt="2022-08-14T20:01:18.172" v="35068"/>
          <ac:grpSpMkLst>
            <pc:docMk/>
            <pc:sldMk cId="2122948379" sldId="324"/>
            <ac:grpSpMk id="16" creationId="{64493295-FABF-CD52-2BF1-D698B995550B}"/>
          </ac:grpSpMkLst>
        </pc:grpChg>
        <pc:grpChg chg="del mod">
          <ac:chgData name="Abdessamad Derraz" userId="4c6d9526346a9ae3" providerId="LiveId" clId="{AD25D313-8F40-411F-BE09-C1B3962AFFC3}" dt="2022-08-13T18:28:51.310" v="30163" actId="165"/>
          <ac:grpSpMkLst>
            <pc:docMk/>
            <pc:sldMk cId="2122948379" sldId="324"/>
            <ac:grpSpMk id="17" creationId="{128DFE1C-A73D-F3A9-D180-BBCBDE13623C}"/>
          </ac:grpSpMkLst>
        </pc:grpChg>
        <pc:grpChg chg="mod topLvl replST">
          <ac:chgData name="Abdessamad Derraz" userId="4c6d9526346a9ae3" providerId="LiveId" clId="{AD25D313-8F40-411F-BE09-C1B3962AFFC3}" dt="2022-08-14T20:01:17.453" v="35059"/>
          <ac:grpSpMkLst>
            <pc:docMk/>
            <pc:sldMk cId="2122948379" sldId="324"/>
            <ac:grpSpMk id="21" creationId="{22D1693C-311A-884E-48E3-FDE523A4DF84}"/>
          </ac:grpSpMkLst>
        </pc:grpChg>
        <pc:picChg chg="del mod">
          <ac:chgData name="Abdessamad Derraz" userId="4c6d9526346a9ae3" providerId="LiveId" clId="{AD25D313-8F40-411F-BE09-C1B3962AFFC3}" dt="2022-08-13T18:28:25.072" v="30156" actId="27803"/>
          <ac:picMkLst>
            <pc:docMk/>
            <pc:sldMk cId="2122948379" sldId="324"/>
            <ac:picMk id="4" creationId="{164B238B-DBEA-621A-18EF-96695888A49C}"/>
          </ac:picMkLst>
        </pc:picChg>
        <pc:picChg chg="add del mod">
          <ac:chgData name="Abdessamad Derraz" userId="4c6d9526346a9ae3" providerId="LiveId" clId="{AD25D313-8F40-411F-BE09-C1B3962AFFC3}" dt="2022-08-13T18:27:27.824" v="30141" actId="27803"/>
          <ac:picMkLst>
            <pc:docMk/>
            <pc:sldMk cId="2122948379" sldId="324"/>
            <ac:picMk id="5" creationId="{818BE266-1CE5-63E3-C30E-B700F0AFFDE8}"/>
          </ac:picMkLst>
        </pc:picChg>
      </pc:sldChg>
      <pc:sldChg chg="new del">
        <pc:chgData name="Abdessamad Derraz" userId="4c6d9526346a9ae3" providerId="LiveId" clId="{AD25D313-8F40-411F-BE09-C1B3962AFFC3}" dt="2022-07-28T21:05:51.666" v="5478" actId="47"/>
        <pc:sldMkLst>
          <pc:docMk/>
          <pc:sldMk cId="1299872302" sldId="325"/>
        </pc:sldMkLst>
      </pc:sldChg>
      <pc:sldChg chg="addSp delSp modSp add mod modTransition modClrScheme addAnim delAnim modAnim chgLayout modNotes modNotesTx">
        <pc:chgData name="Abdessamad Derraz" userId="4c6d9526346a9ae3" providerId="LiveId" clId="{AD25D313-8F40-411F-BE09-C1B3962AFFC3}" dt="2022-08-14T20:01:18.815" v="35075"/>
        <pc:sldMkLst>
          <pc:docMk/>
          <pc:sldMk cId="3649368935" sldId="325"/>
        </pc:sldMkLst>
        <pc:spChg chg="del mod ord">
          <ac:chgData name="Abdessamad Derraz" userId="4c6d9526346a9ae3" providerId="LiveId" clId="{AD25D313-8F40-411F-BE09-C1B3962AFFC3}" dt="2022-07-28T21:06:17.796" v="5482" actId="478"/>
          <ac:spMkLst>
            <pc:docMk/>
            <pc:sldMk cId="3649368935" sldId="325"/>
            <ac:spMk id="2" creationId="{23874B71-12E1-BE53-E26E-15D7936CA425}"/>
          </ac:spMkLst>
        </pc:spChg>
        <pc:spChg chg="replST">
          <ac:chgData name="Abdessamad Derraz" userId="4c6d9526346a9ae3" providerId="LiveId" clId="{AD25D313-8F40-411F-BE09-C1B3962AFFC3}" dt="2022-08-14T20:01:18.815" v="35075"/>
          <ac:spMkLst>
            <pc:docMk/>
            <pc:sldMk cId="3649368935" sldId="325"/>
            <ac:spMk id="2" creationId="{5A576FB2-BE32-6E44-E1A9-77F9613591B3}"/>
          </ac:spMkLst>
        </pc:spChg>
        <pc:spChg chg="add mod replST">
          <ac:chgData name="Abdessamad Derraz" userId="4c6d9526346a9ae3" providerId="LiveId" clId="{AD25D313-8F40-411F-BE09-C1B3962AFFC3}" dt="2022-08-14T20:01:18.367" v="35070"/>
          <ac:spMkLst>
            <pc:docMk/>
            <pc:sldMk cId="3649368935" sldId="325"/>
            <ac:spMk id="3" creationId="{6EC4FF38-20F0-F8E7-71B8-00030A0FA078}"/>
          </ac:spMkLst>
        </pc:spChg>
        <pc:spChg chg="add del mod">
          <ac:chgData name="Abdessamad Derraz" userId="4c6d9526346a9ae3" providerId="LiveId" clId="{AD25D313-8F40-411F-BE09-C1B3962AFFC3}" dt="2022-07-28T21:06:20.198" v="5483" actId="478"/>
          <ac:spMkLst>
            <pc:docMk/>
            <pc:sldMk cId="3649368935" sldId="325"/>
            <ac:spMk id="5" creationId="{6FD6E9BE-C3FF-6421-59A9-1A7946A8CFB1}"/>
          </ac:spMkLst>
        </pc:spChg>
        <pc:spChg chg="mod">
          <ac:chgData name="Abdessamad Derraz" userId="4c6d9526346a9ae3" providerId="LiveId" clId="{AD25D313-8F40-411F-BE09-C1B3962AFFC3}" dt="2022-08-11T14:46:43.344" v="19304"/>
          <ac:spMkLst>
            <pc:docMk/>
            <pc:sldMk cId="3649368935" sldId="325"/>
            <ac:spMk id="14" creationId="{B50200CE-5803-CFDA-6DF4-008DBE990E42}"/>
          </ac:spMkLst>
        </pc:spChg>
        <pc:spChg chg="mod">
          <ac:chgData name="Abdessamad Derraz" userId="4c6d9526346a9ae3" providerId="LiveId" clId="{AD25D313-8F40-411F-BE09-C1B3962AFFC3}" dt="2022-08-11T14:46:43.344" v="19304"/>
          <ac:spMkLst>
            <pc:docMk/>
            <pc:sldMk cId="3649368935" sldId="325"/>
            <ac:spMk id="15" creationId="{F472A258-B21B-3930-C3B3-CF6C543F35A6}"/>
          </ac:spMkLst>
        </pc:spChg>
        <pc:spChg chg="mod">
          <ac:chgData name="Abdessamad Derraz" userId="4c6d9526346a9ae3" providerId="LiveId" clId="{AD25D313-8F40-411F-BE09-C1B3962AFFC3}" dt="2022-08-11T14:46:43.344" v="19304"/>
          <ac:spMkLst>
            <pc:docMk/>
            <pc:sldMk cId="3649368935" sldId="325"/>
            <ac:spMk id="16" creationId="{D421A3C0-242C-22C6-A0EB-224485CB2F0D}"/>
          </ac:spMkLst>
        </pc:spChg>
        <pc:spChg chg="mod">
          <ac:chgData name="Abdessamad Derraz" userId="4c6d9526346a9ae3" providerId="LiveId" clId="{AD25D313-8F40-411F-BE09-C1B3962AFFC3}" dt="2022-08-11T14:46:43.344" v="19304"/>
          <ac:spMkLst>
            <pc:docMk/>
            <pc:sldMk cId="3649368935" sldId="325"/>
            <ac:spMk id="17" creationId="{77D86752-8F2B-AA39-A6B6-F4E8C61A69DA}"/>
          </ac:spMkLst>
        </pc:spChg>
        <pc:spChg chg="mod">
          <ac:chgData name="Abdessamad Derraz" userId="4c6d9526346a9ae3" providerId="LiveId" clId="{AD25D313-8F40-411F-BE09-C1B3962AFFC3}" dt="2022-08-11T14:46:43.344" v="19304"/>
          <ac:spMkLst>
            <pc:docMk/>
            <pc:sldMk cId="3649368935" sldId="325"/>
            <ac:spMk id="18" creationId="{A58803D3-DDA9-F863-3D3F-D6319F7A6C9C}"/>
          </ac:spMkLst>
        </pc:spChg>
        <pc:spChg chg="mod">
          <ac:chgData name="Abdessamad Derraz" userId="4c6d9526346a9ae3" providerId="LiveId" clId="{AD25D313-8F40-411F-BE09-C1B3962AFFC3}" dt="2022-08-11T14:46:43.344" v="19304"/>
          <ac:spMkLst>
            <pc:docMk/>
            <pc:sldMk cId="3649368935" sldId="325"/>
            <ac:spMk id="19" creationId="{78D7A8D5-442F-EBC2-00FB-00A6ADF1D0B5}"/>
          </ac:spMkLst>
        </pc:spChg>
        <pc:spChg chg="mod">
          <ac:chgData name="Abdessamad Derraz" userId="4c6d9526346a9ae3" providerId="LiveId" clId="{AD25D313-8F40-411F-BE09-C1B3962AFFC3}" dt="2022-08-11T14:46:43.344" v="19304"/>
          <ac:spMkLst>
            <pc:docMk/>
            <pc:sldMk cId="3649368935" sldId="325"/>
            <ac:spMk id="20" creationId="{6ED4CD9E-B3AF-4FD7-AA40-A5B850638C46}"/>
          </ac:spMkLst>
        </pc:spChg>
        <pc:spChg chg="mod">
          <ac:chgData name="Abdessamad Derraz" userId="4c6d9526346a9ae3" providerId="LiveId" clId="{AD25D313-8F40-411F-BE09-C1B3962AFFC3}" dt="2022-08-11T14:46:43.344" v="19304"/>
          <ac:spMkLst>
            <pc:docMk/>
            <pc:sldMk cId="3649368935" sldId="325"/>
            <ac:spMk id="21" creationId="{AA403072-3C4B-8596-DAE2-DF12B947A6AE}"/>
          </ac:spMkLst>
        </pc:spChg>
        <pc:spChg chg="mod">
          <ac:chgData name="Abdessamad Derraz" userId="4c6d9526346a9ae3" providerId="LiveId" clId="{AD25D313-8F40-411F-BE09-C1B3962AFFC3}" dt="2022-08-11T14:46:43.344" v="19304"/>
          <ac:spMkLst>
            <pc:docMk/>
            <pc:sldMk cId="3649368935" sldId="325"/>
            <ac:spMk id="23" creationId="{C1C0BBCA-2EFF-719D-1204-7F5433586DCF}"/>
          </ac:spMkLst>
        </pc:spChg>
        <pc:spChg chg="mod">
          <ac:chgData name="Abdessamad Derraz" userId="4c6d9526346a9ae3" providerId="LiveId" clId="{AD25D313-8F40-411F-BE09-C1B3962AFFC3}" dt="2022-08-11T14:46:43.344" v="19304"/>
          <ac:spMkLst>
            <pc:docMk/>
            <pc:sldMk cId="3649368935" sldId="325"/>
            <ac:spMk id="24" creationId="{CE345D5A-6BC8-F1A7-B726-91EC43C6252A}"/>
          </ac:spMkLst>
        </pc:spChg>
        <pc:spChg chg="mod">
          <ac:chgData name="Abdessamad Derraz" userId="4c6d9526346a9ae3" providerId="LiveId" clId="{AD25D313-8F40-411F-BE09-C1B3962AFFC3}" dt="2022-08-11T14:46:43.344" v="19304"/>
          <ac:spMkLst>
            <pc:docMk/>
            <pc:sldMk cId="3649368935" sldId="325"/>
            <ac:spMk id="25" creationId="{B8FAB8DE-CE0D-41BB-80E2-F85B8F21BD83}"/>
          </ac:spMkLst>
        </pc:spChg>
        <pc:spChg chg="mod">
          <ac:chgData name="Abdessamad Derraz" userId="4c6d9526346a9ae3" providerId="LiveId" clId="{AD25D313-8F40-411F-BE09-C1B3962AFFC3}" dt="2022-08-11T14:46:43.344" v="19304"/>
          <ac:spMkLst>
            <pc:docMk/>
            <pc:sldMk cId="3649368935" sldId="325"/>
            <ac:spMk id="26" creationId="{31DAF450-D56D-1D74-344A-F1F23377E3BB}"/>
          </ac:spMkLst>
        </pc:spChg>
        <pc:spChg chg="mod">
          <ac:chgData name="Abdessamad Derraz" userId="4c6d9526346a9ae3" providerId="LiveId" clId="{AD25D313-8F40-411F-BE09-C1B3962AFFC3}" dt="2022-08-11T14:46:43.344" v="19304"/>
          <ac:spMkLst>
            <pc:docMk/>
            <pc:sldMk cId="3649368935" sldId="325"/>
            <ac:spMk id="27" creationId="{45D165FC-9CF6-3DB9-6BBA-A2122F4FF004}"/>
          </ac:spMkLst>
        </pc:spChg>
        <pc:spChg chg="mod">
          <ac:chgData name="Abdessamad Derraz" userId="4c6d9526346a9ae3" providerId="LiveId" clId="{AD25D313-8F40-411F-BE09-C1B3962AFFC3}" dt="2022-08-11T14:46:43.344" v="19304"/>
          <ac:spMkLst>
            <pc:docMk/>
            <pc:sldMk cId="3649368935" sldId="325"/>
            <ac:spMk id="30" creationId="{184A2ADB-ED7C-772D-A119-D12BA74CDF8A}"/>
          </ac:spMkLst>
        </pc:spChg>
        <pc:spChg chg="mod">
          <ac:chgData name="Abdessamad Derraz" userId="4c6d9526346a9ae3" providerId="LiveId" clId="{AD25D313-8F40-411F-BE09-C1B3962AFFC3}" dt="2022-08-11T14:46:43.344" v="19304"/>
          <ac:spMkLst>
            <pc:docMk/>
            <pc:sldMk cId="3649368935" sldId="325"/>
            <ac:spMk id="31" creationId="{B0834B9A-1EDF-F18A-9E5A-5643CFEF939D}"/>
          </ac:spMkLst>
        </pc:spChg>
        <pc:spChg chg="mod">
          <ac:chgData name="Abdessamad Derraz" userId="4c6d9526346a9ae3" providerId="LiveId" clId="{AD25D313-8F40-411F-BE09-C1B3962AFFC3}" dt="2022-08-11T14:46:43.344" v="19304"/>
          <ac:spMkLst>
            <pc:docMk/>
            <pc:sldMk cId="3649368935" sldId="325"/>
            <ac:spMk id="33" creationId="{0FEE0B87-2F49-AC1A-C697-A380D4AA7E96}"/>
          </ac:spMkLst>
        </pc:spChg>
        <pc:spChg chg="mod">
          <ac:chgData name="Abdessamad Derraz" userId="4c6d9526346a9ae3" providerId="LiveId" clId="{AD25D313-8F40-411F-BE09-C1B3962AFFC3}" dt="2022-08-11T14:46:43.344" v="19304"/>
          <ac:spMkLst>
            <pc:docMk/>
            <pc:sldMk cId="3649368935" sldId="325"/>
            <ac:spMk id="34" creationId="{7CD7863E-B82A-E91D-CBBD-1BE33BA7BD91}"/>
          </ac:spMkLst>
        </pc:spChg>
        <pc:spChg chg="mod">
          <ac:chgData name="Abdessamad Derraz" userId="4c6d9526346a9ae3" providerId="LiveId" clId="{AD25D313-8F40-411F-BE09-C1B3962AFFC3}" dt="2022-08-11T14:46:43.344" v="19304"/>
          <ac:spMkLst>
            <pc:docMk/>
            <pc:sldMk cId="3649368935" sldId="325"/>
            <ac:spMk id="36" creationId="{98877EB6-A9AE-11AD-A0D6-D56BA557CAA9}"/>
          </ac:spMkLst>
        </pc:spChg>
        <pc:spChg chg="mod">
          <ac:chgData name="Abdessamad Derraz" userId="4c6d9526346a9ae3" providerId="LiveId" clId="{AD25D313-8F40-411F-BE09-C1B3962AFFC3}" dt="2022-08-11T14:46:43.344" v="19304"/>
          <ac:spMkLst>
            <pc:docMk/>
            <pc:sldMk cId="3649368935" sldId="325"/>
            <ac:spMk id="37" creationId="{5AA1032B-30D1-23D5-7E61-0F18EBDFA553}"/>
          </ac:spMkLst>
        </pc:spChg>
        <pc:spChg chg="mod">
          <ac:chgData name="Abdessamad Derraz" userId="4c6d9526346a9ae3" providerId="LiveId" clId="{AD25D313-8F40-411F-BE09-C1B3962AFFC3}" dt="2022-08-11T14:46:43.344" v="19304"/>
          <ac:spMkLst>
            <pc:docMk/>
            <pc:sldMk cId="3649368935" sldId="325"/>
            <ac:spMk id="38" creationId="{B6597B97-BF2E-346D-AA3A-8C1E4FFF1406}"/>
          </ac:spMkLst>
        </pc:spChg>
        <pc:spChg chg="mod">
          <ac:chgData name="Abdessamad Derraz" userId="4c6d9526346a9ae3" providerId="LiveId" clId="{AD25D313-8F40-411F-BE09-C1B3962AFFC3}" dt="2022-08-11T14:46:43.344" v="19304"/>
          <ac:spMkLst>
            <pc:docMk/>
            <pc:sldMk cId="3649368935" sldId="325"/>
            <ac:spMk id="40" creationId="{8A10CD22-B9FB-9C85-791B-0ADC2CBD0995}"/>
          </ac:spMkLst>
        </pc:spChg>
        <pc:spChg chg="mod">
          <ac:chgData name="Abdessamad Derraz" userId="4c6d9526346a9ae3" providerId="LiveId" clId="{AD25D313-8F40-411F-BE09-C1B3962AFFC3}" dt="2022-08-11T14:46:43.344" v="19304"/>
          <ac:spMkLst>
            <pc:docMk/>
            <pc:sldMk cId="3649368935" sldId="325"/>
            <ac:spMk id="41" creationId="{FEC8232F-0316-8CC8-5331-A25EC24D47D7}"/>
          </ac:spMkLst>
        </pc:spChg>
        <pc:spChg chg="mod">
          <ac:chgData name="Abdessamad Derraz" userId="4c6d9526346a9ae3" providerId="LiveId" clId="{AD25D313-8F40-411F-BE09-C1B3962AFFC3}" dt="2022-08-11T14:46:43.344" v="19304"/>
          <ac:spMkLst>
            <pc:docMk/>
            <pc:sldMk cId="3649368935" sldId="325"/>
            <ac:spMk id="42" creationId="{BD11B48A-8B50-5F33-49C7-13433E028170}"/>
          </ac:spMkLst>
        </pc:spChg>
        <pc:spChg chg="mod">
          <ac:chgData name="Abdessamad Derraz" userId="4c6d9526346a9ae3" providerId="LiveId" clId="{AD25D313-8F40-411F-BE09-C1B3962AFFC3}" dt="2022-08-11T14:46:43.344" v="19304"/>
          <ac:spMkLst>
            <pc:docMk/>
            <pc:sldMk cId="3649368935" sldId="325"/>
            <ac:spMk id="43" creationId="{11F92775-BB30-60ED-D9CF-BAB1E02179D3}"/>
          </ac:spMkLst>
        </pc:spChg>
        <pc:spChg chg="mod">
          <ac:chgData name="Abdessamad Derraz" userId="4c6d9526346a9ae3" providerId="LiveId" clId="{AD25D313-8F40-411F-BE09-C1B3962AFFC3}" dt="2022-08-11T14:46:43.344" v="19304"/>
          <ac:spMkLst>
            <pc:docMk/>
            <pc:sldMk cId="3649368935" sldId="325"/>
            <ac:spMk id="44" creationId="{C343ECC0-A2E0-FFF7-6713-392F4A3BDBD0}"/>
          </ac:spMkLst>
        </pc:spChg>
        <pc:spChg chg="mod">
          <ac:chgData name="Abdessamad Derraz" userId="4c6d9526346a9ae3" providerId="LiveId" clId="{AD25D313-8F40-411F-BE09-C1B3962AFFC3}" dt="2022-08-11T14:46:43.344" v="19304"/>
          <ac:spMkLst>
            <pc:docMk/>
            <pc:sldMk cId="3649368935" sldId="325"/>
            <ac:spMk id="45" creationId="{3561AD3F-46B7-37C9-AF6E-A76897D87BFD}"/>
          </ac:spMkLst>
        </pc:spChg>
        <pc:spChg chg="mod">
          <ac:chgData name="Abdessamad Derraz" userId="4c6d9526346a9ae3" providerId="LiveId" clId="{AD25D313-8F40-411F-BE09-C1B3962AFFC3}" dt="2022-08-11T14:46:43.344" v="19304"/>
          <ac:spMkLst>
            <pc:docMk/>
            <pc:sldMk cId="3649368935" sldId="325"/>
            <ac:spMk id="47" creationId="{8C7FBD7B-76C8-ACED-A4DA-8279DCF99923}"/>
          </ac:spMkLst>
        </pc:spChg>
        <pc:spChg chg="mod">
          <ac:chgData name="Abdessamad Derraz" userId="4c6d9526346a9ae3" providerId="LiveId" clId="{AD25D313-8F40-411F-BE09-C1B3962AFFC3}" dt="2022-08-11T14:46:43.344" v="19304"/>
          <ac:spMkLst>
            <pc:docMk/>
            <pc:sldMk cId="3649368935" sldId="325"/>
            <ac:spMk id="48" creationId="{74EB506E-37B2-6996-255E-2502EE8F899F}"/>
          </ac:spMkLst>
        </pc:spChg>
        <pc:spChg chg="mod">
          <ac:chgData name="Abdessamad Derraz" userId="4c6d9526346a9ae3" providerId="LiveId" clId="{AD25D313-8F40-411F-BE09-C1B3962AFFC3}" dt="2022-08-11T14:46:43.344" v="19304"/>
          <ac:spMkLst>
            <pc:docMk/>
            <pc:sldMk cId="3649368935" sldId="325"/>
            <ac:spMk id="49" creationId="{18E8FA60-9F8C-B63E-6E5E-722143911BB3}"/>
          </ac:spMkLst>
        </pc:spChg>
        <pc:spChg chg="mod">
          <ac:chgData name="Abdessamad Derraz" userId="4c6d9526346a9ae3" providerId="LiveId" clId="{AD25D313-8F40-411F-BE09-C1B3962AFFC3}" dt="2022-08-11T14:46:43.344" v="19304"/>
          <ac:spMkLst>
            <pc:docMk/>
            <pc:sldMk cId="3649368935" sldId="325"/>
            <ac:spMk id="51" creationId="{A32E9503-0998-7C88-3656-AC05C97EF1AE}"/>
          </ac:spMkLst>
        </pc:spChg>
        <pc:spChg chg="mod">
          <ac:chgData name="Abdessamad Derraz" userId="4c6d9526346a9ae3" providerId="LiveId" clId="{AD25D313-8F40-411F-BE09-C1B3962AFFC3}" dt="2022-08-11T14:46:43.344" v="19304"/>
          <ac:spMkLst>
            <pc:docMk/>
            <pc:sldMk cId="3649368935" sldId="325"/>
            <ac:spMk id="52" creationId="{54CAA1DF-D8D6-6B87-DFBB-BB3C11CC174B}"/>
          </ac:spMkLst>
        </pc:spChg>
        <pc:spChg chg="mod">
          <ac:chgData name="Abdessamad Derraz" userId="4c6d9526346a9ae3" providerId="LiveId" clId="{AD25D313-8F40-411F-BE09-C1B3962AFFC3}" dt="2022-08-11T14:46:43.344" v="19304"/>
          <ac:spMkLst>
            <pc:docMk/>
            <pc:sldMk cId="3649368935" sldId="325"/>
            <ac:spMk id="53" creationId="{7B86162C-95AF-36C9-452A-F458011672E0}"/>
          </ac:spMkLst>
        </pc:spChg>
        <pc:grpChg chg="mod replST">
          <ac:chgData name="Abdessamad Derraz" userId="4c6d9526346a9ae3" providerId="LiveId" clId="{AD25D313-8F40-411F-BE09-C1B3962AFFC3}" dt="2022-08-14T20:01:18.571" v="35072"/>
          <ac:grpSpMkLst>
            <pc:docMk/>
            <pc:sldMk cId="3649368935" sldId="325"/>
            <ac:grpSpMk id="12" creationId="{C0271F5B-EF26-DF93-02C7-B6C0C3BB5D22}"/>
          </ac:grpSpMkLst>
        </pc:grpChg>
        <pc:grpChg chg="mod">
          <ac:chgData name="Abdessamad Derraz" userId="4c6d9526346a9ae3" providerId="LiveId" clId="{AD25D313-8F40-411F-BE09-C1B3962AFFC3}" dt="2022-08-11T14:46:43.344" v="19304"/>
          <ac:grpSpMkLst>
            <pc:docMk/>
            <pc:sldMk cId="3649368935" sldId="325"/>
            <ac:grpSpMk id="13" creationId="{67D2AA58-6BFF-2CC3-B3E1-9D259C8A2531}"/>
          </ac:grpSpMkLst>
        </pc:grpChg>
        <pc:grpChg chg="mod">
          <ac:chgData name="Abdessamad Derraz" userId="4c6d9526346a9ae3" providerId="LiveId" clId="{AD25D313-8F40-411F-BE09-C1B3962AFFC3}" dt="2022-08-11T14:46:43.344" v="19304"/>
          <ac:grpSpMkLst>
            <pc:docMk/>
            <pc:sldMk cId="3649368935" sldId="325"/>
            <ac:grpSpMk id="22" creationId="{DADAAF89-828C-0C9A-C6E9-C077E5E127A0}"/>
          </ac:grpSpMkLst>
        </pc:grpChg>
        <pc:grpChg chg="mod">
          <ac:chgData name="Abdessamad Derraz" userId="4c6d9526346a9ae3" providerId="LiveId" clId="{AD25D313-8F40-411F-BE09-C1B3962AFFC3}" dt="2022-08-11T14:46:43.344" v="19304"/>
          <ac:grpSpMkLst>
            <pc:docMk/>
            <pc:sldMk cId="3649368935" sldId="325"/>
            <ac:grpSpMk id="28" creationId="{6B8C99E9-33F5-C960-276C-ABCCA94941E9}"/>
          </ac:grpSpMkLst>
        </pc:grpChg>
        <pc:grpChg chg="mod">
          <ac:chgData name="Abdessamad Derraz" userId="4c6d9526346a9ae3" providerId="LiveId" clId="{AD25D313-8F40-411F-BE09-C1B3962AFFC3}" dt="2022-08-11T14:46:43.344" v="19304"/>
          <ac:grpSpMkLst>
            <pc:docMk/>
            <pc:sldMk cId="3649368935" sldId="325"/>
            <ac:grpSpMk id="29" creationId="{798221EF-0CC5-1431-5B09-EA77A5676C1C}"/>
          </ac:grpSpMkLst>
        </pc:grpChg>
        <pc:grpChg chg="mod">
          <ac:chgData name="Abdessamad Derraz" userId="4c6d9526346a9ae3" providerId="LiveId" clId="{AD25D313-8F40-411F-BE09-C1B3962AFFC3}" dt="2022-08-11T14:46:43.344" v="19304"/>
          <ac:grpSpMkLst>
            <pc:docMk/>
            <pc:sldMk cId="3649368935" sldId="325"/>
            <ac:grpSpMk id="32" creationId="{A58D7F1C-FEDD-2B7A-1D1F-ECD70B8B0CEB}"/>
          </ac:grpSpMkLst>
        </pc:grpChg>
        <pc:grpChg chg="mod">
          <ac:chgData name="Abdessamad Derraz" userId="4c6d9526346a9ae3" providerId="LiveId" clId="{AD25D313-8F40-411F-BE09-C1B3962AFFC3}" dt="2022-08-11T14:46:43.344" v="19304"/>
          <ac:grpSpMkLst>
            <pc:docMk/>
            <pc:sldMk cId="3649368935" sldId="325"/>
            <ac:grpSpMk id="35" creationId="{A91810F6-74D8-2B0B-97BF-41A7A3C6BE1C}"/>
          </ac:grpSpMkLst>
        </pc:grpChg>
        <pc:grpChg chg="mod">
          <ac:chgData name="Abdessamad Derraz" userId="4c6d9526346a9ae3" providerId="LiveId" clId="{AD25D313-8F40-411F-BE09-C1B3962AFFC3}" dt="2022-08-11T14:46:43.344" v="19304"/>
          <ac:grpSpMkLst>
            <pc:docMk/>
            <pc:sldMk cId="3649368935" sldId="325"/>
            <ac:grpSpMk id="39" creationId="{B622F9E8-FC2E-8A27-1368-211C1FC50CB6}"/>
          </ac:grpSpMkLst>
        </pc:grpChg>
        <pc:grpChg chg="mod">
          <ac:chgData name="Abdessamad Derraz" userId="4c6d9526346a9ae3" providerId="LiveId" clId="{AD25D313-8F40-411F-BE09-C1B3962AFFC3}" dt="2022-08-11T14:46:43.344" v="19304"/>
          <ac:grpSpMkLst>
            <pc:docMk/>
            <pc:sldMk cId="3649368935" sldId="325"/>
            <ac:grpSpMk id="46" creationId="{0C158973-DF10-54F1-49E7-39F449833DE0}"/>
          </ac:grpSpMkLst>
        </pc:grpChg>
        <pc:grpChg chg="mod">
          <ac:chgData name="Abdessamad Derraz" userId="4c6d9526346a9ae3" providerId="LiveId" clId="{AD25D313-8F40-411F-BE09-C1B3962AFFC3}" dt="2022-08-11T14:46:43.344" v="19304"/>
          <ac:grpSpMkLst>
            <pc:docMk/>
            <pc:sldMk cId="3649368935" sldId="325"/>
            <ac:grpSpMk id="50" creationId="{9C4FB6E8-75BB-DF81-E5B5-C1ABDCEBEF7B}"/>
          </ac:grpSpMkLst>
        </pc:grpChg>
        <pc:picChg chg="mod replST">
          <ac:chgData name="Abdessamad Derraz" userId="4c6d9526346a9ae3" providerId="LiveId" clId="{AD25D313-8F40-411F-BE09-C1B3962AFFC3}" dt="2022-08-14T20:01:18.493" v="35071"/>
          <ac:picMkLst>
            <pc:docMk/>
            <pc:sldMk cId="3649368935" sldId="325"/>
            <ac:picMk id="4" creationId="{5B8A3F39-49EB-F9B4-450D-3DF4B3CCE645}"/>
          </ac:picMkLst>
        </pc:picChg>
        <pc:picChg chg="add mod replST">
          <ac:chgData name="Abdessamad Derraz" userId="4c6d9526346a9ae3" providerId="LiveId" clId="{AD25D313-8F40-411F-BE09-C1B3962AFFC3}" dt="2022-08-14T20:01:18.737" v="35074"/>
          <ac:picMkLst>
            <pc:docMk/>
            <pc:sldMk cId="3649368935" sldId="325"/>
            <ac:picMk id="5" creationId="{CB1CF3AA-3720-2C52-A78D-F25A93904542}"/>
          </ac:picMkLst>
        </pc:picChg>
        <pc:picChg chg="add del mod replST">
          <ac:chgData name="Abdessamad Derraz" userId="4c6d9526346a9ae3" providerId="LiveId" clId="{AD25D313-8F40-411F-BE09-C1B3962AFFC3}" dt="2022-08-14T20:01:18.611" v="35073"/>
          <ac:picMkLst>
            <pc:docMk/>
            <pc:sldMk cId="3649368935" sldId="325"/>
            <ac:picMk id="55" creationId="{F8E33DD9-D0A9-4C8F-9ADE-4DEDB97ABEE7}"/>
          </ac:picMkLst>
        </pc:picChg>
      </pc:sldChg>
      <pc:sldChg chg="modSp add mod ord modTransition modNotes modNotesTx">
        <pc:chgData name="Abdessamad Derraz" userId="4c6d9526346a9ae3" providerId="LiveId" clId="{AD25D313-8F40-411F-BE09-C1B3962AFFC3}" dt="2022-08-14T20:01:19.018" v="35076"/>
        <pc:sldMkLst>
          <pc:docMk/>
          <pc:sldMk cId="732576416" sldId="326"/>
        </pc:sldMkLst>
        <pc:spChg chg="replST">
          <ac:chgData name="Abdessamad Derraz" userId="4c6d9526346a9ae3" providerId="LiveId" clId="{AD25D313-8F40-411F-BE09-C1B3962AFFC3}" dt="2022-08-14T20:01:19.018" v="35076"/>
          <ac:spMkLst>
            <pc:docMk/>
            <pc:sldMk cId="732576416" sldId="326"/>
            <ac:spMk id="2" creationId="{530D44E9-1710-9731-EABF-8013C83F6BF9}"/>
          </ac:spMkLst>
        </pc:spChg>
        <pc:spChg chg="mod">
          <ac:chgData name="Abdessamad Derraz" userId="4c6d9526346a9ae3" providerId="LiveId" clId="{AD25D313-8F40-411F-BE09-C1B3962AFFC3}" dt="2022-08-11T14:46:43.344" v="19304"/>
          <ac:spMkLst>
            <pc:docMk/>
            <pc:sldMk cId="732576416" sldId="326"/>
            <ac:spMk id="4" creationId="{4E161143-505F-CAFA-F29C-9411D0962C50}"/>
          </ac:spMkLst>
        </pc:spChg>
      </pc:sldChg>
      <pc:sldChg chg="addSp delSp modSp mod modTransition modAnim modNotes modNotesTx">
        <pc:chgData name="Abdessamad Derraz" userId="4c6d9526346a9ae3" providerId="LiveId" clId="{AD25D313-8F40-411F-BE09-C1B3962AFFC3}" dt="2022-08-14T20:00:59.703" v="34834"/>
        <pc:sldMkLst>
          <pc:docMk/>
          <pc:sldMk cId="2983623144" sldId="327"/>
        </pc:sldMkLst>
        <pc:spChg chg="replST">
          <ac:chgData name="Abdessamad Derraz" userId="4c6d9526346a9ae3" providerId="LiveId" clId="{AD25D313-8F40-411F-BE09-C1B3962AFFC3}" dt="2022-08-14T20:00:59.703" v="34834"/>
          <ac:spMkLst>
            <pc:docMk/>
            <pc:sldMk cId="2983623144" sldId="327"/>
            <ac:spMk id="2" creationId="{B6CB6D97-9F54-9C96-8A3A-06BE4D97523F}"/>
          </ac:spMkLst>
        </pc:spChg>
        <pc:spChg chg="mod">
          <ac:chgData name="Abdessamad Derraz" userId="4c6d9526346a9ae3" providerId="LiveId" clId="{AD25D313-8F40-411F-BE09-C1B3962AFFC3}" dt="2022-08-11T14:46:43.344" v="19304"/>
          <ac:spMkLst>
            <pc:docMk/>
            <pc:sldMk cId="2983623144" sldId="327"/>
            <ac:spMk id="23" creationId="{0CE3601A-409F-7414-BBDD-E9EDC9059D62}"/>
          </ac:spMkLst>
        </pc:spChg>
        <pc:spChg chg="mod">
          <ac:chgData name="Abdessamad Derraz" userId="4c6d9526346a9ae3" providerId="LiveId" clId="{AD25D313-8F40-411F-BE09-C1B3962AFFC3}" dt="2022-08-11T14:46:43.344" v="19304"/>
          <ac:spMkLst>
            <pc:docMk/>
            <pc:sldMk cId="2983623144" sldId="327"/>
            <ac:spMk id="24" creationId="{1E859C35-A572-4A99-6573-F86841870328}"/>
          </ac:spMkLst>
        </pc:spChg>
        <pc:spChg chg="mod">
          <ac:chgData name="Abdessamad Derraz" userId="4c6d9526346a9ae3" providerId="LiveId" clId="{AD25D313-8F40-411F-BE09-C1B3962AFFC3}" dt="2022-08-11T14:46:43.344" v="19304"/>
          <ac:spMkLst>
            <pc:docMk/>
            <pc:sldMk cId="2983623144" sldId="327"/>
            <ac:spMk id="25" creationId="{2688DE09-232F-E7AA-F13D-15F0B8DE7F0A}"/>
          </ac:spMkLst>
        </pc:spChg>
        <pc:spChg chg="mod">
          <ac:chgData name="Abdessamad Derraz" userId="4c6d9526346a9ae3" providerId="LiveId" clId="{AD25D313-8F40-411F-BE09-C1B3962AFFC3}" dt="2022-08-11T14:46:43.344" v="19304"/>
          <ac:spMkLst>
            <pc:docMk/>
            <pc:sldMk cId="2983623144" sldId="327"/>
            <ac:spMk id="26" creationId="{7D493CD2-9D2F-3AA3-152E-F85D690E392A}"/>
          </ac:spMkLst>
        </pc:spChg>
        <pc:spChg chg="mod">
          <ac:chgData name="Abdessamad Derraz" userId="4c6d9526346a9ae3" providerId="LiveId" clId="{AD25D313-8F40-411F-BE09-C1B3962AFFC3}" dt="2022-08-11T14:46:43.344" v="19304"/>
          <ac:spMkLst>
            <pc:docMk/>
            <pc:sldMk cId="2983623144" sldId="327"/>
            <ac:spMk id="27" creationId="{931EF0B4-F247-D64A-689C-FD7D4EB077EF}"/>
          </ac:spMkLst>
        </pc:spChg>
        <pc:spChg chg="mod">
          <ac:chgData name="Abdessamad Derraz" userId="4c6d9526346a9ae3" providerId="LiveId" clId="{AD25D313-8F40-411F-BE09-C1B3962AFFC3}" dt="2022-08-11T14:46:43.344" v="19304"/>
          <ac:spMkLst>
            <pc:docMk/>
            <pc:sldMk cId="2983623144" sldId="327"/>
            <ac:spMk id="28" creationId="{8AE591E6-B863-D15E-E80E-58403D4AF5B9}"/>
          </ac:spMkLst>
        </pc:spChg>
        <pc:spChg chg="mod">
          <ac:chgData name="Abdessamad Derraz" userId="4c6d9526346a9ae3" providerId="LiveId" clId="{AD25D313-8F40-411F-BE09-C1B3962AFFC3}" dt="2022-08-11T14:46:43.344" v="19304"/>
          <ac:spMkLst>
            <pc:docMk/>
            <pc:sldMk cId="2983623144" sldId="327"/>
            <ac:spMk id="29" creationId="{A8635450-85FC-60D1-628A-67F3DE518125}"/>
          </ac:spMkLst>
        </pc:spChg>
        <pc:grpChg chg="add mod topLvl">
          <ac:chgData name="Abdessamad Derraz" userId="4c6d9526346a9ae3" providerId="LiveId" clId="{AD25D313-8F40-411F-BE09-C1B3962AFFC3}" dt="2022-07-31T10:15:05.815" v="6578" actId="164"/>
          <ac:grpSpMkLst>
            <pc:docMk/>
            <pc:sldMk cId="2983623144" sldId="327"/>
            <ac:grpSpMk id="2" creationId="{F634AE35-293C-418B-E428-1EE06E2911D4}"/>
          </ac:grpSpMkLst>
        </pc:grpChg>
        <pc:grpChg chg="add del mod">
          <ac:chgData name="Abdessamad Derraz" userId="4c6d9526346a9ae3" providerId="LiveId" clId="{AD25D313-8F40-411F-BE09-C1B3962AFFC3}" dt="2022-07-31T10:15:01.411" v="6571" actId="164"/>
          <ac:grpSpMkLst>
            <pc:docMk/>
            <pc:sldMk cId="2983623144" sldId="327"/>
            <ac:grpSpMk id="5" creationId="{B35342DF-D2F1-2DCE-4532-8DEE904E3B58}"/>
          </ac:grpSpMkLst>
        </pc:grpChg>
        <pc:grpChg chg="mod replST">
          <ac:chgData name="Abdessamad Derraz" userId="4c6d9526346a9ae3" providerId="LiveId" clId="{AD25D313-8F40-411F-BE09-C1B3962AFFC3}" dt="2022-08-14T20:00:59.176" v="34829"/>
          <ac:grpSpMkLst>
            <pc:docMk/>
            <pc:sldMk cId="2983623144" sldId="327"/>
            <ac:grpSpMk id="30" creationId="{9928B501-7279-2CF7-424A-9958DA6FFD7C}"/>
          </ac:grpSpMkLst>
        </pc:grpChg>
        <pc:picChg chg="mod topLvl replST">
          <ac:chgData name="Abdessamad Derraz" userId="4c6d9526346a9ae3" providerId="LiveId" clId="{AD25D313-8F40-411F-BE09-C1B3962AFFC3}" dt="2022-08-14T20:00:58.851" v="34825"/>
          <ac:picMkLst>
            <pc:docMk/>
            <pc:sldMk cId="2983623144" sldId="327"/>
            <ac:picMk id="4" creationId="{8C1988C5-E014-DF5E-9D37-D1BF2A56CD7C}"/>
          </ac:picMkLst>
        </pc:picChg>
        <pc:picChg chg="mod topLvl replST">
          <ac:chgData name="Abdessamad Derraz" userId="4c6d9526346a9ae3" providerId="LiveId" clId="{AD25D313-8F40-411F-BE09-C1B3962AFFC3}" dt="2022-08-14T20:00:58.936" v="34826"/>
          <ac:picMkLst>
            <pc:docMk/>
            <pc:sldMk cId="2983623144" sldId="327"/>
            <ac:picMk id="12" creationId="{5380EBAA-4CAA-F3B2-D4E3-55C95D3B207B}"/>
          </ac:picMkLst>
        </pc:picChg>
        <pc:picChg chg="mod topLvl replST">
          <ac:chgData name="Abdessamad Derraz" userId="4c6d9526346a9ae3" providerId="LiveId" clId="{AD25D313-8F40-411F-BE09-C1B3962AFFC3}" dt="2022-08-14T20:00:58.988" v="34827"/>
          <ac:picMkLst>
            <pc:docMk/>
            <pc:sldMk cId="2983623144" sldId="327"/>
            <ac:picMk id="13" creationId="{23F48183-4E0D-429C-9154-D4F7B8370960}"/>
          </ac:picMkLst>
        </pc:picChg>
        <pc:picChg chg="mod topLvl replST">
          <ac:chgData name="Abdessamad Derraz" userId="4c6d9526346a9ae3" providerId="LiveId" clId="{AD25D313-8F40-411F-BE09-C1B3962AFFC3}" dt="2022-08-14T20:00:59.076" v="34828"/>
          <ac:picMkLst>
            <pc:docMk/>
            <pc:sldMk cId="2983623144" sldId="327"/>
            <ac:picMk id="14" creationId="{811F2CD8-E5C4-BBF5-EEEB-ABA927D7648C}"/>
          </ac:picMkLst>
        </pc:picChg>
        <pc:picChg chg="add del">
          <ac:chgData name="Abdessamad Derraz" userId="4c6d9526346a9ae3" providerId="LiveId" clId="{AD25D313-8F40-411F-BE09-C1B3962AFFC3}" dt="2022-07-31T10:15:25.708" v="6591" actId="478"/>
          <ac:picMkLst>
            <pc:docMk/>
            <pc:sldMk cId="2983623144" sldId="327"/>
            <ac:picMk id="16" creationId="{E2E785AB-1621-B6AE-61B2-DA31647B8323}"/>
          </ac:picMkLst>
        </pc:picChg>
        <pc:picChg chg="add del">
          <ac:chgData name="Abdessamad Derraz" userId="4c6d9526346a9ae3" providerId="LiveId" clId="{AD25D313-8F40-411F-BE09-C1B3962AFFC3}" dt="2022-07-31T10:15:25.708" v="6591" actId="478"/>
          <ac:picMkLst>
            <pc:docMk/>
            <pc:sldMk cId="2983623144" sldId="327"/>
            <ac:picMk id="17" creationId="{4C8D3845-EA5A-DD61-ACDD-903162D1252E}"/>
          </ac:picMkLst>
        </pc:picChg>
        <pc:picChg chg="add del">
          <ac:chgData name="Abdessamad Derraz" userId="4c6d9526346a9ae3" providerId="LiveId" clId="{AD25D313-8F40-411F-BE09-C1B3962AFFC3}" dt="2022-07-31T10:15:25.708" v="6591" actId="478"/>
          <ac:picMkLst>
            <pc:docMk/>
            <pc:sldMk cId="2983623144" sldId="327"/>
            <ac:picMk id="18" creationId="{85AEF35A-F774-8DD5-9656-5C265DAC1389}"/>
          </ac:picMkLst>
        </pc:picChg>
        <pc:picChg chg="add del">
          <ac:chgData name="Abdessamad Derraz" userId="4c6d9526346a9ae3" providerId="LiveId" clId="{AD25D313-8F40-411F-BE09-C1B3962AFFC3}" dt="2022-07-31T10:15:25.708" v="6591" actId="478"/>
          <ac:picMkLst>
            <pc:docMk/>
            <pc:sldMk cId="2983623144" sldId="327"/>
            <ac:picMk id="19" creationId="{AD636A59-0C14-48CF-77DC-B6C491ACCBC5}"/>
          </ac:picMkLst>
        </pc:picChg>
        <pc:picChg chg="mod replST">
          <ac:chgData name="Abdessamad Derraz" userId="4c6d9526346a9ae3" providerId="LiveId" clId="{AD25D313-8F40-411F-BE09-C1B3962AFFC3}" dt="2022-08-14T20:00:59.246" v="34830"/>
          <ac:picMkLst>
            <pc:docMk/>
            <pc:sldMk cId="2983623144" sldId="327"/>
            <ac:picMk id="32" creationId="{0A75D109-A44B-FE75-311D-FF1D5280B7B6}"/>
          </ac:picMkLst>
        </pc:picChg>
        <pc:picChg chg="mod topLvl replST">
          <ac:chgData name="Abdessamad Derraz" userId="4c6d9526346a9ae3" providerId="LiveId" clId="{AD25D313-8F40-411F-BE09-C1B3962AFFC3}" dt="2022-08-14T20:00:59.340" v="34831"/>
          <ac:picMkLst>
            <pc:docMk/>
            <pc:sldMk cId="2983623144" sldId="327"/>
            <ac:picMk id="40" creationId="{2DCA17C1-C8D4-B7F0-438A-BFD6C298E734}"/>
          </ac:picMkLst>
        </pc:picChg>
        <pc:picChg chg="mod topLvl replST">
          <ac:chgData name="Abdessamad Derraz" userId="4c6d9526346a9ae3" providerId="LiveId" clId="{AD25D313-8F40-411F-BE09-C1B3962AFFC3}" dt="2022-08-14T20:00:59.422" v="34832"/>
          <ac:picMkLst>
            <pc:docMk/>
            <pc:sldMk cId="2983623144" sldId="327"/>
            <ac:picMk id="42" creationId="{9D145DC9-9C32-A868-BC45-204B9CE55ECD}"/>
          </ac:picMkLst>
        </pc:picChg>
        <pc:picChg chg="mod topLvl replST">
          <ac:chgData name="Abdessamad Derraz" userId="4c6d9526346a9ae3" providerId="LiveId" clId="{AD25D313-8F40-411F-BE09-C1B3962AFFC3}" dt="2022-08-14T20:00:59.519" v="34833"/>
          <ac:picMkLst>
            <pc:docMk/>
            <pc:sldMk cId="2983623144" sldId="327"/>
            <ac:picMk id="44" creationId="{E16D336B-A8CC-03A7-09E8-F6D767F9B280}"/>
          </ac:picMkLst>
        </pc:picChg>
      </pc:sldChg>
      <pc:sldChg chg="addSp delSp modSp new mod ord modTransition modClrScheme chgLayout modNotes modNotesTx">
        <pc:chgData name="Abdessamad Derraz" userId="4c6d9526346a9ae3" providerId="LiveId" clId="{AD25D313-8F40-411F-BE09-C1B3962AFFC3}" dt="2022-08-14T20:01:20.008" v="35088"/>
        <pc:sldMkLst>
          <pc:docMk/>
          <pc:sldMk cId="3603458896" sldId="328"/>
        </pc:sldMkLst>
        <pc:spChg chg="replST">
          <ac:chgData name="Abdessamad Derraz" userId="4c6d9526346a9ae3" providerId="LiveId" clId="{AD25D313-8F40-411F-BE09-C1B3962AFFC3}" dt="2022-08-14T20:01:20.008" v="35088"/>
          <ac:spMkLst>
            <pc:docMk/>
            <pc:sldMk cId="3603458896" sldId="328"/>
            <ac:spMk id="2" creationId="{66E4AE86-E666-B783-4D54-0EE5FF9167EC}"/>
          </ac:spMkLst>
        </pc:spChg>
        <pc:spChg chg="del mod ord">
          <ac:chgData name="Abdessamad Derraz" userId="4c6d9526346a9ae3" providerId="LiveId" clId="{AD25D313-8F40-411F-BE09-C1B3962AFFC3}" dt="2022-08-01T12:58:38.596" v="6686" actId="700"/>
          <ac:spMkLst>
            <pc:docMk/>
            <pc:sldMk cId="3603458896" sldId="328"/>
            <ac:spMk id="2" creationId="{A90488EF-3A02-0501-FE9F-4CF7AB7225C3}"/>
          </ac:spMkLst>
        </pc:spChg>
        <pc:spChg chg="del">
          <ac:chgData name="Abdessamad Derraz" userId="4c6d9526346a9ae3" providerId="LiveId" clId="{AD25D313-8F40-411F-BE09-C1B3962AFFC3}" dt="2022-08-01T12:58:38.596" v="6686" actId="700"/>
          <ac:spMkLst>
            <pc:docMk/>
            <pc:sldMk cId="3603458896" sldId="328"/>
            <ac:spMk id="3" creationId="{B81F7D09-1F20-ADB0-43B0-B5DAF0745DAD}"/>
          </ac:spMkLst>
        </pc:spChg>
        <pc:spChg chg="del">
          <ac:chgData name="Abdessamad Derraz" userId="4c6d9526346a9ae3" providerId="LiveId" clId="{AD25D313-8F40-411F-BE09-C1B3962AFFC3}" dt="2022-08-01T12:58:38.596" v="6686" actId="700"/>
          <ac:spMkLst>
            <pc:docMk/>
            <pc:sldMk cId="3603458896" sldId="328"/>
            <ac:spMk id="4" creationId="{78FBBB7D-241E-5F2D-1950-09AA3F2E69E0}"/>
          </ac:spMkLst>
        </pc:spChg>
        <pc:spChg chg="add mod ord replST">
          <ac:chgData name="Abdessamad Derraz" userId="4c6d9526346a9ae3" providerId="LiveId" clId="{AD25D313-8F40-411F-BE09-C1B3962AFFC3}" dt="2022-08-14T20:01:19.461" v="35081"/>
          <ac:spMkLst>
            <pc:docMk/>
            <pc:sldMk cId="3603458896" sldId="328"/>
            <ac:spMk id="5" creationId="{70F76E0D-7642-B276-2FB6-79098C6742E3}"/>
          </ac:spMkLst>
        </pc:spChg>
        <pc:spChg chg="mod replST">
          <ac:chgData name="Abdessamad Derraz" userId="4c6d9526346a9ae3" providerId="LiveId" clId="{AD25D313-8F40-411F-BE09-C1B3962AFFC3}" dt="2022-08-14T20:01:19.242" v="35078"/>
          <ac:spMkLst>
            <pc:docMk/>
            <pc:sldMk cId="3603458896" sldId="328"/>
            <ac:spMk id="6" creationId="{4571B0D3-C7A7-700B-0D23-85EDE7A1D143}"/>
          </ac:spMkLst>
        </pc:spChg>
        <pc:spChg chg="mod replST">
          <ac:chgData name="Abdessamad Derraz" userId="4c6d9526346a9ae3" providerId="LiveId" clId="{AD25D313-8F40-411F-BE09-C1B3962AFFC3}" dt="2022-08-14T20:01:19.188" v="35077"/>
          <ac:spMkLst>
            <pc:docMk/>
            <pc:sldMk cId="3603458896" sldId="328"/>
            <ac:spMk id="7" creationId="{50A7DAEA-C226-E0D6-1B1C-AD5520EAC642}"/>
          </ac:spMkLst>
        </pc:spChg>
        <pc:spChg chg="mod replST">
          <ac:chgData name="Abdessamad Derraz" userId="4c6d9526346a9ae3" providerId="LiveId" clId="{AD25D313-8F40-411F-BE09-C1B3962AFFC3}" dt="2022-08-14T20:01:19.323" v="35079"/>
          <ac:spMkLst>
            <pc:docMk/>
            <pc:sldMk cId="3603458896" sldId="328"/>
            <ac:spMk id="8" creationId="{0AB6A5A9-A179-9D3E-A4D0-1D0AADA271EC}"/>
          </ac:spMkLst>
        </pc:spChg>
        <pc:spChg chg="mod">
          <ac:chgData name="Abdessamad Derraz" userId="4c6d9526346a9ae3" providerId="LiveId" clId="{AD25D313-8F40-411F-BE09-C1B3962AFFC3}" dt="2022-08-11T14:46:43.344" v="19304"/>
          <ac:spMkLst>
            <pc:docMk/>
            <pc:sldMk cId="3603458896" sldId="328"/>
            <ac:spMk id="9" creationId="{69B79072-9D21-4EE1-ED97-8EE6ECD93C76}"/>
          </ac:spMkLst>
        </pc:spChg>
        <pc:spChg chg="mod">
          <ac:chgData name="Abdessamad Derraz" userId="4c6d9526346a9ae3" providerId="LiveId" clId="{AD25D313-8F40-411F-BE09-C1B3962AFFC3}" dt="2022-08-11T14:46:43.344" v="19304"/>
          <ac:spMkLst>
            <pc:docMk/>
            <pc:sldMk cId="3603458896" sldId="328"/>
            <ac:spMk id="10" creationId="{9B37166F-848B-1CC8-66CF-78380FECF905}"/>
          </ac:spMkLst>
        </pc:spChg>
        <pc:spChg chg="mod">
          <ac:chgData name="Abdessamad Derraz" userId="4c6d9526346a9ae3" providerId="LiveId" clId="{AD25D313-8F40-411F-BE09-C1B3962AFFC3}" dt="2022-08-11T14:46:43.344" v="19304"/>
          <ac:spMkLst>
            <pc:docMk/>
            <pc:sldMk cId="3603458896" sldId="328"/>
            <ac:spMk id="11" creationId="{62B363A6-C6A5-92C3-4FDB-68734C7228A0}"/>
          </ac:spMkLst>
        </pc:spChg>
        <pc:spChg chg="mod">
          <ac:chgData name="Abdessamad Derraz" userId="4c6d9526346a9ae3" providerId="LiveId" clId="{AD25D313-8F40-411F-BE09-C1B3962AFFC3}" dt="2022-08-11T14:46:43.344" v="19304"/>
          <ac:spMkLst>
            <pc:docMk/>
            <pc:sldMk cId="3603458896" sldId="328"/>
            <ac:spMk id="12" creationId="{E67D02A5-1C75-19D6-7263-5E1832F0963C}"/>
          </ac:spMkLst>
        </pc:spChg>
        <pc:spChg chg="mod">
          <ac:chgData name="Abdessamad Derraz" userId="4c6d9526346a9ae3" providerId="LiveId" clId="{AD25D313-8F40-411F-BE09-C1B3962AFFC3}" dt="2022-08-11T14:46:43.344" v="19304"/>
          <ac:spMkLst>
            <pc:docMk/>
            <pc:sldMk cId="3603458896" sldId="328"/>
            <ac:spMk id="13" creationId="{1EE8E63F-90C2-C573-7A69-2D2F1A19F0A6}"/>
          </ac:spMkLst>
        </pc:spChg>
        <pc:spChg chg="mod">
          <ac:chgData name="Abdessamad Derraz" userId="4c6d9526346a9ae3" providerId="LiveId" clId="{AD25D313-8F40-411F-BE09-C1B3962AFFC3}" dt="2022-08-11T14:46:43.344" v="19304"/>
          <ac:spMkLst>
            <pc:docMk/>
            <pc:sldMk cId="3603458896" sldId="328"/>
            <ac:spMk id="14" creationId="{A36714B8-F50E-28F4-439C-F5338C107922}"/>
          </ac:spMkLst>
        </pc:spChg>
        <pc:spChg chg="mod">
          <ac:chgData name="Abdessamad Derraz" userId="4c6d9526346a9ae3" providerId="LiveId" clId="{AD25D313-8F40-411F-BE09-C1B3962AFFC3}" dt="2022-08-11T14:46:43.344" v="19304"/>
          <ac:spMkLst>
            <pc:docMk/>
            <pc:sldMk cId="3603458896" sldId="328"/>
            <ac:spMk id="15" creationId="{E0302E59-7CC8-347D-3047-B097F8E6BC35}"/>
          </ac:spMkLst>
        </pc:spChg>
        <pc:spChg chg="mod">
          <ac:chgData name="Abdessamad Derraz" userId="4c6d9526346a9ae3" providerId="LiveId" clId="{AD25D313-8F40-411F-BE09-C1B3962AFFC3}" dt="2022-08-11T14:46:43.344" v="19304"/>
          <ac:spMkLst>
            <pc:docMk/>
            <pc:sldMk cId="3603458896" sldId="328"/>
            <ac:spMk id="16" creationId="{3090BE8D-4787-FC9E-14D1-FAE0A453C778}"/>
          </ac:spMkLst>
        </pc:spChg>
        <pc:spChg chg="mod">
          <ac:chgData name="Abdessamad Derraz" userId="4c6d9526346a9ae3" providerId="LiveId" clId="{AD25D313-8F40-411F-BE09-C1B3962AFFC3}" dt="2022-08-11T14:46:43.344" v="19304"/>
          <ac:spMkLst>
            <pc:docMk/>
            <pc:sldMk cId="3603458896" sldId="328"/>
            <ac:spMk id="17" creationId="{34FC8E76-5E36-05CD-442F-FCEE518E2B69}"/>
          </ac:spMkLst>
        </pc:spChg>
        <pc:spChg chg="mod">
          <ac:chgData name="Abdessamad Derraz" userId="4c6d9526346a9ae3" providerId="LiveId" clId="{AD25D313-8F40-411F-BE09-C1B3962AFFC3}" dt="2022-08-11T14:46:43.344" v="19304"/>
          <ac:spMkLst>
            <pc:docMk/>
            <pc:sldMk cId="3603458896" sldId="328"/>
            <ac:spMk id="18" creationId="{5B456B99-5088-98F2-2A53-DDA7A1914B9D}"/>
          </ac:spMkLst>
        </pc:spChg>
        <pc:spChg chg="mod">
          <ac:chgData name="Abdessamad Derraz" userId="4c6d9526346a9ae3" providerId="LiveId" clId="{AD25D313-8F40-411F-BE09-C1B3962AFFC3}" dt="2022-08-11T14:46:43.344" v="19304"/>
          <ac:spMkLst>
            <pc:docMk/>
            <pc:sldMk cId="3603458896" sldId="328"/>
            <ac:spMk id="19" creationId="{9AC3E7D3-B017-DF1D-D81E-5A6D18B6AD68}"/>
          </ac:spMkLst>
        </pc:spChg>
        <pc:spChg chg="mod">
          <ac:chgData name="Abdessamad Derraz" userId="4c6d9526346a9ae3" providerId="LiveId" clId="{AD25D313-8F40-411F-BE09-C1B3962AFFC3}" dt="2022-08-11T14:46:43.344" v="19304"/>
          <ac:spMkLst>
            <pc:docMk/>
            <pc:sldMk cId="3603458896" sldId="328"/>
            <ac:spMk id="20" creationId="{AEB5BCAB-28F9-F11C-C2D1-41C3FDA88D2B}"/>
          </ac:spMkLst>
        </pc:spChg>
        <pc:spChg chg="mod">
          <ac:chgData name="Abdessamad Derraz" userId="4c6d9526346a9ae3" providerId="LiveId" clId="{AD25D313-8F40-411F-BE09-C1B3962AFFC3}" dt="2022-08-11T14:46:43.344" v="19304"/>
          <ac:spMkLst>
            <pc:docMk/>
            <pc:sldMk cId="3603458896" sldId="328"/>
            <ac:spMk id="21" creationId="{A0E01634-869A-1614-BC56-DAB7F5C3F347}"/>
          </ac:spMkLst>
        </pc:spChg>
        <pc:spChg chg="mod">
          <ac:chgData name="Abdessamad Derraz" userId="4c6d9526346a9ae3" providerId="LiveId" clId="{AD25D313-8F40-411F-BE09-C1B3962AFFC3}" dt="2022-08-11T14:46:43.344" v="19304"/>
          <ac:spMkLst>
            <pc:docMk/>
            <pc:sldMk cId="3603458896" sldId="328"/>
            <ac:spMk id="22" creationId="{13A25EA0-FE95-2F03-F7CE-7832813A0FF8}"/>
          </ac:spMkLst>
        </pc:spChg>
        <pc:spChg chg="mod">
          <ac:chgData name="Abdessamad Derraz" userId="4c6d9526346a9ae3" providerId="LiveId" clId="{AD25D313-8F40-411F-BE09-C1B3962AFFC3}" dt="2022-08-11T14:46:43.344" v="19304"/>
          <ac:spMkLst>
            <pc:docMk/>
            <pc:sldMk cId="3603458896" sldId="328"/>
            <ac:spMk id="23" creationId="{6B23F91F-3754-E9F8-24C9-306117948BFB}"/>
          </ac:spMkLst>
        </pc:spChg>
        <pc:spChg chg="mod">
          <ac:chgData name="Abdessamad Derraz" userId="4c6d9526346a9ae3" providerId="LiveId" clId="{AD25D313-8F40-411F-BE09-C1B3962AFFC3}" dt="2022-08-11T14:46:43.344" v="19304"/>
          <ac:spMkLst>
            <pc:docMk/>
            <pc:sldMk cId="3603458896" sldId="328"/>
            <ac:spMk id="24" creationId="{82B1E274-A447-9600-500B-424CDEA6370D}"/>
          </ac:spMkLst>
        </pc:spChg>
        <pc:spChg chg="mod">
          <ac:chgData name="Abdessamad Derraz" userId="4c6d9526346a9ae3" providerId="LiveId" clId="{AD25D313-8F40-411F-BE09-C1B3962AFFC3}" dt="2022-08-11T14:46:43.344" v="19304"/>
          <ac:spMkLst>
            <pc:docMk/>
            <pc:sldMk cId="3603458896" sldId="328"/>
            <ac:spMk id="25" creationId="{44D70DA1-FCB7-C581-C2BD-02C37C144D55}"/>
          </ac:spMkLst>
        </pc:spChg>
        <pc:spChg chg="mod">
          <ac:chgData name="Abdessamad Derraz" userId="4c6d9526346a9ae3" providerId="LiveId" clId="{AD25D313-8F40-411F-BE09-C1B3962AFFC3}" dt="2022-08-11T14:46:43.344" v="19304"/>
          <ac:spMkLst>
            <pc:docMk/>
            <pc:sldMk cId="3603458896" sldId="328"/>
            <ac:spMk id="26" creationId="{CB011206-AC96-1B73-EFA9-A87129F7B0C4}"/>
          </ac:spMkLst>
        </pc:spChg>
        <pc:spChg chg="mod">
          <ac:chgData name="Abdessamad Derraz" userId="4c6d9526346a9ae3" providerId="LiveId" clId="{AD25D313-8F40-411F-BE09-C1B3962AFFC3}" dt="2022-08-11T14:46:43.344" v="19304"/>
          <ac:spMkLst>
            <pc:docMk/>
            <pc:sldMk cId="3603458896" sldId="328"/>
            <ac:spMk id="27" creationId="{834ED6EE-9124-6FF6-EFFB-DBDDDC78FA42}"/>
          </ac:spMkLst>
        </pc:spChg>
        <pc:spChg chg="mod">
          <ac:chgData name="Abdessamad Derraz" userId="4c6d9526346a9ae3" providerId="LiveId" clId="{AD25D313-8F40-411F-BE09-C1B3962AFFC3}" dt="2022-08-11T14:46:43.344" v="19304"/>
          <ac:spMkLst>
            <pc:docMk/>
            <pc:sldMk cId="3603458896" sldId="328"/>
            <ac:spMk id="28" creationId="{75240466-0661-A0F3-7F7B-AD9607D15514}"/>
          </ac:spMkLst>
        </pc:spChg>
        <pc:spChg chg="mod">
          <ac:chgData name="Abdessamad Derraz" userId="4c6d9526346a9ae3" providerId="LiveId" clId="{AD25D313-8F40-411F-BE09-C1B3962AFFC3}" dt="2022-08-11T14:46:43.344" v="19304"/>
          <ac:spMkLst>
            <pc:docMk/>
            <pc:sldMk cId="3603458896" sldId="328"/>
            <ac:spMk id="29" creationId="{D718EF98-DB5B-FA71-4CFF-C37EE8F56C02}"/>
          </ac:spMkLst>
        </pc:spChg>
        <pc:spChg chg="mod">
          <ac:chgData name="Abdessamad Derraz" userId="4c6d9526346a9ae3" providerId="LiveId" clId="{AD25D313-8F40-411F-BE09-C1B3962AFFC3}" dt="2022-08-11T14:46:43.344" v="19304"/>
          <ac:spMkLst>
            <pc:docMk/>
            <pc:sldMk cId="3603458896" sldId="328"/>
            <ac:spMk id="31" creationId="{D17FF1AB-1525-EEF4-EAE4-57094C7EBDC6}"/>
          </ac:spMkLst>
        </pc:spChg>
        <pc:spChg chg="mod">
          <ac:chgData name="Abdessamad Derraz" userId="4c6d9526346a9ae3" providerId="LiveId" clId="{AD25D313-8F40-411F-BE09-C1B3962AFFC3}" dt="2022-08-11T14:46:43.344" v="19304"/>
          <ac:spMkLst>
            <pc:docMk/>
            <pc:sldMk cId="3603458896" sldId="328"/>
            <ac:spMk id="32" creationId="{ACBC33C5-CAA1-181C-FA90-9612531970D1}"/>
          </ac:spMkLst>
        </pc:spChg>
        <pc:spChg chg="mod">
          <ac:chgData name="Abdessamad Derraz" userId="4c6d9526346a9ae3" providerId="LiveId" clId="{AD25D313-8F40-411F-BE09-C1B3962AFFC3}" dt="2022-08-11T14:46:43.344" v="19304"/>
          <ac:spMkLst>
            <pc:docMk/>
            <pc:sldMk cId="3603458896" sldId="328"/>
            <ac:spMk id="33" creationId="{A684C580-D751-40F8-1BAE-A4CCC7046EE4}"/>
          </ac:spMkLst>
        </pc:spChg>
        <pc:spChg chg="mod">
          <ac:chgData name="Abdessamad Derraz" userId="4c6d9526346a9ae3" providerId="LiveId" clId="{AD25D313-8F40-411F-BE09-C1B3962AFFC3}" dt="2022-08-11T14:46:43.344" v="19304"/>
          <ac:spMkLst>
            <pc:docMk/>
            <pc:sldMk cId="3603458896" sldId="328"/>
            <ac:spMk id="34" creationId="{F719AA9D-6F27-3EF1-97C3-ACB1E449DF61}"/>
          </ac:spMkLst>
        </pc:spChg>
        <pc:spChg chg="mod replST">
          <ac:chgData name="Abdessamad Derraz" userId="4c6d9526346a9ae3" providerId="LiveId" clId="{AD25D313-8F40-411F-BE09-C1B3962AFFC3}" dt="2022-08-14T20:01:19.604" v="35083"/>
          <ac:spMkLst>
            <pc:docMk/>
            <pc:sldMk cId="3603458896" sldId="328"/>
            <ac:spMk id="35" creationId="{1AE1383D-02D9-255A-D0F8-76F324928951}"/>
          </ac:spMkLst>
        </pc:spChg>
        <pc:spChg chg="mod replST">
          <ac:chgData name="Abdessamad Derraz" userId="4c6d9526346a9ae3" providerId="LiveId" clId="{AD25D313-8F40-411F-BE09-C1B3962AFFC3}" dt="2022-08-14T20:01:19.803" v="35085"/>
          <ac:spMkLst>
            <pc:docMk/>
            <pc:sldMk cId="3603458896" sldId="328"/>
            <ac:spMk id="36" creationId="{1D89B4D0-5887-08FC-81C4-45A62E29ED68}"/>
          </ac:spMkLst>
        </pc:spChg>
        <pc:spChg chg="mod replST">
          <ac:chgData name="Abdessamad Derraz" userId="4c6d9526346a9ae3" providerId="LiveId" clId="{AD25D313-8F40-411F-BE09-C1B3962AFFC3}" dt="2022-08-14T20:01:19.849" v="35086"/>
          <ac:spMkLst>
            <pc:docMk/>
            <pc:sldMk cId="3603458896" sldId="328"/>
            <ac:spMk id="37" creationId="{655D09E8-0FFB-DB4D-9A4D-A91D2F5C1A8A}"/>
          </ac:spMkLst>
        </pc:spChg>
        <pc:spChg chg="mod replST">
          <ac:chgData name="Abdessamad Derraz" userId="4c6d9526346a9ae3" providerId="LiveId" clId="{AD25D313-8F40-411F-BE09-C1B3962AFFC3}" dt="2022-08-14T20:01:19.948" v="35087"/>
          <ac:spMkLst>
            <pc:docMk/>
            <pc:sldMk cId="3603458896" sldId="328"/>
            <ac:spMk id="38" creationId="{75C153C9-9431-68EC-992A-1CA79758B500}"/>
          </ac:spMkLst>
        </pc:spChg>
        <pc:spChg chg="mod replST">
          <ac:chgData name="Abdessamad Derraz" userId="4c6d9526346a9ae3" providerId="LiveId" clId="{AD25D313-8F40-411F-BE09-C1B3962AFFC3}" dt="2022-08-14T20:01:19.698" v="35084"/>
          <ac:spMkLst>
            <pc:docMk/>
            <pc:sldMk cId="3603458896" sldId="328"/>
            <ac:spMk id="45" creationId="{B0CE6BAB-E373-14D4-0D5D-2A46C8B5741C}"/>
          </ac:spMkLst>
        </pc:spChg>
        <pc:grpChg chg="mod">
          <ac:chgData name="Abdessamad Derraz" userId="4c6d9526346a9ae3" providerId="LiveId" clId="{AD25D313-8F40-411F-BE09-C1B3962AFFC3}" dt="2022-08-11T14:46:43.344" v="19304"/>
          <ac:grpSpMkLst>
            <pc:docMk/>
            <pc:sldMk cId="3603458896" sldId="328"/>
            <ac:grpSpMk id="30" creationId="{B9D489CA-B043-6421-4CD8-8B6B94030819}"/>
          </ac:grpSpMkLst>
        </pc:grpChg>
        <pc:grpChg chg="mod replST">
          <ac:chgData name="Abdessamad Derraz" userId="4c6d9526346a9ae3" providerId="LiveId" clId="{AD25D313-8F40-411F-BE09-C1B3962AFFC3}" dt="2022-08-14T20:01:19.406" v="35080"/>
          <ac:grpSpMkLst>
            <pc:docMk/>
            <pc:sldMk cId="3603458896" sldId="328"/>
            <ac:grpSpMk id="39" creationId="{29EE2356-B4E4-D7CE-9E18-C4E5410D292F}"/>
          </ac:grpSpMkLst>
        </pc:grpChg>
        <pc:picChg chg="add mod replST">
          <ac:chgData name="Abdessamad Derraz" userId="4c6d9526346a9ae3" providerId="LiveId" clId="{AD25D313-8F40-411F-BE09-C1B3962AFFC3}" dt="2022-08-14T20:01:19.548" v="35082"/>
          <ac:picMkLst>
            <pc:docMk/>
            <pc:sldMk cId="3603458896" sldId="328"/>
            <ac:picMk id="1026" creationId="{83B25EEB-58B0-7077-5ABD-495199EB1632}"/>
          </ac:picMkLst>
        </pc:picChg>
      </pc:sldChg>
      <pc:sldChg chg="addSp delSp modSp add mod modTransition modAnim modNotes modNotesTx">
        <pc:chgData name="Abdessamad Derraz" userId="4c6d9526346a9ae3" providerId="LiveId" clId="{AD25D313-8F40-411F-BE09-C1B3962AFFC3}" dt="2022-08-14T20:01:21.368" v="35108"/>
        <pc:sldMkLst>
          <pc:docMk/>
          <pc:sldMk cId="2405798717" sldId="329"/>
        </pc:sldMkLst>
        <pc:spChg chg="replST">
          <ac:chgData name="Abdessamad Derraz" userId="4c6d9526346a9ae3" providerId="LiveId" clId="{AD25D313-8F40-411F-BE09-C1B3962AFFC3}" dt="2022-08-14T20:01:21.368" v="35108"/>
          <ac:spMkLst>
            <pc:docMk/>
            <pc:sldMk cId="2405798717" sldId="329"/>
            <ac:spMk id="2" creationId="{B0C8A6F8-7EC2-C1F7-13A6-51D7A2C459C4}"/>
          </ac:spMkLst>
        </pc:spChg>
        <pc:spChg chg="mod">
          <ac:chgData name="Abdessamad Derraz" userId="4c6d9526346a9ae3" providerId="LiveId" clId="{AD25D313-8F40-411F-BE09-C1B3962AFFC3}" dt="2022-08-11T14:46:43.344" v="19304"/>
          <ac:spMkLst>
            <pc:docMk/>
            <pc:sldMk cId="2405798717" sldId="329"/>
            <ac:spMk id="4" creationId="{7EE9C24F-BE20-6751-255C-210887FAA915}"/>
          </ac:spMkLst>
        </pc:spChg>
        <pc:spChg chg="mod replST">
          <ac:chgData name="Abdessamad Derraz" userId="4c6d9526346a9ae3" providerId="LiveId" clId="{AD25D313-8F40-411F-BE09-C1B3962AFFC3}" dt="2022-08-14T20:01:20.148" v="35090"/>
          <ac:spMkLst>
            <pc:docMk/>
            <pc:sldMk cId="2405798717" sldId="329"/>
            <ac:spMk id="5" creationId="{70F76E0D-7642-B276-2FB6-79098C6742E3}"/>
          </ac:spMkLst>
        </pc:spChg>
        <pc:spChg chg="mod">
          <ac:chgData name="Abdessamad Derraz" userId="4c6d9526346a9ae3" providerId="LiveId" clId="{AD25D313-8F40-411F-BE09-C1B3962AFFC3}" dt="2022-08-11T14:46:43.344" v="19304"/>
          <ac:spMkLst>
            <pc:docMk/>
            <pc:sldMk cId="2405798717" sldId="329"/>
            <ac:spMk id="6" creationId="{B67C97B6-EC27-E9B6-DD02-4484CEAF6BE4}"/>
          </ac:spMkLst>
        </pc:spChg>
        <pc:spChg chg="mod">
          <ac:chgData name="Abdessamad Derraz" userId="4c6d9526346a9ae3" providerId="LiveId" clId="{AD25D313-8F40-411F-BE09-C1B3962AFFC3}" dt="2022-08-11T14:46:43.344" v="19304"/>
          <ac:spMkLst>
            <pc:docMk/>
            <pc:sldMk cId="2405798717" sldId="329"/>
            <ac:spMk id="7" creationId="{8E5083F8-9C34-C6A5-55FC-6D364972E12A}"/>
          </ac:spMkLst>
        </pc:spChg>
        <pc:spChg chg="mod">
          <ac:chgData name="Abdessamad Derraz" userId="4c6d9526346a9ae3" providerId="LiveId" clId="{AD25D313-8F40-411F-BE09-C1B3962AFFC3}" dt="2022-08-11T14:46:43.344" v="19304"/>
          <ac:spMkLst>
            <pc:docMk/>
            <pc:sldMk cId="2405798717" sldId="329"/>
            <ac:spMk id="8" creationId="{35B430E7-D618-A193-D129-20BC68F4D556}"/>
          </ac:spMkLst>
        </pc:spChg>
        <pc:spChg chg="mod">
          <ac:chgData name="Abdessamad Derraz" userId="4c6d9526346a9ae3" providerId="LiveId" clId="{AD25D313-8F40-411F-BE09-C1B3962AFFC3}" dt="2022-08-11T14:46:43.344" v="19304"/>
          <ac:spMkLst>
            <pc:docMk/>
            <pc:sldMk cId="2405798717" sldId="329"/>
            <ac:spMk id="9" creationId="{C7E1DC15-3673-F37C-3A34-56B8E83895DA}"/>
          </ac:spMkLst>
        </pc:spChg>
        <pc:spChg chg="mod">
          <ac:chgData name="Abdessamad Derraz" userId="4c6d9526346a9ae3" providerId="LiveId" clId="{AD25D313-8F40-411F-BE09-C1B3962AFFC3}" dt="2022-08-11T14:46:43.344" v="19304"/>
          <ac:spMkLst>
            <pc:docMk/>
            <pc:sldMk cId="2405798717" sldId="329"/>
            <ac:spMk id="10" creationId="{EB6A08CE-B5CD-E2A4-0D49-05DB47845335}"/>
          </ac:spMkLst>
        </pc:spChg>
        <pc:spChg chg="mod">
          <ac:chgData name="Abdessamad Derraz" userId="4c6d9526346a9ae3" providerId="LiveId" clId="{AD25D313-8F40-411F-BE09-C1B3962AFFC3}" dt="2022-08-11T14:46:43.344" v="19304"/>
          <ac:spMkLst>
            <pc:docMk/>
            <pc:sldMk cId="2405798717" sldId="329"/>
            <ac:spMk id="11" creationId="{D94EE83C-6429-82D5-4FF8-90BE8B731933}"/>
          </ac:spMkLst>
        </pc:spChg>
        <pc:spChg chg="mod">
          <ac:chgData name="Abdessamad Derraz" userId="4c6d9526346a9ae3" providerId="LiveId" clId="{AD25D313-8F40-411F-BE09-C1B3962AFFC3}" dt="2022-08-11T14:46:43.344" v="19304"/>
          <ac:spMkLst>
            <pc:docMk/>
            <pc:sldMk cId="2405798717" sldId="329"/>
            <ac:spMk id="12" creationId="{56A5BCE2-BFA8-8FF2-5C45-83D0C14FCC57}"/>
          </ac:spMkLst>
        </pc:spChg>
        <pc:spChg chg="mod">
          <ac:chgData name="Abdessamad Derraz" userId="4c6d9526346a9ae3" providerId="LiveId" clId="{AD25D313-8F40-411F-BE09-C1B3962AFFC3}" dt="2022-08-11T14:46:43.344" v="19304"/>
          <ac:spMkLst>
            <pc:docMk/>
            <pc:sldMk cId="2405798717" sldId="329"/>
            <ac:spMk id="13" creationId="{1DB6A8BD-ED98-98E1-1D40-E3A4C6382E1C}"/>
          </ac:spMkLst>
        </pc:spChg>
        <pc:spChg chg="mod">
          <ac:chgData name="Abdessamad Derraz" userId="4c6d9526346a9ae3" providerId="LiveId" clId="{AD25D313-8F40-411F-BE09-C1B3962AFFC3}" dt="2022-08-11T14:46:43.344" v="19304"/>
          <ac:spMkLst>
            <pc:docMk/>
            <pc:sldMk cId="2405798717" sldId="329"/>
            <ac:spMk id="14" creationId="{321B92C9-65CB-A9CC-012B-F1C20BD59131}"/>
          </ac:spMkLst>
        </pc:spChg>
        <pc:spChg chg="mod">
          <ac:chgData name="Abdessamad Derraz" userId="4c6d9526346a9ae3" providerId="LiveId" clId="{AD25D313-8F40-411F-BE09-C1B3962AFFC3}" dt="2022-08-11T14:46:43.344" v="19304"/>
          <ac:spMkLst>
            <pc:docMk/>
            <pc:sldMk cId="2405798717" sldId="329"/>
            <ac:spMk id="15" creationId="{75173408-2AE1-05C7-687A-FE5EE225800C}"/>
          </ac:spMkLst>
        </pc:spChg>
        <pc:spChg chg="mod">
          <ac:chgData name="Abdessamad Derraz" userId="4c6d9526346a9ae3" providerId="LiveId" clId="{AD25D313-8F40-411F-BE09-C1B3962AFFC3}" dt="2022-08-11T14:46:43.344" v="19304"/>
          <ac:spMkLst>
            <pc:docMk/>
            <pc:sldMk cId="2405798717" sldId="329"/>
            <ac:spMk id="16" creationId="{9539C31F-7860-D86E-0FFA-53B9CEDFCB4F}"/>
          </ac:spMkLst>
        </pc:spChg>
        <pc:spChg chg="mod">
          <ac:chgData name="Abdessamad Derraz" userId="4c6d9526346a9ae3" providerId="LiveId" clId="{AD25D313-8F40-411F-BE09-C1B3962AFFC3}" dt="2022-08-11T14:46:43.344" v="19304"/>
          <ac:spMkLst>
            <pc:docMk/>
            <pc:sldMk cId="2405798717" sldId="329"/>
            <ac:spMk id="17" creationId="{942C55C1-91A7-801B-19D9-A4F3E67A8062}"/>
          </ac:spMkLst>
        </pc:spChg>
        <pc:spChg chg="mod">
          <ac:chgData name="Abdessamad Derraz" userId="4c6d9526346a9ae3" providerId="LiveId" clId="{AD25D313-8F40-411F-BE09-C1B3962AFFC3}" dt="2022-08-11T14:46:43.344" v="19304"/>
          <ac:spMkLst>
            <pc:docMk/>
            <pc:sldMk cId="2405798717" sldId="329"/>
            <ac:spMk id="18" creationId="{EAB16797-E8B2-970B-1762-B1C6A0D349F3}"/>
          </ac:spMkLst>
        </pc:spChg>
        <pc:spChg chg="mod">
          <ac:chgData name="Abdessamad Derraz" userId="4c6d9526346a9ae3" providerId="LiveId" clId="{AD25D313-8F40-411F-BE09-C1B3962AFFC3}" dt="2022-08-11T14:46:43.344" v="19304"/>
          <ac:spMkLst>
            <pc:docMk/>
            <pc:sldMk cId="2405798717" sldId="329"/>
            <ac:spMk id="19" creationId="{112211D6-52D3-2731-77F8-EF42C3424732}"/>
          </ac:spMkLst>
        </pc:spChg>
        <pc:spChg chg="mod">
          <ac:chgData name="Abdessamad Derraz" userId="4c6d9526346a9ae3" providerId="LiveId" clId="{AD25D313-8F40-411F-BE09-C1B3962AFFC3}" dt="2022-08-11T14:46:43.344" v="19304"/>
          <ac:spMkLst>
            <pc:docMk/>
            <pc:sldMk cId="2405798717" sldId="329"/>
            <ac:spMk id="20" creationId="{DA9F7DF2-8446-09DE-412A-C7B35767F878}"/>
          </ac:spMkLst>
        </pc:spChg>
        <pc:spChg chg="mod">
          <ac:chgData name="Abdessamad Derraz" userId="4c6d9526346a9ae3" providerId="LiveId" clId="{AD25D313-8F40-411F-BE09-C1B3962AFFC3}" dt="2022-08-11T14:46:43.344" v="19304"/>
          <ac:spMkLst>
            <pc:docMk/>
            <pc:sldMk cId="2405798717" sldId="329"/>
            <ac:spMk id="21" creationId="{869AFC45-CFC8-034D-FC08-74C9957183AB}"/>
          </ac:spMkLst>
        </pc:spChg>
        <pc:spChg chg="mod">
          <ac:chgData name="Abdessamad Derraz" userId="4c6d9526346a9ae3" providerId="LiveId" clId="{AD25D313-8F40-411F-BE09-C1B3962AFFC3}" dt="2022-08-11T14:46:43.344" v="19304"/>
          <ac:spMkLst>
            <pc:docMk/>
            <pc:sldMk cId="2405798717" sldId="329"/>
            <ac:spMk id="22" creationId="{ED7DA1ED-8CE6-DE2E-A64D-9CD594C5BFC1}"/>
          </ac:spMkLst>
        </pc:spChg>
        <pc:spChg chg="mod">
          <ac:chgData name="Abdessamad Derraz" userId="4c6d9526346a9ae3" providerId="LiveId" clId="{AD25D313-8F40-411F-BE09-C1B3962AFFC3}" dt="2022-08-11T14:46:43.344" v="19304"/>
          <ac:spMkLst>
            <pc:docMk/>
            <pc:sldMk cId="2405798717" sldId="329"/>
            <ac:spMk id="23" creationId="{419D6819-9F70-FF4C-DB7C-96D07BB1D426}"/>
          </ac:spMkLst>
        </pc:spChg>
        <pc:spChg chg="mod">
          <ac:chgData name="Abdessamad Derraz" userId="4c6d9526346a9ae3" providerId="LiveId" clId="{AD25D313-8F40-411F-BE09-C1B3962AFFC3}" dt="2022-08-11T14:46:43.344" v="19304"/>
          <ac:spMkLst>
            <pc:docMk/>
            <pc:sldMk cId="2405798717" sldId="329"/>
            <ac:spMk id="24" creationId="{A6877308-4BFA-B423-FB95-4175FA062A1D}"/>
          </ac:spMkLst>
        </pc:spChg>
        <pc:spChg chg="mod">
          <ac:chgData name="Abdessamad Derraz" userId="4c6d9526346a9ae3" providerId="LiveId" clId="{AD25D313-8F40-411F-BE09-C1B3962AFFC3}" dt="2022-08-11T14:46:43.344" v="19304"/>
          <ac:spMkLst>
            <pc:docMk/>
            <pc:sldMk cId="2405798717" sldId="329"/>
            <ac:spMk id="25" creationId="{7A1578ED-C8CC-FE39-9FA5-18FBFC24016B}"/>
          </ac:spMkLst>
        </pc:spChg>
        <pc:spChg chg="mod">
          <ac:chgData name="Abdessamad Derraz" userId="4c6d9526346a9ae3" providerId="LiveId" clId="{AD25D313-8F40-411F-BE09-C1B3962AFFC3}" dt="2022-08-11T14:46:43.344" v="19304"/>
          <ac:spMkLst>
            <pc:docMk/>
            <pc:sldMk cId="2405798717" sldId="329"/>
            <ac:spMk id="27" creationId="{FCF43801-A912-B009-2BDB-182F0306D04B}"/>
          </ac:spMkLst>
        </pc:spChg>
        <pc:spChg chg="mod">
          <ac:chgData name="Abdessamad Derraz" userId="4c6d9526346a9ae3" providerId="LiveId" clId="{AD25D313-8F40-411F-BE09-C1B3962AFFC3}" dt="2022-08-11T14:46:43.344" v="19304"/>
          <ac:spMkLst>
            <pc:docMk/>
            <pc:sldMk cId="2405798717" sldId="329"/>
            <ac:spMk id="28" creationId="{16E87ECE-0815-AFDB-EAAE-C4899B69BDDF}"/>
          </ac:spMkLst>
        </pc:spChg>
        <pc:spChg chg="mod">
          <ac:chgData name="Abdessamad Derraz" userId="4c6d9526346a9ae3" providerId="LiveId" clId="{AD25D313-8F40-411F-BE09-C1B3962AFFC3}" dt="2022-08-11T14:46:43.344" v="19304"/>
          <ac:spMkLst>
            <pc:docMk/>
            <pc:sldMk cId="2405798717" sldId="329"/>
            <ac:spMk id="29" creationId="{39936935-1A45-A000-2F5F-296D7C637C45}"/>
          </ac:spMkLst>
        </pc:spChg>
        <pc:spChg chg="mod">
          <ac:chgData name="Abdessamad Derraz" userId="4c6d9526346a9ae3" providerId="LiveId" clId="{AD25D313-8F40-411F-BE09-C1B3962AFFC3}" dt="2022-08-11T14:46:43.344" v="19304"/>
          <ac:spMkLst>
            <pc:docMk/>
            <pc:sldMk cId="2405798717" sldId="329"/>
            <ac:spMk id="30" creationId="{3B2B871B-D960-C276-E18E-194AFA3B5C42}"/>
          </ac:spMkLst>
        </pc:spChg>
        <pc:spChg chg="mod replST">
          <ac:chgData name="Abdessamad Derraz" userId="4c6d9526346a9ae3" providerId="LiveId" clId="{AD25D313-8F40-411F-BE09-C1B3962AFFC3}" dt="2022-08-14T20:01:20.192" v="35091"/>
          <ac:spMkLst>
            <pc:docMk/>
            <pc:sldMk cId="2405798717" sldId="329"/>
            <ac:spMk id="32" creationId="{0084A89D-22A4-0752-EFD3-4536CA222181}"/>
          </ac:spMkLst>
        </pc:spChg>
        <pc:spChg chg="mod">
          <ac:chgData name="Abdessamad Derraz" userId="4c6d9526346a9ae3" providerId="LiveId" clId="{AD25D313-8F40-411F-BE09-C1B3962AFFC3}" dt="2022-08-11T14:46:43.344" v="19304"/>
          <ac:spMkLst>
            <pc:docMk/>
            <pc:sldMk cId="2405798717" sldId="329"/>
            <ac:spMk id="82" creationId="{29D25CD1-951C-3477-5820-983C38764312}"/>
          </ac:spMkLst>
        </pc:spChg>
        <pc:spChg chg="mod">
          <ac:chgData name="Abdessamad Derraz" userId="4c6d9526346a9ae3" providerId="LiveId" clId="{AD25D313-8F40-411F-BE09-C1B3962AFFC3}" dt="2022-08-11T14:46:43.344" v="19304"/>
          <ac:spMkLst>
            <pc:docMk/>
            <pc:sldMk cId="2405798717" sldId="329"/>
            <ac:spMk id="83" creationId="{8EA3A0BF-9597-15CB-F595-808AF426BF9C}"/>
          </ac:spMkLst>
        </pc:spChg>
        <pc:spChg chg="mod">
          <ac:chgData name="Abdessamad Derraz" userId="4c6d9526346a9ae3" providerId="LiveId" clId="{AD25D313-8F40-411F-BE09-C1B3962AFFC3}" dt="2022-08-11T14:46:43.344" v="19304"/>
          <ac:spMkLst>
            <pc:docMk/>
            <pc:sldMk cId="2405798717" sldId="329"/>
            <ac:spMk id="84" creationId="{FA85FC5E-EF13-2E27-DD42-23DF9502D3E9}"/>
          </ac:spMkLst>
        </pc:spChg>
        <pc:spChg chg="mod">
          <ac:chgData name="Abdessamad Derraz" userId="4c6d9526346a9ae3" providerId="LiveId" clId="{AD25D313-8F40-411F-BE09-C1B3962AFFC3}" dt="2022-08-11T14:46:43.344" v="19304"/>
          <ac:spMkLst>
            <pc:docMk/>
            <pc:sldMk cId="2405798717" sldId="329"/>
            <ac:spMk id="85" creationId="{4A11B8BD-1940-52D2-2E71-CC4903131B55}"/>
          </ac:spMkLst>
        </pc:spChg>
        <pc:spChg chg="mod">
          <ac:chgData name="Abdessamad Derraz" userId="4c6d9526346a9ae3" providerId="LiveId" clId="{AD25D313-8F40-411F-BE09-C1B3962AFFC3}" dt="2022-08-11T14:46:43.344" v="19304"/>
          <ac:spMkLst>
            <pc:docMk/>
            <pc:sldMk cId="2405798717" sldId="329"/>
            <ac:spMk id="86" creationId="{AF966DC0-24DD-C8EC-D556-E870CB032647}"/>
          </ac:spMkLst>
        </pc:spChg>
        <pc:spChg chg="mod">
          <ac:chgData name="Abdessamad Derraz" userId="4c6d9526346a9ae3" providerId="LiveId" clId="{AD25D313-8F40-411F-BE09-C1B3962AFFC3}" dt="2022-08-11T14:46:43.344" v="19304"/>
          <ac:spMkLst>
            <pc:docMk/>
            <pc:sldMk cId="2405798717" sldId="329"/>
            <ac:spMk id="87" creationId="{86208680-DC56-D698-F953-1EF9313C56B6}"/>
          </ac:spMkLst>
        </pc:spChg>
        <pc:spChg chg="mod">
          <ac:chgData name="Abdessamad Derraz" userId="4c6d9526346a9ae3" providerId="LiveId" clId="{AD25D313-8F40-411F-BE09-C1B3962AFFC3}" dt="2022-08-11T14:46:43.344" v="19304"/>
          <ac:spMkLst>
            <pc:docMk/>
            <pc:sldMk cId="2405798717" sldId="329"/>
            <ac:spMk id="88" creationId="{96816BF1-9AE4-B16D-A919-86AEA198B52A}"/>
          </ac:spMkLst>
        </pc:spChg>
        <pc:spChg chg="mod">
          <ac:chgData name="Abdessamad Derraz" userId="4c6d9526346a9ae3" providerId="LiveId" clId="{AD25D313-8F40-411F-BE09-C1B3962AFFC3}" dt="2022-08-11T14:46:43.344" v="19304"/>
          <ac:spMkLst>
            <pc:docMk/>
            <pc:sldMk cId="2405798717" sldId="329"/>
            <ac:spMk id="89" creationId="{D768D7D0-55D9-6D04-5FEA-EC81A3CF1C8E}"/>
          </ac:spMkLst>
        </pc:spChg>
        <pc:spChg chg="mod">
          <ac:chgData name="Abdessamad Derraz" userId="4c6d9526346a9ae3" providerId="LiveId" clId="{AD25D313-8F40-411F-BE09-C1B3962AFFC3}" dt="2022-08-11T14:46:43.344" v="19304"/>
          <ac:spMkLst>
            <pc:docMk/>
            <pc:sldMk cId="2405798717" sldId="329"/>
            <ac:spMk id="90" creationId="{A3FEB1B8-7FD2-6680-905E-99B9143D32BD}"/>
          </ac:spMkLst>
        </pc:spChg>
        <pc:spChg chg="mod">
          <ac:chgData name="Abdessamad Derraz" userId="4c6d9526346a9ae3" providerId="LiveId" clId="{AD25D313-8F40-411F-BE09-C1B3962AFFC3}" dt="2022-08-11T14:46:43.344" v="19304"/>
          <ac:spMkLst>
            <pc:docMk/>
            <pc:sldMk cId="2405798717" sldId="329"/>
            <ac:spMk id="91" creationId="{AA844F5A-63EF-B674-407C-A81A0352B5E0}"/>
          </ac:spMkLst>
        </pc:spChg>
        <pc:spChg chg="mod">
          <ac:chgData name="Abdessamad Derraz" userId="4c6d9526346a9ae3" providerId="LiveId" clId="{AD25D313-8F40-411F-BE09-C1B3962AFFC3}" dt="2022-08-11T14:46:43.344" v="19304"/>
          <ac:spMkLst>
            <pc:docMk/>
            <pc:sldMk cId="2405798717" sldId="329"/>
            <ac:spMk id="92" creationId="{0FAE910F-457B-5305-B764-1C3A5231AD89}"/>
          </ac:spMkLst>
        </pc:spChg>
        <pc:spChg chg="mod">
          <ac:chgData name="Abdessamad Derraz" userId="4c6d9526346a9ae3" providerId="LiveId" clId="{AD25D313-8F40-411F-BE09-C1B3962AFFC3}" dt="2022-08-11T14:46:43.344" v="19304"/>
          <ac:spMkLst>
            <pc:docMk/>
            <pc:sldMk cId="2405798717" sldId="329"/>
            <ac:spMk id="93" creationId="{1FB25D95-7A33-0A6A-C4DD-50E522F352C7}"/>
          </ac:spMkLst>
        </pc:spChg>
        <pc:spChg chg="mod">
          <ac:chgData name="Abdessamad Derraz" userId="4c6d9526346a9ae3" providerId="LiveId" clId="{AD25D313-8F40-411F-BE09-C1B3962AFFC3}" dt="2022-08-11T14:46:43.344" v="19304"/>
          <ac:spMkLst>
            <pc:docMk/>
            <pc:sldMk cId="2405798717" sldId="329"/>
            <ac:spMk id="94" creationId="{DBFB1A5E-8C09-F2E4-322A-FD1D2232CD95}"/>
          </ac:spMkLst>
        </pc:spChg>
        <pc:spChg chg="mod">
          <ac:chgData name="Abdessamad Derraz" userId="4c6d9526346a9ae3" providerId="LiveId" clId="{AD25D313-8F40-411F-BE09-C1B3962AFFC3}" dt="2022-08-11T14:46:43.344" v="19304"/>
          <ac:spMkLst>
            <pc:docMk/>
            <pc:sldMk cId="2405798717" sldId="329"/>
            <ac:spMk id="95" creationId="{25972419-4CDA-A211-1DF9-3B4081736E87}"/>
          </ac:spMkLst>
        </pc:spChg>
        <pc:spChg chg="mod">
          <ac:chgData name="Abdessamad Derraz" userId="4c6d9526346a9ae3" providerId="LiveId" clId="{AD25D313-8F40-411F-BE09-C1B3962AFFC3}" dt="2022-08-11T14:46:43.344" v="19304"/>
          <ac:spMkLst>
            <pc:docMk/>
            <pc:sldMk cId="2405798717" sldId="329"/>
            <ac:spMk id="96" creationId="{BB9D34FF-9B08-636F-875E-B929D9D38A5B}"/>
          </ac:spMkLst>
        </pc:spChg>
        <pc:spChg chg="mod">
          <ac:chgData name="Abdessamad Derraz" userId="4c6d9526346a9ae3" providerId="LiveId" clId="{AD25D313-8F40-411F-BE09-C1B3962AFFC3}" dt="2022-08-11T14:46:43.344" v="19304"/>
          <ac:spMkLst>
            <pc:docMk/>
            <pc:sldMk cId="2405798717" sldId="329"/>
            <ac:spMk id="97" creationId="{30FB8D5E-2BFD-56A8-24D4-825870D2BEC0}"/>
          </ac:spMkLst>
        </pc:spChg>
        <pc:spChg chg="mod">
          <ac:chgData name="Abdessamad Derraz" userId="4c6d9526346a9ae3" providerId="LiveId" clId="{AD25D313-8F40-411F-BE09-C1B3962AFFC3}" dt="2022-08-11T14:46:43.344" v="19304"/>
          <ac:spMkLst>
            <pc:docMk/>
            <pc:sldMk cId="2405798717" sldId="329"/>
            <ac:spMk id="98" creationId="{3ED47677-5401-B25D-D040-D245ED58D966}"/>
          </ac:spMkLst>
        </pc:spChg>
        <pc:spChg chg="mod">
          <ac:chgData name="Abdessamad Derraz" userId="4c6d9526346a9ae3" providerId="LiveId" clId="{AD25D313-8F40-411F-BE09-C1B3962AFFC3}" dt="2022-08-11T14:46:43.344" v="19304"/>
          <ac:spMkLst>
            <pc:docMk/>
            <pc:sldMk cId="2405798717" sldId="329"/>
            <ac:spMk id="99" creationId="{291F39DE-650A-059F-0D6F-0891E7E14B9E}"/>
          </ac:spMkLst>
        </pc:spChg>
        <pc:spChg chg="mod">
          <ac:chgData name="Abdessamad Derraz" userId="4c6d9526346a9ae3" providerId="LiveId" clId="{AD25D313-8F40-411F-BE09-C1B3962AFFC3}" dt="2022-08-11T14:46:43.344" v="19304"/>
          <ac:spMkLst>
            <pc:docMk/>
            <pc:sldMk cId="2405798717" sldId="329"/>
            <ac:spMk id="100" creationId="{0E96AB5E-4D54-DE57-90EF-7044ED270A80}"/>
          </ac:spMkLst>
        </pc:spChg>
        <pc:spChg chg="mod">
          <ac:chgData name="Abdessamad Derraz" userId="4c6d9526346a9ae3" providerId="LiveId" clId="{AD25D313-8F40-411F-BE09-C1B3962AFFC3}" dt="2022-08-11T14:46:43.344" v="19304"/>
          <ac:spMkLst>
            <pc:docMk/>
            <pc:sldMk cId="2405798717" sldId="329"/>
            <ac:spMk id="101" creationId="{D55D8700-F1B8-D450-2D38-EC5234A52FF6}"/>
          </ac:spMkLst>
        </pc:spChg>
        <pc:spChg chg="mod">
          <ac:chgData name="Abdessamad Derraz" userId="4c6d9526346a9ae3" providerId="LiveId" clId="{AD25D313-8F40-411F-BE09-C1B3962AFFC3}" dt="2022-08-11T14:46:43.344" v="19304"/>
          <ac:spMkLst>
            <pc:docMk/>
            <pc:sldMk cId="2405798717" sldId="329"/>
            <ac:spMk id="102" creationId="{35E432F6-A7E1-0CCC-5E5A-800AFDDF0F18}"/>
          </ac:spMkLst>
        </pc:spChg>
        <pc:spChg chg="mod">
          <ac:chgData name="Abdessamad Derraz" userId="4c6d9526346a9ae3" providerId="LiveId" clId="{AD25D313-8F40-411F-BE09-C1B3962AFFC3}" dt="2022-08-11T14:46:43.344" v="19304"/>
          <ac:spMkLst>
            <pc:docMk/>
            <pc:sldMk cId="2405798717" sldId="329"/>
            <ac:spMk id="104" creationId="{A08C17FF-BD65-210A-005E-BFB236A9E445}"/>
          </ac:spMkLst>
        </pc:spChg>
        <pc:spChg chg="mod">
          <ac:chgData name="Abdessamad Derraz" userId="4c6d9526346a9ae3" providerId="LiveId" clId="{AD25D313-8F40-411F-BE09-C1B3962AFFC3}" dt="2022-08-11T14:46:43.344" v="19304"/>
          <ac:spMkLst>
            <pc:docMk/>
            <pc:sldMk cId="2405798717" sldId="329"/>
            <ac:spMk id="105" creationId="{A3496FCD-422F-7659-3510-964842615006}"/>
          </ac:spMkLst>
        </pc:spChg>
        <pc:spChg chg="mod">
          <ac:chgData name="Abdessamad Derraz" userId="4c6d9526346a9ae3" providerId="LiveId" clId="{AD25D313-8F40-411F-BE09-C1B3962AFFC3}" dt="2022-08-11T14:46:43.344" v="19304"/>
          <ac:spMkLst>
            <pc:docMk/>
            <pc:sldMk cId="2405798717" sldId="329"/>
            <ac:spMk id="106" creationId="{6FBB3086-BB64-2BF2-367F-569AF370A1F5}"/>
          </ac:spMkLst>
        </pc:spChg>
        <pc:spChg chg="mod">
          <ac:chgData name="Abdessamad Derraz" userId="4c6d9526346a9ae3" providerId="LiveId" clId="{AD25D313-8F40-411F-BE09-C1B3962AFFC3}" dt="2022-08-11T14:46:43.344" v="19304"/>
          <ac:spMkLst>
            <pc:docMk/>
            <pc:sldMk cId="2405798717" sldId="329"/>
            <ac:spMk id="107" creationId="{0A510ECB-AFEC-09CE-E89E-78237C7DAE66}"/>
          </ac:spMkLst>
        </pc:spChg>
        <pc:spChg chg="mod">
          <ac:chgData name="Abdessamad Derraz" userId="4c6d9526346a9ae3" providerId="LiveId" clId="{AD25D313-8F40-411F-BE09-C1B3962AFFC3}" dt="2022-08-11T14:46:43.344" v="19304"/>
          <ac:spMkLst>
            <pc:docMk/>
            <pc:sldMk cId="2405798717" sldId="329"/>
            <ac:spMk id="110" creationId="{885ED4FA-71DD-A30E-21E4-D5C3D4D8D33D}"/>
          </ac:spMkLst>
        </pc:spChg>
        <pc:spChg chg="mod">
          <ac:chgData name="Abdessamad Derraz" userId="4c6d9526346a9ae3" providerId="LiveId" clId="{AD25D313-8F40-411F-BE09-C1B3962AFFC3}" dt="2022-08-11T14:46:43.344" v="19304"/>
          <ac:spMkLst>
            <pc:docMk/>
            <pc:sldMk cId="2405798717" sldId="329"/>
            <ac:spMk id="111" creationId="{C082631C-4BF6-EEE7-6FB9-B7401A847DFE}"/>
          </ac:spMkLst>
        </pc:spChg>
        <pc:spChg chg="mod">
          <ac:chgData name="Abdessamad Derraz" userId="4c6d9526346a9ae3" providerId="LiveId" clId="{AD25D313-8F40-411F-BE09-C1B3962AFFC3}" dt="2022-08-11T14:46:43.344" v="19304"/>
          <ac:spMkLst>
            <pc:docMk/>
            <pc:sldMk cId="2405798717" sldId="329"/>
            <ac:spMk id="112" creationId="{B5D5DE1F-E616-0EC3-D6A4-629DE1C07A56}"/>
          </ac:spMkLst>
        </pc:spChg>
        <pc:spChg chg="mod">
          <ac:chgData name="Abdessamad Derraz" userId="4c6d9526346a9ae3" providerId="LiveId" clId="{AD25D313-8F40-411F-BE09-C1B3962AFFC3}" dt="2022-08-11T14:46:43.344" v="19304"/>
          <ac:spMkLst>
            <pc:docMk/>
            <pc:sldMk cId="2405798717" sldId="329"/>
            <ac:spMk id="113" creationId="{07DB6762-8C90-DC6A-5CD1-EB66B44FE316}"/>
          </ac:spMkLst>
        </pc:spChg>
        <pc:spChg chg="mod">
          <ac:chgData name="Abdessamad Derraz" userId="4c6d9526346a9ae3" providerId="LiveId" clId="{AD25D313-8F40-411F-BE09-C1B3962AFFC3}" dt="2022-08-11T14:46:43.344" v="19304"/>
          <ac:spMkLst>
            <pc:docMk/>
            <pc:sldMk cId="2405798717" sldId="329"/>
            <ac:spMk id="114" creationId="{7BC72BC5-9B2E-4237-C427-F7B94276FFF9}"/>
          </ac:spMkLst>
        </pc:spChg>
        <pc:spChg chg="mod">
          <ac:chgData name="Abdessamad Derraz" userId="4c6d9526346a9ae3" providerId="LiveId" clId="{AD25D313-8F40-411F-BE09-C1B3962AFFC3}" dt="2022-08-11T14:46:43.344" v="19304"/>
          <ac:spMkLst>
            <pc:docMk/>
            <pc:sldMk cId="2405798717" sldId="329"/>
            <ac:spMk id="115" creationId="{4B34FCD4-8484-B3D5-880E-D42739130E90}"/>
          </ac:spMkLst>
        </pc:spChg>
        <pc:spChg chg="mod">
          <ac:chgData name="Abdessamad Derraz" userId="4c6d9526346a9ae3" providerId="LiveId" clId="{AD25D313-8F40-411F-BE09-C1B3962AFFC3}" dt="2022-08-11T14:46:43.344" v="19304"/>
          <ac:spMkLst>
            <pc:docMk/>
            <pc:sldMk cId="2405798717" sldId="329"/>
            <ac:spMk id="116" creationId="{C834F0E2-538B-8377-CBF0-314B23A654F6}"/>
          </ac:spMkLst>
        </pc:spChg>
        <pc:spChg chg="mod">
          <ac:chgData name="Abdessamad Derraz" userId="4c6d9526346a9ae3" providerId="LiveId" clId="{AD25D313-8F40-411F-BE09-C1B3962AFFC3}" dt="2022-08-11T14:46:43.344" v="19304"/>
          <ac:spMkLst>
            <pc:docMk/>
            <pc:sldMk cId="2405798717" sldId="329"/>
            <ac:spMk id="117" creationId="{65A523B8-D7C1-F789-77E3-091483722832}"/>
          </ac:spMkLst>
        </pc:spChg>
        <pc:spChg chg="mod">
          <ac:chgData name="Abdessamad Derraz" userId="4c6d9526346a9ae3" providerId="LiveId" clId="{AD25D313-8F40-411F-BE09-C1B3962AFFC3}" dt="2022-08-11T14:46:43.344" v="19304"/>
          <ac:spMkLst>
            <pc:docMk/>
            <pc:sldMk cId="2405798717" sldId="329"/>
            <ac:spMk id="118" creationId="{0B1DB324-AE38-3B82-48AB-5D4BC1207F76}"/>
          </ac:spMkLst>
        </pc:spChg>
        <pc:spChg chg="mod">
          <ac:chgData name="Abdessamad Derraz" userId="4c6d9526346a9ae3" providerId="LiveId" clId="{AD25D313-8F40-411F-BE09-C1B3962AFFC3}" dt="2022-08-11T14:46:43.344" v="19304"/>
          <ac:spMkLst>
            <pc:docMk/>
            <pc:sldMk cId="2405798717" sldId="329"/>
            <ac:spMk id="119" creationId="{2248EDD6-9E6B-0409-24B4-5E0CB663C42A}"/>
          </ac:spMkLst>
        </pc:spChg>
        <pc:spChg chg="mod">
          <ac:chgData name="Abdessamad Derraz" userId="4c6d9526346a9ae3" providerId="LiveId" clId="{AD25D313-8F40-411F-BE09-C1B3962AFFC3}" dt="2022-08-11T14:46:43.344" v="19304"/>
          <ac:spMkLst>
            <pc:docMk/>
            <pc:sldMk cId="2405798717" sldId="329"/>
            <ac:spMk id="120" creationId="{444DFA3A-FED2-232F-B358-F615ED9EEA39}"/>
          </ac:spMkLst>
        </pc:spChg>
        <pc:spChg chg="mod">
          <ac:chgData name="Abdessamad Derraz" userId="4c6d9526346a9ae3" providerId="LiveId" clId="{AD25D313-8F40-411F-BE09-C1B3962AFFC3}" dt="2022-08-11T14:46:43.344" v="19304"/>
          <ac:spMkLst>
            <pc:docMk/>
            <pc:sldMk cId="2405798717" sldId="329"/>
            <ac:spMk id="121" creationId="{EDB109D0-9A94-19FE-8E33-F455B6F40910}"/>
          </ac:spMkLst>
        </pc:spChg>
        <pc:spChg chg="mod">
          <ac:chgData name="Abdessamad Derraz" userId="4c6d9526346a9ae3" providerId="LiveId" clId="{AD25D313-8F40-411F-BE09-C1B3962AFFC3}" dt="2022-08-11T14:46:43.344" v="19304"/>
          <ac:spMkLst>
            <pc:docMk/>
            <pc:sldMk cId="2405798717" sldId="329"/>
            <ac:spMk id="122" creationId="{EF9F1A79-27D1-7F37-E000-74C0860C2D96}"/>
          </ac:spMkLst>
        </pc:spChg>
        <pc:spChg chg="mod">
          <ac:chgData name="Abdessamad Derraz" userId="4c6d9526346a9ae3" providerId="LiveId" clId="{AD25D313-8F40-411F-BE09-C1B3962AFFC3}" dt="2022-08-11T14:46:43.344" v="19304"/>
          <ac:spMkLst>
            <pc:docMk/>
            <pc:sldMk cId="2405798717" sldId="329"/>
            <ac:spMk id="123" creationId="{405B71E7-5861-8062-C51E-832FBD15E79A}"/>
          </ac:spMkLst>
        </pc:spChg>
        <pc:spChg chg="mod">
          <ac:chgData name="Abdessamad Derraz" userId="4c6d9526346a9ae3" providerId="LiveId" clId="{AD25D313-8F40-411F-BE09-C1B3962AFFC3}" dt="2022-08-11T14:46:43.344" v="19304"/>
          <ac:spMkLst>
            <pc:docMk/>
            <pc:sldMk cId="2405798717" sldId="329"/>
            <ac:spMk id="124" creationId="{E88D9D9C-B7F6-36DC-72E9-26869E0E7BF1}"/>
          </ac:spMkLst>
        </pc:spChg>
        <pc:spChg chg="mod">
          <ac:chgData name="Abdessamad Derraz" userId="4c6d9526346a9ae3" providerId="LiveId" clId="{AD25D313-8F40-411F-BE09-C1B3962AFFC3}" dt="2022-08-11T14:46:43.344" v="19304"/>
          <ac:spMkLst>
            <pc:docMk/>
            <pc:sldMk cId="2405798717" sldId="329"/>
            <ac:spMk id="125" creationId="{8A76614E-F5B2-813A-3880-026DB723254A}"/>
          </ac:spMkLst>
        </pc:spChg>
        <pc:spChg chg="mod">
          <ac:chgData name="Abdessamad Derraz" userId="4c6d9526346a9ae3" providerId="LiveId" clId="{AD25D313-8F40-411F-BE09-C1B3962AFFC3}" dt="2022-08-11T14:46:43.344" v="19304"/>
          <ac:spMkLst>
            <pc:docMk/>
            <pc:sldMk cId="2405798717" sldId="329"/>
            <ac:spMk id="126" creationId="{7EAD6700-2BB1-4320-7204-F9B3B19EFD93}"/>
          </ac:spMkLst>
        </pc:spChg>
        <pc:spChg chg="mod">
          <ac:chgData name="Abdessamad Derraz" userId="4c6d9526346a9ae3" providerId="LiveId" clId="{AD25D313-8F40-411F-BE09-C1B3962AFFC3}" dt="2022-08-11T14:46:43.344" v="19304"/>
          <ac:spMkLst>
            <pc:docMk/>
            <pc:sldMk cId="2405798717" sldId="329"/>
            <ac:spMk id="127" creationId="{ECEFE94D-40E8-4166-BD35-1516CFA6F2B7}"/>
          </ac:spMkLst>
        </pc:spChg>
        <pc:spChg chg="mod">
          <ac:chgData name="Abdessamad Derraz" userId="4c6d9526346a9ae3" providerId="LiveId" clId="{AD25D313-8F40-411F-BE09-C1B3962AFFC3}" dt="2022-08-11T14:46:43.344" v="19304"/>
          <ac:spMkLst>
            <pc:docMk/>
            <pc:sldMk cId="2405798717" sldId="329"/>
            <ac:spMk id="128" creationId="{F930E679-CE64-5EF7-52C7-6B3E4D117C08}"/>
          </ac:spMkLst>
        </pc:spChg>
        <pc:spChg chg="mod">
          <ac:chgData name="Abdessamad Derraz" userId="4c6d9526346a9ae3" providerId="LiveId" clId="{AD25D313-8F40-411F-BE09-C1B3962AFFC3}" dt="2022-08-11T14:46:43.344" v="19304"/>
          <ac:spMkLst>
            <pc:docMk/>
            <pc:sldMk cId="2405798717" sldId="329"/>
            <ac:spMk id="129" creationId="{55CA25BC-8E6A-95B2-50BE-369E6E968058}"/>
          </ac:spMkLst>
        </pc:spChg>
        <pc:spChg chg="mod">
          <ac:chgData name="Abdessamad Derraz" userId="4c6d9526346a9ae3" providerId="LiveId" clId="{AD25D313-8F40-411F-BE09-C1B3962AFFC3}" dt="2022-08-11T14:46:43.344" v="19304"/>
          <ac:spMkLst>
            <pc:docMk/>
            <pc:sldMk cId="2405798717" sldId="329"/>
            <ac:spMk id="130" creationId="{5B603580-9E04-D24B-426B-C8C9BE144A30}"/>
          </ac:spMkLst>
        </pc:spChg>
        <pc:spChg chg="mod">
          <ac:chgData name="Abdessamad Derraz" userId="4c6d9526346a9ae3" providerId="LiveId" clId="{AD25D313-8F40-411F-BE09-C1B3962AFFC3}" dt="2022-08-11T14:46:43.344" v="19304"/>
          <ac:spMkLst>
            <pc:docMk/>
            <pc:sldMk cId="2405798717" sldId="329"/>
            <ac:spMk id="132" creationId="{82722062-545B-7334-6E1B-0476C3621010}"/>
          </ac:spMkLst>
        </pc:spChg>
        <pc:spChg chg="mod">
          <ac:chgData name="Abdessamad Derraz" userId="4c6d9526346a9ae3" providerId="LiveId" clId="{AD25D313-8F40-411F-BE09-C1B3962AFFC3}" dt="2022-08-11T14:46:43.344" v="19304"/>
          <ac:spMkLst>
            <pc:docMk/>
            <pc:sldMk cId="2405798717" sldId="329"/>
            <ac:spMk id="133" creationId="{E1F967FC-C9D8-2AC7-A81F-0C27F18F335B}"/>
          </ac:spMkLst>
        </pc:spChg>
        <pc:spChg chg="mod">
          <ac:chgData name="Abdessamad Derraz" userId="4c6d9526346a9ae3" providerId="LiveId" clId="{AD25D313-8F40-411F-BE09-C1B3962AFFC3}" dt="2022-08-11T14:46:43.344" v="19304"/>
          <ac:spMkLst>
            <pc:docMk/>
            <pc:sldMk cId="2405798717" sldId="329"/>
            <ac:spMk id="134" creationId="{FF53EDAB-FBE1-2EB2-679A-A0D813E4D7D7}"/>
          </ac:spMkLst>
        </pc:spChg>
        <pc:spChg chg="mod">
          <ac:chgData name="Abdessamad Derraz" userId="4c6d9526346a9ae3" providerId="LiveId" clId="{AD25D313-8F40-411F-BE09-C1B3962AFFC3}" dt="2022-08-11T14:46:43.344" v="19304"/>
          <ac:spMkLst>
            <pc:docMk/>
            <pc:sldMk cId="2405798717" sldId="329"/>
            <ac:spMk id="135" creationId="{D236F780-69CF-3A09-E93E-94910556D2C7}"/>
          </ac:spMkLst>
        </pc:spChg>
        <pc:spChg chg="mod">
          <ac:chgData name="Abdessamad Derraz" userId="4c6d9526346a9ae3" providerId="LiveId" clId="{AD25D313-8F40-411F-BE09-C1B3962AFFC3}" dt="2022-08-11T14:46:43.344" v="19304"/>
          <ac:spMkLst>
            <pc:docMk/>
            <pc:sldMk cId="2405798717" sldId="329"/>
            <ac:spMk id="137" creationId="{D26D90E2-70BB-E564-17A5-D38E77493819}"/>
          </ac:spMkLst>
        </pc:spChg>
        <pc:spChg chg="mod">
          <ac:chgData name="Abdessamad Derraz" userId="4c6d9526346a9ae3" providerId="LiveId" clId="{AD25D313-8F40-411F-BE09-C1B3962AFFC3}" dt="2022-08-11T14:46:43.344" v="19304"/>
          <ac:spMkLst>
            <pc:docMk/>
            <pc:sldMk cId="2405798717" sldId="329"/>
            <ac:spMk id="138" creationId="{A95F20E4-560D-EA16-6111-B042D81FDEAF}"/>
          </ac:spMkLst>
        </pc:spChg>
        <pc:spChg chg="mod">
          <ac:chgData name="Abdessamad Derraz" userId="4c6d9526346a9ae3" providerId="LiveId" clId="{AD25D313-8F40-411F-BE09-C1B3962AFFC3}" dt="2022-08-11T14:46:43.344" v="19304"/>
          <ac:spMkLst>
            <pc:docMk/>
            <pc:sldMk cId="2405798717" sldId="329"/>
            <ac:spMk id="139" creationId="{3012E4D8-CFBD-2159-E4C4-7820E03F7B2C}"/>
          </ac:spMkLst>
        </pc:spChg>
        <pc:spChg chg="mod">
          <ac:chgData name="Abdessamad Derraz" userId="4c6d9526346a9ae3" providerId="LiveId" clId="{AD25D313-8F40-411F-BE09-C1B3962AFFC3}" dt="2022-08-11T14:46:43.344" v="19304"/>
          <ac:spMkLst>
            <pc:docMk/>
            <pc:sldMk cId="2405798717" sldId="329"/>
            <ac:spMk id="140" creationId="{BEB975D6-2C44-F98E-C25F-D31BE1161992}"/>
          </ac:spMkLst>
        </pc:spChg>
        <pc:spChg chg="mod">
          <ac:chgData name="Abdessamad Derraz" userId="4c6d9526346a9ae3" providerId="LiveId" clId="{AD25D313-8F40-411F-BE09-C1B3962AFFC3}" dt="2022-08-11T14:46:43.344" v="19304"/>
          <ac:spMkLst>
            <pc:docMk/>
            <pc:sldMk cId="2405798717" sldId="329"/>
            <ac:spMk id="141" creationId="{D10E01D7-7795-A421-F8EB-455A009B7BF1}"/>
          </ac:spMkLst>
        </pc:spChg>
        <pc:spChg chg="mod">
          <ac:chgData name="Abdessamad Derraz" userId="4c6d9526346a9ae3" providerId="LiveId" clId="{AD25D313-8F40-411F-BE09-C1B3962AFFC3}" dt="2022-08-11T14:46:43.344" v="19304"/>
          <ac:spMkLst>
            <pc:docMk/>
            <pc:sldMk cId="2405798717" sldId="329"/>
            <ac:spMk id="142" creationId="{5D3C1F88-D4DC-CAA2-0D46-2ABFF30CDF49}"/>
          </ac:spMkLst>
        </pc:spChg>
        <pc:spChg chg="mod">
          <ac:chgData name="Abdessamad Derraz" userId="4c6d9526346a9ae3" providerId="LiveId" clId="{AD25D313-8F40-411F-BE09-C1B3962AFFC3}" dt="2022-08-11T14:46:43.344" v="19304"/>
          <ac:spMkLst>
            <pc:docMk/>
            <pc:sldMk cId="2405798717" sldId="329"/>
            <ac:spMk id="143" creationId="{C0CF595A-C16F-49B6-D079-14D784787D14}"/>
          </ac:spMkLst>
        </pc:spChg>
        <pc:spChg chg="mod">
          <ac:chgData name="Abdessamad Derraz" userId="4c6d9526346a9ae3" providerId="LiveId" clId="{AD25D313-8F40-411F-BE09-C1B3962AFFC3}" dt="2022-08-11T14:46:43.344" v="19304"/>
          <ac:spMkLst>
            <pc:docMk/>
            <pc:sldMk cId="2405798717" sldId="329"/>
            <ac:spMk id="144" creationId="{2B6CE782-6149-9431-E6F4-5C6847C444CC}"/>
          </ac:spMkLst>
        </pc:spChg>
        <pc:spChg chg="mod">
          <ac:chgData name="Abdessamad Derraz" userId="4c6d9526346a9ae3" providerId="LiveId" clId="{AD25D313-8F40-411F-BE09-C1B3962AFFC3}" dt="2022-08-11T14:46:43.344" v="19304"/>
          <ac:spMkLst>
            <pc:docMk/>
            <pc:sldMk cId="2405798717" sldId="329"/>
            <ac:spMk id="145" creationId="{941F0C70-EA35-6590-11D4-316875FC513C}"/>
          </ac:spMkLst>
        </pc:spChg>
        <pc:spChg chg="mod">
          <ac:chgData name="Abdessamad Derraz" userId="4c6d9526346a9ae3" providerId="LiveId" clId="{AD25D313-8F40-411F-BE09-C1B3962AFFC3}" dt="2022-08-11T14:46:43.344" v="19304"/>
          <ac:spMkLst>
            <pc:docMk/>
            <pc:sldMk cId="2405798717" sldId="329"/>
            <ac:spMk id="146" creationId="{B5ABC37F-4201-562F-4030-0E126765BA60}"/>
          </ac:spMkLst>
        </pc:spChg>
        <pc:spChg chg="mod">
          <ac:chgData name="Abdessamad Derraz" userId="4c6d9526346a9ae3" providerId="LiveId" clId="{AD25D313-8F40-411F-BE09-C1B3962AFFC3}" dt="2022-08-11T14:46:43.344" v="19304"/>
          <ac:spMkLst>
            <pc:docMk/>
            <pc:sldMk cId="2405798717" sldId="329"/>
            <ac:spMk id="147" creationId="{6FEC3034-B328-5C66-08BF-767A8AF4F70E}"/>
          </ac:spMkLst>
        </pc:spChg>
        <pc:spChg chg="mod">
          <ac:chgData name="Abdessamad Derraz" userId="4c6d9526346a9ae3" providerId="LiveId" clId="{AD25D313-8F40-411F-BE09-C1B3962AFFC3}" dt="2022-08-11T14:46:43.344" v="19304"/>
          <ac:spMkLst>
            <pc:docMk/>
            <pc:sldMk cId="2405798717" sldId="329"/>
            <ac:spMk id="148" creationId="{8939853A-6B9A-E9F4-036B-58FE786B5004}"/>
          </ac:spMkLst>
        </pc:spChg>
        <pc:spChg chg="mod">
          <ac:chgData name="Abdessamad Derraz" userId="4c6d9526346a9ae3" providerId="LiveId" clId="{AD25D313-8F40-411F-BE09-C1B3962AFFC3}" dt="2022-08-11T14:46:43.344" v="19304"/>
          <ac:spMkLst>
            <pc:docMk/>
            <pc:sldMk cId="2405798717" sldId="329"/>
            <ac:spMk id="149" creationId="{E0B3C782-7C95-1AC1-7E20-63E2407AA0F7}"/>
          </ac:spMkLst>
        </pc:spChg>
        <pc:spChg chg="mod">
          <ac:chgData name="Abdessamad Derraz" userId="4c6d9526346a9ae3" providerId="LiveId" clId="{AD25D313-8F40-411F-BE09-C1B3962AFFC3}" dt="2022-08-11T14:46:43.344" v="19304"/>
          <ac:spMkLst>
            <pc:docMk/>
            <pc:sldMk cId="2405798717" sldId="329"/>
            <ac:spMk id="150" creationId="{631CF293-5D87-DEA2-ADE1-53D7A67A5DBA}"/>
          </ac:spMkLst>
        </pc:spChg>
        <pc:spChg chg="mod">
          <ac:chgData name="Abdessamad Derraz" userId="4c6d9526346a9ae3" providerId="LiveId" clId="{AD25D313-8F40-411F-BE09-C1B3962AFFC3}" dt="2022-08-11T14:46:43.344" v="19304"/>
          <ac:spMkLst>
            <pc:docMk/>
            <pc:sldMk cId="2405798717" sldId="329"/>
            <ac:spMk id="151" creationId="{C732EBC5-01FD-5F5D-3896-8CB44A483BC9}"/>
          </ac:spMkLst>
        </pc:spChg>
        <pc:spChg chg="mod">
          <ac:chgData name="Abdessamad Derraz" userId="4c6d9526346a9ae3" providerId="LiveId" clId="{AD25D313-8F40-411F-BE09-C1B3962AFFC3}" dt="2022-08-11T14:46:43.344" v="19304"/>
          <ac:spMkLst>
            <pc:docMk/>
            <pc:sldMk cId="2405798717" sldId="329"/>
            <ac:spMk id="152" creationId="{861CE349-AF14-36FF-2438-6E47A9C41373}"/>
          </ac:spMkLst>
        </pc:spChg>
        <pc:spChg chg="mod">
          <ac:chgData name="Abdessamad Derraz" userId="4c6d9526346a9ae3" providerId="LiveId" clId="{AD25D313-8F40-411F-BE09-C1B3962AFFC3}" dt="2022-08-11T14:46:43.344" v="19304"/>
          <ac:spMkLst>
            <pc:docMk/>
            <pc:sldMk cId="2405798717" sldId="329"/>
            <ac:spMk id="153" creationId="{29780C42-765C-0F8B-CF2C-D2A70E130356}"/>
          </ac:spMkLst>
        </pc:spChg>
        <pc:spChg chg="mod">
          <ac:chgData name="Abdessamad Derraz" userId="4c6d9526346a9ae3" providerId="LiveId" clId="{AD25D313-8F40-411F-BE09-C1B3962AFFC3}" dt="2022-08-11T14:46:43.344" v="19304"/>
          <ac:spMkLst>
            <pc:docMk/>
            <pc:sldMk cId="2405798717" sldId="329"/>
            <ac:spMk id="154" creationId="{57D0923A-428F-3386-2D80-9D59DC6DF324}"/>
          </ac:spMkLst>
        </pc:spChg>
        <pc:spChg chg="mod">
          <ac:chgData name="Abdessamad Derraz" userId="4c6d9526346a9ae3" providerId="LiveId" clId="{AD25D313-8F40-411F-BE09-C1B3962AFFC3}" dt="2022-08-11T14:46:43.344" v="19304"/>
          <ac:spMkLst>
            <pc:docMk/>
            <pc:sldMk cId="2405798717" sldId="329"/>
            <ac:spMk id="155" creationId="{0AEC4E9F-C433-B30D-B9F9-FAAD58FD90F4}"/>
          </ac:spMkLst>
        </pc:spChg>
        <pc:spChg chg="mod">
          <ac:chgData name="Abdessamad Derraz" userId="4c6d9526346a9ae3" providerId="LiveId" clId="{AD25D313-8F40-411F-BE09-C1B3962AFFC3}" dt="2022-08-11T14:46:43.344" v="19304"/>
          <ac:spMkLst>
            <pc:docMk/>
            <pc:sldMk cId="2405798717" sldId="329"/>
            <ac:spMk id="156" creationId="{F655AEA2-9391-A4FA-9CC1-403BA5C5921B}"/>
          </ac:spMkLst>
        </pc:spChg>
        <pc:spChg chg="mod">
          <ac:chgData name="Abdessamad Derraz" userId="4c6d9526346a9ae3" providerId="LiveId" clId="{AD25D313-8F40-411F-BE09-C1B3962AFFC3}" dt="2022-08-11T14:46:43.344" v="19304"/>
          <ac:spMkLst>
            <pc:docMk/>
            <pc:sldMk cId="2405798717" sldId="329"/>
            <ac:spMk id="157" creationId="{E738DC70-93E1-C9D1-3A83-B07DBC96E507}"/>
          </ac:spMkLst>
        </pc:spChg>
        <pc:spChg chg="mod">
          <ac:chgData name="Abdessamad Derraz" userId="4c6d9526346a9ae3" providerId="LiveId" clId="{AD25D313-8F40-411F-BE09-C1B3962AFFC3}" dt="2022-08-11T14:46:43.344" v="19304"/>
          <ac:spMkLst>
            <pc:docMk/>
            <pc:sldMk cId="2405798717" sldId="329"/>
            <ac:spMk id="159" creationId="{9750BFA0-BEBC-654F-B3B3-BFA2E24206F0}"/>
          </ac:spMkLst>
        </pc:spChg>
        <pc:spChg chg="mod">
          <ac:chgData name="Abdessamad Derraz" userId="4c6d9526346a9ae3" providerId="LiveId" clId="{AD25D313-8F40-411F-BE09-C1B3962AFFC3}" dt="2022-08-11T14:46:43.344" v="19304"/>
          <ac:spMkLst>
            <pc:docMk/>
            <pc:sldMk cId="2405798717" sldId="329"/>
            <ac:spMk id="160" creationId="{BADC881D-9DD7-C87A-40D4-980649B25867}"/>
          </ac:spMkLst>
        </pc:spChg>
        <pc:spChg chg="mod">
          <ac:chgData name="Abdessamad Derraz" userId="4c6d9526346a9ae3" providerId="LiveId" clId="{AD25D313-8F40-411F-BE09-C1B3962AFFC3}" dt="2022-08-11T14:46:43.344" v="19304"/>
          <ac:spMkLst>
            <pc:docMk/>
            <pc:sldMk cId="2405798717" sldId="329"/>
            <ac:spMk id="161" creationId="{3D61192A-0AE9-1A54-3D65-4810E6292B73}"/>
          </ac:spMkLst>
        </pc:spChg>
        <pc:spChg chg="mod">
          <ac:chgData name="Abdessamad Derraz" userId="4c6d9526346a9ae3" providerId="LiveId" clId="{AD25D313-8F40-411F-BE09-C1B3962AFFC3}" dt="2022-08-11T14:46:43.344" v="19304"/>
          <ac:spMkLst>
            <pc:docMk/>
            <pc:sldMk cId="2405798717" sldId="329"/>
            <ac:spMk id="162" creationId="{C4FAD239-F14B-5DBC-B985-A2A69C911793}"/>
          </ac:spMkLst>
        </pc:spChg>
        <pc:spChg chg="add mod replST">
          <ac:chgData name="Abdessamad Derraz" userId="4c6d9526346a9ae3" providerId="LiveId" clId="{AD25D313-8F40-411F-BE09-C1B3962AFFC3}" dt="2022-08-14T20:01:21.110" v="35105"/>
          <ac:spMkLst>
            <pc:docMk/>
            <pc:sldMk cId="2405798717" sldId="329"/>
            <ac:spMk id="163" creationId="{87B0B29E-8A7C-95FB-E7AB-CFA15DE186E4}"/>
          </ac:spMkLst>
        </pc:spChg>
        <pc:spChg chg="add mod replST">
          <ac:chgData name="Abdessamad Derraz" userId="4c6d9526346a9ae3" providerId="LiveId" clId="{AD25D313-8F40-411F-BE09-C1B3962AFFC3}" dt="2022-08-14T20:01:21.190" v="35106"/>
          <ac:spMkLst>
            <pc:docMk/>
            <pc:sldMk cId="2405798717" sldId="329"/>
            <ac:spMk id="165" creationId="{80F116AB-1F02-DF3F-5783-42F9DA47658B}"/>
          </ac:spMkLst>
        </pc:spChg>
        <pc:spChg chg="add mod replST">
          <ac:chgData name="Abdessamad Derraz" userId="4c6d9526346a9ae3" providerId="LiveId" clId="{AD25D313-8F40-411F-BE09-C1B3962AFFC3}" dt="2022-08-14T20:01:21.283" v="35107"/>
          <ac:spMkLst>
            <pc:docMk/>
            <pc:sldMk cId="2405798717" sldId="329"/>
            <ac:spMk id="167" creationId="{0F53E272-3896-2D24-2340-EF2537BE34AB}"/>
          </ac:spMkLst>
        </pc:spChg>
        <pc:spChg chg="mod">
          <ac:chgData name="Abdessamad Derraz" userId="4c6d9526346a9ae3" providerId="LiveId" clId="{AD25D313-8F40-411F-BE09-C1B3962AFFC3}" dt="2022-08-11T14:46:43.344" v="19304"/>
          <ac:spMkLst>
            <pc:docMk/>
            <pc:sldMk cId="2405798717" sldId="329"/>
            <ac:spMk id="171" creationId="{F77A3BE1-DA27-3EB0-D8CF-DF964B5131E7}"/>
          </ac:spMkLst>
        </pc:spChg>
        <pc:spChg chg="mod">
          <ac:chgData name="Abdessamad Derraz" userId="4c6d9526346a9ae3" providerId="LiveId" clId="{AD25D313-8F40-411F-BE09-C1B3962AFFC3}" dt="2022-08-11T14:46:43.344" v="19304"/>
          <ac:spMkLst>
            <pc:docMk/>
            <pc:sldMk cId="2405798717" sldId="329"/>
            <ac:spMk id="172" creationId="{AA7E4350-D359-B9FF-4A64-E4D59C07F058}"/>
          </ac:spMkLst>
        </pc:spChg>
        <pc:spChg chg="mod">
          <ac:chgData name="Abdessamad Derraz" userId="4c6d9526346a9ae3" providerId="LiveId" clId="{AD25D313-8F40-411F-BE09-C1B3962AFFC3}" dt="2022-08-11T14:46:43.344" v="19304"/>
          <ac:spMkLst>
            <pc:docMk/>
            <pc:sldMk cId="2405798717" sldId="329"/>
            <ac:spMk id="174" creationId="{A6CB6A46-3F2E-188F-9DB9-D581FFF740E1}"/>
          </ac:spMkLst>
        </pc:spChg>
        <pc:spChg chg="mod">
          <ac:chgData name="Abdessamad Derraz" userId="4c6d9526346a9ae3" providerId="LiveId" clId="{AD25D313-8F40-411F-BE09-C1B3962AFFC3}" dt="2022-08-11T14:46:43.344" v="19304"/>
          <ac:spMkLst>
            <pc:docMk/>
            <pc:sldMk cId="2405798717" sldId="329"/>
            <ac:spMk id="175" creationId="{7B134434-CE49-978D-6154-68BC6B8AC35F}"/>
          </ac:spMkLst>
        </pc:spChg>
        <pc:spChg chg="mod">
          <ac:chgData name="Abdessamad Derraz" userId="4c6d9526346a9ae3" providerId="LiveId" clId="{AD25D313-8F40-411F-BE09-C1B3962AFFC3}" dt="2022-08-11T14:46:43.344" v="19304"/>
          <ac:spMkLst>
            <pc:docMk/>
            <pc:sldMk cId="2405798717" sldId="329"/>
            <ac:spMk id="176" creationId="{AEF1E910-C50D-9B4C-3DFE-E08A82BAC3FC}"/>
          </ac:spMkLst>
        </pc:spChg>
        <pc:spChg chg="mod">
          <ac:chgData name="Abdessamad Derraz" userId="4c6d9526346a9ae3" providerId="LiveId" clId="{AD25D313-8F40-411F-BE09-C1B3962AFFC3}" dt="2022-08-11T14:46:43.344" v="19304"/>
          <ac:spMkLst>
            <pc:docMk/>
            <pc:sldMk cId="2405798717" sldId="329"/>
            <ac:spMk id="177" creationId="{60E14C38-2982-41AB-A64A-BE02735783D6}"/>
          </ac:spMkLst>
        </pc:spChg>
        <pc:spChg chg="mod">
          <ac:chgData name="Abdessamad Derraz" userId="4c6d9526346a9ae3" providerId="LiveId" clId="{AD25D313-8F40-411F-BE09-C1B3962AFFC3}" dt="2022-08-11T14:46:43.344" v="19304"/>
          <ac:spMkLst>
            <pc:docMk/>
            <pc:sldMk cId="2405798717" sldId="329"/>
            <ac:spMk id="178" creationId="{690BAEC1-9DB9-E080-4CDD-3D9E4836D57F}"/>
          </ac:spMkLst>
        </pc:spChg>
        <pc:spChg chg="mod">
          <ac:chgData name="Abdessamad Derraz" userId="4c6d9526346a9ae3" providerId="LiveId" clId="{AD25D313-8F40-411F-BE09-C1B3962AFFC3}" dt="2022-08-11T14:46:43.344" v="19304"/>
          <ac:spMkLst>
            <pc:docMk/>
            <pc:sldMk cId="2405798717" sldId="329"/>
            <ac:spMk id="179" creationId="{D9971F28-B646-D64B-4602-31DCCBB1CA72}"/>
          </ac:spMkLst>
        </pc:spChg>
        <pc:spChg chg="mod">
          <ac:chgData name="Abdessamad Derraz" userId="4c6d9526346a9ae3" providerId="LiveId" clId="{AD25D313-8F40-411F-BE09-C1B3962AFFC3}" dt="2022-08-11T14:46:43.344" v="19304"/>
          <ac:spMkLst>
            <pc:docMk/>
            <pc:sldMk cId="2405798717" sldId="329"/>
            <ac:spMk id="180" creationId="{BD8C6A7E-83B2-4E1B-A272-10E3EB5D5845}"/>
          </ac:spMkLst>
        </pc:spChg>
        <pc:spChg chg="mod">
          <ac:chgData name="Abdessamad Derraz" userId="4c6d9526346a9ae3" providerId="LiveId" clId="{AD25D313-8F40-411F-BE09-C1B3962AFFC3}" dt="2022-08-11T14:46:43.344" v="19304"/>
          <ac:spMkLst>
            <pc:docMk/>
            <pc:sldMk cId="2405798717" sldId="329"/>
            <ac:spMk id="181" creationId="{2F843827-79CF-3655-8602-5A5A664690C3}"/>
          </ac:spMkLst>
        </pc:spChg>
        <pc:spChg chg="mod">
          <ac:chgData name="Abdessamad Derraz" userId="4c6d9526346a9ae3" providerId="LiveId" clId="{AD25D313-8F40-411F-BE09-C1B3962AFFC3}" dt="2022-08-11T14:46:43.344" v="19304"/>
          <ac:spMkLst>
            <pc:docMk/>
            <pc:sldMk cId="2405798717" sldId="329"/>
            <ac:spMk id="182" creationId="{95F6A6C8-FDAE-9863-62D5-827EF8E4F867}"/>
          </ac:spMkLst>
        </pc:spChg>
        <pc:spChg chg="mod">
          <ac:chgData name="Abdessamad Derraz" userId="4c6d9526346a9ae3" providerId="LiveId" clId="{AD25D313-8F40-411F-BE09-C1B3962AFFC3}" dt="2022-08-11T14:46:43.344" v="19304"/>
          <ac:spMkLst>
            <pc:docMk/>
            <pc:sldMk cId="2405798717" sldId="329"/>
            <ac:spMk id="183" creationId="{E444E4F9-81D6-93B6-EE60-F5DEC54EB60C}"/>
          </ac:spMkLst>
        </pc:spChg>
        <pc:spChg chg="mod">
          <ac:chgData name="Abdessamad Derraz" userId="4c6d9526346a9ae3" providerId="LiveId" clId="{AD25D313-8F40-411F-BE09-C1B3962AFFC3}" dt="2022-08-11T14:46:43.344" v="19304"/>
          <ac:spMkLst>
            <pc:docMk/>
            <pc:sldMk cId="2405798717" sldId="329"/>
            <ac:spMk id="184" creationId="{0C007C01-FD7C-9432-39C6-216A2EDC0BEE}"/>
          </ac:spMkLst>
        </pc:spChg>
        <pc:spChg chg="mod">
          <ac:chgData name="Abdessamad Derraz" userId="4c6d9526346a9ae3" providerId="LiveId" clId="{AD25D313-8F40-411F-BE09-C1B3962AFFC3}" dt="2022-08-11T14:46:43.344" v="19304"/>
          <ac:spMkLst>
            <pc:docMk/>
            <pc:sldMk cId="2405798717" sldId="329"/>
            <ac:spMk id="185" creationId="{28F3E0E8-D418-A930-FF3A-C27A1C576E58}"/>
          </ac:spMkLst>
        </pc:spChg>
        <pc:spChg chg="mod">
          <ac:chgData name="Abdessamad Derraz" userId="4c6d9526346a9ae3" providerId="LiveId" clId="{AD25D313-8F40-411F-BE09-C1B3962AFFC3}" dt="2022-08-11T14:46:43.344" v="19304"/>
          <ac:spMkLst>
            <pc:docMk/>
            <pc:sldMk cId="2405798717" sldId="329"/>
            <ac:spMk id="186" creationId="{BFAD73E2-E826-0D83-6971-02F17CC0C94A}"/>
          </ac:spMkLst>
        </pc:spChg>
        <pc:spChg chg="mod">
          <ac:chgData name="Abdessamad Derraz" userId="4c6d9526346a9ae3" providerId="LiveId" clId="{AD25D313-8F40-411F-BE09-C1B3962AFFC3}" dt="2022-08-11T14:46:43.344" v="19304"/>
          <ac:spMkLst>
            <pc:docMk/>
            <pc:sldMk cId="2405798717" sldId="329"/>
            <ac:spMk id="187" creationId="{1262F1B3-75C9-1278-AD9D-521A67058182}"/>
          </ac:spMkLst>
        </pc:spChg>
        <pc:spChg chg="mod">
          <ac:chgData name="Abdessamad Derraz" userId="4c6d9526346a9ae3" providerId="LiveId" clId="{AD25D313-8F40-411F-BE09-C1B3962AFFC3}" dt="2022-08-11T14:46:43.344" v="19304"/>
          <ac:spMkLst>
            <pc:docMk/>
            <pc:sldMk cId="2405798717" sldId="329"/>
            <ac:spMk id="188" creationId="{519163C2-1C93-DCE0-20B2-7A7D2A5EFF82}"/>
          </ac:spMkLst>
        </pc:spChg>
        <pc:spChg chg="mod">
          <ac:chgData name="Abdessamad Derraz" userId="4c6d9526346a9ae3" providerId="LiveId" clId="{AD25D313-8F40-411F-BE09-C1B3962AFFC3}" dt="2022-08-11T14:46:43.344" v="19304"/>
          <ac:spMkLst>
            <pc:docMk/>
            <pc:sldMk cId="2405798717" sldId="329"/>
            <ac:spMk id="189" creationId="{F83E0672-D602-EDCB-E2E2-29762832D029}"/>
          </ac:spMkLst>
        </pc:spChg>
        <pc:spChg chg="mod">
          <ac:chgData name="Abdessamad Derraz" userId="4c6d9526346a9ae3" providerId="LiveId" clId="{AD25D313-8F40-411F-BE09-C1B3962AFFC3}" dt="2022-08-11T14:46:43.344" v="19304"/>
          <ac:spMkLst>
            <pc:docMk/>
            <pc:sldMk cId="2405798717" sldId="329"/>
            <ac:spMk id="190" creationId="{96D00E2B-4D29-7196-2D46-39B87F09D7BE}"/>
          </ac:spMkLst>
        </pc:spChg>
        <pc:spChg chg="mod">
          <ac:chgData name="Abdessamad Derraz" userId="4c6d9526346a9ae3" providerId="LiveId" clId="{AD25D313-8F40-411F-BE09-C1B3962AFFC3}" dt="2022-08-11T14:46:43.344" v="19304"/>
          <ac:spMkLst>
            <pc:docMk/>
            <pc:sldMk cId="2405798717" sldId="329"/>
            <ac:spMk id="191" creationId="{C4432CFB-550F-8D99-D8BD-97B8A6078CDA}"/>
          </ac:spMkLst>
        </pc:spChg>
        <pc:spChg chg="mod">
          <ac:chgData name="Abdessamad Derraz" userId="4c6d9526346a9ae3" providerId="LiveId" clId="{AD25D313-8F40-411F-BE09-C1B3962AFFC3}" dt="2022-08-11T14:46:43.344" v="19304"/>
          <ac:spMkLst>
            <pc:docMk/>
            <pc:sldMk cId="2405798717" sldId="329"/>
            <ac:spMk id="192" creationId="{232DCD9A-FF55-5BB1-FC7B-68C5C0B49F78}"/>
          </ac:spMkLst>
        </pc:spChg>
        <pc:grpChg chg="mod replST">
          <ac:chgData name="Abdessamad Derraz" userId="4c6d9526346a9ae3" providerId="LiveId" clId="{AD25D313-8F40-411F-BE09-C1B3962AFFC3}" dt="2022-08-14T20:01:20.766" v="35101"/>
          <ac:grpSpMkLst>
            <pc:docMk/>
            <pc:sldMk cId="2405798717" sldId="329"/>
            <ac:grpSpMk id="3" creationId="{C37BCF39-7D36-CB5A-9F25-C2FA1B364CDA}"/>
          </ac:grpSpMkLst>
        </pc:grpChg>
        <pc:grpChg chg="mod">
          <ac:chgData name="Abdessamad Derraz" userId="4c6d9526346a9ae3" providerId="LiveId" clId="{AD25D313-8F40-411F-BE09-C1B3962AFFC3}" dt="2022-08-11T14:46:43.344" v="19304"/>
          <ac:grpSpMkLst>
            <pc:docMk/>
            <pc:sldMk cId="2405798717" sldId="329"/>
            <ac:grpSpMk id="26" creationId="{B79B5A66-0887-349E-2CD5-523095942CF9}"/>
          </ac:grpSpMkLst>
        </pc:grpChg>
        <pc:grpChg chg="mod">
          <ac:chgData name="Abdessamad Derraz" userId="4c6d9526346a9ae3" providerId="LiveId" clId="{AD25D313-8F40-411F-BE09-C1B3962AFFC3}" dt="2022-08-11T14:46:43.344" v="19304"/>
          <ac:grpSpMkLst>
            <pc:docMk/>
            <pc:sldMk cId="2405798717" sldId="329"/>
            <ac:grpSpMk id="103" creationId="{DF566231-B195-CE76-01AF-966DAF333E6E}"/>
          </ac:grpSpMkLst>
        </pc:grpChg>
        <pc:grpChg chg="mod replST">
          <ac:chgData name="Abdessamad Derraz" userId="4c6d9526346a9ae3" providerId="LiveId" clId="{AD25D313-8F40-411F-BE09-C1B3962AFFC3}" dt="2022-08-14T20:01:20.618" v="35098"/>
          <ac:grpSpMkLst>
            <pc:docMk/>
            <pc:sldMk cId="2405798717" sldId="329"/>
            <ac:grpSpMk id="108" creationId="{ACDC78F6-394E-BB30-C735-FDEC0579C32F}"/>
          </ac:grpSpMkLst>
        </pc:grpChg>
        <pc:grpChg chg="mod replST">
          <ac:chgData name="Abdessamad Derraz" userId="4c6d9526346a9ae3" providerId="LiveId" clId="{AD25D313-8F40-411F-BE09-C1B3962AFFC3}" dt="2022-08-14T20:01:20.676" v="35099"/>
          <ac:grpSpMkLst>
            <pc:docMk/>
            <pc:sldMk cId="2405798717" sldId="329"/>
            <ac:grpSpMk id="109" creationId="{921A4E15-B6F2-0D50-1AE7-2D0C762DF4C1}"/>
          </ac:grpSpMkLst>
        </pc:grpChg>
        <pc:grpChg chg="mod">
          <ac:chgData name="Abdessamad Derraz" userId="4c6d9526346a9ae3" providerId="LiveId" clId="{AD25D313-8F40-411F-BE09-C1B3962AFFC3}" dt="2022-08-11T14:46:43.344" v="19304"/>
          <ac:grpSpMkLst>
            <pc:docMk/>
            <pc:sldMk cId="2405798717" sldId="329"/>
            <ac:grpSpMk id="131" creationId="{6D0E5853-CBB9-52D4-D88D-548AF2EE959B}"/>
          </ac:grpSpMkLst>
        </pc:grpChg>
        <pc:grpChg chg="mod replST">
          <ac:chgData name="Abdessamad Derraz" userId="4c6d9526346a9ae3" providerId="LiveId" clId="{AD25D313-8F40-411F-BE09-C1B3962AFFC3}" dt="2022-08-14T20:01:20.723" v="35100"/>
          <ac:grpSpMkLst>
            <pc:docMk/>
            <pc:sldMk cId="2405798717" sldId="329"/>
            <ac:grpSpMk id="136" creationId="{F2A541AF-0CB5-08A4-5F6B-18DBE2726C36}"/>
          </ac:grpSpMkLst>
        </pc:grpChg>
        <pc:grpChg chg="mod">
          <ac:chgData name="Abdessamad Derraz" userId="4c6d9526346a9ae3" providerId="LiveId" clId="{AD25D313-8F40-411F-BE09-C1B3962AFFC3}" dt="2022-08-11T14:46:43.344" v="19304"/>
          <ac:grpSpMkLst>
            <pc:docMk/>
            <pc:sldMk cId="2405798717" sldId="329"/>
            <ac:grpSpMk id="158" creationId="{72813F11-8805-48E0-B3EB-8D087F026B36}"/>
          </ac:grpSpMkLst>
        </pc:grpChg>
        <pc:grpChg chg="mod">
          <ac:chgData name="Abdessamad Derraz" userId="4c6d9526346a9ae3" providerId="LiveId" clId="{AD25D313-8F40-411F-BE09-C1B3962AFFC3}" dt="2022-08-11T14:46:43.344" v="19304"/>
          <ac:grpSpMkLst>
            <pc:docMk/>
            <pc:sldMk cId="2405798717" sldId="329"/>
            <ac:grpSpMk id="173" creationId="{1E17020A-A590-1043-98A6-EB4C7765318A}"/>
          </ac:grpSpMkLst>
        </pc:grpChg>
        <pc:grpChg chg="mod replST">
          <ac:chgData name="Abdessamad Derraz" userId="4c6d9526346a9ae3" providerId="LiveId" clId="{AD25D313-8F40-411F-BE09-C1B3962AFFC3}" dt="2022-08-14T20:01:20.988" v="35104"/>
          <ac:grpSpMkLst>
            <pc:docMk/>
            <pc:sldMk cId="2405798717" sldId="329"/>
            <ac:grpSpMk id="193" creationId="{9AE238C3-BC24-EEAC-4754-698B9412CB08}"/>
          </ac:grpSpMkLst>
        </pc:grpChg>
        <pc:picChg chg="mod replST">
          <ac:chgData name="Abdessamad Derraz" userId="4c6d9526346a9ae3" providerId="LiveId" clId="{AD25D313-8F40-411F-BE09-C1B3962AFFC3}" dt="2022-08-14T20:01:20.097" v="35089"/>
          <ac:picMkLst>
            <pc:docMk/>
            <pc:sldMk cId="2405798717" sldId="329"/>
            <ac:picMk id="31" creationId="{00E91476-94CF-6CC3-E4B4-5D81B09C84C3}"/>
          </ac:picMkLst>
        </pc:picChg>
        <pc:picChg chg="mod replST">
          <ac:chgData name="Abdessamad Derraz" userId="4c6d9526346a9ae3" providerId="LiveId" clId="{AD25D313-8F40-411F-BE09-C1B3962AFFC3}" dt="2022-08-14T20:01:20.847" v="35102"/>
          <ac:picMkLst>
            <pc:docMk/>
            <pc:sldMk cId="2405798717" sldId="329"/>
            <ac:picMk id="164" creationId="{857F5A66-87E7-235A-91AC-BB1A09DBBC01}"/>
          </ac:picMkLst>
        </pc:picChg>
        <pc:picChg chg="mod replST">
          <ac:chgData name="Abdessamad Derraz" userId="4c6d9526346a9ae3" providerId="LiveId" clId="{AD25D313-8F40-411F-BE09-C1B3962AFFC3}" dt="2022-08-14T20:01:20.886" v="35103"/>
          <ac:picMkLst>
            <pc:docMk/>
            <pc:sldMk cId="2405798717" sldId="329"/>
            <ac:picMk id="166" creationId="{1F4D0085-E1D0-9684-025F-04311835D137}"/>
          </ac:picMkLst>
        </pc:picChg>
        <pc:picChg chg="del">
          <ac:chgData name="Abdessamad Derraz" userId="4c6d9526346a9ae3" providerId="LiveId" clId="{AD25D313-8F40-411F-BE09-C1B3962AFFC3}" dt="2022-08-01T14:53:56.452" v="6969" actId="478"/>
          <ac:picMkLst>
            <pc:docMk/>
            <pc:sldMk cId="2405798717" sldId="329"/>
            <ac:picMk id="1026" creationId="{83B25EEB-58B0-7077-5ABD-495199EB1632}"/>
          </ac:picMkLst>
        </pc:picChg>
        <pc:cxnChg chg="mod replST">
          <ac:chgData name="Abdessamad Derraz" userId="4c6d9526346a9ae3" providerId="LiveId" clId="{AD25D313-8F40-411F-BE09-C1B3962AFFC3}" dt="2022-08-14T20:01:20.235" v="35092"/>
          <ac:cxnSpMkLst>
            <pc:docMk/>
            <pc:sldMk cId="2405798717" sldId="329"/>
            <ac:cxnSpMk id="37" creationId="{756CB03B-49EB-6FE1-68AA-C15381C090EC}"/>
          </ac:cxnSpMkLst>
        </pc:cxnChg>
        <pc:cxnChg chg="mod replST">
          <ac:chgData name="Abdessamad Derraz" userId="4c6d9526346a9ae3" providerId="LiveId" clId="{AD25D313-8F40-411F-BE09-C1B3962AFFC3}" dt="2022-08-14T20:01:20.277" v="35093"/>
          <ac:cxnSpMkLst>
            <pc:docMk/>
            <pc:sldMk cId="2405798717" sldId="329"/>
            <ac:cxnSpMk id="39" creationId="{82D55EE5-6545-F560-234C-4F1B90B506F3}"/>
          </ac:cxnSpMkLst>
        </pc:cxnChg>
        <pc:cxnChg chg="mod replST">
          <ac:chgData name="Abdessamad Derraz" userId="4c6d9526346a9ae3" providerId="LiveId" clId="{AD25D313-8F40-411F-BE09-C1B3962AFFC3}" dt="2022-08-14T20:01:20.321" v="35094"/>
          <ac:cxnSpMkLst>
            <pc:docMk/>
            <pc:sldMk cId="2405798717" sldId="329"/>
            <ac:cxnSpMk id="42" creationId="{46C613C5-3FB8-4B6E-5F92-73531EB394E5}"/>
          </ac:cxnSpMkLst>
        </pc:cxnChg>
        <pc:cxnChg chg="mod replST">
          <ac:chgData name="Abdessamad Derraz" userId="4c6d9526346a9ae3" providerId="LiveId" clId="{AD25D313-8F40-411F-BE09-C1B3962AFFC3}" dt="2022-08-14T20:01:20.407" v="35095"/>
          <ac:cxnSpMkLst>
            <pc:docMk/>
            <pc:sldMk cId="2405798717" sldId="329"/>
            <ac:cxnSpMk id="50" creationId="{AC8C242D-86A8-ABEE-A07D-905F6CB99D18}"/>
          </ac:cxnSpMkLst>
        </pc:cxnChg>
        <pc:cxnChg chg="mod replST">
          <ac:chgData name="Abdessamad Derraz" userId="4c6d9526346a9ae3" providerId="LiveId" clId="{AD25D313-8F40-411F-BE09-C1B3962AFFC3}" dt="2022-08-14T20:01:20.449" v="35096"/>
          <ac:cxnSpMkLst>
            <pc:docMk/>
            <pc:sldMk cId="2405798717" sldId="329"/>
            <ac:cxnSpMk id="52" creationId="{7DE01689-A95E-D566-689B-5B6673AFA43B}"/>
          </ac:cxnSpMkLst>
        </pc:cxnChg>
        <pc:cxnChg chg="mod replST">
          <ac:chgData name="Abdessamad Derraz" userId="4c6d9526346a9ae3" providerId="LiveId" clId="{AD25D313-8F40-411F-BE09-C1B3962AFFC3}" dt="2022-08-14T20:01:20.534" v="35097"/>
          <ac:cxnSpMkLst>
            <pc:docMk/>
            <pc:sldMk cId="2405798717" sldId="329"/>
            <ac:cxnSpMk id="53" creationId="{F643E649-4FD9-8955-8BBE-235E75A28364}"/>
          </ac:cxnSpMkLst>
        </pc:cxnChg>
      </pc:sldChg>
      <pc:sldChg chg="addSp modSp add mod modTransition modNotes modNotesTx">
        <pc:chgData name="Abdessamad Derraz" userId="4c6d9526346a9ae3" providerId="LiveId" clId="{AD25D313-8F40-411F-BE09-C1B3962AFFC3}" dt="2022-08-14T20:01:21.773" v="35112"/>
        <pc:sldMkLst>
          <pc:docMk/>
          <pc:sldMk cId="4119118994" sldId="330"/>
        </pc:sldMkLst>
        <pc:spChg chg="replST">
          <ac:chgData name="Abdessamad Derraz" userId="4c6d9526346a9ae3" providerId="LiveId" clId="{AD25D313-8F40-411F-BE09-C1B3962AFFC3}" dt="2022-08-14T20:01:21.773" v="35112"/>
          <ac:spMkLst>
            <pc:docMk/>
            <pc:sldMk cId="4119118994" sldId="330"/>
            <ac:spMk id="3" creationId="{B98862F9-997A-1F74-26FF-1B46A6807010}"/>
          </ac:spMkLst>
        </pc:spChg>
        <pc:spChg chg="mod replST">
          <ac:chgData name="Abdessamad Derraz" userId="4c6d9526346a9ae3" providerId="LiveId" clId="{AD25D313-8F40-411F-BE09-C1B3962AFFC3}" dt="2022-08-14T20:01:21.590" v="35109"/>
          <ac:spMkLst>
            <pc:docMk/>
            <pc:sldMk cId="4119118994" sldId="330"/>
            <ac:spMk id="5" creationId="{70F76E0D-7642-B276-2FB6-79098C6742E3}"/>
          </ac:spMkLst>
        </pc:spChg>
        <pc:graphicFrameChg chg="add mod replST modGraphic">
          <ac:chgData name="Abdessamad Derraz" userId="4c6d9526346a9ae3" providerId="LiveId" clId="{AD25D313-8F40-411F-BE09-C1B3962AFFC3}" dt="2022-08-14T20:01:21.680" v="35110"/>
          <ac:graphicFrameMkLst>
            <pc:docMk/>
            <pc:sldMk cId="4119118994" sldId="330"/>
            <ac:graphicFrameMk id="2" creationId="{3186BE64-0A61-16A9-DEF7-00A0738E3DF0}"/>
          </ac:graphicFrameMkLst>
        </pc:graphicFrameChg>
        <pc:graphicFrameChg chg="mod replST">
          <ac:chgData name="Abdessamad Derraz" userId="4c6d9526346a9ae3" providerId="LiveId" clId="{AD25D313-8F40-411F-BE09-C1B3962AFFC3}" dt="2022-08-14T20:01:21.728" v="35111"/>
          <ac:graphicFrameMkLst>
            <pc:docMk/>
            <pc:sldMk cId="4119118994" sldId="330"/>
            <ac:graphicFrameMk id="4" creationId="{3A5FD4B7-FD68-0792-2C46-455DDB613B97}"/>
          </ac:graphicFrameMkLst>
        </pc:graphicFrameChg>
      </pc:sldChg>
      <pc:sldChg chg="addSp modSp new mod modTransition modAnim modNotes modNotesTx">
        <pc:chgData name="Abdessamad Derraz" userId="4c6d9526346a9ae3" providerId="LiveId" clId="{AD25D313-8F40-411F-BE09-C1B3962AFFC3}" dt="2022-08-14T20:01:21.978" v="35115"/>
        <pc:sldMkLst>
          <pc:docMk/>
          <pc:sldMk cId="128895619" sldId="331"/>
        </pc:sldMkLst>
        <pc:spChg chg="mod replST">
          <ac:chgData name="Abdessamad Derraz" userId="4c6d9526346a9ae3" providerId="LiveId" clId="{AD25D313-8F40-411F-BE09-C1B3962AFFC3}" dt="2022-08-14T20:01:21.871" v="35113"/>
          <ac:spMkLst>
            <pc:docMk/>
            <pc:sldMk cId="128895619" sldId="331"/>
            <ac:spMk id="2" creationId="{EEB5BAAD-0F31-1628-214A-2CE47E056E85}"/>
          </ac:spMkLst>
        </pc:spChg>
        <pc:spChg chg="replST">
          <ac:chgData name="Abdessamad Derraz" userId="4c6d9526346a9ae3" providerId="LiveId" clId="{AD25D313-8F40-411F-BE09-C1B3962AFFC3}" dt="2022-08-14T20:01:21.978" v="35115"/>
          <ac:spMkLst>
            <pc:docMk/>
            <pc:sldMk cId="128895619" sldId="331"/>
            <ac:spMk id="3" creationId="{1BFFC4A4-943A-03A3-AC3F-DD8D3494D970}"/>
          </ac:spMkLst>
        </pc:spChg>
        <pc:graphicFrameChg chg="add mod replST">
          <ac:chgData name="Abdessamad Derraz" userId="4c6d9526346a9ae3" providerId="LiveId" clId="{AD25D313-8F40-411F-BE09-C1B3962AFFC3}" dt="2022-08-14T20:01:21.932" v="35114"/>
          <ac:graphicFrameMkLst>
            <pc:docMk/>
            <pc:sldMk cId="128895619" sldId="331"/>
            <ac:graphicFrameMk id="5" creationId="{2FB4C0AD-E247-B74B-EAF2-1BE0DF6B9793}"/>
          </ac:graphicFrameMkLst>
        </pc:graphicFrameChg>
      </pc:sldChg>
      <pc:sldChg chg="addSp delSp modSp new mod modTransition modAnim modNotes modNotesTx">
        <pc:chgData name="Abdessamad Derraz" userId="4c6d9526346a9ae3" providerId="LiveId" clId="{AD25D313-8F40-411F-BE09-C1B3962AFFC3}" dt="2022-08-14T20:01:22.565" v="35121"/>
        <pc:sldMkLst>
          <pc:docMk/>
          <pc:sldMk cId="3916853974" sldId="332"/>
        </pc:sldMkLst>
        <pc:spChg chg="mod replST">
          <ac:chgData name="Abdessamad Derraz" userId="4c6d9526346a9ae3" providerId="LiveId" clId="{AD25D313-8F40-411F-BE09-C1B3962AFFC3}" dt="2022-08-14T20:01:22.105" v="35116"/>
          <ac:spMkLst>
            <pc:docMk/>
            <pc:sldMk cId="3916853974" sldId="332"/>
            <ac:spMk id="2" creationId="{569C36CF-AFEA-45FC-3618-0143E15C8EF6}"/>
          </ac:spMkLst>
        </pc:spChg>
        <pc:spChg chg="replST">
          <ac:chgData name="Abdessamad Derraz" userId="4c6d9526346a9ae3" providerId="LiveId" clId="{AD25D313-8F40-411F-BE09-C1B3962AFFC3}" dt="2022-08-14T20:01:22.565" v="35121"/>
          <ac:spMkLst>
            <pc:docMk/>
            <pc:sldMk cId="3916853974" sldId="332"/>
            <ac:spMk id="3" creationId="{538477EA-2B8B-469F-6B46-E082DAA41BCD}"/>
          </ac:spMkLst>
        </pc:spChg>
        <pc:spChg chg="add mod">
          <ac:chgData name="Abdessamad Derraz" userId="4c6d9526346a9ae3" providerId="LiveId" clId="{AD25D313-8F40-411F-BE09-C1B3962AFFC3}" dt="2022-08-01T18:27:44.406" v="9757" actId="164"/>
          <ac:spMkLst>
            <pc:docMk/>
            <pc:sldMk cId="3916853974" sldId="332"/>
            <ac:spMk id="3" creationId="{8080416B-2EA1-F5DB-F3DA-D022EDD3AABB}"/>
          </ac:spMkLst>
        </pc:spChg>
        <pc:spChg chg="add mod">
          <ac:chgData name="Abdessamad Derraz" userId="4c6d9526346a9ae3" providerId="LiveId" clId="{AD25D313-8F40-411F-BE09-C1B3962AFFC3}" dt="2022-08-01T18:27:44.406" v="9757" actId="164"/>
          <ac:spMkLst>
            <pc:docMk/>
            <pc:sldMk cId="3916853974" sldId="332"/>
            <ac:spMk id="5" creationId="{E6E31CEB-9FE3-DB3D-3F0C-547B876B520A}"/>
          </ac:spMkLst>
        </pc:spChg>
        <pc:spChg chg="add mod">
          <ac:chgData name="Abdessamad Derraz" userId="4c6d9526346a9ae3" providerId="LiveId" clId="{AD25D313-8F40-411F-BE09-C1B3962AFFC3}" dt="2022-08-01T18:27:44.406" v="9757" actId="164"/>
          <ac:spMkLst>
            <pc:docMk/>
            <pc:sldMk cId="3916853974" sldId="332"/>
            <ac:spMk id="6" creationId="{647BFDA9-B774-C66D-D22E-644A7F0BC112}"/>
          </ac:spMkLst>
        </pc:spChg>
        <pc:spChg chg="add mod">
          <ac:chgData name="Abdessamad Derraz" userId="4c6d9526346a9ae3" providerId="LiveId" clId="{AD25D313-8F40-411F-BE09-C1B3962AFFC3}" dt="2022-08-01T18:27:44.406" v="9757" actId="164"/>
          <ac:spMkLst>
            <pc:docMk/>
            <pc:sldMk cId="3916853974" sldId="332"/>
            <ac:spMk id="7" creationId="{171482B8-0B8E-5460-F497-1F3BB42F9372}"/>
          </ac:spMkLst>
        </pc:spChg>
        <pc:grpChg chg="add del mod">
          <ac:chgData name="Abdessamad Derraz" userId="4c6d9526346a9ae3" providerId="LiveId" clId="{AD25D313-8F40-411F-BE09-C1B3962AFFC3}" dt="2022-08-08T12:04:10.543" v="10265" actId="164"/>
          <ac:grpSpMkLst>
            <pc:docMk/>
            <pc:sldMk cId="3916853974" sldId="332"/>
            <ac:grpSpMk id="3" creationId="{8ED54F2D-4C6B-4532-D92E-5DC1F5A18D26}"/>
          </ac:grpSpMkLst>
        </pc:grpChg>
        <pc:grpChg chg="add mod">
          <ac:chgData name="Abdessamad Derraz" userId="4c6d9526346a9ae3" providerId="LiveId" clId="{AD25D313-8F40-411F-BE09-C1B3962AFFC3}" dt="2022-08-01T18:27:44.406" v="9757" actId="164"/>
          <ac:grpSpMkLst>
            <pc:docMk/>
            <pc:sldMk cId="3916853974" sldId="332"/>
            <ac:grpSpMk id="4" creationId="{0D9E1CDF-0E87-03E9-B64D-D06BD8E08A99}"/>
          </ac:grpSpMkLst>
        </pc:grpChg>
        <pc:grpChg chg="add del mod">
          <ac:chgData name="Abdessamad Derraz" userId="4c6d9526346a9ae3" providerId="LiveId" clId="{AD25D313-8F40-411F-BE09-C1B3962AFFC3}" dt="2022-08-08T12:04:55.069" v="10271" actId="165"/>
          <ac:grpSpMkLst>
            <pc:docMk/>
            <pc:sldMk cId="3916853974" sldId="332"/>
            <ac:grpSpMk id="4" creationId="{2334B409-5015-B388-C900-F9903522048C}"/>
          </ac:grpSpMkLst>
        </pc:grpChg>
        <pc:picChg chg="mod topLvl replST">
          <ac:chgData name="Abdessamad Derraz" userId="4c6d9526346a9ae3" providerId="LiveId" clId="{AD25D313-8F40-411F-BE09-C1B3962AFFC3}" dt="2022-08-14T20:01:22.118" v="35117"/>
          <ac:picMkLst>
            <pc:docMk/>
            <pc:sldMk cId="3916853974" sldId="332"/>
            <ac:picMk id="33" creationId="{CA2D13B6-A4CA-ED3E-D1DE-55680F5E8B8F}"/>
          </ac:picMkLst>
        </pc:picChg>
        <pc:picChg chg="mod topLvl replST">
          <ac:chgData name="Abdessamad Derraz" userId="4c6d9526346a9ae3" providerId="LiveId" clId="{AD25D313-8F40-411F-BE09-C1B3962AFFC3}" dt="2022-08-14T20:01:22.162" v="35118"/>
          <ac:picMkLst>
            <pc:docMk/>
            <pc:sldMk cId="3916853974" sldId="332"/>
            <ac:picMk id="35" creationId="{3E3B4EC0-697E-D832-B3BE-C550E5817613}"/>
          </ac:picMkLst>
        </pc:picChg>
        <pc:picChg chg="mod topLvl replST">
          <ac:chgData name="Abdessamad Derraz" userId="4c6d9526346a9ae3" providerId="LiveId" clId="{AD25D313-8F40-411F-BE09-C1B3962AFFC3}" dt="2022-08-14T20:01:22.342" v="35119"/>
          <ac:picMkLst>
            <pc:docMk/>
            <pc:sldMk cId="3916853974" sldId="332"/>
            <ac:picMk id="36" creationId="{3FA529AD-5E09-52D6-3715-2F36A02958B7}"/>
          </ac:picMkLst>
        </pc:picChg>
        <pc:picChg chg="mod topLvl replST">
          <ac:chgData name="Abdessamad Derraz" userId="4c6d9526346a9ae3" providerId="LiveId" clId="{AD25D313-8F40-411F-BE09-C1B3962AFFC3}" dt="2022-08-14T20:01:22.471" v="35120"/>
          <ac:picMkLst>
            <pc:docMk/>
            <pc:sldMk cId="3916853974" sldId="332"/>
            <ac:picMk id="37" creationId="{AE61EB9D-5FA4-99DC-BEAE-1223607AA8A1}"/>
          </ac:picMkLst>
        </pc:picChg>
        <pc:picChg chg="add mod">
          <ac:chgData name="Abdessamad Derraz" userId="4c6d9526346a9ae3" providerId="LiveId" clId="{AD25D313-8F40-411F-BE09-C1B3962AFFC3}" dt="2022-08-01T18:27:44.406" v="9757" actId="164"/>
          <ac:picMkLst>
            <pc:docMk/>
            <pc:sldMk cId="3916853974" sldId="332"/>
            <ac:picMk id="2050" creationId="{29A7AE23-E916-A0E3-1804-2ECE10C2F2D7}"/>
          </ac:picMkLst>
        </pc:picChg>
      </pc:sldChg>
      <pc:sldChg chg="addSp modSp new mod modTransition modClrScheme modAnim chgLayout modNotes modNotesTx">
        <pc:chgData name="Abdessamad Derraz" userId="4c6d9526346a9ae3" providerId="LiveId" clId="{AD25D313-8F40-411F-BE09-C1B3962AFFC3}" dt="2022-08-14T20:01:22.939" v="35126"/>
        <pc:sldMkLst>
          <pc:docMk/>
          <pc:sldMk cId="1912229461" sldId="333"/>
        </pc:sldMkLst>
        <pc:spChg chg="mod ord replST">
          <ac:chgData name="Abdessamad Derraz" userId="4c6d9526346a9ae3" providerId="LiveId" clId="{AD25D313-8F40-411F-BE09-C1B3962AFFC3}" dt="2022-08-14T20:01:22.782" v="35123"/>
          <ac:spMkLst>
            <pc:docMk/>
            <pc:sldMk cId="1912229461" sldId="333"/>
            <ac:spMk id="2" creationId="{0A5768C9-D015-5932-D327-7B5EF636AA1D}"/>
          </ac:spMkLst>
        </pc:spChg>
        <pc:spChg chg="add mod replST">
          <ac:chgData name="Abdessamad Derraz" userId="4c6d9526346a9ae3" providerId="LiveId" clId="{AD25D313-8F40-411F-BE09-C1B3962AFFC3}" dt="2022-08-14T20:01:22.859" v="35124"/>
          <ac:spMkLst>
            <pc:docMk/>
            <pc:sldMk cId="1912229461" sldId="333"/>
            <ac:spMk id="3" creationId="{1248B3A9-E5D6-0C0A-B537-83A1AA13B5D5}"/>
          </ac:spMkLst>
        </pc:spChg>
        <pc:spChg chg="add mod replST">
          <ac:chgData name="Abdessamad Derraz" userId="4c6d9526346a9ae3" providerId="LiveId" clId="{AD25D313-8F40-411F-BE09-C1B3962AFFC3}" dt="2022-08-14T20:01:22.899" v="35125"/>
          <ac:spMkLst>
            <pc:docMk/>
            <pc:sldMk cId="1912229461" sldId="333"/>
            <ac:spMk id="4" creationId="{E91F33E6-20B0-8226-5938-4EBB508716E8}"/>
          </ac:spMkLst>
        </pc:spChg>
        <pc:spChg chg="replST">
          <ac:chgData name="Abdessamad Derraz" userId="4c6d9526346a9ae3" providerId="LiveId" clId="{AD25D313-8F40-411F-BE09-C1B3962AFFC3}" dt="2022-08-14T20:01:22.939" v="35126"/>
          <ac:spMkLst>
            <pc:docMk/>
            <pc:sldMk cId="1912229461" sldId="333"/>
            <ac:spMk id="5" creationId="{C74B67B1-BA62-466A-89FC-48EC9A6FC62C}"/>
          </ac:spMkLst>
        </pc:spChg>
        <pc:picChg chg="add mod replST">
          <ac:chgData name="Abdessamad Derraz" userId="4c6d9526346a9ae3" providerId="LiveId" clId="{AD25D313-8F40-411F-BE09-C1B3962AFFC3}" dt="2022-08-14T20:01:22.741" v="35122"/>
          <ac:picMkLst>
            <pc:docMk/>
            <pc:sldMk cId="1912229461" sldId="333"/>
            <ac:picMk id="3074" creationId="{CAA75BA1-FAFC-5797-341E-F0B73B741C5B}"/>
          </ac:picMkLst>
        </pc:picChg>
      </pc:sldChg>
      <pc:sldChg chg="addSp delSp modSp add mod ord modAnim modNotes modNotesTx">
        <pc:chgData name="Abdessamad Derraz" userId="4c6d9526346a9ae3" providerId="LiveId" clId="{AD25D313-8F40-411F-BE09-C1B3962AFFC3}" dt="2022-08-14T20:01:26.139" v="35166"/>
        <pc:sldMkLst>
          <pc:docMk/>
          <pc:sldMk cId="2317059746" sldId="334"/>
        </pc:sldMkLst>
        <pc:spChg chg="mod replST">
          <ac:chgData name="Abdessamad Derraz" userId="4c6d9526346a9ae3" providerId="LiveId" clId="{AD25D313-8F40-411F-BE09-C1B3962AFFC3}" dt="2022-08-14T20:01:25.993" v="35164"/>
          <ac:spMkLst>
            <pc:docMk/>
            <pc:sldMk cId="2317059746" sldId="334"/>
            <ac:spMk id="2" creationId="{569C36CF-AFEA-45FC-3618-0143E15C8EF6}"/>
          </ac:spMkLst>
        </pc:spChg>
        <pc:spChg chg="replST">
          <ac:chgData name="Abdessamad Derraz" userId="4c6d9526346a9ae3" providerId="LiveId" clId="{AD25D313-8F40-411F-BE09-C1B3962AFFC3}" dt="2022-08-14T20:01:26.139" v="35166"/>
          <ac:spMkLst>
            <pc:docMk/>
            <pc:sldMk cId="2317059746" sldId="334"/>
            <ac:spMk id="3" creationId="{01462FFD-8A48-C66F-BDD8-050732B4AC25}"/>
          </ac:spMkLst>
        </pc:spChg>
        <pc:spChg chg="add mod">
          <ac:chgData name="Abdessamad Derraz" userId="4c6d9526346a9ae3" providerId="LiveId" clId="{AD25D313-8F40-411F-BE09-C1B3962AFFC3}" dt="2022-08-13T19:08:43.132" v="30677" actId="164"/>
          <ac:spMkLst>
            <pc:docMk/>
            <pc:sldMk cId="2317059746" sldId="334"/>
            <ac:spMk id="8" creationId="{61CD55D9-1C36-6632-34B2-AFD691EA4A34}"/>
          </ac:spMkLst>
        </pc:spChg>
        <pc:grpChg chg="del">
          <ac:chgData name="Abdessamad Derraz" userId="4c6d9526346a9ae3" providerId="LiveId" clId="{AD25D313-8F40-411F-BE09-C1B3962AFFC3}" dt="2022-08-01T19:11:12.768" v="10092" actId="478"/>
          <ac:grpSpMkLst>
            <pc:docMk/>
            <pc:sldMk cId="2317059746" sldId="334"/>
            <ac:grpSpMk id="4" creationId="{0D9E1CDF-0E87-03E9-B64D-D06BD8E08A99}"/>
          </ac:grpSpMkLst>
        </pc:grpChg>
        <pc:grpChg chg="add mod">
          <ac:chgData name="Abdessamad Derraz" userId="4c6d9526346a9ae3" providerId="LiveId" clId="{AD25D313-8F40-411F-BE09-C1B3962AFFC3}" dt="2022-08-13T19:07:24.559" v="30668" actId="164"/>
          <ac:grpSpMkLst>
            <pc:docMk/>
            <pc:sldMk cId="2317059746" sldId="334"/>
            <ac:grpSpMk id="6" creationId="{CA0D50CF-0B0E-F00A-1C89-4B88D1B2A1F0}"/>
          </ac:grpSpMkLst>
        </pc:grpChg>
        <pc:grpChg chg="add mod">
          <ac:chgData name="Abdessamad Derraz" userId="4c6d9526346a9ae3" providerId="LiveId" clId="{AD25D313-8F40-411F-BE09-C1B3962AFFC3}" dt="2022-08-13T19:08:43.132" v="30677" actId="164"/>
          <ac:grpSpMkLst>
            <pc:docMk/>
            <pc:sldMk cId="2317059746" sldId="334"/>
            <ac:grpSpMk id="7" creationId="{67031748-7D63-3653-E499-6AAB17977DDA}"/>
          </ac:grpSpMkLst>
        </pc:grpChg>
        <pc:grpChg chg="add mod replST">
          <ac:chgData name="Abdessamad Derraz" userId="4c6d9526346a9ae3" providerId="LiveId" clId="{AD25D313-8F40-411F-BE09-C1B3962AFFC3}" dt="2022-08-14T20:01:26.041" v="35165"/>
          <ac:grpSpMkLst>
            <pc:docMk/>
            <pc:sldMk cId="2317059746" sldId="334"/>
            <ac:grpSpMk id="9" creationId="{40EF3A63-6693-1EB6-4A7B-CA356BE87BA7}"/>
          </ac:grpSpMkLst>
        </pc:grpChg>
        <pc:picChg chg="add mod">
          <ac:chgData name="Abdessamad Derraz" userId="4c6d9526346a9ae3" providerId="LiveId" clId="{AD25D313-8F40-411F-BE09-C1B3962AFFC3}" dt="2022-08-13T19:07:24.559" v="30668" actId="164"/>
          <ac:picMkLst>
            <pc:docMk/>
            <pc:sldMk cId="2317059746" sldId="334"/>
            <ac:picMk id="4" creationId="{9050ECBA-109E-6831-8A19-C8CE3CDF35C8}"/>
          </ac:picMkLst>
        </pc:picChg>
        <pc:picChg chg="add mod">
          <ac:chgData name="Abdessamad Derraz" userId="4c6d9526346a9ae3" providerId="LiveId" clId="{AD25D313-8F40-411F-BE09-C1B3962AFFC3}" dt="2022-08-13T19:07:16.936" v="30667" actId="164"/>
          <ac:picMkLst>
            <pc:docMk/>
            <pc:sldMk cId="2317059746" sldId="334"/>
            <ac:picMk id="5" creationId="{88FBED4A-72D8-0653-3EB3-827607CD8E0B}"/>
          </ac:picMkLst>
        </pc:picChg>
        <pc:picChg chg="add mod">
          <ac:chgData name="Abdessamad Derraz" userId="4c6d9526346a9ae3" providerId="LiveId" clId="{AD25D313-8F40-411F-BE09-C1B3962AFFC3}" dt="2022-08-13T19:07:16.936" v="30667" actId="164"/>
          <ac:picMkLst>
            <pc:docMk/>
            <pc:sldMk cId="2317059746" sldId="334"/>
            <ac:picMk id="1026" creationId="{E4C5EE54-E618-3186-788E-9923269612BF}"/>
          </ac:picMkLst>
        </pc:picChg>
      </pc:sldChg>
      <pc:sldChg chg="modSp add mod ord modNotes modNotesTx">
        <pc:chgData name="Abdessamad Derraz" userId="4c6d9526346a9ae3" providerId="LiveId" clId="{AD25D313-8F40-411F-BE09-C1B3962AFFC3}" dt="2022-08-14T20:01:23.181" v="35127"/>
        <pc:sldMkLst>
          <pc:docMk/>
          <pc:sldMk cId="485232965" sldId="335"/>
        </pc:sldMkLst>
        <pc:spChg chg="replST">
          <ac:chgData name="Abdessamad Derraz" userId="4c6d9526346a9ae3" providerId="LiveId" clId="{AD25D313-8F40-411F-BE09-C1B3962AFFC3}" dt="2022-08-14T20:01:23.181" v="35127"/>
          <ac:spMkLst>
            <pc:docMk/>
            <pc:sldMk cId="485232965" sldId="335"/>
            <ac:spMk id="2" creationId="{0D19D104-C9A1-C73B-BF7A-8A2A945985BF}"/>
          </ac:spMkLst>
        </pc:spChg>
        <pc:spChg chg="mod">
          <ac:chgData name="Abdessamad Derraz" userId="4c6d9526346a9ae3" providerId="LiveId" clId="{AD25D313-8F40-411F-BE09-C1B3962AFFC3}" dt="2022-08-11T14:46:43.344" v="19304"/>
          <ac:spMkLst>
            <pc:docMk/>
            <pc:sldMk cId="485232965" sldId="335"/>
            <ac:spMk id="4" creationId="{4E161143-505F-CAFA-F29C-9411D0962C50}"/>
          </ac:spMkLst>
        </pc:spChg>
      </pc:sldChg>
      <pc:sldChg chg="addSp modSp add mod modNotes modNotesTx">
        <pc:chgData name="Abdessamad Derraz" userId="4c6d9526346a9ae3" providerId="LiveId" clId="{AD25D313-8F40-411F-BE09-C1B3962AFFC3}" dt="2022-08-14T20:01:25.530" v="35156"/>
        <pc:sldMkLst>
          <pc:docMk/>
          <pc:sldMk cId="2662832661" sldId="336"/>
        </pc:sldMkLst>
        <pc:spChg chg="replST">
          <ac:chgData name="Abdessamad Derraz" userId="4c6d9526346a9ae3" providerId="LiveId" clId="{AD25D313-8F40-411F-BE09-C1B3962AFFC3}" dt="2022-08-14T20:01:25.293" v="35153"/>
          <ac:spMkLst>
            <pc:docMk/>
            <pc:sldMk cId="2662832661" sldId="336"/>
            <ac:spMk id="2" creationId="{569C36CF-AFEA-45FC-3618-0143E15C8EF6}"/>
          </ac:spMkLst>
        </pc:spChg>
        <pc:spChg chg="replST">
          <ac:chgData name="Abdessamad Derraz" userId="4c6d9526346a9ae3" providerId="LiveId" clId="{AD25D313-8F40-411F-BE09-C1B3962AFFC3}" dt="2022-08-14T20:01:25.530" v="35156"/>
          <ac:spMkLst>
            <pc:docMk/>
            <pc:sldMk cId="2662832661" sldId="336"/>
            <ac:spMk id="3" creationId="{5222F42C-48DC-610C-DB5C-328143CB4A13}"/>
          </ac:spMkLst>
        </pc:spChg>
        <pc:spChg chg="add mod replST">
          <ac:chgData name="Abdessamad Derraz" userId="4c6d9526346a9ae3" providerId="LiveId" clId="{AD25D313-8F40-411F-BE09-C1B3962AFFC3}" dt="2022-08-14T20:01:25.482" v="35155"/>
          <ac:spMkLst>
            <pc:docMk/>
            <pc:sldMk cId="2662832661" sldId="336"/>
            <ac:spMk id="7" creationId="{5C9C2F2F-B814-6EFD-6DF1-1A2F5E93FB03}"/>
          </ac:spMkLst>
        </pc:spChg>
        <pc:grpChg chg="add mod replST">
          <ac:chgData name="Abdessamad Derraz" userId="4c6d9526346a9ae3" providerId="LiveId" clId="{AD25D313-8F40-411F-BE09-C1B3962AFFC3}" dt="2022-08-14T20:01:25.393" v="35154"/>
          <ac:grpSpMkLst>
            <pc:docMk/>
            <pc:sldMk cId="2662832661" sldId="336"/>
            <ac:grpSpMk id="6" creationId="{3A30193A-0DA9-12FD-766D-BD4BD0B53596}"/>
          </ac:grpSpMkLst>
        </pc:grpChg>
        <pc:picChg chg="mod">
          <ac:chgData name="Abdessamad Derraz" userId="4c6d9526346a9ae3" providerId="LiveId" clId="{AD25D313-8F40-411F-BE09-C1B3962AFFC3}" dt="2022-08-13T19:00:36.147" v="30641" actId="164"/>
          <ac:picMkLst>
            <pc:docMk/>
            <pc:sldMk cId="2662832661" sldId="336"/>
            <ac:picMk id="4" creationId="{9050ECBA-109E-6831-8A19-C8CE3CDF35C8}"/>
          </ac:picMkLst>
        </pc:picChg>
        <pc:picChg chg="add mod">
          <ac:chgData name="Abdessamad Derraz" userId="4c6d9526346a9ae3" providerId="LiveId" clId="{AD25D313-8F40-411F-BE09-C1B3962AFFC3}" dt="2022-08-13T19:00:36.147" v="30641" actId="164"/>
          <ac:picMkLst>
            <pc:docMk/>
            <pc:sldMk cId="2662832661" sldId="336"/>
            <ac:picMk id="5" creationId="{FAF07B97-7D76-F2BF-7F83-EF2105AB11E6}"/>
          </ac:picMkLst>
        </pc:picChg>
      </pc:sldChg>
      <pc:sldChg chg="addSp delSp modSp add del mod delAnim modAnim modNotes modNotesTx">
        <pc:chgData name="Abdessamad Derraz" userId="4c6d9526346a9ae3" providerId="LiveId" clId="{AD25D313-8F40-411F-BE09-C1B3962AFFC3}" dt="2022-08-13T18:52:17.318" v="30581" actId="47"/>
        <pc:sldMkLst>
          <pc:docMk/>
          <pc:sldMk cId="895425421" sldId="337"/>
        </pc:sldMkLst>
        <pc:picChg chg="add del mod modCrop">
          <ac:chgData name="Abdessamad Derraz" userId="4c6d9526346a9ae3" providerId="LiveId" clId="{AD25D313-8F40-411F-BE09-C1B3962AFFC3}" dt="2022-08-13T18:51:44.937" v="30579" actId="478"/>
          <ac:picMkLst>
            <pc:docMk/>
            <pc:sldMk cId="895425421" sldId="337"/>
            <ac:picMk id="3" creationId="{BA29C104-6A9A-7B33-DCAF-EEA22F1F3D21}"/>
          </ac:picMkLst>
        </pc:picChg>
        <pc:picChg chg="del">
          <ac:chgData name="Abdessamad Derraz" userId="4c6d9526346a9ae3" providerId="LiveId" clId="{AD25D313-8F40-411F-BE09-C1B3962AFFC3}" dt="2022-08-08T13:59:11.784" v="10892" actId="478"/>
          <ac:picMkLst>
            <pc:docMk/>
            <pc:sldMk cId="895425421" sldId="337"/>
            <ac:picMk id="4" creationId="{9050ECBA-109E-6831-8A19-C8CE3CDF35C8}"/>
          </ac:picMkLst>
        </pc:picChg>
        <pc:picChg chg="add del mod">
          <ac:chgData name="Abdessamad Derraz" userId="4c6d9526346a9ae3" providerId="LiveId" clId="{AD25D313-8F40-411F-BE09-C1B3962AFFC3}" dt="2022-08-08T13:59:19.555" v="10895" actId="478"/>
          <ac:picMkLst>
            <pc:docMk/>
            <pc:sldMk cId="895425421" sldId="337"/>
            <ac:picMk id="5" creationId="{18E94FF9-A358-54E9-5794-3EDDA9174A2E}"/>
          </ac:picMkLst>
        </pc:picChg>
        <pc:picChg chg="add del mod">
          <ac:chgData name="Abdessamad Derraz" userId="4c6d9526346a9ae3" providerId="LiveId" clId="{AD25D313-8F40-411F-BE09-C1B3962AFFC3}" dt="2022-08-08T13:59:30.436" v="10897" actId="478"/>
          <ac:picMkLst>
            <pc:docMk/>
            <pc:sldMk cId="895425421" sldId="337"/>
            <ac:picMk id="7" creationId="{740827B7-3784-3648-E7D8-A8477A2C45E2}"/>
          </ac:picMkLst>
        </pc:picChg>
        <pc:picChg chg="add mod">
          <ac:chgData name="Abdessamad Derraz" userId="4c6d9526346a9ae3" providerId="LiveId" clId="{AD25D313-8F40-411F-BE09-C1B3962AFFC3}" dt="2022-08-11T14:46:43.344" v="19304"/>
          <ac:picMkLst>
            <pc:docMk/>
            <pc:sldMk cId="895425421" sldId="337"/>
            <ac:picMk id="9" creationId="{F6AB00DE-1303-BD41-F930-F7E347FB75BE}"/>
          </ac:picMkLst>
        </pc:picChg>
      </pc:sldChg>
      <pc:sldChg chg="add del">
        <pc:chgData name="Abdessamad Derraz" userId="4c6d9526346a9ae3" providerId="LiveId" clId="{AD25D313-8F40-411F-BE09-C1B3962AFFC3}" dt="2022-08-08T13:53:32.268" v="10890" actId="47"/>
        <pc:sldMkLst>
          <pc:docMk/>
          <pc:sldMk cId="1966806399" sldId="337"/>
        </pc:sldMkLst>
      </pc:sldChg>
      <pc:sldChg chg="addSp delSp modSp add mod modAnim modNotes modNotesTx">
        <pc:chgData name="Abdessamad Derraz" userId="4c6d9526346a9ae3" providerId="LiveId" clId="{AD25D313-8F40-411F-BE09-C1B3962AFFC3}" dt="2022-08-14T20:01:26.679" v="35170"/>
        <pc:sldMkLst>
          <pc:docMk/>
          <pc:sldMk cId="4202158642" sldId="338"/>
        </pc:sldMkLst>
        <pc:spChg chg="replST">
          <ac:chgData name="Abdessamad Derraz" userId="4c6d9526346a9ae3" providerId="LiveId" clId="{AD25D313-8F40-411F-BE09-C1B3962AFFC3}" dt="2022-08-14T20:01:26.389" v="35167"/>
          <ac:spMkLst>
            <pc:docMk/>
            <pc:sldMk cId="4202158642" sldId="338"/>
            <ac:spMk id="2" creationId="{569C36CF-AFEA-45FC-3618-0143E15C8EF6}"/>
          </ac:spMkLst>
        </pc:spChg>
        <pc:spChg chg="mod replST">
          <ac:chgData name="Abdessamad Derraz" userId="4c6d9526346a9ae3" providerId="LiveId" clId="{AD25D313-8F40-411F-BE09-C1B3962AFFC3}" dt="2022-08-14T20:01:26.679" v="35170"/>
          <ac:spMkLst>
            <pc:docMk/>
            <pc:sldMk cId="4202158642" sldId="338"/>
            <ac:spMk id="4" creationId="{D1AB1446-5D42-18D5-F74E-15DC620F52F8}"/>
          </ac:spMkLst>
        </pc:spChg>
        <pc:picChg chg="add mod replST modCrop">
          <ac:chgData name="Abdessamad Derraz" userId="4c6d9526346a9ae3" providerId="LiveId" clId="{AD25D313-8F40-411F-BE09-C1B3962AFFC3}" dt="2022-08-14T20:01:26.627" v="35169"/>
          <ac:picMkLst>
            <pc:docMk/>
            <pc:sldMk cId="4202158642" sldId="338"/>
            <ac:picMk id="3" creationId="{5AE095DE-7015-1841-BC89-6B4E8F968AAD}"/>
          </ac:picMkLst>
        </pc:picChg>
        <pc:picChg chg="add del">
          <ac:chgData name="Abdessamad Derraz" userId="4c6d9526346a9ae3" providerId="LiveId" clId="{AD25D313-8F40-411F-BE09-C1B3962AFFC3}" dt="2022-08-08T14:12:26.087" v="11294" actId="478"/>
          <ac:picMkLst>
            <pc:docMk/>
            <pc:sldMk cId="4202158642" sldId="338"/>
            <ac:picMk id="4" creationId="{9050ECBA-109E-6831-8A19-C8CE3CDF35C8}"/>
          </ac:picMkLst>
        </pc:picChg>
        <pc:picChg chg="add mod replST">
          <ac:chgData name="Abdessamad Derraz" userId="4c6d9526346a9ae3" providerId="LiveId" clId="{AD25D313-8F40-411F-BE09-C1B3962AFFC3}" dt="2022-08-14T20:01:26.522" v="35168"/>
          <ac:picMkLst>
            <pc:docMk/>
            <pc:sldMk cId="4202158642" sldId="338"/>
            <ac:picMk id="5" creationId="{06E174BC-873B-0147-59EE-83E9FCA79182}"/>
          </ac:picMkLst>
        </pc:picChg>
      </pc:sldChg>
      <pc:sldChg chg="modSp add mod ord modNotes modNotesTx">
        <pc:chgData name="Abdessamad Derraz" userId="4c6d9526346a9ae3" providerId="LiveId" clId="{AD25D313-8F40-411F-BE09-C1B3962AFFC3}" dt="2022-08-14T20:01:26.941" v="35171"/>
        <pc:sldMkLst>
          <pc:docMk/>
          <pc:sldMk cId="1274948005" sldId="339"/>
        </pc:sldMkLst>
        <pc:spChg chg="replST">
          <ac:chgData name="Abdessamad Derraz" userId="4c6d9526346a9ae3" providerId="LiveId" clId="{AD25D313-8F40-411F-BE09-C1B3962AFFC3}" dt="2022-08-14T20:01:26.941" v="35171"/>
          <ac:spMkLst>
            <pc:docMk/>
            <pc:sldMk cId="1274948005" sldId="339"/>
            <ac:spMk id="2" creationId="{AD606CE5-6610-331F-72B7-013B66B34B55}"/>
          </ac:spMkLst>
        </pc:spChg>
        <pc:spChg chg="mod">
          <ac:chgData name="Abdessamad Derraz" userId="4c6d9526346a9ae3" providerId="LiveId" clId="{AD25D313-8F40-411F-BE09-C1B3962AFFC3}" dt="2022-08-11T14:46:43.344" v="19304"/>
          <ac:spMkLst>
            <pc:docMk/>
            <pc:sldMk cId="1274948005" sldId="339"/>
            <ac:spMk id="4" creationId="{4E161143-505F-CAFA-F29C-9411D0962C50}"/>
          </ac:spMkLst>
        </pc:spChg>
      </pc:sldChg>
      <pc:sldChg chg="delSp modSp add mod ord modShow modNotes modNotesTx">
        <pc:chgData name="Abdessamad Derraz" userId="4c6d9526346a9ae3" providerId="LiveId" clId="{AD25D313-8F40-411F-BE09-C1B3962AFFC3}" dt="2022-08-14T20:01:25.202" v="35152"/>
        <pc:sldMkLst>
          <pc:docMk/>
          <pc:sldMk cId="3814512390" sldId="340"/>
        </pc:sldMkLst>
        <pc:spChg chg="mod replST">
          <ac:chgData name="Abdessamad Derraz" userId="4c6d9526346a9ae3" providerId="LiveId" clId="{AD25D313-8F40-411F-BE09-C1B3962AFFC3}" dt="2022-08-14T20:01:23.478" v="35130"/>
          <ac:spMkLst>
            <pc:docMk/>
            <pc:sldMk cId="3814512390" sldId="340"/>
            <ac:spMk id="2" creationId="{569C36CF-AFEA-45FC-3618-0143E15C8EF6}"/>
          </ac:spMkLst>
        </pc:spChg>
        <pc:spChg chg="replST">
          <ac:chgData name="Abdessamad Derraz" userId="4c6d9526346a9ae3" providerId="LiveId" clId="{AD25D313-8F40-411F-BE09-C1B3962AFFC3}" dt="2022-08-14T20:01:25.202" v="35152"/>
          <ac:spMkLst>
            <pc:docMk/>
            <pc:sldMk cId="3814512390" sldId="340"/>
            <ac:spMk id="3" creationId="{80D911E0-9D9E-F970-0E51-F94EE1941BFE}"/>
          </ac:spMkLst>
        </pc:spChg>
        <pc:spChg chg="replST">
          <ac:chgData name="Abdessamad Derraz" userId="4c6d9526346a9ae3" providerId="LiveId" clId="{AD25D313-8F40-411F-BE09-C1B3962AFFC3}" dt="2022-08-14T20:01:24.664" v="35143"/>
          <ac:spMkLst>
            <pc:docMk/>
            <pc:sldMk cId="3814512390" sldId="340"/>
            <ac:spMk id="85" creationId="{B31A127B-A919-6E70-659A-5A97EE8C3C2D}"/>
          </ac:spMkLst>
        </pc:spChg>
        <pc:spChg chg="replST">
          <ac:chgData name="Abdessamad Derraz" userId="4c6d9526346a9ae3" providerId="LiveId" clId="{AD25D313-8F40-411F-BE09-C1B3962AFFC3}" dt="2022-08-14T20:01:24.747" v="35144"/>
          <ac:spMkLst>
            <pc:docMk/>
            <pc:sldMk cId="3814512390" sldId="340"/>
            <ac:spMk id="86" creationId="{DB23A7A7-8D67-9420-2711-7D2311BA5573}"/>
          </ac:spMkLst>
        </pc:spChg>
        <pc:spChg chg="replST">
          <ac:chgData name="Abdessamad Derraz" userId="4c6d9526346a9ae3" providerId="LiveId" clId="{AD25D313-8F40-411F-BE09-C1B3962AFFC3}" dt="2022-08-14T20:01:24.759" v="35145"/>
          <ac:spMkLst>
            <pc:docMk/>
            <pc:sldMk cId="3814512390" sldId="340"/>
            <ac:spMk id="87" creationId="{2C5DBD45-8325-61AF-1D1D-6949B7789D5D}"/>
          </ac:spMkLst>
        </pc:spChg>
        <pc:spChg chg="replST">
          <ac:chgData name="Abdessamad Derraz" userId="4c6d9526346a9ae3" providerId="LiveId" clId="{AD25D313-8F40-411F-BE09-C1B3962AFFC3}" dt="2022-08-14T20:01:24.888" v="35147"/>
          <ac:spMkLst>
            <pc:docMk/>
            <pc:sldMk cId="3814512390" sldId="340"/>
            <ac:spMk id="91" creationId="{4C308AA1-52B0-4C4B-7B7F-55DD293E9C07}"/>
          </ac:spMkLst>
        </pc:spChg>
        <pc:spChg chg="replST">
          <ac:chgData name="Abdessamad Derraz" userId="4c6d9526346a9ae3" providerId="LiveId" clId="{AD25D313-8F40-411F-BE09-C1B3962AFFC3}" dt="2022-08-14T20:01:25.024" v="35149"/>
          <ac:spMkLst>
            <pc:docMk/>
            <pc:sldMk cId="3814512390" sldId="340"/>
            <ac:spMk id="96" creationId="{B2335A69-B47A-65F2-7A2B-F2FE2A5C7D54}"/>
          </ac:spMkLst>
        </pc:spChg>
        <pc:spChg chg="replST">
          <ac:chgData name="Abdessamad Derraz" userId="4c6d9526346a9ae3" providerId="LiveId" clId="{AD25D313-8F40-411F-BE09-C1B3962AFFC3}" dt="2022-08-14T20:01:25.078" v="35150"/>
          <ac:spMkLst>
            <pc:docMk/>
            <pc:sldMk cId="3814512390" sldId="340"/>
            <ac:spMk id="97" creationId="{2C4C5946-5ECF-0713-F0A5-8CE86DB4C45D}"/>
          </ac:spMkLst>
        </pc:spChg>
        <pc:grpChg chg="replST">
          <ac:chgData name="Abdessamad Derraz" userId="4c6d9526346a9ae3" providerId="LiveId" clId="{AD25D313-8F40-411F-BE09-C1B3962AFFC3}" dt="2022-08-14T20:01:23.953" v="35135"/>
          <ac:grpSpMkLst>
            <pc:docMk/>
            <pc:sldMk cId="3814512390" sldId="340"/>
            <ac:grpSpMk id="8" creationId="{A3DB10D2-8DF0-67BA-2011-860EA02B97B0}"/>
          </ac:grpSpMkLst>
        </pc:grpChg>
        <pc:grpChg chg="replST">
          <ac:chgData name="Abdessamad Derraz" userId="4c6d9526346a9ae3" providerId="LiveId" clId="{AD25D313-8F40-411F-BE09-C1B3962AFFC3}" dt="2022-08-14T20:01:24.063" v="35136"/>
          <ac:grpSpMkLst>
            <pc:docMk/>
            <pc:sldMk cId="3814512390" sldId="340"/>
            <ac:grpSpMk id="11" creationId="{937E497A-A555-3621-AB1B-008CDA5BC728}"/>
          </ac:grpSpMkLst>
        </pc:grpChg>
        <pc:grpChg chg="replST">
          <ac:chgData name="Abdessamad Derraz" userId="4c6d9526346a9ae3" providerId="LiveId" clId="{AD25D313-8F40-411F-BE09-C1B3962AFFC3}" dt="2022-08-14T20:01:24.165" v="35137"/>
          <ac:grpSpMkLst>
            <pc:docMk/>
            <pc:sldMk cId="3814512390" sldId="340"/>
            <ac:grpSpMk id="14" creationId="{DB6C74C4-A109-7F57-E167-E4222E833233}"/>
          </ac:grpSpMkLst>
        </pc:grpChg>
        <pc:grpChg chg="replST">
          <ac:chgData name="Abdessamad Derraz" userId="4c6d9526346a9ae3" providerId="LiveId" clId="{AD25D313-8F40-411F-BE09-C1B3962AFFC3}" dt="2022-08-14T20:01:24.227" v="35138"/>
          <ac:grpSpMkLst>
            <pc:docMk/>
            <pc:sldMk cId="3814512390" sldId="340"/>
            <ac:grpSpMk id="17" creationId="{0FD0D46F-3E04-0B48-2A2E-807747BB50BB}"/>
          </ac:grpSpMkLst>
        </pc:grpChg>
        <pc:grpChg chg="replST">
          <ac:chgData name="Abdessamad Derraz" userId="4c6d9526346a9ae3" providerId="LiveId" clId="{AD25D313-8F40-411F-BE09-C1B3962AFFC3}" dt="2022-08-14T20:01:23.657" v="35131"/>
          <ac:grpSpMkLst>
            <pc:docMk/>
            <pc:sldMk cId="3814512390" sldId="340"/>
            <ac:grpSpMk id="21" creationId="{128BAEEF-4EB3-FC0B-7696-F68BA773BF2E}"/>
          </ac:grpSpMkLst>
        </pc:grpChg>
        <pc:grpChg chg="replST">
          <ac:chgData name="Abdessamad Derraz" userId="4c6d9526346a9ae3" providerId="LiveId" clId="{AD25D313-8F40-411F-BE09-C1B3962AFFC3}" dt="2022-08-14T20:01:23.750" v="35132"/>
          <ac:grpSpMkLst>
            <pc:docMk/>
            <pc:sldMk cId="3814512390" sldId="340"/>
            <ac:grpSpMk id="24" creationId="{45AAAD42-5806-62F1-5146-5FCE325D3665}"/>
          </ac:grpSpMkLst>
        </pc:grpChg>
        <pc:grpChg chg="replST">
          <ac:chgData name="Abdessamad Derraz" userId="4c6d9526346a9ae3" providerId="LiveId" clId="{AD25D313-8F40-411F-BE09-C1B3962AFFC3}" dt="2022-08-14T20:01:23.845" v="35133"/>
          <ac:grpSpMkLst>
            <pc:docMk/>
            <pc:sldMk cId="3814512390" sldId="340"/>
            <ac:grpSpMk id="27" creationId="{60D8F4A9-406A-E7CA-F094-C48DC13413F8}"/>
          </ac:grpSpMkLst>
        </pc:grpChg>
        <pc:grpChg chg="replST">
          <ac:chgData name="Abdessamad Derraz" userId="4c6d9526346a9ae3" providerId="LiveId" clId="{AD25D313-8F40-411F-BE09-C1B3962AFFC3}" dt="2022-08-14T20:01:23.893" v="35134"/>
          <ac:grpSpMkLst>
            <pc:docMk/>
            <pc:sldMk cId="3814512390" sldId="340"/>
            <ac:grpSpMk id="30" creationId="{78ECFC88-6F61-7C3F-5E47-A51FEEB24267}"/>
          </ac:grpSpMkLst>
        </pc:grpChg>
        <pc:grpChg chg="replST">
          <ac:chgData name="Abdessamad Derraz" userId="4c6d9526346a9ae3" providerId="LiveId" clId="{AD25D313-8F40-411F-BE09-C1B3962AFFC3}" dt="2022-08-14T20:01:24.343" v="35139"/>
          <ac:grpSpMkLst>
            <pc:docMk/>
            <pc:sldMk cId="3814512390" sldId="340"/>
            <ac:grpSpMk id="44" creationId="{1F2DD6FD-83DF-FA49-EE8B-C66DE4300326}"/>
          </ac:grpSpMkLst>
        </pc:grpChg>
        <pc:grpChg chg="replST">
          <ac:chgData name="Abdessamad Derraz" userId="4c6d9526346a9ae3" providerId="LiveId" clId="{AD25D313-8F40-411F-BE09-C1B3962AFFC3}" dt="2022-08-14T20:01:24.408" v="35140"/>
          <ac:grpSpMkLst>
            <pc:docMk/>
            <pc:sldMk cId="3814512390" sldId="340"/>
            <ac:grpSpMk id="45" creationId="{8DA46360-7FDD-6C44-F03B-B1486965AB56}"/>
          </ac:grpSpMkLst>
        </pc:grpChg>
        <pc:grpChg chg="replST">
          <ac:chgData name="Abdessamad Derraz" userId="4c6d9526346a9ae3" providerId="LiveId" clId="{AD25D313-8F40-411F-BE09-C1B3962AFFC3}" dt="2022-08-14T20:01:24.547" v="35142"/>
          <ac:grpSpMkLst>
            <pc:docMk/>
            <pc:sldMk cId="3814512390" sldId="340"/>
            <ac:grpSpMk id="68" creationId="{074F5592-74C4-F079-7BE5-76C374E4E179}"/>
          </ac:grpSpMkLst>
        </pc:grpChg>
        <pc:grpChg chg="replST">
          <ac:chgData name="Abdessamad Derraz" userId="4c6d9526346a9ae3" providerId="LiveId" clId="{AD25D313-8F40-411F-BE09-C1B3962AFFC3}" dt="2022-08-14T20:01:23.347" v="35128"/>
          <ac:grpSpMkLst>
            <pc:docMk/>
            <pc:sldMk cId="3814512390" sldId="340"/>
            <ac:grpSpMk id="69" creationId="{E50F99CF-E614-3CFA-97B9-1C8BA30C579B}"/>
          </ac:grpSpMkLst>
        </pc:grpChg>
        <pc:grpChg chg="replST">
          <ac:chgData name="Abdessamad Derraz" userId="4c6d9526346a9ae3" providerId="LiveId" clId="{AD25D313-8F40-411F-BE09-C1B3962AFFC3}" dt="2022-08-14T20:01:23.435" v="35129"/>
          <ac:grpSpMkLst>
            <pc:docMk/>
            <pc:sldMk cId="3814512390" sldId="340"/>
            <ac:grpSpMk id="70" creationId="{0CDE778E-9069-C6E5-BED7-B143E45C3FA4}"/>
          </ac:grpSpMkLst>
        </pc:grpChg>
        <pc:grpChg chg="replST">
          <ac:chgData name="Abdessamad Derraz" userId="4c6d9526346a9ae3" providerId="LiveId" clId="{AD25D313-8F40-411F-BE09-C1B3962AFFC3}" dt="2022-08-14T20:01:24.492" v="35141"/>
          <ac:grpSpMkLst>
            <pc:docMk/>
            <pc:sldMk cId="3814512390" sldId="340"/>
            <ac:grpSpMk id="76" creationId="{6CC49380-81C7-CDCE-9EEB-5A17AC4F5D4E}"/>
          </ac:grpSpMkLst>
        </pc:grpChg>
        <pc:grpChg chg="replST">
          <ac:chgData name="Abdessamad Derraz" userId="4c6d9526346a9ae3" providerId="LiveId" clId="{AD25D313-8F40-411F-BE09-C1B3962AFFC3}" dt="2022-08-14T20:01:24.847" v="35146"/>
          <ac:grpSpMkLst>
            <pc:docMk/>
            <pc:sldMk cId="3814512390" sldId="340"/>
            <ac:grpSpMk id="88" creationId="{64F4A8B0-0DCB-7523-9093-3B84A68BD89A}"/>
          </ac:grpSpMkLst>
        </pc:grpChg>
        <pc:grpChg chg="replST">
          <ac:chgData name="Abdessamad Derraz" userId="4c6d9526346a9ae3" providerId="LiveId" clId="{AD25D313-8F40-411F-BE09-C1B3962AFFC3}" dt="2022-08-14T20:01:24.931" v="35148"/>
          <ac:grpSpMkLst>
            <pc:docMk/>
            <pc:sldMk cId="3814512390" sldId="340"/>
            <ac:grpSpMk id="92" creationId="{4CF01188-CC7E-3937-3101-5A440C2D7103}"/>
          </ac:grpSpMkLst>
        </pc:grpChg>
        <pc:grpChg chg="replST">
          <ac:chgData name="Abdessamad Derraz" userId="4c6d9526346a9ae3" providerId="LiveId" clId="{AD25D313-8F40-411F-BE09-C1B3962AFFC3}" dt="2022-08-14T20:01:25.161" v="35151"/>
          <ac:grpSpMkLst>
            <pc:docMk/>
            <pc:sldMk cId="3814512390" sldId="340"/>
            <ac:grpSpMk id="98" creationId="{5E6AF424-B7FA-3C30-3859-7770040CA216}"/>
          </ac:grpSpMkLst>
        </pc:grpChg>
        <pc:picChg chg="del">
          <ac:chgData name="Abdessamad Derraz" userId="4c6d9526346a9ae3" providerId="LiveId" clId="{AD25D313-8F40-411F-BE09-C1B3962AFFC3}" dt="2022-08-08T14:21:08.983" v="11593" actId="478"/>
          <ac:picMkLst>
            <pc:docMk/>
            <pc:sldMk cId="3814512390" sldId="340"/>
            <ac:picMk id="4" creationId="{9050ECBA-109E-6831-8A19-C8CE3CDF35C8}"/>
          </ac:picMkLst>
        </pc:picChg>
      </pc:sldChg>
      <pc:sldChg chg="addSp delSp modSp add mod ord modAnim modNotes modNotesTx">
        <pc:chgData name="Abdessamad Derraz" userId="4c6d9526346a9ae3" providerId="LiveId" clId="{AD25D313-8F40-411F-BE09-C1B3962AFFC3}" dt="2022-08-14T20:01:28.052" v="35182"/>
        <pc:sldMkLst>
          <pc:docMk/>
          <pc:sldMk cId="4146719051" sldId="341"/>
        </pc:sldMkLst>
        <pc:spChg chg="mod replST">
          <ac:chgData name="Abdessamad Derraz" userId="4c6d9526346a9ae3" providerId="LiveId" clId="{AD25D313-8F40-411F-BE09-C1B3962AFFC3}" dt="2022-08-14T20:01:27.510" v="35175"/>
          <ac:spMkLst>
            <pc:docMk/>
            <pc:sldMk cId="4146719051" sldId="341"/>
            <ac:spMk id="2" creationId="{569C36CF-AFEA-45FC-3618-0143E15C8EF6}"/>
          </ac:spMkLst>
        </pc:spChg>
        <pc:spChg chg="replST">
          <ac:chgData name="Abdessamad Derraz" userId="4c6d9526346a9ae3" providerId="LiveId" clId="{AD25D313-8F40-411F-BE09-C1B3962AFFC3}" dt="2022-08-14T20:01:28.052" v="35182"/>
          <ac:spMkLst>
            <pc:docMk/>
            <pc:sldMk cId="4146719051" sldId="341"/>
            <ac:spMk id="12" creationId="{CBAEC1C3-8E78-4234-A854-E3FC594284C3}"/>
          </ac:spMkLst>
        </pc:spChg>
        <pc:picChg chg="mod replST">
          <ac:chgData name="Abdessamad Derraz" userId="4c6d9526346a9ae3" providerId="LiveId" clId="{AD25D313-8F40-411F-BE09-C1B3962AFFC3}" dt="2022-08-14T20:01:27.365" v="35173"/>
          <ac:picMkLst>
            <pc:docMk/>
            <pc:sldMk cId="4146719051" sldId="341"/>
            <ac:picMk id="3" creationId="{3D1730D4-641F-66F2-6155-81EBF905FD16}"/>
          </ac:picMkLst>
        </pc:picChg>
        <pc:picChg chg="add mod replST">
          <ac:chgData name="Abdessamad Derraz" userId="4c6d9526346a9ae3" providerId="LiveId" clId="{AD25D313-8F40-411F-BE09-C1B3962AFFC3}" dt="2022-08-14T20:01:27.560" v="35176"/>
          <ac:picMkLst>
            <pc:docMk/>
            <pc:sldMk cId="4146719051" sldId="341"/>
            <ac:picMk id="4" creationId="{17379BE9-8235-8F7A-CC3D-13CF975EB1AE}"/>
          </ac:picMkLst>
        </pc:picChg>
        <pc:picChg chg="del">
          <ac:chgData name="Abdessamad Derraz" userId="4c6d9526346a9ae3" providerId="LiveId" clId="{AD25D313-8F40-411F-BE09-C1B3962AFFC3}" dt="2022-08-08T14:56:02.310" v="12794" actId="478"/>
          <ac:picMkLst>
            <pc:docMk/>
            <pc:sldMk cId="4146719051" sldId="341"/>
            <ac:picMk id="5" creationId="{06E174BC-873B-0147-59EE-83E9FCA79182}"/>
          </ac:picMkLst>
        </pc:picChg>
        <pc:picChg chg="mod replST">
          <ac:chgData name="Abdessamad Derraz" userId="4c6d9526346a9ae3" providerId="LiveId" clId="{AD25D313-8F40-411F-BE09-C1B3962AFFC3}" dt="2022-08-14T20:01:27.880" v="35180"/>
          <ac:picMkLst>
            <pc:docMk/>
            <pc:sldMk cId="4146719051" sldId="341"/>
            <ac:picMk id="5" creationId="{FE380872-AA6D-0042-A5CE-772987508091}"/>
          </ac:picMkLst>
        </pc:picChg>
        <pc:picChg chg="add mod replST modCrop">
          <ac:chgData name="Abdessamad Derraz" userId="4c6d9526346a9ae3" providerId="LiveId" clId="{AD25D313-8F40-411F-BE09-C1B3962AFFC3}" dt="2022-08-14T20:01:27.456" v="35174"/>
          <ac:picMkLst>
            <pc:docMk/>
            <pc:sldMk cId="4146719051" sldId="341"/>
            <ac:picMk id="6" creationId="{56F1E858-EED9-0DA2-C71B-D6593E579130}"/>
          </ac:picMkLst>
        </pc:picChg>
        <pc:picChg chg="add mod replST">
          <ac:chgData name="Abdessamad Derraz" userId="4c6d9526346a9ae3" providerId="LiveId" clId="{AD25D313-8F40-411F-BE09-C1B3962AFFC3}" dt="2022-08-14T20:01:27.574" v="35177"/>
          <ac:picMkLst>
            <pc:docMk/>
            <pc:sldMk cId="4146719051" sldId="341"/>
            <ac:picMk id="7" creationId="{B8E87505-9B47-AA6D-93B9-C7FCDFF4D186}"/>
          </ac:picMkLst>
        </pc:picChg>
        <pc:picChg chg="add mod replST">
          <ac:chgData name="Abdessamad Derraz" userId="4c6d9526346a9ae3" providerId="LiveId" clId="{AD25D313-8F40-411F-BE09-C1B3962AFFC3}" dt="2022-08-14T20:01:27.690" v="35178"/>
          <ac:picMkLst>
            <pc:docMk/>
            <pc:sldMk cId="4146719051" sldId="341"/>
            <ac:picMk id="8" creationId="{B44D39F9-4B82-2F6A-E1DA-4591A8822E83}"/>
          </ac:picMkLst>
        </pc:picChg>
        <pc:picChg chg="add mod replST">
          <ac:chgData name="Abdessamad Derraz" userId="4c6d9526346a9ae3" providerId="LiveId" clId="{AD25D313-8F40-411F-BE09-C1B3962AFFC3}" dt="2022-08-14T20:01:27.779" v="35179"/>
          <ac:picMkLst>
            <pc:docMk/>
            <pc:sldMk cId="4146719051" sldId="341"/>
            <ac:picMk id="9" creationId="{4787DAFD-DAAC-2440-F274-1B7B10EE0A07}"/>
          </ac:picMkLst>
        </pc:picChg>
        <pc:picChg chg="mod replST">
          <ac:chgData name="Abdessamad Derraz" userId="4c6d9526346a9ae3" providerId="LiveId" clId="{AD25D313-8F40-411F-BE09-C1B3962AFFC3}" dt="2022-08-14T20:01:27.989" v="35181"/>
          <ac:picMkLst>
            <pc:docMk/>
            <pc:sldMk cId="4146719051" sldId="341"/>
            <ac:picMk id="10" creationId="{B2314F8E-C2B3-0C7E-9693-B175958C6583}"/>
          </ac:picMkLst>
        </pc:picChg>
        <pc:picChg chg="add mod ord replST">
          <ac:chgData name="Abdessamad Derraz" userId="4c6d9526346a9ae3" providerId="LiveId" clId="{AD25D313-8F40-411F-BE09-C1B3962AFFC3}" dt="2022-08-14T20:01:27.245" v="35172"/>
          <ac:picMkLst>
            <pc:docMk/>
            <pc:sldMk cId="4146719051" sldId="341"/>
            <ac:picMk id="11" creationId="{F16B8E15-352E-0513-1CEC-8DAC4C93599A}"/>
          </ac:picMkLst>
        </pc:picChg>
      </pc:sldChg>
      <pc:sldChg chg="addSp delSp modSp add mod modAnim modNotes modNotesTx">
        <pc:chgData name="Abdessamad Derraz" userId="4c6d9526346a9ae3" providerId="LiveId" clId="{AD25D313-8F40-411F-BE09-C1B3962AFFC3}" dt="2022-08-14T20:01:29.748" v="35198"/>
        <pc:sldMkLst>
          <pc:docMk/>
          <pc:sldMk cId="1814633775" sldId="342"/>
        </pc:sldMkLst>
        <pc:spChg chg="mod replST">
          <ac:chgData name="Abdessamad Derraz" userId="4c6d9526346a9ae3" providerId="LiveId" clId="{AD25D313-8F40-411F-BE09-C1B3962AFFC3}" dt="2022-08-14T20:01:28.875" v="35189"/>
          <ac:spMkLst>
            <pc:docMk/>
            <pc:sldMk cId="1814633775" sldId="342"/>
            <ac:spMk id="2" creationId="{569C36CF-AFEA-45FC-3618-0143E15C8EF6}"/>
          </ac:spMkLst>
        </pc:spChg>
        <pc:spChg chg="replST">
          <ac:chgData name="Abdessamad Derraz" userId="4c6d9526346a9ae3" providerId="LiveId" clId="{AD25D313-8F40-411F-BE09-C1B3962AFFC3}" dt="2022-08-14T20:01:29.748" v="35198"/>
          <ac:spMkLst>
            <pc:docMk/>
            <pc:sldMk cId="1814633775" sldId="342"/>
            <ac:spMk id="3" creationId="{79BEF92C-49DD-0ABB-A3A8-567767162A80}"/>
          </ac:spMkLst>
        </pc:spChg>
        <pc:spChg chg="add mod">
          <ac:chgData name="Abdessamad Derraz" userId="4c6d9526346a9ae3" providerId="LiveId" clId="{AD25D313-8F40-411F-BE09-C1B3962AFFC3}" dt="2022-08-11T15:30:50.041" v="19776" actId="12789"/>
          <ac:spMkLst>
            <pc:docMk/>
            <pc:sldMk cId="1814633775" sldId="342"/>
            <ac:spMk id="3" creationId="{D01C8729-C12A-0B27-87F1-3ADCB39DB09B}"/>
          </ac:spMkLst>
        </pc:spChg>
        <pc:spChg chg="add del">
          <ac:chgData name="Abdessamad Derraz" userId="4c6d9526346a9ae3" providerId="LiveId" clId="{AD25D313-8F40-411F-BE09-C1B3962AFFC3}" dt="2022-08-13T19:43:29.222" v="31240" actId="22"/>
          <ac:spMkLst>
            <pc:docMk/>
            <pc:sldMk cId="1814633775" sldId="342"/>
            <ac:spMk id="4" creationId="{5466B608-9871-5E57-2C9B-46DD521D431A}"/>
          </ac:spMkLst>
        </pc:spChg>
        <pc:spChg chg="add del">
          <ac:chgData name="Abdessamad Derraz" userId="4c6d9526346a9ae3" providerId="LiveId" clId="{AD25D313-8F40-411F-BE09-C1B3962AFFC3}" dt="2022-08-13T19:43:34.339" v="31242" actId="22"/>
          <ac:spMkLst>
            <pc:docMk/>
            <pc:sldMk cId="1814633775" sldId="342"/>
            <ac:spMk id="8" creationId="{D72D8E05-7CF9-94D1-8D71-D3ED02C84C76}"/>
          </ac:spMkLst>
        </pc:spChg>
        <pc:picChg chg="del">
          <ac:chgData name="Abdessamad Derraz" userId="4c6d9526346a9ae3" providerId="LiveId" clId="{AD25D313-8F40-411F-BE09-C1B3962AFFC3}" dt="2022-08-08T17:34:09.160" v="13372" actId="478"/>
          <ac:picMkLst>
            <pc:docMk/>
            <pc:sldMk cId="1814633775" sldId="342"/>
            <ac:picMk id="4" creationId="{17379BE9-8235-8F7A-CC3D-13CF975EB1AE}"/>
          </ac:picMkLst>
        </pc:picChg>
        <pc:picChg chg="mod ord replST">
          <ac:chgData name="Abdessamad Derraz" userId="4c6d9526346a9ae3" providerId="LiveId" clId="{AD25D313-8F40-411F-BE09-C1B3962AFFC3}" dt="2022-08-14T20:01:29.507" v="35196"/>
          <ac:picMkLst>
            <pc:docMk/>
            <pc:sldMk cId="1814633775" sldId="342"/>
            <ac:picMk id="5" creationId="{20FC0989-B61A-4AAE-2E6E-C458499D3897}"/>
          </ac:picMkLst>
        </pc:picChg>
        <pc:picChg chg="del">
          <ac:chgData name="Abdessamad Derraz" userId="4c6d9526346a9ae3" providerId="LiveId" clId="{AD25D313-8F40-411F-BE09-C1B3962AFFC3}" dt="2022-08-08T17:34:09.160" v="13372" actId="478"/>
          <ac:picMkLst>
            <pc:docMk/>
            <pc:sldMk cId="1814633775" sldId="342"/>
            <ac:picMk id="6" creationId="{56F1E858-EED9-0DA2-C71B-D6593E579130}"/>
          </ac:picMkLst>
        </pc:picChg>
        <pc:picChg chg="replST">
          <ac:chgData name="Abdessamad Derraz" userId="4c6d9526346a9ae3" providerId="LiveId" clId="{AD25D313-8F40-411F-BE09-C1B3962AFFC3}" dt="2022-08-14T20:01:29.653" v="35197"/>
          <ac:picMkLst>
            <pc:docMk/>
            <pc:sldMk cId="1814633775" sldId="342"/>
            <ac:picMk id="7" creationId="{5744EFBD-A8E5-C274-3CFC-98C39FD74229}"/>
          </ac:picMkLst>
        </pc:picChg>
        <pc:picChg chg="del">
          <ac:chgData name="Abdessamad Derraz" userId="4c6d9526346a9ae3" providerId="LiveId" clId="{AD25D313-8F40-411F-BE09-C1B3962AFFC3}" dt="2022-08-08T17:34:09.160" v="13372" actId="478"/>
          <ac:picMkLst>
            <pc:docMk/>
            <pc:sldMk cId="1814633775" sldId="342"/>
            <ac:picMk id="7" creationId="{B8E87505-9B47-AA6D-93B9-C7FCDFF4D186}"/>
          </ac:picMkLst>
        </pc:picChg>
        <pc:picChg chg="del">
          <ac:chgData name="Abdessamad Derraz" userId="4c6d9526346a9ae3" providerId="LiveId" clId="{AD25D313-8F40-411F-BE09-C1B3962AFFC3}" dt="2022-08-08T17:34:09.160" v="13372" actId="478"/>
          <ac:picMkLst>
            <pc:docMk/>
            <pc:sldMk cId="1814633775" sldId="342"/>
            <ac:picMk id="8" creationId="{B44D39F9-4B82-2F6A-E1DA-4591A8822E83}"/>
          </ac:picMkLst>
        </pc:picChg>
        <pc:picChg chg="add del mod">
          <ac:chgData name="Abdessamad Derraz" userId="4c6d9526346a9ae3" providerId="LiveId" clId="{AD25D313-8F40-411F-BE09-C1B3962AFFC3}" dt="2022-08-13T19:46:07.322" v="31265"/>
          <ac:picMkLst>
            <pc:docMk/>
            <pc:sldMk cId="1814633775" sldId="342"/>
            <ac:picMk id="9" creationId="{12CA006A-7A70-1EE2-5DB3-57B90392290F}"/>
          </ac:picMkLst>
        </pc:picChg>
        <pc:picChg chg="del">
          <ac:chgData name="Abdessamad Derraz" userId="4c6d9526346a9ae3" providerId="LiveId" clId="{AD25D313-8F40-411F-BE09-C1B3962AFFC3}" dt="2022-08-08T17:34:09.160" v="13372" actId="478"/>
          <ac:picMkLst>
            <pc:docMk/>
            <pc:sldMk cId="1814633775" sldId="342"/>
            <ac:picMk id="9" creationId="{4787DAFD-DAAC-2440-F274-1B7B10EE0A07}"/>
          </ac:picMkLst>
        </pc:picChg>
        <pc:picChg chg="add del mod">
          <ac:chgData name="Abdessamad Derraz" userId="4c6d9526346a9ae3" providerId="LiveId" clId="{AD25D313-8F40-411F-BE09-C1B3962AFFC3}" dt="2022-08-13T19:46:07.096" v="31264"/>
          <ac:picMkLst>
            <pc:docMk/>
            <pc:sldMk cId="1814633775" sldId="342"/>
            <ac:picMk id="10" creationId="{67007DCF-54CD-ADD0-56EB-256B0971A491}"/>
          </ac:picMkLst>
        </pc:picChg>
        <pc:picChg chg="add del mod">
          <ac:chgData name="Abdessamad Derraz" userId="4c6d9526346a9ae3" providerId="LiveId" clId="{AD25D313-8F40-411F-BE09-C1B3962AFFC3}" dt="2022-08-13T19:46:06.851" v="31263"/>
          <ac:picMkLst>
            <pc:docMk/>
            <pc:sldMk cId="1814633775" sldId="342"/>
            <ac:picMk id="11" creationId="{C142AA4E-9346-85CD-500F-570F3A9667AC}"/>
          </ac:picMkLst>
        </pc:picChg>
        <pc:picChg chg="replST">
          <ac:chgData name="Abdessamad Derraz" userId="4c6d9526346a9ae3" providerId="LiveId" clId="{AD25D313-8F40-411F-BE09-C1B3962AFFC3}" dt="2022-08-14T20:01:28.930" v="35190"/>
          <ac:picMkLst>
            <pc:docMk/>
            <pc:sldMk cId="1814633775" sldId="342"/>
            <ac:picMk id="13" creationId="{BE024578-0452-5C20-2E7E-BA10303507E6}"/>
          </ac:picMkLst>
        </pc:picChg>
        <pc:picChg chg="mod replST">
          <ac:chgData name="Abdessamad Derraz" userId="4c6d9526346a9ae3" providerId="LiveId" clId="{AD25D313-8F40-411F-BE09-C1B3962AFFC3}" dt="2022-08-14T20:01:29.043" v="35191"/>
          <ac:picMkLst>
            <pc:docMk/>
            <pc:sldMk cId="1814633775" sldId="342"/>
            <ac:picMk id="14" creationId="{862A4794-2B92-184B-8FBD-10739BB7C7B5}"/>
          </ac:picMkLst>
        </pc:picChg>
        <pc:picChg chg="replST">
          <ac:chgData name="Abdessamad Derraz" userId="4c6d9526346a9ae3" providerId="LiveId" clId="{AD25D313-8F40-411F-BE09-C1B3962AFFC3}" dt="2022-08-14T20:01:29.138" v="35192"/>
          <ac:picMkLst>
            <pc:docMk/>
            <pc:sldMk cId="1814633775" sldId="342"/>
            <ac:picMk id="16" creationId="{23C34661-4D0F-8B58-657B-57E2AE8B4007}"/>
          </ac:picMkLst>
        </pc:picChg>
        <pc:picChg chg="replST">
          <ac:chgData name="Abdessamad Derraz" userId="4c6d9526346a9ae3" providerId="LiveId" clId="{AD25D313-8F40-411F-BE09-C1B3962AFFC3}" dt="2022-08-14T20:01:29.199" v="35193"/>
          <ac:picMkLst>
            <pc:docMk/>
            <pc:sldMk cId="1814633775" sldId="342"/>
            <ac:picMk id="17" creationId="{FC65C0D5-5D74-539E-41E7-477F3C9DC046}"/>
          </ac:picMkLst>
        </pc:picChg>
        <pc:picChg chg="replST">
          <ac:chgData name="Abdessamad Derraz" userId="4c6d9526346a9ae3" providerId="LiveId" clId="{AD25D313-8F40-411F-BE09-C1B3962AFFC3}" dt="2022-08-14T20:01:29.297" v="35194"/>
          <ac:picMkLst>
            <pc:docMk/>
            <pc:sldMk cId="1814633775" sldId="342"/>
            <ac:picMk id="18" creationId="{373CFE10-FC8B-26ED-0A0E-D2DC66C27F63}"/>
          </ac:picMkLst>
        </pc:picChg>
        <pc:picChg chg="mod replST">
          <ac:chgData name="Abdessamad Derraz" userId="4c6d9526346a9ae3" providerId="LiveId" clId="{AD25D313-8F40-411F-BE09-C1B3962AFFC3}" dt="2022-08-14T20:01:29.447" v="35195"/>
          <ac:picMkLst>
            <pc:docMk/>
            <pc:sldMk cId="1814633775" sldId="342"/>
            <ac:picMk id="20" creationId="{76AD5370-7ADD-E0E7-AC3C-438C63EF46D4}"/>
          </ac:picMkLst>
        </pc:picChg>
      </pc:sldChg>
      <pc:sldChg chg="addSp modSp add mod modAnim modNotes modNotesTx">
        <pc:chgData name="Abdessamad Derraz" userId="4c6d9526346a9ae3" providerId="LiveId" clId="{AD25D313-8F40-411F-BE09-C1B3962AFFC3}" dt="2022-08-14T20:01:30.441" v="35204"/>
        <pc:sldMkLst>
          <pc:docMk/>
          <pc:sldMk cId="460794621" sldId="343"/>
        </pc:sldMkLst>
        <pc:spChg chg="mod replST">
          <ac:chgData name="Abdessamad Derraz" userId="4c6d9526346a9ae3" providerId="LiveId" clId="{AD25D313-8F40-411F-BE09-C1B3962AFFC3}" dt="2022-08-14T20:01:29.907" v="35199"/>
          <ac:spMkLst>
            <pc:docMk/>
            <pc:sldMk cId="460794621" sldId="343"/>
            <ac:spMk id="2" creationId="{569C36CF-AFEA-45FC-3618-0143E15C8EF6}"/>
          </ac:spMkLst>
        </pc:spChg>
        <pc:spChg chg="add mod">
          <ac:chgData name="Abdessamad Derraz" userId="4c6d9526346a9ae3" providerId="LiveId" clId="{AD25D313-8F40-411F-BE09-C1B3962AFFC3}" dt="2022-08-11T15:30:40.804" v="19774" actId="12789"/>
          <ac:spMkLst>
            <pc:docMk/>
            <pc:sldMk cId="460794621" sldId="343"/>
            <ac:spMk id="3" creationId="{A2A687D9-6EFC-4208-1888-2DE1A6C80B38}"/>
          </ac:spMkLst>
        </pc:spChg>
        <pc:spChg chg="replST">
          <ac:chgData name="Abdessamad Derraz" userId="4c6d9526346a9ae3" providerId="LiveId" clId="{AD25D313-8F40-411F-BE09-C1B3962AFFC3}" dt="2022-08-14T20:01:30.441" v="35204"/>
          <ac:spMkLst>
            <pc:docMk/>
            <pc:sldMk cId="460794621" sldId="343"/>
            <ac:spMk id="3" creationId="{D58E1014-89BA-52F6-CF4C-BF2CB03A8597}"/>
          </ac:spMkLst>
        </pc:spChg>
        <pc:picChg chg="replST">
          <ac:chgData name="Abdessamad Derraz" userId="4c6d9526346a9ae3" providerId="LiveId" clId="{AD25D313-8F40-411F-BE09-C1B3962AFFC3}" dt="2022-08-14T20:01:30.215" v="35202"/>
          <ac:picMkLst>
            <pc:docMk/>
            <pc:sldMk cId="460794621" sldId="343"/>
            <ac:picMk id="4" creationId="{C9EDD824-F2F9-7FF8-EFFE-63FB4298CB5D}"/>
          </ac:picMkLst>
        </pc:picChg>
        <pc:picChg chg="replST">
          <ac:chgData name="Abdessamad Derraz" userId="4c6d9526346a9ae3" providerId="LiveId" clId="{AD25D313-8F40-411F-BE09-C1B3962AFFC3}" dt="2022-08-14T20:01:29.950" v="35200"/>
          <ac:picMkLst>
            <pc:docMk/>
            <pc:sldMk cId="460794621" sldId="343"/>
            <ac:picMk id="5" creationId="{8C10310C-52C3-A124-6D73-36A727E441A9}"/>
          </ac:picMkLst>
        </pc:picChg>
        <pc:picChg chg="add mod replST">
          <ac:chgData name="Abdessamad Derraz" userId="4c6d9526346a9ae3" providerId="LiveId" clId="{AD25D313-8F40-411F-BE09-C1B3962AFFC3}" dt="2022-08-14T20:01:30.308" v="35203"/>
          <ac:picMkLst>
            <pc:docMk/>
            <pc:sldMk cId="460794621" sldId="343"/>
            <ac:picMk id="6" creationId="{F7531AB4-A647-1F84-4DFF-1E0989A736BD}"/>
          </ac:picMkLst>
        </pc:picChg>
        <pc:picChg chg="replST">
          <ac:chgData name="Abdessamad Derraz" userId="4c6d9526346a9ae3" providerId="LiveId" clId="{AD25D313-8F40-411F-BE09-C1B3962AFFC3}" dt="2022-08-14T20:01:30.044" v="35201"/>
          <ac:picMkLst>
            <pc:docMk/>
            <pc:sldMk cId="460794621" sldId="343"/>
            <ac:picMk id="7" creationId="{1C5D7A58-52AD-6F0F-AACE-AEE1D9129B73}"/>
          </ac:picMkLst>
        </pc:picChg>
      </pc:sldChg>
      <pc:sldChg chg="new del">
        <pc:chgData name="Abdessamad Derraz" userId="4c6d9526346a9ae3" providerId="LiveId" clId="{AD25D313-8F40-411F-BE09-C1B3962AFFC3}" dt="2022-08-08T17:37:48.135" v="13683" actId="47"/>
        <pc:sldMkLst>
          <pc:docMk/>
          <pc:sldMk cId="519751438" sldId="343"/>
        </pc:sldMkLst>
      </pc:sldChg>
      <pc:sldChg chg="addSp delSp modSp add mod modNotes modNotesTx">
        <pc:chgData name="Abdessamad Derraz" userId="4c6d9526346a9ae3" providerId="LiveId" clId="{AD25D313-8F40-411F-BE09-C1B3962AFFC3}" dt="2022-08-14T20:01:31.893" v="35222"/>
        <pc:sldMkLst>
          <pc:docMk/>
          <pc:sldMk cId="3423664921" sldId="344"/>
        </pc:sldMkLst>
        <pc:spChg chg="mod replST">
          <ac:chgData name="Abdessamad Derraz" userId="4c6d9526346a9ae3" providerId="LiveId" clId="{AD25D313-8F40-411F-BE09-C1B3962AFFC3}" dt="2022-08-14T20:01:31.735" v="35220"/>
          <ac:spMkLst>
            <pc:docMk/>
            <pc:sldMk cId="3423664921" sldId="344"/>
            <ac:spMk id="2" creationId="{569C36CF-AFEA-45FC-3618-0143E15C8EF6}"/>
          </ac:spMkLst>
        </pc:spChg>
        <pc:spChg chg="replST">
          <ac:chgData name="Abdessamad Derraz" userId="4c6d9526346a9ae3" providerId="LiveId" clId="{AD25D313-8F40-411F-BE09-C1B3962AFFC3}" dt="2022-08-14T20:01:31.893" v="35222"/>
          <ac:spMkLst>
            <pc:docMk/>
            <pc:sldMk cId="3423664921" sldId="344"/>
            <ac:spMk id="3" creationId="{AAB98362-ABC7-401B-470C-4633B4017C5C}"/>
          </ac:spMkLst>
        </pc:spChg>
        <pc:spChg chg="add mod">
          <ac:chgData name="Abdessamad Derraz" userId="4c6d9526346a9ae3" providerId="LiveId" clId="{AD25D313-8F40-411F-BE09-C1B3962AFFC3}" dt="2022-08-13T20:53:15.980" v="31720" actId="164"/>
          <ac:spMkLst>
            <pc:docMk/>
            <pc:sldMk cId="3423664921" sldId="344"/>
            <ac:spMk id="7" creationId="{13A5C00F-A2C7-8BA9-30C1-271CEB35BF93}"/>
          </ac:spMkLst>
        </pc:spChg>
        <pc:grpChg chg="add del mod">
          <ac:chgData name="Abdessamad Derraz" userId="4c6d9526346a9ae3" providerId="LiveId" clId="{AD25D313-8F40-411F-BE09-C1B3962AFFC3}" dt="2022-08-13T20:47:30.242" v="31616" actId="165"/>
          <ac:grpSpMkLst>
            <pc:docMk/>
            <pc:sldMk cId="3423664921" sldId="344"/>
            <ac:grpSpMk id="5" creationId="{BA7E5870-DC8E-9E1F-6AC2-7193921865E0}"/>
          </ac:grpSpMkLst>
        </pc:grpChg>
        <pc:grpChg chg="add mod replST">
          <ac:chgData name="Abdessamad Derraz" userId="4c6d9526346a9ae3" providerId="LiveId" clId="{AD25D313-8F40-411F-BE09-C1B3962AFFC3}" dt="2022-08-14T20:01:31.812" v="35221"/>
          <ac:grpSpMkLst>
            <pc:docMk/>
            <pc:sldMk cId="3423664921" sldId="344"/>
            <ac:grpSpMk id="8" creationId="{4990CF25-F470-83C9-F3C9-5FAEFA539BD0}"/>
          </ac:grpSpMkLst>
        </pc:grpChg>
        <pc:graphicFrameChg chg="add del mod">
          <ac:chgData name="Abdessamad Derraz" userId="4c6d9526346a9ae3" providerId="LiveId" clId="{AD25D313-8F40-411F-BE09-C1B3962AFFC3}" dt="2022-08-09T17:33:07.533" v="17207" actId="478"/>
          <ac:graphicFrameMkLst>
            <pc:docMk/>
            <pc:sldMk cId="3423664921" sldId="344"/>
            <ac:graphicFrameMk id="5" creationId="{7EB28520-E413-6B74-570C-F8DABF6EE092}"/>
          </ac:graphicFrameMkLst>
        </pc:graphicFrameChg>
        <pc:picChg chg="add mod topLvl">
          <ac:chgData name="Abdessamad Derraz" userId="4c6d9526346a9ae3" providerId="LiveId" clId="{AD25D313-8F40-411F-BE09-C1B3962AFFC3}" dt="2022-08-13T20:53:15.980" v="31720" actId="164"/>
          <ac:picMkLst>
            <pc:docMk/>
            <pc:sldMk cId="3423664921" sldId="344"/>
            <ac:picMk id="4" creationId="{7522D1F4-C1C7-1830-FFFC-F7F2E46D1449}"/>
          </ac:picMkLst>
        </pc:picChg>
        <pc:picChg chg="add mod topLvl">
          <ac:chgData name="Abdessamad Derraz" userId="4c6d9526346a9ae3" providerId="LiveId" clId="{AD25D313-8F40-411F-BE09-C1B3962AFFC3}" dt="2022-08-13T20:53:15.980" v="31720" actId="164"/>
          <ac:picMkLst>
            <pc:docMk/>
            <pc:sldMk cId="3423664921" sldId="344"/>
            <ac:picMk id="6" creationId="{5A370555-0F39-E66F-1B40-62A0EBA69B0E}"/>
          </ac:picMkLst>
        </pc:picChg>
      </pc:sldChg>
      <pc:sldChg chg="addSp delSp modSp add mod ord modAnim modNotes modNotesTx">
        <pc:chgData name="Abdessamad Derraz" userId="4c6d9526346a9ae3" providerId="LiveId" clId="{AD25D313-8F40-411F-BE09-C1B3962AFFC3}" dt="2022-08-14T20:01:30.751" v="35208"/>
        <pc:sldMkLst>
          <pc:docMk/>
          <pc:sldMk cId="1231703288" sldId="345"/>
        </pc:sldMkLst>
        <pc:spChg chg="mod replST">
          <ac:chgData name="Abdessamad Derraz" userId="4c6d9526346a9ae3" providerId="LiveId" clId="{AD25D313-8F40-411F-BE09-C1B3962AFFC3}" dt="2022-08-14T20:01:30.541" v="35205"/>
          <ac:spMkLst>
            <pc:docMk/>
            <pc:sldMk cId="1231703288" sldId="345"/>
            <ac:spMk id="2" creationId="{569C36CF-AFEA-45FC-3618-0143E15C8EF6}"/>
          </ac:spMkLst>
        </pc:spChg>
        <pc:spChg chg="add mod replST">
          <ac:chgData name="Abdessamad Derraz" userId="4c6d9526346a9ae3" providerId="LiveId" clId="{AD25D313-8F40-411F-BE09-C1B3962AFFC3}" dt="2022-08-14T20:01:30.710" v="35207"/>
          <ac:spMkLst>
            <pc:docMk/>
            <pc:sldMk cId="1231703288" sldId="345"/>
            <ac:spMk id="3" creationId="{4AD5C760-22C4-8D63-555D-7B201F8D6AB2}"/>
          </ac:spMkLst>
        </pc:spChg>
        <pc:spChg chg="replST">
          <ac:chgData name="Abdessamad Derraz" userId="4c6d9526346a9ae3" providerId="LiveId" clId="{AD25D313-8F40-411F-BE09-C1B3962AFFC3}" dt="2022-08-14T20:01:30.751" v="35208"/>
          <ac:spMkLst>
            <pc:docMk/>
            <pc:sldMk cId="1231703288" sldId="345"/>
            <ac:spMk id="5" creationId="{17A8FADC-A5A8-6381-268D-A7C3D1C65533}"/>
          </ac:spMkLst>
        </pc:spChg>
        <pc:picChg chg="add mod replST">
          <ac:chgData name="Abdessamad Derraz" userId="4c6d9526346a9ae3" providerId="LiveId" clId="{AD25D313-8F40-411F-BE09-C1B3962AFFC3}" dt="2022-08-14T20:01:30.623" v="35206"/>
          <ac:picMkLst>
            <pc:docMk/>
            <pc:sldMk cId="1231703288" sldId="345"/>
            <ac:picMk id="4" creationId="{F127A48B-BAB2-B20B-9C84-9311E3C18DB3}"/>
          </ac:picMkLst>
        </pc:picChg>
        <pc:picChg chg="add del mod">
          <ac:chgData name="Abdessamad Derraz" userId="4c6d9526346a9ae3" providerId="LiveId" clId="{AD25D313-8F40-411F-BE09-C1B3962AFFC3}" dt="2022-08-09T17:32:40.390" v="17201" actId="21"/>
          <ac:picMkLst>
            <pc:docMk/>
            <pc:sldMk cId="1231703288" sldId="345"/>
            <ac:picMk id="6" creationId="{32D242FA-95DC-CCC1-26E4-129B76042DD3}"/>
          </ac:picMkLst>
        </pc:picChg>
      </pc:sldChg>
      <pc:sldChg chg="delSp modSp add mod modAnim modNotes modNotesTx">
        <pc:chgData name="Abdessamad Derraz" userId="4c6d9526346a9ae3" providerId="LiveId" clId="{AD25D313-8F40-411F-BE09-C1B3962AFFC3}" dt="2022-08-14T20:01:32.174" v="35225"/>
        <pc:sldMkLst>
          <pc:docMk/>
          <pc:sldMk cId="3662593949" sldId="346"/>
        </pc:sldMkLst>
        <pc:spChg chg="mod replST">
          <ac:chgData name="Abdessamad Derraz" userId="4c6d9526346a9ae3" providerId="LiveId" clId="{AD25D313-8F40-411F-BE09-C1B3962AFFC3}" dt="2022-08-14T20:01:32.018" v="35223"/>
          <ac:spMkLst>
            <pc:docMk/>
            <pc:sldMk cId="3662593949" sldId="346"/>
            <ac:spMk id="2" creationId="{569C36CF-AFEA-45FC-3618-0143E15C8EF6}"/>
          </ac:spMkLst>
        </pc:spChg>
        <pc:spChg chg="mod replST">
          <ac:chgData name="Abdessamad Derraz" userId="4c6d9526346a9ae3" providerId="LiveId" clId="{AD25D313-8F40-411F-BE09-C1B3962AFFC3}" dt="2022-08-14T20:01:32.174" v="35225"/>
          <ac:spMkLst>
            <pc:docMk/>
            <pc:sldMk cId="3662593949" sldId="346"/>
            <ac:spMk id="3" creationId="{EB8A549B-8F65-325C-AEEA-E505D7FA1509}"/>
          </ac:spMkLst>
        </pc:spChg>
        <pc:graphicFrameChg chg="mod replST">
          <ac:chgData name="Abdessamad Derraz" userId="4c6d9526346a9ae3" providerId="LiveId" clId="{AD25D313-8F40-411F-BE09-C1B3962AFFC3}" dt="2022-08-14T20:01:32.096" v="35224"/>
          <ac:graphicFrameMkLst>
            <pc:docMk/>
            <pc:sldMk cId="3662593949" sldId="346"/>
            <ac:graphicFrameMk id="5" creationId="{7EB28520-E413-6B74-570C-F8DABF6EE092}"/>
          </ac:graphicFrameMkLst>
        </pc:graphicFrameChg>
        <pc:picChg chg="del">
          <ac:chgData name="Abdessamad Derraz" userId="4c6d9526346a9ae3" providerId="LiveId" clId="{AD25D313-8F40-411F-BE09-C1B3962AFFC3}" dt="2022-08-09T17:33:04.552" v="17206" actId="478"/>
          <ac:picMkLst>
            <pc:docMk/>
            <pc:sldMk cId="3662593949" sldId="346"/>
            <ac:picMk id="6" creationId="{5A370555-0F39-E66F-1B40-62A0EBA69B0E}"/>
          </ac:picMkLst>
        </pc:picChg>
      </pc:sldChg>
      <pc:sldChg chg="add del ord modNotes modNotesTx">
        <pc:chgData name="Abdessamad Derraz" userId="4c6d9526346a9ae3" providerId="LiveId" clId="{AD25D313-8F40-411F-BE09-C1B3962AFFC3}" dt="2022-08-13T19:41:38.715" v="31232" actId="47"/>
        <pc:sldMkLst>
          <pc:docMk/>
          <pc:sldMk cId="3562184961" sldId="347"/>
        </pc:sldMkLst>
      </pc:sldChg>
      <pc:sldChg chg="new del">
        <pc:chgData name="Abdessamad Derraz" userId="4c6d9526346a9ae3" providerId="LiveId" clId="{AD25D313-8F40-411F-BE09-C1B3962AFFC3}" dt="2022-08-11T12:32:26.175" v="18154" actId="47"/>
        <pc:sldMkLst>
          <pc:docMk/>
          <pc:sldMk cId="860523885" sldId="348"/>
        </pc:sldMkLst>
      </pc:sldChg>
      <pc:sldChg chg="delSp modSp add mod delAnim modAnim modNotes modNotesTx">
        <pc:chgData name="Abdessamad Derraz" userId="4c6d9526346a9ae3" providerId="LiveId" clId="{AD25D313-8F40-411F-BE09-C1B3962AFFC3}" dt="2022-08-14T20:01:01.382" v="34844"/>
        <pc:sldMkLst>
          <pc:docMk/>
          <pc:sldMk cId="3310158507" sldId="348"/>
        </pc:sldMkLst>
        <pc:spChg chg="replST">
          <ac:chgData name="Abdessamad Derraz" userId="4c6d9526346a9ae3" providerId="LiveId" clId="{AD25D313-8F40-411F-BE09-C1B3962AFFC3}" dt="2022-08-14T20:01:01.382" v="34844"/>
          <ac:spMkLst>
            <pc:docMk/>
            <pc:sldMk cId="3310158507" sldId="348"/>
            <ac:spMk id="6" creationId="{B7BD3032-3BC8-8F4A-8EAF-9E5F9D72F7EB}"/>
          </ac:spMkLst>
        </pc:spChg>
        <pc:picChg chg="replST">
          <ac:chgData name="Abdessamad Derraz" userId="4c6d9526346a9ae3" providerId="LiveId" clId="{AD25D313-8F40-411F-BE09-C1B3962AFFC3}" dt="2022-08-14T20:01:01.050" v="34840"/>
          <ac:picMkLst>
            <pc:docMk/>
            <pc:sldMk cId="3310158507" sldId="348"/>
            <ac:picMk id="3" creationId="{F2D861DA-E54C-D328-0DE5-D4DB0E436D76}"/>
          </ac:picMkLst>
        </pc:picChg>
        <pc:picChg chg="del">
          <ac:chgData name="Abdessamad Derraz" userId="4c6d9526346a9ae3" providerId="LiveId" clId="{AD25D313-8F40-411F-BE09-C1B3962AFFC3}" dt="2022-08-11T12:32:48.700" v="18160" actId="478"/>
          <ac:picMkLst>
            <pc:docMk/>
            <pc:sldMk cId="3310158507" sldId="348"/>
            <ac:picMk id="4" creationId="{93386449-1FB9-712C-1FED-202647FD4F04}"/>
          </ac:picMkLst>
        </pc:picChg>
        <pc:picChg chg="replST">
          <ac:chgData name="Abdessamad Derraz" userId="4c6d9526346a9ae3" providerId="LiveId" clId="{AD25D313-8F40-411F-BE09-C1B3962AFFC3}" dt="2022-08-14T20:01:01.119" v="34841"/>
          <ac:picMkLst>
            <pc:docMk/>
            <pc:sldMk cId="3310158507" sldId="348"/>
            <ac:picMk id="4" creationId="{EC6B967A-BC75-A8A0-8923-EB5EE5A2ADFC}"/>
          </ac:picMkLst>
        </pc:picChg>
        <pc:picChg chg="replST">
          <ac:chgData name="Abdessamad Derraz" userId="4c6d9526346a9ae3" providerId="LiveId" clId="{AD25D313-8F40-411F-BE09-C1B3962AFFC3}" dt="2022-08-14T20:01:01.261" v="34842"/>
          <ac:picMkLst>
            <pc:docMk/>
            <pc:sldMk cId="3310158507" sldId="348"/>
            <ac:picMk id="5" creationId="{2493EF9A-B73E-A25D-14EB-A6F8D4297EC8}"/>
          </ac:picMkLst>
        </pc:picChg>
        <pc:picChg chg="del">
          <ac:chgData name="Abdessamad Derraz" userId="4c6d9526346a9ae3" providerId="LiveId" clId="{AD25D313-8F40-411F-BE09-C1B3962AFFC3}" dt="2022-08-11T12:32:48.700" v="18160" actId="478"/>
          <ac:picMkLst>
            <pc:docMk/>
            <pc:sldMk cId="3310158507" sldId="348"/>
            <ac:picMk id="6" creationId="{CA7465B1-8A61-81CF-F93C-2DACBA0D44A3}"/>
          </ac:picMkLst>
        </pc:picChg>
        <pc:picChg chg="del">
          <ac:chgData name="Abdessamad Derraz" userId="4c6d9526346a9ae3" providerId="LiveId" clId="{AD25D313-8F40-411F-BE09-C1B3962AFFC3}" dt="2022-08-11T12:32:48.700" v="18160" actId="478"/>
          <ac:picMkLst>
            <pc:docMk/>
            <pc:sldMk cId="3310158507" sldId="348"/>
            <ac:picMk id="7" creationId="{0CDFC88E-419C-0139-CCA9-4127B3BB0124}"/>
          </ac:picMkLst>
        </pc:picChg>
        <pc:picChg chg="replST">
          <ac:chgData name="Abdessamad Derraz" userId="4c6d9526346a9ae3" providerId="LiveId" clId="{AD25D313-8F40-411F-BE09-C1B3962AFFC3}" dt="2022-08-14T20:01:01.306" v="34843"/>
          <ac:picMkLst>
            <pc:docMk/>
            <pc:sldMk cId="3310158507" sldId="348"/>
            <ac:picMk id="7" creationId="{5532EF2A-F5C6-1AE1-5816-1C9D5733ABB9}"/>
          </ac:picMkLst>
        </pc:picChg>
        <pc:picChg chg="del">
          <ac:chgData name="Abdessamad Derraz" userId="4c6d9526346a9ae3" providerId="LiveId" clId="{AD25D313-8F40-411F-BE09-C1B3962AFFC3}" dt="2022-08-11T12:32:48.700" v="18160" actId="478"/>
          <ac:picMkLst>
            <pc:docMk/>
            <pc:sldMk cId="3310158507" sldId="348"/>
            <ac:picMk id="8" creationId="{DAFFDC1D-0AEF-E0A9-D172-8D9217BA1E2A}"/>
          </ac:picMkLst>
        </pc:picChg>
      </pc:sldChg>
      <pc:sldChg chg="addSp delSp modSp add mod delAnim modAnim modNotes modNotesTx">
        <pc:chgData name="Abdessamad Derraz" userId="4c6d9526346a9ae3" providerId="LiveId" clId="{AD25D313-8F40-411F-BE09-C1B3962AFFC3}" dt="2022-08-14T20:01:17.023" v="35054"/>
        <pc:sldMkLst>
          <pc:docMk/>
          <pc:sldMk cId="1788473864" sldId="349"/>
        </pc:sldMkLst>
        <pc:spChg chg="mod replST">
          <ac:chgData name="Abdessamad Derraz" userId="4c6d9526346a9ae3" providerId="LiveId" clId="{AD25D313-8F40-411F-BE09-C1B3962AFFC3}" dt="2022-08-14T20:01:16.490" v="35045"/>
          <ac:spMkLst>
            <pc:docMk/>
            <pc:sldMk cId="1788473864" sldId="349"/>
            <ac:spMk id="2" creationId="{23874B71-12E1-BE53-E26E-15D7936CA425}"/>
          </ac:spMkLst>
        </pc:spChg>
        <pc:spChg chg="replST">
          <ac:chgData name="Abdessamad Derraz" userId="4c6d9526346a9ae3" providerId="LiveId" clId="{AD25D313-8F40-411F-BE09-C1B3962AFFC3}" dt="2022-08-14T20:01:17.023" v="35054"/>
          <ac:spMkLst>
            <pc:docMk/>
            <pc:sldMk cId="1788473864" sldId="349"/>
            <ac:spMk id="3" creationId="{33D94D47-BDB4-E834-38BC-7A762391B3B8}"/>
          </ac:spMkLst>
        </pc:spChg>
        <pc:spChg chg="mod topLvl replST">
          <ac:chgData name="Abdessamad Derraz" userId="4c6d9526346a9ae3" providerId="LiveId" clId="{AD25D313-8F40-411F-BE09-C1B3962AFFC3}" dt="2022-08-14T20:01:16.530" v="35046"/>
          <ac:spMkLst>
            <pc:docMk/>
            <pc:sldMk cId="1788473864" sldId="349"/>
            <ac:spMk id="6" creationId="{E020028D-5683-B0C3-110F-4947B7C51BC2}"/>
          </ac:spMkLst>
        </pc:spChg>
        <pc:spChg chg="mod topLvl replST">
          <ac:chgData name="Abdessamad Derraz" userId="4c6d9526346a9ae3" providerId="LiveId" clId="{AD25D313-8F40-411F-BE09-C1B3962AFFC3}" dt="2022-08-14T20:01:16.605" v="35047"/>
          <ac:spMkLst>
            <pc:docMk/>
            <pc:sldMk cId="1788473864" sldId="349"/>
            <ac:spMk id="7" creationId="{45B7AB93-C8AC-F509-9F37-D0E16C8ED0E8}"/>
          </ac:spMkLst>
        </pc:spChg>
        <pc:spChg chg="mod topLvl replST">
          <ac:chgData name="Abdessamad Derraz" userId="4c6d9526346a9ae3" providerId="LiveId" clId="{AD25D313-8F40-411F-BE09-C1B3962AFFC3}" dt="2022-08-14T20:01:16.666" v="35048"/>
          <ac:spMkLst>
            <pc:docMk/>
            <pc:sldMk cId="1788473864" sldId="349"/>
            <ac:spMk id="8" creationId="{0382B301-0D9B-46C5-D57C-4F1B9816D6FD}"/>
          </ac:spMkLst>
        </pc:spChg>
        <pc:spChg chg="mod topLvl replST">
          <ac:chgData name="Abdessamad Derraz" userId="4c6d9526346a9ae3" providerId="LiveId" clId="{AD25D313-8F40-411F-BE09-C1B3962AFFC3}" dt="2022-08-14T20:01:16.742" v="35049"/>
          <ac:spMkLst>
            <pc:docMk/>
            <pc:sldMk cId="1788473864" sldId="349"/>
            <ac:spMk id="9" creationId="{06BA28AA-781E-9B6E-73C0-94F0EEFB10D8}"/>
          </ac:spMkLst>
        </pc:spChg>
        <pc:spChg chg="mod topLvl">
          <ac:chgData name="Abdessamad Derraz" userId="4c6d9526346a9ae3" providerId="LiveId" clId="{AD25D313-8F40-411F-BE09-C1B3962AFFC3}" dt="2022-08-13T18:22:01.281" v="30095" actId="164"/>
          <ac:spMkLst>
            <pc:docMk/>
            <pc:sldMk cId="1788473864" sldId="349"/>
            <ac:spMk id="10" creationId="{3C00BE83-7551-90FA-A5DC-F1F4BFF24352}"/>
          </ac:spMkLst>
        </pc:spChg>
        <pc:spChg chg="mod topLvl">
          <ac:chgData name="Abdessamad Derraz" userId="4c6d9526346a9ae3" providerId="LiveId" clId="{AD25D313-8F40-411F-BE09-C1B3962AFFC3}" dt="2022-08-13T18:22:01.281" v="30095" actId="164"/>
          <ac:spMkLst>
            <pc:docMk/>
            <pc:sldMk cId="1788473864" sldId="349"/>
            <ac:spMk id="11" creationId="{4269AA05-EDFA-58BC-6553-4428118853DD}"/>
          </ac:spMkLst>
        </pc:spChg>
        <pc:spChg chg="mod topLvl replST">
          <ac:chgData name="Abdessamad Derraz" userId="4c6d9526346a9ae3" providerId="LiveId" clId="{AD25D313-8F40-411F-BE09-C1B3962AFFC3}" dt="2022-08-14T20:01:16.781" v="35050"/>
          <ac:spMkLst>
            <pc:docMk/>
            <pc:sldMk cId="1788473864" sldId="349"/>
            <ac:spMk id="12" creationId="{43659CBC-D7F2-E6C9-1DC3-1DAFFA9364B7}"/>
          </ac:spMkLst>
        </pc:spChg>
        <pc:spChg chg="mod topLvl">
          <ac:chgData name="Abdessamad Derraz" userId="4c6d9526346a9ae3" providerId="LiveId" clId="{AD25D313-8F40-411F-BE09-C1B3962AFFC3}" dt="2022-08-13T18:22:13.484" v="30097" actId="164"/>
          <ac:spMkLst>
            <pc:docMk/>
            <pc:sldMk cId="1788473864" sldId="349"/>
            <ac:spMk id="13" creationId="{238A14FB-8D93-BD05-1E39-EF1244D734FB}"/>
          </ac:spMkLst>
        </pc:spChg>
        <pc:spChg chg="mod topLvl">
          <ac:chgData name="Abdessamad Derraz" userId="4c6d9526346a9ae3" providerId="LiveId" clId="{AD25D313-8F40-411F-BE09-C1B3962AFFC3}" dt="2022-08-13T18:22:07.045" v="30096" actId="164"/>
          <ac:spMkLst>
            <pc:docMk/>
            <pc:sldMk cId="1788473864" sldId="349"/>
            <ac:spMk id="14" creationId="{4E232314-B53A-52F8-5B4B-5F574F685D33}"/>
          </ac:spMkLst>
        </pc:spChg>
        <pc:spChg chg="mod topLvl">
          <ac:chgData name="Abdessamad Derraz" userId="4c6d9526346a9ae3" providerId="LiveId" clId="{AD25D313-8F40-411F-BE09-C1B3962AFFC3}" dt="2022-08-13T18:22:01.281" v="30095" actId="164"/>
          <ac:spMkLst>
            <pc:docMk/>
            <pc:sldMk cId="1788473864" sldId="349"/>
            <ac:spMk id="15" creationId="{A91E48D7-89B1-DFA9-3AAF-27AA45EE3503}"/>
          </ac:spMkLst>
        </pc:spChg>
        <pc:spChg chg="mod topLvl">
          <ac:chgData name="Abdessamad Derraz" userId="4c6d9526346a9ae3" providerId="LiveId" clId="{AD25D313-8F40-411F-BE09-C1B3962AFFC3}" dt="2022-08-13T18:22:07.045" v="30096" actId="164"/>
          <ac:spMkLst>
            <pc:docMk/>
            <pc:sldMk cId="1788473864" sldId="349"/>
            <ac:spMk id="16" creationId="{44FD46A0-EC6B-E8FC-C34D-EB1875296432}"/>
          </ac:spMkLst>
        </pc:spChg>
        <pc:spChg chg="mod topLvl">
          <ac:chgData name="Abdessamad Derraz" userId="4c6d9526346a9ae3" providerId="LiveId" clId="{AD25D313-8F40-411F-BE09-C1B3962AFFC3}" dt="2022-08-13T18:22:13.484" v="30097" actId="164"/>
          <ac:spMkLst>
            <pc:docMk/>
            <pc:sldMk cId="1788473864" sldId="349"/>
            <ac:spMk id="17" creationId="{26CAFEF1-DC61-5AD6-CBAE-C9A0B1375F59}"/>
          </ac:spMkLst>
        </pc:spChg>
        <pc:spChg chg="mod topLvl">
          <ac:chgData name="Abdessamad Derraz" userId="4c6d9526346a9ae3" providerId="LiveId" clId="{AD25D313-8F40-411F-BE09-C1B3962AFFC3}" dt="2022-08-13T18:22:07.045" v="30096" actId="164"/>
          <ac:spMkLst>
            <pc:docMk/>
            <pc:sldMk cId="1788473864" sldId="349"/>
            <ac:spMk id="18" creationId="{34DB9039-36D3-FF0D-03B6-9D33EAC446DC}"/>
          </ac:spMkLst>
        </pc:spChg>
        <pc:spChg chg="mod topLvl">
          <ac:chgData name="Abdessamad Derraz" userId="4c6d9526346a9ae3" providerId="LiveId" clId="{AD25D313-8F40-411F-BE09-C1B3962AFFC3}" dt="2022-08-13T18:22:13.484" v="30097" actId="164"/>
          <ac:spMkLst>
            <pc:docMk/>
            <pc:sldMk cId="1788473864" sldId="349"/>
            <ac:spMk id="19" creationId="{48FEC440-59CF-F27F-3F26-23C9339F483D}"/>
          </ac:spMkLst>
        </pc:spChg>
        <pc:spChg chg="add mod topLvl">
          <ac:chgData name="Abdessamad Derraz" userId="4c6d9526346a9ae3" providerId="LiveId" clId="{AD25D313-8F40-411F-BE09-C1B3962AFFC3}" dt="2022-08-13T18:22:01.281" v="30095" actId="164"/>
          <ac:spMkLst>
            <pc:docMk/>
            <pc:sldMk cId="1788473864" sldId="349"/>
            <ac:spMk id="20" creationId="{13158594-5EF9-0432-02DF-BBEA4297B6DE}"/>
          </ac:spMkLst>
        </pc:spChg>
        <pc:spChg chg="add mod topLvl">
          <ac:chgData name="Abdessamad Derraz" userId="4c6d9526346a9ae3" providerId="LiveId" clId="{AD25D313-8F40-411F-BE09-C1B3962AFFC3}" dt="2022-08-13T18:22:13.484" v="30097" actId="164"/>
          <ac:spMkLst>
            <pc:docMk/>
            <pc:sldMk cId="1788473864" sldId="349"/>
            <ac:spMk id="21" creationId="{8252DBEB-DB49-485C-79F8-D89A213F3814}"/>
          </ac:spMkLst>
        </pc:spChg>
        <pc:spChg chg="add mod topLvl">
          <ac:chgData name="Abdessamad Derraz" userId="4c6d9526346a9ae3" providerId="LiveId" clId="{AD25D313-8F40-411F-BE09-C1B3962AFFC3}" dt="2022-08-13T18:22:07.045" v="30096" actId="164"/>
          <ac:spMkLst>
            <pc:docMk/>
            <pc:sldMk cId="1788473864" sldId="349"/>
            <ac:spMk id="22" creationId="{D12ED22D-CA4D-CFB4-5870-90B7F740E568}"/>
          </ac:spMkLst>
        </pc:spChg>
        <pc:spChg chg="add mod topLvl">
          <ac:chgData name="Abdessamad Derraz" userId="4c6d9526346a9ae3" providerId="LiveId" clId="{AD25D313-8F40-411F-BE09-C1B3962AFFC3}" dt="2022-08-13T18:22:01.281" v="30095" actId="164"/>
          <ac:spMkLst>
            <pc:docMk/>
            <pc:sldMk cId="1788473864" sldId="349"/>
            <ac:spMk id="23" creationId="{5DDD9961-6C5F-FADA-1209-A8DD2A383DE5}"/>
          </ac:spMkLst>
        </pc:spChg>
        <pc:spChg chg="add mod topLvl">
          <ac:chgData name="Abdessamad Derraz" userId="4c6d9526346a9ae3" providerId="LiveId" clId="{AD25D313-8F40-411F-BE09-C1B3962AFFC3}" dt="2022-08-13T18:22:07.045" v="30096" actId="164"/>
          <ac:spMkLst>
            <pc:docMk/>
            <pc:sldMk cId="1788473864" sldId="349"/>
            <ac:spMk id="24" creationId="{78B19E9C-E34D-7CE7-DF3A-1AEA6A5992DA}"/>
          </ac:spMkLst>
        </pc:spChg>
        <pc:spChg chg="add mod topLvl">
          <ac:chgData name="Abdessamad Derraz" userId="4c6d9526346a9ae3" providerId="LiveId" clId="{AD25D313-8F40-411F-BE09-C1B3962AFFC3}" dt="2022-08-13T18:22:13.484" v="30097" actId="164"/>
          <ac:spMkLst>
            <pc:docMk/>
            <pc:sldMk cId="1788473864" sldId="349"/>
            <ac:spMk id="25" creationId="{BA0E7DAA-FDA3-D536-382F-2B1DAB3A081A}"/>
          </ac:spMkLst>
        </pc:spChg>
        <pc:spChg chg="add mod topLvl">
          <ac:chgData name="Abdessamad Derraz" userId="4c6d9526346a9ae3" providerId="LiveId" clId="{AD25D313-8F40-411F-BE09-C1B3962AFFC3}" dt="2022-08-13T18:22:01.281" v="30095" actId="164"/>
          <ac:spMkLst>
            <pc:docMk/>
            <pc:sldMk cId="1788473864" sldId="349"/>
            <ac:spMk id="26" creationId="{8929A3DA-A1DB-E17C-E067-99A5FA3201C8}"/>
          </ac:spMkLst>
        </pc:spChg>
        <pc:spChg chg="add mod topLvl">
          <ac:chgData name="Abdessamad Derraz" userId="4c6d9526346a9ae3" providerId="LiveId" clId="{AD25D313-8F40-411F-BE09-C1B3962AFFC3}" dt="2022-08-13T18:22:01.281" v="30095" actId="164"/>
          <ac:spMkLst>
            <pc:docMk/>
            <pc:sldMk cId="1788473864" sldId="349"/>
            <ac:spMk id="27" creationId="{B2580C3F-9A8A-1D11-3582-FA288B863956}"/>
          </ac:spMkLst>
        </pc:spChg>
        <pc:grpChg chg="del mod">
          <ac:chgData name="Abdessamad Derraz" userId="4c6d9526346a9ae3" providerId="LiveId" clId="{AD25D313-8F40-411F-BE09-C1B3962AFFC3}" dt="2022-08-13T18:21:52.622" v="30094" actId="165"/>
          <ac:grpSpMkLst>
            <pc:docMk/>
            <pc:sldMk cId="1788473864" sldId="349"/>
            <ac:grpSpMk id="5" creationId="{0B12DE35-613B-F956-2A73-35D2C5ADC9C5}"/>
          </ac:grpSpMkLst>
        </pc:grpChg>
        <pc:grpChg chg="add mod replST">
          <ac:chgData name="Abdessamad Derraz" userId="4c6d9526346a9ae3" providerId="LiveId" clId="{AD25D313-8F40-411F-BE09-C1B3962AFFC3}" dt="2022-08-14T20:01:16.946" v="35053"/>
          <ac:grpSpMkLst>
            <pc:docMk/>
            <pc:sldMk cId="1788473864" sldId="349"/>
            <ac:grpSpMk id="28" creationId="{4DED9616-29A9-0D41-6B1E-566F331B7295}"/>
          </ac:grpSpMkLst>
        </pc:grpChg>
        <pc:grpChg chg="add mod replST">
          <ac:chgData name="Abdessamad Derraz" userId="4c6d9526346a9ae3" providerId="LiveId" clId="{AD25D313-8F40-411F-BE09-C1B3962AFFC3}" dt="2022-08-14T20:01:16.858" v="35051"/>
          <ac:grpSpMkLst>
            <pc:docMk/>
            <pc:sldMk cId="1788473864" sldId="349"/>
            <ac:grpSpMk id="29" creationId="{D7F73977-344A-E24F-FE6C-189185799B7A}"/>
          </ac:grpSpMkLst>
        </pc:grpChg>
        <pc:grpChg chg="add mod replST">
          <ac:chgData name="Abdessamad Derraz" userId="4c6d9526346a9ae3" providerId="LiveId" clId="{AD25D313-8F40-411F-BE09-C1B3962AFFC3}" dt="2022-08-14T20:01:16.895" v="35052"/>
          <ac:grpSpMkLst>
            <pc:docMk/>
            <pc:sldMk cId="1788473864" sldId="349"/>
            <ac:grpSpMk id="30" creationId="{5ABCB8D5-7F6A-69CE-3B98-D187F8300DA7}"/>
          </ac:grpSpMkLst>
        </pc:grpChg>
        <pc:picChg chg="add del mod">
          <ac:chgData name="Abdessamad Derraz" userId="4c6d9526346a9ae3" providerId="LiveId" clId="{AD25D313-8F40-411F-BE09-C1B3962AFFC3}" dt="2022-08-13T18:21:11.142" v="30089" actId="27803"/>
          <ac:picMkLst>
            <pc:docMk/>
            <pc:sldMk cId="1788473864" sldId="349"/>
            <ac:picMk id="4" creationId="{46AD22A3-BDB9-9453-8424-E7CE927A377D}"/>
          </ac:picMkLst>
        </pc:picChg>
        <pc:picChg chg="del">
          <ac:chgData name="Abdessamad Derraz" userId="4c6d9526346a9ae3" providerId="LiveId" clId="{AD25D313-8F40-411F-BE09-C1B3962AFFC3}" dt="2022-08-11T12:35:22.313" v="18171" actId="478"/>
          <ac:picMkLst>
            <pc:docMk/>
            <pc:sldMk cId="1788473864" sldId="349"/>
            <ac:picMk id="7" creationId="{98ACE737-CC54-1E33-E5E2-CE2BB3DE7773}"/>
          </ac:picMkLst>
        </pc:picChg>
      </pc:sldChg>
      <pc:sldChg chg="addSp delSp modSp add mod modAnim modNotes modNotesTx">
        <pc:chgData name="Abdessamad Derraz" userId="4c6d9526346a9ae3" providerId="LiveId" clId="{AD25D313-8F40-411F-BE09-C1B3962AFFC3}" dt="2022-08-14T20:01:32.754" v="35230"/>
        <pc:sldMkLst>
          <pc:docMk/>
          <pc:sldMk cId="2781180337" sldId="350"/>
        </pc:sldMkLst>
        <pc:spChg chg="mod replST">
          <ac:chgData name="Abdessamad Derraz" userId="4c6d9526346a9ae3" providerId="LiveId" clId="{AD25D313-8F40-411F-BE09-C1B3962AFFC3}" dt="2022-08-14T20:01:32.370" v="35226"/>
          <ac:spMkLst>
            <pc:docMk/>
            <pc:sldMk cId="2781180337" sldId="350"/>
            <ac:spMk id="2" creationId="{569C36CF-AFEA-45FC-3618-0143E15C8EF6}"/>
          </ac:spMkLst>
        </pc:spChg>
        <pc:spChg chg="mod topLvl">
          <ac:chgData name="Abdessamad Derraz" userId="4c6d9526346a9ae3" providerId="LiveId" clId="{AD25D313-8F40-411F-BE09-C1B3962AFFC3}" dt="2022-08-13T21:08:10.278" v="31873" actId="164"/>
          <ac:spMkLst>
            <pc:docMk/>
            <pc:sldMk cId="2781180337" sldId="350"/>
            <ac:spMk id="3" creationId="{FBC25B66-3DA5-FF48-2E73-012F4623D390}"/>
          </ac:spMkLst>
        </pc:spChg>
        <pc:spChg chg="mod topLvl">
          <ac:chgData name="Abdessamad Derraz" userId="4c6d9526346a9ae3" providerId="LiveId" clId="{AD25D313-8F40-411F-BE09-C1B3962AFFC3}" dt="2022-08-13T21:08:10.278" v="31873" actId="164"/>
          <ac:spMkLst>
            <pc:docMk/>
            <pc:sldMk cId="2781180337" sldId="350"/>
            <ac:spMk id="4" creationId="{EA8366AF-3982-7646-2DCE-7B399DDBFDFC}"/>
          </ac:spMkLst>
        </pc:spChg>
        <pc:spChg chg="mod topLvl">
          <ac:chgData name="Abdessamad Derraz" userId="4c6d9526346a9ae3" providerId="LiveId" clId="{AD25D313-8F40-411F-BE09-C1B3962AFFC3}" dt="2022-08-13T21:08:10.278" v="31873" actId="164"/>
          <ac:spMkLst>
            <pc:docMk/>
            <pc:sldMk cId="2781180337" sldId="350"/>
            <ac:spMk id="5" creationId="{B14B0699-E8F9-7839-CE5B-CA9327F4A7B5}"/>
          </ac:spMkLst>
        </pc:spChg>
        <pc:spChg chg="mod topLvl">
          <ac:chgData name="Abdessamad Derraz" userId="4c6d9526346a9ae3" providerId="LiveId" clId="{AD25D313-8F40-411F-BE09-C1B3962AFFC3}" dt="2022-08-13T21:08:10.278" v="31873" actId="164"/>
          <ac:spMkLst>
            <pc:docMk/>
            <pc:sldMk cId="2781180337" sldId="350"/>
            <ac:spMk id="6" creationId="{AE153626-1FDF-1823-B85A-DA584166F470}"/>
          </ac:spMkLst>
        </pc:spChg>
        <pc:spChg chg="mod topLvl">
          <ac:chgData name="Abdessamad Derraz" userId="4c6d9526346a9ae3" providerId="LiveId" clId="{AD25D313-8F40-411F-BE09-C1B3962AFFC3}" dt="2022-08-13T21:08:10.278" v="31873" actId="164"/>
          <ac:spMkLst>
            <pc:docMk/>
            <pc:sldMk cId="2781180337" sldId="350"/>
            <ac:spMk id="7" creationId="{749219C3-5B97-5DCA-6616-5288734DDCA1}"/>
          </ac:spMkLst>
        </pc:spChg>
        <pc:spChg chg="mod topLvl">
          <ac:chgData name="Abdessamad Derraz" userId="4c6d9526346a9ae3" providerId="LiveId" clId="{AD25D313-8F40-411F-BE09-C1B3962AFFC3}" dt="2022-08-13T21:08:10.278" v="31873" actId="164"/>
          <ac:spMkLst>
            <pc:docMk/>
            <pc:sldMk cId="2781180337" sldId="350"/>
            <ac:spMk id="8" creationId="{D2F1250A-A62D-EA00-5E81-9614697EFBED}"/>
          </ac:spMkLst>
        </pc:spChg>
        <pc:spChg chg="mod topLvl">
          <ac:chgData name="Abdessamad Derraz" userId="4c6d9526346a9ae3" providerId="LiveId" clId="{AD25D313-8F40-411F-BE09-C1B3962AFFC3}" dt="2022-08-13T21:08:10.278" v="31873" actId="164"/>
          <ac:spMkLst>
            <pc:docMk/>
            <pc:sldMk cId="2781180337" sldId="350"/>
            <ac:spMk id="9" creationId="{5A0667A5-EDB5-C90C-8E23-52CC4DAE561C}"/>
          </ac:spMkLst>
        </pc:spChg>
        <pc:spChg chg="mod topLvl">
          <ac:chgData name="Abdessamad Derraz" userId="4c6d9526346a9ae3" providerId="LiveId" clId="{AD25D313-8F40-411F-BE09-C1B3962AFFC3}" dt="2022-08-13T21:08:10.278" v="31873" actId="164"/>
          <ac:spMkLst>
            <pc:docMk/>
            <pc:sldMk cId="2781180337" sldId="350"/>
            <ac:spMk id="10" creationId="{496E0DCB-D9BA-63A5-4292-DA46589437C5}"/>
          </ac:spMkLst>
        </pc:spChg>
        <pc:spChg chg="mod topLvl">
          <ac:chgData name="Abdessamad Derraz" userId="4c6d9526346a9ae3" providerId="LiveId" clId="{AD25D313-8F40-411F-BE09-C1B3962AFFC3}" dt="2022-08-13T21:08:10.278" v="31873" actId="164"/>
          <ac:spMkLst>
            <pc:docMk/>
            <pc:sldMk cId="2781180337" sldId="350"/>
            <ac:spMk id="11" creationId="{7A268DA4-F2CB-3320-42E9-81BC70409C60}"/>
          </ac:spMkLst>
        </pc:spChg>
        <pc:spChg chg="mod topLvl">
          <ac:chgData name="Abdessamad Derraz" userId="4c6d9526346a9ae3" providerId="LiveId" clId="{AD25D313-8F40-411F-BE09-C1B3962AFFC3}" dt="2022-08-13T21:08:10.278" v="31873" actId="164"/>
          <ac:spMkLst>
            <pc:docMk/>
            <pc:sldMk cId="2781180337" sldId="350"/>
            <ac:spMk id="12" creationId="{2AEFBE70-2DFC-2EE6-6F51-246D13A2778C}"/>
          </ac:spMkLst>
        </pc:spChg>
        <pc:spChg chg="mod topLvl">
          <ac:chgData name="Abdessamad Derraz" userId="4c6d9526346a9ae3" providerId="LiveId" clId="{AD25D313-8F40-411F-BE09-C1B3962AFFC3}" dt="2022-08-13T21:08:10.278" v="31873" actId="164"/>
          <ac:spMkLst>
            <pc:docMk/>
            <pc:sldMk cId="2781180337" sldId="350"/>
            <ac:spMk id="13" creationId="{58FC326C-BE4D-5064-E759-043A16F44CBA}"/>
          </ac:spMkLst>
        </pc:spChg>
        <pc:spChg chg="mod topLvl">
          <ac:chgData name="Abdessamad Derraz" userId="4c6d9526346a9ae3" providerId="LiveId" clId="{AD25D313-8F40-411F-BE09-C1B3962AFFC3}" dt="2022-08-13T21:08:10.278" v="31873" actId="164"/>
          <ac:spMkLst>
            <pc:docMk/>
            <pc:sldMk cId="2781180337" sldId="350"/>
            <ac:spMk id="14" creationId="{16044F09-2070-E43E-6929-A3103CA6A7B0}"/>
          </ac:spMkLst>
        </pc:spChg>
        <pc:spChg chg="mod topLvl">
          <ac:chgData name="Abdessamad Derraz" userId="4c6d9526346a9ae3" providerId="LiveId" clId="{AD25D313-8F40-411F-BE09-C1B3962AFFC3}" dt="2022-08-13T21:08:10.278" v="31873" actId="164"/>
          <ac:spMkLst>
            <pc:docMk/>
            <pc:sldMk cId="2781180337" sldId="350"/>
            <ac:spMk id="15" creationId="{B1A41332-6A7B-AA19-F1B3-08E9F393F2B7}"/>
          </ac:spMkLst>
        </pc:spChg>
        <pc:spChg chg="mod topLvl">
          <ac:chgData name="Abdessamad Derraz" userId="4c6d9526346a9ae3" providerId="LiveId" clId="{AD25D313-8F40-411F-BE09-C1B3962AFFC3}" dt="2022-08-13T21:08:10.278" v="31873" actId="164"/>
          <ac:spMkLst>
            <pc:docMk/>
            <pc:sldMk cId="2781180337" sldId="350"/>
            <ac:spMk id="16" creationId="{23DEDE36-8E62-E603-FCC3-D7AF44036421}"/>
          </ac:spMkLst>
        </pc:spChg>
        <pc:spChg chg="mod topLvl">
          <ac:chgData name="Abdessamad Derraz" userId="4c6d9526346a9ae3" providerId="LiveId" clId="{AD25D313-8F40-411F-BE09-C1B3962AFFC3}" dt="2022-08-13T21:08:10.278" v="31873" actId="164"/>
          <ac:spMkLst>
            <pc:docMk/>
            <pc:sldMk cId="2781180337" sldId="350"/>
            <ac:spMk id="17" creationId="{C4A12DF7-C59D-93BC-3012-4379DE188F87}"/>
          </ac:spMkLst>
        </pc:spChg>
        <pc:spChg chg="mod topLvl">
          <ac:chgData name="Abdessamad Derraz" userId="4c6d9526346a9ae3" providerId="LiveId" clId="{AD25D313-8F40-411F-BE09-C1B3962AFFC3}" dt="2022-08-13T21:08:10.278" v="31873" actId="164"/>
          <ac:spMkLst>
            <pc:docMk/>
            <pc:sldMk cId="2781180337" sldId="350"/>
            <ac:spMk id="18" creationId="{3C8FD64D-E209-0FCD-D603-E10E6D06F7CA}"/>
          </ac:spMkLst>
        </pc:spChg>
        <pc:spChg chg="replST">
          <ac:chgData name="Abdessamad Derraz" userId="4c6d9526346a9ae3" providerId="LiveId" clId="{AD25D313-8F40-411F-BE09-C1B3962AFFC3}" dt="2022-08-14T20:01:32.754" v="35230"/>
          <ac:spMkLst>
            <pc:docMk/>
            <pc:sldMk cId="2781180337" sldId="350"/>
            <ac:spMk id="19" creationId="{C257D881-59FE-B42F-206D-51A5E0E720BB}"/>
          </ac:spMkLst>
        </pc:spChg>
        <pc:spChg chg="del mod topLvl">
          <ac:chgData name="Abdessamad Derraz" userId="4c6d9526346a9ae3" providerId="LiveId" clId="{AD25D313-8F40-411F-BE09-C1B3962AFFC3}" dt="2022-08-13T21:08:03.367" v="31870" actId="478"/>
          <ac:spMkLst>
            <pc:docMk/>
            <pc:sldMk cId="2781180337" sldId="350"/>
            <ac:spMk id="19" creationId="{F0F9E3F7-EC2F-901F-EEE4-11BD6589037E}"/>
          </ac:spMkLst>
        </pc:spChg>
        <pc:spChg chg="mod topLvl">
          <ac:chgData name="Abdessamad Derraz" userId="4c6d9526346a9ae3" providerId="LiveId" clId="{AD25D313-8F40-411F-BE09-C1B3962AFFC3}" dt="2022-08-13T21:08:10.278" v="31873" actId="164"/>
          <ac:spMkLst>
            <pc:docMk/>
            <pc:sldMk cId="2781180337" sldId="350"/>
            <ac:spMk id="20" creationId="{2149037E-C9FB-6A79-C95C-F9E0EEB2D76E}"/>
          </ac:spMkLst>
        </pc:spChg>
        <pc:spChg chg="mod topLvl">
          <ac:chgData name="Abdessamad Derraz" userId="4c6d9526346a9ae3" providerId="LiveId" clId="{AD25D313-8F40-411F-BE09-C1B3962AFFC3}" dt="2022-08-13T21:08:10.278" v="31873" actId="164"/>
          <ac:spMkLst>
            <pc:docMk/>
            <pc:sldMk cId="2781180337" sldId="350"/>
            <ac:spMk id="21" creationId="{3B103B93-809B-F828-7DB3-F32B6985B583}"/>
          </ac:spMkLst>
        </pc:spChg>
        <pc:spChg chg="mod topLvl">
          <ac:chgData name="Abdessamad Derraz" userId="4c6d9526346a9ae3" providerId="LiveId" clId="{AD25D313-8F40-411F-BE09-C1B3962AFFC3}" dt="2022-08-13T21:08:10.278" v="31873" actId="164"/>
          <ac:spMkLst>
            <pc:docMk/>
            <pc:sldMk cId="2781180337" sldId="350"/>
            <ac:spMk id="22" creationId="{09DBF694-3FFB-4B11-D16A-876CC565AADD}"/>
          </ac:spMkLst>
        </pc:spChg>
        <pc:spChg chg="del mod topLvl">
          <ac:chgData name="Abdessamad Derraz" userId="4c6d9526346a9ae3" providerId="LiveId" clId="{AD25D313-8F40-411F-BE09-C1B3962AFFC3}" dt="2022-08-13T21:07:48.970" v="31861" actId="478"/>
          <ac:spMkLst>
            <pc:docMk/>
            <pc:sldMk cId="2781180337" sldId="350"/>
            <ac:spMk id="23" creationId="{E5DA684F-3632-D3C2-2F65-3A75623403E2}"/>
          </ac:spMkLst>
        </pc:spChg>
        <pc:spChg chg="del mod topLvl">
          <ac:chgData name="Abdessamad Derraz" userId="4c6d9526346a9ae3" providerId="LiveId" clId="{AD25D313-8F40-411F-BE09-C1B3962AFFC3}" dt="2022-08-13T21:07:48.970" v="31861" actId="478"/>
          <ac:spMkLst>
            <pc:docMk/>
            <pc:sldMk cId="2781180337" sldId="350"/>
            <ac:spMk id="24" creationId="{32E04EA8-2104-E442-3936-3C9F8A9F6693}"/>
          </ac:spMkLst>
        </pc:spChg>
        <pc:spChg chg="del mod topLvl">
          <ac:chgData name="Abdessamad Derraz" userId="4c6d9526346a9ae3" providerId="LiveId" clId="{AD25D313-8F40-411F-BE09-C1B3962AFFC3}" dt="2022-08-13T21:07:54.314" v="31863" actId="478"/>
          <ac:spMkLst>
            <pc:docMk/>
            <pc:sldMk cId="2781180337" sldId="350"/>
            <ac:spMk id="25" creationId="{030BFB83-EDDF-9A53-A823-F78502D777EF}"/>
          </ac:spMkLst>
        </pc:spChg>
        <pc:spChg chg="del mod topLvl">
          <ac:chgData name="Abdessamad Derraz" userId="4c6d9526346a9ae3" providerId="LiveId" clId="{AD25D313-8F40-411F-BE09-C1B3962AFFC3}" dt="2022-08-13T21:08:05.892" v="31872" actId="478"/>
          <ac:spMkLst>
            <pc:docMk/>
            <pc:sldMk cId="2781180337" sldId="350"/>
            <ac:spMk id="26" creationId="{258622A8-A0CB-EE73-5CCD-E7D80C8942E5}"/>
          </ac:spMkLst>
        </pc:spChg>
        <pc:spChg chg="del mod topLvl">
          <ac:chgData name="Abdessamad Derraz" userId="4c6d9526346a9ae3" providerId="LiveId" clId="{AD25D313-8F40-411F-BE09-C1B3962AFFC3}" dt="2022-08-13T21:07:48.970" v="31861" actId="478"/>
          <ac:spMkLst>
            <pc:docMk/>
            <pc:sldMk cId="2781180337" sldId="350"/>
            <ac:spMk id="27" creationId="{516D39DC-E098-C645-27E4-114C0971CBBD}"/>
          </ac:spMkLst>
        </pc:spChg>
        <pc:spChg chg="del mod topLvl">
          <ac:chgData name="Abdessamad Derraz" userId="4c6d9526346a9ae3" providerId="LiveId" clId="{AD25D313-8F40-411F-BE09-C1B3962AFFC3}" dt="2022-08-13T21:08:05.033" v="31871" actId="478"/>
          <ac:spMkLst>
            <pc:docMk/>
            <pc:sldMk cId="2781180337" sldId="350"/>
            <ac:spMk id="28" creationId="{9A424C75-91FA-63C3-8128-D15184FBDFB1}"/>
          </ac:spMkLst>
        </pc:spChg>
        <pc:spChg chg="del mod topLvl">
          <ac:chgData name="Abdessamad Derraz" userId="4c6d9526346a9ae3" providerId="LiveId" clId="{AD25D313-8F40-411F-BE09-C1B3962AFFC3}" dt="2022-08-13T21:07:48.970" v="31861" actId="478"/>
          <ac:spMkLst>
            <pc:docMk/>
            <pc:sldMk cId="2781180337" sldId="350"/>
            <ac:spMk id="29" creationId="{F80E228B-6C2F-1E52-8D4B-DAF1D4C915C7}"/>
          </ac:spMkLst>
        </pc:spChg>
        <pc:spChg chg="del mod topLvl">
          <ac:chgData name="Abdessamad Derraz" userId="4c6d9526346a9ae3" providerId="LiveId" clId="{AD25D313-8F40-411F-BE09-C1B3962AFFC3}" dt="2022-08-13T21:07:53.703" v="31862" actId="478"/>
          <ac:spMkLst>
            <pc:docMk/>
            <pc:sldMk cId="2781180337" sldId="350"/>
            <ac:spMk id="30" creationId="{1FADD441-06E7-B0FF-119B-6FCA0D5A2C17}"/>
          </ac:spMkLst>
        </pc:spChg>
        <pc:spChg chg="del mod topLvl">
          <ac:chgData name="Abdessamad Derraz" userId="4c6d9526346a9ae3" providerId="LiveId" clId="{AD25D313-8F40-411F-BE09-C1B3962AFFC3}" dt="2022-08-13T21:07:55.072" v="31864" actId="478"/>
          <ac:spMkLst>
            <pc:docMk/>
            <pc:sldMk cId="2781180337" sldId="350"/>
            <ac:spMk id="31" creationId="{D366C2AF-2492-95B6-4EEB-43C3D6A40E6D}"/>
          </ac:spMkLst>
        </pc:spChg>
        <pc:spChg chg="del mod topLvl">
          <ac:chgData name="Abdessamad Derraz" userId="4c6d9526346a9ae3" providerId="LiveId" clId="{AD25D313-8F40-411F-BE09-C1B3962AFFC3}" dt="2022-08-13T21:07:55.509" v="31865" actId="478"/>
          <ac:spMkLst>
            <pc:docMk/>
            <pc:sldMk cId="2781180337" sldId="350"/>
            <ac:spMk id="32" creationId="{25ABBB83-C3A7-E166-4E59-5A8FAE0A9CD7}"/>
          </ac:spMkLst>
        </pc:spChg>
        <pc:spChg chg="del mod topLvl">
          <ac:chgData name="Abdessamad Derraz" userId="4c6d9526346a9ae3" providerId="LiveId" clId="{AD25D313-8F40-411F-BE09-C1B3962AFFC3}" dt="2022-08-13T21:07:48.970" v="31861" actId="478"/>
          <ac:spMkLst>
            <pc:docMk/>
            <pc:sldMk cId="2781180337" sldId="350"/>
            <ac:spMk id="33" creationId="{A24C5466-B77E-706B-EC8A-FB2BD498CA7C}"/>
          </ac:spMkLst>
        </pc:spChg>
        <pc:spChg chg="del mod topLvl">
          <ac:chgData name="Abdessamad Derraz" userId="4c6d9526346a9ae3" providerId="LiveId" clId="{AD25D313-8F40-411F-BE09-C1B3962AFFC3}" dt="2022-08-13T21:07:48.970" v="31861" actId="478"/>
          <ac:spMkLst>
            <pc:docMk/>
            <pc:sldMk cId="2781180337" sldId="350"/>
            <ac:spMk id="34" creationId="{D1F4D362-3373-E2FC-483A-F24CC432B588}"/>
          </ac:spMkLst>
        </pc:spChg>
        <pc:spChg chg="del mod topLvl">
          <ac:chgData name="Abdessamad Derraz" userId="4c6d9526346a9ae3" providerId="LiveId" clId="{AD25D313-8F40-411F-BE09-C1B3962AFFC3}" dt="2022-08-13T21:07:48.970" v="31861" actId="478"/>
          <ac:spMkLst>
            <pc:docMk/>
            <pc:sldMk cId="2781180337" sldId="350"/>
            <ac:spMk id="35" creationId="{8340FC50-FEB9-C0F4-86EE-326B58DDBACA}"/>
          </ac:spMkLst>
        </pc:spChg>
        <pc:spChg chg="del mod topLvl">
          <ac:chgData name="Abdessamad Derraz" userId="4c6d9526346a9ae3" providerId="LiveId" clId="{AD25D313-8F40-411F-BE09-C1B3962AFFC3}" dt="2022-08-13T21:07:48.970" v="31861" actId="478"/>
          <ac:spMkLst>
            <pc:docMk/>
            <pc:sldMk cId="2781180337" sldId="350"/>
            <ac:spMk id="36" creationId="{29CCDF3C-FDF7-9327-F3FF-7EA60CE7DCD9}"/>
          </ac:spMkLst>
        </pc:spChg>
        <pc:spChg chg="del mod topLvl">
          <ac:chgData name="Abdessamad Derraz" userId="4c6d9526346a9ae3" providerId="LiveId" clId="{AD25D313-8F40-411F-BE09-C1B3962AFFC3}" dt="2022-08-13T21:07:57.523" v="31866" actId="478"/>
          <ac:spMkLst>
            <pc:docMk/>
            <pc:sldMk cId="2781180337" sldId="350"/>
            <ac:spMk id="37" creationId="{BD6E44AB-3F8F-43E1-3BCC-93195E7A3EF6}"/>
          </ac:spMkLst>
        </pc:spChg>
        <pc:spChg chg="del mod topLvl">
          <ac:chgData name="Abdessamad Derraz" userId="4c6d9526346a9ae3" providerId="LiveId" clId="{AD25D313-8F40-411F-BE09-C1B3962AFFC3}" dt="2022-08-13T21:07:48.970" v="31861" actId="478"/>
          <ac:spMkLst>
            <pc:docMk/>
            <pc:sldMk cId="2781180337" sldId="350"/>
            <ac:spMk id="38" creationId="{DEECD202-235A-2BE6-F952-BD77B5AE328F}"/>
          </ac:spMkLst>
        </pc:spChg>
        <pc:spChg chg="del mod topLvl">
          <ac:chgData name="Abdessamad Derraz" userId="4c6d9526346a9ae3" providerId="LiveId" clId="{AD25D313-8F40-411F-BE09-C1B3962AFFC3}" dt="2022-08-13T21:07:48.970" v="31861" actId="478"/>
          <ac:spMkLst>
            <pc:docMk/>
            <pc:sldMk cId="2781180337" sldId="350"/>
            <ac:spMk id="39" creationId="{9A6B7A21-3C92-5180-C848-3566194D6A38}"/>
          </ac:spMkLst>
        </pc:spChg>
        <pc:spChg chg="del mod topLvl">
          <ac:chgData name="Abdessamad Derraz" userId="4c6d9526346a9ae3" providerId="LiveId" clId="{AD25D313-8F40-411F-BE09-C1B3962AFFC3}" dt="2022-08-13T21:07:59.682" v="31867" actId="478"/>
          <ac:spMkLst>
            <pc:docMk/>
            <pc:sldMk cId="2781180337" sldId="350"/>
            <ac:spMk id="40" creationId="{DBF4E55E-5A60-EF0F-C50C-786B1731F37F}"/>
          </ac:spMkLst>
        </pc:spChg>
        <pc:spChg chg="del mod topLvl">
          <ac:chgData name="Abdessamad Derraz" userId="4c6d9526346a9ae3" providerId="LiveId" clId="{AD25D313-8F40-411F-BE09-C1B3962AFFC3}" dt="2022-08-13T21:08:01.048" v="31868" actId="478"/>
          <ac:spMkLst>
            <pc:docMk/>
            <pc:sldMk cId="2781180337" sldId="350"/>
            <ac:spMk id="41" creationId="{F8DB1FB7-40F6-B619-7DC3-DA094EA250A5}"/>
          </ac:spMkLst>
        </pc:spChg>
        <pc:spChg chg="del mod topLvl">
          <ac:chgData name="Abdessamad Derraz" userId="4c6d9526346a9ae3" providerId="LiveId" clId="{AD25D313-8F40-411F-BE09-C1B3962AFFC3}" dt="2022-08-13T21:08:01.813" v="31869" actId="478"/>
          <ac:spMkLst>
            <pc:docMk/>
            <pc:sldMk cId="2781180337" sldId="350"/>
            <ac:spMk id="42" creationId="{63CC0EB8-C163-4431-6309-95BBAF1E2C8D}"/>
          </ac:spMkLst>
        </pc:spChg>
        <pc:spChg chg="mod topLvl">
          <ac:chgData name="Abdessamad Derraz" userId="4c6d9526346a9ae3" providerId="LiveId" clId="{AD25D313-8F40-411F-BE09-C1B3962AFFC3}" dt="2022-08-13T21:16:09.751" v="31934" actId="164"/>
          <ac:spMkLst>
            <pc:docMk/>
            <pc:sldMk cId="2781180337" sldId="350"/>
            <ac:spMk id="92" creationId="{A80F4EF5-5470-008B-5731-3693FA476B2C}"/>
          </ac:spMkLst>
        </pc:spChg>
        <pc:spChg chg="mod topLvl">
          <ac:chgData name="Abdessamad Derraz" userId="4c6d9526346a9ae3" providerId="LiveId" clId="{AD25D313-8F40-411F-BE09-C1B3962AFFC3}" dt="2022-08-13T21:16:09.751" v="31934" actId="164"/>
          <ac:spMkLst>
            <pc:docMk/>
            <pc:sldMk cId="2781180337" sldId="350"/>
            <ac:spMk id="93" creationId="{61A8930D-BB57-908E-2FFE-38B6E41079E5}"/>
          </ac:spMkLst>
        </pc:spChg>
        <pc:spChg chg="mod topLvl">
          <ac:chgData name="Abdessamad Derraz" userId="4c6d9526346a9ae3" providerId="LiveId" clId="{AD25D313-8F40-411F-BE09-C1B3962AFFC3}" dt="2022-08-13T21:16:09.751" v="31934" actId="164"/>
          <ac:spMkLst>
            <pc:docMk/>
            <pc:sldMk cId="2781180337" sldId="350"/>
            <ac:spMk id="94" creationId="{945FAA75-2A50-5567-939E-B49B85181CA4}"/>
          </ac:spMkLst>
        </pc:spChg>
        <pc:grpChg chg="del">
          <ac:chgData name="Abdessamad Derraz" userId="4c6d9526346a9ae3" providerId="LiveId" clId="{AD25D313-8F40-411F-BE09-C1B3962AFFC3}" dt="2022-08-13T21:07:44.270" v="31860" actId="165"/>
          <ac:grpSpMkLst>
            <pc:docMk/>
            <pc:sldMk cId="2781180337" sldId="350"/>
            <ac:grpSpMk id="82" creationId="{DC1CEDCA-30B8-74BE-FDA9-90294D8D939D}"/>
          </ac:grpSpMkLst>
        </pc:grpChg>
        <pc:grpChg chg="mod ord">
          <ac:chgData name="Abdessamad Derraz" userId="4c6d9526346a9ae3" providerId="LiveId" clId="{AD25D313-8F40-411F-BE09-C1B3962AFFC3}" dt="2022-08-13T21:13:34.826" v="31917" actId="164"/>
          <ac:grpSpMkLst>
            <pc:docMk/>
            <pc:sldMk cId="2781180337" sldId="350"/>
            <ac:grpSpMk id="83" creationId="{25F8451B-08D7-3E3A-D19D-643AD32421BD}"/>
          </ac:grpSpMkLst>
        </pc:grpChg>
        <pc:grpChg chg="add mod">
          <ac:chgData name="Abdessamad Derraz" userId="4c6d9526346a9ae3" providerId="LiveId" clId="{AD25D313-8F40-411F-BE09-C1B3962AFFC3}" dt="2022-08-13T21:10:43.357" v="31897" actId="164"/>
          <ac:grpSpMkLst>
            <pc:docMk/>
            <pc:sldMk cId="2781180337" sldId="350"/>
            <ac:grpSpMk id="84" creationId="{EF23F2AB-3064-EA66-6C79-CE881C0FEC2E}"/>
          </ac:grpSpMkLst>
        </pc:grpChg>
        <pc:grpChg chg="add mod replST">
          <ac:chgData name="Abdessamad Derraz" userId="4c6d9526346a9ae3" providerId="LiveId" clId="{AD25D313-8F40-411F-BE09-C1B3962AFFC3}" dt="2022-08-14T20:01:32.435" v="35227"/>
          <ac:grpSpMkLst>
            <pc:docMk/>
            <pc:sldMk cId="2781180337" sldId="350"/>
            <ac:grpSpMk id="87" creationId="{91C00E6E-73A4-AA5B-E151-6ED65F68C57A}"/>
          </ac:grpSpMkLst>
        </pc:grpChg>
        <pc:grpChg chg="add mod replST">
          <ac:chgData name="Abdessamad Derraz" userId="4c6d9526346a9ae3" providerId="LiveId" clId="{AD25D313-8F40-411F-BE09-C1B3962AFFC3}" dt="2022-08-14T20:01:32.584" v="35228"/>
          <ac:grpSpMkLst>
            <pc:docMk/>
            <pc:sldMk cId="2781180337" sldId="350"/>
            <ac:grpSpMk id="90" creationId="{1A4B7FB7-5A66-6EDF-0B0F-487D0F2D7185}"/>
          </ac:grpSpMkLst>
        </pc:grpChg>
        <pc:grpChg chg="add del mod">
          <ac:chgData name="Abdessamad Derraz" userId="4c6d9526346a9ae3" providerId="LiveId" clId="{AD25D313-8F40-411F-BE09-C1B3962AFFC3}" dt="2022-08-13T21:15:27.288" v="31926" actId="165"/>
          <ac:grpSpMkLst>
            <pc:docMk/>
            <pc:sldMk cId="2781180337" sldId="350"/>
            <ac:grpSpMk id="91" creationId="{1FE5AFA5-8D51-AAC6-7B57-0C1DC43344A6}"/>
          </ac:grpSpMkLst>
        </pc:grpChg>
        <pc:grpChg chg="add mod replST">
          <ac:chgData name="Abdessamad Derraz" userId="4c6d9526346a9ae3" providerId="LiveId" clId="{AD25D313-8F40-411F-BE09-C1B3962AFFC3}" dt="2022-08-14T20:01:32.673" v="35229"/>
          <ac:grpSpMkLst>
            <pc:docMk/>
            <pc:sldMk cId="2781180337" sldId="350"/>
            <ac:grpSpMk id="95" creationId="{F62491C9-98A4-9D7C-FB25-10DCE0CDFFAA}"/>
          </ac:grpSpMkLst>
        </pc:grpChg>
        <pc:graphicFrameChg chg="del">
          <ac:chgData name="Abdessamad Derraz" userId="4c6d9526346a9ae3" providerId="LiveId" clId="{AD25D313-8F40-411F-BE09-C1B3962AFFC3}" dt="2022-08-11T13:01:42.595" v="18281" actId="478"/>
          <ac:graphicFrameMkLst>
            <pc:docMk/>
            <pc:sldMk cId="2781180337" sldId="350"/>
            <ac:graphicFrameMk id="5" creationId="{7EB28520-E413-6B74-570C-F8DABF6EE092}"/>
          </ac:graphicFrameMkLst>
        </pc:graphicFrameChg>
        <pc:picChg chg="add mod">
          <ac:chgData name="Abdessamad Derraz" userId="4c6d9526346a9ae3" providerId="LiveId" clId="{AD25D313-8F40-411F-BE09-C1B3962AFFC3}" dt="2022-08-13T21:10:43.357" v="31897" actId="164"/>
          <ac:picMkLst>
            <pc:docMk/>
            <pc:sldMk cId="2781180337" sldId="350"/>
            <ac:picMk id="86" creationId="{CD3A4539-6DC9-BB98-39B9-2FD9F600B0F3}"/>
          </ac:picMkLst>
        </pc:picChg>
        <pc:picChg chg="add mod">
          <ac:chgData name="Abdessamad Derraz" userId="4c6d9526346a9ae3" providerId="LiveId" clId="{AD25D313-8F40-411F-BE09-C1B3962AFFC3}" dt="2022-08-13T21:13:34.826" v="31917" actId="164"/>
          <ac:picMkLst>
            <pc:docMk/>
            <pc:sldMk cId="2781180337" sldId="350"/>
            <ac:picMk id="88" creationId="{BB423A04-F5C0-4B5B-2CAE-6D4B3134A7C9}"/>
          </ac:picMkLst>
        </pc:picChg>
        <pc:picChg chg="add mod">
          <ac:chgData name="Abdessamad Derraz" userId="4c6d9526346a9ae3" providerId="LiveId" clId="{AD25D313-8F40-411F-BE09-C1B3962AFFC3}" dt="2022-08-13T21:13:34.826" v="31917" actId="164"/>
          <ac:picMkLst>
            <pc:docMk/>
            <pc:sldMk cId="2781180337" sldId="350"/>
            <ac:picMk id="89" creationId="{C217F068-8E46-3FF2-9FEC-CCA47618C534}"/>
          </ac:picMkLst>
        </pc:picChg>
      </pc:sldChg>
      <pc:sldChg chg="addSp modSp add del mod modNotesTx">
        <pc:chgData name="Abdessamad Derraz" userId="4c6d9526346a9ae3" providerId="LiveId" clId="{AD25D313-8F40-411F-BE09-C1B3962AFFC3}" dt="2022-08-14T11:13:43.147" v="32500" actId="47"/>
        <pc:sldMkLst>
          <pc:docMk/>
          <pc:sldMk cId="1945709710" sldId="351"/>
        </pc:sldMkLst>
        <pc:spChg chg="mod">
          <ac:chgData name="Abdessamad Derraz" userId="4c6d9526346a9ae3" providerId="LiveId" clId="{AD25D313-8F40-411F-BE09-C1B3962AFFC3}" dt="2022-08-11T15:24:00.636" v="19753" actId="20577"/>
          <ac:spMkLst>
            <pc:docMk/>
            <pc:sldMk cId="1945709710" sldId="351"/>
            <ac:spMk id="2" creationId="{569C36CF-AFEA-45FC-3618-0143E15C8EF6}"/>
          </ac:spMkLst>
        </pc:spChg>
        <pc:spChg chg="mod">
          <ac:chgData name="Abdessamad Derraz" userId="4c6d9526346a9ae3" providerId="LiveId" clId="{AD25D313-8F40-411F-BE09-C1B3962AFFC3}" dt="2022-08-11T15:24:12.719" v="19754"/>
          <ac:spMkLst>
            <pc:docMk/>
            <pc:sldMk cId="1945709710" sldId="351"/>
            <ac:spMk id="4" creationId="{24C30E2E-2EA7-FD6F-71E9-658423E66681}"/>
          </ac:spMkLst>
        </pc:spChg>
        <pc:grpChg chg="add mod">
          <ac:chgData name="Abdessamad Derraz" userId="4c6d9526346a9ae3" providerId="LiveId" clId="{AD25D313-8F40-411F-BE09-C1B3962AFFC3}" dt="2022-08-11T15:24:23.176" v="19755" actId="1076"/>
          <ac:grpSpMkLst>
            <pc:docMk/>
            <pc:sldMk cId="1945709710" sldId="351"/>
            <ac:grpSpMk id="3" creationId="{BF91E518-B17E-2542-C8B4-4CDA8D561BCB}"/>
          </ac:grpSpMkLst>
        </pc:grpChg>
        <pc:picChg chg="mod">
          <ac:chgData name="Abdessamad Derraz" userId="4c6d9526346a9ae3" providerId="LiveId" clId="{AD25D313-8F40-411F-BE09-C1B3962AFFC3}" dt="2022-08-11T15:24:12.719" v="19754"/>
          <ac:picMkLst>
            <pc:docMk/>
            <pc:sldMk cId="1945709710" sldId="351"/>
            <ac:picMk id="5" creationId="{6AD012AD-AC0D-CC7F-8AC9-CFB52DF741F6}"/>
          </ac:picMkLst>
        </pc:picChg>
      </pc:sldChg>
      <pc:sldChg chg="modSp add del mod">
        <pc:chgData name="Abdessamad Derraz" userId="4c6d9526346a9ae3" providerId="LiveId" clId="{AD25D313-8F40-411F-BE09-C1B3962AFFC3}" dt="2022-08-11T15:23:51.398" v="19739" actId="47"/>
        <pc:sldMkLst>
          <pc:docMk/>
          <pc:sldMk cId="3646988300" sldId="351"/>
        </pc:sldMkLst>
        <pc:spChg chg="mod">
          <ac:chgData name="Abdessamad Derraz" userId="4c6d9526346a9ae3" providerId="LiveId" clId="{AD25D313-8F40-411F-BE09-C1B3962AFFC3}" dt="2022-08-11T15:23:25.087" v="19738" actId="20577"/>
          <ac:spMkLst>
            <pc:docMk/>
            <pc:sldMk cId="3646988300" sldId="351"/>
            <ac:spMk id="4" creationId="{4E161143-505F-CAFA-F29C-9411D0962C50}"/>
          </ac:spMkLst>
        </pc:spChg>
      </pc:sldChg>
      <pc:sldChg chg="addSp delSp modSp add mod modAnim modNotes modNotesTx">
        <pc:chgData name="Abdessamad Derraz" userId="4c6d9526346a9ae3" providerId="LiveId" clId="{AD25D313-8F40-411F-BE09-C1B3962AFFC3}" dt="2022-08-14T20:56:57.912" v="35428" actId="20577"/>
        <pc:sldMkLst>
          <pc:docMk/>
          <pc:sldMk cId="2676542264" sldId="352"/>
        </pc:sldMkLst>
        <pc:spChg chg="mod replST">
          <ac:chgData name="Abdessamad Derraz" userId="4c6d9526346a9ae3" providerId="LiveId" clId="{AD25D313-8F40-411F-BE09-C1B3962AFFC3}" dt="2022-08-14T20:01:35.125" v="35254"/>
          <ac:spMkLst>
            <pc:docMk/>
            <pc:sldMk cId="2676542264" sldId="352"/>
            <ac:spMk id="2" creationId="{569C36CF-AFEA-45FC-3618-0143E15C8EF6}"/>
          </ac:spMkLst>
        </pc:spChg>
        <pc:spChg chg="mod">
          <ac:chgData name="Abdessamad Derraz" userId="4c6d9526346a9ae3" providerId="LiveId" clId="{AD25D313-8F40-411F-BE09-C1B3962AFFC3}" dt="2022-08-14T11:32:16.613" v="32654" actId="165"/>
          <ac:spMkLst>
            <pc:docMk/>
            <pc:sldMk cId="2676542264" sldId="352"/>
            <ac:spMk id="6" creationId="{2662D511-1ED1-1AA0-F4CA-B1491ACC204B}"/>
          </ac:spMkLst>
        </pc:spChg>
        <pc:spChg chg="mod">
          <ac:chgData name="Abdessamad Derraz" userId="4c6d9526346a9ae3" providerId="LiveId" clId="{AD25D313-8F40-411F-BE09-C1B3962AFFC3}" dt="2022-08-14T11:32:16.613" v="32654" actId="165"/>
          <ac:spMkLst>
            <pc:docMk/>
            <pc:sldMk cId="2676542264" sldId="352"/>
            <ac:spMk id="8" creationId="{FC49A1CF-871F-DDAB-DD1C-A6086ABA8E6F}"/>
          </ac:spMkLst>
        </pc:spChg>
        <pc:spChg chg="mod">
          <ac:chgData name="Abdessamad Derraz" userId="4c6d9526346a9ae3" providerId="LiveId" clId="{AD25D313-8F40-411F-BE09-C1B3962AFFC3}" dt="2022-08-14T11:32:16.613" v="32654" actId="165"/>
          <ac:spMkLst>
            <pc:docMk/>
            <pc:sldMk cId="2676542264" sldId="352"/>
            <ac:spMk id="10" creationId="{4CC63708-C6D9-0827-6765-BA46BBD11C91}"/>
          </ac:spMkLst>
        </pc:spChg>
        <pc:spChg chg="mod">
          <ac:chgData name="Abdessamad Derraz" userId="4c6d9526346a9ae3" providerId="LiveId" clId="{AD25D313-8F40-411F-BE09-C1B3962AFFC3}" dt="2022-08-14T11:32:16.613" v="32654" actId="165"/>
          <ac:spMkLst>
            <pc:docMk/>
            <pc:sldMk cId="2676542264" sldId="352"/>
            <ac:spMk id="11" creationId="{897BCB62-9E05-BB1F-C314-1F31639CC847}"/>
          </ac:spMkLst>
        </pc:spChg>
        <pc:spChg chg="mod">
          <ac:chgData name="Abdessamad Derraz" userId="4c6d9526346a9ae3" providerId="LiveId" clId="{AD25D313-8F40-411F-BE09-C1B3962AFFC3}" dt="2022-08-14T11:32:16.613" v="32654" actId="165"/>
          <ac:spMkLst>
            <pc:docMk/>
            <pc:sldMk cId="2676542264" sldId="352"/>
            <ac:spMk id="12" creationId="{14CF86DF-DA04-9553-C0A1-6E6602A409F4}"/>
          </ac:spMkLst>
        </pc:spChg>
        <pc:spChg chg="mod">
          <ac:chgData name="Abdessamad Derraz" userId="4c6d9526346a9ae3" providerId="LiveId" clId="{AD25D313-8F40-411F-BE09-C1B3962AFFC3}" dt="2022-08-14T11:32:16.613" v="32654" actId="165"/>
          <ac:spMkLst>
            <pc:docMk/>
            <pc:sldMk cId="2676542264" sldId="352"/>
            <ac:spMk id="13" creationId="{3CDAD7DD-E55F-9D38-D303-7B12EA3BBACC}"/>
          </ac:spMkLst>
        </pc:spChg>
        <pc:spChg chg="mod">
          <ac:chgData name="Abdessamad Derraz" userId="4c6d9526346a9ae3" providerId="LiveId" clId="{AD25D313-8F40-411F-BE09-C1B3962AFFC3}" dt="2022-08-14T11:32:16.613" v="32654" actId="165"/>
          <ac:spMkLst>
            <pc:docMk/>
            <pc:sldMk cId="2676542264" sldId="352"/>
            <ac:spMk id="14" creationId="{DDDA83DF-E8B9-93DE-24D7-04A098AC25B9}"/>
          </ac:spMkLst>
        </pc:spChg>
        <pc:spChg chg="mod">
          <ac:chgData name="Abdessamad Derraz" userId="4c6d9526346a9ae3" providerId="LiveId" clId="{AD25D313-8F40-411F-BE09-C1B3962AFFC3}" dt="2022-08-14T11:32:16.613" v="32654" actId="165"/>
          <ac:spMkLst>
            <pc:docMk/>
            <pc:sldMk cId="2676542264" sldId="352"/>
            <ac:spMk id="15" creationId="{A06443FB-DBF2-4A02-88A5-11C4130BC610}"/>
          </ac:spMkLst>
        </pc:spChg>
        <pc:spChg chg="mod">
          <ac:chgData name="Abdessamad Derraz" userId="4c6d9526346a9ae3" providerId="LiveId" clId="{AD25D313-8F40-411F-BE09-C1B3962AFFC3}" dt="2022-08-14T11:32:16.613" v="32654" actId="165"/>
          <ac:spMkLst>
            <pc:docMk/>
            <pc:sldMk cId="2676542264" sldId="352"/>
            <ac:spMk id="16" creationId="{06D638BE-8E79-0934-FB30-35B410380AD2}"/>
          </ac:spMkLst>
        </pc:spChg>
        <pc:spChg chg="mod">
          <ac:chgData name="Abdessamad Derraz" userId="4c6d9526346a9ae3" providerId="LiveId" clId="{AD25D313-8F40-411F-BE09-C1B3962AFFC3}" dt="2022-08-14T11:32:16.613" v="32654" actId="165"/>
          <ac:spMkLst>
            <pc:docMk/>
            <pc:sldMk cId="2676542264" sldId="352"/>
            <ac:spMk id="17" creationId="{42D09542-4C05-0301-7B7E-94295AA3D51E}"/>
          </ac:spMkLst>
        </pc:spChg>
        <pc:spChg chg="mod">
          <ac:chgData name="Abdessamad Derraz" userId="4c6d9526346a9ae3" providerId="LiveId" clId="{AD25D313-8F40-411F-BE09-C1B3962AFFC3}" dt="2022-08-14T11:32:16.613" v="32654" actId="165"/>
          <ac:spMkLst>
            <pc:docMk/>
            <pc:sldMk cId="2676542264" sldId="352"/>
            <ac:spMk id="18" creationId="{A0B31659-2190-4E60-6D35-A6C4C77982E2}"/>
          </ac:spMkLst>
        </pc:spChg>
        <pc:spChg chg="mod">
          <ac:chgData name="Abdessamad Derraz" userId="4c6d9526346a9ae3" providerId="LiveId" clId="{AD25D313-8F40-411F-BE09-C1B3962AFFC3}" dt="2022-08-14T11:32:16.613" v="32654" actId="165"/>
          <ac:spMkLst>
            <pc:docMk/>
            <pc:sldMk cId="2676542264" sldId="352"/>
            <ac:spMk id="19" creationId="{5A0EC2D1-702D-861F-2A2F-3418EC6765D6}"/>
          </ac:spMkLst>
        </pc:spChg>
        <pc:spChg chg="mod">
          <ac:chgData name="Abdessamad Derraz" userId="4c6d9526346a9ae3" providerId="LiveId" clId="{AD25D313-8F40-411F-BE09-C1B3962AFFC3}" dt="2022-08-14T11:32:16.613" v="32654" actId="165"/>
          <ac:spMkLst>
            <pc:docMk/>
            <pc:sldMk cId="2676542264" sldId="352"/>
            <ac:spMk id="20" creationId="{6F9BD07E-7FC3-5C90-D97D-0EA3FB77B2A8}"/>
          </ac:spMkLst>
        </pc:spChg>
        <pc:spChg chg="mod">
          <ac:chgData name="Abdessamad Derraz" userId="4c6d9526346a9ae3" providerId="LiveId" clId="{AD25D313-8F40-411F-BE09-C1B3962AFFC3}" dt="2022-08-14T11:32:16.613" v="32654" actId="165"/>
          <ac:spMkLst>
            <pc:docMk/>
            <pc:sldMk cId="2676542264" sldId="352"/>
            <ac:spMk id="21" creationId="{5D993F9E-7F9B-AD96-01AE-F7A1725320D8}"/>
          </ac:spMkLst>
        </pc:spChg>
        <pc:spChg chg="mod">
          <ac:chgData name="Abdessamad Derraz" userId="4c6d9526346a9ae3" providerId="LiveId" clId="{AD25D313-8F40-411F-BE09-C1B3962AFFC3}" dt="2022-08-14T11:32:16.613" v="32654" actId="165"/>
          <ac:spMkLst>
            <pc:docMk/>
            <pc:sldMk cId="2676542264" sldId="352"/>
            <ac:spMk id="22" creationId="{6BA8D629-67E3-1F0D-19F3-511A9A527A62}"/>
          </ac:spMkLst>
        </pc:spChg>
        <pc:spChg chg="mod">
          <ac:chgData name="Abdessamad Derraz" userId="4c6d9526346a9ae3" providerId="LiveId" clId="{AD25D313-8F40-411F-BE09-C1B3962AFFC3}" dt="2022-08-14T11:32:16.613" v="32654" actId="165"/>
          <ac:spMkLst>
            <pc:docMk/>
            <pc:sldMk cId="2676542264" sldId="352"/>
            <ac:spMk id="23" creationId="{B2ED8154-3CAE-8E8E-5C32-34EEF82BBEC9}"/>
          </ac:spMkLst>
        </pc:spChg>
        <pc:spChg chg="mod">
          <ac:chgData name="Abdessamad Derraz" userId="4c6d9526346a9ae3" providerId="LiveId" clId="{AD25D313-8F40-411F-BE09-C1B3962AFFC3}" dt="2022-08-14T11:32:16.613" v="32654" actId="165"/>
          <ac:spMkLst>
            <pc:docMk/>
            <pc:sldMk cId="2676542264" sldId="352"/>
            <ac:spMk id="24" creationId="{CDC7AA21-EC29-EA3B-633D-F15D83480B73}"/>
          </ac:spMkLst>
        </pc:spChg>
        <pc:spChg chg="mod">
          <ac:chgData name="Abdessamad Derraz" userId="4c6d9526346a9ae3" providerId="LiveId" clId="{AD25D313-8F40-411F-BE09-C1B3962AFFC3}" dt="2022-08-14T11:32:16.613" v="32654" actId="165"/>
          <ac:spMkLst>
            <pc:docMk/>
            <pc:sldMk cId="2676542264" sldId="352"/>
            <ac:spMk id="25" creationId="{3DEBBB56-6D97-EBFA-5A8F-3518E3BFE1AF}"/>
          </ac:spMkLst>
        </pc:spChg>
        <pc:spChg chg="mod">
          <ac:chgData name="Abdessamad Derraz" userId="4c6d9526346a9ae3" providerId="LiveId" clId="{AD25D313-8F40-411F-BE09-C1B3962AFFC3}" dt="2022-08-14T11:32:16.613" v="32654" actId="165"/>
          <ac:spMkLst>
            <pc:docMk/>
            <pc:sldMk cId="2676542264" sldId="352"/>
            <ac:spMk id="26" creationId="{52C3D42E-820B-3B49-8B66-6BD6A8589836}"/>
          </ac:spMkLst>
        </pc:spChg>
        <pc:spChg chg="mod">
          <ac:chgData name="Abdessamad Derraz" userId="4c6d9526346a9ae3" providerId="LiveId" clId="{AD25D313-8F40-411F-BE09-C1B3962AFFC3}" dt="2022-08-14T11:32:16.613" v="32654" actId="165"/>
          <ac:spMkLst>
            <pc:docMk/>
            <pc:sldMk cId="2676542264" sldId="352"/>
            <ac:spMk id="27" creationId="{5ECC84C0-3DFC-4722-DA6D-8F4CDB453CED}"/>
          </ac:spMkLst>
        </pc:spChg>
        <pc:spChg chg="mod">
          <ac:chgData name="Abdessamad Derraz" userId="4c6d9526346a9ae3" providerId="LiveId" clId="{AD25D313-8F40-411F-BE09-C1B3962AFFC3}" dt="2022-08-14T11:32:16.613" v="32654" actId="165"/>
          <ac:spMkLst>
            <pc:docMk/>
            <pc:sldMk cId="2676542264" sldId="352"/>
            <ac:spMk id="28" creationId="{E129CF51-4D0C-2CA7-D814-C3F24F3ACEC8}"/>
          </ac:spMkLst>
        </pc:spChg>
        <pc:spChg chg="replST">
          <ac:chgData name="Abdessamad Derraz" userId="4c6d9526346a9ae3" providerId="LiveId" clId="{AD25D313-8F40-411F-BE09-C1B3962AFFC3}" dt="2022-08-14T20:01:36.550" v="35262"/>
          <ac:spMkLst>
            <pc:docMk/>
            <pc:sldMk cId="2676542264" sldId="352"/>
            <ac:spMk id="30" creationId="{0DD468EE-7ED9-1634-BDD3-ADD28607F1F3}"/>
          </ac:spMkLst>
        </pc:spChg>
        <pc:spChg chg="add mod ord topLvl replST">
          <ac:chgData name="Abdessamad Derraz" userId="4c6d9526346a9ae3" providerId="LiveId" clId="{AD25D313-8F40-411F-BE09-C1B3962AFFC3}" dt="2022-08-14T20:01:35.340" v="35256"/>
          <ac:spMkLst>
            <pc:docMk/>
            <pc:sldMk cId="2676542264" sldId="352"/>
            <ac:spMk id="31" creationId="{FDD75C67-606C-EB68-2ADD-E8F11DAF0287}"/>
          </ac:spMkLst>
        </pc:spChg>
        <pc:spChg chg="add mod ord topLvl replST">
          <ac:chgData name="Abdessamad Derraz" userId="4c6d9526346a9ae3" providerId="LiveId" clId="{AD25D313-8F40-411F-BE09-C1B3962AFFC3}" dt="2022-08-14T20:01:36.041" v="35260"/>
          <ac:spMkLst>
            <pc:docMk/>
            <pc:sldMk cId="2676542264" sldId="352"/>
            <ac:spMk id="32" creationId="{AA06E24B-F0D7-6503-7949-8F03078DE9D5}"/>
          </ac:spMkLst>
        </pc:spChg>
        <pc:spChg chg="add del mod">
          <ac:chgData name="Abdessamad Derraz" userId="4c6d9526346a9ae3" providerId="LiveId" clId="{AD25D313-8F40-411F-BE09-C1B3962AFFC3}" dt="2022-08-14T11:23:40.274" v="32580" actId="478"/>
          <ac:spMkLst>
            <pc:docMk/>
            <pc:sldMk cId="2676542264" sldId="352"/>
            <ac:spMk id="33" creationId="{3FD9700F-A136-3982-4013-31418456B43A}"/>
          </ac:spMkLst>
        </pc:spChg>
        <pc:grpChg chg="del">
          <ac:chgData name="Abdessamad Derraz" userId="4c6d9526346a9ae3" providerId="LiveId" clId="{AD25D313-8F40-411F-BE09-C1B3962AFFC3}" dt="2022-08-11T16:18:44.147" v="20456" actId="478"/>
          <ac:grpSpMkLst>
            <pc:docMk/>
            <pc:sldMk cId="2676542264" sldId="352"/>
            <ac:grpSpMk id="3" creationId="{BF91E518-B17E-2542-C8B4-4CDA8D561BCB}"/>
          </ac:grpSpMkLst>
        </pc:grpChg>
        <pc:grpChg chg="add mod topLvl replST">
          <ac:chgData name="Abdessamad Derraz" userId="4c6d9526346a9ae3" providerId="LiveId" clId="{AD25D313-8F40-411F-BE09-C1B3962AFFC3}" dt="2022-08-14T20:01:35.821" v="35259"/>
          <ac:grpSpMkLst>
            <pc:docMk/>
            <pc:sldMk cId="2676542264" sldId="352"/>
            <ac:grpSpMk id="5" creationId="{1AC931EF-9170-B891-B0B5-15C91D0B1FDB}"/>
          </ac:grpSpMkLst>
        </pc:grpChg>
        <pc:grpChg chg="mod">
          <ac:chgData name="Abdessamad Derraz" userId="4c6d9526346a9ae3" providerId="LiveId" clId="{AD25D313-8F40-411F-BE09-C1B3962AFFC3}" dt="2022-08-14T11:32:16.613" v="32654" actId="165"/>
          <ac:grpSpMkLst>
            <pc:docMk/>
            <pc:sldMk cId="2676542264" sldId="352"/>
            <ac:grpSpMk id="9" creationId="{AEA85052-B61E-2D41-1348-E1B765111D3A}"/>
          </ac:grpSpMkLst>
        </pc:grpChg>
        <pc:grpChg chg="add del mod">
          <ac:chgData name="Abdessamad Derraz" userId="4c6d9526346a9ae3" providerId="LiveId" clId="{AD25D313-8F40-411F-BE09-C1B3962AFFC3}" dt="2022-08-14T11:32:16.613" v="32654" actId="165"/>
          <ac:grpSpMkLst>
            <pc:docMk/>
            <pc:sldMk cId="2676542264" sldId="352"/>
            <ac:grpSpMk id="34" creationId="{A6851066-96B1-112B-6075-FD558CDF586A}"/>
          </ac:grpSpMkLst>
        </pc:grpChg>
        <pc:picChg chg="add mod topLvl replST">
          <ac:chgData name="Abdessamad Derraz" userId="4c6d9526346a9ae3" providerId="LiveId" clId="{AD25D313-8F40-411F-BE09-C1B3962AFFC3}" dt="2022-08-14T20:01:35.488" v="35257"/>
          <ac:picMkLst>
            <pc:docMk/>
            <pc:sldMk cId="2676542264" sldId="352"/>
            <ac:picMk id="3" creationId="{D8933C7E-F517-3A9F-D6F2-9FC02B519A6D}"/>
          </ac:picMkLst>
        </pc:picChg>
        <pc:picChg chg="add mod topLvl replST">
          <ac:chgData name="Abdessamad Derraz" userId="4c6d9526346a9ae3" providerId="LiveId" clId="{AD25D313-8F40-411F-BE09-C1B3962AFFC3}" dt="2022-08-14T20:01:35.652" v="35258"/>
          <ac:picMkLst>
            <pc:docMk/>
            <pc:sldMk cId="2676542264" sldId="352"/>
            <ac:picMk id="4" creationId="{1426B657-B7CB-360C-EFB5-A7685CD5C45B}"/>
          </ac:picMkLst>
        </pc:picChg>
        <pc:picChg chg="add mod topLvl replST">
          <ac:chgData name="Abdessamad Derraz" userId="4c6d9526346a9ae3" providerId="LiveId" clId="{AD25D313-8F40-411F-BE09-C1B3962AFFC3}" dt="2022-08-14T20:01:35.237" v="35255"/>
          <ac:picMkLst>
            <pc:docMk/>
            <pc:sldMk cId="2676542264" sldId="352"/>
            <ac:picMk id="7" creationId="{0E81516D-E0F0-D90B-DD13-E6DF95DA2D4C}"/>
          </ac:picMkLst>
        </pc:picChg>
        <pc:picChg chg="add mod topLvl replST">
          <ac:chgData name="Abdessamad Derraz" userId="4c6d9526346a9ae3" providerId="LiveId" clId="{AD25D313-8F40-411F-BE09-C1B3962AFFC3}" dt="2022-08-14T20:01:36.300" v="35261"/>
          <ac:picMkLst>
            <pc:docMk/>
            <pc:sldMk cId="2676542264" sldId="352"/>
            <ac:picMk id="29" creationId="{3C1D1DF5-D277-EA11-8A4B-498111CA9AF1}"/>
          </ac:picMkLst>
        </pc:picChg>
        <pc:picChg chg="add del mod">
          <ac:chgData name="Abdessamad Derraz" userId="4c6d9526346a9ae3" providerId="LiveId" clId="{AD25D313-8F40-411F-BE09-C1B3962AFFC3}" dt="2022-08-14T11:23:42.366" v="32581" actId="478"/>
          <ac:picMkLst>
            <pc:docMk/>
            <pc:sldMk cId="2676542264" sldId="352"/>
            <ac:picMk id="30" creationId="{ECFA1AE6-F482-FD6D-6F89-191B0BC0A1A8}"/>
          </ac:picMkLst>
        </pc:picChg>
      </pc:sldChg>
      <pc:sldChg chg="addSp delSp modSp add mod delAnim modAnim modNotes modNotesTx">
        <pc:chgData name="Abdessamad Derraz" userId="4c6d9526346a9ae3" providerId="LiveId" clId="{AD25D313-8F40-411F-BE09-C1B3962AFFC3}" dt="2022-08-14T20:58:07.802" v="35429"/>
        <pc:sldMkLst>
          <pc:docMk/>
          <pc:sldMk cId="784462204" sldId="353"/>
        </pc:sldMkLst>
        <pc:spChg chg="mod replST">
          <ac:chgData name="Abdessamad Derraz" userId="4c6d9526346a9ae3" providerId="LiveId" clId="{AD25D313-8F40-411F-BE09-C1B3962AFFC3}" dt="2022-08-14T20:01:38.691" v="35276"/>
          <ac:spMkLst>
            <pc:docMk/>
            <pc:sldMk cId="784462204" sldId="353"/>
            <ac:spMk id="2" creationId="{569C36CF-AFEA-45FC-3618-0143E15C8EF6}"/>
          </ac:spMkLst>
        </pc:spChg>
        <pc:spChg chg="replST">
          <ac:chgData name="Abdessamad Derraz" userId="4c6d9526346a9ae3" providerId="LiveId" clId="{AD25D313-8F40-411F-BE09-C1B3962AFFC3}" dt="2022-08-14T20:01:39.401" v="35286"/>
          <ac:spMkLst>
            <pc:docMk/>
            <pc:sldMk cId="784462204" sldId="353"/>
            <ac:spMk id="40" creationId="{4DF189E8-1314-2F74-D734-37FCE35543B8}"/>
          </ac:spMkLst>
        </pc:spChg>
        <pc:picChg chg="add mod replST">
          <ac:chgData name="Abdessamad Derraz" userId="4c6d9526346a9ae3" providerId="LiveId" clId="{AD25D313-8F40-411F-BE09-C1B3962AFFC3}" dt="2022-08-14T20:01:38.793" v="35278"/>
          <ac:picMkLst>
            <pc:docMk/>
            <pc:sldMk cId="784462204" sldId="353"/>
            <ac:picMk id="3" creationId="{13AABDA4-FE0C-AED4-C11C-B41EBC102D63}"/>
          </ac:picMkLst>
        </pc:picChg>
        <pc:picChg chg="add del">
          <ac:chgData name="Abdessamad Derraz" userId="4c6d9526346a9ae3" providerId="LiveId" clId="{AD25D313-8F40-411F-BE09-C1B3962AFFC3}" dt="2022-08-11T17:18:41.839" v="21739" actId="478"/>
          <ac:picMkLst>
            <pc:docMk/>
            <pc:sldMk cId="784462204" sldId="353"/>
            <ac:picMk id="4" creationId="{B1CA5B50-594D-A99D-6421-44B8E9F8000D}"/>
          </ac:picMkLst>
        </pc:picChg>
        <pc:picChg chg="add mod replST">
          <ac:chgData name="Abdessamad Derraz" userId="4c6d9526346a9ae3" providerId="LiveId" clId="{AD25D313-8F40-411F-BE09-C1B3962AFFC3}" dt="2022-08-14T20:01:38.743" v="35277"/>
          <ac:picMkLst>
            <pc:docMk/>
            <pc:sldMk cId="784462204" sldId="353"/>
            <ac:picMk id="4" creationId="{C4C3FB12-8E79-A381-89EF-7308AA148139}"/>
          </ac:picMkLst>
        </pc:picChg>
        <pc:picChg chg="add mod replST">
          <ac:chgData name="Abdessamad Derraz" userId="4c6d9526346a9ae3" providerId="LiveId" clId="{AD25D313-8F40-411F-BE09-C1B3962AFFC3}" dt="2022-08-14T20:01:38.836" v="35279"/>
          <ac:picMkLst>
            <pc:docMk/>
            <pc:sldMk cId="784462204" sldId="353"/>
            <ac:picMk id="5" creationId="{E7DE84BE-1EEB-B410-58AC-7E38FBE877E0}"/>
          </ac:picMkLst>
        </pc:picChg>
        <pc:picChg chg="add del mod">
          <ac:chgData name="Abdessamad Derraz" userId="4c6d9526346a9ae3" providerId="LiveId" clId="{AD25D313-8F40-411F-BE09-C1B3962AFFC3}" dt="2022-08-13T10:31:03.036" v="30009" actId="478"/>
          <ac:picMkLst>
            <pc:docMk/>
            <pc:sldMk cId="784462204" sldId="353"/>
            <ac:picMk id="6" creationId="{953C9232-9957-84F1-DA71-0A6BF72990C7}"/>
          </ac:picMkLst>
        </pc:picChg>
        <pc:picChg chg="del">
          <ac:chgData name="Abdessamad Derraz" userId="4c6d9526346a9ae3" providerId="LiveId" clId="{AD25D313-8F40-411F-BE09-C1B3962AFFC3}" dt="2022-08-11T16:46:19.499" v="20809" actId="478"/>
          <ac:picMkLst>
            <pc:docMk/>
            <pc:sldMk cId="784462204" sldId="353"/>
            <ac:picMk id="7" creationId="{0E81516D-E0F0-D90B-DD13-E6DF95DA2D4C}"/>
          </ac:picMkLst>
        </pc:picChg>
        <pc:picChg chg="add mod replST">
          <ac:chgData name="Abdessamad Derraz" userId="4c6d9526346a9ae3" providerId="LiveId" clId="{AD25D313-8F40-411F-BE09-C1B3962AFFC3}" dt="2022-08-14T20:01:38.880" v="35280"/>
          <ac:picMkLst>
            <pc:docMk/>
            <pc:sldMk cId="784462204" sldId="353"/>
            <ac:picMk id="7" creationId="{3E9128D7-2C2B-AB86-8B59-C33822B52428}"/>
          </ac:picMkLst>
        </pc:picChg>
        <pc:picChg chg="add del mod">
          <ac:chgData name="Abdessamad Derraz" userId="4c6d9526346a9ae3" providerId="LiveId" clId="{AD25D313-8F40-411F-BE09-C1B3962AFFC3}" dt="2022-08-14T16:53:30.168" v="33147" actId="478"/>
          <ac:picMkLst>
            <pc:docMk/>
            <pc:sldMk cId="784462204" sldId="353"/>
            <ac:picMk id="32" creationId="{E22ED355-5809-7436-B961-7B6E26A4BC4F}"/>
          </ac:picMkLst>
        </pc:picChg>
        <pc:picChg chg="add del mod">
          <ac:chgData name="Abdessamad Derraz" userId="4c6d9526346a9ae3" providerId="LiveId" clId="{AD25D313-8F40-411F-BE09-C1B3962AFFC3}" dt="2022-08-14T16:53:28.673" v="33145" actId="478"/>
          <ac:picMkLst>
            <pc:docMk/>
            <pc:sldMk cId="784462204" sldId="353"/>
            <ac:picMk id="33" creationId="{D231D92E-1D26-2D86-D669-B43445F16A82}"/>
          </ac:picMkLst>
        </pc:picChg>
        <pc:picChg chg="add mod replST">
          <ac:chgData name="Abdessamad Derraz" userId="4c6d9526346a9ae3" providerId="LiveId" clId="{AD25D313-8F40-411F-BE09-C1B3962AFFC3}" dt="2022-08-14T20:01:39.067" v="35282"/>
          <ac:picMkLst>
            <pc:docMk/>
            <pc:sldMk cId="784462204" sldId="353"/>
            <ac:picMk id="34" creationId="{CB3BD64C-D48D-8661-724A-21E2730D7DCD}"/>
          </ac:picMkLst>
        </pc:picChg>
        <pc:picChg chg="add del mod">
          <ac:chgData name="Abdessamad Derraz" userId="4c6d9526346a9ae3" providerId="LiveId" clId="{AD25D313-8F40-411F-BE09-C1B3962AFFC3}" dt="2022-08-14T16:53:23.785" v="33141" actId="478"/>
          <ac:picMkLst>
            <pc:docMk/>
            <pc:sldMk cId="784462204" sldId="353"/>
            <ac:picMk id="35" creationId="{5AF06F1C-557C-1073-4D38-DC508A1D947B}"/>
          </ac:picMkLst>
        </pc:picChg>
        <pc:picChg chg="add del mod">
          <ac:chgData name="Abdessamad Derraz" userId="4c6d9526346a9ae3" providerId="LiveId" clId="{AD25D313-8F40-411F-BE09-C1B3962AFFC3}" dt="2022-08-14T16:53:26.939" v="33143" actId="478"/>
          <ac:picMkLst>
            <pc:docMk/>
            <pc:sldMk cId="784462204" sldId="353"/>
            <ac:picMk id="36" creationId="{4028F009-133B-81AA-2CE3-23FC79B25784}"/>
          </ac:picMkLst>
        </pc:picChg>
        <pc:picChg chg="add mod replST">
          <ac:chgData name="Abdessamad Derraz" userId="4c6d9526346a9ae3" providerId="LiveId" clId="{AD25D313-8F40-411F-BE09-C1B3962AFFC3}" dt="2022-08-14T20:01:39.073" v="35283"/>
          <ac:picMkLst>
            <pc:docMk/>
            <pc:sldMk cId="784462204" sldId="353"/>
            <ac:picMk id="37" creationId="{85600A84-7F89-96C2-888A-D65268F1DD57}"/>
          </ac:picMkLst>
        </pc:picChg>
        <pc:picChg chg="add mod replST">
          <ac:chgData name="Abdessamad Derraz" userId="4c6d9526346a9ae3" providerId="LiveId" clId="{AD25D313-8F40-411F-BE09-C1B3962AFFC3}" dt="2022-08-14T20:01:39.218" v="35284"/>
          <ac:picMkLst>
            <pc:docMk/>
            <pc:sldMk cId="784462204" sldId="353"/>
            <ac:picMk id="38" creationId="{CD29E111-2C5D-53B2-9E71-B6042D5FBFE8}"/>
          </ac:picMkLst>
        </pc:picChg>
        <pc:picChg chg="add mod replST">
          <ac:chgData name="Abdessamad Derraz" userId="4c6d9526346a9ae3" providerId="LiveId" clId="{AD25D313-8F40-411F-BE09-C1B3962AFFC3}" dt="2022-08-14T20:01:39.346" v="35285"/>
          <ac:picMkLst>
            <pc:docMk/>
            <pc:sldMk cId="784462204" sldId="353"/>
            <ac:picMk id="39" creationId="{1523A2C5-0AB8-7B9D-F535-40516D0FECF6}"/>
          </ac:picMkLst>
        </pc:picChg>
        <pc:cxnChg chg="add del mod">
          <ac:chgData name="Abdessamad Derraz" userId="4c6d9526346a9ae3" providerId="LiveId" clId="{AD25D313-8F40-411F-BE09-C1B3962AFFC3}" dt="2022-08-14T16:37:59.157" v="33109" actId="11529"/>
          <ac:cxnSpMkLst>
            <pc:docMk/>
            <pc:sldMk cId="784462204" sldId="353"/>
            <ac:cxnSpMk id="9" creationId="{4A1664C6-DCAB-E43E-D76E-F67188485ACA}"/>
          </ac:cxnSpMkLst>
        </pc:cxnChg>
        <pc:cxnChg chg="add del mod">
          <ac:chgData name="Abdessamad Derraz" userId="4c6d9526346a9ae3" providerId="LiveId" clId="{AD25D313-8F40-411F-BE09-C1B3962AFFC3}" dt="2022-08-14T16:38:12.367" v="33112" actId="478"/>
          <ac:cxnSpMkLst>
            <pc:docMk/>
            <pc:sldMk cId="784462204" sldId="353"/>
            <ac:cxnSpMk id="12" creationId="{314D550A-B511-E1E7-D162-A495B346DAE9}"/>
          </ac:cxnSpMkLst>
        </pc:cxnChg>
        <pc:cxnChg chg="add mod replST">
          <ac:chgData name="Abdessamad Derraz" userId="4c6d9526346a9ae3" providerId="LiveId" clId="{AD25D313-8F40-411F-BE09-C1B3962AFFC3}" dt="2022-08-14T20:01:39.009" v="35281"/>
          <ac:cxnSpMkLst>
            <pc:docMk/>
            <pc:sldMk cId="784462204" sldId="353"/>
            <ac:cxnSpMk id="15" creationId="{F2311F44-6AB8-2A27-9197-50FD9F969A86}"/>
          </ac:cxnSpMkLst>
        </pc:cxnChg>
      </pc:sldChg>
      <pc:sldChg chg="modSp add mod modNotesTx">
        <pc:chgData name="Abdessamad Derraz" userId="4c6d9526346a9ae3" providerId="LiveId" clId="{AD25D313-8F40-411F-BE09-C1B3962AFFC3}" dt="2022-08-14T20:01:34.917" v="35253"/>
        <pc:sldMkLst>
          <pc:docMk/>
          <pc:sldMk cId="3447707133" sldId="354"/>
        </pc:sldMkLst>
        <pc:spChg chg="replST">
          <ac:chgData name="Abdessamad Derraz" userId="4c6d9526346a9ae3" providerId="LiveId" clId="{AD25D313-8F40-411F-BE09-C1B3962AFFC3}" dt="2022-08-14T20:01:34.917" v="35253"/>
          <ac:spMkLst>
            <pc:docMk/>
            <pc:sldMk cId="3447707133" sldId="354"/>
            <ac:spMk id="2" creationId="{C06EF213-1DEB-B8C8-9654-FC75C42A32C1}"/>
          </ac:spMkLst>
        </pc:spChg>
        <pc:spChg chg="mod">
          <ac:chgData name="Abdessamad Derraz" userId="4c6d9526346a9ae3" providerId="LiveId" clId="{AD25D313-8F40-411F-BE09-C1B3962AFFC3}" dt="2022-08-11T16:49:07.217" v="20898" actId="20577"/>
          <ac:spMkLst>
            <pc:docMk/>
            <pc:sldMk cId="3447707133" sldId="354"/>
            <ac:spMk id="4" creationId="{4E161143-505F-CAFA-F29C-9411D0962C50}"/>
          </ac:spMkLst>
        </pc:spChg>
      </pc:sldChg>
      <pc:sldChg chg="addSp delSp modSp add mod modAnim modNotesTx">
        <pc:chgData name="Abdessamad Derraz" userId="4c6d9526346a9ae3" providerId="LiveId" clId="{AD25D313-8F40-411F-BE09-C1B3962AFFC3}" dt="2022-08-14T20:01:37.448" v="35268"/>
        <pc:sldMkLst>
          <pc:docMk/>
          <pc:sldMk cId="90133926" sldId="355"/>
        </pc:sldMkLst>
        <pc:spChg chg="mod replST">
          <ac:chgData name="Abdessamad Derraz" userId="4c6d9526346a9ae3" providerId="LiveId" clId="{AD25D313-8F40-411F-BE09-C1B3962AFFC3}" dt="2022-08-14T20:01:36.878" v="35263"/>
          <ac:spMkLst>
            <pc:docMk/>
            <pc:sldMk cId="90133926" sldId="355"/>
            <ac:spMk id="2" creationId="{569C36CF-AFEA-45FC-3618-0143E15C8EF6}"/>
          </ac:spMkLst>
        </pc:spChg>
        <pc:spChg chg="add mod">
          <ac:chgData name="Abdessamad Derraz" userId="4c6d9526346a9ae3" providerId="LiveId" clId="{AD25D313-8F40-411F-BE09-C1B3962AFFC3}" dt="2022-08-14T11:35:21.566" v="32679" actId="164"/>
          <ac:spMkLst>
            <pc:docMk/>
            <pc:sldMk cId="90133926" sldId="355"/>
            <ac:spMk id="3" creationId="{1C32A137-370D-A346-923F-212D442956D3}"/>
          </ac:spMkLst>
        </pc:spChg>
        <pc:spChg chg="replST">
          <ac:chgData name="Abdessamad Derraz" userId="4c6d9526346a9ae3" providerId="LiveId" clId="{AD25D313-8F40-411F-BE09-C1B3962AFFC3}" dt="2022-08-14T20:01:37.448" v="35268"/>
          <ac:spMkLst>
            <pc:docMk/>
            <pc:sldMk cId="90133926" sldId="355"/>
            <ac:spMk id="5" creationId="{8EAB979D-E2FE-AF57-2A0C-EB29AFE913CF}"/>
          </ac:spMkLst>
        </pc:spChg>
        <pc:spChg chg="add mod">
          <ac:chgData name="Abdessamad Derraz" userId="4c6d9526346a9ae3" providerId="LiveId" clId="{AD25D313-8F40-411F-BE09-C1B3962AFFC3}" dt="2022-08-14T11:35:40.777" v="32682" actId="164"/>
          <ac:spMkLst>
            <pc:docMk/>
            <pc:sldMk cId="90133926" sldId="355"/>
            <ac:spMk id="7" creationId="{6A0B0344-7AF6-2E00-1CCA-B1DFB6685C94}"/>
          </ac:spMkLst>
        </pc:spChg>
        <pc:spChg chg="add mod">
          <ac:chgData name="Abdessamad Derraz" userId="4c6d9526346a9ae3" providerId="LiveId" clId="{AD25D313-8F40-411F-BE09-C1B3962AFFC3}" dt="2022-08-14T11:35:44.620" v="32683" actId="164"/>
          <ac:spMkLst>
            <pc:docMk/>
            <pc:sldMk cId="90133926" sldId="355"/>
            <ac:spMk id="10" creationId="{CD000264-780A-5708-7D5C-24C663F09F5C}"/>
          </ac:spMkLst>
        </pc:spChg>
        <pc:grpChg chg="add mod replST">
          <ac:chgData name="Abdessamad Derraz" userId="4c6d9526346a9ae3" providerId="LiveId" clId="{AD25D313-8F40-411F-BE09-C1B3962AFFC3}" dt="2022-08-14T20:01:37.059" v="35265"/>
          <ac:grpSpMkLst>
            <pc:docMk/>
            <pc:sldMk cId="90133926" sldId="355"/>
            <ac:grpSpMk id="12" creationId="{E6131110-DD64-82D7-F943-3113225F2A20}"/>
          </ac:grpSpMkLst>
        </pc:grpChg>
        <pc:grpChg chg="add mod replST">
          <ac:chgData name="Abdessamad Derraz" userId="4c6d9526346a9ae3" providerId="LiveId" clId="{AD25D313-8F40-411F-BE09-C1B3962AFFC3}" dt="2022-08-14T20:01:37.213" v="35266"/>
          <ac:grpSpMkLst>
            <pc:docMk/>
            <pc:sldMk cId="90133926" sldId="355"/>
            <ac:grpSpMk id="13" creationId="{243751CD-4347-2058-2F5E-2FB3176856BD}"/>
          </ac:grpSpMkLst>
        </pc:grpChg>
        <pc:grpChg chg="add mod replST">
          <ac:chgData name="Abdessamad Derraz" userId="4c6d9526346a9ae3" providerId="LiveId" clId="{AD25D313-8F40-411F-BE09-C1B3962AFFC3}" dt="2022-08-14T20:01:37.274" v="35267"/>
          <ac:grpSpMkLst>
            <pc:docMk/>
            <pc:sldMk cId="90133926" sldId="355"/>
            <ac:grpSpMk id="14" creationId="{CEA89B9D-9621-C8E9-42CC-DE9D2F15F521}"/>
          </ac:grpSpMkLst>
        </pc:grpChg>
        <pc:picChg chg="add mod replST">
          <ac:chgData name="Abdessamad Derraz" userId="4c6d9526346a9ae3" providerId="LiveId" clId="{AD25D313-8F40-411F-BE09-C1B3962AFFC3}" dt="2022-08-14T20:01:36.947" v="35264"/>
          <ac:picMkLst>
            <pc:docMk/>
            <pc:sldMk cId="90133926" sldId="355"/>
            <ac:picMk id="4" creationId="{A0827AD1-6A22-C1A6-7875-1B5BC5D85C12}"/>
          </ac:picMkLst>
        </pc:picChg>
        <pc:picChg chg="add mod">
          <ac:chgData name="Abdessamad Derraz" userId="4c6d9526346a9ae3" providerId="LiveId" clId="{AD25D313-8F40-411F-BE09-C1B3962AFFC3}" dt="2022-08-14T11:35:21.566" v="32679" actId="164"/>
          <ac:picMkLst>
            <pc:docMk/>
            <pc:sldMk cId="90133926" sldId="355"/>
            <ac:picMk id="6" creationId="{041F9EF2-659F-41EE-D36C-0F27032109F6}"/>
          </ac:picMkLst>
        </pc:picChg>
        <pc:picChg chg="del">
          <ac:chgData name="Abdessamad Derraz" userId="4c6d9526346a9ae3" providerId="LiveId" clId="{AD25D313-8F40-411F-BE09-C1B3962AFFC3}" dt="2022-08-11T16:50:35.498" v="21012" actId="478"/>
          <ac:picMkLst>
            <pc:docMk/>
            <pc:sldMk cId="90133926" sldId="355"/>
            <ac:picMk id="7" creationId="{0E81516D-E0F0-D90B-DD13-E6DF95DA2D4C}"/>
          </ac:picMkLst>
        </pc:picChg>
        <pc:picChg chg="add mod">
          <ac:chgData name="Abdessamad Derraz" userId="4c6d9526346a9ae3" providerId="LiveId" clId="{AD25D313-8F40-411F-BE09-C1B3962AFFC3}" dt="2022-08-14T11:35:40.777" v="32682" actId="164"/>
          <ac:picMkLst>
            <pc:docMk/>
            <pc:sldMk cId="90133926" sldId="355"/>
            <ac:picMk id="9" creationId="{CB84A8F5-70BC-B8B2-FC30-303971B0E8D1}"/>
          </ac:picMkLst>
        </pc:picChg>
        <pc:picChg chg="add mod">
          <ac:chgData name="Abdessamad Derraz" userId="4c6d9526346a9ae3" providerId="LiveId" clId="{AD25D313-8F40-411F-BE09-C1B3962AFFC3}" dt="2022-08-14T11:35:44.620" v="32683" actId="164"/>
          <ac:picMkLst>
            <pc:docMk/>
            <pc:sldMk cId="90133926" sldId="355"/>
            <ac:picMk id="11" creationId="{DEA6A354-7B04-BD05-E264-3FC32D1D19F1}"/>
          </ac:picMkLst>
        </pc:picChg>
      </pc:sldChg>
      <pc:sldChg chg="addSp delSp modSp add mod modAnim modNotesTx">
        <pc:chgData name="Abdessamad Derraz" userId="4c6d9526346a9ae3" providerId="LiveId" clId="{AD25D313-8F40-411F-BE09-C1B3962AFFC3}" dt="2022-08-14T20:01:38.462" v="35275"/>
        <pc:sldMkLst>
          <pc:docMk/>
          <pc:sldMk cId="2116030949" sldId="356"/>
        </pc:sldMkLst>
        <pc:spChg chg="mod replST">
          <ac:chgData name="Abdessamad Derraz" userId="4c6d9526346a9ae3" providerId="LiveId" clId="{AD25D313-8F40-411F-BE09-C1B3962AFFC3}" dt="2022-08-14T20:01:37.743" v="35269"/>
          <ac:spMkLst>
            <pc:docMk/>
            <pc:sldMk cId="2116030949" sldId="356"/>
            <ac:spMk id="2" creationId="{569C36CF-AFEA-45FC-3618-0143E15C8EF6}"/>
          </ac:spMkLst>
        </pc:spChg>
        <pc:spChg chg="add mod">
          <ac:chgData name="Abdessamad Derraz" userId="4c6d9526346a9ae3" providerId="LiveId" clId="{AD25D313-8F40-411F-BE09-C1B3962AFFC3}" dt="2022-08-14T12:09:37.624" v="33036" actId="164"/>
          <ac:spMkLst>
            <pc:docMk/>
            <pc:sldMk cId="2116030949" sldId="356"/>
            <ac:spMk id="11" creationId="{308386CC-BEB9-C5B4-F708-4349B5D1E32F}"/>
          </ac:spMkLst>
        </pc:spChg>
        <pc:spChg chg="add mod">
          <ac:chgData name="Abdessamad Derraz" userId="4c6d9526346a9ae3" providerId="LiveId" clId="{AD25D313-8F40-411F-BE09-C1B3962AFFC3}" dt="2022-08-14T12:09:33.481" v="33035" actId="164"/>
          <ac:spMkLst>
            <pc:docMk/>
            <pc:sldMk cId="2116030949" sldId="356"/>
            <ac:spMk id="12" creationId="{DE0ECA70-7214-3205-967E-F9792506BCB0}"/>
          </ac:spMkLst>
        </pc:spChg>
        <pc:spChg chg="del mod topLvl">
          <ac:chgData name="Abdessamad Derraz" userId="4c6d9526346a9ae3" providerId="LiveId" clId="{AD25D313-8F40-411F-BE09-C1B3962AFFC3}" dt="2022-08-14T12:06:26.349" v="33002" actId="478"/>
          <ac:spMkLst>
            <pc:docMk/>
            <pc:sldMk cId="2116030949" sldId="356"/>
            <ac:spMk id="16" creationId="{81C8F548-15DA-9B74-1751-2E4A961849AC}"/>
          </ac:spMkLst>
        </pc:spChg>
        <pc:spChg chg="del mod topLvl">
          <ac:chgData name="Abdessamad Derraz" userId="4c6d9526346a9ae3" providerId="LiveId" clId="{AD25D313-8F40-411F-BE09-C1B3962AFFC3}" dt="2022-08-14T12:06:25.368" v="33001" actId="478"/>
          <ac:spMkLst>
            <pc:docMk/>
            <pc:sldMk cId="2116030949" sldId="356"/>
            <ac:spMk id="17" creationId="{E484DECA-1E17-B443-0D5F-218F528F0CC9}"/>
          </ac:spMkLst>
        </pc:spChg>
        <pc:spChg chg="mod">
          <ac:chgData name="Abdessamad Derraz" userId="4c6d9526346a9ae3" providerId="LiveId" clId="{AD25D313-8F40-411F-BE09-C1B3962AFFC3}" dt="2022-08-14T12:06:22.588" v="33000" actId="165"/>
          <ac:spMkLst>
            <pc:docMk/>
            <pc:sldMk cId="2116030949" sldId="356"/>
            <ac:spMk id="20" creationId="{D64150C6-88C5-6D52-FA61-A904AF845B36}"/>
          </ac:spMkLst>
        </pc:spChg>
        <pc:spChg chg="mod">
          <ac:chgData name="Abdessamad Derraz" userId="4c6d9526346a9ae3" providerId="LiveId" clId="{AD25D313-8F40-411F-BE09-C1B3962AFFC3}" dt="2022-08-14T12:06:22.588" v="33000" actId="165"/>
          <ac:spMkLst>
            <pc:docMk/>
            <pc:sldMk cId="2116030949" sldId="356"/>
            <ac:spMk id="21" creationId="{2261DFDC-B450-7A89-9810-F03DDCA13D3B}"/>
          </ac:spMkLst>
        </pc:spChg>
        <pc:spChg chg="mod">
          <ac:chgData name="Abdessamad Derraz" userId="4c6d9526346a9ae3" providerId="LiveId" clId="{AD25D313-8F40-411F-BE09-C1B3962AFFC3}" dt="2022-08-14T12:06:22.588" v="33000" actId="165"/>
          <ac:spMkLst>
            <pc:docMk/>
            <pc:sldMk cId="2116030949" sldId="356"/>
            <ac:spMk id="23" creationId="{76689C6D-0C4C-42C2-0E2E-8C75C3B47316}"/>
          </ac:spMkLst>
        </pc:spChg>
        <pc:spChg chg="mod">
          <ac:chgData name="Abdessamad Derraz" userId="4c6d9526346a9ae3" providerId="LiveId" clId="{AD25D313-8F40-411F-BE09-C1B3962AFFC3}" dt="2022-08-14T12:06:22.588" v="33000" actId="165"/>
          <ac:spMkLst>
            <pc:docMk/>
            <pc:sldMk cId="2116030949" sldId="356"/>
            <ac:spMk id="24" creationId="{419648EB-E883-2209-1DED-5FCBB390FE47}"/>
          </ac:spMkLst>
        </pc:spChg>
        <pc:spChg chg="mod">
          <ac:chgData name="Abdessamad Derraz" userId="4c6d9526346a9ae3" providerId="LiveId" clId="{AD25D313-8F40-411F-BE09-C1B3962AFFC3}" dt="2022-08-14T12:06:22.588" v="33000" actId="165"/>
          <ac:spMkLst>
            <pc:docMk/>
            <pc:sldMk cId="2116030949" sldId="356"/>
            <ac:spMk id="25" creationId="{0B12AF81-23EF-EB2C-442A-B35A177B0F39}"/>
          </ac:spMkLst>
        </pc:spChg>
        <pc:spChg chg="mod">
          <ac:chgData name="Abdessamad Derraz" userId="4c6d9526346a9ae3" providerId="LiveId" clId="{AD25D313-8F40-411F-BE09-C1B3962AFFC3}" dt="2022-08-14T12:06:22.588" v="33000" actId="165"/>
          <ac:spMkLst>
            <pc:docMk/>
            <pc:sldMk cId="2116030949" sldId="356"/>
            <ac:spMk id="27" creationId="{B9481D98-D50F-286F-FC8F-C8AB850B9065}"/>
          </ac:spMkLst>
        </pc:spChg>
        <pc:spChg chg="mod">
          <ac:chgData name="Abdessamad Derraz" userId="4c6d9526346a9ae3" providerId="LiveId" clId="{AD25D313-8F40-411F-BE09-C1B3962AFFC3}" dt="2022-08-14T12:06:22.588" v="33000" actId="165"/>
          <ac:spMkLst>
            <pc:docMk/>
            <pc:sldMk cId="2116030949" sldId="356"/>
            <ac:spMk id="28" creationId="{BB922E21-7D0D-70D7-EB5F-EAB0746BDE28}"/>
          </ac:spMkLst>
        </pc:spChg>
        <pc:spChg chg="mod">
          <ac:chgData name="Abdessamad Derraz" userId="4c6d9526346a9ae3" providerId="LiveId" clId="{AD25D313-8F40-411F-BE09-C1B3962AFFC3}" dt="2022-08-14T12:06:22.588" v="33000" actId="165"/>
          <ac:spMkLst>
            <pc:docMk/>
            <pc:sldMk cId="2116030949" sldId="356"/>
            <ac:spMk id="29" creationId="{6FE08AA9-DFB6-1827-0383-2064A1D56C00}"/>
          </ac:spMkLst>
        </pc:spChg>
        <pc:spChg chg="mod">
          <ac:chgData name="Abdessamad Derraz" userId="4c6d9526346a9ae3" providerId="LiveId" clId="{AD25D313-8F40-411F-BE09-C1B3962AFFC3}" dt="2022-08-14T12:06:22.588" v="33000" actId="165"/>
          <ac:spMkLst>
            <pc:docMk/>
            <pc:sldMk cId="2116030949" sldId="356"/>
            <ac:spMk id="30" creationId="{94B9240A-21D8-A306-232E-A95CFD35D37D}"/>
          </ac:spMkLst>
        </pc:spChg>
        <pc:spChg chg="mod">
          <ac:chgData name="Abdessamad Derraz" userId="4c6d9526346a9ae3" providerId="LiveId" clId="{AD25D313-8F40-411F-BE09-C1B3962AFFC3}" dt="2022-08-14T12:06:22.588" v="33000" actId="165"/>
          <ac:spMkLst>
            <pc:docMk/>
            <pc:sldMk cId="2116030949" sldId="356"/>
            <ac:spMk id="32" creationId="{49C992D8-3E8D-8E64-099E-40CE0CB5072F}"/>
          </ac:spMkLst>
        </pc:spChg>
        <pc:spChg chg="mod">
          <ac:chgData name="Abdessamad Derraz" userId="4c6d9526346a9ae3" providerId="LiveId" clId="{AD25D313-8F40-411F-BE09-C1B3962AFFC3}" dt="2022-08-14T12:06:22.588" v="33000" actId="165"/>
          <ac:spMkLst>
            <pc:docMk/>
            <pc:sldMk cId="2116030949" sldId="356"/>
            <ac:spMk id="33" creationId="{44C77687-ECA4-5447-422D-3C799DDE05E7}"/>
          </ac:spMkLst>
        </pc:spChg>
        <pc:spChg chg="add mod">
          <ac:chgData name="Abdessamad Derraz" userId="4c6d9526346a9ae3" providerId="LiveId" clId="{AD25D313-8F40-411F-BE09-C1B3962AFFC3}" dt="2022-08-14T12:08:59.487" v="33030" actId="164"/>
          <ac:spMkLst>
            <pc:docMk/>
            <pc:sldMk cId="2116030949" sldId="356"/>
            <ac:spMk id="34" creationId="{C19E0EB5-7160-075A-9CFF-24CB60C62C09}"/>
          </ac:spMkLst>
        </pc:spChg>
        <pc:spChg chg="replST">
          <ac:chgData name="Abdessamad Derraz" userId="4c6d9526346a9ae3" providerId="LiveId" clId="{AD25D313-8F40-411F-BE09-C1B3962AFFC3}" dt="2022-08-14T20:01:38.462" v="35275"/>
          <ac:spMkLst>
            <pc:docMk/>
            <pc:sldMk cId="2116030949" sldId="356"/>
            <ac:spMk id="38" creationId="{0770BB9B-4657-9E24-CFE3-EA9D7B023465}"/>
          </ac:spMkLst>
        </pc:spChg>
        <pc:grpChg chg="add del mod">
          <ac:chgData name="Abdessamad Derraz" userId="4c6d9526346a9ae3" providerId="LiveId" clId="{AD25D313-8F40-411F-BE09-C1B3962AFFC3}" dt="2022-08-14T11:57:35.779" v="32958" actId="165"/>
          <ac:grpSpMkLst>
            <pc:docMk/>
            <pc:sldMk cId="2116030949" sldId="356"/>
            <ac:grpSpMk id="4" creationId="{5DA90E49-ED98-BF5A-5D76-28A48CCFE9C4}"/>
          </ac:grpSpMkLst>
        </pc:grpChg>
        <pc:grpChg chg="add del mod">
          <ac:chgData name="Abdessamad Derraz" userId="4c6d9526346a9ae3" providerId="LiveId" clId="{AD25D313-8F40-411F-BE09-C1B3962AFFC3}" dt="2022-08-14T11:57:33.275" v="32957" actId="165"/>
          <ac:grpSpMkLst>
            <pc:docMk/>
            <pc:sldMk cId="2116030949" sldId="356"/>
            <ac:grpSpMk id="6" creationId="{D8369E37-D096-6239-1ADA-42218100A0E2}"/>
          </ac:grpSpMkLst>
        </pc:grpChg>
        <pc:grpChg chg="del mod">
          <ac:chgData name="Abdessamad Derraz" userId="4c6d9526346a9ae3" providerId="LiveId" clId="{AD25D313-8F40-411F-BE09-C1B3962AFFC3}" dt="2022-08-14T12:06:22.588" v="33000" actId="165"/>
          <ac:grpSpMkLst>
            <pc:docMk/>
            <pc:sldMk cId="2116030949" sldId="356"/>
            <ac:grpSpMk id="15" creationId="{3F995D59-A764-DA50-7694-3C5E976AD9C8}"/>
          </ac:grpSpMkLst>
        </pc:grpChg>
        <pc:grpChg chg="mod topLvl">
          <ac:chgData name="Abdessamad Derraz" userId="4c6d9526346a9ae3" providerId="LiveId" clId="{AD25D313-8F40-411F-BE09-C1B3962AFFC3}" dt="2022-08-14T12:08:59.487" v="33030" actId="164"/>
          <ac:grpSpMkLst>
            <pc:docMk/>
            <pc:sldMk cId="2116030949" sldId="356"/>
            <ac:grpSpMk id="18" creationId="{F82FA564-DD87-3E8A-ABFD-9D29AC2B7A6C}"/>
          </ac:grpSpMkLst>
        </pc:grpChg>
        <pc:grpChg chg="mod">
          <ac:chgData name="Abdessamad Derraz" userId="4c6d9526346a9ae3" providerId="LiveId" clId="{AD25D313-8F40-411F-BE09-C1B3962AFFC3}" dt="2022-08-14T12:06:22.588" v="33000" actId="165"/>
          <ac:grpSpMkLst>
            <pc:docMk/>
            <pc:sldMk cId="2116030949" sldId="356"/>
            <ac:grpSpMk id="19" creationId="{2B0695D3-AF54-5E74-76E4-A983B0E41FAC}"/>
          </ac:grpSpMkLst>
        </pc:grpChg>
        <pc:grpChg chg="mod">
          <ac:chgData name="Abdessamad Derraz" userId="4c6d9526346a9ae3" providerId="LiveId" clId="{AD25D313-8F40-411F-BE09-C1B3962AFFC3}" dt="2022-08-14T12:06:22.588" v="33000" actId="165"/>
          <ac:grpSpMkLst>
            <pc:docMk/>
            <pc:sldMk cId="2116030949" sldId="356"/>
            <ac:grpSpMk id="22" creationId="{D17A4FA0-95B8-E02A-C591-2E67510DC6EF}"/>
          </ac:grpSpMkLst>
        </pc:grpChg>
        <pc:grpChg chg="mod">
          <ac:chgData name="Abdessamad Derraz" userId="4c6d9526346a9ae3" providerId="LiveId" clId="{AD25D313-8F40-411F-BE09-C1B3962AFFC3}" dt="2022-08-14T12:06:22.588" v="33000" actId="165"/>
          <ac:grpSpMkLst>
            <pc:docMk/>
            <pc:sldMk cId="2116030949" sldId="356"/>
            <ac:grpSpMk id="26" creationId="{295B9A9B-D746-95E1-8208-F9921CF0541D}"/>
          </ac:grpSpMkLst>
        </pc:grpChg>
        <pc:grpChg chg="mod">
          <ac:chgData name="Abdessamad Derraz" userId="4c6d9526346a9ae3" providerId="LiveId" clId="{AD25D313-8F40-411F-BE09-C1B3962AFFC3}" dt="2022-08-14T12:06:22.588" v="33000" actId="165"/>
          <ac:grpSpMkLst>
            <pc:docMk/>
            <pc:sldMk cId="2116030949" sldId="356"/>
            <ac:grpSpMk id="31" creationId="{FBEBB9A1-1C6B-4BE1-B202-1A36F085F256}"/>
          </ac:grpSpMkLst>
        </pc:grpChg>
        <pc:grpChg chg="add mod replST">
          <ac:chgData name="Abdessamad Derraz" userId="4c6d9526346a9ae3" providerId="LiveId" clId="{AD25D313-8F40-411F-BE09-C1B3962AFFC3}" dt="2022-08-14T20:01:38.410" v="35274"/>
          <ac:grpSpMkLst>
            <pc:docMk/>
            <pc:sldMk cId="2116030949" sldId="356"/>
            <ac:grpSpMk id="35" creationId="{2FFCAD5E-5668-5844-43C7-6DED785C9D96}"/>
          </ac:grpSpMkLst>
        </pc:grpChg>
        <pc:grpChg chg="add mod replST">
          <ac:chgData name="Abdessamad Derraz" userId="4c6d9526346a9ae3" providerId="LiveId" clId="{AD25D313-8F40-411F-BE09-C1B3962AFFC3}" dt="2022-08-14T20:01:38.324" v="35273"/>
          <ac:grpSpMkLst>
            <pc:docMk/>
            <pc:sldMk cId="2116030949" sldId="356"/>
            <ac:grpSpMk id="36" creationId="{D272519B-79DD-C496-3B07-ED412BD0F03E}"/>
          </ac:grpSpMkLst>
        </pc:grpChg>
        <pc:grpChg chg="add mod replST">
          <ac:chgData name="Abdessamad Derraz" userId="4c6d9526346a9ae3" providerId="LiveId" clId="{AD25D313-8F40-411F-BE09-C1B3962AFFC3}" dt="2022-08-14T20:01:38.181" v="35272"/>
          <ac:grpSpMkLst>
            <pc:docMk/>
            <pc:sldMk cId="2116030949" sldId="356"/>
            <ac:grpSpMk id="37" creationId="{F0A656B0-9632-2398-170A-E739B79F28F5}"/>
          </ac:grpSpMkLst>
        </pc:grpChg>
        <pc:picChg chg="add mod topLvl modCrop">
          <ac:chgData name="Abdessamad Derraz" userId="4c6d9526346a9ae3" providerId="LiveId" clId="{AD25D313-8F40-411F-BE09-C1B3962AFFC3}" dt="2022-08-14T12:09:37.624" v="33036" actId="164"/>
          <ac:picMkLst>
            <pc:docMk/>
            <pc:sldMk cId="2116030949" sldId="356"/>
            <ac:picMk id="3" creationId="{812668A4-A1C9-9ED4-D526-E503DFA2F105}"/>
          </ac:picMkLst>
        </pc:picChg>
        <pc:picChg chg="del">
          <ac:chgData name="Abdessamad Derraz" userId="4c6d9526346a9ae3" providerId="LiveId" clId="{AD25D313-8F40-411F-BE09-C1B3962AFFC3}" dt="2022-08-11T17:01:27.679" v="21312" actId="478"/>
          <ac:picMkLst>
            <pc:docMk/>
            <pc:sldMk cId="2116030949" sldId="356"/>
            <ac:picMk id="4" creationId="{A0827AD1-6A22-C1A6-7875-1B5BC5D85C12}"/>
          </ac:picMkLst>
        </pc:picChg>
        <pc:picChg chg="add del mod">
          <ac:chgData name="Abdessamad Derraz" userId="4c6d9526346a9ae3" providerId="LiveId" clId="{AD25D313-8F40-411F-BE09-C1B3962AFFC3}" dt="2022-08-11T17:02:21.437" v="21398" actId="478"/>
          <ac:picMkLst>
            <pc:docMk/>
            <pc:sldMk cId="2116030949" sldId="356"/>
            <ac:picMk id="5" creationId="{4E723BB3-02A8-E430-A74A-DA689D5DC8EE}"/>
          </ac:picMkLst>
        </pc:picChg>
        <pc:picChg chg="add mod topLvl modCrop">
          <ac:chgData name="Abdessamad Derraz" userId="4c6d9526346a9ae3" providerId="LiveId" clId="{AD25D313-8F40-411F-BE09-C1B3962AFFC3}" dt="2022-08-14T12:09:33.481" v="33035" actId="164"/>
          <ac:picMkLst>
            <pc:docMk/>
            <pc:sldMk cId="2116030949" sldId="356"/>
            <ac:picMk id="5" creationId="{998A7782-09CF-B0AF-C3B1-12E021D85680}"/>
          </ac:picMkLst>
        </pc:picChg>
        <pc:picChg chg="add del mod">
          <ac:chgData name="Abdessamad Derraz" userId="4c6d9526346a9ae3" providerId="LiveId" clId="{AD25D313-8F40-411F-BE09-C1B3962AFFC3}" dt="2022-08-11T17:02:21.777" v="21399" actId="478"/>
          <ac:picMkLst>
            <pc:docMk/>
            <pc:sldMk cId="2116030949" sldId="356"/>
            <ac:picMk id="7" creationId="{25727720-F858-AF79-EA78-25889A6E45F6}"/>
          </ac:picMkLst>
        </pc:picChg>
        <pc:picChg chg="add del mod">
          <ac:chgData name="Abdessamad Derraz" userId="4c6d9526346a9ae3" providerId="LiveId" clId="{AD25D313-8F40-411F-BE09-C1B3962AFFC3}" dt="2022-08-14T12:07:56.559" v="33026" actId="478"/>
          <ac:picMkLst>
            <pc:docMk/>
            <pc:sldMk cId="2116030949" sldId="356"/>
            <ac:picMk id="8" creationId="{EECBA4B9-1917-945E-0C8B-7144FC959CEF}"/>
          </ac:picMkLst>
        </pc:picChg>
        <pc:picChg chg="add mod topLvl replST modCrop">
          <ac:chgData name="Abdessamad Derraz" userId="4c6d9526346a9ae3" providerId="LiveId" clId="{AD25D313-8F40-411F-BE09-C1B3962AFFC3}" dt="2022-08-14T20:01:37.932" v="35271"/>
          <ac:picMkLst>
            <pc:docMk/>
            <pc:sldMk cId="2116030949" sldId="356"/>
            <ac:picMk id="9" creationId="{3DE48309-E8F7-1477-E975-3ED949327FCA}"/>
          </ac:picMkLst>
        </pc:picChg>
        <pc:picChg chg="add mod topLvl replST modCrop">
          <ac:chgData name="Abdessamad Derraz" userId="4c6d9526346a9ae3" providerId="LiveId" clId="{AD25D313-8F40-411F-BE09-C1B3962AFFC3}" dt="2022-08-14T20:01:37.824" v="35270"/>
          <ac:picMkLst>
            <pc:docMk/>
            <pc:sldMk cId="2116030949" sldId="356"/>
            <ac:picMk id="10" creationId="{82FA2F7B-D8AF-F548-7FB2-D86D97E33B6E}"/>
          </ac:picMkLst>
        </pc:picChg>
        <pc:picChg chg="add del mod">
          <ac:chgData name="Abdessamad Derraz" userId="4c6d9526346a9ae3" providerId="LiveId" clId="{AD25D313-8F40-411F-BE09-C1B3962AFFC3}" dt="2022-08-14T12:06:19.826" v="32999" actId="27803"/>
          <ac:picMkLst>
            <pc:docMk/>
            <pc:sldMk cId="2116030949" sldId="356"/>
            <ac:picMk id="14" creationId="{1473D6C8-9576-BBB4-9C59-7BDB16F9F19F}"/>
          </ac:picMkLst>
        </pc:picChg>
      </pc:sldChg>
      <pc:sldChg chg="modSp add mod ord modNotesTx">
        <pc:chgData name="Abdessamad Derraz" userId="4c6d9526346a9ae3" providerId="LiveId" clId="{AD25D313-8F40-411F-BE09-C1B3962AFFC3}" dt="2022-08-14T20:01:39.972" v="35287"/>
        <pc:sldMkLst>
          <pc:docMk/>
          <pc:sldMk cId="2522325610" sldId="357"/>
        </pc:sldMkLst>
        <pc:spChg chg="replST">
          <ac:chgData name="Abdessamad Derraz" userId="4c6d9526346a9ae3" providerId="LiveId" clId="{AD25D313-8F40-411F-BE09-C1B3962AFFC3}" dt="2022-08-14T20:01:39.972" v="35287"/>
          <ac:spMkLst>
            <pc:docMk/>
            <pc:sldMk cId="2522325610" sldId="357"/>
            <ac:spMk id="2" creationId="{597F58C7-84E8-B893-5F34-6EF9C04A8C83}"/>
          </ac:spMkLst>
        </pc:spChg>
        <pc:spChg chg="mod">
          <ac:chgData name="Abdessamad Derraz" userId="4c6d9526346a9ae3" providerId="LiveId" clId="{AD25D313-8F40-411F-BE09-C1B3962AFFC3}" dt="2022-08-11T17:52:41.226" v="22579" actId="20577"/>
          <ac:spMkLst>
            <pc:docMk/>
            <pc:sldMk cId="2522325610" sldId="357"/>
            <ac:spMk id="4" creationId="{4E161143-505F-CAFA-F29C-9411D0962C50}"/>
          </ac:spMkLst>
        </pc:spChg>
      </pc:sldChg>
      <pc:sldChg chg="new del ord">
        <pc:chgData name="Abdessamad Derraz" userId="4c6d9526346a9ae3" providerId="LiveId" clId="{AD25D313-8F40-411F-BE09-C1B3962AFFC3}" dt="2022-08-11T17:55:27.927" v="22803" actId="47"/>
        <pc:sldMkLst>
          <pc:docMk/>
          <pc:sldMk cId="54100496" sldId="358"/>
        </pc:sldMkLst>
      </pc:sldChg>
      <pc:sldChg chg="addSp delSp modSp add mod ord delAnim modNotesTx">
        <pc:chgData name="Abdessamad Derraz" userId="4c6d9526346a9ae3" providerId="LiveId" clId="{AD25D313-8F40-411F-BE09-C1B3962AFFC3}" dt="2022-08-14T20:59:36.188" v="35450" actId="20577"/>
        <pc:sldMkLst>
          <pc:docMk/>
          <pc:sldMk cId="3324894691" sldId="358"/>
        </pc:sldMkLst>
        <pc:spChg chg="mod replST">
          <ac:chgData name="Abdessamad Derraz" userId="4c6d9526346a9ae3" providerId="LiveId" clId="{AD25D313-8F40-411F-BE09-C1B3962AFFC3}" dt="2022-08-14T20:01:40.167" v="35288"/>
          <ac:spMkLst>
            <pc:docMk/>
            <pc:sldMk cId="3324894691" sldId="358"/>
            <ac:spMk id="2" creationId="{569C36CF-AFEA-45FC-3618-0143E15C8EF6}"/>
          </ac:spMkLst>
        </pc:spChg>
        <pc:spChg chg="replST">
          <ac:chgData name="Abdessamad Derraz" userId="4c6d9526346a9ae3" providerId="LiveId" clId="{AD25D313-8F40-411F-BE09-C1B3962AFFC3}" dt="2022-08-14T20:01:40.397" v="35290"/>
          <ac:spMkLst>
            <pc:docMk/>
            <pc:sldMk cId="3324894691" sldId="358"/>
            <ac:spMk id="3" creationId="{9E843836-C44E-2664-9B12-3BEFB69CF1A1}"/>
          </ac:spMkLst>
        </pc:spChg>
        <pc:picChg chg="del">
          <ac:chgData name="Abdessamad Derraz" userId="4c6d9526346a9ae3" providerId="LiveId" clId="{AD25D313-8F40-411F-BE09-C1B3962AFFC3}" dt="2022-08-14T16:58:26.074" v="33176" actId="478"/>
          <ac:picMkLst>
            <pc:docMk/>
            <pc:sldMk cId="3324894691" sldId="358"/>
            <ac:picMk id="4" creationId="{D753C122-3D6D-457B-728D-FABC3F40C160}"/>
          </ac:picMkLst>
        </pc:picChg>
        <pc:picChg chg="del">
          <ac:chgData name="Abdessamad Derraz" userId="4c6d9526346a9ae3" providerId="LiveId" clId="{AD25D313-8F40-411F-BE09-C1B3962AFFC3}" dt="2022-08-11T17:55:33.214" v="22807" actId="478"/>
          <ac:picMkLst>
            <pc:docMk/>
            <pc:sldMk cId="3324894691" sldId="358"/>
            <ac:picMk id="6" creationId="{953C9232-9957-84F1-DA71-0A6BF72990C7}"/>
          </ac:picMkLst>
        </pc:picChg>
        <pc:picChg chg="add del mod">
          <ac:chgData name="Abdessamad Derraz" userId="4c6d9526346a9ae3" providerId="LiveId" clId="{AD25D313-8F40-411F-BE09-C1B3962AFFC3}" dt="2022-08-14T16:59:08.231" v="33179" actId="478"/>
          <ac:picMkLst>
            <pc:docMk/>
            <pc:sldMk cId="3324894691" sldId="358"/>
            <ac:picMk id="1026" creationId="{53716CAF-E957-FB68-9407-1559C1C47A66}"/>
          </ac:picMkLst>
        </pc:picChg>
        <pc:picChg chg="add mod replST">
          <ac:chgData name="Abdessamad Derraz" userId="4c6d9526346a9ae3" providerId="LiveId" clId="{AD25D313-8F40-411F-BE09-C1B3962AFFC3}" dt="2022-08-14T20:01:40.278" v="35289"/>
          <ac:picMkLst>
            <pc:docMk/>
            <pc:sldMk cId="3324894691" sldId="358"/>
            <ac:picMk id="1028" creationId="{C239C16F-14B1-07D0-0C65-859F9BF52A1B}"/>
          </ac:picMkLst>
        </pc:picChg>
      </pc:sldChg>
      <pc:sldChg chg="addSp delSp modSp add del mod modNotesTx">
        <pc:chgData name="Abdessamad Derraz" userId="4c6d9526346a9ae3" providerId="LiveId" clId="{AD25D313-8F40-411F-BE09-C1B3962AFFC3}" dt="2022-08-14T18:01:40.534" v="33652" actId="47"/>
        <pc:sldMkLst>
          <pc:docMk/>
          <pc:sldMk cId="2229032089" sldId="359"/>
        </pc:sldMkLst>
        <pc:spChg chg="mod">
          <ac:chgData name="Abdessamad Derraz" userId="4c6d9526346a9ae3" providerId="LiveId" clId="{AD25D313-8F40-411F-BE09-C1B3962AFFC3}" dt="2022-08-11T17:58:22.515" v="23008" actId="20577"/>
          <ac:spMkLst>
            <pc:docMk/>
            <pc:sldMk cId="2229032089" sldId="359"/>
            <ac:spMk id="2" creationId="{569C36CF-AFEA-45FC-3618-0143E15C8EF6}"/>
          </ac:spMkLst>
        </pc:spChg>
        <pc:spChg chg="mod">
          <ac:chgData name="Abdessamad Derraz" userId="4c6d9526346a9ae3" providerId="LiveId" clId="{AD25D313-8F40-411F-BE09-C1B3962AFFC3}" dt="2022-08-11T18:03:45.705" v="23033" actId="207"/>
          <ac:spMkLst>
            <pc:docMk/>
            <pc:sldMk cId="2229032089" sldId="359"/>
            <ac:spMk id="7" creationId="{D437D9A8-FAD9-A5E9-91AD-57DC5B925BC4}"/>
          </ac:spMkLst>
        </pc:spChg>
        <pc:spChg chg="mod">
          <ac:chgData name="Abdessamad Derraz" userId="4c6d9526346a9ae3" providerId="LiveId" clId="{AD25D313-8F40-411F-BE09-C1B3962AFFC3}" dt="2022-08-11T18:03:45.705" v="23033" actId="207"/>
          <ac:spMkLst>
            <pc:docMk/>
            <pc:sldMk cId="2229032089" sldId="359"/>
            <ac:spMk id="8" creationId="{6F56631F-A596-65F7-AC83-CBA887232AD7}"/>
          </ac:spMkLst>
        </pc:spChg>
        <pc:spChg chg="mod">
          <ac:chgData name="Abdessamad Derraz" userId="4c6d9526346a9ae3" providerId="LiveId" clId="{AD25D313-8F40-411F-BE09-C1B3962AFFC3}" dt="2022-08-11T18:03:45.705" v="23033" actId="207"/>
          <ac:spMkLst>
            <pc:docMk/>
            <pc:sldMk cId="2229032089" sldId="359"/>
            <ac:spMk id="9" creationId="{FE22BFAF-4DC8-87F7-1288-52E094485663}"/>
          </ac:spMkLst>
        </pc:spChg>
        <pc:spChg chg="mod">
          <ac:chgData name="Abdessamad Derraz" userId="4c6d9526346a9ae3" providerId="LiveId" clId="{AD25D313-8F40-411F-BE09-C1B3962AFFC3}" dt="2022-08-11T18:03:45.705" v="23033" actId="207"/>
          <ac:spMkLst>
            <pc:docMk/>
            <pc:sldMk cId="2229032089" sldId="359"/>
            <ac:spMk id="10" creationId="{B882148D-B99E-478B-4ECF-7A06D84AC577}"/>
          </ac:spMkLst>
        </pc:spChg>
        <pc:spChg chg="mod">
          <ac:chgData name="Abdessamad Derraz" userId="4c6d9526346a9ae3" providerId="LiveId" clId="{AD25D313-8F40-411F-BE09-C1B3962AFFC3}" dt="2022-08-11T18:03:45.705" v="23033" actId="207"/>
          <ac:spMkLst>
            <pc:docMk/>
            <pc:sldMk cId="2229032089" sldId="359"/>
            <ac:spMk id="11" creationId="{B478D899-F25B-70D7-4D4D-7B6B0322F4FE}"/>
          </ac:spMkLst>
        </pc:spChg>
        <pc:spChg chg="mod">
          <ac:chgData name="Abdessamad Derraz" userId="4c6d9526346a9ae3" providerId="LiveId" clId="{AD25D313-8F40-411F-BE09-C1B3962AFFC3}" dt="2022-08-11T18:03:45.705" v="23033" actId="207"/>
          <ac:spMkLst>
            <pc:docMk/>
            <pc:sldMk cId="2229032089" sldId="359"/>
            <ac:spMk id="12" creationId="{2305D6AF-DC0C-6A93-7AEF-527FA56A2420}"/>
          </ac:spMkLst>
        </pc:spChg>
        <pc:spChg chg="mod">
          <ac:chgData name="Abdessamad Derraz" userId="4c6d9526346a9ae3" providerId="LiveId" clId="{AD25D313-8F40-411F-BE09-C1B3962AFFC3}" dt="2022-08-11T18:03:45.705" v="23033" actId="207"/>
          <ac:spMkLst>
            <pc:docMk/>
            <pc:sldMk cId="2229032089" sldId="359"/>
            <ac:spMk id="14" creationId="{61070242-00E3-0F6C-09E8-09D381437DFA}"/>
          </ac:spMkLst>
        </pc:spChg>
        <pc:spChg chg="mod">
          <ac:chgData name="Abdessamad Derraz" userId="4c6d9526346a9ae3" providerId="LiveId" clId="{AD25D313-8F40-411F-BE09-C1B3962AFFC3}" dt="2022-08-11T18:03:45.705" v="23033" actId="207"/>
          <ac:spMkLst>
            <pc:docMk/>
            <pc:sldMk cId="2229032089" sldId="359"/>
            <ac:spMk id="15" creationId="{D3B400BC-8FB8-58CC-35F5-0E8CFE96BB0B}"/>
          </ac:spMkLst>
        </pc:spChg>
        <pc:spChg chg="mod">
          <ac:chgData name="Abdessamad Derraz" userId="4c6d9526346a9ae3" providerId="LiveId" clId="{AD25D313-8F40-411F-BE09-C1B3962AFFC3}" dt="2022-08-11T18:03:45.705" v="23033" actId="207"/>
          <ac:spMkLst>
            <pc:docMk/>
            <pc:sldMk cId="2229032089" sldId="359"/>
            <ac:spMk id="16" creationId="{54BF6D61-9F7F-ECA8-C28F-88BB31716B10}"/>
          </ac:spMkLst>
        </pc:spChg>
        <pc:spChg chg="add del mod">
          <ac:chgData name="Abdessamad Derraz" userId="4c6d9526346a9ae3" providerId="LiveId" clId="{AD25D313-8F40-411F-BE09-C1B3962AFFC3}" dt="2022-08-11T18:03:45.705" v="23033" actId="207"/>
          <ac:spMkLst>
            <pc:docMk/>
            <pc:sldMk cId="2229032089" sldId="359"/>
            <ac:spMk id="17" creationId="{E63D519A-92D7-B3CF-9468-94625C4C26B4}"/>
          </ac:spMkLst>
        </pc:spChg>
        <pc:spChg chg="mod">
          <ac:chgData name="Abdessamad Derraz" userId="4c6d9526346a9ae3" providerId="LiveId" clId="{AD25D313-8F40-411F-BE09-C1B3962AFFC3}" dt="2022-08-11T18:03:45.705" v="23033" actId="207"/>
          <ac:spMkLst>
            <pc:docMk/>
            <pc:sldMk cId="2229032089" sldId="359"/>
            <ac:spMk id="19" creationId="{49B504CF-20FB-40B1-4510-4D4411E1A95E}"/>
          </ac:spMkLst>
        </pc:spChg>
        <pc:spChg chg="mod">
          <ac:chgData name="Abdessamad Derraz" userId="4c6d9526346a9ae3" providerId="LiveId" clId="{AD25D313-8F40-411F-BE09-C1B3962AFFC3}" dt="2022-08-11T18:03:45.705" v="23033" actId="207"/>
          <ac:spMkLst>
            <pc:docMk/>
            <pc:sldMk cId="2229032089" sldId="359"/>
            <ac:spMk id="20" creationId="{1D801D6F-34ED-C80C-74AE-831122202D30}"/>
          </ac:spMkLst>
        </pc:spChg>
        <pc:spChg chg="add del mod">
          <ac:chgData name="Abdessamad Derraz" userId="4c6d9526346a9ae3" providerId="LiveId" clId="{AD25D313-8F40-411F-BE09-C1B3962AFFC3}" dt="2022-08-11T18:04:01.011" v="23035" actId="207"/>
          <ac:spMkLst>
            <pc:docMk/>
            <pc:sldMk cId="2229032089" sldId="359"/>
            <ac:spMk id="21" creationId="{D451F9F8-87E0-1C53-5751-1A77AB2A6D8A}"/>
          </ac:spMkLst>
        </pc:spChg>
        <pc:spChg chg="add del mod">
          <ac:chgData name="Abdessamad Derraz" userId="4c6d9526346a9ae3" providerId="LiveId" clId="{AD25D313-8F40-411F-BE09-C1B3962AFFC3}" dt="2022-08-11T18:04:01.011" v="23035" actId="207"/>
          <ac:spMkLst>
            <pc:docMk/>
            <pc:sldMk cId="2229032089" sldId="359"/>
            <ac:spMk id="22" creationId="{DF5482D2-C49B-5F0B-E6AA-7BA51DA775D7}"/>
          </ac:spMkLst>
        </pc:spChg>
        <pc:spChg chg="add del mod">
          <ac:chgData name="Abdessamad Derraz" userId="4c6d9526346a9ae3" providerId="LiveId" clId="{AD25D313-8F40-411F-BE09-C1B3962AFFC3}" dt="2022-08-11T18:04:01.011" v="23035" actId="207"/>
          <ac:spMkLst>
            <pc:docMk/>
            <pc:sldMk cId="2229032089" sldId="359"/>
            <ac:spMk id="24" creationId="{B8755E0D-DDD0-8A18-4366-E47573009932}"/>
          </ac:spMkLst>
        </pc:spChg>
        <pc:spChg chg="mod">
          <ac:chgData name="Abdessamad Derraz" userId="4c6d9526346a9ae3" providerId="LiveId" clId="{AD25D313-8F40-411F-BE09-C1B3962AFFC3}" dt="2022-08-11T18:04:17.935" v="23037" actId="207"/>
          <ac:spMkLst>
            <pc:docMk/>
            <pc:sldMk cId="2229032089" sldId="359"/>
            <ac:spMk id="27" creationId="{88B2C19A-2660-4D99-C740-5888DE6CF742}"/>
          </ac:spMkLst>
        </pc:spChg>
        <pc:spChg chg="mod">
          <ac:chgData name="Abdessamad Derraz" userId="4c6d9526346a9ae3" providerId="LiveId" clId="{AD25D313-8F40-411F-BE09-C1B3962AFFC3}" dt="2022-08-11T18:04:17.935" v="23037" actId="207"/>
          <ac:spMkLst>
            <pc:docMk/>
            <pc:sldMk cId="2229032089" sldId="359"/>
            <ac:spMk id="28" creationId="{0B12D36D-945D-0B96-9C2E-B6845B269ED1}"/>
          </ac:spMkLst>
        </pc:spChg>
        <pc:spChg chg="mod">
          <ac:chgData name="Abdessamad Derraz" userId="4c6d9526346a9ae3" providerId="LiveId" clId="{AD25D313-8F40-411F-BE09-C1B3962AFFC3}" dt="2022-08-11T18:04:21.997" v="23038" actId="207"/>
          <ac:spMkLst>
            <pc:docMk/>
            <pc:sldMk cId="2229032089" sldId="359"/>
            <ac:spMk id="30" creationId="{DCE5913F-E07F-9B17-5186-C8ABB2FC1637}"/>
          </ac:spMkLst>
        </pc:spChg>
        <pc:spChg chg="mod">
          <ac:chgData name="Abdessamad Derraz" userId="4c6d9526346a9ae3" providerId="LiveId" clId="{AD25D313-8F40-411F-BE09-C1B3962AFFC3}" dt="2022-08-11T18:04:21.997" v="23038" actId="207"/>
          <ac:spMkLst>
            <pc:docMk/>
            <pc:sldMk cId="2229032089" sldId="359"/>
            <ac:spMk id="31" creationId="{21822A50-6A45-B721-4569-E70A0411A9FF}"/>
          </ac:spMkLst>
        </pc:spChg>
        <pc:spChg chg="add del mod">
          <ac:chgData name="Abdessamad Derraz" userId="4c6d9526346a9ae3" providerId="LiveId" clId="{AD25D313-8F40-411F-BE09-C1B3962AFFC3}" dt="2022-08-11T18:04:41.219" v="23039" actId="207"/>
          <ac:spMkLst>
            <pc:docMk/>
            <pc:sldMk cId="2229032089" sldId="359"/>
            <ac:spMk id="35" creationId="{9EDE3691-D2E3-3AC4-23E2-CBDA172256DE}"/>
          </ac:spMkLst>
        </pc:spChg>
        <pc:spChg chg="mod">
          <ac:chgData name="Abdessamad Derraz" userId="4c6d9526346a9ae3" providerId="LiveId" clId="{AD25D313-8F40-411F-BE09-C1B3962AFFC3}" dt="2022-08-11T19:08:42.052" v="23508"/>
          <ac:spMkLst>
            <pc:docMk/>
            <pc:sldMk cId="2229032089" sldId="359"/>
            <ac:spMk id="38" creationId="{001CE73C-0417-26B0-EEED-E90EEF0A0E41}"/>
          </ac:spMkLst>
        </pc:spChg>
        <pc:grpChg chg="add del mod">
          <ac:chgData name="Abdessamad Derraz" userId="4c6d9526346a9ae3" providerId="LiveId" clId="{AD25D313-8F40-411F-BE09-C1B3962AFFC3}" dt="2022-08-11T18:03:45.705" v="23033" actId="207"/>
          <ac:grpSpMkLst>
            <pc:docMk/>
            <pc:sldMk cId="2229032089" sldId="359"/>
            <ac:grpSpMk id="5" creationId="{AC614F8C-6884-FFEF-0C54-AE19135A13FF}"/>
          </ac:grpSpMkLst>
        </pc:grpChg>
        <pc:grpChg chg="add del mod">
          <ac:chgData name="Abdessamad Derraz" userId="4c6d9526346a9ae3" providerId="LiveId" clId="{AD25D313-8F40-411F-BE09-C1B3962AFFC3}" dt="2022-08-11T18:03:45.705" v="23033" actId="207"/>
          <ac:grpSpMkLst>
            <pc:docMk/>
            <pc:sldMk cId="2229032089" sldId="359"/>
            <ac:grpSpMk id="13" creationId="{5510432A-A928-3270-44D8-EB547F0DCB87}"/>
          </ac:grpSpMkLst>
        </pc:grpChg>
        <pc:grpChg chg="add del mod">
          <ac:chgData name="Abdessamad Derraz" userId="4c6d9526346a9ae3" providerId="LiveId" clId="{AD25D313-8F40-411F-BE09-C1B3962AFFC3}" dt="2022-08-11T18:03:45.705" v="23033" actId="207"/>
          <ac:grpSpMkLst>
            <pc:docMk/>
            <pc:sldMk cId="2229032089" sldId="359"/>
            <ac:grpSpMk id="18" creationId="{FD7B21B5-DE5B-3210-00B3-5366FB9F8C81}"/>
          </ac:grpSpMkLst>
        </pc:grpChg>
        <pc:grpChg chg="add del mod">
          <ac:chgData name="Abdessamad Derraz" userId="4c6d9526346a9ae3" providerId="LiveId" clId="{AD25D313-8F40-411F-BE09-C1B3962AFFC3}" dt="2022-08-11T18:04:17.935" v="23037" actId="207"/>
          <ac:grpSpMkLst>
            <pc:docMk/>
            <pc:sldMk cId="2229032089" sldId="359"/>
            <ac:grpSpMk id="26" creationId="{A7B81884-8A2D-8956-D071-80A1F9098539}"/>
          </ac:grpSpMkLst>
        </pc:grpChg>
        <pc:grpChg chg="add del mod">
          <ac:chgData name="Abdessamad Derraz" userId="4c6d9526346a9ae3" providerId="LiveId" clId="{AD25D313-8F40-411F-BE09-C1B3962AFFC3}" dt="2022-08-11T18:04:21.997" v="23038" actId="207"/>
          <ac:grpSpMkLst>
            <pc:docMk/>
            <pc:sldMk cId="2229032089" sldId="359"/>
            <ac:grpSpMk id="29" creationId="{3649BDEC-4B82-8836-6242-E0A5F26B8213}"/>
          </ac:grpSpMkLst>
        </pc:grpChg>
        <pc:grpChg chg="add del mod">
          <ac:chgData name="Abdessamad Derraz" userId="4c6d9526346a9ae3" providerId="LiveId" clId="{AD25D313-8F40-411F-BE09-C1B3962AFFC3}" dt="2022-08-11T18:03:45.705" v="23033" actId="207"/>
          <ac:grpSpMkLst>
            <pc:docMk/>
            <pc:sldMk cId="2229032089" sldId="359"/>
            <ac:grpSpMk id="32" creationId="{E84CA032-71F5-93FA-B594-E69179F3D872}"/>
          </ac:grpSpMkLst>
        </pc:grpChg>
        <pc:grpChg chg="add mod">
          <ac:chgData name="Abdessamad Derraz" userId="4c6d9526346a9ae3" providerId="LiveId" clId="{AD25D313-8F40-411F-BE09-C1B3962AFFC3}" dt="2022-08-14T17:57:18.461" v="33635" actId="1076"/>
          <ac:grpSpMkLst>
            <pc:docMk/>
            <pc:sldMk cId="2229032089" sldId="359"/>
            <ac:grpSpMk id="37" creationId="{05475157-C1AA-343D-8A47-8613C85F629B}"/>
          </ac:grpSpMkLst>
        </pc:grpChg>
        <pc:picChg chg="add del mod">
          <ac:chgData name="Abdessamad Derraz" userId="4c6d9526346a9ae3" providerId="LiveId" clId="{AD25D313-8F40-411F-BE09-C1B3962AFFC3}" dt="2022-08-11T18:02:44.356" v="23022" actId="478"/>
          <ac:picMkLst>
            <pc:docMk/>
            <pc:sldMk cId="2229032089" sldId="359"/>
            <ac:picMk id="3" creationId="{82844C3D-DBF6-5438-EC19-3B6C43C883B5}"/>
          </ac:picMkLst>
        </pc:picChg>
        <pc:picChg chg="add del mod">
          <ac:chgData name="Abdessamad Derraz" userId="4c6d9526346a9ae3" providerId="LiveId" clId="{AD25D313-8F40-411F-BE09-C1B3962AFFC3}" dt="2022-08-11T18:03:45.705" v="23033" actId="207"/>
          <ac:picMkLst>
            <pc:docMk/>
            <pc:sldMk cId="2229032089" sldId="359"/>
            <ac:picMk id="4" creationId="{FB9C1C29-C274-6985-62E2-3FB8C9596F6A}"/>
          </ac:picMkLst>
        </pc:picChg>
        <pc:picChg chg="mod">
          <ac:chgData name="Abdessamad Derraz" userId="4c6d9526346a9ae3" providerId="LiveId" clId="{AD25D313-8F40-411F-BE09-C1B3962AFFC3}" dt="2022-08-11T18:03:45.705" v="23033" actId="207"/>
          <ac:picMkLst>
            <pc:docMk/>
            <pc:sldMk cId="2229032089" sldId="359"/>
            <ac:picMk id="6" creationId="{2598A587-133C-4521-07EB-8D6E0EDC0344}"/>
          </ac:picMkLst>
        </pc:picChg>
        <pc:picChg chg="add del mod">
          <ac:chgData name="Abdessamad Derraz" userId="4c6d9526346a9ae3" providerId="LiveId" clId="{AD25D313-8F40-411F-BE09-C1B3962AFFC3}" dt="2022-08-11T18:03:55.566" v="23034" actId="208"/>
          <ac:picMkLst>
            <pc:docMk/>
            <pc:sldMk cId="2229032089" sldId="359"/>
            <ac:picMk id="23" creationId="{707C125D-1A28-FEEA-B446-1815B823DBFB}"/>
          </ac:picMkLst>
        </pc:picChg>
        <pc:picChg chg="add del mod">
          <ac:chgData name="Abdessamad Derraz" userId="4c6d9526346a9ae3" providerId="LiveId" clId="{AD25D313-8F40-411F-BE09-C1B3962AFFC3}" dt="2022-08-11T18:03:55.566" v="23034" actId="208"/>
          <ac:picMkLst>
            <pc:docMk/>
            <pc:sldMk cId="2229032089" sldId="359"/>
            <ac:picMk id="25" creationId="{FA9054F7-DF88-1371-CA96-8231519335AE}"/>
          </ac:picMkLst>
        </pc:picChg>
        <pc:picChg chg="mod">
          <ac:chgData name="Abdessamad Derraz" userId="4c6d9526346a9ae3" providerId="LiveId" clId="{AD25D313-8F40-411F-BE09-C1B3962AFFC3}" dt="2022-08-11T18:03:45.705" v="23033" actId="207"/>
          <ac:picMkLst>
            <pc:docMk/>
            <pc:sldMk cId="2229032089" sldId="359"/>
            <ac:picMk id="33" creationId="{8CBDAD8B-7F50-7257-DAB8-D28B16613ECC}"/>
          </ac:picMkLst>
        </pc:picChg>
        <pc:picChg chg="mod">
          <ac:chgData name="Abdessamad Derraz" userId="4c6d9526346a9ae3" providerId="LiveId" clId="{AD25D313-8F40-411F-BE09-C1B3962AFFC3}" dt="2022-08-11T18:03:45.705" v="23033" actId="207"/>
          <ac:picMkLst>
            <pc:docMk/>
            <pc:sldMk cId="2229032089" sldId="359"/>
            <ac:picMk id="34" creationId="{C7F4179A-543F-5919-F140-385DCF7023B9}"/>
          </ac:picMkLst>
        </pc:picChg>
        <pc:picChg chg="add del mod">
          <ac:chgData name="Abdessamad Derraz" userId="4c6d9526346a9ae3" providerId="LiveId" clId="{AD25D313-8F40-411F-BE09-C1B3962AFFC3}" dt="2022-08-11T19:08:37.053" v="23507" actId="478"/>
          <ac:picMkLst>
            <pc:docMk/>
            <pc:sldMk cId="2229032089" sldId="359"/>
            <ac:picMk id="36" creationId="{D1EAB7A5-18FE-94DD-5882-DB6C04979CE1}"/>
          </ac:picMkLst>
        </pc:picChg>
        <pc:picChg chg="mod">
          <ac:chgData name="Abdessamad Derraz" userId="4c6d9526346a9ae3" providerId="LiveId" clId="{AD25D313-8F40-411F-BE09-C1B3962AFFC3}" dt="2022-08-11T19:08:42.052" v="23508"/>
          <ac:picMkLst>
            <pc:docMk/>
            <pc:sldMk cId="2229032089" sldId="359"/>
            <ac:picMk id="39" creationId="{98CCD181-BF66-D91B-BC5F-EF207FD1F67A}"/>
          </ac:picMkLst>
        </pc:picChg>
      </pc:sldChg>
      <pc:sldChg chg="addSp delSp modSp add mod modAnim modNotesTx">
        <pc:chgData name="Abdessamad Derraz" userId="4c6d9526346a9ae3" providerId="LiveId" clId="{AD25D313-8F40-411F-BE09-C1B3962AFFC3}" dt="2022-08-14T20:01:43.929" v="35321"/>
        <pc:sldMkLst>
          <pc:docMk/>
          <pc:sldMk cId="2731511843" sldId="360"/>
        </pc:sldMkLst>
        <pc:spChg chg="mod replST">
          <ac:chgData name="Abdessamad Derraz" userId="4c6d9526346a9ae3" providerId="LiveId" clId="{AD25D313-8F40-411F-BE09-C1B3962AFFC3}" dt="2022-08-14T20:01:41.884" v="35306"/>
          <ac:spMkLst>
            <pc:docMk/>
            <pc:sldMk cId="2731511843" sldId="360"/>
            <ac:spMk id="2" creationId="{569C36CF-AFEA-45FC-3618-0143E15C8EF6}"/>
          </ac:spMkLst>
        </pc:spChg>
        <pc:spChg chg="del">
          <ac:chgData name="Abdessamad Derraz" userId="4c6d9526346a9ae3" providerId="LiveId" clId="{AD25D313-8F40-411F-BE09-C1B3962AFFC3}" dt="2022-08-11T19:22:27.836" v="23730" actId="478"/>
          <ac:spMkLst>
            <pc:docMk/>
            <pc:sldMk cId="2731511843" sldId="360"/>
            <ac:spMk id="17" creationId="{E63D519A-92D7-B3CF-9468-94625C4C26B4}"/>
          </ac:spMkLst>
        </pc:spChg>
        <pc:spChg chg="del">
          <ac:chgData name="Abdessamad Derraz" userId="4c6d9526346a9ae3" providerId="LiveId" clId="{AD25D313-8F40-411F-BE09-C1B3962AFFC3}" dt="2022-08-11T19:22:27.836" v="23730" actId="478"/>
          <ac:spMkLst>
            <pc:docMk/>
            <pc:sldMk cId="2731511843" sldId="360"/>
            <ac:spMk id="21" creationId="{D451F9F8-87E0-1C53-5751-1A77AB2A6D8A}"/>
          </ac:spMkLst>
        </pc:spChg>
        <pc:spChg chg="del">
          <ac:chgData name="Abdessamad Derraz" userId="4c6d9526346a9ae3" providerId="LiveId" clId="{AD25D313-8F40-411F-BE09-C1B3962AFFC3}" dt="2022-08-11T19:22:27.836" v="23730" actId="478"/>
          <ac:spMkLst>
            <pc:docMk/>
            <pc:sldMk cId="2731511843" sldId="360"/>
            <ac:spMk id="22" creationId="{DF5482D2-C49B-5F0B-E6AA-7BA51DA775D7}"/>
          </ac:spMkLst>
        </pc:spChg>
        <pc:spChg chg="add mod topLvl replST">
          <ac:chgData name="Abdessamad Derraz" userId="4c6d9526346a9ae3" providerId="LiveId" clId="{AD25D313-8F40-411F-BE09-C1B3962AFFC3}" dt="2022-08-14T20:01:42.055" v="35308"/>
          <ac:spMkLst>
            <pc:docMk/>
            <pc:sldMk cId="2731511843" sldId="360"/>
            <ac:spMk id="23" creationId="{A3EF01F2-3CE6-F76C-2FBB-10DB1BD7998C}"/>
          </ac:spMkLst>
        </pc:spChg>
        <pc:spChg chg="add mod topLvl replST">
          <ac:chgData name="Abdessamad Derraz" userId="4c6d9526346a9ae3" providerId="LiveId" clId="{AD25D313-8F40-411F-BE09-C1B3962AFFC3}" dt="2022-08-14T20:01:42.594" v="35310"/>
          <ac:spMkLst>
            <pc:docMk/>
            <pc:sldMk cId="2731511843" sldId="360"/>
            <ac:spMk id="24" creationId="{5E9660C1-3239-1118-AE97-83ECBBF3F204}"/>
          </ac:spMkLst>
        </pc:spChg>
        <pc:spChg chg="del">
          <ac:chgData name="Abdessamad Derraz" userId="4c6d9526346a9ae3" providerId="LiveId" clId="{AD25D313-8F40-411F-BE09-C1B3962AFFC3}" dt="2022-08-11T19:22:27.836" v="23730" actId="478"/>
          <ac:spMkLst>
            <pc:docMk/>
            <pc:sldMk cId="2731511843" sldId="360"/>
            <ac:spMk id="24" creationId="{B8755E0D-DDD0-8A18-4366-E47573009932}"/>
          </ac:spMkLst>
        </pc:spChg>
        <pc:spChg chg="add mod topLvl replST">
          <ac:chgData name="Abdessamad Derraz" userId="4c6d9526346a9ae3" providerId="LiveId" clId="{AD25D313-8F40-411F-BE09-C1B3962AFFC3}" dt="2022-08-14T20:01:42.932" v="35312"/>
          <ac:spMkLst>
            <pc:docMk/>
            <pc:sldMk cId="2731511843" sldId="360"/>
            <ac:spMk id="25" creationId="{9DD458D1-DFF4-36EE-5393-2E064D48C6AC}"/>
          </ac:spMkLst>
        </pc:spChg>
        <pc:spChg chg="add mod topLvl replST">
          <ac:chgData name="Abdessamad Derraz" userId="4c6d9526346a9ae3" providerId="LiveId" clId="{AD25D313-8F40-411F-BE09-C1B3962AFFC3}" dt="2022-08-14T20:01:43.130" v="35314"/>
          <ac:spMkLst>
            <pc:docMk/>
            <pc:sldMk cId="2731511843" sldId="360"/>
            <ac:spMk id="26" creationId="{0452B1E5-10A1-8CD6-EE1A-0C4E72F228DA}"/>
          </ac:spMkLst>
        </pc:spChg>
        <pc:spChg chg="add mod topLvl replST">
          <ac:chgData name="Abdessamad Derraz" userId="4c6d9526346a9ae3" providerId="LiveId" clId="{AD25D313-8F40-411F-BE09-C1B3962AFFC3}" dt="2022-08-14T20:01:43.325" v="35316"/>
          <ac:spMkLst>
            <pc:docMk/>
            <pc:sldMk cId="2731511843" sldId="360"/>
            <ac:spMk id="27" creationId="{D9905C60-8826-F4FB-B9BC-13760769276D}"/>
          </ac:spMkLst>
        </pc:spChg>
        <pc:spChg chg="add mod topLvl replST">
          <ac:chgData name="Abdessamad Derraz" userId="4c6d9526346a9ae3" providerId="LiveId" clId="{AD25D313-8F40-411F-BE09-C1B3962AFFC3}" dt="2022-08-14T20:01:43.598" v="35318"/>
          <ac:spMkLst>
            <pc:docMk/>
            <pc:sldMk cId="2731511843" sldId="360"/>
            <ac:spMk id="28" creationId="{2AE0D9C6-7855-45AD-2B6F-8C48490DD5EC}"/>
          </ac:spMkLst>
        </pc:spChg>
        <pc:spChg chg="add mod topLvl replST">
          <ac:chgData name="Abdessamad Derraz" userId="4c6d9526346a9ae3" providerId="LiveId" clId="{AD25D313-8F40-411F-BE09-C1B3962AFFC3}" dt="2022-08-14T20:01:43.873" v="35320"/>
          <ac:spMkLst>
            <pc:docMk/>
            <pc:sldMk cId="2731511843" sldId="360"/>
            <ac:spMk id="29" creationId="{4ED9A687-ECC3-BD7E-A718-2B2443FA7570}"/>
          </ac:spMkLst>
        </pc:spChg>
        <pc:spChg chg="del">
          <ac:chgData name="Abdessamad Derraz" userId="4c6d9526346a9ae3" providerId="LiveId" clId="{AD25D313-8F40-411F-BE09-C1B3962AFFC3}" dt="2022-08-11T19:22:27.836" v="23730" actId="478"/>
          <ac:spMkLst>
            <pc:docMk/>
            <pc:sldMk cId="2731511843" sldId="360"/>
            <ac:spMk id="35" creationId="{9EDE3691-D2E3-3AC4-23E2-CBDA172256DE}"/>
          </ac:spMkLst>
        </pc:spChg>
        <pc:spChg chg="replST">
          <ac:chgData name="Abdessamad Derraz" userId="4c6d9526346a9ae3" providerId="LiveId" clId="{AD25D313-8F40-411F-BE09-C1B3962AFFC3}" dt="2022-08-14T20:01:43.929" v="35321"/>
          <ac:spMkLst>
            <pc:docMk/>
            <pc:sldMk cId="2731511843" sldId="360"/>
            <ac:spMk id="37" creationId="{8A1E3542-D313-B143-7EE0-31B7B4D8C5A2}"/>
          </ac:spMkLst>
        </pc:spChg>
        <pc:grpChg chg="del">
          <ac:chgData name="Abdessamad Derraz" userId="4c6d9526346a9ae3" providerId="LiveId" clId="{AD25D313-8F40-411F-BE09-C1B3962AFFC3}" dt="2022-08-11T19:22:27.836" v="23730" actId="478"/>
          <ac:grpSpMkLst>
            <pc:docMk/>
            <pc:sldMk cId="2731511843" sldId="360"/>
            <ac:grpSpMk id="5" creationId="{AC614F8C-6884-FFEF-0C54-AE19135A13FF}"/>
          </ac:grpSpMkLst>
        </pc:grpChg>
        <pc:grpChg chg="del">
          <ac:chgData name="Abdessamad Derraz" userId="4c6d9526346a9ae3" providerId="LiveId" clId="{AD25D313-8F40-411F-BE09-C1B3962AFFC3}" dt="2022-08-11T19:22:27.836" v="23730" actId="478"/>
          <ac:grpSpMkLst>
            <pc:docMk/>
            <pc:sldMk cId="2731511843" sldId="360"/>
            <ac:grpSpMk id="13" creationId="{5510432A-A928-3270-44D8-EB547F0DCB87}"/>
          </ac:grpSpMkLst>
        </pc:grpChg>
        <pc:grpChg chg="del">
          <ac:chgData name="Abdessamad Derraz" userId="4c6d9526346a9ae3" providerId="LiveId" clId="{AD25D313-8F40-411F-BE09-C1B3962AFFC3}" dt="2022-08-11T19:22:27.836" v="23730" actId="478"/>
          <ac:grpSpMkLst>
            <pc:docMk/>
            <pc:sldMk cId="2731511843" sldId="360"/>
            <ac:grpSpMk id="18" creationId="{FD7B21B5-DE5B-3210-00B3-5366FB9F8C81}"/>
          </ac:grpSpMkLst>
        </pc:grpChg>
        <pc:grpChg chg="del">
          <ac:chgData name="Abdessamad Derraz" userId="4c6d9526346a9ae3" providerId="LiveId" clId="{AD25D313-8F40-411F-BE09-C1B3962AFFC3}" dt="2022-08-11T19:22:27.836" v="23730" actId="478"/>
          <ac:grpSpMkLst>
            <pc:docMk/>
            <pc:sldMk cId="2731511843" sldId="360"/>
            <ac:grpSpMk id="26" creationId="{A7B81884-8A2D-8956-D071-80A1F9098539}"/>
          </ac:grpSpMkLst>
        </pc:grpChg>
        <pc:grpChg chg="del">
          <ac:chgData name="Abdessamad Derraz" userId="4c6d9526346a9ae3" providerId="LiveId" clId="{AD25D313-8F40-411F-BE09-C1B3962AFFC3}" dt="2022-08-11T19:22:27.836" v="23730" actId="478"/>
          <ac:grpSpMkLst>
            <pc:docMk/>
            <pc:sldMk cId="2731511843" sldId="360"/>
            <ac:grpSpMk id="29" creationId="{3649BDEC-4B82-8836-6242-E0A5F26B8213}"/>
          </ac:grpSpMkLst>
        </pc:grpChg>
        <pc:grpChg chg="add del mod">
          <ac:chgData name="Abdessamad Derraz" userId="4c6d9526346a9ae3" providerId="LiveId" clId="{AD25D313-8F40-411F-BE09-C1B3962AFFC3}" dt="2022-08-14T18:34:26.427" v="33918" actId="165"/>
          <ac:grpSpMkLst>
            <pc:docMk/>
            <pc:sldMk cId="2731511843" sldId="360"/>
            <ac:grpSpMk id="30" creationId="{66B1A133-3F2E-7404-E1A3-66E5BEC802DA}"/>
          </ac:grpSpMkLst>
        </pc:grpChg>
        <pc:grpChg chg="add del mod">
          <ac:chgData name="Abdessamad Derraz" userId="4c6d9526346a9ae3" providerId="LiveId" clId="{AD25D313-8F40-411F-BE09-C1B3962AFFC3}" dt="2022-08-14T18:34:28.745" v="33919" actId="165"/>
          <ac:grpSpMkLst>
            <pc:docMk/>
            <pc:sldMk cId="2731511843" sldId="360"/>
            <ac:grpSpMk id="31" creationId="{F3C8162D-9DB4-648E-7DD7-3B7ECFF103DB}"/>
          </ac:grpSpMkLst>
        </pc:grpChg>
        <pc:grpChg chg="add del mod">
          <ac:chgData name="Abdessamad Derraz" userId="4c6d9526346a9ae3" providerId="LiveId" clId="{AD25D313-8F40-411F-BE09-C1B3962AFFC3}" dt="2022-08-14T18:34:31.134" v="33920" actId="165"/>
          <ac:grpSpMkLst>
            <pc:docMk/>
            <pc:sldMk cId="2731511843" sldId="360"/>
            <ac:grpSpMk id="32" creationId="{36AAA63F-A746-3662-5A17-DBF1C7EB1C9D}"/>
          </ac:grpSpMkLst>
        </pc:grpChg>
        <pc:grpChg chg="del">
          <ac:chgData name="Abdessamad Derraz" userId="4c6d9526346a9ae3" providerId="LiveId" clId="{AD25D313-8F40-411F-BE09-C1B3962AFFC3}" dt="2022-08-11T19:22:27.836" v="23730" actId="478"/>
          <ac:grpSpMkLst>
            <pc:docMk/>
            <pc:sldMk cId="2731511843" sldId="360"/>
            <ac:grpSpMk id="32" creationId="{E84CA032-71F5-93FA-B594-E69179F3D872}"/>
          </ac:grpSpMkLst>
        </pc:grpChg>
        <pc:grpChg chg="add del mod">
          <ac:chgData name="Abdessamad Derraz" userId="4c6d9526346a9ae3" providerId="LiveId" clId="{AD25D313-8F40-411F-BE09-C1B3962AFFC3}" dt="2022-08-14T18:34:35.539" v="33921" actId="165"/>
          <ac:grpSpMkLst>
            <pc:docMk/>
            <pc:sldMk cId="2731511843" sldId="360"/>
            <ac:grpSpMk id="33" creationId="{8E311E8B-B5CF-7F9D-BF46-E77786CCFC89}"/>
          </ac:grpSpMkLst>
        </pc:grpChg>
        <pc:grpChg chg="add del mod">
          <ac:chgData name="Abdessamad Derraz" userId="4c6d9526346a9ae3" providerId="LiveId" clId="{AD25D313-8F40-411F-BE09-C1B3962AFFC3}" dt="2022-08-14T18:34:23.338" v="33917" actId="165"/>
          <ac:grpSpMkLst>
            <pc:docMk/>
            <pc:sldMk cId="2731511843" sldId="360"/>
            <ac:grpSpMk id="34" creationId="{FD676023-E7A9-DB72-17E9-A03FDBAB1832}"/>
          </ac:grpSpMkLst>
        </pc:grpChg>
        <pc:grpChg chg="add del mod">
          <ac:chgData name="Abdessamad Derraz" userId="4c6d9526346a9ae3" providerId="LiveId" clId="{AD25D313-8F40-411F-BE09-C1B3962AFFC3}" dt="2022-08-14T18:34:41.013" v="33923" actId="165"/>
          <ac:grpSpMkLst>
            <pc:docMk/>
            <pc:sldMk cId="2731511843" sldId="360"/>
            <ac:grpSpMk id="35" creationId="{FD2961D5-BB7B-A44D-8A6D-8288F1C5E13B}"/>
          </ac:grpSpMkLst>
        </pc:grpChg>
        <pc:grpChg chg="add del mod">
          <ac:chgData name="Abdessamad Derraz" userId="4c6d9526346a9ae3" providerId="LiveId" clId="{AD25D313-8F40-411F-BE09-C1B3962AFFC3}" dt="2022-08-14T18:34:38.443" v="33922" actId="165"/>
          <ac:grpSpMkLst>
            <pc:docMk/>
            <pc:sldMk cId="2731511843" sldId="360"/>
            <ac:grpSpMk id="36" creationId="{A699A253-8CDA-0BCA-E98D-8FD4E78E3D8D}"/>
          </ac:grpSpMkLst>
        </pc:grpChg>
        <pc:grpChg chg="del">
          <ac:chgData name="Abdessamad Derraz" userId="4c6d9526346a9ae3" providerId="LiveId" clId="{AD25D313-8F40-411F-BE09-C1B3962AFFC3}" dt="2022-08-11T19:22:25.027" v="23729" actId="478"/>
          <ac:grpSpMkLst>
            <pc:docMk/>
            <pc:sldMk cId="2731511843" sldId="360"/>
            <ac:grpSpMk id="37" creationId="{05475157-C1AA-343D-8A47-8613C85F629B}"/>
          </ac:grpSpMkLst>
        </pc:grpChg>
        <pc:picChg chg="add mod topLvl replST">
          <ac:chgData name="Abdessamad Derraz" userId="4c6d9526346a9ae3" providerId="LiveId" clId="{AD25D313-8F40-411F-BE09-C1B3962AFFC3}" dt="2022-08-14T20:01:42.011" v="35307"/>
          <ac:picMkLst>
            <pc:docMk/>
            <pc:sldMk cId="2731511843" sldId="360"/>
            <ac:picMk id="4" creationId="{1DB47795-B929-8AC6-345B-D00FAAA99BBC}"/>
          </ac:picMkLst>
        </pc:picChg>
        <pc:picChg chg="del">
          <ac:chgData name="Abdessamad Derraz" userId="4c6d9526346a9ae3" providerId="LiveId" clId="{AD25D313-8F40-411F-BE09-C1B3962AFFC3}" dt="2022-08-11T19:22:27.836" v="23730" actId="478"/>
          <ac:picMkLst>
            <pc:docMk/>
            <pc:sldMk cId="2731511843" sldId="360"/>
            <ac:picMk id="4" creationId="{FB9C1C29-C274-6985-62E2-3FB8C9596F6A}"/>
          </ac:picMkLst>
        </pc:picChg>
        <pc:picChg chg="add mod topLvl replST">
          <ac:chgData name="Abdessamad Derraz" userId="4c6d9526346a9ae3" providerId="LiveId" clId="{AD25D313-8F40-411F-BE09-C1B3962AFFC3}" dt="2022-08-14T20:01:42.197" v="35309"/>
          <ac:picMkLst>
            <pc:docMk/>
            <pc:sldMk cId="2731511843" sldId="360"/>
            <ac:picMk id="6" creationId="{F08478ED-6308-CAE8-E16F-9DC1A924F58B}"/>
          </ac:picMkLst>
        </pc:picChg>
        <pc:picChg chg="add mod topLvl replST">
          <ac:chgData name="Abdessamad Derraz" userId="4c6d9526346a9ae3" providerId="LiveId" clId="{AD25D313-8F40-411F-BE09-C1B3962AFFC3}" dt="2022-08-14T20:01:42.791" v="35311"/>
          <ac:picMkLst>
            <pc:docMk/>
            <pc:sldMk cId="2731511843" sldId="360"/>
            <ac:picMk id="8" creationId="{4DC52711-982B-3DA2-B33B-47702A7BA766}"/>
          </ac:picMkLst>
        </pc:picChg>
        <pc:picChg chg="add mod topLvl replST">
          <ac:chgData name="Abdessamad Derraz" userId="4c6d9526346a9ae3" providerId="LiveId" clId="{AD25D313-8F40-411F-BE09-C1B3962AFFC3}" dt="2022-08-14T20:01:43.031" v="35313"/>
          <ac:picMkLst>
            <pc:docMk/>
            <pc:sldMk cId="2731511843" sldId="360"/>
            <ac:picMk id="10" creationId="{5688FDA4-63DB-FDB5-2323-FB72FFCDA177}"/>
          </ac:picMkLst>
        </pc:picChg>
        <pc:picChg chg="add mod topLvl replST">
          <ac:chgData name="Abdessamad Derraz" userId="4c6d9526346a9ae3" providerId="LiveId" clId="{AD25D313-8F40-411F-BE09-C1B3962AFFC3}" dt="2022-08-14T20:01:43.183" v="35315"/>
          <ac:picMkLst>
            <pc:docMk/>
            <pc:sldMk cId="2731511843" sldId="360"/>
            <ac:picMk id="12" creationId="{BF6CA5D2-A12A-BCBE-9E34-99E4E6BD34D5}"/>
          </ac:picMkLst>
        </pc:picChg>
        <pc:picChg chg="add mod topLvl replST">
          <ac:chgData name="Abdessamad Derraz" userId="4c6d9526346a9ae3" providerId="LiveId" clId="{AD25D313-8F40-411F-BE09-C1B3962AFFC3}" dt="2022-08-14T20:01:43.427" v="35317"/>
          <ac:picMkLst>
            <pc:docMk/>
            <pc:sldMk cId="2731511843" sldId="360"/>
            <ac:picMk id="14" creationId="{4C3D826E-02EA-E04C-411E-279C4BCD3779}"/>
          </ac:picMkLst>
        </pc:picChg>
        <pc:picChg chg="add mod topLvl replST">
          <ac:chgData name="Abdessamad Derraz" userId="4c6d9526346a9ae3" providerId="LiveId" clId="{AD25D313-8F40-411F-BE09-C1B3962AFFC3}" dt="2022-08-14T20:01:43.702" v="35319"/>
          <ac:picMkLst>
            <pc:docMk/>
            <pc:sldMk cId="2731511843" sldId="360"/>
            <ac:picMk id="16" creationId="{6FEAD14B-F9E1-7479-9A9A-183FE8817F70}"/>
          </ac:picMkLst>
        </pc:picChg>
        <pc:picChg chg="add mod">
          <ac:chgData name="Abdessamad Derraz" userId="4c6d9526346a9ae3" providerId="LiveId" clId="{AD25D313-8F40-411F-BE09-C1B3962AFFC3}" dt="2022-08-14T18:24:58.336" v="33698" actId="571"/>
          <ac:picMkLst>
            <pc:docMk/>
            <pc:sldMk cId="2731511843" sldId="360"/>
            <ac:picMk id="17" creationId="{FFB1E98D-91D1-4A7D-210F-59909E01C532}"/>
          </ac:picMkLst>
        </pc:picChg>
        <pc:picChg chg="add mod">
          <ac:chgData name="Abdessamad Derraz" userId="4c6d9526346a9ae3" providerId="LiveId" clId="{AD25D313-8F40-411F-BE09-C1B3962AFFC3}" dt="2022-08-14T18:24:58.336" v="33698" actId="571"/>
          <ac:picMkLst>
            <pc:docMk/>
            <pc:sldMk cId="2731511843" sldId="360"/>
            <ac:picMk id="18" creationId="{1E821D6D-FDDE-35D9-22DB-07E4807EDCCD}"/>
          </ac:picMkLst>
        </pc:picChg>
        <pc:picChg chg="add mod">
          <ac:chgData name="Abdessamad Derraz" userId="4c6d9526346a9ae3" providerId="LiveId" clId="{AD25D313-8F40-411F-BE09-C1B3962AFFC3}" dt="2022-08-14T18:24:58.336" v="33698" actId="571"/>
          <ac:picMkLst>
            <pc:docMk/>
            <pc:sldMk cId="2731511843" sldId="360"/>
            <ac:picMk id="19" creationId="{23A3623F-EFAC-59EA-E9DF-3B9C9B13E794}"/>
          </ac:picMkLst>
        </pc:picChg>
        <pc:picChg chg="add mod">
          <ac:chgData name="Abdessamad Derraz" userId="4c6d9526346a9ae3" providerId="LiveId" clId="{AD25D313-8F40-411F-BE09-C1B3962AFFC3}" dt="2022-08-14T18:25:02.950" v="33700" actId="571"/>
          <ac:picMkLst>
            <pc:docMk/>
            <pc:sldMk cId="2731511843" sldId="360"/>
            <ac:picMk id="20" creationId="{AF8DB488-E77D-20C2-E01C-812894C54E32}"/>
          </ac:picMkLst>
        </pc:picChg>
        <pc:picChg chg="add mod">
          <ac:chgData name="Abdessamad Derraz" userId="4c6d9526346a9ae3" providerId="LiveId" clId="{AD25D313-8F40-411F-BE09-C1B3962AFFC3}" dt="2022-08-14T18:25:02.950" v="33700" actId="571"/>
          <ac:picMkLst>
            <pc:docMk/>
            <pc:sldMk cId="2731511843" sldId="360"/>
            <ac:picMk id="21" creationId="{90AB6F33-3D60-ED5C-D4E6-6C1629ACA8EB}"/>
          </ac:picMkLst>
        </pc:picChg>
        <pc:picChg chg="add mod">
          <ac:chgData name="Abdessamad Derraz" userId="4c6d9526346a9ae3" providerId="LiveId" clId="{AD25D313-8F40-411F-BE09-C1B3962AFFC3}" dt="2022-08-14T18:25:02.950" v="33700" actId="571"/>
          <ac:picMkLst>
            <pc:docMk/>
            <pc:sldMk cId="2731511843" sldId="360"/>
            <ac:picMk id="22" creationId="{6AB75559-8439-51BF-0C2D-23996C6A3966}"/>
          </ac:picMkLst>
        </pc:picChg>
        <pc:picChg chg="del">
          <ac:chgData name="Abdessamad Derraz" userId="4c6d9526346a9ae3" providerId="LiveId" clId="{AD25D313-8F40-411F-BE09-C1B3962AFFC3}" dt="2022-08-11T19:22:27.836" v="23730" actId="478"/>
          <ac:picMkLst>
            <pc:docMk/>
            <pc:sldMk cId="2731511843" sldId="360"/>
            <ac:picMk id="23" creationId="{707C125D-1A28-FEEA-B446-1815B823DBFB}"/>
          </ac:picMkLst>
        </pc:picChg>
        <pc:picChg chg="del">
          <ac:chgData name="Abdessamad Derraz" userId="4c6d9526346a9ae3" providerId="LiveId" clId="{AD25D313-8F40-411F-BE09-C1B3962AFFC3}" dt="2022-08-11T19:22:27.836" v="23730" actId="478"/>
          <ac:picMkLst>
            <pc:docMk/>
            <pc:sldMk cId="2731511843" sldId="360"/>
            <ac:picMk id="25" creationId="{FA9054F7-DF88-1371-CA96-8231519335AE}"/>
          </ac:picMkLst>
        </pc:picChg>
      </pc:sldChg>
      <pc:sldChg chg="addSp delSp modSp add mod delAnim modAnim modNotesTx">
        <pc:chgData name="Abdessamad Derraz" userId="4c6d9526346a9ae3" providerId="LiveId" clId="{AD25D313-8F40-411F-BE09-C1B3962AFFC3}" dt="2022-08-14T20:01:44.267" v="35324"/>
        <pc:sldMkLst>
          <pc:docMk/>
          <pc:sldMk cId="4243098470" sldId="361"/>
        </pc:sldMkLst>
        <pc:spChg chg="mod replST">
          <ac:chgData name="Abdessamad Derraz" userId="4c6d9526346a9ae3" providerId="LiveId" clId="{AD25D313-8F40-411F-BE09-C1B3962AFFC3}" dt="2022-08-14T20:01:44.128" v="35322"/>
          <ac:spMkLst>
            <pc:docMk/>
            <pc:sldMk cId="4243098470" sldId="361"/>
            <ac:spMk id="2" creationId="{569C36CF-AFEA-45FC-3618-0143E15C8EF6}"/>
          </ac:spMkLst>
        </pc:spChg>
        <pc:spChg chg="del">
          <ac:chgData name="Abdessamad Derraz" userId="4c6d9526346a9ae3" providerId="LiveId" clId="{AD25D313-8F40-411F-BE09-C1B3962AFFC3}" dt="2022-08-14T18:38:51.367" v="33955" actId="478"/>
          <ac:spMkLst>
            <pc:docMk/>
            <pc:sldMk cId="4243098470" sldId="361"/>
            <ac:spMk id="6" creationId="{D495D3B3-6604-134B-D3D7-E145C2195C6A}"/>
          </ac:spMkLst>
        </pc:spChg>
        <pc:spChg chg="del">
          <ac:chgData name="Abdessamad Derraz" userId="4c6d9526346a9ae3" providerId="LiveId" clId="{AD25D313-8F40-411F-BE09-C1B3962AFFC3}" dt="2022-08-14T18:38:51.367" v="33955" actId="478"/>
          <ac:spMkLst>
            <pc:docMk/>
            <pc:sldMk cId="4243098470" sldId="361"/>
            <ac:spMk id="7" creationId="{1A9E5EEA-D6F7-DA7D-4DD8-33BA517CFC0A}"/>
          </ac:spMkLst>
        </pc:spChg>
        <pc:spChg chg="replST">
          <ac:chgData name="Abdessamad Derraz" userId="4c6d9526346a9ae3" providerId="LiveId" clId="{AD25D313-8F40-411F-BE09-C1B3962AFFC3}" dt="2022-08-14T20:01:44.267" v="35324"/>
          <ac:spMkLst>
            <pc:docMk/>
            <pc:sldMk cId="4243098470" sldId="361"/>
            <ac:spMk id="8" creationId="{81FBC585-FB37-757B-70EF-ECFB6130F236}"/>
          </ac:spMkLst>
        </pc:spChg>
        <pc:spChg chg="del">
          <ac:chgData name="Abdessamad Derraz" userId="4c6d9526346a9ae3" providerId="LiveId" clId="{AD25D313-8F40-411F-BE09-C1B3962AFFC3}" dt="2022-08-14T18:38:51.367" v="33955" actId="478"/>
          <ac:spMkLst>
            <pc:docMk/>
            <pc:sldMk cId="4243098470" sldId="361"/>
            <ac:spMk id="23" creationId="{2FA1B183-6C04-D881-B711-AEA3FC749DD0}"/>
          </ac:spMkLst>
        </pc:spChg>
        <pc:spChg chg="del">
          <ac:chgData name="Abdessamad Derraz" userId="4c6d9526346a9ae3" providerId="LiveId" clId="{AD25D313-8F40-411F-BE09-C1B3962AFFC3}" dt="2022-08-14T18:38:51.367" v="33955" actId="478"/>
          <ac:spMkLst>
            <pc:docMk/>
            <pc:sldMk cId="4243098470" sldId="361"/>
            <ac:spMk id="24" creationId="{B5B5ADD0-E9A5-4593-8205-5C81A37E47D3}"/>
          </ac:spMkLst>
        </pc:spChg>
        <pc:spChg chg="del">
          <ac:chgData name="Abdessamad Derraz" userId="4c6d9526346a9ae3" providerId="LiveId" clId="{AD25D313-8F40-411F-BE09-C1B3962AFFC3}" dt="2022-08-14T18:38:51.367" v="33955" actId="478"/>
          <ac:spMkLst>
            <pc:docMk/>
            <pc:sldMk cId="4243098470" sldId="361"/>
            <ac:spMk id="25" creationId="{264BC552-D81E-9CB5-093A-968BEDCDB6A5}"/>
          </ac:spMkLst>
        </pc:spChg>
        <pc:spChg chg="del">
          <ac:chgData name="Abdessamad Derraz" userId="4c6d9526346a9ae3" providerId="LiveId" clId="{AD25D313-8F40-411F-BE09-C1B3962AFFC3}" dt="2022-08-14T18:38:51.367" v="33955" actId="478"/>
          <ac:spMkLst>
            <pc:docMk/>
            <pc:sldMk cId="4243098470" sldId="361"/>
            <ac:spMk id="26" creationId="{02155E2C-FEA5-6F70-4220-F8F6B46E3D3E}"/>
          </ac:spMkLst>
        </pc:spChg>
        <pc:spChg chg="del">
          <ac:chgData name="Abdessamad Derraz" userId="4c6d9526346a9ae3" providerId="LiveId" clId="{AD25D313-8F40-411F-BE09-C1B3962AFFC3}" dt="2022-08-14T18:38:51.367" v="33955" actId="478"/>
          <ac:spMkLst>
            <pc:docMk/>
            <pc:sldMk cId="4243098470" sldId="361"/>
            <ac:spMk id="27" creationId="{4341B3F8-64CE-9AEB-1033-8A8C8DFF1247}"/>
          </ac:spMkLst>
        </pc:spChg>
        <pc:spChg chg="del">
          <ac:chgData name="Abdessamad Derraz" userId="4c6d9526346a9ae3" providerId="LiveId" clId="{AD25D313-8F40-411F-BE09-C1B3962AFFC3}" dt="2022-08-14T18:38:51.367" v="33955" actId="478"/>
          <ac:spMkLst>
            <pc:docMk/>
            <pc:sldMk cId="4243098470" sldId="361"/>
            <ac:spMk id="28" creationId="{95510976-A8CD-6C46-AE6B-6310715F09AF}"/>
          </ac:spMkLst>
        </pc:spChg>
        <pc:spChg chg="del">
          <ac:chgData name="Abdessamad Derraz" userId="4c6d9526346a9ae3" providerId="LiveId" clId="{AD25D313-8F40-411F-BE09-C1B3962AFFC3}" dt="2022-08-14T18:38:51.367" v="33955" actId="478"/>
          <ac:spMkLst>
            <pc:docMk/>
            <pc:sldMk cId="4243098470" sldId="361"/>
            <ac:spMk id="29" creationId="{2CEB12F9-752D-7B61-B4F1-B7D2F285F972}"/>
          </ac:spMkLst>
        </pc:spChg>
        <pc:grpChg chg="add mod replST">
          <ac:chgData name="Abdessamad Derraz" userId="4c6d9526346a9ae3" providerId="LiveId" clId="{AD25D313-8F40-411F-BE09-C1B3962AFFC3}" dt="2022-08-14T20:01:44.169" v="35323"/>
          <ac:grpSpMkLst>
            <pc:docMk/>
            <pc:sldMk cId="4243098470" sldId="361"/>
            <ac:grpSpMk id="5" creationId="{A2E19646-5358-F06D-3B9D-375C47E893CA}"/>
          </ac:grpSpMkLst>
        </pc:grpChg>
        <pc:grpChg chg="del">
          <ac:chgData name="Abdessamad Derraz" userId="4c6d9526346a9ae3" providerId="LiveId" clId="{AD25D313-8F40-411F-BE09-C1B3962AFFC3}" dt="2022-08-14T18:38:51.367" v="33955" actId="478"/>
          <ac:grpSpMkLst>
            <pc:docMk/>
            <pc:sldMk cId="4243098470" sldId="361"/>
            <ac:grpSpMk id="16" creationId="{1D689427-AFE8-63FC-F0BA-AF5FD86F8C60}"/>
          </ac:grpSpMkLst>
        </pc:grpChg>
        <pc:picChg chg="add mod">
          <ac:chgData name="Abdessamad Derraz" userId="4c6d9526346a9ae3" providerId="LiveId" clId="{AD25D313-8F40-411F-BE09-C1B3962AFFC3}" dt="2022-08-14T18:40:45.517" v="33963" actId="164"/>
          <ac:picMkLst>
            <pc:docMk/>
            <pc:sldMk cId="4243098470" sldId="361"/>
            <ac:picMk id="4" creationId="{0D1027B6-291B-051F-7D27-43DF8405EA26}"/>
          </ac:picMkLst>
        </pc:picChg>
        <pc:picChg chg="del">
          <ac:chgData name="Abdessamad Derraz" userId="4c6d9526346a9ae3" providerId="LiveId" clId="{AD25D313-8F40-411F-BE09-C1B3962AFFC3}" dt="2022-08-14T18:38:51.367" v="33955" actId="478"/>
          <ac:picMkLst>
            <pc:docMk/>
            <pc:sldMk cId="4243098470" sldId="361"/>
            <ac:picMk id="20" creationId="{AF34B45D-F11B-34C9-59C2-998B55328148}"/>
          </ac:picMkLst>
        </pc:picChg>
        <pc:picChg chg="add mod">
          <ac:chgData name="Abdessamad Derraz" userId="4c6d9526346a9ae3" providerId="LiveId" clId="{AD25D313-8F40-411F-BE09-C1B3962AFFC3}" dt="2022-08-14T18:40:45.517" v="33963" actId="164"/>
          <ac:picMkLst>
            <pc:docMk/>
            <pc:sldMk cId="4243098470" sldId="361"/>
            <ac:picMk id="3074" creationId="{A3739BAB-E511-8AEB-5DB8-81237EA5C11E}"/>
          </ac:picMkLst>
        </pc:picChg>
      </pc:sldChg>
      <pc:sldChg chg="modSp add mod modNotesTx">
        <pc:chgData name="Abdessamad Derraz" userId="4c6d9526346a9ae3" providerId="LiveId" clId="{AD25D313-8F40-411F-BE09-C1B3962AFFC3}" dt="2022-08-14T20:01:44.687" v="35328"/>
        <pc:sldMkLst>
          <pc:docMk/>
          <pc:sldMk cId="1081199223" sldId="362"/>
        </pc:sldMkLst>
        <pc:spChg chg="mod replST">
          <ac:chgData name="Abdessamad Derraz" userId="4c6d9526346a9ae3" providerId="LiveId" clId="{AD25D313-8F40-411F-BE09-C1B3962AFFC3}" dt="2022-08-14T20:01:44.404" v="35325"/>
          <ac:spMkLst>
            <pc:docMk/>
            <pc:sldMk cId="1081199223" sldId="362"/>
            <ac:spMk id="2" creationId="{569C36CF-AFEA-45FC-3618-0143E15C8EF6}"/>
          </ac:spMkLst>
        </pc:spChg>
        <pc:spChg chg="replST">
          <ac:chgData name="Abdessamad Derraz" userId="4c6d9526346a9ae3" providerId="LiveId" clId="{AD25D313-8F40-411F-BE09-C1B3962AFFC3}" dt="2022-08-14T20:01:44.687" v="35328"/>
          <ac:spMkLst>
            <pc:docMk/>
            <pc:sldMk cId="1081199223" sldId="362"/>
            <ac:spMk id="3" creationId="{1671188C-5931-F2C1-7AEC-74DC83F82CD4}"/>
          </ac:spMkLst>
        </pc:spChg>
        <pc:grpChg chg="replST">
          <ac:chgData name="Abdessamad Derraz" userId="4c6d9526346a9ae3" providerId="LiveId" clId="{AD25D313-8F40-411F-BE09-C1B3962AFFC3}" dt="2022-08-14T20:01:44.595" v="35327"/>
          <ac:grpSpMkLst>
            <pc:docMk/>
            <pc:sldMk cId="1081199223" sldId="362"/>
            <ac:grpSpMk id="8" creationId="{236456FA-6B6F-B831-BFE5-DA0C1B9FC065}"/>
          </ac:grpSpMkLst>
        </pc:grpChg>
        <pc:picChg chg="replST">
          <ac:chgData name="Abdessamad Derraz" userId="4c6d9526346a9ae3" providerId="LiveId" clId="{AD25D313-8F40-411F-BE09-C1B3962AFFC3}" dt="2022-08-14T20:01:44.508" v="35326"/>
          <ac:picMkLst>
            <pc:docMk/>
            <pc:sldMk cId="1081199223" sldId="362"/>
            <ac:picMk id="1026" creationId="{ABB0B8BE-B62F-B129-51E8-FA9C9C3BD0D0}"/>
          </ac:picMkLst>
        </pc:picChg>
      </pc:sldChg>
      <pc:sldChg chg="addSp delSp modSp add mod modAnim modNotesTx">
        <pc:chgData name="Abdessamad Derraz" userId="4c6d9526346a9ae3" providerId="LiveId" clId="{AD25D313-8F40-411F-BE09-C1B3962AFFC3}" dt="2022-08-14T20:01:45.196" v="35332"/>
        <pc:sldMkLst>
          <pc:docMk/>
          <pc:sldMk cId="782757455" sldId="363"/>
        </pc:sldMkLst>
        <pc:spChg chg="mod replST">
          <ac:chgData name="Abdessamad Derraz" userId="4c6d9526346a9ae3" providerId="LiveId" clId="{AD25D313-8F40-411F-BE09-C1B3962AFFC3}" dt="2022-08-14T20:01:44.900" v="35329"/>
          <ac:spMkLst>
            <pc:docMk/>
            <pc:sldMk cId="782757455" sldId="363"/>
            <ac:spMk id="2" creationId="{569C36CF-AFEA-45FC-3618-0143E15C8EF6}"/>
          </ac:spMkLst>
        </pc:spChg>
        <pc:spChg chg="replST">
          <ac:chgData name="Abdessamad Derraz" userId="4c6d9526346a9ae3" providerId="LiveId" clId="{AD25D313-8F40-411F-BE09-C1B3962AFFC3}" dt="2022-08-14T20:01:45.196" v="35332"/>
          <ac:spMkLst>
            <pc:docMk/>
            <pc:sldMk cId="782757455" sldId="363"/>
            <ac:spMk id="7" creationId="{8BEFE0AB-2EE6-F0CA-60E8-66F98831CD71}"/>
          </ac:spMkLst>
        </pc:spChg>
        <pc:picChg chg="add del mod">
          <ac:chgData name="Abdessamad Derraz" userId="4c6d9526346a9ae3" providerId="LiveId" clId="{AD25D313-8F40-411F-BE09-C1B3962AFFC3}" dt="2022-08-12T09:29:21.488" v="24516" actId="21"/>
          <ac:picMkLst>
            <pc:docMk/>
            <pc:sldMk cId="782757455" sldId="363"/>
            <ac:picMk id="4" creationId="{3F081356-2757-F780-4361-6D992E65A79B}"/>
          </ac:picMkLst>
        </pc:picChg>
        <pc:picChg chg="add del mod">
          <ac:chgData name="Abdessamad Derraz" userId="4c6d9526346a9ae3" providerId="LiveId" clId="{AD25D313-8F40-411F-BE09-C1B3962AFFC3}" dt="2022-08-14T18:42:35.057" v="33969" actId="478"/>
          <ac:picMkLst>
            <pc:docMk/>
            <pc:sldMk cId="782757455" sldId="363"/>
            <ac:picMk id="4" creationId="{ABFA3585-ADFC-43CC-19CE-3EF9B9885D90}"/>
          </ac:picMkLst>
        </pc:picChg>
        <pc:picChg chg="add mod replST">
          <ac:chgData name="Abdessamad Derraz" userId="4c6d9526346a9ae3" providerId="LiveId" clId="{AD25D313-8F40-411F-BE09-C1B3962AFFC3}" dt="2022-08-14T20:01:45.080" v="35331"/>
          <ac:picMkLst>
            <pc:docMk/>
            <pc:sldMk cId="782757455" sldId="363"/>
            <ac:picMk id="6" creationId="{164483C2-437D-24E1-61D2-B3DE0C8C941F}"/>
          </ac:picMkLst>
        </pc:picChg>
        <pc:picChg chg="add mod replST">
          <ac:chgData name="Abdessamad Derraz" userId="4c6d9526346a9ae3" providerId="LiveId" clId="{AD25D313-8F40-411F-BE09-C1B3962AFFC3}" dt="2022-08-14T20:01:44.978" v="35330"/>
          <ac:picMkLst>
            <pc:docMk/>
            <pc:sldMk cId="782757455" sldId="363"/>
            <ac:picMk id="1026" creationId="{2ABDA506-0A31-DB08-2A02-AB4B7DF49303}"/>
          </ac:picMkLst>
        </pc:picChg>
      </pc:sldChg>
      <pc:sldChg chg="delSp modSp add mod modAnim modNotesTx">
        <pc:chgData name="Abdessamad Derraz" userId="4c6d9526346a9ae3" providerId="LiveId" clId="{AD25D313-8F40-411F-BE09-C1B3962AFFC3}" dt="2022-08-14T20:01:45.501" v="35335"/>
        <pc:sldMkLst>
          <pc:docMk/>
          <pc:sldMk cId="3016803104" sldId="364"/>
        </pc:sldMkLst>
        <pc:spChg chg="replST">
          <ac:chgData name="Abdessamad Derraz" userId="4c6d9526346a9ae3" providerId="LiveId" clId="{AD25D313-8F40-411F-BE09-C1B3962AFFC3}" dt="2022-08-14T20:01:45.369" v="35333"/>
          <ac:spMkLst>
            <pc:docMk/>
            <pc:sldMk cId="3016803104" sldId="364"/>
            <ac:spMk id="2" creationId="{569C36CF-AFEA-45FC-3618-0143E15C8EF6}"/>
          </ac:spMkLst>
        </pc:spChg>
        <pc:spChg chg="replST">
          <ac:chgData name="Abdessamad Derraz" userId="4c6d9526346a9ae3" providerId="LiveId" clId="{AD25D313-8F40-411F-BE09-C1B3962AFFC3}" dt="2022-08-14T20:01:45.501" v="35335"/>
          <ac:spMkLst>
            <pc:docMk/>
            <pc:sldMk cId="3016803104" sldId="364"/>
            <ac:spMk id="3" creationId="{26E1BCDF-37CE-DB33-AA06-AC4E13133AC6}"/>
          </ac:spMkLst>
        </pc:spChg>
        <pc:picChg chg="mod replST">
          <ac:chgData name="Abdessamad Derraz" userId="4c6d9526346a9ae3" providerId="LiveId" clId="{AD25D313-8F40-411F-BE09-C1B3962AFFC3}" dt="2022-08-14T20:01:45.418" v="35334"/>
          <ac:picMkLst>
            <pc:docMk/>
            <pc:sldMk cId="3016803104" sldId="364"/>
            <ac:picMk id="4" creationId="{3F081356-2757-F780-4361-6D992E65A79B}"/>
          </ac:picMkLst>
        </pc:picChg>
        <pc:picChg chg="del">
          <ac:chgData name="Abdessamad Derraz" userId="4c6d9526346a9ae3" providerId="LiveId" clId="{AD25D313-8F40-411F-BE09-C1B3962AFFC3}" dt="2022-08-12T09:29:24.203" v="24517" actId="478"/>
          <ac:picMkLst>
            <pc:docMk/>
            <pc:sldMk cId="3016803104" sldId="364"/>
            <ac:picMk id="1026" creationId="{2ABDA506-0A31-DB08-2A02-AB4B7DF49303}"/>
          </ac:picMkLst>
        </pc:picChg>
      </pc:sldChg>
      <pc:sldChg chg="addSp delSp modSp add mod modNotes modNotesTx">
        <pc:chgData name="Abdessamad Derraz" userId="4c6d9526346a9ae3" providerId="LiveId" clId="{AD25D313-8F40-411F-BE09-C1B3962AFFC3}" dt="2022-08-14T20:01:45.875" v="35339"/>
        <pc:sldMkLst>
          <pc:docMk/>
          <pc:sldMk cId="1375827150" sldId="365"/>
        </pc:sldMkLst>
        <pc:spChg chg="mod replST">
          <ac:chgData name="Abdessamad Derraz" userId="4c6d9526346a9ae3" providerId="LiveId" clId="{AD25D313-8F40-411F-BE09-C1B3962AFFC3}" dt="2022-08-14T20:01:45.658" v="35336"/>
          <ac:spMkLst>
            <pc:docMk/>
            <pc:sldMk cId="1375827150" sldId="365"/>
            <ac:spMk id="2" creationId="{569C36CF-AFEA-45FC-3618-0143E15C8EF6}"/>
          </ac:spMkLst>
        </pc:spChg>
        <pc:spChg chg="replST">
          <ac:chgData name="Abdessamad Derraz" userId="4c6d9526346a9ae3" providerId="LiveId" clId="{AD25D313-8F40-411F-BE09-C1B3962AFFC3}" dt="2022-08-14T20:01:45.875" v="35339"/>
          <ac:spMkLst>
            <pc:docMk/>
            <pc:sldMk cId="1375827150" sldId="365"/>
            <ac:spMk id="3" creationId="{786E744E-D53F-DAAE-37D6-DC8A3CA38956}"/>
          </ac:spMkLst>
        </pc:spChg>
        <pc:picChg chg="del">
          <ac:chgData name="Abdessamad Derraz" userId="4c6d9526346a9ae3" providerId="LiveId" clId="{AD25D313-8F40-411F-BE09-C1B3962AFFC3}" dt="2022-08-12T10:21:22.093" v="24911" actId="478"/>
          <ac:picMkLst>
            <pc:docMk/>
            <pc:sldMk cId="1375827150" sldId="365"/>
            <ac:picMk id="4" creationId="{3F081356-2757-F780-4361-6D992E65A79B}"/>
          </ac:picMkLst>
        </pc:picChg>
        <pc:picChg chg="add mod replST">
          <ac:chgData name="Abdessamad Derraz" userId="4c6d9526346a9ae3" providerId="LiveId" clId="{AD25D313-8F40-411F-BE09-C1B3962AFFC3}" dt="2022-08-14T20:01:45.713" v="35337"/>
          <ac:picMkLst>
            <pc:docMk/>
            <pc:sldMk cId="1375827150" sldId="365"/>
            <ac:picMk id="5" creationId="{65D3C7C8-5FE8-1F08-5B49-EA16E4DD1ABD}"/>
          </ac:picMkLst>
        </pc:picChg>
        <pc:picChg chg="add mod replST">
          <ac:chgData name="Abdessamad Derraz" userId="4c6d9526346a9ae3" providerId="LiveId" clId="{AD25D313-8F40-411F-BE09-C1B3962AFFC3}" dt="2022-08-14T20:01:45.793" v="35338"/>
          <ac:picMkLst>
            <pc:docMk/>
            <pc:sldMk cId="1375827150" sldId="365"/>
            <ac:picMk id="7" creationId="{0C31E9A8-2FED-9509-649C-2342A5434B4C}"/>
          </ac:picMkLst>
        </pc:picChg>
      </pc:sldChg>
      <pc:sldChg chg="addSp delSp modSp add mod modNotesTx">
        <pc:chgData name="Abdessamad Derraz" userId="4c6d9526346a9ae3" providerId="LiveId" clId="{AD25D313-8F40-411F-BE09-C1B3962AFFC3}" dt="2022-08-14T20:01:46.210" v="35342"/>
        <pc:sldMkLst>
          <pc:docMk/>
          <pc:sldMk cId="1252946247" sldId="366"/>
        </pc:sldMkLst>
        <pc:spChg chg="mod replST">
          <ac:chgData name="Abdessamad Derraz" userId="4c6d9526346a9ae3" providerId="LiveId" clId="{AD25D313-8F40-411F-BE09-C1B3962AFFC3}" dt="2022-08-14T20:01:46.084" v="35340"/>
          <ac:spMkLst>
            <pc:docMk/>
            <pc:sldMk cId="1252946247" sldId="366"/>
            <ac:spMk id="2" creationId="{569C36CF-AFEA-45FC-3618-0143E15C8EF6}"/>
          </ac:spMkLst>
        </pc:spChg>
        <pc:spChg chg="replST">
          <ac:chgData name="Abdessamad Derraz" userId="4c6d9526346a9ae3" providerId="LiveId" clId="{AD25D313-8F40-411F-BE09-C1B3962AFFC3}" dt="2022-08-14T20:01:46.210" v="35342"/>
          <ac:spMkLst>
            <pc:docMk/>
            <pc:sldMk cId="1252946247" sldId="366"/>
            <ac:spMk id="3" creationId="{7DE1C8CA-8DC2-EB37-57D3-DA61D3DBB995}"/>
          </ac:spMkLst>
        </pc:spChg>
        <pc:picChg chg="add mod replST">
          <ac:chgData name="Abdessamad Derraz" userId="4c6d9526346a9ae3" providerId="LiveId" clId="{AD25D313-8F40-411F-BE09-C1B3962AFFC3}" dt="2022-08-14T20:01:46.130" v="35341"/>
          <ac:picMkLst>
            <pc:docMk/>
            <pc:sldMk cId="1252946247" sldId="366"/>
            <ac:picMk id="4" creationId="{410C0005-2A85-EE0A-E9C1-0DF4F417F049}"/>
          </ac:picMkLst>
        </pc:picChg>
        <pc:picChg chg="del">
          <ac:chgData name="Abdessamad Derraz" userId="4c6d9526346a9ae3" providerId="LiveId" clId="{AD25D313-8F40-411F-BE09-C1B3962AFFC3}" dt="2022-08-12T10:30:09.122" v="25016" actId="478"/>
          <ac:picMkLst>
            <pc:docMk/>
            <pc:sldMk cId="1252946247" sldId="366"/>
            <ac:picMk id="5" creationId="{65D3C7C8-5FE8-1F08-5B49-EA16E4DD1ABD}"/>
          </ac:picMkLst>
        </pc:picChg>
        <pc:picChg chg="del">
          <ac:chgData name="Abdessamad Derraz" userId="4c6d9526346a9ae3" providerId="LiveId" clId="{AD25D313-8F40-411F-BE09-C1B3962AFFC3}" dt="2022-08-12T10:30:09.599" v="25017" actId="478"/>
          <ac:picMkLst>
            <pc:docMk/>
            <pc:sldMk cId="1252946247" sldId="366"/>
            <ac:picMk id="7" creationId="{0C31E9A8-2FED-9509-649C-2342A5434B4C}"/>
          </ac:picMkLst>
        </pc:picChg>
        <pc:picChg chg="add del">
          <ac:chgData name="Abdessamad Derraz" userId="4c6d9526346a9ae3" providerId="LiveId" clId="{AD25D313-8F40-411F-BE09-C1B3962AFFC3}" dt="2022-08-12T10:30:13.217" v="25019" actId="478"/>
          <ac:picMkLst>
            <pc:docMk/>
            <pc:sldMk cId="1252946247" sldId="366"/>
            <ac:picMk id="2050" creationId="{2C162020-C9E0-75DA-0D7C-07EBBEBE38E1}"/>
          </ac:picMkLst>
        </pc:picChg>
      </pc:sldChg>
      <pc:sldChg chg="new add del">
        <pc:chgData name="Abdessamad Derraz" userId="4c6d9526346a9ae3" providerId="LiveId" clId="{AD25D313-8F40-411F-BE09-C1B3962AFFC3}" dt="2022-08-12T10:30:03.598" v="25014" actId="47"/>
        <pc:sldMkLst>
          <pc:docMk/>
          <pc:sldMk cId="3918065572" sldId="366"/>
        </pc:sldMkLst>
      </pc:sldChg>
      <pc:sldChg chg="addSp delSp modSp add mod modNotesTx">
        <pc:chgData name="Abdessamad Derraz" userId="4c6d9526346a9ae3" providerId="LiveId" clId="{AD25D313-8F40-411F-BE09-C1B3962AFFC3}" dt="2022-08-14T20:01:46.500" v="35345"/>
        <pc:sldMkLst>
          <pc:docMk/>
          <pc:sldMk cId="3452723261" sldId="367"/>
        </pc:sldMkLst>
        <pc:spChg chg="mod replST">
          <ac:chgData name="Abdessamad Derraz" userId="4c6d9526346a9ae3" providerId="LiveId" clId="{AD25D313-8F40-411F-BE09-C1B3962AFFC3}" dt="2022-08-14T20:01:46.342" v="35343"/>
          <ac:spMkLst>
            <pc:docMk/>
            <pc:sldMk cId="3452723261" sldId="367"/>
            <ac:spMk id="2" creationId="{569C36CF-AFEA-45FC-3618-0143E15C8EF6}"/>
          </ac:spMkLst>
        </pc:spChg>
        <pc:spChg chg="replST">
          <ac:chgData name="Abdessamad Derraz" userId="4c6d9526346a9ae3" providerId="LiveId" clId="{AD25D313-8F40-411F-BE09-C1B3962AFFC3}" dt="2022-08-14T20:01:46.500" v="35345"/>
          <ac:spMkLst>
            <pc:docMk/>
            <pc:sldMk cId="3452723261" sldId="367"/>
            <ac:spMk id="3" creationId="{87565361-E3AD-D49D-F133-34E352F0294C}"/>
          </ac:spMkLst>
        </pc:spChg>
        <pc:picChg chg="del">
          <ac:chgData name="Abdessamad Derraz" userId="4c6d9526346a9ae3" providerId="LiveId" clId="{AD25D313-8F40-411F-BE09-C1B3962AFFC3}" dt="2022-08-12T10:33:43.674" v="25287" actId="478"/>
          <ac:picMkLst>
            <pc:docMk/>
            <pc:sldMk cId="3452723261" sldId="367"/>
            <ac:picMk id="4" creationId="{410C0005-2A85-EE0A-E9C1-0DF4F417F049}"/>
          </ac:picMkLst>
        </pc:picChg>
        <pc:picChg chg="add mod replST modCrop">
          <ac:chgData name="Abdessamad Derraz" userId="4c6d9526346a9ae3" providerId="LiveId" clId="{AD25D313-8F40-411F-BE09-C1B3962AFFC3}" dt="2022-08-14T20:01:46.422" v="35344"/>
          <ac:picMkLst>
            <pc:docMk/>
            <pc:sldMk cId="3452723261" sldId="367"/>
            <ac:picMk id="5" creationId="{951FE6EC-CFAE-7F09-D185-DC19CD582A66}"/>
          </ac:picMkLst>
        </pc:picChg>
      </pc:sldChg>
      <pc:sldChg chg="addSp delSp modSp add mod modNotesTx">
        <pc:chgData name="Abdessamad Derraz" userId="4c6d9526346a9ae3" providerId="LiveId" clId="{AD25D313-8F40-411F-BE09-C1B3962AFFC3}" dt="2022-08-14T20:01:46.790" v="35348"/>
        <pc:sldMkLst>
          <pc:docMk/>
          <pc:sldMk cId="2647487605" sldId="368"/>
        </pc:sldMkLst>
        <pc:spChg chg="mod replST">
          <ac:chgData name="Abdessamad Derraz" userId="4c6d9526346a9ae3" providerId="LiveId" clId="{AD25D313-8F40-411F-BE09-C1B3962AFFC3}" dt="2022-08-14T20:01:46.667" v="35346"/>
          <ac:spMkLst>
            <pc:docMk/>
            <pc:sldMk cId="2647487605" sldId="368"/>
            <ac:spMk id="2" creationId="{569C36CF-AFEA-45FC-3618-0143E15C8EF6}"/>
          </ac:spMkLst>
        </pc:spChg>
        <pc:spChg chg="replST">
          <ac:chgData name="Abdessamad Derraz" userId="4c6d9526346a9ae3" providerId="LiveId" clId="{AD25D313-8F40-411F-BE09-C1B3962AFFC3}" dt="2022-08-14T20:01:46.790" v="35348"/>
          <ac:spMkLst>
            <pc:docMk/>
            <pc:sldMk cId="2647487605" sldId="368"/>
            <ac:spMk id="3" creationId="{68B39D30-6C2F-634D-FA37-13CFC8A4C962}"/>
          </ac:spMkLst>
        </pc:spChg>
        <pc:picChg chg="add mod replST">
          <ac:chgData name="Abdessamad Derraz" userId="4c6d9526346a9ae3" providerId="LiveId" clId="{AD25D313-8F40-411F-BE09-C1B3962AFFC3}" dt="2022-08-14T20:01:46.747" v="35347"/>
          <ac:picMkLst>
            <pc:docMk/>
            <pc:sldMk cId="2647487605" sldId="368"/>
            <ac:picMk id="4" creationId="{8A622185-1596-A4A5-1B4E-1C691126763B}"/>
          </ac:picMkLst>
        </pc:picChg>
        <pc:picChg chg="del">
          <ac:chgData name="Abdessamad Derraz" userId="4c6d9526346a9ae3" providerId="LiveId" clId="{AD25D313-8F40-411F-BE09-C1B3962AFFC3}" dt="2022-08-12T10:42:44.394" v="25423" actId="478"/>
          <ac:picMkLst>
            <pc:docMk/>
            <pc:sldMk cId="2647487605" sldId="368"/>
            <ac:picMk id="5" creationId="{951FE6EC-CFAE-7F09-D185-DC19CD582A66}"/>
          </ac:picMkLst>
        </pc:picChg>
      </pc:sldChg>
      <pc:sldChg chg="modSp add mod modNotes modNotesTx">
        <pc:chgData name="Abdessamad Derraz" userId="4c6d9526346a9ae3" providerId="LiveId" clId="{AD25D313-8F40-411F-BE09-C1B3962AFFC3}" dt="2022-08-14T20:01:47.044" v="35349"/>
        <pc:sldMkLst>
          <pc:docMk/>
          <pc:sldMk cId="3332753634" sldId="369"/>
        </pc:sldMkLst>
        <pc:spChg chg="replST">
          <ac:chgData name="Abdessamad Derraz" userId="4c6d9526346a9ae3" providerId="LiveId" clId="{AD25D313-8F40-411F-BE09-C1B3962AFFC3}" dt="2022-08-14T20:01:47.044" v="35349"/>
          <ac:spMkLst>
            <pc:docMk/>
            <pc:sldMk cId="3332753634" sldId="369"/>
            <ac:spMk id="2" creationId="{30A37744-C75B-EB0D-6A4A-9908D3C5002E}"/>
          </ac:spMkLst>
        </pc:spChg>
        <pc:spChg chg="mod">
          <ac:chgData name="Abdessamad Derraz" userId="4c6d9526346a9ae3" providerId="LiveId" clId="{AD25D313-8F40-411F-BE09-C1B3962AFFC3}" dt="2022-08-12T10:46:04.210" v="25615" actId="20577"/>
          <ac:spMkLst>
            <pc:docMk/>
            <pc:sldMk cId="3332753634" sldId="369"/>
            <ac:spMk id="4" creationId="{4E161143-505F-CAFA-F29C-9411D0962C50}"/>
          </ac:spMkLst>
        </pc:spChg>
      </pc:sldChg>
      <pc:sldChg chg="add del">
        <pc:chgData name="Abdessamad Derraz" userId="4c6d9526346a9ae3" providerId="LiveId" clId="{AD25D313-8F40-411F-BE09-C1B3962AFFC3}" dt="2022-08-12T10:52:17.536" v="25716" actId="47"/>
        <pc:sldMkLst>
          <pc:docMk/>
          <pc:sldMk cId="2753237244" sldId="370"/>
        </pc:sldMkLst>
      </pc:sldChg>
      <pc:sldChg chg="addSp delSp modSp add mod delAnim modAnim modNotesTx">
        <pc:chgData name="Abdessamad Derraz" userId="4c6d9526346a9ae3" providerId="LiveId" clId="{AD25D313-8F40-411F-BE09-C1B3962AFFC3}" dt="2022-08-14T21:03:04.346" v="35451"/>
        <pc:sldMkLst>
          <pc:docMk/>
          <pc:sldMk cId="2823681579" sldId="370"/>
        </pc:sldMkLst>
        <pc:spChg chg="mod replST">
          <ac:chgData name="Abdessamad Derraz" userId="4c6d9526346a9ae3" providerId="LiveId" clId="{AD25D313-8F40-411F-BE09-C1B3962AFFC3}" dt="2022-08-14T20:01:47.167" v="35350"/>
          <ac:spMkLst>
            <pc:docMk/>
            <pc:sldMk cId="2823681579" sldId="370"/>
            <ac:spMk id="2" creationId="{569C36CF-AFEA-45FC-3618-0143E15C8EF6}"/>
          </ac:spMkLst>
        </pc:spChg>
        <pc:spChg chg="replST">
          <ac:chgData name="Abdessamad Derraz" userId="4c6d9526346a9ae3" providerId="LiveId" clId="{AD25D313-8F40-411F-BE09-C1B3962AFFC3}" dt="2022-08-14T20:01:47.257" v="35352"/>
          <ac:spMkLst>
            <pc:docMk/>
            <pc:sldMk cId="2823681579" sldId="370"/>
            <ac:spMk id="9" creationId="{263B865A-FE99-178E-5328-16FD479B2C8D}"/>
          </ac:spMkLst>
        </pc:spChg>
        <pc:grpChg chg="add mod replST">
          <ac:chgData name="Abdessamad Derraz" userId="4c6d9526346a9ae3" providerId="LiveId" clId="{AD25D313-8F40-411F-BE09-C1B3962AFFC3}" dt="2022-08-14T20:01:47.211" v="35351"/>
          <ac:grpSpMkLst>
            <pc:docMk/>
            <pc:sldMk cId="2823681579" sldId="370"/>
            <ac:grpSpMk id="8" creationId="{972CD620-FD88-330C-3083-11B15D61F707}"/>
          </ac:grpSpMkLst>
        </pc:grpChg>
        <pc:picChg chg="del">
          <ac:chgData name="Abdessamad Derraz" userId="4c6d9526346a9ae3" providerId="LiveId" clId="{AD25D313-8F40-411F-BE09-C1B3962AFFC3}" dt="2022-08-14T18:52:01.596" v="34234" actId="478"/>
          <ac:picMkLst>
            <pc:docMk/>
            <pc:sldMk cId="2823681579" sldId="370"/>
            <ac:picMk id="4" creationId="{51E43A8B-14FE-D2DC-0F0D-B2F94BB0FBC0}"/>
          </ac:picMkLst>
        </pc:picChg>
        <pc:picChg chg="del">
          <ac:chgData name="Abdessamad Derraz" userId="4c6d9526346a9ae3" providerId="LiveId" clId="{AD25D313-8F40-411F-BE09-C1B3962AFFC3}" dt="2022-08-12T10:52:22.215" v="25718" actId="478"/>
          <ac:picMkLst>
            <pc:docMk/>
            <pc:sldMk cId="2823681579" sldId="370"/>
            <ac:picMk id="4" creationId="{8A622185-1596-A4A5-1B4E-1C691126763B}"/>
          </ac:picMkLst>
        </pc:picChg>
        <pc:picChg chg="add mod">
          <ac:chgData name="Abdessamad Derraz" userId="4c6d9526346a9ae3" providerId="LiveId" clId="{AD25D313-8F40-411F-BE09-C1B3962AFFC3}" dt="2022-08-14T18:54:06.013" v="34253" actId="164"/>
          <ac:picMkLst>
            <pc:docMk/>
            <pc:sldMk cId="2823681579" sldId="370"/>
            <ac:picMk id="5" creationId="{8AB0E989-F21F-7986-6AF4-47F6113B45C2}"/>
          </ac:picMkLst>
        </pc:picChg>
        <pc:picChg chg="add mod">
          <ac:chgData name="Abdessamad Derraz" userId="4c6d9526346a9ae3" providerId="LiveId" clId="{AD25D313-8F40-411F-BE09-C1B3962AFFC3}" dt="2022-08-14T18:54:06.013" v="34253" actId="164"/>
          <ac:picMkLst>
            <pc:docMk/>
            <pc:sldMk cId="2823681579" sldId="370"/>
            <ac:picMk id="6" creationId="{04B0A334-7771-D013-286C-B4C8139D5F0D}"/>
          </ac:picMkLst>
        </pc:picChg>
        <pc:picChg chg="add mod">
          <ac:chgData name="Abdessamad Derraz" userId="4c6d9526346a9ae3" providerId="LiveId" clId="{AD25D313-8F40-411F-BE09-C1B3962AFFC3}" dt="2022-08-14T18:54:06.013" v="34253" actId="164"/>
          <ac:picMkLst>
            <pc:docMk/>
            <pc:sldMk cId="2823681579" sldId="370"/>
            <ac:picMk id="7" creationId="{E9CB32A0-1B34-B4E5-D4C2-AD077C036856}"/>
          </ac:picMkLst>
        </pc:picChg>
        <pc:picChg chg="add mod">
          <ac:chgData name="Abdessamad Derraz" userId="4c6d9526346a9ae3" providerId="LiveId" clId="{AD25D313-8F40-411F-BE09-C1B3962AFFC3}" dt="2022-08-14T18:54:06.013" v="34253" actId="164"/>
          <ac:picMkLst>
            <pc:docMk/>
            <pc:sldMk cId="2823681579" sldId="370"/>
            <ac:picMk id="4098" creationId="{484F9421-8DD1-2503-BF31-70E101472279}"/>
          </ac:picMkLst>
        </pc:picChg>
      </pc:sldChg>
      <pc:sldChg chg="addSp modSp add mod modNotesTx">
        <pc:chgData name="Abdessamad Derraz" userId="4c6d9526346a9ae3" providerId="LiveId" clId="{AD25D313-8F40-411F-BE09-C1B3962AFFC3}" dt="2022-08-14T20:01:48.129" v="35360"/>
        <pc:sldMkLst>
          <pc:docMk/>
          <pc:sldMk cId="2688166470" sldId="371"/>
        </pc:sldMkLst>
        <pc:spChg chg="mod replST">
          <ac:chgData name="Abdessamad Derraz" userId="4c6d9526346a9ae3" providerId="LiveId" clId="{AD25D313-8F40-411F-BE09-C1B3962AFFC3}" dt="2022-08-14T20:01:47.964" v="35358"/>
          <ac:spMkLst>
            <pc:docMk/>
            <pc:sldMk cId="2688166470" sldId="371"/>
            <ac:spMk id="2" creationId="{569C36CF-AFEA-45FC-3618-0143E15C8EF6}"/>
          </ac:spMkLst>
        </pc:spChg>
        <pc:spChg chg="replST">
          <ac:chgData name="Abdessamad Derraz" userId="4c6d9526346a9ae3" providerId="LiveId" clId="{AD25D313-8F40-411F-BE09-C1B3962AFFC3}" dt="2022-08-14T20:01:48.129" v="35360"/>
          <ac:spMkLst>
            <pc:docMk/>
            <pc:sldMk cId="2688166470" sldId="371"/>
            <ac:spMk id="7" creationId="{56B9C73B-AD7F-4673-772E-AAB060054BB9}"/>
          </ac:spMkLst>
        </pc:spChg>
        <pc:grpChg chg="add mod replST">
          <ac:chgData name="Abdessamad Derraz" userId="4c6d9526346a9ae3" providerId="LiveId" clId="{AD25D313-8F40-411F-BE09-C1B3962AFFC3}" dt="2022-08-14T20:01:48.046" v="35359"/>
          <ac:grpSpMkLst>
            <pc:docMk/>
            <pc:sldMk cId="2688166470" sldId="371"/>
            <ac:grpSpMk id="6" creationId="{FB05FE04-383F-E8D9-86CD-B2D85502E2C1}"/>
          </ac:grpSpMkLst>
        </pc:grpChg>
        <pc:picChg chg="add mod">
          <ac:chgData name="Abdessamad Derraz" userId="4c6d9526346a9ae3" providerId="LiveId" clId="{AD25D313-8F40-411F-BE09-C1B3962AFFC3}" dt="2022-08-14T19:17:46.978" v="34403" actId="164"/>
          <ac:picMkLst>
            <pc:docMk/>
            <pc:sldMk cId="2688166470" sldId="371"/>
            <ac:picMk id="4" creationId="{1C37BCA8-DE5B-3331-3066-D7CA87A9E636}"/>
          </ac:picMkLst>
        </pc:picChg>
        <pc:picChg chg="add mod">
          <ac:chgData name="Abdessamad Derraz" userId="4c6d9526346a9ae3" providerId="LiveId" clId="{AD25D313-8F40-411F-BE09-C1B3962AFFC3}" dt="2022-08-14T19:17:46.978" v="34403" actId="164"/>
          <ac:picMkLst>
            <pc:docMk/>
            <pc:sldMk cId="2688166470" sldId="371"/>
            <ac:picMk id="5" creationId="{1F11308A-8438-75D2-FA26-E7322F367C44}"/>
          </ac:picMkLst>
        </pc:picChg>
      </pc:sldChg>
      <pc:sldChg chg="addSp delSp modSp add mod modNotes modNotesTx">
        <pc:chgData name="Abdessamad Derraz" userId="4c6d9526346a9ae3" providerId="LiveId" clId="{AD25D313-8F40-411F-BE09-C1B3962AFFC3}" dt="2022-08-14T20:01:48.423" v="35363"/>
        <pc:sldMkLst>
          <pc:docMk/>
          <pc:sldMk cId="4036777299" sldId="372"/>
        </pc:sldMkLst>
        <pc:spChg chg="mod replST">
          <ac:chgData name="Abdessamad Derraz" userId="4c6d9526346a9ae3" providerId="LiveId" clId="{AD25D313-8F40-411F-BE09-C1B3962AFFC3}" dt="2022-08-14T20:01:48.260" v="35361"/>
          <ac:spMkLst>
            <pc:docMk/>
            <pc:sldMk cId="4036777299" sldId="372"/>
            <ac:spMk id="2" creationId="{569C36CF-AFEA-45FC-3618-0143E15C8EF6}"/>
          </ac:spMkLst>
        </pc:spChg>
        <pc:spChg chg="replST">
          <ac:chgData name="Abdessamad Derraz" userId="4c6d9526346a9ae3" providerId="LiveId" clId="{AD25D313-8F40-411F-BE09-C1B3962AFFC3}" dt="2022-08-14T20:01:48.423" v="35363"/>
          <ac:spMkLst>
            <pc:docMk/>
            <pc:sldMk cId="4036777299" sldId="372"/>
            <ac:spMk id="3" creationId="{E8A92D3D-25E6-3B1A-636F-208DA20D1AB6}"/>
          </ac:spMkLst>
        </pc:spChg>
        <pc:picChg chg="del">
          <ac:chgData name="Abdessamad Derraz" userId="4c6d9526346a9ae3" providerId="LiveId" clId="{AD25D313-8F40-411F-BE09-C1B3962AFFC3}" dt="2022-08-12T11:02:17.618" v="26311" actId="478"/>
          <ac:picMkLst>
            <pc:docMk/>
            <pc:sldMk cId="4036777299" sldId="372"/>
            <ac:picMk id="4" creationId="{1C37BCA8-DE5B-3331-3066-D7CA87A9E636}"/>
          </ac:picMkLst>
        </pc:picChg>
        <pc:picChg chg="add mod replST">
          <ac:chgData name="Abdessamad Derraz" userId="4c6d9526346a9ae3" providerId="LiveId" clId="{AD25D313-8F40-411F-BE09-C1B3962AFFC3}" dt="2022-08-14T20:01:48.340" v="35362"/>
          <ac:picMkLst>
            <pc:docMk/>
            <pc:sldMk cId="4036777299" sldId="372"/>
            <ac:picMk id="5" creationId="{2A719951-4669-6684-F0A6-C931FF650D2C}"/>
          </ac:picMkLst>
        </pc:picChg>
      </pc:sldChg>
      <pc:sldChg chg="addSp delSp modSp add mod delAnim modNotesTx">
        <pc:chgData name="Abdessamad Derraz" userId="4c6d9526346a9ae3" providerId="LiveId" clId="{AD25D313-8F40-411F-BE09-C1B3962AFFC3}" dt="2022-08-14T20:01:48.741" v="35366"/>
        <pc:sldMkLst>
          <pc:docMk/>
          <pc:sldMk cId="1708594685" sldId="373"/>
        </pc:sldMkLst>
        <pc:spChg chg="mod replST">
          <ac:chgData name="Abdessamad Derraz" userId="4c6d9526346a9ae3" providerId="LiveId" clId="{AD25D313-8F40-411F-BE09-C1B3962AFFC3}" dt="2022-08-14T20:01:48.613" v="35364"/>
          <ac:spMkLst>
            <pc:docMk/>
            <pc:sldMk cId="1708594685" sldId="373"/>
            <ac:spMk id="2" creationId="{569C36CF-AFEA-45FC-3618-0143E15C8EF6}"/>
          </ac:spMkLst>
        </pc:spChg>
        <pc:spChg chg="replST">
          <ac:chgData name="Abdessamad Derraz" userId="4c6d9526346a9ae3" providerId="LiveId" clId="{AD25D313-8F40-411F-BE09-C1B3962AFFC3}" dt="2022-08-14T20:01:48.741" v="35366"/>
          <ac:spMkLst>
            <pc:docMk/>
            <pc:sldMk cId="1708594685" sldId="373"/>
            <ac:spMk id="3" creationId="{CF074906-AB67-D4D0-DC08-52E06EACC5C4}"/>
          </ac:spMkLst>
        </pc:spChg>
        <pc:picChg chg="del">
          <ac:chgData name="Abdessamad Derraz" userId="4c6d9526346a9ae3" providerId="LiveId" clId="{AD25D313-8F40-411F-BE09-C1B3962AFFC3}" dt="2022-08-14T19:19:14.935" v="34404" actId="478"/>
          <ac:picMkLst>
            <pc:docMk/>
            <pc:sldMk cId="1708594685" sldId="373"/>
            <ac:picMk id="4" creationId="{2698E056-8B1D-4DC5-4730-CB5EF5D403B7}"/>
          </ac:picMkLst>
        </pc:picChg>
        <pc:picChg chg="del">
          <ac:chgData name="Abdessamad Derraz" userId="4c6d9526346a9ae3" providerId="LiveId" clId="{AD25D313-8F40-411F-BE09-C1B3962AFFC3}" dt="2022-08-12T11:07:45.488" v="26598" actId="478"/>
          <ac:picMkLst>
            <pc:docMk/>
            <pc:sldMk cId="1708594685" sldId="373"/>
            <ac:picMk id="5" creationId="{2A719951-4669-6684-F0A6-C931FF650D2C}"/>
          </ac:picMkLst>
        </pc:picChg>
        <pc:picChg chg="add mod replST">
          <ac:chgData name="Abdessamad Derraz" userId="4c6d9526346a9ae3" providerId="LiveId" clId="{AD25D313-8F40-411F-BE09-C1B3962AFFC3}" dt="2022-08-14T20:01:48.690" v="35365"/>
          <ac:picMkLst>
            <pc:docMk/>
            <pc:sldMk cId="1708594685" sldId="373"/>
            <ac:picMk id="5122" creationId="{6D0F81DA-23CE-6933-0AEB-898B04A4475E}"/>
          </ac:picMkLst>
        </pc:picChg>
      </pc:sldChg>
      <pc:sldChg chg="modSp add mod modNotesTx">
        <pc:chgData name="Abdessamad Derraz" userId="4c6d9526346a9ae3" providerId="LiveId" clId="{AD25D313-8F40-411F-BE09-C1B3962AFFC3}" dt="2022-08-14T20:01:49.599" v="35376"/>
        <pc:sldMkLst>
          <pc:docMk/>
          <pc:sldMk cId="529470680" sldId="374"/>
        </pc:sldMkLst>
        <pc:spChg chg="mod replST">
          <ac:chgData name="Abdessamad Derraz" userId="4c6d9526346a9ae3" providerId="LiveId" clId="{AD25D313-8F40-411F-BE09-C1B3962AFFC3}" dt="2022-08-14T20:01:48.862" v="35367"/>
          <ac:spMkLst>
            <pc:docMk/>
            <pc:sldMk cId="529470680" sldId="374"/>
            <ac:spMk id="2" creationId="{569C36CF-AFEA-45FC-3618-0143E15C8EF6}"/>
          </ac:spMkLst>
        </pc:spChg>
        <pc:spChg chg="replST">
          <ac:chgData name="Abdessamad Derraz" userId="4c6d9526346a9ae3" providerId="LiveId" clId="{AD25D313-8F40-411F-BE09-C1B3962AFFC3}" dt="2022-08-14T20:01:49.599" v="35376"/>
          <ac:spMkLst>
            <pc:docMk/>
            <pc:sldMk cId="529470680" sldId="374"/>
            <ac:spMk id="4" creationId="{6F532C52-8B64-AC89-4D84-673854E52D45}"/>
          </ac:spMkLst>
        </pc:spChg>
        <pc:picChg chg="replST">
          <ac:chgData name="Abdessamad Derraz" userId="4c6d9526346a9ae3" providerId="LiveId" clId="{AD25D313-8F40-411F-BE09-C1B3962AFFC3}" dt="2022-08-14T20:01:48.979" v="35368"/>
          <ac:picMkLst>
            <pc:docMk/>
            <pc:sldMk cId="529470680" sldId="374"/>
            <ac:picMk id="3" creationId="{83546374-3FF9-B925-92A9-3FB4E935AF24}"/>
          </ac:picMkLst>
        </pc:picChg>
        <pc:picChg chg="replST">
          <ac:chgData name="Abdessamad Derraz" userId="4c6d9526346a9ae3" providerId="LiveId" clId="{AD25D313-8F40-411F-BE09-C1B3962AFFC3}" dt="2022-08-14T20:01:49.068" v="35369"/>
          <ac:picMkLst>
            <pc:docMk/>
            <pc:sldMk cId="529470680" sldId="374"/>
            <ac:picMk id="5" creationId="{123632D9-EA44-56E5-64DA-63E0547A584E}"/>
          </ac:picMkLst>
        </pc:picChg>
        <pc:picChg chg="replST">
          <ac:chgData name="Abdessamad Derraz" userId="4c6d9526346a9ae3" providerId="LiveId" clId="{AD25D313-8F40-411F-BE09-C1B3962AFFC3}" dt="2022-08-14T20:01:49.150" v="35370"/>
          <ac:picMkLst>
            <pc:docMk/>
            <pc:sldMk cId="529470680" sldId="374"/>
            <ac:picMk id="6" creationId="{8681C365-F037-8FC9-F6B1-8841DEC1A7BD}"/>
          </ac:picMkLst>
        </pc:picChg>
        <pc:picChg chg="replST">
          <ac:chgData name="Abdessamad Derraz" userId="4c6d9526346a9ae3" providerId="LiveId" clId="{AD25D313-8F40-411F-BE09-C1B3962AFFC3}" dt="2022-08-14T20:01:49.224" v="35371"/>
          <ac:picMkLst>
            <pc:docMk/>
            <pc:sldMk cId="529470680" sldId="374"/>
            <ac:picMk id="7" creationId="{FC253E4A-3E2E-3609-9DA6-295F519EB3FF}"/>
          </ac:picMkLst>
        </pc:picChg>
        <pc:picChg chg="replST">
          <ac:chgData name="Abdessamad Derraz" userId="4c6d9526346a9ae3" providerId="LiveId" clId="{AD25D313-8F40-411F-BE09-C1B3962AFFC3}" dt="2022-08-14T20:01:49.314" v="35372"/>
          <ac:picMkLst>
            <pc:docMk/>
            <pc:sldMk cId="529470680" sldId="374"/>
            <ac:picMk id="9" creationId="{D83D8008-D2D5-F90B-EB35-F18CD0D58D2D}"/>
          </ac:picMkLst>
        </pc:picChg>
        <pc:picChg chg="replST">
          <ac:chgData name="Abdessamad Derraz" userId="4c6d9526346a9ae3" providerId="LiveId" clId="{AD25D313-8F40-411F-BE09-C1B3962AFFC3}" dt="2022-08-14T20:01:49.392" v="35373"/>
          <ac:picMkLst>
            <pc:docMk/>
            <pc:sldMk cId="529470680" sldId="374"/>
            <ac:picMk id="10" creationId="{B52A16C4-3F0E-7A94-7EC5-84F7817BEEEC}"/>
          </ac:picMkLst>
        </pc:picChg>
        <pc:picChg chg="replST">
          <ac:chgData name="Abdessamad Derraz" userId="4c6d9526346a9ae3" providerId="LiveId" clId="{AD25D313-8F40-411F-BE09-C1B3962AFFC3}" dt="2022-08-14T20:01:49.470" v="35374"/>
          <ac:picMkLst>
            <pc:docMk/>
            <pc:sldMk cId="529470680" sldId="374"/>
            <ac:picMk id="11" creationId="{02867005-67C8-989D-01D3-0ECB1CAA4BCD}"/>
          </ac:picMkLst>
        </pc:picChg>
        <pc:picChg chg="replST">
          <ac:chgData name="Abdessamad Derraz" userId="4c6d9526346a9ae3" providerId="LiveId" clId="{AD25D313-8F40-411F-BE09-C1B3962AFFC3}" dt="2022-08-14T20:01:49.512" v="35375"/>
          <ac:picMkLst>
            <pc:docMk/>
            <pc:sldMk cId="529470680" sldId="374"/>
            <ac:picMk id="12" creationId="{27154E89-C4A1-83B6-6477-55D55660C49F}"/>
          </ac:picMkLst>
        </pc:picChg>
      </pc:sldChg>
      <pc:sldChg chg="addSp modSp add mod modAnim modNotes modNotesTx">
        <pc:chgData name="Abdessamad Derraz" userId="4c6d9526346a9ae3" providerId="LiveId" clId="{AD25D313-8F40-411F-BE09-C1B3962AFFC3}" dt="2022-08-14T20:01:50.322" v="35385"/>
        <pc:sldMkLst>
          <pc:docMk/>
          <pc:sldMk cId="3890685589" sldId="375"/>
        </pc:sldMkLst>
        <pc:spChg chg="mod replST">
          <ac:chgData name="Abdessamad Derraz" userId="4c6d9526346a9ae3" providerId="LiveId" clId="{AD25D313-8F40-411F-BE09-C1B3962AFFC3}" dt="2022-08-14T20:01:49.713" v="35377"/>
          <ac:spMkLst>
            <pc:docMk/>
            <pc:sldMk cId="3890685589" sldId="375"/>
            <ac:spMk id="2" creationId="{569C36CF-AFEA-45FC-3618-0143E15C8EF6}"/>
          </ac:spMkLst>
        </pc:spChg>
        <pc:spChg chg="add mod replST">
          <ac:chgData name="Abdessamad Derraz" userId="4c6d9526346a9ae3" providerId="LiveId" clId="{AD25D313-8F40-411F-BE09-C1B3962AFFC3}" dt="2022-08-14T20:01:49.840" v="35379"/>
          <ac:spMkLst>
            <pc:docMk/>
            <pc:sldMk cId="3890685589" sldId="375"/>
            <ac:spMk id="3" creationId="{8D2E1C06-62A5-0B1C-7D2C-934775AED44D}"/>
          </ac:spMkLst>
        </pc:spChg>
        <pc:spChg chg="add mod replST">
          <ac:chgData name="Abdessamad Derraz" userId="4c6d9526346a9ae3" providerId="LiveId" clId="{AD25D313-8F40-411F-BE09-C1B3962AFFC3}" dt="2022-08-14T20:01:49.886" v="35380"/>
          <ac:spMkLst>
            <pc:docMk/>
            <pc:sldMk cId="3890685589" sldId="375"/>
            <ac:spMk id="5" creationId="{B0348380-2445-FC59-D7EF-239DFDFF4CFE}"/>
          </ac:spMkLst>
        </pc:spChg>
        <pc:spChg chg="add mod replST">
          <ac:chgData name="Abdessamad Derraz" userId="4c6d9526346a9ae3" providerId="LiveId" clId="{AD25D313-8F40-411F-BE09-C1B3962AFFC3}" dt="2022-08-14T20:01:50" v="35381"/>
          <ac:spMkLst>
            <pc:docMk/>
            <pc:sldMk cId="3890685589" sldId="375"/>
            <ac:spMk id="6" creationId="{97E30F59-9A8B-D1F2-D968-1DEE84C57338}"/>
          </ac:spMkLst>
        </pc:spChg>
        <pc:spChg chg="add mod replST">
          <ac:chgData name="Abdessamad Derraz" userId="4c6d9526346a9ae3" providerId="LiveId" clId="{AD25D313-8F40-411F-BE09-C1B3962AFFC3}" dt="2022-08-14T20:01:50.041" v="35382"/>
          <ac:spMkLst>
            <pc:docMk/>
            <pc:sldMk cId="3890685589" sldId="375"/>
            <ac:spMk id="7" creationId="{3F766147-CD15-DFEA-448D-B4B97C4D9196}"/>
          </ac:spMkLst>
        </pc:spChg>
        <pc:spChg chg="add mod replST">
          <ac:chgData name="Abdessamad Derraz" userId="4c6d9526346a9ae3" providerId="LiveId" clId="{AD25D313-8F40-411F-BE09-C1B3962AFFC3}" dt="2022-08-14T20:01:50.118" v="35383"/>
          <ac:spMkLst>
            <pc:docMk/>
            <pc:sldMk cId="3890685589" sldId="375"/>
            <ac:spMk id="8" creationId="{3DBB1F90-0894-3CC9-EB9D-78AC5C1BDC5A}"/>
          </ac:spMkLst>
        </pc:spChg>
        <pc:spChg chg="add mod replST">
          <ac:chgData name="Abdessamad Derraz" userId="4c6d9526346a9ae3" providerId="LiveId" clId="{AD25D313-8F40-411F-BE09-C1B3962AFFC3}" dt="2022-08-14T20:01:50.206" v="35384"/>
          <ac:spMkLst>
            <pc:docMk/>
            <pc:sldMk cId="3890685589" sldId="375"/>
            <ac:spMk id="9" creationId="{142B636D-AB1C-8C5F-76CD-5E4C9A44749C}"/>
          </ac:spMkLst>
        </pc:spChg>
        <pc:spChg chg="replST">
          <ac:chgData name="Abdessamad Derraz" userId="4c6d9526346a9ae3" providerId="LiveId" clId="{AD25D313-8F40-411F-BE09-C1B3962AFFC3}" dt="2022-08-14T20:01:50.322" v="35385"/>
          <ac:spMkLst>
            <pc:docMk/>
            <pc:sldMk cId="3890685589" sldId="375"/>
            <ac:spMk id="10" creationId="{4518BF7C-B09E-DF0B-3258-4C1103648953}"/>
          </ac:spMkLst>
        </pc:spChg>
        <pc:picChg chg="add mod replST">
          <ac:chgData name="Abdessamad Derraz" userId="4c6d9526346a9ae3" providerId="LiveId" clId="{AD25D313-8F40-411F-BE09-C1B3962AFFC3}" dt="2022-08-14T20:01:49.791" v="35378"/>
          <ac:picMkLst>
            <pc:docMk/>
            <pc:sldMk cId="3890685589" sldId="375"/>
            <ac:picMk id="4" creationId="{22D96930-E82F-E2C4-0E44-B0D939ADE22B}"/>
          </ac:picMkLst>
        </pc:picChg>
      </pc:sldChg>
      <pc:sldChg chg="addSp delSp modSp add mod modNotesTx">
        <pc:chgData name="Abdessamad Derraz" userId="4c6d9526346a9ae3" providerId="LiveId" clId="{AD25D313-8F40-411F-BE09-C1B3962AFFC3}" dt="2022-08-14T20:01:51.252" v="35397"/>
        <pc:sldMkLst>
          <pc:docMk/>
          <pc:sldMk cId="2062462253" sldId="376"/>
        </pc:sldMkLst>
        <pc:spChg chg="mod replST">
          <ac:chgData name="Abdessamad Derraz" userId="4c6d9526346a9ae3" providerId="LiveId" clId="{AD25D313-8F40-411F-BE09-C1B3962AFFC3}" dt="2022-08-14T20:01:51.055" v="35395"/>
          <ac:spMkLst>
            <pc:docMk/>
            <pc:sldMk cId="2062462253" sldId="376"/>
            <ac:spMk id="2" creationId="{569C36CF-AFEA-45FC-3618-0143E15C8EF6}"/>
          </ac:spMkLst>
        </pc:spChg>
        <pc:spChg chg="replST">
          <ac:chgData name="Abdessamad Derraz" userId="4c6d9526346a9ae3" providerId="LiveId" clId="{AD25D313-8F40-411F-BE09-C1B3962AFFC3}" dt="2022-08-14T20:01:51.252" v="35397"/>
          <ac:spMkLst>
            <pc:docMk/>
            <pc:sldMk cId="2062462253" sldId="376"/>
            <ac:spMk id="3" creationId="{DD3C8E72-C0DF-7A93-6C40-4DBC13F0C06B}"/>
          </ac:spMkLst>
        </pc:spChg>
        <pc:picChg chg="del">
          <ac:chgData name="Abdessamad Derraz" userId="4c6d9526346a9ae3" providerId="LiveId" clId="{AD25D313-8F40-411F-BE09-C1B3962AFFC3}" dt="2022-08-12T11:34:56.012" v="27851" actId="478"/>
          <ac:picMkLst>
            <pc:docMk/>
            <pc:sldMk cId="2062462253" sldId="376"/>
            <ac:picMk id="4" creationId="{22D96930-E82F-E2C4-0E44-B0D939ADE22B}"/>
          </ac:picMkLst>
        </pc:picChg>
        <pc:picChg chg="add mod replST">
          <ac:chgData name="Abdessamad Derraz" userId="4c6d9526346a9ae3" providerId="LiveId" clId="{AD25D313-8F40-411F-BE09-C1B3962AFFC3}" dt="2022-08-14T20:01:51.174" v="35396"/>
          <ac:picMkLst>
            <pc:docMk/>
            <pc:sldMk cId="2062462253" sldId="376"/>
            <ac:picMk id="5" creationId="{434E290B-8065-3487-ABEA-C728273B066D}"/>
          </ac:picMkLst>
        </pc:picChg>
      </pc:sldChg>
      <pc:sldChg chg="addSp delSp modSp add mod modClrScheme modAnim chgLayout modNotesTx">
        <pc:chgData name="Abdessamad Derraz" userId="4c6d9526346a9ae3" providerId="LiveId" clId="{AD25D313-8F40-411F-BE09-C1B3962AFFC3}" dt="2022-08-14T20:01:47.792" v="35357"/>
        <pc:sldMkLst>
          <pc:docMk/>
          <pc:sldMk cId="4177882347" sldId="377"/>
        </pc:sldMkLst>
        <pc:spChg chg="mod ord replST">
          <ac:chgData name="Abdessamad Derraz" userId="4c6d9526346a9ae3" providerId="LiveId" clId="{AD25D313-8F40-411F-BE09-C1B3962AFFC3}" dt="2022-08-14T20:01:47.540" v="35354"/>
          <ac:spMkLst>
            <pc:docMk/>
            <pc:sldMk cId="4177882347" sldId="377"/>
            <ac:spMk id="2" creationId="{569C36CF-AFEA-45FC-3618-0143E15C8EF6}"/>
          </ac:spMkLst>
        </pc:spChg>
        <pc:spChg chg="mod topLvl">
          <ac:chgData name="Abdessamad Derraz" userId="4c6d9526346a9ae3" providerId="LiveId" clId="{AD25D313-8F40-411F-BE09-C1B3962AFFC3}" dt="2022-08-14T19:07:58.308" v="34326" actId="164"/>
          <ac:spMkLst>
            <pc:docMk/>
            <pc:sldMk cId="4177882347" sldId="377"/>
            <ac:spMk id="3" creationId="{35238449-F797-3D6C-DEC0-26D79A74207B}"/>
          </ac:spMkLst>
        </pc:spChg>
        <pc:spChg chg="mod topLvl">
          <ac:chgData name="Abdessamad Derraz" userId="4c6d9526346a9ae3" providerId="LiveId" clId="{AD25D313-8F40-411F-BE09-C1B3962AFFC3}" dt="2022-08-14T19:08:07.515" v="34327" actId="164"/>
          <ac:spMkLst>
            <pc:docMk/>
            <pc:sldMk cId="4177882347" sldId="377"/>
            <ac:spMk id="4" creationId="{F3F0630B-19A9-7633-B34C-96D367D7EA7B}"/>
          </ac:spMkLst>
        </pc:spChg>
        <pc:spChg chg="mod">
          <ac:chgData name="Abdessamad Derraz" userId="4c6d9526346a9ae3" providerId="LiveId" clId="{AD25D313-8F40-411F-BE09-C1B3962AFFC3}" dt="2022-08-14T19:03:55.885" v="34300" actId="164"/>
          <ac:spMkLst>
            <pc:docMk/>
            <pc:sldMk cId="4177882347" sldId="377"/>
            <ac:spMk id="5" creationId="{810F2201-9A60-FD2F-78DA-0DE014EABBAF}"/>
          </ac:spMkLst>
        </pc:spChg>
        <pc:spChg chg="replST">
          <ac:chgData name="Abdessamad Derraz" userId="4c6d9526346a9ae3" providerId="LiveId" clId="{AD25D313-8F40-411F-BE09-C1B3962AFFC3}" dt="2022-08-14T20:01:47.792" v="35357"/>
          <ac:spMkLst>
            <pc:docMk/>
            <pc:sldMk cId="4177882347" sldId="377"/>
            <ac:spMk id="17" creationId="{7674A27A-C9D4-5B50-FD07-2774C78F7D14}"/>
          </ac:spMkLst>
        </pc:spChg>
        <pc:grpChg chg="add del mod">
          <ac:chgData name="Abdessamad Derraz" userId="4c6d9526346a9ae3" providerId="LiveId" clId="{AD25D313-8F40-411F-BE09-C1B3962AFFC3}" dt="2022-08-14T19:02:25.601" v="34290" actId="165"/>
          <ac:grpSpMkLst>
            <pc:docMk/>
            <pc:sldMk cId="4177882347" sldId="377"/>
            <ac:grpSpMk id="11" creationId="{084417F1-25B4-C65D-05D8-D1BC67A6941A}"/>
          </ac:grpSpMkLst>
        </pc:grpChg>
        <pc:grpChg chg="add del mod">
          <ac:chgData name="Abdessamad Derraz" userId="4c6d9526346a9ae3" providerId="LiveId" clId="{AD25D313-8F40-411F-BE09-C1B3962AFFC3}" dt="2022-08-14T19:07:13.800" v="34320" actId="165"/>
          <ac:grpSpMkLst>
            <pc:docMk/>
            <pc:sldMk cId="4177882347" sldId="377"/>
            <ac:grpSpMk id="12" creationId="{121DF448-A688-5675-457E-796A1DAC3307}"/>
          </ac:grpSpMkLst>
        </pc:grpChg>
        <pc:grpChg chg="add mod ord replST">
          <ac:chgData name="Abdessamad Derraz" userId="4c6d9526346a9ae3" providerId="LiveId" clId="{AD25D313-8F40-411F-BE09-C1B3962AFFC3}" dt="2022-08-14T20:01:47.464" v="35353"/>
          <ac:grpSpMkLst>
            <pc:docMk/>
            <pc:sldMk cId="4177882347" sldId="377"/>
            <ac:grpSpMk id="13" creationId="{61EA3044-8510-DC2A-D248-5D4F31606A82}"/>
          </ac:grpSpMkLst>
        </pc:grpChg>
        <pc:grpChg chg="add del mod">
          <ac:chgData name="Abdessamad Derraz" userId="4c6d9526346a9ae3" providerId="LiveId" clId="{AD25D313-8F40-411F-BE09-C1B3962AFFC3}" dt="2022-08-14T19:07:17.762" v="34321" actId="165"/>
          <ac:grpSpMkLst>
            <pc:docMk/>
            <pc:sldMk cId="4177882347" sldId="377"/>
            <ac:grpSpMk id="14" creationId="{1FF88AF8-38AC-5545-FF26-161E0C32D7AA}"/>
          </ac:grpSpMkLst>
        </pc:grpChg>
        <pc:grpChg chg="add mod replST">
          <ac:chgData name="Abdessamad Derraz" userId="4c6d9526346a9ae3" providerId="LiveId" clId="{AD25D313-8F40-411F-BE09-C1B3962AFFC3}" dt="2022-08-14T20:01:47.629" v="35355"/>
          <ac:grpSpMkLst>
            <pc:docMk/>
            <pc:sldMk cId="4177882347" sldId="377"/>
            <ac:grpSpMk id="15" creationId="{C4A0DA2F-00D9-0A8E-4680-09D709F77938}"/>
          </ac:grpSpMkLst>
        </pc:grpChg>
        <pc:grpChg chg="add mod replST">
          <ac:chgData name="Abdessamad Derraz" userId="4c6d9526346a9ae3" providerId="LiveId" clId="{AD25D313-8F40-411F-BE09-C1B3962AFFC3}" dt="2022-08-14T20:01:47.673" v="35356"/>
          <ac:grpSpMkLst>
            <pc:docMk/>
            <pc:sldMk cId="4177882347" sldId="377"/>
            <ac:grpSpMk id="16" creationId="{788B3B2C-E59D-A7A6-80B1-C5EC34A4CBB0}"/>
          </ac:grpSpMkLst>
        </pc:grpChg>
        <pc:picChg chg="add mod topLvl modCrop">
          <ac:chgData name="Abdessamad Derraz" userId="4c6d9526346a9ae3" providerId="LiveId" clId="{AD25D313-8F40-411F-BE09-C1B3962AFFC3}" dt="2022-08-14T19:07:58.308" v="34326" actId="164"/>
          <ac:picMkLst>
            <pc:docMk/>
            <pc:sldMk cId="4177882347" sldId="377"/>
            <ac:picMk id="7" creationId="{9B64EF9F-2DEC-6E31-48C2-9E53E33C0309}"/>
          </ac:picMkLst>
        </pc:picChg>
        <pc:picChg chg="add mod topLvl modCrop">
          <ac:chgData name="Abdessamad Derraz" userId="4c6d9526346a9ae3" providerId="LiveId" clId="{AD25D313-8F40-411F-BE09-C1B3962AFFC3}" dt="2022-08-14T19:08:07.515" v="34327" actId="164"/>
          <ac:picMkLst>
            <pc:docMk/>
            <pc:sldMk cId="4177882347" sldId="377"/>
            <ac:picMk id="8" creationId="{28DF7075-6979-8B58-5231-AF784821855D}"/>
          </ac:picMkLst>
        </pc:picChg>
        <pc:picChg chg="add mod">
          <ac:chgData name="Abdessamad Derraz" userId="4c6d9526346a9ae3" providerId="LiveId" clId="{AD25D313-8F40-411F-BE09-C1B3962AFFC3}" dt="2022-08-14T19:03:55.885" v="34300" actId="164"/>
          <ac:picMkLst>
            <pc:docMk/>
            <pc:sldMk cId="4177882347" sldId="377"/>
            <ac:picMk id="10" creationId="{EAFE4129-E593-9B70-0023-0CA778454A32}"/>
          </ac:picMkLst>
        </pc:picChg>
      </pc:sldChg>
      <pc:sldChg chg="addSp delSp modSp add mod modAnim modNotesTx">
        <pc:chgData name="Abdessamad Derraz" userId="4c6d9526346a9ae3" providerId="LiveId" clId="{AD25D313-8F40-411F-BE09-C1B3962AFFC3}" dt="2022-08-14T21:08:29.131" v="35517" actId="20577"/>
        <pc:sldMkLst>
          <pc:docMk/>
          <pc:sldMk cId="2279087829" sldId="378"/>
        </pc:sldMkLst>
        <pc:spChg chg="mod replST">
          <ac:chgData name="Abdessamad Derraz" userId="4c6d9526346a9ae3" providerId="LiveId" clId="{AD25D313-8F40-411F-BE09-C1B3962AFFC3}" dt="2022-08-14T20:01:52.811" v="35410"/>
          <ac:spMkLst>
            <pc:docMk/>
            <pc:sldMk cId="2279087829" sldId="378"/>
            <ac:spMk id="2" creationId="{569C36CF-AFEA-45FC-3618-0143E15C8EF6}"/>
          </ac:spMkLst>
        </pc:spChg>
        <pc:spChg chg="replST">
          <ac:chgData name="Abdessamad Derraz" userId="4c6d9526346a9ae3" providerId="LiveId" clId="{AD25D313-8F40-411F-BE09-C1B3962AFFC3}" dt="2022-08-14T20:01:53.018" v="35413"/>
          <ac:spMkLst>
            <pc:docMk/>
            <pc:sldMk cId="2279087829" sldId="378"/>
            <ac:spMk id="3" creationId="{1BC2D76C-CC80-BE25-F43D-C46520489364}"/>
          </ac:spMkLst>
        </pc:spChg>
        <pc:picChg chg="add mod replST">
          <ac:chgData name="Abdessamad Derraz" userId="4c6d9526346a9ae3" providerId="LiveId" clId="{AD25D313-8F40-411F-BE09-C1B3962AFFC3}" dt="2022-08-14T20:01:52.860" v="35411"/>
          <ac:picMkLst>
            <pc:docMk/>
            <pc:sldMk cId="2279087829" sldId="378"/>
            <ac:picMk id="4" creationId="{91C61B68-51B4-7924-A6C2-69817C9E3984}"/>
          </ac:picMkLst>
        </pc:picChg>
        <pc:picChg chg="del">
          <ac:chgData name="Abdessamad Derraz" userId="4c6d9526346a9ae3" providerId="LiveId" clId="{AD25D313-8F40-411F-BE09-C1B3962AFFC3}" dt="2022-08-12T15:21:40.297" v="28645" actId="478"/>
          <ac:picMkLst>
            <pc:docMk/>
            <pc:sldMk cId="2279087829" sldId="378"/>
            <ac:picMk id="5" creationId="{434E290B-8065-3487-ABEA-C728273B066D}"/>
          </ac:picMkLst>
        </pc:picChg>
        <pc:picChg chg="add mod replST">
          <ac:chgData name="Abdessamad Derraz" userId="4c6d9526346a9ae3" providerId="LiveId" clId="{AD25D313-8F40-411F-BE09-C1B3962AFFC3}" dt="2022-08-14T20:01:52.938" v="35412"/>
          <ac:picMkLst>
            <pc:docMk/>
            <pc:sldMk cId="2279087829" sldId="378"/>
            <ac:picMk id="7" creationId="{2FC53F21-FE5B-7674-036F-B76E44D20DC5}"/>
          </ac:picMkLst>
        </pc:picChg>
      </pc:sldChg>
      <pc:sldChg chg="addSp delSp modSp add mod delAnim modNotesTx">
        <pc:chgData name="Abdessamad Derraz" userId="4c6d9526346a9ae3" providerId="LiveId" clId="{AD25D313-8F40-411F-BE09-C1B3962AFFC3}" dt="2022-08-14T20:01:53.308" v="35416"/>
        <pc:sldMkLst>
          <pc:docMk/>
          <pc:sldMk cId="3102776538" sldId="379"/>
        </pc:sldMkLst>
        <pc:spChg chg="mod replST">
          <ac:chgData name="Abdessamad Derraz" userId="4c6d9526346a9ae3" providerId="LiveId" clId="{AD25D313-8F40-411F-BE09-C1B3962AFFC3}" dt="2022-08-14T20:01:53.151" v="35414"/>
          <ac:spMkLst>
            <pc:docMk/>
            <pc:sldMk cId="3102776538" sldId="379"/>
            <ac:spMk id="2" creationId="{569C36CF-AFEA-45FC-3618-0143E15C8EF6}"/>
          </ac:spMkLst>
        </pc:spChg>
        <pc:spChg chg="replST">
          <ac:chgData name="Abdessamad Derraz" userId="4c6d9526346a9ae3" providerId="LiveId" clId="{AD25D313-8F40-411F-BE09-C1B3962AFFC3}" dt="2022-08-14T20:01:53.308" v="35416"/>
          <ac:spMkLst>
            <pc:docMk/>
            <pc:sldMk cId="3102776538" sldId="379"/>
            <ac:spMk id="5" creationId="{E19CE507-FA0F-1A81-15F3-F14229A0E6B7}"/>
          </ac:spMkLst>
        </pc:spChg>
        <pc:spChg chg="del">
          <ac:chgData name="Abdessamad Derraz" userId="4c6d9526346a9ae3" providerId="LiveId" clId="{AD25D313-8F40-411F-BE09-C1B3962AFFC3}" dt="2022-08-14T19:35:57.363" v="34592" actId="478"/>
          <ac:spMkLst>
            <pc:docMk/>
            <pc:sldMk cId="3102776538" sldId="379"/>
            <ac:spMk id="7" creationId="{AFE6D0F8-6B89-7508-67D3-74F148ECF6EB}"/>
          </ac:spMkLst>
        </pc:spChg>
        <pc:spChg chg="del">
          <ac:chgData name="Abdessamad Derraz" userId="4c6d9526346a9ae3" providerId="LiveId" clId="{AD25D313-8F40-411F-BE09-C1B3962AFFC3}" dt="2022-08-14T19:35:57.363" v="34592" actId="478"/>
          <ac:spMkLst>
            <pc:docMk/>
            <pc:sldMk cId="3102776538" sldId="379"/>
            <ac:spMk id="9" creationId="{1F9C4600-ADBE-505B-8EA5-35CFCBC80AB2}"/>
          </ac:spMkLst>
        </pc:spChg>
        <pc:spChg chg="del">
          <ac:chgData name="Abdessamad Derraz" userId="4c6d9526346a9ae3" providerId="LiveId" clId="{AD25D313-8F40-411F-BE09-C1B3962AFFC3}" dt="2022-08-14T19:35:57.363" v="34592" actId="478"/>
          <ac:spMkLst>
            <pc:docMk/>
            <pc:sldMk cId="3102776538" sldId="379"/>
            <ac:spMk id="10" creationId="{3DE71A2A-709C-F7CE-A2E4-EA6D588EDAE4}"/>
          </ac:spMkLst>
        </pc:spChg>
        <pc:spChg chg="del">
          <ac:chgData name="Abdessamad Derraz" userId="4c6d9526346a9ae3" providerId="LiveId" clId="{AD25D313-8F40-411F-BE09-C1B3962AFFC3}" dt="2022-08-14T19:35:57.363" v="34592" actId="478"/>
          <ac:spMkLst>
            <pc:docMk/>
            <pc:sldMk cId="3102776538" sldId="379"/>
            <ac:spMk id="11" creationId="{10400169-7D23-0DD0-3D06-869C7FA7294B}"/>
          </ac:spMkLst>
        </pc:spChg>
        <pc:spChg chg="del">
          <ac:chgData name="Abdessamad Derraz" userId="4c6d9526346a9ae3" providerId="LiveId" clId="{AD25D313-8F40-411F-BE09-C1B3962AFFC3}" dt="2022-08-14T19:35:57.363" v="34592" actId="478"/>
          <ac:spMkLst>
            <pc:docMk/>
            <pc:sldMk cId="3102776538" sldId="379"/>
            <ac:spMk id="12" creationId="{B612B50B-78CE-0229-9BCC-F1266B492B69}"/>
          </ac:spMkLst>
        </pc:spChg>
        <pc:spChg chg="del">
          <ac:chgData name="Abdessamad Derraz" userId="4c6d9526346a9ae3" providerId="LiveId" clId="{AD25D313-8F40-411F-BE09-C1B3962AFFC3}" dt="2022-08-14T19:35:57.363" v="34592" actId="478"/>
          <ac:spMkLst>
            <pc:docMk/>
            <pc:sldMk cId="3102776538" sldId="379"/>
            <ac:spMk id="13" creationId="{997A637C-62B9-8EA5-A853-601525A0318C}"/>
          </ac:spMkLst>
        </pc:spChg>
        <pc:picChg chg="del">
          <ac:chgData name="Abdessamad Derraz" userId="4c6d9526346a9ae3" providerId="LiveId" clId="{AD25D313-8F40-411F-BE09-C1B3962AFFC3}" dt="2022-08-12T15:45:25.286" v="29573" actId="478"/>
          <ac:picMkLst>
            <pc:docMk/>
            <pc:sldMk cId="3102776538" sldId="379"/>
            <ac:picMk id="4" creationId="{91C61B68-51B4-7924-A6C2-69817C9E3984}"/>
          </ac:picMkLst>
        </pc:picChg>
        <pc:picChg chg="add mod replST">
          <ac:chgData name="Abdessamad Derraz" userId="4c6d9526346a9ae3" providerId="LiveId" clId="{AD25D313-8F40-411F-BE09-C1B3962AFFC3}" dt="2022-08-14T20:01:53.228" v="35415"/>
          <ac:picMkLst>
            <pc:docMk/>
            <pc:sldMk cId="3102776538" sldId="379"/>
            <ac:picMk id="4" creationId="{C8C29523-3645-2DFA-70C7-B1085DBE8D09}"/>
          </ac:picMkLst>
        </pc:picChg>
        <pc:picChg chg="del">
          <ac:chgData name="Abdessamad Derraz" userId="4c6d9526346a9ae3" providerId="LiveId" clId="{AD25D313-8F40-411F-BE09-C1B3962AFFC3}" dt="2022-08-12T15:45:25.935" v="29574" actId="478"/>
          <ac:picMkLst>
            <pc:docMk/>
            <pc:sldMk cId="3102776538" sldId="379"/>
            <ac:picMk id="7" creationId="{2FC53F21-FE5B-7674-036F-B76E44D20DC5}"/>
          </ac:picMkLst>
        </pc:picChg>
      </pc:sldChg>
      <pc:sldChg chg="add del">
        <pc:chgData name="Abdessamad Derraz" userId="4c6d9526346a9ae3" providerId="LiveId" clId="{AD25D313-8F40-411F-BE09-C1B3962AFFC3}" dt="2022-08-13T18:51:07.260" v="30574" actId="47"/>
        <pc:sldMkLst>
          <pc:docMk/>
          <pc:sldMk cId="2730215128" sldId="380"/>
        </pc:sldMkLst>
      </pc:sldChg>
      <pc:sldChg chg="delSp add del mod modAnim">
        <pc:chgData name="Abdessamad Derraz" userId="4c6d9526346a9ae3" providerId="LiveId" clId="{AD25D313-8F40-411F-BE09-C1B3962AFFC3}" dt="2022-08-13T18:52:43.632" v="30585" actId="47"/>
        <pc:sldMkLst>
          <pc:docMk/>
          <pc:sldMk cId="3144303328" sldId="380"/>
        </pc:sldMkLst>
        <pc:picChg chg="del">
          <ac:chgData name="Abdessamad Derraz" userId="4c6d9526346a9ae3" providerId="LiveId" clId="{AD25D313-8F40-411F-BE09-C1B3962AFFC3}" dt="2022-08-13T18:52:34.308" v="30583" actId="478"/>
          <ac:picMkLst>
            <pc:docMk/>
            <pc:sldMk cId="3144303328" sldId="380"/>
            <ac:picMk id="3" creationId="{BA29C104-6A9A-7B33-DCAF-EEA22F1F3D21}"/>
          </ac:picMkLst>
        </pc:picChg>
      </pc:sldChg>
      <pc:sldChg chg="addSp modSp add mod modTransition modAnim modNotesTx">
        <pc:chgData name="Abdessamad Derraz" userId="4c6d9526346a9ae3" providerId="LiveId" clId="{AD25D313-8F40-411F-BE09-C1B3962AFFC3}" dt="2022-08-14T20:01:25.900" v="35163"/>
        <pc:sldMkLst>
          <pc:docMk/>
          <pc:sldMk cId="2648189685" sldId="381"/>
        </pc:sldMkLst>
        <pc:spChg chg="replST">
          <ac:chgData name="Abdessamad Derraz" userId="4c6d9526346a9ae3" providerId="LiveId" clId="{AD25D313-8F40-411F-BE09-C1B3962AFFC3}" dt="2022-08-14T20:01:25.661" v="35157"/>
          <ac:spMkLst>
            <pc:docMk/>
            <pc:sldMk cId="2648189685" sldId="381"/>
            <ac:spMk id="2" creationId="{569C36CF-AFEA-45FC-3618-0143E15C8EF6}"/>
          </ac:spMkLst>
        </pc:spChg>
        <pc:spChg chg="add mod replST">
          <ac:chgData name="Abdessamad Derraz" userId="4c6d9526346a9ae3" providerId="LiveId" clId="{AD25D313-8F40-411F-BE09-C1B3962AFFC3}" dt="2022-08-14T20:01:25.787" v="35160"/>
          <ac:spMkLst>
            <pc:docMk/>
            <pc:sldMk cId="2648189685" sldId="381"/>
            <ac:spMk id="4" creationId="{57FAD795-42C1-9DBB-3F21-E435A6FE9A69}"/>
          </ac:spMkLst>
        </pc:spChg>
        <pc:spChg chg="add mod replST">
          <ac:chgData name="Abdessamad Derraz" userId="4c6d9526346a9ae3" providerId="LiveId" clId="{AD25D313-8F40-411F-BE09-C1B3962AFFC3}" dt="2022-08-14T20:01:25.828" v="35161"/>
          <ac:spMkLst>
            <pc:docMk/>
            <pc:sldMk cId="2648189685" sldId="381"/>
            <ac:spMk id="5" creationId="{53101099-47CB-FFBB-C8FB-E49AEE012760}"/>
          </ac:spMkLst>
        </pc:spChg>
        <pc:spChg chg="mod replST">
          <ac:chgData name="Abdessamad Derraz" userId="4c6d9526346a9ae3" providerId="LiveId" clId="{AD25D313-8F40-411F-BE09-C1B3962AFFC3}" dt="2022-08-14T20:01:25.900" v="35163"/>
          <ac:spMkLst>
            <pc:docMk/>
            <pc:sldMk cId="2648189685" sldId="381"/>
            <ac:spMk id="6" creationId="{DC060E43-197D-3462-6F92-92BF6339CB19}"/>
          </ac:spMkLst>
        </pc:spChg>
        <pc:picChg chg="replST">
          <ac:chgData name="Abdessamad Derraz" userId="4c6d9526346a9ae3" providerId="LiveId" clId="{AD25D313-8F40-411F-BE09-C1B3962AFFC3}" dt="2022-08-14T20:01:25.744" v="35159"/>
          <ac:picMkLst>
            <pc:docMk/>
            <pc:sldMk cId="2648189685" sldId="381"/>
            <ac:picMk id="3" creationId="{BA29C104-6A9A-7B33-DCAF-EEA22F1F3D21}"/>
          </ac:picMkLst>
        </pc:picChg>
        <pc:picChg chg="replST">
          <ac:chgData name="Abdessamad Derraz" userId="4c6d9526346a9ae3" providerId="LiveId" clId="{AD25D313-8F40-411F-BE09-C1B3962AFFC3}" dt="2022-08-14T20:01:25.701" v="35158"/>
          <ac:picMkLst>
            <pc:docMk/>
            <pc:sldMk cId="2648189685" sldId="381"/>
            <ac:picMk id="9" creationId="{F6AB00DE-1303-BD41-F930-F7E347FB75BE}"/>
          </ac:picMkLst>
        </pc:picChg>
        <pc:cxnChg chg="add mod replST">
          <ac:chgData name="Abdessamad Derraz" userId="4c6d9526346a9ae3" providerId="LiveId" clId="{AD25D313-8F40-411F-BE09-C1B3962AFFC3}" dt="2022-08-14T20:01:25.894" v="35162"/>
          <ac:cxnSpMkLst>
            <pc:docMk/>
            <pc:sldMk cId="2648189685" sldId="381"/>
            <ac:cxnSpMk id="7" creationId="{1A969B2A-74B5-54D2-CEBD-D09A6173443B}"/>
          </ac:cxnSpMkLst>
        </pc:cxnChg>
      </pc:sldChg>
      <pc:sldChg chg="addSp delSp modSp add mod delAnim modAnim modNotesTx">
        <pc:chgData name="Abdessamad Derraz" userId="4c6d9526346a9ae3" providerId="LiveId" clId="{AD25D313-8F40-411F-BE09-C1B3962AFFC3}" dt="2022-08-14T20:01:28.722" v="35188"/>
        <pc:sldMkLst>
          <pc:docMk/>
          <pc:sldMk cId="2187865358" sldId="382"/>
        </pc:sldMkLst>
        <pc:spChg chg="replST">
          <ac:chgData name="Abdessamad Derraz" userId="4c6d9526346a9ae3" providerId="LiveId" clId="{AD25D313-8F40-411F-BE09-C1B3962AFFC3}" dt="2022-08-14T20:01:28.204" v="35183"/>
          <ac:spMkLst>
            <pc:docMk/>
            <pc:sldMk cId="2187865358" sldId="382"/>
            <ac:spMk id="2" creationId="{569C36CF-AFEA-45FC-3618-0143E15C8EF6}"/>
          </ac:spMkLst>
        </pc:spChg>
        <pc:spChg chg="replST">
          <ac:chgData name="Abdessamad Derraz" userId="4c6d9526346a9ae3" providerId="LiveId" clId="{AD25D313-8F40-411F-BE09-C1B3962AFFC3}" dt="2022-08-14T20:01:28.722" v="35188"/>
          <ac:spMkLst>
            <pc:docMk/>
            <pc:sldMk cId="2187865358" sldId="382"/>
            <ac:spMk id="3" creationId="{4DD6D157-03A2-EB15-9981-D7C136106DF4}"/>
          </ac:spMkLst>
        </pc:spChg>
        <pc:grpChg chg="del">
          <ac:chgData name="Abdessamad Derraz" userId="4c6d9526346a9ae3" providerId="LiveId" clId="{AD25D313-8F40-411F-BE09-C1B3962AFFC3}" dt="2022-08-13T19:30:19.781" v="31133" actId="478"/>
          <ac:grpSpMkLst>
            <pc:docMk/>
            <pc:sldMk cId="2187865358" sldId="382"/>
            <ac:grpSpMk id="16" creationId="{990C7B5F-3B1A-CFA5-76F3-6A4425E97D51}"/>
          </ac:grpSpMkLst>
        </pc:grpChg>
        <pc:grpChg chg="mod replST">
          <ac:chgData name="Abdessamad Derraz" userId="4c6d9526346a9ae3" providerId="LiveId" clId="{AD25D313-8F40-411F-BE09-C1B3962AFFC3}" dt="2022-08-14T20:01:28.411" v="35185"/>
          <ac:grpSpMkLst>
            <pc:docMk/>
            <pc:sldMk cId="2187865358" sldId="382"/>
            <ac:grpSpMk id="17" creationId="{26A881B7-75D2-05C9-95ED-4C3B4843A37B}"/>
          </ac:grpSpMkLst>
        </pc:grpChg>
        <pc:grpChg chg="del">
          <ac:chgData name="Abdessamad Derraz" userId="4c6d9526346a9ae3" providerId="LiveId" clId="{AD25D313-8F40-411F-BE09-C1B3962AFFC3}" dt="2022-08-13T19:33:22.565" v="31162" actId="478"/>
          <ac:grpSpMkLst>
            <pc:docMk/>
            <pc:sldMk cId="2187865358" sldId="382"/>
            <ac:grpSpMk id="18" creationId="{66784E4E-D406-9B3F-404A-C4737D39A02A}"/>
          </ac:grpSpMkLst>
        </pc:grpChg>
        <pc:picChg chg="mod replST">
          <ac:chgData name="Abdessamad Derraz" userId="4c6d9526346a9ae3" providerId="LiveId" clId="{AD25D313-8F40-411F-BE09-C1B3962AFFC3}" dt="2022-08-14T20:01:28.308" v="35184"/>
          <ac:picMkLst>
            <pc:docMk/>
            <pc:sldMk cId="2187865358" sldId="382"/>
            <ac:picMk id="4" creationId="{C776882E-D651-8A33-5D8E-9B691E7F6BC7}"/>
          </ac:picMkLst>
        </pc:picChg>
        <pc:picChg chg="add mod replST">
          <ac:chgData name="Abdessamad Derraz" userId="4c6d9526346a9ae3" providerId="LiveId" clId="{AD25D313-8F40-411F-BE09-C1B3962AFFC3}" dt="2022-08-14T20:01:28.461" v="35186"/>
          <ac:picMkLst>
            <pc:docMk/>
            <pc:sldMk cId="2187865358" sldId="382"/>
            <ac:picMk id="5" creationId="{63DD6C0D-9C05-E4D7-ADEF-78392AB5A71D}"/>
          </ac:picMkLst>
        </pc:picChg>
        <pc:picChg chg="add mod replST">
          <ac:chgData name="Abdessamad Derraz" userId="4c6d9526346a9ae3" providerId="LiveId" clId="{AD25D313-8F40-411F-BE09-C1B3962AFFC3}" dt="2022-08-14T20:01:28.573" v="35187"/>
          <ac:picMkLst>
            <pc:docMk/>
            <pc:sldMk cId="2187865358" sldId="382"/>
            <ac:picMk id="7" creationId="{A4D4A417-4F4F-8634-2C0A-BDBE9D4AD8DD}"/>
          </ac:picMkLst>
        </pc:picChg>
      </pc:sldChg>
      <pc:sldChg chg="addSp delSp modSp add mod delAnim modAnim modNotesTx">
        <pc:chgData name="Abdessamad Derraz" userId="4c6d9526346a9ae3" providerId="LiveId" clId="{AD25D313-8F40-411F-BE09-C1B3962AFFC3}" dt="2022-08-14T20:01:31.605" v="35219"/>
        <pc:sldMkLst>
          <pc:docMk/>
          <pc:sldMk cId="2243015943" sldId="383"/>
        </pc:sldMkLst>
        <pc:spChg chg="replST">
          <ac:chgData name="Abdessamad Derraz" userId="4c6d9526346a9ae3" providerId="LiveId" clId="{AD25D313-8F40-411F-BE09-C1B3962AFFC3}" dt="2022-08-14T20:01:30.873" v="35209"/>
          <ac:spMkLst>
            <pc:docMk/>
            <pc:sldMk cId="2243015943" sldId="383"/>
            <ac:spMk id="2" creationId="{569C36CF-AFEA-45FC-3618-0143E15C8EF6}"/>
          </ac:spMkLst>
        </pc:spChg>
        <pc:spChg chg="del">
          <ac:chgData name="Abdessamad Derraz" userId="4c6d9526346a9ae3" providerId="LiveId" clId="{AD25D313-8F40-411F-BE09-C1B3962AFFC3}" dt="2022-08-13T20:19:44.001" v="31411" actId="478"/>
          <ac:spMkLst>
            <pc:docMk/>
            <pc:sldMk cId="2243015943" sldId="383"/>
            <ac:spMk id="3" creationId="{4AD5C760-22C4-8D63-555D-7B201F8D6AB2}"/>
          </ac:spMkLst>
        </pc:spChg>
        <pc:spChg chg="replST">
          <ac:chgData name="Abdessamad Derraz" userId="4c6d9526346a9ae3" providerId="LiveId" clId="{AD25D313-8F40-411F-BE09-C1B3962AFFC3}" dt="2022-08-14T20:01:31.605" v="35219"/>
          <ac:spMkLst>
            <pc:docMk/>
            <pc:sldMk cId="2243015943" sldId="383"/>
            <ac:spMk id="3" creationId="{9F7A3428-2E2E-1D4C-BB72-DAA06BAD0A31}"/>
          </ac:spMkLst>
        </pc:spChg>
        <pc:spChg chg="add mod replST">
          <ac:chgData name="Abdessamad Derraz" userId="4c6d9526346a9ae3" providerId="LiveId" clId="{AD25D313-8F40-411F-BE09-C1B3962AFFC3}" dt="2022-08-14T20:01:31.307" v="35215"/>
          <ac:spMkLst>
            <pc:docMk/>
            <pc:sldMk cId="2243015943" sldId="383"/>
            <ac:spMk id="5" creationId="{91F5FA1C-4321-5A68-0D89-F3F95B7EDD0D}"/>
          </ac:spMkLst>
        </pc:spChg>
        <pc:spChg chg="mod topLvl">
          <ac:chgData name="Abdessamad Derraz" userId="4c6d9526346a9ae3" providerId="LiveId" clId="{AD25D313-8F40-411F-BE09-C1B3962AFFC3}" dt="2022-08-13T20:38:02.809" v="31526" actId="164"/>
          <ac:spMkLst>
            <pc:docMk/>
            <pc:sldMk cId="2243015943" sldId="383"/>
            <ac:spMk id="9" creationId="{9744F2BB-9567-5D8B-A3CC-FDB31C9FCA53}"/>
          </ac:spMkLst>
        </pc:spChg>
        <pc:spChg chg="mod topLvl">
          <ac:chgData name="Abdessamad Derraz" userId="4c6d9526346a9ae3" providerId="LiveId" clId="{AD25D313-8F40-411F-BE09-C1B3962AFFC3}" dt="2022-08-13T20:36:53.890" v="31514" actId="164"/>
          <ac:spMkLst>
            <pc:docMk/>
            <pc:sldMk cId="2243015943" sldId="383"/>
            <ac:spMk id="10" creationId="{94DDF33D-4C3D-6F50-3449-87E32BB7E96C}"/>
          </ac:spMkLst>
        </pc:spChg>
        <pc:spChg chg="mod topLvl">
          <ac:chgData name="Abdessamad Derraz" userId="4c6d9526346a9ae3" providerId="LiveId" clId="{AD25D313-8F40-411F-BE09-C1B3962AFFC3}" dt="2022-08-13T20:38:02.809" v="31526" actId="164"/>
          <ac:spMkLst>
            <pc:docMk/>
            <pc:sldMk cId="2243015943" sldId="383"/>
            <ac:spMk id="11" creationId="{714317A2-2F15-9B27-70FD-E12CB81200D5}"/>
          </ac:spMkLst>
        </pc:spChg>
        <pc:spChg chg="mod topLvl">
          <ac:chgData name="Abdessamad Derraz" userId="4c6d9526346a9ae3" providerId="LiveId" clId="{AD25D313-8F40-411F-BE09-C1B3962AFFC3}" dt="2022-08-13T20:38:02.809" v="31526" actId="164"/>
          <ac:spMkLst>
            <pc:docMk/>
            <pc:sldMk cId="2243015943" sldId="383"/>
            <ac:spMk id="12" creationId="{952B4D67-778E-B3B7-A08A-10B84AD32B6E}"/>
          </ac:spMkLst>
        </pc:spChg>
        <pc:spChg chg="mod topLvl">
          <ac:chgData name="Abdessamad Derraz" userId="4c6d9526346a9ae3" providerId="LiveId" clId="{AD25D313-8F40-411F-BE09-C1B3962AFFC3}" dt="2022-08-13T20:38:02.809" v="31526" actId="164"/>
          <ac:spMkLst>
            <pc:docMk/>
            <pc:sldMk cId="2243015943" sldId="383"/>
            <ac:spMk id="13" creationId="{5744CBCD-FF9C-85EC-95EE-93AD0E288E3C}"/>
          </ac:spMkLst>
        </pc:spChg>
        <pc:spChg chg="mod">
          <ac:chgData name="Abdessamad Derraz" userId="4c6d9526346a9ae3" providerId="LiveId" clId="{AD25D313-8F40-411F-BE09-C1B3962AFFC3}" dt="2022-08-13T20:37:42.501" v="31522" actId="165"/>
          <ac:spMkLst>
            <pc:docMk/>
            <pc:sldMk cId="2243015943" sldId="383"/>
            <ac:spMk id="15" creationId="{26C20D08-C6D3-84C7-69BC-29703ADF6488}"/>
          </ac:spMkLst>
        </pc:spChg>
        <pc:spChg chg="mod">
          <ac:chgData name="Abdessamad Derraz" userId="4c6d9526346a9ae3" providerId="LiveId" clId="{AD25D313-8F40-411F-BE09-C1B3962AFFC3}" dt="2022-08-13T20:37:42.501" v="31522" actId="165"/>
          <ac:spMkLst>
            <pc:docMk/>
            <pc:sldMk cId="2243015943" sldId="383"/>
            <ac:spMk id="16" creationId="{AD3CF4C7-9F83-53B3-7C0A-197369291AE0}"/>
          </ac:spMkLst>
        </pc:spChg>
        <pc:spChg chg="mod">
          <ac:chgData name="Abdessamad Derraz" userId="4c6d9526346a9ae3" providerId="LiveId" clId="{AD25D313-8F40-411F-BE09-C1B3962AFFC3}" dt="2022-08-13T20:37:42.501" v="31522" actId="165"/>
          <ac:spMkLst>
            <pc:docMk/>
            <pc:sldMk cId="2243015943" sldId="383"/>
            <ac:spMk id="17" creationId="{4E811F25-ED44-790D-CDD5-6765DA33EE7B}"/>
          </ac:spMkLst>
        </pc:spChg>
        <pc:spChg chg="mod topLvl">
          <ac:chgData name="Abdessamad Derraz" userId="4c6d9526346a9ae3" providerId="LiveId" clId="{AD25D313-8F40-411F-BE09-C1B3962AFFC3}" dt="2022-08-13T20:38:02.809" v="31526" actId="164"/>
          <ac:spMkLst>
            <pc:docMk/>
            <pc:sldMk cId="2243015943" sldId="383"/>
            <ac:spMk id="18" creationId="{F1DB8F99-A670-6F9B-C55E-C31A37046865}"/>
          </ac:spMkLst>
        </pc:spChg>
        <pc:spChg chg="mod topLvl">
          <ac:chgData name="Abdessamad Derraz" userId="4c6d9526346a9ae3" providerId="LiveId" clId="{AD25D313-8F40-411F-BE09-C1B3962AFFC3}" dt="2022-08-13T20:38:02.809" v="31526" actId="164"/>
          <ac:spMkLst>
            <pc:docMk/>
            <pc:sldMk cId="2243015943" sldId="383"/>
            <ac:spMk id="19" creationId="{CEC01D40-BED1-3A46-2891-9A4FF6F76F60}"/>
          </ac:spMkLst>
        </pc:spChg>
        <pc:spChg chg="mod topLvl">
          <ac:chgData name="Abdessamad Derraz" userId="4c6d9526346a9ae3" providerId="LiveId" clId="{AD25D313-8F40-411F-BE09-C1B3962AFFC3}" dt="2022-08-13T20:36:53.890" v="31514" actId="164"/>
          <ac:spMkLst>
            <pc:docMk/>
            <pc:sldMk cId="2243015943" sldId="383"/>
            <ac:spMk id="20" creationId="{88BDAF59-732B-8E68-84C3-1B4079CBFF40}"/>
          </ac:spMkLst>
        </pc:spChg>
        <pc:spChg chg="mod topLvl">
          <ac:chgData name="Abdessamad Derraz" userId="4c6d9526346a9ae3" providerId="LiveId" clId="{AD25D313-8F40-411F-BE09-C1B3962AFFC3}" dt="2022-08-13T20:36:53.890" v="31514" actId="164"/>
          <ac:spMkLst>
            <pc:docMk/>
            <pc:sldMk cId="2243015943" sldId="383"/>
            <ac:spMk id="21" creationId="{3DACFD37-7048-A709-6119-90F559C6C7C3}"/>
          </ac:spMkLst>
        </pc:spChg>
        <pc:spChg chg="mod topLvl">
          <ac:chgData name="Abdessamad Derraz" userId="4c6d9526346a9ae3" providerId="LiveId" clId="{AD25D313-8F40-411F-BE09-C1B3962AFFC3}" dt="2022-08-13T20:36:53.890" v="31514" actId="164"/>
          <ac:spMkLst>
            <pc:docMk/>
            <pc:sldMk cId="2243015943" sldId="383"/>
            <ac:spMk id="22" creationId="{EA71E8EB-F14D-10B1-3BB3-12DA3C85BD98}"/>
          </ac:spMkLst>
        </pc:spChg>
        <pc:spChg chg="mod topLvl">
          <ac:chgData name="Abdessamad Derraz" userId="4c6d9526346a9ae3" providerId="LiveId" clId="{AD25D313-8F40-411F-BE09-C1B3962AFFC3}" dt="2022-08-13T20:38:02.809" v="31526" actId="164"/>
          <ac:spMkLst>
            <pc:docMk/>
            <pc:sldMk cId="2243015943" sldId="383"/>
            <ac:spMk id="23" creationId="{73249E49-B20D-F5E6-CF29-B936E780B2B1}"/>
          </ac:spMkLst>
        </pc:spChg>
        <pc:spChg chg="mod topLvl">
          <ac:chgData name="Abdessamad Derraz" userId="4c6d9526346a9ae3" providerId="LiveId" clId="{AD25D313-8F40-411F-BE09-C1B3962AFFC3}" dt="2022-08-13T20:36:53.890" v="31514" actId="164"/>
          <ac:spMkLst>
            <pc:docMk/>
            <pc:sldMk cId="2243015943" sldId="383"/>
            <ac:spMk id="24" creationId="{894C1067-9893-4978-A667-3DD07BCD68EC}"/>
          </ac:spMkLst>
        </pc:spChg>
        <pc:spChg chg="mod topLvl">
          <ac:chgData name="Abdessamad Derraz" userId="4c6d9526346a9ae3" providerId="LiveId" clId="{AD25D313-8F40-411F-BE09-C1B3962AFFC3}" dt="2022-08-13T20:36:53.890" v="31514" actId="164"/>
          <ac:spMkLst>
            <pc:docMk/>
            <pc:sldMk cId="2243015943" sldId="383"/>
            <ac:spMk id="25" creationId="{55A11356-570F-5285-0DBB-F6A8C38D4C7C}"/>
          </ac:spMkLst>
        </pc:spChg>
        <pc:spChg chg="mod topLvl">
          <ac:chgData name="Abdessamad Derraz" userId="4c6d9526346a9ae3" providerId="LiveId" clId="{AD25D313-8F40-411F-BE09-C1B3962AFFC3}" dt="2022-08-13T20:38:02.809" v="31526" actId="164"/>
          <ac:spMkLst>
            <pc:docMk/>
            <pc:sldMk cId="2243015943" sldId="383"/>
            <ac:spMk id="27" creationId="{4748BB3F-BE58-DE08-02F7-CB1FC8A34AD5}"/>
          </ac:spMkLst>
        </pc:spChg>
        <pc:spChg chg="mod topLvl">
          <ac:chgData name="Abdessamad Derraz" userId="4c6d9526346a9ae3" providerId="LiveId" clId="{AD25D313-8F40-411F-BE09-C1B3962AFFC3}" dt="2022-08-13T20:37:12.510" v="31516" actId="164"/>
          <ac:spMkLst>
            <pc:docMk/>
            <pc:sldMk cId="2243015943" sldId="383"/>
            <ac:spMk id="28" creationId="{F33136FB-7A50-15CA-BC66-2D88E84016B3}"/>
          </ac:spMkLst>
        </pc:spChg>
        <pc:spChg chg="add mod">
          <ac:chgData name="Abdessamad Derraz" userId="4c6d9526346a9ae3" providerId="LiveId" clId="{AD25D313-8F40-411F-BE09-C1B3962AFFC3}" dt="2022-08-13T21:25:00.419" v="32002" actId="164"/>
          <ac:spMkLst>
            <pc:docMk/>
            <pc:sldMk cId="2243015943" sldId="383"/>
            <ac:spMk id="35" creationId="{1874CB7D-6332-FF8C-60F3-AF8EF1F5B0CA}"/>
          </ac:spMkLst>
        </pc:spChg>
        <pc:grpChg chg="del mod">
          <ac:chgData name="Abdessamad Derraz" userId="4c6d9526346a9ae3" providerId="LiveId" clId="{AD25D313-8F40-411F-BE09-C1B3962AFFC3}" dt="2022-08-13T20:35:29.075" v="31500" actId="165"/>
          <ac:grpSpMkLst>
            <pc:docMk/>
            <pc:sldMk cId="2243015943" sldId="383"/>
            <ac:grpSpMk id="8" creationId="{7379073A-9A17-D728-0A35-A0F0DBD6EDF7}"/>
          </ac:grpSpMkLst>
        </pc:grpChg>
        <pc:grpChg chg="mod ord topLvl replST">
          <ac:chgData name="Abdessamad Derraz" userId="4c6d9526346a9ae3" providerId="LiveId" clId="{AD25D313-8F40-411F-BE09-C1B3962AFFC3}" dt="2022-08-14T20:01:31.439" v="35217"/>
          <ac:grpSpMkLst>
            <pc:docMk/>
            <pc:sldMk cId="2243015943" sldId="383"/>
            <ac:grpSpMk id="14" creationId="{F18F2639-FD55-C692-D00D-7E50345A6745}"/>
          </ac:grpSpMkLst>
        </pc:grpChg>
        <pc:grpChg chg="del mod topLvl">
          <ac:chgData name="Abdessamad Derraz" userId="4c6d9526346a9ae3" providerId="LiveId" clId="{AD25D313-8F40-411F-BE09-C1B3962AFFC3}" dt="2022-08-13T20:37:03.852" v="31515" actId="165"/>
          <ac:grpSpMkLst>
            <pc:docMk/>
            <pc:sldMk cId="2243015943" sldId="383"/>
            <ac:grpSpMk id="26" creationId="{CB1EC4CB-ED1B-3824-7905-2DDC71D4F543}"/>
          </ac:grpSpMkLst>
        </pc:grpChg>
        <pc:grpChg chg="add mod">
          <ac:chgData name="Abdessamad Derraz" userId="4c6d9526346a9ae3" providerId="LiveId" clId="{AD25D313-8F40-411F-BE09-C1B3962AFFC3}" dt="2022-08-13T20:36:53.890" v="31514" actId="164"/>
          <ac:grpSpMkLst>
            <pc:docMk/>
            <pc:sldMk cId="2243015943" sldId="383"/>
            <ac:grpSpMk id="29" creationId="{BF608FF8-8560-8D82-4C25-6AC90DB14E1B}"/>
          </ac:grpSpMkLst>
        </pc:grpChg>
        <pc:grpChg chg="add mod ord">
          <ac:chgData name="Abdessamad Derraz" userId="4c6d9526346a9ae3" providerId="LiveId" clId="{AD25D313-8F40-411F-BE09-C1B3962AFFC3}" dt="2022-08-13T20:37:12.510" v="31516" actId="164"/>
          <ac:grpSpMkLst>
            <pc:docMk/>
            <pc:sldMk cId="2243015943" sldId="383"/>
            <ac:grpSpMk id="30" creationId="{CA97F925-532B-147A-C755-3D48803A5CD3}"/>
          </ac:grpSpMkLst>
        </pc:grpChg>
        <pc:grpChg chg="add mod">
          <ac:chgData name="Abdessamad Derraz" userId="4c6d9526346a9ae3" providerId="LiveId" clId="{AD25D313-8F40-411F-BE09-C1B3962AFFC3}" dt="2022-08-13T20:36:53.890" v="31514" actId="164"/>
          <ac:grpSpMkLst>
            <pc:docMk/>
            <pc:sldMk cId="2243015943" sldId="383"/>
            <ac:grpSpMk id="31" creationId="{6447CBDF-5048-538D-ECB7-9AB9DCC13D42}"/>
          </ac:grpSpMkLst>
        </pc:grpChg>
        <pc:grpChg chg="add mod">
          <ac:chgData name="Abdessamad Derraz" userId="4c6d9526346a9ae3" providerId="LiveId" clId="{AD25D313-8F40-411F-BE09-C1B3962AFFC3}" dt="2022-08-13T21:25:00.419" v="32002" actId="164"/>
          <ac:grpSpMkLst>
            <pc:docMk/>
            <pc:sldMk cId="2243015943" sldId="383"/>
            <ac:grpSpMk id="32" creationId="{F354E9E8-10F1-C035-D215-9697E9BB0DB8}"/>
          </ac:grpSpMkLst>
        </pc:grpChg>
        <pc:grpChg chg="add del mod">
          <ac:chgData name="Abdessamad Derraz" userId="4c6d9526346a9ae3" providerId="LiveId" clId="{AD25D313-8F40-411F-BE09-C1B3962AFFC3}" dt="2022-08-13T20:37:42.501" v="31522" actId="165"/>
          <ac:grpSpMkLst>
            <pc:docMk/>
            <pc:sldMk cId="2243015943" sldId="383"/>
            <ac:grpSpMk id="33" creationId="{ECEB8ABC-D017-0FB8-E062-FC2A33AE17BD}"/>
          </ac:grpSpMkLst>
        </pc:grpChg>
        <pc:grpChg chg="add mod replST">
          <ac:chgData name="Abdessamad Derraz" userId="4c6d9526346a9ae3" providerId="LiveId" clId="{AD25D313-8F40-411F-BE09-C1B3962AFFC3}" dt="2022-08-14T20:01:31.394" v="35216"/>
          <ac:grpSpMkLst>
            <pc:docMk/>
            <pc:sldMk cId="2243015943" sldId="383"/>
            <ac:grpSpMk id="34" creationId="{71B03C6B-42A9-22BF-C3B7-1D76091DF7C7}"/>
          </ac:grpSpMkLst>
        </pc:grpChg>
        <pc:grpChg chg="add mod replST">
          <ac:chgData name="Abdessamad Derraz" userId="4c6d9526346a9ae3" providerId="LiveId" clId="{AD25D313-8F40-411F-BE09-C1B3962AFFC3}" dt="2022-08-14T20:01:31.481" v="35218"/>
          <ac:grpSpMkLst>
            <pc:docMk/>
            <pc:sldMk cId="2243015943" sldId="383"/>
            <ac:grpSpMk id="36" creationId="{3E9BE075-FA4B-806C-F498-01302962FA3F}"/>
          </ac:grpSpMkLst>
        </pc:grpChg>
        <pc:picChg chg="mod replST">
          <ac:chgData name="Abdessamad Derraz" userId="4c6d9526346a9ae3" providerId="LiveId" clId="{AD25D313-8F40-411F-BE09-C1B3962AFFC3}" dt="2022-08-14T20:01:30.949" v="35210"/>
          <ac:picMkLst>
            <pc:docMk/>
            <pc:sldMk cId="2243015943" sldId="383"/>
            <ac:picMk id="4" creationId="{F127A48B-BAB2-B20B-9C84-9311E3C18DB3}"/>
          </ac:picMkLst>
        </pc:picChg>
        <pc:picChg chg="add del mod">
          <ac:chgData name="Abdessamad Derraz" userId="4c6d9526346a9ae3" providerId="LiveId" clId="{AD25D313-8F40-411F-BE09-C1B3962AFFC3}" dt="2022-08-13T20:35:22.920" v="31499" actId="27803"/>
          <ac:picMkLst>
            <pc:docMk/>
            <pc:sldMk cId="2243015943" sldId="383"/>
            <ac:picMk id="7" creationId="{88FFF47F-3A12-46B1-3F44-2EE667A05159}"/>
          </ac:picMkLst>
        </pc:picChg>
        <pc:picChg chg="add mod replST">
          <ac:chgData name="Abdessamad Derraz" userId="4c6d9526346a9ae3" providerId="LiveId" clId="{AD25D313-8F40-411F-BE09-C1B3962AFFC3}" dt="2022-08-14T20:01:31.028" v="35211"/>
          <ac:picMkLst>
            <pc:docMk/>
            <pc:sldMk cId="2243015943" sldId="383"/>
            <ac:picMk id="2050" creationId="{3DC6C8A2-6D94-BE83-3249-739C2302F874}"/>
          </ac:picMkLst>
        </pc:picChg>
        <pc:picChg chg="add mod replST">
          <ac:chgData name="Abdessamad Derraz" userId="4c6d9526346a9ae3" providerId="LiveId" clId="{AD25D313-8F40-411F-BE09-C1B3962AFFC3}" dt="2022-08-14T20:01:31.112" v="35212"/>
          <ac:picMkLst>
            <pc:docMk/>
            <pc:sldMk cId="2243015943" sldId="383"/>
            <ac:picMk id="2052" creationId="{F2E05E9E-4061-169B-9CF3-D23D42A0DFC0}"/>
          </ac:picMkLst>
        </pc:picChg>
        <pc:picChg chg="add mod replST">
          <ac:chgData name="Abdessamad Derraz" userId="4c6d9526346a9ae3" providerId="LiveId" clId="{AD25D313-8F40-411F-BE09-C1B3962AFFC3}" dt="2022-08-14T20:01:31.154" v="35213"/>
          <ac:picMkLst>
            <pc:docMk/>
            <pc:sldMk cId="2243015943" sldId="383"/>
            <ac:picMk id="2054" creationId="{D0B399A8-DB21-F842-44AB-BD232D50F9CF}"/>
          </ac:picMkLst>
        </pc:picChg>
        <pc:picChg chg="add mod replST">
          <ac:chgData name="Abdessamad Derraz" userId="4c6d9526346a9ae3" providerId="LiveId" clId="{AD25D313-8F40-411F-BE09-C1B3962AFFC3}" dt="2022-08-14T20:01:31.230" v="35214"/>
          <ac:picMkLst>
            <pc:docMk/>
            <pc:sldMk cId="2243015943" sldId="383"/>
            <ac:picMk id="2056" creationId="{A0053FAE-2710-1630-0D7B-D6E3F125AADC}"/>
          </ac:picMkLst>
        </pc:picChg>
      </pc:sldChg>
      <pc:sldChg chg="addSp delSp modSp add del mod delAnim modAnim">
        <pc:chgData name="Abdessamad Derraz" userId="4c6d9526346a9ae3" providerId="LiveId" clId="{AD25D313-8F40-411F-BE09-C1B3962AFFC3}" dt="2022-08-14T11:13:43.147" v="32500" actId="47"/>
        <pc:sldMkLst>
          <pc:docMk/>
          <pc:sldMk cId="301109156" sldId="384"/>
        </pc:sldMkLst>
        <pc:spChg chg="add mod">
          <ac:chgData name="Abdessamad Derraz" userId="4c6d9526346a9ae3" providerId="LiveId" clId="{AD25D313-8F40-411F-BE09-C1B3962AFFC3}" dt="2022-08-14T09:29:43.165" v="32015" actId="1076"/>
          <ac:spMkLst>
            <pc:docMk/>
            <pc:sldMk cId="301109156" sldId="384"/>
            <ac:spMk id="21" creationId="{2C4D8CD9-0D54-97F2-F661-8D55469B16FA}"/>
          </ac:spMkLst>
        </pc:spChg>
        <pc:spChg chg="add mod">
          <ac:chgData name="Abdessamad Derraz" userId="4c6d9526346a9ae3" providerId="LiveId" clId="{AD25D313-8F40-411F-BE09-C1B3962AFFC3}" dt="2022-08-14T09:29:39.161" v="32014" actId="1076"/>
          <ac:spMkLst>
            <pc:docMk/>
            <pc:sldMk cId="301109156" sldId="384"/>
            <ac:spMk id="22" creationId="{3D06487E-F214-B6FD-05E7-BC3B789F23AF}"/>
          </ac:spMkLst>
        </pc:spChg>
        <pc:spChg chg="add mod">
          <ac:chgData name="Abdessamad Derraz" userId="4c6d9526346a9ae3" providerId="LiveId" clId="{AD25D313-8F40-411F-BE09-C1B3962AFFC3}" dt="2022-08-14T09:29:39.161" v="32014" actId="1076"/>
          <ac:spMkLst>
            <pc:docMk/>
            <pc:sldMk cId="301109156" sldId="384"/>
            <ac:spMk id="23" creationId="{BFD672E6-B6D4-6AB8-56E4-870E732B639C}"/>
          </ac:spMkLst>
        </pc:spChg>
        <pc:spChg chg="add mod">
          <ac:chgData name="Abdessamad Derraz" userId="4c6d9526346a9ae3" providerId="LiveId" clId="{AD25D313-8F40-411F-BE09-C1B3962AFFC3}" dt="2022-08-14T09:29:39.161" v="32014" actId="1076"/>
          <ac:spMkLst>
            <pc:docMk/>
            <pc:sldMk cId="301109156" sldId="384"/>
            <ac:spMk id="24" creationId="{6A54286D-66B3-235C-3606-875FDA90E882}"/>
          </ac:spMkLst>
        </pc:spChg>
        <pc:spChg chg="add mod">
          <ac:chgData name="Abdessamad Derraz" userId="4c6d9526346a9ae3" providerId="LiveId" clId="{AD25D313-8F40-411F-BE09-C1B3962AFFC3}" dt="2022-08-14T09:29:39.161" v="32014" actId="1076"/>
          <ac:spMkLst>
            <pc:docMk/>
            <pc:sldMk cId="301109156" sldId="384"/>
            <ac:spMk id="25" creationId="{006F9411-A02F-F77A-BAA2-0D54E5516218}"/>
          </ac:spMkLst>
        </pc:spChg>
        <pc:spChg chg="add mod">
          <ac:chgData name="Abdessamad Derraz" userId="4c6d9526346a9ae3" providerId="LiveId" clId="{AD25D313-8F40-411F-BE09-C1B3962AFFC3}" dt="2022-08-14T09:29:39.161" v="32014" actId="1076"/>
          <ac:spMkLst>
            <pc:docMk/>
            <pc:sldMk cId="301109156" sldId="384"/>
            <ac:spMk id="26" creationId="{0C191C97-5381-10AB-B831-04C15A5EA405}"/>
          </ac:spMkLst>
        </pc:spChg>
        <pc:spChg chg="add mod">
          <ac:chgData name="Abdessamad Derraz" userId="4c6d9526346a9ae3" providerId="LiveId" clId="{AD25D313-8F40-411F-BE09-C1B3962AFFC3}" dt="2022-08-14T09:29:43.165" v="32015" actId="1076"/>
          <ac:spMkLst>
            <pc:docMk/>
            <pc:sldMk cId="301109156" sldId="384"/>
            <ac:spMk id="27" creationId="{990F352F-F353-E306-BD47-AFD7C7823C92}"/>
          </ac:spMkLst>
        </pc:spChg>
        <pc:spChg chg="add mod">
          <ac:chgData name="Abdessamad Derraz" userId="4c6d9526346a9ae3" providerId="LiveId" clId="{AD25D313-8F40-411F-BE09-C1B3962AFFC3}" dt="2022-08-14T09:29:39.161" v="32014" actId="1076"/>
          <ac:spMkLst>
            <pc:docMk/>
            <pc:sldMk cId="301109156" sldId="384"/>
            <ac:spMk id="28" creationId="{9878D732-DBEB-422C-44CF-6251D87FD3EA}"/>
          </ac:spMkLst>
        </pc:spChg>
        <pc:spChg chg="add mod">
          <ac:chgData name="Abdessamad Derraz" userId="4c6d9526346a9ae3" providerId="LiveId" clId="{AD25D313-8F40-411F-BE09-C1B3962AFFC3}" dt="2022-08-14T09:29:39.161" v="32014" actId="1076"/>
          <ac:spMkLst>
            <pc:docMk/>
            <pc:sldMk cId="301109156" sldId="384"/>
            <ac:spMk id="29" creationId="{BA30945C-B34F-F55E-657B-A24D133E427F}"/>
          </ac:spMkLst>
        </pc:spChg>
        <pc:spChg chg="add mod">
          <ac:chgData name="Abdessamad Derraz" userId="4c6d9526346a9ae3" providerId="LiveId" clId="{AD25D313-8F40-411F-BE09-C1B3962AFFC3}" dt="2022-08-14T09:29:39.161" v="32014" actId="1076"/>
          <ac:spMkLst>
            <pc:docMk/>
            <pc:sldMk cId="301109156" sldId="384"/>
            <ac:spMk id="30" creationId="{B1112103-484A-5F86-2D28-745BBC403DA7}"/>
          </ac:spMkLst>
        </pc:spChg>
        <pc:spChg chg="add mod">
          <ac:chgData name="Abdessamad Derraz" userId="4c6d9526346a9ae3" providerId="LiveId" clId="{AD25D313-8F40-411F-BE09-C1B3962AFFC3}" dt="2022-08-14T09:29:39.161" v="32014" actId="1076"/>
          <ac:spMkLst>
            <pc:docMk/>
            <pc:sldMk cId="301109156" sldId="384"/>
            <ac:spMk id="31" creationId="{C4CCF0EB-86DB-BEB9-33A2-6EEFC793F9C7}"/>
          </ac:spMkLst>
        </pc:spChg>
        <pc:spChg chg="add mod">
          <ac:chgData name="Abdessamad Derraz" userId="4c6d9526346a9ae3" providerId="LiveId" clId="{AD25D313-8F40-411F-BE09-C1B3962AFFC3}" dt="2022-08-14T09:29:39.161" v="32014" actId="1076"/>
          <ac:spMkLst>
            <pc:docMk/>
            <pc:sldMk cId="301109156" sldId="384"/>
            <ac:spMk id="32" creationId="{C8AAFE93-00FB-4FA2-6638-B53FBD1D7E67}"/>
          </ac:spMkLst>
        </pc:spChg>
        <pc:picChg chg="add mod">
          <ac:chgData name="Abdessamad Derraz" userId="4c6d9526346a9ae3" providerId="LiveId" clId="{AD25D313-8F40-411F-BE09-C1B3962AFFC3}" dt="2022-08-14T09:29:08.188" v="32009" actId="14100"/>
          <ac:picMkLst>
            <pc:docMk/>
            <pc:sldMk cId="301109156" sldId="384"/>
            <ac:picMk id="3" creationId="{7288AB97-7920-BC75-AC3E-474D1D3EC873}"/>
          </ac:picMkLst>
        </pc:picChg>
        <pc:picChg chg="add mod">
          <ac:chgData name="Abdessamad Derraz" userId="4c6d9526346a9ae3" providerId="LiveId" clId="{AD25D313-8F40-411F-BE09-C1B3962AFFC3}" dt="2022-08-14T09:29:08.188" v="32009" actId="14100"/>
          <ac:picMkLst>
            <pc:docMk/>
            <pc:sldMk cId="301109156" sldId="384"/>
            <ac:picMk id="4" creationId="{B15D56BB-9D41-288C-6C09-DF73E4367DFC}"/>
          </ac:picMkLst>
        </pc:picChg>
        <pc:picChg chg="del">
          <ac:chgData name="Abdessamad Derraz" userId="4c6d9526346a9ae3" providerId="LiveId" clId="{AD25D313-8F40-411F-BE09-C1B3962AFFC3}" dt="2022-08-14T09:28:41.059" v="32006" actId="478"/>
          <ac:picMkLst>
            <pc:docMk/>
            <pc:sldMk cId="301109156" sldId="384"/>
            <ac:picMk id="5" creationId="{6AD012AD-AC0D-CC7F-8AC9-CFB52DF741F6}"/>
          </ac:picMkLst>
        </pc:picChg>
        <pc:picChg chg="del">
          <ac:chgData name="Abdessamad Derraz" userId="4c6d9526346a9ae3" providerId="LiveId" clId="{AD25D313-8F40-411F-BE09-C1B3962AFFC3}" dt="2022-08-14T09:28:41.059" v="32006" actId="478"/>
          <ac:picMkLst>
            <pc:docMk/>
            <pc:sldMk cId="301109156" sldId="384"/>
            <ac:picMk id="6" creationId="{A6D42F20-1D16-11B2-D87E-4C14EE1BC249}"/>
          </ac:picMkLst>
        </pc:picChg>
        <pc:picChg chg="del">
          <ac:chgData name="Abdessamad Derraz" userId="4c6d9526346a9ae3" providerId="LiveId" clId="{AD25D313-8F40-411F-BE09-C1B3962AFFC3}" dt="2022-08-14T09:28:41.059" v="32006" actId="478"/>
          <ac:picMkLst>
            <pc:docMk/>
            <pc:sldMk cId="301109156" sldId="384"/>
            <ac:picMk id="7" creationId="{573D006B-C2A9-640E-E595-17EBB765C089}"/>
          </ac:picMkLst>
        </pc:picChg>
        <pc:picChg chg="del">
          <ac:chgData name="Abdessamad Derraz" userId="4c6d9526346a9ae3" providerId="LiveId" clId="{AD25D313-8F40-411F-BE09-C1B3962AFFC3}" dt="2022-08-14T09:28:41.059" v="32006" actId="478"/>
          <ac:picMkLst>
            <pc:docMk/>
            <pc:sldMk cId="301109156" sldId="384"/>
            <ac:picMk id="8" creationId="{A0203E1D-3085-5793-A5E6-5D0114F949B6}"/>
          </ac:picMkLst>
        </pc:picChg>
        <pc:picChg chg="del">
          <ac:chgData name="Abdessamad Derraz" userId="4c6d9526346a9ae3" providerId="LiveId" clId="{AD25D313-8F40-411F-BE09-C1B3962AFFC3}" dt="2022-08-14T09:28:41.059" v="32006" actId="478"/>
          <ac:picMkLst>
            <pc:docMk/>
            <pc:sldMk cId="301109156" sldId="384"/>
            <ac:picMk id="9" creationId="{712785E7-596E-223A-3A4F-FB8352BFAB09}"/>
          </ac:picMkLst>
        </pc:picChg>
        <pc:picChg chg="del">
          <ac:chgData name="Abdessamad Derraz" userId="4c6d9526346a9ae3" providerId="LiveId" clId="{AD25D313-8F40-411F-BE09-C1B3962AFFC3}" dt="2022-08-14T09:28:41.059" v="32006" actId="478"/>
          <ac:picMkLst>
            <pc:docMk/>
            <pc:sldMk cId="301109156" sldId="384"/>
            <ac:picMk id="10" creationId="{85876AE2-011D-214D-2F85-CEF1EA1E5150}"/>
          </ac:picMkLst>
        </pc:picChg>
        <pc:picChg chg="add mod">
          <ac:chgData name="Abdessamad Derraz" userId="4c6d9526346a9ae3" providerId="LiveId" clId="{AD25D313-8F40-411F-BE09-C1B3962AFFC3}" dt="2022-08-14T09:29:08.188" v="32009" actId="14100"/>
          <ac:picMkLst>
            <pc:docMk/>
            <pc:sldMk cId="301109156" sldId="384"/>
            <ac:picMk id="11" creationId="{3BC1F649-63E6-7284-B7E4-ED4289BD89D6}"/>
          </ac:picMkLst>
        </pc:picChg>
        <pc:picChg chg="del">
          <ac:chgData name="Abdessamad Derraz" userId="4c6d9526346a9ae3" providerId="LiveId" clId="{AD25D313-8F40-411F-BE09-C1B3962AFFC3}" dt="2022-08-14T09:28:41.059" v="32006" actId="478"/>
          <ac:picMkLst>
            <pc:docMk/>
            <pc:sldMk cId="301109156" sldId="384"/>
            <ac:picMk id="12" creationId="{38B10037-5073-5313-3F31-98BBB0CF978F}"/>
          </ac:picMkLst>
        </pc:picChg>
        <pc:picChg chg="add mod">
          <ac:chgData name="Abdessamad Derraz" userId="4c6d9526346a9ae3" providerId="LiveId" clId="{AD25D313-8F40-411F-BE09-C1B3962AFFC3}" dt="2022-08-14T09:29:08.188" v="32009" actId="14100"/>
          <ac:picMkLst>
            <pc:docMk/>
            <pc:sldMk cId="301109156" sldId="384"/>
            <ac:picMk id="13" creationId="{19B23DE2-3E36-CF2E-21EB-20D247C13C0D}"/>
          </ac:picMkLst>
        </pc:picChg>
        <pc:picChg chg="add mod">
          <ac:chgData name="Abdessamad Derraz" userId="4c6d9526346a9ae3" providerId="LiveId" clId="{AD25D313-8F40-411F-BE09-C1B3962AFFC3}" dt="2022-08-14T09:29:08.188" v="32009" actId="14100"/>
          <ac:picMkLst>
            <pc:docMk/>
            <pc:sldMk cId="301109156" sldId="384"/>
            <ac:picMk id="14" creationId="{62181A67-34BE-4237-8617-AB72487F7AFB}"/>
          </ac:picMkLst>
        </pc:picChg>
        <pc:picChg chg="add mod">
          <ac:chgData name="Abdessamad Derraz" userId="4c6d9526346a9ae3" providerId="LiveId" clId="{AD25D313-8F40-411F-BE09-C1B3962AFFC3}" dt="2022-08-14T09:29:08.188" v="32009" actId="14100"/>
          <ac:picMkLst>
            <pc:docMk/>
            <pc:sldMk cId="301109156" sldId="384"/>
            <ac:picMk id="15" creationId="{ED3B2A58-A5C8-0F9C-D7AE-4E088C5CD9C1}"/>
          </ac:picMkLst>
        </pc:picChg>
        <pc:cxnChg chg="add mod">
          <ac:chgData name="Abdessamad Derraz" userId="4c6d9526346a9ae3" providerId="LiveId" clId="{AD25D313-8F40-411F-BE09-C1B3962AFFC3}" dt="2022-08-14T09:29:08.188" v="32009" actId="14100"/>
          <ac:cxnSpMkLst>
            <pc:docMk/>
            <pc:sldMk cId="301109156" sldId="384"/>
            <ac:cxnSpMk id="16" creationId="{6C9E5FD1-EC6C-F48C-6AB2-F0ADB2692C51}"/>
          </ac:cxnSpMkLst>
        </pc:cxnChg>
        <pc:cxnChg chg="add mod">
          <ac:chgData name="Abdessamad Derraz" userId="4c6d9526346a9ae3" providerId="LiveId" clId="{AD25D313-8F40-411F-BE09-C1B3962AFFC3}" dt="2022-08-14T09:29:08.188" v="32009" actId="14100"/>
          <ac:cxnSpMkLst>
            <pc:docMk/>
            <pc:sldMk cId="301109156" sldId="384"/>
            <ac:cxnSpMk id="17" creationId="{89A4FA69-A8BB-DD54-A42F-1A712FEFDD6B}"/>
          </ac:cxnSpMkLst>
        </pc:cxnChg>
        <pc:cxnChg chg="add mod">
          <ac:chgData name="Abdessamad Derraz" userId="4c6d9526346a9ae3" providerId="LiveId" clId="{AD25D313-8F40-411F-BE09-C1B3962AFFC3}" dt="2022-08-14T09:29:08.188" v="32009" actId="14100"/>
          <ac:cxnSpMkLst>
            <pc:docMk/>
            <pc:sldMk cId="301109156" sldId="384"/>
            <ac:cxnSpMk id="18" creationId="{939BE0A3-ACA0-2930-B86D-65312D42169D}"/>
          </ac:cxnSpMkLst>
        </pc:cxnChg>
        <pc:cxnChg chg="add mod">
          <ac:chgData name="Abdessamad Derraz" userId="4c6d9526346a9ae3" providerId="LiveId" clId="{AD25D313-8F40-411F-BE09-C1B3962AFFC3}" dt="2022-08-14T09:29:08.188" v="32009" actId="14100"/>
          <ac:cxnSpMkLst>
            <pc:docMk/>
            <pc:sldMk cId="301109156" sldId="384"/>
            <ac:cxnSpMk id="19" creationId="{74FECA64-1B2D-2A5E-2307-FDED8BFB9243}"/>
          </ac:cxnSpMkLst>
        </pc:cxnChg>
        <pc:cxnChg chg="add mod">
          <ac:chgData name="Abdessamad Derraz" userId="4c6d9526346a9ae3" providerId="LiveId" clId="{AD25D313-8F40-411F-BE09-C1B3962AFFC3}" dt="2022-08-14T09:29:08.188" v="32009" actId="14100"/>
          <ac:cxnSpMkLst>
            <pc:docMk/>
            <pc:sldMk cId="301109156" sldId="384"/>
            <ac:cxnSpMk id="20" creationId="{D5C435EE-427E-BC77-3A45-87742DD4E82A}"/>
          </ac:cxnSpMkLst>
        </pc:cxnChg>
        <pc:cxnChg chg="add mod">
          <ac:chgData name="Abdessamad Derraz" userId="4c6d9526346a9ae3" providerId="LiveId" clId="{AD25D313-8F40-411F-BE09-C1B3962AFFC3}" dt="2022-08-14T09:29:08.188" v="32009" actId="14100"/>
          <ac:cxnSpMkLst>
            <pc:docMk/>
            <pc:sldMk cId="301109156" sldId="384"/>
            <ac:cxnSpMk id="33" creationId="{D9A3D120-C716-8036-BF45-C7B27A69407E}"/>
          </ac:cxnSpMkLst>
        </pc:cxnChg>
      </pc:sldChg>
      <pc:sldChg chg="addSp delSp modSp add mod setBg modClrScheme modAnim chgLayout">
        <pc:chgData name="Abdessamad Derraz" userId="4c6d9526346a9ae3" providerId="LiveId" clId="{AD25D313-8F40-411F-BE09-C1B3962AFFC3}" dt="2022-08-14T20:01:34.704" v="35252"/>
        <pc:sldMkLst>
          <pc:docMk/>
          <pc:sldMk cId="1153175533" sldId="385"/>
        </pc:sldMkLst>
        <pc:spChg chg="del mod ord">
          <ac:chgData name="Abdessamad Derraz" userId="4c6d9526346a9ae3" providerId="LiveId" clId="{AD25D313-8F40-411F-BE09-C1B3962AFFC3}" dt="2022-08-14T11:04:47.819" v="32434" actId="478"/>
          <ac:spMkLst>
            <pc:docMk/>
            <pc:sldMk cId="1153175533" sldId="385"/>
            <ac:spMk id="2" creationId="{569C36CF-AFEA-45FC-3618-0143E15C8EF6}"/>
          </ac:spMkLst>
        </pc:spChg>
        <pc:spChg chg="replST">
          <ac:chgData name="Abdessamad Derraz" userId="4c6d9526346a9ae3" providerId="LiveId" clId="{AD25D313-8F40-411F-BE09-C1B3962AFFC3}" dt="2022-08-14T20:01:34.704" v="35252"/>
          <ac:spMkLst>
            <pc:docMk/>
            <pc:sldMk cId="1153175533" sldId="385"/>
            <ac:spMk id="2" creationId="{DCF16261-179E-DC14-D17B-1FC0C8D69302}"/>
          </ac:spMkLst>
        </pc:spChg>
        <pc:spChg chg="mod">
          <ac:chgData name="Abdessamad Derraz" userId="4c6d9526346a9ae3" providerId="LiveId" clId="{AD25D313-8F40-411F-BE09-C1B3962AFFC3}" dt="2022-08-14T09:37:09.688" v="32018"/>
          <ac:spMkLst>
            <pc:docMk/>
            <pc:sldMk cId="1153175533" sldId="385"/>
            <ac:spMk id="6" creationId="{A12E57C6-5528-6263-8D9F-60C436666855}"/>
          </ac:spMkLst>
        </pc:spChg>
        <pc:spChg chg="add del mod">
          <ac:chgData name="Abdessamad Derraz" userId="4c6d9526346a9ae3" providerId="LiveId" clId="{AD25D313-8F40-411F-BE09-C1B3962AFFC3}" dt="2022-08-14T09:44:44.094" v="32037" actId="478"/>
          <ac:spMkLst>
            <pc:docMk/>
            <pc:sldMk cId="1153175533" sldId="385"/>
            <ac:spMk id="10" creationId="{35591403-4861-30D4-488D-864480B8A128}"/>
          </ac:spMkLst>
        </pc:spChg>
        <pc:spChg chg="add del mod">
          <ac:chgData name="Abdessamad Derraz" userId="4c6d9526346a9ae3" providerId="LiveId" clId="{AD25D313-8F40-411F-BE09-C1B3962AFFC3}" dt="2022-08-14T09:44:54.524" v="32039" actId="478"/>
          <ac:spMkLst>
            <pc:docMk/>
            <pc:sldMk cId="1153175533" sldId="385"/>
            <ac:spMk id="12" creationId="{9D6D25C2-26D7-8E6B-1A4D-8425EA34CAEC}"/>
          </ac:spMkLst>
        </pc:spChg>
        <pc:spChg chg="del">
          <ac:chgData name="Abdessamad Derraz" userId="4c6d9526346a9ae3" providerId="LiveId" clId="{AD25D313-8F40-411F-BE09-C1B3962AFFC3}" dt="2022-08-14T09:37:03.100" v="32017" actId="478"/>
          <ac:spMkLst>
            <pc:docMk/>
            <pc:sldMk cId="1153175533" sldId="385"/>
            <ac:spMk id="21" creationId="{2C4D8CD9-0D54-97F2-F661-8D55469B16FA}"/>
          </ac:spMkLst>
        </pc:spChg>
        <pc:spChg chg="del">
          <ac:chgData name="Abdessamad Derraz" userId="4c6d9526346a9ae3" providerId="LiveId" clId="{AD25D313-8F40-411F-BE09-C1B3962AFFC3}" dt="2022-08-14T09:37:03.100" v="32017" actId="478"/>
          <ac:spMkLst>
            <pc:docMk/>
            <pc:sldMk cId="1153175533" sldId="385"/>
            <ac:spMk id="22" creationId="{3D06487E-F214-B6FD-05E7-BC3B789F23AF}"/>
          </ac:spMkLst>
        </pc:spChg>
        <pc:spChg chg="del">
          <ac:chgData name="Abdessamad Derraz" userId="4c6d9526346a9ae3" providerId="LiveId" clId="{AD25D313-8F40-411F-BE09-C1B3962AFFC3}" dt="2022-08-14T09:37:03.100" v="32017" actId="478"/>
          <ac:spMkLst>
            <pc:docMk/>
            <pc:sldMk cId="1153175533" sldId="385"/>
            <ac:spMk id="23" creationId="{BFD672E6-B6D4-6AB8-56E4-870E732B639C}"/>
          </ac:spMkLst>
        </pc:spChg>
        <pc:spChg chg="del">
          <ac:chgData name="Abdessamad Derraz" userId="4c6d9526346a9ae3" providerId="LiveId" clId="{AD25D313-8F40-411F-BE09-C1B3962AFFC3}" dt="2022-08-14T09:37:03.100" v="32017" actId="478"/>
          <ac:spMkLst>
            <pc:docMk/>
            <pc:sldMk cId="1153175533" sldId="385"/>
            <ac:spMk id="24" creationId="{6A54286D-66B3-235C-3606-875FDA90E882}"/>
          </ac:spMkLst>
        </pc:spChg>
        <pc:spChg chg="del">
          <ac:chgData name="Abdessamad Derraz" userId="4c6d9526346a9ae3" providerId="LiveId" clId="{AD25D313-8F40-411F-BE09-C1B3962AFFC3}" dt="2022-08-14T09:37:03.100" v="32017" actId="478"/>
          <ac:spMkLst>
            <pc:docMk/>
            <pc:sldMk cId="1153175533" sldId="385"/>
            <ac:spMk id="25" creationId="{006F9411-A02F-F77A-BAA2-0D54E5516218}"/>
          </ac:spMkLst>
        </pc:spChg>
        <pc:spChg chg="del">
          <ac:chgData name="Abdessamad Derraz" userId="4c6d9526346a9ae3" providerId="LiveId" clId="{AD25D313-8F40-411F-BE09-C1B3962AFFC3}" dt="2022-08-14T09:37:03.100" v="32017" actId="478"/>
          <ac:spMkLst>
            <pc:docMk/>
            <pc:sldMk cId="1153175533" sldId="385"/>
            <ac:spMk id="26" creationId="{0C191C97-5381-10AB-B831-04C15A5EA405}"/>
          </ac:spMkLst>
        </pc:spChg>
        <pc:spChg chg="del">
          <ac:chgData name="Abdessamad Derraz" userId="4c6d9526346a9ae3" providerId="LiveId" clId="{AD25D313-8F40-411F-BE09-C1B3962AFFC3}" dt="2022-08-14T09:37:03.100" v="32017" actId="478"/>
          <ac:spMkLst>
            <pc:docMk/>
            <pc:sldMk cId="1153175533" sldId="385"/>
            <ac:spMk id="27" creationId="{990F352F-F353-E306-BD47-AFD7C7823C92}"/>
          </ac:spMkLst>
        </pc:spChg>
        <pc:spChg chg="del">
          <ac:chgData name="Abdessamad Derraz" userId="4c6d9526346a9ae3" providerId="LiveId" clId="{AD25D313-8F40-411F-BE09-C1B3962AFFC3}" dt="2022-08-14T09:37:03.100" v="32017" actId="478"/>
          <ac:spMkLst>
            <pc:docMk/>
            <pc:sldMk cId="1153175533" sldId="385"/>
            <ac:spMk id="28" creationId="{9878D732-DBEB-422C-44CF-6251D87FD3EA}"/>
          </ac:spMkLst>
        </pc:spChg>
        <pc:spChg chg="del">
          <ac:chgData name="Abdessamad Derraz" userId="4c6d9526346a9ae3" providerId="LiveId" clId="{AD25D313-8F40-411F-BE09-C1B3962AFFC3}" dt="2022-08-14T09:37:03.100" v="32017" actId="478"/>
          <ac:spMkLst>
            <pc:docMk/>
            <pc:sldMk cId="1153175533" sldId="385"/>
            <ac:spMk id="29" creationId="{BA30945C-B34F-F55E-657B-A24D133E427F}"/>
          </ac:spMkLst>
        </pc:spChg>
        <pc:spChg chg="del">
          <ac:chgData name="Abdessamad Derraz" userId="4c6d9526346a9ae3" providerId="LiveId" clId="{AD25D313-8F40-411F-BE09-C1B3962AFFC3}" dt="2022-08-14T09:37:03.100" v="32017" actId="478"/>
          <ac:spMkLst>
            <pc:docMk/>
            <pc:sldMk cId="1153175533" sldId="385"/>
            <ac:spMk id="30" creationId="{B1112103-484A-5F86-2D28-745BBC403DA7}"/>
          </ac:spMkLst>
        </pc:spChg>
        <pc:spChg chg="del">
          <ac:chgData name="Abdessamad Derraz" userId="4c6d9526346a9ae3" providerId="LiveId" clId="{AD25D313-8F40-411F-BE09-C1B3962AFFC3}" dt="2022-08-14T09:37:03.100" v="32017" actId="478"/>
          <ac:spMkLst>
            <pc:docMk/>
            <pc:sldMk cId="1153175533" sldId="385"/>
            <ac:spMk id="31" creationId="{C4CCF0EB-86DB-BEB9-33A2-6EEFC793F9C7}"/>
          </ac:spMkLst>
        </pc:spChg>
        <pc:spChg chg="del">
          <ac:chgData name="Abdessamad Derraz" userId="4c6d9526346a9ae3" providerId="LiveId" clId="{AD25D313-8F40-411F-BE09-C1B3962AFFC3}" dt="2022-08-14T09:37:03.100" v="32017" actId="478"/>
          <ac:spMkLst>
            <pc:docMk/>
            <pc:sldMk cId="1153175533" sldId="385"/>
            <ac:spMk id="32" creationId="{C8AAFE93-00FB-4FA2-6638-B53FBD1D7E67}"/>
          </ac:spMkLst>
        </pc:spChg>
        <pc:spChg chg="add del">
          <ac:chgData name="Abdessamad Derraz" userId="4c6d9526346a9ae3" providerId="LiveId" clId="{AD25D313-8F40-411F-BE09-C1B3962AFFC3}" dt="2022-08-14T09:45:00.250" v="32041" actId="478"/>
          <ac:spMkLst>
            <pc:docMk/>
            <pc:sldMk cId="1153175533" sldId="385"/>
            <ac:spMk id="34" creationId="{4F0700EF-8762-E8F7-0631-F87A16263D7A}"/>
          </ac:spMkLst>
        </pc:spChg>
        <pc:spChg chg="add del mod">
          <ac:chgData name="Abdessamad Derraz" userId="4c6d9526346a9ae3" providerId="LiveId" clId="{AD25D313-8F40-411F-BE09-C1B3962AFFC3}" dt="2022-08-14T10:51:12.432" v="32279" actId="478"/>
          <ac:spMkLst>
            <pc:docMk/>
            <pc:sldMk cId="1153175533" sldId="385"/>
            <ac:spMk id="49" creationId="{CD78B808-4E22-12D8-7F57-0B53F868D000}"/>
          </ac:spMkLst>
        </pc:spChg>
        <pc:spChg chg="add mod">
          <ac:chgData name="Abdessamad Derraz" userId="4c6d9526346a9ae3" providerId="LiveId" clId="{AD25D313-8F40-411F-BE09-C1B3962AFFC3}" dt="2022-08-14T11:02:58.602" v="32425" actId="20577"/>
          <ac:spMkLst>
            <pc:docMk/>
            <pc:sldMk cId="1153175533" sldId="385"/>
            <ac:spMk id="50" creationId="{76F3B62A-5DB1-C084-5F61-0EFCE2425E97}"/>
          </ac:spMkLst>
        </pc:spChg>
        <pc:spChg chg="add del mod">
          <ac:chgData name="Abdessamad Derraz" userId="4c6d9526346a9ae3" providerId="LiveId" clId="{AD25D313-8F40-411F-BE09-C1B3962AFFC3}" dt="2022-08-14T10:52:09.890" v="32298" actId="478"/>
          <ac:spMkLst>
            <pc:docMk/>
            <pc:sldMk cId="1153175533" sldId="385"/>
            <ac:spMk id="51" creationId="{706985CA-D4B7-8ADD-A6FA-BF1896EF0537}"/>
          </ac:spMkLst>
        </pc:spChg>
        <pc:spChg chg="add del mod">
          <ac:chgData name="Abdessamad Derraz" userId="4c6d9526346a9ae3" providerId="LiveId" clId="{AD25D313-8F40-411F-BE09-C1B3962AFFC3}" dt="2022-08-14T10:52:09.890" v="32298" actId="478"/>
          <ac:spMkLst>
            <pc:docMk/>
            <pc:sldMk cId="1153175533" sldId="385"/>
            <ac:spMk id="52" creationId="{AC7D77AB-6153-4440-2427-DB2530FA86D1}"/>
          </ac:spMkLst>
        </pc:spChg>
        <pc:spChg chg="add del mod">
          <ac:chgData name="Abdessamad Derraz" userId="4c6d9526346a9ae3" providerId="LiveId" clId="{AD25D313-8F40-411F-BE09-C1B3962AFFC3}" dt="2022-08-14T10:52:09.890" v="32298" actId="478"/>
          <ac:spMkLst>
            <pc:docMk/>
            <pc:sldMk cId="1153175533" sldId="385"/>
            <ac:spMk id="53" creationId="{BA0FBAFB-7E7E-C6CC-531B-CDCA15019096}"/>
          </ac:spMkLst>
        </pc:spChg>
        <pc:spChg chg="add del mod">
          <ac:chgData name="Abdessamad Derraz" userId="4c6d9526346a9ae3" providerId="LiveId" clId="{AD25D313-8F40-411F-BE09-C1B3962AFFC3}" dt="2022-08-14T10:52:09.890" v="32298" actId="478"/>
          <ac:spMkLst>
            <pc:docMk/>
            <pc:sldMk cId="1153175533" sldId="385"/>
            <ac:spMk id="54" creationId="{6555617B-3B23-FB7F-2EEA-2E363B9F647E}"/>
          </ac:spMkLst>
        </pc:spChg>
        <pc:spChg chg="add mod topLvl">
          <ac:chgData name="Abdessamad Derraz" userId="4c6d9526346a9ae3" providerId="LiveId" clId="{AD25D313-8F40-411F-BE09-C1B3962AFFC3}" dt="2022-08-14T11:01:17.443" v="32406" actId="207"/>
          <ac:spMkLst>
            <pc:docMk/>
            <pc:sldMk cId="1153175533" sldId="385"/>
            <ac:spMk id="55" creationId="{B23EA2F0-9961-97BE-3317-D0A2F8B5C345}"/>
          </ac:spMkLst>
        </pc:spChg>
        <pc:spChg chg="add mod">
          <ac:chgData name="Abdessamad Derraz" userId="4c6d9526346a9ae3" providerId="LiveId" clId="{AD25D313-8F40-411F-BE09-C1B3962AFFC3}" dt="2022-08-14T11:01:32.335" v="32411" actId="113"/>
          <ac:spMkLst>
            <pc:docMk/>
            <pc:sldMk cId="1153175533" sldId="385"/>
            <ac:spMk id="56" creationId="{9B0BB7F4-8FBC-34AF-3C55-372676E965A6}"/>
          </ac:spMkLst>
        </pc:spChg>
        <pc:spChg chg="add mod">
          <ac:chgData name="Abdessamad Derraz" userId="4c6d9526346a9ae3" providerId="LiveId" clId="{AD25D313-8F40-411F-BE09-C1B3962AFFC3}" dt="2022-08-14T11:01:32.335" v="32411" actId="113"/>
          <ac:spMkLst>
            <pc:docMk/>
            <pc:sldMk cId="1153175533" sldId="385"/>
            <ac:spMk id="57" creationId="{A1A6835E-11FB-5E75-0F03-38DA69CDFB5C}"/>
          </ac:spMkLst>
        </pc:spChg>
        <pc:spChg chg="add mod">
          <ac:chgData name="Abdessamad Derraz" userId="4c6d9526346a9ae3" providerId="LiveId" clId="{AD25D313-8F40-411F-BE09-C1B3962AFFC3}" dt="2022-08-14T11:01:32.335" v="32411" actId="113"/>
          <ac:spMkLst>
            <pc:docMk/>
            <pc:sldMk cId="1153175533" sldId="385"/>
            <ac:spMk id="58" creationId="{C5CB8DD8-4475-CCB5-30CD-09389D39B8B5}"/>
          </ac:spMkLst>
        </pc:spChg>
        <pc:spChg chg="add mod">
          <ac:chgData name="Abdessamad Derraz" userId="4c6d9526346a9ae3" providerId="LiveId" clId="{AD25D313-8F40-411F-BE09-C1B3962AFFC3}" dt="2022-08-14T11:01:32.335" v="32411" actId="113"/>
          <ac:spMkLst>
            <pc:docMk/>
            <pc:sldMk cId="1153175533" sldId="385"/>
            <ac:spMk id="59" creationId="{69F256EB-597D-DFC6-3356-16E000B161C5}"/>
          </ac:spMkLst>
        </pc:spChg>
        <pc:spChg chg="add del mod">
          <ac:chgData name="Abdessamad Derraz" userId="4c6d9526346a9ae3" providerId="LiveId" clId="{AD25D313-8F40-411F-BE09-C1B3962AFFC3}" dt="2022-08-14T11:00:29.173" v="32383"/>
          <ac:spMkLst>
            <pc:docMk/>
            <pc:sldMk cId="1153175533" sldId="385"/>
            <ac:spMk id="1028" creationId="{6DFEC327-FABF-69B8-0A6F-8A6ACA62583A}"/>
          </ac:spMkLst>
        </pc:spChg>
        <pc:spChg chg="add del mod ord">
          <ac:chgData name="Abdessamad Derraz" userId="4c6d9526346a9ae3" providerId="LiveId" clId="{AD25D313-8F40-411F-BE09-C1B3962AFFC3}" dt="2022-08-14T11:04:44.922" v="32433" actId="478"/>
          <ac:spMkLst>
            <pc:docMk/>
            <pc:sldMk cId="1153175533" sldId="385"/>
            <ac:spMk id="1029" creationId="{B7B30214-0253-FB6F-D01F-61D56663ECEC}"/>
          </ac:spMkLst>
        </pc:spChg>
        <pc:spChg chg="add del mod ord">
          <ac:chgData name="Abdessamad Derraz" userId="4c6d9526346a9ae3" providerId="LiveId" clId="{AD25D313-8F40-411F-BE09-C1B3962AFFC3}" dt="2022-08-14T11:04:43.564" v="32432" actId="478"/>
          <ac:spMkLst>
            <pc:docMk/>
            <pc:sldMk cId="1153175533" sldId="385"/>
            <ac:spMk id="1030" creationId="{F25EF0E6-E6B4-3388-92E6-28329636698A}"/>
          </ac:spMkLst>
        </pc:spChg>
        <pc:spChg chg="add del mod">
          <ac:chgData name="Abdessamad Derraz" userId="4c6d9526346a9ae3" providerId="LiveId" clId="{AD25D313-8F40-411F-BE09-C1B3962AFFC3}" dt="2022-08-14T11:04:49.220" v="32435" actId="478"/>
          <ac:spMkLst>
            <pc:docMk/>
            <pc:sldMk cId="1153175533" sldId="385"/>
            <ac:spMk id="1032" creationId="{D14C0EC7-AE8F-C444-EED6-B5D74D5168DC}"/>
          </ac:spMkLst>
        </pc:spChg>
        <pc:spChg chg="add mod replST">
          <ac:chgData name="Abdessamad Derraz" userId="4c6d9526346a9ae3" providerId="LiveId" clId="{AD25D313-8F40-411F-BE09-C1B3962AFFC3}" dt="2022-08-14T20:01:34.254" v="35246"/>
          <ac:spMkLst>
            <pc:docMk/>
            <pc:sldMk cId="1153175533" sldId="385"/>
            <ac:spMk id="1033" creationId="{EDBE123C-558F-192F-97E5-A818B115EF19}"/>
          </ac:spMkLst>
        </pc:spChg>
        <pc:spChg chg="add del mod">
          <ac:chgData name="Abdessamad Derraz" userId="4c6d9526346a9ae3" providerId="LiveId" clId="{AD25D313-8F40-411F-BE09-C1B3962AFFC3}" dt="2022-08-14T11:06:45.609" v="32440" actId="478"/>
          <ac:spMkLst>
            <pc:docMk/>
            <pc:sldMk cId="1153175533" sldId="385"/>
            <ac:spMk id="1035" creationId="{9D9F6A59-383F-D36C-5AE3-6B9745BC9CB9}"/>
          </ac:spMkLst>
        </pc:spChg>
        <pc:spChg chg="add mod replST">
          <ac:chgData name="Abdessamad Derraz" userId="4c6d9526346a9ae3" providerId="LiveId" clId="{AD25D313-8F40-411F-BE09-C1B3962AFFC3}" dt="2022-08-14T20:01:34.333" v="35247"/>
          <ac:spMkLst>
            <pc:docMk/>
            <pc:sldMk cId="1153175533" sldId="385"/>
            <ac:spMk id="1036" creationId="{35F53657-50AB-569B-F199-897EB302EEC3}"/>
          </ac:spMkLst>
        </pc:spChg>
        <pc:spChg chg="add mod replST">
          <ac:chgData name="Abdessamad Derraz" userId="4c6d9526346a9ae3" providerId="LiveId" clId="{AD25D313-8F40-411F-BE09-C1B3962AFFC3}" dt="2022-08-14T20:01:34.413" v="35248"/>
          <ac:spMkLst>
            <pc:docMk/>
            <pc:sldMk cId="1153175533" sldId="385"/>
            <ac:spMk id="1037" creationId="{82A2213C-C965-26A2-ED8C-7254038236A0}"/>
          </ac:spMkLst>
        </pc:spChg>
        <pc:spChg chg="add mod replST">
          <ac:chgData name="Abdessamad Derraz" userId="4c6d9526346a9ae3" providerId="LiveId" clId="{AD25D313-8F40-411F-BE09-C1B3962AFFC3}" dt="2022-08-14T20:01:34.457" v="35249"/>
          <ac:spMkLst>
            <pc:docMk/>
            <pc:sldMk cId="1153175533" sldId="385"/>
            <ac:spMk id="1038" creationId="{DD622846-8339-0132-94C9-60951EB4F1DD}"/>
          </ac:spMkLst>
        </pc:spChg>
        <pc:spChg chg="add mod replST">
          <ac:chgData name="Abdessamad Derraz" userId="4c6d9526346a9ae3" providerId="LiveId" clId="{AD25D313-8F40-411F-BE09-C1B3962AFFC3}" dt="2022-08-14T20:01:34.537" v="35250"/>
          <ac:spMkLst>
            <pc:docMk/>
            <pc:sldMk cId="1153175533" sldId="385"/>
            <ac:spMk id="1039" creationId="{538927C3-A1BB-DBB2-E65E-9EF3EDA60F99}"/>
          </ac:spMkLst>
        </pc:spChg>
        <pc:spChg chg="add mod replST">
          <ac:chgData name="Abdessamad Derraz" userId="4c6d9526346a9ae3" providerId="LiveId" clId="{AD25D313-8F40-411F-BE09-C1B3962AFFC3}" dt="2022-08-14T20:01:34.589" v="35251"/>
          <ac:spMkLst>
            <pc:docMk/>
            <pc:sldMk cId="1153175533" sldId="385"/>
            <ac:spMk id="1040" creationId="{43AA536D-1A8E-EB72-9C0D-F86C55A8CD31}"/>
          </ac:spMkLst>
        </pc:spChg>
        <pc:grpChg chg="add del mod">
          <ac:chgData name="Abdessamad Derraz" userId="4c6d9526346a9ae3" providerId="LiveId" clId="{AD25D313-8F40-411F-BE09-C1B3962AFFC3}" dt="2022-08-14T10:49:39.330" v="32264" actId="478"/>
          <ac:grpSpMkLst>
            <pc:docMk/>
            <pc:sldMk cId="1153175533" sldId="385"/>
            <ac:grpSpMk id="5" creationId="{A515A4FA-7CF9-6232-10EC-976AAD2A12AD}"/>
          </ac:grpSpMkLst>
        </pc:grpChg>
        <pc:grpChg chg="add mod">
          <ac:chgData name="Abdessamad Derraz" userId="4c6d9526346a9ae3" providerId="LiveId" clId="{AD25D313-8F40-411F-BE09-C1B3962AFFC3}" dt="2022-08-14T10:57:45.274" v="32351" actId="164"/>
          <ac:grpSpMkLst>
            <pc:docMk/>
            <pc:sldMk cId="1153175533" sldId="385"/>
            <ac:grpSpMk id="39" creationId="{9731575D-A8F2-D189-2058-93B738FDEE9F}"/>
          </ac:grpSpMkLst>
        </pc:grpChg>
        <pc:grpChg chg="add mod">
          <ac:chgData name="Abdessamad Derraz" userId="4c6d9526346a9ae3" providerId="LiveId" clId="{AD25D313-8F40-411F-BE09-C1B3962AFFC3}" dt="2022-08-14T10:57:55.132" v="32354" actId="164"/>
          <ac:grpSpMkLst>
            <pc:docMk/>
            <pc:sldMk cId="1153175533" sldId="385"/>
            <ac:grpSpMk id="42" creationId="{8F30C4A1-915F-7EB1-EBAD-6D35E70C85D3}"/>
          </ac:grpSpMkLst>
        </pc:grpChg>
        <pc:grpChg chg="add del mod">
          <ac:chgData name="Abdessamad Derraz" userId="4c6d9526346a9ae3" providerId="LiveId" clId="{AD25D313-8F40-411F-BE09-C1B3962AFFC3}" dt="2022-08-14T10:55:36.608" v="32328" actId="165"/>
          <ac:grpSpMkLst>
            <pc:docMk/>
            <pc:sldMk cId="1153175533" sldId="385"/>
            <ac:grpSpMk id="60" creationId="{6C950BE2-EB2B-3EC4-332C-CA6716A9C26A}"/>
          </ac:grpSpMkLst>
        </pc:grpChg>
        <pc:grpChg chg="add mod replST">
          <ac:chgData name="Abdessamad Derraz" userId="4c6d9526346a9ae3" providerId="LiveId" clId="{AD25D313-8F40-411F-BE09-C1B3962AFFC3}" dt="2022-08-14T20:01:33.931" v="35241"/>
          <ac:grpSpMkLst>
            <pc:docMk/>
            <pc:sldMk cId="1153175533" sldId="385"/>
            <ac:grpSpMk id="61" creationId="{DA00A12C-6F61-8D7B-F1BC-584B74F5820F}"/>
          </ac:grpSpMkLst>
        </pc:grpChg>
        <pc:grpChg chg="add mod replST">
          <ac:chgData name="Abdessamad Derraz" userId="4c6d9526346a9ae3" providerId="LiveId" clId="{AD25D313-8F40-411F-BE09-C1B3962AFFC3}" dt="2022-08-14T20:01:33.885" v="35240"/>
          <ac:grpSpMkLst>
            <pc:docMk/>
            <pc:sldMk cId="1153175533" sldId="385"/>
            <ac:grpSpMk id="62" creationId="{BF2CCFE5-1C98-87A2-B6EF-9F9BC37DB7F6}"/>
          </ac:grpSpMkLst>
        </pc:grpChg>
        <pc:grpChg chg="add mod replST">
          <ac:chgData name="Abdessamad Derraz" userId="4c6d9526346a9ae3" providerId="LiveId" clId="{AD25D313-8F40-411F-BE09-C1B3962AFFC3}" dt="2022-08-14T20:01:33.992" v="35242"/>
          <ac:grpSpMkLst>
            <pc:docMk/>
            <pc:sldMk cId="1153175533" sldId="385"/>
            <ac:grpSpMk id="63" creationId="{B881514B-24B5-80C1-B758-C1CEF66B1825}"/>
          </ac:grpSpMkLst>
        </pc:grpChg>
        <pc:grpChg chg="add mod replST">
          <ac:chgData name="Abdessamad Derraz" userId="4c6d9526346a9ae3" providerId="LiveId" clId="{AD25D313-8F40-411F-BE09-C1B3962AFFC3}" dt="2022-08-14T20:01:34.039" v="35243"/>
          <ac:grpSpMkLst>
            <pc:docMk/>
            <pc:sldMk cId="1153175533" sldId="385"/>
            <ac:grpSpMk id="1024" creationId="{3F6E9049-06F4-D9F7-4C0A-3B87AEB963C1}"/>
          </ac:grpSpMkLst>
        </pc:grpChg>
        <pc:grpChg chg="add mod replST">
          <ac:chgData name="Abdessamad Derraz" userId="4c6d9526346a9ae3" providerId="LiveId" clId="{AD25D313-8F40-411F-BE09-C1B3962AFFC3}" dt="2022-08-14T20:01:34.120" v="35244"/>
          <ac:grpSpMkLst>
            <pc:docMk/>
            <pc:sldMk cId="1153175533" sldId="385"/>
            <ac:grpSpMk id="1025" creationId="{9E96B4AA-907C-40E4-E4F5-537CFEFE3443}"/>
          </ac:grpSpMkLst>
        </pc:grpChg>
        <pc:grpChg chg="add mod replST">
          <ac:chgData name="Abdessamad Derraz" userId="4c6d9526346a9ae3" providerId="LiveId" clId="{AD25D313-8F40-411F-BE09-C1B3962AFFC3}" dt="2022-08-14T20:01:34.202" v="35245"/>
          <ac:grpSpMkLst>
            <pc:docMk/>
            <pc:sldMk cId="1153175533" sldId="385"/>
            <ac:grpSpMk id="1027" creationId="{EF36D40A-155D-AFB8-E286-1BC008356D9A}"/>
          </ac:grpSpMkLst>
        </pc:grpChg>
        <pc:picChg chg="del">
          <ac:chgData name="Abdessamad Derraz" userId="4c6d9526346a9ae3" providerId="LiveId" clId="{AD25D313-8F40-411F-BE09-C1B3962AFFC3}" dt="2022-08-14T09:37:03.100" v="32017" actId="478"/>
          <ac:picMkLst>
            <pc:docMk/>
            <pc:sldMk cId="1153175533" sldId="385"/>
            <ac:picMk id="3" creationId="{7288AB97-7920-BC75-AC3E-474D1D3EC873}"/>
          </ac:picMkLst>
        </pc:picChg>
        <pc:picChg chg="del">
          <ac:chgData name="Abdessamad Derraz" userId="4c6d9526346a9ae3" providerId="LiveId" clId="{AD25D313-8F40-411F-BE09-C1B3962AFFC3}" dt="2022-08-14T09:37:03.100" v="32017" actId="478"/>
          <ac:picMkLst>
            <pc:docMk/>
            <pc:sldMk cId="1153175533" sldId="385"/>
            <ac:picMk id="4" creationId="{B15D56BB-9D41-288C-6C09-DF73E4367DFC}"/>
          </ac:picMkLst>
        </pc:picChg>
        <pc:picChg chg="mod">
          <ac:chgData name="Abdessamad Derraz" userId="4c6d9526346a9ae3" providerId="LiveId" clId="{AD25D313-8F40-411F-BE09-C1B3962AFFC3}" dt="2022-08-14T09:37:09.688" v="32018"/>
          <ac:picMkLst>
            <pc:docMk/>
            <pc:sldMk cId="1153175533" sldId="385"/>
            <ac:picMk id="7" creationId="{CC9D54DA-12E5-DE89-0637-D889FF5DB542}"/>
          </ac:picMkLst>
        </pc:picChg>
        <pc:picChg chg="add mod topLvl">
          <ac:chgData name="Abdessamad Derraz" userId="4c6d9526346a9ae3" providerId="LiveId" clId="{AD25D313-8F40-411F-BE09-C1B3962AFFC3}" dt="2022-08-14T10:57:29.135" v="32347" actId="164"/>
          <ac:picMkLst>
            <pc:docMk/>
            <pc:sldMk cId="1153175533" sldId="385"/>
            <ac:picMk id="9" creationId="{43228CAD-CCC7-F5B0-1839-B5EDDB03FD08}"/>
          </ac:picMkLst>
        </pc:picChg>
        <pc:picChg chg="del">
          <ac:chgData name="Abdessamad Derraz" userId="4c6d9526346a9ae3" providerId="LiveId" clId="{AD25D313-8F40-411F-BE09-C1B3962AFFC3}" dt="2022-08-14T09:37:03.100" v="32017" actId="478"/>
          <ac:picMkLst>
            <pc:docMk/>
            <pc:sldMk cId="1153175533" sldId="385"/>
            <ac:picMk id="11" creationId="{3BC1F649-63E6-7284-B7E4-ED4289BD89D6}"/>
          </ac:picMkLst>
        </pc:picChg>
        <pc:picChg chg="del">
          <ac:chgData name="Abdessamad Derraz" userId="4c6d9526346a9ae3" providerId="LiveId" clId="{AD25D313-8F40-411F-BE09-C1B3962AFFC3}" dt="2022-08-14T09:37:03.100" v="32017" actId="478"/>
          <ac:picMkLst>
            <pc:docMk/>
            <pc:sldMk cId="1153175533" sldId="385"/>
            <ac:picMk id="13" creationId="{19B23DE2-3E36-CF2E-21EB-20D247C13C0D}"/>
          </ac:picMkLst>
        </pc:picChg>
        <pc:picChg chg="del">
          <ac:chgData name="Abdessamad Derraz" userId="4c6d9526346a9ae3" providerId="LiveId" clId="{AD25D313-8F40-411F-BE09-C1B3962AFFC3}" dt="2022-08-14T09:37:03.100" v="32017" actId="478"/>
          <ac:picMkLst>
            <pc:docMk/>
            <pc:sldMk cId="1153175533" sldId="385"/>
            <ac:picMk id="14" creationId="{62181A67-34BE-4237-8617-AB72487F7AFB}"/>
          </ac:picMkLst>
        </pc:picChg>
        <pc:picChg chg="del">
          <ac:chgData name="Abdessamad Derraz" userId="4c6d9526346a9ae3" providerId="LiveId" clId="{AD25D313-8F40-411F-BE09-C1B3962AFFC3}" dt="2022-08-14T09:37:03.100" v="32017" actId="478"/>
          <ac:picMkLst>
            <pc:docMk/>
            <pc:sldMk cId="1153175533" sldId="385"/>
            <ac:picMk id="15" creationId="{ED3B2A58-A5C8-0F9C-D7AE-4E088C5CD9C1}"/>
          </ac:picMkLst>
        </pc:picChg>
        <pc:picChg chg="add mod">
          <ac:chgData name="Abdessamad Derraz" userId="4c6d9526346a9ae3" providerId="LiveId" clId="{AD25D313-8F40-411F-BE09-C1B3962AFFC3}" dt="2022-08-14T10:18:55.435" v="32056" actId="164"/>
          <ac:picMkLst>
            <pc:docMk/>
            <pc:sldMk cId="1153175533" sldId="385"/>
            <ac:picMk id="36" creationId="{7AA253AE-52BA-34AA-3629-288196A5AA7C}"/>
          </ac:picMkLst>
        </pc:picChg>
        <pc:picChg chg="add mod">
          <ac:chgData name="Abdessamad Derraz" userId="4c6d9526346a9ae3" providerId="LiveId" clId="{AD25D313-8F40-411F-BE09-C1B3962AFFC3}" dt="2022-08-14T10:20:04.344" v="32066" actId="164"/>
          <ac:picMkLst>
            <pc:docMk/>
            <pc:sldMk cId="1153175533" sldId="385"/>
            <ac:picMk id="38" creationId="{496D2D0C-4278-B32E-10C2-7716AEDBF492}"/>
          </ac:picMkLst>
        </pc:picChg>
        <pc:picChg chg="add mod">
          <ac:chgData name="Abdessamad Derraz" userId="4c6d9526346a9ae3" providerId="LiveId" clId="{AD25D313-8F40-411F-BE09-C1B3962AFFC3}" dt="2022-08-14T10:20:04.344" v="32066" actId="164"/>
          <ac:picMkLst>
            <pc:docMk/>
            <pc:sldMk cId="1153175533" sldId="385"/>
            <ac:picMk id="41" creationId="{7BC37868-E6CB-796C-4927-3666C578F3AA}"/>
          </ac:picMkLst>
        </pc:picChg>
        <pc:picChg chg="add mod">
          <ac:chgData name="Abdessamad Derraz" userId="4c6d9526346a9ae3" providerId="LiveId" clId="{AD25D313-8F40-411F-BE09-C1B3962AFFC3}" dt="2022-08-14T10:58:06.867" v="32357" actId="164"/>
          <ac:picMkLst>
            <pc:docMk/>
            <pc:sldMk cId="1153175533" sldId="385"/>
            <ac:picMk id="44" creationId="{698A7182-1B38-09EE-C478-77BDD787C9B8}"/>
          </ac:picMkLst>
        </pc:picChg>
        <pc:picChg chg="add mod">
          <ac:chgData name="Abdessamad Derraz" userId="4c6d9526346a9ae3" providerId="LiveId" clId="{AD25D313-8F40-411F-BE09-C1B3962AFFC3}" dt="2022-08-14T10:58:16.749" v="32360" actId="164"/>
          <ac:picMkLst>
            <pc:docMk/>
            <pc:sldMk cId="1153175533" sldId="385"/>
            <ac:picMk id="46" creationId="{3CD83C76-83C1-A742-0222-3F7116CA538D}"/>
          </ac:picMkLst>
        </pc:picChg>
        <pc:picChg chg="add mod">
          <ac:chgData name="Abdessamad Derraz" userId="4c6d9526346a9ae3" providerId="LiveId" clId="{AD25D313-8F40-411F-BE09-C1B3962AFFC3}" dt="2022-08-14T10:58:30.150" v="32366" actId="164"/>
          <ac:picMkLst>
            <pc:docMk/>
            <pc:sldMk cId="1153175533" sldId="385"/>
            <ac:picMk id="48" creationId="{62D85B16-9378-2DB9-5CD2-1C1651D18F1C}"/>
          </ac:picMkLst>
        </pc:picChg>
        <pc:picChg chg="add mod">
          <ac:chgData name="Abdessamad Derraz" userId="4c6d9526346a9ae3" providerId="LiveId" clId="{AD25D313-8F40-411F-BE09-C1B3962AFFC3}" dt="2022-08-14T10:18:55.435" v="32056" actId="164"/>
          <ac:picMkLst>
            <pc:docMk/>
            <pc:sldMk cId="1153175533" sldId="385"/>
            <ac:picMk id="1026" creationId="{293AE48E-C7FD-2629-5C85-5F479E225265}"/>
          </ac:picMkLst>
        </pc:picChg>
        <pc:picChg chg="add del mod">
          <ac:chgData name="Abdessamad Derraz" userId="4c6d9526346a9ae3" providerId="LiveId" clId="{AD25D313-8F40-411F-BE09-C1B3962AFFC3}" dt="2022-08-14T09:45:16.345" v="32043" actId="478"/>
          <ac:picMkLst>
            <pc:docMk/>
            <pc:sldMk cId="1153175533" sldId="385"/>
            <ac:picMk id="1034" creationId="{C9C6F256-0DDC-29A8-453B-93CEC058F84F}"/>
          </ac:picMkLst>
        </pc:picChg>
        <pc:cxnChg chg="del">
          <ac:chgData name="Abdessamad Derraz" userId="4c6d9526346a9ae3" providerId="LiveId" clId="{AD25D313-8F40-411F-BE09-C1B3962AFFC3}" dt="2022-08-14T09:37:03.100" v="32017" actId="478"/>
          <ac:cxnSpMkLst>
            <pc:docMk/>
            <pc:sldMk cId="1153175533" sldId="385"/>
            <ac:cxnSpMk id="16" creationId="{6C9E5FD1-EC6C-F48C-6AB2-F0ADB2692C51}"/>
          </ac:cxnSpMkLst>
        </pc:cxnChg>
        <pc:cxnChg chg="del">
          <ac:chgData name="Abdessamad Derraz" userId="4c6d9526346a9ae3" providerId="LiveId" clId="{AD25D313-8F40-411F-BE09-C1B3962AFFC3}" dt="2022-08-14T09:37:03.100" v="32017" actId="478"/>
          <ac:cxnSpMkLst>
            <pc:docMk/>
            <pc:sldMk cId="1153175533" sldId="385"/>
            <ac:cxnSpMk id="17" creationId="{89A4FA69-A8BB-DD54-A42F-1A712FEFDD6B}"/>
          </ac:cxnSpMkLst>
        </pc:cxnChg>
        <pc:cxnChg chg="del">
          <ac:chgData name="Abdessamad Derraz" userId="4c6d9526346a9ae3" providerId="LiveId" clId="{AD25D313-8F40-411F-BE09-C1B3962AFFC3}" dt="2022-08-14T09:37:03.100" v="32017" actId="478"/>
          <ac:cxnSpMkLst>
            <pc:docMk/>
            <pc:sldMk cId="1153175533" sldId="385"/>
            <ac:cxnSpMk id="18" creationId="{939BE0A3-ACA0-2930-B86D-65312D42169D}"/>
          </ac:cxnSpMkLst>
        </pc:cxnChg>
        <pc:cxnChg chg="del">
          <ac:chgData name="Abdessamad Derraz" userId="4c6d9526346a9ae3" providerId="LiveId" clId="{AD25D313-8F40-411F-BE09-C1B3962AFFC3}" dt="2022-08-14T09:37:03.100" v="32017" actId="478"/>
          <ac:cxnSpMkLst>
            <pc:docMk/>
            <pc:sldMk cId="1153175533" sldId="385"/>
            <ac:cxnSpMk id="19" creationId="{74FECA64-1B2D-2A5E-2307-FDED8BFB9243}"/>
          </ac:cxnSpMkLst>
        </pc:cxnChg>
        <pc:cxnChg chg="del">
          <ac:chgData name="Abdessamad Derraz" userId="4c6d9526346a9ae3" providerId="LiveId" clId="{AD25D313-8F40-411F-BE09-C1B3962AFFC3}" dt="2022-08-14T09:37:03.100" v="32017" actId="478"/>
          <ac:cxnSpMkLst>
            <pc:docMk/>
            <pc:sldMk cId="1153175533" sldId="385"/>
            <ac:cxnSpMk id="20" creationId="{D5C435EE-427E-BC77-3A45-87742DD4E82A}"/>
          </ac:cxnSpMkLst>
        </pc:cxnChg>
        <pc:cxnChg chg="del">
          <ac:chgData name="Abdessamad Derraz" userId="4c6d9526346a9ae3" providerId="LiveId" clId="{AD25D313-8F40-411F-BE09-C1B3962AFFC3}" dt="2022-08-14T09:37:03.100" v="32017" actId="478"/>
          <ac:cxnSpMkLst>
            <pc:docMk/>
            <pc:sldMk cId="1153175533" sldId="385"/>
            <ac:cxnSpMk id="33" creationId="{D9A3D120-C716-8036-BF45-C7B27A69407E}"/>
          </ac:cxnSpMkLst>
        </pc:cxnChg>
      </pc:sldChg>
      <pc:sldChg chg="addSp delSp modSp add mod modClrScheme modAnim chgLayout modNotesTx">
        <pc:chgData name="Abdessamad Derraz" userId="4c6d9526346a9ae3" providerId="LiveId" clId="{AD25D313-8F40-411F-BE09-C1B3962AFFC3}" dt="2022-08-14T20:01:41.748" v="35305"/>
        <pc:sldMkLst>
          <pc:docMk/>
          <pc:sldMk cId="2379116158" sldId="386"/>
        </pc:sldMkLst>
        <pc:spChg chg="mod ord replST">
          <ac:chgData name="Abdessamad Derraz" userId="4c6d9526346a9ae3" providerId="LiveId" clId="{AD25D313-8F40-411F-BE09-C1B3962AFFC3}" dt="2022-08-14T20:01:40.602" v="35291"/>
          <ac:spMkLst>
            <pc:docMk/>
            <pc:sldMk cId="2379116158" sldId="386"/>
            <ac:spMk id="2" creationId="{569C36CF-AFEA-45FC-3618-0143E15C8EF6}"/>
          </ac:spMkLst>
        </pc:spChg>
        <pc:spChg chg="del">
          <ac:chgData name="Abdessamad Derraz" userId="4c6d9526346a9ae3" providerId="LiveId" clId="{AD25D313-8F40-411F-BE09-C1B3962AFFC3}" dt="2022-08-14T17:03:11.509" v="33191" actId="478"/>
          <ac:spMkLst>
            <pc:docMk/>
            <pc:sldMk cId="2379116158" sldId="386"/>
            <ac:spMk id="17" creationId="{E63D519A-92D7-B3CF-9468-94625C4C26B4}"/>
          </ac:spMkLst>
        </pc:spChg>
        <pc:spChg chg="del">
          <ac:chgData name="Abdessamad Derraz" userId="4c6d9526346a9ae3" providerId="LiveId" clId="{AD25D313-8F40-411F-BE09-C1B3962AFFC3}" dt="2022-08-14T17:03:11.509" v="33191" actId="478"/>
          <ac:spMkLst>
            <pc:docMk/>
            <pc:sldMk cId="2379116158" sldId="386"/>
            <ac:spMk id="21" creationId="{D451F9F8-87E0-1C53-5751-1A77AB2A6D8A}"/>
          </ac:spMkLst>
        </pc:spChg>
        <pc:spChg chg="del">
          <ac:chgData name="Abdessamad Derraz" userId="4c6d9526346a9ae3" providerId="LiveId" clId="{AD25D313-8F40-411F-BE09-C1B3962AFFC3}" dt="2022-08-14T17:03:11.509" v="33191" actId="478"/>
          <ac:spMkLst>
            <pc:docMk/>
            <pc:sldMk cId="2379116158" sldId="386"/>
            <ac:spMk id="22" creationId="{DF5482D2-C49B-5F0B-E6AA-7BA51DA775D7}"/>
          </ac:spMkLst>
        </pc:spChg>
        <pc:spChg chg="del">
          <ac:chgData name="Abdessamad Derraz" userId="4c6d9526346a9ae3" providerId="LiveId" clId="{AD25D313-8F40-411F-BE09-C1B3962AFFC3}" dt="2022-08-14T17:03:11.509" v="33191" actId="478"/>
          <ac:spMkLst>
            <pc:docMk/>
            <pc:sldMk cId="2379116158" sldId="386"/>
            <ac:spMk id="24" creationId="{B8755E0D-DDD0-8A18-4366-E47573009932}"/>
          </ac:spMkLst>
        </pc:spChg>
        <pc:spChg chg="del">
          <ac:chgData name="Abdessamad Derraz" userId="4c6d9526346a9ae3" providerId="LiveId" clId="{AD25D313-8F40-411F-BE09-C1B3962AFFC3}" dt="2022-08-14T17:03:13.818" v="33192" actId="478"/>
          <ac:spMkLst>
            <pc:docMk/>
            <pc:sldMk cId="2379116158" sldId="386"/>
            <ac:spMk id="35" creationId="{9EDE3691-D2E3-3AC4-23E2-CBDA172256DE}"/>
          </ac:spMkLst>
        </pc:spChg>
        <pc:spChg chg="mod">
          <ac:chgData name="Abdessamad Derraz" userId="4c6d9526346a9ae3" providerId="LiveId" clId="{AD25D313-8F40-411F-BE09-C1B3962AFFC3}" dt="2022-08-14T17:11:03.384" v="33195"/>
          <ac:spMkLst>
            <pc:docMk/>
            <pc:sldMk cId="2379116158" sldId="386"/>
            <ac:spMk id="36" creationId="{CFB4CDCC-92C4-ED0E-2D80-2D5F8FD210CB}"/>
          </ac:spMkLst>
        </pc:spChg>
        <pc:spChg chg="add mod topLvl replST">
          <ac:chgData name="Abdessamad Derraz" userId="4c6d9526346a9ae3" providerId="LiveId" clId="{AD25D313-8F40-411F-BE09-C1B3962AFFC3}" dt="2022-08-14T20:01:40.869" v="35295"/>
          <ac:spMkLst>
            <pc:docMk/>
            <pc:sldMk cId="2379116158" sldId="386"/>
            <ac:spMk id="45" creationId="{88CDB830-151E-30D7-C7F3-DAEBAF0023C1}"/>
          </ac:spMkLst>
        </pc:spChg>
        <pc:spChg chg="add mod topLvl replST">
          <ac:chgData name="Abdessamad Derraz" userId="4c6d9526346a9ae3" providerId="LiveId" clId="{AD25D313-8F40-411F-BE09-C1B3962AFFC3}" dt="2022-08-14T20:01:40.957" v="35296"/>
          <ac:spMkLst>
            <pc:docMk/>
            <pc:sldMk cId="2379116158" sldId="386"/>
            <ac:spMk id="46" creationId="{3DCC607E-B107-C6EF-949E-B1A7503B8CC1}"/>
          </ac:spMkLst>
        </pc:spChg>
        <pc:spChg chg="add mod ord topLvl replST">
          <ac:chgData name="Abdessamad Derraz" userId="4c6d9526346a9ae3" providerId="LiveId" clId="{AD25D313-8F40-411F-BE09-C1B3962AFFC3}" dt="2022-08-14T20:01:40.773" v="35294"/>
          <ac:spMkLst>
            <pc:docMk/>
            <pc:sldMk cId="2379116158" sldId="386"/>
            <ac:spMk id="47" creationId="{618C166F-A00B-343F-01AC-E22440C054F6}"/>
          </ac:spMkLst>
        </pc:spChg>
        <pc:spChg chg="mod">
          <ac:chgData name="Abdessamad Derraz" userId="4c6d9526346a9ae3" providerId="LiveId" clId="{AD25D313-8F40-411F-BE09-C1B3962AFFC3}" dt="2022-08-14T17:39:37.210" v="33358"/>
          <ac:spMkLst>
            <pc:docMk/>
            <pc:sldMk cId="2379116158" sldId="386"/>
            <ac:spMk id="54" creationId="{47563EBE-A734-05D9-8F62-D1B534193755}"/>
          </ac:spMkLst>
        </pc:spChg>
        <pc:spChg chg="mod">
          <ac:chgData name="Abdessamad Derraz" userId="4c6d9526346a9ae3" providerId="LiveId" clId="{AD25D313-8F40-411F-BE09-C1B3962AFFC3}" dt="2022-08-14T17:45:55.537" v="33480"/>
          <ac:spMkLst>
            <pc:docMk/>
            <pc:sldMk cId="2379116158" sldId="386"/>
            <ac:spMk id="2060" creationId="{38728C35-676D-6EDB-0CD7-980D3894F52F}"/>
          </ac:spMkLst>
        </pc:spChg>
        <pc:spChg chg="add mod replST">
          <ac:chgData name="Abdessamad Derraz" userId="4c6d9526346a9ae3" providerId="LiveId" clId="{AD25D313-8F40-411F-BE09-C1B3962AFFC3}" dt="2022-08-14T20:01:41.379" v="35301"/>
          <ac:spMkLst>
            <pc:docMk/>
            <pc:sldMk cId="2379116158" sldId="386"/>
            <ac:spMk id="2062" creationId="{92A160F5-1D8D-930A-2C17-47059DC39C01}"/>
          </ac:spMkLst>
        </pc:spChg>
        <pc:spChg chg="add mod replST">
          <ac:chgData name="Abdessamad Derraz" userId="4c6d9526346a9ae3" providerId="LiveId" clId="{AD25D313-8F40-411F-BE09-C1B3962AFFC3}" dt="2022-08-14T20:01:41.473" v="35302"/>
          <ac:spMkLst>
            <pc:docMk/>
            <pc:sldMk cId="2379116158" sldId="386"/>
            <ac:spMk id="2063" creationId="{8CCB2C3F-F19A-2ACD-845F-8FF3088C6888}"/>
          </ac:spMkLst>
        </pc:spChg>
        <pc:spChg chg="add mod replST">
          <ac:chgData name="Abdessamad Derraz" userId="4c6d9526346a9ae3" providerId="LiveId" clId="{AD25D313-8F40-411F-BE09-C1B3962AFFC3}" dt="2022-08-14T20:01:41.567" v="35303"/>
          <ac:spMkLst>
            <pc:docMk/>
            <pc:sldMk cId="2379116158" sldId="386"/>
            <ac:spMk id="2064" creationId="{50783A82-87CB-FD26-329E-F65814BB4CC8}"/>
          </ac:spMkLst>
        </pc:spChg>
        <pc:spChg chg="add mod replST">
          <ac:chgData name="Abdessamad Derraz" userId="4c6d9526346a9ae3" providerId="LiveId" clId="{AD25D313-8F40-411F-BE09-C1B3962AFFC3}" dt="2022-08-14T20:01:41.623" v="35304"/>
          <ac:spMkLst>
            <pc:docMk/>
            <pc:sldMk cId="2379116158" sldId="386"/>
            <ac:spMk id="2065" creationId="{40D60E38-5F39-B75A-1889-8BEBD0C90C93}"/>
          </ac:spMkLst>
        </pc:spChg>
        <pc:spChg chg="replST">
          <ac:chgData name="Abdessamad Derraz" userId="4c6d9526346a9ae3" providerId="LiveId" clId="{AD25D313-8F40-411F-BE09-C1B3962AFFC3}" dt="2022-08-14T20:01:41.748" v="35305"/>
          <ac:spMkLst>
            <pc:docMk/>
            <pc:sldMk cId="2379116158" sldId="386"/>
            <ac:spMk id="2067" creationId="{826702B7-6F24-E899-0C8D-885B88DA6F37}"/>
          </ac:spMkLst>
        </pc:spChg>
        <pc:grpChg chg="add del mod ord">
          <ac:chgData name="Abdessamad Derraz" userId="4c6d9526346a9ae3" providerId="LiveId" clId="{AD25D313-8F40-411F-BE09-C1B3962AFFC3}" dt="2022-08-14T17:36:48.462" v="33339" actId="478"/>
          <ac:grpSpMkLst>
            <pc:docMk/>
            <pc:sldMk cId="2379116158" sldId="386"/>
            <ac:grpSpMk id="3" creationId="{E22D9696-86B9-8D6B-067F-161D8B903DD3}"/>
          </ac:grpSpMkLst>
        </pc:grpChg>
        <pc:grpChg chg="del">
          <ac:chgData name="Abdessamad Derraz" userId="4c6d9526346a9ae3" providerId="LiveId" clId="{AD25D313-8F40-411F-BE09-C1B3962AFFC3}" dt="2022-08-14T17:03:08.813" v="33190" actId="478"/>
          <ac:grpSpMkLst>
            <pc:docMk/>
            <pc:sldMk cId="2379116158" sldId="386"/>
            <ac:grpSpMk id="5" creationId="{AC614F8C-6884-FFEF-0C54-AE19135A13FF}"/>
          </ac:grpSpMkLst>
        </pc:grpChg>
        <pc:grpChg chg="del">
          <ac:chgData name="Abdessamad Derraz" userId="4c6d9526346a9ae3" providerId="LiveId" clId="{AD25D313-8F40-411F-BE09-C1B3962AFFC3}" dt="2022-08-14T17:03:11.509" v="33191" actId="478"/>
          <ac:grpSpMkLst>
            <pc:docMk/>
            <pc:sldMk cId="2379116158" sldId="386"/>
            <ac:grpSpMk id="13" creationId="{5510432A-A928-3270-44D8-EB547F0DCB87}"/>
          </ac:grpSpMkLst>
        </pc:grpChg>
        <pc:grpChg chg="del">
          <ac:chgData name="Abdessamad Derraz" userId="4c6d9526346a9ae3" providerId="LiveId" clId="{AD25D313-8F40-411F-BE09-C1B3962AFFC3}" dt="2022-08-14T17:03:11.509" v="33191" actId="478"/>
          <ac:grpSpMkLst>
            <pc:docMk/>
            <pc:sldMk cId="2379116158" sldId="386"/>
            <ac:grpSpMk id="18" creationId="{FD7B21B5-DE5B-3210-00B3-5366FB9F8C81}"/>
          </ac:grpSpMkLst>
        </pc:grpChg>
        <pc:grpChg chg="del">
          <ac:chgData name="Abdessamad Derraz" userId="4c6d9526346a9ae3" providerId="LiveId" clId="{AD25D313-8F40-411F-BE09-C1B3962AFFC3}" dt="2022-08-14T17:03:11.509" v="33191" actId="478"/>
          <ac:grpSpMkLst>
            <pc:docMk/>
            <pc:sldMk cId="2379116158" sldId="386"/>
            <ac:grpSpMk id="26" creationId="{A7B81884-8A2D-8956-D071-80A1F9098539}"/>
          </ac:grpSpMkLst>
        </pc:grpChg>
        <pc:grpChg chg="del">
          <ac:chgData name="Abdessamad Derraz" userId="4c6d9526346a9ae3" providerId="LiveId" clId="{AD25D313-8F40-411F-BE09-C1B3962AFFC3}" dt="2022-08-14T17:03:11.509" v="33191" actId="478"/>
          <ac:grpSpMkLst>
            <pc:docMk/>
            <pc:sldMk cId="2379116158" sldId="386"/>
            <ac:grpSpMk id="29" creationId="{3649BDEC-4B82-8836-6242-E0A5F26B8213}"/>
          </ac:grpSpMkLst>
        </pc:grpChg>
        <pc:grpChg chg="del">
          <ac:chgData name="Abdessamad Derraz" userId="4c6d9526346a9ae3" providerId="LiveId" clId="{AD25D313-8F40-411F-BE09-C1B3962AFFC3}" dt="2022-08-14T17:03:11.509" v="33191" actId="478"/>
          <ac:grpSpMkLst>
            <pc:docMk/>
            <pc:sldMk cId="2379116158" sldId="386"/>
            <ac:grpSpMk id="32" creationId="{E84CA032-71F5-93FA-B594-E69179F3D872}"/>
          </ac:grpSpMkLst>
        </pc:grpChg>
        <pc:grpChg chg="del">
          <ac:chgData name="Abdessamad Derraz" userId="4c6d9526346a9ae3" providerId="LiveId" clId="{AD25D313-8F40-411F-BE09-C1B3962AFFC3}" dt="2022-08-14T17:03:07.512" v="33188" actId="478"/>
          <ac:grpSpMkLst>
            <pc:docMk/>
            <pc:sldMk cId="2379116158" sldId="386"/>
            <ac:grpSpMk id="37" creationId="{05475157-C1AA-343D-8A47-8613C85F629B}"/>
          </ac:grpSpMkLst>
        </pc:grpChg>
        <pc:grpChg chg="add del mod">
          <ac:chgData name="Abdessamad Derraz" userId="4c6d9526346a9ae3" providerId="LiveId" clId="{AD25D313-8F40-411F-BE09-C1B3962AFFC3}" dt="2022-08-14T17:38:40.358" v="33350" actId="165"/>
          <ac:grpSpMkLst>
            <pc:docMk/>
            <pc:sldMk cId="2379116158" sldId="386"/>
            <ac:grpSpMk id="49" creationId="{45840266-D175-2DC7-FF43-CAF28A3FA453}"/>
          </ac:grpSpMkLst>
        </pc:grpChg>
        <pc:grpChg chg="add mod topLvl replST">
          <ac:chgData name="Abdessamad Derraz" userId="4c6d9526346a9ae3" providerId="LiveId" clId="{AD25D313-8F40-411F-BE09-C1B3962AFFC3}" dt="2022-08-14T20:01:40.649" v="35292"/>
          <ac:grpSpMkLst>
            <pc:docMk/>
            <pc:sldMk cId="2379116158" sldId="386"/>
            <ac:grpSpMk id="50" creationId="{64CBC5F0-AB4F-8BA0-C3E8-E0B62863F7C5}"/>
          </ac:grpSpMkLst>
        </pc:grpChg>
        <pc:grpChg chg="add del mod topLvl">
          <ac:chgData name="Abdessamad Derraz" userId="4c6d9526346a9ae3" providerId="LiveId" clId="{AD25D313-8F40-411F-BE09-C1B3962AFFC3}" dt="2022-08-14T17:54:33.086" v="33569" actId="165"/>
          <ac:grpSpMkLst>
            <pc:docMk/>
            <pc:sldMk cId="2379116158" sldId="386"/>
            <ac:grpSpMk id="51" creationId="{0B62893C-61B2-E461-C02E-D93057BC2326}"/>
          </ac:grpSpMkLst>
        </pc:grpChg>
        <pc:grpChg chg="add del mod">
          <ac:chgData name="Abdessamad Derraz" userId="4c6d9526346a9ae3" providerId="LiveId" clId="{AD25D313-8F40-411F-BE09-C1B3962AFFC3}" dt="2022-08-14T17:39:23.315" v="33357" actId="165"/>
          <ac:grpSpMkLst>
            <pc:docMk/>
            <pc:sldMk cId="2379116158" sldId="386"/>
            <ac:grpSpMk id="52" creationId="{DA91C247-C891-D938-14FC-817E8A82F5C8}"/>
          </ac:grpSpMkLst>
        </pc:grpChg>
        <pc:grpChg chg="add del mod">
          <ac:chgData name="Abdessamad Derraz" userId="4c6d9526346a9ae3" providerId="LiveId" clId="{AD25D313-8F40-411F-BE09-C1B3962AFFC3}" dt="2022-08-14T17:42:08.673" v="33450" actId="478"/>
          <ac:grpSpMkLst>
            <pc:docMk/>
            <pc:sldMk cId="2379116158" sldId="386"/>
            <ac:grpSpMk id="53" creationId="{787DD25D-63AE-6C62-2750-50E8B09DB23A}"/>
          </ac:grpSpMkLst>
        </pc:grpChg>
        <pc:grpChg chg="add del mod">
          <ac:chgData name="Abdessamad Derraz" userId="4c6d9526346a9ae3" providerId="LiveId" clId="{AD25D313-8F40-411F-BE09-C1B3962AFFC3}" dt="2022-08-14T17:51:07.248" v="33554" actId="478"/>
          <ac:grpSpMkLst>
            <pc:docMk/>
            <pc:sldMk cId="2379116158" sldId="386"/>
            <ac:grpSpMk id="2059" creationId="{6A17E536-465F-067F-14B3-C3751F4E2D45}"/>
          </ac:grpSpMkLst>
        </pc:grpChg>
        <pc:picChg chg="del">
          <ac:chgData name="Abdessamad Derraz" userId="4c6d9526346a9ae3" providerId="LiveId" clId="{AD25D313-8F40-411F-BE09-C1B3962AFFC3}" dt="2022-08-14T17:03:08.371" v="33189" actId="478"/>
          <ac:picMkLst>
            <pc:docMk/>
            <pc:sldMk cId="2379116158" sldId="386"/>
            <ac:picMk id="4" creationId="{FB9C1C29-C274-6985-62E2-3FB8C9596F6A}"/>
          </ac:picMkLst>
        </pc:picChg>
        <pc:picChg chg="del">
          <ac:chgData name="Abdessamad Derraz" userId="4c6d9526346a9ae3" providerId="LiveId" clId="{AD25D313-8F40-411F-BE09-C1B3962AFFC3}" dt="2022-08-14T17:03:11.509" v="33191" actId="478"/>
          <ac:picMkLst>
            <pc:docMk/>
            <pc:sldMk cId="2379116158" sldId="386"/>
            <ac:picMk id="23" creationId="{707C125D-1A28-FEEA-B446-1815B823DBFB}"/>
          </ac:picMkLst>
        </pc:picChg>
        <pc:picChg chg="del">
          <ac:chgData name="Abdessamad Derraz" userId="4c6d9526346a9ae3" providerId="LiveId" clId="{AD25D313-8F40-411F-BE09-C1B3962AFFC3}" dt="2022-08-14T17:03:11.509" v="33191" actId="478"/>
          <ac:picMkLst>
            <pc:docMk/>
            <pc:sldMk cId="2379116158" sldId="386"/>
            <ac:picMk id="25" creationId="{FA9054F7-DF88-1371-CA96-8231519335AE}"/>
          </ac:picMkLst>
        </pc:picChg>
        <pc:picChg chg="mod">
          <ac:chgData name="Abdessamad Derraz" userId="4c6d9526346a9ae3" providerId="LiveId" clId="{AD25D313-8F40-411F-BE09-C1B3962AFFC3}" dt="2022-08-14T17:11:03.384" v="33195"/>
          <ac:picMkLst>
            <pc:docMk/>
            <pc:sldMk cId="2379116158" sldId="386"/>
            <ac:picMk id="40" creationId="{9CDD9A4E-3256-C428-A514-FAC97BDB602F}"/>
          </ac:picMkLst>
        </pc:picChg>
        <pc:picChg chg="add mod topLvl">
          <ac:chgData name="Abdessamad Derraz" userId="4c6d9526346a9ae3" providerId="LiveId" clId="{AD25D313-8F40-411F-BE09-C1B3962AFFC3}" dt="2022-08-14T17:39:23.315" v="33357" actId="165"/>
          <ac:picMkLst>
            <pc:docMk/>
            <pc:sldMk cId="2379116158" sldId="386"/>
            <ac:picMk id="41" creationId="{FC2B2765-C2FE-6125-57EA-5821F8150109}"/>
          </ac:picMkLst>
        </pc:picChg>
        <pc:picChg chg="add mod topLvl">
          <ac:chgData name="Abdessamad Derraz" userId="4c6d9526346a9ae3" providerId="LiveId" clId="{AD25D313-8F40-411F-BE09-C1B3962AFFC3}" dt="2022-08-14T17:39:23.315" v="33357" actId="165"/>
          <ac:picMkLst>
            <pc:docMk/>
            <pc:sldMk cId="2379116158" sldId="386"/>
            <ac:picMk id="42" creationId="{63798998-F8A1-34EE-5AF9-7487F91D0A96}"/>
          </ac:picMkLst>
        </pc:picChg>
        <pc:picChg chg="add mod topLvl">
          <ac:chgData name="Abdessamad Derraz" userId="4c6d9526346a9ae3" providerId="LiveId" clId="{AD25D313-8F40-411F-BE09-C1B3962AFFC3}" dt="2022-08-14T17:39:23.315" v="33357" actId="165"/>
          <ac:picMkLst>
            <pc:docMk/>
            <pc:sldMk cId="2379116158" sldId="386"/>
            <ac:picMk id="43" creationId="{1F2244C8-3772-A3EA-7455-E87BB048FEA8}"/>
          </ac:picMkLst>
        </pc:picChg>
        <pc:picChg chg="add mod topLvl replST">
          <ac:chgData name="Abdessamad Derraz" userId="4c6d9526346a9ae3" providerId="LiveId" clId="{AD25D313-8F40-411F-BE09-C1B3962AFFC3}" dt="2022-08-14T20:01:40.729" v="35293"/>
          <ac:picMkLst>
            <pc:docMk/>
            <pc:sldMk cId="2379116158" sldId="386"/>
            <ac:picMk id="44" creationId="{370C407B-BA6A-3048-4E26-CA95A299405B}"/>
          </ac:picMkLst>
        </pc:picChg>
        <pc:picChg chg="add mod topLvl replST">
          <ac:chgData name="Abdessamad Derraz" userId="4c6d9526346a9ae3" providerId="LiveId" clId="{AD25D313-8F40-411F-BE09-C1B3962AFFC3}" dt="2022-08-14T20:01:41.067" v="35297"/>
          <ac:picMkLst>
            <pc:docMk/>
            <pc:sldMk cId="2379116158" sldId="386"/>
            <ac:picMk id="48" creationId="{9EC5F937-9F8B-58C3-1AE8-83AC9771C407}"/>
          </ac:picMkLst>
        </pc:picChg>
        <pc:picChg chg="mod">
          <ac:chgData name="Abdessamad Derraz" userId="4c6d9526346a9ae3" providerId="LiveId" clId="{AD25D313-8F40-411F-BE09-C1B3962AFFC3}" dt="2022-08-14T17:39:37.210" v="33358"/>
          <ac:picMkLst>
            <pc:docMk/>
            <pc:sldMk cId="2379116158" sldId="386"/>
            <ac:picMk id="55" creationId="{B80E0678-8236-C537-4B6C-65101EACF8BC}"/>
          </ac:picMkLst>
        </pc:picChg>
        <pc:picChg chg="add del mod">
          <ac:chgData name="Abdessamad Derraz" userId="4c6d9526346a9ae3" providerId="LiveId" clId="{AD25D313-8F40-411F-BE09-C1B3962AFFC3}" dt="2022-08-14T17:03:26.311" v="33194" actId="478"/>
          <ac:picMkLst>
            <pc:docMk/>
            <pc:sldMk cId="2379116158" sldId="386"/>
            <ac:picMk id="2050" creationId="{F635BB20-09FF-B1AE-5949-F652B9C967DD}"/>
          </ac:picMkLst>
        </pc:picChg>
        <pc:picChg chg="mod">
          <ac:chgData name="Abdessamad Derraz" userId="4c6d9526346a9ae3" providerId="LiveId" clId="{AD25D313-8F40-411F-BE09-C1B3962AFFC3}" dt="2022-08-14T17:45:55.537" v="33480"/>
          <ac:picMkLst>
            <pc:docMk/>
            <pc:sldMk cId="2379116158" sldId="386"/>
            <ac:picMk id="2061" creationId="{8347EE09-4645-9835-F3D2-44A756ED3862}"/>
          </ac:picMkLst>
        </pc:picChg>
        <pc:cxnChg chg="add mod replST">
          <ac:chgData name="Abdessamad Derraz" userId="4c6d9526346a9ae3" providerId="LiveId" clId="{AD25D313-8F40-411F-BE09-C1B3962AFFC3}" dt="2022-08-14T20:01:41.158" v="35298"/>
          <ac:cxnSpMkLst>
            <pc:docMk/>
            <pc:sldMk cId="2379116158" sldId="386"/>
            <ac:cxnSpMk id="57" creationId="{96C0031D-9E58-6E5D-2B6C-D716644D80C7}"/>
          </ac:cxnSpMkLst>
        </pc:cxnChg>
        <pc:cxnChg chg="add del mod">
          <ac:chgData name="Abdessamad Derraz" userId="4c6d9526346a9ae3" providerId="LiveId" clId="{AD25D313-8F40-411F-BE09-C1B3962AFFC3}" dt="2022-08-14T17:43:08.700" v="33456" actId="11529"/>
          <ac:cxnSpMkLst>
            <pc:docMk/>
            <pc:sldMk cId="2379116158" sldId="386"/>
            <ac:cxnSpMk id="59" creationId="{EF1C79DD-C542-7F7B-0851-411ED7EC7535}"/>
          </ac:cxnSpMkLst>
        </pc:cxnChg>
        <pc:cxnChg chg="add mod replST">
          <ac:chgData name="Abdessamad Derraz" userId="4c6d9526346a9ae3" providerId="LiveId" clId="{AD25D313-8F40-411F-BE09-C1B3962AFFC3}" dt="2022-08-14T20:01:41.229" v="35299"/>
          <ac:cxnSpMkLst>
            <pc:docMk/>
            <pc:sldMk cId="2379116158" sldId="386"/>
            <ac:cxnSpMk id="61" creationId="{D0AFF237-F193-0F54-061F-B80609B13CA1}"/>
          </ac:cxnSpMkLst>
        </pc:cxnChg>
        <pc:cxnChg chg="add mod replST">
          <ac:chgData name="Abdessamad Derraz" userId="4c6d9526346a9ae3" providerId="LiveId" clId="{AD25D313-8F40-411F-BE09-C1B3962AFFC3}" dt="2022-08-14T20:01:41.328" v="35300"/>
          <ac:cxnSpMkLst>
            <pc:docMk/>
            <pc:sldMk cId="2379116158" sldId="386"/>
            <ac:cxnSpMk id="63" creationId="{5692FCA7-BF27-0048-CCF0-6CE49B5FFC50}"/>
          </ac:cxnSpMkLst>
        </pc:cxnChg>
      </pc:sldChg>
      <pc:sldMasterChg chg="modSp mod delSldLayout modSldLayout">
        <pc:chgData name="Abdessamad Derraz" userId="4c6d9526346a9ae3" providerId="LiveId" clId="{AD25D313-8F40-411F-BE09-C1B3962AFFC3}" dt="2022-08-14T19:59:30.708" v="34801" actId="1076"/>
        <pc:sldMasterMkLst>
          <pc:docMk/>
          <pc:sldMasterMk cId="0" sldId="2147483682"/>
        </pc:sldMasterMkLst>
        <pc:spChg chg="mod">
          <ac:chgData name="Abdessamad Derraz" userId="4c6d9526346a9ae3" providerId="LiveId" clId="{AD25D313-8F40-411F-BE09-C1B3962AFFC3}" dt="2022-08-14T19:58:39.943" v="34798" actId="1076"/>
          <ac:spMkLst>
            <pc:docMk/>
            <pc:sldMasterMk cId="0" sldId="2147483682"/>
            <ac:spMk id="2" creationId="{C97578EC-15BC-EB07-DC83-8CCF0F474356}"/>
          </ac:spMkLst>
        </pc:spChg>
        <pc:spChg chg="mod">
          <ac:chgData name="Abdessamad Derraz" userId="4c6d9526346a9ae3" providerId="LiveId" clId="{AD25D313-8F40-411F-BE09-C1B3962AFFC3}" dt="2022-08-11T14:46:43.344" v="19304"/>
          <ac:spMkLst>
            <pc:docMk/>
            <pc:sldMasterMk cId="0" sldId="2147483682"/>
            <ac:spMk id="6" creationId="{00000000-0000-0000-0000-000000000000}"/>
          </ac:spMkLst>
        </pc:spChg>
        <pc:spChg chg="mod">
          <ac:chgData name="Abdessamad Derraz" userId="4c6d9526346a9ae3" providerId="LiveId" clId="{AD25D313-8F40-411F-BE09-C1B3962AFFC3}" dt="2022-08-11T14:46:43.344" v="19304"/>
          <ac:spMkLst>
            <pc:docMk/>
            <pc:sldMasterMk cId="0" sldId="2147483682"/>
            <ac:spMk id="7" creationId="{00000000-0000-0000-0000-000000000000}"/>
          </ac:spMkLst>
        </pc:spChg>
        <pc:sldLayoutChg chg="addSp modSp">
          <pc:chgData name="Abdessamad Derraz" userId="4c6d9526346a9ae3" providerId="LiveId" clId="{AD25D313-8F40-411F-BE09-C1B3962AFFC3}" dt="2022-08-14T19:47:32.436" v="34697" actId="108"/>
          <pc:sldLayoutMkLst>
            <pc:docMk/>
            <pc:sldMasterMk cId="0" sldId="2147483682"/>
            <pc:sldLayoutMk cId="0" sldId="2147483648"/>
          </pc:sldLayoutMkLst>
          <pc:spChg chg="add mod">
            <ac:chgData name="Abdessamad Derraz" userId="4c6d9526346a9ae3" providerId="LiveId" clId="{AD25D313-8F40-411F-BE09-C1B3962AFFC3}" dt="2022-08-14T19:47:32.436" v="34697" actId="108"/>
            <ac:spMkLst>
              <pc:docMk/>
              <pc:sldMasterMk cId="0" sldId="2147483682"/>
              <pc:sldLayoutMk cId="0" sldId="2147483648"/>
              <ac:spMk id="2" creationId="{A728DEB1-86FA-AA7D-20AA-8F2E495BE860}"/>
            </ac:spMkLst>
          </pc:spChg>
          <pc:spChg chg="mod">
            <ac:chgData name="Abdessamad Derraz" userId="4c6d9526346a9ae3" providerId="LiveId" clId="{AD25D313-8F40-411F-BE09-C1B3962AFFC3}" dt="2022-08-11T14:46:43.344" v="19304"/>
            <ac:spMkLst>
              <pc:docMk/>
              <pc:sldMasterMk cId="0" sldId="2147483682"/>
              <pc:sldLayoutMk cId="0" sldId="2147483648"/>
              <ac:spMk id="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1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2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8"/>
              <ac:spMk id="374" creationId="{00000000-0000-0000-0000-000000000000}"/>
            </ac:spMkLst>
          </pc:spChg>
          <pc:grpChg chg="mod">
            <ac:chgData name="Abdessamad Derraz" userId="4c6d9526346a9ae3" providerId="LiveId" clId="{AD25D313-8F40-411F-BE09-C1B3962AFFC3}" dt="2022-08-11T14:46:43.344" v="19304"/>
            <ac:grpSpMkLst>
              <pc:docMk/>
              <pc:sldMasterMk cId="0" sldId="2147483682"/>
              <pc:sldLayoutMk cId="0" sldId="2147483648"/>
              <ac:grpSpMk id="16" creationId="{00000000-0000-0000-0000-000000000000}"/>
            </ac:grpSpMkLst>
          </pc:grpChg>
        </pc:sldLayoutChg>
        <pc:sldLayoutChg chg="addSp modSp mod">
          <pc:chgData name="Abdessamad Derraz" userId="4c6d9526346a9ae3" providerId="LiveId" clId="{AD25D313-8F40-411F-BE09-C1B3962AFFC3}" dt="2022-08-14T19:59:17.584" v="34800" actId="1076"/>
          <pc:sldLayoutMkLst>
            <pc:docMk/>
            <pc:sldMasterMk cId="0" sldId="2147483682"/>
            <pc:sldLayoutMk cId="0" sldId="2147483649"/>
          </pc:sldLayoutMkLst>
          <pc:spChg chg="add mod">
            <ac:chgData name="Abdessamad Derraz" userId="4c6d9526346a9ae3" providerId="LiveId" clId="{AD25D313-8F40-411F-BE09-C1B3962AFFC3}" dt="2022-08-14T19:59:17.584" v="34800" actId="1076"/>
            <ac:spMkLst>
              <pc:docMk/>
              <pc:sldMasterMk cId="0" sldId="2147483682"/>
              <pc:sldLayoutMk cId="0" sldId="2147483649"/>
              <ac:spMk id="2" creationId="{CC8AECF3-0CF7-9CF2-EB10-B7FBA2483F98}"/>
            </ac:spMkLst>
          </pc:spChg>
          <pc:spChg chg="mod">
            <ac:chgData name="Abdessamad Derraz" userId="4c6d9526346a9ae3" providerId="LiveId" clId="{AD25D313-8F40-411F-BE09-C1B3962AFFC3}" dt="2022-08-11T14:46:43.344" v="19304"/>
            <ac:spMkLst>
              <pc:docMk/>
              <pc:sldMasterMk cId="0" sldId="2147483682"/>
              <pc:sldLayoutMk cId="0" sldId="2147483649"/>
              <ac:spMk id="3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3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4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5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6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49"/>
              <ac:spMk id="739" creationId="{00000000-0000-0000-0000-000000000000}"/>
            </ac:spMkLst>
          </pc:spChg>
          <pc:grpChg chg="mod">
            <ac:chgData name="Abdessamad Derraz" userId="4c6d9526346a9ae3" providerId="LiveId" clId="{AD25D313-8F40-411F-BE09-C1B3962AFFC3}" dt="2022-08-11T14:46:43.344" v="19304"/>
            <ac:grpSpMkLst>
              <pc:docMk/>
              <pc:sldMasterMk cId="0" sldId="2147483682"/>
              <pc:sldLayoutMk cId="0" sldId="2147483649"/>
              <ac:grpSpMk id="381" creationId="{00000000-0000-0000-0000-000000000000}"/>
            </ac:grpSpMkLst>
          </pc:grpChg>
        </pc:sldLayoutChg>
        <pc:sldLayoutChg chg="del">
          <pc:chgData name="Abdessamad Derraz" userId="4c6d9526346a9ae3" providerId="LiveId" clId="{AD25D313-8F40-411F-BE09-C1B3962AFFC3}" dt="2022-07-28T16:38:39.932" v="2285" actId="47"/>
          <pc:sldLayoutMkLst>
            <pc:docMk/>
            <pc:sldMasterMk cId="0" sldId="2147483682"/>
            <pc:sldLayoutMk cId="0" sldId="2147483651"/>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52"/>
          </pc:sldLayoutMkLst>
        </pc:sldLayoutChg>
        <pc:sldLayoutChg chg="addSp modSp">
          <pc:chgData name="Abdessamad Derraz" userId="4c6d9526346a9ae3" providerId="LiveId" clId="{AD25D313-8F40-411F-BE09-C1B3962AFFC3}" dt="2022-08-14T19:43:10.121" v="34667"/>
          <pc:sldLayoutMkLst>
            <pc:docMk/>
            <pc:sldMasterMk cId="0" sldId="2147483682"/>
            <pc:sldLayoutMk cId="0" sldId="2147483653"/>
          </pc:sldLayoutMkLst>
          <pc:spChg chg="add mod">
            <ac:chgData name="Abdessamad Derraz" userId="4c6d9526346a9ae3" providerId="LiveId" clId="{AD25D313-8F40-411F-BE09-C1B3962AFFC3}" dt="2022-08-14T19:43:10.121" v="34667"/>
            <ac:spMkLst>
              <pc:docMk/>
              <pc:sldMasterMk cId="0" sldId="2147483682"/>
              <pc:sldLayoutMk cId="0" sldId="2147483653"/>
              <ac:spMk id="2" creationId="{DCA58640-4467-55F1-9D59-7DE07908E1C5}"/>
            </ac:spMkLst>
          </pc:spChg>
          <pc:spChg chg="mod">
            <ac:chgData name="Abdessamad Derraz" userId="4c6d9526346a9ae3" providerId="LiveId" clId="{AD25D313-8F40-411F-BE09-C1B3962AFFC3}" dt="2022-08-11T14:46:43.344" v="19304"/>
            <ac:spMkLst>
              <pc:docMk/>
              <pc:sldMasterMk cId="0" sldId="2147483682"/>
              <pc:sldLayoutMk cId="0" sldId="2147483653"/>
              <ac:spMk id="15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5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6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7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8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9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9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3"/>
              <ac:spMk id="1902" creationId="{00000000-0000-0000-0000-000000000000}"/>
            </ac:spMkLst>
          </pc:spChg>
          <pc:grpChg chg="mod">
            <ac:chgData name="Abdessamad Derraz" userId="4c6d9526346a9ae3" providerId="LiveId" clId="{AD25D313-8F40-411F-BE09-C1B3962AFFC3}" dt="2022-08-11T14:46:43.344" v="19304"/>
            <ac:grpSpMkLst>
              <pc:docMk/>
              <pc:sldMasterMk cId="0" sldId="2147483682"/>
              <pc:sldLayoutMk cId="0" sldId="2147483653"/>
              <ac:grpSpMk id="1556" creationId="{00000000-0000-0000-0000-000000000000}"/>
            </ac:grpSpMkLst>
          </pc:grpChg>
        </pc:sldLayoutChg>
        <pc:sldLayoutChg chg="addSp modSp">
          <pc:chgData name="Abdessamad Derraz" userId="4c6d9526346a9ae3" providerId="LiveId" clId="{AD25D313-8F40-411F-BE09-C1B3962AFFC3}" dt="2022-08-14T19:43:12.094" v="34668"/>
          <pc:sldLayoutMkLst>
            <pc:docMk/>
            <pc:sldMasterMk cId="0" sldId="2147483682"/>
            <pc:sldLayoutMk cId="0" sldId="2147483654"/>
          </pc:sldLayoutMkLst>
          <pc:spChg chg="add mod">
            <ac:chgData name="Abdessamad Derraz" userId="4c6d9526346a9ae3" providerId="LiveId" clId="{AD25D313-8F40-411F-BE09-C1B3962AFFC3}" dt="2022-08-14T19:43:12.094" v="34668"/>
            <ac:spMkLst>
              <pc:docMk/>
              <pc:sldMasterMk cId="0" sldId="2147483682"/>
              <pc:sldLayoutMk cId="0" sldId="2147483654"/>
              <ac:spMk id="2" creationId="{4A7B1A1E-9EB5-4B47-2BD4-1C09BED988D1}"/>
            </ac:spMkLst>
          </pc:spChg>
          <pc:spChg chg="mod">
            <ac:chgData name="Abdessamad Derraz" userId="4c6d9526346a9ae3" providerId="LiveId" clId="{AD25D313-8F40-411F-BE09-C1B3962AFFC3}" dt="2022-08-11T14:46:43.344" v="19304"/>
            <ac:spMkLst>
              <pc:docMk/>
              <pc:sldMasterMk cId="0" sldId="2147483682"/>
              <pc:sldLayoutMk cId="0" sldId="2147483654"/>
              <ac:spMk id="19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19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0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1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4"/>
              <ac:spMk id="2236" creationId="{00000000-0000-0000-0000-000000000000}"/>
            </ac:spMkLst>
          </pc:spChg>
          <pc:grpChg chg="mod">
            <ac:chgData name="Abdessamad Derraz" userId="4c6d9526346a9ae3" providerId="LiveId" clId="{AD25D313-8F40-411F-BE09-C1B3962AFFC3}" dt="2022-08-11T14:46:43.344" v="19304"/>
            <ac:grpSpMkLst>
              <pc:docMk/>
              <pc:sldMasterMk cId="0" sldId="2147483682"/>
              <pc:sldLayoutMk cId="0" sldId="2147483654"/>
              <ac:grpSpMk id="1910" creationId="{00000000-0000-0000-0000-000000000000}"/>
            </ac:grpSpMkLst>
          </pc:grpChg>
          <pc:grpChg chg="mod">
            <ac:chgData name="Abdessamad Derraz" userId="4c6d9526346a9ae3" providerId="LiveId" clId="{AD25D313-8F40-411F-BE09-C1B3962AFFC3}" dt="2022-08-11T14:46:43.344" v="19304"/>
            <ac:grpSpMkLst>
              <pc:docMk/>
              <pc:sldMasterMk cId="0" sldId="2147483682"/>
              <pc:sldLayoutMk cId="0" sldId="2147483654"/>
              <ac:grpSpMk id="2146" creationId="{00000000-0000-0000-0000-000000000000}"/>
            </ac:grpSpMkLst>
          </pc:grpChg>
        </pc:sldLayoutChg>
        <pc:sldLayoutChg chg="del">
          <pc:chgData name="Abdessamad Derraz" userId="4c6d9526346a9ae3" providerId="LiveId" clId="{AD25D313-8F40-411F-BE09-C1B3962AFFC3}" dt="2022-07-28T16:38:39.932" v="2285" actId="47"/>
          <pc:sldLayoutMkLst>
            <pc:docMk/>
            <pc:sldMasterMk cId="0" sldId="2147483682"/>
            <pc:sldLayoutMk cId="0" sldId="2147483655"/>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56"/>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57"/>
          </pc:sldLayoutMkLst>
        </pc:sldLayoutChg>
        <pc:sldLayoutChg chg="addSp modSp">
          <pc:chgData name="Abdessamad Derraz" userId="4c6d9526346a9ae3" providerId="LiveId" clId="{AD25D313-8F40-411F-BE09-C1B3962AFFC3}" dt="2022-08-14T19:46:39.622" v="34696" actId="207"/>
          <pc:sldLayoutMkLst>
            <pc:docMk/>
            <pc:sldMasterMk cId="0" sldId="2147483682"/>
            <pc:sldLayoutMk cId="0" sldId="2147483659"/>
          </pc:sldLayoutMkLst>
          <pc:spChg chg="add mod">
            <ac:chgData name="Abdessamad Derraz" userId="4c6d9526346a9ae3" providerId="LiveId" clId="{AD25D313-8F40-411F-BE09-C1B3962AFFC3}" dt="2022-08-14T19:46:39.622" v="34696" actId="207"/>
            <ac:spMkLst>
              <pc:docMk/>
              <pc:sldMasterMk cId="0" sldId="2147483682"/>
              <pc:sldLayoutMk cId="0" sldId="2147483659"/>
              <ac:spMk id="2" creationId="{630D3E8E-F2F0-1896-FDD6-7A25A34B6F5A}"/>
            </ac:spMkLst>
          </pc:spChg>
          <pc:spChg chg="mod">
            <ac:chgData name="Abdessamad Derraz" userId="4c6d9526346a9ae3" providerId="LiveId" clId="{AD25D313-8F40-411F-BE09-C1B3962AFFC3}" dt="2022-08-11T14:46:43.344" v="19304"/>
            <ac:spMkLst>
              <pc:docMk/>
              <pc:sldMasterMk cId="0" sldId="2147483682"/>
              <pc:sldLayoutMk cId="0" sldId="2147483659"/>
              <ac:spMk id="30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0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1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2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3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4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59"/>
              <ac:spMk id="3548" creationId="{00000000-0000-0000-0000-000000000000}"/>
            </ac:spMkLst>
          </pc:spChg>
          <pc:grpChg chg="mod">
            <ac:chgData name="Abdessamad Derraz" userId="4c6d9526346a9ae3" providerId="LiveId" clId="{AD25D313-8F40-411F-BE09-C1B3962AFFC3}" dt="2022-08-11T14:46:43.344" v="19304"/>
            <ac:grpSpMkLst>
              <pc:docMk/>
              <pc:sldMasterMk cId="0" sldId="2147483682"/>
              <pc:sldLayoutMk cId="0" sldId="2147483659"/>
              <ac:grpSpMk id="3077" creationId="{00000000-0000-0000-0000-000000000000}"/>
            </ac:grpSpMkLst>
          </pc:grpChg>
          <pc:grpChg chg="mod">
            <ac:chgData name="Abdessamad Derraz" userId="4c6d9526346a9ae3" providerId="LiveId" clId="{AD25D313-8F40-411F-BE09-C1B3962AFFC3}" dt="2022-08-11T14:46:43.344" v="19304"/>
            <ac:grpSpMkLst>
              <pc:docMk/>
              <pc:sldMasterMk cId="0" sldId="2147483682"/>
              <pc:sldLayoutMk cId="0" sldId="2147483659"/>
              <ac:grpSpMk id="3313" creationId="{00000000-0000-0000-0000-000000000000}"/>
            </ac:grpSpMkLst>
          </pc:grpChg>
        </pc:sldLayoutChg>
        <pc:sldLayoutChg chg="del">
          <pc:chgData name="Abdessamad Derraz" userId="4c6d9526346a9ae3" providerId="LiveId" clId="{AD25D313-8F40-411F-BE09-C1B3962AFFC3}" dt="2022-07-28T16:38:39.932" v="2285" actId="47"/>
          <pc:sldLayoutMkLst>
            <pc:docMk/>
            <pc:sldMasterMk cId="0" sldId="2147483682"/>
            <pc:sldLayoutMk cId="0" sldId="2147483660"/>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61"/>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62"/>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63"/>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64"/>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65"/>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66"/>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67"/>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68"/>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69"/>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70"/>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71"/>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72"/>
          </pc:sldLayoutMkLst>
        </pc:sldLayoutChg>
        <pc:sldLayoutChg chg="del">
          <pc:chgData name="Abdessamad Derraz" userId="4c6d9526346a9ae3" providerId="LiveId" clId="{AD25D313-8F40-411F-BE09-C1B3962AFFC3}" dt="2022-07-28T16:38:39.932" v="2285" actId="47"/>
          <pc:sldLayoutMkLst>
            <pc:docMk/>
            <pc:sldMasterMk cId="0" sldId="2147483682"/>
            <pc:sldLayoutMk cId="0" sldId="2147483673"/>
          </pc:sldLayoutMkLst>
        </pc:sldLayoutChg>
        <pc:sldLayoutChg chg="addSp modSp mod">
          <pc:chgData name="Abdessamad Derraz" userId="4c6d9526346a9ae3" providerId="LiveId" clId="{AD25D313-8F40-411F-BE09-C1B3962AFFC3}" dt="2022-08-14T19:59:30.708" v="34801" actId="1076"/>
          <pc:sldLayoutMkLst>
            <pc:docMk/>
            <pc:sldMasterMk cId="0" sldId="2147483682"/>
            <pc:sldLayoutMk cId="0" sldId="2147483674"/>
          </pc:sldLayoutMkLst>
          <pc:spChg chg="add mod">
            <ac:chgData name="Abdessamad Derraz" userId="4c6d9526346a9ae3" providerId="LiveId" clId="{AD25D313-8F40-411F-BE09-C1B3962AFFC3}" dt="2022-08-14T19:59:30.708" v="34801" actId="1076"/>
            <ac:spMkLst>
              <pc:docMk/>
              <pc:sldMasterMk cId="0" sldId="2147483682"/>
              <pc:sldLayoutMk cId="0" sldId="2147483674"/>
              <ac:spMk id="2" creationId="{CEC6D46F-9CFE-593C-32AE-F09FAD076925}"/>
            </ac:spMkLst>
          </pc:spChg>
          <pc:spChg chg="mod">
            <ac:chgData name="Abdessamad Derraz" userId="4c6d9526346a9ae3" providerId="LiveId" clId="{AD25D313-8F40-411F-BE09-C1B3962AFFC3}" dt="2022-08-11T14:46:43.344" v="19304"/>
            <ac:spMkLst>
              <pc:docMk/>
              <pc:sldMasterMk cId="0" sldId="2147483682"/>
              <pc:sldLayoutMk cId="0" sldId="2147483674"/>
              <ac:spMk id="73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3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3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3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3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3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4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5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4"/>
              <ac:spMk id="7658" creationId="{00000000-0000-0000-0000-000000000000}"/>
            </ac:spMkLst>
          </pc:spChg>
          <pc:grpChg chg="mod">
            <ac:chgData name="Abdessamad Derraz" userId="4c6d9526346a9ae3" providerId="LiveId" clId="{AD25D313-8F40-411F-BE09-C1B3962AFFC3}" dt="2022-08-11T14:46:43.344" v="19304"/>
            <ac:grpSpMkLst>
              <pc:docMk/>
              <pc:sldMasterMk cId="0" sldId="2147483682"/>
              <pc:sldLayoutMk cId="0" sldId="2147483674"/>
              <ac:grpSpMk id="7398" creationId="{00000000-0000-0000-0000-000000000000}"/>
            </ac:grpSpMkLst>
          </pc:grpChg>
          <pc:grpChg chg="mod">
            <ac:chgData name="Abdessamad Derraz" userId="4c6d9526346a9ae3" providerId="LiveId" clId="{AD25D313-8F40-411F-BE09-C1B3962AFFC3}" dt="2022-08-11T14:46:43.344" v="19304"/>
            <ac:grpSpMkLst>
              <pc:docMk/>
              <pc:sldMasterMk cId="0" sldId="2147483682"/>
              <pc:sldLayoutMk cId="0" sldId="2147483674"/>
              <ac:grpSpMk id="7489" creationId="{00000000-0000-0000-0000-000000000000}"/>
            </ac:grpSpMkLst>
          </pc:grpChg>
        </pc:sldLayoutChg>
        <pc:sldLayoutChg chg="addSp modSp">
          <pc:chgData name="Abdessamad Derraz" userId="4c6d9526346a9ae3" providerId="LiveId" clId="{AD25D313-8F40-411F-BE09-C1B3962AFFC3}" dt="2022-08-14T19:43:18.105" v="34671"/>
          <pc:sldLayoutMkLst>
            <pc:docMk/>
            <pc:sldMasterMk cId="0" sldId="2147483682"/>
            <pc:sldLayoutMk cId="0" sldId="2147483675"/>
          </pc:sldLayoutMkLst>
          <pc:spChg chg="add mod">
            <ac:chgData name="Abdessamad Derraz" userId="4c6d9526346a9ae3" providerId="LiveId" clId="{AD25D313-8F40-411F-BE09-C1B3962AFFC3}" dt="2022-08-14T19:43:18.105" v="34671"/>
            <ac:spMkLst>
              <pc:docMk/>
              <pc:sldMasterMk cId="0" sldId="2147483682"/>
              <pc:sldLayoutMk cId="0" sldId="2147483675"/>
              <ac:spMk id="2" creationId="{52511A6D-42FD-3105-7DE1-5908548BD61E}"/>
            </ac:spMkLst>
          </pc:spChg>
          <pc:spChg chg="mod">
            <ac:chgData name="Abdessamad Derraz" userId="4c6d9526346a9ae3" providerId="LiveId" clId="{AD25D313-8F40-411F-BE09-C1B3962AFFC3}" dt="2022-08-11T14:46:43.344" v="19304"/>
            <ac:spMkLst>
              <pc:docMk/>
              <pc:sldMasterMk cId="0" sldId="2147483682"/>
              <pc:sldLayoutMk cId="0" sldId="2147483675"/>
              <ac:spMk id="76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6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7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8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5"/>
              <ac:spMk id="7992" creationId="{00000000-0000-0000-0000-000000000000}"/>
            </ac:spMkLst>
          </pc:spChg>
          <pc:grpChg chg="mod">
            <ac:chgData name="Abdessamad Derraz" userId="4c6d9526346a9ae3" providerId="LiveId" clId="{AD25D313-8F40-411F-BE09-C1B3962AFFC3}" dt="2022-08-11T14:46:43.344" v="19304"/>
            <ac:grpSpMkLst>
              <pc:docMk/>
              <pc:sldMasterMk cId="0" sldId="2147483682"/>
              <pc:sldLayoutMk cId="0" sldId="2147483675"/>
              <ac:grpSpMk id="7666" creationId="{00000000-0000-0000-0000-000000000000}"/>
            </ac:grpSpMkLst>
          </pc:grpChg>
          <pc:grpChg chg="mod">
            <ac:chgData name="Abdessamad Derraz" userId="4c6d9526346a9ae3" providerId="LiveId" clId="{AD25D313-8F40-411F-BE09-C1B3962AFFC3}" dt="2022-08-11T14:46:43.344" v="19304"/>
            <ac:grpSpMkLst>
              <pc:docMk/>
              <pc:sldMasterMk cId="0" sldId="2147483682"/>
              <pc:sldLayoutMk cId="0" sldId="2147483675"/>
              <ac:grpSpMk id="7757" creationId="{00000000-0000-0000-0000-000000000000}"/>
            </ac:grpSpMkLst>
          </pc:grpChg>
        </pc:sldLayoutChg>
        <pc:sldLayoutChg chg="addSp modSp">
          <pc:chgData name="Abdessamad Derraz" userId="4c6d9526346a9ae3" providerId="LiveId" clId="{AD25D313-8F40-411F-BE09-C1B3962AFFC3}" dt="2022-08-14T19:43:20.991" v="34672"/>
          <pc:sldLayoutMkLst>
            <pc:docMk/>
            <pc:sldMasterMk cId="0" sldId="2147483682"/>
            <pc:sldLayoutMk cId="0" sldId="2147483676"/>
          </pc:sldLayoutMkLst>
          <pc:spChg chg="add mod">
            <ac:chgData name="Abdessamad Derraz" userId="4c6d9526346a9ae3" providerId="LiveId" clId="{AD25D313-8F40-411F-BE09-C1B3962AFFC3}" dt="2022-08-14T19:43:20.991" v="34672"/>
            <ac:spMkLst>
              <pc:docMk/>
              <pc:sldMasterMk cId="0" sldId="2147483682"/>
              <pc:sldLayoutMk cId="0" sldId="2147483676"/>
              <ac:spMk id="2" creationId="{C91D1425-4FB3-8192-2FA5-87436FCB7ACD}"/>
            </ac:spMkLst>
          </pc:spChg>
          <pc:spChg chg="mod">
            <ac:chgData name="Abdessamad Derraz" userId="4c6d9526346a9ae3" providerId="LiveId" clId="{AD25D313-8F40-411F-BE09-C1B3962AFFC3}" dt="2022-08-11T14:46:43.344" v="19304"/>
            <ac:spMkLst>
              <pc:docMk/>
              <pc:sldMasterMk cId="0" sldId="2147483682"/>
              <pc:sldLayoutMk cId="0" sldId="2147483676"/>
              <ac:spMk id="79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6"/>
              <ac:spMk id="79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6"/>
              <ac:spMk id="7996" creationId="{00000000-0000-0000-0000-000000000000}"/>
            </ac:spMkLst>
          </pc:spChg>
        </pc:sldLayoutChg>
        <pc:sldLayoutChg chg="addSp modSp">
          <pc:chgData name="Abdessamad Derraz" userId="4c6d9526346a9ae3" providerId="LiveId" clId="{AD25D313-8F40-411F-BE09-C1B3962AFFC3}" dt="2022-08-14T19:43:23.001" v="34673"/>
          <pc:sldLayoutMkLst>
            <pc:docMk/>
            <pc:sldMasterMk cId="0" sldId="2147483682"/>
            <pc:sldLayoutMk cId="0" sldId="2147483678"/>
          </pc:sldLayoutMkLst>
          <pc:spChg chg="add mod">
            <ac:chgData name="Abdessamad Derraz" userId="4c6d9526346a9ae3" providerId="LiveId" clId="{AD25D313-8F40-411F-BE09-C1B3962AFFC3}" dt="2022-08-14T19:43:23.001" v="34673"/>
            <ac:spMkLst>
              <pc:docMk/>
              <pc:sldMasterMk cId="0" sldId="2147483682"/>
              <pc:sldLayoutMk cId="0" sldId="2147483678"/>
              <ac:spMk id="2" creationId="{FF879989-20C1-0C80-B7B1-3D700B70450E}"/>
            </ac:spMkLst>
          </pc:spChg>
          <pc:spChg chg="mod">
            <ac:chgData name="Abdessamad Derraz" userId="4c6d9526346a9ae3" providerId="LiveId" clId="{AD25D313-8F40-411F-BE09-C1B3962AFFC3}" dt="2022-08-11T14:46:43.344" v="19304"/>
            <ac:spMkLst>
              <pc:docMk/>
              <pc:sldMasterMk cId="0" sldId="2147483682"/>
              <pc:sldLayoutMk cId="0" sldId="2147483678"/>
              <ac:spMk id="81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1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2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8"/>
              <ac:spMk id="8369" creationId="{00000000-0000-0000-0000-000000000000}"/>
            </ac:spMkLst>
          </pc:spChg>
          <pc:grpChg chg="mod">
            <ac:chgData name="Abdessamad Derraz" userId="4c6d9526346a9ae3" providerId="LiveId" clId="{AD25D313-8F40-411F-BE09-C1B3962AFFC3}" dt="2022-08-11T14:46:43.344" v="19304"/>
            <ac:grpSpMkLst>
              <pc:docMk/>
              <pc:sldMasterMk cId="0" sldId="2147483682"/>
              <pc:sldLayoutMk cId="0" sldId="2147483678"/>
              <ac:grpSpMk id="8188" creationId="{00000000-0000-0000-0000-000000000000}"/>
            </ac:grpSpMkLst>
          </pc:grpChg>
          <pc:grpChg chg="mod">
            <ac:chgData name="Abdessamad Derraz" userId="4c6d9526346a9ae3" providerId="LiveId" clId="{AD25D313-8F40-411F-BE09-C1B3962AFFC3}" dt="2022-08-11T14:46:43.344" v="19304"/>
            <ac:grpSpMkLst>
              <pc:docMk/>
              <pc:sldMasterMk cId="0" sldId="2147483682"/>
              <pc:sldLayoutMk cId="0" sldId="2147483678"/>
              <ac:grpSpMk id="8279" creationId="{00000000-0000-0000-0000-000000000000}"/>
            </ac:grpSpMkLst>
          </pc:grpChg>
        </pc:sldLayoutChg>
        <pc:sldLayoutChg chg="addSp modSp mod">
          <pc:chgData name="Abdessamad Derraz" userId="4c6d9526346a9ae3" providerId="LiveId" clId="{AD25D313-8F40-411F-BE09-C1B3962AFFC3}" dt="2022-08-14T19:56:38.095" v="34790" actId="207"/>
          <pc:sldLayoutMkLst>
            <pc:docMk/>
            <pc:sldMasterMk cId="0" sldId="2147483682"/>
            <pc:sldLayoutMk cId="0" sldId="2147483679"/>
          </pc:sldLayoutMkLst>
          <pc:spChg chg="add mod">
            <ac:chgData name="Abdessamad Derraz" userId="4c6d9526346a9ae3" providerId="LiveId" clId="{AD25D313-8F40-411F-BE09-C1B3962AFFC3}" dt="2022-08-14T19:56:38.095" v="34790" actId="207"/>
            <ac:spMkLst>
              <pc:docMk/>
              <pc:sldMasterMk cId="0" sldId="2147483682"/>
              <pc:sldLayoutMk cId="0" sldId="2147483679"/>
              <ac:spMk id="2" creationId="{FB7B301E-1AD7-BC85-DB45-B54F026A9ADD}"/>
            </ac:spMkLst>
          </pc:spChg>
          <pc:spChg chg="mod">
            <ac:chgData name="Abdessamad Derraz" userId="4c6d9526346a9ae3" providerId="LiveId" clId="{AD25D313-8F40-411F-BE09-C1B3962AFFC3}" dt="2022-08-11T14:46:43.344" v="19304"/>
            <ac:spMkLst>
              <pc:docMk/>
              <pc:sldMasterMk cId="0" sldId="2147483682"/>
              <pc:sldLayoutMk cId="0" sldId="2147483679"/>
              <ac:spMk id="83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3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4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5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6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7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8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9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9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9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9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9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9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9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899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0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0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0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0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0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0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0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0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0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0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1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1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1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1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1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1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1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1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1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1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2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2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2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2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2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2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2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2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2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2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3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3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3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3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3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3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3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3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3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3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4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4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4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4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4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4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4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4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4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4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5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5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5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5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5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5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5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5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5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5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6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6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6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6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6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6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6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6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6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6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7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7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7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7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7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7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7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7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7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7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8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8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82"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83"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84"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85"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86"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87"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88"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89"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90"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91" creationId="{00000000-0000-0000-0000-000000000000}"/>
            </ac:spMkLst>
          </pc:spChg>
          <pc:spChg chg="mod">
            <ac:chgData name="Abdessamad Derraz" userId="4c6d9526346a9ae3" providerId="LiveId" clId="{AD25D313-8F40-411F-BE09-C1B3962AFFC3}" dt="2022-08-11T14:46:43.344" v="19304"/>
            <ac:spMkLst>
              <pc:docMk/>
              <pc:sldMasterMk cId="0" sldId="2147483682"/>
              <pc:sldLayoutMk cId="0" sldId="2147483679"/>
              <ac:spMk id="9092" creationId="{00000000-0000-0000-0000-000000000000}"/>
            </ac:spMkLst>
          </pc:spChg>
          <pc:grpChg chg="mod">
            <ac:chgData name="Abdessamad Derraz" userId="4c6d9526346a9ae3" providerId="LiveId" clId="{AD25D313-8F40-411F-BE09-C1B3962AFFC3}" dt="2022-08-11T14:46:43.344" v="19304"/>
            <ac:grpSpMkLst>
              <pc:docMk/>
              <pc:sldMasterMk cId="0" sldId="2147483682"/>
              <pc:sldLayoutMk cId="0" sldId="2147483679"/>
              <ac:grpSpMk id="8375" creationId="{00000000-0000-0000-0000-000000000000}"/>
            </ac:grpSpMkLst>
          </pc:grpChg>
          <pc:grpChg chg="mod">
            <ac:chgData name="Abdessamad Derraz" userId="4c6d9526346a9ae3" providerId="LiveId" clId="{AD25D313-8F40-411F-BE09-C1B3962AFFC3}" dt="2022-08-11T14:46:43.344" v="19304"/>
            <ac:grpSpMkLst>
              <pc:docMk/>
              <pc:sldMasterMk cId="0" sldId="2147483682"/>
              <pc:sldLayoutMk cId="0" sldId="2147483679"/>
              <ac:grpSpMk id="8734" creationId="{00000000-0000-0000-0000-000000000000}"/>
            </ac:grpSpMkLst>
          </pc:grpChg>
        </pc:sldLayoutChg>
      </pc:sldMasterChg>
      <pc:sldMasterChg chg="del delSldLayout">
        <pc:chgData name="Abdessamad Derraz" userId="4c6d9526346a9ae3" providerId="LiveId" clId="{AD25D313-8F40-411F-BE09-C1B3962AFFC3}" dt="2022-07-28T16:38:39.932" v="2285" actId="47"/>
        <pc:sldMasterMkLst>
          <pc:docMk/>
          <pc:sldMasterMk cId="0" sldId="2147483683"/>
        </pc:sldMasterMkLst>
        <pc:sldLayoutChg chg="del">
          <pc:chgData name="Abdessamad Derraz" userId="4c6d9526346a9ae3" providerId="LiveId" clId="{AD25D313-8F40-411F-BE09-C1B3962AFFC3}" dt="2022-07-28T16:38:39.932" v="2285" actId="47"/>
          <pc:sldLayoutMkLst>
            <pc:docMk/>
            <pc:sldMasterMk cId="0" sldId="2147483683"/>
            <pc:sldLayoutMk cId="0" sldId="2147483680"/>
          </pc:sldLayoutMkLst>
        </pc:sldLayoutChg>
        <pc:sldLayoutChg chg="del">
          <pc:chgData name="Abdessamad Derraz" userId="4c6d9526346a9ae3" providerId="LiveId" clId="{AD25D313-8F40-411F-BE09-C1B3962AFFC3}" dt="2022-07-28T16:38:39.932" v="2285" actId="47"/>
          <pc:sldLayoutMkLst>
            <pc:docMk/>
            <pc:sldMasterMk cId="0" sldId="2147483683"/>
            <pc:sldLayoutMk cId="0" sldId="2147483681"/>
          </pc:sldLayoutMkLst>
        </pc:sldLayoutChg>
      </pc:sldMasterChg>
    </pc:docChg>
  </pc:docChgLst>
  <pc:docChgLst>
    <pc:chgData name="Abdessamad Derraz" userId="4c6d9526346a9ae3" providerId="LiveId" clId="{58B11DF5-9EB5-4B78-BC55-C678D913044A}"/>
    <pc:docChg chg="undo redo custSel addSld delSld modSld sldOrd">
      <pc:chgData name="Abdessamad Derraz" userId="4c6d9526346a9ae3" providerId="LiveId" clId="{58B11DF5-9EB5-4B78-BC55-C678D913044A}" dt="2022-07-26T20:38:32.954" v="1524" actId="20577"/>
      <pc:docMkLst>
        <pc:docMk/>
      </pc:docMkLst>
      <pc:sldChg chg="addSp modSp mod modTransition modAnim modNotesTx">
        <pc:chgData name="Abdessamad Derraz" userId="4c6d9526346a9ae3" providerId="LiveId" clId="{58B11DF5-9EB5-4B78-BC55-C678D913044A}" dt="2022-07-26T20:17:22.436" v="1226" actId="20577"/>
        <pc:sldMkLst>
          <pc:docMk/>
          <pc:sldMk cId="0" sldId="256"/>
        </pc:sldMkLst>
        <pc:spChg chg="mod">
          <ac:chgData name="Abdessamad Derraz" userId="4c6d9526346a9ae3" providerId="LiveId" clId="{58B11DF5-9EB5-4B78-BC55-C678D913044A}" dt="2022-07-23T12:04:11.650" v="36" actId="207"/>
          <ac:spMkLst>
            <pc:docMk/>
            <pc:sldMk cId="0" sldId="256"/>
            <ac:spMk id="9104" creationId="{00000000-0000-0000-0000-000000000000}"/>
          </ac:spMkLst>
        </pc:spChg>
        <pc:spChg chg="mod">
          <ac:chgData name="Abdessamad Derraz" userId="4c6d9526346a9ae3" providerId="LiveId" clId="{58B11DF5-9EB5-4B78-BC55-C678D913044A}" dt="2022-07-23T12:07:15.944" v="55" actId="20577"/>
          <ac:spMkLst>
            <pc:docMk/>
            <pc:sldMk cId="0" sldId="256"/>
            <ac:spMk id="9105" creationId="{00000000-0000-0000-0000-000000000000}"/>
          </ac:spMkLst>
        </pc:spChg>
        <pc:picChg chg="add mod">
          <ac:chgData name="Abdessamad Derraz" userId="4c6d9526346a9ae3" providerId="LiveId" clId="{58B11DF5-9EB5-4B78-BC55-C678D913044A}" dt="2022-07-23T13:02:38.009" v="116" actId="1036"/>
          <ac:picMkLst>
            <pc:docMk/>
            <pc:sldMk cId="0" sldId="256"/>
            <ac:picMk id="3" creationId="{07036285-E301-AFB8-B0ED-E09B5F9970CB}"/>
          </ac:picMkLst>
        </pc:picChg>
      </pc:sldChg>
      <pc:sldChg chg="del modTransition">
        <pc:chgData name="Abdessamad Derraz" userId="4c6d9526346a9ae3" providerId="LiveId" clId="{58B11DF5-9EB5-4B78-BC55-C678D913044A}" dt="2022-07-23T12:59:23.754" v="65" actId="2696"/>
        <pc:sldMkLst>
          <pc:docMk/>
          <pc:sldMk cId="0" sldId="257"/>
        </pc:sldMkLst>
      </pc:sldChg>
      <pc:sldChg chg="addSp delSp modSp mod modTransition modAnim modNotesTx">
        <pc:chgData name="Abdessamad Derraz" userId="4c6d9526346a9ae3" providerId="LiveId" clId="{58B11DF5-9EB5-4B78-BC55-C678D913044A}" dt="2022-07-26T20:34:19.238" v="1326" actId="20577"/>
        <pc:sldMkLst>
          <pc:docMk/>
          <pc:sldMk cId="0" sldId="258"/>
        </pc:sldMkLst>
        <pc:spChg chg="add del mod">
          <ac:chgData name="Abdessamad Derraz" userId="4c6d9526346a9ae3" providerId="LiveId" clId="{58B11DF5-9EB5-4B78-BC55-C678D913044A}" dt="2022-07-23T13:00:02.272" v="74" actId="478"/>
          <ac:spMkLst>
            <pc:docMk/>
            <pc:sldMk cId="0" sldId="258"/>
            <ac:spMk id="3" creationId="{91CF4A25-B085-2B55-1478-BAC7919DCFB0}"/>
          </ac:spMkLst>
        </pc:spChg>
        <pc:spChg chg="add del mod">
          <ac:chgData name="Abdessamad Derraz" userId="4c6d9526346a9ae3" providerId="LiveId" clId="{58B11DF5-9EB5-4B78-BC55-C678D913044A}" dt="2022-07-23T13:00:07.654" v="76" actId="478"/>
          <ac:spMkLst>
            <pc:docMk/>
            <pc:sldMk cId="0" sldId="258"/>
            <ac:spMk id="5" creationId="{27F4752C-ACA2-9C3D-F055-1B79687E8B1F}"/>
          </ac:spMkLst>
        </pc:spChg>
        <pc:spChg chg="add del mod">
          <ac:chgData name="Abdessamad Derraz" userId="4c6d9526346a9ae3" providerId="LiveId" clId="{58B11DF5-9EB5-4B78-BC55-C678D913044A}" dt="2022-07-23T13:00:12.818" v="78" actId="478"/>
          <ac:spMkLst>
            <pc:docMk/>
            <pc:sldMk cId="0" sldId="258"/>
            <ac:spMk id="7" creationId="{56BD0AEB-6C4D-6F5A-B4B3-7BDF02B18B8A}"/>
          </ac:spMkLst>
        </pc:spChg>
        <pc:spChg chg="add del mod">
          <ac:chgData name="Abdessamad Derraz" userId="4c6d9526346a9ae3" providerId="LiveId" clId="{58B11DF5-9EB5-4B78-BC55-C678D913044A}" dt="2022-07-23T13:00:17.529" v="80" actId="478"/>
          <ac:spMkLst>
            <pc:docMk/>
            <pc:sldMk cId="0" sldId="258"/>
            <ac:spMk id="9" creationId="{5EC257FB-50AB-091D-2248-0EB01F113ABE}"/>
          </ac:spMkLst>
        </pc:spChg>
        <pc:spChg chg="add del mod">
          <ac:chgData name="Abdessamad Derraz" userId="4c6d9526346a9ae3" providerId="LiveId" clId="{58B11DF5-9EB5-4B78-BC55-C678D913044A}" dt="2022-07-23T13:00:21.268" v="82" actId="478"/>
          <ac:spMkLst>
            <pc:docMk/>
            <pc:sldMk cId="0" sldId="258"/>
            <ac:spMk id="11" creationId="{1719655C-144D-E4F6-A16D-4D9655EA5B53}"/>
          </ac:spMkLst>
        </pc:spChg>
        <pc:spChg chg="add del mod">
          <ac:chgData name="Abdessamad Derraz" userId="4c6d9526346a9ae3" providerId="LiveId" clId="{58B11DF5-9EB5-4B78-BC55-C678D913044A}" dt="2022-07-23T13:00:25.352" v="84" actId="478"/>
          <ac:spMkLst>
            <pc:docMk/>
            <pc:sldMk cId="0" sldId="258"/>
            <ac:spMk id="13" creationId="{FE3378E7-9B71-79B5-C34F-BC02586D3E78}"/>
          </ac:spMkLst>
        </pc:spChg>
        <pc:spChg chg="add del mod">
          <ac:chgData name="Abdessamad Derraz" userId="4c6d9526346a9ae3" providerId="LiveId" clId="{58B11DF5-9EB5-4B78-BC55-C678D913044A}" dt="2022-07-23T13:12:39.186" v="182" actId="478"/>
          <ac:spMkLst>
            <pc:docMk/>
            <pc:sldMk cId="0" sldId="258"/>
            <ac:spMk id="15" creationId="{6D5FBBE4-5A9A-FFBC-0CFA-66EF8F1910B8}"/>
          </ac:spMkLst>
        </pc:spChg>
        <pc:spChg chg="add del mod">
          <ac:chgData name="Abdessamad Derraz" userId="4c6d9526346a9ae3" providerId="LiveId" clId="{58B11DF5-9EB5-4B78-BC55-C678D913044A}" dt="2022-07-23T13:12:34.674" v="181" actId="478"/>
          <ac:spMkLst>
            <pc:docMk/>
            <pc:sldMk cId="0" sldId="258"/>
            <ac:spMk id="17" creationId="{C0AC65DA-8AED-7753-5D57-6F4F272FE357}"/>
          </ac:spMkLst>
        </pc:spChg>
        <pc:spChg chg="add del mod">
          <ac:chgData name="Abdessamad Derraz" userId="4c6d9526346a9ae3" providerId="LiveId" clId="{58B11DF5-9EB5-4B78-BC55-C678D913044A}" dt="2022-07-23T13:12:32.595" v="180" actId="478"/>
          <ac:spMkLst>
            <pc:docMk/>
            <pc:sldMk cId="0" sldId="258"/>
            <ac:spMk id="19" creationId="{F9CEF0DF-55B3-F841-D0EF-D6596EF8BB54}"/>
          </ac:spMkLst>
        </pc:spChg>
        <pc:spChg chg="add del mod">
          <ac:chgData name="Abdessamad Derraz" userId="4c6d9526346a9ae3" providerId="LiveId" clId="{58B11DF5-9EB5-4B78-BC55-C678D913044A}" dt="2022-07-23T13:12:41.239" v="183" actId="478"/>
          <ac:spMkLst>
            <pc:docMk/>
            <pc:sldMk cId="0" sldId="258"/>
            <ac:spMk id="21" creationId="{B3C1F017-990F-2786-B48F-BAF2A6061A13}"/>
          </ac:spMkLst>
        </pc:spChg>
        <pc:spChg chg="del mod">
          <ac:chgData name="Abdessamad Derraz" userId="4c6d9526346a9ae3" providerId="LiveId" clId="{58B11DF5-9EB5-4B78-BC55-C678D913044A}" dt="2022-07-23T13:12:28.848" v="179" actId="478"/>
          <ac:spMkLst>
            <pc:docMk/>
            <pc:sldMk cId="0" sldId="258"/>
            <ac:spMk id="9287" creationId="{00000000-0000-0000-0000-000000000000}"/>
          </ac:spMkLst>
        </pc:spChg>
        <pc:spChg chg="del mod">
          <ac:chgData name="Abdessamad Derraz" userId="4c6d9526346a9ae3" providerId="LiveId" clId="{58B11DF5-9EB5-4B78-BC55-C678D913044A}" dt="2022-07-23T13:12:28.848" v="179" actId="478"/>
          <ac:spMkLst>
            <pc:docMk/>
            <pc:sldMk cId="0" sldId="258"/>
            <ac:spMk id="9288" creationId="{00000000-0000-0000-0000-000000000000}"/>
          </ac:spMkLst>
        </pc:spChg>
        <pc:spChg chg="mod">
          <ac:chgData name="Abdessamad Derraz" userId="4c6d9526346a9ae3" providerId="LiveId" clId="{58B11DF5-9EB5-4B78-BC55-C678D913044A}" dt="2022-07-23T13:15:19.796" v="313" actId="12789"/>
          <ac:spMkLst>
            <pc:docMk/>
            <pc:sldMk cId="0" sldId="258"/>
            <ac:spMk id="9289" creationId="{00000000-0000-0000-0000-000000000000}"/>
          </ac:spMkLst>
        </pc:spChg>
        <pc:spChg chg="mod">
          <ac:chgData name="Abdessamad Derraz" userId="4c6d9526346a9ae3" providerId="LiveId" clId="{58B11DF5-9EB5-4B78-BC55-C678D913044A}" dt="2022-07-23T13:14:59.591" v="310" actId="1037"/>
          <ac:spMkLst>
            <pc:docMk/>
            <pc:sldMk cId="0" sldId="258"/>
            <ac:spMk id="9290" creationId="{00000000-0000-0000-0000-000000000000}"/>
          </ac:spMkLst>
        </pc:spChg>
        <pc:spChg chg="mod">
          <ac:chgData name="Abdessamad Derraz" userId="4c6d9526346a9ae3" providerId="LiveId" clId="{58B11DF5-9EB5-4B78-BC55-C678D913044A}" dt="2022-07-23T13:15:43.263" v="389" actId="1076"/>
          <ac:spMkLst>
            <pc:docMk/>
            <pc:sldMk cId="0" sldId="258"/>
            <ac:spMk id="9291" creationId="{00000000-0000-0000-0000-000000000000}"/>
          </ac:spMkLst>
        </pc:spChg>
        <pc:spChg chg="mod modVis">
          <ac:chgData name="Abdessamad Derraz" userId="4c6d9526346a9ae3" providerId="LiveId" clId="{58B11DF5-9EB5-4B78-BC55-C678D913044A}" dt="2022-07-23T14:12:52.548" v="741" actId="14429"/>
          <ac:spMkLst>
            <pc:docMk/>
            <pc:sldMk cId="0" sldId="258"/>
            <ac:spMk id="9292" creationId="{00000000-0000-0000-0000-000000000000}"/>
          </ac:spMkLst>
        </pc:spChg>
        <pc:spChg chg="mod">
          <ac:chgData name="Abdessamad Derraz" userId="4c6d9526346a9ae3" providerId="LiveId" clId="{58B11DF5-9EB5-4B78-BC55-C678D913044A}" dt="2022-07-23T13:42:49.418" v="654" actId="20577"/>
          <ac:spMkLst>
            <pc:docMk/>
            <pc:sldMk cId="0" sldId="258"/>
            <ac:spMk id="9293" creationId="{00000000-0000-0000-0000-000000000000}"/>
          </ac:spMkLst>
        </pc:spChg>
        <pc:spChg chg="mod">
          <ac:chgData name="Abdessamad Derraz" userId="4c6d9526346a9ae3" providerId="LiveId" clId="{58B11DF5-9EB5-4B78-BC55-C678D913044A}" dt="2022-07-23T13:14:19.514" v="193" actId="408"/>
          <ac:spMkLst>
            <pc:docMk/>
            <pc:sldMk cId="0" sldId="258"/>
            <ac:spMk id="9294" creationId="{00000000-0000-0000-0000-000000000000}"/>
          </ac:spMkLst>
        </pc:spChg>
        <pc:spChg chg="del">
          <ac:chgData name="Abdessamad Derraz" userId="4c6d9526346a9ae3" providerId="LiveId" clId="{58B11DF5-9EB5-4B78-BC55-C678D913044A}" dt="2022-07-23T13:00:00.788" v="73" actId="478"/>
          <ac:spMkLst>
            <pc:docMk/>
            <pc:sldMk cId="0" sldId="258"/>
            <ac:spMk id="9295" creationId="{00000000-0000-0000-0000-000000000000}"/>
          </ac:spMkLst>
        </pc:spChg>
        <pc:spChg chg="mod">
          <ac:chgData name="Abdessamad Derraz" userId="4c6d9526346a9ae3" providerId="LiveId" clId="{58B11DF5-9EB5-4B78-BC55-C678D913044A}" dt="2022-07-23T13:42:53.080" v="656" actId="20577"/>
          <ac:spMkLst>
            <pc:docMk/>
            <pc:sldMk cId="0" sldId="258"/>
            <ac:spMk id="9296" creationId="{00000000-0000-0000-0000-000000000000}"/>
          </ac:spMkLst>
        </pc:spChg>
        <pc:spChg chg="mod">
          <ac:chgData name="Abdessamad Derraz" userId="4c6d9526346a9ae3" providerId="LiveId" clId="{58B11DF5-9EB5-4B78-BC55-C678D913044A}" dt="2022-07-23T13:14:59.591" v="310" actId="1037"/>
          <ac:spMkLst>
            <pc:docMk/>
            <pc:sldMk cId="0" sldId="258"/>
            <ac:spMk id="9297" creationId="{00000000-0000-0000-0000-000000000000}"/>
          </ac:spMkLst>
        </pc:spChg>
        <pc:spChg chg="del">
          <ac:chgData name="Abdessamad Derraz" userId="4c6d9526346a9ae3" providerId="LiveId" clId="{58B11DF5-9EB5-4B78-BC55-C678D913044A}" dt="2022-07-23T13:00:04.442" v="75" actId="478"/>
          <ac:spMkLst>
            <pc:docMk/>
            <pc:sldMk cId="0" sldId="258"/>
            <ac:spMk id="9298" creationId="{00000000-0000-0000-0000-000000000000}"/>
          </ac:spMkLst>
        </pc:spChg>
        <pc:spChg chg="mod">
          <ac:chgData name="Abdessamad Derraz" userId="4c6d9526346a9ae3" providerId="LiveId" clId="{58B11DF5-9EB5-4B78-BC55-C678D913044A}" dt="2022-07-23T13:42:32.042" v="644" actId="20577"/>
          <ac:spMkLst>
            <pc:docMk/>
            <pc:sldMk cId="0" sldId="258"/>
            <ac:spMk id="9299" creationId="{00000000-0000-0000-0000-000000000000}"/>
          </ac:spMkLst>
        </pc:spChg>
        <pc:spChg chg="mod">
          <ac:chgData name="Abdessamad Derraz" userId="4c6d9526346a9ae3" providerId="LiveId" clId="{58B11DF5-9EB5-4B78-BC55-C678D913044A}" dt="2022-07-23T13:41:55.776" v="623" actId="20577"/>
          <ac:spMkLst>
            <pc:docMk/>
            <pc:sldMk cId="0" sldId="258"/>
            <ac:spMk id="9300" creationId="{00000000-0000-0000-0000-000000000000}"/>
          </ac:spMkLst>
        </pc:spChg>
        <pc:spChg chg="del">
          <ac:chgData name="Abdessamad Derraz" userId="4c6d9526346a9ae3" providerId="LiveId" clId="{58B11DF5-9EB5-4B78-BC55-C678D913044A}" dt="2022-07-23T13:00:10.799" v="77" actId="478"/>
          <ac:spMkLst>
            <pc:docMk/>
            <pc:sldMk cId="0" sldId="258"/>
            <ac:spMk id="9301" creationId="{00000000-0000-0000-0000-000000000000}"/>
          </ac:spMkLst>
        </pc:spChg>
        <pc:spChg chg="mod">
          <ac:chgData name="Abdessamad Derraz" userId="4c6d9526346a9ae3" providerId="LiveId" clId="{58B11DF5-9EB5-4B78-BC55-C678D913044A}" dt="2022-07-23T13:42:44.937" v="652" actId="20577"/>
          <ac:spMkLst>
            <pc:docMk/>
            <pc:sldMk cId="0" sldId="258"/>
            <ac:spMk id="9302" creationId="{00000000-0000-0000-0000-000000000000}"/>
          </ac:spMkLst>
        </pc:spChg>
        <pc:spChg chg="mod">
          <ac:chgData name="Abdessamad Derraz" userId="4c6d9526346a9ae3" providerId="LiveId" clId="{58B11DF5-9EB5-4B78-BC55-C678D913044A}" dt="2022-07-23T13:41:48.730" v="621" actId="20577"/>
          <ac:spMkLst>
            <pc:docMk/>
            <pc:sldMk cId="0" sldId="258"/>
            <ac:spMk id="9303" creationId="{00000000-0000-0000-0000-000000000000}"/>
          </ac:spMkLst>
        </pc:spChg>
        <pc:spChg chg="del">
          <ac:chgData name="Abdessamad Derraz" userId="4c6d9526346a9ae3" providerId="LiveId" clId="{58B11DF5-9EB5-4B78-BC55-C678D913044A}" dt="2022-07-23T13:00:16.633" v="79" actId="478"/>
          <ac:spMkLst>
            <pc:docMk/>
            <pc:sldMk cId="0" sldId="258"/>
            <ac:spMk id="9304" creationId="{00000000-0000-0000-0000-000000000000}"/>
          </ac:spMkLst>
        </pc:spChg>
        <pc:spChg chg="del mod">
          <ac:chgData name="Abdessamad Derraz" userId="4c6d9526346a9ae3" providerId="LiveId" clId="{58B11DF5-9EB5-4B78-BC55-C678D913044A}" dt="2022-07-23T13:12:28.848" v="179" actId="478"/>
          <ac:spMkLst>
            <pc:docMk/>
            <pc:sldMk cId="0" sldId="258"/>
            <ac:spMk id="9305" creationId="{00000000-0000-0000-0000-000000000000}"/>
          </ac:spMkLst>
        </pc:spChg>
        <pc:spChg chg="del mod">
          <ac:chgData name="Abdessamad Derraz" userId="4c6d9526346a9ae3" providerId="LiveId" clId="{58B11DF5-9EB5-4B78-BC55-C678D913044A}" dt="2022-07-23T13:12:28.848" v="179" actId="478"/>
          <ac:spMkLst>
            <pc:docMk/>
            <pc:sldMk cId="0" sldId="258"/>
            <ac:spMk id="9306" creationId="{00000000-0000-0000-0000-000000000000}"/>
          </ac:spMkLst>
        </pc:spChg>
        <pc:spChg chg="del">
          <ac:chgData name="Abdessamad Derraz" userId="4c6d9526346a9ae3" providerId="LiveId" clId="{58B11DF5-9EB5-4B78-BC55-C678D913044A}" dt="2022-07-23T13:00:20.351" v="81" actId="478"/>
          <ac:spMkLst>
            <pc:docMk/>
            <pc:sldMk cId="0" sldId="258"/>
            <ac:spMk id="9307" creationId="{00000000-0000-0000-0000-000000000000}"/>
          </ac:spMkLst>
        </pc:spChg>
        <pc:spChg chg="del mod">
          <ac:chgData name="Abdessamad Derraz" userId="4c6d9526346a9ae3" providerId="LiveId" clId="{58B11DF5-9EB5-4B78-BC55-C678D913044A}" dt="2022-07-23T13:12:28.848" v="179" actId="478"/>
          <ac:spMkLst>
            <pc:docMk/>
            <pc:sldMk cId="0" sldId="258"/>
            <ac:spMk id="9308" creationId="{00000000-0000-0000-0000-000000000000}"/>
          </ac:spMkLst>
        </pc:spChg>
        <pc:spChg chg="del mod">
          <ac:chgData name="Abdessamad Derraz" userId="4c6d9526346a9ae3" providerId="LiveId" clId="{58B11DF5-9EB5-4B78-BC55-C678D913044A}" dt="2022-07-23T13:12:28.848" v="179" actId="478"/>
          <ac:spMkLst>
            <pc:docMk/>
            <pc:sldMk cId="0" sldId="258"/>
            <ac:spMk id="9309" creationId="{00000000-0000-0000-0000-000000000000}"/>
          </ac:spMkLst>
        </pc:spChg>
        <pc:spChg chg="del">
          <ac:chgData name="Abdessamad Derraz" userId="4c6d9526346a9ae3" providerId="LiveId" clId="{58B11DF5-9EB5-4B78-BC55-C678D913044A}" dt="2022-07-23T13:00:23.761" v="83" actId="478"/>
          <ac:spMkLst>
            <pc:docMk/>
            <pc:sldMk cId="0" sldId="258"/>
            <ac:spMk id="9310" creationId="{00000000-0000-0000-0000-000000000000}"/>
          </ac:spMkLst>
        </pc:spChg>
        <pc:spChg chg="mod">
          <ac:chgData name="Abdessamad Derraz" userId="4c6d9526346a9ae3" providerId="LiveId" clId="{58B11DF5-9EB5-4B78-BC55-C678D913044A}" dt="2022-07-26T20:17:55.147" v="1229" actId="1076"/>
          <ac:spMkLst>
            <pc:docMk/>
            <pc:sldMk cId="0" sldId="258"/>
            <ac:spMk id="9311" creationId="{00000000-0000-0000-0000-000000000000}"/>
          </ac:spMkLst>
        </pc:spChg>
      </pc:sldChg>
      <pc:sldChg chg="addSp delSp modSp mod modTransition modNotesTx">
        <pc:chgData name="Abdessamad Derraz" userId="4c6d9526346a9ae3" providerId="LiveId" clId="{58B11DF5-9EB5-4B78-BC55-C678D913044A}" dt="2022-07-26T20:38:32.954" v="1524" actId="20577"/>
        <pc:sldMkLst>
          <pc:docMk/>
          <pc:sldMk cId="0" sldId="259"/>
        </pc:sldMkLst>
        <pc:spChg chg="add del mod">
          <ac:chgData name="Abdessamad Derraz" userId="4c6d9526346a9ae3" providerId="LiveId" clId="{58B11DF5-9EB5-4B78-BC55-C678D913044A}" dt="2022-07-23T13:17:07.954" v="394" actId="478"/>
          <ac:spMkLst>
            <pc:docMk/>
            <pc:sldMk cId="0" sldId="259"/>
            <ac:spMk id="3" creationId="{1CB30C27-49BF-6C15-2651-EF202598F70D}"/>
          </ac:spMkLst>
        </pc:spChg>
        <pc:spChg chg="add del mod">
          <ac:chgData name="Abdessamad Derraz" userId="4c6d9526346a9ae3" providerId="LiveId" clId="{58B11DF5-9EB5-4B78-BC55-C678D913044A}" dt="2022-07-23T14:14:01.940" v="747" actId="478"/>
          <ac:spMkLst>
            <pc:docMk/>
            <pc:sldMk cId="0" sldId="259"/>
            <ac:spMk id="371" creationId="{EAABD538-16C3-59D1-310D-3180668B6F5B}"/>
          </ac:spMkLst>
        </pc:spChg>
        <pc:spChg chg="add mod ord">
          <ac:chgData name="Abdessamad Derraz" userId="4c6d9526346a9ae3" providerId="LiveId" clId="{58B11DF5-9EB5-4B78-BC55-C678D913044A}" dt="2022-07-23T14:16:18.470" v="759" actId="167"/>
          <ac:spMkLst>
            <pc:docMk/>
            <pc:sldMk cId="0" sldId="259"/>
            <ac:spMk id="372" creationId="{887DCA3B-20E7-64B4-5E56-39ED730B1F77}"/>
          </ac:spMkLst>
        </pc:spChg>
        <pc:spChg chg="del mod modVis">
          <ac:chgData name="Abdessamad Derraz" userId="4c6d9526346a9ae3" providerId="LiveId" clId="{58B11DF5-9EB5-4B78-BC55-C678D913044A}" dt="2022-07-23T14:16:21.806" v="760" actId="478"/>
          <ac:spMkLst>
            <pc:docMk/>
            <pc:sldMk cId="0" sldId="259"/>
            <ac:spMk id="9318" creationId="{00000000-0000-0000-0000-000000000000}"/>
          </ac:spMkLst>
        </pc:spChg>
        <pc:spChg chg="mod">
          <ac:chgData name="Abdessamad Derraz" userId="4c6d9526346a9ae3" providerId="LiveId" clId="{58B11DF5-9EB5-4B78-BC55-C678D913044A}" dt="2022-07-23T13:22:32.880" v="546" actId="20577"/>
          <ac:spMkLst>
            <pc:docMk/>
            <pc:sldMk cId="0" sldId="259"/>
            <ac:spMk id="9319" creationId="{00000000-0000-0000-0000-000000000000}"/>
          </ac:spMkLst>
        </pc:spChg>
        <pc:spChg chg="mod">
          <ac:chgData name="Abdessamad Derraz" userId="4c6d9526346a9ae3" providerId="LiveId" clId="{58B11DF5-9EB5-4B78-BC55-C678D913044A}" dt="2022-07-23T13:20:03.163" v="536" actId="12789"/>
          <ac:spMkLst>
            <pc:docMk/>
            <pc:sldMk cId="0" sldId="259"/>
            <ac:spMk id="9320" creationId="{00000000-0000-0000-0000-000000000000}"/>
          </ac:spMkLst>
        </pc:spChg>
        <pc:spChg chg="del">
          <ac:chgData name="Abdessamad Derraz" userId="4c6d9526346a9ae3" providerId="LiveId" clId="{58B11DF5-9EB5-4B78-BC55-C678D913044A}" dt="2022-07-23T13:17:03.889" v="393" actId="478"/>
          <ac:spMkLst>
            <pc:docMk/>
            <pc:sldMk cId="0" sldId="259"/>
            <ac:spMk id="9321" creationId="{00000000-0000-0000-0000-000000000000}"/>
          </ac:spMkLst>
        </pc:spChg>
      </pc:sldChg>
      <pc:sldChg chg="modTransition">
        <pc:chgData name="Abdessamad Derraz" userId="4c6d9526346a9ae3" providerId="LiveId" clId="{58B11DF5-9EB5-4B78-BC55-C678D913044A}" dt="2022-07-23T12:04:45.712" v="37"/>
        <pc:sldMkLst>
          <pc:docMk/>
          <pc:sldMk cId="0" sldId="260"/>
        </pc:sldMkLst>
      </pc:sldChg>
      <pc:sldChg chg="modTransition">
        <pc:chgData name="Abdessamad Derraz" userId="4c6d9526346a9ae3" providerId="LiveId" clId="{58B11DF5-9EB5-4B78-BC55-C678D913044A}" dt="2022-07-23T12:04:45.712" v="37"/>
        <pc:sldMkLst>
          <pc:docMk/>
          <pc:sldMk cId="0" sldId="261"/>
        </pc:sldMkLst>
      </pc:sldChg>
      <pc:sldChg chg="modTransition">
        <pc:chgData name="Abdessamad Derraz" userId="4c6d9526346a9ae3" providerId="LiveId" clId="{58B11DF5-9EB5-4B78-BC55-C678D913044A}" dt="2022-07-23T12:04:45.712" v="37"/>
        <pc:sldMkLst>
          <pc:docMk/>
          <pc:sldMk cId="0" sldId="262"/>
        </pc:sldMkLst>
      </pc:sldChg>
      <pc:sldChg chg="modTransition">
        <pc:chgData name="Abdessamad Derraz" userId="4c6d9526346a9ae3" providerId="LiveId" clId="{58B11DF5-9EB5-4B78-BC55-C678D913044A}" dt="2022-07-23T12:04:45.712" v="37"/>
        <pc:sldMkLst>
          <pc:docMk/>
          <pc:sldMk cId="0" sldId="263"/>
        </pc:sldMkLst>
      </pc:sldChg>
      <pc:sldChg chg="modTransition">
        <pc:chgData name="Abdessamad Derraz" userId="4c6d9526346a9ae3" providerId="LiveId" clId="{58B11DF5-9EB5-4B78-BC55-C678D913044A}" dt="2022-07-23T12:04:45.712" v="37"/>
        <pc:sldMkLst>
          <pc:docMk/>
          <pc:sldMk cId="0" sldId="264"/>
        </pc:sldMkLst>
      </pc:sldChg>
      <pc:sldChg chg="modTransition">
        <pc:chgData name="Abdessamad Derraz" userId="4c6d9526346a9ae3" providerId="LiveId" clId="{58B11DF5-9EB5-4B78-BC55-C678D913044A}" dt="2022-07-23T12:04:45.712" v="37"/>
        <pc:sldMkLst>
          <pc:docMk/>
          <pc:sldMk cId="0" sldId="265"/>
        </pc:sldMkLst>
      </pc:sldChg>
      <pc:sldChg chg="modTransition">
        <pc:chgData name="Abdessamad Derraz" userId="4c6d9526346a9ae3" providerId="LiveId" clId="{58B11DF5-9EB5-4B78-BC55-C678D913044A}" dt="2022-07-23T12:04:45.712" v="37"/>
        <pc:sldMkLst>
          <pc:docMk/>
          <pc:sldMk cId="0" sldId="266"/>
        </pc:sldMkLst>
      </pc:sldChg>
      <pc:sldChg chg="modTransition">
        <pc:chgData name="Abdessamad Derraz" userId="4c6d9526346a9ae3" providerId="LiveId" clId="{58B11DF5-9EB5-4B78-BC55-C678D913044A}" dt="2022-07-23T12:04:45.712" v="37"/>
        <pc:sldMkLst>
          <pc:docMk/>
          <pc:sldMk cId="0" sldId="267"/>
        </pc:sldMkLst>
      </pc:sldChg>
      <pc:sldChg chg="modTransition">
        <pc:chgData name="Abdessamad Derraz" userId="4c6d9526346a9ae3" providerId="LiveId" clId="{58B11DF5-9EB5-4B78-BC55-C678D913044A}" dt="2022-07-23T12:04:45.712" v="37"/>
        <pc:sldMkLst>
          <pc:docMk/>
          <pc:sldMk cId="0" sldId="268"/>
        </pc:sldMkLst>
      </pc:sldChg>
      <pc:sldChg chg="modTransition">
        <pc:chgData name="Abdessamad Derraz" userId="4c6d9526346a9ae3" providerId="LiveId" clId="{58B11DF5-9EB5-4B78-BC55-C678D913044A}" dt="2022-07-23T12:04:45.712" v="37"/>
        <pc:sldMkLst>
          <pc:docMk/>
          <pc:sldMk cId="0" sldId="269"/>
        </pc:sldMkLst>
      </pc:sldChg>
      <pc:sldChg chg="modTransition">
        <pc:chgData name="Abdessamad Derraz" userId="4c6d9526346a9ae3" providerId="LiveId" clId="{58B11DF5-9EB5-4B78-BC55-C678D913044A}" dt="2022-07-23T12:04:45.712" v="37"/>
        <pc:sldMkLst>
          <pc:docMk/>
          <pc:sldMk cId="0" sldId="270"/>
        </pc:sldMkLst>
      </pc:sldChg>
      <pc:sldChg chg="modTransition">
        <pc:chgData name="Abdessamad Derraz" userId="4c6d9526346a9ae3" providerId="LiveId" clId="{58B11DF5-9EB5-4B78-BC55-C678D913044A}" dt="2022-07-23T12:04:45.712" v="37"/>
        <pc:sldMkLst>
          <pc:docMk/>
          <pc:sldMk cId="0" sldId="271"/>
        </pc:sldMkLst>
      </pc:sldChg>
      <pc:sldChg chg="modTransition">
        <pc:chgData name="Abdessamad Derraz" userId="4c6d9526346a9ae3" providerId="LiveId" clId="{58B11DF5-9EB5-4B78-BC55-C678D913044A}" dt="2022-07-23T12:04:45.712" v="37"/>
        <pc:sldMkLst>
          <pc:docMk/>
          <pc:sldMk cId="0" sldId="272"/>
        </pc:sldMkLst>
      </pc:sldChg>
      <pc:sldChg chg="modTransition">
        <pc:chgData name="Abdessamad Derraz" userId="4c6d9526346a9ae3" providerId="LiveId" clId="{58B11DF5-9EB5-4B78-BC55-C678D913044A}" dt="2022-07-23T12:04:45.712" v="37"/>
        <pc:sldMkLst>
          <pc:docMk/>
          <pc:sldMk cId="0" sldId="273"/>
        </pc:sldMkLst>
      </pc:sldChg>
      <pc:sldChg chg="modTransition">
        <pc:chgData name="Abdessamad Derraz" userId="4c6d9526346a9ae3" providerId="LiveId" clId="{58B11DF5-9EB5-4B78-BC55-C678D913044A}" dt="2022-07-23T12:04:45.712" v="37"/>
        <pc:sldMkLst>
          <pc:docMk/>
          <pc:sldMk cId="0" sldId="274"/>
        </pc:sldMkLst>
      </pc:sldChg>
      <pc:sldChg chg="modTransition">
        <pc:chgData name="Abdessamad Derraz" userId="4c6d9526346a9ae3" providerId="LiveId" clId="{58B11DF5-9EB5-4B78-BC55-C678D913044A}" dt="2022-07-23T12:04:45.712" v="37"/>
        <pc:sldMkLst>
          <pc:docMk/>
          <pc:sldMk cId="0" sldId="275"/>
        </pc:sldMkLst>
      </pc:sldChg>
      <pc:sldChg chg="modTransition">
        <pc:chgData name="Abdessamad Derraz" userId="4c6d9526346a9ae3" providerId="LiveId" clId="{58B11DF5-9EB5-4B78-BC55-C678D913044A}" dt="2022-07-23T12:04:45.712" v="37"/>
        <pc:sldMkLst>
          <pc:docMk/>
          <pc:sldMk cId="0" sldId="276"/>
        </pc:sldMkLst>
      </pc:sldChg>
      <pc:sldChg chg="modTransition">
        <pc:chgData name="Abdessamad Derraz" userId="4c6d9526346a9ae3" providerId="LiveId" clId="{58B11DF5-9EB5-4B78-BC55-C678D913044A}" dt="2022-07-23T12:04:45.712" v="37"/>
        <pc:sldMkLst>
          <pc:docMk/>
          <pc:sldMk cId="0" sldId="277"/>
        </pc:sldMkLst>
      </pc:sldChg>
      <pc:sldChg chg="modTransition">
        <pc:chgData name="Abdessamad Derraz" userId="4c6d9526346a9ae3" providerId="LiveId" clId="{58B11DF5-9EB5-4B78-BC55-C678D913044A}" dt="2022-07-23T12:04:45.712" v="37"/>
        <pc:sldMkLst>
          <pc:docMk/>
          <pc:sldMk cId="0" sldId="278"/>
        </pc:sldMkLst>
      </pc:sldChg>
      <pc:sldChg chg="modTransition">
        <pc:chgData name="Abdessamad Derraz" userId="4c6d9526346a9ae3" providerId="LiveId" clId="{58B11DF5-9EB5-4B78-BC55-C678D913044A}" dt="2022-07-23T12:04:45.712" v="37"/>
        <pc:sldMkLst>
          <pc:docMk/>
          <pc:sldMk cId="0" sldId="279"/>
        </pc:sldMkLst>
      </pc:sldChg>
      <pc:sldChg chg="modTransition">
        <pc:chgData name="Abdessamad Derraz" userId="4c6d9526346a9ae3" providerId="LiveId" clId="{58B11DF5-9EB5-4B78-BC55-C678D913044A}" dt="2022-07-23T12:04:45.712" v="37"/>
        <pc:sldMkLst>
          <pc:docMk/>
          <pc:sldMk cId="0" sldId="280"/>
        </pc:sldMkLst>
      </pc:sldChg>
      <pc:sldChg chg="modTransition">
        <pc:chgData name="Abdessamad Derraz" userId="4c6d9526346a9ae3" providerId="LiveId" clId="{58B11DF5-9EB5-4B78-BC55-C678D913044A}" dt="2022-07-23T12:04:45.712" v="37"/>
        <pc:sldMkLst>
          <pc:docMk/>
          <pc:sldMk cId="0" sldId="281"/>
        </pc:sldMkLst>
      </pc:sldChg>
      <pc:sldChg chg="modTransition">
        <pc:chgData name="Abdessamad Derraz" userId="4c6d9526346a9ae3" providerId="LiveId" clId="{58B11DF5-9EB5-4B78-BC55-C678D913044A}" dt="2022-07-23T12:04:45.712" v="37"/>
        <pc:sldMkLst>
          <pc:docMk/>
          <pc:sldMk cId="0" sldId="282"/>
        </pc:sldMkLst>
      </pc:sldChg>
      <pc:sldChg chg="modTransition">
        <pc:chgData name="Abdessamad Derraz" userId="4c6d9526346a9ae3" providerId="LiveId" clId="{58B11DF5-9EB5-4B78-BC55-C678D913044A}" dt="2022-07-23T12:04:45.712" v="37"/>
        <pc:sldMkLst>
          <pc:docMk/>
          <pc:sldMk cId="0" sldId="283"/>
        </pc:sldMkLst>
      </pc:sldChg>
      <pc:sldChg chg="modTransition">
        <pc:chgData name="Abdessamad Derraz" userId="4c6d9526346a9ae3" providerId="LiveId" clId="{58B11DF5-9EB5-4B78-BC55-C678D913044A}" dt="2022-07-23T12:04:45.712" v="37"/>
        <pc:sldMkLst>
          <pc:docMk/>
          <pc:sldMk cId="0" sldId="284"/>
        </pc:sldMkLst>
      </pc:sldChg>
      <pc:sldChg chg="modTransition">
        <pc:chgData name="Abdessamad Derraz" userId="4c6d9526346a9ae3" providerId="LiveId" clId="{58B11DF5-9EB5-4B78-BC55-C678D913044A}" dt="2022-07-23T12:04:45.712" v="37"/>
        <pc:sldMkLst>
          <pc:docMk/>
          <pc:sldMk cId="0" sldId="285"/>
        </pc:sldMkLst>
      </pc:sldChg>
      <pc:sldChg chg="modTransition">
        <pc:chgData name="Abdessamad Derraz" userId="4c6d9526346a9ae3" providerId="LiveId" clId="{58B11DF5-9EB5-4B78-BC55-C678D913044A}" dt="2022-07-23T12:04:45.712" v="37"/>
        <pc:sldMkLst>
          <pc:docMk/>
          <pc:sldMk cId="0" sldId="286"/>
        </pc:sldMkLst>
      </pc:sldChg>
      <pc:sldChg chg="addSp delSp modSp mod ord modTransition">
        <pc:chgData name="Abdessamad Derraz" userId="4c6d9526346a9ae3" providerId="LiveId" clId="{58B11DF5-9EB5-4B78-BC55-C678D913044A}" dt="2022-07-23T15:16:11.671" v="965"/>
        <pc:sldMkLst>
          <pc:docMk/>
          <pc:sldMk cId="0" sldId="287"/>
        </pc:sldMkLst>
        <pc:spChg chg="add del mod">
          <ac:chgData name="Abdessamad Derraz" userId="4c6d9526346a9ae3" providerId="LiveId" clId="{58B11DF5-9EB5-4B78-BC55-C678D913044A}" dt="2022-07-23T14:55:47.540" v="782" actId="478"/>
          <ac:spMkLst>
            <pc:docMk/>
            <pc:sldMk cId="0" sldId="287"/>
            <ac:spMk id="7" creationId="{EF7CCE15-3678-0BCD-FC97-CBFAC667431F}"/>
          </ac:spMkLst>
        </pc:spChg>
        <pc:spChg chg="mod modVis">
          <ac:chgData name="Abdessamad Derraz" userId="4c6d9526346a9ae3" providerId="LiveId" clId="{58B11DF5-9EB5-4B78-BC55-C678D913044A}" dt="2022-07-23T15:13:28.935" v="949" actId="14429"/>
          <ac:spMkLst>
            <pc:docMk/>
            <pc:sldMk cId="0" sldId="287"/>
            <ac:spMk id="14006" creationId="{00000000-0000-0000-0000-000000000000}"/>
          </ac:spMkLst>
        </pc:spChg>
        <pc:spChg chg="del">
          <ac:chgData name="Abdessamad Derraz" userId="4c6d9526346a9ae3" providerId="LiveId" clId="{58B11DF5-9EB5-4B78-BC55-C678D913044A}" dt="2022-07-23T14:55:44.493" v="781" actId="478"/>
          <ac:spMkLst>
            <pc:docMk/>
            <pc:sldMk cId="0" sldId="287"/>
            <ac:spMk id="14091" creationId="{00000000-0000-0000-0000-000000000000}"/>
          </ac:spMkLst>
        </pc:spChg>
        <pc:spChg chg="del mod ord modVis">
          <ac:chgData name="Abdessamad Derraz" userId="4c6d9526346a9ae3" providerId="LiveId" clId="{58B11DF5-9EB5-4B78-BC55-C678D913044A}" dt="2022-07-23T15:15:01.768" v="963" actId="478"/>
          <ac:spMkLst>
            <pc:docMk/>
            <pc:sldMk cId="0" sldId="287"/>
            <ac:spMk id="14093" creationId="{00000000-0000-0000-0000-000000000000}"/>
          </ac:spMkLst>
        </pc:spChg>
        <pc:grpChg chg="del">
          <ac:chgData name="Abdessamad Derraz" userId="4c6d9526346a9ae3" providerId="LiveId" clId="{58B11DF5-9EB5-4B78-BC55-C678D913044A}" dt="2022-07-23T14:51:38.636" v="764" actId="478"/>
          <ac:grpSpMkLst>
            <pc:docMk/>
            <pc:sldMk cId="0" sldId="287"/>
            <ac:grpSpMk id="14007" creationId="{00000000-0000-0000-0000-000000000000}"/>
          </ac:grpSpMkLst>
        </pc:grpChg>
        <pc:grpChg chg="add del mod modVis">
          <ac:chgData name="Abdessamad Derraz" userId="4c6d9526346a9ae3" providerId="LiveId" clId="{58B11DF5-9EB5-4B78-BC55-C678D913044A}" dt="2022-07-23T15:13:55.502" v="957" actId="1076"/>
          <ac:grpSpMkLst>
            <pc:docMk/>
            <pc:sldMk cId="0" sldId="287"/>
            <ac:grpSpMk id="14012" creationId="{00000000-0000-0000-0000-000000000000}"/>
          </ac:grpSpMkLst>
        </pc:grpChg>
        <pc:picChg chg="add del mod ord">
          <ac:chgData name="Abdessamad Derraz" userId="4c6d9526346a9ae3" providerId="LiveId" clId="{58B11DF5-9EB5-4B78-BC55-C678D913044A}" dt="2022-07-23T14:54:30.269" v="768" actId="478"/>
          <ac:picMkLst>
            <pc:docMk/>
            <pc:sldMk cId="0" sldId="287"/>
            <ac:picMk id="3" creationId="{572C021B-0DAB-7F38-3314-72881F2C18D9}"/>
          </ac:picMkLst>
        </pc:picChg>
        <pc:picChg chg="add del mod ord">
          <ac:chgData name="Abdessamad Derraz" userId="4c6d9526346a9ae3" providerId="LiveId" clId="{58B11DF5-9EB5-4B78-BC55-C678D913044A}" dt="2022-07-23T15:01:34.108" v="796" actId="478"/>
          <ac:picMkLst>
            <pc:docMk/>
            <pc:sldMk cId="0" sldId="287"/>
            <ac:picMk id="5" creationId="{E77F1804-53AE-16F1-3AD5-168572A1B096}"/>
          </ac:picMkLst>
        </pc:picChg>
        <pc:picChg chg="add del mod">
          <ac:chgData name="Abdessamad Derraz" userId="4c6d9526346a9ae3" providerId="LiveId" clId="{58B11DF5-9EB5-4B78-BC55-C678D913044A}" dt="2022-07-23T15:01:33.436" v="795" actId="478"/>
          <ac:picMkLst>
            <pc:docMk/>
            <pc:sldMk cId="0" sldId="287"/>
            <ac:picMk id="9" creationId="{A2A616CE-937E-A34F-C47C-617096FB1F64}"/>
          </ac:picMkLst>
        </pc:picChg>
        <pc:picChg chg="add mod ord modVis">
          <ac:chgData name="Abdessamad Derraz" userId="4c6d9526346a9ae3" providerId="LiveId" clId="{58B11DF5-9EB5-4B78-BC55-C678D913044A}" dt="2022-07-23T15:13:32.423" v="954" actId="14429"/>
          <ac:picMkLst>
            <pc:docMk/>
            <pc:sldMk cId="0" sldId="287"/>
            <ac:picMk id="11" creationId="{4E6EBDD8-C9D0-D792-0604-5D28E67069C3}"/>
          </ac:picMkLst>
        </pc:picChg>
        <pc:picChg chg="add mod modVis">
          <ac:chgData name="Abdessamad Derraz" userId="4c6d9526346a9ae3" providerId="LiveId" clId="{58B11DF5-9EB5-4B78-BC55-C678D913044A}" dt="2022-07-23T15:13:24.799" v="942" actId="14429"/>
          <ac:picMkLst>
            <pc:docMk/>
            <pc:sldMk cId="0" sldId="287"/>
            <ac:picMk id="13" creationId="{BA04A2EA-C52F-CC31-6B39-7FF5D7E0F708}"/>
          </ac:picMkLst>
        </pc:picChg>
        <pc:picChg chg="add mod modVis">
          <ac:chgData name="Abdessamad Derraz" userId="4c6d9526346a9ae3" providerId="LiveId" clId="{58B11DF5-9EB5-4B78-BC55-C678D913044A}" dt="2022-07-23T15:13:25.958" v="944" actId="14429"/>
          <ac:picMkLst>
            <pc:docMk/>
            <pc:sldMk cId="0" sldId="287"/>
            <ac:picMk id="15" creationId="{D97C9091-7CC2-B7B0-4CA2-D2C2FA1DC884}"/>
          </ac:picMkLst>
        </pc:picChg>
        <pc:picChg chg="del">
          <ac:chgData name="Abdessamad Derraz" userId="4c6d9526346a9ae3" providerId="LiveId" clId="{58B11DF5-9EB5-4B78-BC55-C678D913044A}" dt="2022-07-23T14:51:41.068" v="765" actId="478"/>
          <ac:picMkLst>
            <pc:docMk/>
            <pc:sldMk cId="0" sldId="287"/>
            <ac:picMk id="14092" creationId="{00000000-0000-0000-0000-000000000000}"/>
          </ac:picMkLst>
        </pc:picChg>
      </pc:sldChg>
      <pc:sldChg chg="modTransition">
        <pc:chgData name="Abdessamad Derraz" userId="4c6d9526346a9ae3" providerId="LiveId" clId="{58B11DF5-9EB5-4B78-BC55-C678D913044A}" dt="2022-07-23T12:04:45.712" v="37"/>
        <pc:sldMkLst>
          <pc:docMk/>
          <pc:sldMk cId="0" sldId="288"/>
        </pc:sldMkLst>
      </pc:sldChg>
      <pc:sldChg chg="modTransition">
        <pc:chgData name="Abdessamad Derraz" userId="4c6d9526346a9ae3" providerId="LiveId" clId="{58B11DF5-9EB5-4B78-BC55-C678D913044A}" dt="2022-07-23T12:04:45.712" v="37"/>
        <pc:sldMkLst>
          <pc:docMk/>
          <pc:sldMk cId="0" sldId="289"/>
        </pc:sldMkLst>
      </pc:sldChg>
      <pc:sldChg chg="modTransition">
        <pc:chgData name="Abdessamad Derraz" userId="4c6d9526346a9ae3" providerId="LiveId" clId="{58B11DF5-9EB5-4B78-BC55-C678D913044A}" dt="2022-07-23T12:04:45.712" v="37"/>
        <pc:sldMkLst>
          <pc:docMk/>
          <pc:sldMk cId="0" sldId="290"/>
        </pc:sldMkLst>
      </pc:sldChg>
      <pc:sldChg chg="modTransition">
        <pc:chgData name="Abdessamad Derraz" userId="4c6d9526346a9ae3" providerId="LiveId" clId="{58B11DF5-9EB5-4B78-BC55-C678D913044A}" dt="2022-07-23T12:04:45.712" v="37"/>
        <pc:sldMkLst>
          <pc:docMk/>
          <pc:sldMk cId="0" sldId="291"/>
        </pc:sldMkLst>
      </pc:sldChg>
      <pc:sldChg chg="modTransition">
        <pc:chgData name="Abdessamad Derraz" userId="4c6d9526346a9ae3" providerId="LiveId" clId="{58B11DF5-9EB5-4B78-BC55-C678D913044A}" dt="2022-07-23T12:04:45.712" v="37"/>
        <pc:sldMkLst>
          <pc:docMk/>
          <pc:sldMk cId="0" sldId="292"/>
        </pc:sldMkLst>
      </pc:sldChg>
      <pc:sldChg chg="modTransition">
        <pc:chgData name="Abdessamad Derraz" userId="4c6d9526346a9ae3" providerId="LiveId" clId="{58B11DF5-9EB5-4B78-BC55-C678D913044A}" dt="2022-07-23T12:04:45.712" v="37"/>
        <pc:sldMkLst>
          <pc:docMk/>
          <pc:sldMk cId="0" sldId="293"/>
        </pc:sldMkLst>
      </pc:sldChg>
      <pc:sldChg chg="modTransition">
        <pc:chgData name="Abdessamad Derraz" userId="4c6d9526346a9ae3" providerId="LiveId" clId="{58B11DF5-9EB5-4B78-BC55-C678D913044A}" dt="2022-07-23T12:04:45.712" v="37"/>
        <pc:sldMkLst>
          <pc:docMk/>
          <pc:sldMk cId="0" sldId="294"/>
        </pc:sldMkLst>
      </pc:sldChg>
      <pc:sldChg chg="modTransition">
        <pc:chgData name="Abdessamad Derraz" userId="4c6d9526346a9ae3" providerId="LiveId" clId="{58B11DF5-9EB5-4B78-BC55-C678D913044A}" dt="2022-07-23T12:04:45.712" v="37"/>
        <pc:sldMkLst>
          <pc:docMk/>
          <pc:sldMk cId="0" sldId="295"/>
        </pc:sldMkLst>
      </pc:sldChg>
      <pc:sldChg chg="modTransition">
        <pc:chgData name="Abdessamad Derraz" userId="4c6d9526346a9ae3" providerId="LiveId" clId="{58B11DF5-9EB5-4B78-BC55-C678D913044A}" dt="2022-07-23T12:04:45.712" v="37"/>
        <pc:sldMkLst>
          <pc:docMk/>
          <pc:sldMk cId="0" sldId="296"/>
        </pc:sldMkLst>
      </pc:sldChg>
      <pc:sldChg chg="modTransition">
        <pc:chgData name="Abdessamad Derraz" userId="4c6d9526346a9ae3" providerId="LiveId" clId="{58B11DF5-9EB5-4B78-BC55-C678D913044A}" dt="2022-07-23T12:04:45.712" v="37"/>
        <pc:sldMkLst>
          <pc:docMk/>
          <pc:sldMk cId="0" sldId="297"/>
        </pc:sldMkLst>
      </pc:sldChg>
      <pc:sldChg chg="modTransition">
        <pc:chgData name="Abdessamad Derraz" userId="4c6d9526346a9ae3" providerId="LiveId" clId="{58B11DF5-9EB5-4B78-BC55-C678D913044A}" dt="2022-07-23T12:04:45.712" v="37"/>
        <pc:sldMkLst>
          <pc:docMk/>
          <pc:sldMk cId="0" sldId="298"/>
        </pc:sldMkLst>
      </pc:sldChg>
      <pc:sldChg chg="modTransition">
        <pc:chgData name="Abdessamad Derraz" userId="4c6d9526346a9ae3" providerId="LiveId" clId="{58B11DF5-9EB5-4B78-BC55-C678D913044A}" dt="2022-07-23T12:04:45.712" v="37"/>
        <pc:sldMkLst>
          <pc:docMk/>
          <pc:sldMk cId="0" sldId="299"/>
        </pc:sldMkLst>
      </pc:sldChg>
      <pc:sldChg chg="modTransition">
        <pc:chgData name="Abdessamad Derraz" userId="4c6d9526346a9ae3" providerId="LiveId" clId="{58B11DF5-9EB5-4B78-BC55-C678D913044A}" dt="2022-07-23T12:04:45.712" v="37"/>
        <pc:sldMkLst>
          <pc:docMk/>
          <pc:sldMk cId="0" sldId="300"/>
        </pc:sldMkLst>
      </pc:sldChg>
      <pc:sldChg chg="modTransition">
        <pc:chgData name="Abdessamad Derraz" userId="4c6d9526346a9ae3" providerId="LiveId" clId="{58B11DF5-9EB5-4B78-BC55-C678D913044A}" dt="2022-07-23T12:04:45.712" v="37"/>
        <pc:sldMkLst>
          <pc:docMk/>
          <pc:sldMk cId="0" sldId="301"/>
        </pc:sldMkLst>
      </pc:sldChg>
      <pc:sldChg chg="modTransition">
        <pc:chgData name="Abdessamad Derraz" userId="4c6d9526346a9ae3" providerId="LiveId" clId="{58B11DF5-9EB5-4B78-BC55-C678D913044A}" dt="2022-07-23T12:04:45.712" v="37"/>
        <pc:sldMkLst>
          <pc:docMk/>
          <pc:sldMk cId="0" sldId="302"/>
        </pc:sldMkLst>
      </pc:sldChg>
      <pc:sldChg chg="modTransition">
        <pc:chgData name="Abdessamad Derraz" userId="4c6d9526346a9ae3" providerId="LiveId" clId="{58B11DF5-9EB5-4B78-BC55-C678D913044A}" dt="2022-07-23T12:04:45.712" v="37"/>
        <pc:sldMkLst>
          <pc:docMk/>
          <pc:sldMk cId="0" sldId="303"/>
        </pc:sldMkLst>
      </pc:sldChg>
      <pc:sldChg chg="modTransition">
        <pc:chgData name="Abdessamad Derraz" userId="4c6d9526346a9ae3" providerId="LiveId" clId="{58B11DF5-9EB5-4B78-BC55-C678D913044A}" dt="2022-07-23T12:04:45.712" v="37"/>
        <pc:sldMkLst>
          <pc:docMk/>
          <pc:sldMk cId="0" sldId="304"/>
        </pc:sldMkLst>
      </pc:sldChg>
      <pc:sldChg chg="modTransition">
        <pc:chgData name="Abdessamad Derraz" userId="4c6d9526346a9ae3" providerId="LiveId" clId="{58B11DF5-9EB5-4B78-BC55-C678D913044A}" dt="2022-07-23T12:04:45.712" v="37"/>
        <pc:sldMkLst>
          <pc:docMk/>
          <pc:sldMk cId="0" sldId="305"/>
        </pc:sldMkLst>
      </pc:sldChg>
      <pc:sldChg chg="modTransition">
        <pc:chgData name="Abdessamad Derraz" userId="4c6d9526346a9ae3" providerId="LiveId" clId="{58B11DF5-9EB5-4B78-BC55-C678D913044A}" dt="2022-07-23T12:04:45.712" v="37"/>
        <pc:sldMkLst>
          <pc:docMk/>
          <pc:sldMk cId="0" sldId="306"/>
        </pc:sldMkLst>
      </pc:sldChg>
      <pc:sldChg chg="modTransition">
        <pc:chgData name="Abdessamad Derraz" userId="4c6d9526346a9ae3" providerId="LiveId" clId="{58B11DF5-9EB5-4B78-BC55-C678D913044A}" dt="2022-07-23T12:04:45.712" v="37"/>
        <pc:sldMkLst>
          <pc:docMk/>
          <pc:sldMk cId="0" sldId="307"/>
        </pc:sldMkLst>
      </pc:sldChg>
      <pc:sldChg chg="modTransition">
        <pc:chgData name="Abdessamad Derraz" userId="4c6d9526346a9ae3" providerId="LiveId" clId="{58B11DF5-9EB5-4B78-BC55-C678D913044A}" dt="2022-07-23T12:04:45.712" v="37"/>
        <pc:sldMkLst>
          <pc:docMk/>
          <pc:sldMk cId="0" sldId="308"/>
        </pc:sldMkLst>
      </pc:sldChg>
      <pc:sldChg chg="modTransition">
        <pc:chgData name="Abdessamad Derraz" userId="4c6d9526346a9ae3" providerId="LiveId" clId="{58B11DF5-9EB5-4B78-BC55-C678D913044A}" dt="2022-07-23T12:04:45.712" v="37"/>
        <pc:sldMkLst>
          <pc:docMk/>
          <pc:sldMk cId="0" sldId="309"/>
        </pc:sldMkLst>
      </pc:sldChg>
      <pc:sldChg chg="addSp delSp modSp add mod">
        <pc:chgData name="Abdessamad Derraz" userId="4c6d9526346a9ae3" providerId="LiveId" clId="{58B11DF5-9EB5-4B78-BC55-C678D913044A}" dt="2022-07-23T13:40:27.707" v="619" actId="207"/>
        <pc:sldMkLst>
          <pc:docMk/>
          <pc:sldMk cId="492164055" sldId="310"/>
        </pc:sldMkLst>
        <pc:spChg chg="mod">
          <ac:chgData name="Abdessamad Derraz" userId="4c6d9526346a9ae3" providerId="LiveId" clId="{58B11DF5-9EB5-4B78-BC55-C678D913044A}" dt="2022-07-23T13:31:41.940" v="563" actId="12788"/>
          <ac:spMkLst>
            <pc:docMk/>
            <pc:sldMk cId="492164055" sldId="310"/>
            <ac:spMk id="9318" creationId="{00000000-0000-0000-0000-000000000000}"/>
          </ac:spMkLst>
        </pc:spChg>
        <pc:spChg chg="mod">
          <ac:chgData name="Abdessamad Derraz" userId="4c6d9526346a9ae3" providerId="LiveId" clId="{58B11DF5-9EB5-4B78-BC55-C678D913044A}" dt="2022-07-23T13:31:16.429" v="559" actId="20577"/>
          <ac:spMkLst>
            <pc:docMk/>
            <pc:sldMk cId="492164055" sldId="310"/>
            <ac:spMk id="9319" creationId="{00000000-0000-0000-0000-000000000000}"/>
          </ac:spMkLst>
        </pc:spChg>
        <pc:spChg chg="mod">
          <ac:chgData name="Abdessamad Derraz" userId="4c6d9526346a9ae3" providerId="LiveId" clId="{58B11DF5-9EB5-4B78-BC55-C678D913044A}" dt="2022-07-23T13:31:41.940" v="563" actId="12788"/>
          <ac:spMkLst>
            <pc:docMk/>
            <pc:sldMk cId="492164055" sldId="310"/>
            <ac:spMk id="9320" creationId="{00000000-0000-0000-0000-000000000000}"/>
          </ac:spMkLst>
        </pc:spChg>
        <pc:spChg chg="mod">
          <ac:chgData name="Abdessamad Derraz" userId="4c6d9526346a9ae3" providerId="LiveId" clId="{58B11DF5-9EB5-4B78-BC55-C678D913044A}" dt="2022-07-23T13:40:27.707" v="619" actId="207"/>
          <ac:spMkLst>
            <pc:docMk/>
            <pc:sldMk cId="492164055" sldId="310"/>
            <ac:spMk id="9323" creationId="{00000000-0000-0000-0000-000000000000}"/>
          </ac:spMkLst>
        </pc:spChg>
        <pc:picChg chg="add mod ord modCrop">
          <ac:chgData name="Abdessamad Derraz" userId="4c6d9526346a9ae3" providerId="LiveId" clId="{58B11DF5-9EB5-4B78-BC55-C678D913044A}" dt="2022-07-23T13:38:53.170" v="617" actId="1076"/>
          <ac:picMkLst>
            <pc:docMk/>
            <pc:sldMk cId="492164055" sldId="310"/>
            <ac:picMk id="3" creationId="{8DCE06BA-77FA-E5C7-D070-665AA0A9AAAE}"/>
          </ac:picMkLst>
        </pc:picChg>
        <pc:picChg chg="del mod">
          <ac:chgData name="Abdessamad Derraz" userId="4c6d9526346a9ae3" providerId="LiveId" clId="{58B11DF5-9EB5-4B78-BC55-C678D913044A}" dt="2022-07-23T13:38:31.405" v="602" actId="478"/>
          <ac:picMkLst>
            <pc:docMk/>
            <pc:sldMk cId="492164055" sldId="310"/>
            <ac:picMk id="9317" creationId="{00000000-0000-0000-0000-000000000000}"/>
          </ac:picMkLst>
        </pc:picChg>
      </pc:sldChg>
      <pc:sldChg chg="addSp delSp modSp add mod">
        <pc:chgData name="Abdessamad Derraz" userId="4c6d9526346a9ae3" providerId="LiveId" clId="{58B11DF5-9EB5-4B78-BC55-C678D913044A}" dt="2022-07-23T13:46:17.473" v="674" actId="14100"/>
        <pc:sldMkLst>
          <pc:docMk/>
          <pc:sldMk cId="2952918831" sldId="311"/>
        </pc:sldMkLst>
        <pc:spChg chg="mod">
          <ac:chgData name="Abdessamad Derraz" userId="4c6d9526346a9ae3" providerId="LiveId" clId="{58B11DF5-9EB5-4B78-BC55-C678D913044A}" dt="2022-07-23T13:44:15.337" v="661" actId="12788"/>
          <ac:spMkLst>
            <pc:docMk/>
            <pc:sldMk cId="2952918831" sldId="311"/>
            <ac:spMk id="9318" creationId="{00000000-0000-0000-0000-000000000000}"/>
          </ac:spMkLst>
        </pc:spChg>
        <pc:spChg chg="mod">
          <ac:chgData name="Abdessamad Derraz" userId="4c6d9526346a9ae3" providerId="LiveId" clId="{58B11DF5-9EB5-4B78-BC55-C678D913044A}" dt="2022-07-23T13:43:58.633" v="657"/>
          <ac:spMkLst>
            <pc:docMk/>
            <pc:sldMk cId="2952918831" sldId="311"/>
            <ac:spMk id="9319" creationId="{00000000-0000-0000-0000-000000000000}"/>
          </ac:spMkLst>
        </pc:spChg>
        <pc:spChg chg="mod">
          <ac:chgData name="Abdessamad Derraz" userId="4c6d9526346a9ae3" providerId="LiveId" clId="{58B11DF5-9EB5-4B78-BC55-C678D913044A}" dt="2022-07-23T13:44:15.337" v="661" actId="12788"/>
          <ac:spMkLst>
            <pc:docMk/>
            <pc:sldMk cId="2952918831" sldId="311"/>
            <ac:spMk id="9320" creationId="{00000000-0000-0000-0000-000000000000}"/>
          </ac:spMkLst>
        </pc:spChg>
        <pc:picChg chg="del">
          <ac:chgData name="Abdessamad Derraz" userId="4c6d9526346a9ae3" providerId="LiveId" clId="{58B11DF5-9EB5-4B78-BC55-C678D913044A}" dt="2022-07-23T13:45:30.286" v="667" actId="478"/>
          <ac:picMkLst>
            <pc:docMk/>
            <pc:sldMk cId="2952918831" sldId="311"/>
            <ac:picMk id="3" creationId="{8DCE06BA-77FA-E5C7-D070-665AA0A9AAAE}"/>
          </ac:picMkLst>
        </pc:picChg>
        <pc:picChg chg="add mod ord modCrop">
          <ac:chgData name="Abdessamad Derraz" userId="4c6d9526346a9ae3" providerId="LiveId" clId="{58B11DF5-9EB5-4B78-BC55-C678D913044A}" dt="2022-07-23T13:46:17.473" v="674" actId="14100"/>
          <ac:picMkLst>
            <pc:docMk/>
            <pc:sldMk cId="2952918831" sldId="311"/>
            <ac:picMk id="4" creationId="{99F03602-762B-3EF9-5AFB-56A41C5117D0}"/>
          </ac:picMkLst>
        </pc:picChg>
      </pc:sldChg>
      <pc:sldChg chg="addSp delSp modSp add mod">
        <pc:chgData name="Abdessamad Derraz" userId="4c6d9526346a9ae3" providerId="LiveId" clId="{58B11DF5-9EB5-4B78-BC55-C678D913044A}" dt="2022-07-23T13:54:38.279" v="736" actId="478"/>
        <pc:sldMkLst>
          <pc:docMk/>
          <pc:sldMk cId="3981123976" sldId="312"/>
        </pc:sldMkLst>
        <pc:spChg chg="mod">
          <ac:chgData name="Abdessamad Derraz" userId="4c6d9526346a9ae3" providerId="LiveId" clId="{58B11DF5-9EB5-4B78-BC55-C678D913044A}" dt="2022-07-23T13:46:53.066" v="679" actId="12788"/>
          <ac:spMkLst>
            <pc:docMk/>
            <pc:sldMk cId="3981123976" sldId="312"/>
            <ac:spMk id="9318" creationId="{00000000-0000-0000-0000-000000000000}"/>
          </ac:spMkLst>
        </pc:spChg>
        <pc:spChg chg="mod">
          <ac:chgData name="Abdessamad Derraz" userId="4c6d9526346a9ae3" providerId="LiveId" clId="{58B11DF5-9EB5-4B78-BC55-C678D913044A}" dt="2022-07-23T13:47:03.300" v="691" actId="20577"/>
          <ac:spMkLst>
            <pc:docMk/>
            <pc:sldMk cId="3981123976" sldId="312"/>
            <ac:spMk id="9319" creationId="{00000000-0000-0000-0000-000000000000}"/>
          </ac:spMkLst>
        </pc:spChg>
        <pc:spChg chg="mod">
          <ac:chgData name="Abdessamad Derraz" userId="4c6d9526346a9ae3" providerId="LiveId" clId="{58B11DF5-9EB5-4B78-BC55-C678D913044A}" dt="2022-07-23T13:46:53.066" v="679" actId="12788"/>
          <ac:spMkLst>
            <pc:docMk/>
            <pc:sldMk cId="3981123976" sldId="312"/>
            <ac:spMk id="9320" creationId="{00000000-0000-0000-0000-000000000000}"/>
          </ac:spMkLst>
        </pc:spChg>
        <pc:picChg chg="add mod ord modCrop">
          <ac:chgData name="Abdessamad Derraz" userId="4c6d9526346a9ae3" providerId="LiveId" clId="{58B11DF5-9EB5-4B78-BC55-C678D913044A}" dt="2022-07-23T13:54:36.252" v="735" actId="167"/>
          <ac:picMkLst>
            <pc:docMk/>
            <pc:sldMk cId="3981123976" sldId="312"/>
            <ac:picMk id="3" creationId="{A5307FC6-B21B-62C4-4885-E18C2BCCC851}"/>
          </ac:picMkLst>
        </pc:picChg>
        <pc:picChg chg="del">
          <ac:chgData name="Abdessamad Derraz" userId="4c6d9526346a9ae3" providerId="LiveId" clId="{58B11DF5-9EB5-4B78-BC55-C678D913044A}" dt="2022-07-23T13:54:38.279" v="736" actId="478"/>
          <ac:picMkLst>
            <pc:docMk/>
            <pc:sldMk cId="3981123976" sldId="312"/>
            <ac:picMk id="4" creationId="{99F03602-762B-3EF9-5AFB-56A41C5117D0}"/>
          </ac:picMkLst>
        </pc:picChg>
      </pc:sldChg>
      <pc:sldChg chg="addSp delSp modSp add mod ord">
        <pc:chgData name="Abdessamad Derraz" userId="4c6d9526346a9ae3" providerId="LiveId" clId="{58B11DF5-9EB5-4B78-BC55-C678D913044A}" dt="2022-07-23T13:53:25.859" v="730"/>
        <pc:sldMkLst>
          <pc:docMk/>
          <pc:sldMk cId="298093635" sldId="313"/>
        </pc:sldMkLst>
        <pc:spChg chg="add del mod">
          <ac:chgData name="Abdessamad Derraz" userId="4c6d9526346a9ae3" providerId="LiveId" clId="{58B11DF5-9EB5-4B78-BC55-C678D913044A}" dt="2022-07-23T13:50:16.555" v="706" actId="478"/>
          <ac:spMkLst>
            <pc:docMk/>
            <pc:sldMk cId="298093635" sldId="313"/>
            <ac:spMk id="3" creationId="{4765B46E-08BC-84F0-2A40-45DDA1C00B05}"/>
          </ac:spMkLst>
        </pc:spChg>
        <pc:spChg chg="add del mod">
          <ac:chgData name="Abdessamad Derraz" userId="4c6d9526346a9ae3" providerId="LiveId" clId="{58B11DF5-9EB5-4B78-BC55-C678D913044A}" dt="2022-07-23T13:50:24.516" v="708" actId="478"/>
          <ac:spMkLst>
            <pc:docMk/>
            <pc:sldMk cId="298093635" sldId="313"/>
            <ac:spMk id="6" creationId="{1B962A24-E585-5228-0AC9-6AB9EB29D181}"/>
          </ac:spMkLst>
        </pc:spChg>
        <pc:spChg chg="add mod">
          <ac:chgData name="Abdessamad Derraz" userId="4c6d9526346a9ae3" providerId="LiveId" clId="{58B11DF5-9EB5-4B78-BC55-C678D913044A}" dt="2022-07-23T13:50:40.811" v="716" actId="207"/>
          <ac:spMkLst>
            <pc:docMk/>
            <pc:sldMk cId="298093635" sldId="313"/>
            <ac:spMk id="369" creationId="{932FE319-D4CE-F4D6-B2B8-BB66981E7187}"/>
          </ac:spMkLst>
        </pc:spChg>
        <pc:spChg chg="add mod">
          <ac:chgData name="Abdessamad Derraz" userId="4c6d9526346a9ae3" providerId="LiveId" clId="{58B11DF5-9EB5-4B78-BC55-C678D913044A}" dt="2022-07-23T13:52:05.513" v="723" actId="14100"/>
          <ac:spMkLst>
            <pc:docMk/>
            <pc:sldMk cId="298093635" sldId="313"/>
            <ac:spMk id="375" creationId="{6C02DBA7-ECDA-39E5-1B1C-6B40856A0E9D}"/>
          </ac:spMkLst>
        </pc:spChg>
        <pc:spChg chg="mod">
          <ac:chgData name="Abdessamad Derraz" userId="4c6d9526346a9ae3" providerId="LiveId" clId="{58B11DF5-9EB5-4B78-BC55-C678D913044A}" dt="2022-07-23T13:53:06.007" v="728" actId="1076"/>
          <ac:spMkLst>
            <pc:docMk/>
            <pc:sldMk cId="298093635" sldId="313"/>
            <ac:spMk id="9316" creationId="{00000000-0000-0000-0000-000000000000}"/>
          </ac:spMkLst>
        </pc:spChg>
        <pc:spChg chg="del">
          <ac:chgData name="Abdessamad Derraz" userId="4c6d9526346a9ae3" providerId="LiveId" clId="{58B11DF5-9EB5-4B78-BC55-C678D913044A}" dt="2022-07-23T13:50:12.614" v="705" actId="478"/>
          <ac:spMkLst>
            <pc:docMk/>
            <pc:sldMk cId="298093635" sldId="313"/>
            <ac:spMk id="9318" creationId="{00000000-0000-0000-0000-000000000000}"/>
          </ac:spMkLst>
        </pc:spChg>
        <pc:spChg chg="del">
          <ac:chgData name="Abdessamad Derraz" userId="4c6d9526346a9ae3" providerId="LiveId" clId="{58B11DF5-9EB5-4B78-BC55-C678D913044A}" dt="2022-07-23T13:50:19.435" v="707" actId="478"/>
          <ac:spMkLst>
            <pc:docMk/>
            <pc:sldMk cId="298093635" sldId="313"/>
            <ac:spMk id="9319" creationId="{00000000-0000-0000-0000-000000000000}"/>
          </ac:spMkLst>
        </pc:spChg>
        <pc:spChg chg="del">
          <ac:chgData name="Abdessamad Derraz" userId="4c6d9526346a9ae3" providerId="LiveId" clId="{58B11DF5-9EB5-4B78-BC55-C678D913044A}" dt="2022-07-23T13:50:12.614" v="705" actId="478"/>
          <ac:spMkLst>
            <pc:docMk/>
            <pc:sldMk cId="298093635" sldId="313"/>
            <ac:spMk id="9320" creationId="{00000000-0000-0000-0000-000000000000}"/>
          </ac:spMkLst>
        </pc:spChg>
        <pc:spChg chg="mod">
          <ac:chgData name="Abdessamad Derraz" userId="4c6d9526346a9ae3" providerId="LiveId" clId="{58B11DF5-9EB5-4B78-BC55-C678D913044A}" dt="2022-07-23T13:50:46.743" v="717" actId="1076"/>
          <ac:spMkLst>
            <pc:docMk/>
            <pc:sldMk cId="298093635" sldId="313"/>
            <ac:spMk id="9322" creationId="{00000000-0000-0000-0000-000000000000}"/>
          </ac:spMkLst>
        </pc:spChg>
        <pc:picChg chg="del">
          <ac:chgData name="Abdessamad Derraz" userId="4c6d9526346a9ae3" providerId="LiveId" clId="{58B11DF5-9EB5-4B78-BC55-C678D913044A}" dt="2022-07-23T13:49:28.675" v="701" actId="478"/>
          <ac:picMkLst>
            <pc:docMk/>
            <pc:sldMk cId="298093635" sldId="313"/>
            <ac:picMk id="4" creationId="{99F03602-762B-3EF9-5AFB-56A41C5117D0}"/>
          </ac:picMkLst>
        </pc:picChg>
        <pc:picChg chg="add mod ord">
          <ac:chgData name="Abdessamad Derraz" userId="4c6d9526346a9ae3" providerId="LiveId" clId="{58B11DF5-9EB5-4B78-BC55-C678D913044A}" dt="2022-07-23T13:49:44.274" v="703" actId="167"/>
          <ac:picMkLst>
            <pc:docMk/>
            <pc:sldMk cId="298093635" sldId="313"/>
            <ac:picMk id="368" creationId="{6B5B967B-4A02-F077-8881-3837D4A7D1C4}"/>
          </ac:picMkLst>
        </pc:picChg>
        <pc:picChg chg="add mod">
          <ac:chgData name="Abdessamad Derraz" userId="4c6d9526346a9ae3" providerId="LiveId" clId="{58B11DF5-9EB5-4B78-BC55-C678D913044A}" dt="2022-07-23T13:53:06.007" v="728" actId="1076"/>
          <ac:picMkLst>
            <pc:docMk/>
            <pc:sldMk cId="298093635" sldId="313"/>
            <ac:picMk id="374" creationId="{5B789036-2901-8185-BE6C-3676F20229A7}"/>
          </ac:picMkLst>
        </pc:picChg>
      </pc:sldChg>
      <pc:sldChg chg="addSp delSp modSp new del mod modClrScheme chgLayout">
        <pc:chgData name="Abdessamad Derraz" userId="4c6d9526346a9ae3" providerId="LiveId" clId="{58B11DF5-9EB5-4B78-BC55-C678D913044A}" dt="2022-07-23T13:49:04.533" v="697" actId="47"/>
        <pc:sldMkLst>
          <pc:docMk/>
          <pc:sldMk cId="3304366609" sldId="313"/>
        </pc:sldMkLst>
        <pc:spChg chg="del">
          <ac:chgData name="Abdessamad Derraz" userId="4c6d9526346a9ae3" providerId="LiveId" clId="{58B11DF5-9EB5-4B78-BC55-C678D913044A}" dt="2022-07-23T13:47:48.177" v="693" actId="700"/>
          <ac:spMkLst>
            <pc:docMk/>
            <pc:sldMk cId="3304366609" sldId="313"/>
            <ac:spMk id="2" creationId="{23609602-3F23-2E79-F138-7A795DFC74A6}"/>
          </ac:spMkLst>
        </pc:spChg>
        <pc:spChg chg="del">
          <ac:chgData name="Abdessamad Derraz" userId="4c6d9526346a9ae3" providerId="LiveId" clId="{58B11DF5-9EB5-4B78-BC55-C678D913044A}" dt="2022-07-23T13:47:48.177" v="693" actId="700"/>
          <ac:spMkLst>
            <pc:docMk/>
            <pc:sldMk cId="3304366609" sldId="313"/>
            <ac:spMk id="3" creationId="{87E57BAF-7799-437C-CE48-CDE1EC181E51}"/>
          </ac:spMkLst>
        </pc:spChg>
        <pc:spChg chg="add del mod">
          <ac:chgData name="Abdessamad Derraz" userId="4c6d9526346a9ae3" providerId="LiveId" clId="{58B11DF5-9EB5-4B78-BC55-C678D913044A}" dt="2022-07-23T13:48:50.805" v="695" actId="478"/>
          <ac:spMkLst>
            <pc:docMk/>
            <pc:sldMk cId="3304366609" sldId="313"/>
            <ac:spMk id="4" creationId="{6CF89116-F67A-8BC8-F364-2D68DEB1E83D}"/>
          </ac:spMkLst>
        </pc:spChg>
        <pc:spChg chg="add del mod">
          <ac:chgData name="Abdessamad Derraz" userId="4c6d9526346a9ae3" providerId="LiveId" clId="{58B11DF5-9EB5-4B78-BC55-C678D913044A}" dt="2022-07-23T13:48:50.805" v="695" actId="478"/>
          <ac:spMkLst>
            <pc:docMk/>
            <pc:sldMk cId="3304366609" sldId="313"/>
            <ac:spMk id="6" creationId="{7720E78E-D751-7D84-1C42-7A7AAA9F1FF6}"/>
          </ac:spMkLst>
        </pc:spChg>
        <pc:spChg chg="add del mod">
          <ac:chgData name="Abdessamad Derraz" userId="4c6d9526346a9ae3" providerId="LiveId" clId="{58B11DF5-9EB5-4B78-BC55-C678D913044A}" dt="2022-07-23T13:48:50.805" v="695" actId="478"/>
          <ac:spMkLst>
            <pc:docMk/>
            <pc:sldMk cId="3304366609" sldId="313"/>
            <ac:spMk id="7" creationId="{BFDEA71E-D944-11EB-DAA9-AF625F6BF610}"/>
          </ac:spMkLst>
        </pc:spChg>
        <pc:spChg chg="add del mod">
          <ac:chgData name="Abdessamad Derraz" userId="4c6d9526346a9ae3" providerId="LiveId" clId="{58B11DF5-9EB5-4B78-BC55-C678D913044A}" dt="2022-07-23T13:48:50.805" v="695" actId="478"/>
          <ac:spMkLst>
            <pc:docMk/>
            <pc:sldMk cId="3304366609" sldId="313"/>
            <ac:spMk id="8" creationId="{A934F1A5-B96B-6E18-93B8-E5186702A19F}"/>
          </ac:spMkLst>
        </pc:spChg>
        <pc:spChg chg="add del mod">
          <ac:chgData name="Abdessamad Derraz" userId="4c6d9526346a9ae3" providerId="LiveId" clId="{58B11DF5-9EB5-4B78-BC55-C678D913044A}" dt="2022-07-23T13:48:50.805" v="695" actId="478"/>
          <ac:spMkLst>
            <pc:docMk/>
            <pc:sldMk cId="3304366609" sldId="313"/>
            <ac:spMk id="9" creationId="{07CDBA31-2804-697E-A75F-E8FC7FFBE57B}"/>
          </ac:spMkLst>
        </pc:spChg>
        <pc:spChg chg="add del mod">
          <ac:chgData name="Abdessamad Derraz" userId="4c6d9526346a9ae3" providerId="LiveId" clId="{58B11DF5-9EB5-4B78-BC55-C678D913044A}" dt="2022-07-23T13:48:50.805" v="695" actId="478"/>
          <ac:spMkLst>
            <pc:docMk/>
            <pc:sldMk cId="3304366609" sldId="313"/>
            <ac:spMk id="10" creationId="{E44FF9E8-1A04-9783-D814-CBC562A271E5}"/>
          </ac:spMkLst>
        </pc:spChg>
        <pc:spChg chg="add del mod">
          <ac:chgData name="Abdessamad Derraz" userId="4c6d9526346a9ae3" providerId="LiveId" clId="{58B11DF5-9EB5-4B78-BC55-C678D913044A}" dt="2022-07-23T13:48:50.805" v="695" actId="478"/>
          <ac:spMkLst>
            <pc:docMk/>
            <pc:sldMk cId="3304366609" sldId="313"/>
            <ac:spMk id="11" creationId="{A020F3FB-C458-7299-D416-B8E9A1D881F5}"/>
          </ac:spMkLst>
        </pc:spChg>
        <pc:spChg chg="add del mod">
          <ac:chgData name="Abdessamad Derraz" userId="4c6d9526346a9ae3" providerId="LiveId" clId="{58B11DF5-9EB5-4B78-BC55-C678D913044A}" dt="2022-07-23T13:48:50.805" v="695" actId="478"/>
          <ac:spMkLst>
            <pc:docMk/>
            <pc:sldMk cId="3304366609" sldId="313"/>
            <ac:spMk id="12" creationId="{7793B5CB-6B20-D73F-B90B-DAEFD2947E31}"/>
          </ac:spMkLst>
        </pc:spChg>
        <pc:spChg chg="mod">
          <ac:chgData name="Abdessamad Derraz" userId="4c6d9526346a9ae3" providerId="LiveId" clId="{58B11DF5-9EB5-4B78-BC55-C678D913044A}" dt="2022-07-23T13:47:57.819" v="694"/>
          <ac:spMkLst>
            <pc:docMk/>
            <pc:sldMk cId="3304366609" sldId="313"/>
            <ac:spMk id="14" creationId="{A72CC901-5C39-E6E0-502E-8068E4BC49DD}"/>
          </ac:spMkLst>
        </pc:spChg>
        <pc:spChg chg="mod">
          <ac:chgData name="Abdessamad Derraz" userId="4c6d9526346a9ae3" providerId="LiveId" clId="{58B11DF5-9EB5-4B78-BC55-C678D913044A}" dt="2022-07-23T13:47:57.819" v="694"/>
          <ac:spMkLst>
            <pc:docMk/>
            <pc:sldMk cId="3304366609" sldId="313"/>
            <ac:spMk id="15" creationId="{2EFF6802-F784-04C9-4E73-1312AD76B977}"/>
          </ac:spMkLst>
        </pc:spChg>
        <pc:spChg chg="mod">
          <ac:chgData name="Abdessamad Derraz" userId="4c6d9526346a9ae3" providerId="LiveId" clId="{58B11DF5-9EB5-4B78-BC55-C678D913044A}" dt="2022-07-23T13:47:57.819" v="694"/>
          <ac:spMkLst>
            <pc:docMk/>
            <pc:sldMk cId="3304366609" sldId="313"/>
            <ac:spMk id="16" creationId="{2D6C495A-E776-8F2C-F6A9-F5BB4EEBAAC0}"/>
          </ac:spMkLst>
        </pc:spChg>
        <pc:spChg chg="mod">
          <ac:chgData name="Abdessamad Derraz" userId="4c6d9526346a9ae3" providerId="LiveId" clId="{58B11DF5-9EB5-4B78-BC55-C678D913044A}" dt="2022-07-23T13:47:57.819" v="694"/>
          <ac:spMkLst>
            <pc:docMk/>
            <pc:sldMk cId="3304366609" sldId="313"/>
            <ac:spMk id="17" creationId="{E29F23ED-253D-25C3-F2AC-F2F50859C2C7}"/>
          </ac:spMkLst>
        </pc:spChg>
        <pc:spChg chg="mod">
          <ac:chgData name="Abdessamad Derraz" userId="4c6d9526346a9ae3" providerId="LiveId" clId="{58B11DF5-9EB5-4B78-BC55-C678D913044A}" dt="2022-07-23T13:47:57.819" v="694"/>
          <ac:spMkLst>
            <pc:docMk/>
            <pc:sldMk cId="3304366609" sldId="313"/>
            <ac:spMk id="19" creationId="{575B13EB-AF6F-2B89-9BCD-10755031C3A3}"/>
          </ac:spMkLst>
        </pc:spChg>
        <pc:spChg chg="mod">
          <ac:chgData name="Abdessamad Derraz" userId="4c6d9526346a9ae3" providerId="LiveId" clId="{58B11DF5-9EB5-4B78-BC55-C678D913044A}" dt="2022-07-23T13:47:57.819" v="694"/>
          <ac:spMkLst>
            <pc:docMk/>
            <pc:sldMk cId="3304366609" sldId="313"/>
            <ac:spMk id="20" creationId="{CD40CB1A-5830-DFAA-C487-8C0C74C77238}"/>
          </ac:spMkLst>
        </pc:spChg>
        <pc:spChg chg="mod">
          <ac:chgData name="Abdessamad Derraz" userId="4c6d9526346a9ae3" providerId="LiveId" clId="{58B11DF5-9EB5-4B78-BC55-C678D913044A}" dt="2022-07-23T13:47:57.819" v="694"/>
          <ac:spMkLst>
            <pc:docMk/>
            <pc:sldMk cId="3304366609" sldId="313"/>
            <ac:spMk id="21" creationId="{6A76ED2A-BEF5-4532-4C20-88848264617E}"/>
          </ac:spMkLst>
        </pc:spChg>
        <pc:spChg chg="mod">
          <ac:chgData name="Abdessamad Derraz" userId="4c6d9526346a9ae3" providerId="LiveId" clId="{58B11DF5-9EB5-4B78-BC55-C678D913044A}" dt="2022-07-23T13:47:57.819" v="694"/>
          <ac:spMkLst>
            <pc:docMk/>
            <pc:sldMk cId="3304366609" sldId="313"/>
            <ac:spMk id="22" creationId="{7DD1BD88-81DB-2314-4861-5FBE88495E88}"/>
          </ac:spMkLst>
        </pc:spChg>
        <pc:spChg chg="add mod">
          <ac:chgData name="Abdessamad Derraz" userId="4c6d9526346a9ae3" providerId="LiveId" clId="{58B11DF5-9EB5-4B78-BC55-C678D913044A}" dt="2022-07-23T13:48:53.418" v="696"/>
          <ac:spMkLst>
            <pc:docMk/>
            <pc:sldMk cId="3304366609" sldId="313"/>
            <ac:spMk id="24" creationId="{9F9A83BE-8304-C0CB-A2D3-60EE8C575AEE}"/>
          </ac:spMkLst>
        </pc:spChg>
        <pc:spChg chg="add mod">
          <ac:chgData name="Abdessamad Derraz" userId="4c6d9526346a9ae3" providerId="LiveId" clId="{58B11DF5-9EB5-4B78-BC55-C678D913044A}" dt="2022-07-23T13:48:53.418" v="696"/>
          <ac:spMkLst>
            <pc:docMk/>
            <pc:sldMk cId="3304366609" sldId="313"/>
            <ac:spMk id="25" creationId="{DFBF4FEA-FEB3-6949-E3E9-3EBAA7674EC0}"/>
          </ac:spMkLst>
        </pc:spChg>
        <pc:spChg chg="add mod">
          <ac:chgData name="Abdessamad Derraz" userId="4c6d9526346a9ae3" providerId="LiveId" clId="{58B11DF5-9EB5-4B78-BC55-C678D913044A}" dt="2022-07-23T13:48:53.418" v="696"/>
          <ac:spMkLst>
            <pc:docMk/>
            <pc:sldMk cId="3304366609" sldId="313"/>
            <ac:spMk id="26" creationId="{6639E504-5D7B-97C4-EC76-A0858D045F60}"/>
          </ac:spMkLst>
        </pc:spChg>
        <pc:spChg chg="add mod">
          <ac:chgData name="Abdessamad Derraz" userId="4c6d9526346a9ae3" providerId="LiveId" clId="{58B11DF5-9EB5-4B78-BC55-C678D913044A}" dt="2022-07-23T13:48:53.418" v="696"/>
          <ac:spMkLst>
            <pc:docMk/>
            <pc:sldMk cId="3304366609" sldId="313"/>
            <ac:spMk id="27" creationId="{100551C1-E38E-02F5-D176-67E06BE7D994}"/>
          </ac:spMkLst>
        </pc:spChg>
        <pc:spChg chg="add mod">
          <ac:chgData name="Abdessamad Derraz" userId="4c6d9526346a9ae3" providerId="LiveId" clId="{58B11DF5-9EB5-4B78-BC55-C678D913044A}" dt="2022-07-23T13:48:53.418" v="696"/>
          <ac:spMkLst>
            <pc:docMk/>
            <pc:sldMk cId="3304366609" sldId="313"/>
            <ac:spMk id="28" creationId="{4CFDC507-D32F-C268-AACE-A2C3CC5373B4}"/>
          </ac:spMkLst>
        </pc:spChg>
        <pc:spChg chg="add mod">
          <ac:chgData name="Abdessamad Derraz" userId="4c6d9526346a9ae3" providerId="LiveId" clId="{58B11DF5-9EB5-4B78-BC55-C678D913044A}" dt="2022-07-23T13:48:53.418" v="696"/>
          <ac:spMkLst>
            <pc:docMk/>
            <pc:sldMk cId="3304366609" sldId="313"/>
            <ac:spMk id="29" creationId="{0E4C5315-C544-054C-86B9-368CE06E1FAF}"/>
          </ac:spMkLst>
        </pc:spChg>
        <pc:spChg chg="mod">
          <ac:chgData name="Abdessamad Derraz" userId="4c6d9526346a9ae3" providerId="LiveId" clId="{58B11DF5-9EB5-4B78-BC55-C678D913044A}" dt="2022-07-23T13:48:53.418" v="696"/>
          <ac:spMkLst>
            <pc:docMk/>
            <pc:sldMk cId="3304366609" sldId="313"/>
            <ac:spMk id="31" creationId="{8B953E11-8B09-ED88-D2F6-56A1C968FA5F}"/>
          </ac:spMkLst>
        </pc:spChg>
        <pc:spChg chg="mod">
          <ac:chgData name="Abdessamad Derraz" userId="4c6d9526346a9ae3" providerId="LiveId" clId="{58B11DF5-9EB5-4B78-BC55-C678D913044A}" dt="2022-07-23T13:48:53.418" v="696"/>
          <ac:spMkLst>
            <pc:docMk/>
            <pc:sldMk cId="3304366609" sldId="313"/>
            <ac:spMk id="32" creationId="{3ECE5665-96FC-4EB0-5FC9-33BCB0318765}"/>
          </ac:spMkLst>
        </pc:spChg>
        <pc:spChg chg="mod">
          <ac:chgData name="Abdessamad Derraz" userId="4c6d9526346a9ae3" providerId="LiveId" clId="{58B11DF5-9EB5-4B78-BC55-C678D913044A}" dt="2022-07-23T13:48:53.418" v="696"/>
          <ac:spMkLst>
            <pc:docMk/>
            <pc:sldMk cId="3304366609" sldId="313"/>
            <ac:spMk id="33" creationId="{AC7F67FD-4590-5395-FF5D-613DE0026F94}"/>
          </ac:spMkLst>
        </pc:spChg>
        <pc:spChg chg="mod">
          <ac:chgData name="Abdessamad Derraz" userId="4c6d9526346a9ae3" providerId="LiveId" clId="{58B11DF5-9EB5-4B78-BC55-C678D913044A}" dt="2022-07-23T13:48:53.418" v="696"/>
          <ac:spMkLst>
            <pc:docMk/>
            <pc:sldMk cId="3304366609" sldId="313"/>
            <ac:spMk id="34" creationId="{2995DDEC-FF0B-86DA-22E7-37A7EF984924}"/>
          </ac:spMkLst>
        </pc:spChg>
        <pc:spChg chg="mod">
          <ac:chgData name="Abdessamad Derraz" userId="4c6d9526346a9ae3" providerId="LiveId" clId="{58B11DF5-9EB5-4B78-BC55-C678D913044A}" dt="2022-07-23T13:48:53.418" v="696"/>
          <ac:spMkLst>
            <pc:docMk/>
            <pc:sldMk cId="3304366609" sldId="313"/>
            <ac:spMk id="35" creationId="{92881533-0EBE-63D6-397A-D5DBFC787573}"/>
          </ac:spMkLst>
        </pc:spChg>
        <pc:spChg chg="mod">
          <ac:chgData name="Abdessamad Derraz" userId="4c6d9526346a9ae3" providerId="LiveId" clId="{58B11DF5-9EB5-4B78-BC55-C678D913044A}" dt="2022-07-23T13:48:53.418" v="696"/>
          <ac:spMkLst>
            <pc:docMk/>
            <pc:sldMk cId="3304366609" sldId="313"/>
            <ac:spMk id="36" creationId="{4F646FCD-C331-E76E-E15F-45FD496E95D9}"/>
          </ac:spMkLst>
        </pc:spChg>
        <pc:spChg chg="mod">
          <ac:chgData name="Abdessamad Derraz" userId="4c6d9526346a9ae3" providerId="LiveId" clId="{58B11DF5-9EB5-4B78-BC55-C678D913044A}" dt="2022-07-23T13:48:53.418" v="696"/>
          <ac:spMkLst>
            <pc:docMk/>
            <pc:sldMk cId="3304366609" sldId="313"/>
            <ac:spMk id="37" creationId="{23C63EDB-73FA-5B46-B8C1-272A40A502E4}"/>
          </ac:spMkLst>
        </pc:spChg>
        <pc:spChg chg="mod">
          <ac:chgData name="Abdessamad Derraz" userId="4c6d9526346a9ae3" providerId="LiveId" clId="{58B11DF5-9EB5-4B78-BC55-C678D913044A}" dt="2022-07-23T13:48:53.418" v="696"/>
          <ac:spMkLst>
            <pc:docMk/>
            <pc:sldMk cId="3304366609" sldId="313"/>
            <ac:spMk id="38" creationId="{199D1669-2409-EB53-398B-DEA86CC5277F}"/>
          </ac:spMkLst>
        </pc:spChg>
        <pc:spChg chg="mod">
          <ac:chgData name="Abdessamad Derraz" userId="4c6d9526346a9ae3" providerId="LiveId" clId="{58B11DF5-9EB5-4B78-BC55-C678D913044A}" dt="2022-07-23T13:48:53.418" v="696"/>
          <ac:spMkLst>
            <pc:docMk/>
            <pc:sldMk cId="3304366609" sldId="313"/>
            <ac:spMk id="39" creationId="{B2A1EFF2-D45D-3EFC-314E-DBB690FA0766}"/>
          </ac:spMkLst>
        </pc:spChg>
        <pc:spChg chg="mod">
          <ac:chgData name="Abdessamad Derraz" userId="4c6d9526346a9ae3" providerId="LiveId" clId="{58B11DF5-9EB5-4B78-BC55-C678D913044A}" dt="2022-07-23T13:48:53.418" v="696"/>
          <ac:spMkLst>
            <pc:docMk/>
            <pc:sldMk cId="3304366609" sldId="313"/>
            <ac:spMk id="40" creationId="{DBA3FED8-D3F2-E820-3621-B41C9C9139F1}"/>
          </ac:spMkLst>
        </pc:spChg>
        <pc:spChg chg="mod">
          <ac:chgData name="Abdessamad Derraz" userId="4c6d9526346a9ae3" providerId="LiveId" clId="{58B11DF5-9EB5-4B78-BC55-C678D913044A}" dt="2022-07-23T13:48:53.418" v="696"/>
          <ac:spMkLst>
            <pc:docMk/>
            <pc:sldMk cId="3304366609" sldId="313"/>
            <ac:spMk id="41" creationId="{62F209AE-75BB-D1ED-5CA0-5C0F409D5FE6}"/>
          </ac:spMkLst>
        </pc:spChg>
        <pc:spChg chg="mod">
          <ac:chgData name="Abdessamad Derraz" userId="4c6d9526346a9ae3" providerId="LiveId" clId="{58B11DF5-9EB5-4B78-BC55-C678D913044A}" dt="2022-07-23T13:48:53.418" v="696"/>
          <ac:spMkLst>
            <pc:docMk/>
            <pc:sldMk cId="3304366609" sldId="313"/>
            <ac:spMk id="42" creationId="{A04FD684-AC99-4159-864F-48111FEC453B}"/>
          </ac:spMkLst>
        </pc:spChg>
        <pc:spChg chg="mod">
          <ac:chgData name="Abdessamad Derraz" userId="4c6d9526346a9ae3" providerId="LiveId" clId="{58B11DF5-9EB5-4B78-BC55-C678D913044A}" dt="2022-07-23T13:48:53.418" v="696"/>
          <ac:spMkLst>
            <pc:docMk/>
            <pc:sldMk cId="3304366609" sldId="313"/>
            <ac:spMk id="43" creationId="{1049A486-08ED-FA0B-CCC8-A9C233B8AAE0}"/>
          </ac:spMkLst>
        </pc:spChg>
        <pc:spChg chg="mod">
          <ac:chgData name="Abdessamad Derraz" userId="4c6d9526346a9ae3" providerId="LiveId" clId="{58B11DF5-9EB5-4B78-BC55-C678D913044A}" dt="2022-07-23T13:48:53.418" v="696"/>
          <ac:spMkLst>
            <pc:docMk/>
            <pc:sldMk cId="3304366609" sldId="313"/>
            <ac:spMk id="44" creationId="{0E40E044-E67D-073C-B307-36CDB70E5DBA}"/>
          </ac:spMkLst>
        </pc:spChg>
        <pc:spChg chg="mod">
          <ac:chgData name="Abdessamad Derraz" userId="4c6d9526346a9ae3" providerId="LiveId" clId="{58B11DF5-9EB5-4B78-BC55-C678D913044A}" dt="2022-07-23T13:48:53.418" v="696"/>
          <ac:spMkLst>
            <pc:docMk/>
            <pc:sldMk cId="3304366609" sldId="313"/>
            <ac:spMk id="45" creationId="{B8D28DA3-6866-EF05-CFAE-0D3D3C5B6994}"/>
          </ac:spMkLst>
        </pc:spChg>
        <pc:spChg chg="mod">
          <ac:chgData name="Abdessamad Derraz" userId="4c6d9526346a9ae3" providerId="LiveId" clId="{58B11DF5-9EB5-4B78-BC55-C678D913044A}" dt="2022-07-23T13:48:53.418" v="696"/>
          <ac:spMkLst>
            <pc:docMk/>
            <pc:sldMk cId="3304366609" sldId="313"/>
            <ac:spMk id="46" creationId="{56582F3D-2E2F-E651-80B0-753F1AD60A74}"/>
          </ac:spMkLst>
        </pc:spChg>
        <pc:spChg chg="mod">
          <ac:chgData name="Abdessamad Derraz" userId="4c6d9526346a9ae3" providerId="LiveId" clId="{58B11DF5-9EB5-4B78-BC55-C678D913044A}" dt="2022-07-23T13:48:53.418" v="696"/>
          <ac:spMkLst>
            <pc:docMk/>
            <pc:sldMk cId="3304366609" sldId="313"/>
            <ac:spMk id="47" creationId="{C33F2AB6-350D-5486-36F4-A08F29A6EB0D}"/>
          </ac:spMkLst>
        </pc:spChg>
        <pc:spChg chg="mod">
          <ac:chgData name="Abdessamad Derraz" userId="4c6d9526346a9ae3" providerId="LiveId" clId="{58B11DF5-9EB5-4B78-BC55-C678D913044A}" dt="2022-07-23T13:48:53.418" v="696"/>
          <ac:spMkLst>
            <pc:docMk/>
            <pc:sldMk cId="3304366609" sldId="313"/>
            <ac:spMk id="48" creationId="{7F59DDD8-1AD7-292D-3F28-056497BD84B2}"/>
          </ac:spMkLst>
        </pc:spChg>
        <pc:spChg chg="mod">
          <ac:chgData name="Abdessamad Derraz" userId="4c6d9526346a9ae3" providerId="LiveId" clId="{58B11DF5-9EB5-4B78-BC55-C678D913044A}" dt="2022-07-23T13:48:53.418" v="696"/>
          <ac:spMkLst>
            <pc:docMk/>
            <pc:sldMk cId="3304366609" sldId="313"/>
            <ac:spMk id="49" creationId="{3EA85CE8-3C85-316C-B511-1475C22A69F3}"/>
          </ac:spMkLst>
        </pc:spChg>
        <pc:spChg chg="mod">
          <ac:chgData name="Abdessamad Derraz" userId="4c6d9526346a9ae3" providerId="LiveId" clId="{58B11DF5-9EB5-4B78-BC55-C678D913044A}" dt="2022-07-23T13:48:53.418" v="696"/>
          <ac:spMkLst>
            <pc:docMk/>
            <pc:sldMk cId="3304366609" sldId="313"/>
            <ac:spMk id="50" creationId="{D2490559-159A-3919-1F30-904C24ADDA31}"/>
          </ac:spMkLst>
        </pc:spChg>
        <pc:spChg chg="mod">
          <ac:chgData name="Abdessamad Derraz" userId="4c6d9526346a9ae3" providerId="LiveId" clId="{58B11DF5-9EB5-4B78-BC55-C678D913044A}" dt="2022-07-23T13:48:53.418" v="696"/>
          <ac:spMkLst>
            <pc:docMk/>
            <pc:sldMk cId="3304366609" sldId="313"/>
            <ac:spMk id="51" creationId="{D9DFBE52-586A-B004-8D0C-D0CF37FE47D8}"/>
          </ac:spMkLst>
        </pc:spChg>
        <pc:spChg chg="mod">
          <ac:chgData name="Abdessamad Derraz" userId="4c6d9526346a9ae3" providerId="LiveId" clId="{58B11DF5-9EB5-4B78-BC55-C678D913044A}" dt="2022-07-23T13:48:53.418" v="696"/>
          <ac:spMkLst>
            <pc:docMk/>
            <pc:sldMk cId="3304366609" sldId="313"/>
            <ac:spMk id="52" creationId="{C97D5F02-EC9A-5758-CB32-FBD75FCD6A9B}"/>
          </ac:spMkLst>
        </pc:spChg>
        <pc:spChg chg="mod">
          <ac:chgData name="Abdessamad Derraz" userId="4c6d9526346a9ae3" providerId="LiveId" clId="{58B11DF5-9EB5-4B78-BC55-C678D913044A}" dt="2022-07-23T13:48:53.418" v="696"/>
          <ac:spMkLst>
            <pc:docMk/>
            <pc:sldMk cId="3304366609" sldId="313"/>
            <ac:spMk id="53" creationId="{A1F51904-A8C8-07D1-B39D-62FCD6C4F6FB}"/>
          </ac:spMkLst>
        </pc:spChg>
        <pc:spChg chg="mod">
          <ac:chgData name="Abdessamad Derraz" userId="4c6d9526346a9ae3" providerId="LiveId" clId="{58B11DF5-9EB5-4B78-BC55-C678D913044A}" dt="2022-07-23T13:48:53.418" v="696"/>
          <ac:spMkLst>
            <pc:docMk/>
            <pc:sldMk cId="3304366609" sldId="313"/>
            <ac:spMk id="54" creationId="{467EBF0D-0DA8-36EC-AD73-C381E251142E}"/>
          </ac:spMkLst>
        </pc:spChg>
        <pc:spChg chg="mod">
          <ac:chgData name="Abdessamad Derraz" userId="4c6d9526346a9ae3" providerId="LiveId" clId="{58B11DF5-9EB5-4B78-BC55-C678D913044A}" dt="2022-07-23T13:48:53.418" v="696"/>
          <ac:spMkLst>
            <pc:docMk/>
            <pc:sldMk cId="3304366609" sldId="313"/>
            <ac:spMk id="55" creationId="{E01AE33E-F382-3D93-1932-5826FEC4D696}"/>
          </ac:spMkLst>
        </pc:spChg>
        <pc:spChg chg="mod">
          <ac:chgData name="Abdessamad Derraz" userId="4c6d9526346a9ae3" providerId="LiveId" clId="{58B11DF5-9EB5-4B78-BC55-C678D913044A}" dt="2022-07-23T13:48:53.418" v="696"/>
          <ac:spMkLst>
            <pc:docMk/>
            <pc:sldMk cId="3304366609" sldId="313"/>
            <ac:spMk id="56" creationId="{ECDC950F-174E-FCE0-9F50-2C6E0593691B}"/>
          </ac:spMkLst>
        </pc:spChg>
        <pc:spChg chg="mod">
          <ac:chgData name="Abdessamad Derraz" userId="4c6d9526346a9ae3" providerId="LiveId" clId="{58B11DF5-9EB5-4B78-BC55-C678D913044A}" dt="2022-07-23T13:48:53.418" v="696"/>
          <ac:spMkLst>
            <pc:docMk/>
            <pc:sldMk cId="3304366609" sldId="313"/>
            <ac:spMk id="57" creationId="{FC99BE95-C48E-4A45-4CDD-FC1E3D261EF8}"/>
          </ac:spMkLst>
        </pc:spChg>
        <pc:spChg chg="mod">
          <ac:chgData name="Abdessamad Derraz" userId="4c6d9526346a9ae3" providerId="LiveId" clId="{58B11DF5-9EB5-4B78-BC55-C678D913044A}" dt="2022-07-23T13:48:53.418" v="696"/>
          <ac:spMkLst>
            <pc:docMk/>
            <pc:sldMk cId="3304366609" sldId="313"/>
            <ac:spMk id="58" creationId="{412816A3-4C41-3470-E530-7F2003860FF9}"/>
          </ac:spMkLst>
        </pc:spChg>
        <pc:spChg chg="mod">
          <ac:chgData name="Abdessamad Derraz" userId="4c6d9526346a9ae3" providerId="LiveId" clId="{58B11DF5-9EB5-4B78-BC55-C678D913044A}" dt="2022-07-23T13:48:53.418" v="696"/>
          <ac:spMkLst>
            <pc:docMk/>
            <pc:sldMk cId="3304366609" sldId="313"/>
            <ac:spMk id="59" creationId="{047A17F5-5011-507E-440C-D1281B3B4922}"/>
          </ac:spMkLst>
        </pc:spChg>
        <pc:spChg chg="mod">
          <ac:chgData name="Abdessamad Derraz" userId="4c6d9526346a9ae3" providerId="LiveId" clId="{58B11DF5-9EB5-4B78-BC55-C678D913044A}" dt="2022-07-23T13:48:53.418" v="696"/>
          <ac:spMkLst>
            <pc:docMk/>
            <pc:sldMk cId="3304366609" sldId="313"/>
            <ac:spMk id="60" creationId="{1A001EDD-4353-1623-E866-2920B4FD45D5}"/>
          </ac:spMkLst>
        </pc:spChg>
        <pc:spChg chg="mod">
          <ac:chgData name="Abdessamad Derraz" userId="4c6d9526346a9ae3" providerId="LiveId" clId="{58B11DF5-9EB5-4B78-BC55-C678D913044A}" dt="2022-07-23T13:48:53.418" v="696"/>
          <ac:spMkLst>
            <pc:docMk/>
            <pc:sldMk cId="3304366609" sldId="313"/>
            <ac:spMk id="61" creationId="{58BA42C3-8BDF-30B2-8569-168ACA41C7E9}"/>
          </ac:spMkLst>
        </pc:spChg>
        <pc:spChg chg="mod">
          <ac:chgData name="Abdessamad Derraz" userId="4c6d9526346a9ae3" providerId="LiveId" clId="{58B11DF5-9EB5-4B78-BC55-C678D913044A}" dt="2022-07-23T13:48:53.418" v="696"/>
          <ac:spMkLst>
            <pc:docMk/>
            <pc:sldMk cId="3304366609" sldId="313"/>
            <ac:spMk id="62" creationId="{15F95719-C5EA-446D-C8CA-4F5D95B62E76}"/>
          </ac:spMkLst>
        </pc:spChg>
        <pc:spChg chg="mod">
          <ac:chgData name="Abdessamad Derraz" userId="4c6d9526346a9ae3" providerId="LiveId" clId="{58B11DF5-9EB5-4B78-BC55-C678D913044A}" dt="2022-07-23T13:48:53.418" v="696"/>
          <ac:spMkLst>
            <pc:docMk/>
            <pc:sldMk cId="3304366609" sldId="313"/>
            <ac:spMk id="63" creationId="{3359D5EA-C8CC-8FFD-C98F-40CC555ADB2D}"/>
          </ac:spMkLst>
        </pc:spChg>
        <pc:spChg chg="mod">
          <ac:chgData name="Abdessamad Derraz" userId="4c6d9526346a9ae3" providerId="LiveId" clId="{58B11DF5-9EB5-4B78-BC55-C678D913044A}" dt="2022-07-23T13:48:53.418" v="696"/>
          <ac:spMkLst>
            <pc:docMk/>
            <pc:sldMk cId="3304366609" sldId="313"/>
            <ac:spMk id="64" creationId="{DC0B1D54-7357-F02B-6E20-093383D81447}"/>
          </ac:spMkLst>
        </pc:spChg>
        <pc:spChg chg="mod">
          <ac:chgData name="Abdessamad Derraz" userId="4c6d9526346a9ae3" providerId="LiveId" clId="{58B11DF5-9EB5-4B78-BC55-C678D913044A}" dt="2022-07-23T13:48:53.418" v="696"/>
          <ac:spMkLst>
            <pc:docMk/>
            <pc:sldMk cId="3304366609" sldId="313"/>
            <ac:spMk id="65" creationId="{CFA85AC3-1912-93C4-CAC3-EC96B1A6954F}"/>
          </ac:spMkLst>
        </pc:spChg>
        <pc:spChg chg="mod">
          <ac:chgData name="Abdessamad Derraz" userId="4c6d9526346a9ae3" providerId="LiveId" clId="{58B11DF5-9EB5-4B78-BC55-C678D913044A}" dt="2022-07-23T13:48:53.418" v="696"/>
          <ac:spMkLst>
            <pc:docMk/>
            <pc:sldMk cId="3304366609" sldId="313"/>
            <ac:spMk id="66" creationId="{74F29AAF-1FDC-82AA-936A-95F9071A6C6F}"/>
          </ac:spMkLst>
        </pc:spChg>
        <pc:spChg chg="mod">
          <ac:chgData name="Abdessamad Derraz" userId="4c6d9526346a9ae3" providerId="LiveId" clId="{58B11DF5-9EB5-4B78-BC55-C678D913044A}" dt="2022-07-23T13:48:53.418" v="696"/>
          <ac:spMkLst>
            <pc:docMk/>
            <pc:sldMk cId="3304366609" sldId="313"/>
            <ac:spMk id="67" creationId="{3A687475-3A88-9D8F-99DB-CC2F7E5B4AE5}"/>
          </ac:spMkLst>
        </pc:spChg>
        <pc:spChg chg="mod">
          <ac:chgData name="Abdessamad Derraz" userId="4c6d9526346a9ae3" providerId="LiveId" clId="{58B11DF5-9EB5-4B78-BC55-C678D913044A}" dt="2022-07-23T13:48:53.418" v="696"/>
          <ac:spMkLst>
            <pc:docMk/>
            <pc:sldMk cId="3304366609" sldId="313"/>
            <ac:spMk id="68" creationId="{41737EFB-112F-1362-35DD-F3445343D4ED}"/>
          </ac:spMkLst>
        </pc:spChg>
        <pc:spChg chg="mod">
          <ac:chgData name="Abdessamad Derraz" userId="4c6d9526346a9ae3" providerId="LiveId" clId="{58B11DF5-9EB5-4B78-BC55-C678D913044A}" dt="2022-07-23T13:48:53.418" v="696"/>
          <ac:spMkLst>
            <pc:docMk/>
            <pc:sldMk cId="3304366609" sldId="313"/>
            <ac:spMk id="69" creationId="{3C8E7F27-085F-8D4C-04DB-554285DB8DEC}"/>
          </ac:spMkLst>
        </pc:spChg>
        <pc:spChg chg="mod">
          <ac:chgData name="Abdessamad Derraz" userId="4c6d9526346a9ae3" providerId="LiveId" clId="{58B11DF5-9EB5-4B78-BC55-C678D913044A}" dt="2022-07-23T13:48:53.418" v="696"/>
          <ac:spMkLst>
            <pc:docMk/>
            <pc:sldMk cId="3304366609" sldId="313"/>
            <ac:spMk id="70" creationId="{22E0950E-7496-C9FC-A6FE-5117B8E0D597}"/>
          </ac:spMkLst>
        </pc:spChg>
        <pc:spChg chg="mod">
          <ac:chgData name="Abdessamad Derraz" userId="4c6d9526346a9ae3" providerId="LiveId" clId="{58B11DF5-9EB5-4B78-BC55-C678D913044A}" dt="2022-07-23T13:48:53.418" v="696"/>
          <ac:spMkLst>
            <pc:docMk/>
            <pc:sldMk cId="3304366609" sldId="313"/>
            <ac:spMk id="71" creationId="{DA775B15-0D01-CD39-44B9-1BC699DCA068}"/>
          </ac:spMkLst>
        </pc:spChg>
        <pc:spChg chg="mod">
          <ac:chgData name="Abdessamad Derraz" userId="4c6d9526346a9ae3" providerId="LiveId" clId="{58B11DF5-9EB5-4B78-BC55-C678D913044A}" dt="2022-07-23T13:48:53.418" v="696"/>
          <ac:spMkLst>
            <pc:docMk/>
            <pc:sldMk cId="3304366609" sldId="313"/>
            <ac:spMk id="72" creationId="{063A49EB-4F43-BB4F-1B95-026F2C5E722A}"/>
          </ac:spMkLst>
        </pc:spChg>
        <pc:spChg chg="mod">
          <ac:chgData name="Abdessamad Derraz" userId="4c6d9526346a9ae3" providerId="LiveId" clId="{58B11DF5-9EB5-4B78-BC55-C678D913044A}" dt="2022-07-23T13:48:53.418" v="696"/>
          <ac:spMkLst>
            <pc:docMk/>
            <pc:sldMk cId="3304366609" sldId="313"/>
            <ac:spMk id="73" creationId="{C1B53D51-D56C-2395-4564-AFC8E66F5AF6}"/>
          </ac:spMkLst>
        </pc:spChg>
        <pc:spChg chg="mod">
          <ac:chgData name="Abdessamad Derraz" userId="4c6d9526346a9ae3" providerId="LiveId" clId="{58B11DF5-9EB5-4B78-BC55-C678D913044A}" dt="2022-07-23T13:48:53.418" v="696"/>
          <ac:spMkLst>
            <pc:docMk/>
            <pc:sldMk cId="3304366609" sldId="313"/>
            <ac:spMk id="74" creationId="{4648A57E-8842-40F7-BF33-912D277E6A84}"/>
          </ac:spMkLst>
        </pc:spChg>
        <pc:spChg chg="mod">
          <ac:chgData name="Abdessamad Derraz" userId="4c6d9526346a9ae3" providerId="LiveId" clId="{58B11DF5-9EB5-4B78-BC55-C678D913044A}" dt="2022-07-23T13:48:53.418" v="696"/>
          <ac:spMkLst>
            <pc:docMk/>
            <pc:sldMk cId="3304366609" sldId="313"/>
            <ac:spMk id="75" creationId="{B6B3C0AF-6958-E0FD-7E37-4FD8CC337922}"/>
          </ac:spMkLst>
        </pc:spChg>
        <pc:spChg chg="mod">
          <ac:chgData name="Abdessamad Derraz" userId="4c6d9526346a9ae3" providerId="LiveId" clId="{58B11DF5-9EB5-4B78-BC55-C678D913044A}" dt="2022-07-23T13:48:53.418" v="696"/>
          <ac:spMkLst>
            <pc:docMk/>
            <pc:sldMk cId="3304366609" sldId="313"/>
            <ac:spMk id="76" creationId="{4041E550-9898-1D25-9412-56B2FD1C340E}"/>
          </ac:spMkLst>
        </pc:spChg>
        <pc:spChg chg="mod">
          <ac:chgData name="Abdessamad Derraz" userId="4c6d9526346a9ae3" providerId="LiveId" clId="{58B11DF5-9EB5-4B78-BC55-C678D913044A}" dt="2022-07-23T13:48:53.418" v="696"/>
          <ac:spMkLst>
            <pc:docMk/>
            <pc:sldMk cId="3304366609" sldId="313"/>
            <ac:spMk id="77" creationId="{D1ECB8EF-004A-B186-C03F-FCEDAB55BB19}"/>
          </ac:spMkLst>
        </pc:spChg>
        <pc:spChg chg="mod">
          <ac:chgData name="Abdessamad Derraz" userId="4c6d9526346a9ae3" providerId="LiveId" clId="{58B11DF5-9EB5-4B78-BC55-C678D913044A}" dt="2022-07-23T13:48:53.418" v="696"/>
          <ac:spMkLst>
            <pc:docMk/>
            <pc:sldMk cId="3304366609" sldId="313"/>
            <ac:spMk id="78" creationId="{6B95DE4B-E8D4-8CAD-6CB2-D6775161D294}"/>
          </ac:spMkLst>
        </pc:spChg>
        <pc:spChg chg="mod">
          <ac:chgData name="Abdessamad Derraz" userId="4c6d9526346a9ae3" providerId="LiveId" clId="{58B11DF5-9EB5-4B78-BC55-C678D913044A}" dt="2022-07-23T13:48:53.418" v="696"/>
          <ac:spMkLst>
            <pc:docMk/>
            <pc:sldMk cId="3304366609" sldId="313"/>
            <ac:spMk id="79" creationId="{BBDEA8DF-360F-8C48-A6D5-A3790021BB6E}"/>
          </ac:spMkLst>
        </pc:spChg>
        <pc:spChg chg="mod">
          <ac:chgData name="Abdessamad Derraz" userId="4c6d9526346a9ae3" providerId="LiveId" clId="{58B11DF5-9EB5-4B78-BC55-C678D913044A}" dt="2022-07-23T13:48:53.418" v="696"/>
          <ac:spMkLst>
            <pc:docMk/>
            <pc:sldMk cId="3304366609" sldId="313"/>
            <ac:spMk id="80" creationId="{E2D7B1F6-A41A-D513-BED1-19F327EFCCD6}"/>
          </ac:spMkLst>
        </pc:spChg>
        <pc:spChg chg="mod">
          <ac:chgData name="Abdessamad Derraz" userId="4c6d9526346a9ae3" providerId="LiveId" clId="{58B11DF5-9EB5-4B78-BC55-C678D913044A}" dt="2022-07-23T13:48:53.418" v="696"/>
          <ac:spMkLst>
            <pc:docMk/>
            <pc:sldMk cId="3304366609" sldId="313"/>
            <ac:spMk id="81" creationId="{F6072514-47AF-7635-E525-8FA7CC779619}"/>
          </ac:spMkLst>
        </pc:spChg>
        <pc:spChg chg="mod">
          <ac:chgData name="Abdessamad Derraz" userId="4c6d9526346a9ae3" providerId="LiveId" clId="{58B11DF5-9EB5-4B78-BC55-C678D913044A}" dt="2022-07-23T13:48:53.418" v="696"/>
          <ac:spMkLst>
            <pc:docMk/>
            <pc:sldMk cId="3304366609" sldId="313"/>
            <ac:spMk id="82" creationId="{F63E508D-FB56-657B-C4A9-90C509959C46}"/>
          </ac:spMkLst>
        </pc:spChg>
        <pc:spChg chg="mod">
          <ac:chgData name="Abdessamad Derraz" userId="4c6d9526346a9ae3" providerId="LiveId" clId="{58B11DF5-9EB5-4B78-BC55-C678D913044A}" dt="2022-07-23T13:48:53.418" v="696"/>
          <ac:spMkLst>
            <pc:docMk/>
            <pc:sldMk cId="3304366609" sldId="313"/>
            <ac:spMk id="83" creationId="{51AB4A6A-621A-F19F-2C3B-7ABD4883F85B}"/>
          </ac:spMkLst>
        </pc:spChg>
        <pc:spChg chg="mod">
          <ac:chgData name="Abdessamad Derraz" userId="4c6d9526346a9ae3" providerId="LiveId" clId="{58B11DF5-9EB5-4B78-BC55-C678D913044A}" dt="2022-07-23T13:48:53.418" v="696"/>
          <ac:spMkLst>
            <pc:docMk/>
            <pc:sldMk cId="3304366609" sldId="313"/>
            <ac:spMk id="84" creationId="{6087B1DA-2DF1-20AB-DA07-52F23F0F409B}"/>
          </ac:spMkLst>
        </pc:spChg>
        <pc:spChg chg="mod">
          <ac:chgData name="Abdessamad Derraz" userId="4c6d9526346a9ae3" providerId="LiveId" clId="{58B11DF5-9EB5-4B78-BC55-C678D913044A}" dt="2022-07-23T13:48:53.418" v="696"/>
          <ac:spMkLst>
            <pc:docMk/>
            <pc:sldMk cId="3304366609" sldId="313"/>
            <ac:spMk id="85" creationId="{BAC6DB80-9095-4300-5A18-434D35A6F20E}"/>
          </ac:spMkLst>
        </pc:spChg>
        <pc:spChg chg="mod">
          <ac:chgData name="Abdessamad Derraz" userId="4c6d9526346a9ae3" providerId="LiveId" clId="{58B11DF5-9EB5-4B78-BC55-C678D913044A}" dt="2022-07-23T13:48:53.418" v="696"/>
          <ac:spMkLst>
            <pc:docMk/>
            <pc:sldMk cId="3304366609" sldId="313"/>
            <ac:spMk id="86" creationId="{FC0574A6-A085-DE32-2029-1E928AAAE2ED}"/>
          </ac:spMkLst>
        </pc:spChg>
        <pc:spChg chg="mod">
          <ac:chgData name="Abdessamad Derraz" userId="4c6d9526346a9ae3" providerId="LiveId" clId="{58B11DF5-9EB5-4B78-BC55-C678D913044A}" dt="2022-07-23T13:48:53.418" v="696"/>
          <ac:spMkLst>
            <pc:docMk/>
            <pc:sldMk cId="3304366609" sldId="313"/>
            <ac:spMk id="87" creationId="{BAD6D7A2-1AEB-2F0F-2C32-6B13B0A092B9}"/>
          </ac:spMkLst>
        </pc:spChg>
        <pc:spChg chg="mod">
          <ac:chgData name="Abdessamad Derraz" userId="4c6d9526346a9ae3" providerId="LiveId" clId="{58B11DF5-9EB5-4B78-BC55-C678D913044A}" dt="2022-07-23T13:48:53.418" v="696"/>
          <ac:spMkLst>
            <pc:docMk/>
            <pc:sldMk cId="3304366609" sldId="313"/>
            <ac:spMk id="88" creationId="{9DD89E23-A1D8-28FF-ACC2-5688184B7F46}"/>
          </ac:spMkLst>
        </pc:spChg>
        <pc:spChg chg="mod">
          <ac:chgData name="Abdessamad Derraz" userId="4c6d9526346a9ae3" providerId="LiveId" clId="{58B11DF5-9EB5-4B78-BC55-C678D913044A}" dt="2022-07-23T13:48:53.418" v="696"/>
          <ac:spMkLst>
            <pc:docMk/>
            <pc:sldMk cId="3304366609" sldId="313"/>
            <ac:spMk id="89" creationId="{1B1349BA-1ED3-07B4-C986-41C057A373E3}"/>
          </ac:spMkLst>
        </pc:spChg>
        <pc:spChg chg="mod">
          <ac:chgData name="Abdessamad Derraz" userId="4c6d9526346a9ae3" providerId="LiveId" clId="{58B11DF5-9EB5-4B78-BC55-C678D913044A}" dt="2022-07-23T13:48:53.418" v="696"/>
          <ac:spMkLst>
            <pc:docMk/>
            <pc:sldMk cId="3304366609" sldId="313"/>
            <ac:spMk id="90" creationId="{8B817A4D-1E52-1C76-851F-060EDB1BB781}"/>
          </ac:spMkLst>
        </pc:spChg>
        <pc:spChg chg="mod">
          <ac:chgData name="Abdessamad Derraz" userId="4c6d9526346a9ae3" providerId="LiveId" clId="{58B11DF5-9EB5-4B78-BC55-C678D913044A}" dt="2022-07-23T13:48:53.418" v="696"/>
          <ac:spMkLst>
            <pc:docMk/>
            <pc:sldMk cId="3304366609" sldId="313"/>
            <ac:spMk id="91" creationId="{F9393B87-6628-225C-1C35-A97848228C04}"/>
          </ac:spMkLst>
        </pc:spChg>
        <pc:spChg chg="mod">
          <ac:chgData name="Abdessamad Derraz" userId="4c6d9526346a9ae3" providerId="LiveId" clId="{58B11DF5-9EB5-4B78-BC55-C678D913044A}" dt="2022-07-23T13:48:53.418" v="696"/>
          <ac:spMkLst>
            <pc:docMk/>
            <pc:sldMk cId="3304366609" sldId="313"/>
            <ac:spMk id="92" creationId="{29C94625-DCB2-509E-1B3F-C244776097C2}"/>
          </ac:spMkLst>
        </pc:spChg>
        <pc:spChg chg="mod">
          <ac:chgData name="Abdessamad Derraz" userId="4c6d9526346a9ae3" providerId="LiveId" clId="{58B11DF5-9EB5-4B78-BC55-C678D913044A}" dt="2022-07-23T13:48:53.418" v="696"/>
          <ac:spMkLst>
            <pc:docMk/>
            <pc:sldMk cId="3304366609" sldId="313"/>
            <ac:spMk id="93" creationId="{2A01164B-F3CF-790E-0CB4-785E5942CBE4}"/>
          </ac:spMkLst>
        </pc:spChg>
        <pc:spChg chg="mod">
          <ac:chgData name="Abdessamad Derraz" userId="4c6d9526346a9ae3" providerId="LiveId" clId="{58B11DF5-9EB5-4B78-BC55-C678D913044A}" dt="2022-07-23T13:48:53.418" v="696"/>
          <ac:spMkLst>
            <pc:docMk/>
            <pc:sldMk cId="3304366609" sldId="313"/>
            <ac:spMk id="94" creationId="{757AC12C-4192-B24E-DE68-CB731AC606BA}"/>
          </ac:spMkLst>
        </pc:spChg>
        <pc:spChg chg="mod">
          <ac:chgData name="Abdessamad Derraz" userId="4c6d9526346a9ae3" providerId="LiveId" clId="{58B11DF5-9EB5-4B78-BC55-C678D913044A}" dt="2022-07-23T13:48:53.418" v="696"/>
          <ac:spMkLst>
            <pc:docMk/>
            <pc:sldMk cId="3304366609" sldId="313"/>
            <ac:spMk id="95" creationId="{E5A90755-DEFF-C771-5885-9EBB06567187}"/>
          </ac:spMkLst>
        </pc:spChg>
        <pc:spChg chg="mod">
          <ac:chgData name="Abdessamad Derraz" userId="4c6d9526346a9ae3" providerId="LiveId" clId="{58B11DF5-9EB5-4B78-BC55-C678D913044A}" dt="2022-07-23T13:48:53.418" v="696"/>
          <ac:spMkLst>
            <pc:docMk/>
            <pc:sldMk cId="3304366609" sldId="313"/>
            <ac:spMk id="96" creationId="{DF9C7973-B632-6ED3-D6D5-DB7F0BBC182A}"/>
          </ac:spMkLst>
        </pc:spChg>
        <pc:spChg chg="mod">
          <ac:chgData name="Abdessamad Derraz" userId="4c6d9526346a9ae3" providerId="LiveId" clId="{58B11DF5-9EB5-4B78-BC55-C678D913044A}" dt="2022-07-23T13:48:53.418" v="696"/>
          <ac:spMkLst>
            <pc:docMk/>
            <pc:sldMk cId="3304366609" sldId="313"/>
            <ac:spMk id="97" creationId="{3E33F191-A4E5-C706-1D93-625C74F7519D}"/>
          </ac:spMkLst>
        </pc:spChg>
        <pc:spChg chg="mod">
          <ac:chgData name="Abdessamad Derraz" userId="4c6d9526346a9ae3" providerId="LiveId" clId="{58B11DF5-9EB5-4B78-BC55-C678D913044A}" dt="2022-07-23T13:48:53.418" v="696"/>
          <ac:spMkLst>
            <pc:docMk/>
            <pc:sldMk cId="3304366609" sldId="313"/>
            <ac:spMk id="98" creationId="{1A6C6A2A-B8C1-7363-0A12-53F533AD498B}"/>
          </ac:spMkLst>
        </pc:spChg>
        <pc:spChg chg="mod">
          <ac:chgData name="Abdessamad Derraz" userId="4c6d9526346a9ae3" providerId="LiveId" clId="{58B11DF5-9EB5-4B78-BC55-C678D913044A}" dt="2022-07-23T13:48:53.418" v="696"/>
          <ac:spMkLst>
            <pc:docMk/>
            <pc:sldMk cId="3304366609" sldId="313"/>
            <ac:spMk id="99" creationId="{EA7FDBE3-3044-70FF-4016-F37BE191DA1F}"/>
          </ac:spMkLst>
        </pc:spChg>
        <pc:spChg chg="mod">
          <ac:chgData name="Abdessamad Derraz" userId="4c6d9526346a9ae3" providerId="LiveId" clId="{58B11DF5-9EB5-4B78-BC55-C678D913044A}" dt="2022-07-23T13:48:53.418" v="696"/>
          <ac:spMkLst>
            <pc:docMk/>
            <pc:sldMk cId="3304366609" sldId="313"/>
            <ac:spMk id="100" creationId="{4961E60D-1729-A408-F6D9-42EC1727D71C}"/>
          </ac:spMkLst>
        </pc:spChg>
        <pc:spChg chg="mod">
          <ac:chgData name="Abdessamad Derraz" userId="4c6d9526346a9ae3" providerId="LiveId" clId="{58B11DF5-9EB5-4B78-BC55-C678D913044A}" dt="2022-07-23T13:48:53.418" v="696"/>
          <ac:spMkLst>
            <pc:docMk/>
            <pc:sldMk cId="3304366609" sldId="313"/>
            <ac:spMk id="101" creationId="{7E1E4AB6-DD94-96A2-800B-56B4D7DA72E9}"/>
          </ac:spMkLst>
        </pc:spChg>
        <pc:spChg chg="mod">
          <ac:chgData name="Abdessamad Derraz" userId="4c6d9526346a9ae3" providerId="LiveId" clId="{58B11DF5-9EB5-4B78-BC55-C678D913044A}" dt="2022-07-23T13:48:53.418" v="696"/>
          <ac:spMkLst>
            <pc:docMk/>
            <pc:sldMk cId="3304366609" sldId="313"/>
            <ac:spMk id="102" creationId="{A26F41F8-9563-A193-8DAF-71B789FB460C}"/>
          </ac:spMkLst>
        </pc:spChg>
        <pc:spChg chg="mod">
          <ac:chgData name="Abdessamad Derraz" userId="4c6d9526346a9ae3" providerId="LiveId" clId="{58B11DF5-9EB5-4B78-BC55-C678D913044A}" dt="2022-07-23T13:48:53.418" v="696"/>
          <ac:spMkLst>
            <pc:docMk/>
            <pc:sldMk cId="3304366609" sldId="313"/>
            <ac:spMk id="103" creationId="{8C75BB5E-E437-B076-36FF-9F3055ECDFB3}"/>
          </ac:spMkLst>
        </pc:spChg>
        <pc:spChg chg="mod">
          <ac:chgData name="Abdessamad Derraz" userId="4c6d9526346a9ae3" providerId="LiveId" clId="{58B11DF5-9EB5-4B78-BC55-C678D913044A}" dt="2022-07-23T13:48:53.418" v="696"/>
          <ac:spMkLst>
            <pc:docMk/>
            <pc:sldMk cId="3304366609" sldId="313"/>
            <ac:spMk id="104" creationId="{B27C347E-89A4-DB47-9E25-18E4BC1209C3}"/>
          </ac:spMkLst>
        </pc:spChg>
        <pc:spChg chg="mod">
          <ac:chgData name="Abdessamad Derraz" userId="4c6d9526346a9ae3" providerId="LiveId" clId="{58B11DF5-9EB5-4B78-BC55-C678D913044A}" dt="2022-07-23T13:48:53.418" v="696"/>
          <ac:spMkLst>
            <pc:docMk/>
            <pc:sldMk cId="3304366609" sldId="313"/>
            <ac:spMk id="105" creationId="{9E7C8333-98BD-C814-A201-BCC5700DA317}"/>
          </ac:spMkLst>
        </pc:spChg>
        <pc:spChg chg="mod">
          <ac:chgData name="Abdessamad Derraz" userId="4c6d9526346a9ae3" providerId="LiveId" clId="{58B11DF5-9EB5-4B78-BC55-C678D913044A}" dt="2022-07-23T13:48:53.418" v="696"/>
          <ac:spMkLst>
            <pc:docMk/>
            <pc:sldMk cId="3304366609" sldId="313"/>
            <ac:spMk id="106" creationId="{3D855697-3569-D1A7-01F3-E5C25F883F3B}"/>
          </ac:spMkLst>
        </pc:spChg>
        <pc:spChg chg="mod">
          <ac:chgData name="Abdessamad Derraz" userId="4c6d9526346a9ae3" providerId="LiveId" clId="{58B11DF5-9EB5-4B78-BC55-C678D913044A}" dt="2022-07-23T13:48:53.418" v="696"/>
          <ac:spMkLst>
            <pc:docMk/>
            <pc:sldMk cId="3304366609" sldId="313"/>
            <ac:spMk id="107" creationId="{F3C614C5-E8D8-2197-A469-F7BDF8BB8124}"/>
          </ac:spMkLst>
        </pc:spChg>
        <pc:spChg chg="mod">
          <ac:chgData name="Abdessamad Derraz" userId="4c6d9526346a9ae3" providerId="LiveId" clId="{58B11DF5-9EB5-4B78-BC55-C678D913044A}" dt="2022-07-23T13:48:53.418" v="696"/>
          <ac:spMkLst>
            <pc:docMk/>
            <pc:sldMk cId="3304366609" sldId="313"/>
            <ac:spMk id="108" creationId="{A4CD4607-2079-37F8-FD2E-3817CB1ACB8C}"/>
          </ac:spMkLst>
        </pc:spChg>
        <pc:spChg chg="mod">
          <ac:chgData name="Abdessamad Derraz" userId="4c6d9526346a9ae3" providerId="LiveId" clId="{58B11DF5-9EB5-4B78-BC55-C678D913044A}" dt="2022-07-23T13:48:53.418" v="696"/>
          <ac:spMkLst>
            <pc:docMk/>
            <pc:sldMk cId="3304366609" sldId="313"/>
            <ac:spMk id="109" creationId="{26E2D13D-2D95-1F1B-AE8C-27190382FA05}"/>
          </ac:spMkLst>
        </pc:spChg>
        <pc:spChg chg="mod">
          <ac:chgData name="Abdessamad Derraz" userId="4c6d9526346a9ae3" providerId="LiveId" clId="{58B11DF5-9EB5-4B78-BC55-C678D913044A}" dt="2022-07-23T13:48:53.418" v="696"/>
          <ac:spMkLst>
            <pc:docMk/>
            <pc:sldMk cId="3304366609" sldId="313"/>
            <ac:spMk id="110" creationId="{784B4E82-FCBD-A2C7-1C2E-3488FF36CC6E}"/>
          </ac:spMkLst>
        </pc:spChg>
        <pc:spChg chg="mod">
          <ac:chgData name="Abdessamad Derraz" userId="4c6d9526346a9ae3" providerId="LiveId" clId="{58B11DF5-9EB5-4B78-BC55-C678D913044A}" dt="2022-07-23T13:48:53.418" v="696"/>
          <ac:spMkLst>
            <pc:docMk/>
            <pc:sldMk cId="3304366609" sldId="313"/>
            <ac:spMk id="111" creationId="{A9BB432A-1943-7AF9-45C6-B6B01680331B}"/>
          </ac:spMkLst>
        </pc:spChg>
        <pc:spChg chg="mod">
          <ac:chgData name="Abdessamad Derraz" userId="4c6d9526346a9ae3" providerId="LiveId" clId="{58B11DF5-9EB5-4B78-BC55-C678D913044A}" dt="2022-07-23T13:48:53.418" v="696"/>
          <ac:spMkLst>
            <pc:docMk/>
            <pc:sldMk cId="3304366609" sldId="313"/>
            <ac:spMk id="112" creationId="{BEDDD63E-1012-BA54-173E-171E20E97CC5}"/>
          </ac:spMkLst>
        </pc:spChg>
        <pc:spChg chg="mod">
          <ac:chgData name="Abdessamad Derraz" userId="4c6d9526346a9ae3" providerId="LiveId" clId="{58B11DF5-9EB5-4B78-BC55-C678D913044A}" dt="2022-07-23T13:48:53.418" v="696"/>
          <ac:spMkLst>
            <pc:docMk/>
            <pc:sldMk cId="3304366609" sldId="313"/>
            <ac:spMk id="113" creationId="{9346AC0E-49AC-0941-6002-5F4E733BA946}"/>
          </ac:spMkLst>
        </pc:spChg>
        <pc:spChg chg="mod">
          <ac:chgData name="Abdessamad Derraz" userId="4c6d9526346a9ae3" providerId="LiveId" clId="{58B11DF5-9EB5-4B78-BC55-C678D913044A}" dt="2022-07-23T13:48:53.418" v="696"/>
          <ac:spMkLst>
            <pc:docMk/>
            <pc:sldMk cId="3304366609" sldId="313"/>
            <ac:spMk id="114" creationId="{C9FF5E60-C85E-8C6F-E25C-31DADCEB1672}"/>
          </ac:spMkLst>
        </pc:spChg>
        <pc:spChg chg="mod">
          <ac:chgData name="Abdessamad Derraz" userId="4c6d9526346a9ae3" providerId="LiveId" clId="{58B11DF5-9EB5-4B78-BC55-C678D913044A}" dt="2022-07-23T13:48:53.418" v="696"/>
          <ac:spMkLst>
            <pc:docMk/>
            <pc:sldMk cId="3304366609" sldId="313"/>
            <ac:spMk id="115" creationId="{B4EE4A1B-C155-E098-A0D4-66AD8CD733BA}"/>
          </ac:spMkLst>
        </pc:spChg>
        <pc:spChg chg="mod">
          <ac:chgData name="Abdessamad Derraz" userId="4c6d9526346a9ae3" providerId="LiveId" clId="{58B11DF5-9EB5-4B78-BC55-C678D913044A}" dt="2022-07-23T13:48:53.418" v="696"/>
          <ac:spMkLst>
            <pc:docMk/>
            <pc:sldMk cId="3304366609" sldId="313"/>
            <ac:spMk id="116" creationId="{467757A0-57C8-1DE5-4AE9-F647DA5A1D61}"/>
          </ac:spMkLst>
        </pc:spChg>
        <pc:spChg chg="mod">
          <ac:chgData name="Abdessamad Derraz" userId="4c6d9526346a9ae3" providerId="LiveId" clId="{58B11DF5-9EB5-4B78-BC55-C678D913044A}" dt="2022-07-23T13:48:53.418" v="696"/>
          <ac:spMkLst>
            <pc:docMk/>
            <pc:sldMk cId="3304366609" sldId="313"/>
            <ac:spMk id="117" creationId="{339BB9AE-73F5-9123-D783-3444D66A607C}"/>
          </ac:spMkLst>
        </pc:spChg>
        <pc:spChg chg="mod">
          <ac:chgData name="Abdessamad Derraz" userId="4c6d9526346a9ae3" providerId="LiveId" clId="{58B11DF5-9EB5-4B78-BC55-C678D913044A}" dt="2022-07-23T13:48:53.418" v="696"/>
          <ac:spMkLst>
            <pc:docMk/>
            <pc:sldMk cId="3304366609" sldId="313"/>
            <ac:spMk id="118" creationId="{B7DE8A64-29F3-4F27-7DD3-26BD5CC13BCF}"/>
          </ac:spMkLst>
        </pc:spChg>
        <pc:spChg chg="mod">
          <ac:chgData name="Abdessamad Derraz" userId="4c6d9526346a9ae3" providerId="LiveId" clId="{58B11DF5-9EB5-4B78-BC55-C678D913044A}" dt="2022-07-23T13:48:53.418" v="696"/>
          <ac:spMkLst>
            <pc:docMk/>
            <pc:sldMk cId="3304366609" sldId="313"/>
            <ac:spMk id="119" creationId="{7D4CE196-AD52-8B7F-43B9-C499839E86EB}"/>
          </ac:spMkLst>
        </pc:spChg>
        <pc:spChg chg="mod">
          <ac:chgData name="Abdessamad Derraz" userId="4c6d9526346a9ae3" providerId="LiveId" clId="{58B11DF5-9EB5-4B78-BC55-C678D913044A}" dt="2022-07-23T13:48:53.418" v="696"/>
          <ac:spMkLst>
            <pc:docMk/>
            <pc:sldMk cId="3304366609" sldId="313"/>
            <ac:spMk id="120" creationId="{2503BBD1-0D0C-D51B-765B-4F6B20918332}"/>
          </ac:spMkLst>
        </pc:spChg>
        <pc:spChg chg="mod">
          <ac:chgData name="Abdessamad Derraz" userId="4c6d9526346a9ae3" providerId="LiveId" clId="{58B11DF5-9EB5-4B78-BC55-C678D913044A}" dt="2022-07-23T13:48:53.418" v="696"/>
          <ac:spMkLst>
            <pc:docMk/>
            <pc:sldMk cId="3304366609" sldId="313"/>
            <ac:spMk id="121" creationId="{EB79B93A-2E31-50D6-2C5D-BAAF1E15C46E}"/>
          </ac:spMkLst>
        </pc:spChg>
        <pc:spChg chg="mod">
          <ac:chgData name="Abdessamad Derraz" userId="4c6d9526346a9ae3" providerId="LiveId" clId="{58B11DF5-9EB5-4B78-BC55-C678D913044A}" dt="2022-07-23T13:48:53.418" v="696"/>
          <ac:spMkLst>
            <pc:docMk/>
            <pc:sldMk cId="3304366609" sldId="313"/>
            <ac:spMk id="122" creationId="{D9808D09-0A29-054D-D29E-D921B630ED4A}"/>
          </ac:spMkLst>
        </pc:spChg>
        <pc:spChg chg="mod">
          <ac:chgData name="Abdessamad Derraz" userId="4c6d9526346a9ae3" providerId="LiveId" clId="{58B11DF5-9EB5-4B78-BC55-C678D913044A}" dt="2022-07-23T13:48:53.418" v="696"/>
          <ac:spMkLst>
            <pc:docMk/>
            <pc:sldMk cId="3304366609" sldId="313"/>
            <ac:spMk id="123" creationId="{FA6B8849-39D5-F20C-E101-FC809CB69B1D}"/>
          </ac:spMkLst>
        </pc:spChg>
        <pc:spChg chg="mod">
          <ac:chgData name="Abdessamad Derraz" userId="4c6d9526346a9ae3" providerId="LiveId" clId="{58B11DF5-9EB5-4B78-BC55-C678D913044A}" dt="2022-07-23T13:48:53.418" v="696"/>
          <ac:spMkLst>
            <pc:docMk/>
            <pc:sldMk cId="3304366609" sldId="313"/>
            <ac:spMk id="124" creationId="{B066F696-C252-F415-4F62-35458186195A}"/>
          </ac:spMkLst>
        </pc:spChg>
        <pc:spChg chg="mod">
          <ac:chgData name="Abdessamad Derraz" userId="4c6d9526346a9ae3" providerId="LiveId" clId="{58B11DF5-9EB5-4B78-BC55-C678D913044A}" dt="2022-07-23T13:48:53.418" v="696"/>
          <ac:spMkLst>
            <pc:docMk/>
            <pc:sldMk cId="3304366609" sldId="313"/>
            <ac:spMk id="125" creationId="{D43715F1-B7AA-E358-1F53-365AD545FC12}"/>
          </ac:spMkLst>
        </pc:spChg>
        <pc:spChg chg="mod">
          <ac:chgData name="Abdessamad Derraz" userId="4c6d9526346a9ae3" providerId="LiveId" clId="{58B11DF5-9EB5-4B78-BC55-C678D913044A}" dt="2022-07-23T13:48:53.418" v="696"/>
          <ac:spMkLst>
            <pc:docMk/>
            <pc:sldMk cId="3304366609" sldId="313"/>
            <ac:spMk id="126" creationId="{5A7CD842-05DA-DE5E-22D8-AA1291F1A18A}"/>
          </ac:spMkLst>
        </pc:spChg>
        <pc:spChg chg="mod">
          <ac:chgData name="Abdessamad Derraz" userId="4c6d9526346a9ae3" providerId="LiveId" clId="{58B11DF5-9EB5-4B78-BC55-C678D913044A}" dt="2022-07-23T13:48:53.418" v="696"/>
          <ac:spMkLst>
            <pc:docMk/>
            <pc:sldMk cId="3304366609" sldId="313"/>
            <ac:spMk id="127" creationId="{E18B5D58-CE97-1704-0344-AFD974A851B1}"/>
          </ac:spMkLst>
        </pc:spChg>
        <pc:spChg chg="mod">
          <ac:chgData name="Abdessamad Derraz" userId="4c6d9526346a9ae3" providerId="LiveId" clId="{58B11DF5-9EB5-4B78-BC55-C678D913044A}" dt="2022-07-23T13:48:53.418" v="696"/>
          <ac:spMkLst>
            <pc:docMk/>
            <pc:sldMk cId="3304366609" sldId="313"/>
            <ac:spMk id="128" creationId="{402564A4-8620-7059-E719-9237C4AE26B2}"/>
          </ac:spMkLst>
        </pc:spChg>
        <pc:spChg chg="mod">
          <ac:chgData name="Abdessamad Derraz" userId="4c6d9526346a9ae3" providerId="LiveId" clId="{58B11DF5-9EB5-4B78-BC55-C678D913044A}" dt="2022-07-23T13:48:53.418" v="696"/>
          <ac:spMkLst>
            <pc:docMk/>
            <pc:sldMk cId="3304366609" sldId="313"/>
            <ac:spMk id="129" creationId="{1E74CD7B-161B-35E8-7B46-5DBFF7194DFB}"/>
          </ac:spMkLst>
        </pc:spChg>
        <pc:spChg chg="mod">
          <ac:chgData name="Abdessamad Derraz" userId="4c6d9526346a9ae3" providerId="LiveId" clId="{58B11DF5-9EB5-4B78-BC55-C678D913044A}" dt="2022-07-23T13:48:53.418" v="696"/>
          <ac:spMkLst>
            <pc:docMk/>
            <pc:sldMk cId="3304366609" sldId="313"/>
            <ac:spMk id="130" creationId="{02730699-16A0-2EA5-D2E5-56C20F23F4FD}"/>
          </ac:spMkLst>
        </pc:spChg>
        <pc:spChg chg="mod">
          <ac:chgData name="Abdessamad Derraz" userId="4c6d9526346a9ae3" providerId="LiveId" clId="{58B11DF5-9EB5-4B78-BC55-C678D913044A}" dt="2022-07-23T13:48:53.418" v="696"/>
          <ac:spMkLst>
            <pc:docMk/>
            <pc:sldMk cId="3304366609" sldId="313"/>
            <ac:spMk id="131" creationId="{4F9F67F6-D555-3A78-5895-3654D70474EB}"/>
          </ac:spMkLst>
        </pc:spChg>
        <pc:spChg chg="mod">
          <ac:chgData name="Abdessamad Derraz" userId="4c6d9526346a9ae3" providerId="LiveId" clId="{58B11DF5-9EB5-4B78-BC55-C678D913044A}" dt="2022-07-23T13:48:53.418" v="696"/>
          <ac:spMkLst>
            <pc:docMk/>
            <pc:sldMk cId="3304366609" sldId="313"/>
            <ac:spMk id="132" creationId="{7D584496-9C36-2286-2661-CDAA250356D7}"/>
          </ac:spMkLst>
        </pc:spChg>
        <pc:spChg chg="mod">
          <ac:chgData name="Abdessamad Derraz" userId="4c6d9526346a9ae3" providerId="LiveId" clId="{58B11DF5-9EB5-4B78-BC55-C678D913044A}" dt="2022-07-23T13:48:53.418" v="696"/>
          <ac:spMkLst>
            <pc:docMk/>
            <pc:sldMk cId="3304366609" sldId="313"/>
            <ac:spMk id="133" creationId="{432A1917-6E34-B030-6C98-E5E78F151D12}"/>
          </ac:spMkLst>
        </pc:spChg>
        <pc:spChg chg="mod">
          <ac:chgData name="Abdessamad Derraz" userId="4c6d9526346a9ae3" providerId="LiveId" clId="{58B11DF5-9EB5-4B78-BC55-C678D913044A}" dt="2022-07-23T13:48:53.418" v="696"/>
          <ac:spMkLst>
            <pc:docMk/>
            <pc:sldMk cId="3304366609" sldId="313"/>
            <ac:spMk id="134" creationId="{D7A75E68-EC91-AA27-23C7-3E5F7F2B5CEC}"/>
          </ac:spMkLst>
        </pc:spChg>
        <pc:spChg chg="mod">
          <ac:chgData name="Abdessamad Derraz" userId="4c6d9526346a9ae3" providerId="LiveId" clId="{58B11DF5-9EB5-4B78-BC55-C678D913044A}" dt="2022-07-23T13:48:53.418" v="696"/>
          <ac:spMkLst>
            <pc:docMk/>
            <pc:sldMk cId="3304366609" sldId="313"/>
            <ac:spMk id="135" creationId="{E34990FB-B13F-7CD4-9099-2D0354B7B0A7}"/>
          </ac:spMkLst>
        </pc:spChg>
        <pc:spChg chg="mod">
          <ac:chgData name="Abdessamad Derraz" userId="4c6d9526346a9ae3" providerId="LiveId" clId="{58B11DF5-9EB5-4B78-BC55-C678D913044A}" dt="2022-07-23T13:48:53.418" v="696"/>
          <ac:spMkLst>
            <pc:docMk/>
            <pc:sldMk cId="3304366609" sldId="313"/>
            <ac:spMk id="136" creationId="{ABFF5163-C49F-13BC-6889-24A0235B8508}"/>
          </ac:spMkLst>
        </pc:spChg>
        <pc:spChg chg="mod">
          <ac:chgData name="Abdessamad Derraz" userId="4c6d9526346a9ae3" providerId="LiveId" clId="{58B11DF5-9EB5-4B78-BC55-C678D913044A}" dt="2022-07-23T13:48:53.418" v="696"/>
          <ac:spMkLst>
            <pc:docMk/>
            <pc:sldMk cId="3304366609" sldId="313"/>
            <ac:spMk id="137" creationId="{526B1322-8AED-7162-804F-F6FABF991444}"/>
          </ac:spMkLst>
        </pc:spChg>
        <pc:spChg chg="mod">
          <ac:chgData name="Abdessamad Derraz" userId="4c6d9526346a9ae3" providerId="LiveId" clId="{58B11DF5-9EB5-4B78-BC55-C678D913044A}" dt="2022-07-23T13:48:53.418" v="696"/>
          <ac:spMkLst>
            <pc:docMk/>
            <pc:sldMk cId="3304366609" sldId="313"/>
            <ac:spMk id="138" creationId="{A4F82403-614D-ED4D-90BB-856AE930C661}"/>
          </ac:spMkLst>
        </pc:spChg>
        <pc:spChg chg="mod">
          <ac:chgData name="Abdessamad Derraz" userId="4c6d9526346a9ae3" providerId="LiveId" clId="{58B11DF5-9EB5-4B78-BC55-C678D913044A}" dt="2022-07-23T13:48:53.418" v="696"/>
          <ac:spMkLst>
            <pc:docMk/>
            <pc:sldMk cId="3304366609" sldId="313"/>
            <ac:spMk id="139" creationId="{774E017E-3752-7BC0-8154-FC8F548EA747}"/>
          </ac:spMkLst>
        </pc:spChg>
        <pc:spChg chg="mod">
          <ac:chgData name="Abdessamad Derraz" userId="4c6d9526346a9ae3" providerId="LiveId" clId="{58B11DF5-9EB5-4B78-BC55-C678D913044A}" dt="2022-07-23T13:48:53.418" v="696"/>
          <ac:spMkLst>
            <pc:docMk/>
            <pc:sldMk cId="3304366609" sldId="313"/>
            <ac:spMk id="140" creationId="{BCCCBAF1-8C43-C83C-0744-91A00100B691}"/>
          </ac:spMkLst>
        </pc:spChg>
        <pc:spChg chg="mod">
          <ac:chgData name="Abdessamad Derraz" userId="4c6d9526346a9ae3" providerId="LiveId" clId="{58B11DF5-9EB5-4B78-BC55-C678D913044A}" dt="2022-07-23T13:48:53.418" v="696"/>
          <ac:spMkLst>
            <pc:docMk/>
            <pc:sldMk cId="3304366609" sldId="313"/>
            <ac:spMk id="141" creationId="{64B08750-A9BF-3A05-86E4-14AD153753A2}"/>
          </ac:spMkLst>
        </pc:spChg>
        <pc:spChg chg="mod">
          <ac:chgData name="Abdessamad Derraz" userId="4c6d9526346a9ae3" providerId="LiveId" clId="{58B11DF5-9EB5-4B78-BC55-C678D913044A}" dt="2022-07-23T13:48:53.418" v="696"/>
          <ac:spMkLst>
            <pc:docMk/>
            <pc:sldMk cId="3304366609" sldId="313"/>
            <ac:spMk id="142" creationId="{66BD7A55-A6B0-7BD3-1379-4BC782A78096}"/>
          </ac:spMkLst>
        </pc:spChg>
        <pc:spChg chg="mod">
          <ac:chgData name="Abdessamad Derraz" userId="4c6d9526346a9ae3" providerId="LiveId" clId="{58B11DF5-9EB5-4B78-BC55-C678D913044A}" dt="2022-07-23T13:48:53.418" v="696"/>
          <ac:spMkLst>
            <pc:docMk/>
            <pc:sldMk cId="3304366609" sldId="313"/>
            <ac:spMk id="143" creationId="{1AAD547A-6246-5DD1-C4F0-0CD0829B827A}"/>
          </ac:spMkLst>
        </pc:spChg>
        <pc:spChg chg="mod">
          <ac:chgData name="Abdessamad Derraz" userId="4c6d9526346a9ae3" providerId="LiveId" clId="{58B11DF5-9EB5-4B78-BC55-C678D913044A}" dt="2022-07-23T13:48:53.418" v="696"/>
          <ac:spMkLst>
            <pc:docMk/>
            <pc:sldMk cId="3304366609" sldId="313"/>
            <ac:spMk id="144" creationId="{ACAA0870-A989-2EF9-3032-09E6B9914EB8}"/>
          </ac:spMkLst>
        </pc:spChg>
        <pc:spChg chg="mod">
          <ac:chgData name="Abdessamad Derraz" userId="4c6d9526346a9ae3" providerId="LiveId" clId="{58B11DF5-9EB5-4B78-BC55-C678D913044A}" dt="2022-07-23T13:48:53.418" v="696"/>
          <ac:spMkLst>
            <pc:docMk/>
            <pc:sldMk cId="3304366609" sldId="313"/>
            <ac:spMk id="145" creationId="{5738D25B-9D02-E1E4-4E3F-0F6D00267B87}"/>
          </ac:spMkLst>
        </pc:spChg>
        <pc:spChg chg="mod">
          <ac:chgData name="Abdessamad Derraz" userId="4c6d9526346a9ae3" providerId="LiveId" clId="{58B11DF5-9EB5-4B78-BC55-C678D913044A}" dt="2022-07-23T13:48:53.418" v="696"/>
          <ac:spMkLst>
            <pc:docMk/>
            <pc:sldMk cId="3304366609" sldId="313"/>
            <ac:spMk id="146" creationId="{D1D5AFE1-320A-0D27-C994-086B84335491}"/>
          </ac:spMkLst>
        </pc:spChg>
        <pc:spChg chg="mod">
          <ac:chgData name="Abdessamad Derraz" userId="4c6d9526346a9ae3" providerId="LiveId" clId="{58B11DF5-9EB5-4B78-BC55-C678D913044A}" dt="2022-07-23T13:48:53.418" v="696"/>
          <ac:spMkLst>
            <pc:docMk/>
            <pc:sldMk cId="3304366609" sldId="313"/>
            <ac:spMk id="147" creationId="{89B506E0-897E-4CA5-3758-062038FBA01A}"/>
          </ac:spMkLst>
        </pc:spChg>
        <pc:spChg chg="mod">
          <ac:chgData name="Abdessamad Derraz" userId="4c6d9526346a9ae3" providerId="LiveId" clId="{58B11DF5-9EB5-4B78-BC55-C678D913044A}" dt="2022-07-23T13:48:53.418" v="696"/>
          <ac:spMkLst>
            <pc:docMk/>
            <pc:sldMk cId="3304366609" sldId="313"/>
            <ac:spMk id="148" creationId="{BD23C20E-C7CF-31BA-321D-C68A17A172A8}"/>
          </ac:spMkLst>
        </pc:spChg>
        <pc:spChg chg="mod">
          <ac:chgData name="Abdessamad Derraz" userId="4c6d9526346a9ae3" providerId="LiveId" clId="{58B11DF5-9EB5-4B78-BC55-C678D913044A}" dt="2022-07-23T13:48:53.418" v="696"/>
          <ac:spMkLst>
            <pc:docMk/>
            <pc:sldMk cId="3304366609" sldId="313"/>
            <ac:spMk id="149" creationId="{159FDE05-F603-3A83-F250-EF32FB9B7939}"/>
          </ac:spMkLst>
        </pc:spChg>
        <pc:spChg chg="mod">
          <ac:chgData name="Abdessamad Derraz" userId="4c6d9526346a9ae3" providerId="LiveId" clId="{58B11DF5-9EB5-4B78-BC55-C678D913044A}" dt="2022-07-23T13:48:53.418" v="696"/>
          <ac:spMkLst>
            <pc:docMk/>
            <pc:sldMk cId="3304366609" sldId="313"/>
            <ac:spMk id="150" creationId="{A24EDAAF-8A4D-A600-34B2-92BCC8856E10}"/>
          </ac:spMkLst>
        </pc:spChg>
        <pc:spChg chg="mod">
          <ac:chgData name="Abdessamad Derraz" userId="4c6d9526346a9ae3" providerId="LiveId" clId="{58B11DF5-9EB5-4B78-BC55-C678D913044A}" dt="2022-07-23T13:48:53.418" v="696"/>
          <ac:spMkLst>
            <pc:docMk/>
            <pc:sldMk cId="3304366609" sldId="313"/>
            <ac:spMk id="151" creationId="{95F97E4C-F3E9-C428-3EC7-30A05F9A54DF}"/>
          </ac:spMkLst>
        </pc:spChg>
        <pc:spChg chg="mod">
          <ac:chgData name="Abdessamad Derraz" userId="4c6d9526346a9ae3" providerId="LiveId" clId="{58B11DF5-9EB5-4B78-BC55-C678D913044A}" dt="2022-07-23T13:48:53.418" v="696"/>
          <ac:spMkLst>
            <pc:docMk/>
            <pc:sldMk cId="3304366609" sldId="313"/>
            <ac:spMk id="152" creationId="{8132F63C-24EB-8F16-0ACD-4D7E88EE8024}"/>
          </ac:spMkLst>
        </pc:spChg>
        <pc:spChg chg="mod">
          <ac:chgData name="Abdessamad Derraz" userId="4c6d9526346a9ae3" providerId="LiveId" clId="{58B11DF5-9EB5-4B78-BC55-C678D913044A}" dt="2022-07-23T13:48:53.418" v="696"/>
          <ac:spMkLst>
            <pc:docMk/>
            <pc:sldMk cId="3304366609" sldId="313"/>
            <ac:spMk id="153" creationId="{F6280FBB-C17B-2483-0A0C-7EB00815C616}"/>
          </ac:spMkLst>
        </pc:spChg>
        <pc:spChg chg="mod">
          <ac:chgData name="Abdessamad Derraz" userId="4c6d9526346a9ae3" providerId="LiveId" clId="{58B11DF5-9EB5-4B78-BC55-C678D913044A}" dt="2022-07-23T13:48:53.418" v="696"/>
          <ac:spMkLst>
            <pc:docMk/>
            <pc:sldMk cId="3304366609" sldId="313"/>
            <ac:spMk id="154" creationId="{4475CB44-8F76-DB5C-0A29-57D5687748A1}"/>
          </ac:spMkLst>
        </pc:spChg>
        <pc:spChg chg="mod">
          <ac:chgData name="Abdessamad Derraz" userId="4c6d9526346a9ae3" providerId="LiveId" clId="{58B11DF5-9EB5-4B78-BC55-C678D913044A}" dt="2022-07-23T13:48:53.418" v="696"/>
          <ac:spMkLst>
            <pc:docMk/>
            <pc:sldMk cId="3304366609" sldId="313"/>
            <ac:spMk id="155" creationId="{13E49E64-7F3D-437A-191A-3B8513D7AD96}"/>
          </ac:spMkLst>
        </pc:spChg>
        <pc:spChg chg="mod">
          <ac:chgData name="Abdessamad Derraz" userId="4c6d9526346a9ae3" providerId="LiveId" clId="{58B11DF5-9EB5-4B78-BC55-C678D913044A}" dt="2022-07-23T13:48:53.418" v="696"/>
          <ac:spMkLst>
            <pc:docMk/>
            <pc:sldMk cId="3304366609" sldId="313"/>
            <ac:spMk id="156" creationId="{C27FE65C-3428-A3A1-1D3B-FE9BEE4517E0}"/>
          </ac:spMkLst>
        </pc:spChg>
        <pc:spChg chg="mod">
          <ac:chgData name="Abdessamad Derraz" userId="4c6d9526346a9ae3" providerId="LiveId" clId="{58B11DF5-9EB5-4B78-BC55-C678D913044A}" dt="2022-07-23T13:48:53.418" v="696"/>
          <ac:spMkLst>
            <pc:docMk/>
            <pc:sldMk cId="3304366609" sldId="313"/>
            <ac:spMk id="157" creationId="{E9A00AD0-EA88-0184-830A-FE6F3A9AC898}"/>
          </ac:spMkLst>
        </pc:spChg>
        <pc:spChg chg="mod">
          <ac:chgData name="Abdessamad Derraz" userId="4c6d9526346a9ae3" providerId="LiveId" clId="{58B11DF5-9EB5-4B78-BC55-C678D913044A}" dt="2022-07-23T13:48:53.418" v="696"/>
          <ac:spMkLst>
            <pc:docMk/>
            <pc:sldMk cId="3304366609" sldId="313"/>
            <ac:spMk id="158" creationId="{DB1732A3-E482-03EB-73CE-ED38A57FDB3F}"/>
          </ac:spMkLst>
        </pc:spChg>
        <pc:spChg chg="mod">
          <ac:chgData name="Abdessamad Derraz" userId="4c6d9526346a9ae3" providerId="LiveId" clId="{58B11DF5-9EB5-4B78-BC55-C678D913044A}" dt="2022-07-23T13:48:53.418" v="696"/>
          <ac:spMkLst>
            <pc:docMk/>
            <pc:sldMk cId="3304366609" sldId="313"/>
            <ac:spMk id="159" creationId="{63DCFD17-D844-BE7C-67E0-23BFD033B76F}"/>
          </ac:spMkLst>
        </pc:spChg>
        <pc:spChg chg="mod">
          <ac:chgData name="Abdessamad Derraz" userId="4c6d9526346a9ae3" providerId="LiveId" clId="{58B11DF5-9EB5-4B78-BC55-C678D913044A}" dt="2022-07-23T13:48:53.418" v="696"/>
          <ac:spMkLst>
            <pc:docMk/>
            <pc:sldMk cId="3304366609" sldId="313"/>
            <ac:spMk id="160" creationId="{B404DD4A-3AF4-449C-0346-C02DE002178F}"/>
          </ac:spMkLst>
        </pc:spChg>
        <pc:spChg chg="mod">
          <ac:chgData name="Abdessamad Derraz" userId="4c6d9526346a9ae3" providerId="LiveId" clId="{58B11DF5-9EB5-4B78-BC55-C678D913044A}" dt="2022-07-23T13:48:53.418" v="696"/>
          <ac:spMkLst>
            <pc:docMk/>
            <pc:sldMk cId="3304366609" sldId="313"/>
            <ac:spMk id="161" creationId="{7DC6535B-54C4-7F37-B76F-F33C6194459C}"/>
          </ac:spMkLst>
        </pc:spChg>
        <pc:spChg chg="mod">
          <ac:chgData name="Abdessamad Derraz" userId="4c6d9526346a9ae3" providerId="LiveId" clId="{58B11DF5-9EB5-4B78-BC55-C678D913044A}" dt="2022-07-23T13:48:53.418" v="696"/>
          <ac:spMkLst>
            <pc:docMk/>
            <pc:sldMk cId="3304366609" sldId="313"/>
            <ac:spMk id="162" creationId="{E9F4DBFE-93DF-C936-EA30-E6AFCBF56D31}"/>
          </ac:spMkLst>
        </pc:spChg>
        <pc:spChg chg="mod">
          <ac:chgData name="Abdessamad Derraz" userId="4c6d9526346a9ae3" providerId="LiveId" clId="{58B11DF5-9EB5-4B78-BC55-C678D913044A}" dt="2022-07-23T13:48:53.418" v="696"/>
          <ac:spMkLst>
            <pc:docMk/>
            <pc:sldMk cId="3304366609" sldId="313"/>
            <ac:spMk id="163" creationId="{25DB153E-C0CD-A82E-2EF0-A9383B076135}"/>
          </ac:spMkLst>
        </pc:spChg>
        <pc:spChg chg="mod">
          <ac:chgData name="Abdessamad Derraz" userId="4c6d9526346a9ae3" providerId="LiveId" clId="{58B11DF5-9EB5-4B78-BC55-C678D913044A}" dt="2022-07-23T13:48:53.418" v="696"/>
          <ac:spMkLst>
            <pc:docMk/>
            <pc:sldMk cId="3304366609" sldId="313"/>
            <ac:spMk id="164" creationId="{46C25941-545C-A37B-A312-B4D3F54E3BB0}"/>
          </ac:spMkLst>
        </pc:spChg>
        <pc:spChg chg="mod">
          <ac:chgData name="Abdessamad Derraz" userId="4c6d9526346a9ae3" providerId="LiveId" clId="{58B11DF5-9EB5-4B78-BC55-C678D913044A}" dt="2022-07-23T13:48:53.418" v="696"/>
          <ac:spMkLst>
            <pc:docMk/>
            <pc:sldMk cId="3304366609" sldId="313"/>
            <ac:spMk id="165" creationId="{95B81DA1-A7B8-43C8-8912-4E6E308FDF3C}"/>
          </ac:spMkLst>
        </pc:spChg>
        <pc:spChg chg="mod">
          <ac:chgData name="Abdessamad Derraz" userId="4c6d9526346a9ae3" providerId="LiveId" clId="{58B11DF5-9EB5-4B78-BC55-C678D913044A}" dt="2022-07-23T13:48:53.418" v="696"/>
          <ac:spMkLst>
            <pc:docMk/>
            <pc:sldMk cId="3304366609" sldId="313"/>
            <ac:spMk id="166" creationId="{1040DB6E-F308-2B3B-9D6B-F8C0124DAF20}"/>
          </ac:spMkLst>
        </pc:spChg>
        <pc:spChg chg="mod">
          <ac:chgData name="Abdessamad Derraz" userId="4c6d9526346a9ae3" providerId="LiveId" clId="{58B11DF5-9EB5-4B78-BC55-C678D913044A}" dt="2022-07-23T13:48:53.418" v="696"/>
          <ac:spMkLst>
            <pc:docMk/>
            <pc:sldMk cId="3304366609" sldId="313"/>
            <ac:spMk id="167" creationId="{FA2102BF-9814-69F9-A8DB-F34BC96E7CBF}"/>
          </ac:spMkLst>
        </pc:spChg>
        <pc:spChg chg="mod">
          <ac:chgData name="Abdessamad Derraz" userId="4c6d9526346a9ae3" providerId="LiveId" clId="{58B11DF5-9EB5-4B78-BC55-C678D913044A}" dt="2022-07-23T13:48:53.418" v="696"/>
          <ac:spMkLst>
            <pc:docMk/>
            <pc:sldMk cId="3304366609" sldId="313"/>
            <ac:spMk id="168" creationId="{3F9C6160-52D8-48AE-E552-40DE36957493}"/>
          </ac:spMkLst>
        </pc:spChg>
        <pc:spChg chg="mod">
          <ac:chgData name="Abdessamad Derraz" userId="4c6d9526346a9ae3" providerId="LiveId" clId="{58B11DF5-9EB5-4B78-BC55-C678D913044A}" dt="2022-07-23T13:48:53.418" v="696"/>
          <ac:spMkLst>
            <pc:docMk/>
            <pc:sldMk cId="3304366609" sldId="313"/>
            <ac:spMk id="169" creationId="{BE86D03C-AA56-EE8E-BD9A-BBCD2D874DF6}"/>
          </ac:spMkLst>
        </pc:spChg>
        <pc:spChg chg="mod">
          <ac:chgData name="Abdessamad Derraz" userId="4c6d9526346a9ae3" providerId="LiveId" clId="{58B11DF5-9EB5-4B78-BC55-C678D913044A}" dt="2022-07-23T13:48:53.418" v="696"/>
          <ac:spMkLst>
            <pc:docMk/>
            <pc:sldMk cId="3304366609" sldId="313"/>
            <ac:spMk id="170" creationId="{FE0DD828-4B44-688B-21B3-54ED004A30C2}"/>
          </ac:spMkLst>
        </pc:spChg>
        <pc:spChg chg="mod">
          <ac:chgData name="Abdessamad Derraz" userId="4c6d9526346a9ae3" providerId="LiveId" clId="{58B11DF5-9EB5-4B78-BC55-C678D913044A}" dt="2022-07-23T13:48:53.418" v="696"/>
          <ac:spMkLst>
            <pc:docMk/>
            <pc:sldMk cId="3304366609" sldId="313"/>
            <ac:spMk id="171" creationId="{362B9927-B531-6100-FC5D-05B659817A06}"/>
          </ac:spMkLst>
        </pc:spChg>
        <pc:spChg chg="mod">
          <ac:chgData name="Abdessamad Derraz" userId="4c6d9526346a9ae3" providerId="LiveId" clId="{58B11DF5-9EB5-4B78-BC55-C678D913044A}" dt="2022-07-23T13:48:53.418" v="696"/>
          <ac:spMkLst>
            <pc:docMk/>
            <pc:sldMk cId="3304366609" sldId="313"/>
            <ac:spMk id="172" creationId="{C808039A-485F-C97C-1438-8F4A575C3BF9}"/>
          </ac:spMkLst>
        </pc:spChg>
        <pc:spChg chg="mod">
          <ac:chgData name="Abdessamad Derraz" userId="4c6d9526346a9ae3" providerId="LiveId" clId="{58B11DF5-9EB5-4B78-BC55-C678D913044A}" dt="2022-07-23T13:48:53.418" v="696"/>
          <ac:spMkLst>
            <pc:docMk/>
            <pc:sldMk cId="3304366609" sldId="313"/>
            <ac:spMk id="173" creationId="{3442EDF9-CEA3-8D7A-5758-BDDE3154E960}"/>
          </ac:spMkLst>
        </pc:spChg>
        <pc:spChg chg="mod">
          <ac:chgData name="Abdessamad Derraz" userId="4c6d9526346a9ae3" providerId="LiveId" clId="{58B11DF5-9EB5-4B78-BC55-C678D913044A}" dt="2022-07-23T13:48:53.418" v="696"/>
          <ac:spMkLst>
            <pc:docMk/>
            <pc:sldMk cId="3304366609" sldId="313"/>
            <ac:spMk id="174" creationId="{A7C110BC-4A25-5C58-8304-9FA4A631FA48}"/>
          </ac:spMkLst>
        </pc:spChg>
        <pc:spChg chg="mod">
          <ac:chgData name="Abdessamad Derraz" userId="4c6d9526346a9ae3" providerId="LiveId" clId="{58B11DF5-9EB5-4B78-BC55-C678D913044A}" dt="2022-07-23T13:48:53.418" v="696"/>
          <ac:spMkLst>
            <pc:docMk/>
            <pc:sldMk cId="3304366609" sldId="313"/>
            <ac:spMk id="175" creationId="{7C619030-59EE-F279-7AD0-B90205AF3F35}"/>
          </ac:spMkLst>
        </pc:spChg>
        <pc:spChg chg="mod">
          <ac:chgData name="Abdessamad Derraz" userId="4c6d9526346a9ae3" providerId="LiveId" clId="{58B11DF5-9EB5-4B78-BC55-C678D913044A}" dt="2022-07-23T13:48:53.418" v="696"/>
          <ac:spMkLst>
            <pc:docMk/>
            <pc:sldMk cId="3304366609" sldId="313"/>
            <ac:spMk id="176" creationId="{224BBF84-0974-7DF6-A01E-94B620D5BF68}"/>
          </ac:spMkLst>
        </pc:spChg>
        <pc:spChg chg="mod">
          <ac:chgData name="Abdessamad Derraz" userId="4c6d9526346a9ae3" providerId="LiveId" clId="{58B11DF5-9EB5-4B78-BC55-C678D913044A}" dt="2022-07-23T13:48:53.418" v="696"/>
          <ac:spMkLst>
            <pc:docMk/>
            <pc:sldMk cId="3304366609" sldId="313"/>
            <ac:spMk id="177" creationId="{B3A1833A-FBD3-8FBE-6D35-E9A18D355407}"/>
          </ac:spMkLst>
        </pc:spChg>
        <pc:spChg chg="mod">
          <ac:chgData name="Abdessamad Derraz" userId="4c6d9526346a9ae3" providerId="LiveId" clId="{58B11DF5-9EB5-4B78-BC55-C678D913044A}" dt="2022-07-23T13:48:53.418" v="696"/>
          <ac:spMkLst>
            <pc:docMk/>
            <pc:sldMk cId="3304366609" sldId="313"/>
            <ac:spMk id="178" creationId="{8FD7CF48-1432-007C-DC73-132717686106}"/>
          </ac:spMkLst>
        </pc:spChg>
        <pc:spChg chg="mod">
          <ac:chgData name="Abdessamad Derraz" userId="4c6d9526346a9ae3" providerId="LiveId" clId="{58B11DF5-9EB5-4B78-BC55-C678D913044A}" dt="2022-07-23T13:48:53.418" v="696"/>
          <ac:spMkLst>
            <pc:docMk/>
            <pc:sldMk cId="3304366609" sldId="313"/>
            <ac:spMk id="179" creationId="{028C9CAD-682D-3FD9-FCA3-0D0E9E4C84EB}"/>
          </ac:spMkLst>
        </pc:spChg>
        <pc:spChg chg="mod">
          <ac:chgData name="Abdessamad Derraz" userId="4c6d9526346a9ae3" providerId="LiveId" clId="{58B11DF5-9EB5-4B78-BC55-C678D913044A}" dt="2022-07-23T13:48:53.418" v="696"/>
          <ac:spMkLst>
            <pc:docMk/>
            <pc:sldMk cId="3304366609" sldId="313"/>
            <ac:spMk id="180" creationId="{3DB73180-B3CE-A4BD-5271-F6D4A57F1415}"/>
          </ac:spMkLst>
        </pc:spChg>
        <pc:spChg chg="mod">
          <ac:chgData name="Abdessamad Derraz" userId="4c6d9526346a9ae3" providerId="LiveId" clId="{58B11DF5-9EB5-4B78-BC55-C678D913044A}" dt="2022-07-23T13:48:53.418" v="696"/>
          <ac:spMkLst>
            <pc:docMk/>
            <pc:sldMk cId="3304366609" sldId="313"/>
            <ac:spMk id="181" creationId="{08DB5CE4-EF40-EB0B-7F75-03AE57121363}"/>
          </ac:spMkLst>
        </pc:spChg>
        <pc:spChg chg="mod">
          <ac:chgData name="Abdessamad Derraz" userId="4c6d9526346a9ae3" providerId="LiveId" clId="{58B11DF5-9EB5-4B78-BC55-C678D913044A}" dt="2022-07-23T13:48:53.418" v="696"/>
          <ac:spMkLst>
            <pc:docMk/>
            <pc:sldMk cId="3304366609" sldId="313"/>
            <ac:spMk id="182" creationId="{9D8A06D6-D4EB-9B0A-9B1D-061D4E863CF4}"/>
          </ac:spMkLst>
        </pc:spChg>
        <pc:spChg chg="mod">
          <ac:chgData name="Abdessamad Derraz" userId="4c6d9526346a9ae3" providerId="LiveId" clId="{58B11DF5-9EB5-4B78-BC55-C678D913044A}" dt="2022-07-23T13:48:53.418" v="696"/>
          <ac:spMkLst>
            <pc:docMk/>
            <pc:sldMk cId="3304366609" sldId="313"/>
            <ac:spMk id="183" creationId="{D5BEF853-FFDE-537F-7680-5DB2886D5D9D}"/>
          </ac:spMkLst>
        </pc:spChg>
        <pc:spChg chg="mod">
          <ac:chgData name="Abdessamad Derraz" userId="4c6d9526346a9ae3" providerId="LiveId" clId="{58B11DF5-9EB5-4B78-BC55-C678D913044A}" dt="2022-07-23T13:48:53.418" v="696"/>
          <ac:spMkLst>
            <pc:docMk/>
            <pc:sldMk cId="3304366609" sldId="313"/>
            <ac:spMk id="184" creationId="{297A1E30-13B7-43D0-8B4F-7998B021B7FB}"/>
          </ac:spMkLst>
        </pc:spChg>
        <pc:spChg chg="mod">
          <ac:chgData name="Abdessamad Derraz" userId="4c6d9526346a9ae3" providerId="LiveId" clId="{58B11DF5-9EB5-4B78-BC55-C678D913044A}" dt="2022-07-23T13:48:53.418" v="696"/>
          <ac:spMkLst>
            <pc:docMk/>
            <pc:sldMk cId="3304366609" sldId="313"/>
            <ac:spMk id="185" creationId="{645BC5E0-1A21-3018-7948-304B2A1E7F17}"/>
          </ac:spMkLst>
        </pc:spChg>
        <pc:spChg chg="mod">
          <ac:chgData name="Abdessamad Derraz" userId="4c6d9526346a9ae3" providerId="LiveId" clId="{58B11DF5-9EB5-4B78-BC55-C678D913044A}" dt="2022-07-23T13:48:53.418" v="696"/>
          <ac:spMkLst>
            <pc:docMk/>
            <pc:sldMk cId="3304366609" sldId="313"/>
            <ac:spMk id="186" creationId="{10DA6AB2-A7BC-CD53-1BB5-085A40EA78A7}"/>
          </ac:spMkLst>
        </pc:spChg>
        <pc:spChg chg="mod">
          <ac:chgData name="Abdessamad Derraz" userId="4c6d9526346a9ae3" providerId="LiveId" clId="{58B11DF5-9EB5-4B78-BC55-C678D913044A}" dt="2022-07-23T13:48:53.418" v="696"/>
          <ac:spMkLst>
            <pc:docMk/>
            <pc:sldMk cId="3304366609" sldId="313"/>
            <ac:spMk id="187" creationId="{E5A9D58C-92C4-2367-C33A-FB1BC1281169}"/>
          </ac:spMkLst>
        </pc:spChg>
        <pc:spChg chg="mod">
          <ac:chgData name="Abdessamad Derraz" userId="4c6d9526346a9ae3" providerId="LiveId" clId="{58B11DF5-9EB5-4B78-BC55-C678D913044A}" dt="2022-07-23T13:48:53.418" v="696"/>
          <ac:spMkLst>
            <pc:docMk/>
            <pc:sldMk cId="3304366609" sldId="313"/>
            <ac:spMk id="188" creationId="{FA6831CE-E7B4-4C85-1AB9-19B61A661606}"/>
          </ac:spMkLst>
        </pc:spChg>
        <pc:spChg chg="mod">
          <ac:chgData name="Abdessamad Derraz" userId="4c6d9526346a9ae3" providerId="LiveId" clId="{58B11DF5-9EB5-4B78-BC55-C678D913044A}" dt="2022-07-23T13:48:53.418" v="696"/>
          <ac:spMkLst>
            <pc:docMk/>
            <pc:sldMk cId="3304366609" sldId="313"/>
            <ac:spMk id="189" creationId="{627CFB15-3971-F1BB-A7B4-5322AC69507E}"/>
          </ac:spMkLst>
        </pc:spChg>
        <pc:spChg chg="mod">
          <ac:chgData name="Abdessamad Derraz" userId="4c6d9526346a9ae3" providerId="LiveId" clId="{58B11DF5-9EB5-4B78-BC55-C678D913044A}" dt="2022-07-23T13:48:53.418" v="696"/>
          <ac:spMkLst>
            <pc:docMk/>
            <pc:sldMk cId="3304366609" sldId="313"/>
            <ac:spMk id="190" creationId="{E6B3A1A5-79BE-9B09-A3DB-74C1C4A0ED65}"/>
          </ac:spMkLst>
        </pc:spChg>
        <pc:spChg chg="mod">
          <ac:chgData name="Abdessamad Derraz" userId="4c6d9526346a9ae3" providerId="LiveId" clId="{58B11DF5-9EB5-4B78-BC55-C678D913044A}" dt="2022-07-23T13:48:53.418" v="696"/>
          <ac:spMkLst>
            <pc:docMk/>
            <pc:sldMk cId="3304366609" sldId="313"/>
            <ac:spMk id="191" creationId="{9527E54C-2389-6DEF-32FF-C51719B6C434}"/>
          </ac:spMkLst>
        </pc:spChg>
        <pc:spChg chg="mod">
          <ac:chgData name="Abdessamad Derraz" userId="4c6d9526346a9ae3" providerId="LiveId" clId="{58B11DF5-9EB5-4B78-BC55-C678D913044A}" dt="2022-07-23T13:48:53.418" v="696"/>
          <ac:spMkLst>
            <pc:docMk/>
            <pc:sldMk cId="3304366609" sldId="313"/>
            <ac:spMk id="192" creationId="{EAE2931E-4AD9-58A4-3688-CE104F791BDF}"/>
          </ac:spMkLst>
        </pc:spChg>
        <pc:spChg chg="mod">
          <ac:chgData name="Abdessamad Derraz" userId="4c6d9526346a9ae3" providerId="LiveId" clId="{58B11DF5-9EB5-4B78-BC55-C678D913044A}" dt="2022-07-23T13:48:53.418" v="696"/>
          <ac:spMkLst>
            <pc:docMk/>
            <pc:sldMk cId="3304366609" sldId="313"/>
            <ac:spMk id="193" creationId="{0CF35AEE-449A-C089-9766-31960F61F785}"/>
          </ac:spMkLst>
        </pc:spChg>
        <pc:spChg chg="mod">
          <ac:chgData name="Abdessamad Derraz" userId="4c6d9526346a9ae3" providerId="LiveId" clId="{58B11DF5-9EB5-4B78-BC55-C678D913044A}" dt="2022-07-23T13:48:53.418" v="696"/>
          <ac:spMkLst>
            <pc:docMk/>
            <pc:sldMk cId="3304366609" sldId="313"/>
            <ac:spMk id="194" creationId="{77AE028F-8CD7-BBB0-48A1-435B071E9EFC}"/>
          </ac:spMkLst>
        </pc:spChg>
        <pc:spChg chg="mod">
          <ac:chgData name="Abdessamad Derraz" userId="4c6d9526346a9ae3" providerId="LiveId" clId="{58B11DF5-9EB5-4B78-BC55-C678D913044A}" dt="2022-07-23T13:48:53.418" v="696"/>
          <ac:spMkLst>
            <pc:docMk/>
            <pc:sldMk cId="3304366609" sldId="313"/>
            <ac:spMk id="195" creationId="{6108D41F-A340-D67C-6775-AC8BAE198DFB}"/>
          </ac:spMkLst>
        </pc:spChg>
        <pc:spChg chg="mod">
          <ac:chgData name="Abdessamad Derraz" userId="4c6d9526346a9ae3" providerId="LiveId" clId="{58B11DF5-9EB5-4B78-BC55-C678D913044A}" dt="2022-07-23T13:48:53.418" v="696"/>
          <ac:spMkLst>
            <pc:docMk/>
            <pc:sldMk cId="3304366609" sldId="313"/>
            <ac:spMk id="196" creationId="{00477313-EA46-A565-4821-B95ACA638267}"/>
          </ac:spMkLst>
        </pc:spChg>
        <pc:spChg chg="mod">
          <ac:chgData name="Abdessamad Derraz" userId="4c6d9526346a9ae3" providerId="LiveId" clId="{58B11DF5-9EB5-4B78-BC55-C678D913044A}" dt="2022-07-23T13:48:53.418" v="696"/>
          <ac:spMkLst>
            <pc:docMk/>
            <pc:sldMk cId="3304366609" sldId="313"/>
            <ac:spMk id="197" creationId="{088D1025-0C93-D0DC-F498-1169035E79AD}"/>
          </ac:spMkLst>
        </pc:spChg>
        <pc:spChg chg="mod">
          <ac:chgData name="Abdessamad Derraz" userId="4c6d9526346a9ae3" providerId="LiveId" clId="{58B11DF5-9EB5-4B78-BC55-C678D913044A}" dt="2022-07-23T13:48:53.418" v="696"/>
          <ac:spMkLst>
            <pc:docMk/>
            <pc:sldMk cId="3304366609" sldId="313"/>
            <ac:spMk id="198" creationId="{A605F09B-BCEE-59D4-9BCC-3C7F1A8EA63A}"/>
          </ac:spMkLst>
        </pc:spChg>
        <pc:spChg chg="mod">
          <ac:chgData name="Abdessamad Derraz" userId="4c6d9526346a9ae3" providerId="LiveId" clId="{58B11DF5-9EB5-4B78-BC55-C678D913044A}" dt="2022-07-23T13:48:53.418" v="696"/>
          <ac:spMkLst>
            <pc:docMk/>
            <pc:sldMk cId="3304366609" sldId="313"/>
            <ac:spMk id="199" creationId="{63C8AE88-0CF9-CC83-C9F8-F29364077DE8}"/>
          </ac:spMkLst>
        </pc:spChg>
        <pc:spChg chg="mod">
          <ac:chgData name="Abdessamad Derraz" userId="4c6d9526346a9ae3" providerId="LiveId" clId="{58B11DF5-9EB5-4B78-BC55-C678D913044A}" dt="2022-07-23T13:48:53.418" v="696"/>
          <ac:spMkLst>
            <pc:docMk/>
            <pc:sldMk cId="3304366609" sldId="313"/>
            <ac:spMk id="200" creationId="{5805FAAE-F27B-0783-6888-F9B7A3FF2883}"/>
          </ac:spMkLst>
        </pc:spChg>
        <pc:spChg chg="mod">
          <ac:chgData name="Abdessamad Derraz" userId="4c6d9526346a9ae3" providerId="LiveId" clId="{58B11DF5-9EB5-4B78-BC55-C678D913044A}" dt="2022-07-23T13:48:53.418" v="696"/>
          <ac:spMkLst>
            <pc:docMk/>
            <pc:sldMk cId="3304366609" sldId="313"/>
            <ac:spMk id="201" creationId="{B7561CF2-8B65-43D1-B9DB-2D237C97DF31}"/>
          </ac:spMkLst>
        </pc:spChg>
        <pc:spChg chg="mod">
          <ac:chgData name="Abdessamad Derraz" userId="4c6d9526346a9ae3" providerId="LiveId" clId="{58B11DF5-9EB5-4B78-BC55-C678D913044A}" dt="2022-07-23T13:48:53.418" v="696"/>
          <ac:spMkLst>
            <pc:docMk/>
            <pc:sldMk cId="3304366609" sldId="313"/>
            <ac:spMk id="202" creationId="{0FB856B9-EEDD-DEBC-E51E-D32A5429F132}"/>
          </ac:spMkLst>
        </pc:spChg>
        <pc:spChg chg="mod">
          <ac:chgData name="Abdessamad Derraz" userId="4c6d9526346a9ae3" providerId="LiveId" clId="{58B11DF5-9EB5-4B78-BC55-C678D913044A}" dt="2022-07-23T13:48:53.418" v="696"/>
          <ac:spMkLst>
            <pc:docMk/>
            <pc:sldMk cId="3304366609" sldId="313"/>
            <ac:spMk id="203" creationId="{83E9C37F-E99D-7735-14D2-813873ADD916}"/>
          </ac:spMkLst>
        </pc:spChg>
        <pc:spChg chg="mod">
          <ac:chgData name="Abdessamad Derraz" userId="4c6d9526346a9ae3" providerId="LiveId" clId="{58B11DF5-9EB5-4B78-BC55-C678D913044A}" dt="2022-07-23T13:48:53.418" v="696"/>
          <ac:spMkLst>
            <pc:docMk/>
            <pc:sldMk cId="3304366609" sldId="313"/>
            <ac:spMk id="204" creationId="{A7D5B12D-A99F-4109-7CCF-C2B91B37E6F6}"/>
          </ac:spMkLst>
        </pc:spChg>
        <pc:spChg chg="mod">
          <ac:chgData name="Abdessamad Derraz" userId="4c6d9526346a9ae3" providerId="LiveId" clId="{58B11DF5-9EB5-4B78-BC55-C678D913044A}" dt="2022-07-23T13:48:53.418" v="696"/>
          <ac:spMkLst>
            <pc:docMk/>
            <pc:sldMk cId="3304366609" sldId="313"/>
            <ac:spMk id="205" creationId="{3BFA5B23-5F0F-9D00-351A-57B901252202}"/>
          </ac:spMkLst>
        </pc:spChg>
        <pc:spChg chg="mod">
          <ac:chgData name="Abdessamad Derraz" userId="4c6d9526346a9ae3" providerId="LiveId" clId="{58B11DF5-9EB5-4B78-BC55-C678D913044A}" dt="2022-07-23T13:48:53.418" v="696"/>
          <ac:spMkLst>
            <pc:docMk/>
            <pc:sldMk cId="3304366609" sldId="313"/>
            <ac:spMk id="206" creationId="{C7E4D878-622A-3FD7-5281-022EE6462952}"/>
          </ac:spMkLst>
        </pc:spChg>
        <pc:spChg chg="mod">
          <ac:chgData name="Abdessamad Derraz" userId="4c6d9526346a9ae3" providerId="LiveId" clId="{58B11DF5-9EB5-4B78-BC55-C678D913044A}" dt="2022-07-23T13:48:53.418" v="696"/>
          <ac:spMkLst>
            <pc:docMk/>
            <pc:sldMk cId="3304366609" sldId="313"/>
            <ac:spMk id="207" creationId="{5C47F82B-03B8-BAB6-3495-F6453A876BA8}"/>
          </ac:spMkLst>
        </pc:spChg>
        <pc:spChg chg="mod">
          <ac:chgData name="Abdessamad Derraz" userId="4c6d9526346a9ae3" providerId="LiveId" clId="{58B11DF5-9EB5-4B78-BC55-C678D913044A}" dt="2022-07-23T13:48:53.418" v="696"/>
          <ac:spMkLst>
            <pc:docMk/>
            <pc:sldMk cId="3304366609" sldId="313"/>
            <ac:spMk id="208" creationId="{70943B2C-4EDB-1897-857C-40F0DE025B5C}"/>
          </ac:spMkLst>
        </pc:spChg>
        <pc:spChg chg="mod">
          <ac:chgData name="Abdessamad Derraz" userId="4c6d9526346a9ae3" providerId="LiveId" clId="{58B11DF5-9EB5-4B78-BC55-C678D913044A}" dt="2022-07-23T13:48:53.418" v="696"/>
          <ac:spMkLst>
            <pc:docMk/>
            <pc:sldMk cId="3304366609" sldId="313"/>
            <ac:spMk id="209" creationId="{D5043FFC-420E-B146-F1D9-B034FD5C1D90}"/>
          </ac:spMkLst>
        </pc:spChg>
        <pc:spChg chg="mod">
          <ac:chgData name="Abdessamad Derraz" userId="4c6d9526346a9ae3" providerId="LiveId" clId="{58B11DF5-9EB5-4B78-BC55-C678D913044A}" dt="2022-07-23T13:48:53.418" v="696"/>
          <ac:spMkLst>
            <pc:docMk/>
            <pc:sldMk cId="3304366609" sldId="313"/>
            <ac:spMk id="210" creationId="{71548073-45CA-71E0-1DF2-0EE0E3DD38EE}"/>
          </ac:spMkLst>
        </pc:spChg>
        <pc:spChg chg="mod">
          <ac:chgData name="Abdessamad Derraz" userId="4c6d9526346a9ae3" providerId="LiveId" clId="{58B11DF5-9EB5-4B78-BC55-C678D913044A}" dt="2022-07-23T13:48:53.418" v="696"/>
          <ac:spMkLst>
            <pc:docMk/>
            <pc:sldMk cId="3304366609" sldId="313"/>
            <ac:spMk id="211" creationId="{D5257ED3-B0A8-F09A-2919-C452D9516656}"/>
          </ac:spMkLst>
        </pc:spChg>
        <pc:spChg chg="mod">
          <ac:chgData name="Abdessamad Derraz" userId="4c6d9526346a9ae3" providerId="LiveId" clId="{58B11DF5-9EB5-4B78-BC55-C678D913044A}" dt="2022-07-23T13:48:53.418" v="696"/>
          <ac:spMkLst>
            <pc:docMk/>
            <pc:sldMk cId="3304366609" sldId="313"/>
            <ac:spMk id="212" creationId="{5155D525-1AC2-33C2-4E06-B8C177607AC2}"/>
          </ac:spMkLst>
        </pc:spChg>
        <pc:spChg chg="mod">
          <ac:chgData name="Abdessamad Derraz" userId="4c6d9526346a9ae3" providerId="LiveId" clId="{58B11DF5-9EB5-4B78-BC55-C678D913044A}" dt="2022-07-23T13:48:53.418" v="696"/>
          <ac:spMkLst>
            <pc:docMk/>
            <pc:sldMk cId="3304366609" sldId="313"/>
            <ac:spMk id="213" creationId="{3A22004E-A874-490A-1D41-D3DA02D3A359}"/>
          </ac:spMkLst>
        </pc:spChg>
        <pc:spChg chg="mod">
          <ac:chgData name="Abdessamad Derraz" userId="4c6d9526346a9ae3" providerId="LiveId" clId="{58B11DF5-9EB5-4B78-BC55-C678D913044A}" dt="2022-07-23T13:48:53.418" v="696"/>
          <ac:spMkLst>
            <pc:docMk/>
            <pc:sldMk cId="3304366609" sldId="313"/>
            <ac:spMk id="214" creationId="{6093B3AC-E563-B441-EE99-331BD00751DB}"/>
          </ac:spMkLst>
        </pc:spChg>
        <pc:spChg chg="mod">
          <ac:chgData name="Abdessamad Derraz" userId="4c6d9526346a9ae3" providerId="LiveId" clId="{58B11DF5-9EB5-4B78-BC55-C678D913044A}" dt="2022-07-23T13:48:53.418" v="696"/>
          <ac:spMkLst>
            <pc:docMk/>
            <pc:sldMk cId="3304366609" sldId="313"/>
            <ac:spMk id="215" creationId="{312DF1BF-D9EF-777C-FCC7-BC5B9B220037}"/>
          </ac:spMkLst>
        </pc:spChg>
        <pc:spChg chg="mod">
          <ac:chgData name="Abdessamad Derraz" userId="4c6d9526346a9ae3" providerId="LiveId" clId="{58B11DF5-9EB5-4B78-BC55-C678D913044A}" dt="2022-07-23T13:48:53.418" v="696"/>
          <ac:spMkLst>
            <pc:docMk/>
            <pc:sldMk cId="3304366609" sldId="313"/>
            <ac:spMk id="216" creationId="{DFF4290A-2C5C-5A29-F1A7-7FE88F58FA5D}"/>
          </ac:spMkLst>
        </pc:spChg>
        <pc:spChg chg="mod">
          <ac:chgData name="Abdessamad Derraz" userId="4c6d9526346a9ae3" providerId="LiveId" clId="{58B11DF5-9EB5-4B78-BC55-C678D913044A}" dt="2022-07-23T13:48:53.418" v="696"/>
          <ac:spMkLst>
            <pc:docMk/>
            <pc:sldMk cId="3304366609" sldId="313"/>
            <ac:spMk id="217" creationId="{E8F27CBB-31A6-FD09-AF58-CAFE152DF203}"/>
          </ac:spMkLst>
        </pc:spChg>
        <pc:spChg chg="mod">
          <ac:chgData name="Abdessamad Derraz" userId="4c6d9526346a9ae3" providerId="LiveId" clId="{58B11DF5-9EB5-4B78-BC55-C678D913044A}" dt="2022-07-23T13:48:53.418" v="696"/>
          <ac:spMkLst>
            <pc:docMk/>
            <pc:sldMk cId="3304366609" sldId="313"/>
            <ac:spMk id="218" creationId="{17A2E68B-7A09-2A6A-11C1-1E1F5C510B9D}"/>
          </ac:spMkLst>
        </pc:spChg>
        <pc:spChg chg="mod">
          <ac:chgData name="Abdessamad Derraz" userId="4c6d9526346a9ae3" providerId="LiveId" clId="{58B11DF5-9EB5-4B78-BC55-C678D913044A}" dt="2022-07-23T13:48:53.418" v="696"/>
          <ac:spMkLst>
            <pc:docMk/>
            <pc:sldMk cId="3304366609" sldId="313"/>
            <ac:spMk id="219" creationId="{DEBD316B-E5BA-25F9-9452-1F6CAA0EB356}"/>
          </ac:spMkLst>
        </pc:spChg>
        <pc:spChg chg="mod">
          <ac:chgData name="Abdessamad Derraz" userId="4c6d9526346a9ae3" providerId="LiveId" clId="{58B11DF5-9EB5-4B78-BC55-C678D913044A}" dt="2022-07-23T13:48:53.418" v="696"/>
          <ac:spMkLst>
            <pc:docMk/>
            <pc:sldMk cId="3304366609" sldId="313"/>
            <ac:spMk id="220" creationId="{7E2264A8-5718-E92B-856A-B5FB32C22747}"/>
          </ac:spMkLst>
        </pc:spChg>
        <pc:spChg chg="mod">
          <ac:chgData name="Abdessamad Derraz" userId="4c6d9526346a9ae3" providerId="LiveId" clId="{58B11DF5-9EB5-4B78-BC55-C678D913044A}" dt="2022-07-23T13:48:53.418" v="696"/>
          <ac:spMkLst>
            <pc:docMk/>
            <pc:sldMk cId="3304366609" sldId="313"/>
            <ac:spMk id="221" creationId="{366C95AE-1950-DA77-B54F-02DED336AC8C}"/>
          </ac:spMkLst>
        </pc:spChg>
        <pc:spChg chg="mod">
          <ac:chgData name="Abdessamad Derraz" userId="4c6d9526346a9ae3" providerId="LiveId" clId="{58B11DF5-9EB5-4B78-BC55-C678D913044A}" dt="2022-07-23T13:48:53.418" v="696"/>
          <ac:spMkLst>
            <pc:docMk/>
            <pc:sldMk cId="3304366609" sldId="313"/>
            <ac:spMk id="222" creationId="{D9D4C262-7F80-3A6D-158A-B5065052CAD0}"/>
          </ac:spMkLst>
        </pc:spChg>
        <pc:spChg chg="mod">
          <ac:chgData name="Abdessamad Derraz" userId="4c6d9526346a9ae3" providerId="LiveId" clId="{58B11DF5-9EB5-4B78-BC55-C678D913044A}" dt="2022-07-23T13:48:53.418" v="696"/>
          <ac:spMkLst>
            <pc:docMk/>
            <pc:sldMk cId="3304366609" sldId="313"/>
            <ac:spMk id="223" creationId="{093303A8-1F2A-7F0E-1D1A-C9566EC76278}"/>
          </ac:spMkLst>
        </pc:spChg>
        <pc:spChg chg="mod">
          <ac:chgData name="Abdessamad Derraz" userId="4c6d9526346a9ae3" providerId="LiveId" clId="{58B11DF5-9EB5-4B78-BC55-C678D913044A}" dt="2022-07-23T13:48:53.418" v="696"/>
          <ac:spMkLst>
            <pc:docMk/>
            <pc:sldMk cId="3304366609" sldId="313"/>
            <ac:spMk id="224" creationId="{2A5E6067-EAF7-B6E1-E744-18B2C5DE5E0D}"/>
          </ac:spMkLst>
        </pc:spChg>
        <pc:spChg chg="mod">
          <ac:chgData name="Abdessamad Derraz" userId="4c6d9526346a9ae3" providerId="LiveId" clId="{58B11DF5-9EB5-4B78-BC55-C678D913044A}" dt="2022-07-23T13:48:53.418" v="696"/>
          <ac:spMkLst>
            <pc:docMk/>
            <pc:sldMk cId="3304366609" sldId="313"/>
            <ac:spMk id="225" creationId="{BD819E1E-C7B5-80B7-D631-30071292108F}"/>
          </ac:spMkLst>
        </pc:spChg>
        <pc:spChg chg="mod">
          <ac:chgData name="Abdessamad Derraz" userId="4c6d9526346a9ae3" providerId="LiveId" clId="{58B11DF5-9EB5-4B78-BC55-C678D913044A}" dt="2022-07-23T13:48:53.418" v="696"/>
          <ac:spMkLst>
            <pc:docMk/>
            <pc:sldMk cId="3304366609" sldId="313"/>
            <ac:spMk id="226" creationId="{7E42C0F6-5A52-4A96-5F5F-380B3E9C8790}"/>
          </ac:spMkLst>
        </pc:spChg>
        <pc:spChg chg="mod">
          <ac:chgData name="Abdessamad Derraz" userId="4c6d9526346a9ae3" providerId="LiveId" clId="{58B11DF5-9EB5-4B78-BC55-C678D913044A}" dt="2022-07-23T13:48:53.418" v="696"/>
          <ac:spMkLst>
            <pc:docMk/>
            <pc:sldMk cId="3304366609" sldId="313"/>
            <ac:spMk id="227" creationId="{6AD68586-8242-A7D5-A8CB-7B0AB9B38987}"/>
          </ac:spMkLst>
        </pc:spChg>
        <pc:spChg chg="mod">
          <ac:chgData name="Abdessamad Derraz" userId="4c6d9526346a9ae3" providerId="LiveId" clId="{58B11DF5-9EB5-4B78-BC55-C678D913044A}" dt="2022-07-23T13:48:53.418" v="696"/>
          <ac:spMkLst>
            <pc:docMk/>
            <pc:sldMk cId="3304366609" sldId="313"/>
            <ac:spMk id="228" creationId="{B1B590DE-6096-2DFE-F2D3-421ACC17A68C}"/>
          </ac:spMkLst>
        </pc:spChg>
        <pc:spChg chg="mod">
          <ac:chgData name="Abdessamad Derraz" userId="4c6d9526346a9ae3" providerId="LiveId" clId="{58B11DF5-9EB5-4B78-BC55-C678D913044A}" dt="2022-07-23T13:48:53.418" v="696"/>
          <ac:spMkLst>
            <pc:docMk/>
            <pc:sldMk cId="3304366609" sldId="313"/>
            <ac:spMk id="229" creationId="{18C79441-54D7-EFE8-EABA-C883AF78BE93}"/>
          </ac:spMkLst>
        </pc:spChg>
        <pc:spChg chg="mod">
          <ac:chgData name="Abdessamad Derraz" userId="4c6d9526346a9ae3" providerId="LiveId" clId="{58B11DF5-9EB5-4B78-BC55-C678D913044A}" dt="2022-07-23T13:48:53.418" v="696"/>
          <ac:spMkLst>
            <pc:docMk/>
            <pc:sldMk cId="3304366609" sldId="313"/>
            <ac:spMk id="230" creationId="{E068F23D-9BA4-2428-E2CF-0E66CB4BFB0F}"/>
          </ac:spMkLst>
        </pc:spChg>
        <pc:spChg chg="mod">
          <ac:chgData name="Abdessamad Derraz" userId="4c6d9526346a9ae3" providerId="LiveId" clId="{58B11DF5-9EB5-4B78-BC55-C678D913044A}" dt="2022-07-23T13:48:53.418" v="696"/>
          <ac:spMkLst>
            <pc:docMk/>
            <pc:sldMk cId="3304366609" sldId="313"/>
            <ac:spMk id="231" creationId="{8285C0BC-4D99-C8D7-876F-41AFB4DE2679}"/>
          </ac:spMkLst>
        </pc:spChg>
        <pc:spChg chg="mod">
          <ac:chgData name="Abdessamad Derraz" userId="4c6d9526346a9ae3" providerId="LiveId" clId="{58B11DF5-9EB5-4B78-BC55-C678D913044A}" dt="2022-07-23T13:48:53.418" v="696"/>
          <ac:spMkLst>
            <pc:docMk/>
            <pc:sldMk cId="3304366609" sldId="313"/>
            <ac:spMk id="232" creationId="{634BE697-C3AA-BA93-01A2-BDF6736ECE31}"/>
          </ac:spMkLst>
        </pc:spChg>
        <pc:spChg chg="mod">
          <ac:chgData name="Abdessamad Derraz" userId="4c6d9526346a9ae3" providerId="LiveId" clId="{58B11DF5-9EB5-4B78-BC55-C678D913044A}" dt="2022-07-23T13:48:53.418" v="696"/>
          <ac:spMkLst>
            <pc:docMk/>
            <pc:sldMk cId="3304366609" sldId="313"/>
            <ac:spMk id="233" creationId="{544BF2B3-43D4-8FBF-A44B-46A9C8571E35}"/>
          </ac:spMkLst>
        </pc:spChg>
        <pc:spChg chg="mod">
          <ac:chgData name="Abdessamad Derraz" userId="4c6d9526346a9ae3" providerId="LiveId" clId="{58B11DF5-9EB5-4B78-BC55-C678D913044A}" dt="2022-07-23T13:48:53.418" v="696"/>
          <ac:spMkLst>
            <pc:docMk/>
            <pc:sldMk cId="3304366609" sldId="313"/>
            <ac:spMk id="234" creationId="{D84C2F12-FB33-9BE7-C8BA-BCCE535753E3}"/>
          </ac:spMkLst>
        </pc:spChg>
        <pc:spChg chg="mod">
          <ac:chgData name="Abdessamad Derraz" userId="4c6d9526346a9ae3" providerId="LiveId" clId="{58B11DF5-9EB5-4B78-BC55-C678D913044A}" dt="2022-07-23T13:48:53.418" v="696"/>
          <ac:spMkLst>
            <pc:docMk/>
            <pc:sldMk cId="3304366609" sldId="313"/>
            <ac:spMk id="235" creationId="{85EA3909-97D6-F27D-6715-7A3F67822FC5}"/>
          </ac:spMkLst>
        </pc:spChg>
        <pc:spChg chg="mod">
          <ac:chgData name="Abdessamad Derraz" userId="4c6d9526346a9ae3" providerId="LiveId" clId="{58B11DF5-9EB5-4B78-BC55-C678D913044A}" dt="2022-07-23T13:48:53.418" v="696"/>
          <ac:spMkLst>
            <pc:docMk/>
            <pc:sldMk cId="3304366609" sldId="313"/>
            <ac:spMk id="236" creationId="{7090A482-EDA7-2230-2E34-ECBA9EA4FAD8}"/>
          </ac:spMkLst>
        </pc:spChg>
        <pc:spChg chg="mod">
          <ac:chgData name="Abdessamad Derraz" userId="4c6d9526346a9ae3" providerId="LiveId" clId="{58B11DF5-9EB5-4B78-BC55-C678D913044A}" dt="2022-07-23T13:48:53.418" v="696"/>
          <ac:spMkLst>
            <pc:docMk/>
            <pc:sldMk cId="3304366609" sldId="313"/>
            <ac:spMk id="237" creationId="{0EE0F004-708C-2101-51DF-762B55B7A592}"/>
          </ac:spMkLst>
        </pc:spChg>
        <pc:spChg chg="mod">
          <ac:chgData name="Abdessamad Derraz" userId="4c6d9526346a9ae3" providerId="LiveId" clId="{58B11DF5-9EB5-4B78-BC55-C678D913044A}" dt="2022-07-23T13:48:53.418" v="696"/>
          <ac:spMkLst>
            <pc:docMk/>
            <pc:sldMk cId="3304366609" sldId="313"/>
            <ac:spMk id="238" creationId="{FF39121C-A71A-3E31-EE14-A962160221B9}"/>
          </ac:spMkLst>
        </pc:spChg>
        <pc:spChg chg="mod">
          <ac:chgData name="Abdessamad Derraz" userId="4c6d9526346a9ae3" providerId="LiveId" clId="{58B11DF5-9EB5-4B78-BC55-C678D913044A}" dt="2022-07-23T13:48:53.418" v="696"/>
          <ac:spMkLst>
            <pc:docMk/>
            <pc:sldMk cId="3304366609" sldId="313"/>
            <ac:spMk id="239" creationId="{CDBF54BB-68D3-E7FC-53DF-EB52C078A8DB}"/>
          </ac:spMkLst>
        </pc:spChg>
        <pc:spChg chg="mod">
          <ac:chgData name="Abdessamad Derraz" userId="4c6d9526346a9ae3" providerId="LiveId" clId="{58B11DF5-9EB5-4B78-BC55-C678D913044A}" dt="2022-07-23T13:48:53.418" v="696"/>
          <ac:spMkLst>
            <pc:docMk/>
            <pc:sldMk cId="3304366609" sldId="313"/>
            <ac:spMk id="240" creationId="{E75AD84D-18A7-6393-DA44-78223F59904C}"/>
          </ac:spMkLst>
        </pc:spChg>
        <pc:spChg chg="mod">
          <ac:chgData name="Abdessamad Derraz" userId="4c6d9526346a9ae3" providerId="LiveId" clId="{58B11DF5-9EB5-4B78-BC55-C678D913044A}" dt="2022-07-23T13:48:53.418" v="696"/>
          <ac:spMkLst>
            <pc:docMk/>
            <pc:sldMk cId="3304366609" sldId="313"/>
            <ac:spMk id="241" creationId="{AF7E55B8-CF09-ADA1-04C2-73F8E02A887B}"/>
          </ac:spMkLst>
        </pc:spChg>
        <pc:spChg chg="mod">
          <ac:chgData name="Abdessamad Derraz" userId="4c6d9526346a9ae3" providerId="LiveId" clId="{58B11DF5-9EB5-4B78-BC55-C678D913044A}" dt="2022-07-23T13:48:53.418" v="696"/>
          <ac:spMkLst>
            <pc:docMk/>
            <pc:sldMk cId="3304366609" sldId="313"/>
            <ac:spMk id="242" creationId="{523C8CAA-E1A0-A250-B578-D3D30D82093B}"/>
          </ac:spMkLst>
        </pc:spChg>
        <pc:spChg chg="mod">
          <ac:chgData name="Abdessamad Derraz" userId="4c6d9526346a9ae3" providerId="LiveId" clId="{58B11DF5-9EB5-4B78-BC55-C678D913044A}" dt="2022-07-23T13:48:53.418" v="696"/>
          <ac:spMkLst>
            <pc:docMk/>
            <pc:sldMk cId="3304366609" sldId="313"/>
            <ac:spMk id="243" creationId="{05EC9E7A-162D-6797-7AF0-E2087901F376}"/>
          </ac:spMkLst>
        </pc:spChg>
        <pc:spChg chg="mod">
          <ac:chgData name="Abdessamad Derraz" userId="4c6d9526346a9ae3" providerId="LiveId" clId="{58B11DF5-9EB5-4B78-BC55-C678D913044A}" dt="2022-07-23T13:48:53.418" v="696"/>
          <ac:spMkLst>
            <pc:docMk/>
            <pc:sldMk cId="3304366609" sldId="313"/>
            <ac:spMk id="244" creationId="{5A266B7F-32BF-3E19-D0BA-5C5151944E4E}"/>
          </ac:spMkLst>
        </pc:spChg>
        <pc:spChg chg="mod">
          <ac:chgData name="Abdessamad Derraz" userId="4c6d9526346a9ae3" providerId="LiveId" clId="{58B11DF5-9EB5-4B78-BC55-C678D913044A}" dt="2022-07-23T13:48:53.418" v="696"/>
          <ac:spMkLst>
            <pc:docMk/>
            <pc:sldMk cId="3304366609" sldId="313"/>
            <ac:spMk id="245" creationId="{C6D8E6CC-2189-8E07-8428-77AC43BD86D0}"/>
          </ac:spMkLst>
        </pc:spChg>
        <pc:spChg chg="mod">
          <ac:chgData name="Abdessamad Derraz" userId="4c6d9526346a9ae3" providerId="LiveId" clId="{58B11DF5-9EB5-4B78-BC55-C678D913044A}" dt="2022-07-23T13:48:53.418" v="696"/>
          <ac:spMkLst>
            <pc:docMk/>
            <pc:sldMk cId="3304366609" sldId="313"/>
            <ac:spMk id="246" creationId="{1A0757C5-D1A5-3972-B73E-9AAC254091BB}"/>
          </ac:spMkLst>
        </pc:spChg>
        <pc:spChg chg="mod">
          <ac:chgData name="Abdessamad Derraz" userId="4c6d9526346a9ae3" providerId="LiveId" clId="{58B11DF5-9EB5-4B78-BC55-C678D913044A}" dt="2022-07-23T13:48:53.418" v="696"/>
          <ac:spMkLst>
            <pc:docMk/>
            <pc:sldMk cId="3304366609" sldId="313"/>
            <ac:spMk id="247" creationId="{E1172D99-4CDC-39B6-008E-6283C257EB36}"/>
          </ac:spMkLst>
        </pc:spChg>
        <pc:spChg chg="mod">
          <ac:chgData name="Abdessamad Derraz" userId="4c6d9526346a9ae3" providerId="LiveId" clId="{58B11DF5-9EB5-4B78-BC55-C678D913044A}" dt="2022-07-23T13:48:53.418" v="696"/>
          <ac:spMkLst>
            <pc:docMk/>
            <pc:sldMk cId="3304366609" sldId="313"/>
            <ac:spMk id="248" creationId="{ABDE01E5-85A5-75AF-257D-CF1499DA29A1}"/>
          </ac:spMkLst>
        </pc:spChg>
        <pc:spChg chg="mod">
          <ac:chgData name="Abdessamad Derraz" userId="4c6d9526346a9ae3" providerId="LiveId" clId="{58B11DF5-9EB5-4B78-BC55-C678D913044A}" dt="2022-07-23T13:48:53.418" v="696"/>
          <ac:spMkLst>
            <pc:docMk/>
            <pc:sldMk cId="3304366609" sldId="313"/>
            <ac:spMk id="249" creationId="{92F1B871-7B2F-3F90-3C9E-577A3F08AFBE}"/>
          </ac:spMkLst>
        </pc:spChg>
        <pc:spChg chg="mod">
          <ac:chgData name="Abdessamad Derraz" userId="4c6d9526346a9ae3" providerId="LiveId" clId="{58B11DF5-9EB5-4B78-BC55-C678D913044A}" dt="2022-07-23T13:48:53.418" v="696"/>
          <ac:spMkLst>
            <pc:docMk/>
            <pc:sldMk cId="3304366609" sldId="313"/>
            <ac:spMk id="250" creationId="{729DC6D5-D31E-B3B7-B2D0-6E32B62AB026}"/>
          </ac:spMkLst>
        </pc:spChg>
        <pc:spChg chg="mod">
          <ac:chgData name="Abdessamad Derraz" userId="4c6d9526346a9ae3" providerId="LiveId" clId="{58B11DF5-9EB5-4B78-BC55-C678D913044A}" dt="2022-07-23T13:48:53.418" v="696"/>
          <ac:spMkLst>
            <pc:docMk/>
            <pc:sldMk cId="3304366609" sldId="313"/>
            <ac:spMk id="251" creationId="{6F02AFE3-8181-6D19-68E6-3BFF6D97C69B}"/>
          </ac:spMkLst>
        </pc:spChg>
        <pc:spChg chg="mod">
          <ac:chgData name="Abdessamad Derraz" userId="4c6d9526346a9ae3" providerId="LiveId" clId="{58B11DF5-9EB5-4B78-BC55-C678D913044A}" dt="2022-07-23T13:48:53.418" v="696"/>
          <ac:spMkLst>
            <pc:docMk/>
            <pc:sldMk cId="3304366609" sldId="313"/>
            <ac:spMk id="252" creationId="{1A2A35CA-C38F-9DFB-831C-E7A10952CFDE}"/>
          </ac:spMkLst>
        </pc:spChg>
        <pc:spChg chg="mod">
          <ac:chgData name="Abdessamad Derraz" userId="4c6d9526346a9ae3" providerId="LiveId" clId="{58B11DF5-9EB5-4B78-BC55-C678D913044A}" dt="2022-07-23T13:48:53.418" v="696"/>
          <ac:spMkLst>
            <pc:docMk/>
            <pc:sldMk cId="3304366609" sldId="313"/>
            <ac:spMk id="253" creationId="{4A9F393B-ADC0-CBCA-E78E-50B88C20CE4B}"/>
          </ac:spMkLst>
        </pc:spChg>
        <pc:spChg chg="mod">
          <ac:chgData name="Abdessamad Derraz" userId="4c6d9526346a9ae3" providerId="LiveId" clId="{58B11DF5-9EB5-4B78-BC55-C678D913044A}" dt="2022-07-23T13:48:53.418" v="696"/>
          <ac:spMkLst>
            <pc:docMk/>
            <pc:sldMk cId="3304366609" sldId="313"/>
            <ac:spMk id="254" creationId="{276E47D9-9C9F-4356-42F4-318820E17C54}"/>
          </ac:spMkLst>
        </pc:spChg>
        <pc:spChg chg="mod">
          <ac:chgData name="Abdessamad Derraz" userId="4c6d9526346a9ae3" providerId="LiveId" clId="{58B11DF5-9EB5-4B78-BC55-C678D913044A}" dt="2022-07-23T13:48:53.418" v="696"/>
          <ac:spMkLst>
            <pc:docMk/>
            <pc:sldMk cId="3304366609" sldId="313"/>
            <ac:spMk id="255" creationId="{98DBCC6F-CD7A-9F72-EC4B-73789E740C68}"/>
          </ac:spMkLst>
        </pc:spChg>
        <pc:spChg chg="mod">
          <ac:chgData name="Abdessamad Derraz" userId="4c6d9526346a9ae3" providerId="LiveId" clId="{58B11DF5-9EB5-4B78-BC55-C678D913044A}" dt="2022-07-23T13:48:53.418" v="696"/>
          <ac:spMkLst>
            <pc:docMk/>
            <pc:sldMk cId="3304366609" sldId="313"/>
            <ac:spMk id="256" creationId="{59AFEB72-C8A5-DFA4-FC6F-74F0E0142AD5}"/>
          </ac:spMkLst>
        </pc:spChg>
        <pc:spChg chg="mod">
          <ac:chgData name="Abdessamad Derraz" userId="4c6d9526346a9ae3" providerId="LiveId" clId="{58B11DF5-9EB5-4B78-BC55-C678D913044A}" dt="2022-07-23T13:48:53.418" v="696"/>
          <ac:spMkLst>
            <pc:docMk/>
            <pc:sldMk cId="3304366609" sldId="313"/>
            <ac:spMk id="257" creationId="{0048C1D5-2A31-D0B0-5E52-8E7CCF5CBC1C}"/>
          </ac:spMkLst>
        </pc:spChg>
        <pc:spChg chg="mod">
          <ac:chgData name="Abdessamad Derraz" userId="4c6d9526346a9ae3" providerId="LiveId" clId="{58B11DF5-9EB5-4B78-BC55-C678D913044A}" dt="2022-07-23T13:48:53.418" v="696"/>
          <ac:spMkLst>
            <pc:docMk/>
            <pc:sldMk cId="3304366609" sldId="313"/>
            <ac:spMk id="258" creationId="{AA5D8A02-43C3-B17D-9182-28D400D162D8}"/>
          </ac:spMkLst>
        </pc:spChg>
        <pc:spChg chg="mod">
          <ac:chgData name="Abdessamad Derraz" userId="4c6d9526346a9ae3" providerId="LiveId" clId="{58B11DF5-9EB5-4B78-BC55-C678D913044A}" dt="2022-07-23T13:48:53.418" v="696"/>
          <ac:spMkLst>
            <pc:docMk/>
            <pc:sldMk cId="3304366609" sldId="313"/>
            <ac:spMk id="259" creationId="{B2630542-BF7A-1F2B-7D36-6CE1FD381E1A}"/>
          </ac:spMkLst>
        </pc:spChg>
        <pc:spChg chg="mod">
          <ac:chgData name="Abdessamad Derraz" userId="4c6d9526346a9ae3" providerId="LiveId" clId="{58B11DF5-9EB5-4B78-BC55-C678D913044A}" dt="2022-07-23T13:48:53.418" v="696"/>
          <ac:spMkLst>
            <pc:docMk/>
            <pc:sldMk cId="3304366609" sldId="313"/>
            <ac:spMk id="260" creationId="{F77DD57F-3823-9B80-A23D-483DCFE3A3F8}"/>
          </ac:spMkLst>
        </pc:spChg>
        <pc:spChg chg="mod">
          <ac:chgData name="Abdessamad Derraz" userId="4c6d9526346a9ae3" providerId="LiveId" clId="{58B11DF5-9EB5-4B78-BC55-C678D913044A}" dt="2022-07-23T13:48:53.418" v="696"/>
          <ac:spMkLst>
            <pc:docMk/>
            <pc:sldMk cId="3304366609" sldId="313"/>
            <ac:spMk id="261" creationId="{3CD82372-E017-7E0C-6FC3-CB3AED75FFCD}"/>
          </ac:spMkLst>
        </pc:spChg>
        <pc:spChg chg="mod">
          <ac:chgData name="Abdessamad Derraz" userId="4c6d9526346a9ae3" providerId="LiveId" clId="{58B11DF5-9EB5-4B78-BC55-C678D913044A}" dt="2022-07-23T13:48:53.418" v="696"/>
          <ac:spMkLst>
            <pc:docMk/>
            <pc:sldMk cId="3304366609" sldId="313"/>
            <ac:spMk id="262" creationId="{CFB1E31B-C0E7-5051-9072-A0450AE01D26}"/>
          </ac:spMkLst>
        </pc:spChg>
        <pc:spChg chg="mod">
          <ac:chgData name="Abdessamad Derraz" userId="4c6d9526346a9ae3" providerId="LiveId" clId="{58B11DF5-9EB5-4B78-BC55-C678D913044A}" dt="2022-07-23T13:48:53.418" v="696"/>
          <ac:spMkLst>
            <pc:docMk/>
            <pc:sldMk cId="3304366609" sldId="313"/>
            <ac:spMk id="263" creationId="{11CC24FD-55BF-CB43-3441-E61F9C1F2AF4}"/>
          </ac:spMkLst>
        </pc:spChg>
        <pc:spChg chg="mod">
          <ac:chgData name="Abdessamad Derraz" userId="4c6d9526346a9ae3" providerId="LiveId" clId="{58B11DF5-9EB5-4B78-BC55-C678D913044A}" dt="2022-07-23T13:48:53.418" v="696"/>
          <ac:spMkLst>
            <pc:docMk/>
            <pc:sldMk cId="3304366609" sldId="313"/>
            <ac:spMk id="264" creationId="{D9413BEE-C1F2-ED58-D5D2-EA41C7F63D5C}"/>
          </ac:spMkLst>
        </pc:spChg>
        <pc:spChg chg="mod">
          <ac:chgData name="Abdessamad Derraz" userId="4c6d9526346a9ae3" providerId="LiveId" clId="{58B11DF5-9EB5-4B78-BC55-C678D913044A}" dt="2022-07-23T13:48:53.418" v="696"/>
          <ac:spMkLst>
            <pc:docMk/>
            <pc:sldMk cId="3304366609" sldId="313"/>
            <ac:spMk id="265" creationId="{07EC21DB-6825-00B8-77C3-170F36EE5D00}"/>
          </ac:spMkLst>
        </pc:spChg>
        <pc:spChg chg="mod">
          <ac:chgData name="Abdessamad Derraz" userId="4c6d9526346a9ae3" providerId="LiveId" clId="{58B11DF5-9EB5-4B78-BC55-C678D913044A}" dt="2022-07-23T13:48:53.418" v="696"/>
          <ac:spMkLst>
            <pc:docMk/>
            <pc:sldMk cId="3304366609" sldId="313"/>
            <ac:spMk id="266" creationId="{4E881689-8765-15B1-8FCE-347A9E148DDD}"/>
          </ac:spMkLst>
        </pc:spChg>
        <pc:spChg chg="mod">
          <ac:chgData name="Abdessamad Derraz" userId="4c6d9526346a9ae3" providerId="LiveId" clId="{58B11DF5-9EB5-4B78-BC55-C678D913044A}" dt="2022-07-23T13:48:53.418" v="696"/>
          <ac:spMkLst>
            <pc:docMk/>
            <pc:sldMk cId="3304366609" sldId="313"/>
            <ac:spMk id="267" creationId="{96D9D6D3-87F3-C255-E813-1AAB8F8C2221}"/>
          </ac:spMkLst>
        </pc:spChg>
        <pc:spChg chg="mod">
          <ac:chgData name="Abdessamad Derraz" userId="4c6d9526346a9ae3" providerId="LiveId" clId="{58B11DF5-9EB5-4B78-BC55-C678D913044A}" dt="2022-07-23T13:48:53.418" v="696"/>
          <ac:spMkLst>
            <pc:docMk/>
            <pc:sldMk cId="3304366609" sldId="313"/>
            <ac:spMk id="268" creationId="{7179F91E-EFE0-E582-2D9E-E78959922D4F}"/>
          </ac:spMkLst>
        </pc:spChg>
        <pc:spChg chg="mod">
          <ac:chgData name="Abdessamad Derraz" userId="4c6d9526346a9ae3" providerId="LiveId" clId="{58B11DF5-9EB5-4B78-BC55-C678D913044A}" dt="2022-07-23T13:48:53.418" v="696"/>
          <ac:spMkLst>
            <pc:docMk/>
            <pc:sldMk cId="3304366609" sldId="313"/>
            <ac:spMk id="269" creationId="{CDC29BB9-A2F8-30E2-B58C-D1AC601B59EE}"/>
          </ac:spMkLst>
        </pc:spChg>
        <pc:spChg chg="mod">
          <ac:chgData name="Abdessamad Derraz" userId="4c6d9526346a9ae3" providerId="LiveId" clId="{58B11DF5-9EB5-4B78-BC55-C678D913044A}" dt="2022-07-23T13:48:53.418" v="696"/>
          <ac:spMkLst>
            <pc:docMk/>
            <pc:sldMk cId="3304366609" sldId="313"/>
            <ac:spMk id="270" creationId="{F8D8476A-E05A-4924-C4C9-89527D50DEC7}"/>
          </ac:spMkLst>
        </pc:spChg>
        <pc:spChg chg="mod">
          <ac:chgData name="Abdessamad Derraz" userId="4c6d9526346a9ae3" providerId="LiveId" clId="{58B11DF5-9EB5-4B78-BC55-C678D913044A}" dt="2022-07-23T13:48:53.418" v="696"/>
          <ac:spMkLst>
            <pc:docMk/>
            <pc:sldMk cId="3304366609" sldId="313"/>
            <ac:spMk id="271" creationId="{231CEC8C-E935-048D-1D15-780E226F9D12}"/>
          </ac:spMkLst>
        </pc:spChg>
        <pc:spChg chg="mod">
          <ac:chgData name="Abdessamad Derraz" userId="4c6d9526346a9ae3" providerId="LiveId" clId="{58B11DF5-9EB5-4B78-BC55-C678D913044A}" dt="2022-07-23T13:48:53.418" v="696"/>
          <ac:spMkLst>
            <pc:docMk/>
            <pc:sldMk cId="3304366609" sldId="313"/>
            <ac:spMk id="272" creationId="{8D49943B-214E-6574-7D0A-CD531F579A33}"/>
          </ac:spMkLst>
        </pc:spChg>
        <pc:spChg chg="mod">
          <ac:chgData name="Abdessamad Derraz" userId="4c6d9526346a9ae3" providerId="LiveId" clId="{58B11DF5-9EB5-4B78-BC55-C678D913044A}" dt="2022-07-23T13:48:53.418" v="696"/>
          <ac:spMkLst>
            <pc:docMk/>
            <pc:sldMk cId="3304366609" sldId="313"/>
            <ac:spMk id="273" creationId="{D0D835BA-EE15-F700-2C91-39BBB05DB71A}"/>
          </ac:spMkLst>
        </pc:spChg>
        <pc:spChg chg="mod">
          <ac:chgData name="Abdessamad Derraz" userId="4c6d9526346a9ae3" providerId="LiveId" clId="{58B11DF5-9EB5-4B78-BC55-C678D913044A}" dt="2022-07-23T13:48:53.418" v="696"/>
          <ac:spMkLst>
            <pc:docMk/>
            <pc:sldMk cId="3304366609" sldId="313"/>
            <ac:spMk id="274" creationId="{8D29A2F3-6234-7E4E-7C1D-D3212CC2C293}"/>
          </ac:spMkLst>
        </pc:spChg>
        <pc:spChg chg="mod">
          <ac:chgData name="Abdessamad Derraz" userId="4c6d9526346a9ae3" providerId="LiveId" clId="{58B11DF5-9EB5-4B78-BC55-C678D913044A}" dt="2022-07-23T13:48:53.418" v="696"/>
          <ac:spMkLst>
            <pc:docMk/>
            <pc:sldMk cId="3304366609" sldId="313"/>
            <ac:spMk id="275" creationId="{302DB0D4-DA0B-EDF3-760B-E16273AF8875}"/>
          </ac:spMkLst>
        </pc:spChg>
        <pc:spChg chg="mod">
          <ac:chgData name="Abdessamad Derraz" userId="4c6d9526346a9ae3" providerId="LiveId" clId="{58B11DF5-9EB5-4B78-BC55-C678D913044A}" dt="2022-07-23T13:48:53.418" v="696"/>
          <ac:spMkLst>
            <pc:docMk/>
            <pc:sldMk cId="3304366609" sldId="313"/>
            <ac:spMk id="276" creationId="{2229318A-AB57-B485-A78F-B1F15746A87A}"/>
          </ac:spMkLst>
        </pc:spChg>
        <pc:spChg chg="mod">
          <ac:chgData name="Abdessamad Derraz" userId="4c6d9526346a9ae3" providerId="LiveId" clId="{58B11DF5-9EB5-4B78-BC55-C678D913044A}" dt="2022-07-23T13:48:53.418" v="696"/>
          <ac:spMkLst>
            <pc:docMk/>
            <pc:sldMk cId="3304366609" sldId="313"/>
            <ac:spMk id="277" creationId="{ABCE8048-70EF-805E-BF78-636617A57F9F}"/>
          </ac:spMkLst>
        </pc:spChg>
        <pc:spChg chg="mod">
          <ac:chgData name="Abdessamad Derraz" userId="4c6d9526346a9ae3" providerId="LiveId" clId="{58B11DF5-9EB5-4B78-BC55-C678D913044A}" dt="2022-07-23T13:48:53.418" v="696"/>
          <ac:spMkLst>
            <pc:docMk/>
            <pc:sldMk cId="3304366609" sldId="313"/>
            <ac:spMk id="278" creationId="{F82DD394-41D2-02CD-C725-0A7E02C0A7BD}"/>
          </ac:spMkLst>
        </pc:spChg>
        <pc:spChg chg="mod">
          <ac:chgData name="Abdessamad Derraz" userId="4c6d9526346a9ae3" providerId="LiveId" clId="{58B11DF5-9EB5-4B78-BC55-C678D913044A}" dt="2022-07-23T13:48:53.418" v="696"/>
          <ac:spMkLst>
            <pc:docMk/>
            <pc:sldMk cId="3304366609" sldId="313"/>
            <ac:spMk id="279" creationId="{F01BBCFB-81C1-26BF-038E-764034135B1C}"/>
          </ac:spMkLst>
        </pc:spChg>
        <pc:spChg chg="mod">
          <ac:chgData name="Abdessamad Derraz" userId="4c6d9526346a9ae3" providerId="LiveId" clId="{58B11DF5-9EB5-4B78-BC55-C678D913044A}" dt="2022-07-23T13:48:53.418" v="696"/>
          <ac:spMkLst>
            <pc:docMk/>
            <pc:sldMk cId="3304366609" sldId="313"/>
            <ac:spMk id="280" creationId="{AFAF8E6D-A176-77FB-181E-B01F21F6AE77}"/>
          </ac:spMkLst>
        </pc:spChg>
        <pc:spChg chg="mod">
          <ac:chgData name="Abdessamad Derraz" userId="4c6d9526346a9ae3" providerId="LiveId" clId="{58B11DF5-9EB5-4B78-BC55-C678D913044A}" dt="2022-07-23T13:48:53.418" v="696"/>
          <ac:spMkLst>
            <pc:docMk/>
            <pc:sldMk cId="3304366609" sldId="313"/>
            <ac:spMk id="281" creationId="{01F7912B-BA18-FD2C-2876-DE6EEC175B58}"/>
          </ac:spMkLst>
        </pc:spChg>
        <pc:spChg chg="mod">
          <ac:chgData name="Abdessamad Derraz" userId="4c6d9526346a9ae3" providerId="LiveId" clId="{58B11DF5-9EB5-4B78-BC55-C678D913044A}" dt="2022-07-23T13:48:53.418" v="696"/>
          <ac:spMkLst>
            <pc:docMk/>
            <pc:sldMk cId="3304366609" sldId="313"/>
            <ac:spMk id="282" creationId="{6637B12D-75B2-757D-3C7C-AA6240AA3CE3}"/>
          </ac:spMkLst>
        </pc:spChg>
        <pc:spChg chg="mod">
          <ac:chgData name="Abdessamad Derraz" userId="4c6d9526346a9ae3" providerId="LiveId" clId="{58B11DF5-9EB5-4B78-BC55-C678D913044A}" dt="2022-07-23T13:48:53.418" v="696"/>
          <ac:spMkLst>
            <pc:docMk/>
            <pc:sldMk cId="3304366609" sldId="313"/>
            <ac:spMk id="283" creationId="{5BFACEDA-643A-31F4-BDF3-D8860036FC25}"/>
          </ac:spMkLst>
        </pc:spChg>
        <pc:spChg chg="mod">
          <ac:chgData name="Abdessamad Derraz" userId="4c6d9526346a9ae3" providerId="LiveId" clId="{58B11DF5-9EB5-4B78-BC55-C678D913044A}" dt="2022-07-23T13:48:53.418" v="696"/>
          <ac:spMkLst>
            <pc:docMk/>
            <pc:sldMk cId="3304366609" sldId="313"/>
            <ac:spMk id="284" creationId="{CB25DB19-C81B-E512-5CEB-59763AF0BE19}"/>
          </ac:spMkLst>
        </pc:spChg>
        <pc:spChg chg="mod">
          <ac:chgData name="Abdessamad Derraz" userId="4c6d9526346a9ae3" providerId="LiveId" clId="{58B11DF5-9EB5-4B78-BC55-C678D913044A}" dt="2022-07-23T13:48:53.418" v="696"/>
          <ac:spMkLst>
            <pc:docMk/>
            <pc:sldMk cId="3304366609" sldId="313"/>
            <ac:spMk id="285" creationId="{C76E5238-12B1-4603-6DCA-505690AB635E}"/>
          </ac:spMkLst>
        </pc:spChg>
        <pc:spChg chg="mod">
          <ac:chgData name="Abdessamad Derraz" userId="4c6d9526346a9ae3" providerId="LiveId" clId="{58B11DF5-9EB5-4B78-BC55-C678D913044A}" dt="2022-07-23T13:48:53.418" v="696"/>
          <ac:spMkLst>
            <pc:docMk/>
            <pc:sldMk cId="3304366609" sldId="313"/>
            <ac:spMk id="286" creationId="{007CFD13-06EE-8BCF-695F-EDCE3E9D5928}"/>
          </ac:spMkLst>
        </pc:spChg>
        <pc:spChg chg="mod">
          <ac:chgData name="Abdessamad Derraz" userId="4c6d9526346a9ae3" providerId="LiveId" clId="{58B11DF5-9EB5-4B78-BC55-C678D913044A}" dt="2022-07-23T13:48:53.418" v="696"/>
          <ac:spMkLst>
            <pc:docMk/>
            <pc:sldMk cId="3304366609" sldId="313"/>
            <ac:spMk id="287" creationId="{4A871237-DC88-D6EC-1254-B1580A88C36B}"/>
          </ac:spMkLst>
        </pc:spChg>
        <pc:spChg chg="mod">
          <ac:chgData name="Abdessamad Derraz" userId="4c6d9526346a9ae3" providerId="LiveId" clId="{58B11DF5-9EB5-4B78-BC55-C678D913044A}" dt="2022-07-23T13:48:53.418" v="696"/>
          <ac:spMkLst>
            <pc:docMk/>
            <pc:sldMk cId="3304366609" sldId="313"/>
            <ac:spMk id="288" creationId="{66AF1E28-C8C9-1CDB-7ABB-3AB59A5D4B4C}"/>
          </ac:spMkLst>
        </pc:spChg>
        <pc:spChg chg="mod">
          <ac:chgData name="Abdessamad Derraz" userId="4c6d9526346a9ae3" providerId="LiveId" clId="{58B11DF5-9EB5-4B78-BC55-C678D913044A}" dt="2022-07-23T13:48:53.418" v="696"/>
          <ac:spMkLst>
            <pc:docMk/>
            <pc:sldMk cId="3304366609" sldId="313"/>
            <ac:spMk id="289" creationId="{7A1D2FB3-584A-A03F-8A37-84111D4883E5}"/>
          </ac:spMkLst>
        </pc:spChg>
        <pc:spChg chg="mod">
          <ac:chgData name="Abdessamad Derraz" userId="4c6d9526346a9ae3" providerId="LiveId" clId="{58B11DF5-9EB5-4B78-BC55-C678D913044A}" dt="2022-07-23T13:48:53.418" v="696"/>
          <ac:spMkLst>
            <pc:docMk/>
            <pc:sldMk cId="3304366609" sldId="313"/>
            <ac:spMk id="290" creationId="{AF19A18D-04E4-D0AE-34BA-BB7A1E75F807}"/>
          </ac:spMkLst>
        </pc:spChg>
        <pc:spChg chg="mod">
          <ac:chgData name="Abdessamad Derraz" userId="4c6d9526346a9ae3" providerId="LiveId" clId="{58B11DF5-9EB5-4B78-BC55-C678D913044A}" dt="2022-07-23T13:48:53.418" v="696"/>
          <ac:spMkLst>
            <pc:docMk/>
            <pc:sldMk cId="3304366609" sldId="313"/>
            <ac:spMk id="291" creationId="{1A08E982-206D-5763-C985-904DD083DB00}"/>
          </ac:spMkLst>
        </pc:spChg>
        <pc:spChg chg="mod">
          <ac:chgData name="Abdessamad Derraz" userId="4c6d9526346a9ae3" providerId="LiveId" clId="{58B11DF5-9EB5-4B78-BC55-C678D913044A}" dt="2022-07-23T13:48:53.418" v="696"/>
          <ac:spMkLst>
            <pc:docMk/>
            <pc:sldMk cId="3304366609" sldId="313"/>
            <ac:spMk id="292" creationId="{F3164152-26E5-67F5-3BCA-9C63DFF4A62E}"/>
          </ac:spMkLst>
        </pc:spChg>
        <pc:spChg chg="mod">
          <ac:chgData name="Abdessamad Derraz" userId="4c6d9526346a9ae3" providerId="LiveId" clId="{58B11DF5-9EB5-4B78-BC55-C678D913044A}" dt="2022-07-23T13:48:53.418" v="696"/>
          <ac:spMkLst>
            <pc:docMk/>
            <pc:sldMk cId="3304366609" sldId="313"/>
            <ac:spMk id="293" creationId="{C842F0F6-13B5-F8B9-789D-5A457868C8B2}"/>
          </ac:spMkLst>
        </pc:spChg>
        <pc:spChg chg="mod">
          <ac:chgData name="Abdessamad Derraz" userId="4c6d9526346a9ae3" providerId="LiveId" clId="{58B11DF5-9EB5-4B78-BC55-C678D913044A}" dt="2022-07-23T13:48:53.418" v="696"/>
          <ac:spMkLst>
            <pc:docMk/>
            <pc:sldMk cId="3304366609" sldId="313"/>
            <ac:spMk id="294" creationId="{009FAF60-DE2B-914C-F2A9-53844EA17250}"/>
          </ac:spMkLst>
        </pc:spChg>
        <pc:spChg chg="mod">
          <ac:chgData name="Abdessamad Derraz" userId="4c6d9526346a9ae3" providerId="LiveId" clId="{58B11DF5-9EB5-4B78-BC55-C678D913044A}" dt="2022-07-23T13:48:53.418" v="696"/>
          <ac:spMkLst>
            <pc:docMk/>
            <pc:sldMk cId="3304366609" sldId="313"/>
            <ac:spMk id="295" creationId="{848C5FFD-4669-07C0-24AD-A32B2DAD51FC}"/>
          </ac:spMkLst>
        </pc:spChg>
        <pc:spChg chg="mod">
          <ac:chgData name="Abdessamad Derraz" userId="4c6d9526346a9ae3" providerId="LiveId" clId="{58B11DF5-9EB5-4B78-BC55-C678D913044A}" dt="2022-07-23T13:48:53.418" v="696"/>
          <ac:spMkLst>
            <pc:docMk/>
            <pc:sldMk cId="3304366609" sldId="313"/>
            <ac:spMk id="296" creationId="{3D120170-FB7D-C0D1-E191-A91C5F505684}"/>
          </ac:spMkLst>
        </pc:spChg>
        <pc:spChg chg="mod">
          <ac:chgData name="Abdessamad Derraz" userId="4c6d9526346a9ae3" providerId="LiveId" clId="{58B11DF5-9EB5-4B78-BC55-C678D913044A}" dt="2022-07-23T13:48:53.418" v="696"/>
          <ac:spMkLst>
            <pc:docMk/>
            <pc:sldMk cId="3304366609" sldId="313"/>
            <ac:spMk id="297" creationId="{1EE08709-C99C-5297-D060-89F90B107F6C}"/>
          </ac:spMkLst>
        </pc:spChg>
        <pc:spChg chg="mod">
          <ac:chgData name="Abdessamad Derraz" userId="4c6d9526346a9ae3" providerId="LiveId" clId="{58B11DF5-9EB5-4B78-BC55-C678D913044A}" dt="2022-07-23T13:48:53.418" v="696"/>
          <ac:spMkLst>
            <pc:docMk/>
            <pc:sldMk cId="3304366609" sldId="313"/>
            <ac:spMk id="298" creationId="{522939F8-82B9-AD45-D137-B4C0F76718C3}"/>
          </ac:spMkLst>
        </pc:spChg>
        <pc:spChg chg="mod">
          <ac:chgData name="Abdessamad Derraz" userId="4c6d9526346a9ae3" providerId="LiveId" clId="{58B11DF5-9EB5-4B78-BC55-C678D913044A}" dt="2022-07-23T13:48:53.418" v="696"/>
          <ac:spMkLst>
            <pc:docMk/>
            <pc:sldMk cId="3304366609" sldId="313"/>
            <ac:spMk id="299" creationId="{8F4B7503-027F-6F61-460F-38143DABB368}"/>
          </ac:spMkLst>
        </pc:spChg>
        <pc:spChg chg="mod">
          <ac:chgData name="Abdessamad Derraz" userId="4c6d9526346a9ae3" providerId="LiveId" clId="{58B11DF5-9EB5-4B78-BC55-C678D913044A}" dt="2022-07-23T13:48:53.418" v="696"/>
          <ac:spMkLst>
            <pc:docMk/>
            <pc:sldMk cId="3304366609" sldId="313"/>
            <ac:spMk id="300" creationId="{3B8C75DE-BC96-EEE5-72C2-3D17F1381FA6}"/>
          </ac:spMkLst>
        </pc:spChg>
        <pc:spChg chg="mod">
          <ac:chgData name="Abdessamad Derraz" userId="4c6d9526346a9ae3" providerId="LiveId" clId="{58B11DF5-9EB5-4B78-BC55-C678D913044A}" dt="2022-07-23T13:48:53.418" v="696"/>
          <ac:spMkLst>
            <pc:docMk/>
            <pc:sldMk cId="3304366609" sldId="313"/>
            <ac:spMk id="301" creationId="{466BA0B4-6549-3B0F-957C-98BCAD79021C}"/>
          </ac:spMkLst>
        </pc:spChg>
        <pc:spChg chg="mod">
          <ac:chgData name="Abdessamad Derraz" userId="4c6d9526346a9ae3" providerId="LiveId" clId="{58B11DF5-9EB5-4B78-BC55-C678D913044A}" dt="2022-07-23T13:48:53.418" v="696"/>
          <ac:spMkLst>
            <pc:docMk/>
            <pc:sldMk cId="3304366609" sldId="313"/>
            <ac:spMk id="302" creationId="{8546F6EC-567F-CDAA-41A3-12013ACCD723}"/>
          </ac:spMkLst>
        </pc:spChg>
        <pc:spChg chg="mod">
          <ac:chgData name="Abdessamad Derraz" userId="4c6d9526346a9ae3" providerId="LiveId" clId="{58B11DF5-9EB5-4B78-BC55-C678D913044A}" dt="2022-07-23T13:48:53.418" v="696"/>
          <ac:spMkLst>
            <pc:docMk/>
            <pc:sldMk cId="3304366609" sldId="313"/>
            <ac:spMk id="303" creationId="{51012BEF-B7A4-A251-248F-F616175440D1}"/>
          </ac:spMkLst>
        </pc:spChg>
        <pc:spChg chg="mod">
          <ac:chgData name="Abdessamad Derraz" userId="4c6d9526346a9ae3" providerId="LiveId" clId="{58B11DF5-9EB5-4B78-BC55-C678D913044A}" dt="2022-07-23T13:48:53.418" v="696"/>
          <ac:spMkLst>
            <pc:docMk/>
            <pc:sldMk cId="3304366609" sldId="313"/>
            <ac:spMk id="304" creationId="{7EABB3A0-CBE0-94E2-9863-E1689B8A61EA}"/>
          </ac:spMkLst>
        </pc:spChg>
        <pc:spChg chg="mod">
          <ac:chgData name="Abdessamad Derraz" userId="4c6d9526346a9ae3" providerId="LiveId" clId="{58B11DF5-9EB5-4B78-BC55-C678D913044A}" dt="2022-07-23T13:48:53.418" v="696"/>
          <ac:spMkLst>
            <pc:docMk/>
            <pc:sldMk cId="3304366609" sldId="313"/>
            <ac:spMk id="305" creationId="{92A0973D-1E9A-3209-2147-04969D093768}"/>
          </ac:spMkLst>
        </pc:spChg>
        <pc:spChg chg="mod">
          <ac:chgData name="Abdessamad Derraz" userId="4c6d9526346a9ae3" providerId="LiveId" clId="{58B11DF5-9EB5-4B78-BC55-C678D913044A}" dt="2022-07-23T13:48:53.418" v="696"/>
          <ac:spMkLst>
            <pc:docMk/>
            <pc:sldMk cId="3304366609" sldId="313"/>
            <ac:spMk id="306" creationId="{9BDF57EC-9F12-E067-5430-FE71625B9FD7}"/>
          </ac:spMkLst>
        </pc:spChg>
        <pc:spChg chg="mod">
          <ac:chgData name="Abdessamad Derraz" userId="4c6d9526346a9ae3" providerId="LiveId" clId="{58B11DF5-9EB5-4B78-BC55-C678D913044A}" dt="2022-07-23T13:48:53.418" v="696"/>
          <ac:spMkLst>
            <pc:docMk/>
            <pc:sldMk cId="3304366609" sldId="313"/>
            <ac:spMk id="307" creationId="{76674ADC-16E4-AB88-CBF3-5E1FE9371B22}"/>
          </ac:spMkLst>
        </pc:spChg>
        <pc:spChg chg="mod">
          <ac:chgData name="Abdessamad Derraz" userId="4c6d9526346a9ae3" providerId="LiveId" clId="{58B11DF5-9EB5-4B78-BC55-C678D913044A}" dt="2022-07-23T13:48:53.418" v="696"/>
          <ac:spMkLst>
            <pc:docMk/>
            <pc:sldMk cId="3304366609" sldId="313"/>
            <ac:spMk id="308" creationId="{C45C8310-3354-3B7A-B069-67576EFF6A93}"/>
          </ac:spMkLst>
        </pc:spChg>
        <pc:spChg chg="mod">
          <ac:chgData name="Abdessamad Derraz" userId="4c6d9526346a9ae3" providerId="LiveId" clId="{58B11DF5-9EB5-4B78-BC55-C678D913044A}" dt="2022-07-23T13:48:53.418" v="696"/>
          <ac:spMkLst>
            <pc:docMk/>
            <pc:sldMk cId="3304366609" sldId="313"/>
            <ac:spMk id="309" creationId="{D48ECE43-5DB8-53D8-68D0-863D175411C8}"/>
          </ac:spMkLst>
        </pc:spChg>
        <pc:spChg chg="mod">
          <ac:chgData name="Abdessamad Derraz" userId="4c6d9526346a9ae3" providerId="LiveId" clId="{58B11DF5-9EB5-4B78-BC55-C678D913044A}" dt="2022-07-23T13:48:53.418" v="696"/>
          <ac:spMkLst>
            <pc:docMk/>
            <pc:sldMk cId="3304366609" sldId="313"/>
            <ac:spMk id="310" creationId="{150AFB75-FC72-826D-3AF0-EAA153B7A10D}"/>
          </ac:spMkLst>
        </pc:spChg>
        <pc:spChg chg="mod">
          <ac:chgData name="Abdessamad Derraz" userId="4c6d9526346a9ae3" providerId="LiveId" clId="{58B11DF5-9EB5-4B78-BC55-C678D913044A}" dt="2022-07-23T13:48:53.418" v="696"/>
          <ac:spMkLst>
            <pc:docMk/>
            <pc:sldMk cId="3304366609" sldId="313"/>
            <ac:spMk id="311" creationId="{962039D7-4B0E-3FF0-D1F5-AB13E1C701B7}"/>
          </ac:spMkLst>
        </pc:spChg>
        <pc:spChg chg="mod">
          <ac:chgData name="Abdessamad Derraz" userId="4c6d9526346a9ae3" providerId="LiveId" clId="{58B11DF5-9EB5-4B78-BC55-C678D913044A}" dt="2022-07-23T13:48:53.418" v="696"/>
          <ac:spMkLst>
            <pc:docMk/>
            <pc:sldMk cId="3304366609" sldId="313"/>
            <ac:spMk id="312" creationId="{F1FE2BB8-7718-4DFE-D66F-9E6FF50E040E}"/>
          </ac:spMkLst>
        </pc:spChg>
        <pc:spChg chg="mod">
          <ac:chgData name="Abdessamad Derraz" userId="4c6d9526346a9ae3" providerId="LiveId" clId="{58B11DF5-9EB5-4B78-BC55-C678D913044A}" dt="2022-07-23T13:48:53.418" v="696"/>
          <ac:spMkLst>
            <pc:docMk/>
            <pc:sldMk cId="3304366609" sldId="313"/>
            <ac:spMk id="313" creationId="{4C9ECD90-B254-4A0B-88D7-E2D4536B8394}"/>
          </ac:spMkLst>
        </pc:spChg>
        <pc:spChg chg="mod">
          <ac:chgData name="Abdessamad Derraz" userId="4c6d9526346a9ae3" providerId="LiveId" clId="{58B11DF5-9EB5-4B78-BC55-C678D913044A}" dt="2022-07-23T13:48:53.418" v="696"/>
          <ac:spMkLst>
            <pc:docMk/>
            <pc:sldMk cId="3304366609" sldId="313"/>
            <ac:spMk id="314" creationId="{96395412-11CA-1213-F61D-D97840A3E653}"/>
          </ac:spMkLst>
        </pc:spChg>
        <pc:spChg chg="mod">
          <ac:chgData name="Abdessamad Derraz" userId="4c6d9526346a9ae3" providerId="LiveId" clId="{58B11DF5-9EB5-4B78-BC55-C678D913044A}" dt="2022-07-23T13:48:53.418" v="696"/>
          <ac:spMkLst>
            <pc:docMk/>
            <pc:sldMk cId="3304366609" sldId="313"/>
            <ac:spMk id="315" creationId="{DBCBA0DD-21AE-8E2F-07D0-576F1FBA50F6}"/>
          </ac:spMkLst>
        </pc:spChg>
        <pc:spChg chg="mod">
          <ac:chgData name="Abdessamad Derraz" userId="4c6d9526346a9ae3" providerId="LiveId" clId="{58B11DF5-9EB5-4B78-BC55-C678D913044A}" dt="2022-07-23T13:48:53.418" v="696"/>
          <ac:spMkLst>
            <pc:docMk/>
            <pc:sldMk cId="3304366609" sldId="313"/>
            <ac:spMk id="316" creationId="{98A1059B-5C57-B0BC-3CF1-943AFA8FA41D}"/>
          </ac:spMkLst>
        </pc:spChg>
        <pc:spChg chg="mod">
          <ac:chgData name="Abdessamad Derraz" userId="4c6d9526346a9ae3" providerId="LiveId" clId="{58B11DF5-9EB5-4B78-BC55-C678D913044A}" dt="2022-07-23T13:48:53.418" v="696"/>
          <ac:spMkLst>
            <pc:docMk/>
            <pc:sldMk cId="3304366609" sldId="313"/>
            <ac:spMk id="317" creationId="{512D3105-AE83-5F0A-8B89-8DB13A63B2D7}"/>
          </ac:spMkLst>
        </pc:spChg>
        <pc:spChg chg="mod">
          <ac:chgData name="Abdessamad Derraz" userId="4c6d9526346a9ae3" providerId="LiveId" clId="{58B11DF5-9EB5-4B78-BC55-C678D913044A}" dt="2022-07-23T13:48:53.418" v="696"/>
          <ac:spMkLst>
            <pc:docMk/>
            <pc:sldMk cId="3304366609" sldId="313"/>
            <ac:spMk id="318" creationId="{36246084-FADC-082A-2FCD-20BA6B87BC69}"/>
          </ac:spMkLst>
        </pc:spChg>
        <pc:spChg chg="mod">
          <ac:chgData name="Abdessamad Derraz" userId="4c6d9526346a9ae3" providerId="LiveId" clId="{58B11DF5-9EB5-4B78-BC55-C678D913044A}" dt="2022-07-23T13:48:53.418" v="696"/>
          <ac:spMkLst>
            <pc:docMk/>
            <pc:sldMk cId="3304366609" sldId="313"/>
            <ac:spMk id="319" creationId="{0DF742CE-0989-2466-DF4D-ED8EB0ACED4C}"/>
          </ac:spMkLst>
        </pc:spChg>
        <pc:spChg chg="mod">
          <ac:chgData name="Abdessamad Derraz" userId="4c6d9526346a9ae3" providerId="LiveId" clId="{58B11DF5-9EB5-4B78-BC55-C678D913044A}" dt="2022-07-23T13:48:53.418" v="696"/>
          <ac:spMkLst>
            <pc:docMk/>
            <pc:sldMk cId="3304366609" sldId="313"/>
            <ac:spMk id="320" creationId="{719126F1-FB56-640E-E76B-530A1308D658}"/>
          </ac:spMkLst>
        </pc:spChg>
        <pc:spChg chg="mod">
          <ac:chgData name="Abdessamad Derraz" userId="4c6d9526346a9ae3" providerId="LiveId" clId="{58B11DF5-9EB5-4B78-BC55-C678D913044A}" dt="2022-07-23T13:48:53.418" v="696"/>
          <ac:spMkLst>
            <pc:docMk/>
            <pc:sldMk cId="3304366609" sldId="313"/>
            <ac:spMk id="321" creationId="{E58FFE3E-8954-EAC1-53F1-E0748985FB0B}"/>
          </ac:spMkLst>
        </pc:spChg>
        <pc:spChg chg="mod">
          <ac:chgData name="Abdessamad Derraz" userId="4c6d9526346a9ae3" providerId="LiveId" clId="{58B11DF5-9EB5-4B78-BC55-C678D913044A}" dt="2022-07-23T13:48:53.418" v="696"/>
          <ac:spMkLst>
            <pc:docMk/>
            <pc:sldMk cId="3304366609" sldId="313"/>
            <ac:spMk id="322" creationId="{313245F8-5F41-1D6C-6D8C-D76CF11E5A5D}"/>
          </ac:spMkLst>
        </pc:spChg>
        <pc:spChg chg="mod">
          <ac:chgData name="Abdessamad Derraz" userId="4c6d9526346a9ae3" providerId="LiveId" clId="{58B11DF5-9EB5-4B78-BC55-C678D913044A}" dt="2022-07-23T13:48:53.418" v="696"/>
          <ac:spMkLst>
            <pc:docMk/>
            <pc:sldMk cId="3304366609" sldId="313"/>
            <ac:spMk id="323" creationId="{94D414A9-413A-F8BF-373D-2DAB90B8B257}"/>
          </ac:spMkLst>
        </pc:spChg>
        <pc:spChg chg="mod">
          <ac:chgData name="Abdessamad Derraz" userId="4c6d9526346a9ae3" providerId="LiveId" clId="{58B11DF5-9EB5-4B78-BC55-C678D913044A}" dt="2022-07-23T13:48:53.418" v="696"/>
          <ac:spMkLst>
            <pc:docMk/>
            <pc:sldMk cId="3304366609" sldId="313"/>
            <ac:spMk id="324" creationId="{76A8C8B4-2230-84B0-4858-468E6BE654E0}"/>
          </ac:spMkLst>
        </pc:spChg>
        <pc:spChg chg="mod">
          <ac:chgData name="Abdessamad Derraz" userId="4c6d9526346a9ae3" providerId="LiveId" clId="{58B11DF5-9EB5-4B78-BC55-C678D913044A}" dt="2022-07-23T13:48:53.418" v="696"/>
          <ac:spMkLst>
            <pc:docMk/>
            <pc:sldMk cId="3304366609" sldId="313"/>
            <ac:spMk id="325" creationId="{1921E18C-608B-ED7D-E6D2-5A6513CF9D64}"/>
          </ac:spMkLst>
        </pc:spChg>
        <pc:spChg chg="mod">
          <ac:chgData name="Abdessamad Derraz" userId="4c6d9526346a9ae3" providerId="LiveId" clId="{58B11DF5-9EB5-4B78-BC55-C678D913044A}" dt="2022-07-23T13:48:53.418" v="696"/>
          <ac:spMkLst>
            <pc:docMk/>
            <pc:sldMk cId="3304366609" sldId="313"/>
            <ac:spMk id="326" creationId="{7B86D8DF-4DF7-0B5A-4092-1B9C84B24546}"/>
          </ac:spMkLst>
        </pc:spChg>
        <pc:spChg chg="mod">
          <ac:chgData name="Abdessamad Derraz" userId="4c6d9526346a9ae3" providerId="LiveId" clId="{58B11DF5-9EB5-4B78-BC55-C678D913044A}" dt="2022-07-23T13:48:53.418" v="696"/>
          <ac:spMkLst>
            <pc:docMk/>
            <pc:sldMk cId="3304366609" sldId="313"/>
            <ac:spMk id="327" creationId="{74BFBAFD-70EC-6FCC-FAFE-FD61C5360FB5}"/>
          </ac:spMkLst>
        </pc:spChg>
        <pc:spChg chg="mod">
          <ac:chgData name="Abdessamad Derraz" userId="4c6d9526346a9ae3" providerId="LiveId" clId="{58B11DF5-9EB5-4B78-BC55-C678D913044A}" dt="2022-07-23T13:48:53.418" v="696"/>
          <ac:spMkLst>
            <pc:docMk/>
            <pc:sldMk cId="3304366609" sldId="313"/>
            <ac:spMk id="328" creationId="{C9D379AB-821A-DCCD-7B22-CAFDE2B27A06}"/>
          </ac:spMkLst>
        </pc:spChg>
        <pc:spChg chg="mod">
          <ac:chgData name="Abdessamad Derraz" userId="4c6d9526346a9ae3" providerId="LiveId" clId="{58B11DF5-9EB5-4B78-BC55-C678D913044A}" dt="2022-07-23T13:48:53.418" v="696"/>
          <ac:spMkLst>
            <pc:docMk/>
            <pc:sldMk cId="3304366609" sldId="313"/>
            <ac:spMk id="329" creationId="{2A097249-C7D3-1091-C2B0-94DBA2CDF387}"/>
          </ac:spMkLst>
        </pc:spChg>
        <pc:spChg chg="mod">
          <ac:chgData name="Abdessamad Derraz" userId="4c6d9526346a9ae3" providerId="LiveId" clId="{58B11DF5-9EB5-4B78-BC55-C678D913044A}" dt="2022-07-23T13:48:53.418" v="696"/>
          <ac:spMkLst>
            <pc:docMk/>
            <pc:sldMk cId="3304366609" sldId="313"/>
            <ac:spMk id="330" creationId="{65BEE3F5-6279-EA05-9A8E-B758F2F48F08}"/>
          </ac:spMkLst>
        </pc:spChg>
        <pc:spChg chg="mod">
          <ac:chgData name="Abdessamad Derraz" userId="4c6d9526346a9ae3" providerId="LiveId" clId="{58B11DF5-9EB5-4B78-BC55-C678D913044A}" dt="2022-07-23T13:48:53.418" v="696"/>
          <ac:spMkLst>
            <pc:docMk/>
            <pc:sldMk cId="3304366609" sldId="313"/>
            <ac:spMk id="331" creationId="{FFC27158-F6BA-B9B1-4CEB-59C705D66188}"/>
          </ac:spMkLst>
        </pc:spChg>
        <pc:spChg chg="mod">
          <ac:chgData name="Abdessamad Derraz" userId="4c6d9526346a9ae3" providerId="LiveId" clId="{58B11DF5-9EB5-4B78-BC55-C678D913044A}" dt="2022-07-23T13:48:53.418" v="696"/>
          <ac:spMkLst>
            <pc:docMk/>
            <pc:sldMk cId="3304366609" sldId="313"/>
            <ac:spMk id="332" creationId="{11F656CD-857A-34F8-D9E2-84CA1665E6C4}"/>
          </ac:spMkLst>
        </pc:spChg>
        <pc:spChg chg="mod">
          <ac:chgData name="Abdessamad Derraz" userId="4c6d9526346a9ae3" providerId="LiveId" clId="{58B11DF5-9EB5-4B78-BC55-C678D913044A}" dt="2022-07-23T13:48:53.418" v="696"/>
          <ac:spMkLst>
            <pc:docMk/>
            <pc:sldMk cId="3304366609" sldId="313"/>
            <ac:spMk id="333" creationId="{1551BBBD-71A6-6672-CFBE-CC1A5167DD56}"/>
          </ac:spMkLst>
        </pc:spChg>
        <pc:spChg chg="mod">
          <ac:chgData name="Abdessamad Derraz" userId="4c6d9526346a9ae3" providerId="LiveId" clId="{58B11DF5-9EB5-4B78-BC55-C678D913044A}" dt="2022-07-23T13:48:53.418" v="696"/>
          <ac:spMkLst>
            <pc:docMk/>
            <pc:sldMk cId="3304366609" sldId="313"/>
            <ac:spMk id="334" creationId="{879AAED5-FBEF-0BBA-3F87-8B41CF9E9836}"/>
          </ac:spMkLst>
        </pc:spChg>
        <pc:spChg chg="mod">
          <ac:chgData name="Abdessamad Derraz" userId="4c6d9526346a9ae3" providerId="LiveId" clId="{58B11DF5-9EB5-4B78-BC55-C678D913044A}" dt="2022-07-23T13:48:53.418" v="696"/>
          <ac:spMkLst>
            <pc:docMk/>
            <pc:sldMk cId="3304366609" sldId="313"/>
            <ac:spMk id="335" creationId="{F19A22A8-5F19-2C2B-9E16-B0B2DB7319B2}"/>
          </ac:spMkLst>
        </pc:spChg>
        <pc:spChg chg="mod">
          <ac:chgData name="Abdessamad Derraz" userId="4c6d9526346a9ae3" providerId="LiveId" clId="{58B11DF5-9EB5-4B78-BC55-C678D913044A}" dt="2022-07-23T13:48:53.418" v="696"/>
          <ac:spMkLst>
            <pc:docMk/>
            <pc:sldMk cId="3304366609" sldId="313"/>
            <ac:spMk id="336" creationId="{EA6BE3FD-C84E-CC1F-2B2E-66B71883E270}"/>
          </ac:spMkLst>
        </pc:spChg>
        <pc:spChg chg="mod">
          <ac:chgData name="Abdessamad Derraz" userId="4c6d9526346a9ae3" providerId="LiveId" clId="{58B11DF5-9EB5-4B78-BC55-C678D913044A}" dt="2022-07-23T13:48:53.418" v="696"/>
          <ac:spMkLst>
            <pc:docMk/>
            <pc:sldMk cId="3304366609" sldId="313"/>
            <ac:spMk id="337" creationId="{BD1102D3-93E4-B478-678F-29EA5D2591CB}"/>
          </ac:spMkLst>
        </pc:spChg>
        <pc:spChg chg="mod">
          <ac:chgData name="Abdessamad Derraz" userId="4c6d9526346a9ae3" providerId="LiveId" clId="{58B11DF5-9EB5-4B78-BC55-C678D913044A}" dt="2022-07-23T13:48:53.418" v="696"/>
          <ac:spMkLst>
            <pc:docMk/>
            <pc:sldMk cId="3304366609" sldId="313"/>
            <ac:spMk id="338" creationId="{B8CB99E6-8D84-C914-9485-F4EAFD891E4E}"/>
          </ac:spMkLst>
        </pc:spChg>
        <pc:spChg chg="mod">
          <ac:chgData name="Abdessamad Derraz" userId="4c6d9526346a9ae3" providerId="LiveId" clId="{58B11DF5-9EB5-4B78-BC55-C678D913044A}" dt="2022-07-23T13:48:53.418" v="696"/>
          <ac:spMkLst>
            <pc:docMk/>
            <pc:sldMk cId="3304366609" sldId="313"/>
            <ac:spMk id="339" creationId="{84C9850E-B2BF-14A9-A4B7-611EF8BD3B7D}"/>
          </ac:spMkLst>
        </pc:spChg>
        <pc:spChg chg="mod">
          <ac:chgData name="Abdessamad Derraz" userId="4c6d9526346a9ae3" providerId="LiveId" clId="{58B11DF5-9EB5-4B78-BC55-C678D913044A}" dt="2022-07-23T13:48:53.418" v="696"/>
          <ac:spMkLst>
            <pc:docMk/>
            <pc:sldMk cId="3304366609" sldId="313"/>
            <ac:spMk id="340" creationId="{3061A375-B7C7-CB53-40DA-842C83509501}"/>
          </ac:spMkLst>
        </pc:spChg>
        <pc:spChg chg="mod">
          <ac:chgData name="Abdessamad Derraz" userId="4c6d9526346a9ae3" providerId="LiveId" clId="{58B11DF5-9EB5-4B78-BC55-C678D913044A}" dt="2022-07-23T13:48:53.418" v="696"/>
          <ac:spMkLst>
            <pc:docMk/>
            <pc:sldMk cId="3304366609" sldId="313"/>
            <ac:spMk id="341" creationId="{D0E794B0-5827-1369-09CE-C52621E3028B}"/>
          </ac:spMkLst>
        </pc:spChg>
        <pc:spChg chg="mod">
          <ac:chgData name="Abdessamad Derraz" userId="4c6d9526346a9ae3" providerId="LiveId" clId="{58B11DF5-9EB5-4B78-BC55-C678D913044A}" dt="2022-07-23T13:48:53.418" v="696"/>
          <ac:spMkLst>
            <pc:docMk/>
            <pc:sldMk cId="3304366609" sldId="313"/>
            <ac:spMk id="342" creationId="{3652CB05-E0D2-01D4-823E-306F590C5FE8}"/>
          </ac:spMkLst>
        </pc:spChg>
        <pc:spChg chg="mod">
          <ac:chgData name="Abdessamad Derraz" userId="4c6d9526346a9ae3" providerId="LiveId" clId="{58B11DF5-9EB5-4B78-BC55-C678D913044A}" dt="2022-07-23T13:48:53.418" v="696"/>
          <ac:spMkLst>
            <pc:docMk/>
            <pc:sldMk cId="3304366609" sldId="313"/>
            <ac:spMk id="343" creationId="{0AB674D1-3CA2-3314-92DC-A8A5F45F6161}"/>
          </ac:spMkLst>
        </pc:spChg>
        <pc:spChg chg="mod">
          <ac:chgData name="Abdessamad Derraz" userId="4c6d9526346a9ae3" providerId="LiveId" clId="{58B11DF5-9EB5-4B78-BC55-C678D913044A}" dt="2022-07-23T13:48:53.418" v="696"/>
          <ac:spMkLst>
            <pc:docMk/>
            <pc:sldMk cId="3304366609" sldId="313"/>
            <ac:spMk id="344" creationId="{1578955E-6F57-B8DD-650F-3597FEDE0233}"/>
          </ac:spMkLst>
        </pc:spChg>
        <pc:spChg chg="mod">
          <ac:chgData name="Abdessamad Derraz" userId="4c6d9526346a9ae3" providerId="LiveId" clId="{58B11DF5-9EB5-4B78-BC55-C678D913044A}" dt="2022-07-23T13:48:53.418" v="696"/>
          <ac:spMkLst>
            <pc:docMk/>
            <pc:sldMk cId="3304366609" sldId="313"/>
            <ac:spMk id="345" creationId="{78FEBBD1-B993-B373-3521-A9A561EE6FCF}"/>
          </ac:spMkLst>
        </pc:spChg>
        <pc:spChg chg="mod">
          <ac:chgData name="Abdessamad Derraz" userId="4c6d9526346a9ae3" providerId="LiveId" clId="{58B11DF5-9EB5-4B78-BC55-C678D913044A}" dt="2022-07-23T13:48:53.418" v="696"/>
          <ac:spMkLst>
            <pc:docMk/>
            <pc:sldMk cId="3304366609" sldId="313"/>
            <ac:spMk id="346" creationId="{3245234B-9E02-FBBF-605D-219C663486F2}"/>
          </ac:spMkLst>
        </pc:spChg>
        <pc:spChg chg="mod">
          <ac:chgData name="Abdessamad Derraz" userId="4c6d9526346a9ae3" providerId="LiveId" clId="{58B11DF5-9EB5-4B78-BC55-C678D913044A}" dt="2022-07-23T13:48:53.418" v="696"/>
          <ac:spMkLst>
            <pc:docMk/>
            <pc:sldMk cId="3304366609" sldId="313"/>
            <ac:spMk id="347" creationId="{6BD910DC-5FC6-7B4E-0F94-F089E759CBB2}"/>
          </ac:spMkLst>
        </pc:spChg>
        <pc:spChg chg="mod">
          <ac:chgData name="Abdessamad Derraz" userId="4c6d9526346a9ae3" providerId="LiveId" clId="{58B11DF5-9EB5-4B78-BC55-C678D913044A}" dt="2022-07-23T13:48:53.418" v="696"/>
          <ac:spMkLst>
            <pc:docMk/>
            <pc:sldMk cId="3304366609" sldId="313"/>
            <ac:spMk id="348" creationId="{1A780A4B-50B8-83FA-8240-645C46086042}"/>
          </ac:spMkLst>
        </pc:spChg>
        <pc:spChg chg="mod">
          <ac:chgData name="Abdessamad Derraz" userId="4c6d9526346a9ae3" providerId="LiveId" clId="{58B11DF5-9EB5-4B78-BC55-C678D913044A}" dt="2022-07-23T13:48:53.418" v="696"/>
          <ac:spMkLst>
            <pc:docMk/>
            <pc:sldMk cId="3304366609" sldId="313"/>
            <ac:spMk id="349" creationId="{325221F9-48B2-7DB4-37CC-ECE824AC8CC9}"/>
          </ac:spMkLst>
        </pc:spChg>
        <pc:spChg chg="mod">
          <ac:chgData name="Abdessamad Derraz" userId="4c6d9526346a9ae3" providerId="LiveId" clId="{58B11DF5-9EB5-4B78-BC55-C678D913044A}" dt="2022-07-23T13:48:53.418" v="696"/>
          <ac:spMkLst>
            <pc:docMk/>
            <pc:sldMk cId="3304366609" sldId="313"/>
            <ac:spMk id="350" creationId="{E86F81E0-CC01-A88A-139D-6A87C041EA71}"/>
          </ac:spMkLst>
        </pc:spChg>
        <pc:spChg chg="mod">
          <ac:chgData name="Abdessamad Derraz" userId="4c6d9526346a9ae3" providerId="LiveId" clId="{58B11DF5-9EB5-4B78-BC55-C678D913044A}" dt="2022-07-23T13:48:53.418" v="696"/>
          <ac:spMkLst>
            <pc:docMk/>
            <pc:sldMk cId="3304366609" sldId="313"/>
            <ac:spMk id="351" creationId="{CC594737-FA19-141E-1E00-6C0D10125A75}"/>
          </ac:spMkLst>
        </pc:spChg>
        <pc:spChg chg="mod">
          <ac:chgData name="Abdessamad Derraz" userId="4c6d9526346a9ae3" providerId="LiveId" clId="{58B11DF5-9EB5-4B78-BC55-C678D913044A}" dt="2022-07-23T13:48:53.418" v="696"/>
          <ac:spMkLst>
            <pc:docMk/>
            <pc:sldMk cId="3304366609" sldId="313"/>
            <ac:spMk id="352" creationId="{5CD4E1DA-3065-1806-44CB-9C8752544852}"/>
          </ac:spMkLst>
        </pc:spChg>
        <pc:spChg chg="mod">
          <ac:chgData name="Abdessamad Derraz" userId="4c6d9526346a9ae3" providerId="LiveId" clId="{58B11DF5-9EB5-4B78-BC55-C678D913044A}" dt="2022-07-23T13:48:53.418" v="696"/>
          <ac:spMkLst>
            <pc:docMk/>
            <pc:sldMk cId="3304366609" sldId="313"/>
            <ac:spMk id="353" creationId="{5BAD810B-917E-B977-FF2D-713755CF1B94}"/>
          </ac:spMkLst>
        </pc:spChg>
        <pc:spChg chg="mod">
          <ac:chgData name="Abdessamad Derraz" userId="4c6d9526346a9ae3" providerId="LiveId" clId="{58B11DF5-9EB5-4B78-BC55-C678D913044A}" dt="2022-07-23T13:48:53.418" v="696"/>
          <ac:spMkLst>
            <pc:docMk/>
            <pc:sldMk cId="3304366609" sldId="313"/>
            <ac:spMk id="354" creationId="{00C36D41-AA51-2428-CB31-1673564FBC6B}"/>
          </ac:spMkLst>
        </pc:spChg>
        <pc:spChg chg="mod">
          <ac:chgData name="Abdessamad Derraz" userId="4c6d9526346a9ae3" providerId="LiveId" clId="{58B11DF5-9EB5-4B78-BC55-C678D913044A}" dt="2022-07-23T13:48:53.418" v="696"/>
          <ac:spMkLst>
            <pc:docMk/>
            <pc:sldMk cId="3304366609" sldId="313"/>
            <ac:spMk id="355" creationId="{5A0F076A-4BE0-100B-D6BB-9293291436EC}"/>
          </ac:spMkLst>
        </pc:spChg>
        <pc:spChg chg="mod">
          <ac:chgData name="Abdessamad Derraz" userId="4c6d9526346a9ae3" providerId="LiveId" clId="{58B11DF5-9EB5-4B78-BC55-C678D913044A}" dt="2022-07-23T13:48:53.418" v="696"/>
          <ac:spMkLst>
            <pc:docMk/>
            <pc:sldMk cId="3304366609" sldId="313"/>
            <ac:spMk id="356" creationId="{3FB7FB64-AA09-7FD6-6832-E987A8119F46}"/>
          </ac:spMkLst>
        </pc:spChg>
        <pc:spChg chg="mod">
          <ac:chgData name="Abdessamad Derraz" userId="4c6d9526346a9ae3" providerId="LiveId" clId="{58B11DF5-9EB5-4B78-BC55-C678D913044A}" dt="2022-07-23T13:48:53.418" v="696"/>
          <ac:spMkLst>
            <pc:docMk/>
            <pc:sldMk cId="3304366609" sldId="313"/>
            <ac:spMk id="357" creationId="{2BAE3DDA-444E-D873-9444-3BE18345C1AD}"/>
          </ac:spMkLst>
        </pc:spChg>
        <pc:spChg chg="mod">
          <ac:chgData name="Abdessamad Derraz" userId="4c6d9526346a9ae3" providerId="LiveId" clId="{58B11DF5-9EB5-4B78-BC55-C678D913044A}" dt="2022-07-23T13:48:53.418" v="696"/>
          <ac:spMkLst>
            <pc:docMk/>
            <pc:sldMk cId="3304366609" sldId="313"/>
            <ac:spMk id="358" creationId="{A0C4EBB9-1286-7053-71F1-9620A667CD05}"/>
          </ac:spMkLst>
        </pc:spChg>
        <pc:spChg chg="mod">
          <ac:chgData name="Abdessamad Derraz" userId="4c6d9526346a9ae3" providerId="LiveId" clId="{58B11DF5-9EB5-4B78-BC55-C678D913044A}" dt="2022-07-23T13:48:53.418" v="696"/>
          <ac:spMkLst>
            <pc:docMk/>
            <pc:sldMk cId="3304366609" sldId="313"/>
            <ac:spMk id="359" creationId="{A85C28BF-A69D-5B1A-B6C1-81A85F52B71A}"/>
          </ac:spMkLst>
        </pc:spChg>
        <pc:spChg chg="mod">
          <ac:chgData name="Abdessamad Derraz" userId="4c6d9526346a9ae3" providerId="LiveId" clId="{58B11DF5-9EB5-4B78-BC55-C678D913044A}" dt="2022-07-23T13:48:53.418" v="696"/>
          <ac:spMkLst>
            <pc:docMk/>
            <pc:sldMk cId="3304366609" sldId="313"/>
            <ac:spMk id="360" creationId="{19FDDFC2-4D4D-0D7D-893C-315E162171D3}"/>
          </ac:spMkLst>
        </pc:spChg>
        <pc:spChg chg="mod">
          <ac:chgData name="Abdessamad Derraz" userId="4c6d9526346a9ae3" providerId="LiveId" clId="{58B11DF5-9EB5-4B78-BC55-C678D913044A}" dt="2022-07-23T13:48:53.418" v="696"/>
          <ac:spMkLst>
            <pc:docMk/>
            <pc:sldMk cId="3304366609" sldId="313"/>
            <ac:spMk id="361" creationId="{9DE14639-1736-A88E-5976-A48893675386}"/>
          </ac:spMkLst>
        </pc:spChg>
        <pc:spChg chg="mod">
          <ac:chgData name="Abdessamad Derraz" userId="4c6d9526346a9ae3" providerId="LiveId" clId="{58B11DF5-9EB5-4B78-BC55-C678D913044A}" dt="2022-07-23T13:48:53.418" v="696"/>
          <ac:spMkLst>
            <pc:docMk/>
            <pc:sldMk cId="3304366609" sldId="313"/>
            <ac:spMk id="362" creationId="{4FA6D10C-25B5-8CEE-B422-4EB5D897C31D}"/>
          </ac:spMkLst>
        </pc:spChg>
        <pc:spChg chg="mod">
          <ac:chgData name="Abdessamad Derraz" userId="4c6d9526346a9ae3" providerId="LiveId" clId="{58B11DF5-9EB5-4B78-BC55-C678D913044A}" dt="2022-07-23T13:48:53.418" v="696"/>
          <ac:spMkLst>
            <pc:docMk/>
            <pc:sldMk cId="3304366609" sldId="313"/>
            <ac:spMk id="363" creationId="{EB3A618E-D294-3973-FF5F-19C492290A33}"/>
          </ac:spMkLst>
        </pc:spChg>
        <pc:spChg chg="mod">
          <ac:chgData name="Abdessamad Derraz" userId="4c6d9526346a9ae3" providerId="LiveId" clId="{58B11DF5-9EB5-4B78-BC55-C678D913044A}" dt="2022-07-23T13:48:53.418" v="696"/>
          <ac:spMkLst>
            <pc:docMk/>
            <pc:sldMk cId="3304366609" sldId="313"/>
            <ac:spMk id="364" creationId="{2E4AD8F1-3F15-9236-5AA8-D4CEEA826B12}"/>
          </ac:spMkLst>
        </pc:spChg>
        <pc:spChg chg="mod">
          <ac:chgData name="Abdessamad Derraz" userId="4c6d9526346a9ae3" providerId="LiveId" clId="{58B11DF5-9EB5-4B78-BC55-C678D913044A}" dt="2022-07-23T13:48:53.418" v="696"/>
          <ac:spMkLst>
            <pc:docMk/>
            <pc:sldMk cId="3304366609" sldId="313"/>
            <ac:spMk id="365" creationId="{AD4D41B5-497C-E9E8-1713-D8ED430BCB36}"/>
          </ac:spMkLst>
        </pc:spChg>
        <pc:spChg chg="mod">
          <ac:chgData name="Abdessamad Derraz" userId="4c6d9526346a9ae3" providerId="LiveId" clId="{58B11DF5-9EB5-4B78-BC55-C678D913044A}" dt="2022-07-23T13:48:53.418" v="696"/>
          <ac:spMkLst>
            <pc:docMk/>
            <pc:sldMk cId="3304366609" sldId="313"/>
            <ac:spMk id="366" creationId="{29EB7AF3-0A71-27FA-8AC6-6E07CB553CE2}"/>
          </ac:spMkLst>
        </pc:spChg>
        <pc:spChg chg="mod">
          <ac:chgData name="Abdessamad Derraz" userId="4c6d9526346a9ae3" providerId="LiveId" clId="{58B11DF5-9EB5-4B78-BC55-C678D913044A}" dt="2022-07-23T13:48:53.418" v="696"/>
          <ac:spMkLst>
            <pc:docMk/>
            <pc:sldMk cId="3304366609" sldId="313"/>
            <ac:spMk id="367" creationId="{0AF122DD-BA72-C935-AE1C-7F2E58DDBA7D}"/>
          </ac:spMkLst>
        </pc:spChg>
        <pc:spChg chg="mod">
          <ac:chgData name="Abdessamad Derraz" userId="4c6d9526346a9ae3" providerId="LiveId" clId="{58B11DF5-9EB5-4B78-BC55-C678D913044A}" dt="2022-07-23T13:48:53.418" v="696"/>
          <ac:spMkLst>
            <pc:docMk/>
            <pc:sldMk cId="3304366609" sldId="313"/>
            <ac:spMk id="368" creationId="{5BF4E5C2-0733-B512-A36B-D4ED8371C2DD}"/>
          </ac:spMkLst>
        </pc:spChg>
        <pc:spChg chg="mod">
          <ac:chgData name="Abdessamad Derraz" userId="4c6d9526346a9ae3" providerId="LiveId" clId="{58B11DF5-9EB5-4B78-BC55-C678D913044A}" dt="2022-07-23T13:48:53.418" v="696"/>
          <ac:spMkLst>
            <pc:docMk/>
            <pc:sldMk cId="3304366609" sldId="313"/>
            <ac:spMk id="369" creationId="{CDCD36F7-34DD-3607-F72B-8E8FCDFEFA43}"/>
          </ac:spMkLst>
        </pc:spChg>
        <pc:spChg chg="mod">
          <ac:chgData name="Abdessamad Derraz" userId="4c6d9526346a9ae3" providerId="LiveId" clId="{58B11DF5-9EB5-4B78-BC55-C678D913044A}" dt="2022-07-23T13:48:53.418" v="696"/>
          <ac:spMkLst>
            <pc:docMk/>
            <pc:sldMk cId="3304366609" sldId="313"/>
            <ac:spMk id="370" creationId="{1CBA05AF-2073-DD16-5126-0F41ECD6D112}"/>
          </ac:spMkLst>
        </pc:spChg>
        <pc:spChg chg="mod">
          <ac:chgData name="Abdessamad Derraz" userId="4c6d9526346a9ae3" providerId="LiveId" clId="{58B11DF5-9EB5-4B78-BC55-C678D913044A}" dt="2022-07-23T13:48:53.418" v="696"/>
          <ac:spMkLst>
            <pc:docMk/>
            <pc:sldMk cId="3304366609" sldId="313"/>
            <ac:spMk id="371" creationId="{29C7526F-5F65-4304-8AAF-081C89AD303F}"/>
          </ac:spMkLst>
        </pc:spChg>
        <pc:spChg chg="mod">
          <ac:chgData name="Abdessamad Derraz" userId="4c6d9526346a9ae3" providerId="LiveId" clId="{58B11DF5-9EB5-4B78-BC55-C678D913044A}" dt="2022-07-23T13:48:53.418" v="696"/>
          <ac:spMkLst>
            <pc:docMk/>
            <pc:sldMk cId="3304366609" sldId="313"/>
            <ac:spMk id="372" creationId="{82C0698F-552F-0FF0-C231-6F7BF3DDBF0E}"/>
          </ac:spMkLst>
        </pc:spChg>
        <pc:spChg chg="mod">
          <ac:chgData name="Abdessamad Derraz" userId="4c6d9526346a9ae3" providerId="LiveId" clId="{58B11DF5-9EB5-4B78-BC55-C678D913044A}" dt="2022-07-23T13:48:53.418" v="696"/>
          <ac:spMkLst>
            <pc:docMk/>
            <pc:sldMk cId="3304366609" sldId="313"/>
            <ac:spMk id="373" creationId="{0945478D-0C32-9718-59DA-3A88148F6556}"/>
          </ac:spMkLst>
        </pc:spChg>
        <pc:spChg chg="mod">
          <ac:chgData name="Abdessamad Derraz" userId="4c6d9526346a9ae3" providerId="LiveId" clId="{58B11DF5-9EB5-4B78-BC55-C678D913044A}" dt="2022-07-23T13:48:53.418" v="696"/>
          <ac:spMkLst>
            <pc:docMk/>
            <pc:sldMk cId="3304366609" sldId="313"/>
            <ac:spMk id="374" creationId="{6781DBD9-DD01-AC27-155A-1110908557DD}"/>
          </ac:spMkLst>
        </pc:spChg>
        <pc:spChg chg="mod">
          <ac:chgData name="Abdessamad Derraz" userId="4c6d9526346a9ae3" providerId="LiveId" clId="{58B11DF5-9EB5-4B78-BC55-C678D913044A}" dt="2022-07-23T13:48:53.418" v="696"/>
          <ac:spMkLst>
            <pc:docMk/>
            <pc:sldMk cId="3304366609" sldId="313"/>
            <ac:spMk id="375" creationId="{436C2578-AD30-E69C-AEE1-D99CCEFEFA10}"/>
          </ac:spMkLst>
        </pc:spChg>
        <pc:spChg chg="mod">
          <ac:chgData name="Abdessamad Derraz" userId="4c6d9526346a9ae3" providerId="LiveId" clId="{58B11DF5-9EB5-4B78-BC55-C678D913044A}" dt="2022-07-23T13:48:53.418" v="696"/>
          <ac:spMkLst>
            <pc:docMk/>
            <pc:sldMk cId="3304366609" sldId="313"/>
            <ac:spMk id="376" creationId="{0ADBFF0E-CB80-83E9-918F-425B16354957}"/>
          </ac:spMkLst>
        </pc:spChg>
        <pc:spChg chg="mod">
          <ac:chgData name="Abdessamad Derraz" userId="4c6d9526346a9ae3" providerId="LiveId" clId="{58B11DF5-9EB5-4B78-BC55-C678D913044A}" dt="2022-07-23T13:48:53.418" v="696"/>
          <ac:spMkLst>
            <pc:docMk/>
            <pc:sldMk cId="3304366609" sldId="313"/>
            <ac:spMk id="377" creationId="{4CFF01AB-C3F3-7DFF-37B2-07C0D14BB123}"/>
          </ac:spMkLst>
        </pc:spChg>
        <pc:spChg chg="mod">
          <ac:chgData name="Abdessamad Derraz" userId="4c6d9526346a9ae3" providerId="LiveId" clId="{58B11DF5-9EB5-4B78-BC55-C678D913044A}" dt="2022-07-23T13:48:53.418" v="696"/>
          <ac:spMkLst>
            <pc:docMk/>
            <pc:sldMk cId="3304366609" sldId="313"/>
            <ac:spMk id="378" creationId="{13523A4B-48B2-7D7E-46E3-F26AF62C06AD}"/>
          </ac:spMkLst>
        </pc:spChg>
        <pc:spChg chg="mod">
          <ac:chgData name="Abdessamad Derraz" userId="4c6d9526346a9ae3" providerId="LiveId" clId="{58B11DF5-9EB5-4B78-BC55-C678D913044A}" dt="2022-07-23T13:48:53.418" v="696"/>
          <ac:spMkLst>
            <pc:docMk/>
            <pc:sldMk cId="3304366609" sldId="313"/>
            <ac:spMk id="379" creationId="{217B45B9-978D-D376-9D08-0B802A38850F}"/>
          </ac:spMkLst>
        </pc:spChg>
        <pc:spChg chg="mod">
          <ac:chgData name="Abdessamad Derraz" userId="4c6d9526346a9ae3" providerId="LiveId" clId="{58B11DF5-9EB5-4B78-BC55-C678D913044A}" dt="2022-07-23T13:48:53.418" v="696"/>
          <ac:spMkLst>
            <pc:docMk/>
            <pc:sldMk cId="3304366609" sldId="313"/>
            <ac:spMk id="380" creationId="{232D571E-8BDD-D433-B836-B39229E6C685}"/>
          </ac:spMkLst>
        </pc:spChg>
        <pc:spChg chg="mod">
          <ac:chgData name="Abdessamad Derraz" userId="4c6d9526346a9ae3" providerId="LiveId" clId="{58B11DF5-9EB5-4B78-BC55-C678D913044A}" dt="2022-07-23T13:48:53.418" v="696"/>
          <ac:spMkLst>
            <pc:docMk/>
            <pc:sldMk cId="3304366609" sldId="313"/>
            <ac:spMk id="381" creationId="{3778E19D-5FE9-6FA4-2E52-5CCA9EB77868}"/>
          </ac:spMkLst>
        </pc:spChg>
        <pc:spChg chg="mod">
          <ac:chgData name="Abdessamad Derraz" userId="4c6d9526346a9ae3" providerId="LiveId" clId="{58B11DF5-9EB5-4B78-BC55-C678D913044A}" dt="2022-07-23T13:48:53.418" v="696"/>
          <ac:spMkLst>
            <pc:docMk/>
            <pc:sldMk cId="3304366609" sldId="313"/>
            <ac:spMk id="382" creationId="{09290C4C-B980-6244-D850-2506C6D2CDFD}"/>
          </ac:spMkLst>
        </pc:spChg>
        <pc:spChg chg="mod">
          <ac:chgData name="Abdessamad Derraz" userId="4c6d9526346a9ae3" providerId="LiveId" clId="{58B11DF5-9EB5-4B78-BC55-C678D913044A}" dt="2022-07-23T13:48:53.418" v="696"/>
          <ac:spMkLst>
            <pc:docMk/>
            <pc:sldMk cId="3304366609" sldId="313"/>
            <ac:spMk id="383" creationId="{AF1542C1-F680-9DA8-8813-DF251B18D28A}"/>
          </ac:spMkLst>
        </pc:spChg>
        <pc:spChg chg="mod">
          <ac:chgData name="Abdessamad Derraz" userId="4c6d9526346a9ae3" providerId="LiveId" clId="{58B11DF5-9EB5-4B78-BC55-C678D913044A}" dt="2022-07-23T13:48:53.418" v="696"/>
          <ac:spMkLst>
            <pc:docMk/>
            <pc:sldMk cId="3304366609" sldId="313"/>
            <ac:spMk id="384" creationId="{79196AEC-E97B-EA79-B21F-2B9C7CF3A7B6}"/>
          </ac:spMkLst>
        </pc:spChg>
        <pc:spChg chg="mod">
          <ac:chgData name="Abdessamad Derraz" userId="4c6d9526346a9ae3" providerId="LiveId" clId="{58B11DF5-9EB5-4B78-BC55-C678D913044A}" dt="2022-07-23T13:48:53.418" v="696"/>
          <ac:spMkLst>
            <pc:docMk/>
            <pc:sldMk cId="3304366609" sldId="313"/>
            <ac:spMk id="385" creationId="{38A75971-ADD9-B051-A0A2-37A51AD933F6}"/>
          </ac:spMkLst>
        </pc:spChg>
        <pc:spChg chg="mod">
          <ac:chgData name="Abdessamad Derraz" userId="4c6d9526346a9ae3" providerId="LiveId" clId="{58B11DF5-9EB5-4B78-BC55-C678D913044A}" dt="2022-07-23T13:48:53.418" v="696"/>
          <ac:spMkLst>
            <pc:docMk/>
            <pc:sldMk cId="3304366609" sldId="313"/>
            <ac:spMk id="386" creationId="{32F45205-4AED-EA88-CBAA-3F901E67D40E}"/>
          </ac:spMkLst>
        </pc:spChg>
        <pc:spChg chg="mod">
          <ac:chgData name="Abdessamad Derraz" userId="4c6d9526346a9ae3" providerId="LiveId" clId="{58B11DF5-9EB5-4B78-BC55-C678D913044A}" dt="2022-07-23T13:48:53.418" v="696"/>
          <ac:spMkLst>
            <pc:docMk/>
            <pc:sldMk cId="3304366609" sldId="313"/>
            <ac:spMk id="387" creationId="{40F216E3-5618-09FE-C8A1-4A9847B39AC9}"/>
          </ac:spMkLst>
        </pc:spChg>
        <pc:spChg chg="mod">
          <ac:chgData name="Abdessamad Derraz" userId="4c6d9526346a9ae3" providerId="LiveId" clId="{58B11DF5-9EB5-4B78-BC55-C678D913044A}" dt="2022-07-23T13:48:53.418" v="696"/>
          <ac:spMkLst>
            <pc:docMk/>
            <pc:sldMk cId="3304366609" sldId="313"/>
            <ac:spMk id="388" creationId="{196B985C-0C18-8C1A-0E1E-E1C7E5046372}"/>
          </ac:spMkLst>
        </pc:spChg>
        <pc:grpChg chg="add del mod">
          <ac:chgData name="Abdessamad Derraz" userId="4c6d9526346a9ae3" providerId="LiveId" clId="{58B11DF5-9EB5-4B78-BC55-C678D913044A}" dt="2022-07-23T13:48:50.805" v="695" actId="478"/>
          <ac:grpSpMkLst>
            <pc:docMk/>
            <pc:sldMk cId="3304366609" sldId="313"/>
            <ac:grpSpMk id="13" creationId="{8CAE6291-32C1-74FB-085E-6B591C976DC8}"/>
          </ac:grpSpMkLst>
        </pc:grpChg>
        <pc:grpChg chg="add del mod">
          <ac:chgData name="Abdessamad Derraz" userId="4c6d9526346a9ae3" providerId="LiveId" clId="{58B11DF5-9EB5-4B78-BC55-C678D913044A}" dt="2022-07-23T13:48:50.805" v="695" actId="478"/>
          <ac:grpSpMkLst>
            <pc:docMk/>
            <pc:sldMk cId="3304366609" sldId="313"/>
            <ac:grpSpMk id="18" creationId="{5ABFF24D-B532-708B-6B87-78190BC768D8}"/>
          </ac:grpSpMkLst>
        </pc:grpChg>
        <pc:grpChg chg="add mod">
          <ac:chgData name="Abdessamad Derraz" userId="4c6d9526346a9ae3" providerId="LiveId" clId="{58B11DF5-9EB5-4B78-BC55-C678D913044A}" dt="2022-07-23T13:48:53.418" v="696"/>
          <ac:grpSpMkLst>
            <pc:docMk/>
            <pc:sldMk cId="3304366609" sldId="313"/>
            <ac:grpSpMk id="30" creationId="{EC0385AE-1A56-C421-64A7-ABF38A4736EF}"/>
          </ac:grpSpMkLst>
        </pc:grpChg>
        <pc:picChg chg="add del mod">
          <ac:chgData name="Abdessamad Derraz" userId="4c6d9526346a9ae3" providerId="LiveId" clId="{58B11DF5-9EB5-4B78-BC55-C678D913044A}" dt="2022-07-23T13:48:50.805" v="695" actId="478"/>
          <ac:picMkLst>
            <pc:docMk/>
            <pc:sldMk cId="3304366609" sldId="313"/>
            <ac:picMk id="5" creationId="{60E64F2D-513B-687B-7BBF-A36353D0DE7D}"/>
          </ac:picMkLst>
        </pc:picChg>
        <pc:picChg chg="add mod">
          <ac:chgData name="Abdessamad Derraz" userId="4c6d9526346a9ae3" providerId="LiveId" clId="{58B11DF5-9EB5-4B78-BC55-C678D913044A}" dt="2022-07-23T13:48:53.418" v="696"/>
          <ac:picMkLst>
            <pc:docMk/>
            <pc:sldMk cId="3304366609" sldId="313"/>
            <ac:picMk id="23" creationId="{E91BE091-B389-B6C3-37B7-97C7E612648A}"/>
          </ac:picMkLst>
        </pc:picChg>
      </pc:sldChg>
      <pc:sldMasterChg chg="delSldLayout">
        <pc:chgData name="Abdessamad Derraz" userId="4c6d9526346a9ae3" providerId="LiveId" clId="{58B11DF5-9EB5-4B78-BC55-C678D913044A}" dt="2022-07-23T13:49:04.533" v="697" actId="47"/>
        <pc:sldMasterMkLst>
          <pc:docMk/>
          <pc:sldMasterMk cId="0" sldId="2147483682"/>
        </pc:sldMasterMkLst>
        <pc:sldLayoutChg chg="del">
          <pc:chgData name="Abdessamad Derraz" userId="4c6d9526346a9ae3" providerId="LiveId" clId="{58B11DF5-9EB5-4B78-BC55-C678D913044A}" dt="2022-07-23T12:59:23.754" v="65" actId="2696"/>
          <pc:sldLayoutMkLst>
            <pc:docMk/>
            <pc:sldMasterMk cId="0" sldId="2147483682"/>
            <pc:sldLayoutMk cId="0" sldId="2147483650"/>
          </pc:sldLayoutMkLst>
        </pc:sldLayoutChg>
        <pc:sldLayoutChg chg="del">
          <pc:chgData name="Abdessamad Derraz" userId="4c6d9526346a9ae3" providerId="LiveId" clId="{58B11DF5-9EB5-4B78-BC55-C678D913044A}" dt="2022-07-23T13:49:04.533" v="697" actId="47"/>
          <pc:sldLayoutMkLst>
            <pc:docMk/>
            <pc:sldMasterMk cId="0" sldId="2147483682"/>
            <pc:sldLayoutMk cId="0" sldId="214748365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754839238845144"/>
          <c:y val="0.12940625"/>
          <c:w val="0.50490337926509188"/>
          <c:h val="0.75735506889763782"/>
        </c:manualLayout>
      </c:layout>
      <c:pieChart>
        <c:varyColors val="1"/>
        <c:ser>
          <c:idx val="0"/>
          <c:order val="0"/>
          <c:tx>
            <c:strRef>
              <c:f>Feuil1!$B$1</c:f>
              <c:strCache>
                <c:ptCount val="1"/>
                <c:pt idx="0">
                  <c:v>Catégories</c:v>
                </c:pt>
              </c:strCache>
            </c:strRef>
          </c:tx>
          <c:dPt>
            <c:idx val="0"/>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935-4040-B912-6F91D46E394B}"/>
              </c:ext>
            </c:extLst>
          </c:dPt>
          <c:dPt>
            <c:idx val="1"/>
            <c:bubble3D val="0"/>
            <c:spPr>
              <a:solidFill>
                <a:srgbClr val="DF247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935-4040-B912-6F91D46E394B}"/>
              </c:ext>
            </c:extLst>
          </c:dPt>
          <c:dPt>
            <c:idx val="2"/>
            <c:bubble3D val="0"/>
            <c:spPr>
              <a:solidFill>
                <a:srgbClr val="FFB497"/>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935-4040-B912-6F91D46E394B}"/>
              </c:ext>
            </c:extLst>
          </c:dPt>
          <c:dPt>
            <c:idx val="3"/>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935-4040-B912-6F91D46E394B}"/>
              </c:ext>
            </c:extLst>
          </c:dPt>
          <c:dPt>
            <c:idx val="4"/>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935-4040-B912-6F91D46E394B}"/>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935-4040-B912-6F91D46E394B}"/>
              </c:ext>
            </c:extLst>
          </c:dPt>
          <c:dPt>
            <c:idx val="6"/>
            <c:bubble3D val="0"/>
            <c:spPr>
              <a:solidFill>
                <a:schemeClr val="tx2">
                  <a:lumMod val="5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935-4040-B912-6F91D46E394B}"/>
              </c:ext>
            </c:extLst>
          </c:dPt>
          <c:dPt>
            <c:idx val="7"/>
            <c:bubble3D val="0"/>
            <c:spPr>
              <a:solidFill>
                <a:schemeClr val="tx1">
                  <a:lumMod val="95000"/>
                  <a:lumOff val="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935-4040-B912-6F91D46E394B}"/>
              </c:ext>
            </c:extLst>
          </c:dPt>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endParaRPr lang="fr-FR"/>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935-4040-B912-6F91D46E394B}"/>
                </c:ext>
              </c:extLst>
            </c:dLbl>
            <c:dLbl>
              <c:idx val="1"/>
              <c:tx>
                <c:rich>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fld id="{A946462F-BE68-45C1-B660-5600C56B0A98}" type="CATEGORYNAME">
                      <a:rPr lang="en-US" sz="2000">
                        <a:solidFill>
                          <a:srgbClr val="DF2471"/>
                        </a:solidFill>
                      </a:rPr>
                      <a:pPr>
                        <a:defRPr sz="2000">
                          <a:solidFill>
                            <a:schemeClr val="accent2"/>
                          </a:solidFill>
                          <a:latin typeface="Poppins" panose="00000500000000000000" pitchFamily="2" charset="0"/>
                          <a:cs typeface="Poppins" panose="00000500000000000000" pitchFamily="2" charset="0"/>
                        </a:defRPr>
                      </a:pPr>
                      <a:t>[NOM DE CATÉGORIE]</a:t>
                    </a:fld>
                    <a:r>
                      <a:rPr lang="en-US" sz="2000" baseline="0" dirty="0">
                        <a:solidFill>
                          <a:srgbClr val="DF2471"/>
                        </a:solidFill>
                      </a:rPr>
                      <a:t> </a:t>
                    </a:r>
                    <a:fld id="{D763A55C-3B79-4648-B1D4-D4A4E855FF5F}" type="PERCENTAGE">
                      <a:rPr lang="en-US" sz="2000" baseline="0">
                        <a:solidFill>
                          <a:srgbClr val="DF2471"/>
                        </a:solidFill>
                      </a:rPr>
                      <a:pPr>
                        <a:defRPr sz="2000">
                          <a:solidFill>
                            <a:schemeClr val="accent2"/>
                          </a:solidFill>
                          <a:latin typeface="Poppins" panose="00000500000000000000" pitchFamily="2" charset="0"/>
                          <a:cs typeface="Poppins" panose="00000500000000000000" pitchFamily="2" charset="0"/>
                        </a:defRPr>
                      </a:pPr>
                      <a:t>[POURCENTAGE]</a:t>
                    </a:fld>
                    <a:endParaRPr lang="en-US" sz="2000" baseline="0" dirty="0">
                      <a:solidFill>
                        <a:srgbClr val="DF2471"/>
                      </a:solidFill>
                    </a:endParaRP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endParaRPr lang="fr-FR"/>
                </a:p>
              </c:txPr>
              <c:dLblPos val="outEnd"/>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2-9935-4040-B912-6F91D46E394B}"/>
                </c:ext>
              </c:extLst>
            </c:dLbl>
            <c:dLbl>
              <c:idx val="2"/>
              <c:tx>
                <c:rich>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fld id="{3D47C8C5-FFED-4D6A-B1DC-7E6D5FD059E8}" type="CATEGORYNAME">
                      <a:rPr lang="en-US" sz="2000">
                        <a:solidFill>
                          <a:srgbClr val="FFB497"/>
                        </a:solidFill>
                      </a:rPr>
                      <a:pPr>
                        <a:defRPr sz="2000">
                          <a:solidFill>
                            <a:schemeClr val="accent2"/>
                          </a:solidFill>
                          <a:latin typeface="Poppins" panose="00000500000000000000" pitchFamily="2" charset="0"/>
                          <a:cs typeface="Poppins" panose="00000500000000000000" pitchFamily="2" charset="0"/>
                        </a:defRPr>
                      </a:pPr>
                      <a:t>[NOM DE CATÉGORIE]</a:t>
                    </a:fld>
                    <a:r>
                      <a:rPr lang="en-US" sz="2000" baseline="0" dirty="0">
                        <a:solidFill>
                          <a:srgbClr val="FFB497"/>
                        </a:solidFill>
                      </a:rPr>
                      <a:t> </a:t>
                    </a:r>
                    <a:fld id="{D7593C28-8CA9-46EF-8BC1-139E6D8724B8}" type="PERCENTAGE">
                      <a:rPr lang="en-US" sz="2000" baseline="0">
                        <a:solidFill>
                          <a:srgbClr val="FFB497"/>
                        </a:solidFill>
                      </a:rPr>
                      <a:pPr>
                        <a:defRPr sz="2000">
                          <a:solidFill>
                            <a:schemeClr val="accent2"/>
                          </a:solidFill>
                          <a:latin typeface="Poppins" panose="00000500000000000000" pitchFamily="2" charset="0"/>
                          <a:cs typeface="Poppins" panose="00000500000000000000" pitchFamily="2" charset="0"/>
                        </a:defRPr>
                      </a:pPr>
                      <a:t>[POURCENTAGE]</a:t>
                    </a:fld>
                    <a:endParaRPr lang="en-US" sz="2000" baseline="0" dirty="0">
                      <a:solidFill>
                        <a:srgbClr val="FFB497"/>
                      </a:solidFill>
                    </a:endParaRP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endParaRPr lang="fr-FR"/>
                </a:p>
              </c:txPr>
              <c:dLblPos val="outEnd"/>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9935-4040-B912-6F91D46E394B}"/>
                </c:ext>
              </c:extLst>
            </c:dLbl>
            <c:dLbl>
              <c:idx val="3"/>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2">
                          <a:lumMod val="60000"/>
                        </a:schemeClr>
                      </a:solidFill>
                      <a:latin typeface="Poppins" panose="00000500000000000000" pitchFamily="2" charset="0"/>
                      <a:ea typeface="+mn-ea"/>
                      <a:cs typeface="Poppins" panose="00000500000000000000" pitchFamily="2" charset="0"/>
                    </a:defRPr>
                  </a:pPr>
                  <a:endParaRPr lang="fr-FR"/>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935-4040-B912-6F91D46E394B}"/>
                </c:ext>
              </c:extLst>
            </c:dLbl>
            <c:dLbl>
              <c:idx val="4"/>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4">
                          <a:lumMod val="60000"/>
                        </a:schemeClr>
                      </a:solidFill>
                      <a:latin typeface="Poppins" panose="00000500000000000000" pitchFamily="2" charset="0"/>
                      <a:ea typeface="+mn-ea"/>
                      <a:cs typeface="Poppins" panose="00000500000000000000" pitchFamily="2" charset="0"/>
                    </a:defRPr>
                  </a:pPr>
                  <a:endParaRPr lang="fr-FR"/>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935-4040-B912-6F91D46E394B}"/>
                </c:ext>
              </c:extLst>
            </c:dLbl>
            <c:dLbl>
              <c:idx val="5"/>
              <c:tx>
                <c:rich>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fld id="{6F8A3978-9B66-4763-9C56-6CC747E43BDE}" type="CATEGORYNAME">
                      <a:rPr lang="en-US" sz="2000">
                        <a:solidFill>
                          <a:schemeClr val="accent6"/>
                        </a:solidFill>
                      </a:rPr>
                      <a:pPr>
                        <a:defRPr sz="2000">
                          <a:solidFill>
                            <a:schemeClr val="accent2"/>
                          </a:solidFill>
                          <a:latin typeface="Poppins" panose="00000500000000000000" pitchFamily="2" charset="0"/>
                          <a:cs typeface="Poppins" panose="00000500000000000000" pitchFamily="2" charset="0"/>
                        </a:defRPr>
                      </a:pPr>
                      <a:t>[NOM DE CATÉGORIE]</a:t>
                    </a:fld>
                    <a:r>
                      <a:rPr lang="en-US" sz="2000" baseline="0" dirty="0">
                        <a:solidFill>
                          <a:schemeClr val="accent6"/>
                        </a:solidFill>
                      </a:rPr>
                      <a:t> </a:t>
                    </a:r>
                    <a:fld id="{41E70975-9F9F-4E1A-A596-60758D463956}" type="PERCENTAGE">
                      <a:rPr lang="en-US" sz="2000" baseline="0">
                        <a:solidFill>
                          <a:schemeClr val="accent6"/>
                        </a:solidFill>
                      </a:rPr>
                      <a:pPr>
                        <a:defRPr sz="2000">
                          <a:solidFill>
                            <a:schemeClr val="accent2"/>
                          </a:solidFill>
                          <a:latin typeface="Poppins" panose="00000500000000000000" pitchFamily="2" charset="0"/>
                          <a:cs typeface="Poppins" panose="00000500000000000000" pitchFamily="2" charset="0"/>
                        </a:defRPr>
                      </a:pPr>
                      <a:t>[POURCENTAGE]</a:t>
                    </a:fld>
                    <a:endParaRPr lang="en-US" sz="2000" baseline="0" dirty="0">
                      <a:solidFill>
                        <a:schemeClr val="accent6"/>
                      </a:solidFill>
                    </a:endParaRP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endParaRPr lang="fr-FR"/>
                </a:p>
              </c:txPr>
              <c:dLblPos val="outEnd"/>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6-9935-4040-B912-6F91D46E394B}"/>
                </c:ext>
              </c:extLst>
            </c:dLbl>
            <c:dLbl>
              <c:idx val="6"/>
              <c:tx>
                <c:rich>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fld id="{B1DC6393-7A20-4523-84FA-D81A8C68BCA6}" type="CATEGORYNAME">
                      <a:rPr lang="en-US" sz="2000">
                        <a:solidFill>
                          <a:schemeClr val="tx2">
                            <a:lumMod val="50000"/>
                          </a:schemeClr>
                        </a:solidFill>
                      </a:rPr>
                      <a:pPr>
                        <a:defRPr sz="2000">
                          <a:solidFill>
                            <a:schemeClr val="accent2"/>
                          </a:solidFill>
                          <a:latin typeface="Poppins" panose="00000500000000000000" pitchFamily="2" charset="0"/>
                          <a:cs typeface="Poppins" panose="00000500000000000000" pitchFamily="2" charset="0"/>
                        </a:defRPr>
                      </a:pPr>
                      <a:t>[NOM DE CATÉGORIE]</a:t>
                    </a:fld>
                    <a:r>
                      <a:rPr lang="en-US" sz="2000" baseline="0" dirty="0">
                        <a:solidFill>
                          <a:schemeClr val="tx2">
                            <a:lumMod val="50000"/>
                          </a:schemeClr>
                        </a:solidFill>
                      </a:rPr>
                      <a:t> </a:t>
                    </a:r>
                    <a:fld id="{7D3502BE-48EA-443D-87E2-59EB943B2CD1}" type="PERCENTAGE">
                      <a:rPr lang="en-US" sz="2000" baseline="0">
                        <a:solidFill>
                          <a:schemeClr val="tx2">
                            <a:lumMod val="50000"/>
                          </a:schemeClr>
                        </a:solidFill>
                      </a:rPr>
                      <a:pPr>
                        <a:defRPr sz="2000">
                          <a:solidFill>
                            <a:schemeClr val="accent2"/>
                          </a:solidFill>
                          <a:latin typeface="Poppins" panose="00000500000000000000" pitchFamily="2" charset="0"/>
                          <a:cs typeface="Poppins" panose="00000500000000000000" pitchFamily="2" charset="0"/>
                        </a:defRPr>
                      </a:pPr>
                      <a:t>[POURCENTAGE]</a:t>
                    </a:fld>
                    <a:endParaRPr lang="en-US" sz="2000" baseline="0" dirty="0">
                      <a:solidFill>
                        <a:schemeClr val="tx2">
                          <a:lumMod val="50000"/>
                        </a:schemeClr>
                      </a:solidFill>
                    </a:endParaRP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endParaRPr lang="fr-FR"/>
                </a:p>
              </c:txPr>
              <c:dLblPos val="outEnd"/>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9935-4040-B912-6F91D46E394B}"/>
                </c:ext>
              </c:extLst>
            </c:dLbl>
            <c:dLbl>
              <c:idx val="7"/>
              <c:tx>
                <c:rich>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fld id="{A6652CBE-96CC-448C-9E01-AF44F9F80C9D}" type="CATEGORYNAME">
                      <a:rPr lang="en-US" sz="2000">
                        <a:solidFill>
                          <a:schemeClr val="tx1">
                            <a:lumMod val="95000"/>
                            <a:lumOff val="5000"/>
                          </a:schemeClr>
                        </a:solidFill>
                      </a:rPr>
                      <a:pPr>
                        <a:defRPr sz="2000">
                          <a:solidFill>
                            <a:schemeClr val="accent2"/>
                          </a:solidFill>
                          <a:latin typeface="Poppins" panose="00000500000000000000" pitchFamily="2" charset="0"/>
                          <a:cs typeface="Poppins" panose="00000500000000000000" pitchFamily="2" charset="0"/>
                        </a:defRPr>
                      </a:pPr>
                      <a:t>[NOM DE CATÉGORIE]</a:t>
                    </a:fld>
                    <a:r>
                      <a:rPr lang="en-US" sz="2000" baseline="0" dirty="0">
                        <a:solidFill>
                          <a:schemeClr val="tx1">
                            <a:lumMod val="95000"/>
                            <a:lumOff val="5000"/>
                          </a:schemeClr>
                        </a:solidFill>
                      </a:rPr>
                      <a:t> </a:t>
                    </a:r>
                    <a:fld id="{5AB5C092-57A1-4CBF-8321-3944FFBF13BC}" type="PERCENTAGE">
                      <a:rPr lang="en-US" sz="2000" baseline="0">
                        <a:solidFill>
                          <a:schemeClr val="tx1">
                            <a:lumMod val="95000"/>
                            <a:lumOff val="5000"/>
                          </a:schemeClr>
                        </a:solidFill>
                      </a:rPr>
                      <a:pPr>
                        <a:defRPr sz="2000">
                          <a:solidFill>
                            <a:schemeClr val="accent2"/>
                          </a:solidFill>
                          <a:latin typeface="Poppins" panose="00000500000000000000" pitchFamily="2" charset="0"/>
                          <a:cs typeface="Poppins" panose="00000500000000000000" pitchFamily="2" charset="0"/>
                        </a:defRPr>
                      </a:pPr>
                      <a:t>[POURCENTAGE]</a:t>
                    </a:fld>
                    <a:endParaRPr lang="en-US" sz="2000" baseline="0" dirty="0">
                      <a:solidFill>
                        <a:schemeClr val="tx1">
                          <a:lumMod val="95000"/>
                          <a:lumOff val="5000"/>
                        </a:schemeClr>
                      </a:solidFill>
                    </a:endParaRPr>
                  </a:p>
                </c:rich>
              </c:tx>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endParaRPr lang="fr-FR"/>
                </a:p>
              </c:txPr>
              <c:dLblPos val="outEnd"/>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8-9935-4040-B912-6F91D46E394B}"/>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accent2"/>
                    </a:solidFill>
                    <a:latin typeface="Poppins" panose="00000500000000000000" pitchFamily="2" charset="0"/>
                    <a:ea typeface="+mn-ea"/>
                    <a:cs typeface="Poppins" panose="00000500000000000000" pitchFamily="2" charset="0"/>
                  </a:defRPr>
                </a:pPr>
                <a:endParaRPr lang="fr-FR"/>
              </a:p>
            </c:txPr>
            <c:dLblPos val="outEnd"/>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Feuil1!$A$2:$A$9</c:f>
              <c:strCache>
                <c:ptCount val="8"/>
                <c:pt idx="0">
                  <c:v>Plat</c:v>
                </c:pt>
                <c:pt idx="1">
                  <c:v>Humain</c:v>
                </c:pt>
                <c:pt idx="2">
                  <c:v>Véhicule</c:v>
                </c:pt>
                <c:pt idx="3">
                  <c:v>Construction</c:v>
                </c:pt>
                <c:pt idx="4">
                  <c:v>Objet</c:v>
                </c:pt>
                <c:pt idx="5">
                  <c:v>Nature</c:v>
                </c:pt>
                <c:pt idx="6">
                  <c:v>Ciel</c:v>
                </c:pt>
                <c:pt idx="7">
                  <c:v>Vide</c:v>
                </c:pt>
              </c:strCache>
            </c:strRef>
          </c:cat>
          <c:val>
            <c:numRef>
              <c:f>Feuil1!$B$2:$B$9</c:f>
              <c:numCache>
                <c:formatCode>General</c:formatCode>
                <c:ptCount val="8"/>
                <c:pt idx="0">
                  <c:v>37744963</c:v>
                </c:pt>
                <c:pt idx="1">
                  <c:v>1166331</c:v>
                </c:pt>
                <c:pt idx="2">
                  <c:v>6789915</c:v>
                </c:pt>
                <c:pt idx="3">
                  <c:v>21198078</c:v>
                </c:pt>
                <c:pt idx="4">
                  <c:v>1714486</c:v>
                </c:pt>
                <c:pt idx="5">
                  <c:v>14632973</c:v>
                </c:pt>
                <c:pt idx="6">
                  <c:v>3406053</c:v>
                </c:pt>
                <c:pt idx="7">
                  <c:v>10476029</c:v>
                </c:pt>
              </c:numCache>
            </c:numRef>
          </c:val>
          <c:extLst>
            <c:ext xmlns:c16="http://schemas.microsoft.com/office/drawing/2014/chart" uri="{C3380CC4-5D6E-409C-BE32-E72D297353CC}">
              <c16:uniqueId val="{00000000-9935-4040-B912-6F91D46E394B}"/>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spc="0" baseline="0">
                <a:solidFill>
                  <a:schemeClr val="tx1">
                    <a:lumMod val="65000"/>
                    <a:lumOff val="35000"/>
                  </a:schemeClr>
                </a:solidFill>
                <a:latin typeface="+mn-lt"/>
                <a:ea typeface="+mn-ea"/>
                <a:cs typeface="+mn-cs"/>
              </a:defRPr>
            </a:pPr>
            <a:r>
              <a:rPr lang="fr-FR" sz="3200" b="1" dirty="0">
                <a:latin typeface="Poppins" panose="00000500000000000000" pitchFamily="2" charset="0"/>
                <a:cs typeface="Poppins" panose="00000500000000000000" pitchFamily="2" charset="0"/>
              </a:rPr>
              <a:t>Comparaison avec BatchDataGenAug</a:t>
            </a:r>
          </a:p>
          <a:p>
            <a:pPr>
              <a:defRPr sz="3200" b="1"/>
            </a:pPr>
            <a:r>
              <a:rPr lang="fr-FR" sz="3200" b="0" dirty="0">
                <a:latin typeface="Poppins" panose="00000500000000000000" pitchFamily="2" charset="0"/>
                <a:cs typeface="Poppins" panose="00000500000000000000" pitchFamily="2" charset="0"/>
              </a:rPr>
              <a:t>(lower is better)</a:t>
            </a:r>
          </a:p>
        </c:rich>
      </c:tx>
      <c:overlay val="0"/>
      <c:spPr>
        <a:noFill/>
        <a:ln>
          <a:noFill/>
        </a:ln>
        <a:effectLst/>
      </c:spPr>
      <c:txPr>
        <a:bodyPr rot="0" spcFirstLastPara="1" vertOverflow="ellipsis" vert="horz" wrap="square" anchor="ctr" anchorCtr="1"/>
        <a:lstStyle/>
        <a:p>
          <a:pPr>
            <a:defRPr sz="3200" b="1"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bar"/>
        <c:grouping val="clustered"/>
        <c:varyColors val="0"/>
        <c:ser>
          <c:idx val="0"/>
          <c:order val="0"/>
          <c:tx>
            <c:strRef>
              <c:f>Feuil1!$B$1</c:f>
              <c:strCache>
                <c:ptCount val="1"/>
                <c:pt idx="0">
                  <c:v>TF.Sequence + BatchDataGenAug</c:v>
                </c:pt>
              </c:strCache>
            </c:strRef>
          </c:tx>
          <c:spPr>
            <a:solidFill>
              <a:schemeClr val="accent2"/>
            </a:solidFill>
            <a:ln>
              <a:noFill/>
            </a:ln>
            <a:effectLst/>
          </c:spPr>
          <c:invertIfNegative val="0"/>
          <c:cat>
            <c:strRef>
              <c:f>Feuil1!$A$2:$A$3</c:f>
              <c:strCache>
                <c:ptCount val="2"/>
                <c:pt idx="0">
                  <c:v>Mémoire Vive (Go)</c:v>
                </c:pt>
                <c:pt idx="1">
                  <c:v>Temps (m)</c:v>
                </c:pt>
              </c:strCache>
            </c:strRef>
          </c:cat>
          <c:val>
            <c:numRef>
              <c:f>Feuil1!$B$2:$B$3</c:f>
              <c:numCache>
                <c:formatCode>General</c:formatCode>
                <c:ptCount val="2"/>
                <c:pt idx="0">
                  <c:v>3</c:v>
                </c:pt>
                <c:pt idx="1">
                  <c:v>11</c:v>
                </c:pt>
              </c:numCache>
            </c:numRef>
          </c:val>
          <c:extLst>
            <c:ext xmlns:c16="http://schemas.microsoft.com/office/drawing/2014/chart" uri="{C3380CC4-5D6E-409C-BE32-E72D297353CC}">
              <c16:uniqueId val="{00000000-6E6E-4C7B-BE07-086543C32C68}"/>
            </c:ext>
          </c:extLst>
        </c:ser>
        <c:ser>
          <c:idx val="1"/>
          <c:order val="1"/>
          <c:tx>
            <c:strRef>
              <c:f>Feuil1!$C$1</c:f>
              <c:strCache>
                <c:ptCount val="1"/>
                <c:pt idx="0">
                  <c:v>TF.Sequence</c:v>
                </c:pt>
              </c:strCache>
            </c:strRef>
          </c:tx>
          <c:spPr>
            <a:solidFill>
              <a:schemeClr val="accent4"/>
            </a:solidFill>
            <a:ln>
              <a:noFill/>
            </a:ln>
            <a:effectLst/>
          </c:spPr>
          <c:invertIfNegative val="0"/>
          <c:cat>
            <c:strRef>
              <c:f>Feuil1!$A$2:$A$3</c:f>
              <c:strCache>
                <c:ptCount val="2"/>
                <c:pt idx="0">
                  <c:v>Mémoire Vive (Go)</c:v>
                </c:pt>
                <c:pt idx="1">
                  <c:v>Temps (m)</c:v>
                </c:pt>
              </c:strCache>
            </c:strRef>
          </c:cat>
          <c:val>
            <c:numRef>
              <c:f>Feuil1!$C$2:$C$3</c:f>
              <c:numCache>
                <c:formatCode>General</c:formatCode>
                <c:ptCount val="2"/>
                <c:pt idx="0">
                  <c:v>8</c:v>
                </c:pt>
                <c:pt idx="1">
                  <c:v>43</c:v>
                </c:pt>
              </c:numCache>
            </c:numRef>
          </c:val>
          <c:extLst>
            <c:ext xmlns:c16="http://schemas.microsoft.com/office/drawing/2014/chart" uri="{C3380CC4-5D6E-409C-BE32-E72D297353CC}">
              <c16:uniqueId val="{00000001-6E6E-4C7B-BE07-086543C32C68}"/>
            </c:ext>
          </c:extLst>
        </c:ser>
        <c:dLbls>
          <c:showLegendKey val="0"/>
          <c:showVal val="0"/>
          <c:showCatName val="0"/>
          <c:showSerName val="0"/>
          <c:showPercent val="0"/>
          <c:showBubbleSize val="0"/>
        </c:dLbls>
        <c:gapWidth val="182"/>
        <c:axId val="470064463"/>
        <c:axId val="470062383"/>
      </c:barChart>
      <c:catAx>
        <c:axId val="4700644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fr-FR"/>
          </a:p>
        </c:txPr>
        <c:crossAx val="470062383"/>
        <c:crosses val="autoZero"/>
        <c:auto val="1"/>
        <c:lblAlgn val="ctr"/>
        <c:lblOffset val="100"/>
        <c:noMultiLvlLbl val="0"/>
      </c:catAx>
      <c:valAx>
        <c:axId val="4700623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fr-FR"/>
          </a:p>
        </c:txPr>
        <c:crossAx val="4700644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youtu.be/Z3hDw7PQmwA?t=392"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9"/>
        <p:cNvGrpSpPr/>
        <p:nvPr/>
      </p:nvGrpSpPr>
      <p:grpSpPr>
        <a:xfrm>
          <a:off x="0" y="0"/>
          <a:ext cx="0" cy="0"/>
          <a:chOff x="0" y="0"/>
          <a:chExt cx="0" cy="0"/>
        </a:xfrm>
      </p:grpSpPr>
      <p:sp>
        <p:nvSpPr>
          <p:cNvPr id="9100" name="Google Shape;9100;ged6c12d83a_0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1" name="Google Shape;9101;ged6c12d8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Bonjour, dans le cadre d’une mission chez Future Vision Transport en tant qu’</a:t>
            </a:r>
            <a:r>
              <a:rPr lang="fr-FR" b="0" i="0" dirty="0">
                <a:effectLst/>
                <a:latin typeface="Montserrat" panose="00000500000000000000" pitchFamily="2" charset="0"/>
              </a:rPr>
              <a:t>ingénieurs IA au sein de l’équipe de R&amp;D, notre objectif est de concevoir des systèmes embarqués de vision par ordinateur pour les véhicules autonomes.</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effectLst/>
                <a:latin typeface="Montserrat" panose="00000500000000000000" pitchFamily="2" charset="0"/>
              </a:rPr>
              <a:t>Nous allons, ici, vous présenter *clic* la conception du premier modèle de segmentation d’images au sein de l’entreprise.</a:t>
            </a:r>
            <a:endParaRPr 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Avant de démarrer, une discussion visant à récolter des avis a été réalisée avec *click* Franck en charge du traitement des images, et *click* de Laura responsables du système de décision.</a:t>
            </a:r>
          </a:p>
          <a:p>
            <a:pPr marL="158750" indent="0">
              <a:buFontTx/>
              <a:buNone/>
            </a:pPr>
            <a:endParaRPr lang="fr-FR" dirty="0"/>
          </a:p>
        </p:txBody>
      </p:sp>
    </p:spTree>
    <p:extLst>
      <p:ext uri="{BB962C8B-B14F-4D97-AF65-F5344CB8AC3E}">
        <p14:creationId xmlns:p14="http://schemas.microsoft.com/office/powerpoint/2010/main" val="1365853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Les 2 parties ont convenu ceci :</a:t>
            </a:r>
          </a:p>
          <a:p>
            <a:pPr marL="457200" indent="-298450">
              <a:buFontTx/>
              <a:buChar char="-"/>
            </a:pPr>
            <a:r>
              <a:rPr lang="fr-FR" dirty="0"/>
              <a:t>Frank : utilise le jeu de données *click* « Cityscapes », et souhaite qu’il soit entrainé sur les 8 catégories principales avec Keras</a:t>
            </a:r>
          </a:p>
          <a:p>
            <a:pPr marL="457200" indent="-298450">
              <a:buFontTx/>
              <a:buChar char="-"/>
            </a:pPr>
            <a:r>
              <a:rPr lang="fr-FR" dirty="0"/>
              <a:t>Laura : souhaite une *click* API qui renvoie le Mask prédit lorsqu’on lui donne une image. Une application Web servira de Proof of Concept.</a:t>
            </a:r>
          </a:p>
        </p:txBody>
      </p:sp>
    </p:spTree>
    <p:extLst>
      <p:ext uri="{BB962C8B-B14F-4D97-AF65-F5344CB8AC3E}">
        <p14:creationId xmlns:p14="http://schemas.microsoft.com/office/powerpoint/2010/main" val="1461908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Maintenant que nous connaissons l’objectif global de l’entreprise, les tâches affectées à chaque partie de l’équipe d’ingénieurs et leurs attentes. Nous pouvons commencer par établir les fondations de notre Framework de travail.</a:t>
            </a:r>
          </a:p>
        </p:txBody>
      </p:sp>
    </p:spTree>
    <p:extLst>
      <p:ext uri="{BB962C8B-B14F-4D97-AF65-F5344CB8AC3E}">
        <p14:creationId xmlns:p14="http://schemas.microsoft.com/office/powerpoint/2010/main" val="956831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Comme nous venons de le voir avec les 4</a:t>
            </a:r>
            <a:r>
              <a:rPr lang="fr-FR"/>
              <a:t> </a:t>
            </a:r>
            <a:r>
              <a:rPr lang="fr-FR" dirty="0"/>
              <a:t>parties *click*, la mission principale est divisée en plusieurs étapes interdépendantes. Si une étape *clic* est bloquée alors les suivantes le seront aussi à une forte mesure. Par exemple, s’il n’y a pas d’acquisition, il ne peut pas *click* y avoir de traitement. Sans traitement *click* on ne peut pas modéliser et sans modèle *click* pas de système de décision,</a:t>
            </a:r>
          </a:p>
        </p:txBody>
      </p:sp>
    </p:spTree>
    <p:extLst>
      <p:ext uri="{BB962C8B-B14F-4D97-AF65-F5344CB8AC3E}">
        <p14:creationId xmlns:p14="http://schemas.microsoft.com/office/powerpoint/2010/main" val="3656519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Donc nous nous trouvons dans une approche dite « en chaine de traitement » ou pipeline dans le jargon. *click* Nous devons alors adopter une approche opérationnelle visant à unifier le développement au sein de l’équipe.</a:t>
            </a:r>
          </a:p>
        </p:txBody>
      </p:sp>
    </p:spTree>
    <p:extLst>
      <p:ext uri="{BB962C8B-B14F-4D97-AF65-F5344CB8AC3E}">
        <p14:creationId xmlns:p14="http://schemas.microsoft.com/office/powerpoint/2010/main" val="907715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Pour cela, il existe une approche dérivée du DevOps appelé le *click* ML Ops pour « Machine Learning Operations ». Ces « opérations » sont un ensemble de pratiques permettant d’exécuter des stratégies IA avec succès.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Les cycles sont réduits et automatisés. Il devient possible </a:t>
            </a:r>
            <a:r>
              <a:rPr lang="fr-FR"/>
              <a:t>d’entrainer</a:t>
            </a:r>
            <a:r>
              <a:rPr lang="fr-FR" dirty="0"/>
              <a:t>, d’évaluer et de livrer en continu des modèles de machine Learning de grande qualité.</a:t>
            </a:r>
          </a:p>
        </p:txBody>
      </p:sp>
    </p:spTree>
    <p:extLst>
      <p:ext uri="{BB962C8B-B14F-4D97-AF65-F5344CB8AC3E}">
        <p14:creationId xmlns:p14="http://schemas.microsoft.com/office/powerpoint/2010/main" val="556753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Nous devrons donc viser une automatisation maximale. Dans cette optique, nous développerons des composants modularisés qui seront indépendants de l’environnement d’exécution.</a:t>
            </a:r>
          </a:p>
          <a:p>
            <a:pPr marL="158750" indent="0">
              <a:buNone/>
            </a:pPr>
            <a:endParaRPr lang="fr-FR" dirty="0"/>
          </a:p>
          <a:p>
            <a:pPr marL="158750" indent="0">
              <a:buNone/>
            </a:pPr>
            <a:r>
              <a:rPr lang="fr-FR" dirty="0"/>
              <a:t>_______</a:t>
            </a:r>
          </a:p>
          <a:p>
            <a:pPr marL="158750" indent="0">
              <a:buNone/>
            </a:pPr>
            <a:r>
              <a:rPr lang="fr-FR" dirty="0"/>
              <a:t>Il sera ainsi possible de reproduire les mêmes résultats entre différents environnements</a:t>
            </a:r>
            <a:r>
              <a:rPr lang="fr-FR"/>
              <a:t> </a:t>
            </a:r>
            <a:r>
              <a:rPr lang="fr-FR" dirty="0"/>
              <a:t>: développement, test, production. Et de déployer automatiquement les solutions.</a:t>
            </a:r>
          </a:p>
        </p:txBody>
      </p:sp>
    </p:spTree>
    <p:extLst>
      <p:ext uri="{BB962C8B-B14F-4D97-AF65-F5344CB8AC3E}">
        <p14:creationId xmlns:p14="http://schemas.microsoft.com/office/powerpoint/2010/main" val="2000037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Arriver à un tel niveau de maturité prend du temps. Nous adopterons donc une approche Agile qui nous permettra de développer un code pensé pour l’automatisation *click* à chaque mise à jour.</a:t>
            </a:r>
          </a:p>
        </p:txBody>
      </p:sp>
    </p:spTree>
    <p:extLst>
      <p:ext uri="{BB962C8B-B14F-4D97-AF65-F5344CB8AC3E}">
        <p14:creationId xmlns:p14="http://schemas.microsoft.com/office/powerpoint/2010/main" val="1852180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Tout automatiser *click* prend du temps. Le temps est un investissement lourd qu’il faut sécuriser. Les technologies de l’univers informatique évoluent à une vitesse fulgurante. C’est encore plus vrai pour l’IA. Que ce passera-t-il si notre travail est dépendant *click* d’un logiciel et qu’il devient obsolète</a:t>
            </a:r>
            <a:r>
              <a:rPr lang="fr-FR"/>
              <a:t> </a:t>
            </a:r>
            <a:r>
              <a:rPr lang="fr-FR" dirty="0"/>
              <a:t>? Il va de soie que la situation en serait catastrophique. L’histoire nous a démontré que c’est un scénario qui est très probable. Donc, en plus des composants modularisés indépendants de l’environnement d’exécution, ils devront être aussi le plus indépendants des solutions que nous utilisons.</a:t>
            </a:r>
          </a:p>
          <a:p>
            <a:pPr marL="158750" indent="0">
              <a:buNone/>
            </a:pPr>
            <a:r>
              <a:rPr lang="fr-FR" dirty="0"/>
              <a:t>Par exemple, actuellement nous utilisons *click* le Framework Keras. Même si c’est un Framework très flexible nous devons nous tenir prêts à changer *clic* de solution si la situation nous y oblige. Le code devra donc fonctionner avec Keras sans y être dépendant.</a:t>
            </a:r>
          </a:p>
        </p:txBody>
      </p:sp>
    </p:spTree>
    <p:extLst>
      <p:ext uri="{BB962C8B-B14F-4D97-AF65-F5344CB8AC3E}">
        <p14:creationId xmlns:p14="http://schemas.microsoft.com/office/powerpoint/2010/main" val="4150202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Passons au jeu de données et au résultat attendu.</a:t>
            </a:r>
          </a:p>
          <a:p>
            <a:pPr marL="158750" indent="0">
              <a:buNone/>
            </a:pPr>
            <a:endParaRPr lang="fr-FR" dirty="0"/>
          </a:p>
          <a:p>
            <a:pPr marL="158750" indent="0">
              <a:buNone/>
            </a:pPr>
            <a:r>
              <a:rPr lang="fr-FR" dirty="0"/>
              <a:t>_______</a:t>
            </a:r>
          </a:p>
          <a:p>
            <a:pPr marL="158750" indent="0">
              <a:buNone/>
            </a:pPr>
            <a:r>
              <a:rPr lang="fr-FR" dirty="0"/>
              <a:t>Cette vue d’ensemble va nous permettre de mieux comprendre les fondations de notre solution.</a:t>
            </a:r>
          </a:p>
        </p:txBody>
      </p:sp>
    </p:spTree>
    <p:extLst>
      <p:ext uri="{BB962C8B-B14F-4D97-AF65-F5344CB8AC3E}">
        <p14:creationId xmlns:p14="http://schemas.microsoft.com/office/powerpoint/2010/main" val="3610664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Avant de commencer, il est important de préciser que le projet a été réalisé avant les derniers changements du scénario de mission. Malgré la mise à jour, il subsiste encore des bribes de l’ancienne version.</a:t>
            </a:r>
          </a:p>
          <a:p>
            <a:pPr marL="158750" indent="0">
              <a:buNone/>
            </a:pPr>
            <a:r>
              <a:rPr lang="fr-FR" dirty="0"/>
              <a:t>Dans ce cas, *clic* certaines phases seront accompagnées d’un avertissement, *click* placé sur le coin gauche de la présentation.</a:t>
            </a:r>
          </a:p>
        </p:txBody>
      </p:sp>
    </p:spTree>
    <p:extLst>
      <p:ext uri="{BB962C8B-B14F-4D97-AF65-F5344CB8AC3E}">
        <p14:creationId xmlns:p14="http://schemas.microsoft.com/office/powerpoint/2010/main" val="1617680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Donc pour rappel, durant la phase de cadrage Frank utilise le jeu de données *click* Cityscapes qui est une large *click* base de données de scènes de rue qui se concentre sur la compréhension sémantique. Après avoir décrit ce jeu de données, nous expliquerons brièvement ce qu’est la compréhension sémantique.</a:t>
            </a:r>
          </a:p>
          <a:p>
            <a:pPr marL="158750" indent="0">
              <a:buNone/>
            </a:pPr>
            <a:endParaRPr lang="fr-FR" dirty="0"/>
          </a:p>
          <a:p>
            <a:pPr marL="158750" indent="0">
              <a:buNone/>
            </a:pPr>
            <a:r>
              <a:rPr lang="fr-FR" dirty="0"/>
              <a:t>__________</a:t>
            </a:r>
          </a:p>
          <a:p>
            <a:pPr marL="158750" indent="0">
              <a:buNone/>
            </a:pPr>
            <a:r>
              <a:rPr lang="fr-FR" dirty="0"/>
              <a:t> Afin de comprendre plus facilement la solution que nous avons choisie.</a:t>
            </a:r>
          </a:p>
        </p:txBody>
      </p:sp>
    </p:spTree>
    <p:extLst>
      <p:ext uri="{BB962C8B-B14F-4D97-AF65-F5344CB8AC3E}">
        <p14:creationId xmlns:p14="http://schemas.microsoft.com/office/powerpoint/2010/main" val="3334850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Le jeu de données est constitué *click* d’images haute définition de 2048x1024</a:t>
            </a:r>
            <a:r>
              <a:rPr lang="fr-FR"/>
              <a:t> </a:t>
            </a:r>
            <a:r>
              <a:rPr lang="fr-FR" dirty="0"/>
              <a:t>: *click*</a:t>
            </a:r>
          </a:p>
          <a:p>
            <a:pPr marL="457200" indent="-298450">
              <a:buFontTx/>
              <a:buChar char="-"/>
            </a:pPr>
            <a:r>
              <a:rPr lang="fr-FR" dirty="0"/>
              <a:t>Le jeu d’entrainement en possède 2975</a:t>
            </a:r>
          </a:p>
          <a:p>
            <a:pPr marL="457200" indent="-298450">
              <a:buFontTx/>
              <a:buChar char="-"/>
            </a:pPr>
            <a:r>
              <a:rPr lang="fr-FR" dirty="0"/>
              <a:t>500 images *click* pour le jeu de validation</a:t>
            </a:r>
          </a:p>
          <a:p>
            <a:pPr marL="457200" indent="-298450">
              <a:buFontTx/>
              <a:buChar char="-"/>
            </a:pPr>
            <a:r>
              <a:rPr lang="fr-FR" dirty="0"/>
              <a:t>Et *click* de 1525</a:t>
            </a:r>
            <a:r>
              <a:rPr lang="fr-FR"/>
              <a:t> </a:t>
            </a:r>
            <a:r>
              <a:rPr lang="fr-FR" dirty="0"/>
              <a:t>images de test</a:t>
            </a:r>
          </a:p>
          <a:p>
            <a:pPr marL="457200" indent="-298450">
              <a:buFontTx/>
              <a:buChar char="-"/>
            </a:pPr>
            <a:endParaRPr lang="fr-FR" dirty="0"/>
          </a:p>
          <a:p>
            <a:pPr marL="158750" indent="0">
              <a:buFontTx/>
              <a:buNone/>
            </a:pPr>
            <a:r>
              <a:rPr lang="fr-FR" dirty="0"/>
              <a:t>Les caméras embarquées des véhicules autonomes sont généralement cadencées à 30</a:t>
            </a:r>
            <a:r>
              <a:rPr lang="fr-FR"/>
              <a:t> images</a:t>
            </a:r>
            <a:r>
              <a:rPr lang="fr-FR" dirty="0"/>
              <a:t> par seconde environ. Donc pour le jeu d’entrainement ça représente environ </a:t>
            </a:r>
            <a:r>
              <a:rPr lang="fr-FR"/>
              <a:t>1 min 40 s</a:t>
            </a:r>
            <a:r>
              <a:rPr lang="fr-FR" dirty="0"/>
              <a:t>.</a:t>
            </a:r>
          </a:p>
          <a:p>
            <a:pPr marL="158750" indent="0">
              <a:buFontTx/>
              <a:buNone/>
            </a:pPr>
            <a:r>
              <a:rPr lang="fr-FR" dirty="0"/>
              <a:t>C’est évidemment une quantité dérisoire pour concevoir ce type de modèle. Une des solutions serait d’avoir plus de données. Et dans la pratique, nous devrions certainement gérer un grand volume de données.</a:t>
            </a:r>
          </a:p>
        </p:txBody>
      </p:sp>
    </p:spTree>
    <p:extLst>
      <p:ext uri="{BB962C8B-B14F-4D97-AF65-F5344CB8AC3E}">
        <p14:creationId xmlns:p14="http://schemas.microsoft.com/office/powerpoint/2010/main" val="263783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Parmi les features nous avons *click* 30</a:t>
            </a:r>
            <a:r>
              <a:rPr lang="fr-FR"/>
              <a:t> </a:t>
            </a:r>
            <a:r>
              <a:rPr lang="fr-FR" dirty="0"/>
              <a:t>classes réparties dans 8</a:t>
            </a:r>
            <a:r>
              <a:rPr lang="fr-FR"/>
              <a:t> </a:t>
            </a:r>
            <a:r>
              <a:rPr lang="fr-FR" dirty="0"/>
              <a:t>catégories. Ce sont ces catégories que fait mention Frank pour les labels de détection de notre modèle.</a:t>
            </a:r>
          </a:p>
          <a:p>
            <a:pPr marL="158750" indent="0">
              <a:buNone/>
            </a:pPr>
            <a:r>
              <a:rPr lang="fr-FR" dirty="0"/>
              <a:t>Vérifions brièvement leurs répartitions.</a:t>
            </a:r>
          </a:p>
        </p:txBody>
      </p:sp>
    </p:spTree>
    <p:extLst>
      <p:ext uri="{BB962C8B-B14F-4D97-AF65-F5344CB8AC3E}">
        <p14:creationId xmlns:p14="http://schemas.microsoft.com/office/powerpoint/2010/main" val="1000272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*click* Le graphique reflète la vie réelle avec des classes déséquilibrées. Ces déséquilibres ont une influence sur la qualité de détection des classes. Par exemple, nous devrions être vigilant sur la détection de la classe « Humain » *clic* qui est l’une des plus importantes et qui ne représente </a:t>
            </a:r>
            <a:r>
              <a:rPr lang="fr-FR"/>
              <a:t>que 1 </a:t>
            </a:r>
            <a:r>
              <a:rPr lang="fr-FR" dirty="0"/>
              <a:t>% de l’ensemble des catégories. Ici encore, avoir plus de données permettrait d’améliorer la détection de cette classe.</a:t>
            </a:r>
          </a:p>
          <a:p>
            <a:pPr marL="158750" indent="0">
              <a:buNone/>
            </a:pPr>
            <a:endParaRPr lang="fr-FR" dirty="0"/>
          </a:p>
          <a:p>
            <a:pPr marL="158750" indent="0">
              <a:buNone/>
            </a:pPr>
            <a:r>
              <a:rPr lang="fr-FR" dirty="0"/>
              <a:t>Nous allons maintenant très brièvement expliquer ce qu’est la segmentation</a:t>
            </a:r>
          </a:p>
        </p:txBody>
      </p:sp>
    </p:spTree>
    <p:extLst>
      <p:ext uri="{BB962C8B-B14F-4D97-AF65-F5344CB8AC3E}">
        <p14:creationId xmlns:p14="http://schemas.microsoft.com/office/powerpoint/2010/main" val="115132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Les différentes méthodes de reconnaissance d’images peuvent être résumées ainsi :</a:t>
            </a:r>
          </a:p>
          <a:p>
            <a:pPr marL="457200" indent="-298450"/>
            <a:r>
              <a:rPr lang="fr-FR" dirty="0"/>
              <a:t>*click* La reconnaissance d’images permet d’identifier ou classer un ou plusieurs objets dans une image.</a:t>
            </a:r>
          </a:p>
          <a:p>
            <a:pPr marL="457200" indent="-298450"/>
            <a:r>
              <a:rPr lang="fr-FR" dirty="0"/>
              <a:t>*click* La détection d’objets permet de localiser et classer un ou plusieurs objets dans une image, avec pour résultat des boîtes englobantes pour chaque objet détecté.</a:t>
            </a:r>
          </a:p>
          <a:p>
            <a:pPr marL="457200" indent="-298450"/>
            <a:r>
              <a:rPr lang="fr-FR" dirty="0"/>
              <a:t>*click* La segmentation d’instance permet la détection et délimitation de chaque objet d’intérêt dans une image. Elle identifie les objets individuels au sein de ces catégories.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fr-FR" dirty="0"/>
              <a:t>*click* Puis, ce que nous souhaitons réaliser, la segmentation sémantique *click* qui permet l’étiquetage d’une ou plusieurs régions d’intérêt spécifiques dans une image. Elle traite les objets multiples d’une même catégorie comme une seule entité.</a:t>
            </a:r>
          </a:p>
          <a:p>
            <a:pPr marL="158750" indent="0">
              <a:buNone/>
            </a:pPr>
            <a:endParaRPr lang="fr-FR" dirty="0"/>
          </a:p>
          <a:p>
            <a:pPr marL="158750" indent="0">
              <a:buNone/>
            </a:pPr>
            <a:r>
              <a:rPr lang="fr-FR" dirty="0"/>
              <a:t>Concrètement, dans notre cas, ça doit ressembler à ceci</a:t>
            </a:r>
          </a:p>
        </p:txBody>
      </p:sp>
    </p:spTree>
    <p:extLst>
      <p:ext uri="{BB962C8B-B14F-4D97-AF65-F5344CB8AC3E}">
        <p14:creationId xmlns:p14="http://schemas.microsoft.com/office/powerpoint/2010/main" val="4149387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Comme on peut le voir, chaque catégorie est colorée d’une couleur identique. Par exemple, chaque humain est coloré en *click* rouge et chaque voiture *clic* en bleue. Cette image représente l’objectif idéal à atteindre avec notre modèle.</a:t>
            </a:r>
          </a:p>
        </p:txBody>
      </p:sp>
    </p:spTree>
    <p:extLst>
      <p:ext uri="{BB962C8B-B14F-4D97-AF65-F5344CB8AC3E}">
        <p14:creationId xmlns:p14="http://schemas.microsoft.com/office/powerpoint/2010/main" val="4293989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Maintenant que nous avons discerné l’objectif et ses enjeux, nous allons enfin passer de la théorie à la pratique avec les solutions mises en place.</a:t>
            </a:r>
          </a:p>
          <a:p>
            <a:pPr marL="158750" indent="0">
              <a:buNone/>
            </a:pPr>
            <a:endParaRPr lang="fr-FR" dirty="0"/>
          </a:p>
        </p:txBody>
      </p:sp>
    </p:spTree>
    <p:extLst>
      <p:ext uri="{BB962C8B-B14F-4D97-AF65-F5344CB8AC3E}">
        <p14:creationId xmlns:p14="http://schemas.microsoft.com/office/powerpoint/2010/main" val="4222315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Pour rappel, nous devons :</a:t>
            </a:r>
          </a:p>
          <a:p>
            <a:pPr marL="457200" indent="-298450">
              <a:buFontTx/>
              <a:buChar char="-"/>
            </a:pPr>
            <a:r>
              <a:rPr lang="fr-FR" dirty="0"/>
              <a:t>Utiliser *click* les 8 catégories pour la détection sémantique</a:t>
            </a:r>
          </a:p>
          <a:p>
            <a:pPr marL="457200" indent="-298450">
              <a:buFontTx/>
              <a:buChar char="-"/>
            </a:pPr>
            <a:r>
              <a:rPr lang="fr-FR" dirty="0"/>
              <a:t>Avoir *click* plus de données pour améliorer le modèle</a:t>
            </a:r>
          </a:p>
          <a:p>
            <a:pPr marL="457200" indent="-298450">
              <a:buFontTx/>
              <a:buChar char="-"/>
            </a:pPr>
            <a:r>
              <a:rPr lang="fr-FR" dirty="0"/>
              <a:t>Gérer *click* de grands volumes de données</a:t>
            </a:r>
          </a:p>
          <a:p>
            <a:pPr marL="457200" indent="-298450">
              <a:buFontTx/>
              <a:buChar char="-"/>
            </a:pPr>
            <a:r>
              <a:rPr lang="fr-FR" dirty="0"/>
              <a:t>Mettre *click* en place une API de détection accompagnée d’une application Web</a:t>
            </a:r>
          </a:p>
          <a:p>
            <a:pPr marL="158750" indent="0">
              <a:buFontTx/>
              <a:buNone/>
            </a:pPr>
            <a:endParaRPr lang="fr-FR" dirty="0"/>
          </a:p>
          <a:p>
            <a:pPr marL="158750" indent="0">
              <a:buFontTx/>
              <a:buNone/>
            </a:pPr>
            <a:r>
              <a:rPr lang="fr-FR" dirty="0"/>
              <a:t>C’est parti !</a:t>
            </a:r>
          </a:p>
        </p:txBody>
      </p:sp>
    </p:spTree>
    <p:extLst>
      <p:ext uri="{BB962C8B-B14F-4D97-AF65-F5344CB8AC3E}">
        <p14:creationId xmlns:p14="http://schemas.microsoft.com/office/powerpoint/2010/main" val="2091054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Commençons par limiter la détection aux 8 catégories. Pour cela, Cityscapes fournit un set de scripts open source sur GitHub permettant de manipuler le jeu de données.</a:t>
            </a:r>
          </a:p>
          <a:p>
            <a:pPr marL="158750" indent="0">
              <a:buNone/>
            </a:pPr>
            <a:endParaRPr lang="fr-FR" dirty="0"/>
          </a:p>
        </p:txBody>
      </p:sp>
    </p:spTree>
    <p:extLst>
      <p:ext uri="{BB962C8B-B14F-4D97-AF65-F5344CB8AC3E}">
        <p14:creationId xmlns:p14="http://schemas.microsoft.com/office/powerpoint/2010/main" val="903395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Ce set contient un script python nommé « labels.py » *click* qui liste toutes les classes avec la catégorie auxquelles elles appartiennent.</a:t>
            </a:r>
          </a:p>
        </p:txBody>
      </p:sp>
    </p:spTree>
    <p:extLst>
      <p:ext uri="{BB962C8B-B14F-4D97-AF65-F5344CB8AC3E}">
        <p14:creationId xmlns:p14="http://schemas.microsoft.com/office/powerpoint/2010/main" val="3426655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3"/>
        <p:cNvGrpSpPr/>
        <p:nvPr/>
      </p:nvGrpSpPr>
      <p:grpSpPr>
        <a:xfrm>
          <a:off x="0" y="0"/>
          <a:ext cx="0" cy="0"/>
          <a:chOff x="0" y="0"/>
          <a:chExt cx="0" cy="0"/>
        </a:xfrm>
      </p:grpSpPr>
      <p:sp>
        <p:nvSpPr>
          <p:cNvPr id="9284" name="Google Shape;9284;ged6c12d83a_0_54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5" name="Google Shape;9285;ged6c12d83a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*clic* Nous commencerons par expliquer le besoin de l’entreprise, *clic* sur les différentes solutions envisageables. *clic* puis nous parlerons de la mise en ligne de la solution optimale. *clic* pour finir sur une conclusion des résultats et des axes d’améliorations.</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Nous avons donc forké le dépôt sur GitHub qui nous servira dans l’élaboration du pipeline.</a:t>
            </a:r>
          </a:p>
        </p:txBody>
      </p:sp>
    </p:spTree>
    <p:extLst>
      <p:ext uri="{BB962C8B-B14F-4D97-AF65-F5344CB8AC3E}">
        <p14:creationId xmlns:p14="http://schemas.microsoft.com/office/powerpoint/2010/main" val="403622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Puis, nous y avons ajouté des variables globales, permettant, entre autres, *clic* de travailler avec la détection sémantique en 8 catégories.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Très bien, passons à la tâche suivante.</a:t>
            </a:r>
          </a:p>
        </p:txBody>
      </p:sp>
    </p:spTree>
    <p:extLst>
      <p:ext uri="{BB962C8B-B14F-4D97-AF65-F5344CB8AC3E}">
        <p14:creationId xmlns:p14="http://schemas.microsoft.com/office/powerpoint/2010/main" val="1589692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Qui est le besoin d’avoir un plus grand volume de données et comment gérer toute cette quantité.</a:t>
            </a:r>
          </a:p>
        </p:txBody>
      </p:sp>
    </p:spTree>
    <p:extLst>
      <p:ext uri="{BB962C8B-B14F-4D97-AF65-F5344CB8AC3E}">
        <p14:creationId xmlns:p14="http://schemas.microsoft.com/office/powerpoint/2010/main" val="1768149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Pour avoir plus d’images, il existe une technique appelée « augmentation des données ». Le principe est assez simple, il suffit d’appliquer des effets à notre jeu d’image, par exemple :</a:t>
            </a:r>
          </a:p>
          <a:p>
            <a:pPr marL="457200" indent="-298450">
              <a:buFontTx/>
              <a:buChar char="-"/>
            </a:pPr>
            <a:r>
              <a:rPr lang="fr-FR" dirty="0"/>
              <a:t>En *click* jouant avec la saturation</a:t>
            </a:r>
          </a:p>
          <a:p>
            <a:pPr marL="457200" indent="-298450">
              <a:buFontTx/>
              <a:buChar char="-"/>
            </a:pPr>
            <a:r>
              <a:rPr lang="fr-FR" dirty="0"/>
              <a:t>La *click* luminosité</a:t>
            </a:r>
          </a:p>
          <a:p>
            <a:pPr marL="457200" indent="-298450">
              <a:buFontTx/>
              <a:buChar char="-"/>
            </a:pPr>
            <a:r>
              <a:rPr lang="fr-FR" dirty="0"/>
              <a:t>Le *click* zoom</a:t>
            </a:r>
          </a:p>
          <a:p>
            <a:pPr marL="457200" indent="-298450">
              <a:buFontTx/>
              <a:buChar char="-"/>
            </a:pPr>
            <a:r>
              <a:rPr lang="fr-FR" dirty="0"/>
              <a:t>*click* L’effet miroir</a:t>
            </a:r>
          </a:p>
          <a:p>
            <a:pPr marL="457200" indent="-298450">
              <a:buFontTx/>
              <a:buChar char="-"/>
            </a:pPr>
            <a:r>
              <a:rPr lang="fr-FR" dirty="0"/>
              <a:t>etc.</a:t>
            </a:r>
          </a:p>
          <a:p>
            <a:pPr marL="158750" indent="0">
              <a:buFontTx/>
              <a:buNone/>
            </a:pPr>
            <a:endParaRPr lang="fr-FR" dirty="0"/>
          </a:p>
          <a:p>
            <a:pPr marL="158750" indent="0">
              <a:buFontTx/>
              <a:buNone/>
            </a:pPr>
            <a:r>
              <a:rPr lang="fr-FR" dirty="0"/>
              <a:t>Cette méthode nous permet de multiplier notre banque d’image donc d’améliorer théoriquement la qualité de détection de notre modèle.</a:t>
            </a:r>
          </a:p>
        </p:txBody>
      </p:sp>
    </p:spTree>
    <p:extLst>
      <p:ext uri="{BB962C8B-B14F-4D97-AF65-F5344CB8AC3E}">
        <p14:creationId xmlns:p14="http://schemas.microsoft.com/office/powerpoint/2010/main" val="3521898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Augmenter la quantité d’images, va indubitablement augmenter la *click* durée et la consommation des ressources. C’est une contrainte, car nos machines sont *click* limitées en puissance de calcule et en espace.</a:t>
            </a:r>
          </a:p>
        </p:txBody>
      </p:sp>
    </p:spTree>
    <p:extLst>
      <p:ext uri="{BB962C8B-B14F-4D97-AF65-F5344CB8AC3E}">
        <p14:creationId xmlns:p14="http://schemas.microsoft.com/office/powerpoint/2010/main" val="6514978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Pour cela, il existe </a:t>
            </a:r>
            <a:r>
              <a:rPr lang="fr-FR"/>
              <a:t>une méthode </a:t>
            </a:r>
            <a:r>
              <a:rPr lang="fr-FR" dirty="0"/>
              <a:t>de génération de données avec la classe Sequence de Keras qui permet d’alimenter en temps réel notre modèle et d’éviter une saturation de la machine.</a:t>
            </a:r>
          </a:p>
          <a:p>
            <a:pPr marL="158750" indent="0">
              <a:buNone/>
            </a:pPr>
            <a:r>
              <a:rPr lang="fr-FR" dirty="0"/>
              <a:t>Cependant, cette approche reste encore très consommatrice en temps et en ressource. La dépense sur le cloud risque d’être encore très élevée.</a:t>
            </a:r>
          </a:p>
          <a:p>
            <a:pPr marL="158750" indent="0">
              <a:buNone/>
            </a:pPr>
            <a:endParaRPr lang="fr-FR" dirty="0"/>
          </a:p>
          <a:p>
            <a:pPr marL="158750" indent="0">
              <a:buNone/>
            </a:pPr>
            <a:r>
              <a:rPr lang="fr-FR"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t>Animations : </a:t>
            </a:r>
            <a:r>
              <a:rPr lang="fr-FR" sz="1100" dirty="0">
                <a:hlinkClick r:id="rId3"/>
              </a:rPr>
              <a:t>https://youtu.be/Z3hDw7PQmwA?t=392</a:t>
            </a:r>
            <a:endParaRPr lang="fr-FR" sz="1100" dirty="0"/>
          </a:p>
          <a:p>
            <a:pPr marL="158750" indent="0">
              <a:buNone/>
            </a:pPr>
            <a:endParaRPr lang="fr-FR" dirty="0"/>
          </a:p>
        </p:txBody>
      </p:sp>
    </p:spTree>
    <p:extLst>
      <p:ext uri="{BB962C8B-B14F-4D97-AF65-F5344CB8AC3E}">
        <p14:creationId xmlns:p14="http://schemas.microsoft.com/office/powerpoint/2010/main" val="866592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Nous sommes donc face à ce que l’on appelle un problème de complexités algorithmiques. C’est un terme pour simplement dire « Comment écrire un code suffisamment optimisé pour qu’il puisse tourner sur ma machine ? ».</a:t>
            </a:r>
          </a:p>
          <a:p>
            <a:pPr marL="158750" indent="0">
              <a:buNone/>
            </a:pPr>
            <a:r>
              <a:rPr lang="fr-FR" dirty="0"/>
              <a:t>Dans notre cas, nous sommes principalement face à 2 contraintes de complexités :</a:t>
            </a:r>
          </a:p>
          <a:p>
            <a:pPr marL="457200" indent="-298450">
              <a:buFontTx/>
              <a:buChar char="-"/>
            </a:pPr>
            <a:r>
              <a:rPr lang="fr-FR" dirty="0"/>
              <a:t>Une complexité en *click* espace, qui est la quantité de mémoire vive ou d’espace disque consommé. Pour vulgariser, généralement si un algorithme consomme beaucoup de mémoire vive, il consommera peu ou pas d’espace disque. Et l’inverse, un algorithme qui consomme peu de mémoire vive consommera en contrepartie plus d’espace disque. L’idée est donc d’adopter une approche avec un ratio de consommation mémoire vive/espace disque idéale pour notre cas d’usage.</a:t>
            </a:r>
          </a:p>
          <a:p>
            <a:pPr marL="457200" indent="-298450">
              <a:buFontTx/>
              <a:buChar char="-"/>
            </a:pPr>
            <a:r>
              <a:rPr lang="fr-FR" dirty="0"/>
              <a:t>Et une complexité *click* en temps qui est le temps que met notre processeur pour réaliser une action. Pour vulgariser encore, plus il y a d’étapes dans notre code et plus l’exécution sera longue. Nous devons donc rédiger un code avec peu d’étapes qui permet de produire un modèle en une durée optimale avec un grand volume de données.</a:t>
            </a:r>
          </a:p>
          <a:p>
            <a:pPr marL="457200" indent="-298450">
              <a:buFontTx/>
              <a:buChar char="-"/>
            </a:pPr>
            <a:endParaRPr lang="fr-FR" dirty="0"/>
          </a:p>
          <a:p>
            <a:pPr marL="158750" indent="0">
              <a:buFontTx/>
              <a:buNone/>
            </a:pPr>
            <a:r>
              <a:rPr lang="fr-FR" dirty="0"/>
              <a:t>Cette approche est vitale tant pour la vitesse de production et ne pas ralentir face à la concurrence que financière dans bien des aspects. Par exemple, le cout des services cloud monte très haut et très vite, nous devons donc rédiger un *click* code rentable.</a:t>
            </a:r>
          </a:p>
          <a:p>
            <a:pPr marL="158750" indent="0">
              <a:buFontTx/>
              <a:buNone/>
            </a:pPr>
            <a:r>
              <a:rPr lang="fr-FR" dirty="0"/>
              <a:t>Mais c’est aussi une approche écologique *click*, car diminuer la consommation c’est diminuer l’émission de CO2. Avec les nouvelles lois écologiques et les conditions géopolitiques qui limitent notre consommation d’électricité, nous devons être engagés climatiquement pour tenir dans le temps.</a:t>
            </a:r>
          </a:p>
        </p:txBody>
      </p:sp>
    </p:spTree>
    <p:extLst>
      <p:ext uri="{BB962C8B-B14F-4D97-AF65-F5344CB8AC3E}">
        <p14:creationId xmlns:p14="http://schemas.microsoft.com/office/powerpoint/2010/main" val="3489990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avons donc développé un micro-Framework appelé « BatchDataGenAug » pour *click* Batch Data Generator and Augmentation.</a:t>
            </a:r>
          </a:p>
        </p:txBody>
      </p:sp>
    </p:spTree>
    <p:extLst>
      <p:ext uri="{BB962C8B-B14F-4D97-AF65-F5344CB8AC3E}">
        <p14:creationId xmlns:p14="http://schemas.microsoft.com/office/powerpoint/2010/main" val="4265656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Elle peut s’intégrer avec n’importe Framework de deeplearning comme *click* </a:t>
            </a:r>
            <a:r>
              <a:rPr lang="fr-FR" dirty="0" err="1"/>
              <a:t>Tensorflow</a:t>
            </a:r>
            <a:r>
              <a:rPr lang="fr-FR" dirty="0"/>
              <a:t> ou </a:t>
            </a:r>
            <a:r>
              <a:rPr lang="fr-FR" dirty="0" err="1"/>
              <a:t>Pytorch</a:t>
            </a:r>
            <a:r>
              <a:rPr lang="fr-FR" dirty="0"/>
              <a:t>, mais aussi avec n’importe quel outil d’augmentation comme *click* </a:t>
            </a:r>
            <a:r>
              <a:rPr lang="fr-FR" dirty="0" err="1"/>
              <a:t>OpenCV</a:t>
            </a:r>
            <a:r>
              <a:rPr lang="fr-FR" dirty="0"/>
              <a:t>, Albumentation ou imgaug.</a:t>
            </a:r>
          </a:p>
          <a:p>
            <a:pPr marL="158750" indent="0">
              <a:buNone/>
            </a:pPr>
            <a:r>
              <a:rPr lang="fr-FR" dirty="0"/>
              <a:t>Cela est possible grâce à un système de </a:t>
            </a:r>
            <a:r>
              <a:rPr lang="fr-FR" dirty="0" err="1"/>
              <a:t>Wrapper</a:t>
            </a:r>
            <a:r>
              <a:rPr lang="fr-FR" dirty="0"/>
              <a:t> *clic* qui va permettre la connexion avec le micro-Framework.</a:t>
            </a:r>
          </a:p>
        </p:txBody>
      </p:sp>
    </p:spTree>
    <p:extLst>
      <p:ext uri="{BB962C8B-B14F-4D97-AF65-F5344CB8AC3E}">
        <p14:creationId xmlns:p14="http://schemas.microsoft.com/office/powerpoint/2010/main" val="3174418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Cet outil a été conçu pour éviter l’engorgement de la mémoire vive et accélérer les temps de traitement durant la modélisation.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résoudre le problème de complexité spatiale, l’outil va nous permettre un </a:t>
            </a:r>
            <a:r>
              <a:rPr lang="fr-FR" dirty="0" err="1"/>
              <a:t>preprocessing</a:t>
            </a:r>
            <a:r>
              <a:rPr lang="fr-FR" dirty="0"/>
              <a:t> du traitement qui sera enregistré sur le disque avec un nombre d’étapes limité pour atténuer la complexité de temps.</a:t>
            </a:r>
          </a:p>
        </p:txBody>
      </p:sp>
    </p:spTree>
    <p:extLst>
      <p:ext uri="{BB962C8B-B14F-4D97-AF65-F5344CB8AC3E}">
        <p14:creationId xmlns:p14="http://schemas.microsoft.com/office/powerpoint/2010/main" val="318697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2"/>
        <p:cNvGrpSpPr/>
        <p:nvPr/>
      </p:nvGrpSpPr>
      <p:grpSpPr>
        <a:xfrm>
          <a:off x="0" y="0"/>
          <a:ext cx="0" cy="0"/>
          <a:chOff x="0" y="0"/>
          <a:chExt cx="0" cy="0"/>
        </a:xfrm>
      </p:grpSpPr>
      <p:sp>
        <p:nvSpPr>
          <p:cNvPr id="9313" name="Google Shape;9313;gea856ee8b8_0_17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4" name="Google Shape;9314;gea856ee8b8_0_1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détailler le besoin de l’entreprise et les missions des différentes équipes pour mieux comprendre notre tâche.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Par exemple, après un benchmark *click* réalisé sur un modèle FCN8 en 6 epoch avec la classe Sequence de Tensorflow qui permet de faire du multiprocessing. Lorsque c’est complémenté avec BatchDataGenAug, les améliorations sont indéniables : plus de 165 % *click* pour la mémoire vive et 290 % *click* pour le temps</a:t>
            </a:r>
          </a:p>
          <a:p>
            <a:pPr marL="158750" indent="0">
              <a:buNone/>
            </a:pPr>
            <a:r>
              <a:rPr lang="fr-FR" dirty="0"/>
              <a:t>Cela est dû en grande partie grâce au </a:t>
            </a:r>
            <a:r>
              <a:rPr lang="fr-FR" dirty="0" err="1"/>
              <a:t>preprocessing</a:t>
            </a:r>
            <a:r>
              <a:rPr lang="fr-FR" dirty="0"/>
              <a:t>.</a:t>
            </a:r>
          </a:p>
        </p:txBody>
      </p:sp>
    </p:spTree>
    <p:extLst>
      <p:ext uri="{BB962C8B-B14F-4D97-AF65-F5344CB8AC3E}">
        <p14:creationId xmlns:p14="http://schemas.microsoft.com/office/powerpoint/2010/main" val="2415109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Très bien, nous avons enfin fini d’expliquer le contexte.</a:t>
            </a:r>
          </a:p>
          <a:p>
            <a:pPr marL="158750" indent="0">
              <a:buNone/>
            </a:pPr>
            <a:endParaRPr lang="fr-FR" dirty="0"/>
          </a:p>
          <a:p>
            <a:pPr marL="158750" indent="0">
              <a:buNone/>
            </a:pPr>
            <a:r>
              <a:rPr lang="fr-FR" dirty="0"/>
              <a:t>Il est temps de passer à la prochaine section où nous parlerons de notre travail en *click* tant que 3e parti de l’équipe sur la segmentation.</a:t>
            </a:r>
          </a:p>
          <a:p>
            <a:pPr marL="158750" indent="0">
              <a:buNone/>
            </a:pPr>
            <a:endParaRPr lang="fr-FR" dirty="0"/>
          </a:p>
          <a:p>
            <a:pPr marL="158750" indent="0">
              <a:buNone/>
            </a:pPr>
            <a:endParaRPr lang="fr-FR" dirty="0"/>
          </a:p>
          <a:p>
            <a:pPr marL="158750" indent="0">
              <a:buNone/>
            </a:pPr>
            <a:r>
              <a:rPr lang="fr-FR" dirty="0"/>
              <a:t>__________</a:t>
            </a:r>
          </a:p>
          <a:p>
            <a:pPr marL="457200" indent="-298450">
              <a:buFontTx/>
              <a:buChar char="-"/>
            </a:pPr>
            <a:r>
              <a:rPr lang="fr-FR" dirty="0"/>
              <a:t>Nous avons élaboré un plan pour répondre à la première partie de l’équipe et son grand volume de données,</a:t>
            </a:r>
          </a:p>
          <a:p>
            <a:pPr marL="457200" indent="-298450">
              <a:buFontTx/>
              <a:buChar char="-"/>
            </a:pPr>
            <a:r>
              <a:rPr lang="fr-FR" dirty="0"/>
              <a:t>Nous avons répondu à la demande de la 2</a:t>
            </a:r>
            <a:r>
              <a:rPr lang="fr-FR" baseline="30000" dirty="0"/>
              <a:t>e</a:t>
            </a:r>
            <a:r>
              <a:rPr lang="fr-FR" dirty="0"/>
              <a:t> partie de l’équipe avec Franck qui souhaite une détection en 8 catégories</a:t>
            </a:r>
          </a:p>
          <a:p>
            <a:pPr marL="457200" indent="-298450">
              <a:buFontTx/>
              <a:buChar char="-"/>
            </a:pPr>
            <a:r>
              <a:rPr lang="fr-FR" dirty="0"/>
              <a:t>Il est temps de passer à la prochaine section où nous parlerons de notre travail en tant que 3</a:t>
            </a:r>
            <a:r>
              <a:rPr lang="fr-FR" baseline="30000" dirty="0"/>
              <a:t>e</a:t>
            </a:r>
            <a:r>
              <a:rPr lang="fr-FR" dirty="0"/>
              <a:t> parti de l’équipe sur la segmentation</a:t>
            </a:r>
          </a:p>
          <a:p>
            <a:pPr marL="457200" indent="-298450">
              <a:buFontTx/>
              <a:buChar char="-"/>
            </a:pPr>
            <a:r>
              <a:rPr lang="fr-FR" dirty="0"/>
              <a:t>Puis nous rebondirons sur la 4</a:t>
            </a:r>
            <a:r>
              <a:rPr lang="fr-FR" baseline="30000" dirty="0"/>
              <a:t>e</a:t>
            </a:r>
            <a:r>
              <a:rPr lang="fr-FR" dirty="0"/>
              <a:t> partie où Laura souhaite une API accompagnée d’une application Web</a:t>
            </a:r>
          </a:p>
        </p:txBody>
      </p:sp>
    </p:spTree>
    <p:extLst>
      <p:ext uri="{BB962C8B-B14F-4D97-AF65-F5344CB8AC3E}">
        <p14:creationId xmlns:p14="http://schemas.microsoft.com/office/powerpoint/2010/main" val="2469082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2"/>
        <p:cNvGrpSpPr/>
        <p:nvPr/>
      </p:nvGrpSpPr>
      <p:grpSpPr>
        <a:xfrm>
          <a:off x="0" y="0"/>
          <a:ext cx="0" cy="0"/>
          <a:chOff x="0" y="0"/>
          <a:chExt cx="0" cy="0"/>
        </a:xfrm>
      </p:grpSpPr>
      <p:sp>
        <p:nvSpPr>
          <p:cNvPr id="9313" name="Google Shape;9313;gea856ee8b8_0_17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4" name="Google Shape;9314;gea856ee8b8_0_1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cette section, nous allons brièvement faire un rappel sur les concepts du deeplearning pour mieux comprendre les modèles que nous avons testés et lequel nous avons sélectionné.</a:t>
            </a:r>
            <a:endParaRPr dirty="0"/>
          </a:p>
        </p:txBody>
      </p:sp>
    </p:spTree>
    <p:extLst>
      <p:ext uri="{BB962C8B-B14F-4D97-AF65-F5344CB8AC3E}">
        <p14:creationId xmlns:p14="http://schemas.microsoft.com/office/powerpoint/2010/main" val="3417310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Pour concevoir notre modèle, il est primordial de se tenir à un process itératif :</a:t>
            </a:r>
          </a:p>
          <a:p>
            <a:pPr marL="457200" indent="-298450">
              <a:buFontTx/>
              <a:buChar char="-"/>
            </a:pPr>
            <a:r>
              <a:rPr lang="fr-FR" dirty="0"/>
              <a:t>*click* Nous commençons par préparer les données en les transformant en tensors. Pour expliquer brièvement cette étape :</a:t>
            </a:r>
          </a:p>
          <a:p>
            <a:pPr marL="914400" lvl="1" indent="-298450">
              <a:buFontTx/>
              <a:buChar char="-"/>
            </a:pPr>
            <a:r>
              <a:rPr lang="fr-FR" dirty="0"/>
              <a:t>On transforme toutes les données en chiffres, car les réseaux neuronaux ne peuvent pas traiter les images.</a:t>
            </a:r>
          </a:p>
          <a:p>
            <a:pPr marL="914400" lvl="1" indent="-298450">
              <a:buFontTx/>
              <a:buChar char="-"/>
            </a:pPr>
            <a:r>
              <a:rPr lang="fr-FR" dirty="0"/>
              <a:t>On vérifie que tous les tenseurs ont la même dimension.</a:t>
            </a:r>
          </a:p>
          <a:p>
            <a:pPr marL="914400" lvl="1" indent="-298450">
              <a:buFontTx/>
              <a:buChar char="-"/>
            </a:pPr>
            <a:r>
              <a:rPr lang="fr-FR" dirty="0"/>
              <a:t>Puis on échelonne les caractéristiques, les réseaux neuronaux ont tendance à préférer la normalisation.</a:t>
            </a:r>
          </a:p>
          <a:p>
            <a:pPr marL="457200" lvl="0" indent="-298450">
              <a:buFontTx/>
              <a:buChar char="-"/>
            </a:pPr>
            <a:r>
              <a:rPr lang="fr-FR" dirty="0"/>
              <a:t>*click* Pour la seconde étape, nous pouvons construire ou choisir un modèle </a:t>
            </a:r>
            <a:r>
              <a:rPr lang="fr-FR" dirty="0" err="1"/>
              <a:t>préentrainé</a:t>
            </a:r>
            <a:r>
              <a:rPr lang="fr-FR" dirty="0"/>
              <a:t> pour répondre à notre problème.</a:t>
            </a:r>
          </a:p>
          <a:p>
            <a:pPr marL="457200" lvl="0" indent="-298450">
              <a:buFontTx/>
              <a:buChar char="-"/>
            </a:pPr>
            <a:r>
              <a:rPr lang="fr-FR" dirty="0"/>
              <a:t>*click* Ensuite, on ajuste le modèle aux données et on fait des prédictions</a:t>
            </a:r>
          </a:p>
          <a:p>
            <a:pPr marL="457200" lvl="0" indent="-298450">
              <a:buFontTx/>
              <a:buChar char="-"/>
            </a:pPr>
            <a:r>
              <a:rPr lang="fr-FR" dirty="0"/>
              <a:t>*click* À l’étape suivante, nous évaluons le modèle</a:t>
            </a:r>
          </a:p>
          <a:p>
            <a:pPr marL="457200" lvl="0" indent="-298450">
              <a:buFontTx/>
              <a:buChar char="-"/>
            </a:pPr>
            <a:r>
              <a:rPr lang="fr-FR" dirty="0"/>
              <a:t>*click* Puis nous entrons dans cette phase d’itération où l’on améliore le modèle à travers plusieurs expériences</a:t>
            </a:r>
          </a:p>
          <a:p>
            <a:pPr marL="457200" lvl="0" indent="-298450">
              <a:buFontTx/>
              <a:buChar char="-"/>
            </a:pPr>
            <a:r>
              <a:rPr lang="fr-FR" dirty="0"/>
              <a:t>*click* Quand le modèle est entrainé, nous pouvons le sauvegarder et le déployer</a:t>
            </a:r>
          </a:p>
          <a:p>
            <a:pPr marL="457200" lvl="0" indent="-298450">
              <a:buFontTx/>
              <a:buChar char="-"/>
            </a:pPr>
            <a:endParaRPr lang="fr-FR" dirty="0"/>
          </a:p>
          <a:p>
            <a:pPr marL="158750" lvl="0" indent="0">
              <a:buFontTx/>
              <a:buNone/>
            </a:pPr>
            <a:r>
              <a:rPr lang="fr-FR" dirty="0"/>
              <a:t>Très bien, nous allons rapidement explorer chacune de ces étapes en pratique.</a:t>
            </a:r>
          </a:p>
        </p:txBody>
      </p:sp>
    </p:spTree>
    <p:extLst>
      <p:ext uri="{BB962C8B-B14F-4D97-AF65-F5344CB8AC3E}">
        <p14:creationId xmlns:p14="http://schemas.microsoft.com/office/powerpoint/2010/main" val="4065090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Nous allons rapidement vous montrer comment se déroule la préparation des données.</a:t>
            </a:r>
          </a:p>
        </p:txBody>
      </p:sp>
    </p:spTree>
    <p:extLst>
      <p:ext uri="{BB962C8B-B14F-4D97-AF65-F5344CB8AC3E}">
        <p14:creationId xmlns:p14="http://schemas.microsoft.com/office/powerpoint/2010/main" val="1881714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On veille à séparer nos jeux de données avec leurs masques. Les masques contiennent les réponses aux contenus des images qui vont permettre à la machine d’évaluer la qualité des détections.</a:t>
            </a:r>
          </a:p>
        </p:txBody>
      </p:sp>
    </p:spTree>
    <p:extLst>
      <p:ext uri="{BB962C8B-B14F-4D97-AF65-F5344CB8AC3E}">
        <p14:creationId xmlns:p14="http://schemas.microsoft.com/office/powerpoint/2010/main" val="84827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C’est durant le prétraitement que nous convertissons nos masques en *click* 8 catégories. Durant la phase d’expérimentation, nous réduisons la taille de nos images *click* l’augmentation se fera en ligne pour trouver plus efficacement les meilleurs paramètres. Le prétraitement est *click* sauvegardé dans le disque.</a:t>
            </a:r>
          </a:p>
        </p:txBody>
      </p:sp>
    </p:spTree>
    <p:extLst>
      <p:ext uri="{BB962C8B-B14F-4D97-AF65-F5344CB8AC3E}">
        <p14:creationId xmlns:p14="http://schemas.microsoft.com/office/powerpoint/2010/main" val="619635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Cette réduction de dimension est loin d’être anodine, *click* le jeu de données passe de 11,5 Go à 688 Mo soit une réduction de plus de 1500 %.</a:t>
            </a:r>
          </a:p>
        </p:txBody>
      </p:sp>
    </p:spTree>
    <p:extLst>
      <p:ext uri="{BB962C8B-B14F-4D97-AF65-F5344CB8AC3E}">
        <p14:creationId xmlns:p14="http://schemas.microsoft.com/office/powerpoint/2010/main" val="11991281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Ensuite, nous préparons le générateur où nous lui indiquons certains paramètres *click* au sujet des images qui seront envoyées par lot de 4 sur tensorflow. La classe </a:t>
            </a:r>
            <a:r>
              <a:rPr lang="fr-FR" dirty="0" err="1"/>
              <a:t>Sequence</a:t>
            </a:r>
            <a:r>
              <a:rPr lang="fr-FR" dirty="0"/>
              <a:t> *click* permettant le multiprocessing pourra traiter plusieurs lots en simultané selon le nombre de cœurs. Par exemple, sur un processeur 8 cœurs, ce sera 8 lots traités en même temps.</a:t>
            </a:r>
          </a:p>
          <a:p>
            <a:pPr marL="158750" indent="0">
              <a:buNone/>
            </a:pPr>
            <a:r>
              <a:rPr lang="fr-FR" dirty="0"/>
              <a:t>Et c’est fini, nous pouvons passer à l’étape suivante. Notre outil nous a permis de traiter rapidement nos données afin d’être plus productifs.</a:t>
            </a:r>
          </a:p>
        </p:txBody>
      </p:sp>
    </p:spTree>
    <p:extLst>
      <p:ext uri="{BB962C8B-B14F-4D97-AF65-F5344CB8AC3E}">
        <p14:creationId xmlns:p14="http://schemas.microsoft.com/office/powerpoint/2010/main" val="3884805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Maintenant, nous allons voir comment concevoir un modèle</a:t>
            </a:r>
          </a:p>
        </p:txBody>
      </p:sp>
    </p:spTree>
    <p:extLst>
      <p:ext uri="{BB962C8B-B14F-4D97-AF65-F5344CB8AC3E}">
        <p14:creationId xmlns:p14="http://schemas.microsoft.com/office/powerpoint/2010/main" val="182517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b="1" i="0" dirty="0">
                <a:solidFill>
                  <a:srgbClr val="000000"/>
                </a:solidFill>
                <a:effectLst/>
                <a:latin typeface="Helvetica Neue"/>
              </a:rPr>
              <a:t>Future Vision Transport</a:t>
            </a:r>
            <a:r>
              <a:rPr lang="fr-FR" b="0" i="0" dirty="0">
                <a:solidFill>
                  <a:srgbClr val="000000"/>
                </a:solidFill>
                <a:effectLst/>
                <a:latin typeface="Helvetica Neue"/>
              </a:rPr>
              <a:t> est une entreprise *click* qui conçoit des systèmes embarqués de vision *click* par ordinateur pour les véhicules autonomes.</a:t>
            </a:r>
            <a:endParaRPr lang="fr-FR" dirty="0"/>
          </a:p>
        </p:txBody>
      </p:sp>
    </p:spTree>
    <p:extLst>
      <p:ext uri="{BB962C8B-B14F-4D97-AF65-F5344CB8AC3E}">
        <p14:creationId xmlns:p14="http://schemas.microsoft.com/office/powerpoint/2010/main" val="1128570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Nous utilisons un réseau de neurones convolutifs ou CNN. C’est un réseau de neurones qui s’inspire du cortex visuel des animaux pour reconnaitre des images.</a:t>
            </a:r>
          </a:p>
        </p:txBody>
      </p:sp>
    </p:spTree>
    <p:extLst>
      <p:ext uri="{BB962C8B-B14F-4D97-AF65-F5344CB8AC3E}">
        <p14:creationId xmlns:p14="http://schemas.microsoft.com/office/powerpoint/2010/main" val="29810408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Il existe une quantité presque illimitée de façons de combiner un réseau neuronal à convolution, nous allons expliquer vulgairement l’architecture :</a:t>
            </a:r>
          </a:p>
          <a:p>
            <a:pPr marL="457200" indent="-298450">
              <a:buFontTx/>
              <a:buChar char="-"/>
            </a:pPr>
            <a:r>
              <a:rPr lang="fr-FR" dirty="0"/>
              <a:t>*click* Le réseau prend en entrée une image</a:t>
            </a:r>
          </a:p>
          <a:p>
            <a:pPr marL="457200" indent="-298450">
              <a:buFontTx/>
              <a:buChar char="-"/>
            </a:pPr>
            <a:r>
              <a:rPr lang="fr-FR" dirty="0"/>
              <a:t>*click* qui passe par la couche de convolution qui va extraire et apprendre les caractéristiques les plus importantes des images cibles</a:t>
            </a:r>
          </a:p>
          <a:p>
            <a:pPr marL="457200" indent="-298450">
              <a:buFontTx/>
              <a:buChar char="-"/>
            </a:pPr>
            <a:r>
              <a:rPr lang="fr-FR" dirty="0"/>
              <a:t>accompagnées d’une « hidden activation » qui va ajouter une non-linéarité aux caractéristiques apprises</a:t>
            </a:r>
          </a:p>
          <a:p>
            <a:pPr marL="457200" indent="-298450">
              <a:buFontTx/>
              <a:buChar char="-"/>
            </a:pPr>
            <a:r>
              <a:rPr lang="fr-FR" dirty="0"/>
              <a:t>*click* Ensuite, la couche de « Pooling » va réduire la dimensionnalité des caractéristiques de l’image apprise</a:t>
            </a:r>
          </a:p>
          <a:p>
            <a:pPr marL="457200" indent="-298450">
              <a:buFontTx/>
              <a:buChar char="-"/>
            </a:pPr>
            <a:r>
              <a:rPr lang="fr-FR" dirty="0"/>
              <a:t>*click* Puis, la couche « fully-connected » affine encore les caractéristiques apprises des couches de convolution</a:t>
            </a:r>
          </a:p>
          <a:p>
            <a:pPr marL="457200" indent="-298450">
              <a:buFontTx/>
              <a:buChar char="-"/>
            </a:pPr>
            <a:r>
              <a:rPr lang="fr-FR" dirty="0"/>
              <a:t>Pour finir, la couche de sortie prend les caractéristiques apprises et les restitue sous forme d’étiquettes cibles, elle est accompagnée d’une activation de sortie qui ajoute des non-linéarités.</a:t>
            </a:r>
          </a:p>
          <a:p>
            <a:pPr marL="158750" indent="0">
              <a:buFontTx/>
              <a:buNone/>
            </a:pPr>
            <a:endParaRPr lang="fr-FR" dirty="0"/>
          </a:p>
          <a:p>
            <a:pPr marL="158750" indent="0">
              <a:buFontTx/>
              <a:buNone/>
            </a:pPr>
            <a:r>
              <a:rPr lang="fr-FR" dirty="0"/>
              <a:t>Pour chacune de ces couches, il existe de nombreux paramètres. </a:t>
            </a:r>
          </a:p>
          <a:p>
            <a:pPr marL="158750" indent="0">
              <a:buFontTx/>
              <a:buNone/>
            </a:pPr>
            <a:endParaRPr lang="fr-FR" dirty="0"/>
          </a:p>
          <a:p>
            <a:pPr marL="158750" indent="0">
              <a:buFontTx/>
              <a:buNone/>
            </a:pPr>
            <a:r>
              <a:rPr lang="fr-FR" dirty="0"/>
              <a:t>_________</a:t>
            </a:r>
          </a:p>
          <a:p>
            <a:pPr marL="158750" indent="0">
              <a:buFontTx/>
              <a:buNone/>
            </a:pPr>
            <a:r>
              <a:rPr lang="fr-FR" dirty="0"/>
              <a:t>https://poloclub.github.io/cnn-explainer/</a:t>
            </a:r>
          </a:p>
        </p:txBody>
      </p:sp>
    </p:spTree>
    <p:extLst>
      <p:ext uri="{BB962C8B-B14F-4D97-AF65-F5344CB8AC3E}">
        <p14:creationId xmlns:p14="http://schemas.microsoft.com/office/powerpoint/2010/main" val="37943420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Ce qui nous amène à penser aux possibilités pour améliorer un modèle, qui sont :</a:t>
            </a:r>
          </a:p>
          <a:p>
            <a:pPr marL="457200" indent="-298450"/>
            <a:r>
              <a:rPr lang="fr-FR" dirty="0"/>
              <a:t>*click* Ajouter des couches</a:t>
            </a:r>
          </a:p>
          <a:p>
            <a:pPr marL="457200" indent="-298450"/>
            <a:r>
              <a:rPr lang="fr-FR" dirty="0"/>
              <a:t>*click* Augmenter le nombre de hidden units</a:t>
            </a:r>
          </a:p>
          <a:p>
            <a:pPr marL="457200" indent="-298450"/>
            <a:r>
              <a:rPr lang="fr-FR" dirty="0"/>
              <a:t>*click* Modifier les fonctions d’activation</a:t>
            </a:r>
          </a:p>
          <a:p>
            <a:pPr marL="457200" indent="-298450"/>
            <a:r>
              <a:rPr lang="fr-FR" dirty="0"/>
              <a:t>*click* Changer la fonction d’optimisation</a:t>
            </a:r>
          </a:p>
          <a:p>
            <a:pPr marL="457200" indent="-298450"/>
            <a:r>
              <a:rPr lang="fr-FR" dirty="0"/>
              <a:t>*click* Modifier le taux d’apprentissage</a:t>
            </a:r>
          </a:p>
          <a:p>
            <a:pPr marL="457200" indent="-298450"/>
            <a:r>
              <a:rPr lang="fr-FR" dirty="0"/>
              <a:t>*click* Augmenter la quantité de données et/ou réajuster l’augmentation</a:t>
            </a:r>
          </a:p>
          <a:p>
            <a:pPr marL="457200" indent="-298450"/>
            <a:r>
              <a:rPr lang="fr-FR" dirty="0"/>
              <a:t>*click* Augmenter le nombre d’epoch</a:t>
            </a:r>
          </a:p>
          <a:p>
            <a:pPr marL="457200" indent="-298450"/>
            <a:endParaRPr lang="fr-FR" dirty="0"/>
          </a:p>
          <a:p>
            <a:pPr marL="158750" indent="0">
              <a:buNone/>
            </a:pPr>
            <a:r>
              <a:rPr lang="fr-FR" dirty="0"/>
              <a:t>Et la dernière, non des moindres…</a:t>
            </a:r>
          </a:p>
        </p:txBody>
      </p:sp>
    </p:spTree>
    <p:extLst>
      <p:ext uri="{BB962C8B-B14F-4D97-AF65-F5344CB8AC3E}">
        <p14:creationId xmlns:p14="http://schemas.microsoft.com/office/powerpoint/2010/main" val="751349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Le *click* Transfert Learning qui nous permet de tirer parti d’une architecture de réseau fonctionnelle qui a déjà appris des modèles sur des données similaires aux nôtres. On obtient souvent d’excellents résultats avec moins de données.</a:t>
            </a:r>
          </a:p>
        </p:txBody>
      </p:sp>
    </p:spTree>
    <p:extLst>
      <p:ext uri="{BB962C8B-B14F-4D97-AF65-F5344CB8AC3E}">
        <p14:creationId xmlns:p14="http://schemas.microsoft.com/office/powerpoint/2010/main" val="28174532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Pour en profiter, *click* </a:t>
            </a:r>
            <a:r>
              <a:rPr lang="fr-FR" dirty="0" err="1"/>
              <a:t>Tensorflow</a:t>
            </a:r>
            <a:r>
              <a:rPr lang="fr-FR" dirty="0"/>
              <a:t> met à disposition un Hub pour trouver une *click* pléthore de modèles </a:t>
            </a:r>
            <a:r>
              <a:rPr lang="fr-FR" dirty="0" err="1"/>
              <a:t>préentrainés</a:t>
            </a:r>
            <a:r>
              <a:rPr lang="fr-FR" dirty="0"/>
              <a:t> prêts à être appliqués et affinés pour nos problèmes. Il en est de même avec Keras Application.</a:t>
            </a:r>
          </a:p>
        </p:txBody>
      </p:sp>
    </p:spTree>
    <p:extLst>
      <p:ext uri="{BB962C8B-B14F-4D97-AF65-F5344CB8AC3E}">
        <p14:creationId xmlns:p14="http://schemas.microsoft.com/office/powerpoint/2010/main" val="141972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Nous avons fait le choix de VGG16 comme architecture pour notre modèle. C’est un choix intéressant pour débuter des expérimentations sachant qu’il est classé *click* top 2 en termes d’efficacité sur </a:t>
            </a:r>
            <a:r>
              <a:rPr lang="fr-FR" dirty="0" err="1"/>
              <a:t>Keras</a:t>
            </a:r>
            <a:r>
              <a:rPr lang="fr-FR" dirty="0"/>
              <a:t> avec une excellente vitesse d’inférence.</a:t>
            </a:r>
          </a:p>
        </p:txBody>
      </p:sp>
    </p:spTree>
    <p:extLst>
      <p:ext uri="{BB962C8B-B14F-4D97-AF65-F5344CB8AC3E}">
        <p14:creationId xmlns:p14="http://schemas.microsoft.com/office/powerpoint/2010/main" val="3982044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C’est cependant un choix temporaire, VGG16 est une ancienne architecture il en existe de beaucoup plus récente et performante. *click* La plateforme de Cityscapes propose une base de données de benchmarks avec les modèles obtenant les meilleurs résultats que nous pourrons appliquer aux prochaines itérations.</a:t>
            </a:r>
          </a:p>
          <a:p>
            <a:pPr marL="158750" indent="0">
              <a:buNone/>
            </a:pPr>
            <a:r>
              <a:rPr lang="fr-FR" dirty="0"/>
              <a:t>Passons au choix des modèles pour la segmentation</a:t>
            </a:r>
          </a:p>
        </p:txBody>
      </p:sp>
    </p:spTree>
    <p:extLst>
      <p:ext uri="{BB962C8B-B14F-4D97-AF65-F5344CB8AC3E}">
        <p14:creationId xmlns:p14="http://schemas.microsoft.com/office/powerpoint/2010/main" val="4033919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Pour la sélection des modèles, nous nous sommes basés sur les travaux de Divam. Nous allons présenter les modèles choisis :</a:t>
            </a:r>
          </a:p>
        </p:txBody>
      </p:sp>
    </p:spTree>
    <p:extLst>
      <p:ext uri="{BB962C8B-B14F-4D97-AF65-F5344CB8AC3E}">
        <p14:creationId xmlns:p14="http://schemas.microsoft.com/office/powerpoint/2010/main" val="16623985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FCN est une extension de CNN son avantage est la possibilité de lui fournir des images de taille arbitraire en entré cependant sa faible résolution porte préjudice à la qualité de prédiction</a:t>
            </a:r>
          </a:p>
        </p:txBody>
      </p:sp>
    </p:spTree>
    <p:extLst>
      <p:ext uri="{BB962C8B-B14F-4D97-AF65-F5344CB8AC3E}">
        <p14:creationId xmlns:p14="http://schemas.microsoft.com/office/powerpoint/2010/main" val="2000184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U-Net s’appuie sur FCN est résout le problème de résolution cependant cette approche nécessite beaucoup de mémoire</a:t>
            </a:r>
          </a:p>
        </p:txBody>
      </p:sp>
    </p:spTree>
    <p:extLst>
      <p:ext uri="{BB962C8B-B14F-4D97-AF65-F5344CB8AC3E}">
        <p14:creationId xmlns:p14="http://schemas.microsoft.com/office/powerpoint/2010/main" val="3419994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000000"/>
                </a:solidFill>
                <a:effectLst/>
                <a:latin typeface="Helvetica Neue"/>
              </a:rPr>
              <a:t>L’objectif de ce projet est de concevoir un premier modèle de segmentation *click* d’images tout en veillant à répondre aux besoins des différentes parties de l’équipe.</a:t>
            </a:r>
            <a:endParaRPr lang="fr-FR" dirty="0"/>
          </a:p>
        </p:txBody>
      </p:sp>
    </p:spTree>
    <p:extLst>
      <p:ext uri="{BB962C8B-B14F-4D97-AF65-F5344CB8AC3E}">
        <p14:creationId xmlns:p14="http://schemas.microsoft.com/office/powerpoint/2010/main" val="18604483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SegNet va résoudre le problème de mémoire, son architecture permet entre </a:t>
            </a:r>
            <a:r>
              <a:rPr lang="fr-FR"/>
              <a:t>autres</a:t>
            </a:r>
            <a:r>
              <a:rPr lang="fr-FR" dirty="0"/>
              <a:t> d’avoir moins de paramètres.</a:t>
            </a:r>
          </a:p>
        </p:txBody>
      </p:sp>
    </p:spTree>
    <p:extLst>
      <p:ext uri="{BB962C8B-B14F-4D97-AF65-F5344CB8AC3E}">
        <p14:creationId xmlns:p14="http://schemas.microsoft.com/office/powerpoint/2010/main" val="3500754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Nous allons maintenant parler des paramètres sélectionnés et des résultats</a:t>
            </a:r>
          </a:p>
        </p:txBody>
      </p:sp>
    </p:spTree>
    <p:extLst>
      <p:ext uri="{BB962C8B-B14F-4D97-AF65-F5344CB8AC3E}">
        <p14:creationId xmlns:p14="http://schemas.microsoft.com/office/powerpoint/2010/main" val="6313832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Nous avons vu que les classes étaient *click* déséquilibrées et cela pouvait être dangereux pour les plus fragiles comme les Humains par exemple. La métrique MeanIoU répond au mieux à cet objectif, car la performance est calculée pour chaque classe avant de retourner une moyenne.</a:t>
            </a:r>
          </a:p>
        </p:txBody>
      </p:sp>
    </p:spTree>
    <p:extLst>
      <p:ext uri="{BB962C8B-B14F-4D97-AF65-F5344CB8AC3E}">
        <p14:creationId xmlns:p14="http://schemas.microsoft.com/office/powerpoint/2010/main" val="1717097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Nous avons retenu 2 fonctions de pertes intéressantes dans notre cas, le *click* </a:t>
            </a:r>
            <a:r>
              <a:rPr lang="fr-FR" dirty="0" err="1"/>
              <a:t>categorical</a:t>
            </a:r>
            <a:r>
              <a:rPr lang="fr-FR" dirty="0"/>
              <a:t> cross </a:t>
            </a:r>
            <a:r>
              <a:rPr lang="fr-FR" dirty="0" err="1"/>
              <a:t>entropy</a:t>
            </a:r>
            <a:r>
              <a:rPr lang="fr-FR" dirty="0"/>
              <a:t> qui va </a:t>
            </a:r>
            <a:r>
              <a:rPr lang="fr-FR" sz="1800" b="0" i="0" u="none" strike="noStrike" baseline="0" dirty="0">
                <a:solidFill>
                  <a:srgbClr val="202940"/>
                </a:solidFill>
                <a:latin typeface="Tw Cen MT" panose="020B0602020104020603" pitchFamily="34" charset="0"/>
              </a:rPr>
              <a:t>examiner chaque pixel individuellement, en comparant les résultats des prédictions des classes avec la matrice cible.</a:t>
            </a:r>
          </a:p>
          <a:p>
            <a:pPr marL="158750" indent="0">
              <a:buNone/>
            </a:pPr>
            <a:r>
              <a:rPr lang="fr-FR" sz="1800" b="0" i="0" u="none" strike="noStrike" baseline="0" dirty="0">
                <a:solidFill>
                  <a:srgbClr val="202940"/>
                </a:solidFill>
                <a:latin typeface="Tw Cen MT" panose="020B0602020104020603" pitchFamily="34" charset="0"/>
              </a:rPr>
              <a:t>Et le *click* </a:t>
            </a:r>
            <a:r>
              <a:rPr lang="fr-FR" sz="1800" b="0" i="0" u="none" strike="noStrike" baseline="0" dirty="0" err="1">
                <a:solidFill>
                  <a:srgbClr val="1CACE3"/>
                </a:solidFill>
                <a:latin typeface="Tw Cen MT" panose="020B0602020104020603" pitchFamily="34" charset="0"/>
              </a:rPr>
              <a:t>DiceLoss</a:t>
            </a:r>
            <a:r>
              <a:rPr lang="fr-FR" sz="1800" b="0" i="0" u="none" strike="noStrike" baseline="0" dirty="0">
                <a:solidFill>
                  <a:srgbClr val="1CACE3"/>
                </a:solidFill>
                <a:latin typeface="Tw Cen MT" panose="020B0602020104020603" pitchFamily="34" charset="0"/>
              </a:rPr>
              <a:t> qui </a:t>
            </a:r>
            <a:r>
              <a:rPr lang="fr-FR" sz="1800" b="0" i="0" u="none" strike="noStrike" baseline="0" dirty="0">
                <a:solidFill>
                  <a:srgbClr val="202940"/>
                </a:solidFill>
                <a:latin typeface="Tw Cen MT" panose="020B0602020104020603" pitchFamily="34" charset="0"/>
              </a:rPr>
              <a:t>est essentiellement une mesure de chevauchement entre deux échantillons.</a:t>
            </a:r>
          </a:p>
          <a:p>
            <a:pPr marL="158750" indent="0">
              <a:buNone/>
            </a:pPr>
            <a:r>
              <a:rPr lang="fr-FR" sz="1800" b="0" i="0" u="none" strike="noStrike" baseline="0" dirty="0">
                <a:solidFill>
                  <a:srgbClr val="202940"/>
                </a:solidFill>
                <a:latin typeface="Tw Cen MT" panose="020B0602020104020603" pitchFamily="34" charset="0"/>
              </a:rPr>
              <a:t>*click* Nous avons également une combinaison des deux appelés </a:t>
            </a:r>
            <a:r>
              <a:rPr lang="fr-FR" sz="1800" b="0" i="0" u="none" strike="noStrike" baseline="0" dirty="0">
                <a:solidFill>
                  <a:srgbClr val="1CACE3"/>
                </a:solidFill>
                <a:latin typeface="Tw Cen MT" panose="020B0602020104020603" pitchFamily="34" charset="0"/>
              </a:rPr>
              <a:t>Total </a:t>
            </a:r>
            <a:r>
              <a:rPr lang="fr-FR" sz="1800" b="0" i="0" u="none" strike="noStrike" baseline="0" dirty="0" err="1">
                <a:solidFill>
                  <a:srgbClr val="1CACE3"/>
                </a:solidFill>
                <a:latin typeface="Tw Cen MT" panose="020B0602020104020603" pitchFamily="34" charset="0"/>
              </a:rPr>
              <a:t>Loss</a:t>
            </a:r>
            <a:r>
              <a:rPr lang="fr-FR" sz="1800" b="0" i="0" u="none" strike="noStrike" baseline="0" dirty="0">
                <a:solidFill>
                  <a:srgbClr val="202940"/>
                </a:solidFill>
                <a:latin typeface="Tw Cen MT" panose="020B0602020104020603" pitchFamily="34" charset="0"/>
              </a:rPr>
              <a:t>.</a:t>
            </a:r>
          </a:p>
          <a:p>
            <a:pPr marL="158750" indent="0">
              <a:buNone/>
            </a:pPr>
            <a:endParaRPr lang="fr-FR" sz="1800" b="0" i="0" u="none" strike="noStrike" baseline="0" dirty="0">
              <a:solidFill>
                <a:srgbClr val="202940"/>
              </a:solidFill>
              <a:latin typeface="Tw Cen MT" panose="020B0602020104020603" pitchFamily="34" charset="0"/>
            </a:endParaRPr>
          </a:p>
        </p:txBody>
      </p:sp>
    </p:spTree>
    <p:extLst>
      <p:ext uri="{BB962C8B-B14F-4D97-AF65-F5344CB8AC3E}">
        <p14:creationId xmlns:p14="http://schemas.microsoft.com/office/powerpoint/2010/main" val="3379424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La matrice de confusion nous permettra de vérifier plus en détail la qualité de détection</a:t>
            </a:r>
          </a:p>
        </p:txBody>
      </p:sp>
    </p:spTree>
    <p:extLst>
      <p:ext uri="{BB962C8B-B14F-4D97-AF65-F5344CB8AC3E}">
        <p14:creationId xmlns:p14="http://schemas.microsoft.com/office/powerpoint/2010/main" val="32559871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La modélisation se fait à l’aide d’un script qui profite des différents callback de Tensorflow comme le checkpointing ou le earlystopping qui vont sécuriser la compilation du modèle sur le cloud.</a:t>
            </a:r>
          </a:p>
        </p:txBody>
      </p:sp>
    </p:spTree>
    <p:extLst>
      <p:ext uri="{BB962C8B-B14F-4D97-AF65-F5344CB8AC3E}">
        <p14:creationId xmlns:p14="http://schemas.microsoft.com/office/powerpoint/2010/main" val="18580253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Le script génère des logs consultables avec Tensorboard qui nous permet d’évaluer l’apprentissage du modèle.</a:t>
            </a:r>
          </a:p>
        </p:txBody>
      </p:sp>
    </p:spTree>
    <p:extLst>
      <p:ext uri="{BB962C8B-B14F-4D97-AF65-F5344CB8AC3E}">
        <p14:creationId xmlns:p14="http://schemas.microsoft.com/office/powerpoint/2010/main" val="1294731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Nos modèles * click* tournent avec des images redimensionnées en 256*512, par lots de 4 sur 10 epoch. Ils sont divisés en 2 parties avec et sans augmentations.</a:t>
            </a:r>
          </a:p>
          <a:p>
            <a:pPr marL="158750" indent="0">
              <a:buNone/>
            </a:pPr>
            <a:r>
              <a:rPr lang="fr-FR" dirty="0"/>
              <a:t>Les augmentations sont</a:t>
            </a:r>
            <a:r>
              <a:rPr lang="fr-FR"/>
              <a:t> </a:t>
            </a:r>
            <a:r>
              <a:rPr lang="fr-FR" dirty="0"/>
              <a:t>: *click* le flip horizontal, *click* une légère rotation, et *click* un jeu de luminosité et *click* saturation.</a:t>
            </a:r>
          </a:p>
          <a:p>
            <a:pPr marL="158750" indent="0">
              <a:buNone/>
            </a:pPr>
            <a:r>
              <a:rPr lang="fr-FR" dirty="0"/>
              <a:t>Les méthodes et résultats sont expliqués dans la note technique.</a:t>
            </a:r>
          </a:p>
        </p:txBody>
      </p:sp>
    </p:spTree>
    <p:extLst>
      <p:ext uri="{BB962C8B-B14F-4D97-AF65-F5344CB8AC3E}">
        <p14:creationId xmlns:p14="http://schemas.microsoft.com/office/powerpoint/2010/main" val="3999824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De manière globale, les meilleurs résultats sont obtenus avec *click* une activation </a:t>
            </a:r>
            <a:r>
              <a:rPr lang="fr-FR" dirty="0" err="1"/>
              <a:t>ReLu</a:t>
            </a:r>
            <a:r>
              <a:rPr lang="fr-FR" dirty="0"/>
              <a:t>, *click* l’optimiseur Adam, *click* un Learning Rate de 10^4 et une augmentations des images.</a:t>
            </a:r>
          </a:p>
          <a:p>
            <a:pPr marL="158750" indent="0">
              <a:buNone/>
            </a:pPr>
            <a:r>
              <a:rPr lang="fr-FR" dirty="0"/>
              <a:t>Le meilleur modèle est *click* </a:t>
            </a:r>
            <a:r>
              <a:rPr lang="fr-FR" dirty="0" err="1"/>
              <a:t>SegNet</a:t>
            </a:r>
            <a:r>
              <a:rPr lang="fr-FR" dirty="0"/>
              <a:t> avec un jeu de données augmenté qui obtient un MeanIoU de 51,67 %. Nous pouvons noter que *click* U-Net a un excellent ratio score/temps cependant SegNet à une qualité de détection des humains 70 % supérieure à U-Net. Ici, la sécurité prime sur la durée.</a:t>
            </a:r>
          </a:p>
          <a:p>
            <a:pPr marL="158750" indent="0">
              <a:buNone/>
            </a:pPr>
            <a:endParaRPr lang="fr-FR" dirty="0"/>
          </a:p>
          <a:p>
            <a:pPr marL="158750" indent="0">
              <a:buNone/>
            </a:pPr>
            <a:r>
              <a:rPr lang="fr-FR" dirty="0"/>
              <a:t>Passons au déploiement de notre modèle SegNet</a:t>
            </a:r>
          </a:p>
        </p:txBody>
      </p:sp>
    </p:spTree>
    <p:extLst>
      <p:ext uri="{BB962C8B-B14F-4D97-AF65-F5344CB8AC3E}">
        <p14:creationId xmlns:p14="http://schemas.microsoft.com/office/powerpoint/2010/main" val="27761239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2"/>
        <p:cNvGrpSpPr/>
        <p:nvPr/>
      </p:nvGrpSpPr>
      <p:grpSpPr>
        <a:xfrm>
          <a:off x="0" y="0"/>
          <a:ext cx="0" cy="0"/>
          <a:chOff x="0" y="0"/>
          <a:chExt cx="0" cy="0"/>
        </a:xfrm>
      </p:grpSpPr>
      <p:sp>
        <p:nvSpPr>
          <p:cNvPr id="9313" name="Google Shape;9313;gea856ee8b8_0_17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4" name="Google Shape;9314;gea856ee8b8_0_1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Maintenant, nous pouvons fournir notre travail à Laura en charge de la décision</a:t>
            </a:r>
            <a:endParaRPr dirty="0"/>
          </a:p>
        </p:txBody>
      </p:sp>
    </p:spTree>
    <p:extLst>
      <p:ext uri="{BB962C8B-B14F-4D97-AF65-F5344CB8AC3E}">
        <p14:creationId xmlns:p14="http://schemas.microsoft.com/office/powerpoint/2010/main" val="2786550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Nous allons brièvement définir les missions et les objectifs individuels de chaque partie de l’équipe afin de déployer des solutions adaptées qui s’articuleront au mieux avec chacun de leurs besoins.</a:t>
            </a:r>
          </a:p>
        </p:txBody>
      </p:sp>
    </p:spTree>
    <p:extLst>
      <p:ext uri="{BB962C8B-B14F-4D97-AF65-F5344CB8AC3E}">
        <p14:creationId xmlns:p14="http://schemas.microsoft.com/office/powerpoint/2010/main" val="38633033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L’API fonctionne de manière assez basique, on demande l’ID d’une image et il renvoie un </a:t>
            </a:r>
            <a:r>
              <a:rPr lang="fr-FR" dirty="0" err="1"/>
              <a:t>json</a:t>
            </a:r>
            <a:r>
              <a:rPr lang="fr-FR" dirty="0"/>
              <a:t> contenant les </a:t>
            </a:r>
            <a:r>
              <a:rPr lang="fr-FR" dirty="0" err="1"/>
              <a:t>arrays</a:t>
            </a:r>
            <a:r>
              <a:rPr lang="fr-FR" dirty="0"/>
              <a:t> de la prédiction.</a:t>
            </a:r>
          </a:p>
          <a:p>
            <a:pPr marL="158750" indent="0">
              <a:buNone/>
            </a:pPr>
            <a:r>
              <a:rPr lang="fr-FR" dirty="0"/>
              <a:t>Au départ, l’API était hébergé sur Azure, nous avons dû urgemment migrer sur </a:t>
            </a:r>
            <a:r>
              <a:rPr lang="fr-FR" dirty="0" err="1"/>
              <a:t>Heroku</a:t>
            </a:r>
            <a:r>
              <a:rPr lang="fr-FR" dirty="0"/>
              <a:t>. Cette expérience démontre l’importance d’une approche flexible dans la manière de développer les composants.</a:t>
            </a:r>
          </a:p>
        </p:txBody>
      </p:sp>
    </p:spTree>
    <p:extLst>
      <p:ext uri="{BB962C8B-B14F-4D97-AF65-F5344CB8AC3E}">
        <p14:creationId xmlns:p14="http://schemas.microsoft.com/office/powerpoint/2010/main" val="15941149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2"/>
        <p:cNvGrpSpPr/>
        <p:nvPr/>
      </p:nvGrpSpPr>
      <p:grpSpPr>
        <a:xfrm>
          <a:off x="0" y="0"/>
          <a:ext cx="0" cy="0"/>
          <a:chOff x="0" y="0"/>
          <a:chExt cx="0" cy="0"/>
        </a:xfrm>
      </p:grpSpPr>
      <p:sp>
        <p:nvSpPr>
          <p:cNvPr id="14003" name="Google Shape;14003;gee1c121568_0_11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4" name="Google Shape;14004;gee1c121568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Sans plus tarder, nous allons vous faire une démonstration de l’API avec l’application </a:t>
            </a:r>
            <a:r>
              <a:rPr lang="fr-FR"/>
              <a:t>Web</a:t>
            </a:r>
            <a:r>
              <a:rPr lang="fr-FR" dirty="0"/>
              <a:t>.</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2"/>
        <p:cNvGrpSpPr/>
        <p:nvPr/>
      </p:nvGrpSpPr>
      <p:grpSpPr>
        <a:xfrm>
          <a:off x="0" y="0"/>
          <a:ext cx="0" cy="0"/>
          <a:chOff x="0" y="0"/>
          <a:chExt cx="0" cy="0"/>
        </a:xfrm>
      </p:grpSpPr>
      <p:sp>
        <p:nvSpPr>
          <p:cNvPr id="9313" name="Google Shape;9313;gea856ee8b8_0_17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4" name="Google Shape;9314;gea856ee8b8_0_1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conclure, notre modèle actuel n’est pas assez fiable pour une mis en production. Cependant, les résultats sont déjà excellents alors que nous n’avons même pas encore entrepris d’actions d’améliorations conséquentes.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Grâce à la modularité de notre code, nous pourrons changer de modèle et d’architecture assez rapidement tout en nous dirigeant vers une automatisation améliorée.</a:t>
            </a:r>
          </a:p>
        </p:txBody>
      </p:sp>
    </p:spTree>
    <p:extLst>
      <p:ext uri="{BB962C8B-B14F-4D97-AF65-F5344CB8AC3E}">
        <p14:creationId xmlns:p14="http://schemas.microsoft.com/office/powerpoint/2010/main" val="25938767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Concernant l’avenir, *click* lorsque l’on fait des veilles sur la vision par ordinateur et l’IA en général, on ne peut que constater que nous sommes à l’aube de très grandes avancées.</a:t>
            </a:r>
          </a:p>
          <a:p>
            <a:pPr marL="158750" indent="0">
              <a:buNone/>
            </a:pPr>
            <a:r>
              <a:rPr lang="fr-FR" dirty="0"/>
              <a:t>*click* Nous devons donc rester vigilants et nous tenir prêts à </a:t>
            </a:r>
            <a:r>
              <a:rPr lang="fr-FR"/>
              <a:t>adopter rapidement </a:t>
            </a:r>
            <a:r>
              <a:rPr lang="fr-FR" dirty="0"/>
              <a:t>les dernières méthodes dans le domaine pour ne pas devenir obsolètes.</a:t>
            </a:r>
          </a:p>
        </p:txBody>
      </p:sp>
    </p:spTree>
    <p:extLst>
      <p:ext uri="{BB962C8B-B14F-4D97-AF65-F5344CB8AC3E}">
        <p14:creationId xmlns:p14="http://schemas.microsoft.com/office/powerpoint/2010/main" val="3141915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Pour terminer, en ce qui concerne le ressenti, c’est avant tout de la passion du début à la fin. On a envie de pousser et c’est difficile de se forcer à s’arrêter.</a:t>
            </a:r>
          </a:p>
        </p:txBody>
      </p:sp>
    </p:spTree>
    <p:extLst>
      <p:ext uri="{BB962C8B-B14F-4D97-AF65-F5344CB8AC3E}">
        <p14:creationId xmlns:p14="http://schemas.microsoft.com/office/powerpoint/2010/main" val="13539123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2"/>
        <p:cNvGrpSpPr/>
        <p:nvPr/>
      </p:nvGrpSpPr>
      <p:grpSpPr>
        <a:xfrm>
          <a:off x="0" y="0"/>
          <a:ext cx="0" cy="0"/>
          <a:chOff x="0" y="0"/>
          <a:chExt cx="0" cy="0"/>
        </a:xfrm>
      </p:grpSpPr>
      <p:sp>
        <p:nvSpPr>
          <p:cNvPr id="9313" name="Google Shape;9313;gea856ee8b8_0_17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4" name="Google Shape;9314;gea856ee8b8_0_1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Merci d’avoir écouté, je suis à l’écoute si vous avez des questions.</a:t>
            </a:r>
            <a:endParaRPr dirty="0"/>
          </a:p>
        </p:txBody>
      </p:sp>
    </p:spTree>
    <p:extLst>
      <p:ext uri="{BB962C8B-B14F-4D97-AF65-F5344CB8AC3E}">
        <p14:creationId xmlns:p14="http://schemas.microsoft.com/office/powerpoint/2010/main" val="2302341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L’équipe est constituée d’ingénieurs *clic* aux profils variés, chacun spécialisé dans leur domaine.</a:t>
            </a:r>
          </a:p>
        </p:txBody>
      </p:sp>
    </p:spTree>
    <p:extLst>
      <p:ext uri="{BB962C8B-B14F-4D97-AF65-F5344CB8AC3E}">
        <p14:creationId xmlns:p14="http://schemas.microsoft.com/office/powerpoint/2010/main" val="2488344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158750" indent="0">
              <a:buNone/>
            </a:pPr>
            <a:r>
              <a:rPr lang="fr-FR" dirty="0"/>
              <a:t>Elle est divisée en 4 parties :</a:t>
            </a:r>
          </a:p>
          <a:p>
            <a:pPr marL="457200" indent="-298450">
              <a:buFont typeface="+mj-lt"/>
              <a:buAutoNum type="arabicPeriod"/>
            </a:pPr>
            <a:r>
              <a:rPr lang="fr-FR" dirty="0"/>
              <a:t>La 1</a:t>
            </a:r>
            <a:r>
              <a:rPr lang="fr-FR" baseline="30000" dirty="0"/>
              <a:t>re</a:t>
            </a:r>
            <a:r>
              <a:rPr lang="fr-FR" dirty="0"/>
              <a:t>, *click* récupère les images de circulation en temps réel</a:t>
            </a:r>
          </a:p>
          <a:p>
            <a:pPr marL="457200" indent="-298450">
              <a:buFont typeface="+mj-lt"/>
              <a:buAutoNum type="arabicPeriod"/>
            </a:pPr>
            <a:r>
              <a:rPr lang="fr-FR" dirty="0"/>
              <a:t>La 2</a:t>
            </a:r>
            <a:r>
              <a:rPr lang="fr-FR" baseline="30000" dirty="0"/>
              <a:t>e</a:t>
            </a:r>
            <a:r>
              <a:rPr lang="fr-FR" dirty="0"/>
              <a:t>, *click* va traiter ces images</a:t>
            </a:r>
          </a:p>
          <a:p>
            <a:pPr marL="457200" indent="-298450">
              <a:buFont typeface="+mj-lt"/>
              <a:buAutoNum type="arabicPeriod"/>
            </a:pPr>
            <a:r>
              <a:rPr lang="fr-FR" dirty="0"/>
              <a:t>La 3</a:t>
            </a:r>
            <a:r>
              <a:rPr lang="fr-FR" baseline="30000" dirty="0"/>
              <a:t>e</a:t>
            </a:r>
            <a:r>
              <a:rPr lang="fr-FR" dirty="0"/>
              <a:t>, qui est notre partie, nous nous occupons *click* de produire un modèle segmentation avec les images traitées</a:t>
            </a:r>
          </a:p>
          <a:p>
            <a:pPr marL="457200" indent="-298450">
              <a:buFont typeface="+mj-lt"/>
              <a:buAutoNum type="arabicPeriod"/>
            </a:pPr>
            <a:r>
              <a:rPr lang="fr-FR" dirty="0"/>
              <a:t>Qui sera ensuite envoyé *click* à la 4</a:t>
            </a:r>
            <a:r>
              <a:rPr lang="fr-FR" baseline="30000" dirty="0"/>
              <a:t>e</a:t>
            </a:r>
            <a:r>
              <a:rPr lang="fr-FR" dirty="0"/>
              <a:t> partie en charge du système de décision</a:t>
            </a:r>
          </a:p>
          <a:p>
            <a:pPr marL="457200" indent="-298450">
              <a:buFont typeface="+mj-lt"/>
              <a:buAutoNum type="arabicPeriod"/>
            </a:pPr>
            <a:endParaRPr lang="fr-FR" dirty="0"/>
          </a:p>
          <a:p>
            <a:pPr marL="158750" indent="0">
              <a:buFont typeface="+mj-lt"/>
              <a:buNone/>
            </a:pPr>
            <a:r>
              <a:rPr lang="fr-FR" dirty="0"/>
              <a:t>_________</a:t>
            </a:r>
          </a:p>
          <a:p>
            <a:pPr marL="15875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r>
              <a:rPr lang="fr-FR" dirty="0">
                <a:solidFill>
                  <a:schemeClr val="tx1">
                    <a:lumMod val="50000"/>
                    <a:lumOff val="50000"/>
                  </a:schemeClr>
                </a:solidFill>
              </a:rPr>
              <a:t>Donc pour récapituler : les images récupérées en temps réel sont traitées en catégorisant chaque objet qui y est à l’intérieur, pour que nous en fassions un modèle de segmentation, qui permettra au véhicule de prendre des décisions.</a:t>
            </a:r>
          </a:p>
        </p:txBody>
      </p:sp>
    </p:spTree>
    <p:extLst>
      <p:ext uri="{BB962C8B-B14F-4D97-AF65-F5344CB8AC3E}">
        <p14:creationId xmlns:p14="http://schemas.microsoft.com/office/powerpoint/2010/main" val="4011490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580922" y="1749832"/>
            <a:ext cx="10951062" cy="7057378"/>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12339"/>
            </a:lvl1pPr>
            <a:lvl2pPr lvl="1" algn="ctr">
              <a:spcBef>
                <a:spcPts val="0"/>
              </a:spcBef>
              <a:spcAft>
                <a:spcPts val="0"/>
              </a:spcAft>
              <a:buClr>
                <a:srgbClr val="191919"/>
              </a:buClr>
              <a:buSzPts val="5200"/>
              <a:buNone/>
              <a:defRPr sz="11257">
                <a:solidFill>
                  <a:srgbClr val="191919"/>
                </a:solidFill>
              </a:defRPr>
            </a:lvl2pPr>
            <a:lvl3pPr lvl="2" algn="ctr">
              <a:spcBef>
                <a:spcPts val="0"/>
              </a:spcBef>
              <a:spcAft>
                <a:spcPts val="0"/>
              </a:spcAft>
              <a:buClr>
                <a:srgbClr val="191919"/>
              </a:buClr>
              <a:buSzPts val="5200"/>
              <a:buNone/>
              <a:defRPr sz="11257">
                <a:solidFill>
                  <a:srgbClr val="191919"/>
                </a:solidFill>
              </a:defRPr>
            </a:lvl3pPr>
            <a:lvl4pPr lvl="3" algn="ctr">
              <a:spcBef>
                <a:spcPts val="0"/>
              </a:spcBef>
              <a:spcAft>
                <a:spcPts val="0"/>
              </a:spcAft>
              <a:buClr>
                <a:srgbClr val="191919"/>
              </a:buClr>
              <a:buSzPts val="5200"/>
              <a:buNone/>
              <a:defRPr sz="11257">
                <a:solidFill>
                  <a:srgbClr val="191919"/>
                </a:solidFill>
              </a:defRPr>
            </a:lvl4pPr>
            <a:lvl5pPr lvl="4" algn="ctr">
              <a:spcBef>
                <a:spcPts val="0"/>
              </a:spcBef>
              <a:spcAft>
                <a:spcPts val="0"/>
              </a:spcAft>
              <a:buClr>
                <a:srgbClr val="191919"/>
              </a:buClr>
              <a:buSzPts val="5200"/>
              <a:buNone/>
              <a:defRPr sz="11257">
                <a:solidFill>
                  <a:srgbClr val="191919"/>
                </a:solidFill>
              </a:defRPr>
            </a:lvl5pPr>
            <a:lvl6pPr lvl="5" algn="ctr">
              <a:spcBef>
                <a:spcPts val="0"/>
              </a:spcBef>
              <a:spcAft>
                <a:spcPts val="0"/>
              </a:spcAft>
              <a:buClr>
                <a:srgbClr val="191919"/>
              </a:buClr>
              <a:buSzPts val="5200"/>
              <a:buNone/>
              <a:defRPr sz="11257">
                <a:solidFill>
                  <a:srgbClr val="191919"/>
                </a:solidFill>
              </a:defRPr>
            </a:lvl6pPr>
            <a:lvl7pPr lvl="6" algn="ctr">
              <a:spcBef>
                <a:spcPts val="0"/>
              </a:spcBef>
              <a:spcAft>
                <a:spcPts val="0"/>
              </a:spcAft>
              <a:buClr>
                <a:srgbClr val="191919"/>
              </a:buClr>
              <a:buSzPts val="5200"/>
              <a:buNone/>
              <a:defRPr sz="11257">
                <a:solidFill>
                  <a:srgbClr val="191919"/>
                </a:solidFill>
              </a:defRPr>
            </a:lvl7pPr>
            <a:lvl8pPr lvl="7" algn="ctr">
              <a:spcBef>
                <a:spcPts val="0"/>
              </a:spcBef>
              <a:spcAft>
                <a:spcPts val="0"/>
              </a:spcAft>
              <a:buClr>
                <a:srgbClr val="191919"/>
              </a:buClr>
              <a:buSzPts val="5200"/>
              <a:buNone/>
              <a:defRPr sz="11257">
                <a:solidFill>
                  <a:srgbClr val="191919"/>
                </a:solidFill>
              </a:defRPr>
            </a:lvl8pPr>
            <a:lvl9pPr lvl="8" algn="ctr">
              <a:spcBef>
                <a:spcPts val="0"/>
              </a:spcBef>
              <a:spcAft>
                <a:spcPts val="0"/>
              </a:spcAft>
              <a:buClr>
                <a:srgbClr val="191919"/>
              </a:buClr>
              <a:buSzPts val="5200"/>
              <a:buNone/>
              <a:defRPr sz="11257">
                <a:solidFill>
                  <a:srgbClr val="191919"/>
                </a:solidFill>
              </a:defRPr>
            </a:lvl9pPr>
          </a:lstStyle>
          <a:p>
            <a:endParaRPr/>
          </a:p>
        </p:txBody>
      </p:sp>
      <p:sp>
        <p:nvSpPr>
          <p:cNvPr id="10" name="Google Shape;10;p2"/>
          <p:cNvSpPr txBox="1">
            <a:spLocks noGrp="1"/>
          </p:cNvSpPr>
          <p:nvPr>
            <p:ph type="subTitle" idx="1"/>
          </p:nvPr>
        </p:nvSpPr>
        <p:spPr>
          <a:xfrm>
            <a:off x="7580922" y="8659123"/>
            <a:ext cx="10951062" cy="900395"/>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3896"/>
            </a:lvl1pPr>
            <a:lvl2pPr lvl="1" algn="ctr">
              <a:lnSpc>
                <a:spcPct val="100000"/>
              </a:lnSpc>
              <a:spcBef>
                <a:spcPts val="0"/>
              </a:spcBef>
              <a:spcAft>
                <a:spcPts val="0"/>
              </a:spcAft>
              <a:buSzPts val="1800"/>
              <a:buNone/>
              <a:defRPr sz="3896"/>
            </a:lvl2pPr>
            <a:lvl3pPr lvl="2" algn="ctr">
              <a:lnSpc>
                <a:spcPct val="100000"/>
              </a:lnSpc>
              <a:spcBef>
                <a:spcPts val="0"/>
              </a:spcBef>
              <a:spcAft>
                <a:spcPts val="0"/>
              </a:spcAft>
              <a:buSzPts val="1800"/>
              <a:buNone/>
              <a:defRPr sz="3896"/>
            </a:lvl3pPr>
            <a:lvl4pPr lvl="3" algn="ctr">
              <a:lnSpc>
                <a:spcPct val="100000"/>
              </a:lnSpc>
              <a:spcBef>
                <a:spcPts val="0"/>
              </a:spcBef>
              <a:spcAft>
                <a:spcPts val="0"/>
              </a:spcAft>
              <a:buSzPts val="1800"/>
              <a:buNone/>
              <a:defRPr sz="3896"/>
            </a:lvl4pPr>
            <a:lvl5pPr lvl="4" algn="ctr">
              <a:lnSpc>
                <a:spcPct val="100000"/>
              </a:lnSpc>
              <a:spcBef>
                <a:spcPts val="0"/>
              </a:spcBef>
              <a:spcAft>
                <a:spcPts val="0"/>
              </a:spcAft>
              <a:buSzPts val="1800"/>
              <a:buNone/>
              <a:defRPr sz="3896"/>
            </a:lvl5pPr>
            <a:lvl6pPr lvl="5" algn="ctr">
              <a:lnSpc>
                <a:spcPct val="100000"/>
              </a:lnSpc>
              <a:spcBef>
                <a:spcPts val="0"/>
              </a:spcBef>
              <a:spcAft>
                <a:spcPts val="0"/>
              </a:spcAft>
              <a:buSzPts val="1800"/>
              <a:buNone/>
              <a:defRPr sz="3896"/>
            </a:lvl6pPr>
            <a:lvl7pPr lvl="6" algn="ctr">
              <a:lnSpc>
                <a:spcPct val="100000"/>
              </a:lnSpc>
              <a:spcBef>
                <a:spcPts val="0"/>
              </a:spcBef>
              <a:spcAft>
                <a:spcPts val="0"/>
              </a:spcAft>
              <a:buSzPts val="1800"/>
              <a:buNone/>
              <a:defRPr sz="3896"/>
            </a:lvl7pPr>
            <a:lvl8pPr lvl="7" algn="ctr">
              <a:lnSpc>
                <a:spcPct val="100000"/>
              </a:lnSpc>
              <a:spcBef>
                <a:spcPts val="0"/>
              </a:spcBef>
              <a:spcAft>
                <a:spcPts val="0"/>
              </a:spcAft>
              <a:buSzPts val="1800"/>
              <a:buNone/>
              <a:defRPr sz="3896"/>
            </a:lvl8pPr>
            <a:lvl9pPr lvl="8" algn="ctr">
              <a:lnSpc>
                <a:spcPct val="100000"/>
              </a:lnSpc>
              <a:spcBef>
                <a:spcPts val="0"/>
              </a:spcBef>
              <a:spcAft>
                <a:spcPts val="0"/>
              </a:spcAft>
              <a:buSzPts val="1800"/>
              <a:buNone/>
              <a:defRPr sz="3896"/>
            </a:lvl9pPr>
          </a:lstStyle>
          <a:p>
            <a:endParaRPr/>
          </a:p>
        </p:txBody>
      </p:sp>
      <p:sp>
        <p:nvSpPr>
          <p:cNvPr id="11" name="Google Shape;11;p2"/>
          <p:cNvSpPr/>
          <p:nvPr/>
        </p:nvSpPr>
        <p:spPr>
          <a:xfrm>
            <a:off x="4497977" y="1364939"/>
            <a:ext cx="4055778" cy="4055270"/>
          </a:xfrm>
          <a:custGeom>
            <a:avLst/>
            <a:gdLst/>
            <a:ahLst/>
            <a:cxnLst/>
            <a:rect l="l" t="t" r="r" b="b"/>
            <a:pathLst>
              <a:path w="24642" h="24638" extrusionOk="0">
                <a:moveTo>
                  <a:pt x="12321" y="1"/>
                </a:moveTo>
                <a:cubicBezTo>
                  <a:pt x="5518" y="1"/>
                  <a:pt x="0" y="5513"/>
                  <a:pt x="0" y="12316"/>
                </a:cubicBezTo>
                <a:cubicBezTo>
                  <a:pt x="0" y="19125"/>
                  <a:pt x="5518" y="24637"/>
                  <a:pt x="12321" y="24637"/>
                </a:cubicBezTo>
                <a:cubicBezTo>
                  <a:pt x="19124" y="24637"/>
                  <a:pt x="24642" y="19125"/>
                  <a:pt x="24642" y="12316"/>
                </a:cubicBezTo>
                <a:cubicBezTo>
                  <a:pt x="24642" y="5513"/>
                  <a:pt x="19124" y="1"/>
                  <a:pt x="12321" y="1"/>
                </a:cubicBezTo>
                <a:close/>
              </a:path>
            </a:pathLst>
          </a:custGeom>
          <a:solidFill>
            <a:schemeClr val="accent5"/>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12" name="Google Shape;12;p2"/>
          <p:cNvSpPr/>
          <p:nvPr/>
        </p:nvSpPr>
        <p:spPr>
          <a:xfrm rot="976464">
            <a:off x="15154195" y="7599990"/>
            <a:ext cx="2982082" cy="3018992"/>
          </a:xfrm>
          <a:prstGeom prst="rect">
            <a:avLst/>
          </a:prstGeom>
          <a:solidFill>
            <a:schemeClr val="accent4"/>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13" name="Google Shape;13;p2"/>
          <p:cNvSpPr/>
          <p:nvPr/>
        </p:nvSpPr>
        <p:spPr>
          <a:xfrm rot="-1719918">
            <a:off x="15202992" y="8896794"/>
            <a:ext cx="6484852" cy="2933493"/>
          </a:xfrm>
          <a:custGeom>
            <a:avLst/>
            <a:gdLst/>
            <a:ahLst/>
            <a:cxnLst/>
            <a:rect l="l" t="t" r="r" b="b"/>
            <a:pathLst>
              <a:path w="37329" h="16885" extrusionOk="0">
                <a:moveTo>
                  <a:pt x="27310" y="0"/>
                </a:moveTo>
                <a:lnTo>
                  <a:pt x="15608" y="11707"/>
                </a:lnTo>
                <a:lnTo>
                  <a:pt x="1" y="11707"/>
                </a:lnTo>
                <a:lnTo>
                  <a:pt x="1" y="16884"/>
                </a:lnTo>
                <a:lnTo>
                  <a:pt x="17753" y="16884"/>
                </a:lnTo>
                <a:lnTo>
                  <a:pt x="29455" y="5177"/>
                </a:lnTo>
                <a:lnTo>
                  <a:pt x="37328" y="5177"/>
                </a:lnTo>
                <a:lnTo>
                  <a:pt x="37328" y="0"/>
                </a:lnTo>
                <a:close/>
              </a:path>
            </a:pathLst>
          </a:custGeom>
          <a:solidFill>
            <a:schemeClr val="lt2"/>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14" name="Google Shape;14;p2"/>
          <p:cNvSpPr/>
          <p:nvPr/>
        </p:nvSpPr>
        <p:spPr>
          <a:xfrm>
            <a:off x="18554079" y="1482078"/>
            <a:ext cx="908247" cy="3445904"/>
          </a:xfrm>
          <a:prstGeom prst="rect">
            <a:avLst/>
          </a:prstGeom>
          <a:solidFill>
            <a:schemeClr val="dk2"/>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15" name="Google Shape;15;p2"/>
          <p:cNvSpPr/>
          <p:nvPr/>
        </p:nvSpPr>
        <p:spPr>
          <a:xfrm rot="3658664">
            <a:off x="19999397" y="3815725"/>
            <a:ext cx="908242" cy="4608474"/>
          </a:xfrm>
          <a:prstGeom prst="rect">
            <a:avLst/>
          </a:prstGeom>
          <a:solidFill>
            <a:schemeClr val="accent6"/>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grpSp>
        <p:nvGrpSpPr>
          <p:cNvPr id="16" name="Google Shape;16;p2"/>
          <p:cNvGrpSpPr/>
          <p:nvPr/>
        </p:nvGrpSpPr>
        <p:grpSpPr>
          <a:xfrm>
            <a:off x="14755037" y="-2153428"/>
            <a:ext cx="4279953" cy="4280578"/>
            <a:chOff x="-5193600" y="2707025"/>
            <a:chExt cx="1321025" cy="1321125"/>
          </a:xfrm>
        </p:grpSpPr>
        <p:sp>
          <p:nvSpPr>
            <p:cNvPr id="17" name="Google Shape;17;p2"/>
            <p:cNvSpPr/>
            <p:nvPr/>
          </p:nvSpPr>
          <p:spPr>
            <a:xfrm>
              <a:off x="-4533400" y="3160175"/>
              <a:ext cx="16225" cy="16225"/>
            </a:xfrm>
            <a:custGeom>
              <a:avLst/>
              <a:gdLst/>
              <a:ahLst/>
              <a:cxnLst/>
              <a:rect l="l" t="t" r="r" b="b"/>
              <a:pathLst>
                <a:path w="649" h="649" extrusionOk="0">
                  <a:moveTo>
                    <a:pt x="326" y="1"/>
                  </a:moveTo>
                  <a:cubicBezTo>
                    <a:pt x="243" y="1"/>
                    <a:pt x="160" y="31"/>
                    <a:pt x="101" y="92"/>
                  </a:cubicBezTo>
                  <a:cubicBezTo>
                    <a:pt x="34" y="150"/>
                    <a:pt x="1" y="236"/>
                    <a:pt x="1" y="322"/>
                  </a:cubicBezTo>
                  <a:cubicBezTo>
                    <a:pt x="1" y="409"/>
                    <a:pt x="39" y="495"/>
                    <a:pt x="92" y="548"/>
                  </a:cubicBezTo>
                  <a:cubicBezTo>
                    <a:pt x="159" y="615"/>
                    <a:pt x="231" y="648"/>
                    <a:pt x="318" y="648"/>
                  </a:cubicBezTo>
                  <a:cubicBezTo>
                    <a:pt x="404" y="648"/>
                    <a:pt x="490" y="620"/>
                    <a:pt x="557" y="553"/>
                  </a:cubicBezTo>
                  <a:cubicBezTo>
                    <a:pt x="610" y="491"/>
                    <a:pt x="643" y="413"/>
                    <a:pt x="643" y="332"/>
                  </a:cubicBezTo>
                  <a:cubicBezTo>
                    <a:pt x="648" y="245"/>
                    <a:pt x="615" y="169"/>
                    <a:pt x="553" y="92"/>
                  </a:cubicBezTo>
                  <a:cubicBezTo>
                    <a:pt x="494" y="32"/>
                    <a:pt x="41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 name="Google Shape;18;p2"/>
            <p:cNvSpPr/>
            <p:nvPr/>
          </p:nvSpPr>
          <p:spPr>
            <a:xfrm>
              <a:off x="-4501600" y="3193050"/>
              <a:ext cx="16450" cy="16100"/>
            </a:xfrm>
            <a:custGeom>
              <a:avLst/>
              <a:gdLst/>
              <a:ahLst/>
              <a:cxnLst/>
              <a:rect l="l" t="t" r="r" b="b"/>
              <a:pathLst>
                <a:path w="658" h="644" extrusionOk="0">
                  <a:moveTo>
                    <a:pt x="334" y="1"/>
                  </a:moveTo>
                  <a:cubicBezTo>
                    <a:pt x="247" y="1"/>
                    <a:pt x="160" y="32"/>
                    <a:pt x="100" y="92"/>
                  </a:cubicBezTo>
                  <a:cubicBezTo>
                    <a:pt x="47" y="145"/>
                    <a:pt x="5" y="231"/>
                    <a:pt x="0" y="318"/>
                  </a:cubicBezTo>
                  <a:cubicBezTo>
                    <a:pt x="0" y="404"/>
                    <a:pt x="34" y="480"/>
                    <a:pt x="105" y="557"/>
                  </a:cubicBezTo>
                  <a:cubicBezTo>
                    <a:pt x="158" y="610"/>
                    <a:pt x="244" y="644"/>
                    <a:pt x="331" y="644"/>
                  </a:cubicBezTo>
                  <a:cubicBezTo>
                    <a:pt x="408" y="644"/>
                    <a:pt x="494" y="615"/>
                    <a:pt x="556" y="553"/>
                  </a:cubicBezTo>
                  <a:cubicBezTo>
                    <a:pt x="614" y="485"/>
                    <a:pt x="658" y="413"/>
                    <a:pt x="658" y="327"/>
                  </a:cubicBezTo>
                  <a:cubicBezTo>
                    <a:pt x="658" y="241"/>
                    <a:pt x="619" y="154"/>
                    <a:pt x="566" y="97"/>
                  </a:cubicBezTo>
                  <a:cubicBezTo>
                    <a:pt x="506"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 name="Google Shape;19;p2"/>
            <p:cNvSpPr/>
            <p:nvPr/>
          </p:nvSpPr>
          <p:spPr>
            <a:xfrm>
              <a:off x="-4469475" y="3226075"/>
              <a:ext cx="16225" cy="15825"/>
            </a:xfrm>
            <a:custGeom>
              <a:avLst/>
              <a:gdLst/>
              <a:ahLst/>
              <a:cxnLst/>
              <a:rect l="l" t="t" r="r" b="b"/>
              <a:pathLst>
                <a:path w="649" h="633" extrusionOk="0">
                  <a:moveTo>
                    <a:pt x="321" y="1"/>
                  </a:moveTo>
                  <a:cubicBezTo>
                    <a:pt x="237" y="1"/>
                    <a:pt x="154" y="29"/>
                    <a:pt x="102" y="80"/>
                  </a:cubicBezTo>
                  <a:cubicBezTo>
                    <a:pt x="35" y="133"/>
                    <a:pt x="0" y="220"/>
                    <a:pt x="0" y="306"/>
                  </a:cubicBezTo>
                  <a:cubicBezTo>
                    <a:pt x="0" y="392"/>
                    <a:pt x="29" y="479"/>
                    <a:pt x="82" y="532"/>
                  </a:cubicBezTo>
                  <a:cubicBezTo>
                    <a:pt x="144" y="599"/>
                    <a:pt x="221" y="632"/>
                    <a:pt x="317" y="632"/>
                  </a:cubicBezTo>
                  <a:cubicBezTo>
                    <a:pt x="323" y="632"/>
                    <a:pt x="329" y="633"/>
                    <a:pt x="336" y="633"/>
                  </a:cubicBezTo>
                  <a:cubicBezTo>
                    <a:pt x="416" y="633"/>
                    <a:pt x="494" y="599"/>
                    <a:pt x="547" y="541"/>
                  </a:cubicBezTo>
                  <a:cubicBezTo>
                    <a:pt x="611" y="479"/>
                    <a:pt x="644" y="402"/>
                    <a:pt x="649" y="315"/>
                  </a:cubicBezTo>
                  <a:cubicBezTo>
                    <a:pt x="649" y="229"/>
                    <a:pt x="615" y="153"/>
                    <a:pt x="553" y="91"/>
                  </a:cubicBezTo>
                  <a:cubicBezTo>
                    <a:pt x="495" y="30"/>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 name="Google Shape;20;p2"/>
            <p:cNvSpPr/>
            <p:nvPr/>
          </p:nvSpPr>
          <p:spPr>
            <a:xfrm>
              <a:off x="-4437675" y="3258700"/>
              <a:ext cx="16200" cy="16300"/>
            </a:xfrm>
            <a:custGeom>
              <a:avLst/>
              <a:gdLst/>
              <a:ahLst/>
              <a:cxnLst/>
              <a:rect l="l" t="t" r="r" b="b"/>
              <a:pathLst>
                <a:path w="648" h="652" extrusionOk="0">
                  <a:moveTo>
                    <a:pt x="332" y="0"/>
                  </a:moveTo>
                  <a:cubicBezTo>
                    <a:pt x="251" y="0"/>
                    <a:pt x="167" y="31"/>
                    <a:pt x="92" y="100"/>
                  </a:cubicBezTo>
                  <a:cubicBezTo>
                    <a:pt x="34" y="153"/>
                    <a:pt x="5" y="239"/>
                    <a:pt x="1" y="311"/>
                  </a:cubicBezTo>
                  <a:cubicBezTo>
                    <a:pt x="1" y="398"/>
                    <a:pt x="29" y="484"/>
                    <a:pt x="96" y="551"/>
                  </a:cubicBezTo>
                  <a:cubicBezTo>
                    <a:pt x="158" y="604"/>
                    <a:pt x="236" y="651"/>
                    <a:pt x="322" y="651"/>
                  </a:cubicBezTo>
                  <a:cubicBezTo>
                    <a:pt x="408" y="651"/>
                    <a:pt x="495" y="609"/>
                    <a:pt x="548" y="560"/>
                  </a:cubicBezTo>
                  <a:cubicBezTo>
                    <a:pt x="614" y="503"/>
                    <a:pt x="648" y="416"/>
                    <a:pt x="648" y="321"/>
                  </a:cubicBezTo>
                  <a:cubicBezTo>
                    <a:pt x="648" y="234"/>
                    <a:pt x="619" y="157"/>
                    <a:pt x="557" y="95"/>
                  </a:cubicBezTo>
                  <a:cubicBezTo>
                    <a:pt x="496" y="34"/>
                    <a:pt x="416"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 name="Google Shape;21;p2"/>
            <p:cNvSpPr/>
            <p:nvPr/>
          </p:nvSpPr>
          <p:spPr>
            <a:xfrm>
              <a:off x="-4531375" y="2998400"/>
              <a:ext cx="16225" cy="16200"/>
            </a:xfrm>
            <a:custGeom>
              <a:avLst/>
              <a:gdLst/>
              <a:ahLst/>
              <a:cxnLst/>
              <a:rect l="l" t="t" r="r" b="b"/>
              <a:pathLst>
                <a:path w="649" h="648" extrusionOk="0">
                  <a:moveTo>
                    <a:pt x="327" y="0"/>
                  </a:moveTo>
                  <a:cubicBezTo>
                    <a:pt x="243" y="0"/>
                    <a:pt x="160" y="30"/>
                    <a:pt x="102" y="91"/>
                  </a:cubicBezTo>
                  <a:cubicBezTo>
                    <a:pt x="49" y="148"/>
                    <a:pt x="6" y="235"/>
                    <a:pt x="1" y="321"/>
                  </a:cubicBezTo>
                  <a:cubicBezTo>
                    <a:pt x="1" y="403"/>
                    <a:pt x="29" y="480"/>
                    <a:pt x="97" y="547"/>
                  </a:cubicBezTo>
                  <a:cubicBezTo>
                    <a:pt x="159" y="609"/>
                    <a:pt x="237" y="642"/>
                    <a:pt x="323" y="648"/>
                  </a:cubicBezTo>
                  <a:cubicBezTo>
                    <a:pt x="419" y="648"/>
                    <a:pt x="505" y="619"/>
                    <a:pt x="548" y="551"/>
                  </a:cubicBezTo>
                  <a:cubicBezTo>
                    <a:pt x="615" y="489"/>
                    <a:pt x="649" y="412"/>
                    <a:pt x="649" y="326"/>
                  </a:cubicBezTo>
                  <a:cubicBezTo>
                    <a:pt x="649" y="239"/>
                    <a:pt x="620" y="153"/>
                    <a:pt x="567" y="101"/>
                  </a:cubicBezTo>
                  <a:cubicBezTo>
                    <a:pt x="505" y="34"/>
                    <a:pt x="416"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 name="Google Shape;22;p2"/>
            <p:cNvSpPr/>
            <p:nvPr/>
          </p:nvSpPr>
          <p:spPr>
            <a:xfrm>
              <a:off x="-4499575" y="3031250"/>
              <a:ext cx="16600" cy="16100"/>
            </a:xfrm>
            <a:custGeom>
              <a:avLst/>
              <a:gdLst/>
              <a:ahLst/>
              <a:cxnLst/>
              <a:rect l="l" t="t" r="r" b="b"/>
              <a:pathLst>
                <a:path w="664" h="644" extrusionOk="0">
                  <a:moveTo>
                    <a:pt x="338" y="1"/>
                  </a:moveTo>
                  <a:cubicBezTo>
                    <a:pt x="252" y="1"/>
                    <a:pt x="166" y="32"/>
                    <a:pt x="106" y="92"/>
                  </a:cubicBezTo>
                  <a:cubicBezTo>
                    <a:pt x="48" y="145"/>
                    <a:pt x="6" y="231"/>
                    <a:pt x="6" y="317"/>
                  </a:cubicBezTo>
                  <a:cubicBezTo>
                    <a:pt x="1" y="404"/>
                    <a:pt x="34" y="475"/>
                    <a:pt x="106" y="552"/>
                  </a:cubicBezTo>
                  <a:cubicBezTo>
                    <a:pt x="174" y="610"/>
                    <a:pt x="245" y="643"/>
                    <a:pt x="331" y="643"/>
                  </a:cubicBezTo>
                  <a:cubicBezTo>
                    <a:pt x="409" y="643"/>
                    <a:pt x="495" y="614"/>
                    <a:pt x="562" y="548"/>
                  </a:cubicBezTo>
                  <a:cubicBezTo>
                    <a:pt x="615" y="495"/>
                    <a:pt x="657" y="413"/>
                    <a:pt x="663" y="327"/>
                  </a:cubicBezTo>
                  <a:cubicBezTo>
                    <a:pt x="663" y="240"/>
                    <a:pt x="619" y="154"/>
                    <a:pt x="566" y="96"/>
                  </a:cubicBezTo>
                  <a:cubicBezTo>
                    <a:pt x="509" y="32"/>
                    <a:pt x="4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3" name="Google Shape;23;p2"/>
            <p:cNvSpPr/>
            <p:nvPr/>
          </p:nvSpPr>
          <p:spPr>
            <a:xfrm>
              <a:off x="-4467425" y="3064100"/>
              <a:ext cx="16225" cy="16000"/>
            </a:xfrm>
            <a:custGeom>
              <a:avLst/>
              <a:gdLst/>
              <a:ahLst/>
              <a:cxnLst/>
              <a:rect l="l" t="t" r="r" b="b"/>
              <a:pathLst>
                <a:path w="649" h="640" extrusionOk="0">
                  <a:moveTo>
                    <a:pt x="320" y="0"/>
                  </a:moveTo>
                  <a:cubicBezTo>
                    <a:pt x="240" y="0"/>
                    <a:pt x="159" y="28"/>
                    <a:pt x="91" y="87"/>
                  </a:cubicBezTo>
                  <a:cubicBezTo>
                    <a:pt x="33" y="155"/>
                    <a:pt x="5" y="237"/>
                    <a:pt x="0" y="313"/>
                  </a:cubicBezTo>
                  <a:cubicBezTo>
                    <a:pt x="0" y="399"/>
                    <a:pt x="33" y="476"/>
                    <a:pt x="86" y="538"/>
                  </a:cubicBezTo>
                  <a:cubicBezTo>
                    <a:pt x="149" y="605"/>
                    <a:pt x="235" y="640"/>
                    <a:pt x="321" y="640"/>
                  </a:cubicBezTo>
                  <a:cubicBezTo>
                    <a:pt x="327" y="640"/>
                    <a:pt x="332" y="640"/>
                    <a:pt x="337" y="640"/>
                  </a:cubicBezTo>
                  <a:cubicBezTo>
                    <a:pt x="418" y="640"/>
                    <a:pt x="497" y="608"/>
                    <a:pt x="538" y="558"/>
                  </a:cubicBezTo>
                  <a:cubicBezTo>
                    <a:pt x="615" y="496"/>
                    <a:pt x="648" y="409"/>
                    <a:pt x="648" y="323"/>
                  </a:cubicBezTo>
                  <a:cubicBezTo>
                    <a:pt x="648" y="237"/>
                    <a:pt x="620" y="159"/>
                    <a:pt x="557" y="97"/>
                  </a:cubicBezTo>
                  <a:cubicBezTo>
                    <a:pt x="494" y="34"/>
                    <a:pt x="408"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4" name="Google Shape;24;p2"/>
            <p:cNvSpPr/>
            <p:nvPr/>
          </p:nvSpPr>
          <p:spPr>
            <a:xfrm>
              <a:off x="-4435650" y="3096950"/>
              <a:ext cx="16350" cy="16000"/>
            </a:xfrm>
            <a:custGeom>
              <a:avLst/>
              <a:gdLst/>
              <a:ahLst/>
              <a:cxnLst/>
              <a:rect l="l" t="t" r="r" b="b"/>
              <a:pathLst>
                <a:path w="654" h="640" extrusionOk="0">
                  <a:moveTo>
                    <a:pt x="324" y="1"/>
                  </a:moveTo>
                  <a:cubicBezTo>
                    <a:pt x="240" y="1"/>
                    <a:pt x="156" y="29"/>
                    <a:pt x="92" y="83"/>
                  </a:cubicBezTo>
                  <a:cubicBezTo>
                    <a:pt x="39" y="150"/>
                    <a:pt x="6" y="236"/>
                    <a:pt x="6" y="309"/>
                  </a:cubicBezTo>
                  <a:cubicBezTo>
                    <a:pt x="0" y="395"/>
                    <a:pt x="35" y="471"/>
                    <a:pt x="97" y="548"/>
                  </a:cubicBezTo>
                  <a:cubicBezTo>
                    <a:pt x="150" y="601"/>
                    <a:pt x="236" y="635"/>
                    <a:pt x="323" y="639"/>
                  </a:cubicBezTo>
                  <a:cubicBezTo>
                    <a:pt x="409" y="639"/>
                    <a:pt x="495" y="606"/>
                    <a:pt x="553" y="553"/>
                  </a:cubicBezTo>
                  <a:cubicBezTo>
                    <a:pt x="615" y="491"/>
                    <a:pt x="649" y="405"/>
                    <a:pt x="649" y="318"/>
                  </a:cubicBezTo>
                  <a:cubicBezTo>
                    <a:pt x="653" y="232"/>
                    <a:pt x="620" y="145"/>
                    <a:pt x="567" y="103"/>
                  </a:cubicBezTo>
                  <a:cubicBezTo>
                    <a:pt x="506" y="35"/>
                    <a:pt x="416"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5" name="Google Shape;25;p2"/>
            <p:cNvSpPr/>
            <p:nvPr/>
          </p:nvSpPr>
          <p:spPr>
            <a:xfrm>
              <a:off x="-4403725" y="3129875"/>
              <a:ext cx="16200" cy="16075"/>
            </a:xfrm>
            <a:custGeom>
              <a:avLst/>
              <a:gdLst/>
              <a:ahLst/>
              <a:cxnLst/>
              <a:rect l="l" t="t" r="r" b="b"/>
              <a:pathLst>
                <a:path w="648" h="643" extrusionOk="0">
                  <a:moveTo>
                    <a:pt x="324" y="0"/>
                  </a:moveTo>
                  <a:cubicBezTo>
                    <a:pt x="238" y="0"/>
                    <a:pt x="155" y="29"/>
                    <a:pt x="100" y="81"/>
                  </a:cubicBezTo>
                  <a:cubicBezTo>
                    <a:pt x="34" y="143"/>
                    <a:pt x="0" y="230"/>
                    <a:pt x="0" y="316"/>
                  </a:cubicBezTo>
                  <a:cubicBezTo>
                    <a:pt x="0" y="403"/>
                    <a:pt x="29" y="474"/>
                    <a:pt x="96" y="542"/>
                  </a:cubicBezTo>
                  <a:cubicBezTo>
                    <a:pt x="158" y="609"/>
                    <a:pt x="231" y="642"/>
                    <a:pt x="317" y="642"/>
                  </a:cubicBezTo>
                  <a:cubicBezTo>
                    <a:pt x="403" y="642"/>
                    <a:pt x="490" y="613"/>
                    <a:pt x="556" y="551"/>
                  </a:cubicBezTo>
                  <a:cubicBezTo>
                    <a:pt x="614" y="484"/>
                    <a:pt x="647" y="398"/>
                    <a:pt x="647" y="325"/>
                  </a:cubicBezTo>
                  <a:cubicBezTo>
                    <a:pt x="647" y="239"/>
                    <a:pt x="619" y="153"/>
                    <a:pt x="566" y="95"/>
                  </a:cubicBezTo>
                  <a:cubicBezTo>
                    <a:pt x="501" y="30"/>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6" name="Google Shape;26;p2"/>
            <p:cNvSpPr/>
            <p:nvPr/>
          </p:nvSpPr>
          <p:spPr>
            <a:xfrm>
              <a:off x="-4371950" y="3162600"/>
              <a:ext cx="16200" cy="16100"/>
            </a:xfrm>
            <a:custGeom>
              <a:avLst/>
              <a:gdLst/>
              <a:ahLst/>
              <a:cxnLst/>
              <a:rect l="l" t="t" r="r" b="b"/>
              <a:pathLst>
                <a:path w="648" h="644" extrusionOk="0">
                  <a:moveTo>
                    <a:pt x="328" y="1"/>
                  </a:moveTo>
                  <a:cubicBezTo>
                    <a:pt x="244" y="1"/>
                    <a:pt x="162" y="30"/>
                    <a:pt x="116" y="81"/>
                  </a:cubicBezTo>
                  <a:cubicBezTo>
                    <a:pt x="49" y="144"/>
                    <a:pt x="5" y="230"/>
                    <a:pt x="5" y="316"/>
                  </a:cubicBezTo>
                  <a:cubicBezTo>
                    <a:pt x="0" y="403"/>
                    <a:pt x="34" y="480"/>
                    <a:pt x="96" y="542"/>
                  </a:cubicBezTo>
                  <a:cubicBezTo>
                    <a:pt x="149" y="609"/>
                    <a:pt x="235" y="643"/>
                    <a:pt x="322" y="643"/>
                  </a:cubicBezTo>
                  <a:cubicBezTo>
                    <a:pt x="326" y="644"/>
                    <a:pt x="331" y="644"/>
                    <a:pt x="336" y="644"/>
                  </a:cubicBezTo>
                  <a:cubicBezTo>
                    <a:pt x="426" y="644"/>
                    <a:pt x="506" y="602"/>
                    <a:pt x="547" y="551"/>
                  </a:cubicBezTo>
                  <a:cubicBezTo>
                    <a:pt x="614" y="489"/>
                    <a:pt x="648" y="413"/>
                    <a:pt x="648" y="327"/>
                  </a:cubicBezTo>
                  <a:cubicBezTo>
                    <a:pt x="648" y="240"/>
                    <a:pt x="619" y="154"/>
                    <a:pt x="567" y="101"/>
                  </a:cubicBezTo>
                  <a:cubicBezTo>
                    <a:pt x="508" y="32"/>
                    <a:pt x="417"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7" name="Google Shape;27;p2"/>
            <p:cNvSpPr/>
            <p:nvPr/>
          </p:nvSpPr>
          <p:spPr>
            <a:xfrm>
              <a:off x="-4340050" y="3195450"/>
              <a:ext cx="16225" cy="16100"/>
            </a:xfrm>
            <a:custGeom>
              <a:avLst/>
              <a:gdLst/>
              <a:ahLst/>
              <a:cxnLst/>
              <a:rect l="l" t="t" r="r" b="b"/>
              <a:pathLst>
                <a:path w="649" h="644" extrusionOk="0">
                  <a:moveTo>
                    <a:pt x="330" y="1"/>
                  </a:moveTo>
                  <a:cubicBezTo>
                    <a:pt x="243" y="1"/>
                    <a:pt x="157" y="32"/>
                    <a:pt x="102" y="92"/>
                  </a:cubicBezTo>
                  <a:cubicBezTo>
                    <a:pt x="49" y="140"/>
                    <a:pt x="0" y="226"/>
                    <a:pt x="0" y="313"/>
                  </a:cubicBezTo>
                  <a:cubicBezTo>
                    <a:pt x="0" y="399"/>
                    <a:pt x="29" y="475"/>
                    <a:pt x="106" y="552"/>
                  </a:cubicBezTo>
                  <a:cubicBezTo>
                    <a:pt x="168" y="610"/>
                    <a:pt x="246" y="643"/>
                    <a:pt x="332" y="643"/>
                  </a:cubicBezTo>
                  <a:cubicBezTo>
                    <a:pt x="403" y="643"/>
                    <a:pt x="490" y="614"/>
                    <a:pt x="558" y="548"/>
                  </a:cubicBezTo>
                  <a:cubicBezTo>
                    <a:pt x="609" y="495"/>
                    <a:pt x="644" y="408"/>
                    <a:pt x="649" y="322"/>
                  </a:cubicBezTo>
                  <a:cubicBezTo>
                    <a:pt x="649" y="236"/>
                    <a:pt x="615" y="149"/>
                    <a:pt x="562" y="96"/>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8" name="Google Shape;28;p2"/>
            <p:cNvSpPr/>
            <p:nvPr/>
          </p:nvSpPr>
          <p:spPr>
            <a:xfrm>
              <a:off x="-4308025" y="3228425"/>
              <a:ext cx="16325" cy="15875"/>
            </a:xfrm>
            <a:custGeom>
              <a:avLst/>
              <a:gdLst/>
              <a:ahLst/>
              <a:cxnLst/>
              <a:rect l="l" t="t" r="r" b="b"/>
              <a:pathLst>
                <a:path w="653" h="635" extrusionOk="0">
                  <a:moveTo>
                    <a:pt x="329" y="1"/>
                  </a:moveTo>
                  <a:cubicBezTo>
                    <a:pt x="243" y="1"/>
                    <a:pt x="159" y="30"/>
                    <a:pt x="106" y="83"/>
                  </a:cubicBezTo>
                  <a:cubicBezTo>
                    <a:pt x="39" y="135"/>
                    <a:pt x="6" y="221"/>
                    <a:pt x="6" y="308"/>
                  </a:cubicBezTo>
                  <a:cubicBezTo>
                    <a:pt x="1" y="404"/>
                    <a:pt x="34" y="480"/>
                    <a:pt x="87" y="533"/>
                  </a:cubicBezTo>
                  <a:cubicBezTo>
                    <a:pt x="149" y="601"/>
                    <a:pt x="236" y="635"/>
                    <a:pt x="322" y="635"/>
                  </a:cubicBezTo>
                  <a:cubicBezTo>
                    <a:pt x="409" y="635"/>
                    <a:pt x="495" y="606"/>
                    <a:pt x="552" y="538"/>
                  </a:cubicBezTo>
                  <a:cubicBezTo>
                    <a:pt x="615" y="486"/>
                    <a:pt x="648" y="404"/>
                    <a:pt x="648" y="318"/>
                  </a:cubicBezTo>
                  <a:cubicBezTo>
                    <a:pt x="653" y="232"/>
                    <a:pt x="619" y="154"/>
                    <a:pt x="557" y="88"/>
                  </a:cubicBezTo>
                  <a:cubicBezTo>
                    <a:pt x="498" y="28"/>
                    <a:pt x="413"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9" name="Google Shape;29;p2"/>
            <p:cNvSpPr/>
            <p:nvPr/>
          </p:nvSpPr>
          <p:spPr>
            <a:xfrm>
              <a:off x="-4276125" y="3261100"/>
              <a:ext cx="16250" cy="16300"/>
            </a:xfrm>
            <a:custGeom>
              <a:avLst/>
              <a:gdLst/>
              <a:ahLst/>
              <a:cxnLst/>
              <a:rect l="l" t="t" r="r" b="b"/>
              <a:pathLst>
                <a:path w="650" h="652" extrusionOk="0">
                  <a:moveTo>
                    <a:pt x="321" y="0"/>
                  </a:moveTo>
                  <a:cubicBezTo>
                    <a:pt x="240" y="0"/>
                    <a:pt x="161" y="29"/>
                    <a:pt x="102" y="85"/>
                  </a:cubicBezTo>
                  <a:cubicBezTo>
                    <a:pt x="34" y="148"/>
                    <a:pt x="1" y="234"/>
                    <a:pt x="1" y="311"/>
                  </a:cubicBezTo>
                  <a:cubicBezTo>
                    <a:pt x="1" y="407"/>
                    <a:pt x="30" y="484"/>
                    <a:pt x="96" y="537"/>
                  </a:cubicBezTo>
                  <a:cubicBezTo>
                    <a:pt x="149" y="603"/>
                    <a:pt x="236" y="647"/>
                    <a:pt x="322" y="652"/>
                  </a:cubicBezTo>
                  <a:cubicBezTo>
                    <a:pt x="408" y="652"/>
                    <a:pt x="481" y="608"/>
                    <a:pt x="557" y="546"/>
                  </a:cubicBezTo>
                  <a:cubicBezTo>
                    <a:pt x="615" y="493"/>
                    <a:pt x="649" y="407"/>
                    <a:pt x="649" y="320"/>
                  </a:cubicBezTo>
                  <a:cubicBezTo>
                    <a:pt x="649" y="244"/>
                    <a:pt x="620" y="167"/>
                    <a:pt x="552" y="95"/>
                  </a:cubicBezTo>
                  <a:cubicBezTo>
                    <a:pt x="489" y="31"/>
                    <a:pt x="40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 name="Google Shape;30;p2"/>
            <p:cNvSpPr/>
            <p:nvPr/>
          </p:nvSpPr>
          <p:spPr>
            <a:xfrm>
              <a:off x="-4529325" y="2836625"/>
              <a:ext cx="16350" cy="16175"/>
            </a:xfrm>
            <a:custGeom>
              <a:avLst/>
              <a:gdLst/>
              <a:ahLst/>
              <a:cxnLst/>
              <a:rect l="l" t="t" r="r" b="b"/>
              <a:pathLst>
                <a:path w="654" h="647" extrusionOk="0">
                  <a:moveTo>
                    <a:pt x="327" y="1"/>
                  </a:moveTo>
                  <a:cubicBezTo>
                    <a:pt x="241" y="1"/>
                    <a:pt x="159" y="32"/>
                    <a:pt x="106" y="89"/>
                  </a:cubicBezTo>
                  <a:cubicBezTo>
                    <a:pt x="39" y="147"/>
                    <a:pt x="5" y="228"/>
                    <a:pt x="5" y="315"/>
                  </a:cubicBezTo>
                  <a:cubicBezTo>
                    <a:pt x="0" y="401"/>
                    <a:pt x="34" y="478"/>
                    <a:pt x="97" y="545"/>
                  </a:cubicBezTo>
                  <a:cubicBezTo>
                    <a:pt x="159" y="607"/>
                    <a:pt x="246" y="642"/>
                    <a:pt x="322" y="646"/>
                  </a:cubicBezTo>
                  <a:cubicBezTo>
                    <a:pt x="408" y="646"/>
                    <a:pt x="494" y="613"/>
                    <a:pt x="547" y="550"/>
                  </a:cubicBezTo>
                  <a:cubicBezTo>
                    <a:pt x="615" y="488"/>
                    <a:pt x="649" y="412"/>
                    <a:pt x="649" y="325"/>
                  </a:cubicBezTo>
                  <a:cubicBezTo>
                    <a:pt x="653" y="239"/>
                    <a:pt x="620" y="152"/>
                    <a:pt x="567" y="99"/>
                  </a:cubicBezTo>
                  <a:cubicBezTo>
                    <a:pt x="502" y="32"/>
                    <a:pt x="41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 name="Google Shape;31;p2"/>
            <p:cNvSpPr/>
            <p:nvPr/>
          </p:nvSpPr>
          <p:spPr>
            <a:xfrm>
              <a:off x="-4497400" y="2869450"/>
              <a:ext cx="16425" cy="16075"/>
            </a:xfrm>
            <a:custGeom>
              <a:avLst/>
              <a:gdLst/>
              <a:ahLst/>
              <a:cxnLst/>
              <a:rect l="l" t="t" r="r" b="b"/>
              <a:pathLst>
                <a:path w="657" h="643" extrusionOk="0">
                  <a:moveTo>
                    <a:pt x="330" y="0"/>
                  </a:moveTo>
                  <a:cubicBezTo>
                    <a:pt x="250" y="0"/>
                    <a:pt x="170" y="29"/>
                    <a:pt x="100" y="91"/>
                  </a:cubicBezTo>
                  <a:cubicBezTo>
                    <a:pt x="43" y="153"/>
                    <a:pt x="0" y="230"/>
                    <a:pt x="0" y="317"/>
                  </a:cubicBezTo>
                  <a:cubicBezTo>
                    <a:pt x="0" y="403"/>
                    <a:pt x="38" y="490"/>
                    <a:pt x="91" y="542"/>
                  </a:cubicBezTo>
                  <a:cubicBezTo>
                    <a:pt x="158" y="609"/>
                    <a:pt x="235" y="643"/>
                    <a:pt x="331" y="643"/>
                  </a:cubicBezTo>
                  <a:cubicBezTo>
                    <a:pt x="417" y="643"/>
                    <a:pt x="490" y="614"/>
                    <a:pt x="547" y="547"/>
                  </a:cubicBezTo>
                  <a:cubicBezTo>
                    <a:pt x="609" y="494"/>
                    <a:pt x="657" y="412"/>
                    <a:pt x="657" y="326"/>
                  </a:cubicBezTo>
                  <a:cubicBezTo>
                    <a:pt x="657" y="240"/>
                    <a:pt x="628" y="164"/>
                    <a:pt x="566" y="96"/>
                  </a:cubicBezTo>
                  <a:cubicBezTo>
                    <a:pt x="499" y="34"/>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 name="Google Shape;32;p2"/>
            <p:cNvSpPr/>
            <p:nvPr/>
          </p:nvSpPr>
          <p:spPr>
            <a:xfrm>
              <a:off x="-4465400" y="2902325"/>
              <a:ext cx="16350" cy="15975"/>
            </a:xfrm>
            <a:custGeom>
              <a:avLst/>
              <a:gdLst/>
              <a:ahLst/>
              <a:cxnLst/>
              <a:rect l="l" t="t" r="r" b="b"/>
              <a:pathLst>
                <a:path w="654" h="639" extrusionOk="0">
                  <a:moveTo>
                    <a:pt x="324" y="1"/>
                  </a:moveTo>
                  <a:cubicBezTo>
                    <a:pt x="242" y="1"/>
                    <a:pt x="158" y="29"/>
                    <a:pt x="92" y="86"/>
                  </a:cubicBezTo>
                  <a:cubicBezTo>
                    <a:pt x="39" y="149"/>
                    <a:pt x="5" y="225"/>
                    <a:pt x="5" y="311"/>
                  </a:cubicBezTo>
                  <a:cubicBezTo>
                    <a:pt x="1" y="397"/>
                    <a:pt x="34" y="484"/>
                    <a:pt x="87" y="537"/>
                  </a:cubicBezTo>
                  <a:cubicBezTo>
                    <a:pt x="149" y="605"/>
                    <a:pt x="236" y="638"/>
                    <a:pt x="322" y="638"/>
                  </a:cubicBezTo>
                  <a:cubicBezTo>
                    <a:pt x="408" y="638"/>
                    <a:pt x="495" y="609"/>
                    <a:pt x="552" y="547"/>
                  </a:cubicBezTo>
                  <a:cubicBezTo>
                    <a:pt x="615" y="494"/>
                    <a:pt x="649" y="408"/>
                    <a:pt x="649" y="321"/>
                  </a:cubicBezTo>
                  <a:cubicBezTo>
                    <a:pt x="654" y="235"/>
                    <a:pt x="620" y="158"/>
                    <a:pt x="557" y="91"/>
                  </a:cubicBezTo>
                  <a:cubicBezTo>
                    <a:pt x="492" y="31"/>
                    <a:pt x="40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 name="Google Shape;33;p2"/>
            <p:cNvSpPr/>
            <p:nvPr/>
          </p:nvSpPr>
          <p:spPr>
            <a:xfrm>
              <a:off x="-4433500" y="2935050"/>
              <a:ext cx="16225" cy="15975"/>
            </a:xfrm>
            <a:custGeom>
              <a:avLst/>
              <a:gdLst/>
              <a:ahLst/>
              <a:cxnLst/>
              <a:rect l="l" t="t" r="r" b="b"/>
              <a:pathLst>
                <a:path w="649" h="639" extrusionOk="0">
                  <a:moveTo>
                    <a:pt x="332" y="1"/>
                  </a:moveTo>
                  <a:cubicBezTo>
                    <a:pt x="253" y="1"/>
                    <a:pt x="172" y="31"/>
                    <a:pt x="102" y="96"/>
                  </a:cubicBezTo>
                  <a:cubicBezTo>
                    <a:pt x="35" y="154"/>
                    <a:pt x="1" y="235"/>
                    <a:pt x="1" y="312"/>
                  </a:cubicBezTo>
                  <a:cubicBezTo>
                    <a:pt x="1" y="399"/>
                    <a:pt x="29" y="476"/>
                    <a:pt x="97" y="552"/>
                  </a:cubicBezTo>
                  <a:cubicBezTo>
                    <a:pt x="150" y="605"/>
                    <a:pt x="231" y="638"/>
                    <a:pt x="317" y="638"/>
                  </a:cubicBezTo>
                  <a:cubicBezTo>
                    <a:pt x="323" y="639"/>
                    <a:pt x="328" y="639"/>
                    <a:pt x="333" y="639"/>
                  </a:cubicBezTo>
                  <a:cubicBezTo>
                    <a:pt x="415" y="639"/>
                    <a:pt x="499" y="606"/>
                    <a:pt x="548" y="557"/>
                  </a:cubicBezTo>
                  <a:cubicBezTo>
                    <a:pt x="616" y="494"/>
                    <a:pt x="649" y="408"/>
                    <a:pt x="649" y="322"/>
                  </a:cubicBezTo>
                  <a:cubicBezTo>
                    <a:pt x="649" y="235"/>
                    <a:pt x="620" y="159"/>
                    <a:pt x="553" y="96"/>
                  </a:cubicBezTo>
                  <a:cubicBezTo>
                    <a:pt x="494" y="34"/>
                    <a:pt x="415"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 name="Google Shape;34;p2"/>
            <p:cNvSpPr/>
            <p:nvPr/>
          </p:nvSpPr>
          <p:spPr>
            <a:xfrm>
              <a:off x="-4401700" y="2967950"/>
              <a:ext cx="16225" cy="16175"/>
            </a:xfrm>
            <a:custGeom>
              <a:avLst/>
              <a:gdLst/>
              <a:ahLst/>
              <a:cxnLst/>
              <a:rect l="l" t="t" r="r" b="b"/>
              <a:pathLst>
                <a:path w="649" h="647" extrusionOk="0">
                  <a:moveTo>
                    <a:pt x="337" y="0"/>
                  </a:moveTo>
                  <a:cubicBezTo>
                    <a:pt x="253" y="0"/>
                    <a:pt x="167" y="32"/>
                    <a:pt x="101" y="95"/>
                  </a:cubicBezTo>
                  <a:cubicBezTo>
                    <a:pt x="39" y="148"/>
                    <a:pt x="6" y="234"/>
                    <a:pt x="6" y="321"/>
                  </a:cubicBezTo>
                  <a:cubicBezTo>
                    <a:pt x="1" y="392"/>
                    <a:pt x="34" y="478"/>
                    <a:pt x="97" y="546"/>
                  </a:cubicBezTo>
                  <a:cubicBezTo>
                    <a:pt x="159" y="613"/>
                    <a:pt x="245" y="647"/>
                    <a:pt x="322" y="647"/>
                  </a:cubicBezTo>
                  <a:cubicBezTo>
                    <a:pt x="409" y="647"/>
                    <a:pt x="485" y="618"/>
                    <a:pt x="548" y="556"/>
                  </a:cubicBezTo>
                  <a:cubicBezTo>
                    <a:pt x="615" y="489"/>
                    <a:pt x="648" y="416"/>
                    <a:pt x="648" y="330"/>
                  </a:cubicBezTo>
                  <a:cubicBezTo>
                    <a:pt x="648" y="243"/>
                    <a:pt x="619" y="153"/>
                    <a:pt x="566" y="100"/>
                  </a:cubicBezTo>
                  <a:cubicBezTo>
                    <a:pt x="508" y="34"/>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 name="Google Shape;35;p2"/>
            <p:cNvSpPr/>
            <p:nvPr/>
          </p:nvSpPr>
          <p:spPr>
            <a:xfrm>
              <a:off x="-4369800" y="3000700"/>
              <a:ext cx="16475" cy="16175"/>
            </a:xfrm>
            <a:custGeom>
              <a:avLst/>
              <a:gdLst/>
              <a:ahLst/>
              <a:cxnLst/>
              <a:rect l="l" t="t" r="r" b="b"/>
              <a:pathLst>
                <a:path w="659" h="647" extrusionOk="0">
                  <a:moveTo>
                    <a:pt x="335" y="0"/>
                  </a:moveTo>
                  <a:cubicBezTo>
                    <a:pt x="252" y="0"/>
                    <a:pt x="167" y="32"/>
                    <a:pt x="101" y="95"/>
                  </a:cubicBezTo>
                  <a:cubicBezTo>
                    <a:pt x="34" y="158"/>
                    <a:pt x="1" y="234"/>
                    <a:pt x="1" y="320"/>
                  </a:cubicBezTo>
                  <a:cubicBezTo>
                    <a:pt x="1" y="406"/>
                    <a:pt x="30" y="483"/>
                    <a:pt x="96" y="546"/>
                  </a:cubicBezTo>
                  <a:cubicBezTo>
                    <a:pt x="159" y="614"/>
                    <a:pt x="231" y="647"/>
                    <a:pt x="318" y="647"/>
                  </a:cubicBezTo>
                  <a:cubicBezTo>
                    <a:pt x="418" y="647"/>
                    <a:pt x="490" y="618"/>
                    <a:pt x="548" y="556"/>
                  </a:cubicBezTo>
                  <a:cubicBezTo>
                    <a:pt x="610" y="493"/>
                    <a:pt x="658" y="417"/>
                    <a:pt x="658" y="330"/>
                  </a:cubicBezTo>
                  <a:cubicBezTo>
                    <a:pt x="658" y="244"/>
                    <a:pt x="615" y="167"/>
                    <a:pt x="552" y="90"/>
                  </a:cubicBezTo>
                  <a:cubicBezTo>
                    <a:pt x="496" y="30"/>
                    <a:pt x="41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6" name="Google Shape;36;p2"/>
            <p:cNvSpPr/>
            <p:nvPr/>
          </p:nvSpPr>
          <p:spPr>
            <a:xfrm>
              <a:off x="-4338000" y="3033575"/>
              <a:ext cx="16575" cy="16150"/>
            </a:xfrm>
            <a:custGeom>
              <a:avLst/>
              <a:gdLst/>
              <a:ahLst/>
              <a:cxnLst/>
              <a:rect l="l" t="t" r="r" b="b"/>
              <a:pathLst>
                <a:path w="663" h="646" extrusionOk="0">
                  <a:moveTo>
                    <a:pt x="334" y="1"/>
                  </a:moveTo>
                  <a:cubicBezTo>
                    <a:pt x="248" y="1"/>
                    <a:pt x="161" y="32"/>
                    <a:pt x="101" y="90"/>
                  </a:cubicBezTo>
                  <a:cubicBezTo>
                    <a:pt x="48" y="143"/>
                    <a:pt x="5" y="229"/>
                    <a:pt x="5" y="315"/>
                  </a:cubicBezTo>
                  <a:cubicBezTo>
                    <a:pt x="0" y="402"/>
                    <a:pt x="33" y="479"/>
                    <a:pt x="96" y="546"/>
                  </a:cubicBezTo>
                  <a:cubicBezTo>
                    <a:pt x="159" y="608"/>
                    <a:pt x="235" y="641"/>
                    <a:pt x="332" y="646"/>
                  </a:cubicBezTo>
                  <a:cubicBezTo>
                    <a:pt x="418" y="646"/>
                    <a:pt x="504" y="612"/>
                    <a:pt x="556" y="550"/>
                  </a:cubicBezTo>
                  <a:cubicBezTo>
                    <a:pt x="624" y="488"/>
                    <a:pt x="658" y="411"/>
                    <a:pt x="658" y="324"/>
                  </a:cubicBezTo>
                  <a:cubicBezTo>
                    <a:pt x="662" y="238"/>
                    <a:pt x="620" y="152"/>
                    <a:pt x="567" y="99"/>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7" name="Google Shape;37;p2"/>
            <p:cNvSpPr/>
            <p:nvPr/>
          </p:nvSpPr>
          <p:spPr>
            <a:xfrm>
              <a:off x="-4305850" y="3066550"/>
              <a:ext cx="16200" cy="15950"/>
            </a:xfrm>
            <a:custGeom>
              <a:avLst/>
              <a:gdLst/>
              <a:ahLst/>
              <a:cxnLst/>
              <a:rect l="l" t="t" r="r" b="b"/>
              <a:pathLst>
                <a:path w="648" h="638" extrusionOk="0">
                  <a:moveTo>
                    <a:pt x="317" y="1"/>
                  </a:moveTo>
                  <a:cubicBezTo>
                    <a:pt x="235" y="1"/>
                    <a:pt x="154" y="30"/>
                    <a:pt x="100" y="86"/>
                  </a:cubicBezTo>
                  <a:cubicBezTo>
                    <a:pt x="34" y="139"/>
                    <a:pt x="0" y="225"/>
                    <a:pt x="0" y="311"/>
                  </a:cubicBezTo>
                  <a:cubicBezTo>
                    <a:pt x="0" y="398"/>
                    <a:pt x="29" y="469"/>
                    <a:pt x="87" y="536"/>
                  </a:cubicBezTo>
                  <a:cubicBezTo>
                    <a:pt x="149" y="604"/>
                    <a:pt x="220" y="637"/>
                    <a:pt x="322" y="637"/>
                  </a:cubicBezTo>
                  <a:cubicBezTo>
                    <a:pt x="408" y="637"/>
                    <a:pt x="494" y="608"/>
                    <a:pt x="547" y="542"/>
                  </a:cubicBezTo>
                  <a:cubicBezTo>
                    <a:pt x="614" y="489"/>
                    <a:pt x="647" y="407"/>
                    <a:pt x="647" y="320"/>
                  </a:cubicBezTo>
                  <a:cubicBezTo>
                    <a:pt x="647" y="234"/>
                    <a:pt x="605" y="143"/>
                    <a:pt x="552" y="99"/>
                  </a:cubicBezTo>
                  <a:cubicBezTo>
                    <a:pt x="493" y="33"/>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8" name="Google Shape;38;p2"/>
            <p:cNvSpPr/>
            <p:nvPr/>
          </p:nvSpPr>
          <p:spPr>
            <a:xfrm>
              <a:off x="-4274075" y="3099225"/>
              <a:ext cx="16350" cy="16000"/>
            </a:xfrm>
            <a:custGeom>
              <a:avLst/>
              <a:gdLst/>
              <a:ahLst/>
              <a:cxnLst/>
              <a:rect l="l" t="t" r="r" b="b"/>
              <a:pathLst>
                <a:path w="654" h="640" extrusionOk="0">
                  <a:moveTo>
                    <a:pt x="319" y="0"/>
                  </a:moveTo>
                  <a:cubicBezTo>
                    <a:pt x="240" y="0"/>
                    <a:pt x="159" y="29"/>
                    <a:pt x="91" y="88"/>
                  </a:cubicBezTo>
                  <a:cubicBezTo>
                    <a:pt x="39" y="150"/>
                    <a:pt x="5" y="236"/>
                    <a:pt x="5" y="314"/>
                  </a:cubicBezTo>
                  <a:cubicBezTo>
                    <a:pt x="1" y="400"/>
                    <a:pt x="34" y="477"/>
                    <a:pt x="96" y="553"/>
                  </a:cubicBezTo>
                  <a:cubicBezTo>
                    <a:pt x="158" y="606"/>
                    <a:pt x="235" y="639"/>
                    <a:pt x="322" y="639"/>
                  </a:cubicBezTo>
                  <a:cubicBezTo>
                    <a:pt x="408" y="639"/>
                    <a:pt x="485" y="611"/>
                    <a:pt x="547" y="559"/>
                  </a:cubicBezTo>
                  <a:cubicBezTo>
                    <a:pt x="614" y="495"/>
                    <a:pt x="648" y="409"/>
                    <a:pt x="648" y="323"/>
                  </a:cubicBezTo>
                  <a:cubicBezTo>
                    <a:pt x="653" y="236"/>
                    <a:pt x="619" y="160"/>
                    <a:pt x="557" y="107"/>
                  </a:cubicBezTo>
                  <a:cubicBezTo>
                    <a:pt x="493" y="36"/>
                    <a:pt x="408"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9" name="Google Shape;39;p2"/>
            <p:cNvSpPr/>
            <p:nvPr/>
          </p:nvSpPr>
          <p:spPr>
            <a:xfrm>
              <a:off x="-4242175" y="3132200"/>
              <a:ext cx="16225" cy="16125"/>
            </a:xfrm>
            <a:custGeom>
              <a:avLst/>
              <a:gdLst/>
              <a:ahLst/>
              <a:cxnLst/>
              <a:rect l="l" t="t" r="r" b="b"/>
              <a:pathLst>
                <a:path w="649" h="645" extrusionOk="0">
                  <a:moveTo>
                    <a:pt x="323" y="0"/>
                  </a:moveTo>
                  <a:cubicBezTo>
                    <a:pt x="238" y="0"/>
                    <a:pt x="155" y="28"/>
                    <a:pt x="102" y="79"/>
                  </a:cubicBezTo>
                  <a:cubicBezTo>
                    <a:pt x="44" y="132"/>
                    <a:pt x="0" y="219"/>
                    <a:pt x="0" y="314"/>
                  </a:cubicBezTo>
                  <a:cubicBezTo>
                    <a:pt x="0" y="400"/>
                    <a:pt x="29" y="478"/>
                    <a:pt x="91" y="544"/>
                  </a:cubicBezTo>
                  <a:cubicBezTo>
                    <a:pt x="159" y="611"/>
                    <a:pt x="231" y="640"/>
                    <a:pt x="317" y="645"/>
                  </a:cubicBezTo>
                  <a:cubicBezTo>
                    <a:pt x="403" y="645"/>
                    <a:pt x="481" y="616"/>
                    <a:pt x="558" y="549"/>
                  </a:cubicBezTo>
                  <a:cubicBezTo>
                    <a:pt x="610" y="487"/>
                    <a:pt x="649" y="400"/>
                    <a:pt x="649" y="323"/>
                  </a:cubicBezTo>
                  <a:cubicBezTo>
                    <a:pt x="649" y="237"/>
                    <a:pt x="615" y="151"/>
                    <a:pt x="562" y="98"/>
                  </a:cubicBezTo>
                  <a:cubicBezTo>
                    <a:pt x="503"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0" name="Google Shape;40;p2"/>
            <p:cNvSpPr/>
            <p:nvPr/>
          </p:nvSpPr>
          <p:spPr>
            <a:xfrm>
              <a:off x="-4210400" y="3165000"/>
              <a:ext cx="16225" cy="16075"/>
            </a:xfrm>
            <a:custGeom>
              <a:avLst/>
              <a:gdLst/>
              <a:ahLst/>
              <a:cxnLst/>
              <a:rect l="l" t="t" r="r" b="b"/>
              <a:pathLst>
                <a:path w="649" h="643" extrusionOk="0">
                  <a:moveTo>
                    <a:pt x="327" y="0"/>
                  </a:moveTo>
                  <a:cubicBezTo>
                    <a:pt x="243" y="0"/>
                    <a:pt x="164" y="29"/>
                    <a:pt x="116" y="81"/>
                  </a:cubicBezTo>
                  <a:cubicBezTo>
                    <a:pt x="49" y="144"/>
                    <a:pt x="6" y="231"/>
                    <a:pt x="1" y="317"/>
                  </a:cubicBezTo>
                  <a:cubicBezTo>
                    <a:pt x="1" y="403"/>
                    <a:pt x="35" y="475"/>
                    <a:pt x="97" y="542"/>
                  </a:cubicBezTo>
                  <a:cubicBezTo>
                    <a:pt x="160" y="610"/>
                    <a:pt x="237" y="643"/>
                    <a:pt x="323" y="643"/>
                  </a:cubicBezTo>
                  <a:cubicBezTo>
                    <a:pt x="409" y="643"/>
                    <a:pt x="496" y="614"/>
                    <a:pt x="558" y="547"/>
                  </a:cubicBezTo>
                  <a:cubicBezTo>
                    <a:pt x="625" y="484"/>
                    <a:pt x="649" y="403"/>
                    <a:pt x="649" y="326"/>
                  </a:cubicBezTo>
                  <a:cubicBezTo>
                    <a:pt x="649" y="240"/>
                    <a:pt x="620" y="154"/>
                    <a:pt x="567" y="96"/>
                  </a:cubicBezTo>
                  <a:cubicBezTo>
                    <a:pt x="502" y="30"/>
                    <a:pt x="412"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1" name="Google Shape;41;p2"/>
            <p:cNvSpPr/>
            <p:nvPr/>
          </p:nvSpPr>
          <p:spPr>
            <a:xfrm>
              <a:off x="-4178475" y="3197875"/>
              <a:ext cx="16475" cy="15950"/>
            </a:xfrm>
            <a:custGeom>
              <a:avLst/>
              <a:gdLst/>
              <a:ahLst/>
              <a:cxnLst/>
              <a:rect l="l" t="t" r="r" b="b"/>
              <a:pathLst>
                <a:path w="659" h="638" extrusionOk="0">
                  <a:moveTo>
                    <a:pt x="323" y="1"/>
                  </a:moveTo>
                  <a:cubicBezTo>
                    <a:pt x="239" y="1"/>
                    <a:pt x="158" y="29"/>
                    <a:pt x="111" y="86"/>
                  </a:cubicBezTo>
                  <a:cubicBezTo>
                    <a:pt x="43" y="139"/>
                    <a:pt x="1" y="225"/>
                    <a:pt x="1" y="311"/>
                  </a:cubicBezTo>
                  <a:cubicBezTo>
                    <a:pt x="1" y="398"/>
                    <a:pt x="29" y="475"/>
                    <a:pt x="92" y="542"/>
                  </a:cubicBezTo>
                  <a:cubicBezTo>
                    <a:pt x="158" y="604"/>
                    <a:pt x="240" y="637"/>
                    <a:pt x="326" y="637"/>
                  </a:cubicBezTo>
                  <a:cubicBezTo>
                    <a:pt x="332" y="638"/>
                    <a:pt x="338" y="638"/>
                    <a:pt x="343" y="638"/>
                  </a:cubicBezTo>
                  <a:cubicBezTo>
                    <a:pt x="416" y="638"/>
                    <a:pt x="495" y="604"/>
                    <a:pt x="557" y="546"/>
                  </a:cubicBezTo>
                  <a:cubicBezTo>
                    <a:pt x="610" y="484"/>
                    <a:pt x="652" y="407"/>
                    <a:pt x="658" y="321"/>
                  </a:cubicBezTo>
                  <a:cubicBezTo>
                    <a:pt x="658" y="234"/>
                    <a:pt x="614" y="148"/>
                    <a:pt x="561" y="96"/>
                  </a:cubicBezTo>
                  <a:cubicBezTo>
                    <a:pt x="503" y="32"/>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2" name="Google Shape;42;p2"/>
            <p:cNvSpPr/>
            <p:nvPr/>
          </p:nvSpPr>
          <p:spPr>
            <a:xfrm>
              <a:off x="-4146450" y="3230800"/>
              <a:ext cx="16225" cy="15900"/>
            </a:xfrm>
            <a:custGeom>
              <a:avLst/>
              <a:gdLst/>
              <a:ahLst/>
              <a:cxnLst/>
              <a:rect l="l" t="t" r="r" b="b"/>
              <a:pathLst>
                <a:path w="649" h="636" extrusionOk="0">
                  <a:moveTo>
                    <a:pt x="318" y="0"/>
                  </a:moveTo>
                  <a:cubicBezTo>
                    <a:pt x="236" y="0"/>
                    <a:pt x="155" y="28"/>
                    <a:pt x="101" y="79"/>
                  </a:cubicBezTo>
                  <a:cubicBezTo>
                    <a:pt x="39" y="137"/>
                    <a:pt x="5" y="223"/>
                    <a:pt x="5" y="305"/>
                  </a:cubicBezTo>
                  <a:cubicBezTo>
                    <a:pt x="0" y="391"/>
                    <a:pt x="33" y="477"/>
                    <a:pt x="97" y="544"/>
                  </a:cubicBezTo>
                  <a:cubicBezTo>
                    <a:pt x="149" y="597"/>
                    <a:pt x="235" y="631"/>
                    <a:pt x="321" y="635"/>
                  </a:cubicBezTo>
                  <a:cubicBezTo>
                    <a:pt x="408" y="635"/>
                    <a:pt x="485" y="602"/>
                    <a:pt x="547" y="540"/>
                  </a:cubicBezTo>
                  <a:cubicBezTo>
                    <a:pt x="615" y="487"/>
                    <a:pt x="648" y="400"/>
                    <a:pt x="648" y="314"/>
                  </a:cubicBezTo>
                  <a:cubicBezTo>
                    <a:pt x="648" y="228"/>
                    <a:pt x="609" y="141"/>
                    <a:pt x="557" y="97"/>
                  </a:cubicBezTo>
                  <a:cubicBezTo>
                    <a:pt x="495" y="31"/>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3" name="Google Shape;43;p2"/>
            <p:cNvSpPr/>
            <p:nvPr/>
          </p:nvSpPr>
          <p:spPr>
            <a:xfrm>
              <a:off x="-4114525" y="3263450"/>
              <a:ext cx="16200" cy="16000"/>
            </a:xfrm>
            <a:custGeom>
              <a:avLst/>
              <a:gdLst/>
              <a:ahLst/>
              <a:cxnLst/>
              <a:rect l="l" t="t" r="r" b="b"/>
              <a:pathLst>
                <a:path w="648" h="640" extrusionOk="0">
                  <a:moveTo>
                    <a:pt x="332" y="1"/>
                  </a:moveTo>
                  <a:cubicBezTo>
                    <a:pt x="249" y="1"/>
                    <a:pt x="165" y="32"/>
                    <a:pt x="100" y="97"/>
                  </a:cubicBezTo>
                  <a:cubicBezTo>
                    <a:pt x="33" y="150"/>
                    <a:pt x="0" y="237"/>
                    <a:pt x="0" y="313"/>
                  </a:cubicBezTo>
                  <a:cubicBezTo>
                    <a:pt x="0" y="399"/>
                    <a:pt x="29" y="485"/>
                    <a:pt x="96" y="547"/>
                  </a:cubicBezTo>
                  <a:cubicBezTo>
                    <a:pt x="149" y="605"/>
                    <a:pt x="230" y="640"/>
                    <a:pt x="317" y="640"/>
                  </a:cubicBezTo>
                  <a:cubicBezTo>
                    <a:pt x="403" y="640"/>
                    <a:pt x="489" y="611"/>
                    <a:pt x="547" y="558"/>
                  </a:cubicBezTo>
                  <a:cubicBezTo>
                    <a:pt x="609" y="490"/>
                    <a:pt x="643" y="419"/>
                    <a:pt x="647" y="323"/>
                  </a:cubicBezTo>
                  <a:cubicBezTo>
                    <a:pt x="647" y="237"/>
                    <a:pt x="614" y="159"/>
                    <a:pt x="552" y="93"/>
                  </a:cubicBezTo>
                  <a:cubicBezTo>
                    <a:pt x="494" y="32"/>
                    <a:pt x="41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4" name="Google Shape;44;p2"/>
            <p:cNvSpPr/>
            <p:nvPr/>
          </p:nvSpPr>
          <p:spPr>
            <a:xfrm>
              <a:off x="-4495400" y="2707675"/>
              <a:ext cx="16600" cy="16050"/>
            </a:xfrm>
            <a:custGeom>
              <a:avLst/>
              <a:gdLst/>
              <a:ahLst/>
              <a:cxnLst/>
              <a:rect l="l" t="t" r="r" b="b"/>
              <a:pathLst>
                <a:path w="664" h="642" extrusionOk="0">
                  <a:moveTo>
                    <a:pt x="323" y="0"/>
                  </a:moveTo>
                  <a:cubicBezTo>
                    <a:pt x="238" y="0"/>
                    <a:pt x="159" y="28"/>
                    <a:pt x="116" y="76"/>
                  </a:cubicBezTo>
                  <a:cubicBezTo>
                    <a:pt x="49" y="143"/>
                    <a:pt x="7" y="229"/>
                    <a:pt x="1" y="315"/>
                  </a:cubicBezTo>
                  <a:cubicBezTo>
                    <a:pt x="1" y="397"/>
                    <a:pt x="45" y="474"/>
                    <a:pt x="98" y="541"/>
                  </a:cubicBezTo>
                  <a:cubicBezTo>
                    <a:pt x="151" y="603"/>
                    <a:pt x="237" y="641"/>
                    <a:pt x="333" y="641"/>
                  </a:cubicBezTo>
                  <a:cubicBezTo>
                    <a:pt x="419" y="641"/>
                    <a:pt x="496" y="612"/>
                    <a:pt x="563" y="546"/>
                  </a:cubicBezTo>
                  <a:cubicBezTo>
                    <a:pt x="625" y="483"/>
                    <a:pt x="658" y="406"/>
                    <a:pt x="658" y="324"/>
                  </a:cubicBezTo>
                  <a:cubicBezTo>
                    <a:pt x="663" y="238"/>
                    <a:pt x="620" y="147"/>
                    <a:pt x="567" y="94"/>
                  </a:cubicBezTo>
                  <a:cubicBezTo>
                    <a:pt x="502" y="29"/>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5" name="Google Shape;45;p2"/>
            <p:cNvSpPr/>
            <p:nvPr/>
          </p:nvSpPr>
          <p:spPr>
            <a:xfrm>
              <a:off x="-4463225" y="2740375"/>
              <a:ext cx="16225" cy="16100"/>
            </a:xfrm>
            <a:custGeom>
              <a:avLst/>
              <a:gdLst/>
              <a:ahLst/>
              <a:cxnLst/>
              <a:rect l="l" t="t" r="r" b="b"/>
              <a:pathLst>
                <a:path w="649" h="644" extrusionOk="0">
                  <a:moveTo>
                    <a:pt x="317" y="0"/>
                  </a:moveTo>
                  <a:cubicBezTo>
                    <a:pt x="236" y="0"/>
                    <a:pt x="154" y="29"/>
                    <a:pt x="91" y="92"/>
                  </a:cubicBezTo>
                  <a:cubicBezTo>
                    <a:pt x="34" y="154"/>
                    <a:pt x="0" y="231"/>
                    <a:pt x="0" y="318"/>
                  </a:cubicBezTo>
                  <a:cubicBezTo>
                    <a:pt x="0" y="404"/>
                    <a:pt x="29" y="490"/>
                    <a:pt x="82" y="542"/>
                  </a:cubicBezTo>
                  <a:cubicBezTo>
                    <a:pt x="149" y="610"/>
                    <a:pt x="230" y="644"/>
                    <a:pt x="317" y="644"/>
                  </a:cubicBezTo>
                  <a:cubicBezTo>
                    <a:pt x="403" y="644"/>
                    <a:pt x="490" y="615"/>
                    <a:pt x="547" y="562"/>
                  </a:cubicBezTo>
                  <a:cubicBezTo>
                    <a:pt x="600" y="495"/>
                    <a:pt x="648" y="413"/>
                    <a:pt x="648" y="327"/>
                  </a:cubicBezTo>
                  <a:cubicBezTo>
                    <a:pt x="648" y="241"/>
                    <a:pt x="620" y="163"/>
                    <a:pt x="552" y="97"/>
                  </a:cubicBezTo>
                  <a:cubicBezTo>
                    <a:pt x="492" y="34"/>
                    <a:pt x="405"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6" name="Google Shape;46;p2"/>
            <p:cNvSpPr/>
            <p:nvPr/>
          </p:nvSpPr>
          <p:spPr>
            <a:xfrm>
              <a:off x="-4431450" y="2773275"/>
              <a:ext cx="16225" cy="16200"/>
            </a:xfrm>
            <a:custGeom>
              <a:avLst/>
              <a:gdLst/>
              <a:ahLst/>
              <a:cxnLst/>
              <a:rect l="l" t="t" r="r" b="b"/>
              <a:pathLst>
                <a:path w="649" h="648" extrusionOk="0">
                  <a:moveTo>
                    <a:pt x="323" y="1"/>
                  </a:moveTo>
                  <a:cubicBezTo>
                    <a:pt x="236" y="1"/>
                    <a:pt x="153" y="32"/>
                    <a:pt x="102" y="85"/>
                  </a:cubicBezTo>
                  <a:cubicBezTo>
                    <a:pt x="40" y="153"/>
                    <a:pt x="5" y="225"/>
                    <a:pt x="5" y="320"/>
                  </a:cubicBezTo>
                  <a:cubicBezTo>
                    <a:pt x="0" y="406"/>
                    <a:pt x="34" y="484"/>
                    <a:pt x="97" y="550"/>
                  </a:cubicBezTo>
                  <a:cubicBezTo>
                    <a:pt x="149" y="603"/>
                    <a:pt x="235" y="647"/>
                    <a:pt x="322" y="647"/>
                  </a:cubicBezTo>
                  <a:cubicBezTo>
                    <a:pt x="327" y="647"/>
                    <a:pt x="332" y="648"/>
                    <a:pt x="337" y="648"/>
                  </a:cubicBezTo>
                  <a:cubicBezTo>
                    <a:pt x="417" y="648"/>
                    <a:pt x="490" y="614"/>
                    <a:pt x="562" y="546"/>
                  </a:cubicBezTo>
                  <a:cubicBezTo>
                    <a:pt x="615" y="484"/>
                    <a:pt x="649" y="406"/>
                    <a:pt x="649" y="330"/>
                  </a:cubicBezTo>
                  <a:cubicBezTo>
                    <a:pt x="649" y="244"/>
                    <a:pt x="620" y="158"/>
                    <a:pt x="558" y="96"/>
                  </a:cubicBezTo>
                  <a:cubicBezTo>
                    <a:pt x="494" y="30"/>
                    <a:pt x="407"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7" name="Google Shape;47;p2"/>
            <p:cNvSpPr/>
            <p:nvPr/>
          </p:nvSpPr>
          <p:spPr>
            <a:xfrm>
              <a:off x="-4399525" y="2806200"/>
              <a:ext cx="16200" cy="16100"/>
            </a:xfrm>
            <a:custGeom>
              <a:avLst/>
              <a:gdLst/>
              <a:ahLst/>
              <a:cxnLst/>
              <a:rect l="l" t="t" r="r" b="b"/>
              <a:pathLst>
                <a:path w="648" h="644" extrusionOk="0">
                  <a:moveTo>
                    <a:pt x="320" y="0"/>
                  </a:moveTo>
                  <a:cubicBezTo>
                    <a:pt x="237" y="0"/>
                    <a:pt x="155" y="29"/>
                    <a:pt x="101" y="83"/>
                  </a:cubicBezTo>
                  <a:cubicBezTo>
                    <a:pt x="34" y="145"/>
                    <a:pt x="0" y="232"/>
                    <a:pt x="0" y="318"/>
                  </a:cubicBezTo>
                  <a:cubicBezTo>
                    <a:pt x="0" y="404"/>
                    <a:pt x="29" y="477"/>
                    <a:pt x="96" y="535"/>
                  </a:cubicBezTo>
                  <a:cubicBezTo>
                    <a:pt x="149" y="597"/>
                    <a:pt x="231" y="644"/>
                    <a:pt x="317" y="644"/>
                  </a:cubicBezTo>
                  <a:cubicBezTo>
                    <a:pt x="403" y="644"/>
                    <a:pt x="490" y="601"/>
                    <a:pt x="547" y="553"/>
                  </a:cubicBezTo>
                  <a:cubicBezTo>
                    <a:pt x="609" y="486"/>
                    <a:pt x="643" y="409"/>
                    <a:pt x="647" y="323"/>
                  </a:cubicBezTo>
                  <a:cubicBezTo>
                    <a:pt x="647" y="241"/>
                    <a:pt x="614" y="150"/>
                    <a:pt x="552" y="97"/>
                  </a:cubicBezTo>
                  <a:cubicBezTo>
                    <a:pt x="493" y="31"/>
                    <a:pt x="406"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8" name="Google Shape;48;p2"/>
            <p:cNvSpPr/>
            <p:nvPr/>
          </p:nvSpPr>
          <p:spPr>
            <a:xfrm>
              <a:off x="-4367750" y="2838975"/>
              <a:ext cx="16200" cy="16100"/>
            </a:xfrm>
            <a:custGeom>
              <a:avLst/>
              <a:gdLst/>
              <a:ahLst/>
              <a:cxnLst/>
              <a:rect l="l" t="t" r="r" b="b"/>
              <a:pathLst>
                <a:path w="648" h="644" extrusionOk="0">
                  <a:moveTo>
                    <a:pt x="324" y="1"/>
                  </a:moveTo>
                  <a:cubicBezTo>
                    <a:pt x="238" y="1"/>
                    <a:pt x="156" y="30"/>
                    <a:pt x="101" y="81"/>
                  </a:cubicBezTo>
                  <a:cubicBezTo>
                    <a:pt x="39" y="145"/>
                    <a:pt x="5" y="231"/>
                    <a:pt x="5" y="318"/>
                  </a:cubicBezTo>
                  <a:cubicBezTo>
                    <a:pt x="1" y="404"/>
                    <a:pt x="34" y="475"/>
                    <a:pt x="96" y="542"/>
                  </a:cubicBezTo>
                  <a:cubicBezTo>
                    <a:pt x="158" y="610"/>
                    <a:pt x="236" y="643"/>
                    <a:pt x="322" y="643"/>
                  </a:cubicBezTo>
                  <a:cubicBezTo>
                    <a:pt x="408" y="643"/>
                    <a:pt x="480" y="615"/>
                    <a:pt x="557" y="552"/>
                  </a:cubicBezTo>
                  <a:cubicBezTo>
                    <a:pt x="614" y="484"/>
                    <a:pt x="648" y="404"/>
                    <a:pt x="648" y="327"/>
                  </a:cubicBezTo>
                  <a:cubicBezTo>
                    <a:pt x="648" y="240"/>
                    <a:pt x="619" y="154"/>
                    <a:pt x="566" y="96"/>
                  </a:cubicBezTo>
                  <a:cubicBezTo>
                    <a:pt x="501" y="31"/>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9" name="Google Shape;49;p2"/>
            <p:cNvSpPr/>
            <p:nvPr/>
          </p:nvSpPr>
          <p:spPr>
            <a:xfrm>
              <a:off x="-4335850" y="2871775"/>
              <a:ext cx="16450" cy="16175"/>
            </a:xfrm>
            <a:custGeom>
              <a:avLst/>
              <a:gdLst/>
              <a:ahLst/>
              <a:cxnLst/>
              <a:rect l="l" t="t" r="r" b="b"/>
              <a:pathLst>
                <a:path w="658" h="647" extrusionOk="0">
                  <a:moveTo>
                    <a:pt x="334" y="1"/>
                  </a:moveTo>
                  <a:cubicBezTo>
                    <a:pt x="250" y="1"/>
                    <a:pt x="166" y="32"/>
                    <a:pt x="111" y="89"/>
                  </a:cubicBezTo>
                  <a:cubicBezTo>
                    <a:pt x="44" y="142"/>
                    <a:pt x="0" y="228"/>
                    <a:pt x="0" y="315"/>
                  </a:cubicBezTo>
                  <a:cubicBezTo>
                    <a:pt x="0" y="401"/>
                    <a:pt x="38" y="478"/>
                    <a:pt x="91" y="545"/>
                  </a:cubicBezTo>
                  <a:cubicBezTo>
                    <a:pt x="159" y="607"/>
                    <a:pt x="246" y="641"/>
                    <a:pt x="332" y="646"/>
                  </a:cubicBezTo>
                  <a:cubicBezTo>
                    <a:pt x="418" y="646"/>
                    <a:pt x="490" y="612"/>
                    <a:pt x="557" y="550"/>
                  </a:cubicBezTo>
                  <a:cubicBezTo>
                    <a:pt x="610" y="497"/>
                    <a:pt x="658" y="410"/>
                    <a:pt x="658" y="324"/>
                  </a:cubicBezTo>
                  <a:cubicBezTo>
                    <a:pt x="658" y="238"/>
                    <a:pt x="614" y="151"/>
                    <a:pt x="562" y="99"/>
                  </a:cubicBezTo>
                  <a:cubicBezTo>
                    <a:pt x="505" y="32"/>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0" name="Google Shape;50;p2"/>
            <p:cNvSpPr/>
            <p:nvPr/>
          </p:nvSpPr>
          <p:spPr>
            <a:xfrm>
              <a:off x="-4303800" y="2904800"/>
              <a:ext cx="16300" cy="15875"/>
            </a:xfrm>
            <a:custGeom>
              <a:avLst/>
              <a:gdLst/>
              <a:ahLst/>
              <a:cxnLst/>
              <a:rect l="l" t="t" r="r" b="b"/>
              <a:pathLst>
                <a:path w="652" h="635" extrusionOk="0">
                  <a:moveTo>
                    <a:pt x="325" y="1"/>
                  </a:moveTo>
                  <a:cubicBezTo>
                    <a:pt x="238" y="1"/>
                    <a:pt x="154" y="30"/>
                    <a:pt x="105" y="83"/>
                  </a:cubicBezTo>
                  <a:cubicBezTo>
                    <a:pt x="38" y="136"/>
                    <a:pt x="5" y="222"/>
                    <a:pt x="0" y="304"/>
                  </a:cubicBezTo>
                  <a:cubicBezTo>
                    <a:pt x="0" y="391"/>
                    <a:pt x="33" y="477"/>
                    <a:pt x="86" y="534"/>
                  </a:cubicBezTo>
                  <a:cubicBezTo>
                    <a:pt x="149" y="601"/>
                    <a:pt x="225" y="635"/>
                    <a:pt x="321" y="635"/>
                  </a:cubicBezTo>
                  <a:cubicBezTo>
                    <a:pt x="408" y="635"/>
                    <a:pt x="494" y="606"/>
                    <a:pt x="547" y="539"/>
                  </a:cubicBezTo>
                  <a:cubicBezTo>
                    <a:pt x="614" y="477"/>
                    <a:pt x="647" y="400"/>
                    <a:pt x="647" y="313"/>
                  </a:cubicBezTo>
                  <a:cubicBezTo>
                    <a:pt x="652" y="232"/>
                    <a:pt x="618" y="154"/>
                    <a:pt x="556" y="88"/>
                  </a:cubicBezTo>
                  <a:cubicBezTo>
                    <a:pt x="497" y="28"/>
                    <a:pt x="409"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1" name="Google Shape;51;p2"/>
            <p:cNvSpPr/>
            <p:nvPr/>
          </p:nvSpPr>
          <p:spPr>
            <a:xfrm>
              <a:off x="-4271925" y="2937450"/>
              <a:ext cx="16225" cy="16000"/>
            </a:xfrm>
            <a:custGeom>
              <a:avLst/>
              <a:gdLst/>
              <a:ahLst/>
              <a:cxnLst/>
              <a:rect l="l" t="t" r="r" b="b"/>
              <a:pathLst>
                <a:path w="649" h="640" extrusionOk="0">
                  <a:moveTo>
                    <a:pt x="322" y="1"/>
                  </a:moveTo>
                  <a:cubicBezTo>
                    <a:pt x="241" y="1"/>
                    <a:pt x="161" y="29"/>
                    <a:pt x="101" y="86"/>
                  </a:cubicBezTo>
                  <a:cubicBezTo>
                    <a:pt x="34" y="150"/>
                    <a:pt x="1" y="236"/>
                    <a:pt x="1" y="312"/>
                  </a:cubicBezTo>
                  <a:cubicBezTo>
                    <a:pt x="1" y="409"/>
                    <a:pt x="30" y="485"/>
                    <a:pt x="92" y="538"/>
                  </a:cubicBezTo>
                  <a:cubicBezTo>
                    <a:pt x="149" y="604"/>
                    <a:pt x="231" y="639"/>
                    <a:pt x="318" y="639"/>
                  </a:cubicBezTo>
                  <a:cubicBezTo>
                    <a:pt x="404" y="639"/>
                    <a:pt x="490" y="610"/>
                    <a:pt x="548" y="542"/>
                  </a:cubicBezTo>
                  <a:cubicBezTo>
                    <a:pt x="610" y="495"/>
                    <a:pt x="648" y="409"/>
                    <a:pt x="648" y="322"/>
                  </a:cubicBezTo>
                  <a:cubicBezTo>
                    <a:pt x="648" y="245"/>
                    <a:pt x="615" y="168"/>
                    <a:pt x="552" y="92"/>
                  </a:cubicBezTo>
                  <a:cubicBezTo>
                    <a:pt x="490" y="31"/>
                    <a:pt x="406"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2" name="Google Shape;52;p2"/>
            <p:cNvSpPr/>
            <p:nvPr/>
          </p:nvSpPr>
          <p:spPr>
            <a:xfrm>
              <a:off x="-4240125" y="2970250"/>
              <a:ext cx="16225" cy="16300"/>
            </a:xfrm>
            <a:custGeom>
              <a:avLst/>
              <a:gdLst/>
              <a:ahLst/>
              <a:cxnLst/>
              <a:rect l="l" t="t" r="r" b="b"/>
              <a:pathLst>
                <a:path w="649" h="652" extrusionOk="0">
                  <a:moveTo>
                    <a:pt x="326" y="1"/>
                  </a:moveTo>
                  <a:cubicBezTo>
                    <a:pt x="242" y="1"/>
                    <a:pt x="159" y="29"/>
                    <a:pt x="101" y="85"/>
                  </a:cubicBezTo>
                  <a:cubicBezTo>
                    <a:pt x="38" y="147"/>
                    <a:pt x="5" y="233"/>
                    <a:pt x="0" y="320"/>
                  </a:cubicBezTo>
                  <a:cubicBezTo>
                    <a:pt x="0" y="397"/>
                    <a:pt x="34" y="483"/>
                    <a:pt x="96" y="550"/>
                  </a:cubicBezTo>
                  <a:cubicBezTo>
                    <a:pt x="159" y="612"/>
                    <a:pt x="235" y="645"/>
                    <a:pt x="321" y="651"/>
                  </a:cubicBezTo>
                  <a:cubicBezTo>
                    <a:pt x="408" y="651"/>
                    <a:pt x="494" y="617"/>
                    <a:pt x="547" y="555"/>
                  </a:cubicBezTo>
                  <a:cubicBezTo>
                    <a:pt x="614" y="492"/>
                    <a:pt x="648" y="415"/>
                    <a:pt x="648" y="329"/>
                  </a:cubicBezTo>
                  <a:cubicBezTo>
                    <a:pt x="648" y="233"/>
                    <a:pt x="620" y="147"/>
                    <a:pt x="567" y="104"/>
                  </a:cubicBezTo>
                  <a:cubicBezTo>
                    <a:pt x="507" y="34"/>
                    <a:pt x="416"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3" name="Google Shape;53;p2"/>
            <p:cNvSpPr/>
            <p:nvPr/>
          </p:nvSpPr>
          <p:spPr>
            <a:xfrm>
              <a:off x="-4208250" y="3003150"/>
              <a:ext cx="16250" cy="16125"/>
            </a:xfrm>
            <a:custGeom>
              <a:avLst/>
              <a:gdLst/>
              <a:ahLst/>
              <a:cxnLst/>
              <a:rect l="l" t="t" r="r" b="b"/>
              <a:pathLst>
                <a:path w="650" h="645" extrusionOk="0">
                  <a:moveTo>
                    <a:pt x="325" y="1"/>
                  </a:moveTo>
                  <a:cubicBezTo>
                    <a:pt x="241" y="1"/>
                    <a:pt x="159" y="29"/>
                    <a:pt x="112" y="84"/>
                  </a:cubicBezTo>
                  <a:cubicBezTo>
                    <a:pt x="45" y="146"/>
                    <a:pt x="1" y="232"/>
                    <a:pt x="1" y="319"/>
                  </a:cubicBezTo>
                  <a:cubicBezTo>
                    <a:pt x="1" y="405"/>
                    <a:pt x="40" y="491"/>
                    <a:pt x="93" y="544"/>
                  </a:cubicBezTo>
                  <a:cubicBezTo>
                    <a:pt x="160" y="611"/>
                    <a:pt x="231" y="644"/>
                    <a:pt x="318" y="644"/>
                  </a:cubicBezTo>
                  <a:cubicBezTo>
                    <a:pt x="404" y="644"/>
                    <a:pt x="490" y="616"/>
                    <a:pt x="558" y="549"/>
                  </a:cubicBezTo>
                  <a:cubicBezTo>
                    <a:pt x="611" y="487"/>
                    <a:pt x="645" y="414"/>
                    <a:pt x="645" y="328"/>
                  </a:cubicBezTo>
                  <a:cubicBezTo>
                    <a:pt x="649" y="241"/>
                    <a:pt x="616" y="155"/>
                    <a:pt x="563" y="98"/>
                  </a:cubicBezTo>
                  <a:cubicBezTo>
                    <a:pt x="504" y="32"/>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4" name="Google Shape;54;p2"/>
            <p:cNvSpPr/>
            <p:nvPr/>
          </p:nvSpPr>
          <p:spPr>
            <a:xfrm>
              <a:off x="-4176200" y="3036025"/>
              <a:ext cx="16200" cy="16025"/>
            </a:xfrm>
            <a:custGeom>
              <a:avLst/>
              <a:gdLst/>
              <a:ahLst/>
              <a:cxnLst/>
              <a:rect l="l" t="t" r="r" b="b"/>
              <a:pathLst>
                <a:path w="648" h="641" extrusionOk="0">
                  <a:moveTo>
                    <a:pt x="329" y="0"/>
                  </a:moveTo>
                  <a:cubicBezTo>
                    <a:pt x="245" y="0"/>
                    <a:pt x="160" y="29"/>
                    <a:pt x="92" y="87"/>
                  </a:cubicBezTo>
                  <a:cubicBezTo>
                    <a:pt x="39" y="140"/>
                    <a:pt x="5" y="226"/>
                    <a:pt x="5" y="313"/>
                  </a:cubicBezTo>
                  <a:cubicBezTo>
                    <a:pt x="1" y="399"/>
                    <a:pt x="34" y="486"/>
                    <a:pt x="87" y="539"/>
                  </a:cubicBezTo>
                  <a:cubicBezTo>
                    <a:pt x="149" y="605"/>
                    <a:pt x="226" y="640"/>
                    <a:pt x="322" y="640"/>
                  </a:cubicBezTo>
                  <a:cubicBezTo>
                    <a:pt x="327" y="640"/>
                    <a:pt x="332" y="640"/>
                    <a:pt x="338" y="640"/>
                  </a:cubicBezTo>
                  <a:cubicBezTo>
                    <a:pt x="418" y="640"/>
                    <a:pt x="489" y="607"/>
                    <a:pt x="548" y="548"/>
                  </a:cubicBezTo>
                  <a:cubicBezTo>
                    <a:pt x="605" y="481"/>
                    <a:pt x="648" y="410"/>
                    <a:pt x="648" y="323"/>
                  </a:cubicBezTo>
                  <a:cubicBezTo>
                    <a:pt x="648" y="237"/>
                    <a:pt x="619" y="160"/>
                    <a:pt x="557" y="83"/>
                  </a:cubicBezTo>
                  <a:cubicBezTo>
                    <a:pt x="493" y="28"/>
                    <a:pt x="411"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5" name="Google Shape;55;p2"/>
            <p:cNvSpPr/>
            <p:nvPr/>
          </p:nvSpPr>
          <p:spPr>
            <a:xfrm>
              <a:off x="-4144300" y="3068775"/>
              <a:ext cx="16225" cy="16100"/>
            </a:xfrm>
            <a:custGeom>
              <a:avLst/>
              <a:gdLst/>
              <a:ahLst/>
              <a:cxnLst/>
              <a:rect l="l" t="t" r="r" b="b"/>
              <a:pathLst>
                <a:path w="649" h="644" extrusionOk="0">
                  <a:moveTo>
                    <a:pt x="319" y="0"/>
                  </a:moveTo>
                  <a:cubicBezTo>
                    <a:pt x="239" y="0"/>
                    <a:pt x="158" y="28"/>
                    <a:pt x="91" y="88"/>
                  </a:cubicBezTo>
                  <a:cubicBezTo>
                    <a:pt x="34" y="154"/>
                    <a:pt x="0" y="241"/>
                    <a:pt x="0" y="313"/>
                  </a:cubicBezTo>
                  <a:cubicBezTo>
                    <a:pt x="0" y="400"/>
                    <a:pt x="29" y="486"/>
                    <a:pt x="82" y="544"/>
                  </a:cubicBezTo>
                  <a:cubicBezTo>
                    <a:pt x="149" y="606"/>
                    <a:pt x="231" y="639"/>
                    <a:pt x="317" y="644"/>
                  </a:cubicBezTo>
                  <a:cubicBezTo>
                    <a:pt x="403" y="644"/>
                    <a:pt x="490" y="610"/>
                    <a:pt x="538" y="557"/>
                  </a:cubicBezTo>
                  <a:cubicBezTo>
                    <a:pt x="600" y="495"/>
                    <a:pt x="644" y="418"/>
                    <a:pt x="649" y="322"/>
                  </a:cubicBezTo>
                  <a:cubicBezTo>
                    <a:pt x="649" y="236"/>
                    <a:pt x="615" y="150"/>
                    <a:pt x="552" y="97"/>
                  </a:cubicBezTo>
                  <a:cubicBezTo>
                    <a:pt x="492" y="34"/>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6" name="Google Shape;56;p2"/>
            <p:cNvSpPr/>
            <p:nvPr/>
          </p:nvSpPr>
          <p:spPr>
            <a:xfrm>
              <a:off x="-4112525" y="3101650"/>
              <a:ext cx="16225" cy="16000"/>
            </a:xfrm>
            <a:custGeom>
              <a:avLst/>
              <a:gdLst/>
              <a:ahLst/>
              <a:cxnLst/>
              <a:rect l="l" t="t" r="r" b="b"/>
              <a:pathLst>
                <a:path w="649" h="640" extrusionOk="0">
                  <a:moveTo>
                    <a:pt x="317" y="1"/>
                  </a:moveTo>
                  <a:cubicBezTo>
                    <a:pt x="235" y="1"/>
                    <a:pt x="155" y="29"/>
                    <a:pt x="102" y="88"/>
                  </a:cubicBezTo>
                  <a:cubicBezTo>
                    <a:pt x="40" y="150"/>
                    <a:pt x="6" y="226"/>
                    <a:pt x="1" y="312"/>
                  </a:cubicBezTo>
                  <a:cubicBezTo>
                    <a:pt x="1" y="398"/>
                    <a:pt x="35" y="485"/>
                    <a:pt x="97" y="548"/>
                  </a:cubicBezTo>
                  <a:cubicBezTo>
                    <a:pt x="160" y="606"/>
                    <a:pt x="237" y="639"/>
                    <a:pt x="323" y="639"/>
                  </a:cubicBezTo>
                  <a:cubicBezTo>
                    <a:pt x="409" y="639"/>
                    <a:pt x="481" y="610"/>
                    <a:pt x="548" y="557"/>
                  </a:cubicBezTo>
                  <a:cubicBezTo>
                    <a:pt x="616" y="491"/>
                    <a:pt x="649" y="409"/>
                    <a:pt x="649" y="322"/>
                  </a:cubicBezTo>
                  <a:cubicBezTo>
                    <a:pt x="649" y="236"/>
                    <a:pt x="620" y="159"/>
                    <a:pt x="558" y="101"/>
                  </a:cubicBezTo>
                  <a:cubicBezTo>
                    <a:pt x="496" y="34"/>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7" name="Google Shape;57;p2"/>
            <p:cNvSpPr/>
            <p:nvPr/>
          </p:nvSpPr>
          <p:spPr>
            <a:xfrm>
              <a:off x="-4080600" y="3134400"/>
              <a:ext cx="16200" cy="16250"/>
            </a:xfrm>
            <a:custGeom>
              <a:avLst/>
              <a:gdLst/>
              <a:ahLst/>
              <a:cxnLst/>
              <a:rect l="l" t="t" r="r" b="b"/>
              <a:pathLst>
                <a:path w="648" h="650" extrusionOk="0">
                  <a:moveTo>
                    <a:pt x="322" y="1"/>
                  </a:moveTo>
                  <a:cubicBezTo>
                    <a:pt x="241" y="1"/>
                    <a:pt x="160" y="30"/>
                    <a:pt x="101" y="87"/>
                  </a:cubicBezTo>
                  <a:cubicBezTo>
                    <a:pt x="34" y="149"/>
                    <a:pt x="1" y="235"/>
                    <a:pt x="1" y="322"/>
                  </a:cubicBezTo>
                  <a:cubicBezTo>
                    <a:pt x="1" y="408"/>
                    <a:pt x="39" y="494"/>
                    <a:pt x="92" y="538"/>
                  </a:cubicBezTo>
                  <a:cubicBezTo>
                    <a:pt x="145" y="605"/>
                    <a:pt x="231" y="649"/>
                    <a:pt x="317" y="649"/>
                  </a:cubicBezTo>
                  <a:cubicBezTo>
                    <a:pt x="322" y="649"/>
                    <a:pt x="326" y="649"/>
                    <a:pt x="330" y="649"/>
                  </a:cubicBezTo>
                  <a:cubicBezTo>
                    <a:pt x="412" y="649"/>
                    <a:pt x="493" y="607"/>
                    <a:pt x="548" y="557"/>
                  </a:cubicBezTo>
                  <a:cubicBezTo>
                    <a:pt x="610" y="490"/>
                    <a:pt x="643" y="418"/>
                    <a:pt x="648" y="332"/>
                  </a:cubicBezTo>
                  <a:cubicBezTo>
                    <a:pt x="648" y="246"/>
                    <a:pt x="614" y="169"/>
                    <a:pt x="552" y="91"/>
                  </a:cubicBezTo>
                  <a:cubicBezTo>
                    <a:pt x="489" y="31"/>
                    <a:pt x="406"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8" name="Google Shape;58;p2"/>
            <p:cNvSpPr/>
            <p:nvPr/>
          </p:nvSpPr>
          <p:spPr>
            <a:xfrm>
              <a:off x="-4048825" y="3167350"/>
              <a:ext cx="16225" cy="16125"/>
            </a:xfrm>
            <a:custGeom>
              <a:avLst/>
              <a:gdLst/>
              <a:ahLst/>
              <a:cxnLst/>
              <a:rect l="l" t="t" r="r" b="b"/>
              <a:pathLst>
                <a:path w="649" h="645" extrusionOk="0">
                  <a:moveTo>
                    <a:pt x="328" y="0"/>
                  </a:moveTo>
                  <a:cubicBezTo>
                    <a:pt x="246" y="0"/>
                    <a:pt x="165" y="28"/>
                    <a:pt x="111" y="79"/>
                  </a:cubicBezTo>
                  <a:cubicBezTo>
                    <a:pt x="49" y="146"/>
                    <a:pt x="6" y="228"/>
                    <a:pt x="1" y="314"/>
                  </a:cubicBezTo>
                  <a:cubicBezTo>
                    <a:pt x="1" y="400"/>
                    <a:pt x="44" y="491"/>
                    <a:pt x="96" y="544"/>
                  </a:cubicBezTo>
                  <a:cubicBezTo>
                    <a:pt x="159" y="607"/>
                    <a:pt x="236" y="640"/>
                    <a:pt x="322" y="645"/>
                  </a:cubicBezTo>
                  <a:cubicBezTo>
                    <a:pt x="409" y="645"/>
                    <a:pt x="495" y="611"/>
                    <a:pt x="557" y="549"/>
                  </a:cubicBezTo>
                  <a:cubicBezTo>
                    <a:pt x="615" y="487"/>
                    <a:pt x="648" y="410"/>
                    <a:pt x="648" y="323"/>
                  </a:cubicBezTo>
                  <a:cubicBezTo>
                    <a:pt x="648" y="237"/>
                    <a:pt x="619" y="151"/>
                    <a:pt x="567" y="98"/>
                  </a:cubicBezTo>
                  <a:cubicBezTo>
                    <a:pt x="505" y="31"/>
                    <a:pt x="41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9" name="Google Shape;59;p2"/>
            <p:cNvSpPr/>
            <p:nvPr/>
          </p:nvSpPr>
          <p:spPr>
            <a:xfrm>
              <a:off x="-4016650" y="3200100"/>
              <a:ext cx="16200" cy="16125"/>
            </a:xfrm>
            <a:custGeom>
              <a:avLst/>
              <a:gdLst/>
              <a:ahLst/>
              <a:cxnLst/>
              <a:rect l="l" t="t" r="r" b="b"/>
              <a:pathLst>
                <a:path w="648" h="645" extrusionOk="0">
                  <a:moveTo>
                    <a:pt x="325" y="0"/>
                  </a:moveTo>
                  <a:cubicBezTo>
                    <a:pt x="242" y="0"/>
                    <a:pt x="157" y="32"/>
                    <a:pt x="91" y="93"/>
                  </a:cubicBezTo>
                  <a:cubicBezTo>
                    <a:pt x="33" y="145"/>
                    <a:pt x="0" y="232"/>
                    <a:pt x="0" y="318"/>
                  </a:cubicBezTo>
                  <a:cubicBezTo>
                    <a:pt x="0" y="404"/>
                    <a:pt x="29" y="491"/>
                    <a:pt x="81" y="544"/>
                  </a:cubicBezTo>
                  <a:cubicBezTo>
                    <a:pt x="144" y="612"/>
                    <a:pt x="220" y="645"/>
                    <a:pt x="317" y="645"/>
                  </a:cubicBezTo>
                  <a:cubicBezTo>
                    <a:pt x="403" y="645"/>
                    <a:pt x="479" y="616"/>
                    <a:pt x="547" y="554"/>
                  </a:cubicBezTo>
                  <a:cubicBezTo>
                    <a:pt x="609" y="486"/>
                    <a:pt x="643" y="415"/>
                    <a:pt x="647" y="328"/>
                  </a:cubicBezTo>
                  <a:cubicBezTo>
                    <a:pt x="647" y="251"/>
                    <a:pt x="614" y="165"/>
                    <a:pt x="541" y="88"/>
                  </a:cubicBezTo>
                  <a:cubicBezTo>
                    <a:pt x="483" y="29"/>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0" name="Google Shape;60;p2"/>
            <p:cNvSpPr/>
            <p:nvPr/>
          </p:nvSpPr>
          <p:spPr>
            <a:xfrm>
              <a:off x="-3984875" y="3233175"/>
              <a:ext cx="16200" cy="15800"/>
            </a:xfrm>
            <a:custGeom>
              <a:avLst/>
              <a:gdLst/>
              <a:ahLst/>
              <a:cxnLst/>
              <a:rect l="l" t="t" r="r" b="b"/>
              <a:pathLst>
                <a:path w="648" h="632" extrusionOk="0">
                  <a:moveTo>
                    <a:pt x="313" y="1"/>
                  </a:moveTo>
                  <a:cubicBezTo>
                    <a:pt x="230" y="1"/>
                    <a:pt x="150" y="28"/>
                    <a:pt x="101" y="80"/>
                  </a:cubicBezTo>
                  <a:cubicBezTo>
                    <a:pt x="38" y="133"/>
                    <a:pt x="5" y="219"/>
                    <a:pt x="0" y="305"/>
                  </a:cubicBezTo>
                  <a:cubicBezTo>
                    <a:pt x="0" y="401"/>
                    <a:pt x="34" y="478"/>
                    <a:pt x="87" y="531"/>
                  </a:cubicBezTo>
                  <a:cubicBezTo>
                    <a:pt x="149" y="598"/>
                    <a:pt x="235" y="631"/>
                    <a:pt x="322" y="631"/>
                  </a:cubicBezTo>
                  <a:cubicBezTo>
                    <a:pt x="408" y="631"/>
                    <a:pt x="485" y="602"/>
                    <a:pt x="547" y="540"/>
                  </a:cubicBezTo>
                  <a:cubicBezTo>
                    <a:pt x="614" y="487"/>
                    <a:pt x="647" y="401"/>
                    <a:pt x="647" y="315"/>
                  </a:cubicBezTo>
                  <a:cubicBezTo>
                    <a:pt x="647" y="228"/>
                    <a:pt x="619" y="152"/>
                    <a:pt x="552" y="99"/>
                  </a:cubicBezTo>
                  <a:cubicBezTo>
                    <a:pt x="492" y="32"/>
                    <a:pt x="401"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1" name="Google Shape;61;p2"/>
            <p:cNvSpPr/>
            <p:nvPr/>
          </p:nvSpPr>
          <p:spPr>
            <a:xfrm>
              <a:off x="-3952975" y="3265825"/>
              <a:ext cx="16225" cy="16025"/>
            </a:xfrm>
            <a:custGeom>
              <a:avLst/>
              <a:gdLst/>
              <a:ahLst/>
              <a:cxnLst/>
              <a:rect l="l" t="t" r="r" b="b"/>
              <a:pathLst>
                <a:path w="649" h="641" extrusionOk="0">
                  <a:moveTo>
                    <a:pt x="321" y="0"/>
                  </a:moveTo>
                  <a:cubicBezTo>
                    <a:pt x="240" y="0"/>
                    <a:pt x="160" y="28"/>
                    <a:pt x="102" y="84"/>
                  </a:cubicBezTo>
                  <a:cubicBezTo>
                    <a:pt x="34" y="151"/>
                    <a:pt x="0" y="222"/>
                    <a:pt x="0" y="309"/>
                  </a:cubicBezTo>
                  <a:cubicBezTo>
                    <a:pt x="0" y="405"/>
                    <a:pt x="29" y="481"/>
                    <a:pt x="91" y="539"/>
                  </a:cubicBezTo>
                  <a:cubicBezTo>
                    <a:pt x="144" y="602"/>
                    <a:pt x="230" y="636"/>
                    <a:pt x="317" y="640"/>
                  </a:cubicBezTo>
                  <a:cubicBezTo>
                    <a:pt x="403" y="640"/>
                    <a:pt x="490" y="607"/>
                    <a:pt x="547" y="554"/>
                  </a:cubicBezTo>
                  <a:cubicBezTo>
                    <a:pt x="609" y="492"/>
                    <a:pt x="643" y="405"/>
                    <a:pt x="643" y="319"/>
                  </a:cubicBezTo>
                  <a:cubicBezTo>
                    <a:pt x="648" y="242"/>
                    <a:pt x="614" y="155"/>
                    <a:pt x="552" y="93"/>
                  </a:cubicBezTo>
                  <a:cubicBezTo>
                    <a:pt x="492" y="32"/>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2" name="Google Shape;62;p2"/>
            <p:cNvSpPr/>
            <p:nvPr/>
          </p:nvSpPr>
          <p:spPr>
            <a:xfrm>
              <a:off x="-4333800" y="2709950"/>
              <a:ext cx="16575" cy="16075"/>
            </a:xfrm>
            <a:custGeom>
              <a:avLst/>
              <a:gdLst/>
              <a:ahLst/>
              <a:cxnLst/>
              <a:rect l="l" t="t" r="r" b="b"/>
              <a:pathLst>
                <a:path w="663" h="643" extrusionOk="0">
                  <a:moveTo>
                    <a:pt x="335" y="0"/>
                  </a:moveTo>
                  <a:cubicBezTo>
                    <a:pt x="248" y="0"/>
                    <a:pt x="161" y="32"/>
                    <a:pt x="100" y="90"/>
                  </a:cubicBezTo>
                  <a:cubicBezTo>
                    <a:pt x="49" y="143"/>
                    <a:pt x="5" y="229"/>
                    <a:pt x="0" y="315"/>
                  </a:cubicBezTo>
                  <a:cubicBezTo>
                    <a:pt x="0" y="402"/>
                    <a:pt x="34" y="479"/>
                    <a:pt x="96" y="541"/>
                  </a:cubicBezTo>
                  <a:cubicBezTo>
                    <a:pt x="158" y="608"/>
                    <a:pt x="235" y="642"/>
                    <a:pt x="331" y="642"/>
                  </a:cubicBezTo>
                  <a:cubicBezTo>
                    <a:pt x="336" y="643"/>
                    <a:pt x="341" y="643"/>
                    <a:pt x="346" y="643"/>
                  </a:cubicBezTo>
                  <a:cubicBezTo>
                    <a:pt x="427" y="643"/>
                    <a:pt x="507" y="610"/>
                    <a:pt x="556" y="550"/>
                  </a:cubicBezTo>
                  <a:cubicBezTo>
                    <a:pt x="614" y="488"/>
                    <a:pt x="658" y="412"/>
                    <a:pt x="658" y="326"/>
                  </a:cubicBezTo>
                  <a:cubicBezTo>
                    <a:pt x="662" y="239"/>
                    <a:pt x="619" y="153"/>
                    <a:pt x="567" y="95"/>
                  </a:cubicBezTo>
                  <a:cubicBezTo>
                    <a:pt x="507" y="31"/>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3" name="Google Shape;63;p2"/>
            <p:cNvSpPr/>
            <p:nvPr/>
          </p:nvSpPr>
          <p:spPr>
            <a:xfrm>
              <a:off x="-4301650" y="2742900"/>
              <a:ext cx="16200" cy="15975"/>
            </a:xfrm>
            <a:custGeom>
              <a:avLst/>
              <a:gdLst/>
              <a:ahLst/>
              <a:cxnLst/>
              <a:rect l="l" t="t" r="r" b="b"/>
              <a:pathLst>
                <a:path w="648" h="639" extrusionOk="0">
                  <a:moveTo>
                    <a:pt x="309" y="0"/>
                  </a:moveTo>
                  <a:cubicBezTo>
                    <a:pt x="226" y="0"/>
                    <a:pt x="147" y="29"/>
                    <a:pt x="101" y="87"/>
                  </a:cubicBezTo>
                  <a:cubicBezTo>
                    <a:pt x="34" y="135"/>
                    <a:pt x="0" y="221"/>
                    <a:pt x="0" y="308"/>
                  </a:cubicBezTo>
                  <a:cubicBezTo>
                    <a:pt x="0" y="394"/>
                    <a:pt x="29" y="470"/>
                    <a:pt x="91" y="538"/>
                  </a:cubicBezTo>
                  <a:cubicBezTo>
                    <a:pt x="144" y="600"/>
                    <a:pt x="231" y="638"/>
                    <a:pt x="317" y="638"/>
                  </a:cubicBezTo>
                  <a:cubicBezTo>
                    <a:pt x="403" y="638"/>
                    <a:pt x="479" y="605"/>
                    <a:pt x="547" y="543"/>
                  </a:cubicBezTo>
                  <a:cubicBezTo>
                    <a:pt x="610" y="490"/>
                    <a:pt x="648" y="403"/>
                    <a:pt x="648" y="317"/>
                  </a:cubicBezTo>
                  <a:cubicBezTo>
                    <a:pt x="648" y="230"/>
                    <a:pt x="605" y="144"/>
                    <a:pt x="552" y="102"/>
                  </a:cubicBezTo>
                  <a:cubicBezTo>
                    <a:pt x="492" y="34"/>
                    <a:pt x="398"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4" name="Google Shape;64;p2"/>
            <p:cNvSpPr/>
            <p:nvPr/>
          </p:nvSpPr>
          <p:spPr>
            <a:xfrm>
              <a:off x="-4269875" y="2775775"/>
              <a:ext cx="16200" cy="16075"/>
            </a:xfrm>
            <a:custGeom>
              <a:avLst/>
              <a:gdLst/>
              <a:ahLst/>
              <a:cxnLst/>
              <a:rect l="l" t="t" r="r" b="b"/>
              <a:pathLst>
                <a:path w="648" h="643" extrusionOk="0">
                  <a:moveTo>
                    <a:pt x="319" y="1"/>
                  </a:moveTo>
                  <a:cubicBezTo>
                    <a:pt x="234" y="1"/>
                    <a:pt x="151" y="29"/>
                    <a:pt x="101" y="82"/>
                  </a:cubicBezTo>
                  <a:cubicBezTo>
                    <a:pt x="39" y="144"/>
                    <a:pt x="5" y="220"/>
                    <a:pt x="1" y="317"/>
                  </a:cubicBezTo>
                  <a:cubicBezTo>
                    <a:pt x="1" y="403"/>
                    <a:pt x="34" y="490"/>
                    <a:pt x="87" y="532"/>
                  </a:cubicBezTo>
                  <a:cubicBezTo>
                    <a:pt x="149" y="600"/>
                    <a:pt x="236" y="643"/>
                    <a:pt x="322" y="643"/>
                  </a:cubicBezTo>
                  <a:cubicBezTo>
                    <a:pt x="408" y="643"/>
                    <a:pt x="495" y="605"/>
                    <a:pt x="548" y="552"/>
                  </a:cubicBezTo>
                  <a:cubicBezTo>
                    <a:pt x="605" y="485"/>
                    <a:pt x="648" y="412"/>
                    <a:pt x="648" y="326"/>
                  </a:cubicBezTo>
                  <a:cubicBezTo>
                    <a:pt x="648" y="240"/>
                    <a:pt x="619" y="153"/>
                    <a:pt x="557" y="96"/>
                  </a:cubicBezTo>
                  <a:cubicBezTo>
                    <a:pt x="496" y="31"/>
                    <a:pt x="407"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5" name="Google Shape;65;p2"/>
            <p:cNvSpPr/>
            <p:nvPr/>
          </p:nvSpPr>
          <p:spPr>
            <a:xfrm>
              <a:off x="-4237975" y="2808525"/>
              <a:ext cx="16225" cy="16200"/>
            </a:xfrm>
            <a:custGeom>
              <a:avLst/>
              <a:gdLst/>
              <a:ahLst/>
              <a:cxnLst/>
              <a:rect l="l" t="t" r="r" b="b"/>
              <a:pathLst>
                <a:path w="649" h="648" extrusionOk="0">
                  <a:moveTo>
                    <a:pt x="319" y="1"/>
                  </a:moveTo>
                  <a:cubicBezTo>
                    <a:pt x="234" y="1"/>
                    <a:pt x="153" y="29"/>
                    <a:pt x="102" y="81"/>
                  </a:cubicBezTo>
                  <a:cubicBezTo>
                    <a:pt x="34" y="143"/>
                    <a:pt x="0" y="230"/>
                    <a:pt x="0" y="316"/>
                  </a:cubicBezTo>
                  <a:cubicBezTo>
                    <a:pt x="0" y="393"/>
                    <a:pt x="29" y="480"/>
                    <a:pt x="91" y="546"/>
                  </a:cubicBezTo>
                  <a:cubicBezTo>
                    <a:pt x="159" y="599"/>
                    <a:pt x="231" y="643"/>
                    <a:pt x="317" y="648"/>
                  </a:cubicBezTo>
                  <a:cubicBezTo>
                    <a:pt x="404" y="648"/>
                    <a:pt x="490" y="604"/>
                    <a:pt x="547" y="551"/>
                  </a:cubicBezTo>
                  <a:cubicBezTo>
                    <a:pt x="610" y="489"/>
                    <a:pt x="643" y="402"/>
                    <a:pt x="643" y="326"/>
                  </a:cubicBezTo>
                  <a:cubicBezTo>
                    <a:pt x="649" y="240"/>
                    <a:pt x="614" y="154"/>
                    <a:pt x="562" y="101"/>
                  </a:cubicBezTo>
                  <a:cubicBezTo>
                    <a:pt x="498" y="32"/>
                    <a:pt x="407"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6" name="Google Shape;66;p2"/>
            <p:cNvSpPr/>
            <p:nvPr/>
          </p:nvSpPr>
          <p:spPr>
            <a:xfrm>
              <a:off x="-4206200" y="2841325"/>
              <a:ext cx="16250" cy="16125"/>
            </a:xfrm>
            <a:custGeom>
              <a:avLst/>
              <a:gdLst/>
              <a:ahLst/>
              <a:cxnLst/>
              <a:rect l="l" t="t" r="r" b="b"/>
              <a:pathLst>
                <a:path w="650" h="645" extrusionOk="0">
                  <a:moveTo>
                    <a:pt x="321" y="1"/>
                  </a:moveTo>
                  <a:cubicBezTo>
                    <a:pt x="239" y="1"/>
                    <a:pt x="160" y="28"/>
                    <a:pt x="111" y="80"/>
                  </a:cubicBezTo>
                  <a:cubicBezTo>
                    <a:pt x="49" y="146"/>
                    <a:pt x="5" y="233"/>
                    <a:pt x="1" y="314"/>
                  </a:cubicBezTo>
                  <a:cubicBezTo>
                    <a:pt x="1" y="401"/>
                    <a:pt x="30" y="492"/>
                    <a:pt x="97" y="545"/>
                  </a:cubicBezTo>
                  <a:cubicBezTo>
                    <a:pt x="160" y="612"/>
                    <a:pt x="236" y="640"/>
                    <a:pt x="322" y="645"/>
                  </a:cubicBezTo>
                  <a:cubicBezTo>
                    <a:pt x="408" y="645"/>
                    <a:pt x="495" y="616"/>
                    <a:pt x="558" y="549"/>
                  </a:cubicBezTo>
                  <a:cubicBezTo>
                    <a:pt x="616" y="487"/>
                    <a:pt x="649" y="410"/>
                    <a:pt x="649" y="324"/>
                  </a:cubicBezTo>
                  <a:cubicBezTo>
                    <a:pt x="649" y="237"/>
                    <a:pt x="620" y="156"/>
                    <a:pt x="567" y="98"/>
                  </a:cubicBezTo>
                  <a:cubicBezTo>
                    <a:pt x="500" y="32"/>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7" name="Google Shape;67;p2"/>
            <p:cNvSpPr/>
            <p:nvPr/>
          </p:nvSpPr>
          <p:spPr>
            <a:xfrm>
              <a:off x="-4174425" y="2874175"/>
              <a:ext cx="16600" cy="16050"/>
            </a:xfrm>
            <a:custGeom>
              <a:avLst/>
              <a:gdLst/>
              <a:ahLst/>
              <a:cxnLst/>
              <a:rect l="l" t="t" r="r" b="b"/>
              <a:pathLst>
                <a:path w="664" h="642" extrusionOk="0">
                  <a:moveTo>
                    <a:pt x="338" y="0"/>
                  </a:moveTo>
                  <a:cubicBezTo>
                    <a:pt x="251" y="0"/>
                    <a:pt x="165" y="32"/>
                    <a:pt x="116" y="90"/>
                  </a:cubicBezTo>
                  <a:cubicBezTo>
                    <a:pt x="49" y="142"/>
                    <a:pt x="7" y="228"/>
                    <a:pt x="7" y="314"/>
                  </a:cubicBezTo>
                  <a:cubicBezTo>
                    <a:pt x="1" y="401"/>
                    <a:pt x="45" y="478"/>
                    <a:pt x="98" y="540"/>
                  </a:cubicBezTo>
                  <a:cubicBezTo>
                    <a:pt x="164" y="608"/>
                    <a:pt x="246" y="641"/>
                    <a:pt x="333" y="641"/>
                  </a:cubicBezTo>
                  <a:cubicBezTo>
                    <a:pt x="410" y="641"/>
                    <a:pt x="496" y="613"/>
                    <a:pt x="563" y="550"/>
                  </a:cubicBezTo>
                  <a:cubicBezTo>
                    <a:pt x="625" y="482"/>
                    <a:pt x="658" y="411"/>
                    <a:pt x="663" y="325"/>
                  </a:cubicBezTo>
                  <a:cubicBezTo>
                    <a:pt x="663" y="238"/>
                    <a:pt x="620" y="152"/>
                    <a:pt x="567" y="94"/>
                  </a:cubicBezTo>
                  <a:cubicBezTo>
                    <a:pt x="511" y="30"/>
                    <a:pt x="423"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8" name="Google Shape;68;p2"/>
            <p:cNvSpPr/>
            <p:nvPr/>
          </p:nvSpPr>
          <p:spPr>
            <a:xfrm>
              <a:off x="-4142250" y="2907050"/>
              <a:ext cx="16225" cy="15925"/>
            </a:xfrm>
            <a:custGeom>
              <a:avLst/>
              <a:gdLst/>
              <a:ahLst/>
              <a:cxnLst/>
              <a:rect l="l" t="t" r="r" b="b"/>
              <a:pathLst>
                <a:path w="649" h="637" extrusionOk="0">
                  <a:moveTo>
                    <a:pt x="318" y="0"/>
                  </a:moveTo>
                  <a:cubicBezTo>
                    <a:pt x="235" y="0"/>
                    <a:pt x="155" y="28"/>
                    <a:pt x="102" y="84"/>
                  </a:cubicBezTo>
                  <a:cubicBezTo>
                    <a:pt x="38" y="151"/>
                    <a:pt x="5" y="223"/>
                    <a:pt x="0" y="310"/>
                  </a:cubicBezTo>
                  <a:cubicBezTo>
                    <a:pt x="0" y="396"/>
                    <a:pt x="34" y="482"/>
                    <a:pt x="87" y="540"/>
                  </a:cubicBezTo>
                  <a:cubicBezTo>
                    <a:pt x="149" y="602"/>
                    <a:pt x="235" y="636"/>
                    <a:pt x="321" y="636"/>
                  </a:cubicBezTo>
                  <a:cubicBezTo>
                    <a:pt x="327" y="636"/>
                    <a:pt x="332" y="636"/>
                    <a:pt x="337" y="636"/>
                  </a:cubicBezTo>
                  <a:cubicBezTo>
                    <a:pt x="418" y="636"/>
                    <a:pt x="497" y="604"/>
                    <a:pt x="547" y="554"/>
                  </a:cubicBezTo>
                  <a:cubicBezTo>
                    <a:pt x="605" y="492"/>
                    <a:pt x="648" y="405"/>
                    <a:pt x="648" y="319"/>
                  </a:cubicBezTo>
                  <a:cubicBezTo>
                    <a:pt x="648" y="233"/>
                    <a:pt x="620" y="146"/>
                    <a:pt x="556" y="93"/>
                  </a:cubicBezTo>
                  <a:cubicBezTo>
                    <a:pt x="495" y="32"/>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9" name="Google Shape;69;p2"/>
            <p:cNvSpPr/>
            <p:nvPr/>
          </p:nvSpPr>
          <p:spPr>
            <a:xfrm>
              <a:off x="-4110350" y="2939850"/>
              <a:ext cx="16225" cy="15975"/>
            </a:xfrm>
            <a:custGeom>
              <a:avLst/>
              <a:gdLst/>
              <a:ahLst/>
              <a:cxnLst/>
              <a:rect l="l" t="t" r="r" b="b"/>
              <a:pathLst>
                <a:path w="649" h="639" extrusionOk="0">
                  <a:moveTo>
                    <a:pt x="332" y="1"/>
                  </a:moveTo>
                  <a:cubicBezTo>
                    <a:pt x="250" y="1"/>
                    <a:pt x="166" y="32"/>
                    <a:pt x="101" y="96"/>
                  </a:cubicBezTo>
                  <a:cubicBezTo>
                    <a:pt x="35" y="149"/>
                    <a:pt x="0" y="236"/>
                    <a:pt x="0" y="313"/>
                  </a:cubicBezTo>
                  <a:cubicBezTo>
                    <a:pt x="0" y="393"/>
                    <a:pt x="29" y="485"/>
                    <a:pt x="92" y="537"/>
                  </a:cubicBezTo>
                  <a:cubicBezTo>
                    <a:pt x="144" y="601"/>
                    <a:pt x="230" y="634"/>
                    <a:pt x="317" y="639"/>
                  </a:cubicBezTo>
                  <a:cubicBezTo>
                    <a:pt x="403" y="639"/>
                    <a:pt x="489" y="610"/>
                    <a:pt x="542" y="557"/>
                  </a:cubicBezTo>
                  <a:cubicBezTo>
                    <a:pt x="610" y="490"/>
                    <a:pt x="644" y="418"/>
                    <a:pt x="648" y="317"/>
                  </a:cubicBezTo>
                  <a:cubicBezTo>
                    <a:pt x="648" y="236"/>
                    <a:pt x="615" y="158"/>
                    <a:pt x="553" y="92"/>
                  </a:cubicBezTo>
                  <a:cubicBezTo>
                    <a:pt x="495" y="32"/>
                    <a:pt x="415"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0" name="Google Shape;70;p2"/>
            <p:cNvSpPr/>
            <p:nvPr/>
          </p:nvSpPr>
          <p:spPr>
            <a:xfrm>
              <a:off x="-4078550" y="2972600"/>
              <a:ext cx="16200" cy="16225"/>
            </a:xfrm>
            <a:custGeom>
              <a:avLst/>
              <a:gdLst/>
              <a:ahLst/>
              <a:cxnLst/>
              <a:rect l="l" t="t" r="r" b="b"/>
              <a:pathLst>
                <a:path w="648" h="649" extrusionOk="0">
                  <a:moveTo>
                    <a:pt x="332" y="0"/>
                  </a:moveTo>
                  <a:cubicBezTo>
                    <a:pt x="250" y="0"/>
                    <a:pt x="166" y="31"/>
                    <a:pt x="101" y="97"/>
                  </a:cubicBezTo>
                  <a:cubicBezTo>
                    <a:pt x="38" y="159"/>
                    <a:pt x="0" y="235"/>
                    <a:pt x="0" y="321"/>
                  </a:cubicBezTo>
                  <a:cubicBezTo>
                    <a:pt x="0" y="398"/>
                    <a:pt x="34" y="485"/>
                    <a:pt x="96" y="547"/>
                  </a:cubicBezTo>
                  <a:cubicBezTo>
                    <a:pt x="149" y="604"/>
                    <a:pt x="235" y="648"/>
                    <a:pt x="322" y="648"/>
                  </a:cubicBezTo>
                  <a:cubicBezTo>
                    <a:pt x="326" y="648"/>
                    <a:pt x="331" y="649"/>
                    <a:pt x="335" y="649"/>
                  </a:cubicBezTo>
                  <a:cubicBezTo>
                    <a:pt x="425" y="649"/>
                    <a:pt x="497" y="607"/>
                    <a:pt x="547" y="557"/>
                  </a:cubicBezTo>
                  <a:cubicBezTo>
                    <a:pt x="614" y="504"/>
                    <a:pt x="648" y="418"/>
                    <a:pt x="648" y="332"/>
                  </a:cubicBezTo>
                  <a:cubicBezTo>
                    <a:pt x="648" y="245"/>
                    <a:pt x="619" y="159"/>
                    <a:pt x="552" y="91"/>
                  </a:cubicBezTo>
                  <a:cubicBezTo>
                    <a:pt x="495" y="31"/>
                    <a:pt x="41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1" name="Google Shape;71;p2"/>
            <p:cNvSpPr/>
            <p:nvPr/>
          </p:nvSpPr>
          <p:spPr>
            <a:xfrm>
              <a:off x="-4046775" y="3005525"/>
              <a:ext cx="16325" cy="16025"/>
            </a:xfrm>
            <a:custGeom>
              <a:avLst/>
              <a:gdLst/>
              <a:ahLst/>
              <a:cxnLst/>
              <a:rect l="l" t="t" r="r" b="b"/>
              <a:pathLst>
                <a:path w="653" h="641" extrusionOk="0">
                  <a:moveTo>
                    <a:pt x="334" y="1"/>
                  </a:moveTo>
                  <a:cubicBezTo>
                    <a:pt x="250" y="1"/>
                    <a:pt x="166" y="31"/>
                    <a:pt x="105" y="89"/>
                  </a:cubicBezTo>
                  <a:cubicBezTo>
                    <a:pt x="39" y="146"/>
                    <a:pt x="5" y="228"/>
                    <a:pt x="5" y="315"/>
                  </a:cubicBezTo>
                  <a:cubicBezTo>
                    <a:pt x="1" y="401"/>
                    <a:pt x="43" y="487"/>
                    <a:pt x="96" y="545"/>
                  </a:cubicBezTo>
                  <a:cubicBezTo>
                    <a:pt x="149" y="607"/>
                    <a:pt x="236" y="640"/>
                    <a:pt x="322" y="640"/>
                  </a:cubicBezTo>
                  <a:cubicBezTo>
                    <a:pt x="328" y="641"/>
                    <a:pt x="334" y="641"/>
                    <a:pt x="339" y="641"/>
                  </a:cubicBezTo>
                  <a:cubicBezTo>
                    <a:pt x="427" y="641"/>
                    <a:pt x="499" y="608"/>
                    <a:pt x="561" y="549"/>
                  </a:cubicBezTo>
                  <a:cubicBezTo>
                    <a:pt x="614" y="497"/>
                    <a:pt x="648" y="410"/>
                    <a:pt x="648" y="324"/>
                  </a:cubicBezTo>
                  <a:cubicBezTo>
                    <a:pt x="652" y="237"/>
                    <a:pt x="619" y="161"/>
                    <a:pt x="557" y="89"/>
                  </a:cubicBezTo>
                  <a:cubicBezTo>
                    <a:pt x="498" y="30"/>
                    <a:pt x="416"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2" name="Google Shape;72;p2"/>
            <p:cNvSpPr/>
            <p:nvPr/>
          </p:nvSpPr>
          <p:spPr>
            <a:xfrm>
              <a:off x="-4014650" y="3038300"/>
              <a:ext cx="16225" cy="16125"/>
            </a:xfrm>
            <a:custGeom>
              <a:avLst/>
              <a:gdLst/>
              <a:ahLst/>
              <a:cxnLst/>
              <a:rect l="l" t="t" r="r" b="b"/>
              <a:pathLst>
                <a:path w="649" h="645" extrusionOk="0">
                  <a:moveTo>
                    <a:pt x="323" y="0"/>
                  </a:moveTo>
                  <a:cubicBezTo>
                    <a:pt x="236" y="0"/>
                    <a:pt x="151" y="29"/>
                    <a:pt x="102" y="83"/>
                  </a:cubicBezTo>
                  <a:cubicBezTo>
                    <a:pt x="40" y="146"/>
                    <a:pt x="6" y="232"/>
                    <a:pt x="1" y="319"/>
                  </a:cubicBezTo>
                  <a:cubicBezTo>
                    <a:pt x="1" y="405"/>
                    <a:pt x="35" y="491"/>
                    <a:pt x="87" y="543"/>
                  </a:cubicBezTo>
                  <a:cubicBezTo>
                    <a:pt x="150" y="606"/>
                    <a:pt x="226" y="644"/>
                    <a:pt x="323" y="644"/>
                  </a:cubicBezTo>
                  <a:cubicBezTo>
                    <a:pt x="395" y="644"/>
                    <a:pt x="485" y="611"/>
                    <a:pt x="548" y="549"/>
                  </a:cubicBezTo>
                  <a:cubicBezTo>
                    <a:pt x="601" y="496"/>
                    <a:pt x="649" y="410"/>
                    <a:pt x="649" y="323"/>
                  </a:cubicBezTo>
                  <a:cubicBezTo>
                    <a:pt x="649" y="241"/>
                    <a:pt x="611" y="150"/>
                    <a:pt x="558" y="97"/>
                  </a:cubicBezTo>
                  <a:cubicBezTo>
                    <a:pt x="504" y="31"/>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3" name="Google Shape;73;p2"/>
            <p:cNvSpPr/>
            <p:nvPr/>
          </p:nvSpPr>
          <p:spPr>
            <a:xfrm>
              <a:off x="-3982725" y="3071200"/>
              <a:ext cx="16200" cy="15950"/>
            </a:xfrm>
            <a:custGeom>
              <a:avLst/>
              <a:gdLst/>
              <a:ahLst/>
              <a:cxnLst/>
              <a:rect l="l" t="t" r="r" b="b"/>
              <a:pathLst>
                <a:path w="648" h="638" extrusionOk="0">
                  <a:moveTo>
                    <a:pt x="320" y="0"/>
                  </a:moveTo>
                  <a:cubicBezTo>
                    <a:pt x="240" y="0"/>
                    <a:pt x="160" y="29"/>
                    <a:pt x="101" y="86"/>
                  </a:cubicBezTo>
                  <a:cubicBezTo>
                    <a:pt x="34" y="148"/>
                    <a:pt x="1" y="225"/>
                    <a:pt x="1" y="312"/>
                  </a:cubicBezTo>
                  <a:cubicBezTo>
                    <a:pt x="1" y="398"/>
                    <a:pt x="29" y="485"/>
                    <a:pt x="82" y="537"/>
                  </a:cubicBezTo>
                  <a:cubicBezTo>
                    <a:pt x="145" y="604"/>
                    <a:pt x="221" y="638"/>
                    <a:pt x="317" y="638"/>
                  </a:cubicBezTo>
                  <a:cubicBezTo>
                    <a:pt x="404" y="638"/>
                    <a:pt x="490" y="609"/>
                    <a:pt x="548" y="547"/>
                  </a:cubicBezTo>
                  <a:cubicBezTo>
                    <a:pt x="610" y="480"/>
                    <a:pt x="643" y="407"/>
                    <a:pt x="643" y="321"/>
                  </a:cubicBezTo>
                  <a:cubicBezTo>
                    <a:pt x="648" y="245"/>
                    <a:pt x="614" y="159"/>
                    <a:pt x="552" y="91"/>
                  </a:cubicBezTo>
                  <a:cubicBezTo>
                    <a:pt x="487" y="30"/>
                    <a:pt x="403"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 name="Google Shape;74;p2"/>
            <p:cNvSpPr/>
            <p:nvPr/>
          </p:nvSpPr>
          <p:spPr>
            <a:xfrm>
              <a:off x="-3950950" y="3104100"/>
              <a:ext cx="16225" cy="15825"/>
            </a:xfrm>
            <a:custGeom>
              <a:avLst/>
              <a:gdLst/>
              <a:ahLst/>
              <a:cxnLst/>
              <a:rect l="l" t="t" r="r" b="b"/>
              <a:pathLst>
                <a:path w="649" h="633" extrusionOk="0">
                  <a:moveTo>
                    <a:pt x="322" y="0"/>
                  </a:moveTo>
                  <a:cubicBezTo>
                    <a:pt x="239" y="0"/>
                    <a:pt x="156" y="28"/>
                    <a:pt x="101" y="81"/>
                  </a:cubicBezTo>
                  <a:cubicBezTo>
                    <a:pt x="34" y="133"/>
                    <a:pt x="1" y="220"/>
                    <a:pt x="1" y="306"/>
                  </a:cubicBezTo>
                  <a:cubicBezTo>
                    <a:pt x="1" y="402"/>
                    <a:pt x="30" y="479"/>
                    <a:pt x="97" y="546"/>
                  </a:cubicBezTo>
                  <a:cubicBezTo>
                    <a:pt x="149" y="599"/>
                    <a:pt x="236" y="632"/>
                    <a:pt x="322" y="632"/>
                  </a:cubicBezTo>
                  <a:cubicBezTo>
                    <a:pt x="327" y="632"/>
                    <a:pt x="333" y="632"/>
                    <a:pt x="338" y="632"/>
                  </a:cubicBezTo>
                  <a:cubicBezTo>
                    <a:pt x="417" y="632"/>
                    <a:pt x="485" y="599"/>
                    <a:pt x="548" y="541"/>
                  </a:cubicBezTo>
                  <a:cubicBezTo>
                    <a:pt x="615" y="488"/>
                    <a:pt x="648" y="402"/>
                    <a:pt x="648" y="315"/>
                  </a:cubicBezTo>
                  <a:cubicBezTo>
                    <a:pt x="648" y="238"/>
                    <a:pt x="619" y="152"/>
                    <a:pt x="553" y="90"/>
                  </a:cubicBezTo>
                  <a:cubicBezTo>
                    <a:pt x="494" y="29"/>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 name="Google Shape;75;p2"/>
            <p:cNvSpPr/>
            <p:nvPr/>
          </p:nvSpPr>
          <p:spPr>
            <a:xfrm>
              <a:off x="-3919150" y="3136875"/>
              <a:ext cx="16350" cy="16150"/>
            </a:xfrm>
            <a:custGeom>
              <a:avLst/>
              <a:gdLst/>
              <a:ahLst/>
              <a:cxnLst/>
              <a:rect l="l" t="t" r="r" b="b"/>
              <a:pathLst>
                <a:path w="654" h="646" extrusionOk="0">
                  <a:moveTo>
                    <a:pt x="327" y="1"/>
                  </a:moveTo>
                  <a:cubicBezTo>
                    <a:pt x="240" y="1"/>
                    <a:pt x="155" y="30"/>
                    <a:pt x="102" y="83"/>
                  </a:cubicBezTo>
                  <a:cubicBezTo>
                    <a:pt x="49" y="147"/>
                    <a:pt x="5" y="218"/>
                    <a:pt x="5" y="319"/>
                  </a:cubicBezTo>
                  <a:cubicBezTo>
                    <a:pt x="0" y="400"/>
                    <a:pt x="34" y="477"/>
                    <a:pt x="96" y="544"/>
                  </a:cubicBezTo>
                  <a:cubicBezTo>
                    <a:pt x="159" y="612"/>
                    <a:pt x="235" y="645"/>
                    <a:pt x="321" y="645"/>
                  </a:cubicBezTo>
                  <a:cubicBezTo>
                    <a:pt x="408" y="645"/>
                    <a:pt x="485" y="616"/>
                    <a:pt x="562" y="554"/>
                  </a:cubicBezTo>
                  <a:cubicBezTo>
                    <a:pt x="614" y="486"/>
                    <a:pt x="648" y="400"/>
                    <a:pt x="648" y="329"/>
                  </a:cubicBezTo>
                  <a:cubicBezTo>
                    <a:pt x="653" y="242"/>
                    <a:pt x="620" y="156"/>
                    <a:pt x="567" y="98"/>
                  </a:cubicBezTo>
                  <a:cubicBezTo>
                    <a:pt x="508" y="32"/>
                    <a:pt x="41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 name="Google Shape;76;p2"/>
            <p:cNvSpPr/>
            <p:nvPr/>
          </p:nvSpPr>
          <p:spPr>
            <a:xfrm>
              <a:off x="-3887250" y="3169750"/>
              <a:ext cx="14675" cy="16025"/>
            </a:xfrm>
            <a:custGeom>
              <a:avLst/>
              <a:gdLst/>
              <a:ahLst/>
              <a:cxnLst/>
              <a:rect l="l" t="t" r="r" b="b"/>
              <a:pathLst>
                <a:path w="587" h="641" extrusionOk="0">
                  <a:moveTo>
                    <a:pt x="325" y="1"/>
                  </a:moveTo>
                  <a:cubicBezTo>
                    <a:pt x="242" y="1"/>
                    <a:pt x="159" y="27"/>
                    <a:pt x="101" y="79"/>
                  </a:cubicBezTo>
                  <a:cubicBezTo>
                    <a:pt x="48" y="141"/>
                    <a:pt x="0" y="227"/>
                    <a:pt x="0" y="314"/>
                  </a:cubicBezTo>
                  <a:cubicBezTo>
                    <a:pt x="0" y="400"/>
                    <a:pt x="44" y="486"/>
                    <a:pt x="97" y="539"/>
                  </a:cubicBezTo>
                  <a:cubicBezTo>
                    <a:pt x="159" y="606"/>
                    <a:pt x="230" y="640"/>
                    <a:pt x="317" y="640"/>
                  </a:cubicBezTo>
                  <a:cubicBezTo>
                    <a:pt x="324" y="640"/>
                    <a:pt x="331" y="640"/>
                    <a:pt x="338" y="640"/>
                  </a:cubicBezTo>
                  <a:cubicBezTo>
                    <a:pt x="428" y="640"/>
                    <a:pt x="494" y="606"/>
                    <a:pt x="557" y="549"/>
                  </a:cubicBezTo>
                  <a:cubicBezTo>
                    <a:pt x="567" y="535"/>
                    <a:pt x="582" y="520"/>
                    <a:pt x="586" y="506"/>
                  </a:cubicBezTo>
                  <a:lnTo>
                    <a:pt x="586" y="127"/>
                  </a:lnTo>
                  <a:cubicBezTo>
                    <a:pt x="582" y="117"/>
                    <a:pt x="571" y="108"/>
                    <a:pt x="562" y="93"/>
                  </a:cubicBezTo>
                  <a:cubicBezTo>
                    <a:pt x="503" y="31"/>
                    <a:pt x="414"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 name="Google Shape;77;p2"/>
            <p:cNvSpPr/>
            <p:nvPr/>
          </p:nvSpPr>
          <p:spPr>
            <a:xfrm>
              <a:off x="-4172000" y="2712275"/>
              <a:ext cx="16200" cy="16125"/>
            </a:xfrm>
            <a:custGeom>
              <a:avLst/>
              <a:gdLst/>
              <a:ahLst/>
              <a:cxnLst/>
              <a:rect l="l" t="t" r="r" b="b"/>
              <a:pathLst>
                <a:path w="648" h="645" extrusionOk="0">
                  <a:moveTo>
                    <a:pt x="317" y="1"/>
                  </a:moveTo>
                  <a:cubicBezTo>
                    <a:pt x="232" y="1"/>
                    <a:pt x="151" y="29"/>
                    <a:pt x="101" y="83"/>
                  </a:cubicBezTo>
                  <a:cubicBezTo>
                    <a:pt x="39" y="146"/>
                    <a:pt x="5" y="233"/>
                    <a:pt x="1" y="319"/>
                  </a:cubicBezTo>
                  <a:cubicBezTo>
                    <a:pt x="1" y="405"/>
                    <a:pt x="34" y="492"/>
                    <a:pt x="87" y="544"/>
                  </a:cubicBezTo>
                  <a:cubicBezTo>
                    <a:pt x="149" y="611"/>
                    <a:pt x="236" y="645"/>
                    <a:pt x="322" y="645"/>
                  </a:cubicBezTo>
                  <a:cubicBezTo>
                    <a:pt x="393" y="645"/>
                    <a:pt x="480" y="616"/>
                    <a:pt x="548" y="549"/>
                  </a:cubicBezTo>
                  <a:cubicBezTo>
                    <a:pt x="614" y="486"/>
                    <a:pt x="648" y="415"/>
                    <a:pt x="648" y="328"/>
                  </a:cubicBezTo>
                  <a:cubicBezTo>
                    <a:pt x="648" y="242"/>
                    <a:pt x="610" y="155"/>
                    <a:pt x="557" y="98"/>
                  </a:cubicBezTo>
                  <a:cubicBezTo>
                    <a:pt x="496"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 name="Google Shape;78;p2"/>
            <p:cNvSpPr/>
            <p:nvPr/>
          </p:nvSpPr>
          <p:spPr>
            <a:xfrm>
              <a:off x="-4140100" y="2745150"/>
              <a:ext cx="16225" cy="16000"/>
            </a:xfrm>
            <a:custGeom>
              <a:avLst/>
              <a:gdLst/>
              <a:ahLst/>
              <a:cxnLst/>
              <a:rect l="l" t="t" r="r" b="b"/>
              <a:pathLst>
                <a:path w="649" h="640" extrusionOk="0">
                  <a:moveTo>
                    <a:pt x="318" y="1"/>
                  </a:moveTo>
                  <a:cubicBezTo>
                    <a:pt x="238" y="1"/>
                    <a:pt x="155" y="28"/>
                    <a:pt x="87" y="88"/>
                  </a:cubicBezTo>
                  <a:cubicBezTo>
                    <a:pt x="34" y="150"/>
                    <a:pt x="1" y="236"/>
                    <a:pt x="1" y="313"/>
                  </a:cubicBezTo>
                  <a:cubicBezTo>
                    <a:pt x="1" y="400"/>
                    <a:pt x="29" y="477"/>
                    <a:pt x="82" y="544"/>
                  </a:cubicBezTo>
                  <a:cubicBezTo>
                    <a:pt x="144" y="606"/>
                    <a:pt x="231" y="639"/>
                    <a:pt x="317" y="639"/>
                  </a:cubicBezTo>
                  <a:cubicBezTo>
                    <a:pt x="323" y="639"/>
                    <a:pt x="330" y="640"/>
                    <a:pt x="336" y="640"/>
                  </a:cubicBezTo>
                  <a:cubicBezTo>
                    <a:pt x="416" y="640"/>
                    <a:pt x="494" y="607"/>
                    <a:pt x="543" y="558"/>
                  </a:cubicBezTo>
                  <a:cubicBezTo>
                    <a:pt x="600" y="495"/>
                    <a:pt x="643" y="419"/>
                    <a:pt x="649" y="322"/>
                  </a:cubicBezTo>
                  <a:cubicBezTo>
                    <a:pt x="649" y="236"/>
                    <a:pt x="605" y="150"/>
                    <a:pt x="552" y="98"/>
                  </a:cubicBezTo>
                  <a:cubicBezTo>
                    <a:pt x="492" y="34"/>
                    <a:pt x="406"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 name="Google Shape;79;p2"/>
            <p:cNvSpPr/>
            <p:nvPr/>
          </p:nvSpPr>
          <p:spPr>
            <a:xfrm>
              <a:off x="-4108325" y="2778100"/>
              <a:ext cx="16250" cy="16150"/>
            </a:xfrm>
            <a:custGeom>
              <a:avLst/>
              <a:gdLst/>
              <a:ahLst/>
              <a:cxnLst/>
              <a:rect l="l" t="t" r="r" b="b"/>
              <a:pathLst>
                <a:path w="650" h="646" extrusionOk="0">
                  <a:moveTo>
                    <a:pt x="318" y="1"/>
                  </a:moveTo>
                  <a:cubicBezTo>
                    <a:pt x="236" y="1"/>
                    <a:pt x="156" y="29"/>
                    <a:pt x="102" y="80"/>
                  </a:cubicBezTo>
                  <a:cubicBezTo>
                    <a:pt x="40" y="137"/>
                    <a:pt x="5" y="224"/>
                    <a:pt x="1" y="319"/>
                  </a:cubicBezTo>
                  <a:cubicBezTo>
                    <a:pt x="1" y="406"/>
                    <a:pt x="34" y="478"/>
                    <a:pt x="98" y="545"/>
                  </a:cubicBezTo>
                  <a:cubicBezTo>
                    <a:pt x="149" y="598"/>
                    <a:pt x="236" y="641"/>
                    <a:pt x="322" y="645"/>
                  </a:cubicBezTo>
                  <a:cubicBezTo>
                    <a:pt x="408" y="645"/>
                    <a:pt x="481" y="603"/>
                    <a:pt x="548" y="550"/>
                  </a:cubicBezTo>
                  <a:cubicBezTo>
                    <a:pt x="616" y="488"/>
                    <a:pt x="649" y="401"/>
                    <a:pt x="649" y="329"/>
                  </a:cubicBezTo>
                  <a:cubicBezTo>
                    <a:pt x="649" y="228"/>
                    <a:pt x="605" y="142"/>
                    <a:pt x="552" y="98"/>
                  </a:cubicBezTo>
                  <a:cubicBezTo>
                    <a:pt x="493" y="32"/>
                    <a:pt x="405"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0" name="Google Shape;80;p2"/>
            <p:cNvSpPr/>
            <p:nvPr/>
          </p:nvSpPr>
          <p:spPr>
            <a:xfrm>
              <a:off x="-4076525" y="2810750"/>
              <a:ext cx="16325" cy="16025"/>
            </a:xfrm>
            <a:custGeom>
              <a:avLst/>
              <a:gdLst/>
              <a:ahLst/>
              <a:cxnLst/>
              <a:rect l="l" t="t" r="r" b="b"/>
              <a:pathLst>
                <a:path w="653" h="641" extrusionOk="0">
                  <a:moveTo>
                    <a:pt x="326" y="0"/>
                  </a:moveTo>
                  <a:cubicBezTo>
                    <a:pt x="245" y="0"/>
                    <a:pt x="165" y="29"/>
                    <a:pt x="106" y="88"/>
                  </a:cubicBezTo>
                  <a:cubicBezTo>
                    <a:pt x="39" y="151"/>
                    <a:pt x="6" y="237"/>
                    <a:pt x="6" y="324"/>
                  </a:cubicBezTo>
                  <a:cubicBezTo>
                    <a:pt x="0" y="410"/>
                    <a:pt x="35" y="486"/>
                    <a:pt x="97" y="548"/>
                  </a:cubicBezTo>
                  <a:cubicBezTo>
                    <a:pt x="150" y="606"/>
                    <a:pt x="236" y="640"/>
                    <a:pt x="322" y="640"/>
                  </a:cubicBezTo>
                  <a:cubicBezTo>
                    <a:pt x="409" y="640"/>
                    <a:pt x="495" y="612"/>
                    <a:pt x="547" y="559"/>
                  </a:cubicBezTo>
                  <a:cubicBezTo>
                    <a:pt x="615" y="491"/>
                    <a:pt x="648" y="419"/>
                    <a:pt x="648" y="333"/>
                  </a:cubicBezTo>
                  <a:cubicBezTo>
                    <a:pt x="653" y="247"/>
                    <a:pt x="620" y="160"/>
                    <a:pt x="557" y="94"/>
                  </a:cubicBezTo>
                  <a:cubicBezTo>
                    <a:pt x="496" y="32"/>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1" name="Google Shape;81;p2"/>
            <p:cNvSpPr/>
            <p:nvPr/>
          </p:nvSpPr>
          <p:spPr>
            <a:xfrm>
              <a:off x="-4044600" y="2843675"/>
              <a:ext cx="16200" cy="16075"/>
            </a:xfrm>
            <a:custGeom>
              <a:avLst/>
              <a:gdLst/>
              <a:ahLst/>
              <a:cxnLst/>
              <a:rect l="l" t="t" r="r" b="b"/>
              <a:pathLst>
                <a:path w="648" h="643" extrusionOk="0">
                  <a:moveTo>
                    <a:pt x="323" y="1"/>
                  </a:moveTo>
                  <a:cubicBezTo>
                    <a:pt x="238" y="1"/>
                    <a:pt x="154" y="29"/>
                    <a:pt x="100" y="81"/>
                  </a:cubicBezTo>
                  <a:cubicBezTo>
                    <a:pt x="43" y="148"/>
                    <a:pt x="0" y="220"/>
                    <a:pt x="0" y="316"/>
                  </a:cubicBezTo>
                  <a:cubicBezTo>
                    <a:pt x="0" y="402"/>
                    <a:pt x="38" y="489"/>
                    <a:pt x="96" y="546"/>
                  </a:cubicBezTo>
                  <a:cubicBezTo>
                    <a:pt x="149" y="599"/>
                    <a:pt x="235" y="642"/>
                    <a:pt x="321" y="642"/>
                  </a:cubicBezTo>
                  <a:cubicBezTo>
                    <a:pt x="327" y="642"/>
                    <a:pt x="333" y="642"/>
                    <a:pt x="338" y="642"/>
                  </a:cubicBezTo>
                  <a:cubicBezTo>
                    <a:pt x="426" y="642"/>
                    <a:pt x="497" y="601"/>
                    <a:pt x="547" y="551"/>
                  </a:cubicBezTo>
                  <a:cubicBezTo>
                    <a:pt x="609" y="498"/>
                    <a:pt x="647" y="412"/>
                    <a:pt x="647" y="325"/>
                  </a:cubicBezTo>
                  <a:cubicBezTo>
                    <a:pt x="647" y="239"/>
                    <a:pt x="618" y="153"/>
                    <a:pt x="561" y="101"/>
                  </a:cubicBezTo>
                  <a:cubicBezTo>
                    <a:pt x="502" y="32"/>
                    <a:pt x="41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 name="Google Shape;82;p2"/>
            <p:cNvSpPr/>
            <p:nvPr/>
          </p:nvSpPr>
          <p:spPr>
            <a:xfrm>
              <a:off x="-4012475" y="2876500"/>
              <a:ext cx="16225" cy="16100"/>
            </a:xfrm>
            <a:custGeom>
              <a:avLst/>
              <a:gdLst/>
              <a:ahLst/>
              <a:cxnLst/>
              <a:rect l="l" t="t" r="r" b="b"/>
              <a:pathLst>
                <a:path w="649" h="644" extrusionOk="0">
                  <a:moveTo>
                    <a:pt x="325" y="0"/>
                  </a:moveTo>
                  <a:cubicBezTo>
                    <a:pt x="241" y="0"/>
                    <a:pt x="155" y="31"/>
                    <a:pt x="86" y="92"/>
                  </a:cubicBezTo>
                  <a:cubicBezTo>
                    <a:pt x="35" y="145"/>
                    <a:pt x="0" y="227"/>
                    <a:pt x="0" y="313"/>
                  </a:cubicBezTo>
                  <a:cubicBezTo>
                    <a:pt x="0" y="400"/>
                    <a:pt x="29" y="491"/>
                    <a:pt x="82" y="544"/>
                  </a:cubicBezTo>
                  <a:cubicBezTo>
                    <a:pt x="144" y="606"/>
                    <a:pt x="221" y="639"/>
                    <a:pt x="317" y="644"/>
                  </a:cubicBezTo>
                  <a:cubicBezTo>
                    <a:pt x="403" y="644"/>
                    <a:pt x="480" y="611"/>
                    <a:pt x="547" y="548"/>
                  </a:cubicBezTo>
                  <a:cubicBezTo>
                    <a:pt x="610" y="486"/>
                    <a:pt x="644" y="409"/>
                    <a:pt x="644" y="323"/>
                  </a:cubicBezTo>
                  <a:cubicBezTo>
                    <a:pt x="648" y="236"/>
                    <a:pt x="615" y="164"/>
                    <a:pt x="542" y="88"/>
                  </a:cubicBezTo>
                  <a:cubicBezTo>
                    <a:pt x="484" y="29"/>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 name="Google Shape;83;p2"/>
            <p:cNvSpPr/>
            <p:nvPr/>
          </p:nvSpPr>
          <p:spPr>
            <a:xfrm>
              <a:off x="-3980675" y="2909375"/>
              <a:ext cx="16200" cy="16000"/>
            </a:xfrm>
            <a:custGeom>
              <a:avLst/>
              <a:gdLst/>
              <a:ahLst/>
              <a:cxnLst/>
              <a:rect l="l" t="t" r="r" b="b"/>
              <a:pathLst>
                <a:path w="648" h="640" extrusionOk="0">
                  <a:moveTo>
                    <a:pt x="321" y="1"/>
                  </a:moveTo>
                  <a:cubicBezTo>
                    <a:pt x="240" y="1"/>
                    <a:pt x="160" y="30"/>
                    <a:pt x="101" y="87"/>
                  </a:cubicBezTo>
                  <a:cubicBezTo>
                    <a:pt x="34" y="150"/>
                    <a:pt x="0" y="226"/>
                    <a:pt x="0" y="312"/>
                  </a:cubicBezTo>
                  <a:cubicBezTo>
                    <a:pt x="0" y="409"/>
                    <a:pt x="29" y="485"/>
                    <a:pt x="81" y="538"/>
                  </a:cubicBezTo>
                  <a:cubicBezTo>
                    <a:pt x="149" y="605"/>
                    <a:pt x="220" y="639"/>
                    <a:pt x="322" y="639"/>
                  </a:cubicBezTo>
                  <a:cubicBezTo>
                    <a:pt x="403" y="639"/>
                    <a:pt x="490" y="611"/>
                    <a:pt x="547" y="558"/>
                  </a:cubicBezTo>
                  <a:cubicBezTo>
                    <a:pt x="599" y="490"/>
                    <a:pt x="648" y="409"/>
                    <a:pt x="648" y="323"/>
                  </a:cubicBezTo>
                  <a:cubicBezTo>
                    <a:pt x="648" y="236"/>
                    <a:pt x="619" y="159"/>
                    <a:pt x="552" y="92"/>
                  </a:cubicBezTo>
                  <a:cubicBezTo>
                    <a:pt x="488" y="31"/>
                    <a:pt x="404"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 name="Google Shape;84;p2"/>
            <p:cNvSpPr/>
            <p:nvPr/>
          </p:nvSpPr>
          <p:spPr>
            <a:xfrm>
              <a:off x="-3948900" y="2942175"/>
              <a:ext cx="16325" cy="15925"/>
            </a:xfrm>
            <a:custGeom>
              <a:avLst/>
              <a:gdLst/>
              <a:ahLst/>
              <a:cxnLst/>
              <a:rect l="l" t="t" r="r" b="b"/>
              <a:pathLst>
                <a:path w="653" h="637" extrusionOk="0">
                  <a:moveTo>
                    <a:pt x="328" y="1"/>
                  </a:moveTo>
                  <a:cubicBezTo>
                    <a:pt x="245" y="1"/>
                    <a:pt x="162" y="29"/>
                    <a:pt x="101" y="85"/>
                  </a:cubicBezTo>
                  <a:cubicBezTo>
                    <a:pt x="39" y="147"/>
                    <a:pt x="5" y="224"/>
                    <a:pt x="5" y="311"/>
                  </a:cubicBezTo>
                  <a:cubicBezTo>
                    <a:pt x="1" y="406"/>
                    <a:pt x="34" y="493"/>
                    <a:pt x="96" y="536"/>
                  </a:cubicBezTo>
                  <a:cubicBezTo>
                    <a:pt x="149" y="603"/>
                    <a:pt x="236" y="637"/>
                    <a:pt x="322" y="637"/>
                  </a:cubicBezTo>
                  <a:cubicBezTo>
                    <a:pt x="408" y="637"/>
                    <a:pt x="495" y="608"/>
                    <a:pt x="548" y="555"/>
                  </a:cubicBezTo>
                  <a:cubicBezTo>
                    <a:pt x="614" y="493"/>
                    <a:pt x="648" y="415"/>
                    <a:pt x="648" y="320"/>
                  </a:cubicBezTo>
                  <a:cubicBezTo>
                    <a:pt x="652" y="234"/>
                    <a:pt x="619" y="156"/>
                    <a:pt x="557" y="90"/>
                  </a:cubicBezTo>
                  <a:cubicBezTo>
                    <a:pt x="498" y="31"/>
                    <a:pt x="41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 name="Google Shape;85;p2"/>
            <p:cNvSpPr/>
            <p:nvPr/>
          </p:nvSpPr>
          <p:spPr>
            <a:xfrm>
              <a:off x="-3917000" y="2975050"/>
              <a:ext cx="16225" cy="16150"/>
            </a:xfrm>
            <a:custGeom>
              <a:avLst/>
              <a:gdLst/>
              <a:ahLst/>
              <a:cxnLst/>
              <a:rect l="l" t="t" r="r" b="b"/>
              <a:pathLst>
                <a:path w="649" h="646" extrusionOk="0">
                  <a:moveTo>
                    <a:pt x="325" y="1"/>
                  </a:moveTo>
                  <a:cubicBezTo>
                    <a:pt x="243" y="1"/>
                    <a:pt x="162" y="30"/>
                    <a:pt x="102" y="85"/>
                  </a:cubicBezTo>
                  <a:cubicBezTo>
                    <a:pt x="34" y="147"/>
                    <a:pt x="1" y="229"/>
                    <a:pt x="1" y="315"/>
                  </a:cubicBezTo>
                  <a:cubicBezTo>
                    <a:pt x="1" y="402"/>
                    <a:pt x="29" y="478"/>
                    <a:pt x="96" y="546"/>
                  </a:cubicBezTo>
                  <a:cubicBezTo>
                    <a:pt x="149" y="597"/>
                    <a:pt x="231" y="646"/>
                    <a:pt x="317" y="646"/>
                  </a:cubicBezTo>
                  <a:cubicBezTo>
                    <a:pt x="404" y="646"/>
                    <a:pt x="490" y="617"/>
                    <a:pt x="557" y="550"/>
                  </a:cubicBezTo>
                  <a:cubicBezTo>
                    <a:pt x="614" y="488"/>
                    <a:pt x="643" y="402"/>
                    <a:pt x="649" y="325"/>
                  </a:cubicBezTo>
                  <a:cubicBezTo>
                    <a:pt x="649" y="238"/>
                    <a:pt x="620" y="166"/>
                    <a:pt x="552" y="90"/>
                  </a:cubicBezTo>
                  <a:cubicBezTo>
                    <a:pt x="490" y="30"/>
                    <a:pt x="407"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 name="Google Shape;86;p2"/>
            <p:cNvSpPr/>
            <p:nvPr/>
          </p:nvSpPr>
          <p:spPr>
            <a:xfrm>
              <a:off x="-3885225" y="3007875"/>
              <a:ext cx="12650" cy="16100"/>
            </a:xfrm>
            <a:custGeom>
              <a:avLst/>
              <a:gdLst/>
              <a:ahLst/>
              <a:cxnLst/>
              <a:rect l="l" t="t" r="r" b="b"/>
              <a:pathLst>
                <a:path w="506" h="644" extrusionOk="0">
                  <a:moveTo>
                    <a:pt x="336" y="1"/>
                  </a:moveTo>
                  <a:cubicBezTo>
                    <a:pt x="251" y="1"/>
                    <a:pt x="164" y="32"/>
                    <a:pt x="102" y="90"/>
                  </a:cubicBezTo>
                  <a:cubicBezTo>
                    <a:pt x="49" y="143"/>
                    <a:pt x="5" y="230"/>
                    <a:pt x="5" y="316"/>
                  </a:cubicBezTo>
                  <a:cubicBezTo>
                    <a:pt x="1" y="403"/>
                    <a:pt x="34" y="480"/>
                    <a:pt x="98" y="542"/>
                  </a:cubicBezTo>
                  <a:cubicBezTo>
                    <a:pt x="149" y="609"/>
                    <a:pt x="236" y="643"/>
                    <a:pt x="322" y="643"/>
                  </a:cubicBezTo>
                  <a:cubicBezTo>
                    <a:pt x="395" y="643"/>
                    <a:pt x="452" y="628"/>
                    <a:pt x="505" y="595"/>
                  </a:cubicBezTo>
                  <a:lnTo>
                    <a:pt x="505" y="48"/>
                  </a:lnTo>
                  <a:cubicBezTo>
                    <a:pt x="456" y="16"/>
                    <a:pt x="39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 name="Google Shape;87;p2"/>
            <p:cNvSpPr/>
            <p:nvPr/>
          </p:nvSpPr>
          <p:spPr>
            <a:xfrm>
              <a:off x="-4010450" y="2714775"/>
              <a:ext cx="16250" cy="16025"/>
            </a:xfrm>
            <a:custGeom>
              <a:avLst/>
              <a:gdLst/>
              <a:ahLst/>
              <a:cxnLst/>
              <a:rect l="l" t="t" r="r" b="b"/>
              <a:pathLst>
                <a:path w="650" h="641" extrusionOk="0">
                  <a:moveTo>
                    <a:pt x="317" y="1"/>
                  </a:moveTo>
                  <a:cubicBezTo>
                    <a:pt x="234" y="1"/>
                    <a:pt x="150" y="28"/>
                    <a:pt x="92" y="84"/>
                  </a:cubicBezTo>
                  <a:cubicBezTo>
                    <a:pt x="34" y="142"/>
                    <a:pt x="1" y="224"/>
                    <a:pt x="1" y="310"/>
                  </a:cubicBezTo>
                  <a:cubicBezTo>
                    <a:pt x="1" y="396"/>
                    <a:pt x="30" y="472"/>
                    <a:pt x="83" y="540"/>
                  </a:cubicBezTo>
                  <a:cubicBezTo>
                    <a:pt x="136" y="602"/>
                    <a:pt x="222" y="636"/>
                    <a:pt x="308" y="640"/>
                  </a:cubicBezTo>
                  <a:cubicBezTo>
                    <a:pt x="395" y="640"/>
                    <a:pt x="481" y="607"/>
                    <a:pt x="548" y="545"/>
                  </a:cubicBezTo>
                  <a:cubicBezTo>
                    <a:pt x="616" y="483"/>
                    <a:pt x="649" y="406"/>
                    <a:pt x="649" y="319"/>
                  </a:cubicBezTo>
                  <a:cubicBezTo>
                    <a:pt x="649" y="233"/>
                    <a:pt x="620" y="161"/>
                    <a:pt x="552" y="93"/>
                  </a:cubicBezTo>
                  <a:cubicBezTo>
                    <a:pt x="493"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 name="Google Shape;88;p2"/>
            <p:cNvSpPr/>
            <p:nvPr/>
          </p:nvSpPr>
          <p:spPr>
            <a:xfrm>
              <a:off x="-3978650" y="2747575"/>
              <a:ext cx="16325" cy="15975"/>
            </a:xfrm>
            <a:custGeom>
              <a:avLst/>
              <a:gdLst/>
              <a:ahLst/>
              <a:cxnLst/>
              <a:rect l="l" t="t" r="r" b="b"/>
              <a:pathLst>
                <a:path w="653" h="639" extrusionOk="0">
                  <a:moveTo>
                    <a:pt x="326" y="1"/>
                  </a:moveTo>
                  <a:cubicBezTo>
                    <a:pt x="238" y="1"/>
                    <a:pt x="153" y="33"/>
                    <a:pt x="101" y="87"/>
                  </a:cubicBezTo>
                  <a:cubicBezTo>
                    <a:pt x="39" y="139"/>
                    <a:pt x="6" y="225"/>
                    <a:pt x="6" y="312"/>
                  </a:cubicBezTo>
                  <a:cubicBezTo>
                    <a:pt x="0" y="409"/>
                    <a:pt x="35" y="485"/>
                    <a:pt x="86" y="537"/>
                  </a:cubicBezTo>
                  <a:cubicBezTo>
                    <a:pt x="150" y="605"/>
                    <a:pt x="236" y="639"/>
                    <a:pt x="322" y="639"/>
                  </a:cubicBezTo>
                  <a:cubicBezTo>
                    <a:pt x="409" y="639"/>
                    <a:pt x="485" y="610"/>
                    <a:pt x="547" y="548"/>
                  </a:cubicBezTo>
                  <a:cubicBezTo>
                    <a:pt x="615" y="490"/>
                    <a:pt x="648" y="404"/>
                    <a:pt x="648" y="322"/>
                  </a:cubicBezTo>
                  <a:cubicBezTo>
                    <a:pt x="653" y="236"/>
                    <a:pt x="610" y="145"/>
                    <a:pt x="557" y="92"/>
                  </a:cubicBezTo>
                  <a:cubicBezTo>
                    <a:pt x="494" y="29"/>
                    <a:pt x="409"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 name="Google Shape;89;p2"/>
            <p:cNvSpPr/>
            <p:nvPr/>
          </p:nvSpPr>
          <p:spPr>
            <a:xfrm>
              <a:off x="-3946725" y="2780375"/>
              <a:ext cx="16200" cy="15925"/>
            </a:xfrm>
            <a:custGeom>
              <a:avLst/>
              <a:gdLst/>
              <a:ahLst/>
              <a:cxnLst/>
              <a:rect l="l" t="t" r="r" b="b"/>
              <a:pathLst>
                <a:path w="648" h="637" extrusionOk="0">
                  <a:moveTo>
                    <a:pt x="319" y="0"/>
                  </a:moveTo>
                  <a:cubicBezTo>
                    <a:pt x="236" y="0"/>
                    <a:pt x="154" y="28"/>
                    <a:pt x="100" y="84"/>
                  </a:cubicBezTo>
                  <a:cubicBezTo>
                    <a:pt x="33" y="147"/>
                    <a:pt x="0" y="224"/>
                    <a:pt x="0" y="310"/>
                  </a:cubicBezTo>
                  <a:cubicBezTo>
                    <a:pt x="0" y="406"/>
                    <a:pt x="29" y="483"/>
                    <a:pt x="96" y="545"/>
                  </a:cubicBezTo>
                  <a:cubicBezTo>
                    <a:pt x="149" y="603"/>
                    <a:pt x="230" y="636"/>
                    <a:pt x="317" y="636"/>
                  </a:cubicBezTo>
                  <a:cubicBezTo>
                    <a:pt x="403" y="636"/>
                    <a:pt x="479" y="607"/>
                    <a:pt x="547" y="545"/>
                  </a:cubicBezTo>
                  <a:cubicBezTo>
                    <a:pt x="614" y="483"/>
                    <a:pt x="643" y="406"/>
                    <a:pt x="647" y="319"/>
                  </a:cubicBezTo>
                  <a:cubicBezTo>
                    <a:pt x="647" y="243"/>
                    <a:pt x="618" y="157"/>
                    <a:pt x="552" y="89"/>
                  </a:cubicBezTo>
                  <a:cubicBezTo>
                    <a:pt x="493" y="30"/>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 name="Google Shape;90;p2"/>
            <p:cNvSpPr/>
            <p:nvPr/>
          </p:nvSpPr>
          <p:spPr>
            <a:xfrm>
              <a:off x="-3914950" y="2813225"/>
              <a:ext cx="16200" cy="16175"/>
            </a:xfrm>
            <a:custGeom>
              <a:avLst/>
              <a:gdLst/>
              <a:ahLst/>
              <a:cxnLst/>
              <a:rect l="l" t="t" r="r" b="b"/>
              <a:pathLst>
                <a:path w="648" h="647" extrusionOk="0">
                  <a:moveTo>
                    <a:pt x="322" y="1"/>
                  </a:moveTo>
                  <a:cubicBezTo>
                    <a:pt x="238" y="1"/>
                    <a:pt x="155" y="28"/>
                    <a:pt x="100" y="81"/>
                  </a:cubicBezTo>
                  <a:cubicBezTo>
                    <a:pt x="38" y="133"/>
                    <a:pt x="5" y="219"/>
                    <a:pt x="5" y="316"/>
                  </a:cubicBezTo>
                  <a:cubicBezTo>
                    <a:pt x="0" y="402"/>
                    <a:pt x="34" y="478"/>
                    <a:pt x="96" y="546"/>
                  </a:cubicBezTo>
                  <a:cubicBezTo>
                    <a:pt x="158" y="599"/>
                    <a:pt x="235" y="646"/>
                    <a:pt x="322" y="646"/>
                  </a:cubicBezTo>
                  <a:cubicBezTo>
                    <a:pt x="408" y="646"/>
                    <a:pt x="485" y="617"/>
                    <a:pt x="556" y="541"/>
                  </a:cubicBezTo>
                  <a:cubicBezTo>
                    <a:pt x="614" y="489"/>
                    <a:pt x="647" y="402"/>
                    <a:pt x="647" y="325"/>
                  </a:cubicBezTo>
                  <a:cubicBezTo>
                    <a:pt x="647" y="239"/>
                    <a:pt x="619" y="152"/>
                    <a:pt x="556" y="90"/>
                  </a:cubicBezTo>
                  <a:cubicBezTo>
                    <a:pt x="496" y="30"/>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1" name="Google Shape;91;p2"/>
            <p:cNvSpPr/>
            <p:nvPr/>
          </p:nvSpPr>
          <p:spPr>
            <a:xfrm>
              <a:off x="-3883050" y="2846075"/>
              <a:ext cx="10475" cy="16075"/>
            </a:xfrm>
            <a:custGeom>
              <a:avLst/>
              <a:gdLst/>
              <a:ahLst/>
              <a:cxnLst/>
              <a:rect l="l" t="t" r="r" b="b"/>
              <a:pathLst>
                <a:path w="419" h="643" extrusionOk="0">
                  <a:moveTo>
                    <a:pt x="321" y="0"/>
                  </a:moveTo>
                  <a:cubicBezTo>
                    <a:pt x="237" y="0"/>
                    <a:pt x="153" y="29"/>
                    <a:pt x="101" y="81"/>
                  </a:cubicBezTo>
                  <a:cubicBezTo>
                    <a:pt x="44" y="143"/>
                    <a:pt x="0" y="220"/>
                    <a:pt x="0" y="316"/>
                  </a:cubicBezTo>
                  <a:cubicBezTo>
                    <a:pt x="0" y="402"/>
                    <a:pt x="39" y="488"/>
                    <a:pt x="91" y="541"/>
                  </a:cubicBezTo>
                  <a:cubicBezTo>
                    <a:pt x="149" y="599"/>
                    <a:pt x="230" y="643"/>
                    <a:pt x="317" y="643"/>
                  </a:cubicBezTo>
                  <a:cubicBezTo>
                    <a:pt x="356" y="643"/>
                    <a:pt x="389" y="638"/>
                    <a:pt x="418" y="628"/>
                  </a:cubicBezTo>
                  <a:lnTo>
                    <a:pt x="418" y="14"/>
                  </a:lnTo>
                  <a:cubicBezTo>
                    <a:pt x="387" y="5"/>
                    <a:pt x="35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2" name="Google Shape;92;p2"/>
            <p:cNvSpPr/>
            <p:nvPr/>
          </p:nvSpPr>
          <p:spPr>
            <a:xfrm>
              <a:off x="-4407100" y="3291550"/>
              <a:ext cx="16475" cy="8175"/>
            </a:xfrm>
            <a:custGeom>
              <a:avLst/>
              <a:gdLst/>
              <a:ahLst/>
              <a:cxnLst/>
              <a:rect l="l" t="t" r="r" b="b"/>
              <a:pathLst>
                <a:path w="659" h="327" extrusionOk="0">
                  <a:moveTo>
                    <a:pt x="327" y="1"/>
                  </a:moveTo>
                  <a:cubicBezTo>
                    <a:pt x="241" y="1"/>
                    <a:pt x="155" y="32"/>
                    <a:pt x="96" y="96"/>
                  </a:cubicBezTo>
                  <a:cubicBezTo>
                    <a:pt x="44" y="149"/>
                    <a:pt x="1" y="230"/>
                    <a:pt x="1" y="316"/>
                  </a:cubicBezTo>
                  <a:lnTo>
                    <a:pt x="653" y="326"/>
                  </a:lnTo>
                  <a:cubicBezTo>
                    <a:pt x="658" y="230"/>
                    <a:pt x="614" y="158"/>
                    <a:pt x="562" y="101"/>
                  </a:cubicBezTo>
                  <a:cubicBezTo>
                    <a:pt x="504" y="34"/>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3" name="Google Shape;93;p2"/>
            <p:cNvSpPr/>
            <p:nvPr/>
          </p:nvSpPr>
          <p:spPr>
            <a:xfrm>
              <a:off x="-4245650" y="3294000"/>
              <a:ext cx="16450" cy="8100"/>
            </a:xfrm>
            <a:custGeom>
              <a:avLst/>
              <a:gdLst/>
              <a:ahLst/>
              <a:cxnLst/>
              <a:rect l="l" t="t" r="r" b="b"/>
              <a:pathLst>
                <a:path w="658" h="324" extrusionOk="0">
                  <a:moveTo>
                    <a:pt x="328" y="1"/>
                  </a:moveTo>
                  <a:cubicBezTo>
                    <a:pt x="246" y="1"/>
                    <a:pt x="167" y="28"/>
                    <a:pt x="115" y="80"/>
                  </a:cubicBezTo>
                  <a:cubicBezTo>
                    <a:pt x="48" y="142"/>
                    <a:pt x="6" y="228"/>
                    <a:pt x="0" y="315"/>
                  </a:cubicBezTo>
                  <a:lnTo>
                    <a:pt x="658" y="324"/>
                  </a:lnTo>
                  <a:cubicBezTo>
                    <a:pt x="658" y="237"/>
                    <a:pt x="620" y="151"/>
                    <a:pt x="567" y="98"/>
                  </a:cubicBezTo>
                  <a:cubicBezTo>
                    <a:pt x="505" y="32"/>
                    <a:pt x="41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4" name="Google Shape;94;p2"/>
            <p:cNvSpPr/>
            <p:nvPr/>
          </p:nvSpPr>
          <p:spPr>
            <a:xfrm>
              <a:off x="-4083850" y="3296350"/>
              <a:ext cx="16225" cy="8025"/>
            </a:xfrm>
            <a:custGeom>
              <a:avLst/>
              <a:gdLst/>
              <a:ahLst/>
              <a:cxnLst/>
              <a:rect l="l" t="t" r="r" b="b"/>
              <a:pathLst>
                <a:path w="649" h="321" extrusionOk="0">
                  <a:moveTo>
                    <a:pt x="317" y="1"/>
                  </a:moveTo>
                  <a:cubicBezTo>
                    <a:pt x="232" y="1"/>
                    <a:pt x="151" y="29"/>
                    <a:pt x="102" y="81"/>
                  </a:cubicBezTo>
                  <a:cubicBezTo>
                    <a:pt x="40" y="143"/>
                    <a:pt x="5" y="221"/>
                    <a:pt x="1" y="312"/>
                  </a:cubicBezTo>
                  <a:lnTo>
                    <a:pt x="649" y="321"/>
                  </a:lnTo>
                  <a:cubicBezTo>
                    <a:pt x="649" y="239"/>
                    <a:pt x="610" y="153"/>
                    <a:pt x="558" y="101"/>
                  </a:cubicBezTo>
                  <a:cubicBezTo>
                    <a:pt x="496"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5" name="Google Shape;95;p2"/>
            <p:cNvSpPr/>
            <p:nvPr/>
          </p:nvSpPr>
          <p:spPr>
            <a:xfrm>
              <a:off x="-3922275" y="3298750"/>
              <a:ext cx="16200" cy="8050"/>
            </a:xfrm>
            <a:custGeom>
              <a:avLst/>
              <a:gdLst/>
              <a:ahLst/>
              <a:cxnLst/>
              <a:rect l="l" t="t" r="r" b="b"/>
              <a:pathLst>
                <a:path w="648" h="322" extrusionOk="0">
                  <a:moveTo>
                    <a:pt x="319" y="0"/>
                  </a:moveTo>
                  <a:cubicBezTo>
                    <a:pt x="234" y="0"/>
                    <a:pt x="151" y="29"/>
                    <a:pt x="101" y="81"/>
                  </a:cubicBezTo>
                  <a:cubicBezTo>
                    <a:pt x="39" y="143"/>
                    <a:pt x="5" y="216"/>
                    <a:pt x="1" y="311"/>
                  </a:cubicBezTo>
                  <a:lnTo>
                    <a:pt x="648" y="322"/>
                  </a:lnTo>
                  <a:cubicBezTo>
                    <a:pt x="648" y="235"/>
                    <a:pt x="605" y="149"/>
                    <a:pt x="552" y="96"/>
                  </a:cubicBezTo>
                  <a:cubicBezTo>
                    <a:pt x="494" y="30"/>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6" name="Google Shape;96;p2"/>
            <p:cNvSpPr/>
            <p:nvPr/>
          </p:nvSpPr>
          <p:spPr>
            <a:xfrm>
              <a:off x="-4559175" y="3289325"/>
              <a:ext cx="9500" cy="8125"/>
            </a:xfrm>
            <a:custGeom>
              <a:avLst/>
              <a:gdLst/>
              <a:ahLst/>
              <a:cxnLst/>
              <a:rect l="l" t="t" r="r" b="b"/>
              <a:pathLst>
                <a:path w="380" h="325" extrusionOk="0">
                  <a:moveTo>
                    <a:pt x="41" y="0"/>
                  </a:moveTo>
                  <a:cubicBezTo>
                    <a:pt x="29" y="0"/>
                    <a:pt x="17" y="1"/>
                    <a:pt x="5" y="2"/>
                  </a:cubicBezTo>
                  <a:lnTo>
                    <a:pt x="0" y="319"/>
                  </a:lnTo>
                  <a:lnTo>
                    <a:pt x="379" y="324"/>
                  </a:lnTo>
                  <a:cubicBezTo>
                    <a:pt x="379" y="238"/>
                    <a:pt x="335" y="152"/>
                    <a:pt x="283" y="99"/>
                  </a:cubicBezTo>
                  <a:cubicBezTo>
                    <a:pt x="224" y="31"/>
                    <a:pt x="131"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7" name="Google Shape;97;p2"/>
            <p:cNvSpPr/>
            <p:nvPr/>
          </p:nvSpPr>
          <p:spPr>
            <a:xfrm>
              <a:off x="-4556900" y="3127425"/>
              <a:ext cx="10325" cy="16250"/>
            </a:xfrm>
            <a:custGeom>
              <a:avLst/>
              <a:gdLst/>
              <a:ahLst/>
              <a:cxnLst/>
              <a:rect l="l" t="t" r="r" b="b"/>
              <a:pathLst>
                <a:path w="413" h="650" extrusionOk="0">
                  <a:moveTo>
                    <a:pt x="94" y="0"/>
                  </a:moveTo>
                  <a:cubicBezTo>
                    <a:pt x="65" y="0"/>
                    <a:pt x="37" y="4"/>
                    <a:pt x="9" y="11"/>
                  </a:cubicBezTo>
                  <a:lnTo>
                    <a:pt x="0" y="634"/>
                  </a:lnTo>
                  <a:cubicBezTo>
                    <a:pt x="29" y="644"/>
                    <a:pt x="58" y="649"/>
                    <a:pt x="87" y="649"/>
                  </a:cubicBezTo>
                  <a:cubicBezTo>
                    <a:pt x="173" y="649"/>
                    <a:pt x="250" y="620"/>
                    <a:pt x="326" y="553"/>
                  </a:cubicBezTo>
                  <a:cubicBezTo>
                    <a:pt x="379" y="490"/>
                    <a:pt x="412" y="404"/>
                    <a:pt x="412" y="328"/>
                  </a:cubicBezTo>
                  <a:cubicBezTo>
                    <a:pt x="412" y="246"/>
                    <a:pt x="384" y="155"/>
                    <a:pt x="331" y="102"/>
                  </a:cubicBezTo>
                  <a:cubicBezTo>
                    <a:pt x="270" y="34"/>
                    <a:pt x="181"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8" name="Google Shape;98;p2"/>
            <p:cNvSpPr/>
            <p:nvPr/>
          </p:nvSpPr>
          <p:spPr>
            <a:xfrm>
              <a:off x="-4554625" y="2965725"/>
              <a:ext cx="10200" cy="16125"/>
            </a:xfrm>
            <a:custGeom>
              <a:avLst/>
              <a:gdLst/>
              <a:ahLst/>
              <a:cxnLst/>
              <a:rect l="l" t="t" r="r" b="b"/>
              <a:pathLst>
                <a:path w="408" h="645" extrusionOk="0">
                  <a:moveTo>
                    <a:pt x="82" y="0"/>
                  </a:moveTo>
                  <a:cubicBezTo>
                    <a:pt x="57" y="0"/>
                    <a:pt x="33" y="2"/>
                    <a:pt x="9" y="7"/>
                  </a:cubicBezTo>
                  <a:lnTo>
                    <a:pt x="0" y="631"/>
                  </a:lnTo>
                  <a:cubicBezTo>
                    <a:pt x="29" y="640"/>
                    <a:pt x="53" y="645"/>
                    <a:pt x="77" y="645"/>
                  </a:cubicBezTo>
                  <a:cubicBezTo>
                    <a:pt x="164" y="645"/>
                    <a:pt x="250" y="611"/>
                    <a:pt x="308" y="549"/>
                  </a:cubicBezTo>
                  <a:cubicBezTo>
                    <a:pt x="370" y="487"/>
                    <a:pt x="403" y="410"/>
                    <a:pt x="403" y="323"/>
                  </a:cubicBezTo>
                  <a:cubicBezTo>
                    <a:pt x="408" y="237"/>
                    <a:pt x="374" y="151"/>
                    <a:pt x="321" y="98"/>
                  </a:cubicBezTo>
                  <a:cubicBezTo>
                    <a:pt x="262" y="30"/>
                    <a:pt x="171"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9" name="Google Shape;99;p2"/>
            <p:cNvSpPr/>
            <p:nvPr/>
          </p:nvSpPr>
          <p:spPr>
            <a:xfrm>
              <a:off x="-4552250" y="2803750"/>
              <a:ext cx="9875" cy="16050"/>
            </a:xfrm>
            <a:custGeom>
              <a:avLst/>
              <a:gdLst/>
              <a:ahLst/>
              <a:cxnLst/>
              <a:rect l="l" t="t" r="r" b="b"/>
              <a:pathLst>
                <a:path w="395" h="642" extrusionOk="0">
                  <a:moveTo>
                    <a:pt x="86" y="0"/>
                  </a:moveTo>
                  <a:cubicBezTo>
                    <a:pt x="62" y="0"/>
                    <a:pt x="36" y="3"/>
                    <a:pt x="11" y="8"/>
                  </a:cubicBezTo>
                  <a:lnTo>
                    <a:pt x="1" y="633"/>
                  </a:lnTo>
                  <a:cubicBezTo>
                    <a:pt x="25" y="637"/>
                    <a:pt x="44" y="637"/>
                    <a:pt x="69" y="642"/>
                  </a:cubicBezTo>
                  <a:cubicBezTo>
                    <a:pt x="155" y="642"/>
                    <a:pt x="241" y="608"/>
                    <a:pt x="294" y="555"/>
                  </a:cubicBezTo>
                  <a:cubicBezTo>
                    <a:pt x="361" y="493"/>
                    <a:pt x="395" y="407"/>
                    <a:pt x="395" y="330"/>
                  </a:cubicBezTo>
                  <a:cubicBezTo>
                    <a:pt x="395" y="243"/>
                    <a:pt x="366" y="166"/>
                    <a:pt x="299" y="95"/>
                  </a:cubicBezTo>
                  <a:cubicBezTo>
                    <a:pt x="247" y="32"/>
                    <a:pt x="169"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00" name="Google Shape;100;p2"/>
            <p:cNvSpPr/>
            <p:nvPr/>
          </p:nvSpPr>
          <p:spPr>
            <a:xfrm>
              <a:off x="-4546350" y="3969350"/>
              <a:ext cx="16200" cy="16225"/>
            </a:xfrm>
            <a:custGeom>
              <a:avLst/>
              <a:gdLst/>
              <a:ahLst/>
              <a:cxnLst/>
              <a:rect l="l" t="t" r="r" b="b"/>
              <a:pathLst>
                <a:path w="648" h="649" extrusionOk="0">
                  <a:moveTo>
                    <a:pt x="331" y="0"/>
                  </a:moveTo>
                  <a:cubicBezTo>
                    <a:pt x="248" y="0"/>
                    <a:pt x="163" y="32"/>
                    <a:pt x="101" y="97"/>
                  </a:cubicBezTo>
                  <a:cubicBezTo>
                    <a:pt x="39" y="159"/>
                    <a:pt x="5" y="230"/>
                    <a:pt x="1" y="317"/>
                  </a:cubicBezTo>
                  <a:cubicBezTo>
                    <a:pt x="1" y="403"/>
                    <a:pt x="34" y="480"/>
                    <a:pt x="96" y="547"/>
                  </a:cubicBezTo>
                  <a:cubicBezTo>
                    <a:pt x="159" y="615"/>
                    <a:pt x="236" y="648"/>
                    <a:pt x="322" y="648"/>
                  </a:cubicBezTo>
                  <a:cubicBezTo>
                    <a:pt x="408" y="648"/>
                    <a:pt x="495" y="605"/>
                    <a:pt x="548" y="552"/>
                  </a:cubicBezTo>
                  <a:cubicBezTo>
                    <a:pt x="615" y="500"/>
                    <a:pt x="648" y="414"/>
                    <a:pt x="648" y="327"/>
                  </a:cubicBezTo>
                  <a:cubicBezTo>
                    <a:pt x="648" y="241"/>
                    <a:pt x="619" y="154"/>
                    <a:pt x="557" y="91"/>
                  </a:cubicBezTo>
                  <a:cubicBezTo>
                    <a:pt x="497" y="31"/>
                    <a:pt x="415"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01" name="Google Shape;101;p2"/>
            <p:cNvSpPr/>
            <p:nvPr/>
          </p:nvSpPr>
          <p:spPr>
            <a:xfrm>
              <a:off x="-4514450" y="4002125"/>
              <a:ext cx="16200" cy="16175"/>
            </a:xfrm>
            <a:custGeom>
              <a:avLst/>
              <a:gdLst/>
              <a:ahLst/>
              <a:cxnLst/>
              <a:rect l="l" t="t" r="r" b="b"/>
              <a:pathLst>
                <a:path w="648" h="647" extrusionOk="0">
                  <a:moveTo>
                    <a:pt x="329" y="1"/>
                  </a:moveTo>
                  <a:cubicBezTo>
                    <a:pt x="245" y="1"/>
                    <a:pt x="160" y="32"/>
                    <a:pt x="101" y="95"/>
                  </a:cubicBezTo>
                  <a:cubicBezTo>
                    <a:pt x="43" y="148"/>
                    <a:pt x="1" y="234"/>
                    <a:pt x="1" y="321"/>
                  </a:cubicBezTo>
                  <a:cubicBezTo>
                    <a:pt x="1" y="407"/>
                    <a:pt x="29" y="484"/>
                    <a:pt x="92" y="547"/>
                  </a:cubicBezTo>
                  <a:cubicBezTo>
                    <a:pt x="158" y="613"/>
                    <a:pt x="245" y="647"/>
                    <a:pt x="327" y="647"/>
                  </a:cubicBezTo>
                  <a:cubicBezTo>
                    <a:pt x="404" y="647"/>
                    <a:pt x="490" y="618"/>
                    <a:pt x="557" y="556"/>
                  </a:cubicBezTo>
                  <a:cubicBezTo>
                    <a:pt x="614" y="489"/>
                    <a:pt x="643" y="416"/>
                    <a:pt x="648" y="330"/>
                  </a:cubicBezTo>
                  <a:cubicBezTo>
                    <a:pt x="648" y="244"/>
                    <a:pt x="619" y="157"/>
                    <a:pt x="561" y="100"/>
                  </a:cubicBezTo>
                  <a:cubicBezTo>
                    <a:pt x="503" y="34"/>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02" name="Google Shape;102;p2"/>
            <p:cNvSpPr/>
            <p:nvPr/>
          </p:nvSpPr>
          <p:spPr>
            <a:xfrm>
              <a:off x="-4544175" y="3807575"/>
              <a:ext cx="16200" cy="16175"/>
            </a:xfrm>
            <a:custGeom>
              <a:avLst/>
              <a:gdLst/>
              <a:ahLst/>
              <a:cxnLst/>
              <a:rect l="l" t="t" r="r" b="b"/>
              <a:pathLst>
                <a:path w="648" h="647" extrusionOk="0">
                  <a:moveTo>
                    <a:pt x="324" y="0"/>
                  </a:moveTo>
                  <a:cubicBezTo>
                    <a:pt x="241" y="0"/>
                    <a:pt x="159" y="31"/>
                    <a:pt x="100" y="95"/>
                  </a:cubicBezTo>
                  <a:cubicBezTo>
                    <a:pt x="34" y="143"/>
                    <a:pt x="0" y="229"/>
                    <a:pt x="0" y="315"/>
                  </a:cubicBezTo>
                  <a:cubicBezTo>
                    <a:pt x="0" y="402"/>
                    <a:pt x="29" y="479"/>
                    <a:pt x="91" y="546"/>
                  </a:cubicBezTo>
                  <a:cubicBezTo>
                    <a:pt x="158" y="614"/>
                    <a:pt x="230" y="647"/>
                    <a:pt x="317" y="647"/>
                  </a:cubicBezTo>
                  <a:cubicBezTo>
                    <a:pt x="403" y="647"/>
                    <a:pt x="490" y="618"/>
                    <a:pt x="547" y="551"/>
                  </a:cubicBezTo>
                  <a:cubicBezTo>
                    <a:pt x="609" y="488"/>
                    <a:pt x="643" y="412"/>
                    <a:pt x="647" y="326"/>
                  </a:cubicBezTo>
                  <a:cubicBezTo>
                    <a:pt x="647" y="239"/>
                    <a:pt x="614" y="153"/>
                    <a:pt x="561" y="100"/>
                  </a:cubicBezTo>
                  <a:cubicBezTo>
                    <a:pt x="498" y="34"/>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03" name="Google Shape;103;p2"/>
            <p:cNvSpPr/>
            <p:nvPr/>
          </p:nvSpPr>
          <p:spPr>
            <a:xfrm>
              <a:off x="-4512400" y="3840300"/>
              <a:ext cx="16200" cy="16200"/>
            </a:xfrm>
            <a:custGeom>
              <a:avLst/>
              <a:gdLst/>
              <a:ahLst/>
              <a:cxnLst/>
              <a:rect l="l" t="t" r="r" b="b"/>
              <a:pathLst>
                <a:path w="648" h="648" extrusionOk="0">
                  <a:moveTo>
                    <a:pt x="334" y="0"/>
                  </a:moveTo>
                  <a:cubicBezTo>
                    <a:pt x="252" y="0"/>
                    <a:pt x="168" y="31"/>
                    <a:pt x="101" y="96"/>
                  </a:cubicBezTo>
                  <a:cubicBezTo>
                    <a:pt x="38" y="158"/>
                    <a:pt x="5" y="235"/>
                    <a:pt x="0" y="321"/>
                  </a:cubicBezTo>
                  <a:cubicBezTo>
                    <a:pt x="0" y="408"/>
                    <a:pt x="43" y="494"/>
                    <a:pt x="96" y="547"/>
                  </a:cubicBezTo>
                  <a:cubicBezTo>
                    <a:pt x="158" y="614"/>
                    <a:pt x="235" y="647"/>
                    <a:pt x="322" y="647"/>
                  </a:cubicBezTo>
                  <a:cubicBezTo>
                    <a:pt x="408" y="647"/>
                    <a:pt x="494" y="618"/>
                    <a:pt x="557" y="552"/>
                  </a:cubicBezTo>
                  <a:cubicBezTo>
                    <a:pt x="614" y="489"/>
                    <a:pt x="648" y="417"/>
                    <a:pt x="648" y="331"/>
                  </a:cubicBezTo>
                  <a:cubicBezTo>
                    <a:pt x="648" y="244"/>
                    <a:pt x="619" y="168"/>
                    <a:pt x="557" y="91"/>
                  </a:cubicBezTo>
                  <a:cubicBezTo>
                    <a:pt x="497" y="31"/>
                    <a:pt x="416"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04" name="Google Shape;104;p2"/>
            <p:cNvSpPr/>
            <p:nvPr/>
          </p:nvSpPr>
          <p:spPr>
            <a:xfrm>
              <a:off x="-4480625" y="3873200"/>
              <a:ext cx="16575" cy="16050"/>
            </a:xfrm>
            <a:custGeom>
              <a:avLst/>
              <a:gdLst/>
              <a:ahLst/>
              <a:cxnLst/>
              <a:rect l="l" t="t" r="r" b="b"/>
              <a:pathLst>
                <a:path w="663" h="642" extrusionOk="0">
                  <a:moveTo>
                    <a:pt x="328" y="1"/>
                  </a:moveTo>
                  <a:cubicBezTo>
                    <a:pt x="248" y="1"/>
                    <a:pt x="169" y="30"/>
                    <a:pt x="107" y="90"/>
                  </a:cubicBezTo>
                  <a:cubicBezTo>
                    <a:pt x="49" y="152"/>
                    <a:pt x="5" y="229"/>
                    <a:pt x="5" y="316"/>
                  </a:cubicBezTo>
                  <a:cubicBezTo>
                    <a:pt x="1" y="402"/>
                    <a:pt x="43" y="488"/>
                    <a:pt x="96" y="540"/>
                  </a:cubicBezTo>
                  <a:cubicBezTo>
                    <a:pt x="164" y="608"/>
                    <a:pt x="245" y="642"/>
                    <a:pt x="331" y="642"/>
                  </a:cubicBezTo>
                  <a:cubicBezTo>
                    <a:pt x="336" y="642"/>
                    <a:pt x="342" y="642"/>
                    <a:pt x="347" y="642"/>
                  </a:cubicBezTo>
                  <a:cubicBezTo>
                    <a:pt x="428" y="642"/>
                    <a:pt x="507" y="610"/>
                    <a:pt x="552" y="560"/>
                  </a:cubicBezTo>
                  <a:cubicBezTo>
                    <a:pt x="614" y="498"/>
                    <a:pt x="658" y="420"/>
                    <a:pt x="663" y="325"/>
                  </a:cubicBezTo>
                  <a:cubicBezTo>
                    <a:pt x="663" y="239"/>
                    <a:pt x="619" y="161"/>
                    <a:pt x="567" y="99"/>
                  </a:cubicBezTo>
                  <a:cubicBezTo>
                    <a:pt x="502" y="35"/>
                    <a:pt x="41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05" name="Google Shape;105;p2"/>
            <p:cNvSpPr/>
            <p:nvPr/>
          </p:nvSpPr>
          <p:spPr>
            <a:xfrm>
              <a:off x="-4448475" y="3906150"/>
              <a:ext cx="16200" cy="15975"/>
            </a:xfrm>
            <a:custGeom>
              <a:avLst/>
              <a:gdLst/>
              <a:ahLst/>
              <a:cxnLst/>
              <a:rect l="l" t="t" r="r" b="b"/>
              <a:pathLst>
                <a:path w="648" h="639" extrusionOk="0">
                  <a:moveTo>
                    <a:pt x="322" y="0"/>
                  </a:moveTo>
                  <a:cubicBezTo>
                    <a:pt x="236" y="0"/>
                    <a:pt x="152" y="31"/>
                    <a:pt x="101" y="86"/>
                  </a:cubicBezTo>
                  <a:cubicBezTo>
                    <a:pt x="39" y="134"/>
                    <a:pt x="5" y="221"/>
                    <a:pt x="1" y="307"/>
                  </a:cubicBezTo>
                  <a:cubicBezTo>
                    <a:pt x="1" y="393"/>
                    <a:pt x="34" y="480"/>
                    <a:pt x="96" y="537"/>
                  </a:cubicBezTo>
                  <a:cubicBezTo>
                    <a:pt x="149" y="604"/>
                    <a:pt x="236" y="633"/>
                    <a:pt x="322" y="639"/>
                  </a:cubicBezTo>
                  <a:cubicBezTo>
                    <a:pt x="408" y="639"/>
                    <a:pt x="484" y="610"/>
                    <a:pt x="548" y="552"/>
                  </a:cubicBezTo>
                  <a:cubicBezTo>
                    <a:pt x="615" y="489"/>
                    <a:pt x="648" y="403"/>
                    <a:pt x="648" y="316"/>
                  </a:cubicBezTo>
                  <a:cubicBezTo>
                    <a:pt x="648" y="230"/>
                    <a:pt x="610" y="143"/>
                    <a:pt x="557" y="101"/>
                  </a:cubicBezTo>
                  <a:cubicBezTo>
                    <a:pt x="497" y="31"/>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06" name="Google Shape;106;p2"/>
            <p:cNvSpPr/>
            <p:nvPr/>
          </p:nvSpPr>
          <p:spPr>
            <a:xfrm>
              <a:off x="-4416575" y="3938850"/>
              <a:ext cx="16200" cy="16250"/>
            </a:xfrm>
            <a:custGeom>
              <a:avLst/>
              <a:gdLst/>
              <a:ahLst/>
              <a:cxnLst/>
              <a:rect l="l" t="t" r="r" b="b"/>
              <a:pathLst>
                <a:path w="648" h="650" extrusionOk="0">
                  <a:moveTo>
                    <a:pt x="324" y="1"/>
                  </a:moveTo>
                  <a:cubicBezTo>
                    <a:pt x="242" y="1"/>
                    <a:pt x="160" y="30"/>
                    <a:pt x="101" y="88"/>
                  </a:cubicBezTo>
                  <a:cubicBezTo>
                    <a:pt x="34" y="150"/>
                    <a:pt x="1" y="237"/>
                    <a:pt x="1" y="314"/>
                  </a:cubicBezTo>
                  <a:cubicBezTo>
                    <a:pt x="1" y="410"/>
                    <a:pt x="29" y="487"/>
                    <a:pt x="92" y="540"/>
                  </a:cubicBezTo>
                  <a:cubicBezTo>
                    <a:pt x="149" y="606"/>
                    <a:pt x="231" y="649"/>
                    <a:pt x="317" y="649"/>
                  </a:cubicBezTo>
                  <a:cubicBezTo>
                    <a:pt x="404" y="649"/>
                    <a:pt x="490" y="611"/>
                    <a:pt x="548" y="558"/>
                  </a:cubicBezTo>
                  <a:cubicBezTo>
                    <a:pt x="610" y="491"/>
                    <a:pt x="643" y="410"/>
                    <a:pt x="648" y="323"/>
                  </a:cubicBezTo>
                  <a:cubicBezTo>
                    <a:pt x="648" y="246"/>
                    <a:pt x="614" y="160"/>
                    <a:pt x="552" y="93"/>
                  </a:cubicBezTo>
                  <a:cubicBezTo>
                    <a:pt x="494" y="32"/>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07" name="Google Shape;107;p2"/>
            <p:cNvSpPr/>
            <p:nvPr/>
          </p:nvSpPr>
          <p:spPr>
            <a:xfrm>
              <a:off x="-4384800" y="3971775"/>
              <a:ext cx="16250" cy="16075"/>
            </a:xfrm>
            <a:custGeom>
              <a:avLst/>
              <a:gdLst/>
              <a:ahLst/>
              <a:cxnLst/>
              <a:rect l="l" t="t" r="r" b="b"/>
              <a:pathLst>
                <a:path w="650" h="643" extrusionOk="0">
                  <a:moveTo>
                    <a:pt x="327" y="0"/>
                  </a:moveTo>
                  <a:cubicBezTo>
                    <a:pt x="242" y="0"/>
                    <a:pt x="161" y="29"/>
                    <a:pt x="111" y="80"/>
                  </a:cubicBezTo>
                  <a:cubicBezTo>
                    <a:pt x="49" y="144"/>
                    <a:pt x="6" y="230"/>
                    <a:pt x="1" y="317"/>
                  </a:cubicBezTo>
                  <a:cubicBezTo>
                    <a:pt x="1" y="403"/>
                    <a:pt x="34" y="479"/>
                    <a:pt x="96" y="547"/>
                  </a:cubicBezTo>
                  <a:cubicBezTo>
                    <a:pt x="160" y="609"/>
                    <a:pt x="236" y="642"/>
                    <a:pt x="322" y="642"/>
                  </a:cubicBezTo>
                  <a:cubicBezTo>
                    <a:pt x="327" y="643"/>
                    <a:pt x="333" y="643"/>
                    <a:pt x="338" y="643"/>
                  </a:cubicBezTo>
                  <a:cubicBezTo>
                    <a:pt x="419" y="643"/>
                    <a:pt x="498" y="610"/>
                    <a:pt x="548" y="551"/>
                  </a:cubicBezTo>
                  <a:cubicBezTo>
                    <a:pt x="615" y="489"/>
                    <a:pt x="649" y="412"/>
                    <a:pt x="649" y="326"/>
                  </a:cubicBezTo>
                  <a:cubicBezTo>
                    <a:pt x="649" y="239"/>
                    <a:pt x="620" y="153"/>
                    <a:pt x="567" y="100"/>
                  </a:cubicBezTo>
                  <a:cubicBezTo>
                    <a:pt x="506"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08" name="Google Shape;108;p2"/>
            <p:cNvSpPr/>
            <p:nvPr/>
          </p:nvSpPr>
          <p:spPr>
            <a:xfrm>
              <a:off x="-4352900" y="4004600"/>
              <a:ext cx="16250" cy="16125"/>
            </a:xfrm>
            <a:custGeom>
              <a:avLst/>
              <a:gdLst/>
              <a:ahLst/>
              <a:cxnLst/>
              <a:rect l="l" t="t" r="r" b="b"/>
              <a:pathLst>
                <a:path w="650" h="645" extrusionOk="0">
                  <a:moveTo>
                    <a:pt x="326" y="0"/>
                  </a:moveTo>
                  <a:cubicBezTo>
                    <a:pt x="239" y="0"/>
                    <a:pt x="154" y="30"/>
                    <a:pt x="102" y="87"/>
                  </a:cubicBezTo>
                  <a:cubicBezTo>
                    <a:pt x="45" y="145"/>
                    <a:pt x="1" y="231"/>
                    <a:pt x="1" y="317"/>
                  </a:cubicBezTo>
                  <a:cubicBezTo>
                    <a:pt x="1" y="404"/>
                    <a:pt x="30" y="476"/>
                    <a:pt x="93" y="543"/>
                  </a:cubicBezTo>
                  <a:cubicBezTo>
                    <a:pt x="155" y="610"/>
                    <a:pt x="241" y="639"/>
                    <a:pt x="328" y="644"/>
                  </a:cubicBezTo>
                  <a:cubicBezTo>
                    <a:pt x="414" y="644"/>
                    <a:pt x="490" y="616"/>
                    <a:pt x="558" y="548"/>
                  </a:cubicBezTo>
                  <a:cubicBezTo>
                    <a:pt x="611" y="495"/>
                    <a:pt x="644" y="408"/>
                    <a:pt x="644" y="328"/>
                  </a:cubicBezTo>
                  <a:cubicBezTo>
                    <a:pt x="649" y="241"/>
                    <a:pt x="616" y="149"/>
                    <a:pt x="563" y="97"/>
                  </a:cubicBezTo>
                  <a:cubicBezTo>
                    <a:pt x="504" y="32"/>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09" name="Google Shape;109;p2"/>
            <p:cNvSpPr/>
            <p:nvPr/>
          </p:nvSpPr>
          <p:spPr>
            <a:xfrm>
              <a:off x="-4542175" y="3645750"/>
              <a:ext cx="16250" cy="16200"/>
            </a:xfrm>
            <a:custGeom>
              <a:avLst/>
              <a:gdLst/>
              <a:ahLst/>
              <a:cxnLst/>
              <a:rect l="l" t="t" r="r" b="b"/>
              <a:pathLst>
                <a:path w="650" h="648" extrusionOk="0">
                  <a:moveTo>
                    <a:pt x="323" y="1"/>
                  </a:moveTo>
                  <a:cubicBezTo>
                    <a:pt x="238" y="1"/>
                    <a:pt x="156" y="30"/>
                    <a:pt x="102" y="81"/>
                  </a:cubicBezTo>
                  <a:cubicBezTo>
                    <a:pt x="40" y="144"/>
                    <a:pt x="7" y="231"/>
                    <a:pt x="1" y="317"/>
                  </a:cubicBezTo>
                  <a:cubicBezTo>
                    <a:pt x="1" y="393"/>
                    <a:pt x="35" y="479"/>
                    <a:pt x="97" y="547"/>
                  </a:cubicBezTo>
                  <a:cubicBezTo>
                    <a:pt x="160" y="609"/>
                    <a:pt x="246" y="647"/>
                    <a:pt x="323" y="647"/>
                  </a:cubicBezTo>
                  <a:cubicBezTo>
                    <a:pt x="410" y="647"/>
                    <a:pt x="496" y="605"/>
                    <a:pt x="548" y="552"/>
                  </a:cubicBezTo>
                  <a:cubicBezTo>
                    <a:pt x="616" y="490"/>
                    <a:pt x="649" y="413"/>
                    <a:pt x="649" y="326"/>
                  </a:cubicBezTo>
                  <a:cubicBezTo>
                    <a:pt x="649" y="231"/>
                    <a:pt x="620" y="153"/>
                    <a:pt x="567" y="100"/>
                  </a:cubicBezTo>
                  <a:cubicBezTo>
                    <a:pt x="502" y="32"/>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10" name="Google Shape;110;p2"/>
            <p:cNvSpPr/>
            <p:nvPr/>
          </p:nvSpPr>
          <p:spPr>
            <a:xfrm>
              <a:off x="-4510350" y="3678500"/>
              <a:ext cx="16300" cy="16200"/>
            </a:xfrm>
            <a:custGeom>
              <a:avLst/>
              <a:gdLst/>
              <a:ahLst/>
              <a:cxnLst/>
              <a:rect l="l" t="t" r="r" b="b"/>
              <a:pathLst>
                <a:path w="652" h="648" extrusionOk="0">
                  <a:moveTo>
                    <a:pt x="332" y="1"/>
                  </a:moveTo>
                  <a:cubicBezTo>
                    <a:pt x="251" y="1"/>
                    <a:pt x="169" y="32"/>
                    <a:pt x="105" y="95"/>
                  </a:cubicBezTo>
                  <a:cubicBezTo>
                    <a:pt x="38" y="158"/>
                    <a:pt x="5" y="234"/>
                    <a:pt x="5" y="321"/>
                  </a:cubicBezTo>
                  <a:cubicBezTo>
                    <a:pt x="0" y="407"/>
                    <a:pt x="34" y="480"/>
                    <a:pt x="96" y="546"/>
                  </a:cubicBezTo>
                  <a:cubicBezTo>
                    <a:pt x="163" y="613"/>
                    <a:pt x="235" y="648"/>
                    <a:pt x="321" y="648"/>
                  </a:cubicBezTo>
                  <a:cubicBezTo>
                    <a:pt x="417" y="648"/>
                    <a:pt x="494" y="619"/>
                    <a:pt x="552" y="551"/>
                  </a:cubicBezTo>
                  <a:cubicBezTo>
                    <a:pt x="614" y="498"/>
                    <a:pt x="647" y="418"/>
                    <a:pt x="652" y="331"/>
                  </a:cubicBezTo>
                  <a:cubicBezTo>
                    <a:pt x="652" y="245"/>
                    <a:pt x="618" y="158"/>
                    <a:pt x="566" y="101"/>
                  </a:cubicBezTo>
                  <a:cubicBezTo>
                    <a:pt x="502" y="35"/>
                    <a:pt x="417"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11" name="Google Shape;111;p2"/>
            <p:cNvSpPr/>
            <p:nvPr/>
          </p:nvSpPr>
          <p:spPr>
            <a:xfrm>
              <a:off x="-4478225" y="3711400"/>
              <a:ext cx="15975" cy="16050"/>
            </a:xfrm>
            <a:custGeom>
              <a:avLst/>
              <a:gdLst/>
              <a:ahLst/>
              <a:cxnLst/>
              <a:rect l="l" t="t" r="r" b="b"/>
              <a:pathLst>
                <a:path w="639" h="642" extrusionOk="0">
                  <a:moveTo>
                    <a:pt x="323" y="0"/>
                  </a:moveTo>
                  <a:cubicBezTo>
                    <a:pt x="234" y="0"/>
                    <a:pt x="147" y="31"/>
                    <a:pt x="91" y="90"/>
                  </a:cubicBezTo>
                  <a:cubicBezTo>
                    <a:pt x="39" y="142"/>
                    <a:pt x="5" y="229"/>
                    <a:pt x="0" y="315"/>
                  </a:cubicBezTo>
                  <a:cubicBezTo>
                    <a:pt x="0" y="402"/>
                    <a:pt x="34" y="478"/>
                    <a:pt x="97" y="555"/>
                  </a:cubicBezTo>
                  <a:cubicBezTo>
                    <a:pt x="159" y="608"/>
                    <a:pt x="235" y="641"/>
                    <a:pt x="321" y="641"/>
                  </a:cubicBezTo>
                  <a:cubicBezTo>
                    <a:pt x="327" y="641"/>
                    <a:pt x="332" y="641"/>
                    <a:pt x="337" y="641"/>
                  </a:cubicBezTo>
                  <a:cubicBezTo>
                    <a:pt x="417" y="641"/>
                    <a:pt x="489" y="608"/>
                    <a:pt x="547" y="550"/>
                  </a:cubicBezTo>
                  <a:cubicBezTo>
                    <a:pt x="605" y="497"/>
                    <a:pt x="638" y="411"/>
                    <a:pt x="638" y="324"/>
                  </a:cubicBezTo>
                  <a:cubicBezTo>
                    <a:pt x="638" y="238"/>
                    <a:pt x="609" y="152"/>
                    <a:pt x="558" y="94"/>
                  </a:cubicBezTo>
                  <a:cubicBezTo>
                    <a:pt x="498" y="30"/>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12" name="Google Shape;112;p2"/>
            <p:cNvSpPr/>
            <p:nvPr/>
          </p:nvSpPr>
          <p:spPr>
            <a:xfrm>
              <a:off x="-4446300" y="3744200"/>
              <a:ext cx="16200" cy="16125"/>
            </a:xfrm>
            <a:custGeom>
              <a:avLst/>
              <a:gdLst/>
              <a:ahLst/>
              <a:cxnLst/>
              <a:rect l="l" t="t" r="r" b="b"/>
              <a:pathLst>
                <a:path w="648" h="645" extrusionOk="0">
                  <a:moveTo>
                    <a:pt x="318" y="0"/>
                  </a:moveTo>
                  <a:cubicBezTo>
                    <a:pt x="238" y="0"/>
                    <a:pt x="157" y="28"/>
                    <a:pt x="91" y="87"/>
                  </a:cubicBezTo>
                  <a:cubicBezTo>
                    <a:pt x="34" y="155"/>
                    <a:pt x="0" y="226"/>
                    <a:pt x="0" y="312"/>
                  </a:cubicBezTo>
                  <a:cubicBezTo>
                    <a:pt x="0" y="399"/>
                    <a:pt x="29" y="485"/>
                    <a:pt x="91" y="543"/>
                  </a:cubicBezTo>
                  <a:cubicBezTo>
                    <a:pt x="149" y="605"/>
                    <a:pt x="230" y="639"/>
                    <a:pt x="317" y="644"/>
                  </a:cubicBezTo>
                  <a:cubicBezTo>
                    <a:pt x="403" y="644"/>
                    <a:pt x="490" y="611"/>
                    <a:pt x="532" y="558"/>
                  </a:cubicBezTo>
                  <a:cubicBezTo>
                    <a:pt x="599" y="496"/>
                    <a:pt x="643" y="418"/>
                    <a:pt x="647" y="323"/>
                  </a:cubicBezTo>
                  <a:cubicBezTo>
                    <a:pt x="647" y="236"/>
                    <a:pt x="614" y="150"/>
                    <a:pt x="552" y="97"/>
                  </a:cubicBezTo>
                  <a:cubicBezTo>
                    <a:pt x="491" y="34"/>
                    <a:pt x="406"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13" name="Google Shape;113;p2"/>
            <p:cNvSpPr/>
            <p:nvPr/>
          </p:nvSpPr>
          <p:spPr>
            <a:xfrm>
              <a:off x="-4414525" y="3777100"/>
              <a:ext cx="16200" cy="16200"/>
            </a:xfrm>
            <a:custGeom>
              <a:avLst/>
              <a:gdLst/>
              <a:ahLst/>
              <a:cxnLst/>
              <a:rect l="l" t="t" r="r" b="b"/>
              <a:pathLst>
                <a:path w="648" h="648" extrusionOk="0">
                  <a:moveTo>
                    <a:pt x="322" y="1"/>
                  </a:moveTo>
                  <a:cubicBezTo>
                    <a:pt x="239" y="1"/>
                    <a:pt x="155" y="32"/>
                    <a:pt x="91" y="95"/>
                  </a:cubicBezTo>
                  <a:cubicBezTo>
                    <a:pt x="38" y="148"/>
                    <a:pt x="5" y="234"/>
                    <a:pt x="0" y="321"/>
                  </a:cubicBezTo>
                  <a:cubicBezTo>
                    <a:pt x="0" y="398"/>
                    <a:pt x="34" y="469"/>
                    <a:pt x="96" y="546"/>
                  </a:cubicBezTo>
                  <a:cubicBezTo>
                    <a:pt x="149" y="604"/>
                    <a:pt x="235" y="648"/>
                    <a:pt x="322" y="648"/>
                  </a:cubicBezTo>
                  <a:cubicBezTo>
                    <a:pt x="408" y="648"/>
                    <a:pt x="494" y="609"/>
                    <a:pt x="547" y="551"/>
                  </a:cubicBezTo>
                  <a:cubicBezTo>
                    <a:pt x="614" y="489"/>
                    <a:pt x="648" y="407"/>
                    <a:pt x="648" y="331"/>
                  </a:cubicBezTo>
                  <a:cubicBezTo>
                    <a:pt x="648" y="245"/>
                    <a:pt x="619" y="158"/>
                    <a:pt x="552" y="101"/>
                  </a:cubicBezTo>
                  <a:cubicBezTo>
                    <a:pt x="493" y="34"/>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14" name="Google Shape;114;p2"/>
            <p:cNvSpPr/>
            <p:nvPr/>
          </p:nvSpPr>
          <p:spPr>
            <a:xfrm>
              <a:off x="-4382625" y="3809925"/>
              <a:ext cx="16225" cy="16125"/>
            </a:xfrm>
            <a:custGeom>
              <a:avLst/>
              <a:gdLst/>
              <a:ahLst/>
              <a:cxnLst/>
              <a:rect l="l" t="t" r="r" b="b"/>
              <a:pathLst>
                <a:path w="649" h="645" extrusionOk="0">
                  <a:moveTo>
                    <a:pt x="325" y="0"/>
                  </a:moveTo>
                  <a:cubicBezTo>
                    <a:pt x="242" y="0"/>
                    <a:pt x="160" y="31"/>
                    <a:pt x="102" y="92"/>
                  </a:cubicBezTo>
                  <a:cubicBezTo>
                    <a:pt x="34" y="145"/>
                    <a:pt x="0" y="232"/>
                    <a:pt x="0" y="318"/>
                  </a:cubicBezTo>
                  <a:cubicBezTo>
                    <a:pt x="0" y="404"/>
                    <a:pt x="29" y="480"/>
                    <a:pt x="91" y="548"/>
                  </a:cubicBezTo>
                  <a:cubicBezTo>
                    <a:pt x="153" y="611"/>
                    <a:pt x="231" y="644"/>
                    <a:pt x="317" y="644"/>
                  </a:cubicBezTo>
                  <a:cubicBezTo>
                    <a:pt x="322" y="644"/>
                    <a:pt x="327" y="644"/>
                    <a:pt x="333" y="644"/>
                  </a:cubicBezTo>
                  <a:cubicBezTo>
                    <a:pt x="414" y="644"/>
                    <a:pt x="493" y="611"/>
                    <a:pt x="547" y="553"/>
                  </a:cubicBezTo>
                  <a:cubicBezTo>
                    <a:pt x="609" y="491"/>
                    <a:pt x="643" y="414"/>
                    <a:pt x="643" y="327"/>
                  </a:cubicBezTo>
                  <a:cubicBezTo>
                    <a:pt x="649" y="241"/>
                    <a:pt x="614" y="155"/>
                    <a:pt x="562" y="102"/>
                  </a:cubicBezTo>
                  <a:cubicBezTo>
                    <a:pt x="498" y="34"/>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15" name="Google Shape;115;p2"/>
            <p:cNvSpPr/>
            <p:nvPr/>
          </p:nvSpPr>
          <p:spPr>
            <a:xfrm>
              <a:off x="-4350850" y="3842700"/>
              <a:ext cx="16225" cy="16200"/>
            </a:xfrm>
            <a:custGeom>
              <a:avLst/>
              <a:gdLst/>
              <a:ahLst/>
              <a:cxnLst/>
              <a:rect l="l" t="t" r="r" b="b"/>
              <a:pathLst>
                <a:path w="649" h="648" extrusionOk="0">
                  <a:moveTo>
                    <a:pt x="327" y="0"/>
                  </a:moveTo>
                  <a:cubicBezTo>
                    <a:pt x="243" y="0"/>
                    <a:pt x="160" y="30"/>
                    <a:pt x="102" y="91"/>
                  </a:cubicBezTo>
                  <a:cubicBezTo>
                    <a:pt x="49" y="148"/>
                    <a:pt x="5" y="235"/>
                    <a:pt x="1" y="316"/>
                  </a:cubicBezTo>
                  <a:cubicBezTo>
                    <a:pt x="1" y="403"/>
                    <a:pt x="29" y="480"/>
                    <a:pt x="97" y="547"/>
                  </a:cubicBezTo>
                  <a:cubicBezTo>
                    <a:pt x="159" y="609"/>
                    <a:pt x="246" y="643"/>
                    <a:pt x="322" y="648"/>
                  </a:cubicBezTo>
                  <a:cubicBezTo>
                    <a:pt x="408" y="648"/>
                    <a:pt x="495" y="615"/>
                    <a:pt x="558" y="551"/>
                  </a:cubicBezTo>
                  <a:cubicBezTo>
                    <a:pt x="615" y="489"/>
                    <a:pt x="649" y="413"/>
                    <a:pt x="649" y="327"/>
                  </a:cubicBezTo>
                  <a:cubicBezTo>
                    <a:pt x="649" y="240"/>
                    <a:pt x="620" y="154"/>
                    <a:pt x="567" y="101"/>
                  </a:cubicBezTo>
                  <a:cubicBezTo>
                    <a:pt x="505" y="34"/>
                    <a:pt x="416"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16" name="Google Shape;116;p2"/>
            <p:cNvSpPr/>
            <p:nvPr/>
          </p:nvSpPr>
          <p:spPr>
            <a:xfrm>
              <a:off x="-4319075" y="3875525"/>
              <a:ext cx="16575" cy="16125"/>
            </a:xfrm>
            <a:custGeom>
              <a:avLst/>
              <a:gdLst/>
              <a:ahLst/>
              <a:cxnLst/>
              <a:rect l="l" t="t" r="r" b="b"/>
              <a:pathLst>
                <a:path w="663" h="645" extrusionOk="0">
                  <a:moveTo>
                    <a:pt x="342" y="0"/>
                  </a:moveTo>
                  <a:cubicBezTo>
                    <a:pt x="258" y="0"/>
                    <a:pt x="173" y="32"/>
                    <a:pt x="107" y="93"/>
                  </a:cubicBezTo>
                  <a:cubicBezTo>
                    <a:pt x="49" y="155"/>
                    <a:pt x="7" y="232"/>
                    <a:pt x="7" y="318"/>
                  </a:cubicBezTo>
                  <a:cubicBezTo>
                    <a:pt x="1" y="405"/>
                    <a:pt x="45" y="491"/>
                    <a:pt x="97" y="544"/>
                  </a:cubicBezTo>
                  <a:cubicBezTo>
                    <a:pt x="160" y="611"/>
                    <a:pt x="237" y="644"/>
                    <a:pt x="332" y="644"/>
                  </a:cubicBezTo>
                  <a:cubicBezTo>
                    <a:pt x="419" y="644"/>
                    <a:pt x="496" y="615"/>
                    <a:pt x="563" y="549"/>
                  </a:cubicBezTo>
                  <a:cubicBezTo>
                    <a:pt x="625" y="496"/>
                    <a:pt x="658" y="414"/>
                    <a:pt x="663" y="327"/>
                  </a:cubicBezTo>
                  <a:cubicBezTo>
                    <a:pt x="663" y="241"/>
                    <a:pt x="629" y="165"/>
                    <a:pt x="567" y="88"/>
                  </a:cubicBezTo>
                  <a:cubicBezTo>
                    <a:pt x="504" y="29"/>
                    <a:pt x="423"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17" name="Google Shape;117;p2"/>
            <p:cNvSpPr/>
            <p:nvPr/>
          </p:nvSpPr>
          <p:spPr>
            <a:xfrm>
              <a:off x="-4286925" y="3908550"/>
              <a:ext cx="16250" cy="15850"/>
            </a:xfrm>
            <a:custGeom>
              <a:avLst/>
              <a:gdLst/>
              <a:ahLst/>
              <a:cxnLst/>
              <a:rect l="l" t="t" r="r" b="b"/>
              <a:pathLst>
                <a:path w="650" h="634" extrusionOk="0">
                  <a:moveTo>
                    <a:pt x="322" y="0"/>
                  </a:moveTo>
                  <a:cubicBezTo>
                    <a:pt x="236" y="0"/>
                    <a:pt x="152" y="29"/>
                    <a:pt x="102" y="82"/>
                  </a:cubicBezTo>
                  <a:cubicBezTo>
                    <a:pt x="39" y="134"/>
                    <a:pt x="1" y="220"/>
                    <a:pt x="1" y="307"/>
                  </a:cubicBezTo>
                  <a:cubicBezTo>
                    <a:pt x="1" y="393"/>
                    <a:pt x="30" y="479"/>
                    <a:pt x="83" y="532"/>
                  </a:cubicBezTo>
                  <a:cubicBezTo>
                    <a:pt x="150" y="600"/>
                    <a:pt x="236" y="634"/>
                    <a:pt x="322" y="634"/>
                  </a:cubicBezTo>
                  <a:cubicBezTo>
                    <a:pt x="328" y="634"/>
                    <a:pt x="333" y="634"/>
                    <a:pt x="338" y="634"/>
                  </a:cubicBezTo>
                  <a:cubicBezTo>
                    <a:pt x="417" y="634"/>
                    <a:pt x="485" y="601"/>
                    <a:pt x="548" y="543"/>
                  </a:cubicBezTo>
                  <a:cubicBezTo>
                    <a:pt x="615" y="490"/>
                    <a:pt x="649" y="403"/>
                    <a:pt x="649" y="317"/>
                  </a:cubicBezTo>
                  <a:cubicBezTo>
                    <a:pt x="649" y="231"/>
                    <a:pt x="610" y="144"/>
                    <a:pt x="557" y="91"/>
                  </a:cubicBezTo>
                  <a:cubicBezTo>
                    <a:pt x="497" y="29"/>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18" name="Google Shape;118;p2"/>
            <p:cNvSpPr/>
            <p:nvPr/>
          </p:nvSpPr>
          <p:spPr>
            <a:xfrm>
              <a:off x="-4255125" y="3941350"/>
              <a:ext cx="16350" cy="15900"/>
            </a:xfrm>
            <a:custGeom>
              <a:avLst/>
              <a:gdLst/>
              <a:ahLst/>
              <a:cxnLst/>
              <a:rect l="l" t="t" r="r" b="b"/>
              <a:pathLst>
                <a:path w="654" h="636" extrusionOk="0">
                  <a:moveTo>
                    <a:pt x="316" y="0"/>
                  </a:moveTo>
                  <a:cubicBezTo>
                    <a:pt x="233" y="0"/>
                    <a:pt x="152" y="28"/>
                    <a:pt x="106" y="79"/>
                  </a:cubicBezTo>
                  <a:cubicBezTo>
                    <a:pt x="39" y="132"/>
                    <a:pt x="5" y="219"/>
                    <a:pt x="5" y="314"/>
                  </a:cubicBezTo>
                  <a:cubicBezTo>
                    <a:pt x="0" y="391"/>
                    <a:pt x="34" y="478"/>
                    <a:pt x="97" y="535"/>
                  </a:cubicBezTo>
                  <a:cubicBezTo>
                    <a:pt x="149" y="597"/>
                    <a:pt x="235" y="631"/>
                    <a:pt x="321" y="635"/>
                  </a:cubicBezTo>
                  <a:cubicBezTo>
                    <a:pt x="408" y="635"/>
                    <a:pt x="494" y="602"/>
                    <a:pt x="547" y="549"/>
                  </a:cubicBezTo>
                  <a:cubicBezTo>
                    <a:pt x="615" y="487"/>
                    <a:pt x="648" y="400"/>
                    <a:pt x="648" y="324"/>
                  </a:cubicBezTo>
                  <a:cubicBezTo>
                    <a:pt x="653" y="238"/>
                    <a:pt x="620" y="152"/>
                    <a:pt x="558" y="99"/>
                  </a:cubicBezTo>
                  <a:cubicBezTo>
                    <a:pt x="498" y="32"/>
                    <a:pt x="405"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19" name="Google Shape;119;p2"/>
            <p:cNvSpPr/>
            <p:nvPr/>
          </p:nvSpPr>
          <p:spPr>
            <a:xfrm>
              <a:off x="-4223200" y="3974175"/>
              <a:ext cx="16200" cy="16050"/>
            </a:xfrm>
            <a:custGeom>
              <a:avLst/>
              <a:gdLst/>
              <a:ahLst/>
              <a:cxnLst/>
              <a:rect l="l" t="t" r="r" b="b"/>
              <a:pathLst>
                <a:path w="648" h="642" extrusionOk="0">
                  <a:moveTo>
                    <a:pt x="325" y="0"/>
                  </a:moveTo>
                  <a:cubicBezTo>
                    <a:pt x="240" y="0"/>
                    <a:pt x="160" y="29"/>
                    <a:pt x="110" y="81"/>
                  </a:cubicBezTo>
                  <a:cubicBezTo>
                    <a:pt x="47" y="143"/>
                    <a:pt x="0" y="215"/>
                    <a:pt x="0" y="316"/>
                  </a:cubicBezTo>
                  <a:cubicBezTo>
                    <a:pt x="0" y="402"/>
                    <a:pt x="43" y="489"/>
                    <a:pt x="96" y="542"/>
                  </a:cubicBezTo>
                  <a:cubicBezTo>
                    <a:pt x="158" y="609"/>
                    <a:pt x="230" y="642"/>
                    <a:pt x="317" y="642"/>
                  </a:cubicBezTo>
                  <a:cubicBezTo>
                    <a:pt x="403" y="642"/>
                    <a:pt x="479" y="613"/>
                    <a:pt x="556" y="551"/>
                  </a:cubicBezTo>
                  <a:cubicBezTo>
                    <a:pt x="614" y="484"/>
                    <a:pt x="647" y="398"/>
                    <a:pt x="647" y="325"/>
                  </a:cubicBezTo>
                  <a:cubicBezTo>
                    <a:pt x="647" y="239"/>
                    <a:pt x="619" y="153"/>
                    <a:pt x="566" y="95"/>
                  </a:cubicBezTo>
                  <a:cubicBezTo>
                    <a:pt x="500" y="30"/>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20" name="Google Shape;120;p2"/>
            <p:cNvSpPr/>
            <p:nvPr/>
          </p:nvSpPr>
          <p:spPr>
            <a:xfrm>
              <a:off x="-4191425" y="4006925"/>
              <a:ext cx="16200" cy="16075"/>
            </a:xfrm>
            <a:custGeom>
              <a:avLst/>
              <a:gdLst/>
              <a:ahLst/>
              <a:cxnLst/>
              <a:rect l="l" t="t" r="r" b="b"/>
              <a:pathLst>
                <a:path w="648" h="643" extrusionOk="0">
                  <a:moveTo>
                    <a:pt x="328" y="0"/>
                  </a:moveTo>
                  <a:cubicBezTo>
                    <a:pt x="244" y="0"/>
                    <a:pt x="162" y="29"/>
                    <a:pt x="116" y="80"/>
                  </a:cubicBezTo>
                  <a:cubicBezTo>
                    <a:pt x="48" y="143"/>
                    <a:pt x="5" y="229"/>
                    <a:pt x="5" y="315"/>
                  </a:cubicBezTo>
                  <a:cubicBezTo>
                    <a:pt x="0" y="402"/>
                    <a:pt x="34" y="488"/>
                    <a:pt x="96" y="541"/>
                  </a:cubicBezTo>
                  <a:cubicBezTo>
                    <a:pt x="158" y="609"/>
                    <a:pt x="245" y="642"/>
                    <a:pt x="331" y="642"/>
                  </a:cubicBezTo>
                  <a:cubicBezTo>
                    <a:pt x="408" y="642"/>
                    <a:pt x="494" y="614"/>
                    <a:pt x="547" y="551"/>
                  </a:cubicBezTo>
                  <a:cubicBezTo>
                    <a:pt x="614" y="498"/>
                    <a:pt x="648" y="412"/>
                    <a:pt x="648" y="326"/>
                  </a:cubicBezTo>
                  <a:cubicBezTo>
                    <a:pt x="648" y="239"/>
                    <a:pt x="619" y="153"/>
                    <a:pt x="566" y="100"/>
                  </a:cubicBezTo>
                  <a:cubicBezTo>
                    <a:pt x="507" y="31"/>
                    <a:pt x="416"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21" name="Google Shape;121;p2"/>
            <p:cNvSpPr/>
            <p:nvPr/>
          </p:nvSpPr>
          <p:spPr>
            <a:xfrm>
              <a:off x="-4540125" y="3483900"/>
              <a:ext cx="16350" cy="16125"/>
            </a:xfrm>
            <a:custGeom>
              <a:avLst/>
              <a:gdLst/>
              <a:ahLst/>
              <a:cxnLst/>
              <a:rect l="l" t="t" r="r" b="b"/>
              <a:pathLst>
                <a:path w="654" h="645" extrusionOk="0">
                  <a:moveTo>
                    <a:pt x="334" y="1"/>
                  </a:moveTo>
                  <a:cubicBezTo>
                    <a:pt x="250" y="1"/>
                    <a:pt x="165" y="32"/>
                    <a:pt x="106" y="93"/>
                  </a:cubicBezTo>
                  <a:cubicBezTo>
                    <a:pt x="40" y="146"/>
                    <a:pt x="5" y="232"/>
                    <a:pt x="5" y="318"/>
                  </a:cubicBezTo>
                  <a:cubicBezTo>
                    <a:pt x="1" y="405"/>
                    <a:pt x="34" y="481"/>
                    <a:pt x="97" y="549"/>
                  </a:cubicBezTo>
                  <a:cubicBezTo>
                    <a:pt x="149" y="602"/>
                    <a:pt x="235" y="644"/>
                    <a:pt x="322" y="644"/>
                  </a:cubicBezTo>
                  <a:cubicBezTo>
                    <a:pt x="326" y="645"/>
                    <a:pt x="330" y="645"/>
                    <a:pt x="335" y="645"/>
                  </a:cubicBezTo>
                  <a:cubicBezTo>
                    <a:pt x="417" y="645"/>
                    <a:pt x="497" y="604"/>
                    <a:pt x="552" y="553"/>
                  </a:cubicBezTo>
                  <a:cubicBezTo>
                    <a:pt x="615" y="500"/>
                    <a:pt x="649" y="414"/>
                    <a:pt x="649" y="328"/>
                  </a:cubicBezTo>
                  <a:cubicBezTo>
                    <a:pt x="653" y="241"/>
                    <a:pt x="620" y="155"/>
                    <a:pt x="567" y="102"/>
                  </a:cubicBezTo>
                  <a:cubicBezTo>
                    <a:pt x="508" y="34"/>
                    <a:pt x="42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22" name="Google Shape;122;p2"/>
            <p:cNvSpPr/>
            <p:nvPr/>
          </p:nvSpPr>
          <p:spPr>
            <a:xfrm>
              <a:off x="-4508200" y="3516750"/>
              <a:ext cx="16200" cy="16150"/>
            </a:xfrm>
            <a:custGeom>
              <a:avLst/>
              <a:gdLst/>
              <a:ahLst/>
              <a:cxnLst/>
              <a:rect l="l" t="t" r="r" b="b"/>
              <a:pathLst>
                <a:path w="648" h="646" extrusionOk="0">
                  <a:moveTo>
                    <a:pt x="333" y="1"/>
                  </a:moveTo>
                  <a:cubicBezTo>
                    <a:pt x="248" y="1"/>
                    <a:pt x="162" y="32"/>
                    <a:pt x="101" y="94"/>
                  </a:cubicBezTo>
                  <a:cubicBezTo>
                    <a:pt x="34" y="146"/>
                    <a:pt x="1" y="232"/>
                    <a:pt x="1" y="314"/>
                  </a:cubicBezTo>
                  <a:cubicBezTo>
                    <a:pt x="1" y="400"/>
                    <a:pt x="43" y="486"/>
                    <a:pt x="96" y="535"/>
                  </a:cubicBezTo>
                  <a:cubicBezTo>
                    <a:pt x="149" y="597"/>
                    <a:pt x="235" y="645"/>
                    <a:pt x="317" y="645"/>
                  </a:cubicBezTo>
                  <a:cubicBezTo>
                    <a:pt x="417" y="645"/>
                    <a:pt x="494" y="617"/>
                    <a:pt x="547" y="549"/>
                  </a:cubicBezTo>
                  <a:cubicBezTo>
                    <a:pt x="614" y="486"/>
                    <a:pt x="648" y="410"/>
                    <a:pt x="648" y="324"/>
                  </a:cubicBezTo>
                  <a:cubicBezTo>
                    <a:pt x="648" y="242"/>
                    <a:pt x="619" y="165"/>
                    <a:pt x="552" y="88"/>
                  </a:cubicBezTo>
                  <a:cubicBezTo>
                    <a:pt x="496" y="29"/>
                    <a:pt x="415"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23" name="Google Shape;123;p2"/>
            <p:cNvSpPr/>
            <p:nvPr/>
          </p:nvSpPr>
          <p:spPr>
            <a:xfrm>
              <a:off x="-4476425" y="3549575"/>
              <a:ext cx="16575" cy="16050"/>
            </a:xfrm>
            <a:custGeom>
              <a:avLst/>
              <a:gdLst/>
              <a:ahLst/>
              <a:cxnLst/>
              <a:rect l="l" t="t" r="r" b="b"/>
              <a:pathLst>
                <a:path w="663" h="642" extrusionOk="0">
                  <a:moveTo>
                    <a:pt x="334" y="1"/>
                  </a:moveTo>
                  <a:cubicBezTo>
                    <a:pt x="253" y="1"/>
                    <a:pt x="171" y="30"/>
                    <a:pt x="101" y="90"/>
                  </a:cubicBezTo>
                  <a:cubicBezTo>
                    <a:pt x="39" y="152"/>
                    <a:pt x="5" y="229"/>
                    <a:pt x="5" y="316"/>
                  </a:cubicBezTo>
                  <a:cubicBezTo>
                    <a:pt x="1" y="402"/>
                    <a:pt x="43" y="488"/>
                    <a:pt x="96" y="541"/>
                  </a:cubicBezTo>
                  <a:cubicBezTo>
                    <a:pt x="163" y="608"/>
                    <a:pt x="236" y="642"/>
                    <a:pt x="331" y="642"/>
                  </a:cubicBezTo>
                  <a:cubicBezTo>
                    <a:pt x="418" y="642"/>
                    <a:pt x="504" y="613"/>
                    <a:pt x="548" y="546"/>
                  </a:cubicBezTo>
                  <a:cubicBezTo>
                    <a:pt x="614" y="498"/>
                    <a:pt x="658" y="411"/>
                    <a:pt x="663" y="325"/>
                  </a:cubicBezTo>
                  <a:cubicBezTo>
                    <a:pt x="663" y="239"/>
                    <a:pt x="619" y="163"/>
                    <a:pt x="566" y="95"/>
                  </a:cubicBezTo>
                  <a:cubicBezTo>
                    <a:pt x="502" y="33"/>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24" name="Google Shape;124;p2"/>
            <p:cNvSpPr/>
            <p:nvPr/>
          </p:nvSpPr>
          <p:spPr>
            <a:xfrm>
              <a:off x="-4444300" y="3582400"/>
              <a:ext cx="16250" cy="16100"/>
            </a:xfrm>
            <a:custGeom>
              <a:avLst/>
              <a:gdLst/>
              <a:ahLst/>
              <a:cxnLst/>
              <a:rect l="l" t="t" r="r" b="b"/>
              <a:pathLst>
                <a:path w="650" h="644" extrusionOk="0">
                  <a:moveTo>
                    <a:pt x="335" y="0"/>
                  </a:moveTo>
                  <a:cubicBezTo>
                    <a:pt x="254" y="0"/>
                    <a:pt x="169" y="32"/>
                    <a:pt x="93" y="101"/>
                  </a:cubicBezTo>
                  <a:cubicBezTo>
                    <a:pt x="40" y="150"/>
                    <a:pt x="7" y="236"/>
                    <a:pt x="1" y="312"/>
                  </a:cubicBezTo>
                  <a:cubicBezTo>
                    <a:pt x="1" y="398"/>
                    <a:pt x="35" y="485"/>
                    <a:pt x="87" y="542"/>
                  </a:cubicBezTo>
                  <a:cubicBezTo>
                    <a:pt x="150" y="606"/>
                    <a:pt x="237" y="639"/>
                    <a:pt x="323" y="644"/>
                  </a:cubicBezTo>
                  <a:cubicBezTo>
                    <a:pt x="410" y="644"/>
                    <a:pt x="496" y="610"/>
                    <a:pt x="539" y="557"/>
                  </a:cubicBezTo>
                  <a:cubicBezTo>
                    <a:pt x="601" y="495"/>
                    <a:pt x="649" y="418"/>
                    <a:pt x="649" y="322"/>
                  </a:cubicBezTo>
                  <a:cubicBezTo>
                    <a:pt x="649" y="236"/>
                    <a:pt x="620" y="159"/>
                    <a:pt x="554" y="97"/>
                  </a:cubicBezTo>
                  <a:cubicBezTo>
                    <a:pt x="495" y="34"/>
                    <a:pt x="417"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25" name="Google Shape;125;p2"/>
            <p:cNvSpPr/>
            <p:nvPr/>
          </p:nvSpPr>
          <p:spPr>
            <a:xfrm>
              <a:off x="-4412375" y="3615175"/>
              <a:ext cx="16200" cy="16050"/>
            </a:xfrm>
            <a:custGeom>
              <a:avLst/>
              <a:gdLst/>
              <a:ahLst/>
              <a:cxnLst/>
              <a:rect l="l" t="t" r="r" b="b"/>
              <a:pathLst>
                <a:path w="648" h="642" extrusionOk="0">
                  <a:moveTo>
                    <a:pt x="327" y="1"/>
                  </a:moveTo>
                  <a:cubicBezTo>
                    <a:pt x="244" y="1"/>
                    <a:pt x="158" y="32"/>
                    <a:pt x="87" y="101"/>
                  </a:cubicBezTo>
                  <a:cubicBezTo>
                    <a:pt x="34" y="152"/>
                    <a:pt x="1" y="239"/>
                    <a:pt x="1" y="311"/>
                  </a:cubicBezTo>
                  <a:cubicBezTo>
                    <a:pt x="1" y="398"/>
                    <a:pt x="30" y="484"/>
                    <a:pt x="92" y="551"/>
                  </a:cubicBezTo>
                  <a:cubicBezTo>
                    <a:pt x="145" y="608"/>
                    <a:pt x="231" y="637"/>
                    <a:pt x="317" y="642"/>
                  </a:cubicBezTo>
                  <a:cubicBezTo>
                    <a:pt x="404" y="642"/>
                    <a:pt x="490" y="613"/>
                    <a:pt x="548" y="555"/>
                  </a:cubicBezTo>
                  <a:cubicBezTo>
                    <a:pt x="601" y="504"/>
                    <a:pt x="643" y="422"/>
                    <a:pt x="643" y="321"/>
                  </a:cubicBezTo>
                  <a:cubicBezTo>
                    <a:pt x="648" y="234"/>
                    <a:pt x="615" y="163"/>
                    <a:pt x="552" y="95"/>
                  </a:cubicBezTo>
                  <a:cubicBezTo>
                    <a:pt x="494" y="34"/>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26" name="Google Shape;126;p2"/>
            <p:cNvSpPr/>
            <p:nvPr/>
          </p:nvSpPr>
          <p:spPr>
            <a:xfrm>
              <a:off x="-4380575" y="3648150"/>
              <a:ext cx="16200" cy="16075"/>
            </a:xfrm>
            <a:custGeom>
              <a:avLst/>
              <a:gdLst/>
              <a:ahLst/>
              <a:cxnLst/>
              <a:rect l="l" t="t" r="r" b="b"/>
              <a:pathLst>
                <a:path w="648" h="643" extrusionOk="0">
                  <a:moveTo>
                    <a:pt x="327" y="0"/>
                  </a:moveTo>
                  <a:cubicBezTo>
                    <a:pt x="240" y="0"/>
                    <a:pt x="155" y="29"/>
                    <a:pt x="100" y="82"/>
                  </a:cubicBezTo>
                  <a:cubicBezTo>
                    <a:pt x="33" y="144"/>
                    <a:pt x="5" y="230"/>
                    <a:pt x="0" y="317"/>
                  </a:cubicBezTo>
                  <a:cubicBezTo>
                    <a:pt x="0" y="394"/>
                    <a:pt x="29" y="480"/>
                    <a:pt x="96" y="542"/>
                  </a:cubicBezTo>
                  <a:cubicBezTo>
                    <a:pt x="158" y="600"/>
                    <a:pt x="235" y="642"/>
                    <a:pt x="321" y="642"/>
                  </a:cubicBezTo>
                  <a:cubicBezTo>
                    <a:pt x="326" y="643"/>
                    <a:pt x="330" y="643"/>
                    <a:pt x="334" y="643"/>
                  </a:cubicBezTo>
                  <a:cubicBezTo>
                    <a:pt x="416" y="643"/>
                    <a:pt x="497" y="602"/>
                    <a:pt x="547" y="551"/>
                  </a:cubicBezTo>
                  <a:cubicBezTo>
                    <a:pt x="614" y="489"/>
                    <a:pt x="647" y="412"/>
                    <a:pt x="647" y="326"/>
                  </a:cubicBezTo>
                  <a:cubicBezTo>
                    <a:pt x="647" y="230"/>
                    <a:pt x="618" y="144"/>
                    <a:pt x="567" y="95"/>
                  </a:cubicBezTo>
                  <a:cubicBezTo>
                    <a:pt x="506" y="30"/>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27" name="Google Shape;127;p2"/>
            <p:cNvSpPr/>
            <p:nvPr/>
          </p:nvSpPr>
          <p:spPr>
            <a:xfrm>
              <a:off x="-4348800" y="3680950"/>
              <a:ext cx="16350" cy="16150"/>
            </a:xfrm>
            <a:custGeom>
              <a:avLst/>
              <a:gdLst/>
              <a:ahLst/>
              <a:cxnLst/>
              <a:rect l="l" t="t" r="r" b="b"/>
              <a:pathLst>
                <a:path w="654" h="646" extrusionOk="0">
                  <a:moveTo>
                    <a:pt x="328" y="0"/>
                  </a:moveTo>
                  <a:cubicBezTo>
                    <a:pt x="242" y="0"/>
                    <a:pt x="159" y="32"/>
                    <a:pt x="106" y="89"/>
                  </a:cubicBezTo>
                  <a:cubicBezTo>
                    <a:pt x="49" y="141"/>
                    <a:pt x="5" y="227"/>
                    <a:pt x="5" y="314"/>
                  </a:cubicBezTo>
                  <a:cubicBezTo>
                    <a:pt x="0" y="400"/>
                    <a:pt x="34" y="477"/>
                    <a:pt x="96" y="544"/>
                  </a:cubicBezTo>
                  <a:cubicBezTo>
                    <a:pt x="159" y="607"/>
                    <a:pt x="246" y="641"/>
                    <a:pt x="332" y="645"/>
                  </a:cubicBezTo>
                  <a:cubicBezTo>
                    <a:pt x="408" y="645"/>
                    <a:pt x="494" y="612"/>
                    <a:pt x="547" y="550"/>
                  </a:cubicBezTo>
                  <a:cubicBezTo>
                    <a:pt x="614" y="497"/>
                    <a:pt x="649" y="410"/>
                    <a:pt x="649" y="324"/>
                  </a:cubicBezTo>
                  <a:cubicBezTo>
                    <a:pt x="653" y="238"/>
                    <a:pt x="620" y="151"/>
                    <a:pt x="567" y="98"/>
                  </a:cubicBezTo>
                  <a:cubicBezTo>
                    <a:pt x="502" y="31"/>
                    <a:pt x="41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28" name="Google Shape;128;p2"/>
            <p:cNvSpPr/>
            <p:nvPr/>
          </p:nvSpPr>
          <p:spPr>
            <a:xfrm>
              <a:off x="-4316650" y="3713700"/>
              <a:ext cx="16200" cy="16125"/>
            </a:xfrm>
            <a:custGeom>
              <a:avLst/>
              <a:gdLst/>
              <a:ahLst/>
              <a:cxnLst/>
              <a:rect l="l" t="t" r="r" b="b"/>
              <a:pathLst>
                <a:path w="648" h="645" extrusionOk="0">
                  <a:moveTo>
                    <a:pt x="314" y="0"/>
                  </a:moveTo>
                  <a:cubicBezTo>
                    <a:pt x="230" y="0"/>
                    <a:pt x="150" y="28"/>
                    <a:pt x="101" y="79"/>
                  </a:cubicBezTo>
                  <a:cubicBezTo>
                    <a:pt x="38" y="146"/>
                    <a:pt x="0" y="232"/>
                    <a:pt x="0" y="319"/>
                  </a:cubicBezTo>
                  <a:cubicBezTo>
                    <a:pt x="0" y="405"/>
                    <a:pt x="29" y="491"/>
                    <a:pt x="82" y="544"/>
                  </a:cubicBezTo>
                  <a:cubicBezTo>
                    <a:pt x="149" y="611"/>
                    <a:pt x="220" y="645"/>
                    <a:pt x="322" y="645"/>
                  </a:cubicBezTo>
                  <a:cubicBezTo>
                    <a:pt x="408" y="645"/>
                    <a:pt x="480" y="616"/>
                    <a:pt x="547" y="549"/>
                  </a:cubicBezTo>
                  <a:cubicBezTo>
                    <a:pt x="614" y="487"/>
                    <a:pt x="648" y="414"/>
                    <a:pt x="648" y="328"/>
                  </a:cubicBezTo>
                  <a:cubicBezTo>
                    <a:pt x="648" y="242"/>
                    <a:pt x="610" y="151"/>
                    <a:pt x="557" y="98"/>
                  </a:cubicBezTo>
                  <a:cubicBezTo>
                    <a:pt x="495" y="31"/>
                    <a:pt x="40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29" name="Google Shape;129;p2"/>
            <p:cNvSpPr/>
            <p:nvPr/>
          </p:nvSpPr>
          <p:spPr>
            <a:xfrm>
              <a:off x="-4284875" y="3746725"/>
              <a:ext cx="16350" cy="15875"/>
            </a:xfrm>
            <a:custGeom>
              <a:avLst/>
              <a:gdLst/>
              <a:ahLst/>
              <a:cxnLst/>
              <a:rect l="l" t="t" r="r" b="b"/>
              <a:pathLst>
                <a:path w="654" h="635" extrusionOk="0">
                  <a:moveTo>
                    <a:pt x="327" y="0"/>
                  </a:moveTo>
                  <a:cubicBezTo>
                    <a:pt x="240" y="0"/>
                    <a:pt x="155" y="29"/>
                    <a:pt x="107" y="82"/>
                  </a:cubicBezTo>
                  <a:cubicBezTo>
                    <a:pt x="39" y="135"/>
                    <a:pt x="5" y="222"/>
                    <a:pt x="5" y="308"/>
                  </a:cubicBezTo>
                  <a:cubicBezTo>
                    <a:pt x="1" y="395"/>
                    <a:pt x="34" y="481"/>
                    <a:pt x="96" y="548"/>
                  </a:cubicBezTo>
                  <a:cubicBezTo>
                    <a:pt x="149" y="601"/>
                    <a:pt x="236" y="634"/>
                    <a:pt x="322" y="634"/>
                  </a:cubicBezTo>
                  <a:cubicBezTo>
                    <a:pt x="408" y="634"/>
                    <a:pt x="485" y="605"/>
                    <a:pt x="548" y="543"/>
                  </a:cubicBezTo>
                  <a:cubicBezTo>
                    <a:pt x="614" y="475"/>
                    <a:pt x="648" y="404"/>
                    <a:pt x="648" y="317"/>
                  </a:cubicBezTo>
                  <a:cubicBezTo>
                    <a:pt x="654" y="231"/>
                    <a:pt x="619" y="154"/>
                    <a:pt x="557" y="87"/>
                  </a:cubicBezTo>
                  <a:cubicBezTo>
                    <a:pt x="500" y="28"/>
                    <a:pt x="412"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30" name="Google Shape;130;p2"/>
            <p:cNvSpPr/>
            <p:nvPr/>
          </p:nvSpPr>
          <p:spPr>
            <a:xfrm>
              <a:off x="-4252975" y="3779450"/>
              <a:ext cx="16225" cy="16250"/>
            </a:xfrm>
            <a:custGeom>
              <a:avLst/>
              <a:gdLst/>
              <a:ahLst/>
              <a:cxnLst/>
              <a:rect l="l" t="t" r="r" b="b"/>
              <a:pathLst>
                <a:path w="649" h="650" extrusionOk="0">
                  <a:moveTo>
                    <a:pt x="316" y="0"/>
                  </a:moveTo>
                  <a:cubicBezTo>
                    <a:pt x="237" y="0"/>
                    <a:pt x="159" y="28"/>
                    <a:pt x="102" y="83"/>
                  </a:cubicBezTo>
                  <a:cubicBezTo>
                    <a:pt x="34" y="151"/>
                    <a:pt x="1" y="231"/>
                    <a:pt x="1" y="318"/>
                  </a:cubicBezTo>
                  <a:cubicBezTo>
                    <a:pt x="1" y="395"/>
                    <a:pt x="29" y="481"/>
                    <a:pt x="97" y="548"/>
                  </a:cubicBezTo>
                  <a:cubicBezTo>
                    <a:pt x="159" y="611"/>
                    <a:pt x="231" y="645"/>
                    <a:pt x="317" y="649"/>
                  </a:cubicBezTo>
                  <a:cubicBezTo>
                    <a:pt x="404" y="649"/>
                    <a:pt x="481" y="605"/>
                    <a:pt x="548" y="554"/>
                  </a:cubicBezTo>
                  <a:cubicBezTo>
                    <a:pt x="615" y="490"/>
                    <a:pt x="644" y="414"/>
                    <a:pt x="649" y="328"/>
                  </a:cubicBezTo>
                  <a:cubicBezTo>
                    <a:pt x="649" y="231"/>
                    <a:pt x="605" y="145"/>
                    <a:pt x="552" y="102"/>
                  </a:cubicBezTo>
                  <a:cubicBezTo>
                    <a:pt x="492" y="34"/>
                    <a:pt x="404"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31" name="Google Shape;131;p2"/>
            <p:cNvSpPr/>
            <p:nvPr/>
          </p:nvSpPr>
          <p:spPr>
            <a:xfrm>
              <a:off x="-4221200" y="3812300"/>
              <a:ext cx="16250" cy="16125"/>
            </a:xfrm>
            <a:custGeom>
              <a:avLst/>
              <a:gdLst/>
              <a:ahLst/>
              <a:cxnLst/>
              <a:rect l="l" t="t" r="r" b="b"/>
              <a:pathLst>
                <a:path w="650" h="645" extrusionOk="0">
                  <a:moveTo>
                    <a:pt x="328" y="1"/>
                  </a:moveTo>
                  <a:cubicBezTo>
                    <a:pt x="242" y="1"/>
                    <a:pt x="156" y="29"/>
                    <a:pt x="102" y="84"/>
                  </a:cubicBezTo>
                  <a:cubicBezTo>
                    <a:pt x="49" y="146"/>
                    <a:pt x="7" y="218"/>
                    <a:pt x="7" y="319"/>
                  </a:cubicBezTo>
                  <a:cubicBezTo>
                    <a:pt x="1" y="405"/>
                    <a:pt x="35" y="478"/>
                    <a:pt x="98" y="544"/>
                  </a:cubicBezTo>
                  <a:cubicBezTo>
                    <a:pt x="150" y="611"/>
                    <a:pt x="237" y="644"/>
                    <a:pt x="323" y="644"/>
                  </a:cubicBezTo>
                  <a:cubicBezTo>
                    <a:pt x="410" y="644"/>
                    <a:pt x="496" y="616"/>
                    <a:pt x="563" y="554"/>
                  </a:cubicBezTo>
                  <a:cubicBezTo>
                    <a:pt x="616" y="487"/>
                    <a:pt x="649" y="400"/>
                    <a:pt x="649" y="328"/>
                  </a:cubicBezTo>
                  <a:cubicBezTo>
                    <a:pt x="649" y="241"/>
                    <a:pt x="620" y="150"/>
                    <a:pt x="567" y="98"/>
                  </a:cubicBezTo>
                  <a:cubicBezTo>
                    <a:pt x="509" y="32"/>
                    <a:pt x="418"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32" name="Google Shape;132;p2"/>
            <p:cNvSpPr/>
            <p:nvPr/>
          </p:nvSpPr>
          <p:spPr>
            <a:xfrm>
              <a:off x="-4189275" y="3845100"/>
              <a:ext cx="16200" cy="16075"/>
            </a:xfrm>
            <a:custGeom>
              <a:avLst/>
              <a:gdLst/>
              <a:ahLst/>
              <a:cxnLst/>
              <a:rect l="l" t="t" r="r" b="b"/>
              <a:pathLst>
                <a:path w="648" h="643" extrusionOk="0">
                  <a:moveTo>
                    <a:pt x="333" y="0"/>
                  </a:moveTo>
                  <a:cubicBezTo>
                    <a:pt x="248" y="0"/>
                    <a:pt x="163" y="32"/>
                    <a:pt x="101" y="91"/>
                  </a:cubicBezTo>
                  <a:cubicBezTo>
                    <a:pt x="34" y="144"/>
                    <a:pt x="1" y="231"/>
                    <a:pt x="1" y="317"/>
                  </a:cubicBezTo>
                  <a:cubicBezTo>
                    <a:pt x="1" y="403"/>
                    <a:pt x="43" y="490"/>
                    <a:pt x="96" y="542"/>
                  </a:cubicBezTo>
                  <a:cubicBezTo>
                    <a:pt x="149" y="609"/>
                    <a:pt x="231" y="643"/>
                    <a:pt x="317" y="643"/>
                  </a:cubicBezTo>
                  <a:cubicBezTo>
                    <a:pt x="404" y="643"/>
                    <a:pt x="490" y="614"/>
                    <a:pt x="557" y="552"/>
                  </a:cubicBezTo>
                  <a:cubicBezTo>
                    <a:pt x="610" y="490"/>
                    <a:pt x="643" y="413"/>
                    <a:pt x="648" y="326"/>
                  </a:cubicBezTo>
                  <a:cubicBezTo>
                    <a:pt x="648" y="240"/>
                    <a:pt x="615" y="163"/>
                    <a:pt x="552" y="87"/>
                  </a:cubicBezTo>
                  <a:cubicBezTo>
                    <a:pt x="492" y="28"/>
                    <a:pt x="413"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33" name="Google Shape;133;p2"/>
            <p:cNvSpPr/>
            <p:nvPr/>
          </p:nvSpPr>
          <p:spPr>
            <a:xfrm>
              <a:off x="-4157475" y="3878025"/>
              <a:ext cx="16575" cy="16025"/>
            </a:xfrm>
            <a:custGeom>
              <a:avLst/>
              <a:gdLst/>
              <a:ahLst/>
              <a:cxnLst/>
              <a:rect l="l" t="t" r="r" b="b"/>
              <a:pathLst>
                <a:path w="663" h="641" extrusionOk="0">
                  <a:moveTo>
                    <a:pt x="327" y="0"/>
                  </a:moveTo>
                  <a:cubicBezTo>
                    <a:pt x="246" y="0"/>
                    <a:pt x="165" y="28"/>
                    <a:pt x="100" y="84"/>
                  </a:cubicBezTo>
                  <a:cubicBezTo>
                    <a:pt x="48" y="151"/>
                    <a:pt x="5" y="223"/>
                    <a:pt x="0" y="309"/>
                  </a:cubicBezTo>
                  <a:cubicBezTo>
                    <a:pt x="0" y="396"/>
                    <a:pt x="43" y="473"/>
                    <a:pt x="96" y="540"/>
                  </a:cubicBezTo>
                  <a:cubicBezTo>
                    <a:pt x="158" y="602"/>
                    <a:pt x="235" y="635"/>
                    <a:pt x="331" y="641"/>
                  </a:cubicBezTo>
                  <a:cubicBezTo>
                    <a:pt x="417" y="641"/>
                    <a:pt x="503" y="606"/>
                    <a:pt x="561" y="544"/>
                  </a:cubicBezTo>
                  <a:cubicBezTo>
                    <a:pt x="624" y="482"/>
                    <a:pt x="658" y="405"/>
                    <a:pt x="658" y="318"/>
                  </a:cubicBezTo>
                  <a:cubicBezTo>
                    <a:pt x="662" y="232"/>
                    <a:pt x="629" y="156"/>
                    <a:pt x="567" y="94"/>
                  </a:cubicBezTo>
                  <a:cubicBezTo>
                    <a:pt x="499" y="32"/>
                    <a:pt x="41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34" name="Google Shape;134;p2"/>
            <p:cNvSpPr/>
            <p:nvPr/>
          </p:nvSpPr>
          <p:spPr>
            <a:xfrm>
              <a:off x="-4125325" y="3910800"/>
              <a:ext cx="16200" cy="16000"/>
            </a:xfrm>
            <a:custGeom>
              <a:avLst/>
              <a:gdLst/>
              <a:ahLst/>
              <a:cxnLst/>
              <a:rect l="l" t="t" r="r" b="b"/>
              <a:pathLst>
                <a:path w="648" h="640" extrusionOk="0">
                  <a:moveTo>
                    <a:pt x="319" y="0"/>
                  </a:moveTo>
                  <a:cubicBezTo>
                    <a:pt x="239" y="0"/>
                    <a:pt x="159" y="29"/>
                    <a:pt x="100" y="88"/>
                  </a:cubicBezTo>
                  <a:cubicBezTo>
                    <a:pt x="34" y="150"/>
                    <a:pt x="0" y="227"/>
                    <a:pt x="0" y="313"/>
                  </a:cubicBezTo>
                  <a:cubicBezTo>
                    <a:pt x="0" y="409"/>
                    <a:pt x="29" y="481"/>
                    <a:pt x="81" y="539"/>
                  </a:cubicBezTo>
                  <a:cubicBezTo>
                    <a:pt x="149" y="606"/>
                    <a:pt x="220" y="639"/>
                    <a:pt x="322" y="639"/>
                  </a:cubicBezTo>
                  <a:cubicBezTo>
                    <a:pt x="408" y="639"/>
                    <a:pt x="479" y="610"/>
                    <a:pt x="547" y="544"/>
                  </a:cubicBezTo>
                  <a:cubicBezTo>
                    <a:pt x="614" y="491"/>
                    <a:pt x="647" y="404"/>
                    <a:pt x="647" y="322"/>
                  </a:cubicBezTo>
                  <a:cubicBezTo>
                    <a:pt x="647" y="245"/>
                    <a:pt x="619" y="159"/>
                    <a:pt x="552" y="92"/>
                  </a:cubicBezTo>
                  <a:cubicBezTo>
                    <a:pt x="488" y="31"/>
                    <a:pt x="403"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35" name="Google Shape;135;p2"/>
            <p:cNvSpPr/>
            <p:nvPr/>
          </p:nvSpPr>
          <p:spPr>
            <a:xfrm>
              <a:off x="-4093550" y="3943700"/>
              <a:ext cx="16325" cy="16100"/>
            </a:xfrm>
            <a:custGeom>
              <a:avLst/>
              <a:gdLst/>
              <a:ahLst/>
              <a:cxnLst/>
              <a:rect l="l" t="t" r="r" b="b"/>
              <a:pathLst>
                <a:path w="653" h="644" extrusionOk="0">
                  <a:moveTo>
                    <a:pt x="321" y="1"/>
                  </a:moveTo>
                  <a:cubicBezTo>
                    <a:pt x="237" y="1"/>
                    <a:pt x="155" y="29"/>
                    <a:pt x="101" y="81"/>
                  </a:cubicBezTo>
                  <a:cubicBezTo>
                    <a:pt x="38" y="144"/>
                    <a:pt x="5" y="230"/>
                    <a:pt x="0" y="317"/>
                  </a:cubicBezTo>
                  <a:cubicBezTo>
                    <a:pt x="0" y="393"/>
                    <a:pt x="34" y="479"/>
                    <a:pt x="96" y="547"/>
                  </a:cubicBezTo>
                  <a:cubicBezTo>
                    <a:pt x="158" y="599"/>
                    <a:pt x="235" y="643"/>
                    <a:pt x="322" y="643"/>
                  </a:cubicBezTo>
                  <a:cubicBezTo>
                    <a:pt x="326" y="643"/>
                    <a:pt x="330" y="643"/>
                    <a:pt x="335" y="643"/>
                  </a:cubicBezTo>
                  <a:cubicBezTo>
                    <a:pt x="417" y="643"/>
                    <a:pt x="497" y="602"/>
                    <a:pt x="547" y="552"/>
                  </a:cubicBezTo>
                  <a:cubicBezTo>
                    <a:pt x="614" y="490"/>
                    <a:pt x="648" y="403"/>
                    <a:pt x="648" y="326"/>
                  </a:cubicBezTo>
                  <a:cubicBezTo>
                    <a:pt x="652" y="240"/>
                    <a:pt x="619" y="153"/>
                    <a:pt x="566" y="100"/>
                  </a:cubicBezTo>
                  <a:cubicBezTo>
                    <a:pt x="500" y="32"/>
                    <a:pt x="40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36" name="Google Shape;136;p2"/>
            <p:cNvSpPr/>
            <p:nvPr/>
          </p:nvSpPr>
          <p:spPr>
            <a:xfrm>
              <a:off x="-4061650" y="3976450"/>
              <a:ext cx="16225" cy="16200"/>
            </a:xfrm>
            <a:custGeom>
              <a:avLst/>
              <a:gdLst/>
              <a:ahLst/>
              <a:cxnLst/>
              <a:rect l="l" t="t" r="r" b="b"/>
              <a:pathLst>
                <a:path w="649" h="648" extrusionOk="0">
                  <a:moveTo>
                    <a:pt x="320" y="1"/>
                  </a:moveTo>
                  <a:cubicBezTo>
                    <a:pt x="235" y="1"/>
                    <a:pt x="153" y="29"/>
                    <a:pt x="111" y="81"/>
                  </a:cubicBezTo>
                  <a:cubicBezTo>
                    <a:pt x="44" y="148"/>
                    <a:pt x="0" y="221"/>
                    <a:pt x="0" y="316"/>
                  </a:cubicBezTo>
                  <a:cubicBezTo>
                    <a:pt x="0" y="402"/>
                    <a:pt x="38" y="480"/>
                    <a:pt x="91" y="546"/>
                  </a:cubicBezTo>
                  <a:cubicBezTo>
                    <a:pt x="144" y="599"/>
                    <a:pt x="231" y="642"/>
                    <a:pt x="317" y="648"/>
                  </a:cubicBezTo>
                  <a:cubicBezTo>
                    <a:pt x="403" y="648"/>
                    <a:pt x="481" y="613"/>
                    <a:pt x="557" y="551"/>
                  </a:cubicBezTo>
                  <a:cubicBezTo>
                    <a:pt x="609" y="489"/>
                    <a:pt x="643" y="402"/>
                    <a:pt x="649" y="325"/>
                  </a:cubicBezTo>
                  <a:cubicBezTo>
                    <a:pt x="649" y="239"/>
                    <a:pt x="620" y="153"/>
                    <a:pt x="562" y="101"/>
                  </a:cubicBezTo>
                  <a:cubicBezTo>
                    <a:pt x="503" y="32"/>
                    <a:pt x="409"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37" name="Google Shape;137;p2"/>
            <p:cNvSpPr/>
            <p:nvPr/>
          </p:nvSpPr>
          <p:spPr>
            <a:xfrm>
              <a:off x="-4029875" y="4009400"/>
              <a:ext cx="16225" cy="15975"/>
            </a:xfrm>
            <a:custGeom>
              <a:avLst/>
              <a:gdLst/>
              <a:ahLst/>
              <a:cxnLst/>
              <a:rect l="l" t="t" r="r" b="b"/>
              <a:pathLst>
                <a:path w="649" h="639" extrusionOk="0">
                  <a:moveTo>
                    <a:pt x="337" y="0"/>
                  </a:moveTo>
                  <a:cubicBezTo>
                    <a:pt x="254" y="0"/>
                    <a:pt x="169" y="29"/>
                    <a:pt x="102" y="87"/>
                  </a:cubicBezTo>
                  <a:cubicBezTo>
                    <a:pt x="49" y="140"/>
                    <a:pt x="5" y="227"/>
                    <a:pt x="1" y="313"/>
                  </a:cubicBezTo>
                  <a:cubicBezTo>
                    <a:pt x="1" y="399"/>
                    <a:pt x="44" y="486"/>
                    <a:pt x="97" y="539"/>
                  </a:cubicBezTo>
                  <a:cubicBezTo>
                    <a:pt x="149" y="606"/>
                    <a:pt x="235" y="639"/>
                    <a:pt x="332" y="639"/>
                  </a:cubicBezTo>
                  <a:cubicBezTo>
                    <a:pt x="419" y="639"/>
                    <a:pt x="495" y="610"/>
                    <a:pt x="558" y="543"/>
                  </a:cubicBezTo>
                  <a:cubicBezTo>
                    <a:pt x="615" y="481"/>
                    <a:pt x="649" y="409"/>
                    <a:pt x="649" y="322"/>
                  </a:cubicBezTo>
                  <a:cubicBezTo>
                    <a:pt x="649" y="236"/>
                    <a:pt x="620" y="159"/>
                    <a:pt x="558" y="83"/>
                  </a:cubicBezTo>
                  <a:cubicBezTo>
                    <a:pt x="498" y="28"/>
                    <a:pt x="41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38" name="Google Shape;138;p2"/>
            <p:cNvSpPr/>
            <p:nvPr/>
          </p:nvSpPr>
          <p:spPr>
            <a:xfrm>
              <a:off x="-4537975" y="3322125"/>
              <a:ext cx="16250" cy="16100"/>
            </a:xfrm>
            <a:custGeom>
              <a:avLst/>
              <a:gdLst/>
              <a:ahLst/>
              <a:cxnLst/>
              <a:rect l="l" t="t" r="r" b="b"/>
              <a:pathLst>
                <a:path w="650" h="644" extrusionOk="0">
                  <a:moveTo>
                    <a:pt x="323" y="1"/>
                  </a:moveTo>
                  <a:cubicBezTo>
                    <a:pt x="240" y="1"/>
                    <a:pt x="157" y="30"/>
                    <a:pt x="102" y="82"/>
                  </a:cubicBezTo>
                  <a:cubicBezTo>
                    <a:pt x="34" y="144"/>
                    <a:pt x="1" y="231"/>
                    <a:pt x="1" y="317"/>
                  </a:cubicBezTo>
                  <a:cubicBezTo>
                    <a:pt x="1" y="394"/>
                    <a:pt x="30" y="480"/>
                    <a:pt x="98" y="543"/>
                  </a:cubicBezTo>
                  <a:cubicBezTo>
                    <a:pt x="160" y="609"/>
                    <a:pt x="231" y="643"/>
                    <a:pt x="318" y="643"/>
                  </a:cubicBezTo>
                  <a:cubicBezTo>
                    <a:pt x="322" y="643"/>
                    <a:pt x="326" y="643"/>
                    <a:pt x="330" y="643"/>
                  </a:cubicBezTo>
                  <a:cubicBezTo>
                    <a:pt x="413" y="643"/>
                    <a:pt x="497" y="602"/>
                    <a:pt x="548" y="552"/>
                  </a:cubicBezTo>
                  <a:cubicBezTo>
                    <a:pt x="616" y="490"/>
                    <a:pt x="645" y="413"/>
                    <a:pt x="649" y="326"/>
                  </a:cubicBezTo>
                  <a:cubicBezTo>
                    <a:pt x="649" y="231"/>
                    <a:pt x="620" y="153"/>
                    <a:pt x="552" y="96"/>
                  </a:cubicBezTo>
                  <a:cubicBezTo>
                    <a:pt x="494" y="31"/>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39" name="Google Shape;139;p2"/>
            <p:cNvSpPr/>
            <p:nvPr/>
          </p:nvSpPr>
          <p:spPr>
            <a:xfrm>
              <a:off x="-4506175" y="3354975"/>
              <a:ext cx="16225" cy="16100"/>
            </a:xfrm>
            <a:custGeom>
              <a:avLst/>
              <a:gdLst/>
              <a:ahLst/>
              <a:cxnLst/>
              <a:rect l="l" t="t" r="r" b="b"/>
              <a:pathLst>
                <a:path w="649" h="644" extrusionOk="0">
                  <a:moveTo>
                    <a:pt x="338" y="1"/>
                  </a:moveTo>
                  <a:cubicBezTo>
                    <a:pt x="252" y="1"/>
                    <a:pt x="164" y="32"/>
                    <a:pt x="101" y="92"/>
                  </a:cubicBezTo>
                  <a:cubicBezTo>
                    <a:pt x="39" y="139"/>
                    <a:pt x="6" y="226"/>
                    <a:pt x="6" y="312"/>
                  </a:cubicBezTo>
                  <a:cubicBezTo>
                    <a:pt x="0" y="399"/>
                    <a:pt x="35" y="476"/>
                    <a:pt x="97" y="542"/>
                  </a:cubicBezTo>
                  <a:cubicBezTo>
                    <a:pt x="150" y="606"/>
                    <a:pt x="236" y="644"/>
                    <a:pt x="323" y="644"/>
                  </a:cubicBezTo>
                  <a:cubicBezTo>
                    <a:pt x="418" y="644"/>
                    <a:pt x="495" y="615"/>
                    <a:pt x="562" y="548"/>
                  </a:cubicBezTo>
                  <a:cubicBezTo>
                    <a:pt x="615" y="485"/>
                    <a:pt x="648" y="409"/>
                    <a:pt x="648" y="323"/>
                  </a:cubicBezTo>
                  <a:cubicBezTo>
                    <a:pt x="648" y="236"/>
                    <a:pt x="620" y="150"/>
                    <a:pt x="567" y="97"/>
                  </a:cubicBezTo>
                  <a:cubicBezTo>
                    <a:pt x="509" y="32"/>
                    <a:pt x="4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40" name="Google Shape;140;p2"/>
            <p:cNvSpPr/>
            <p:nvPr/>
          </p:nvSpPr>
          <p:spPr>
            <a:xfrm>
              <a:off x="-4474250" y="3387725"/>
              <a:ext cx="16200" cy="16100"/>
            </a:xfrm>
            <a:custGeom>
              <a:avLst/>
              <a:gdLst/>
              <a:ahLst/>
              <a:cxnLst/>
              <a:rect l="l" t="t" r="r" b="b"/>
              <a:pathLst>
                <a:path w="648" h="644" extrusionOk="0">
                  <a:moveTo>
                    <a:pt x="329" y="0"/>
                  </a:moveTo>
                  <a:cubicBezTo>
                    <a:pt x="250" y="0"/>
                    <a:pt x="170" y="29"/>
                    <a:pt x="100" y="91"/>
                  </a:cubicBezTo>
                  <a:cubicBezTo>
                    <a:pt x="33" y="154"/>
                    <a:pt x="0" y="231"/>
                    <a:pt x="0" y="317"/>
                  </a:cubicBezTo>
                  <a:cubicBezTo>
                    <a:pt x="0" y="404"/>
                    <a:pt x="29" y="490"/>
                    <a:pt x="96" y="543"/>
                  </a:cubicBezTo>
                  <a:cubicBezTo>
                    <a:pt x="158" y="610"/>
                    <a:pt x="244" y="643"/>
                    <a:pt x="331" y="643"/>
                  </a:cubicBezTo>
                  <a:cubicBezTo>
                    <a:pt x="417" y="643"/>
                    <a:pt x="489" y="614"/>
                    <a:pt x="547" y="562"/>
                  </a:cubicBezTo>
                  <a:cubicBezTo>
                    <a:pt x="609" y="494"/>
                    <a:pt x="643" y="413"/>
                    <a:pt x="647" y="326"/>
                  </a:cubicBezTo>
                  <a:cubicBezTo>
                    <a:pt x="647" y="240"/>
                    <a:pt x="614" y="154"/>
                    <a:pt x="561" y="96"/>
                  </a:cubicBezTo>
                  <a:cubicBezTo>
                    <a:pt x="496" y="34"/>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41" name="Google Shape;141;p2"/>
            <p:cNvSpPr/>
            <p:nvPr/>
          </p:nvSpPr>
          <p:spPr>
            <a:xfrm>
              <a:off x="-4442475" y="3420525"/>
              <a:ext cx="16575" cy="16050"/>
            </a:xfrm>
            <a:custGeom>
              <a:avLst/>
              <a:gdLst/>
              <a:ahLst/>
              <a:cxnLst/>
              <a:rect l="l" t="t" r="r" b="b"/>
              <a:pathLst>
                <a:path w="663" h="642" extrusionOk="0">
                  <a:moveTo>
                    <a:pt x="338" y="1"/>
                  </a:moveTo>
                  <a:cubicBezTo>
                    <a:pt x="253" y="1"/>
                    <a:pt x="169" y="32"/>
                    <a:pt x="115" y="90"/>
                  </a:cubicBezTo>
                  <a:cubicBezTo>
                    <a:pt x="49" y="143"/>
                    <a:pt x="5" y="229"/>
                    <a:pt x="0" y="316"/>
                  </a:cubicBezTo>
                  <a:cubicBezTo>
                    <a:pt x="0" y="402"/>
                    <a:pt x="43" y="478"/>
                    <a:pt x="106" y="555"/>
                  </a:cubicBezTo>
                  <a:cubicBezTo>
                    <a:pt x="158" y="608"/>
                    <a:pt x="244" y="641"/>
                    <a:pt x="331" y="641"/>
                  </a:cubicBezTo>
                  <a:cubicBezTo>
                    <a:pt x="336" y="642"/>
                    <a:pt x="340" y="642"/>
                    <a:pt x="345" y="642"/>
                  </a:cubicBezTo>
                  <a:cubicBezTo>
                    <a:pt x="418" y="642"/>
                    <a:pt x="498" y="609"/>
                    <a:pt x="561" y="550"/>
                  </a:cubicBezTo>
                  <a:cubicBezTo>
                    <a:pt x="624" y="488"/>
                    <a:pt x="658" y="411"/>
                    <a:pt x="658" y="325"/>
                  </a:cubicBezTo>
                  <a:cubicBezTo>
                    <a:pt x="662" y="238"/>
                    <a:pt x="619" y="152"/>
                    <a:pt x="567" y="99"/>
                  </a:cubicBezTo>
                  <a:cubicBezTo>
                    <a:pt x="509" y="32"/>
                    <a:pt x="423"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42" name="Google Shape;142;p2"/>
            <p:cNvSpPr/>
            <p:nvPr/>
          </p:nvSpPr>
          <p:spPr>
            <a:xfrm>
              <a:off x="-4410325" y="3453425"/>
              <a:ext cx="16200" cy="16025"/>
            </a:xfrm>
            <a:custGeom>
              <a:avLst/>
              <a:gdLst/>
              <a:ahLst/>
              <a:cxnLst/>
              <a:rect l="l" t="t" r="r" b="b"/>
              <a:pathLst>
                <a:path w="648" h="641" extrusionOk="0">
                  <a:moveTo>
                    <a:pt x="318" y="1"/>
                  </a:moveTo>
                  <a:cubicBezTo>
                    <a:pt x="236" y="1"/>
                    <a:pt x="153" y="28"/>
                    <a:pt x="92" y="83"/>
                  </a:cubicBezTo>
                  <a:cubicBezTo>
                    <a:pt x="34" y="151"/>
                    <a:pt x="1" y="237"/>
                    <a:pt x="1" y="309"/>
                  </a:cubicBezTo>
                  <a:cubicBezTo>
                    <a:pt x="1" y="395"/>
                    <a:pt x="29" y="472"/>
                    <a:pt x="96" y="548"/>
                  </a:cubicBezTo>
                  <a:cubicBezTo>
                    <a:pt x="149" y="606"/>
                    <a:pt x="235" y="635"/>
                    <a:pt x="322" y="640"/>
                  </a:cubicBezTo>
                  <a:cubicBezTo>
                    <a:pt x="408" y="640"/>
                    <a:pt x="495" y="612"/>
                    <a:pt x="548" y="544"/>
                  </a:cubicBezTo>
                  <a:cubicBezTo>
                    <a:pt x="614" y="491"/>
                    <a:pt x="648" y="404"/>
                    <a:pt x="648" y="318"/>
                  </a:cubicBezTo>
                  <a:cubicBezTo>
                    <a:pt x="648" y="232"/>
                    <a:pt x="619" y="145"/>
                    <a:pt x="552" y="103"/>
                  </a:cubicBezTo>
                  <a:cubicBezTo>
                    <a:pt x="497" y="34"/>
                    <a:pt x="408"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43" name="Google Shape;143;p2"/>
            <p:cNvSpPr/>
            <p:nvPr/>
          </p:nvSpPr>
          <p:spPr>
            <a:xfrm>
              <a:off x="-4378550" y="3486100"/>
              <a:ext cx="16325" cy="16300"/>
            </a:xfrm>
            <a:custGeom>
              <a:avLst/>
              <a:gdLst/>
              <a:ahLst/>
              <a:cxnLst/>
              <a:rect l="l" t="t" r="r" b="b"/>
              <a:pathLst>
                <a:path w="653" h="652" extrusionOk="0">
                  <a:moveTo>
                    <a:pt x="328" y="1"/>
                  </a:moveTo>
                  <a:cubicBezTo>
                    <a:pt x="247" y="1"/>
                    <a:pt x="162" y="32"/>
                    <a:pt x="92" y="100"/>
                  </a:cubicBezTo>
                  <a:cubicBezTo>
                    <a:pt x="39" y="163"/>
                    <a:pt x="5" y="240"/>
                    <a:pt x="1" y="326"/>
                  </a:cubicBezTo>
                  <a:cubicBezTo>
                    <a:pt x="1" y="412"/>
                    <a:pt x="34" y="490"/>
                    <a:pt x="96" y="552"/>
                  </a:cubicBezTo>
                  <a:cubicBezTo>
                    <a:pt x="149" y="609"/>
                    <a:pt x="236" y="652"/>
                    <a:pt x="322" y="652"/>
                  </a:cubicBezTo>
                  <a:cubicBezTo>
                    <a:pt x="408" y="652"/>
                    <a:pt x="495" y="614"/>
                    <a:pt x="548" y="561"/>
                  </a:cubicBezTo>
                  <a:cubicBezTo>
                    <a:pt x="615" y="494"/>
                    <a:pt x="648" y="422"/>
                    <a:pt x="648" y="335"/>
                  </a:cubicBezTo>
                  <a:cubicBezTo>
                    <a:pt x="653" y="249"/>
                    <a:pt x="619" y="163"/>
                    <a:pt x="557" y="96"/>
                  </a:cubicBezTo>
                  <a:cubicBezTo>
                    <a:pt x="496" y="35"/>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44" name="Google Shape;144;p2"/>
            <p:cNvSpPr/>
            <p:nvPr/>
          </p:nvSpPr>
          <p:spPr>
            <a:xfrm>
              <a:off x="-4346650" y="3519025"/>
              <a:ext cx="16225" cy="16150"/>
            </a:xfrm>
            <a:custGeom>
              <a:avLst/>
              <a:gdLst/>
              <a:ahLst/>
              <a:cxnLst/>
              <a:rect l="l" t="t" r="r" b="b"/>
              <a:pathLst>
                <a:path w="649" h="646" extrusionOk="0">
                  <a:moveTo>
                    <a:pt x="330" y="1"/>
                  </a:moveTo>
                  <a:cubicBezTo>
                    <a:pt x="245" y="1"/>
                    <a:pt x="161" y="32"/>
                    <a:pt x="102" y="94"/>
                  </a:cubicBezTo>
                  <a:cubicBezTo>
                    <a:pt x="34" y="147"/>
                    <a:pt x="1" y="233"/>
                    <a:pt x="1" y="319"/>
                  </a:cubicBezTo>
                  <a:cubicBezTo>
                    <a:pt x="1" y="395"/>
                    <a:pt x="29" y="482"/>
                    <a:pt x="92" y="550"/>
                  </a:cubicBezTo>
                  <a:cubicBezTo>
                    <a:pt x="160" y="612"/>
                    <a:pt x="246" y="645"/>
                    <a:pt x="317" y="645"/>
                  </a:cubicBezTo>
                  <a:cubicBezTo>
                    <a:pt x="323" y="646"/>
                    <a:pt x="328" y="646"/>
                    <a:pt x="333" y="646"/>
                  </a:cubicBezTo>
                  <a:cubicBezTo>
                    <a:pt x="414" y="646"/>
                    <a:pt x="494" y="613"/>
                    <a:pt x="557" y="554"/>
                  </a:cubicBezTo>
                  <a:cubicBezTo>
                    <a:pt x="614" y="492"/>
                    <a:pt x="649" y="415"/>
                    <a:pt x="649" y="329"/>
                  </a:cubicBezTo>
                  <a:cubicBezTo>
                    <a:pt x="649" y="242"/>
                    <a:pt x="620" y="156"/>
                    <a:pt x="567" y="103"/>
                  </a:cubicBezTo>
                  <a:cubicBezTo>
                    <a:pt x="506" y="34"/>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45" name="Google Shape;145;p2"/>
            <p:cNvSpPr/>
            <p:nvPr/>
          </p:nvSpPr>
          <p:spPr>
            <a:xfrm>
              <a:off x="-4314875" y="3551875"/>
              <a:ext cx="16575" cy="16175"/>
            </a:xfrm>
            <a:custGeom>
              <a:avLst/>
              <a:gdLst/>
              <a:ahLst/>
              <a:cxnLst/>
              <a:rect l="l" t="t" r="r" b="b"/>
              <a:pathLst>
                <a:path w="663" h="647" extrusionOk="0">
                  <a:moveTo>
                    <a:pt x="334" y="1"/>
                  </a:moveTo>
                  <a:cubicBezTo>
                    <a:pt x="252" y="1"/>
                    <a:pt x="170" y="31"/>
                    <a:pt x="102" y="89"/>
                  </a:cubicBezTo>
                  <a:cubicBezTo>
                    <a:pt x="49" y="157"/>
                    <a:pt x="5" y="233"/>
                    <a:pt x="1" y="319"/>
                  </a:cubicBezTo>
                  <a:cubicBezTo>
                    <a:pt x="1" y="401"/>
                    <a:pt x="45" y="492"/>
                    <a:pt x="98" y="545"/>
                  </a:cubicBezTo>
                  <a:cubicBezTo>
                    <a:pt x="149" y="607"/>
                    <a:pt x="236" y="641"/>
                    <a:pt x="333" y="646"/>
                  </a:cubicBezTo>
                  <a:cubicBezTo>
                    <a:pt x="419" y="646"/>
                    <a:pt x="495" y="617"/>
                    <a:pt x="558" y="550"/>
                  </a:cubicBezTo>
                  <a:cubicBezTo>
                    <a:pt x="616" y="487"/>
                    <a:pt x="658" y="410"/>
                    <a:pt x="658" y="330"/>
                  </a:cubicBezTo>
                  <a:cubicBezTo>
                    <a:pt x="663" y="252"/>
                    <a:pt x="630" y="166"/>
                    <a:pt x="558" y="89"/>
                  </a:cubicBezTo>
                  <a:cubicBezTo>
                    <a:pt x="494" y="30"/>
                    <a:pt x="41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46" name="Google Shape;146;p2"/>
            <p:cNvSpPr/>
            <p:nvPr/>
          </p:nvSpPr>
          <p:spPr>
            <a:xfrm>
              <a:off x="-4282700" y="3584825"/>
              <a:ext cx="16200" cy="15950"/>
            </a:xfrm>
            <a:custGeom>
              <a:avLst/>
              <a:gdLst/>
              <a:ahLst/>
              <a:cxnLst/>
              <a:rect l="l" t="t" r="r" b="b"/>
              <a:pathLst>
                <a:path w="648" h="638" extrusionOk="0">
                  <a:moveTo>
                    <a:pt x="327" y="0"/>
                  </a:moveTo>
                  <a:cubicBezTo>
                    <a:pt x="238" y="0"/>
                    <a:pt x="150" y="31"/>
                    <a:pt x="100" y="86"/>
                  </a:cubicBezTo>
                  <a:cubicBezTo>
                    <a:pt x="33" y="139"/>
                    <a:pt x="0" y="225"/>
                    <a:pt x="0" y="312"/>
                  </a:cubicBezTo>
                  <a:cubicBezTo>
                    <a:pt x="0" y="398"/>
                    <a:pt x="29" y="484"/>
                    <a:pt x="82" y="537"/>
                  </a:cubicBezTo>
                  <a:cubicBezTo>
                    <a:pt x="149" y="604"/>
                    <a:pt x="230" y="638"/>
                    <a:pt x="317" y="638"/>
                  </a:cubicBezTo>
                  <a:cubicBezTo>
                    <a:pt x="403" y="638"/>
                    <a:pt x="480" y="609"/>
                    <a:pt x="547" y="547"/>
                  </a:cubicBezTo>
                  <a:cubicBezTo>
                    <a:pt x="614" y="489"/>
                    <a:pt x="643" y="407"/>
                    <a:pt x="647" y="321"/>
                  </a:cubicBezTo>
                  <a:cubicBezTo>
                    <a:pt x="647" y="234"/>
                    <a:pt x="605" y="148"/>
                    <a:pt x="552" y="91"/>
                  </a:cubicBezTo>
                  <a:cubicBezTo>
                    <a:pt x="496" y="28"/>
                    <a:pt x="41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47" name="Google Shape;147;p2"/>
            <p:cNvSpPr/>
            <p:nvPr/>
          </p:nvSpPr>
          <p:spPr>
            <a:xfrm>
              <a:off x="-4250925" y="3617625"/>
              <a:ext cx="16225" cy="15925"/>
            </a:xfrm>
            <a:custGeom>
              <a:avLst/>
              <a:gdLst/>
              <a:ahLst/>
              <a:cxnLst/>
              <a:rect l="l" t="t" r="r" b="b"/>
              <a:pathLst>
                <a:path w="649" h="637" extrusionOk="0">
                  <a:moveTo>
                    <a:pt x="319" y="0"/>
                  </a:moveTo>
                  <a:cubicBezTo>
                    <a:pt x="240" y="0"/>
                    <a:pt x="162" y="28"/>
                    <a:pt x="102" y="83"/>
                  </a:cubicBezTo>
                  <a:cubicBezTo>
                    <a:pt x="38" y="151"/>
                    <a:pt x="5" y="233"/>
                    <a:pt x="5" y="309"/>
                  </a:cubicBezTo>
                  <a:cubicBezTo>
                    <a:pt x="0" y="395"/>
                    <a:pt x="34" y="482"/>
                    <a:pt x="87" y="535"/>
                  </a:cubicBezTo>
                  <a:cubicBezTo>
                    <a:pt x="149" y="601"/>
                    <a:pt x="235" y="636"/>
                    <a:pt x="322" y="636"/>
                  </a:cubicBezTo>
                  <a:cubicBezTo>
                    <a:pt x="327" y="636"/>
                    <a:pt x="332" y="636"/>
                    <a:pt x="338" y="636"/>
                  </a:cubicBezTo>
                  <a:cubicBezTo>
                    <a:pt x="418" y="636"/>
                    <a:pt x="498" y="604"/>
                    <a:pt x="547" y="554"/>
                  </a:cubicBezTo>
                  <a:cubicBezTo>
                    <a:pt x="614" y="492"/>
                    <a:pt x="649" y="406"/>
                    <a:pt x="649" y="319"/>
                  </a:cubicBezTo>
                  <a:cubicBezTo>
                    <a:pt x="649" y="242"/>
                    <a:pt x="620" y="156"/>
                    <a:pt x="556" y="94"/>
                  </a:cubicBezTo>
                  <a:cubicBezTo>
                    <a:pt x="490" y="32"/>
                    <a:pt x="404"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48" name="Google Shape;148;p2"/>
            <p:cNvSpPr/>
            <p:nvPr/>
          </p:nvSpPr>
          <p:spPr>
            <a:xfrm>
              <a:off x="-4219025" y="3650375"/>
              <a:ext cx="16225" cy="16275"/>
            </a:xfrm>
            <a:custGeom>
              <a:avLst/>
              <a:gdLst/>
              <a:ahLst/>
              <a:cxnLst/>
              <a:rect l="l" t="t" r="r" b="b"/>
              <a:pathLst>
                <a:path w="649" h="651" extrusionOk="0">
                  <a:moveTo>
                    <a:pt x="324" y="1"/>
                  </a:moveTo>
                  <a:cubicBezTo>
                    <a:pt x="242" y="1"/>
                    <a:pt x="160" y="29"/>
                    <a:pt x="101" y="88"/>
                  </a:cubicBezTo>
                  <a:cubicBezTo>
                    <a:pt x="35" y="150"/>
                    <a:pt x="0" y="223"/>
                    <a:pt x="0" y="323"/>
                  </a:cubicBezTo>
                  <a:cubicBezTo>
                    <a:pt x="0" y="409"/>
                    <a:pt x="29" y="482"/>
                    <a:pt x="97" y="540"/>
                  </a:cubicBezTo>
                  <a:cubicBezTo>
                    <a:pt x="150" y="602"/>
                    <a:pt x="230" y="650"/>
                    <a:pt x="317" y="650"/>
                  </a:cubicBezTo>
                  <a:cubicBezTo>
                    <a:pt x="403" y="650"/>
                    <a:pt x="490" y="606"/>
                    <a:pt x="557" y="544"/>
                  </a:cubicBezTo>
                  <a:cubicBezTo>
                    <a:pt x="610" y="491"/>
                    <a:pt x="644" y="405"/>
                    <a:pt x="648" y="328"/>
                  </a:cubicBezTo>
                  <a:cubicBezTo>
                    <a:pt x="648" y="247"/>
                    <a:pt x="615" y="155"/>
                    <a:pt x="553" y="93"/>
                  </a:cubicBezTo>
                  <a:cubicBezTo>
                    <a:pt x="494" y="32"/>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49" name="Google Shape;149;p2"/>
            <p:cNvSpPr/>
            <p:nvPr/>
          </p:nvSpPr>
          <p:spPr>
            <a:xfrm>
              <a:off x="-4187225" y="3683300"/>
              <a:ext cx="16200" cy="16075"/>
            </a:xfrm>
            <a:custGeom>
              <a:avLst/>
              <a:gdLst/>
              <a:ahLst/>
              <a:cxnLst/>
              <a:rect l="l" t="t" r="r" b="b"/>
              <a:pathLst>
                <a:path w="648" h="643" extrusionOk="0">
                  <a:moveTo>
                    <a:pt x="329" y="0"/>
                  </a:moveTo>
                  <a:cubicBezTo>
                    <a:pt x="244" y="0"/>
                    <a:pt x="163" y="29"/>
                    <a:pt x="116" y="82"/>
                  </a:cubicBezTo>
                  <a:cubicBezTo>
                    <a:pt x="48" y="144"/>
                    <a:pt x="5" y="230"/>
                    <a:pt x="1" y="316"/>
                  </a:cubicBezTo>
                  <a:cubicBezTo>
                    <a:pt x="1" y="403"/>
                    <a:pt x="43" y="489"/>
                    <a:pt x="96" y="542"/>
                  </a:cubicBezTo>
                  <a:cubicBezTo>
                    <a:pt x="149" y="609"/>
                    <a:pt x="235" y="642"/>
                    <a:pt x="322" y="642"/>
                  </a:cubicBezTo>
                  <a:cubicBezTo>
                    <a:pt x="417" y="642"/>
                    <a:pt x="495" y="604"/>
                    <a:pt x="548" y="551"/>
                  </a:cubicBezTo>
                  <a:cubicBezTo>
                    <a:pt x="614" y="498"/>
                    <a:pt x="648" y="412"/>
                    <a:pt x="648" y="326"/>
                  </a:cubicBezTo>
                  <a:cubicBezTo>
                    <a:pt x="648" y="239"/>
                    <a:pt x="619" y="153"/>
                    <a:pt x="566" y="95"/>
                  </a:cubicBezTo>
                  <a:cubicBezTo>
                    <a:pt x="505" y="30"/>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0" name="Google Shape;150;p2"/>
            <p:cNvSpPr/>
            <p:nvPr/>
          </p:nvSpPr>
          <p:spPr>
            <a:xfrm>
              <a:off x="-4155100" y="3716150"/>
              <a:ext cx="16225" cy="16100"/>
            </a:xfrm>
            <a:custGeom>
              <a:avLst/>
              <a:gdLst/>
              <a:ahLst/>
              <a:cxnLst/>
              <a:rect l="l" t="t" r="r" b="b"/>
              <a:pathLst>
                <a:path w="649" h="644" extrusionOk="0">
                  <a:moveTo>
                    <a:pt x="321" y="0"/>
                  </a:moveTo>
                  <a:cubicBezTo>
                    <a:pt x="236" y="0"/>
                    <a:pt x="152" y="29"/>
                    <a:pt x="102" y="77"/>
                  </a:cubicBezTo>
                  <a:cubicBezTo>
                    <a:pt x="34" y="139"/>
                    <a:pt x="1" y="225"/>
                    <a:pt x="1" y="312"/>
                  </a:cubicBezTo>
                  <a:cubicBezTo>
                    <a:pt x="1" y="398"/>
                    <a:pt x="29" y="484"/>
                    <a:pt x="82" y="542"/>
                  </a:cubicBezTo>
                  <a:cubicBezTo>
                    <a:pt x="149" y="604"/>
                    <a:pt x="236" y="639"/>
                    <a:pt x="322" y="643"/>
                  </a:cubicBezTo>
                  <a:cubicBezTo>
                    <a:pt x="394" y="643"/>
                    <a:pt x="481" y="610"/>
                    <a:pt x="548" y="547"/>
                  </a:cubicBezTo>
                  <a:cubicBezTo>
                    <a:pt x="616" y="484"/>
                    <a:pt x="649" y="408"/>
                    <a:pt x="649" y="322"/>
                  </a:cubicBezTo>
                  <a:cubicBezTo>
                    <a:pt x="649" y="236"/>
                    <a:pt x="620" y="159"/>
                    <a:pt x="552" y="96"/>
                  </a:cubicBezTo>
                  <a:cubicBezTo>
                    <a:pt x="495" y="29"/>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1" name="Google Shape;151;p2"/>
            <p:cNvSpPr/>
            <p:nvPr/>
          </p:nvSpPr>
          <p:spPr>
            <a:xfrm>
              <a:off x="-4123325" y="3748975"/>
              <a:ext cx="16350" cy="16000"/>
            </a:xfrm>
            <a:custGeom>
              <a:avLst/>
              <a:gdLst/>
              <a:ahLst/>
              <a:cxnLst/>
              <a:rect l="l" t="t" r="r" b="b"/>
              <a:pathLst>
                <a:path w="654" h="640" extrusionOk="0">
                  <a:moveTo>
                    <a:pt x="318" y="0"/>
                  </a:moveTo>
                  <a:cubicBezTo>
                    <a:pt x="236" y="0"/>
                    <a:pt x="156" y="29"/>
                    <a:pt x="102" y="88"/>
                  </a:cubicBezTo>
                  <a:cubicBezTo>
                    <a:pt x="40" y="150"/>
                    <a:pt x="7" y="223"/>
                    <a:pt x="1" y="309"/>
                  </a:cubicBezTo>
                  <a:cubicBezTo>
                    <a:pt x="1" y="395"/>
                    <a:pt x="35" y="482"/>
                    <a:pt x="87" y="539"/>
                  </a:cubicBezTo>
                  <a:cubicBezTo>
                    <a:pt x="151" y="606"/>
                    <a:pt x="227" y="640"/>
                    <a:pt x="323" y="640"/>
                  </a:cubicBezTo>
                  <a:cubicBezTo>
                    <a:pt x="410" y="640"/>
                    <a:pt x="496" y="611"/>
                    <a:pt x="548" y="558"/>
                  </a:cubicBezTo>
                  <a:cubicBezTo>
                    <a:pt x="616" y="491"/>
                    <a:pt x="649" y="405"/>
                    <a:pt x="649" y="318"/>
                  </a:cubicBezTo>
                  <a:cubicBezTo>
                    <a:pt x="654" y="232"/>
                    <a:pt x="620" y="161"/>
                    <a:pt x="558" y="93"/>
                  </a:cubicBezTo>
                  <a:cubicBezTo>
                    <a:pt x="492" y="32"/>
                    <a:pt x="403"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2" name="Google Shape;152;p2"/>
            <p:cNvSpPr/>
            <p:nvPr/>
          </p:nvSpPr>
          <p:spPr>
            <a:xfrm>
              <a:off x="-4091400" y="3781775"/>
              <a:ext cx="16200" cy="15950"/>
            </a:xfrm>
            <a:custGeom>
              <a:avLst/>
              <a:gdLst/>
              <a:ahLst/>
              <a:cxnLst/>
              <a:rect l="l" t="t" r="r" b="b"/>
              <a:pathLst>
                <a:path w="648" h="638" extrusionOk="0">
                  <a:moveTo>
                    <a:pt x="317" y="1"/>
                  </a:moveTo>
                  <a:cubicBezTo>
                    <a:pt x="235" y="1"/>
                    <a:pt x="156" y="29"/>
                    <a:pt x="101" y="86"/>
                  </a:cubicBezTo>
                  <a:cubicBezTo>
                    <a:pt x="34" y="149"/>
                    <a:pt x="1" y="235"/>
                    <a:pt x="1" y="311"/>
                  </a:cubicBezTo>
                  <a:cubicBezTo>
                    <a:pt x="1" y="408"/>
                    <a:pt x="30" y="494"/>
                    <a:pt x="83" y="537"/>
                  </a:cubicBezTo>
                  <a:cubicBezTo>
                    <a:pt x="145" y="605"/>
                    <a:pt x="221" y="638"/>
                    <a:pt x="318" y="638"/>
                  </a:cubicBezTo>
                  <a:cubicBezTo>
                    <a:pt x="404" y="638"/>
                    <a:pt x="490" y="609"/>
                    <a:pt x="548" y="556"/>
                  </a:cubicBezTo>
                  <a:cubicBezTo>
                    <a:pt x="610" y="503"/>
                    <a:pt x="643" y="417"/>
                    <a:pt x="648" y="321"/>
                  </a:cubicBezTo>
                  <a:cubicBezTo>
                    <a:pt x="648" y="235"/>
                    <a:pt x="615" y="158"/>
                    <a:pt x="552" y="91"/>
                  </a:cubicBezTo>
                  <a:cubicBezTo>
                    <a:pt x="487" y="31"/>
                    <a:pt x="40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3" name="Google Shape;153;p2"/>
            <p:cNvSpPr/>
            <p:nvPr/>
          </p:nvSpPr>
          <p:spPr>
            <a:xfrm>
              <a:off x="-4059600" y="3814650"/>
              <a:ext cx="16200" cy="16200"/>
            </a:xfrm>
            <a:custGeom>
              <a:avLst/>
              <a:gdLst/>
              <a:ahLst/>
              <a:cxnLst/>
              <a:rect l="l" t="t" r="r" b="b"/>
              <a:pathLst>
                <a:path w="648" h="648" extrusionOk="0">
                  <a:moveTo>
                    <a:pt x="326" y="0"/>
                  </a:moveTo>
                  <a:cubicBezTo>
                    <a:pt x="240" y="0"/>
                    <a:pt x="154" y="29"/>
                    <a:pt x="100" y="81"/>
                  </a:cubicBezTo>
                  <a:cubicBezTo>
                    <a:pt x="38" y="143"/>
                    <a:pt x="5" y="229"/>
                    <a:pt x="0" y="316"/>
                  </a:cubicBezTo>
                  <a:cubicBezTo>
                    <a:pt x="0" y="402"/>
                    <a:pt x="33" y="479"/>
                    <a:pt x="96" y="546"/>
                  </a:cubicBezTo>
                  <a:cubicBezTo>
                    <a:pt x="158" y="608"/>
                    <a:pt x="235" y="643"/>
                    <a:pt x="321" y="647"/>
                  </a:cubicBezTo>
                  <a:cubicBezTo>
                    <a:pt x="408" y="647"/>
                    <a:pt x="485" y="614"/>
                    <a:pt x="547" y="550"/>
                  </a:cubicBezTo>
                  <a:cubicBezTo>
                    <a:pt x="614" y="488"/>
                    <a:pt x="647" y="412"/>
                    <a:pt x="647" y="326"/>
                  </a:cubicBezTo>
                  <a:cubicBezTo>
                    <a:pt x="647" y="229"/>
                    <a:pt x="618" y="143"/>
                    <a:pt x="567" y="100"/>
                  </a:cubicBezTo>
                  <a:cubicBezTo>
                    <a:pt x="508" y="31"/>
                    <a:pt x="416"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4" name="Google Shape;154;p2"/>
            <p:cNvSpPr/>
            <p:nvPr/>
          </p:nvSpPr>
          <p:spPr>
            <a:xfrm>
              <a:off x="-4027725" y="3847450"/>
              <a:ext cx="16250" cy="16125"/>
            </a:xfrm>
            <a:custGeom>
              <a:avLst/>
              <a:gdLst/>
              <a:ahLst/>
              <a:cxnLst/>
              <a:rect l="l" t="t" r="r" b="b"/>
              <a:pathLst>
                <a:path w="650" h="645" extrusionOk="0">
                  <a:moveTo>
                    <a:pt x="325" y="1"/>
                  </a:moveTo>
                  <a:cubicBezTo>
                    <a:pt x="240" y="1"/>
                    <a:pt x="158" y="29"/>
                    <a:pt x="111" y="84"/>
                  </a:cubicBezTo>
                  <a:cubicBezTo>
                    <a:pt x="45" y="146"/>
                    <a:pt x="1" y="232"/>
                    <a:pt x="1" y="319"/>
                  </a:cubicBezTo>
                  <a:cubicBezTo>
                    <a:pt x="1" y="400"/>
                    <a:pt x="30" y="476"/>
                    <a:pt x="92" y="544"/>
                  </a:cubicBezTo>
                  <a:cubicBezTo>
                    <a:pt x="160" y="611"/>
                    <a:pt x="231" y="644"/>
                    <a:pt x="318" y="644"/>
                  </a:cubicBezTo>
                  <a:cubicBezTo>
                    <a:pt x="404" y="644"/>
                    <a:pt x="490" y="616"/>
                    <a:pt x="548" y="549"/>
                  </a:cubicBezTo>
                  <a:cubicBezTo>
                    <a:pt x="610" y="487"/>
                    <a:pt x="645" y="410"/>
                    <a:pt x="649" y="323"/>
                  </a:cubicBezTo>
                  <a:cubicBezTo>
                    <a:pt x="649" y="241"/>
                    <a:pt x="616" y="155"/>
                    <a:pt x="563" y="97"/>
                  </a:cubicBezTo>
                  <a:cubicBezTo>
                    <a:pt x="504" y="32"/>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5" name="Google Shape;155;p2"/>
            <p:cNvSpPr/>
            <p:nvPr/>
          </p:nvSpPr>
          <p:spPr>
            <a:xfrm>
              <a:off x="-3995675" y="3880375"/>
              <a:ext cx="16200" cy="15950"/>
            </a:xfrm>
            <a:custGeom>
              <a:avLst/>
              <a:gdLst/>
              <a:ahLst/>
              <a:cxnLst/>
              <a:rect l="l" t="t" r="r" b="b"/>
              <a:pathLst>
                <a:path w="648" h="638" extrusionOk="0">
                  <a:moveTo>
                    <a:pt x="322" y="0"/>
                  </a:moveTo>
                  <a:cubicBezTo>
                    <a:pt x="238" y="0"/>
                    <a:pt x="155" y="29"/>
                    <a:pt x="92" y="86"/>
                  </a:cubicBezTo>
                  <a:cubicBezTo>
                    <a:pt x="39" y="138"/>
                    <a:pt x="5" y="224"/>
                    <a:pt x="5" y="311"/>
                  </a:cubicBezTo>
                  <a:cubicBezTo>
                    <a:pt x="1" y="397"/>
                    <a:pt x="34" y="484"/>
                    <a:pt x="87" y="537"/>
                  </a:cubicBezTo>
                  <a:cubicBezTo>
                    <a:pt x="149" y="604"/>
                    <a:pt x="226" y="638"/>
                    <a:pt x="322" y="638"/>
                  </a:cubicBezTo>
                  <a:cubicBezTo>
                    <a:pt x="408" y="638"/>
                    <a:pt x="485" y="609"/>
                    <a:pt x="547" y="547"/>
                  </a:cubicBezTo>
                  <a:cubicBezTo>
                    <a:pt x="614" y="484"/>
                    <a:pt x="648" y="408"/>
                    <a:pt x="648" y="321"/>
                  </a:cubicBezTo>
                  <a:cubicBezTo>
                    <a:pt x="648" y="235"/>
                    <a:pt x="619" y="158"/>
                    <a:pt x="557" y="91"/>
                  </a:cubicBezTo>
                  <a:cubicBezTo>
                    <a:pt x="492" y="30"/>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6" name="Google Shape;156;p2"/>
            <p:cNvSpPr/>
            <p:nvPr/>
          </p:nvSpPr>
          <p:spPr>
            <a:xfrm>
              <a:off x="-3963775" y="3913275"/>
              <a:ext cx="16225" cy="15800"/>
            </a:xfrm>
            <a:custGeom>
              <a:avLst/>
              <a:gdLst/>
              <a:ahLst/>
              <a:cxnLst/>
              <a:rect l="l" t="t" r="r" b="b"/>
              <a:pathLst>
                <a:path w="649" h="632" extrusionOk="0">
                  <a:moveTo>
                    <a:pt x="317" y="1"/>
                  </a:moveTo>
                  <a:cubicBezTo>
                    <a:pt x="235" y="1"/>
                    <a:pt x="155" y="28"/>
                    <a:pt x="102" y="80"/>
                  </a:cubicBezTo>
                  <a:cubicBezTo>
                    <a:pt x="34" y="132"/>
                    <a:pt x="0" y="219"/>
                    <a:pt x="0" y="305"/>
                  </a:cubicBezTo>
                  <a:cubicBezTo>
                    <a:pt x="0" y="401"/>
                    <a:pt x="29" y="478"/>
                    <a:pt x="82" y="536"/>
                  </a:cubicBezTo>
                  <a:cubicBezTo>
                    <a:pt x="149" y="598"/>
                    <a:pt x="221" y="631"/>
                    <a:pt x="317" y="631"/>
                  </a:cubicBezTo>
                  <a:cubicBezTo>
                    <a:pt x="322" y="631"/>
                    <a:pt x="328" y="632"/>
                    <a:pt x="333" y="632"/>
                  </a:cubicBezTo>
                  <a:cubicBezTo>
                    <a:pt x="414" y="632"/>
                    <a:pt x="493" y="599"/>
                    <a:pt x="547" y="549"/>
                  </a:cubicBezTo>
                  <a:cubicBezTo>
                    <a:pt x="610" y="487"/>
                    <a:pt x="643" y="401"/>
                    <a:pt x="649" y="314"/>
                  </a:cubicBezTo>
                  <a:cubicBezTo>
                    <a:pt x="649" y="228"/>
                    <a:pt x="605" y="142"/>
                    <a:pt x="552" y="99"/>
                  </a:cubicBezTo>
                  <a:cubicBezTo>
                    <a:pt x="493" y="32"/>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7" name="Google Shape;157;p2"/>
            <p:cNvSpPr/>
            <p:nvPr/>
          </p:nvSpPr>
          <p:spPr>
            <a:xfrm>
              <a:off x="-3932000" y="3946025"/>
              <a:ext cx="16225" cy="15925"/>
            </a:xfrm>
            <a:custGeom>
              <a:avLst/>
              <a:gdLst/>
              <a:ahLst/>
              <a:cxnLst/>
              <a:rect l="l" t="t" r="r" b="b"/>
              <a:pathLst>
                <a:path w="649" h="637" extrusionOk="0">
                  <a:moveTo>
                    <a:pt x="322" y="0"/>
                  </a:moveTo>
                  <a:cubicBezTo>
                    <a:pt x="239" y="0"/>
                    <a:pt x="157" y="29"/>
                    <a:pt x="102" y="85"/>
                  </a:cubicBezTo>
                  <a:cubicBezTo>
                    <a:pt x="40" y="147"/>
                    <a:pt x="5" y="224"/>
                    <a:pt x="1" y="310"/>
                  </a:cubicBezTo>
                  <a:cubicBezTo>
                    <a:pt x="1" y="406"/>
                    <a:pt x="34" y="492"/>
                    <a:pt x="97" y="535"/>
                  </a:cubicBezTo>
                  <a:cubicBezTo>
                    <a:pt x="149" y="603"/>
                    <a:pt x="236" y="636"/>
                    <a:pt x="322" y="636"/>
                  </a:cubicBezTo>
                  <a:cubicBezTo>
                    <a:pt x="408" y="636"/>
                    <a:pt x="495" y="607"/>
                    <a:pt x="558" y="554"/>
                  </a:cubicBezTo>
                  <a:cubicBezTo>
                    <a:pt x="616" y="488"/>
                    <a:pt x="649" y="401"/>
                    <a:pt x="649" y="319"/>
                  </a:cubicBezTo>
                  <a:cubicBezTo>
                    <a:pt x="649" y="242"/>
                    <a:pt x="620" y="156"/>
                    <a:pt x="552" y="89"/>
                  </a:cubicBezTo>
                  <a:cubicBezTo>
                    <a:pt x="490" y="29"/>
                    <a:pt x="405"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8" name="Google Shape;158;p2"/>
            <p:cNvSpPr/>
            <p:nvPr/>
          </p:nvSpPr>
          <p:spPr>
            <a:xfrm>
              <a:off x="-3900075" y="3978850"/>
              <a:ext cx="16200" cy="16100"/>
            </a:xfrm>
            <a:custGeom>
              <a:avLst/>
              <a:gdLst/>
              <a:ahLst/>
              <a:cxnLst/>
              <a:rect l="l" t="t" r="r" b="b"/>
              <a:pathLst>
                <a:path w="648" h="644" extrusionOk="0">
                  <a:moveTo>
                    <a:pt x="326" y="1"/>
                  </a:moveTo>
                  <a:cubicBezTo>
                    <a:pt x="242" y="1"/>
                    <a:pt x="160" y="29"/>
                    <a:pt x="110" y="81"/>
                  </a:cubicBezTo>
                  <a:cubicBezTo>
                    <a:pt x="43" y="143"/>
                    <a:pt x="1" y="220"/>
                    <a:pt x="1" y="316"/>
                  </a:cubicBezTo>
                  <a:cubicBezTo>
                    <a:pt x="1" y="402"/>
                    <a:pt x="29" y="479"/>
                    <a:pt x="92" y="541"/>
                  </a:cubicBezTo>
                  <a:cubicBezTo>
                    <a:pt x="158" y="609"/>
                    <a:pt x="231" y="643"/>
                    <a:pt x="317" y="643"/>
                  </a:cubicBezTo>
                  <a:cubicBezTo>
                    <a:pt x="323" y="643"/>
                    <a:pt x="328" y="643"/>
                    <a:pt x="333" y="643"/>
                  </a:cubicBezTo>
                  <a:cubicBezTo>
                    <a:pt x="414" y="643"/>
                    <a:pt x="494" y="610"/>
                    <a:pt x="557" y="552"/>
                  </a:cubicBezTo>
                  <a:cubicBezTo>
                    <a:pt x="610" y="484"/>
                    <a:pt x="643" y="412"/>
                    <a:pt x="643" y="326"/>
                  </a:cubicBezTo>
                  <a:cubicBezTo>
                    <a:pt x="648" y="240"/>
                    <a:pt x="614" y="153"/>
                    <a:pt x="561" y="100"/>
                  </a:cubicBezTo>
                  <a:cubicBezTo>
                    <a:pt x="503" y="32"/>
                    <a:pt x="413"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9" name="Google Shape;159;p2"/>
            <p:cNvSpPr/>
            <p:nvPr/>
          </p:nvSpPr>
          <p:spPr>
            <a:xfrm>
              <a:off x="-4376375" y="3324400"/>
              <a:ext cx="16200" cy="16225"/>
            </a:xfrm>
            <a:custGeom>
              <a:avLst/>
              <a:gdLst/>
              <a:ahLst/>
              <a:cxnLst/>
              <a:rect l="l" t="t" r="r" b="b"/>
              <a:pathLst>
                <a:path w="648" h="649" extrusionOk="0">
                  <a:moveTo>
                    <a:pt x="319" y="0"/>
                  </a:moveTo>
                  <a:cubicBezTo>
                    <a:pt x="235" y="0"/>
                    <a:pt x="153" y="29"/>
                    <a:pt x="100" y="87"/>
                  </a:cubicBezTo>
                  <a:cubicBezTo>
                    <a:pt x="34" y="149"/>
                    <a:pt x="0" y="235"/>
                    <a:pt x="0" y="322"/>
                  </a:cubicBezTo>
                  <a:cubicBezTo>
                    <a:pt x="0" y="408"/>
                    <a:pt x="29" y="485"/>
                    <a:pt x="91" y="547"/>
                  </a:cubicBezTo>
                  <a:cubicBezTo>
                    <a:pt x="158" y="614"/>
                    <a:pt x="230" y="649"/>
                    <a:pt x="317" y="649"/>
                  </a:cubicBezTo>
                  <a:cubicBezTo>
                    <a:pt x="403" y="649"/>
                    <a:pt x="490" y="609"/>
                    <a:pt x="547" y="552"/>
                  </a:cubicBezTo>
                  <a:cubicBezTo>
                    <a:pt x="609" y="490"/>
                    <a:pt x="643" y="418"/>
                    <a:pt x="647" y="332"/>
                  </a:cubicBezTo>
                  <a:cubicBezTo>
                    <a:pt x="647" y="246"/>
                    <a:pt x="619" y="159"/>
                    <a:pt x="561" y="102"/>
                  </a:cubicBezTo>
                  <a:cubicBezTo>
                    <a:pt x="501" y="34"/>
                    <a:pt x="409"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0" name="Google Shape;160;p2"/>
            <p:cNvSpPr/>
            <p:nvPr/>
          </p:nvSpPr>
          <p:spPr>
            <a:xfrm>
              <a:off x="-4344600" y="3357300"/>
              <a:ext cx="16200" cy="16075"/>
            </a:xfrm>
            <a:custGeom>
              <a:avLst/>
              <a:gdLst/>
              <a:ahLst/>
              <a:cxnLst/>
              <a:rect l="l" t="t" r="r" b="b"/>
              <a:pathLst>
                <a:path w="648" h="643" extrusionOk="0">
                  <a:moveTo>
                    <a:pt x="321" y="0"/>
                  </a:moveTo>
                  <a:cubicBezTo>
                    <a:pt x="237" y="0"/>
                    <a:pt x="155" y="29"/>
                    <a:pt x="101" y="81"/>
                  </a:cubicBezTo>
                  <a:cubicBezTo>
                    <a:pt x="49" y="143"/>
                    <a:pt x="5" y="230"/>
                    <a:pt x="0" y="316"/>
                  </a:cubicBezTo>
                  <a:cubicBezTo>
                    <a:pt x="0" y="402"/>
                    <a:pt x="34" y="478"/>
                    <a:pt x="96" y="546"/>
                  </a:cubicBezTo>
                  <a:cubicBezTo>
                    <a:pt x="149" y="608"/>
                    <a:pt x="235" y="642"/>
                    <a:pt x="322" y="642"/>
                  </a:cubicBezTo>
                  <a:cubicBezTo>
                    <a:pt x="327" y="642"/>
                    <a:pt x="333" y="642"/>
                    <a:pt x="339" y="642"/>
                  </a:cubicBezTo>
                  <a:cubicBezTo>
                    <a:pt x="427" y="642"/>
                    <a:pt x="498" y="609"/>
                    <a:pt x="557" y="551"/>
                  </a:cubicBezTo>
                  <a:cubicBezTo>
                    <a:pt x="614" y="489"/>
                    <a:pt x="648" y="411"/>
                    <a:pt x="648" y="325"/>
                  </a:cubicBezTo>
                  <a:cubicBezTo>
                    <a:pt x="648" y="239"/>
                    <a:pt x="619" y="152"/>
                    <a:pt x="567" y="99"/>
                  </a:cubicBezTo>
                  <a:cubicBezTo>
                    <a:pt x="501" y="31"/>
                    <a:pt x="409"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1" name="Google Shape;161;p2"/>
            <p:cNvSpPr/>
            <p:nvPr/>
          </p:nvSpPr>
          <p:spPr>
            <a:xfrm>
              <a:off x="-4312700" y="3390175"/>
              <a:ext cx="16450" cy="16050"/>
            </a:xfrm>
            <a:custGeom>
              <a:avLst/>
              <a:gdLst/>
              <a:ahLst/>
              <a:cxnLst/>
              <a:rect l="l" t="t" r="r" b="b"/>
              <a:pathLst>
                <a:path w="658" h="642" extrusionOk="0">
                  <a:moveTo>
                    <a:pt x="323" y="0"/>
                  </a:moveTo>
                  <a:cubicBezTo>
                    <a:pt x="238" y="0"/>
                    <a:pt x="158" y="28"/>
                    <a:pt x="111" y="75"/>
                  </a:cubicBezTo>
                  <a:cubicBezTo>
                    <a:pt x="44" y="142"/>
                    <a:pt x="0" y="228"/>
                    <a:pt x="0" y="310"/>
                  </a:cubicBezTo>
                  <a:cubicBezTo>
                    <a:pt x="0" y="396"/>
                    <a:pt x="39" y="483"/>
                    <a:pt x="91" y="540"/>
                  </a:cubicBezTo>
                  <a:cubicBezTo>
                    <a:pt x="159" y="603"/>
                    <a:pt x="241" y="637"/>
                    <a:pt x="327" y="642"/>
                  </a:cubicBezTo>
                  <a:cubicBezTo>
                    <a:pt x="403" y="642"/>
                    <a:pt x="480" y="608"/>
                    <a:pt x="558" y="545"/>
                  </a:cubicBezTo>
                  <a:cubicBezTo>
                    <a:pt x="609" y="483"/>
                    <a:pt x="653" y="407"/>
                    <a:pt x="658" y="320"/>
                  </a:cubicBezTo>
                  <a:cubicBezTo>
                    <a:pt x="658" y="234"/>
                    <a:pt x="615" y="148"/>
                    <a:pt x="562" y="95"/>
                  </a:cubicBezTo>
                  <a:cubicBezTo>
                    <a:pt x="499" y="29"/>
                    <a:pt x="409"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2" name="Google Shape;162;p2"/>
            <p:cNvSpPr/>
            <p:nvPr/>
          </p:nvSpPr>
          <p:spPr>
            <a:xfrm>
              <a:off x="-4280675" y="3422950"/>
              <a:ext cx="16200" cy="16025"/>
            </a:xfrm>
            <a:custGeom>
              <a:avLst/>
              <a:gdLst/>
              <a:ahLst/>
              <a:cxnLst/>
              <a:rect l="l" t="t" r="r" b="b"/>
              <a:pathLst>
                <a:path w="648" h="641" extrusionOk="0">
                  <a:moveTo>
                    <a:pt x="317" y="1"/>
                  </a:moveTo>
                  <a:cubicBezTo>
                    <a:pt x="235" y="1"/>
                    <a:pt x="155" y="30"/>
                    <a:pt x="101" y="88"/>
                  </a:cubicBezTo>
                  <a:cubicBezTo>
                    <a:pt x="39" y="141"/>
                    <a:pt x="5" y="228"/>
                    <a:pt x="5" y="314"/>
                  </a:cubicBezTo>
                  <a:cubicBezTo>
                    <a:pt x="1" y="400"/>
                    <a:pt x="34" y="487"/>
                    <a:pt x="87" y="540"/>
                  </a:cubicBezTo>
                  <a:cubicBezTo>
                    <a:pt x="149" y="607"/>
                    <a:pt x="227" y="640"/>
                    <a:pt x="322" y="640"/>
                  </a:cubicBezTo>
                  <a:cubicBezTo>
                    <a:pt x="408" y="640"/>
                    <a:pt x="486" y="611"/>
                    <a:pt x="548" y="544"/>
                  </a:cubicBezTo>
                  <a:cubicBezTo>
                    <a:pt x="615" y="482"/>
                    <a:pt x="648" y="410"/>
                    <a:pt x="648" y="323"/>
                  </a:cubicBezTo>
                  <a:cubicBezTo>
                    <a:pt x="648" y="237"/>
                    <a:pt x="619" y="161"/>
                    <a:pt x="557" y="93"/>
                  </a:cubicBezTo>
                  <a:cubicBezTo>
                    <a:pt x="491" y="32"/>
                    <a:pt x="403"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3" name="Google Shape;163;p2"/>
            <p:cNvSpPr/>
            <p:nvPr/>
          </p:nvSpPr>
          <p:spPr>
            <a:xfrm>
              <a:off x="-4248775" y="3455800"/>
              <a:ext cx="16225" cy="15925"/>
            </a:xfrm>
            <a:custGeom>
              <a:avLst/>
              <a:gdLst/>
              <a:ahLst/>
              <a:cxnLst/>
              <a:rect l="l" t="t" r="r" b="b"/>
              <a:pathLst>
                <a:path w="649" h="637" extrusionOk="0">
                  <a:moveTo>
                    <a:pt x="320" y="1"/>
                  </a:moveTo>
                  <a:cubicBezTo>
                    <a:pt x="239" y="1"/>
                    <a:pt x="160" y="29"/>
                    <a:pt x="102" y="85"/>
                  </a:cubicBezTo>
                  <a:cubicBezTo>
                    <a:pt x="34" y="147"/>
                    <a:pt x="1" y="233"/>
                    <a:pt x="1" y="309"/>
                  </a:cubicBezTo>
                  <a:cubicBezTo>
                    <a:pt x="1" y="396"/>
                    <a:pt x="29" y="473"/>
                    <a:pt x="96" y="550"/>
                  </a:cubicBezTo>
                  <a:cubicBezTo>
                    <a:pt x="160" y="603"/>
                    <a:pt x="231" y="636"/>
                    <a:pt x="317" y="636"/>
                  </a:cubicBezTo>
                  <a:cubicBezTo>
                    <a:pt x="404" y="636"/>
                    <a:pt x="481" y="608"/>
                    <a:pt x="548" y="555"/>
                  </a:cubicBezTo>
                  <a:cubicBezTo>
                    <a:pt x="610" y="492"/>
                    <a:pt x="643" y="415"/>
                    <a:pt x="649" y="320"/>
                  </a:cubicBezTo>
                  <a:cubicBezTo>
                    <a:pt x="649" y="233"/>
                    <a:pt x="605" y="147"/>
                    <a:pt x="552" y="103"/>
                  </a:cubicBezTo>
                  <a:cubicBezTo>
                    <a:pt x="493" y="34"/>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4" name="Google Shape;164;p2"/>
            <p:cNvSpPr/>
            <p:nvPr/>
          </p:nvSpPr>
          <p:spPr>
            <a:xfrm>
              <a:off x="-4217000" y="3488575"/>
              <a:ext cx="16250" cy="16250"/>
            </a:xfrm>
            <a:custGeom>
              <a:avLst/>
              <a:gdLst/>
              <a:ahLst/>
              <a:cxnLst/>
              <a:rect l="l" t="t" r="r" b="b"/>
              <a:pathLst>
                <a:path w="650" h="650" extrusionOk="0">
                  <a:moveTo>
                    <a:pt x="315" y="1"/>
                  </a:moveTo>
                  <a:cubicBezTo>
                    <a:pt x="233" y="1"/>
                    <a:pt x="155" y="28"/>
                    <a:pt x="102" y="83"/>
                  </a:cubicBezTo>
                  <a:cubicBezTo>
                    <a:pt x="40" y="150"/>
                    <a:pt x="6" y="232"/>
                    <a:pt x="1" y="318"/>
                  </a:cubicBezTo>
                  <a:cubicBezTo>
                    <a:pt x="1" y="395"/>
                    <a:pt x="34" y="481"/>
                    <a:pt x="98" y="548"/>
                  </a:cubicBezTo>
                  <a:cubicBezTo>
                    <a:pt x="160" y="610"/>
                    <a:pt x="236" y="645"/>
                    <a:pt x="322" y="650"/>
                  </a:cubicBezTo>
                  <a:cubicBezTo>
                    <a:pt x="409" y="650"/>
                    <a:pt x="486" y="616"/>
                    <a:pt x="548" y="553"/>
                  </a:cubicBezTo>
                  <a:cubicBezTo>
                    <a:pt x="616" y="491"/>
                    <a:pt x="649" y="404"/>
                    <a:pt x="649" y="328"/>
                  </a:cubicBezTo>
                  <a:cubicBezTo>
                    <a:pt x="649" y="242"/>
                    <a:pt x="620" y="156"/>
                    <a:pt x="567" y="103"/>
                  </a:cubicBezTo>
                  <a:cubicBezTo>
                    <a:pt x="499" y="34"/>
                    <a:pt x="405"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5" name="Google Shape;165;p2"/>
            <p:cNvSpPr/>
            <p:nvPr/>
          </p:nvSpPr>
          <p:spPr>
            <a:xfrm>
              <a:off x="-4185075" y="3521475"/>
              <a:ext cx="16225" cy="16075"/>
            </a:xfrm>
            <a:custGeom>
              <a:avLst/>
              <a:gdLst/>
              <a:ahLst/>
              <a:cxnLst/>
              <a:rect l="l" t="t" r="r" b="b"/>
              <a:pathLst>
                <a:path w="649" h="643" extrusionOk="0">
                  <a:moveTo>
                    <a:pt x="325" y="1"/>
                  </a:moveTo>
                  <a:cubicBezTo>
                    <a:pt x="241" y="1"/>
                    <a:pt x="160" y="30"/>
                    <a:pt x="110" y="82"/>
                  </a:cubicBezTo>
                  <a:cubicBezTo>
                    <a:pt x="44" y="144"/>
                    <a:pt x="1" y="231"/>
                    <a:pt x="1" y="317"/>
                  </a:cubicBezTo>
                  <a:cubicBezTo>
                    <a:pt x="1" y="403"/>
                    <a:pt x="30" y="475"/>
                    <a:pt x="92" y="543"/>
                  </a:cubicBezTo>
                  <a:cubicBezTo>
                    <a:pt x="159" y="609"/>
                    <a:pt x="231" y="643"/>
                    <a:pt x="318" y="643"/>
                  </a:cubicBezTo>
                  <a:cubicBezTo>
                    <a:pt x="404" y="643"/>
                    <a:pt x="480" y="614"/>
                    <a:pt x="557" y="552"/>
                  </a:cubicBezTo>
                  <a:cubicBezTo>
                    <a:pt x="610" y="485"/>
                    <a:pt x="643" y="413"/>
                    <a:pt x="648" y="326"/>
                  </a:cubicBezTo>
                  <a:cubicBezTo>
                    <a:pt x="648" y="240"/>
                    <a:pt x="615" y="153"/>
                    <a:pt x="562" y="96"/>
                  </a:cubicBezTo>
                  <a:cubicBezTo>
                    <a:pt x="499" y="31"/>
                    <a:pt x="410"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6" name="Google Shape;166;p2"/>
            <p:cNvSpPr/>
            <p:nvPr/>
          </p:nvSpPr>
          <p:spPr>
            <a:xfrm>
              <a:off x="-4153275" y="3554400"/>
              <a:ext cx="16575" cy="15925"/>
            </a:xfrm>
            <a:custGeom>
              <a:avLst/>
              <a:gdLst/>
              <a:ahLst/>
              <a:cxnLst/>
              <a:rect l="l" t="t" r="r" b="b"/>
              <a:pathLst>
                <a:path w="663" h="637" extrusionOk="0">
                  <a:moveTo>
                    <a:pt x="328" y="1"/>
                  </a:moveTo>
                  <a:cubicBezTo>
                    <a:pt x="246" y="1"/>
                    <a:pt x="164" y="28"/>
                    <a:pt x="100" y="85"/>
                  </a:cubicBezTo>
                  <a:cubicBezTo>
                    <a:pt x="47" y="151"/>
                    <a:pt x="5" y="223"/>
                    <a:pt x="0" y="309"/>
                  </a:cubicBezTo>
                  <a:cubicBezTo>
                    <a:pt x="0" y="396"/>
                    <a:pt x="43" y="482"/>
                    <a:pt x="96" y="535"/>
                  </a:cubicBezTo>
                  <a:cubicBezTo>
                    <a:pt x="158" y="603"/>
                    <a:pt x="235" y="636"/>
                    <a:pt x="331" y="636"/>
                  </a:cubicBezTo>
                  <a:cubicBezTo>
                    <a:pt x="417" y="636"/>
                    <a:pt x="494" y="607"/>
                    <a:pt x="556" y="545"/>
                  </a:cubicBezTo>
                  <a:cubicBezTo>
                    <a:pt x="614" y="492"/>
                    <a:pt x="658" y="406"/>
                    <a:pt x="658" y="320"/>
                  </a:cubicBezTo>
                  <a:cubicBezTo>
                    <a:pt x="662" y="233"/>
                    <a:pt x="629" y="156"/>
                    <a:pt x="566" y="89"/>
                  </a:cubicBezTo>
                  <a:cubicBezTo>
                    <a:pt x="500" y="31"/>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7" name="Google Shape;167;p2"/>
            <p:cNvSpPr/>
            <p:nvPr/>
          </p:nvSpPr>
          <p:spPr>
            <a:xfrm>
              <a:off x="-4121150" y="3587150"/>
              <a:ext cx="16225" cy="16025"/>
            </a:xfrm>
            <a:custGeom>
              <a:avLst/>
              <a:gdLst/>
              <a:ahLst/>
              <a:cxnLst/>
              <a:rect l="l" t="t" r="r" b="b"/>
              <a:pathLst>
                <a:path w="649" h="641" extrusionOk="0">
                  <a:moveTo>
                    <a:pt x="319" y="1"/>
                  </a:moveTo>
                  <a:cubicBezTo>
                    <a:pt x="239" y="1"/>
                    <a:pt x="160" y="30"/>
                    <a:pt x="102" y="89"/>
                  </a:cubicBezTo>
                  <a:cubicBezTo>
                    <a:pt x="35" y="151"/>
                    <a:pt x="0" y="223"/>
                    <a:pt x="0" y="310"/>
                  </a:cubicBezTo>
                  <a:cubicBezTo>
                    <a:pt x="0" y="396"/>
                    <a:pt x="29" y="482"/>
                    <a:pt x="82" y="540"/>
                  </a:cubicBezTo>
                  <a:cubicBezTo>
                    <a:pt x="144" y="602"/>
                    <a:pt x="221" y="635"/>
                    <a:pt x="317" y="640"/>
                  </a:cubicBezTo>
                  <a:cubicBezTo>
                    <a:pt x="403" y="640"/>
                    <a:pt x="480" y="607"/>
                    <a:pt x="558" y="545"/>
                  </a:cubicBezTo>
                  <a:cubicBezTo>
                    <a:pt x="611" y="482"/>
                    <a:pt x="644" y="405"/>
                    <a:pt x="649" y="319"/>
                  </a:cubicBezTo>
                  <a:cubicBezTo>
                    <a:pt x="649" y="243"/>
                    <a:pt x="615" y="156"/>
                    <a:pt x="553" y="93"/>
                  </a:cubicBezTo>
                  <a:cubicBezTo>
                    <a:pt x="487" y="32"/>
                    <a:pt x="40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8" name="Google Shape;168;p2"/>
            <p:cNvSpPr/>
            <p:nvPr/>
          </p:nvSpPr>
          <p:spPr>
            <a:xfrm>
              <a:off x="-4089350" y="3620075"/>
              <a:ext cx="16200" cy="15850"/>
            </a:xfrm>
            <a:custGeom>
              <a:avLst/>
              <a:gdLst/>
              <a:ahLst/>
              <a:cxnLst/>
              <a:rect l="l" t="t" r="r" b="b"/>
              <a:pathLst>
                <a:path w="648" h="634" extrusionOk="0">
                  <a:moveTo>
                    <a:pt x="323" y="1"/>
                  </a:moveTo>
                  <a:cubicBezTo>
                    <a:pt x="238" y="1"/>
                    <a:pt x="156" y="29"/>
                    <a:pt x="101" y="82"/>
                  </a:cubicBezTo>
                  <a:cubicBezTo>
                    <a:pt x="39" y="135"/>
                    <a:pt x="5" y="221"/>
                    <a:pt x="1" y="317"/>
                  </a:cubicBezTo>
                  <a:cubicBezTo>
                    <a:pt x="1" y="403"/>
                    <a:pt x="29" y="480"/>
                    <a:pt x="96" y="543"/>
                  </a:cubicBezTo>
                  <a:cubicBezTo>
                    <a:pt x="149" y="600"/>
                    <a:pt x="236" y="633"/>
                    <a:pt x="322" y="633"/>
                  </a:cubicBezTo>
                  <a:cubicBezTo>
                    <a:pt x="408" y="633"/>
                    <a:pt x="484" y="605"/>
                    <a:pt x="548" y="552"/>
                  </a:cubicBezTo>
                  <a:cubicBezTo>
                    <a:pt x="614" y="485"/>
                    <a:pt x="648" y="403"/>
                    <a:pt x="648" y="326"/>
                  </a:cubicBezTo>
                  <a:cubicBezTo>
                    <a:pt x="648" y="230"/>
                    <a:pt x="619" y="153"/>
                    <a:pt x="557" y="96"/>
                  </a:cubicBezTo>
                  <a:cubicBezTo>
                    <a:pt x="496" y="31"/>
                    <a:pt x="409"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9" name="Google Shape;169;p2"/>
            <p:cNvSpPr/>
            <p:nvPr/>
          </p:nvSpPr>
          <p:spPr>
            <a:xfrm>
              <a:off x="-4057450" y="3652750"/>
              <a:ext cx="16200" cy="16275"/>
            </a:xfrm>
            <a:custGeom>
              <a:avLst/>
              <a:gdLst/>
              <a:ahLst/>
              <a:cxnLst/>
              <a:rect l="l" t="t" r="r" b="b"/>
              <a:pathLst>
                <a:path w="648" h="651" extrusionOk="0">
                  <a:moveTo>
                    <a:pt x="319" y="0"/>
                  </a:moveTo>
                  <a:cubicBezTo>
                    <a:pt x="239" y="0"/>
                    <a:pt x="159" y="29"/>
                    <a:pt x="101" y="84"/>
                  </a:cubicBezTo>
                  <a:cubicBezTo>
                    <a:pt x="34" y="146"/>
                    <a:pt x="0" y="233"/>
                    <a:pt x="0" y="319"/>
                  </a:cubicBezTo>
                  <a:cubicBezTo>
                    <a:pt x="0" y="405"/>
                    <a:pt x="29" y="492"/>
                    <a:pt x="91" y="549"/>
                  </a:cubicBezTo>
                  <a:cubicBezTo>
                    <a:pt x="144" y="602"/>
                    <a:pt x="231" y="646"/>
                    <a:pt x="317" y="651"/>
                  </a:cubicBezTo>
                  <a:cubicBezTo>
                    <a:pt x="403" y="651"/>
                    <a:pt x="490" y="607"/>
                    <a:pt x="547" y="555"/>
                  </a:cubicBezTo>
                  <a:cubicBezTo>
                    <a:pt x="610" y="492"/>
                    <a:pt x="643" y="416"/>
                    <a:pt x="643" y="329"/>
                  </a:cubicBezTo>
                  <a:cubicBezTo>
                    <a:pt x="648" y="243"/>
                    <a:pt x="614" y="157"/>
                    <a:pt x="552" y="104"/>
                  </a:cubicBezTo>
                  <a:cubicBezTo>
                    <a:pt x="492" y="34"/>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0" name="Google Shape;170;p2"/>
            <p:cNvSpPr/>
            <p:nvPr/>
          </p:nvSpPr>
          <p:spPr>
            <a:xfrm>
              <a:off x="-4025675" y="3685625"/>
              <a:ext cx="16225" cy="16125"/>
            </a:xfrm>
            <a:custGeom>
              <a:avLst/>
              <a:gdLst/>
              <a:ahLst/>
              <a:cxnLst/>
              <a:rect l="l" t="t" r="r" b="b"/>
              <a:pathLst>
                <a:path w="649" h="645" extrusionOk="0">
                  <a:moveTo>
                    <a:pt x="323" y="1"/>
                  </a:moveTo>
                  <a:cubicBezTo>
                    <a:pt x="238" y="1"/>
                    <a:pt x="155" y="28"/>
                    <a:pt x="102" y="80"/>
                  </a:cubicBezTo>
                  <a:cubicBezTo>
                    <a:pt x="49" y="146"/>
                    <a:pt x="1" y="233"/>
                    <a:pt x="1" y="314"/>
                  </a:cubicBezTo>
                  <a:cubicBezTo>
                    <a:pt x="1" y="401"/>
                    <a:pt x="29" y="478"/>
                    <a:pt x="96" y="545"/>
                  </a:cubicBezTo>
                  <a:cubicBezTo>
                    <a:pt x="160" y="612"/>
                    <a:pt x="246" y="645"/>
                    <a:pt x="322" y="645"/>
                  </a:cubicBezTo>
                  <a:cubicBezTo>
                    <a:pt x="404" y="645"/>
                    <a:pt x="495" y="616"/>
                    <a:pt x="548" y="549"/>
                  </a:cubicBezTo>
                  <a:cubicBezTo>
                    <a:pt x="614" y="496"/>
                    <a:pt x="649" y="410"/>
                    <a:pt x="649" y="324"/>
                  </a:cubicBezTo>
                  <a:cubicBezTo>
                    <a:pt x="649" y="237"/>
                    <a:pt x="620" y="151"/>
                    <a:pt x="567" y="98"/>
                  </a:cubicBezTo>
                  <a:cubicBezTo>
                    <a:pt x="506" y="32"/>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1" name="Google Shape;171;p2"/>
            <p:cNvSpPr/>
            <p:nvPr/>
          </p:nvSpPr>
          <p:spPr>
            <a:xfrm>
              <a:off x="-3993525" y="3718425"/>
              <a:ext cx="16225" cy="16100"/>
            </a:xfrm>
            <a:custGeom>
              <a:avLst/>
              <a:gdLst/>
              <a:ahLst/>
              <a:cxnLst/>
              <a:rect l="l" t="t" r="r" b="b"/>
              <a:pathLst>
                <a:path w="649" h="644" extrusionOk="0">
                  <a:moveTo>
                    <a:pt x="317" y="1"/>
                  </a:moveTo>
                  <a:cubicBezTo>
                    <a:pt x="232" y="1"/>
                    <a:pt x="149" y="30"/>
                    <a:pt x="101" y="81"/>
                  </a:cubicBezTo>
                  <a:cubicBezTo>
                    <a:pt x="34" y="145"/>
                    <a:pt x="1" y="231"/>
                    <a:pt x="1" y="317"/>
                  </a:cubicBezTo>
                  <a:cubicBezTo>
                    <a:pt x="1" y="404"/>
                    <a:pt x="30" y="490"/>
                    <a:pt x="83" y="542"/>
                  </a:cubicBezTo>
                  <a:cubicBezTo>
                    <a:pt x="149" y="610"/>
                    <a:pt x="231" y="643"/>
                    <a:pt x="318" y="643"/>
                  </a:cubicBezTo>
                  <a:cubicBezTo>
                    <a:pt x="394" y="643"/>
                    <a:pt x="480" y="615"/>
                    <a:pt x="548" y="552"/>
                  </a:cubicBezTo>
                  <a:cubicBezTo>
                    <a:pt x="610" y="484"/>
                    <a:pt x="643" y="413"/>
                    <a:pt x="648" y="327"/>
                  </a:cubicBezTo>
                  <a:cubicBezTo>
                    <a:pt x="648" y="240"/>
                    <a:pt x="605" y="154"/>
                    <a:pt x="552" y="96"/>
                  </a:cubicBezTo>
                  <a:cubicBezTo>
                    <a:pt x="494" y="31"/>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2" name="Google Shape;172;p2"/>
            <p:cNvSpPr/>
            <p:nvPr/>
          </p:nvSpPr>
          <p:spPr>
            <a:xfrm>
              <a:off x="-3961725" y="3751225"/>
              <a:ext cx="16200" cy="16050"/>
            </a:xfrm>
            <a:custGeom>
              <a:avLst/>
              <a:gdLst/>
              <a:ahLst/>
              <a:cxnLst/>
              <a:rect l="l" t="t" r="r" b="b"/>
              <a:pathLst>
                <a:path w="648" h="642" extrusionOk="0">
                  <a:moveTo>
                    <a:pt x="320" y="0"/>
                  </a:moveTo>
                  <a:cubicBezTo>
                    <a:pt x="237" y="0"/>
                    <a:pt x="155" y="32"/>
                    <a:pt x="100" y="89"/>
                  </a:cubicBezTo>
                  <a:cubicBezTo>
                    <a:pt x="38" y="142"/>
                    <a:pt x="5" y="228"/>
                    <a:pt x="0" y="315"/>
                  </a:cubicBezTo>
                  <a:cubicBezTo>
                    <a:pt x="0" y="401"/>
                    <a:pt x="34" y="487"/>
                    <a:pt x="96" y="554"/>
                  </a:cubicBezTo>
                  <a:cubicBezTo>
                    <a:pt x="149" y="607"/>
                    <a:pt x="235" y="641"/>
                    <a:pt x="321" y="641"/>
                  </a:cubicBezTo>
                  <a:cubicBezTo>
                    <a:pt x="328" y="641"/>
                    <a:pt x="334" y="641"/>
                    <a:pt x="340" y="641"/>
                  </a:cubicBezTo>
                  <a:cubicBezTo>
                    <a:pt x="418" y="641"/>
                    <a:pt x="485" y="607"/>
                    <a:pt x="547" y="550"/>
                  </a:cubicBezTo>
                  <a:cubicBezTo>
                    <a:pt x="614" y="487"/>
                    <a:pt x="647" y="410"/>
                    <a:pt x="647" y="324"/>
                  </a:cubicBezTo>
                  <a:cubicBezTo>
                    <a:pt x="647" y="238"/>
                    <a:pt x="618" y="162"/>
                    <a:pt x="552" y="99"/>
                  </a:cubicBezTo>
                  <a:cubicBezTo>
                    <a:pt x="489" y="32"/>
                    <a:pt x="404"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3" name="Google Shape;173;p2"/>
            <p:cNvSpPr/>
            <p:nvPr/>
          </p:nvSpPr>
          <p:spPr>
            <a:xfrm>
              <a:off x="-3929850" y="3784100"/>
              <a:ext cx="16250" cy="16025"/>
            </a:xfrm>
            <a:custGeom>
              <a:avLst/>
              <a:gdLst/>
              <a:ahLst/>
              <a:cxnLst/>
              <a:rect l="l" t="t" r="r" b="b"/>
              <a:pathLst>
                <a:path w="650" h="641" extrusionOk="0">
                  <a:moveTo>
                    <a:pt x="322" y="1"/>
                  </a:moveTo>
                  <a:cubicBezTo>
                    <a:pt x="241" y="1"/>
                    <a:pt x="160" y="29"/>
                    <a:pt x="102" y="84"/>
                  </a:cubicBezTo>
                  <a:cubicBezTo>
                    <a:pt x="34" y="151"/>
                    <a:pt x="1" y="228"/>
                    <a:pt x="1" y="315"/>
                  </a:cubicBezTo>
                  <a:cubicBezTo>
                    <a:pt x="1" y="410"/>
                    <a:pt x="30" y="497"/>
                    <a:pt x="92" y="540"/>
                  </a:cubicBezTo>
                  <a:cubicBezTo>
                    <a:pt x="145" y="603"/>
                    <a:pt x="231" y="636"/>
                    <a:pt x="318" y="641"/>
                  </a:cubicBezTo>
                  <a:cubicBezTo>
                    <a:pt x="404" y="641"/>
                    <a:pt x="490" y="612"/>
                    <a:pt x="543" y="554"/>
                  </a:cubicBezTo>
                  <a:cubicBezTo>
                    <a:pt x="610" y="492"/>
                    <a:pt x="645" y="419"/>
                    <a:pt x="645" y="319"/>
                  </a:cubicBezTo>
                  <a:cubicBezTo>
                    <a:pt x="649" y="247"/>
                    <a:pt x="616" y="160"/>
                    <a:pt x="553" y="94"/>
                  </a:cubicBezTo>
                  <a:cubicBezTo>
                    <a:pt x="493" y="32"/>
                    <a:pt x="407"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4" name="Google Shape;174;p2"/>
            <p:cNvSpPr/>
            <p:nvPr/>
          </p:nvSpPr>
          <p:spPr>
            <a:xfrm>
              <a:off x="-3898050" y="3816925"/>
              <a:ext cx="16225" cy="16200"/>
            </a:xfrm>
            <a:custGeom>
              <a:avLst/>
              <a:gdLst/>
              <a:ahLst/>
              <a:cxnLst/>
              <a:rect l="l" t="t" r="r" b="b"/>
              <a:pathLst>
                <a:path w="649" h="648" extrusionOk="0">
                  <a:moveTo>
                    <a:pt x="322" y="1"/>
                  </a:moveTo>
                  <a:cubicBezTo>
                    <a:pt x="241" y="1"/>
                    <a:pt x="160" y="32"/>
                    <a:pt x="102" y="96"/>
                  </a:cubicBezTo>
                  <a:cubicBezTo>
                    <a:pt x="39" y="149"/>
                    <a:pt x="6" y="235"/>
                    <a:pt x="0" y="321"/>
                  </a:cubicBezTo>
                  <a:cubicBezTo>
                    <a:pt x="0" y="408"/>
                    <a:pt x="35" y="484"/>
                    <a:pt x="97" y="546"/>
                  </a:cubicBezTo>
                  <a:cubicBezTo>
                    <a:pt x="159" y="614"/>
                    <a:pt x="236" y="647"/>
                    <a:pt x="323" y="647"/>
                  </a:cubicBezTo>
                  <a:cubicBezTo>
                    <a:pt x="328" y="647"/>
                    <a:pt x="333" y="648"/>
                    <a:pt x="338" y="648"/>
                  </a:cubicBezTo>
                  <a:cubicBezTo>
                    <a:pt x="419" y="648"/>
                    <a:pt x="499" y="615"/>
                    <a:pt x="547" y="556"/>
                  </a:cubicBezTo>
                  <a:cubicBezTo>
                    <a:pt x="615" y="488"/>
                    <a:pt x="649" y="408"/>
                    <a:pt x="649" y="331"/>
                  </a:cubicBezTo>
                  <a:cubicBezTo>
                    <a:pt x="649" y="244"/>
                    <a:pt x="620" y="167"/>
                    <a:pt x="553" y="105"/>
                  </a:cubicBezTo>
                  <a:cubicBezTo>
                    <a:pt x="494" y="36"/>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5" name="Google Shape;175;p2"/>
            <p:cNvSpPr/>
            <p:nvPr/>
          </p:nvSpPr>
          <p:spPr>
            <a:xfrm>
              <a:off x="-4214825" y="3326875"/>
              <a:ext cx="16225" cy="16150"/>
            </a:xfrm>
            <a:custGeom>
              <a:avLst/>
              <a:gdLst/>
              <a:ahLst/>
              <a:cxnLst/>
              <a:rect l="l" t="t" r="r" b="b"/>
              <a:pathLst>
                <a:path w="649" h="646" extrusionOk="0">
                  <a:moveTo>
                    <a:pt x="318" y="0"/>
                  </a:moveTo>
                  <a:cubicBezTo>
                    <a:pt x="236" y="0"/>
                    <a:pt x="155" y="28"/>
                    <a:pt x="102" y="79"/>
                  </a:cubicBezTo>
                  <a:cubicBezTo>
                    <a:pt x="44" y="147"/>
                    <a:pt x="0" y="218"/>
                    <a:pt x="0" y="313"/>
                  </a:cubicBezTo>
                  <a:cubicBezTo>
                    <a:pt x="0" y="400"/>
                    <a:pt x="29" y="477"/>
                    <a:pt x="91" y="544"/>
                  </a:cubicBezTo>
                  <a:cubicBezTo>
                    <a:pt x="144" y="597"/>
                    <a:pt x="231" y="640"/>
                    <a:pt x="317" y="645"/>
                  </a:cubicBezTo>
                  <a:cubicBezTo>
                    <a:pt x="403" y="645"/>
                    <a:pt x="490" y="601"/>
                    <a:pt x="558" y="550"/>
                  </a:cubicBezTo>
                  <a:cubicBezTo>
                    <a:pt x="609" y="486"/>
                    <a:pt x="644" y="400"/>
                    <a:pt x="644" y="324"/>
                  </a:cubicBezTo>
                  <a:cubicBezTo>
                    <a:pt x="649" y="237"/>
                    <a:pt x="615" y="151"/>
                    <a:pt x="552" y="98"/>
                  </a:cubicBezTo>
                  <a:cubicBezTo>
                    <a:pt x="493" y="31"/>
                    <a:pt x="4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6" name="Google Shape;176;p2"/>
            <p:cNvSpPr/>
            <p:nvPr/>
          </p:nvSpPr>
          <p:spPr>
            <a:xfrm>
              <a:off x="-4183050" y="3359625"/>
              <a:ext cx="16225" cy="16125"/>
            </a:xfrm>
            <a:custGeom>
              <a:avLst/>
              <a:gdLst/>
              <a:ahLst/>
              <a:cxnLst/>
              <a:rect l="l" t="t" r="r" b="b"/>
              <a:pathLst>
                <a:path w="649" h="645" extrusionOk="0">
                  <a:moveTo>
                    <a:pt x="324" y="1"/>
                  </a:moveTo>
                  <a:cubicBezTo>
                    <a:pt x="240" y="1"/>
                    <a:pt x="161" y="29"/>
                    <a:pt x="111" y="84"/>
                  </a:cubicBezTo>
                  <a:cubicBezTo>
                    <a:pt x="49" y="146"/>
                    <a:pt x="6" y="232"/>
                    <a:pt x="1" y="318"/>
                  </a:cubicBezTo>
                  <a:cubicBezTo>
                    <a:pt x="1" y="405"/>
                    <a:pt x="35" y="491"/>
                    <a:pt x="97" y="544"/>
                  </a:cubicBezTo>
                  <a:cubicBezTo>
                    <a:pt x="159" y="611"/>
                    <a:pt x="237" y="644"/>
                    <a:pt x="323" y="644"/>
                  </a:cubicBezTo>
                  <a:cubicBezTo>
                    <a:pt x="409" y="644"/>
                    <a:pt x="496" y="616"/>
                    <a:pt x="558" y="553"/>
                  </a:cubicBezTo>
                  <a:cubicBezTo>
                    <a:pt x="615" y="487"/>
                    <a:pt x="649" y="409"/>
                    <a:pt x="649" y="328"/>
                  </a:cubicBezTo>
                  <a:cubicBezTo>
                    <a:pt x="649" y="241"/>
                    <a:pt x="620" y="150"/>
                    <a:pt x="567" y="97"/>
                  </a:cubicBezTo>
                  <a:cubicBezTo>
                    <a:pt x="501" y="32"/>
                    <a:pt x="410"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7" name="Google Shape;177;p2"/>
            <p:cNvSpPr/>
            <p:nvPr/>
          </p:nvSpPr>
          <p:spPr>
            <a:xfrm>
              <a:off x="-4151250" y="3392425"/>
              <a:ext cx="16600" cy="16075"/>
            </a:xfrm>
            <a:custGeom>
              <a:avLst/>
              <a:gdLst/>
              <a:ahLst/>
              <a:cxnLst/>
              <a:rect l="l" t="t" r="r" b="b"/>
              <a:pathLst>
                <a:path w="664" h="643" extrusionOk="0">
                  <a:moveTo>
                    <a:pt x="326" y="0"/>
                  </a:moveTo>
                  <a:cubicBezTo>
                    <a:pt x="243" y="0"/>
                    <a:pt x="163" y="29"/>
                    <a:pt x="116" y="81"/>
                  </a:cubicBezTo>
                  <a:cubicBezTo>
                    <a:pt x="48" y="144"/>
                    <a:pt x="6" y="230"/>
                    <a:pt x="6" y="317"/>
                  </a:cubicBezTo>
                  <a:cubicBezTo>
                    <a:pt x="1" y="403"/>
                    <a:pt x="44" y="490"/>
                    <a:pt x="96" y="541"/>
                  </a:cubicBezTo>
                  <a:cubicBezTo>
                    <a:pt x="159" y="609"/>
                    <a:pt x="245" y="643"/>
                    <a:pt x="331" y="643"/>
                  </a:cubicBezTo>
                  <a:cubicBezTo>
                    <a:pt x="409" y="643"/>
                    <a:pt x="495" y="614"/>
                    <a:pt x="562" y="552"/>
                  </a:cubicBezTo>
                  <a:cubicBezTo>
                    <a:pt x="615" y="490"/>
                    <a:pt x="657" y="412"/>
                    <a:pt x="663" y="326"/>
                  </a:cubicBezTo>
                  <a:cubicBezTo>
                    <a:pt x="663" y="240"/>
                    <a:pt x="619" y="153"/>
                    <a:pt x="566" y="96"/>
                  </a:cubicBezTo>
                  <a:cubicBezTo>
                    <a:pt x="501" y="30"/>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8" name="Google Shape;178;p2"/>
            <p:cNvSpPr/>
            <p:nvPr/>
          </p:nvSpPr>
          <p:spPr>
            <a:xfrm>
              <a:off x="-4119125" y="3425200"/>
              <a:ext cx="16250" cy="16175"/>
            </a:xfrm>
            <a:custGeom>
              <a:avLst/>
              <a:gdLst/>
              <a:ahLst/>
              <a:cxnLst/>
              <a:rect l="l" t="t" r="r" b="b"/>
              <a:pathLst>
                <a:path w="650" h="647" extrusionOk="0">
                  <a:moveTo>
                    <a:pt x="326" y="1"/>
                  </a:moveTo>
                  <a:cubicBezTo>
                    <a:pt x="241" y="1"/>
                    <a:pt x="157" y="32"/>
                    <a:pt x="102" y="89"/>
                  </a:cubicBezTo>
                  <a:cubicBezTo>
                    <a:pt x="40" y="142"/>
                    <a:pt x="6" y="229"/>
                    <a:pt x="1" y="315"/>
                  </a:cubicBezTo>
                  <a:cubicBezTo>
                    <a:pt x="1" y="401"/>
                    <a:pt x="30" y="488"/>
                    <a:pt x="87" y="545"/>
                  </a:cubicBezTo>
                  <a:cubicBezTo>
                    <a:pt x="150" y="608"/>
                    <a:pt x="236" y="641"/>
                    <a:pt x="322" y="647"/>
                  </a:cubicBezTo>
                  <a:cubicBezTo>
                    <a:pt x="409" y="647"/>
                    <a:pt x="486" y="612"/>
                    <a:pt x="548" y="560"/>
                  </a:cubicBezTo>
                  <a:cubicBezTo>
                    <a:pt x="605" y="497"/>
                    <a:pt x="649" y="411"/>
                    <a:pt x="649" y="324"/>
                  </a:cubicBezTo>
                  <a:cubicBezTo>
                    <a:pt x="649" y="238"/>
                    <a:pt x="610" y="152"/>
                    <a:pt x="558" y="100"/>
                  </a:cubicBezTo>
                  <a:cubicBezTo>
                    <a:pt x="498" y="32"/>
                    <a:pt x="411"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9" name="Google Shape;179;p2"/>
            <p:cNvSpPr/>
            <p:nvPr/>
          </p:nvSpPr>
          <p:spPr>
            <a:xfrm>
              <a:off x="-4087200" y="3458275"/>
              <a:ext cx="16225" cy="15825"/>
            </a:xfrm>
            <a:custGeom>
              <a:avLst/>
              <a:gdLst/>
              <a:ahLst/>
              <a:cxnLst/>
              <a:rect l="l" t="t" r="r" b="b"/>
              <a:pathLst>
                <a:path w="649" h="633" extrusionOk="0">
                  <a:moveTo>
                    <a:pt x="317" y="0"/>
                  </a:moveTo>
                  <a:cubicBezTo>
                    <a:pt x="231" y="0"/>
                    <a:pt x="148" y="29"/>
                    <a:pt x="101" y="81"/>
                  </a:cubicBezTo>
                  <a:cubicBezTo>
                    <a:pt x="34" y="134"/>
                    <a:pt x="1" y="221"/>
                    <a:pt x="1" y="307"/>
                  </a:cubicBezTo>
                  <a:cubicBezTo>
                    <a:pt x="1" y="393"/>
                    <a:pt x="30" y="475"/>
                    <a:pt x="92" y="533"/>
                  </a:cubicBezTo>
                  <a:cubicBezTo>
                    <a:pt x="145" y="600"/>
                    <a:pt x="231" y="633"/>
                    <a:pt x="318" y="633"/>
                  </a:cubicBezTo>
                  <a:cubicBezTo>
                    <a:pt x="404" y="633"/>
                    <a:pt x="480" y="604"/>
                    <a:pt x="548" y="551"/>
                  </a:cubicBezTo>
                  <a:cubicBezTo>
                    <a:pt x="610" y="484"/>
                    <a:pt x="643" y="403"/>
                    <a:pt x="648" y="316"/>
                  </a:cubicBezTo>
                  <a:cubicBezTo>
                    <a:pt x="648" y="230"/>
                    <a:pt x="605" y="139"/>
                    <a:pt x="553" y="95"/>
                  </a:cubicBezTo>
                  <a:cubicBezTo>
                    <a:pt x="494" y="30"/>
                    <a:pt x="404"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0" name="Google Shape;180;p2"/>
            <p:cNvSpPr/>
            <p:nvPr/>
          </p:nvSpPr>
          <p:spPr>
            <a:xfrm>
              <a:off x="-4055400" y="3491025"/>
              <a:ext cx="16200" cy="16075"/>
            </a:xfrm>
            <a:custGeom>
              <a:avLst/>
              <a:gdLst/>
              <a:ahLst/>
              <a:cxnLst/>
              <a:rect l="l" t="t" r="r" b="b"/>
              <a:pathLst>
                <a:path w="648" h="643" extrusionOk="0">
                  <a:moveTo>
                    <a:pt x="323" y="1"/>
                  </a:moveTo>
                  <a:cubicBezTo>
                    <a:pt x="239" y="1"/>
                    <a:pt x="155" y="29"/>
                    <a:pt x="100" y="81"/>
                  </a:cubicBezTo>
                  <a:cubicBezTo>
                    <a:pt x="34" y="144"/>
                    <a:pt x="0" y="230"/>
                    <a:pt x="0" y="317"/>
                  </a:cubicBezTo>
                  <a:cubicBezTo>
                    <a:pt x="0" y="393"/>
                    <a:pt x="29" y="479"/>
                    <a:pt x="96" y="547"/>
                  </a:cubicBezTo>
                  <a:cubicBezTo>
                    <a:pt x="158" y="609"/>
                    <a:pt x="235" y="643"/>
                    <a:pt x="321" y="643"/>
                  </a:cubicBezTo>
                  <a:cubicBezTo>
                    <a:pt x="326" y="643"/>
                    <a:pt x="331" y="643"/>
                    <a:pt x="336" y="643"/>
                  </a:cubicBezTo>
                  <a:cubicBezTo>
                    <a:pt x="414" y="643"/>
                    <a:pt x="493" y="610"/>
                    <a:pt x="547" y="552"/>
                  </a:cubicBezTo>
                  <a:cubicBezTo>
                    <a:pt x="614" y="489"/>
                    <a:pt x="647" y="412"/>
                    <a:pt x="647" y="326"/>
                  </a:cubicBezTo>
                  <a:cubicBezTo>
                    <a:pt x="647" y="230"/>
                    <a:pt x="619" y="144"/>
                    <a:pt x="552" y="100"/>
                  </a:cubicBezTo>
                  <a:cubicBezTo>
                    <a:pt x="498" y="32"/>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1" name="Google Shape;181;p2"/>
            <p:cNvSpPr/>
            <p:nvPr/>
          </p:nvSpPr>
          <p:spPr>
            <a:xfrm>
              <a:off x="-4023625" y="3523775"/>
              <a:ext cx="16350" cy="16200"/>
            </a:xfrm>
            <a:custGeom>
              <a:avLst/>
              <a:gdLst/>
              <a:ahLst/>
              <a:cxnLst/>
              <a:rect l="l" t="t" r="r" b="b"/>
              <a:pathLst>
                <a:path w="654" h="648" extrusionOk="0">
                  <a:moveTo>
                    <a:pt x="331" y="1"/>
                  </a:moveTo>
                  <a:cubicBezTo>
                    <a:pt x="250" y="1"/>
                    <a:pt x="167" y="32"/>
                    <a:pt x="101" y="95"/>
                  </a:cubicBezTo>
                  <a:cubicBezTo>
                    <a:pt x="38" y="148"/>
                    <a:pt x="5" y="230"/>
                    <a:pt x="5" y="316"/>
                  </a:cubicBezTo>
                  <a:cubicBezTo>
                    <a:pt x="0" y="402"/>
                    <a:pt x="43" y="489"/>
                    <a:pt x="96" y="546"/>
                  </a:cubicBezTo>
                  <a:cubicBezTo>
                    <a:pt x="149" y="608"/>
                    <a:pt x="235" y="642"/>
                    <a:pt x="322" y="648"/>
                  </a:cubicBezTo>
                  <a:cubicBezTo>
                    <a:pt x="417" y="648"/>
                    <a:pt x="504" y="604"/>
                    <a:pt x="547" y="551"/>
                  </a:cubicBezTo>
                  <a:cubicBezTo>
                    <a:pt x="614" y="498"/>
                    <a:pt x="648" y="412"/>
                    <a:pt x="648" y="325"/>
                  </a:cubicBezTo>
                  <a:cubicBezTo>
                    <a:pt x="653" y="239"/>
                    <a:pt x="619" y="152"/>
                    <a:pt x="557" y="101"/>
                  </a:cubicBezTo>
                  <a:cubicBezTo>
                    <a:pt x="498" y="34"/>
                    <a:pt x="416"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2" name="Google Shape;182;p2"/>
            <p:cNvSpPr/>
            <p:nvPr/>
          </p:nvSpPr>
          <p:spPr>
            <a:xfrm>
              <a:off x="-3991475" y="3556625"/>
              <a:ext cx="16200" cy="16075"/>
            </a:xfrm>
            <a:custGeom>
              <a:avLst/>
              <a:gdLst/>
              <a:ahLst/>
              <a:cxnLst/>
              <a:rect l="l" t="t" r="r" b="b"/>
              <a:pathLst>
                <a:path w="648" h="643" extrusionOk="0">
                  <a:moveTo>
                    <a:pt x="321" y="0"/>
                  </a:moveTo>
                  <a:cubicBezTo>
                    <a:pt x="236" y="0"/>
                    <a:pt x="151" y="31"/>
                    <a:pt x="101" y="91"/>
                  </a:cubicBezTo>
                  <a:cubicBezTo>
                    <a:pt x="39" y="144"/>
                    <a:pt x="5" y="231"/>
                    <a:pt x="1" y="317"/>
                  </a:cubicBezTo>
                  <a:cubicBezTo>
                    <a:pt x="1" y="403"/>
                    <a:pt x="34" y="490"/>
                    <a:pt x="87" y="543"/>
                  </a:cubicBezTo>
                  <a:cubicBezTo>
                    <a:pt x="139" y="609"/>
                    <a:pt x="221" y="643"/>
                    <a:pt x="322" y="643"/>
                  </a:cubicBezTo>
                  <a:cubicBezTo>
                    <a:pt x="408" y="643"/>
                    <a:pt x="495" y="614"/>
                    <a:pt x="537" y="547"/>
                  </a:cubicBezTo>
                  <a:cubicBezTo>
                    <a:pt x="605" y="499"/>
                    <a:pt x="648" y="413"/>
                    <a:pt x="648" y="326"/>
                  </a:cubicBezTo>
                  <a:cubicBezTo>
                    <a:pt x="648" y="240"/>
                    <a:pt x="610" y="153"/>
                    <a:pt x="552" y="96"/>
                  </a:cubicBezTo>
                  <a:cubicBezTo>
                    <a:pt x="495" y="31"/>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3" name="Google Shape;183;p2"/>
            <p:cNvSpPr/>
            <p:nvPr/>
          </p:nvSpPr>
          <p:spPr>
            <a:xfrm>
              <a:off x="-3959575" y="3589525"/>
              <a:ext cx="16200" cy="15950"/>
            </a:xfrm>
            <a:custGeom>
              <a:avLst/>
              <a:gdLst/>
              <a:ahLst/>
              <a:cxnLst/>
              <a:rect l="l" t="t" r="r" b="b"/>
              <a:pathLst>
                <a:path w="648" h="638" extrusionOk="0">
                  <a:moveTo>
                    <a:pt x="315" y="0"/>
                  </a:moveTo>
                  <a:cubicBezTo>
                    <a:pt x="233" y="0"/>
                    <a:pt x="154" y="29"/>
                    <a:pt x="101" y="84"/>
                  </a:cubicBezTo>
                  <a:cubicBezTo>
                    <a:pt x="34" y="137"/>
                    <a:pt x="0" y="224"/>
                    <a:pt x="0" y="310"/>
                  </a:cubicBezTo>
                  <a:cubicBezTo>
                    <a:pt x="0" y="397"/>
                    <a:pt x="29" y="483"/>
                    <a:pt x="91" y="551"/>
                  </a:cubicBezTo>
                  <a:cubicBezTo>
                    <a:pt x="144" y="603"/>
                    <a:pt x="231" y="637"/>
                    <a:pt x="317" y="637"/>
                  </a:cubicBezTo>
                  <a:cubicBezTo>
                    <a:pt x="322" y="637"/>
                    <a:pt x="328" y="638"/>
                    <a:pt x="333" y="638"/>
                  </a:cubicBezTo>
                  <a:cubicBezTo>
                    <a:pt x="413" y="638"/>
                    <a:pt x="484" y="605"/>
                    <a:pt x="543" y="555"/>
                  </a:cubicBezTo>
                  <a:cubicBezTo>
                    <a:pt x="610" y="493"/>
                    <a:pt x="643" y="407"/>
                    <a:pt x="643" y="321"/>
                  </a:cubicBezTo>
                  <a:cubicBezTo>
                    <a:pt x="648" y="234"/>
                    <a:pt x="605" y="148"/>
                    <a:pt x="552" y="104"/>
                  </a:cubicBezTo>
                  <a:cubicBezTo>
                    <a:pt x="492" y="34"/>
                    <a:pt x="403"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4" name="Google Shape;184;p2"/>
            <p:cNvSpPr/>
            <p:nvPr/>
          </p:nvSpPr>
          <p:spPr>
            <a:xfrm>
              <a:off x="-3927800" y="3622325"/>
              <a:ext cx="16250" cy="16250"/>
            </a:xfrm>
            <a:custGeom>
              <a:avLst/>
              <a:gdLst/>
              <a:ahLst/>
              <a:cxnLst/>
              <a:rect l="l" t="t" r="r" b="b"/>
              <a:pathLst>
                <a:path w="650" h="650" extrusionOk="0">
                  <a:moveTo>
                    <a:pt x="313" y="0"/>
                  </a:moveTo>
                  <a:cubicBezTo>
                    <a:pt x="232" y="0"/>
                    <a:pt x="154" y="28"/>
                    <a:pt x="102" y="83"/>
                  </a:cubicBezTo>
                  <a:cubicBezTo>
                    <a:pt x="34" y="150"/>
                    <a:pt x="1" y="236"/>
                    <a:pt x="1" y="322"/>
                  </a:cubicBezTo>
                  <a:cubicBezTo>
                    <a:pt x="1" y="395"/>
                    <a:pt x="30" y="481"/>
                    <a:pt x="96" y="548"/>
                  </a:cubicBezTo>
                  <a:cubicBezTo>
                    <a:pt x="149" y="601"/>
                    <a:pt x="236" y="644"/>
                    <a:pt x="322" y="649"/>
                  </a:cubicBezTo>
                  <a:cubicBezTo>
                    <a:pt x="408" y="649"/>
                    <a:pt x="481" y="606"/>
                    <a:pt x="548" y="553"/>
                  </a:cubicBezTo>
                  <a:cubicBezTo>
                    <a:pt x="614" y="491"/>
                    <a:pt x="649" y="419"/>
                    <a:pt x="649" y="333"/>
                  </a:cubicBezTo>
                  <a:cubicBezTo>
                    <a:pt x="649" y="231"/>
                    <a:pt x="605" y="145"/>
                    <a:pt x="552" y="102"/>
                  </a:cubicBezTo>
                  <a:cubicBezTo>
                    <a:pt x="492" y="34"/>
                    <a:pt x="401"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5" name="Google Shape;185;p2"/>
            <p:cNvSpPr/>
            <p:nvPr/>
          </p:nvSpPr>
          <p:spPr>
            <a:xfrm>
              <a:off x="-3896025" y="3655225"/>
              <a:ext cx="16350" cy="16075"/>
            </a:xfrm>
            <a:custGeom>
              <a:avLst/>
              <a:gdLst/>
              <a:ahLst/>
              <a:cxnLst/>
              <a:rect l="l" t="t" r="r" b="b"/>
              <a:pathLst>
                <a:path w="654" h="643" extrusionOk="0">
                  <a:moveTo>
                    <a:pt x="326" y="1"/>
                  </a:moveTo>
                  <a:cubicBezTo>
                    <a:pt x="241" y="1"/>
                    <a:pt x="159" y="29"/>
                    <a:pt x="107" y="82"/>
                  </a:cubicBezTo>
                  <a:cubicBezTo>
                    <a:pt x="49" y="134"/>
                    <a:pt x="6" y="220"/>
                    <a:pt x="6" y="317"/>
                  </a:cubicBezTo>
                  <a:cubicBezTo>
                    <a:pt x="1" y="403"/>
                    <a:pt x="34" y="490"/>
                    <a:pt x="98" y="532"/>
                  </a:cubicBezTo>
                  <a:cubicBezTo>
                    <a:pt x="150" y="600"/>
                    <a:pt x="236" y="643"/>
                    <a:pt x="322" y="643"/>
                  </a:cubicBezTo>
                  <a:cubicBezTo>
                    <a:pt x="327" y="643"/>
                    <a:pt x="331" y="643"/>
                    <a:pt x="335" y="643"/>
                  </a:cubicBezTo>
                  <a:cubicBezTo>
                    <a:pt x="417" y="643"/>
                    <a:pt x="498" y="602"/>
                    <a:pt x="548" y="552"/>
                  </a:cubicBezTo>
                  <a:cubicBezTo>
                    <a:pt x="616" y="485"/>
                    <a:pt x="649" y="403"/>
                    <a:pt x="649" y="326"/>
                  </a:cubicBezTo>
                  <a:cubicBezTo>
                    <a:pt x="654" y="240"/>
                    <a:pt x="620" y="153"/>
                    <a:pt x="568" y="96"/>
                  </a:cubicBezTo>
                  <a:cubicBezTo>
                    <a:pt x="502" y="31"/>
                    <a:pt x="412"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6" name="Google Shape;186;p2"/>
            <p:cNvSpPr/>
            <p:nvPr/>
          </p:nvSpPr>
          <p:spPr>
            <a:xfrm>
              <a:off x="-4053375" y="3329125"/>
              <a:ext cx="16225" cy="16175"/>
            </a:xfrm>
            <a:custGeom>
              <a:avLst/>
              <a:gdLst/>
              <a:ahLst/>
              <a:cxnLst/>
              <a:rect l="l" t="t" r="r" b="b"/>
              <a:pathLst>
                <a:path w="649" h="647" extrusionOk="0">
                  <a:moveTo>
                    <a:pt x="325" y="1"/>
                  </a:moveTo>
                  <a:cubicBezTo>
                    <a:pt x="244" y="1"/>
                    <a:pt x="162" y="29"/>
                    <a:pt x="101" y="85"/>
                  </a:cubicBezTo>
                  <a:cubicBezTo>
                    <a:pt x="39" y="147"/>
                    <a:pt x="6" y="223"/>
                    <a:pt x="6" y="320"/>
                  </a:cubicBezTo>
                  <a:cubicBezTo>
                    <a:pt x="1" y="407"/>
                    <a:pt x="34" y="493"/>
                    <a:pt x="97" y="536"/>
                  </a:cubicBezTo>
                  <a:cubicBezTo>
                    <a:pt x="150" y="603"/>
                    <a:pt x="236" y="646"/>
                    <a:pt x="322" y="646"/>
                  </a:cubicBezTo>
                  <a:cubicBezTo>
                    <a:pt x="327" y="646"/>
                    <a:pt x="331" y="646"/>
                    <a:pt x="335" y="646"/>
                  </a:cubicBezTo>
                  <a:cubicBezTo>
                    <a:pt x="417" y="646"/>
                    <a:pt x="498" y="605"/>
                    <a:pt x="548" y="555"/>
                  </a:cubicBezTo>
                  <a:cubicBezTo>
                    <a:pt x="615" y="502"/>
                    <a:pt x="648" y="416"/>
                    <a:pt x="648" y="329"/>
                  </a:cubicBezTo>
                  <a:cubicBezTo>
                    <a:pt x="648" y="243"/>
                    <a:pt x="619" y="157"/>
                    <a:pt x="557" y="99"/>
                  </a:cubicBezTo>
                  <a:cubicBezTo>
                    <a:pt x="498" y="33"/>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7" name="Google Shape;187;p2"/>
            <p:cNvSpPr/>
            <p:nvPr/>
          </p:nvSpPr>
          <p:spPr>
            <a:xfrm>
              <a:off x="-4021475" y="3361925"/>
              <a:ext cx="16200" cy="16250"/>
            </a:xfrm>
            <a:custGeom>
              <a:avLst/>
              <a:gdLst/>
              <a:ahLst/>
              <a:cxnLst/>
              <a:rect l="l" t="t" r="r" b="b"/>
              <a:pathLst>
                <a:path w="648" h="650" extrusionOk="0">
                  <a:moveTo>
                    <a:pt x="327" y="0"/>
                  </a:moveTo>
                  <a:cubicBezTo>
                    <a:pt x="244" y="0"/>
                    <a:pt x="161" y="33"/>
                    <a:pt x="101" y="98"/>
                  </a:cubicBezTo>
                  <a:cubicBezTo>
                    <a:pt x="34" y="160"/>
                    <a:pt x="1" y="231"/>
                    <a:pt x="1" y="317"/>
                  </a:cubicBezTo>
                  <a:cubicBezTo>
                    <a:pt x="1" y="404"/>
                    <a:pt x="30" y="490"/>
                    <a:pt x="96" y="548"/>
                  </a:cubicBezTo>
                  <a:cubicBezTo>
                    <a:pt x="149" y="610"/>
                    <a:pt x="231" y="644"/>
                    <a:pt x="317" y="649"/>
                  </a:cubicBezTo>
                  <a:cubicBezTo>
                    <a:pt x="418" y="649"/>
                    <a:pt x="490" y="616"/>
                    <a:pt x="548" y="552"/>
                  </a:cubicBezTo>
                  <a:cubicBezTo>
                    <a:pt x="615" y="501"/>
                    <a:pt x="643" y="414"/>
                    <a:pt x="648" y="328"/>
                  </a:cubicBezTo>
                  <a:cubicBezTo>
                    <a:pt x="648" y="241"/>
                    <a:pt x="619" y="155"/>
                    <a:pt x="552" y="102"/>
                  </a:cubicBezTo>
                  <a:cubicBezTo>
                    <a:pt x="494" y="34"/>
                    <a:pt x="41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8" name="Google Shape;188;p2"/>
            <p:cNvSpPr/>
            <p:nvPr/>
          </p:nvSpPr>
          <p:spPr>
            <a:xfrm>
              <a:off x="-3989675" y="3394900"/>
              <a:ext cx="16225" cy="16000"/>
            </a:xfrm>
            <a:custGeom>
              <a:avLst/>
              <a:gdLst/>
              <a:ahLst/>
              <a:cxnLst/>
              <a:rect l="l" t="t" r="r" b="b"/>
              <a:pathLst>
                <a:path w="649" h="640" extrusionOk="0">
                  <a:moveTo>
                    <a:pt x="327" y="0"/>
                  </a:moveTo>
                  <a:cubicBezTo>
                    <a:pt x="240" y="0"/>
                    <a:pt x="155" y="29"/>
                    <a:pt x="101" y="88"/>
                  </a:cubicBezTo>
                  <a:cubicBezTo>
                    <a:pt x="48" y="141"/>
                    <a:pt x="5" y="227"/>
                    <a:pt x="5" y="313"/>
                  </a:cubicBezTo>
                  <a:cubicBezTo>
                    <a:pt x="0" y="395"/>
                    <a:pt x="33" y="471"/>
                    <a:pt x="96" y="539"/>
                  </a:cubicBezTo>
                  <a:cubicBezTo>
                    <a:pt x="159" y="606"/>
                    <a:pt x="245" y="639"/>
                    <a:pt x="332" y="639"/>
                  </a:cubicBezTo>
                  <a:cubicBezTo>
                    <a:pt x="408" y="639"/>
                    <a:pt x="494" y="611"/>
                    <a:pt x="562" y="544"/>
                  </a:cubicBezTo>
                  <a:cubicBezTo>
                    <a:pt x="614" y="491"/>
                    <a:pt x="648" y="404"/>
                    <a:pt x="648" y="323"/>
                  </a:cubicBezTo>
                  <a:cubicBezTo>
                    <a:pt x="648" y="236"/>
                    <a:pt x="620" y="150"/>
                    <a:pt x="567" y="92"/>
                  </a:cubicBezTo>
                  <a:cubicBezTo>
                    <a:pt x="508" y="31"/>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9" name="Google Shape;189;p2"/>
            <p:cNvSpPr/>
            <p:nvPr/>
          </p:nvSpPr>
          <p:spPr>
            <a:xfrm>
              <a:off x="-3957525" y="3427700"/>
              <a:ext cx="16200" cy="15975"/>
            </a:xfrm>
            <a:custGeom>
              <a:avLst/>
              <a:gdLst/>
              <a:ahLst/>
              <a:cxnLst/>
              <a:rect l="l" t="t" r="r" b="b"/>
              <a:pathLst>
                <a:path w="648" h="639" extrusionOk="0">
                  <a:moveTo>
                    <a:pt x="322" y="0"/>
                  </a:moveTo>
                  <a:cubicBezTo>
                    <a:pt x="238" y="0"/>
                    <a:pt x="155" y="29"/>
                    <a:pt x="100" y="86"/>
                  </a:cubicBezTo>
                  <a:cubicBezTo>
                    <a:pt x="34" y="138"/>
                    <a:pt x="5" y="224"/>
                    <a:pt x="0" y="311"/>
                  </a:cubicBezTo>
                  <a:cubicBezTo>
                    <a:pt x="0" y="397"/>
                    <a:pt x="29" y="483"/>
                    <a:pt x="87" y="536"/>
                  </a:cubicBezTo>
                  <a:cubicBezTo>
                    <a:pt x="149" y="604"/>
                    <a:pt x="220" y="638"/>
                    <a:pt x="322" y="638"/>
                  </a:cubicBezTo>
                  <a:cubicBezTo>
                    <a:pt x="327" y="638"/>
                    <a:pt x="332" y="638"/>
                    <a:pt x="337" y="638"/>
                  </a:cubicBezTo>
                  <a:cubicBezTo>
                    <a:pt x="418" y="638"/>
                    <a:pt x="497" y="605"/>
                    <a:pt x="547" y="547"/>
                  </a:cubicBezTo>
                  <a:cubicBezTo>
                    <a:pt x="600" y="494"/>
                    <a:pt x="647" y="407"/>
                    <a:pt x="647" y="321"/>
                  </a:cubicBezTo>
                  <a:cubicBezTo>
                    <a:pt x="647" y="235"/>
                    <a:pt x="605" y="148"/>
                    <a:pt x="552" y="91"/>
                  </a:cubicBezTo>
                  <a:cubicBezTo>
                    <a:pt x="494" y="30"/>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0" name="Google Shape;190;p2"/>
            <p:cNvSpPr/>
            <p:nvPr/>
          </p:nvSpPr>
          <p:spPr>
            <a:xfrm>
              <a:off x="-3925750" y="3460600"/>
              <a:ext cx="16350" cy="15800"/>
            </a:xfrm>
            <a:custGeom>
              <a:avLst/>
              <a:gdLst/>
              <a:ahLst/>
              <a:cxnLst/>
              <a:rect l="l" t="t" r="r" b="b"/>
              <a:pathLst>
                <a:path w="654" h="632" extrusionOk="0">
                  <a:moveTo>
                    <a:pt x="320" y="1"/>
                  </a:moveTo>
                  <a:cubicBezTo>
                    <a:pt x="235" y="1"/>
                    <a:pt x="153" y="28"/>
                    <a:pt x="106" y="79"/>
                  </a:cubicBezTo>
                  <a:cubicBezTo>
                    <a:pt x="38" y="132"/>
                    <a:pt x="5" y="219"/>
                    <a:pt x="5" y="305"/>
                  </a:cubicBezTo>
                  <a:cubicBezTo>
                    <a:pt x="0" y="391"/>
                    <a:pt x="34" y="478"/>
                    <a:pt x="96" y="545"/>
                  </a:cubicBezTo>
                  <a:cubicBezTo>
                    <a:pt x="158" y="598"/>
                    <a:pt x="235" y="631"/>
                    <a:pt x="322" y="631"/>
                  </a:cubicBezTo>
                  <a:cubicBezTo>
                    <a:pt x="327" y="631"/>
                    <a:pt x="332" y="631"/>
                    <a:pt x="338" y="631"/>
                  </a:cubicBezTo>
                  <a:cubicBezTo>
                    <a:pt x="418" y="631"/>
                    <a:pt x="489" y="599"/>
                    <a:pt x="547" y="549"/>
                  </a:cubicBezTo>
                  <a:cubicBezTo>
                    <a:pt x="614" y="487"/>
                    <a:pt x="648" y="401"/>
                    <a:pt x="648" y="314"/>
                  </a:cubicBezTo>
                  <a:cubicBezTo>
                    <a:pt x="653" y="228"/>
                    <a:pt x="610" y="142"/>
                    <a:pt x="557" y="99"/>
                  </a:cubicBezTo>
                  <a:cubicBezTo>
                    <a:pt x="503" y="32"/>
                    <a:pt x="41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1" name="Google Shape;191;p2"/>
            <p:cNvSpPr/>
            <p:nvPr/>
          </p:nvSpPr>
          <p:spPr>
            <a:xfrm>
              <a:off x="-3893850" y="3493250"/>
              <a:ext cx="16225" cy="16250"/>
            </a:xfrm>
            <a:custGeom>
              <a:avLst/>
              <a:gdLst/>
              <a:ahLst/>
              <a:cxnLst/>
              <a:rect l="l" t="t" r="r" b="b"/>
              <a:pathLst>
                <a:path w="649" h="650" extrusionOk="0">
                  <a:moveTo>
                    <a:pt x="321" y="0"/>
                  </a:moveTo>
                  <a:cubicBezTo>
                    <a:pt x="240" y="0"/>
                    <a:pt x="160" y="28"/>
                    <a:pt x="102" y="84"/>
                  </a:cubicBezTo>
                  <a:cubicBezTo>
                    <a:pt x="34" y="151"/>
                    <a:pt x="0" y="228"/>
                    <a:pt x="0" y="323"/>
                  </a:cubicBezTo>
                  <a:cubicBezTo>
                    <a:pt x="0" y="410"/>
                    <a:pt x="29" y="496"/>
                    <a:pt x="91" y="549"/>
                  </a:cubicBezTo>
                  <a:cubicBezTo>
                    <a:pt x="149" y="607"/>
                    <a:pt x="235" y="649"/>
                    <a:pt x="322" y="649"/>
                  </a:cubicBezTo>
                  <a:cubicBezTo>
                    <a:pt x="403" y="649"/>
                    <a:pt x="490" y="611"/>
                    <a:pt x="547" y="558"/>
                  </a:cubicBezTo>
                  <a:cubicBezTo>
                    <a:pt x="609" y="491"/>
                    <a:pt x="649" y="419"/>
                    <a:pt x="649" y="332"/>
                  </a:cubicBezTo>
                  <a:cubicBezTo>
                    <a:pt x="649" y="246"/>
                    <a:pt x="620" y="160"/>
                    <a:pt x="552" y="93"/>
                  </a:cubicBezTo>
                  <a:cubicBezTo>
                    <a:pt x="493" y="31"/>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2" name="Google Shape;192;p2"/>
            <p:cNvSpPr/>
            <p:nvPr/>
          </p:nvSpPr>
          <p:spPr>
            <a:xfrm>
              <a:off x="-3891800" y="3331550"/>
              <a:ext cx="16225" cy="16125"/>
            </a:xfrm>
            <a:custGeom>
              <a:avLst/>
              <a:gdLst/>
              <a:ahLst/>
              <a:cxnLst/>
              <a:rect l="l" t="t" r="r" b="b"/>
              <a:pathLst>
                <a:path w="649" h="645" extrusionOk="0">
                  <a:moveTo>
                    <a:pt x="319" y="0"/>
                  </a:moveTo>
                  <a:cubicBezTo>
                    <a:pt x="235" y="0"/>
                    <a:pt x="155" y="28"/>
                    <a:pt x="101" y="79"/>
                  </a:cubicBezTo>
                  <a:cubicBezTo>
                    <a:pt x="38" y="146"/>
                    <a:pt x="5" y="232"/>
                    <a:pt x="0" y="319"/>
                  </a:cubicBezTo>
                  <a:cubicBezTo>
                    <a:pt x="0" y="405"/>
                    <a:pt x="33" y="482"/>
                    <a:pt x="96" y="535"/>
                  </a:cubicBezTo>
                  <a:cubicBezTo>
                    <a:pt x="149" y="597"/>
                    <a:pt x="235" y="645"/>
                    <a:pt x="321" y="645"/>
                  </a:cubicBezTo>
                  <a:cubicBezTo>
                    <a:pt x="408" y="645"/>
                    <a:pt x="494" y="602"/>
                    <a:pt x="547" y="549"/>
                  </a:cubicBezTo>
                  <a:cubicBezTo>
                    <a:pt x="614" y="496"/>
                    <a:pt x="648" y="414"/>
                    <a:pt x="648" y="328"/>
                  </a:cubicBezTo>
                  <a:cubicBezTo>
                    <a:pt x="648" y="228"/>
                    <a:pt x="620" y="141"/>
                    <a:pt x="567" y="98"/>
                  </a:cubicBezTo>
                  <a:cubicBezTo>
                    <a:pt x="500" y="31"/>
                    <a:pt x="407"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3" name="Google Shape;193;p2"/>
            <p:cNvSpPr/>
            <p:nvPr/>
          </p:nvSpPr>
          <p:spPr>
            <a:xfrm>
              <a:off x="-4568800" y="3936650"/>
              <a:ext cx="9375" cy="15925"/>
            </a:xfrm>
            <a:custGeom>
              <a:avLst/>
              <a:gdLst/>
              <a:ahLst/>
              <a:cxnLst/>
              <a:rect l="l" t="t" r="r" b="b"/>
              <a:pathLst>
                <a:path w="375" h="637" extrusionOk="0">
                  <a:moveTo>
                    <a:pt x="59" y="0"/>
                  </a:moveTo>
                  <a:cubicBezTo>
                    <a:pt x="43" y="0"/>
                    <a:pt x="27" y="1"/>
                    <a:pt x="11" y="4"/>
                  </a:cubicBezTo>
                  <a:lnTo>
                    <a:pt x="1" y="632"/>
                  </a:lnTo>
                  <a:cubicBezTo>
                    <a:pt x="16" y="632"/>
                    <a:pt x="29" y="637"/>
                    <a:pt x="44" y="637"/>
                  </a:cubicBezTo>
                  <a:cubicBezTo>
                    <a:pt x="131" y="637"/>
                    <a:pt x="217" y="603"/>
                    <a:pt x="275" y="550"/>
                  </a:cubicBezTo>
                  <a:cubicBezTo>
                    <a:pt x="341" y="488"/>
                    <a:pt x="375" y="402"/>
                    <a:pt x="375" y="329"/>
                  </a:cubicBezTo>
                  <a:cubicBezTo>
                    <a:pt x="375" y="243"/>
                    <a:pt x="346" y="152"/>
                    <a:pt x="294" y="99"/>
                  </a:cubicBezTo>
                  <a:cubicBezTo>
                    <a:pt x="233" y="35"/>
                    <a:pt x="147"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4" name="Google Shape;194;p2"/>
            <p:cNvSpPr/>
            <p:nvPr/>
          </p:nvSpPr>
          <p:spPr>
            <a:xfrm>
              <a:off x="-4566375" y="3774750"/>
              <a:ext cx="9000" cy="15925"/>
            </a:xfrm>
            <a:custGeom>
              <a:avLst/>
              <a:gdLst/>
              <a:ahLst/>
              <a:cxnLst/>
              <a:rect l="l" t="t" r="r" b="b"/>
              <a:pathLst>
                <a:path w="360" h="637" extrusionOk="0">
                  <a:moveTo>
                    <a:pt x="41" y="1"/>
                  </a:moveTo>
                  <a:cubicBezTo>
                    <a:pt x="30" y="1"/>
                    <a:pt x="20" y="1"/>
                    <a:pt x="10" y="2"/>
                  </a:cubicBezTo>
                  <a:lnTo>
                    <a:pt x="0" y="636"/>
                  </a:lnTo>
                  <a:lnTo>
                    <a:pt x="34" y="636"/>
                  </a:lnTo>
                  <a:cubicBezTo>
                    <a:pt x="39" y="636"/>
                    <a:pt x="44" y="636"/>
                    <a:pt x="50" y="636"/>
                  </a:cubicBezTo>
                  <a:cubicBezTo>
                    <a:pt x="131" y="636"/>
                    <a:pt x="210" y="604"/>
                    <a:pt x="259" y="554"/>
                  </a:cubicBezTo>
                  <a:cubicBezTo>
                    <a:pt x="326" y="501"/>
                    <a:pt x="360" y="415"/>
                    <a:pt x="360" y="328"/>
                  </a:cubicBezTo>
                  <a:cubicBezTo>
                    <a:pt x="360" y="233"/>
                    <a:pt x="322" y="146"/>
                    <a:pt x="269" y="93"/>
                  </a:cubicBezTo>
                  <a:cubicBezTo>
                    <a:pt x="209" y="34"/>
                    <a:pt x="12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5" name="Google Shape;195;p2"/>
            <p:cNvSpPr/>
            <p:nvPr/>
          </p:nvSpPr>
          <p:spPr>
            <a:xfrm>
              <a:off x="-4564000" y="3612975"/>
              <a:ext cx="8775" cy="15875"/>
            </a:xfrm>
            <a:custGeom>
              <a:avLst/>
              <a:gdLst/>
              <a:ahLst/>
              <a:cxnLst/>
              <a:rect l="l" t="t" r="r" b="b"/>
              <a:pathLst>
                <a:path w="351" h="635" extrusionOk="0">
                  <a:moveTo>
                    <a:pt x="29" y="0"/>
                  </a:moveTo>
                  <a:cubicBezTo>
                    <a:pt x="23" y="0"/>
                    <a:pt x="16" y="1"/>
                    <a:pt x="10" y="1"/>
                  </a:cubicBezTo>
                  <a:lnTo>
                    <a:pt x="1" y="634"/>
                  </a:lnTo>
                  <a:lnTo>
                    <a:pt x="21" y="634"/>
                  </a:lnTo>
                  <a:cubicBezTo>
                    <a:pt x="26" y="634"/>
                    <a:pt x="31" y="635"/>
                    <a:pt x="36" y="635"/>
                  </a:cubicBezTo>
                  <a:cubicBezTo>
                    <a:pt x="116" y="635"/>
                    <a:pt x="188" y="602"/>
                    <a:pt x="260" y="543"/>
                  </a:cubicBezTo>
                  <a:cubicBezTo>
                    <a:pt x="313" y="490"/>
                    <a:pt x="346" y="404"/>
                    <a:pt x="351" y="327"/>
                  </a:cubicBezTo>
                  <a:cubicBezTo>
                    <a:pt x="351" y="240"/>
                    <a:pt x="318" y="154"/>
                    <a:pt x="255" y="92"/>
                  </a:cubicBezTo>
                  <a:cubicBezTo>
                    <a:pt x="197" y="30"/>
                    <a:pt x="115"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6" name="Google Shape;196;p2"/>
            <p:cNvSpPr/>
            <p:nvPr/>
          </p:nvSpPr>
          <p:spPr>
            <a:xfrm>
              <a:off x="-4561725" y="3451175"/>
              <a:ext cx="8550" cy="15875"/>
            </a:xfrm>
            <a:custGeom>
              <a:avLst/>
              <a:gdLst/>
              <a:ahLst/>
              <a:cxnLst/>
              <a:rect l="l" t="t" r="r" b="b"/>
              <a:pathLst>
                <a:path w="342" h="635" extrusionOk="0">
                  <a:moveTo>
                    <a:pt x="11" y="0"/>
                  </a:moveTo>
                  <a:lnTo>
                    <a:pt x="1" y="634"/>
                  </a:lnTo>
                  <a:lnTo>
                    <a:pt x="16" y="634"/>
                  </a:lnTo>
                  <a:cubicBezTo>
                    <a:pt x="20" y="634"/>
                    <a:pt x="25" y="634"/>
                    <a:pt x="29" y="634"/>
                  </a:cubicBezTo>
                  <a:cubicBezTo>
                    <a:pt x="98" y="634"/>
                    <a:pt x="178" y="601"/>
                    <a:pt x="242" y="543"/>
                  </a:cubicBezTo>
                  <a:cubicBezTo>
                    <a:pt x="308" y="476"/>
                    <a:pt x="342" y="403"/>
                    <a:pt x="342" y="317"/>
                  </a:cubicBezTo>
                  <a:cubicBezTo>
                    <a:pt x="342" y="241"/>
                    <a:pt x="313" y="155"/>
                    <a:pt x="260" y="102"/>
                  </a:cubicBezTo>
                  <a:cubicBezTo>
                    <a:pt x="198" y="29"/>
                    <a:pt x="102"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7" name="Google Shape;197;p2"/>
            <p:cNvSpPr/>
            <p:nvPr/>
          </p:nvSpPr>
          <p:spPr>
            <a:xfrm>
              <a:off x="-4407225" y="3299425"/>
              <a:ext cx="16475" cy="8325"/>
            </a:xfrm>
            <a:custGeom>
              <a:avLst/>
              <a:gdLst/>
              <a:ahLst/>
              <a:cxnLst/>
              <a:rect l="l" t="t" r="r" b="b"/>
              <a:pathLst>
                <a:path w="659" h="333" extrusionOk="0">
                  <a:moveTo>
                    <a:pt x="6" y="1"/>
                  </a:moveTo>
                  <a:cubicBezTo>
                    <a:pt x="6" y="1"/>
                    <a:pt x="1" y="1"/>
                    <a:pt x="1" y="7"/>
                  </a:cubicBezTo>
                  <a:cubicBezTo>
                    <a:pt x="1" y="93"/>
                    <a:pt x="44" y="164"/>
                    <a:pt x="96" y="231"/>
                  </a:cubicBezTo>
                  <a:cubicBezTo>
                    <a:pt x="159" y="299"/>
                    <a:pt x="236" y="333"/>
                    <a:pt x="331" y="333"/>
                  </a:cubicBezTo>
                  <a:cubicBezTo>
                    <a:pt x="418" y="333"/>
                    <a:pt x="495" y="295"/>
                    <a:pt x="548" y="242"/>
                  </a:cubicBezTo>
                  <a:cubicBezTo>
                    <a:pt x="615" y="189"/>
                    <a:pt x="658" y="102"/>
                    <a:pt x="658" y="16"/>
                  </a:cubicBezTo>
                  <a:lnTo>
                    <a:pt x="658" y="11"/>
                  </a:lnTo>
                  <a:lnTo>
                    <a:pt x="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8" name="Google Shape;198;p2"/>
            <p:cNvSpPr/>
            <p:nvPr/>
          </p:nvSpPr>
          <p:spPr>
            <a:xfrm>
              <a:off x="-4245650" y="3301850"/>
              <a:ext cx="16450" cy="8300"/>
            </a:xfrm>
            <a:custGeom>
              <a:avLst/>
              <a:gdLst/>
              <a:ahLst/>
              <a:cxnLst/>
              <a:rect l="l" t="t" r="r" b="b"/>
              <a:pathLst>
                <a:path w="658" h="332" extrusionOk="0">
                  <a:moveTo>
                    <a:pt x="0" y="1"/>
                  </a:moveTo>
                  <a:cubicBezTo>
                    <a:pt x="0" y="87"/>
                    <a:pt x="44" y="163"/>
                    <a:pt x="97" y="231"/>
                  </a:cubicBezTo>
                  <a:cubicBezTo>
                    <a:pt x="159" y="298"/>
                    <a:pt x="245" y="326"/>
                    <a:pt x="332" y="331"/>
                  </a:cubicBezTo>
                  <a:cubicBezTo>
                    <a:pt x="418" y="331"/>
                    <a:pt x="495" y="288"/>
                    <a:pt x="557" y="236"/>
                  </a:cubicBezTo>
                  <a:cubicBezTo>
                    <a:pt x="615" y="173"/>
                    <a:pt x="658" y="96"/>
                    <a:pt x="658" y="10"/>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9" name="Google Shape;199;p2"/>
            <p:cNvSpPr/>
            <p:nvPr/>
          </p:nvSpPr>
          <p:spPr>
            <a:xfrm>
              <a:off x="-4083850" y="3304125"/>
              <a:ext cx="16225" cy="8300"/>
            </a:xfrm>
            <a:custGeom>
              <a:avLst/>
              <a:gdLst/>
              <a:ahLst/>
              <a:cxnLst/>
              <a:rect l="l" t="t" r="r" b="b"/>
              <a:pathLst>
                <a:path w="649" h="332" extrusionOk="0">
                  <a:moveTo>
                    <a:pt x="1" y="1"/>
                  </a:moveTo>
                  <a:lnTo>
                    <a:pt x="1" y="5"/>
                  </a:lnTo>
                  <a:cubicBezTo>
                    <a:pt x="1" y="92"/>
                    <a:pt x="34" y="169"/>
                    <a:pt x="87" y="231"/>
                  </a:cubicBezTo>
                  <a:cubicBezTo>
                    <a:pt x="149" y="288"/>
                    <a:pt x="226" y="331"/>
                    <a:pt x="322" y="331"/>
                  </a:cubicBezTo>
                  <a:cubicBezTo>
                    <a:pt x="327" y="331"/>
                    <a:pt x="332" y="332"/>
                    <a:pt x="337" y="332"/>
                  </a:cubicBezTo>
                  <a:cubicBezTo>
                    <a:pt x="418" y="332"/>
                    <a:pt x="498" y="290"/>
                    <a:pt x="547" y="240"/>
                  </a:cubicBezTo>
                  <a:cubicBezTo>
                    <a:pt x="615" y="173"/>
                    <a:pt x="649" y="101"/>
                    <a:pt x="649" y="14"/>
                  </a:cubicBezTo>
                  <a:lnTo>
                    <a:pt x="649" y="1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0" name="Google Shape;200;p2"/>
            <p:cNvSpPr/>
            <p:nvPr/>
          </p:nvSpPr>
          <p:spPr>
            <a:xfrm>
              <a:off x="-3922275" y="3306525"/>
              <a:ext cx="16200" cy="8300"/>
            </a:xfrm>
            <a:custGeom>
              <a:avLst/>
              <a:gdLst/>
              <a:ahLst/>
              <a:cxnLst/>
              <a:rect l="l" t="t" r="r" b="b"/>
              <a:pathLst>
                <a:path w="648" h="332" extrusionOk="0">
                  <a:moveTo>
                    <a:pt x="1" y="0"/>
                  </a:moveTo>
                  <a:lnTo>
                    <a:pt x="1" y="5"/>
                  </a:lnTo>
                  <a:cubicBezTo>
                    <a:pt x="1" y="91"/>
                    <a:pt x="30" y="177"/>
                    <a:pt x="83" y="221"/>
                  </a:cubicBezTo>
                  <a:cubicBezTo>
                    <a:pt x="149" y="288"/>
                    <a:pt x="227" y="332"/>
                    <a:pt x="322" y="332"/>
                  </a:cubicBezTo>
                  <a:cubicBezTo>
                    <a:pt x="408" y="332"/>
                    <a:pt x="480" y="293"/>
                    <a:pt x="548" y="235"/>
                  </a:cubicBezTo>
                  <a:cubicBezTo>
                    <a:pt x="601" y="173"/>
                    <a:pt x="648" y="101"/>
                    <a:pt x="648" y="15"/>
                  </a:cubicBezTo>
                  <a:lnTo>
                    <a:pt x="648" y="1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1" name="Google Shape;201;p2"/>
            <p:cNvSpPr/>
            <p:nvPr/>
          </p:nvSpPr>
          <p:spPr>
            <a:xfrm>
              <a:off x="-4559300" y="3297275"/>
              <a:ext cx="9625" cy="8200"/>
            </a:xfrm>
            <a:custGeom>
              <a:avLst/>
              <a:gdLst/>
              <a:ahLst/>
              <a:cxnLst/>
              <a:rect l="l" t="t" r="r" b="b"/>
              <a:pathLst>
                <a:path w="385" h="328" extrusionOk="0">
                  <a:moveTo>
                    <a:pt x="5" y="1"/>
                  </a:moveTo>
                  <a:lnTo>
                    <a:pt x="1" y="317"/>
                  </a:lnTo>
                  <a:cubicBezTo>
                    <a:pt x="19" y="323"/>
                    <a:pt x="39" y="328"/>
                    <a:pt x="52" y="328"/>
                  </a:cubicBezTo>
                  <a:cubicBezTo>
                    <a:pt x="139" y="328"/>
                    <a:pt x="216" y="299"/>
                    <a:pt x="283" y="231"/>
                  </a:cubicBezTo>
                  <a:cubicBezTo>
                    <a:pt x="336" y="169"/>
                    <a:pt x="379" y="93"/>
                    <a:pt x="384" y="6"/>
                  </a:cubicBezTo>
                  <a:lnTo>
                    <a:pt x="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2" name="Google Shape;202;p2"/>
            <p:cNvSpPr/>
            <p:nvPr/>
          </p:nvSpPr>
          <p:spPr>
            <a:xfrm>
              <a:off x="-5193600" y="3122400"/>
              <a:ext cx="875" cy="7350"/>
            </a:xfrm>
            <a:custGeom>
              <a:avLst/>
              <a:gdLst/>
              <a:ahLst/>
              <a:cxnLst/>
              <a:rect l="l" t="t" r="r" b="b"/>
              <a:pathLst>
                <a:path w="35" h="294" extrusionOk="0">
                  <a:moveTo>
                    <a:pt x="1" y="0"/>
                  </a:moveTo>
                  <a:lnTo>
                    <a:pt x="1" y="294"/>
                  </a:lnTo>
                  <a:cubicBezTo>
                    <a:pt x="20" y="250"/>
                    <a:pt x="34" y="202"/>
                    <a:pt x="34" y="155"/>
                  </a:cubicBezTo>
                  <a:cubicBezTo>
                    <a:pt x="34" y="102"/>
                    <a:pt x="20" y="4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3" name="Google Shape;203;p2"/>
            <p:cNvSpPr/>
            <p:nvPr/>
          </p:nvSpPr>
          <p:spPr>
            <a:xfrm>
              <a:off x="-5177150" y="3150925"/>
              <a:ext cx="16225" cy="16125"/>
            </a:xfrm>
            <a:custGeom>
              <a:avLst/>
              <a:gdLst/>
              <a:ahLst/>
              <a:cxnLst/>
              <a:rect l="l" t="t" r="r" b="b"/>
              <a:pathLst>
                <a:path w="649" h="645" extrusionOk="0">
                  <a:moveTo>
                    <a:pt x="330" y="1"/>
                  </a:moveTo>
                  <a:cubicBezTo>
                    <a:pt x="242" y="1"/>
                    <a:pt x="156" y="31"/>
                    <a:pt x="102" y="88"/>
                  </a:cubicBezTo>
                  <a:cubicBezTo>
                    <a:pt x="49" y="145"/>
                    <a:pt x="5" y="227"/>
                    <a:pt x="5" y="314"/>
                  </a:cubicBezTo>
                  <a:cubicBezTo>
                    <a:pt x="0" y="400"/>
                    <a:pt x="44" y="486"/>
                    <a:pt x="96" y="544"/>
                  </a:cubicBezTo>
                  <a:cubicBezTo>
                    <a:pt x="159" y="606"/>
                    <a:pt x="235" y="639"/>
                    <a:pt x="322" y="644"/>
                  </a:cubicBezTo>
                  <a:cubicBezTo>
                    <a:pt x="408" y="644"/>
                    <a:pt x="494" y="611"/>
                    <a:pt x="556" y="548"/>
                  </a:cubicBezTo>
                  <a:cubicBezTo>
                    <a:pt x="614" y="496"/>
                    <a:pt x="649" y="409"/>
                    <a:pt x="649" y="323"/>
                  </a:cubicBezTo>
                  <a:cubicBezTo>
                    <a:pt x="649" y="236"/>
                    <a:pt x="620" y="150"/>
                    <a:pt x="567" y="97"/>
                  </a:cubicBezTo>
                  <a:cubicBezTo>
                    <a:pt x="509" y="32"/>
                    <a:pt x="419"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4" name="Google Shape;204;p2"/>
            <p:cNvSpPr/>
            <p:nvPr/>
          </p:nvSpPr>
          <p:spPr>
            <a:xfrm>
              <a:off x="-5145250" y="3183725"/>
              <a:ext cx="16450" cy="16075"/>
            </a:xfrm>
            <a:custGeom>
              <a:avLst/>
              <a:gdLst/>
              <a:ahLst/>
              <a:cxnLst/>
              <a:rect l="l" t="t" r="r" b="b"/>
              <a:pathLst>
                <a:path w="658" h="643" extrusionOk="0">
                  <a:moveTo>
                    <a:pt x="327" y="1"/>
                  </a:moveTo>
                  <a:cubicBezTo>
                    <a:pt x="243" y="1"/>
                    <a:pt x="161" y="32"/>
                    <a:pt x="111" y="91"/>
                  </a:cubicBezTo>
                  <a:cubicBezTo>
                    <a:pt x="49" y="144"/>
                    <a:pt x="0" y="224"/>
                    <a:pt x="0" y="311"/>
                  </a:cubicBezTo>
                  <a:cubicBezTo>
                    <a:pt x="0" y="397"/>
                    <a:pt x="39" y="489"/>
                    <a:pt x="106" y="551"/>
                  </a:cubicBezTo>
                  <a:cubicBezTo>
                    <a:pt x="168" y="609"/>
                    <a:pt x="245" y="642"/>
                    <a:pt x="332" y="642"/>
                  </a:cubicBezTo>
                  <a:cubicBezTo>
                    <a:pt x="403" y="642"/>
                    <a:pt x="490" y="614"/>
                    <a:pt x="557" y="551"/>
                  </a:cubicBezTo>
                  <a:cubicBezTo>
                    <a:pt x="610" y="484"/>
                    <a:pt x="658" y="408"/>
                    <a:pt x="658" y="321"/>
                  </a:cubicBezTo>
                  <a:cubicBezTo>
                    <a:pt x="658" y="235"/>
                    <a:pt x="615" y="148"/>
                    <a:pt x="562" y="105"/>
                  </a:cubicBezTo>
                  <a:cubicBezTo>
                    <a:pt x="504" y="34"/>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5" name="Google Shape;205;p2"/>
            <p:cNvSpPr/>
            <p:nvPr/>
          </p:nvSpPr>
          <p:spPr>
            <a:xfrm>
              <a:off x="-5113225" y="3216575"/>
              <a:ext cx="16350" cy="15950"/>
            </a:xfrm>
            <a:custGeom>
              <a:avLst/>
              <a:gdLst/>
              <a:ahLst/>
              <a:cxnLst/>
              <a:rect l="l" t="t" r="r" b="b"/>
              <a:pathLst>
                <a:path w="654" h="638" extrusionOk="0">
                  <a:moveTo>
                    <a:pt x="324" y="0"/>
                  </a:moveTo>
                  <a:cubicBezTo>
                    <a:pt x="240" y="0"/>
                    <a:pt x="159" y="29"/>
                    <a:pt x="107" y="86"/>
                  </a:cubicBezTo>
                  <a:cubicBezTo>
                    <a:pt x="39" y="148"/>
                    <a:pt x="5" y="235"/>
                    <a:pt x="5" y="321"/>
                  </a:cubicBezTo>
                  <a:cubicBezTo>
                    <a:pt x="1" y="398"/>
                    <a:pt x="34" y="485"/>
                    <a:pt x="96" y="547"/>
                  </a:cubicBezTo>
                  <a:cubicBezTo>
                    <a:pt x="149" y="604"/>
                    <a:pt x="236" y="638"/>
                    <a:pt x="322" y="638"/>
                  </a:cubicBezTo>
                  <a:cubicBezTo>
                    <a:pt x="408" y="638"/>
                    <a:pt x="486" y="609"/>
                    <a:pt x="548" y="547"/>
                  </a:cubicBezTo>
                  <a:cubicBezTo>
                    <a:pt x="614" y="494"/>
                    <a:pt x="648" y="407"/>
                    <a:pt x="648" y="331"/>
                  </a:cubicBezTo>
                  <a:cubicBezTo>
                    <a:pt x="654" y="245"/>
                    <a:pt x="619" y="159"/>
                    <a:pt x="557" y="91"/>
                  </a:cubicBezTo>
                  <a:cubicBezTo>
                    <a:pt x="496" y="30"/>
                    <a:pt x="409"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6" name="Google Shape;206;p2"/>
            <p:cNvSpPr/>
            <p:nvPr/>
          </p:nvSpPr>
          <p:spPr>
            <a:xfrm>
              <a:off x="-5081325" y="3249375"/>
              <a:ext cx="16225" cy="16250"/>
            </a:xfrm>
            <a:custGeom>
              <a:avLst/>
              <a:gdLst/>
              <a:ahLst/>
              <a:cxnLst/>
              <a:rect l="l" t="t" r="r" b="b"/>
              <a:pathLst>
                <a:path w="649" h="650" extrusionOk="0">
                  <a:moveTo>
                    <a:pt x="321" y="1"/>
                  </a:moveTo>
                  <a:cubicBezTo>
                    <a:pt x="241" y="1"/>
                    <a:pt x="160" y="29"/>
                    <a:pt x="102" y="85"/>
                  </a:cubicBezTo>
                  <a:cubicBezTo>
                    <a:pt x="34" y="147"/>
                    <a:pt x="1" y="224"/>
                    <a:pt x="1" y="310"/>
                  </a:cubicBezTo>
                  <a:cubicBezTo>
                    <a:pt x="1" y="406"/>
                    <a:pt x="29" y="483"/>
                    <a:pt x="97" y="550"/>
                  </a:cubicBezTo>
                  <a:cubicBezTo>
                    <a:pt x="160" y="612"/>
                    <a:pt x="236" y="650"/>
                    <a:pt x="317" y="650"/>
                  </a:cubicBezTo>
                  <a:cubicBezTo>
                    <a:pt x="404" y="650"/>
                    <a:pt x="495" y="607"/>
                    <a:pt x="548" y="554"/>
                  </a:cubicBezTo>
                  <a:cubicBezTo>
                    <a:pt x="610" y="492"/>
                    <a:pt x="644" y="415"/>
                    <a:pt x="649" y="319"/>
                  </a:cubicBezTo>
                  <a:cubicBezTo>
                    <a:pt x="649" y="233"/>
                    <a:pt x="615" y="156"/>
                    <a:pt x="552" y="94"/>
                  </a:cubicBezTo>
                  <a:cubicBezTo>
                    <a:pt x="493"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7" name="Google Shape;207;p2"/>
            <p:cNvSpPr/>
            <p:nvPr/>
          </p:nvSpPr>
          <p:spPr>
            <a:xfrm>
              <a:off x="-5193600" y="2957950"/>
              <a:ext cx="2900" cy="12500"/>
            </a:xfrm>
            <a:custGeom>
              <a:avLst/>
              <a:gdLst/>
              <a:ahLst/>
              <a:cxnLst/>
              <a:rect l="l" t="t" r="r" b="b"/>
              <a:pathLst>
                <a:path w="116" h="500" extrusionOk="0">
                  <a:moveTo>
                    <a:pt x="1" y="1"/>
                  </a:moveTo>
                  <a:lnTo>
                    <a:pt x="1" y="500"/>
                  </a:lnTo>
                  <a:cubicBezTo>
                    <a:pt x="5" y="495"/>
                    <a:pt x="11" y="490"/>
                    <a:pt x="16" y="486"/>
                  </a:cubicBezTo>
                  <a:cubicBezTo>
                    <a:pt x="83" y="418"/>
                    <a:pt x="116" y="331"/>
                    <a:pt x="116" y="260"/>
                  </a:cubicBezTo>
                  <a:cubicBezTo>
                    <a:pt x="116" y="174"/>
                    <a:pt x="87" y="87"/>
                    <a:pt x="25" y="21"/>
                  </a:cubicBezTo>
                  <a:cubicBezTo>
                    <a:pt x="16" y="15"/>
                    <a:pt x="11" y="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8" name="Google Shape;208;p2"/>
            <p:cNvSpPr/>
            <p:nvPr/>
          </p:nvSpPr>
          <p:spPr>
            <a:xfrm>
              <a:off x="-5175000" y="2989050"/>
              <a:ext cx="16225" cy="16075"/>
            </a:xfrm>
            <a:custGeom>
              <a:avLst/>
              <a:gdLst/>
              <a:ahLst/>
              <a:cxnLst/>
              <a:rect l="l" t="t" r="r" b="b"/>
              <a:pathLst>
                <a:path w="649" h="643" extrusionOk="0">
                  <a:moveTo>
                    <a:pt x="323" y="0"/>
                  </a:moveTo>
                  <a:cubicBezTo>
                    <a:pt x="241" y="0"/>
                    <a:pt x="160" y="30"/>
                    <a:pt x="102" y="90"/>
                  </a:cubicBezTo>
                  <a:cubicBezTo>
                    <a:pt x="34" y="143"/>
                    <a:pt x="1" y="230"/>
                    <a:pt x="1" y="316"/>
                  </a:cubicBezTo>
                  <a:cubicBezTo>
                    <a:pt x="1" y="402"/>
                    <a:pt x="29" y="480"/>
                    <a:pt x="92" y="556"/>
                  </a:cubicBezTo>
                  <a:cubicBezTo>
                    <a:pt x="160" y="609"/>
                    <a:pt x="246" y="642"/>
                    <a:pt x="317" y="642"/>
                  </a:cubicBezTo>
                  <a:cubicBezTo>
                    <a:pt x="324" y="642"/>
                    <a:pt x="330" y="643"/>
                    <a:pt x="336" y="643"/>
                  </a:cubicBezTo>
                  <a:cubicBezTo>
                    <a:pt x="415" y="643"/>
                    <a:pt x="486" y="609"/>
                    <a:pt x="557" y="551"/>
                  </a:cubicBezTo>
                  <a:cubicBezTo>
                    <a:pt x="610" y="489"/>
                    <a:pt x="643" y="412"/>
                    <a:pt x="649" y="325"/>
                  </a:cubicBezTo>
                  <a:cubicBezTo>
                    <a:pt x="649" y="239"/>
                    <a:pt x="614" y="153"/>
                    <a:pt x="563" y="101"/>
                  </a:cubicBezTo>
                  <a:cubicBezTo>
                    <a:pt x="498" y="34"/>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9" name="Google Shape;209;p2"/>
            <p:cNvSpPr/>
            <p:nvPr/>
          </p:nvSpPr>
          <p:spPr>
            <a:xfrm>
              <a:off x="-5143225" y="3021800"/>
              <a:ext cx="16600" cy="16175"/>
            </a:xfrm>
            <a:custGeom>
              <a:avLst/>
              <a:gdLst/>
              <a:ahLst/>
              <a:cxnLst/>
              <a:rect l="l" t="t" r="r" b="b"/>
              <a:pathLst>
                <a:path w="664" h="647" extrusionOk="0">
                  <a:moveTo>
                    <a:pt x="335" y="0"/>
                  </a:moveTo>
                  <a:cubicBezTo>
                    <a:pt x="252" y="0"/>
                    <a:pt x="168" y="32"/>
                    <a:pt x="102" y="95"/>
                  </a:cubicBezTo>
                  <a:cubicBezTo>
                    <a:pt x="40" y="158"/>
                    <a:pt x="6" y="230"/>
                    <a:pt x="6" y="316"/>
                  </a:cubicBezTo>
                  <a:cubicBezTo>
                    <a:pt x="1" y="403"/>
                    <a:pt x="34" y="479"/>
                    <a:pt x="107" y="556"/>
                  </a:cubicBezTo>
                  <a:cubicBezTo>
                    <a:pt x="169" y="609"/>
                    <a:pt x="246" y="647"/>
                    <a:pt x="333" y="647"/>
                  </a:cubicBezTo>
                  <a:cubicBezTo>
                    <a:pt x="409" y="647"/>
                    <a:pt x="481" y="614"/>
                    <a:pt x="558" y="551"/>
                  </a:cubicBezTo>
                  <a:cubicBezTo>
                    <a:pt x="625" y="489"/>
                    <a:pt x="658" y="412"/>
                    <a:pt x="658" y="326"/>
                  </a:cubicBezTo>
                  <a:cubicBezTo>
                    <a:pt x="663" y="239"/>
                    <a:pt x="630" y="167"/>
                    <a:pt x="567" y="100"/>
                  </a:cubicBezTo>
                  <a:cubicBezTo>
                    <a:pt x="506" y="34"/>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0" name="Google Shape;210;p2"/>
            <p:cNvSpPr/>
            <p:nvPr/>
          </p:nvSpPr>
          <p:spPr>
            <a:xfrm>
              <a:off x="-5111050" y="3054850"/>
              <a:ext cx="16200" cy="15900"/>
            </a:xfrm>
            <a:custGeom>
              <a:avLst/>
              <a:gdLst/>
              <a:ahLst/>
              <a:cxnLst/>
              <a:rect l="l" t="t" r="r" b="b"/>
              <a:pathLst>
                <a:path w="648" h="636" extrusionOk="0">
                  <a:moveTo>
                    <a:pt x="323" y="1"/>
                  </a:moveTo>
                  <a:cubicBezTo>
                    <a:pt x="237" y="1"/>
                    <a:pt x="151" y="30"/>
                    <a:pt x="100" y="83"/>
                  </a:cubicBezTo>
                  <a:cubicBezTo>
                    <a:pt x="34" y="136"/>
                    <a:pt x="0" y="222"/>
                    <a:pt x="0" y="308"/>
                  </a:cubicBezTo>
                  <a:cubicBezTo>
                    <a:pt x="0" y="405"/>
                    <a:pt x="29" y="481"/>
                    <a:pt x="96" y="534"/>
                  </a:cubicBezTo>
                  <a:cubicBezTo>
                    <a:pt x="149" y="601"/>
                    <a:pt x="235" y="635"/>
                    <a:pt x="321" y="635"/>
                  </a:cubicBezTo>
                  <a:cubicBezTo>
                    <a:pt x="403" y="635"/>
                    <a:pt x="494" y="607"/>
                    <a:pt x="547" y="554"/>
                  </a:cubicBezTo>
                  <a:cubicBezTo>
                    <a:pt x="600" y="491"/>
                    <a:pt x="647" y="405"/>
                    <a:pt x="647" y="319"/>
                  </a:cubicBezTo>
                  <a:cubicBezTo>
                    <a:pt x="647" y="232"/>
                    <a:pt x="605" y="146"/>
                    <a:pt x="552" y="88"/>
                  </a:cubicBezTo>
                  <a:cubicBezTo>
                    <a:pt x="495" y="29"/>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1" name="Google Shape;211;p2"/>
            <p:cNvSpPr/>
            <p:nvPr/>
          </p:nvSpPr>
          <p:spPr>
            <a:xfrm>
              <a:off x="-5079275" y="3087600"/>
              <a:ext cx="16225" cy="15875"/>
            </a:xfrm>
            <a:custGeom>
              <a:avLst/>
              <a:gdLst/>
              <a:ahLst/>
              <a:cxnLst/>
              <a:rect l="l" t="t" r="r" b="b"/>
              <a:pathLst>
                <a:path w="649" h="635" extrusionOk="0">
                  <a:moveTo>
                    <a:pt x="314" y="1"/>
                  </a:moveTo>
                  <a:cubicBezTo>
                    <a:pt x="233" y="1"/>
                    <a:pt x="156" y="28"/>
                    <a:pt x="106" y="83"/>
                  </a:cubicBezTo>
                  <a:cubicBezTo>
                    <a:pt x="38" y="145"/>
                    <a:pt x="5" y="232"/>
                    <a:pt x="0" y="309"/>
                  </a:cubicBezTo>
                  <a:cubicBezTo>
                    <a:pt x="0" y="395"/>
                    <a:pt x="34" y="471"/>
                    <a:pt x="96" y="548"/>
                  </a:cubicBezTo>
                  <a:cubicBezTo>
                    <a:pt x="149" y="601"/>
                    <a:pt x="235" y="635"/>
                    <a:pt x="322" y="635"/>
                  </a:cubicBezTo>
                  <a:cubicBezTo>
                    <a:pt x="327" y="635"/>
                    <a:pt x="332" y="635"/>
                    <a:pt x="337" y="635"/>
                  </a:cubicBezTo>
                  <a:cubicBezTo>
                    <a:pt x="418" y="635"/>
                    <a:pt x="498" y="602"/>
                    <a:pt x="562" y="544"/>
                  </a:cubicBezTo>
                  <a:cubicBezTo>
                    <a:pt x="614" y="481"/>
                    <a:pt x="649" y="404"/>
                    <a:pt x="649" y="318"/>
                  </a:cubicBezTo>
                  <a:cubicBezTo>
                    <a:pt x="649" y="241"/>
                    <a:pt x="620" y="154"/>
                    <a:pt x="567" y="103"/>
                  </a:cubicBezTo>
                  <a:cubicBezTo>
                    <a:pt x="499" y="34"/>
                    <a:pt x="404"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2" name="Google Shape;212;p2"/>
            <p:cNvSpPr/>
            <p:nvPr/>
          </p:nvSpPr>
          <p:spPr>
            <a:xfrm>
              <a:off x="-5047375" y="3120475"/>
              <a:ext cx="16225" cy="16100"/>
            </a:xfrm>
            <a:custGeom>
              <a:avLst/>
              <a:gdLst/>
              <a:ahLst/>
              <a:cxnLst/>
              <a:rect l="l" t="t" r="r" b="b"/>
              <a:pathLst>
                <a:path w="649" h="644" extrusionOk="0">
                  <a:moveTo>
                    <a:pt x="325" y="0"/>
                  </a:moveTo>
                  <a:cubicBezTo>
                    <a:pt x="240" y="0"/>
                    <a:pt x="156" y="29"/>
                    <a:pt x="102" y="83"/>
                  </a:cubicBezTo>
                  <a:cubicBezTo>
                    <a:pt x="44" y="145"/>
                    <a:pt x="0" y="232"/>
                    <a:pt x="0" y="318"/>
                  </a:cubicBezTo>
                  <a:cubicBezTo>
                    <a:pt x="0" y="400"/>
                    <a:pt x="29" y="476"/>
                    <a:pt x="92" y="544"/>
                  </a:cubicBezTo>
                  <a:cubicBezTo>
                    <a:pt x="159" y="610"/>
                    <a:pt x="230" y="644"/>
                    <a:pt x="317" y="644"/>
                  </a:cubicBezTo>
                  <a:cubicBezTo>
                    <a:pt x="403" y="644"/>
                    <a:pt x="490" y="601"/>
                    <a:pt x="547" y="548"/>
                  </a:cubicBezTo>
                  <a:cubicBezTo>
                    <a:pt x="610" y="495"/>
                    <a:pt x="644" y="409"/>
                    <a:pt x="648" y="327"/>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3" name="Google Shape;213;p2"/>
            <p:cNvSpPr/>
            <p:nvPr/>
          </p:nvSpPr>
          <p:spPr>
            <a:xfrm>
              <a:off x="-5015575" y="3153275"/>
              <a:ext cx="16575" cy="16075"/>
            </a:xfrm>
            <a:custGeom>
              <a:avLst/>
              <a:gdLst/>
              <a:ahLst/>
              <a:cxnLst/>
              <a:rect l="l" t="t" r="r" b="b"/>
              <a:pathLst>
                <a:path w="663" h="643" extrusionOk="0">
                  <a:moveTo>
                    <a:pt x="337" y="0"/>
                  </a:moveTo>
                  <a:cubicBezTo>
                    <a:pt x="249" y="0"/>
                    <a:pt x="161" y="31"/>
                    <a:pt x="101" y="89"/>
                  </a:cubicBezTo>
                  <a:cubicBezTo>
                    <a:pt x="48" y="142"/>
                    <a:pt x="5" y="229"/>
                    <a:pt x="1" y="315"/>
                  </a:cubicBezTo>
                  <a:cubicBezTo>
                    <a:pt x="1" y="402"/>
                    <a:pt x="34" y="479"/>
                    <a:pt x="96" y="541"/>
                  </a:cubicBezTo>
                  <a:cubicBezTo>
                    <a:pt x="158" y="608"/>
                    <a:pt x="235" y="642"/>
                    <a:pt x="322" y="642"/>
                  </a:cubicBezTo>
                  <a:cubicBezTo>
                    <a:pt x="326" y="642"/>
                    <a:pt x="331" y="643"/>
                    <a:pt x="336" y="643"/>
                  </a:cubicBezTo>
                  <a:cubicBezTo>
                    <a:pt x="426" y="643"/>
                    <a:pt x="506" y="600"/>
                    <a:pt x="548" y="550"/>
                  </a:cubicBezTo>
                  <a:cubicBezTo>
                    <a:pt x="614" y="498"/>
                    <a:pt x="657" y="412"/>
                    <a:pt x="657" y="326"/>
                  </a:cubicBezTo>
                  <a:cubicBezTo>
                    <a:pt x="663" y="239"/>
                    <a:pt x="619" y="153"/>
                    <a:pt x="566" y="95"/>
                  </a:cubicBezTo>
                  <a:cubicBezTo>
                    <a:pt x="509" y="31"/>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4" name="Google Shape;214;p2"/>
            <p:cNvSpPr/>
            <p:nvPr/>
          </p:nvSpPr>
          <p:spPr>
            <a:xfrm>
              <a:off x="-4983675" y="3186050"/>
              <a:ext cx="16200" cy="16150"/>
            </a:xfrm>
            <a:custGeom>
              <a:avLst/>
              <a:gdLst/>
              <a:ahLst/>
              <a:cxnLst/>
              <a:rect l="l" t="t" r="r" b="b"/>
              <a:pathLst>
                <a:path w="648" h="646" extrusionOk="0">
                  <a:moveTo>
                    <a:pt x="327" y="0"/>
                  </a:moveTo>
                  <a:cubicBezTo>
                    <a:pt x="240" y="0"/>
                    <a:pt x="154" y="31"/>
                    <a:pt x="101" y="89"/>
                  </a:cubicBezTo>
                  <a:cubicBezTo>
                    <a:pt x="43" y="142"/>
                    <a:pt x="0" y="228"/>
                    <a:pt x="0" y="315"/>
                  </a:cubicBezTo>
                  <a:cubicBezTo>
                    <a:pt x="0" y="401"/>
                    <a:pt x="38" y="487"/>
                    <a:pt x="91" y="545"/>
                  </a:cubicBezTo>
                  <a:cubicBezTo>
                    <a:pt x="158" y="607"/>
                    <a:pt x="231" y="640"/>
                    <a:pt x="326" y="645"/>
                  </a:cubicBezTo>
                  <a:cubicBezTo>
                    <a:pt x="413" y="645"/>
                    <a:pt x="499" y="612"/>
                    <a:pt x="557" y="549"/>
                  </a:cubicBezTo>
                  <a:cubicBezTo>
                    <a:pt x="610" y="496"/>
                    <a:pt x="643" y="410"/>
                    <a:pt x="643" y="324"/>
                  </a:cubicBezTo>
                  <a:cubicBezTo>
                    <a:pt x="648" y="237"/>
                    <a:pt x="614" y="151"/>
                    <a:pt x="561" y="98"/>
                  </a:cubicBezTo>
                  <a:cubicBezTo>
                    <a:pt x="504"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5" name="Google Shape;215;p2"/>
            <p:cNvSpPr/>
            <p:nvPr/>
          </p:nvSpPr>
          <p:spPr>
            <a:xfrm>
              <a:off x="-4951675" y="3218925"/>
              <a:ext cx="16250" cy="16025"/>
            </a:xfrm>
            <a:custGeom>
              <a:avLst/>
              <a:gdLst/>
              <a:ahLst/>
              <a:cxnLst/>
              <a:rect l="l" t="t" r="r" b="b"/>
              <a:pathLst>
                <a:path w="650" h="641" extrusionOk="0">
                  <a:moveTo>
                    <a:pt x="325" y="1"/>
                  </a:moveTo>
                  <a:cubicBezTo>
                    <a:pt x="242" y="1"/>
                    <a:pt x="158" y="30"/>
                    <a:pt x="93" y="89"/>
                  </a:cubicBezTo>
                  <a:cubicBezTo>
                    <a:pt x="40" y="151"/>
                    <a:pt x="7" y="237"/>
                    <a:pt x="7" y="309"/>
                  </a:cubicBezTo>
                  <a:cubicBezTo>
                    <a:pt x="1" y="395"/>
                    <a:pt x="35" y="472"/>
                    <a:pt x="98" y="549"/>
                  </a:cubicBezTo>
                  <a:cubicBezTo>
                    <a:pt x="160" y="616"/>
                    <a:pt x="237" y="636"/>
                    <a:pt x="323" y="640"/>
                  </a:cubicBezTo>
                  <a:cubicBezTo>
                    <a:pt x="410" y="640"/>
                    <a:pt x="486" y="612"/>
                    <a:pt x="548" y="554"/>
                  </a:cubicBezTo>
                  <a:cubicBezTo>
                    <a:pt x="616" y="492"/>
                    <a:pt x="649" y="406"/>
                    <a:pt x="649" y="319"/>
                  </a:cubicBezTo>
                  <a:cubicBezTo>
                    <a:pt x="649" y="237"/>
                    <a:pt x="620" y="160"/>
                    <a:pt x="558" y="93"/>
                  </a:cubicBezTo>
                  <a:cubicBezTo>
                    <a:pt x="497" y="32"/>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6" name="Google Shape;216;p2"/>
            <p:cNvSpPr/>
            <p:nvPr/>
          </p:nvSpPr>
          <p:spPr>
            <a:xfrm>
              <a:off x="-4919750" y="3251725"/>
              <a:ext cx="16225" cy="16225"/>
            </a:xfrm>
            <a:custGeom>
              <a:avLst/>
              <a:gdLst/>
              <a:ahLst/>
              <a:cxnLst/>
              <a:rect l="l" t="t" r="r" b="b"/>
              <a:pathLst>
                <a:path w="649" h="649" extrusionOk="0">
                  <a:moveTo>
                    <a:pt x="319" y="0"/>
                  </a:moveTo>
                  <a:cubicBezTo>
                    <a:pt x="236" y="0"/>
                    <a:pt x="156" y="29"/>
                    <a:pt x="101" y="86"/>
                  </a:cubicBezTo>
                  <a:cubicBezTo>
                    <a:pt x="34" y="148"/>
                    <a:pt x="1" y="235"/>
                    <a:pt x="1" y="312"/>
                  </a:cubicBezTo>
                  <a:cubicBezTo>
                    <a:pt x="1" y="398"/>
                    <a:pt x="30" y="485"/>
                    <a:pt x="92" y="551"/>
                  </a:cubicBezTo>
                  <a:cubicBezTo>
                    <a:pt x="145" y="604"/>
                    <a:pt x="231" y="648"/>
                    <a:pt x="318" y="648"/>
                  </a:cubicBezTo>
                  <a:cubicBezTo>
                    <a:pt x="322" y="648"/>
                    <a:pt x="326" y="648"/>
                    <a:pt x="330" y="648"/>
                  </a:cubicBezTo>
                  <a:cubicBezTo>
                    <a:pt x="412" y="648"/>
                    <a:pt x="493" y="606"/>
                    <a:pt x="557" y="547"/>
                  </a:cubicBezTo>
                  <a:cubicBezTo>
                    <a:pt x="610" y="494"/>
                    <a:pt x="643" y="407"/>
                    <a:pt x="648" y="321"/>
                  </a:cubicBezTo>
                  <a:cubicBezTo>
                    <a:pt x="648" y="245"/>
                    <a:pt x="615" y="159"/>
                    <a:pt x="552" y="91"/>
                  </a:cubicBezTo>
                  <a:cubicBezTo>
                    <a:pt x="490" y="30"/>
                    <a:pt x="403"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7" name="Google Shape;217;p2"/>
            <p:cNvSpPr/>
            <p:nvPr/>
          </p:nvSpPr>
          <p:spPr>
            <a:xfrm>
              <a:off x="-5193600" y="2795075"/>
              <a:ext cx="5075" cy="14775"/>
            </a:xfrm>
            <a:custGeom>
              <a:avLst/>
              <a:gdLst/>
              <a:ahLst/>
              <a:cxnLst/>
              <a:rect l="l" t="t" r="r" b="b"/>
              <a:pathLst>
                <a:path w="203" h="591" extrusionOk="0">
                  <a:moveTo>
                    <a:pt x="1" y="1"/>
                  </a:moveTo>
                  <a:lnTo>
                    <a:pt x="1" y="590"/>
                  </a:lnTo>
                  <a:cubicBezTo>
                    <a:pt x="40" y="577"/>
                    <a:pt x="73" y="552"/>
                    <a:pt x="102" y="528"/>
                  </a:cubicBezTo>
                  <a:cubicBezTo>
                    <a:pt x="164" y="461"/>
                    <a:pt x="198" y="389"/>
                    <a:pt x="202" y="303"/>
                  </a:cubicBezTo>
                  <a:cubicBezTo>
                    <a:pt x="202" y="202"/>
                    <a:pt x="169" y="130"/>
                    <a:pt x="107" y="72"/>
                  </a:cubicBezTo>
                  <a:cubicBezTo>
                    <a:pt x="78" y="43"/>
                    <a:pt x="40" y="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8" name="Google Shape;218;p2"/>
            <p:cNvSpPr/>
            <p:nvPr/>
          </p:nvSpPr>
          <p:spPr>
            <a:xfrm>
              <a:off x="-5172950" y="2827275"/>
              <a:ext cx="16200" cy="16050"/>
            </a:xfrm>
            <a:custGeom>
              <a:avLst/>
              <a:gdLst/>
              <a:ahLst/>
              <a:cxnLst/>
              <a:rect l="l" t="t" r="r" b="b"/>
              <a:pathLst>
                <a:path w="648" h="642" extrusionOk="0">
                  <a:moveTo>
                    <a:pt x="325" y="0"/>
                  </a:moveTo>
                  <a:cubicBezTo>
                    <a:pt x="240" y="0"/>
                    <a:pt x="156" y="31"/>
                    <a:pt x="101" y="89"/>
                  </a:cubicBezTo>
                  <a:cubicBezTo>
                    <a:pt x="38" y="142"/>
                    <a:pt x="5" y="228"/>
                    <a:pt x="5" y="315"/>
                  </a:cubicBezTo>
                  <a:cubicBezTo>
                    <a:pt x="0" y="401"/>
                    <a:pt x="34" y="478"/>
                    <a:pt x="96" y="540"/>
                  </a:cubicBezTo>
                  <a:cubicBezTo>
                    <a:pt x="158" y="607"/>
                    <a:pt x="235" y="642"/>
                    <a:pt x="322" y="642"/>
                  </a:cubicBezTo>
                  <a:cubicBezTo>
                    <a:pt x="327" y="642"/>
                    <a:pt x="332" y="642"/>
                    <a:pt x="337" y="642"/>
                  </a:cubicBezTo>
                  <a:cubicBezTo>
                    <a:pt x="418" y="642"/>
                    <a:pt x="498" y="609"/>
                    <a:pt x="557" y="549"/>
                  </a:cubicBezTo>
                  <a:cubicBezTo>
                    <a:pt x="614" y="483"/>
                    <a:pt x="648" y="411"/>
                    <a:pt x="648" y="325"/>
                  </a:cubicBezTo>
                  <a:cubicBezTo>
                    <a:pt x="648" y="239"/>
                    <a:pt x="619" y="152"/>
                    <a:pt x="557" y="99"/>
                  </a:cubicBezTo>
                  <a:cubicBezTo>
                    <a:pt x="497" y="32"/>
                    <a:pt x="41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9" name="Google Shape;219;p2"/>
            <p:cNvSpPr/>
            <p:nvPr/>
          </p:nvSpPr>
          <p:spPr>
            <a:xfrm>
              <a:off x="-5141175" y="2859975"/>
              <a:ext cx="16575" cy="16200"/>
            </a:xfrm>
            <a:custGeom>
              <a:avLst/>
              <a:gdLst/>
              <a:ahLst/>
              <a:cxnLst/>
              <a:rect l="l" t="t" r="r" b="b"/>
              <a:pathLst>
                <a:path w="663" h="648" extrusionOk="0">
                  <a:moveTo>
                    <a:pt x="338" y="0"/>
                  </a:moveTo>
                  <a:cubicBezTo>
                    <a:pt x="255" y="0"/>
                    <a:pt x="171" y="31"/>
                    <a:pt x="107" y="96"/>
                  </a:cubicBezTo>
                  <a:cubicBezTo>
                    <a:pt x="49" y="158"/>
                    <a:pt x="5" y="231"/>
                    <a:pt x="5" y="317"/>
                  </a:cubicBezTo>
                  <a:cubicBezTo>
                    <a:pt x="1" y="403"/>
                    <a:pt x="44" y="479"/>
                    <a:pt x="111" y="556"/>
                  </a:cubicBezTo>
                  <a:cubicBezTo>
                    <a:pt x="173" y="609"/>
                    <a:pt x="246" y="643"/>
                    <a:pt x="332" y="647"/>
                  </a:cubicBezTo>
                  <a:cubicBezTo>
                    <a:pt x="408" y="647"/>
                    <a:pt x="495" y="614"/>
                    <a:pt x="563" y="552"/>
                  </a:cubicBezTo>
                  <a:cubicBezTo>
                    <a:pt x="625" y="490"/>
                    <a:pt x="658" y="413"/>
                    <a:pt x="663" y="326"/>
                  </a:cubicBezTo>
                  <a:cubicBezTo>
                    <a:pt x="663" y="240"/>
                    <a:pt x="629" y="163"/>
                    <a:pt x="567" y="91"/>
                  </a:cubicBezTo>
                  <a:cubicBezTo>
                    <a:pt x="504" y="31"/>
                    <a:pt x="422"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0" name="Google Shape;220;p2"/>
            <p:cNvSpPr/>
            <p:nvPr/>
          </p:nvSpPr>
          <p:spPr>
            <a:xfrm>
              <a:off x="-5109025" y="2892950"/>
              <a:ext cx="16225" cy="15975"/>
            </a:xfrm>
            <a:custGeom>
              <a:avLst/>
              <a:gdLst/>
              <a:ahLst/>
              <a:cxnLst/>
              <a:rect l="l" t="t" r="r" b="b"/>
              <a:pathLst>
                <a:path w="649" h="639" extrusionOk="0">
                  <a:moveTo>
                    <a:pt x="322" y="0"/>
                  </a:moveTo>
                  <a:cubicBezTo>
                    <a:pt x="238" y="0"/>
                    <a:pt x="157" y="29"/>
                    <a:pt x="106" y="87"/>
                  </a:cubicBezTo>
                  <a:cubicBezTo>
                    <a:pt x="39" y="149"/>
                    <a:pt x="5" y="225"/>
                    <a:pt x="1" y="312"/>
                  </a:cubicBezTo>
                  <a:cubicBezTo>
                    <a:pt x="1" y="394"/>
                    <a:pt x="34" y="471"/>
                    <a:pt x="96" y="548"/>
                  </a:cubicBezTo>
                  <a:cubicBezTo>
                    <a:pt x="159" y="605"/>
                    <a:pt x="236" y="639"/>
                    <a:pt x="322" y="639"/>
                  </a:cubicBezTo>
                  <a:cubicBezTo>
                    <a:pt x="399" y="639"/>
                    <a:pt x="486" y="610"/>
                    <a:pt x="548" y="548"/>
                  </a:cubicBezTo>
                  <a:cubicBezTo>
                    <a:pt x="615" y="480"/>
                    <a:pt x="648" y="404"/>
                    <a:pt x="648" y="318"/>
                  </a:cubicBezTo>
                  <a:cubicBezTo>
                    <a:pt x="648" y="236"/>
                    <a:pt x="619" y="159"/>
                    <a:pt x="566" y="101"/>
                  </a:cubicBezTo>
                  <a:cubicBezTo>
                    <a:pt x="506" y="34"/>
                    <a:pt x="413"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1" name="Google Shape;221;p2"/>
            <p:cNvSpPr/>
            <p:nvPr/>
          </p:nvSpPr>
          <p:spPr>
            <a:xfrm>
              <a:off x="-5077125" y="2925700"/>
              <a:ext cx="16225" cy="15975"/>
            </a:xfrm>
            <a:custGeom>
              <a:avLst/>
              <a:gdLst/>
              <a:ahLst/>
              <a:cxnLst/>
              <a:rect l="l" t="t" r="r" b="b"/>
              <a:pathLst>
                <a:path w="649" h="639" extrusionOk="0">
                  <a:moveTo>
                    <a:pt x="325" y="1"/>
                  </a:moveTo>
                  <a:cubicBezTo>
                    <a:pt x="244" y="1"/>
                    <a:pt x="161" y="29"/>
                    <a:pt x="92" y="86"/>
                  </a:cubicBezTo>
                  <a:cubicBezTo>
                    <a:pt x="34" y="149"/>
                    <a:pt x="1" y="235"/>
                    <a:pt x="1" y="312"/>
                  </a:cubicBezTo>
                  <a:cubicBezTo>
                    <a:pt x="1" y="399"/>
                    <a:pt x="30" y="476"/>
                    <a:pt x="92" y="552"/>
                  </a:cubicBezTo>
                  <a:cubicBezTo>
                    <a:pt x="160" y="614"/>
                    <a:pt x="231" y="638"/>
                    <a:pt x="317" y="638"/>
                  </a:cubicBezTo>
                  <a:cubicBezTo>
                    <a:pt x="404" y="638"/>
                    <a:pt x="481" y="609"/>
                    <a:pt x="557" y="547"/>
                  </a:cubicBezTo>
                  <a:cubicBezTo>
                    <a:pt x="610" y="480"/>
                    <a:pt x="643" y="408"/>
                    <a:pt x="649" y="321"/>
                  </a:cubicBezTo>
                  <a:cubicBezTo>
                    <a:pt x="649" y="245"/>
                    <a:pt x="614" y="159"/>
                    <a:pt x="552" y="91"/>
                  </a:cubicBezTo>
                  <a:cubicBezTo>
                    <a:pt x="489" y="31"/>
                    <a:pt x="40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2" name="Google Shape;222;p2"/>
            <p:cNvSpPr/>
            <p:nvPr/>
          </p:nvSpPr>
          <p:spPr>
            <a:xfrm>
              <a:off x="-5045350" y="2958575"/>
              <a:ext cx="16250" cy="16200"/>
            </a:xfrm>
            <a:custGeom>
              <a:avLst/>
              <a:gdLst/>
              <a:ahLst/>
              <a:cxnLst/>
              <a:rect l="l" t="t" r="r" b="b"/>
              <a:pathLst>
                <a:path w="650" h="648" extrusionOk="0">
                  <a:moveTo>
                    <a:pt x="323" y="0"/>
                  </a:moveTo>
                  <a:cubicBezTo>
                    <a:pt x="239" y="0"/>
                    <a:pt x="156" y="29"/>
                    <a:pt x="102" y="86"/>
                  </a:cubicBezTo>
                  <a:cubicBezTo>
                    <a:pt x="40" y="149"/>
                    <a:pt x="6" y="230"/>
                    <a:pt x="1" y="317"/>
                  </a:cubicBezTo>
                  <a:cubicBezTo>
                    <a:pt x="1" y="403"/>
                    <a:pt x="34" y="479"/>
                    <a:pt x="98" y="547"/>
                  </a:cubicBezTo>
                  <a:cubicBezTo>
                    <a:pt x="149" y="600"/>
                    <a:pt x="236" y="647"/>
                    <a:pt x="322" y="647"/>
                  </a:cubicBezTo>
                  <a:cubicBezTo>
                    <a:pt x="409" y="647"/>
                    <a:pt x="495" y="605"/>
                    <a:pt x="548" y="552"/>
                  </a:cubicBezTo>
                  <a:cubicBezTo>
                    <a:pt x="616" y="490"/>
                    <a:pt x="649" y="412"/>
                    <a:pt x="649" y="326"/>
                  </a:cubicBezTo>
                  <a:cubicBezTo>
                    <a:pt x="649" y="240"/>
                    <a:pt x="620" y="153"/>
                    <a:pt x="567" y="100"/>
                  </a:cubicBezTo>
                  <a:cubicBezTo>
                    <a:pt x="508" y="33"/>
                    <a:pt x="415"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3" name="Google Shape;223;p2"/>
            <p:cNvSpPr/>
            <p:nvPr/>
          </p:nvSpPr>
          <p:spPr>
            <a:xfrm>
              <a:off x="-5013425" y="2991475"/>
              <a:ext cx="16225" cy="16050"/>
            </a:xfrm>
            <a:custGeom>
              <a:avLst/>
              <a:gdLst/>
              <a:ahLst/>
              <a:cxnLst/>
              <a:rect l="l" t="t" r="r" b="b"/>
              <a:pathLst>
                <a:path w="649" h="642" extrusionOk="0">
                  <a:moveTo>
                    <a:pt x="331" y="0"/>
                  </a:moveTo>
                  <a:cubicBezTo>
                    <a:pt x="242" y="0"/>
                    <a:pt x="155" y="32"/>
                    <a:pt x="101" y="90"/>
                  </a:cubicBezTo>
                  <a:cubicBezTo>
                    <a:pt x="44" y="142"/>
                    <a:pt x="1" y="228"/>
                    <a:pt x="1" y="315"/>
                  </a:cubicBezTo>
                  <a:cubicBezTo>
                    <a:pt x="1" y="401"/>
                    <a:pt x="30" y="478"/>
                    <a:pt x="92" y="540"/>
                  </a:cubicBezTo>
                  <a:cubicBezTo>
                    <a:pt x="154" y="608"/>
                    <a:pt x="231" y="642"/>
                    <a:pt x="318" y="642"/>
                  </a:cubicBezTo>
                  <a:cubicBezTo>
                    <a:pt x="413" y="642"/>
                    <a:pt x="490" y="603"/>
                    <a:pt x="548" y="545"/>
                  </a:cubicBezTo>
                  <a:cubicBezTo>
                    <a:pt x="610" y="498"/>
                    <a:pt x="643" y="411"/>
                    <a:pt x="643" y="325"/>
                  </a:cubicBezTo>
                  <a:cubicBezTo>
                    <a:pt x="648" y="239"/>
                    <a:pt x="615" y="152"/>
                    <a:pt x="562" y="95"/>
                  </a:cubicBezTo>
                  <a:cubicBezTo>
                    <a:pt x="505" y="30"/>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4" name="Google Shape;224;p2"/>
            <p:cNvSpPr/>
            <p:nvPr/>
          </p:nvSpPr>
          <p:spPr>
            <a:xfrm>
              <a:off x="-4981400" y="3024225"/>
              <a:ext cx="16225" cy="16150"/>
            </a:xfrm>
            <a:custGeom>
              <a:avLst/>
              <a:gdLst/>
              <a:ahLst/>
              <a:cxnLst/>
              <a:rect l="l" t="t" r="r" b="b"/>
              <a:pathLst>
                <a:path w="649" h="646" extrusionOk="0">
                  <a:moveTo>
                    <a:pt x="321" y="1"/>
                  </a:moveTo>
                  <a:cubicBezTo>
                    <a:pt x="235" y="1"/>
                    <a:pt x="151" y="32"/>
                    <a:pt x="91" y="89"/>
                  </a:cubicBezTo>
                  <a:cubicBezTo>
                    <a:pt x="38" y="142"/>
                    <a:pt x="5" y="229"/>
                    <a:pt x="5" y="315"/>
                  </a:cubicBezTo>
                  <a:cubicBezTo>
                    <a:pt x="0" y="401"/>
                    <a:pt x="34" y="488"/>
                    <a:pt x="96" y="555"/>
                  </a:cubicBezTo>
                  <a:cubicBezTo>
                    <a:pt x="159" y="608"/>
                    <a:pt x="235" y="641"/>
                    <a:pt x="322" y="646"/>
                  </a:cubicBezTo>
                  <a:cubicBezTo>
                    <a:pt x="399" y="646"/>
                    <a:pt x="485" y="612"/>
                    <a:pt x="547" y="550"/>
                  </a:cubicBezTo>
                  <a:cubicBezTo>
                    <a:pt x="605" y="497"/>
                    <a:pt x="649" y="411"/>
                    <a:pt x="649" y="324"/>
                  </a:cubicBezTo>
                  <a:cubicBezTo>
                    <a:pt x="649" y="238"/>
                    <a:pt x="610" y="152"/>
                    <a:pt x="557" y="99"/>
                  </a:cubicBezTo>
                  <a:cubicBezTo>
                    <a:pt x="492" y="32"/>
                    <a:pt x="406"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5" name="Google Shape;225;p2"/>
            <p:cNvSpPr/>
            <p:nvPr/>
          </p:nvSpPr>
          <p:spPr>
            <a:xfrm>
              <a:off x="-4949500" y="3057025"/>
              <a:ext cx="16225" cy="16100"/>
            </a:xfrm>
            <a:custGeom>
              <a:avLst/>
              <a:gdLst/>
              <a:ahLst/>
              <a:cxnLst/>
              <a:rect l="l" t="t" r="r" b="b"/>
              <a:pathLst>
                <a:path w="649" h="644" extrusionOk="0">
                  <a:moveTo>
                    <a:pt x="314" y="1"/>
                  </a:moveTo>
                  <a:cubicBezTo>
                    <a:pt x="234" y="1"/>
                    <a:pt x="154" y="30"/>
                    <a:pt x="92" y="92"/>
                  </a:cubicBezTo>
                  <a:cubicBezTo>
                    <a:pt x="35" y="155"/>
                    <a:pt x="0" y="241"/>
                    <a:pt x="0" y="312"/>
                  </a:cubicBezTo>
                  <a:cubicBezTo>
                    <a:pt x="0" y="399"/>
                    <a:pt x="29" y="476"/>
                    <a:pt x="92" y="553"/>
                  </a:cubicBezTo>
                  <a:cubicBezTo>
                    <a:pt x="159" y="611"/>
                    <a:pt x="231" y="639"/>
                    <a:pt x="317" y="644"/>
                  </a:cubicBezTo>
                  <a:cubicBezTo>
                    <a:pt x="403" y="644"/>
                    <a:pt x="480" y="615"/>
                    <a:pt x="547" y="548"/>
                  </a:cubicBezTo>
                  <a:cubicBezTo>
                    <a:pt x="611" y="495"/>
                    <a:pt x="644" y="409"/>
                    <a:pt x="649" y="323"/>
                  </a:cubicBezTo>
                  <a:cubicBezTo>
                    <a:pt x="649" y="236"/>
                    <a:pt x="615" y="164"/>
                    <a:pt x="553" y="97"/>
                  </a:cubicBezTo>
                  <a:cubicBezTo>
                    <a:pt x="488" y="35"/>
                    <a:pt x="401"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6" name="Google Shape;226;p2"/>
            <p:cNvSpPr/>
            <p:nvPr/>
          </p:nvSpPr>
          <p:spPr>
            <a:xfrm>
              <a:off x="-4917700" y="3089900"/>
              <a:ext cx="16200" cy="15975"/>
            </a:xfrm>
            <a:custGeom>
              <a:avLst/>
              <a:gdLst/>
              <a:ahLst/>
              <a:cxnLst/>
              <a:rect l="l" t="t" r="r" b="b"/>
              <a:pathLst>
                <a:path w="648" h="639" extrusionOk="0">
                  <a:moveTo>
                    <a:pt x="320" y="0"/>
                  </a:moveTo>
                  <a:cubicBezTo>
                    <a:pt x="236" y="0"/>
                    <a:pt x="154" y="29"/>
                    <a:pt x="101" y="87"/>
                  </a:cubicBezTo>
                  <a:cubicBezTo>
                    <a:pt x="39" y="149"/>
                    <a:pt x="1" y="235"/>
                    <a:pt x="1" y="312"/>
                  </a:cubicBezTo>
                  <a:cubicBezTo>
                    <a:pt x="1" y="399"/>
                    <a:pt x="34" y="476"/>
                    <a:pt x="96" y="547"/>
                  </a:cubicBezTo>
                  <a:cubicBezTo>
                    <a:pt x="158" y="615"/>
                    <a:pt x="236" y="638"/>
                    <a:pt x="322" y="638"/>
                  </a:cubicBezTo>
                  <a:cubicBezTo>
                    <a:pt x="408" y="638"/>
                    <a:pt x="495" y="609"/>
                    <a:pt x="548" y="558"/>
                  </a:cubicBezTo>
                  <a:cubicBezTo>
                    <a:pt x="614" y="494"/>
                    <a:pt x="648" y="408"/>
                    <a:pt x="648" y="321"/>
                  </a:cubicBezTo>
                  <a:cubicBezTo>
                    <a:pt x="648" y="235"/>
                    <a:pt x="619" y="159"/>
                    <a:pt x="566" y="102"/>
                  </a:cubicBezTo>
                  <a:cubicBezTo>
                    <a:pt x="504" y="34"/>
                    <a:pt x="410"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7" name="Google Shape;227;p2"/>
            <p:cNvSpPr/>
            <p:nvPr/>
          </p:nvSpPr>
          <p:spPr>
            <a:xfrm>
              <a:off x="-4885925" y="3122750"/>
              <a:ext cx="16325" cy="16225"/>
            </a:xfrm>
            <a:custGeom>
              <a:avLst/>
              <a:gdLst/>
              <a:ahLst/>
              <a:cxnLst/>
              <a:rect l="l" t="t" r="r" b="b"/>
              <a:pathLst>
                <a:path w="653" h="649" extrusionOk="0">
                  <a:moveTo>
                    <a:pt x="326" y="0"/>
                  </a:moveTo>
                  <a:cubicBezTo>
                    <a:pt x="242" y="0"/>
                    <a:pt x="160" y="31"/>
                    <a:pt x="106" y="92"/>
                  </a:cubicBezTo>
                  <a:cubicBezTo>
                    <a:pt x="39" y="145"/>
                    <a:pt x="5" y="232"/>
                    <a:pt x="5" y="318"/>
                  </a:cubicBezTo>
                  <a:cubicBezTo>
                    <a:pt x="1" y="395"/>
                    <a:pt x="34" y="481"/>
                    <a:pt x="96" y="548"/>
                  </a:cubicBezTo>
                  <a:cubicBezTo>
                    <a:pt x="163" y="610"/>
                    <a:pt x="236" y="644"/>
                    <a:pt x="322" y="648"/>
                  </a:cubicBezTo>
                  <a:cubicBezTo>
                    <a:pt x="409" y="648"/>
                    <a:pt x="495" y="606"/>
                    <a:pt x="548" y="553"/>
                  </a:cubicBezTo>
                  <a:cubicBezTo>
                    <a:pt x="615" y="491"/>
                    <a:pt x="648" y="413"/>
                    <a:pt x="653" y="327"/>
                  </a:cubicBezTo>
                  <a:cubicBezTo>
                    <a:pt x="653" y="232"/>
                    <a:pt x="619" y="154"/>
                    <a:pt x="566" y="101"/>
                  </a:cubicBezTo>
                  <a:cubicBezTo>
                    <a:pt x="503" y="33"/>
                    <a:pt x="413"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8" name="Google Shape;228;p2"/>
            <p:cNvSpPr/>
            <p:nvPr/>
          </p:nvSpPr>
          <p:spPr>
            <a:xfrm>
              <a:off x="-4854025" y="3155625"/>
              <a:ext cx="16250" cy="16100"/>
            </a:xfrm>
            <a:custGeom>
              <a:avLst/>
              <a:gdLst/>
              <a:ahLst/>
              <a:cxnLst/>
              <a:rect l="l" t="t" r="r" b="b"/>
              <a:pathLst>
                <a:path w="650" h="644" extrusionOk="0">
                  <a:moveTo>
                    <a:pt x="335" y="1"/>
                  </a:moveTo>
                  <a:cubicBezTo>
                    <a:pt x="249" y="1"/>
                    <a:pt x="162" y="32"/>
                    <a:pt x="102" y="92"/>
                  </a:cubicBezTo>
                  <a:cubicBezTo>
                    <a:pt x="49" y="145"/>
                    <a:pt x="1" y="232"/>
                    <a:pt x="1" y="318"/>
                  </a:cubicBezTo>
                  <a:cubicBezTo>
                    <a:pt x="1" y="389"/>
                    <a:pt x="34" y="476"/>
                    <a:pt x="107" y="553"/>
                  </a:cubicBezTo>
                  <a:cubicBezTo>
                    <a:pt x="169" y="610"/>
                    <a:pt x="246" y="644"/>
                    <a:pt x="322" y="644"/>
                  </a:cubicBezTo>
                  <a:cubicBezTo>
                    <a:pt x="404" y="644"/>
                    <a:pt x="495" y="615"/>
                    <a:pt x="548" y="548"/>
                  </a:cubicBezTo>
                  <a:cubicBezTo>
                    <a:pt x="614" y="485"/>
                    <a:pt x="649" y="413"/>
                    <a:pt x="649" y="327"/>
                  </a:cubicBezTo>
                  <a:cubicBezTo>
                    <a:pt x="649" y="226"/>
                    <a:pt x="620" y="154"/>
                    <a:pt x="567" y="97"/>
                  </a:cubicBezTo>
                  <a:cubicBezTo>
                    <a:pt x="508" y="32"/>
                    <a:pt x="42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9" name="Google Shape;229;p2"/>
            <p:cNvSpPr/>
            <p:nvPr/>
          </p:nvSpPr>
          <p:spPr>
            <a:xfrm>
              <a:off x="-4822250" y="3188375"/>
              <a:ext cx="16600" cy="16075"/>
            </a:xfrm>
            <a:custGeom>
              <a:avLst/>
              <a:gdLst/>
              <a:ahLst/>
              <a:cxnLst/>
              <a:rect l="l" t="t" r="r" b="b"/>
              <a:pathLst>
                <a:path w="664" h="643" extrusionOk="0">
                  <a:moveTo>
                    <a:pt x="325" y="1"/>
                  </a:moveTo>
                  <a:cubicBezTo>
                    <a:pt x="246" y="1"/>
                    <a:pt x="168" y="30"/>
                    <a:pt x="107" y="91"/>
                  </a:cubicBezTo>
                  <a:cubicBezTo>
                    <a:pt x="40" y="154"/>
                    <a:pt x="6" y="231"/>
                    <a:pt x="6" y="317"/>
                  </a:cubicBezTo>
                  <a:cubicBezTo>
                    <a:pt x="1" y="403"/>
                    <a:pt x="34" y="481"/>
                    <a:pt x="107" y="557"/>
                  </a:cubicBezTo>
                  <a:cubicBezTo>
                    <a:pt x="160" y="610"/>
                    <a:pt x="246" y="643"/>
                    <a:pt x="333" y="643"/>
                  </a:cubicBezTo>
                  <a:cubicBezTo>
                    <a:pt x="409" y="643"/>
                    <a:pt x="495" y="614"/>
                    <a:pt x="563" y="552"/>
                  </a:cubicBezTo>
                  <a:cubicBezTo>
                    <a:pt x="625" y="485"/>
                    <a:pt x="658" y="413"/>
                    <a:pt x="658" y="326"/>
                  </a:cubicBezTo>
                  <a:cubicBezTo>
                    <a:pt x="663" y="240"/>
                    <a:pt x="630" y="164"/>
                    <a:pt x="567" y="102"/>
                  </a:cubicBezTo>
                  <a:cubicBezTo>
                    <a:pt x="499" y="36"/>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30" name="Google Shape;230;p2"/>
            <p:cNvSpPr/>
            <p:nvPr/>
          </p:nvSpPr>
          <p:spPr>
            <a:xfrm>
              <a:off x="-4790075" y="3221325"/>
              <a:ext cx="16200" cy="15900"/>
            </a:xfrm>
            <a:custGeom>
              <a:avLst/>
              <a:gdLst/>
              <a:ahLst/>
              <a:cxnLst/>
              <a:rect l="l" t="t" r="r" b="b"/>
              <a:pathLst>
                <a:path w="648" h="636" extrusionOk="0">
                  <a:moveTo>
                    <a:pt x="314" y="0"/>
                  </a:moveTo>
                  <a:cubicBezTo>
                    <a:pt x="233" y="0"/>
                    <a:pt x="154" y="28"/>
                    <a:pt x="100" y="84"/>
                  </a:cubicBezTo>
                  <a:cubicBezTo>
                    <a:pt x="38" y="151"/>
                    <a:pt x="5" y="223"/>
                    <a:pt x="0" y="310"/>
                  </a:cubicBezTo>
                  <a:cubicBezTo>
                    <a:pt x="0" y="396"/>
                    <a:pt x="34" y="482"/>
                    <a:pt x="96" y="540"/>
                  </a:cubicBezTo>
                  <a:cubicBezTo>
                    <a:pt x="149" y="602"/>
                    <a:pt x="235" y="635"/>
                    <a:pt x="321" y="635"/>
                  </a:cubicBezTo>
                  <a:cubicBezTo>
                    <a:pt x="327" y="636"/>
                    <a:pt x="332" y="636"/>
                    <a:pt x="337" y="636"/>
                  </a:cubicBezTo>
                  <a:cubicBezTo>
                    <a:pt x="417" y="636"/>
                    <a:pt x="489" y="603"/>
                    <a:pt x="547" y="544"/>
                  </a:cubicBezTo>
                  <a:cubicBezTo>
                    <a:pt x="614" y="491"/>
                    <a:pt x="647" y="405"/>
                    <a:pt x="647" y="319"/>
                  </a:cubicBezTo>
                  <a:cubicBezTo>
                    <a:pt x="647" y="232"/>
                    <a:pt x="619" y="155"/>
                    <a:pt x="552" y="93"/>
                  </a:cubicBezTo>
                  <a:cubicBezTo>
                    <a:pt x="488" y="31"/>
                    <a:pt x="399"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31" name="Google Shape;231;p2"/>
            <p:cNvSpPr/>
            <p:nvPr/>
          </p:nvSpPr>
          <p:spPr>
            <a:xfrm>
              <a:off x="-4758175" y="3254100"/>
              <a:ext cx="16225" cy="16000"/>
            </a:xfrm>
            <a:custGeom>
              <a:avLst/>
              <a:gdLst/>
              <a:ahLst/>
              <a:cxnLst/>
              <a:rect l="l" t="t" r="r" b="b"/>
              <a:pathLst>
                <a:path w="649" h="640" extrusionOk="0">
                  <a:moveTo>
                    <a:pt x="317" y="0"/>
                  </a:moveTo>
                  <a:cubicBezTo>
                    <a:pt x="233" y="0"/>
                    <a:pt x="152" y="29"/>
                    <a:pt x="101" y="87"/>
                  </a:cubicBezTo>
                  <a:cubicBezTo>
                    <a:pt x="33" y="150"/>
                    <a:pt x="0" y="236"/>
                    <a:pt x="0" y="308"/>
                  </a:cubicBezTo>
                  <a:cubicBezTo>
                    <a:pt x="0" y="394"/>
                    <a:pt x="29" y="471"/>
                    <a:pt x="91" y="547"/>
                  </a:cubicBezTo>
                  <a:cubicBezTo>
                    <a:pt x="144" y="600"/>
                    <a:pt x="230" y="634"/>
                    <a:pt x="317" y="639"/>
                  </a:cubicBezTo>
                  <a:cubicBezTo>
                    <a:pt x="403" y="639"/>
                    <a:pt x="489" y="605"/>
                    <a:pt x="557" y="543"/>
                  </a:cubicBezTo>
                  <a:cubicBezTo>
                    <a:pt x="609" y="480"/>
                    <a:pt x="644" y="403"/>
                    <a:pt x="644" y="317"/>
                  </a:cubicBezTo>
                  <a:cubicBezTo>
                    <a:pt x="648" y="246"/>
                    <a:pt x="615" y="159"/>
                    <a:pt x="562" y="102"/>
                  </a:cubicBezTo>
                  <a:cubicBezTo>
                    <a:pt x="502" y="34"/>
                    <a:pt x="408"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32" name="Google Shape;232;p2"/>
            <p:cNvSpPr/>
            <p:nvPr/>
          </p:nvSpPr>
          <p:spPr>
            <a:xfrm>
              <a:off x="-5138900" y="2707025"/>
              <a:ext cx="16350" cy="7325"/>
            </a:xfrm>
            <a:custGeom>
              <a:avLst/>
              <a:gdLst/>
              <a:ahLst/>
              <a:cxnLst/>
              <a:rect l="l" t="t" r="r" b="b"/>
              <a:pathLst>
                <a:path w="654" h="293" extrusionOk="0">
                  <a:moveTo>
                    <a:pt x="1" y="0"/>
                  </a:moveTo>
                  <a:cubicBezTo>
                    <a:pt x="11" y="78"/>
                    <a:pt x="44" y="144"/>
                    <a:pt x="92" y="193"/>
                  </a:cubicBezTo>
                  <a:cubicBezTo>
                    <a:pt x="155" y="255"/>
                    <a:pt x="231" y="288"/>
                    <a:pt x="317" y="293"/>
                  </a:cubicBezTo>
                  <a:cubicBezTo>
                    <a:pt x="404" y="293"/>
                    <a:pt x="490" y="260"/>
                    <a:pt x="552" y="197"/>
                  </a:cubicBezTo>
                  <a:cubicBezTo>
                    <a:pt x="601" y="149"/>
                    <a:pt x="644" y="78"/>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33" name="Google Shape;233;p2"/>
            <p:cNvSpPr/>
            <p:nvPr/>
          </p:nvSpPr>
          <p:spPr>
            <a:xfrm>
              <a:off x="-5106850" y="2731125"/>
              <a:ext cx="16200" cy="16000"/>
            </a:xfrm>
            <a:custGeom>
              <a:avLst/>
              <a:gdLst/>
              <a:ahLst/>
              <a:cxnLst/>
              <a:rect l="l" t="t" r="r" b="b"/>
              <a:pathLst>
                <a:path w="648" h="640" extrusionOk="0">
                  <a:moveTo>
                    <a:pt x="309" y="0"/>
                  </a:moveTo>
                  <a:cubicBezTo>
                    <a:pt x="226" y="0"/>
                    <a:pt x="148" y="29"/>
                    <a:pt x="100" y="88"/>
                  </a:cubicBezTo>
                  <a:cubicBezTo>
                    <a:pt x="34" y="141"/>
                    <a:pt x="0" y="221"/>
                    <a:pt x="0" y="308"/>
                  </a:cubicBezTo>
                  <a:cubicBezTo>
                    <a:pt x="0" y="394"/>
                    <a:pt x="29" y="486"/>
                    <a:pt x="82" y="538"/>
                  </a:cubicBezTo>
                  <a:cubicBezTo>
                    <a:pt x="144" y="606"/>
                    <a:pt x="231" y="639"/>
                    <a:pt x="317" y="639"/>
                  </a:cubicBezTo>
                  <a:cubicBezTo>
                    <a:pt x="403" y="639"/>
                    <a:pt x="479" y="611"/>
                    <a:pt x="547" y="544"/>
                  </a:cubicBezTo>
                  <a:cubicBezTo>
                    <a:pt x="609" y="491"/>
                    <a:pt x="643" y="404"/>
                    <a:pt x="647" y="318"/>
                  </a:cubicBezTo>
                  <a:cubicBezTo>
                    <a:pt x="647" y="232"/>
                    <a:pt x="605" y="145"/>
                    <a:pt x="552" y="92"/>
                  </a:cubicBezTo>
                  <a:cubicBezTo>
                    <a:pt x="485" y="31"/>
                    <a:pt x="395"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34" name="Google Shape;234;p2"/>
            <p:cNvSpPr/>
            <p:nvPr/>
          </p:nvSpPr>
          <p:spPr>
            <a:xfrm>
              <a:off x="-5075075" y="2763925"/>
              <a:ext cx="16200" cy="16175"/>
            </a:xfrm>
            <a:custGeom>
              <a:avLst/>
              <a:gdLst/>
              <a:ahLst/>
              <a:cxnLst/>
              <a:rect l="l" t="t" r="r" b="b"/>
              <a:pathLst>
                <a:path w="648" h="647" extrusionOk="0">
                  <a:moveTo>
                    <a:pt x="327" y="0"/>
                  </a:moveTo>
                  <a:cubicBezTo>
                    <a:pt x="243" y="0"/>
                    <a:pt x="157" y="32"/>
                    <a:pt x="91" y="95"/>
                  </a:cubicBezTo>
                  <a:cubicBezTo>
                    <a:pt x="38" y="147"/>
                    <a:pt x="5" y="234"/>
                    <a:pt x="0" y="311"/>
                  </a:cubicBezTo>
                  <a:cubicBezTo>
                    <a:pt x="0" y="397"/>
                    <a:pt x="34" y="483"/>
                    <a:pt x="96" y="546"/>
                  </a:cubicBezTo>
                  <a:cubicBezTo>
                    <a:pt x="158" y="614"/>
                    <a:pt x="235" y="647"/>
                    <a:pt x="322" y="647"/>
                  </a:cubicBezTo>
                  <a:cubicBezTo>
                    <a:pt x="394" y="647"/>
                    <a:pt x="485" y="618"/>
                    <a:pt x="557" y="546"/>
                  </a:cubicBezTo>
                  <a:cubicBezTo>
                    <a:pt x="614" y="479"/>
                    <a:pt x="648" y="406"/>
                    <a:pt x="648" y="320"/>
                  </a:cubicBezTo>
                  <a:cubicBezTo>
                    <a:pt x="648" y="244"/>
                    <a:pt x="619" y="167"/>
                    <a:pt x="552" y="90"/>
                  </a:cubicBezTo>
                  <a:cubicBezTo>
                    <a:pt x="491" y="30"/>
                    <a:pt x="40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35" name="Google Shape;235;p2"/>
            <p:cNvSpPr/>
            <p:nvPr/>
          </p:nvSpPr>
          <p:spPr>
            <a:xfrm>
              <a:off x="-5043175" y="2796750"/>
              <a:ext cx="16225" cy="16200"/>
            </a:xfrm>
            <a:custGeom>
              <a:avLst/>
              <a:gdLst/>
              <a:ahLst/>
              <a:cxnLst/>
              <a:rect l="l" t="t" r="r" b="b"/>
              <a:pathLst>
                <a:path w="649" h="648" extrusionOk="0">
                  <a:moveTo>
                    <a:pt x="327" y="1"/>
                  </a:moveTo>
                  <a:cubicBezTo>
                    <a:pt x="242" y="1"/>
                    <a:pt x="154" y="32"/>
                    <a:pt x="87" y="96"/>
                  </a:cubicBezTo>
                  <a:cubicBezTo>
                    <a:pt x="34" y="158"/>
                    <a:pt x="0" y="231"/>
                    <a:pt x="0" y="317"/>
                  </a:cubicBezTo>
                  <a:cubicBezTo>
                    <a:pt x="0" y="394"/>
                    <a:pt x="29" y="481"/>
                    <a:pt x="91" y="548"/>
                  </a:cubicBezTo>
                  <a:cubicBezTo>
                    <a:pt x="155" y="614"/>
                    <a:pt x="231" y="648"/>
                    <a:pt x="317" y="648"/>
                  </a:cubicBezTo>
                  <a:cubicBezTo>
                    <a:pt x="403" y="648"/>
                    <a:pt x="480" y="619"/>
                    <a:pt x="558" y="552"/>
                  </a:cubicBezTo>
                  <a:cubicBezTo>
                    <a:pt x="609" y="490"/>
                    <a:pt x="644" y="404"/>
                    <a:pt x="644" y="326"/>
                  </a:cubicBezTo>
                  <a:cubicBezTo>
                    <a:pt x="649" y="240"/>
                    <a:pt x="615" y="164"/>
                    <a:pt x="552" y="92"/>
                  </a:cubicBezTo>
                  <a:cubicBezTo>
                    <a:pt x="494"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36" name="Google Shape;236;p2"/>
            <p:cNvSpPr/>
            <p:nvPr/>
          </p:nvSpPr>
          <p:spPr>
            <a:xfrm>
              <a:off x="-5011400" y="2829650"/>
              <a:ext cx="16225" cy="16075"/>
            </a:xfrm>
            <a:custGeom>
              <a:avLst/>
              <a:gdLst/>
              <a:ahLst/>
              <a:cxnLst/>
              <a:rect l="l" t="t" r="r" b="b"/>
              <a:pathLst>
                <a:path w="649" h="643" extrusionOk="0">
                  <a:moveTo>
                    <a:pt x="334" y="1"/>
                  </a:moveTo>
                  <a:cubicBezTo>
                    <a:pt x="246" y="1"/>
                    <a:pt x="158" y="32"/>
                    <a:pt x="102" y="91"/>
                  </a:cubicBezTo>
                  <a:cubicBezTo>
                    <a:pt x="35" y="144"/>
                    <a:pt x="6" y="230"/>
                    <a:pt x="1" y="316"/>
                  </a:cubicBezTo>
                  <a:cubicBezTo>
                    <a:pt x="1" y="403"/>
                    <a:pt x="29" y="489"/>
                    <a:pt x="97" y="541"/>
                  </a:cubicBezTo>
                  <a:cubicBezTo>
                    <a:pt x="159" y="609"/>
                    <a:pt x="237" y="642"/>
                    <a:pt x="323" y="642"/>
                  </a:cubicBezTo>
                  <a:cubicBezTo>
                    <a:pt x="409" y="642"/>
                    <a:pt x="496" y="613"/>
                    <a:pt x="548" y="547"/>
                  </a:cubicBezTo>
                  <a:cubicBezTo>
                    <a:pt x="615" y="494"/>
                    <a:pt x="649" y="412"/>
                    <a:pt x="649" y="325"/>
                  </a:cubicBezTo>
                  <a:cubicBezTo>
                    <a:pt x="649" y="239"/>
                    <a:pt x="620" y="153"/>
                    <a:pt x="567" y="95"/>
                  </a:cubicBezTo>
                  <a:cubicBezTo>
                    <a:pt x="508" y="31"/>
                    <a:pt x="42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37" name="Google Shape;237;p2"/>
            <p:cNvSpPr/>
            <p:nvPr/>
          </p:nvSpPr>
          <p:spPr>
            <a:xfrm>
              <a:off x="-4979600" y="2862425"/>
              <a:ext cx="16600" cy="16050"/>
            </a:xfrm>
            <a:custGeom>
              <a:avLst/>
              <a:gdLst/>
              <a:ahLst/>
              <a:cxnLst/>
              <a:rect l="l" t="t" r="r" b="b"/>
              <a:pathLst>
                <a:path w="664" h="642" extrusionOk="0">
                  <a:moveTo>
                    <a:pt x="328" y="0"/>
                  </a:moveTo>
                  <a:cubicBezTo>
                    <a:pt x="241" y="0"/>
                    <a:pt x="156" y="31"/>
                    <a:pt x="101" y="89"/>
                  </a:cubicBezTo>
                  <a:cubicBezTo>
                    <a:pt x="48" y="142"/>
                    <a:pt x="6" y="228"/>
                    <a:pt x="6" y="315"/>
                  </a:cubicBezTo>
                  <a:cubicBezTo>
                    <a:pt x="1" y="401"/>
                    <a:pt x="44" y="487"/>
                    <a:pt x="97" y="540"/>
                  </a:cubicBezTo>
                  <a:cubicBezTo>
                    <a:pt x="159" y="607"/>
                    <a:pt x="236" y="640"/>
                    <a:pt x="331" y="640"/>
                  </a:cubicBezTo>
                  <a:cubicBezTo>
                    <a:pt x="338" y="641"/>
                    <a:pt x="344" y="641"/>
                    <a:pt x="350" y="641"/>
                  </a:cubicBezTo>
                  <a:cubicBezTo>
                    <a:pt x="429" y="641"/>
                    <a:pt x="500" y="607"/>
                    <a:pt x="562" y="549"/>
                  </a:cubicBezTo>
                  <a:cubicBezTo>
                    <a:pt x="624" y="487"/>
                    <a:pt x="657" y="410"/>
                    <a:pt x="663" y="324"/>
                  </a:cubicBezTo>
                  <a:cubicBezTo>
                    <a:pt x="663" y="237"/>
                    <a:pt x="629" y="161"/>
                    <a:pt x="566" y="99"/>
                  </a:cubicBezTo>
                  <a:cubicBezTo>
                    <a:pt x="504" y="32"/>
                    <a:pt x="41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38" name="Google Shape;238;p2"/>
            <p:cNvSpPr/>
            <p:nvPr/>
          </p:nvSpPr>
          <p:spPr>
            <a:xfrm>
              <a:off x="-4947450" y="2895225"/>
              <a:ext cx="16225" cy="16100"/>
            </a:xfrm>
            <a:custGeom>
              <a:avLst/>
              <a:gdLst/>
              <a:ahLst/>
              <a:cxnLst/>
              <a:rect l="l" t="t" r="r" b="b"/>
              <a:pathLst>
                <a:path w="649" h="644" extrusionOk="0">
                  <a:moveTo>
                    <a:pt x="322" y="0"/>
                  </a:moveTo>
                  <a:cubicBezTo>
                    <a:pt x="239" y="0"/>
                    <a:pt x="155" y="30"/>
                    <a:pt x="91" y="87"/>
                  </a:cubicBezTo>
                  <a:cubicBezTo>
                    <a:pt x="39" y="154"/>
                    <a:pt x="0" y="240"/>
                    <a:pt x="0" y="313"/>
                  </a:cubicBezTo>
                  <a:cubicBezTo>
                    <a:pt x="0" y="399"/>
                    <a:pt x="33" y="475"/>
                    <a:pt x="97" y="552"/>
                  </a:cubicBezTo>
                  <a:cubicBezTo>
                    <a:pt x="159" y="605"/>
                    <a:pt x="235" y="639"/>
                    <a:pt x="321" y="643"/>
                  </a:cubicBezTo>
                  <a:cubicBezTo>
                    <a:pt x="394" y="643"/>
                    <a:pt x="480" y="610"/>
                    <a:pt x="547" y="548"/>
                  </a:cubicBezTo>
                  <a:cubicBezTo>
                    <a:pt x="615" y="486"/>
                    <a:pt x="648" y="408"/>
                    <a:pt x="648" y="322"/>
                  </a:cubicBezTo>
                  <a:cubicBezTo>
                    <a:pt x="648" y="250"/>
                    <a:pt x="620" y="159"/>
                    <a:pt x="557" y="96"/>
                  </a:cubicBezTo>
                  <a:cubicBezTo>
                    <a:pt x="492" y="31"/>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39" name="Google Shape;239;p2"/>
            <p:cNvSpPr/>
            <p:nvPr/>
          </p:nvSpPr>
          <p:spPr>
            <a:xfrm>
              <a:off x="-4915675" y="2928075"/>
              <a:ext cx="16350" cy="16000"/>
            </a:xfrm>
            <a:custGeom>
              <a:avLst/>
              <a:gdLst/>
              <a:ahLst/>
              <a:cxnLst/>
              <a:rect l="l" t="t" r="r" b="b"/>
              <a:pathLst>
                <a:path w="654" h="640" extrusionOk="0">
                  <a:moveTo>
                    <a:pt x="320" y="1"/>
                  </a:moveTo>
                  <a:cubicBezTo>
                    <a:pt x="239" y="1"/>
                    <a:pt x="159" y="30"/>
                    <a:pt x="106" y="87"/>
                  </a:cubicBezTo>
                  <a:cubicBezTo>
                    <a:pt x="39" y="150"/>
                    <a:pt x="6" y="237"/>
                    <a:pt x="6" y="313"/>
                  </a:cubicBezTo>
                  <a:cubicBezTo>
                    <a:pt x="0" y="399"/>
                    <a:pt x="35" y="472"/>
                    <a:pt x="97" y="548"/>
                  </a:cubicBezTo>
                  <a:cubicBezTo>
                    <a:pt x="164" y="616"/>
                    <a:pt x="236" y="634"/>
                    <a:pt x="323" y="640"/>
                  </a:cubicBezTo>
                  <a:cubicBezTo>
                    <a:pt x="409" y="640"/>
                    <a:pt x="495" y="611"/>
                    <a:pt x="547" y="558"/>
                  </a:cubicBezTo>
                  <a:cubicBezTo>
                    <a:pt x="615" y="496"/>
                    <a:pt x="649" y="409"/>
                    <a:pt x="653" y="323"/>
                  </a:cubicBezTo>
                  <a:cubicBezTo>
                    <a:pt x="653" y="237"/>
                    <a:pt x="620" y="150"/>
                    <a:pt x="558" y="102"/>
                  </a:cubicBezTo>
                  <a:cubicBezTo>
                    <a:pt x="498" y="34"/>
                    <a:pt x="408"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40" name="Google Shape;240;p2"/>
            <p:cNvSpPr/>
            <p:nvPr/>
          </p:nvSpPr>
          <p:spPr>
            <a:xfrm>
              <a:off x="-4883750" y="2960925"/>
              <a:ext cx="16200" cy="16250"/>
            </a:xfrm>
            <a:custGeom>
              <a:avLst/>
              <a:gdLst/>
              <a:ahLst/>
              <a:cxnLst/>
              <a:rect l="l" t="t" r="r" b="b"/>
              <a:pathLst>
                <a:path w="648" h="650" extrusionOk="0">
                  <a:moveTo>
                    <a:pt x="324" y="1"/>
                  </a:moveTo>
                  <a:cubicBezTo>
                    <a:pt x="239" y="1"/>
                    <a:pt x="155" y="32"/>
                    <a:pt x="100" y="93"/>
                  </a:cubicBezTo>
                  <a:cubicBezTo>
                    <a:pt x="38" y="146"/>
                    <a:pt x="0" y="232"/>
                    <a:pt x="0" y="318"/>
                  </a:cubicBezTo>
                  <a:cubicBezTo>
                    <a:pt x="0" y="396"/>
                    <a:pt x="29" y="482"/>
                    <a:pt x="96" y="549"/>
                  </a:cubicBezTo>
                  <a:cubicBezTo>
                    <a:pt x="149" y="611"/>
                    <a:pt x="235" y="644"/>
                    <a:pt x="317" y="650"/>
                  </a:cubicBezTo>
                  <a:cubicBezTo>
                    <a:pt x="403" y="650"/>
                    <a:pt x="494" y="615"/>
                    <a:pt x="556" y="553"/>
                  </a:cubicBezTo>
                  <a:cubicBezTo>
                    <a:pt x="614" y="491"/>
                    <a:pt x="647" y="405"/>
                    <a:pt x="647" y="328"/>
                  </a:cubicBezTo>
                  <a:cubicBezTo>
                    <a:pt x="647" y="241"/>
                    <a:pt x="619" y="155"/>
                    <a:pt x="561" y="103"/>
                  </a:cubicBezTo>
                  <a:cubicBezTo>
                    <a:pt x="502" y="34"/>
                    <a:pt x="412"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41" name="Google Shape;241;p2"/>
            <p:cNvSpPr/>
            <p:nvPr/>
          </p:nvSpPr>
          <p:spPr>
            <a:xfrm>
              <a:off x="-4851975" y="2993725"/>
              <a:ext cx="16350" cy="16200"/>
            </a:xfrm>
            <a:custGeom>
              <a:avLst/>
              <a:gdLst/>
              <a:ahLst/>
              <a:cxnLst/>
              <a:rect l="l" t="t" r="r" b="b"/>
              <a:pathLst>
                <a:path w="654" h="648" extrusionOk="0">
                  <a:moveTo>
                    <a:pt x="325" y="0"/>
                  </a:moveTo>
                  <a:cubicBezTo>
                    <a:pt x="244" y="0"/>
                    <a:pt x="165" y="30"/>
                    <a:pt x="106" y="91"/>
                  </a:cubicBezTo>
                  <a:cubicBezTo>
                    <a:pt x="38" y="149"/>
                    <a:pt x="5" y="235"/>
                    <a:pt x="5" y="321"/>
                  </a:cubicBezTo>
                  <a:cubicBezTo>
                    <a:pt x="0" y="408"/>
                    <a:pt x="34" y="479"/>
                    <a:pt x="96" y="547"/>
                  </a:cubicBezTo>
                  <a:cubicBezTo>
                    <a:pt x="158" y="614"/>
                    <a:pt x="235" y="643"/>
                    <a:pt x="322" y="647"/>
                  </a:cubicBezTo>
                  <a:cubicBezTo>
                    <a:pt x="408" y="647"/>
                    <a:pt x="494" y="618"/>
                    <a:pt x="561" y="552"/>
                  </a:cubicBezTo>
                  <a:cubicBezTo>
                    <a:pt x="614" y="489"/>
                    <a:pt x="648" y="412"/>
                    <a:pt x="648" y="331"/>
                  </a:cubicBezTo>
                  <a:cubicBezTo>
                    <a:pt x="653" y="244"/>
                    <a:pt x="619" y="153"/>
                    <a:pt x="567" y="100"/>
                  </a:cubicBezTo>
                  <a:cubicBezTo>
                    <a:pt x="500" y="34"/>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42" name="Google Shape;242;p2"/>
            <p:cNvSpPr/>
            <p:nvPr/>
          </p:nvSpPr>
          <p:spPr>
            <a:xfrm>
              <a:off x="-4820075" y="3026575"/>
              <a:ext cx="16450" cy="16100"/>
            </a:xfrm>
            <a:custGeom>
              <a:avLst/>
              <a:gdLst/>
              <a:ahLst/>
              <a:cxnLst/>
              <a:rect l="l" t="t" r="r" b="b"/>
              <a:pathLst>
                <a:path w="658" h="644" extrusionOk="0">
                  <a:moveTo>
                    <a:pt x="326" y="0"/>
                  </a:moveTo>
                  <a:cubicBezTo>
                    <a:pt x="240" y="0"/>
                    <a:pt x="157" y="31"/>
                    <a:pt x="102" y="91"/>
                  </a:cubicBezTo>
                  <a:cubicBezTo>
                    <a:pt x="49" y="144"/>
                    <a:pt x="0" y="230"/>
                    <a:pt x="0" y="317"/>
                  </a:cubicBezTo>
                  <a:cubicBezTo>
                    <a:pt x="0" y="403"/>
                    <a:pt x="44" y="489"/>
                    <a:pt x="97" y="542"/>
                  </a:cubicBezTo>
                  <a:cubicBezTo>
                    <a:pt x="159" y="609"/>
                    <a:pt x="246" y="644"/>
                    <a:pt x="332" y="644"/>
                  </a:cubicBezTo>
                  <a:cubicBezTo>
                    <a:pt x="418" y="644"/>
                    <a:pt x="494" y="615"/>
                    <a:pt x="558" y="547"/>
                  </a:cubicBezTo>
                  <a:cubicBezTo>
                    <a:pt x="609" y="494"/>
                    <a:pt x="658" y="413"/>
                    <a:pt x="658" y="327"/>
                  </a:cubicBezTo>
                  <a:cubicBezTo>
                    <a:pt x="658" y="241"/>
                    <a:pt x="615" y="154"/>
                    <a:pt x="562" y="97"/>
                  </a:cubicBezTo>
                  <a:cubicBezTo>
                    <a:pt x="499" y="31"/>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43" name="Google Shape;243;p2"/>
            <p:cNvSpPr/>
            <p:nvPr/>
          </p:nvSpPr>
          <p:spPr>
            <a:xfrm>
              <a:off x="-4787925" y="3059425"/>
              <a:ext cx="16200" cy="16000"/>
            </a:xfrm>
            <a:custGeom>
              <a:avLst/>
              <a:gdLst/>
              <a:ahLst/>
              <a:cxnLst/>
              <a:rect l="l" t="t" r="r" b="b"/>
              <a:pathLst>
                <a:path w="648" h="640" extrusionOk="0">
                  <a:moveTo>
                    <a:pt x="315" y="0"/>
                  </a:moveTo>
                  <a:cubicBezTo>
                    <a:pt x="234" y="0"/>
                    <a:pt x="151" y="28"/>
                    <a:pt x="87" y="87"/>
                  </a:cubicBezTo>
                  <a:cubicBezTo>
                    <a:pt x="34" y="154"/>
                    <a:pt x="1" y="236"/>
                    <a:pt x="1" y="313"/>
                  </a:cubicBezTo>
                  <a:cubicBezTo>
                    <a:pt x="1" y="399"/>
                    <a:pt x="29" y="475"/>
                    <a:pt x="91" y="553"/>
                  </a:cubicBezTo>
                  <a:cubicBezTo>
                    <a:pt x="154" y="605"/>
                    <a:pt x="231" y="639"/>
                    <a:pt x="317" y="639"/>
                  </a:cubicBezTo>
                  <a:cubicBezTo>
                    <a:pt x="322" y="639"/>
                    <a:pt x="327" y="639"/>
                    <a:pt x="331" y="639"/>
                  </a:cubicBezTo>
                  <a:cubicBezTo>
                    <a:pt x="405" y="639"/>
                    <a:pt x="485" y="606"/>
                    <a:pt x="547" y="548"/>
                  </a:cubicBezTo>
                  <a:cubicBezTo>
                    <a:pt x="610" y="481"/>
                    <a:pt x="643" y="409"/>
                    <a:pt x="643" y="322"/>
                  </a:cubicBezTo>
                  <a:cubicBezTo>
                    <a:pt x="648" y="236"/>
                    <a:pt x="614" y="159"/>
                    <a:pt x="552" y="97"/>
                  </a:cubicBezTo>
                  <a:cubicBezTo>
                    <a:pt x="492" y="34"/>
                    <a:pt x="404"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44" name="Google Shape;244;p2"/>
            <p:cNvSpPr/>
            <p:nvPr/>
          </p:nvSpPr>
          <p:spPr>
            <a:xfrm>
              <a:off x="-4756150" y="3092250"/>
              <a:ext cx="16250" cy="16025"/>
            </a:xfrm>
            <a:custGeom>
              <a:avLst/>
              <a:gdLst/>
              <a:ahLst/>
              <a:cxnLst/>
              <a:rect l="l" t="t" r="r" b="b"/>
              <a:pathLst>
                <a:path w="650" h="641" extrusionOk="0">
                  <a:moveTo>
                    <a:pt x="320" y="1"/>
                  </a:moveTo>
                  <a:cubicBezTo>
                    <a:pt x="240" y="1"/>
                    <a:pt x="160" y="28"/>
                    <a:pt x="102" y="84"/>
                  </a:cubicBezTo>
                  <a:cubicBezTo>
                    <a:pt x="34" y="141"/>
                    <a:pt x="1" y="223"/>
                    <a:pt x="1" y="309"/>
                  </a:cubicBezTo>
                  <a:cubicBezTo>
                    <a:pt x="1" y="411"/>
                    <a:pt x="30" y="482"/>
                    <a:pt x="83" y="540"/>
                  </a:cubicBezTo>
                  <a:cubicBezTo>
                    <a:pt x="149" y="602"/>
                    <a:pt x="236" y="636"/>
                    <a:pt x="322" y="641"/>
                  </a:cubicBezTo>
                  <a:cubicBezTo>
                    <a:pt x="408" y="641"/>
                    <a:pt x="481" y="607"/>
                    <a:pt x="548" y="555"/>
                  </a:cubicBezTo>
                  <a:cubicBezTo>
                    <a:pt x="615" y="492"/>
                    <a:pt x="649" y="406"/>
                    <a:pt x="649" y="320"/>
                  </a:cubicBezTo>
                  <a:cubicBezTo>
                    <a:pt x="649" y="247"/>
                    <a:pt x="620" y="156"/>
                    <a:pt x="552" y="94"/>
                  </a:cubicBezTo>
                  <a:cubicBezTo>
                    <a:pt x="493" y="32"/>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45" name="Google Shape;245;p2"/>
            <p:cNvSpPr/>
            <p:nvPr/>
          </p:nvSpPr>
          <p:spPr>
            <a:xfrm>
              <a:off x="-4724350" y="3125025"/>
              <a:ext cx="16325" cy="16250"/>
            </a:xfrm>
            <a:custGeom>
              <a:avLst/>
              <a:gdLst/>
              <a:ahLst/>
              <a:cxnLst/>
              <a:rect l="l" t="t" r="r" b="b"/>
              <a:pathLst>
                <a:path w="653" h="650" extrusionOk="0">
                  <a:moveTo>
                    <a:pt x="326" y="0"/>
                  </a:moveTo>
                  <a:cubicBezTo>
                    <a:pt x="244" y="0"/>
                    <a:pt x="162" y="29"/>
                    <a:pt x="101" y="88"/>
                  </a:cubicBezTo>
                  <a:cubicBezTo>
                    <a:pt x="39" y="150"/>
                    <a:pt x="5" y="236"/>
                    <a:pt x="5" y="322"/>
                  </a:cubicBezTo>
                  <a:cubicBezTo>
                    <a:pt x="0" y="409"/>
                    <a:pt x="33" y="486"/>
                    <a:pt x="97" y="548"/>
                  </a:cubicBezTo>
                  <a:cubicBezTo>
                    <a:pt x="159" y="615"/>
                    <a:pt x="235" y="649"/>
                    <a:pt x="321" y="649"/>
                  </a:cubicBezTo>
                  <a:cubicBezTo>
                    <a:pt x="418" y="649"/>
                    <a:pt x="494" y="610"/>
                    <a:pt x="547" y="557"/>
                  </a:cubicBezTo>
                  <a:cubicBezTo>
                    <a:pt x="615" y="500"/>
                    <a:pt x="648" y="419"/>
                    <a:pt x="648" y="333"/>
                  </a:cubicBezTo>
                  <a:cubicBezTo>
                    <a:pt x="653" y="231"/>
                    <a:pt x="620" y="160"/>
                    <a:pt x="557" y="92"/>
                  </a:cubicBezTo>
                  <a:cubicBezTo>
                    <a:pt x="496" y="31"/>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46" name="Google Shape;246;p2"/>
            <p:cNvSpPr/>
            <p:nvPr/>
          </p:nvSpPr>
          <p:spPr>
            <a:xfrm>
              <a:off x="-4692425" y="3157975"/>
              <a:ext cx="16200" cy="16150"/>
            </a:xfrm>
            <a:custGeom>
              <a:avLst/>
              <a:gdLst/>
              <a:ahLst/>
              <a:cxnLst/>
              <a:rect l="l" t="t" r="r" b="b"/>
              <a:pathLst>
                <a:path w="648" h="646" extrusionOk="0">
                  <a:moveTo>
                    <a:pt x="329" y="0"/>
                  </a:moveTo>
                  <a:cubicBezTo>
                    <a:pt x="242" y="0"/>
                    <a:pt x="155" y="32"/>
                    <a:pt x="100" y="89"/>
                  </a:cubicBezTo>
                  <a:cubicBezTo>
                    <a:pt x="47" y="142"/>
                    <a:pt x="0" y="228"/>
                    <a:pt x="0" y="315"/>
                  </a:cubicBezTo>
                  <a:cubicBezTo>
                    <a:pt x="0" y="391"/>
                    <a:pt x="29" y="477"/>
                    <a:pt x="105" y="541"/>
                  </a:cubicBezTo>
                  <a:cubicBezTo>
                    <a:pt x="158" y="607"/>
                    <a:pt x="244" y="641"/>
                    <a:pt x="317" y="645"/>
                  </a:cubicBezTo>
                  <a:cubicBezTo>
                    <a:pt x="403" y="645"/>
                    <a:pt x="479" y="612"/>
                    <a:pt x="556" y="550"/>
                  </a:cubicBezTo>
                  <a:cubicBezTo>
                    <a:pt x="614" y="488"/>
                    <a:pt x="643" y="401"/>
                    <a:pt x="647" y="324"/>
                  </a:cubicBezTo>
                  <a:cubicBezTo>
                    <a:pt x="647" y="238"/>
                    <a:pt x="618" y="151"/>
                    <a:pt x="561" y="98"/>
                  </a:cubicBezTo>
                  <a:cubicBezTo>
                    <a:pt x="503" y="32"/>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47" name="Google Shape;247;p2"/>
            <p:cNvSpPr/>
            <p:nvPr/>
          </p:nvSpPr>
          <p:spPr>
            <a:xfrm>
              <a:off x="-4660425" y="3190875"/>
              <a:ext cx="16350" cy="16000"/>
            </a:xfrm>
            <a:custGeom>
              <a:avLst/>
              <a:gdLst/>
              <a:ahLst/>
              <a:cxnLst/>
              <a:rect l="l" t="t" r="r" b="b"/>
              <a:pathLst>
                <a:path w="654" h="640" extrusionOk="0">
                  <a:moveTo>
                    <a:pt x="322" y="0"/>
                  </a:moveTo>
                  <a:cubicBezTo>
                    <a:pt x="239" y="0"/>
                    <a:pt x="158" y="29"/>
                    <a:pt x="106" y="88"/>
                  </a:cubicBezTo>
                  <a:cubicBezTo>
                    <a:pt x="38" y="140"/>
                    <a:pt x="5" y="222"/>
                    <a:pt x="5" y="308"/>
                  </a:cubicBezTo>
                  <a:cubicBezTo>
                    <a:pt x="0" y="394"/>
                    <a:pt x="34" y="481"/>
                    <a:pt x="87" y="538"/>
                  </a:cubicBezTo>
                  <a:cubicBezTo>
                    <a:pt x="149" y="606"/>
                    <a:pt x="235" y="640"/>
                    <a:pt x="322" y="640"/>
                  </a:cubicBezTo>
                  <a:cubicBezTo>
                    <a:pt x="399" y="640"/>
                    <a:pt x="476" y="611"/>
                    <a:pt x="547" y="543"/>
                  </a:cubicBezTo>
                  <a:cubicBezTo>
                    <a:pt x="614" y="481"/>
                    <a:pt x="649" y="405"/>
                    <a:pt x="649" y="318"/>
                  </a:cubicBezTo>
                  <a:cubicBezTo>
                    <a:pt x="653" y="232"/>
                    <a:pt x="610" y="160"/>
                    <a:pt x="557" y="93"/>
                  </a:cubicBezTo>
                  <a:cubicBezTo>
                    <a:pt x="498" y="32"/>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48" name="Google Shape;248;p2"/>
            <p:cNvSpPr/>
            <p:nvPr/>
          </p:nvSpPr>
          <p:spPr>
            <a:xfrm>
              <a:off x="-4628525" y="3223775"/>
              <a:ext cx="16225" cy="15825"/>
            </a:xfrm>
            <a:custGeom>
              <a:avLst/>
              <a:gdLst/>
              <a:ahLst/>
              <a:cxnLst/>
              <a:rect l="l" t="t" r="r" b="b"/>
              <a:pathLst>
                <a:path w="649" h="633" extrusionOk="0">
                  <a:moveTo>
                    <a:pt x="319" y="0"/>
                  </a:moveTo>
                  <a:cubicBezTo>
                    <a:pt x="234" y="0"/>
                    <a:pt x="151" y="29"/>
                    <a:pt x="102" y="81"/>
                  </a:cubicBezTo>
                  <a:cubicBezTo>
                    <a:pt x="35" y="144"/>
                    <a:pt x="0" y="230"/>
                    <a:pt x="0" y="316"/>
                  </a:cubicBezTo>
                  <a:cubicBezTo>
                    <a:pt x="0" y="393"/>
                    <a:pt x="29" y="480"/>
                    <a:pt x="97" y="542"/>
                  </a:cubicBezTo>
                  <a:cubicBezTo>
                    <a:pt x="150" y="600"/>
                    <a:pt x="236" y="633"/>
                    <a:pt x="317" y="633"/>
                  </a:cubicBezTo>
                  <a:cubicBezTo>
                    <a:pt x="403" y="633"/>
                    <a:pt x="480" y="604"/>
                    <a:pt x="547" y="551"/>
                  </a:cubicBezTo>
                  <a:cubicBezTo>
                    <a:pt x="615" y="489"/>
                    <a:pt x="644" y="403"/>
                    <a:pt x="649" y="327"/>
                  </a:cubicBezTo>
                  <a:cubicBezTo>
                    <a:pt x="649" y="240"/>
                    <a:pt x="620" y="154"/>
                    <a:pt x="553" y="96"/>
                  </a:cubicBezTo>
                  <a:cubicBezTo>
                    <a:pt x="495" y="31"/>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49" name="Google Shape;249;p2"/>
            <p:cNvSpPr/>
            <p:nvPr/>
          </p:nvSpPr>
          <p:spPr>
            <a:xfrm>
              <a:off x="-4596725" y="3256450"/>
              <a:ext cx="16200" cy="16275"/>
            </a:xfrm>
            <a:custGeom>
              <a:avLst/>
              <a:gdLst/>
              <a:ahLst/>
              <a:cxnLst/>
              <a:rect l="l" t="t" r="r" b="b"/>
              <a:pathLst>
                <a:path w="648" h="651" extrusionOk="0">
                  <a:moveTo>
                    <a:pt x="323" y="1"/>
                  </a:moveTo>
                  <a:cubicBezTo>
                    <a:pt x="238" y="1"/>
                    <a:pt x="156" y="29"/>
                    <a:pt x="105" y="85"/>
                  </a:cubicBezTo>
                  <a:cubicBezTo>
                    <a:pt x="39" y="147"/>
                    <a:pt x="5" y="233"/>
                    <a:pt x="5" y="309"/>
                  </a:cubicBezTo>
                  <a:cubicBezTo>
                    <a:pt x="1" y="396"/>
                    <a:pt x="34" y="473"/>
                    <a:pt x="96" y="550"/>
                  </a:cubicBezTo>
                  <a:cubicBezTo>
                    <a:pt x="149" y="603"/>
                    <a:pt x="236" y="646"/>
                    <a:pt x="322" y="650"/>
                  </a:cubicBezTo>
                  <a:cubicBezTo>
                    <a:pt x="408" y="650"/>
                    <a:pt x="495" y="608"/>
                    <a:pt x="561" y="545"/>
                  </a:cubicBezTo>
                  <a:cubicBezTo>
                    <a:pt x="614" y="482"/>
                    <a:pt x="648" y="406"/>
                    <a:pt x="648" y="320"/>
                  </a:cubicBezTo>
                  <a:cubicBezTo>
                    <a:pt x="648" y="243"/>
                    <a:pt x="619" y="156"/>
                    <a:pt x="566" y="103"/>
                  </a:cubicBezTo>
                  <a:cubicBezTo>
                    <a:pt x="506" y="34"/>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50" name="Google Shape;250;p2"/>
            <p:cNvSpPr/>
            <p:nvPr/>
          </p:nvSpPr>
          <p:spPr>
            <a:xfrm>
              <a:off x="-4565925" y="3289350"/>
              <a:ext cx="6875" cy="7950"/>
            </a:xfrm>
            <a:custGeom>
              <a:avLst/>
              <a:gdLst/>
              <a:ahLst/>
              <a:cxnLst/>
              <a:rect l="l" t="t" r="r" b="b"/>
              <a:pathLst>
                <a:path w="275" h="318" extrusionOk="0">
                  <a:moveTo>
                    <a:pt x="275" y="1"/>
                  </a:moveTo>
                  <a:lnTo>
                    <a:pt x="275" y="1"/>
                  </a:lnTo>
                  <a:cubicBezTo>
                    <a:pt x="208" y="11"/>
                    <a:pt x="140" y="35"/>
                    <a:pt x="102" y="78"/>
                  </a:cubicBezTo>
                  <a:cubicBezTo>
                    <a:pt x="35" y="131"/>
                    <a:pt x="1" y="217"/>
                    <a:pt x="1" y="313"/>
                  </a:cubicBezTo>
                  <a:lnTo>
                    <a:pt x="270" y="318"/>
                  </a:lnTo>
                  <a:lnTo>
                    <a:pt x="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51" name="Google Shape;251;p2"/>
            <p:cNvSpPr/>
            <p:nvPr/>
          </p:nvSpPr>
          <p:spPr>
            <a:xfrm>
              <a:off x="-4977425" y="2707025"/>
              <a:ext cx="16200" cy="9650"/>
            </a:xfrm>
            <a:custGeom>
              <a:avLst/>
              <a:gdLst/>
              <a:ahLst/>
              <a:cxnLst/>
              <a:rect l="l" t="t" r="r" b="b"/>
              <a:pathLst>
                <a:path w="648" h="386" extrusionOk="0">
                  <a:moveTo>
                    <a:pt x="5" y="0"/>
                  </a:moveTo>
                  <a:cubicBezTo>
                    <a:pt x="5" y="20"/>
                    <a:pt x="0" y="40"/>
                    <a:pt x="0" y="58"/>
                  </a:cubicBezTo>
                  <a:cubicBezTo>
                    <a:pt x="0" y="144"/>
                    <a:pt x="38" y="231"/>
                    <a:pt x="96" y="284"/>
                  </a:cubicBezTo>
                  <a:cubicBezTo>
                    <a:pt x="158" y="350"/>
                    <a:pt x="231" y="385"/>
                    <a:pt x="317" y="385"/>
                  </a:cubicBezTo>
                  <a:cubicBezTo>
                    <a:pt x="322" y="385"/>
                    <a:pt x="327" y="385"/>
                    <a:pt x="332" y="385"/>
                  </a:cubicBezTo>
                  <a:cubicBezTo>
                    <a:pt x="425" y="385"/>
                    <a:pt x="506" y="344"/>
                    <a:pt x="547" y="303"/>
                  </a:cubicBezTo>
                  <a:cubicBezTo>
                    <a:pt x="614" y="241"/>
                    <a:pt x="643" y="155"/>
                    <a:pt x="647" y="68"/>
                  </a:cubicBezTo>
                  <a:cubicBezTo>
                    <a:pt x="647" y="44"/>
                    <a:pt x="643" y="25"/>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52" name="Google Shape;252;p2"/>
            <p:cNvSpPr/>
            <p:nvPr/>
          </p:nvSpPr>
          <p:spPr>
            <a:xfrm>
              <a:off x="-4945425" y="2733525"/>
              <a:ext cx="16350" cy="15975"/>
            </a:xfrm>
            <a:custGeom>
              <a:avLst/>
              <a:gdLst/>
              <a:ahLst/>
              <a:cxnLst/>
              <a:rect l="l" t="t" r="r" b="b"/>
              <a:pathLst>
                <a:path w="654" h="639" extrusionOk="0">
                  <a:moveTo>
                    <a:pt x="319" y="0"/>
                  </a:moveTo>
                  <a:cubicBezTo>
                    <a:pt x="236" y="0"/>
                    <a:pt x="151" y="28"/>
                    <a:pt x="92" y="83"/>
                  </a:cubicBezTo>
                  <a:cubicBezTo>
                    <a:pt x="39" y="149"/>
                    <a:pt x="5" y="222"/>
                    <a:pt x="5" y="308"/>
                  </a:cubicBezTo>
                  <a:cubicBezTo>
                    <a:pt x="1" y="395"/>
                    <a:pt x="34" y="481"/>
                    <a:pt x="87" y="539"/>
                  </a:cubicBezTo>
                  <a:cubicBezTo>
                    <a:pt x="149" y="601"/>
                    <a:pt x="236" y="634"/>
                    <a:pt x="322" y="639"/>
                  </a:cubicBezTo>
                  <a:cubicBezTo>
                    <a:pt x="408" y="639"/>
                    <a:pt x="495" y="605"/>
                    <a:pt x="539" y="553"/>
                  </a:cubicBezTo>
                  <a:cubicBezTo>
                    <a:pt x="605" y="490"/>
                    <a:pt x="649" y="404"/>
                    <a:pt x="654" y="318"/>
                  </a:cubicBezTo>
                  <a:cubicBezTo>
                    <a:pt x="654" y="231"/>
                    <a:pt x="610" y="145"/>
                    <a:pt x="557" y="102"/>
                  </a:cubicBezTo>
                  <a:cubicBezTo>
                    <a:pt x="502" y="34"/>
                    <a:pt x="411"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53" name="Google Shape;253;p2"/>
            <p:cNvSpPr/>
            <p:nvPr/>
          </p:nvSpPr>
          <p:spPr>
            <a:xfrm>
              <a:off x="-4913525" y="2766275"/>
              <a:ext cx="16225" cy="16000"/>
            </a:xfrm>
            <a:custGeom>
              <a:avLst/>
              <a:gdLst/>
              <a:ahLst/>
              <a:cxnLst/>
              <a:rect l="l" t="t" r="r" b="b"/>
              <a:pathLst>
                <a:path w="649" h="640" extrusionOk="0">
                  <a:moveTo>
                    <a:pt x="316" y="1"/>
                  </a:moveTo>
                  <a:cubicBezTo>
                    <a:pt x="235" y="1"/>
                    <a:pt x="155" y="30"/>
                    <a:pt x="102" y="88"/>
                  </a:cubicBezTo>
                  <a:cubicBezTo>
                    <a:pt x="35" y="150"/>
                    <a:pt x="1" y="226"/>
                    <a:pt x="1" y="312"/>
                  </a:cubicBezTo>
                  <a:cubicBezTo>
                    <a:pt x="1" y="409"/>
                    <a:pt x="29" y="480"/>
                    <a:pt x="97" y="548"/>
                  </a:cubicBezTo>
                  <a:cubicBezTo>
                    <a:pt x="150" y="606"/>
                    <a:pt x="237" y="635"/>
                    <a:pt x="323" y="639"/>
                  </a:cubicBezTo>
                  <a:cubicBezTo>
                    <a:pt x="404" y="639"/>
                    <a:pt x="481" y="610"/>
                    <a:pt x="548" y="553"/>
                  </a:cubicBezTo>
                  <a:cubicBezTo>
                    <a:pt x="615" y="491"/>
                    <a:pt x="649" y="418"/>
                    <a:pt x="649" y="323"/>
                  </a:cubicBezTo>
                  <a:cubicBezTo>
                    <a:pt x="649" y="236"/>
                    <a:pt x="620" y="159"/>
                    <a:pt x="553" y="102"/>
                  </a:cubicBezTo>
                  <a:cubicBezTo>
                    <a:pt x="493" y="35"/>
                    <a:pt x="404"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54" name="Google Shape;254;p2"/>
            <p:cNvSpPr/>
            <p:nvPr/>
          </p:nvSpPr>
          <p:spPr>
            <a:xfrm>
              <a:off x="-4881725" y="2799050"/>
              <a:ext cx="16325" cy="15950"/>
            </a:xfrm>
            <a:custGeom>
              <a:avLst/>
              <a:gdLst/>
              <a:ahLst/>
              <a:cxnLst/>
              <a:rect l="l" t="t" r="r" b="b"/>
              <a:pathLst>
                <a:path w="653" h="638" extrusionOk="0">
                  <a:moveTo>
                    <a:pt x="334" y="0"/>
                  </a:moveTo>
                  <a:cubicBezTo>
                    <a:pt x="250" y="0"/>
                    <a:pt x="165" y="29"/>
                    <a:pt x="106" y="86"/>
                  </a:cubicBezTo>
                  <a:cubicBezTo>
                    <a:pt x="39" y="148"/>
                    <a:pt x="6" y="234"/>
                    <a:pt x="6" y="321"/>
                  </a:cubicBezTo>
                  <a:cubicBezTo>
                    <a:pt x="1" y="398"/>
                    <a:pt x="34" y="484"/>
                    <a:pt x="97" y="551"/>
                  </a:cubicBezTo>
                  <a:cubicBezTo>
                    <a:pt x="150" y="604"/>
                    <a:pt x="236" y="638"/>
                    <a:pt x="322" y="638"/>
                  </a:cubicBezTo>
                  <a:cubicBezTo>
                    <a:pt x="328" y="638"/>
                    <a:pt x="333" y="638"/>
                    <a:pt x="338" y="638"/>
                  </a:cubicBezTo>
                  <a:cubicBezTo>
                    <a:pt x="419" y="638"/>
                    <a:pt x="498" y="605"/>
                    <a:pt x="548" y="556"/>
                  </a:cubicBezTo>
                  <a:cubicBezTo>
                    <a:pt x="615" y="494"/>
                    <a:pt x="648" y="407"/>
                    <a:pt x="648" y="331"/>
                  </a:cubicBezTo>
                  <a:cubicBezTo>
                    <a:pt x="653" y="245"/>
                    <a:pt x="619" y="158"/>
                    <a:pt x="557" y="91"/>
                  </a:cubicBezTo>
                  <a:cubicBezTo>
                    <a:pt x="504" y="30"/>
                    <a:pt x="42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55" name="Google Shape;255;p2"/>
            <p:cNvSpPr/>
            <p:nvPr/>
          </p:nvSpPr>
          <p:spPr>
            <a:xfrm>
              <a:off x="-4849825" y="2832000"/>
              <a:ext cx="16200" cy="16100"/>
            </a:xfrm>
            <a:custGeom>
              <a:avLst/>
              <a:gdLst/>
              <a:ahLst/>
              <a:cxnLst/>
              <a:rect l="l" t="t" r="r" b="b"/>
              <a:pathLst>
                <a:path w="648" h="644" extrusionOk="0">
                  <a:moveTo>
                    <a:pt x="327" y="1"/>
                  </a:moveTo>
                  <a:cubicBezTo>
                    <a:pt x="241" y="1"/>
                    <a:pt x="156" y="31"/>
                    <a:pt x="101" y="88"/>
                  </a:cubicBezTo>
                  <a:cubicBezTo>
                    <a:pt x="34" y="145"/>
                    <a:pt x="1" y="227"/>
                    <a:pt x="1" y="313"/>
                  </a:cubicBezTo>
                  <a:cubicBezTo>
                    <a:pt x="1" y="400"/>
                    <a:pt x="30" y="476"/>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3" y="32"/>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56" name="Google Shape;256;p2"/>
            <p:cNvSpPr/>
            <p:nvPr/>
          </p:nvSpPr>
          <p:spPr>
            <a:xfrm>
              <a:off x="-4818025" y="2864675"/>
              <a:ext cx="16575" cy="16200"/>
            </a:xfrm>
            <a:custGeom>
              <a:avLst/>
              <a:gdLst/>
              <a:ahLst/>
              <a:cxnLst/>
              <a:rect l="l" t="t" r="r" b="b"/>
              <a:pathLst>
                <a:path w="663" h="648" extrusionOk="0">
                  <a:moveTo>
                    <a:pt x="331" y="0"/>
                  </a:moveTo>
                  <a:cubicBezTo>
                    <a:pt x="251" y="0"/>
                    <a:pt x="169" y="30"/>
                    <a:pt x="101" y="96"/>
                  </a:cubicBezTo>
                  <a:cubicBezTo>
                    <a:pt x="48" y="158"/>
                    <a:pt x="5" y="234"/>
                    <a:pt x="0" y="320"/>
                  </a:cubicBezTo>
                  <a:cubicBezTo>
                    <a:pt x="0" y="406"/>
                    <a:pt x="44" y="484"/>
                    <a:pt x="106" y="556"/>
                  </a:cubicBezTo>
                  <a:cubicBezTo>
                    <a:pt x="168" y="614"/>
                    <a:pt x="245" y="647"/>
                    <a:pt x="332" y="647"/>
                  </a:cubicBezTo>
                  <a:cubicBezTo>
                    <a:pt x="408" y="647"/>
                    <a:pt x="494" y="618"/>
                    <a:pt x="562" y="550"/>
                  </a:cubicBezTo>
                  <a:cubicBezTo>
                    <a:pt x="624" y="488"/>
                    <a:pt x="658" y="417"/>
                    <a:pt x="658" y="330"/>
                  </a:cubicBezTo>
                  <a:cubicBezTo>
                    <a:pt x="662" y="244"/>
                    <a:pt x="629" y="167"/>
                    <a:pt x="567" y="100"/>
                  </a:cubicBezTo>
                  <a:cubicBezTo>
                    <a:pt x="506" y="37"/>
                    <a:pt x="420"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57" name="Google Shape;257;p2"/>
            <p:cNvSpPr/>
            <p:nvPr/>
          </p:nvSpPr>
          <p:spPr>
            <a:xfrm>
              <a:off x="-4785875" y="2897650"/>
              <a:ext cx="16200" cy="15950"/>
            </a:xfrm>
            <a:custGeom>
              <a:avLst/>
              <a:gdLst/>
              <a:ahLst/>
              <a:cxnLst/>
              <a:rect l="l" t="t" r="r" b="b"/>
              <a:pathLst>
                <a:path w="648" h="638" extrusionOk="0">
                  <a:moveTo>
                    <a:pt x="320" y="1"/>
                  </a:moveTo>
                  <a:cubicBezTo>
                    <a:pt x="237" y="1"/>
                    <a:pt x="155" y="29"/>
                    <a:pt x="100" y="86"/>
                  </a:cubicBezTo>
                  <a:cubicBezTo>
                    <a:pt x="34" y="139"/>
                    <a:pt x="0" y="225"/>
                    <a:pt x="0" y="311"/>
                  </a:cubicBezTo>
                  <a:cubicBezTo>
                    <a:pt x="0" y="398"/>
                    <a:pt x="29" y="484"/>
                    <a:pt x="82" y="537"/>
                  </a:cubicBezTo>
                  <a:cubicBezTo>
                    <a:pt x="149" y="604"/>
                    <a:pt x="235" y="637"/>
                    <a:pt x="322" y="637"/>
                  </a:cubicBezTo>
                  <a:cubicBezTo>
                    <a:pt x="327" y="638"/>
                    <a:pt x="332" y="638"/>
                    <a:pt x="336" y="638"/>
                  </a:cubicBezTo>
                  <a:cubicBezTo>
                    <a:pt x="413" y="638"/>
                    <a:pt x="483" y="605"/>
                    <a:pt x="547" y="546"/>
                  </a:cubicBezTo>
                  <a:cubicBezTo>
                    <a:pt x="614" y="493"/>
                    <a:pt x="647" y="407"/>
                    <a:pt x="647" y="321"/>
                  </a:cubicBezTo>
                  <a:cubicBezTo>
                    <a:pt x="647" y="234"/>
                    <a:pt x="619" y="148"/>
                    <a:pt x="552" y="95"/>
                  </a:cubicBezTo>
                  <a:cubicBezTo>
                    <a:pt x="493" y="32"/>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58" name="Google Shape;258;p2"/>
            <p:cNvSpPr/>
            <p:nvPr/>
          </p:nvSpPr>
          <p:spPr>
            <a:xfrm>
              <a:off x="-4754100" y="2930350"/>
              <a:ext cx="16350" cy="16025"/>
            </a:xfrm>
            <a:custGeom>
              <a:avLst/>
              <a:gdLst/>
              <a:ahLst/>
              <a:cxnLst/>
              <a:rect l="l" t="t" r="r" b="b"/>
              <a:pathLst>
                <a:path w="654" h="641" extrusionOk="0">
                  <a:moveTo>
                    <a:pt x="324" y="1"/>
                  </a:moveTo>
                  <a:cubicBezTo>
                    <a:pt x="246" y="1"/>
                    <a:pt x="164" y="29"/>
                    <a:pt x="91" y="88"/>
                  </a:cubicBezTo>
                  <a:cubicBezTo>
                    <a:pt x="39" y="155"/>
                    <a:pt x="5" y="241"/>
                    <a:pt x="5" y="328"/>
                  </a:cubicBezTo>
                  <a:cubicBezTo>
                    <a:pt x="1" y="399"/>
                    <a:pt x="34" y="485"/>
                    <a:pt x="96" y="553"/>
                  </a:cubicBezTo>
                  <a:cubicBezTo>
                    <a:pt x="149" y="606"/>
                    <a:pt x="235" y="640"/>
                    <a:pt x="322" y="640"/>
                  </a:cubicBezTo>
                  <a:cubicBezTo>
                    <a:pt x="327" y="640"/>
                    <a:pt x="332" y="640"/>
                    <a:pt x="338" y="640"/>
                  </a:cubicBezTo>
                  <a:cubicBezTo>
                    <a:pt x="419" y="640"/>
                    <a:pt x="498" y="608"/>
                    <a:pt x="547" y="558"/>
                  </a:cubicBezTo>
                  <a:cubicBezTo>
                    <a:pt x="614" y="496"/>
                    <a:pt x="648" y="409"/>
                    <a:pt x="648" y="332"/>
                  </a:cubicBezTo>
                  <a:cubicBezTo>
                    <a:pt x="653" y="251"/>
                    <a:pt x="619" y="160"/>
                    <a:pt x="557" y="97"/>
                  </a:cubicBezTo>
                  <a:cubicBezTo>
                    <a:pt x="494" y="35"/>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59" name="Google Shape;259;p2"/>
            <p:cNvSpPr/>
            <p:nvPr/>
          </p:nvSpPr>
          <p:spPr>
            <a:xfrm>
              <a:off x="-4722200" y="2963225"/>
              <a:ext cx="16225" cy="16225"/>
            </a:xfrm>
            <a:custGeom>
              <a:avLst/>
              <a:gdLst/>
              <a:ahLst/>
              <a:cxnLst/>
              <a:rect l="l" t="t" r="r" b="b"/>
              <a:pathLst>
                <a:path w="649" h="649" extrusionOk="0">
                  <a:moveTo>
                    <a:pt x="329" y="1"/>
                  </a:moveTo>
                  <a:cubicBezTo>
                    <a:pt x="246" y="1"/>
                    <a:pt x="162" y="32"/>
                    <a:pt x="102" y="97"/>
                  </a:cubicBezTo>
                  <a:cubicBezTo>
                    <a:pt x="34" y="160"/>
                    <a:pt x="0" y="236"/>
                    <a:pt x="0" y="322"/>
                  </a:cubicBezTo>
                  <a:cubicBezTo>
                    <a:pt x="0" y="408"/>
                    <a:pt x="29" y="481"/>
                    <a:pt x="91" y="548"/>
                  </a:cubicBezTo>
                  <a:cubicBezTo>
                    <a:pt x="149" y="605"/>
                    <a:pt x="231" y="649"/>
                    <a:pt x="317" y="649"/>
                  </a:cubicBezTo>
                  <a:cubicBezTo>
                    <a:pt x="403" y="649"/>
                    <a:pt x="490" y="610"/>
                    <a:pt x="547" y="558"/>
                  </a:cubicBezTo>
                  <a:cubicBezTo>
                    <a:pt x="615" y="490"/>
                    <a:pt x="644" y="419"/>
                    <a:pt x="649" y="332"/>
                  </a:cubicBezTo>
                  <a:cubicBezTo>
                    <a:pt x="649" y="246"/>
                    <a:pt x="620" y="169"/>
                    <a:pt x="552" y="92"/>
                  </a:cubicBezTo>
                  <a:cubicBezTo>
                    <a:pt x="494" y="32"/>
                    <a:pt x="412"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60" name="Google Shape;260;p2"/>
            <p:cNvSpPr/>
            <p:nvPr/>
          </p:nvSpPr>
          <p:spPr>
            <a:xfrm>
              <a:off x="-4690425" y="2996200"/>
              <a:ext cx="16225" cy="16000"/>
            </a:xfrm>
            <a:custGeom>
              <a:avLst/>
              <a:gdLst/>
              <a:ahLst/>
              <a:cxnLst/>
              <a:rect l="l" t="t" r="r" b="b"/>
              <a:pathLst>
                <a:path w="649" h="640" extrusionOk="0">
                  <a:moveTo>
                    <a:pt x="325" y="0"/>
                  </a:moveTo>
                  <a:cubicBezTo>
                    <a:pt x="245" y="0"/>
                    <a:pt x="166" y="28"/>
                    <a:pt x="102" y="88"/>
                  </a:cubicBezTo>
                  <a:cubicBezTo>
                    <a:pt x="40" y="141"/>
                    <a:pt x="6" y="227"/>
                    <a:pt x="1" y="313"/>
                  </a:cubicBezTo>
                  <a:cubicBezTo>
                    <a:pt x="1" y="400"/>
                    <a:pt x="44" y="486"/>
                    <a:pt x="97" y="539"/>
                  </a:cubicBezTo>
                  <a:cubicBezTo>
                    <a:pt x="160" y="606"/>
                    <a:pt x="237" y="639"/>
                    <a:pt x="323" y="639"/>
                  </a:cubicBezTo>
                  <a:cubicBezTo>
                    <a:pt x="328" y="639"/>
                    <a:pt x="334" y="640"/>
                    <a:pt x="339" y="640"/>
                  </a:cubicBezTo>
                  <a:cubicBezTo>
                    <a:pt x="420" y="640"/>
                    <a:pt x="500" y="607"/>
                    <a:pt x="558" y="548"/>
                  </a:cubicBezTo>
                  <a:cubicBezTo>
                    <a:pt x="616" y="495"/>
                    <a:pt x="649" y="409"/>
                    <a:pt x="649" y="323"/>
                  </a:cubicBezTo>
                  <a:cubicBezTo>
                    <a:pt x="649" y="236"/>
                    <a:pt x="620" y="150"/>
                    <a:pt x="567" y="97"/>
                  </a:cubicBezTo>
                  <a:cubicBezTo>
                    <a:pt x="500" y="34"/>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61" name="Google Shape;261;p2"/>
            <p:cNvSpPr/>
            <p:nvPr/>
          </p:nvSpPr>
          <p:spPr>
            <a:xfrm>
              <a:off x="-4658500" y="3028850"/>
              <a:ext cx="16475" cy="16225"/>
            </a:xfrm>
            <a:custGeom>
              <a:avLst/>
              <a:gdLst/>
              <a:ahLst/>
              <a:cxnLst/>
              <a:rect l="l" t="t" r="r" b="b"/>
              <a:pathLst>
                <a:path w="659" h="649" extrusionOk="0">
                  <a:moveTo>
                    <a:pt x="330" y="1"/>
                  </a:moveTo>
                  <a:cubicBezTo>
                    <a:pt x="253" y="1"/>
                    <a:pt x="173" y="29"/>
                    <a:pt x="101" y="92"/>
                  </a:cubicBezTo>
                  <a:cubicBezTo>
                    <a:pt x="34" y="159"/>
                    <a:pt x="1" y="245"/>
                    <a:pt x="1" y="317"/>
                  </a:cubicBezTo>
                  <a:cubicBezTo>
                    <a:pt x="1" y="394"/>
                    <a:pt x="29" y="480"/>
                    <a:pt x="105" y="557"/>
                  </a:cubicBezTo>
                  <a:cubicBezTo>
                    <a:pt x="169" y="610"/>
                    <a:pt x="240" y="648"/>
                    <a:pt x="326" y="648"/>
                  </a:cubicBezTo>
                  <a:cubicBezTo>
                    <a:pt x="404" y="648"/>
                    <a:pt x="490" y="615"/>
                    <a:pt x="557" y="553"/>
                  </a:cubicBezTo>
                  <a:cubicBezTo>
                    <a:pt x="619" y="489"/>
                    <a:pt x="652" y="413"/>
                    <a:pt x="658" y="327"/>
                  </a:cubicBezTo>
                  <a:cubicBezTo>
                    <a:pt x="658" y="241"/>
                    <a:pt x="624" y="163"/>
                    <a:pt x="561" y="101"/>
                  </a:cubicBezTo>
                  <a:cubicBezTo>
                    <a:pt x="500" y="37"/>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62" name="Google Shape;262;p2"/>
            <p:cNvSpPr/>
            <p:nvPr/>
          </p:nvSpPr>
          <p:spPr>
            <a:xfrm>
              <a:off x="-4626475" y="3061850"/>
              <a:ext cx="16325" cy="15950"/>
            </a:xfrm>
            <a:custGeom>
              <a:avLst/>
              <a:gdLst/>
              <a:ahLst/>
              <a:cxnLst/>
              <a:rect l="l" t="t" r="r" b="b"/>
              <a:pathLst>
                <a:path w="653" h="638" extrusionOk="0">
                  <a:moveTo>
                    <a:pt x="325" y="0"/>
                  </a:moveTo>
                  <a:cubicBezTo>
                    <a:pt x="241" y="0"/>
                    <a:pt x="155" y="29"/>
                    <a:pt x="91" y="86"/>
                  </a:cubicBezTo>
                  <a:cubicBezTo>
                    <a:pt x="39" y="148"/>
                    <a:pt x="5" y="225"/>
                    <a:pt x="5" y="312"/>
                  </a:cubicBezTo>
                  <a:cubicBezTo>
                    <a:pt x="0" y="398"/>
                    <a:pt x="33" y="484"/>
                    <a:pt x="86" y="537"/>
                  </a:cubicBezTo>
                  <a:cubicBezTo>
                    <a:pt x="149" y="604"/>
                    <a:pt x="235" y="637"/>
                    <a:pt x="321" y="637"/>
                  </a:cubicBezTo>
                  <a:cubicBezTo>
                    <a:pt x="408" y="637"/>
                    <a:pt x="485" y="609"/>
                    <a:pt x="547" y="542"/>
                  </a:cubicBezTo>
                  <a:cubicBezTo>
                    <a:pt x="615" y="489"/>
                    <a:pt x="648" y="407"/>
                    <a:pt x="648" y="321"/>
                  </a:cubicBezTo>
                  <a:cubicBezTo>
                    <a:pt x="653" y="234"/>
                    <a:pt x="620" y="158"/>
                    <a:pt x="557" y="90"/>
                  </a:cubicBezTo>
                  <a:cubicBezTo>
                    <a:pt x="496" y="30"/>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63" name="Google Shape;263;p2"/>
            <p:cNvSpPr/>
            <p:nvPr/>
          </p:nvSpPr>
          <p:spPr>
            <a:xfrm>
              <a:off x="-4594550" y="3094675"/>
              <a:ext cx="16200" cy="15900"/>
            </a:xfrm>
            <a:custGeom>
              <a:avLst/>
              <a:gdLst/>
              <a:ahLst/>
              <a:cxnLst/>
              <a:rect l="l" t="t" r="r" b="b"/>
              <a:pathLst>
                <a:path w="648" h="636" extrusionOk="0">
                  <a:moveTo>
                    <a:pt x="327" y="1"/>
                  </a:moveTo>
                  <a:cubicBezTo>
                    <a:pt x="241" y="1"/>
                    <a:pt x="156" y="30"/>
                    <a:pt x="100" y="83"/>
                  </a:cubicBezTo>
                  <a:cubicBezTo>
                    <a:pt x="33" y="145"/>
                    <a:pt x="0" y="223"/>
                    <a:pt x="0" y="309"/>
                  </a:cubicBezTo>
                  <a:cubicBezTo>
                    <a:pt x="0" y="395"/>
                    <a:pt x="29" y="482"/>
                    <a:pt x="96" y="548"/>
                  </a:cubicBezTo>
                  <a:cubicBezTo>
                    <a:pt x="149" y="601"/>
                    <a:pt x="230" y="635"/>
                    <a:pt x="317" y="635"/>
                  </a:cubicBezTo>
                  <a:cubicBezTo>
                    <a:pt x="322" y="635"/>
                    <a:pt x="327" y="635"/>
                    <a:pt x="333" y="635"/>
                  </a:cubicBezTo>
                  <a:cubicBezTo>
                    <a:pt x="414" y="635"/>
                    <a:pt x="493" y="603"/>
                    <a:pt x="547" y="553"/>
                  </a:cubicBezTo>
                  <a:cubicBezTo>
                    <a:pt x="609" y="491"/>
                    <a:pt x="643" y="405"/>
                    <a:pt x="647" y="318"/>
                  </a:cubicBezTo>
                  <a:cubicBezTo>
                    <a:pt x="647" y="232"/>
                    <a:pt x="614" y="155"/>
                    <a:pt x="552" y="88"/>
                  </a:cubicBezTo>
                  <a:cubicBezTo>
                    <a:pt x="495" y="29"/>
                    <a:pt x="41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64" name="Google Shape;264;p2"/>
            <p:cNvSpPr/>
            <p:nvPr/>
          </p:nvSpPr>
          <p:spPr>
            <a:xfrm>
              <a:off x="-4562775" y="3127700"/>
              <a:ext cx="6125" cy="15600"/>
            </a:xfrm>
            <a:custGeom>
              <a:avLst/>
              <a:gdLst/>
              <a:ahLst/>
              <a:cxnLst/>
              <a:rect l="l" t="t" r="r" b="b"/>
              <a:pathLst>
                <a:path w="245" h="624" extrusionOk="0">
                  <a:moveTo>
                    <a:pt x="244" y="0"/>
                  </a:moveTo>
                  <a:lnTo>
                    <a:pt x="244" y="0"/>
                  </a:lnTo>
                  <a:cubicBezTo>
                    <a:pt x="191" y="9"/>
                    <a:pt x="140" y="38"/>
                    <a:pt x="100" y="72"/>
                  </a:cubicBezTo>
                  <a:cubicBezTo>
                    <a:pt x="38" y="139"/>
                    <a:pt x="5" y="226"/>
                    <a:pt x="0" y="312"/>
                  </a:cubicBezTo>
                  <a:cubicBezTo>
                    <a:pt x="0" y="384"/>
                    <a:pt x="34" y="470"/>
                    <a:pt x="96" y="537"/>
                  </a:cubicBezTo>
                  <a:cubicBezTo>
                    <a:pt x="134" y="580"/>
                    <a:pt x="182" y="609"/>
                    <a:pt x="235" y="623"/>
                  </a:cubicBez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65" name="Google Shape;265;p2"/>
            <p:cNvSpPr/>
            <p:nvPr/>
          </p:nvSpPr>
          <p:spPr>
            <a:xfrm>
              <a:off x="-4815875" y="2707025"/>
              <a:ext cx="16450" cy="12025"/>
            </a:xfrm>
            <a:custGeom>
              <a:avLst/>
              <a:gdLst/>
              <a:ahLst/>
              <a:cxnLst/>
              <a:rect l="l" t="t" r="r" b="b"/>
              <a:pathLst>
                <a:path w="658" h="481" extrusionOk="0">
                  <a:moveTo>
                    <a:pt x="44" y="0"/>
                  </a:moveTo>
                  <a:cubicBezTo>
                    <a:pt x="20" y="49"/>
                    <a:pt x="0" y="102"/>
                    <a:pt x="0" y="155"/>
                  </a:cubicBezTo>
                  <a:cubicBezTo>
                    <a:pt x="0" y="241"/>
                    <a:pt x="29" y="312"/>
                    <a:pt x="102" y="390"/>
                  </a:cubicBezTo>
                  <a:cubicBezTo>
                    <a:pt x="159" y="447"/>
                    <a:pt x="246" y="481"/>
                    <a:pt x="317" y="481"/>
                  </a:cubicBezTo>
                  <a:cubicBezTo>
                    <a:pt x="403" y="481"/>
                    <a:pt x="490" y="452"/>
                    <a:pt x="557" y="385"/>
                  </a:cubicBezTo>
                  <a:cubicBezTo>
                    <a:pt x="625" y="322"/>
                    <a:pt x="658" y="250"/>
                    <a:pt x="658" y="164"/>
                  </a:cubicBezTo>
                  <a:cubicBezTo>
                    <a:pt x="658" y="106"/>
                    <a:pt x="638" y="49"/>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66" name="Google Shape;266;p2"/>
            <p:cNvSpPr/>
            <p:nvPr/>
          </p:nvSpPr>
          <p:spPr>
            <a:xfrm>
              <a:off x="-4783825" y="2735825"/>
              <a:ext cx="16300" cy="15950"/>
            </a:xfrm>
            <a:custGeom>
              <a:avLst/>
              <a:gdLst/>
              <a:ahLst/>
              <a:cxnLst/>
              <a:rect l="l" t="t" r="r" b="b"/>
              <a:pathLst>
                <a:path w="652" h="638" extrusionOk="0">
                  <a:moveTo>
                    <a:pt x="326" y="0"/>
                  </a:moveTo>
                  <a:cubicBezTo>
                    <a:pt x="239" y="0"/>
                    <a:pt x="150" y="29"/>
                    <a:pt x="91" y="86"/>
                  </a:cubicBezTo>
                  <a:cubicBezTo>
                    <a:pt x="38" y="148"/>
                    <a:pt x="5" y="226"/>
                    <a:pt x="5" y="312"/>
                  </a:cubicBezTo>
                  <a:cubicBezTo>
                    <a:pt x="0" y="398"/>
                    <a:pt x="33" y="485"/>
                    <a:pt x="86" y="538"/>
                  </a:cubicBezTo>
                  <a:cubicBezTo>
                    <a:pt x="149" y="604"/>
                    <a:pt x="235" y="638"/>
                    <a:pt x="321" y="638"/>
                  </a:cubicBezTo>
                  <a:cubicBezTo>
                    <a:pt x="408" y="638"/>
                    <a:pt x="484" y="609"/>
                    <a:pt x="547" y="547"/>
                  </a:cubicBezTo>
                  <a:cubicBezTo>
                    <a:pt x="605" y="494"/>
                    <a:pt x="647" y="408"/>
                    <a:pt x="647" y="321"/>
                  </a:cubicBezTo>
                  <a:cubicBezTo>
                    <a:pt x="652" y="235"/>
                    <a:pt x="609" y="159"/>
                    <a:pt x="556" y="91"/>
                  </a:cubicBezTo>
                  <a:cubicBezTo>
                    <a:pt x="503" y="30"/>
                    <a:pt x="415"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67" name="Google Shape;267;p2"/>
            <p:cNvSpPr/>
            <p:nvPr/>
          </p:nvSpPr>
          <p:spPr>
            <a:xfrm>
              <a:off x="-4751950" y="2768675"/>
              <a:ext cx="16225" cy="15875"/>
            </a:xfrm>
            <a:custGeom>
              <a:avLst/>
              <a:gdLst/>
              <a:ahLst/>
              <a:cxnLst/>
              <a:rect l="l" t="t" r="r" b="b"/>
              <a:pathLst>
                <a:path w="649" h="635" extrusionOk="0">
                  <a:moveTo>
                    <a:pt x="316" y="0"/>
                  </a:moveTo>
                  <a:cubicBezTo>
                    <a:pt x="235" y="0"/>
                    <a:pt x="154" y="28"/>
                    <a:pt x="101" y="83"/>
                  </a:cubicBezTo>
                  <a:cubicBezTo>
                    <a:pt x="34" y="149"/>
                    <a:pt x="1" y="231"/>
                    <a:pt x="1" y="308"/>
                  </a:cubicBezTo>
                  <a:cubicBezTo>
                    <a:pt x="1" y="395"/>
                    <a:pt x="30" y="481"/>
                    <a:pt x="92" y="548"/>
                  </a:cubicBezTo>
                  <a:cubicBezTo>
                    <a:pt x="145" y="601"/>
                    <a:pt x="231" y="634"/>
                    <a:pt x="318" y="634"/>
                  </a:cubicBezTo>
                  <a:cubicBezTo>
                    <a:pt x="323" y="635"/>
                    <a:pt x="328" y="635"/>
                    <a:pt x="333" y="635"/>
                  </a:cubicBezTo>
                  <a:cubicBezTo>
                    <a:pt x="414" y="635"/>
                    <a:pt x="493" y="602"/>
                    <a:pt x="539" y="552"/>
                  </a:cubicBezTo>
                  <a:cubicBezTo>
                    <a:pt x="601" y="500"/>
                    <a:pt x="643" y="413"/>
                    <a:pt x="648" y="318"/>
                  </a:cubicBezTo>
                  <a:cubicBezTo>
                    <a:pt x="648" y="231"/>
                    <a:pt x="605" y="145"/>
                    <a:pt x="552" y="101"/>
                  </a:cubicBezTo>
                  <a:cubicBezTo>
                    <a:pt x="497" y="34"/>
                    <a:pt x="406"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68" name="Google Shape;268;p2"/>
            <p:cNvSpPr/>
            <p:nvPr/>
          </p:nvSpPr>
          <p:spPr>
            <a:xfrm>
              <a:off x="-4720150" y="2801425"/>
              <a:ext cx="16225" cy="16225"/>
            </a:xfrm>
            <a:custGeom>
              <a:avLst/>
              <a:gdLst/>
              <a:ahLst/>
              <a:cxnLst/>
              <a:rect l="l" t="t" r="r" b="b"/>
              <a:pathLst>
                <a:path w="649" h="649" extrusionOk="0">
                  <a:moveTo>
                    <a:pt x="316" y="0"/>
                  </a:moveTo>
                  <a:cubicBezTo>
                    <a:pt x="233" y="0"/>
                    <a:pt x="154" y="29"/>
                    <a:pt x="101" y="87"/>
                  </a:cubicBezTo>
                  <a:cubicBezTo>
                    <a:pt x="38" y="150"/>
                    <a:pt x="5" y="236"/>
                    <a:pt x="0" y="323"/>
                  </a:cubicBezTo>
                  <a:cubicBezTo>
                    <a:pt x="0" y="394"/>
                    <a:pt x="34" y="480"/>
                    <a:pt x="96" y="547"/>
                  </a:cubicBezTo>
                  <a:cubicBezTo>
                    <a:pt x="159" y="615"/>
                    <a:pt x="235" y="648"/>
                    <a:pt x="321" y="648"/>
                  </a:cubicBezTo>
                  <a:cubicBezTo>
                    <a:pt x="408" y="648"/>
                    <a:pt x="485" y="620"/>
                    <a:pt x="556" y="543"/>
                  </a:cubicBezTo>
                  <a:cubicBezTo>
                    <a:pt x="614" y="490"/>
                    <a:pt x="648" y="403"/>
                    <a:pt x="648" y="332"/>
                  </a:cubicBezTo>
                  <a:cubicBezTo>
                    <a:pt x="648" y="245"/>
                    <a:pt x="620" y="159"/>
                    <a:pt x="567" y="101"/>
                  </a:cubicBezTo>
                  <a:cubicBezTo>
                    <a:pt x="499" y="34"/>
                    <a:pt x="406"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69" name="Google Shape;269;p2"/>
            <p:cNvSpPr/>
            <p:nvPr/>
          </p:nvSpPr>
          <p:spPr>
            <a:xfrm>
              <a:off x="-4688275" y="2834475"/>
              <a:ext cx="16250" cy="15900"/>
            </a:xfrm>
            <a:custGeom>
              <a:avLst/>
              <a:gdLst/>
              <a:ahLst/>
              <a:cxnLst/>
              <a:rect l="l" t="t" r="r" b="b"/>
              <a:pathLst>
                <a:path w="650" h="636" extrusionOk="0">
                  <a:moveTo>
                    <a:pt x="326" y="0"/>
                  </a:moveTo>
                  <a:cubicBezTo>
                    <a:pt x="240" y="0"/>
                    <a:pt x="156" y="28"/>
                    <a:pt x="102" y="84"/>
                  </a:cubicBezTo>
                  <a:cubicBezTo>
                    <a:pt x="36" y="137"/>
                    <a:pt x="1" y="223"/>
                    <a:pt x="1" y="310"/>
                  </a:cubicBezTo>
                  <a:cubicBezTo>
                    <a:pt x="1" y="396"/>
                    <a:pt x="30" y="473"/>
                    <a:pt x="93" y="536"/>
                  </a:cubicBezTo>
                  <a:cubicBezTo>
                    <a:pt x="160" y="602"/>
                    <a:pt x="231" y="636"/>
                    <a:pt x="318" y="636"/>
                  </a:cubicBezTo>
                  <a:cubicBezTo>
                    <a:pt x="404" y="636"/>
                    <a:pt x="490" y="607"/>
                    <a:pt x="558" y="545"/>
                  </a:cubicBezTo>
                  <a:cubicBezTo>
                    <a:pt x="611" y="478"/>
                    <a:pt x="645" y="405"/>
                    <a:pt x="649" y="319"/>
                  </a:cubicBezTo>
                  <a:cubicBezTo>
                    <a:pt x="649" y="233"/>
                    <a:pt x="616" y="146"/>
                    <a:pt x="563" y="89"/>
                  </a:cubicBezTo>
                  <a:cubicBezTo>
                    <a:pt x="504" y="30"/>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70" name="Google Shape;270;p2"/>
            <p:cNvSpPr/>
            <p:nvPr/>
          </p:nvSpPr>
          <p:spPr>
            <a:xfrm>
              <a:off x="-4656450" y="2867100"/>
              <a:ext cx="16425" cy="16150"/>
            </a:xfrm>
            <a:custGeom>
              <a:avLst/>
              <a:gdLst/>
              <a:ahLst/>
              <a:cxnLst/>
              <a:rect l="l" t="t" r="r" b="b"/>
              <a:pathLst>
                <a:path w="657" h="646" extrusionOk="0">
                  <a:moveTo>
                    <a:pt x="334" y="0"/>
                  </a:moveTo>
                  <a:cubicBezTo>
                    <a:pt x="247" y="0"/>
                    <a:pt x="161" y="32"/>
                    <a:pt x="101" y="90"/>
                  </a:cubicBezTo>
                  <a:cubicBezTo>
                    <a:pt x="48" y="142"/>
                    <a:pt x="0" y="229"/>
                    <a:pt x="0" y="315"/>
                  </a:cubicBezTo>
                  <a:cubicBezTo>
                    <a:pt x="0" y="402"/>
                    <a:pt x="43" y="478"/>
                    <a:pt x="105" y="555"/>
                  </a:cubicBezTo>
                  <a:cubicBezTo>
                    <a:pt x="167" y="608"/>
                    <a:pt x="244" y="641"/>
                    <a:pt x="331" y="646"/>
                  </a:cubicBezTo>
                  <a:cubicBezTo>
                    <a:pt x="408" y="646"/>
                    <a:pt x="494" y="612"/>
                    <a:pt x="557" y="550"/>
                  </a:cubicBezTo>
                  <a:cubicBezTo>
                    <a:pt x="623" y="488"/>
                    <a:pt x="657" y="411"/>
                    <a:pt x="657" y="324"/>
                  </a:cubicBezTo>
                  <a:cubicBezTo>
                    <a:pt x="657" y="238"/>
                    <a:pt x="619" y="152"/>
                    <a:pt x="566" y="99"/>
                  </a:cubicBezTo>
                  <a:cubicBezTo>
                    <a:pt x="506" y="32"/>
                    <a:pt x="42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71" name="Google Shape;271;p2"/>
            <p:cNvSpPr/>
            <p:nvPr/>
          </p:nvSpPr>
          <p:spPr>
            <a:xfrm>
              <a:off x="-4624325" y="2900025"/>
              <a:ext cx="16225" cy="16000"/>
            </a:xfrm>
            <a:custGeom>
              <a:avLst/>
              <a:gdLst/>
              <a:ahLst/>
              <a:cxnLst/>
              <a:rect l="l" t="t" r="r" b="b"/>
              <a:pathLst>
                <a:path w="649" h="640" extrusionOk="0">
                  <a:moveTo>
                    <a:pt x="318" y="0"/>
                  </a:moveTo>
                  <a:cubicBezTo>
                    <a:pt x="234" y="0"/>
                    <a:pt x="149" y="29"/>
                    <a:pt x="91" y="86"/>
                  </a:cubicBezTo>
                  <a:cubicBezTo>
                    <a:pt x="34" y="150"/>
                    <a:pt x="0" y="226"/>
                    <a:pt x="0" y="307"/>
                  </a:cubicBezTo>
                  <a:cubicBezTo>
                    <a:pt x="0" y="394"/>
                    <a:pt x="29" y="471"/>
                    <a:pt x="97" y="547"/>
                  </a:cubicBezTo>
                  <a:cubicBezTo>
                    <a:pt x="159" y="605"/>
                    <a:pt x="231" y="639"/>
                    <a:pt x="317" y="639"/>
                  </a:cubicBezTo>
                  <a:cubicBezTo>
                    <a:pt x="403" y="639"/>
                    <a:pt x="481" y="610"/>
                    <a:pt x="547" y="542"/>
                  </a:cubicBezTo>
                  <a:cubicBezTo>
                    <a:pt x="610" y="489"/>
                    <a:pt x="644" y="403"/>
                    <a:pt x="649" y="317"/>
                  </a:cubicBezTo>
                  <a:cubicBezTo>
                    <a:pt x="649" y="236"/>
                    <a:pt x="605" y="150"/>
                    <a:pt x="552" y="101"/>
                  </a:cubicBezTo>
                  <a:cubicBezTo>
                    <a:pt x="498" y="34"/>
                    <a:pt x="408"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72" name="Google Shape;272;p2"/>
            <p:cNvSpPr/>
            <p:nvPr/>
          </p:nvSpPr>
          <p:spPr>
            <a:xfrm>
              <a:off x="-4592550" y="2932825"/>
              <a:ext cx="16225" cy="15925"/>
            </a:xfrm>
            <a:custGeom>
              <a:avLst/>
              <a:gdLst/>
              <a:ahLst/>
              <a:cxnLst/>
              <a:rect l="l" t="t" r="r" b="b"/>
              <a:pathLst>
                <a:path w="649" h="637" extrusionOk="0">
                  <a:moveTo>
                    <a:pt x="324" y="0"/>
                  </a:moveTo>
                  <a:cubicBezTo>
                    <a:pt x="239" y="0"/>
                    <a:pt x="156" y="29"/>
                    <a:pt x="102" y="85"/>
                  </a:cubicBezTo>
                  <a:cubicBezTo>
                    <a:pt x="40" y="147"/>
                    <a:pt x="6" y="233"/>
                    <a:pt x="1" y="320"/>
                  </a:cubicBezTo>
                  <a:cubicBezTo>
                    <a:pt x="1" y="397"/>
                    <a:pt x="35" y="483"/>
                    <a:pt x="97" y="550"/>
                  </a:cubicBezTo>
                  <a:cubicBezTo>
                    <a:pt x="150" y="603"/>
                    <a:pt x="237" y="636"/>
                    <a:pt x="323" y="636"/>
                  </a:cubicBezTo>
                  <a:cubicBezTo>
                    <a:pt x="409" y="636"/>
                    <a:pt x="496" y="608"/>
                    <a:pt x="548" y="555"/>
                  </a:cubicBezTo>
                  <a:cubicBezTo>
                    <a:pt x="616" y="502"/>
                    <a:pt x="649" y="415"/>
                    <a:pt x="649" y="329"/>
                  </a:cubicBezTo>
                  <a:cubicBezTo>
                    <a:pt x="649" y="233"/>
                    <a:pt x="611" y="147"/>
                    <a:pt x="567" y="99"/>
                  </a:cubicBezTo>
                  <a:cubicBezTo>
                    <a:pt x="506" y="32"/>
                    <a:pt x="414"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73" name="Google Shape;273;p2"/>
            <p:cNvSpPr/>
            <p:nvPr/>
          </p:nvSpPr>
          <p:spPr>
            <a:xfrm>
              <a:off x="-4560625" y="2965875"/>
              <a:ext cx="6250" cy="15625"/>
            </a:xfrm>
            <a:custGeom>
              <a:avLst/>
              <a:gdLst/>
              <a:ahLst/>
              <a:cxnLst/>
              <a:rect l="l" t="t" r="r" b="b"/>
              <a:pathLst>
                <a:path w="250" h="625" extrusionOk="0">
                  <a:moveTo>
                    <a:pt x="249" y="1"/>
                  </a:moveTo>
                  <a:lnTo>
                    <a:pt x="249" y="1"/>
                  </a:lnTo>
                  <a:cubicBezTo>
                    <a:pt x="192" y="10"/>
                    <a:pt x="140" y="39"/>
                    <a:pt x="101" y="72"/>
                  </a:cubicBezTo>
                  <a:cubicBezTo>
                    <a:pt x="43" y="125"/>
                    <a:pt x="1" y="211"/>
                    <a:pt x="1" y="308"/>
                  </a:cubicBezTo>
                  <a:cubicBezTo>
                    <a:pt x="1" y="394"/>
                    <a:pt x="29" y="481"/>
                    <a:pt x="92" y="528"/>
                  </a:cubicBezTo>
                  <a:cubicBezTo>
                    <a:pt x="130" y="572"/>
                    <a:pt x="183" y="610"/>
                    <a:pt x="240" y="625"/>
                  </a:cubicBezTo>
                  <a:lnTo>
                    <a:pt x="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74" name="Google Shape;274;p2"/>
            <p:cNvSpPr/>
            <p:nvPr/>
          </p:nvSpPr>
          <p:spPr>
            <a:xfrm>
              <a:off x="-4654075" y="2707025"/>
              <a:ext cx="16225" cy="14300"/>
            </a:xfrm>
            <a:custGeom>
              <a:avLst/>
              <a:gdLst/>
              <a:ahLst/>
              <a:cxnLst/>
              <a:rect l="l" t="t" r="r" b="b"/>
              <a:pathLst>
                <a:path w="649" h="572" extrusionOk="0">
                  <a:moveTo>
                    <a:pt x="111" y="0"/>
                  </a:moveTo>
                  <a:cubicBezTo>
                    <a:pt x="107" y="5"/>
                    <a:pt x="101" y="5"/>
                    <a:pt x="101" y="11"/>
                  </a:cubicBezTo>
                  <a:cubicBezTo>
                    <a:pt x="34" y="73"/>
                    <a:pt x="1" y="159"/>
                    <a:pt x="1" y="246"/>
                  </a:cubicBezTo>
                  <a:cubicBezTo>
                    <a:pt x="1" y="332"/>
                    <a:pt x="30" y="418"/>
                    <a:pt x="83" y="471"/>
                  </a:cubicBezTo>
                  <a:cubicBezTo>
                    <a:pt x="136" y="538"/>
                    <a:pt x="222" y="572"/>
                    <a:pt x="308" y="572"/>
                  </a:cubicBezTo>
                  <a:cubicBezTo>
                    <a:pt x="314" y="572"/>
                    <a:pt x="320" y="572"/>
                    <a:pt x="326" y="572"/>
                  </a:cubicBezTo>
                  <a:cubicBezTo>
                    <a:pt x="413" y="572"/>
                    <a:pt x="485" y="539"/>
                    <a:pt x="548" y="481"/>
                  </a:cubicBezTo>
                  <a:cubicBezTo>
                    <a:pt x="601" y="418"/>
                    <a:pt x="643" y="341"/>
                    <a:pt x="648" y="255"/>
                  </a:cubicBezTo>
                  <a:cubicBezTo>
                    <a:pt x="648" y="169"/>
                    <a:pt x="605" y="82"/>
                    <a:pt x="552" y="29"/>
                  </a:cubicBezTo>
                  <a:cubicBezTo>
                    <a:pt x="543" y="20"/>
                    <a:pt x="533" y="11"/>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75" name="Google Shape;275;p2"/>
            <p:cNvSpPr/>
            <p:nvPr/>
          </p:nvSpPr>
          <p:spPr>
            <a:xfrm>
              <a:off x="-4622275" y="2738100"/>
              <a:ext cx="16225" cy="16100"/>
            </a:xfrm>
            <a:custGeom>
              <a:avLst/>
              <a:gdLst/>
              <a:ahLst/>
              <a:cxnLst/>
              <a:rect l="l" t="t" r="r" b="b"/>
              <a:pathLst>
                <a:path w="649" h="644" extrusionOk="0">
                  <a:moveTo>
                    <a:pt x="314" y="0"/>
                  </a:moveTo>
                  <a:cubicBezTo>
                    <a:pt x="234" y="0"/>
                    <a:pt x="154" y="29"/>
                    <a:pt x="91" y="92"/>
                  </a:cubicBezTo>
                  <a:cubicBezTo>
                    <a:pt x="38" y="154"/>
                    <a:pt x="5" y="241"/>
                    <a:pt x="0" y="312"/>
                  </a:cubicBezTo>
                  <a:cubicBezTo>
                    <a:pt x="0" y="398"/>
                    <a:pt x="34" y="475"/>
                    <a:pt x="96" y="553"/>
                  </a:cubicBezTo>
                  <a:cubicBezTo>
                    <a:pt x="159" y="610"/>
                    <a:pt x="235" y="644"/>
                    <a:pt x="321" y="644"/>
                  </a:cubicBezTo>
                  <a:cubicBezTo>
                    <a:pt x="408" y="644"/>
                    <a:pt x="485" y="615"/>
                    <a:pt x="547" y="547"/>
                  </a:cubicBezTo>
                  <a:cubicBezTo>
                    <a:pt x="614" y="495"/>
                    <a:pt x="648" y="409"/>
                    <a:pt x="648" y="322"/>
                  </a:cubicBezTo>
                  <a:cubicBezTo>
                    <a:pt x="648" y="236"/>
                    <a:pt x="620" y="163"/>
                    <a:pt x="552" y="97"/>
                  </a:cubicBezTo>
                  <a:cubicBezTo>
                    <a:pt x="487" y="34"/>
                    <a:pt x="400"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76" name="Google Shape;276;p2"/>
            <p:cNvSpPr/>
            <p:nvPr/>
          </p:nvSpPr>
          <p:spPr>
            <a:xfrm>
              <a:off x="-4590375" y="2770975"/>
              <a:ext cx="16225" cy="15950"/>
            </a:xfrm>
            <a:custGeom>
              <a:avLst/>
              <a:gdLst/>
              <a:ahLst/>
              <a:cxnLst/>
              <a:rect l="l" t="t" r="r" b="b"/>
              <a:pathLst>
                <a:path w="649" h="638" extrusionOk="0">
                  <a:moveTo>
                    <a:pt x="326" y="0"/>
                  </a:moveTo>
                  <a:cubicBezTo>
                    <a:pt x="244" y="0"/>
                    <a:pt x="161" y="29"/>
                    <a:pt x="101" y="86"/>
                  </a:cubicBezTo>
                  <a:cubicBezTo>
                    <a:pt x="35" y="148"/>
                    <a:pt x="0" y="226"/>
                    <a:pt x="0" y="312"/>
                  </a:cubicBezTo>
                  <a:cubicBezTo>
                    <a:pt x="0" y="408"/>
                    <a:pt x="29" y="485"/>
                    <a:pt x="82" y="538"/>
                  </a:cubicBezTo>
                  <a:cubicBezTo>
                    <a:pt x="144" y="604"/>
                    <a:pt x="221" y="638"/>
                    <a:pt x="317" y="638"/>
                  </a:cubicBezTo>
                  <a:cubicBezTo>
                    <a:pt x="403" y="638"/>
                    <a:pt x="480" y="609"/>
                    <a:pt x="547" y="556"/>
                  </a:cubicBezTo>
                  <a:cubicBezTo>
                    <a:pt x="610" y="489"/>
                    <a:pt x="644" y="408"/>
                    <a:pt x="644" y="321"/>
                  </a:cubicBezTo>
                  <a:cubicBezTo>
                    <a:pt x="648" y="245"/>
                    <a:pt x="615" y="159"/>
                    <a:pt x="553" y="91"/>
                  </a:cubicBezTo>
                  <a:cubicBezTo>
                    <a:pt x="495" y="30"/>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77" name="Google Shape;277;p2"/>
            <p:cNvSpPr/>
            <p:nvPr/>
          </p:nvSpPr>
          <p:spPr>
            <a:xfrm>
              <a:off x="-4558575" y="2803950"/>
              <a:ext cx="6625" cy="15625"/>
            </a:xfrm>
            <a:custGeom>
              <a:avLst/>
              <a:gdLst/>
              <a:ahLst/>
              <a:cxnLst/>
              <a:rect l="l" t="t" r="r" b="b"/>
              <a:pathLst>
                <a:path w="265" h="625" extrusionOk="0">
                  <a:moveTo>
                    <a:pt x="264" y="0"/>
                  </a:moveTo>
                  <a:cubicBezTo>
                    <a:pt x="202" y="14"/>
                    <a:pt x="144" y="43"/>
                    <a:pt x="91" y="91"/>
                  </a:cubicBezTo>
                  <a:cubicBezTo>
                    <a:pt x="34" y="154"/>
                    <a:pt x="5" y="226"/>
                    <a:pt x="0" y="313"/>
                  </a:cubicBezTo>
                  <a:cubicBezTo>
                    <a:pt x="0" y="389"/>
                    <a:pt x="29" y="475"/>
                    <a:pt x="96" y="543"/>
                  </a:cubicBezTo>
                  <a:cubicBezTo>
                    <a:pt x="134" y="581"/>
                    <a:pt x="192" y="610"/>
                    <a:pt x="254" y="625"/>
                  </a:cubicBez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78" name="Google Shape;278;p2"/>
            <p:cNvSpPr/>
            <p:nvPr/>
          </p:nvSpPr>
          <p:spPr>
            <a:xfrm>
              <a:off x="-5050825" y="3282200"/>
              <a:ext cx="16425" cy="8175"/>
            </a:xfrm>
            <a:custGeom>
              <a:avLst/>
              <a:gdLst/>
              <a:ahLst/>
              <a:cxnLst/>
              <a:rect l="l" t="t" r="r" b="b"/>
              <a:pathLst>
                <a:path w="657" h="327" extrusionOk="0">
                  <a:moveTo>
                    <a:pt x="328" y="0"/>
                  </a:moveTo>
                  <a:cubicBezTo>
                    <a:pt x="243" y="0"/>
                    <a:pt x="159" y="32"/>
                    <a:pt x="100" y="96"/>
                  </a:cubicBezTo>
                  <a:cubicBezTo>
                    <a:pt x="47" y="149"/>
                    <a:pt x="5" y="229"/>
                    <a:pt x="0" y="316"/>
                  </a:cubicBezTo>
                  <a:lnTo>
                    <a:pt x="656" y="326"/>
                  </a:lnTo>
                  <a:cubicBezTo>
                    <a:pt x="656" y="240"/>
                    <a:pt x="618" y="153"/>
                    <a:pt x="565" y="100"/>
                  </a:cubicBezTo>
                  <a:cubicBezTo>
                    <a:pt x="504" y="34"/>
                    <a:pt x="416"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79" name="Google Shape;279;p2"/>
            <p:cNvSpPr/>
            <p:nvPr/>
          </p:nvSpPr>
          <p:spPr>
            <a:xfrm>
              <a:off x="-4889275" y="3284575"/>
              <a:ext cx="16450" cy="8050"/>
            </a:xfrm>
            <a:custGeom>
              <a:avLst/>
              <a:gdLst/>
              <a:ahLst/>
              <a:cxnLst/>
              <a:rect l="l" t="t" r="r" b="b"/>
              <a:pathLst>
                <a:path w="658" h="322" extrusionOk="0">
                  <a:moveTo>
                    <a:pt x="330" y="1"/>
                  </a:moveTo>
                  <a:cubicBezTo>
                    <a:pt x="245" y="1"/>
                    <a:pt x="161" y="30"/>
                    <a:pt x="101" y="82"/>
                  </a:cubicBezTo>
                  <a:cubicBezTo>
                    <a:pt x="49" y="145"/>
                    <a:pt x="5" y="231"/>
                    <a:pt x="0" y="313"/>
                  </a:cubicBezTo>
                  <a:lnTo>
                    <a:pt x="658" y="322"/>
                  </a:lnTo>
                  <a:cubicBezTo>
                    <a:pt x="658" y="240"/>
                    <a:pt x="614" y="154"/>
                    <a:pt x="567" y="92"/>
                  </a:cubicBezTo>
                  <a:cubicBezTo>
                    <a:pt x="502" y="30"/>
                    <a:pt x="415"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80" name="Google Shape;280;p2"/>
            <p:cNvSpPr/>
            <p:nvPr/>
          </p:nvSpPr>
          <p:spPr>
            <a:xfrm>
              <a:off x="-4727475" y="3286875"/>
              <a:ext cx="16200" cy="8150"/>
            </a:xfrm>
            <a:custGeom>
              <a:avLst/>
              <a:gdLst/>
              <a:ahLst/>
              <a:cxnLst/>
              <a:rect l="l" t="t" r="r" b="b"/>
              <a:pathLst>
                <a:path w="648" h="326" extrusionOk="0">
                  <a:moveTo>
                    <a:pt x="323" y="1"/>
                  </a:moveTo>
                  <a:cubicBezTo>
                    <a:pt x="240" y="1"/>
                    <a:pt x="156" y="32"/>
                    <a:pt x="92" y="95"/>
                  </a:cubicBezTo>
                  <a:cubicBezTo>
                    <a:pt x="39" y="148"/>
                    <a:pt x="5" y="230"/>
                    <a:pt x="1" y="316"/>
                  </a:cubicBezTo>
                  <a:lnTo>
                    <a:pt x="648" y="326"/>
                  </a:lnTo>
                  <a:cubicBezTo>
                    <a:pt x="648" y="239"/>
                    <a:pt x="605" y="157"/>
                    <a:pt x="552" y="100"/>
                  </a:cubicBezTo>
                  <a:cubicBezTo>
                    <a:pt x="494" y="34"/>
                    <a:pt x="409"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81" name="Google Shape;281;p2"/>
            <p:cNvSpPr/>
            <p:nvPr/>
          </p:nvSpPr>
          <p:spPr>
            <a:xfrm>
              <a:off x="-5190000" y="3959975"/>
              <a:ext cx="16250" cy="16250"/>
            </a:xfrm>
            <a:custGeom>
              <a:avLst/>
              <a:gdLst/>
              <a:ahLst/>
              <a:cxnLst/>
              <a:rect l="l" t="t" r="r" b="b"/>
              <a:pathLst>
                <a:path w="650" h="650" extrusionOk="0">
                  <a:moveTo>
                    <a:pt x="329" y="1"/>
                  </a:moveTo>
                  <a:cubicBezTo>
                    <a:pt x="242" y="1"/>
                    <a:pt x="157" y="33"/>
                    <a:pt x="102" y="98"/>
                  </a:cubicBezTo>
                  <a:cubicBezTo>
                    <a:pt x="40" y="149"/>
                    <a:pt x="5" y="231"/>
                    <a:pt x="1" y="318"/>
                  </a:cubicBezTo>
                  <a:cubicBezTo>
                    <a:pt x="1" y="404"/>
                    <a:pt x="34" y="481"/>
                    <a:pt x="97" y="548"/>
                  </a:cubicBezTo>
                  <a:cubicBezTo>
                    <a:pt x="160" y="610"/>
                    <a:pt x="236" y="645"/>
                    <a:pt x="322" y="649"/>
                  </a:cubicBezTo>
                  <a:cubicBezTo>
                    <a:pt x="408" y="649"/>
                    <a:pt x="495" y="616"/>
                    <a:pt x="558" y="552"/>
                  </a:cubicBezTo>
                  <a:cubicBezTo>
                    <a:pt x="616" y="490"/>
                    <a:pt x="649" y="414"/>
                    <a:pt x="649" y="328"/>
                  </a:cubicBezTo>
                  <a:cubicBezTo>
                    <a:pt x="649" y="242"/>
                    <a:pt x="620" y="155"/>
                    <a:pt x="567" y="102"/>
                  </a:cubicBezTo>
                  <a:cubicBezTo>
                    <a:pt x="507" y="34"/>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82" name="Google Shape;282;p2"/>
            <p:cNvSpPr/>
            <p:nvPr/>
          </p:nvSpPr>
          <p:spPr>
            <a:xfrm>
              <a:off x="-5158225" y="3992950"/>
              <a:ext cx="16350" cy="16000"/>
            </a:xfrm>
            <a:custGeom>
              <a:avLst/>
              <a:gdLst/>
              <a:ahLst/>
              <a:cxnLst/>
              <a:rect l="l" t="t" r="r" b="b"/>
              <a:pathLst>
                <a:path w="654" h="640" extrusionOk="0">
                  <a:moveTo>
                    <a:pt x="329" y="0"/>
                  </a:moveTo>
                  <a:cubicBezTo>
                    <a:pt x="247" y="0"/>
                    <a:pt x="166" y="29"/>
                    <a:pt x="107" y="88"/>
                  </a:cubicBezTo>
                  <a:cubicBezTo>
                    <a:pt x="49" y="141"/>
                    <a:pt x="7" y="227"/>
                    <a:pt x="7" y="314"/>
                  </a:cubicBezTo>
                  <a:cubicBezTo>
                    <a:pt x="1" y="400"/>
                    <a:pt x="36" y="471"/>
                    <a:pt x="107" y="548"/>
                  </a:cubicBezTo>
                  <a:cubicBezTo>
                    <a:pt x="160" y="606"/>
                    <a:pt x="246" y="639"/>
                    <a:pt x="323" y="639"/>
                  </a:cubicBezTo>
                  <a:cubicBezTo>
                    <a:pt x="410" y="639"/>
                    <a:pt x="486" y="611"/>
                    <a:pt x="563" y="544"/>
                  </a:cubicBezTo>
                  <a:cubicBezTo>
                    <a:pt x="616" y="482"/>
                    <a:pt x="649" y="409"/>
                    <a:pt x="649" y="323"/>
                  </a:cubicBezTo>
                  <a:cubicBezTo>
                    <a:pt x="654" y="236"/>
                    <a:pt x="620" y="150"/>
                    <a:pt x="568" y="93"/>
                  </a:cubicBezTo>
                  <a:cubicBezTo>
                    <a:pt x="502" y="31"/>
                    <a:pt x="41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83" name="Google Shape;283;p2"/>
            <p:cNvSpPr/>
            <p:nvPr/>
          </p:nvSpPr>
          <p:spPr>
            <a:xfrm>
              <a:off x="-5124025" y="4025750"/>
              <a:ext cx="11900" cy="2400"/>
            </a:xfrm>
            <a:custGeom>
              <a:avLst/>
              <a:gdLst/>
              <a:ahLst/>
              <a:cxnLst/>
              <a:rect l="l" t="t" r="r" b="b"/>
              <a:pathLst>
                <a:path w="476" h="96" extrusionOk="0">
                  <a:moveTo>
                    <a:pt x="233" y="0"/>
                  </a:moveTo>
                  <a:cubicBezTo>
                    <a:pt x="148" y="0"/>
                    <a:pt x="65" y="29"/>
                    <a:pt x="10" y="86"/>
                  </a:cubicBezTo>
                  <a:cubicBezTo>
                    <a:pt x="6" y="91"/>
                    <a:pt x="6" y="91"/>
                    <a:pt x="1" y="96"/>
                  </a:cubicBezTo>
                  <a:lnTo>
                    <a:pt x="475" y="96"/>
                  </a:lnTo>
                  <a:lnTo>
                    <a:pt x="475" y="91"/>
                  </a:lnTo>
                  <a:cubicBezTo>
                    <a:pt x="410" y="30"/>
                    <a:pt x="320"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84" name="Google Shape;284;p2"/>
            <p:cNvSpPr/>
            <p:nvPr/>
          </p:nvSpPr>
          <p:spPr>
            <a:xfrm>
              <a:off x="-5187825" y="3798175"/>
              <a:ext cx="16225" cy="16225"/>
            </a:xfrm>
            <a:custGeom>
              <a:avLst/>
              <a:gdLst/>
              <a:ahLst/>
              <a:cxnLst/>
              <a:rect l="l" t="t" r="r" b="b"/>
              <a:pathLst>
                <a:path w="649" h="649" extrusionOk="0">
                  <a:moveTo>
                    <a:pt x="335" y="0"/>
                  </a:moveTo>
                  <a:cubicBezTo>
                    <a:pt x="251" y="0"/>
                    <a:pt x="165" y="33"/>
                    <a:pt x="101" y="97"/>
                  </a:cubicBezTo>
                  <a:cubicBezTo>
                    <a:pt x="34" y="159"/>
                    <a:pt x="0" y="231"/>
                    <a:pt x="0" y="317"/>
                  </a:cubicBezTo>
                  <a:cubicBezTo>
                    <a:pt x="0" y="394"/>
                    <a:pt x="29" y="481"/>
                    <a:pt x="91" y="547"/>
                  </a:cubicBezTo>
                  <a:cubicBezTo>
                    <a:pt x="154" y="611"/>
                    <a:pt x="230" y="644"/>
                    <a:pt x="317" y="649"/>
                  </a:cubicBezTo>
                  <a:cubicBezTo>
                    <a:pt x="403" y="649"/>
                    <a:pt x="480" y="615"/>
                    <a:pt x="557" y="553"/>
                  </a:cubicBezTo>
                  <a:cubicBezTo>
                    <a:pt x="609" y="490"/>
                    <a:pt x="644" y="403"/>
                    <a:pt x="644" y="327"/>
                  </a:cubicBezTo>
                  <a:cubicBezTo>
                    <a:pt x="648" y="241"/>
                    <a:pt x="615" y="164"/>
                    <a:pt x="562" y="102"/>
                  </a:cubicBezTo>
                  <a:cubicBezTo>
                    <a:pt x="504" y="34"/>
                    <a:pt x="420"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85" name="Google Shape;285;p2"/>
            <p:cNvSpPr/>
            <p:nvPr/>
          </p:nvSpPr>
          <p:spPr>
            <a:xfrm>
              <a:off x="-5156050" y="3831050"/>
              <a:ext cx="16225" cy="16075"/>
            </a:xfrm>
            <a:custGeom>
              <a:avLst/>
              <a:gdLst/>
              <a:ahLst/>
              <a:cxnLst/>
              <a:rect l="l" t="t" r="r" b="b"/>
              <a:pathLst>
                <a:path w="649" h="643" extrusionOk="0">
                  <a:moveTo>
                    <a:pt x="328" y="0"/>
                  </a:moveTo>
                  <a:cubicBezTo>
                    <a:pt x="246" y="0"/>
                    <a:pt x="164" y="29"/>
                    <a:pt x="102" y="91"/>
                  </a:cubicBezTo>
                  <a:cubicBezTo>
                    <a:pt x="35" y="154"/>
                    <a:pt x="0" y="231"/>
                    <a:pt x="0" y="312"/>
                  </a:cubicBezTo>
                  <a:cubicBezTo>
                    <a:pt x="0" y="399"/>
                    <a:pt x="29" y="476"/>
                    <a:pt x="97" y="552"/>
                  </a:cubicBezTo>
                  <a:cubicBezTo>
                    <a:pt x="159" y="610"/>
                    <a:pt x="246" y="638"/>
                    <a:pt x="323" y="643"/>
                  </a:cubicBezTo>
                  <a:cubicBezTo>
                    <a:pt x="409" y="643"/>
                    <a:pt x="481" y="614"/>
                    <a:pt x="558" y="547"/>
                  </a:cubicBezTo>
                  <a:cubicBezTo>
                    <a:pt x="615" y="485"/>
                    <a:pt x="649" y="408"/>
                    <a:pt x="649" y="322"/>
                  </a:cubicBezTo>
                  <a:cubicBezTo>
                    <a:pt x="649" y="240"/>
                    <a:pt x="615" y="164"/>
                    <a:pt x="567" y="96"/>
                  </a:cubicBezTo>
                  <a:cubicBezTo>
                    <a:pt x="505" y="34"/>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86" name="Google Shape;286;p2"/>
            <p:cNvSpPr/>
            <p:nvPr/>
          </p:nvSpPr>
          <p:spPr>
            <a:xfrm>
              <a:off x="-5124250" y="3863925"/>
              <a:ext cx="16575" cy="15975"/>
            </a:xfrm>
            <a:custGeom>
              <a:avLst/>
              <a:gdLst/>
              <a:ahLst/>
              <a:cxnLst/>
              <a:rect l="l" t="t" r="r" b="b"/>
              <a:pathLst>
                <a:path w="663" h="639" extrusionOk="0">
                  <a:moveTo>
                    <a:pt x="333" y="1"/>
                  </a:moveTo>
                  <a:cubicBezTo>
                    <a:pt x="248" y="1"/>
                    <a:pt x="163" y="30"/>
                    <a:pt x="106" y="87"/>
                  </a:cubicBezTo>
                  <a:cubicBezTo>
                    <a:pt x="48" y="149"/>
                    <a:pt x="5" y="226"/>
                    <a:pt x="1" y="312"/>
                  </a:cubicBezTo>
                  <a:cubicBezTo>
                    <a:pt x="1" y="399"/>
                    <a:pt x="43" y="475"/>
                    <a:pt x="96" y="537"/>
                  </a:cubicBezTo>
                  <a:cubicBezTo>
                    <a:pt x="158" y="605"/>
                    <a:pt x="245" y="638"/>
                    <a:pt x="331" y="638"/>
                  </a:cubicBezTo>
                  <a:cubicBezTo>
                    <a:pt x="418" y="638"/>
                    <a:pt x="495" y="610"/>
                    <a:pt x="562" y="547"/>
                  </a:cubicBezTo>
                  <a:cubicBezTo>
                    <a:pt x="624" y="479"/>
                    <a:pt x="657" y="408"/>
                    <a:pt x="657" y="322"/>
                  </a:cubicBezTo>
                  <a:cubicBezTo>
                    <a:pt x="663" y="235"/>
                    <a:pt x="619" y="158"/>
                    <a:pt x="566" y="91"/>
                  </a:cubicBezTo>
                  <a:cubicBezTo>
                    <a:pt x="508" y="31"/>
                    <a:pt x="420"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87" name="Google Shape;287;p2"/>
            <p:cNvSpPr/>
            <p:nvPr/>
          </p:nvSpPr>
          <p:spPr>
            <a:xfrm>
              <a:off x="-5092125" y="3896725"/>
              <a:ext cx="16250" cy="15925"/>
            </a:xfrm>
            <a:custGeom>
              <a:avLst/>
              <a:gdLst/>
              <a:ahLst/>
              <a:cxnLst/>
              <a:rect l="l" t="t" r="r" b="b"/>
              <a:pathLst>
                <a:path w="650" h="637" extrusionOk="0">
                  <a:moveTo>
                    <a:pt x="320" y="1"/>
                  </a:moveTo>
                  <a:cubicBezTo>
                    <a:pt x="236" y="1"/>
                    <a:pt x="150" y="28"/>
                    <a:pt x="92" y="84"/>
                  </a:cubicBezTo>
                  <a:cubicBezTo>
                    <a:pt x="34" y="146"/>
                    <a:pt x="1" y="223"/>
                    <a:pt x="1" y="310"/>
                  </a:cubicBezTo>
                  <a:cubicBezTo>
                    <a:pt x="1" y="396"/>
                    <a:pt x="30" y="482"/>
                    <a:pt x="98" y="549"/>
                  </a:cubicBezTo>
                  <a:cubicBezTo>
                    <a:pt x="149" y="602"/>
                    <a:pt x="236" y="636"/>
                    <a:pt x="322" y="636"/>
                  </a:cubicBezTo>
                  <a:cubicBezTo>
                    <a:pt x="328" y="636"/>
                    <a:pt x="334" y="636"/>
                    <a:pt x="341" y="636"/>
                  </a:cubicBezTo>
                  <a:cubicBezTo>
                    <a:pt x="419" y="636"/>
                    <a:pt x="486" y="602"/>
                    <a:pt x="548" y="545"/>
                  </a:cubicBezTo>
                  <a:cubicBezTo>
                    <a:pt x="616" y="492"/>
                    <a:pt x="649" y="405"/>
                    <a:pt x="649" y="319"/>
                  </a:cubicBezTo>
                  <a:cubicBezTo>
                    <a:pt x="649" y="233"/>
                    <a:pt x="620" y="157"/>
                    <a:pt x="552" y="94"/>
                  </a:cubicBezTo>
                  <a:cubicBezTo>
                    <a:pt x="498" y="32"/>
                    <a:pt x="41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88" name="Google Shape;288;p2"/>
            <p:cNvSpPr/>
            <p:nvPr/>
          </p:nvSpPr>
          <p:spPr>
            <a:xfrm>
              <a:off x="-5060325" y="3929500"/>
              <a:ext cx="16325" cy="16000"/>
            </a:xfrm>
            <a:custGeom>
              <a:avLst/>
              <a:gdLst/>
              <a:ahLst/>
              <a:cxnLst/>
              <a:rect l="l" t="t" r="r" b="b"/>
              <a:pathLst>
                <a:path w="653" h="640" extrusionOk="0">
                  <a:moveTo>
                    <a:pt x="320" y="1"/>
                  </a:moveTo>
                  <a:cubicBezTo>
                    <a:pt x="236" y="1"/>
                    <a:pt x="154" y="29"/>
                    <a:pt x="101" y="83"/>
                  </a:cubicBezTo>
                  <a:cubicBezTo>
                    <a:pt x="39" y="150"/>
                    <a:pt x="6" y="237"/>
                    <a:pt x="6" y="309"/>
                  </a:cubicBezTo>
                  <a:cubicBezTo>
                    <a:pt x="0" y="395"/>
                    <a:pt x="35" y="486"/>
                    <a:pt x="97" y="549"/>
                  </a:cubicBezTo>
                  <a:cubicBezTo>
                    <a:pt x="150" y="602"/>
                    <a:pt x="236" y="635"/>
                    <a:pt x="322" y="640"/>
                  </a:cubicBezTo>
                  <a:cubicBezTo>
                    <a:pt x="409" y="640"/>
                    <a:pt x="495" y="606"/>
                    <a:pt x="562" y="544"/>
                  </a:cubicBezTo>
                  <a:cubicBezTo>
                    <a:pt x="615" y="491"/>
                    <a:pt x="648" y="405"/>
                    <a:pt x="648" y="318"/>
                  </a:cubicBezTo>
                  <a:cubicBezTo>
                    <a:pt x="653" y="246"/>
                    <a:pt x="620" y="159"/>
                    <a:pt x="567" y="102"/>
                  </a:cubicBezTo>
                  <a:cubicBezTo>
                    <a:pt x="506" y="34"/>
                    <a:pt x="412"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89" name="Google Shape;289;p2"/>
            <p:cNvSpPr/>
            <p:nvPr/>
          </p:nvSpPr>
          <p:spPr>
            <a:xfrm>
              <a:off x="-5028400" y="3962450"/>
              <a:ext cx="16200" cy="16050"/>
            </a:xfrm>
            <a:custGeom>
              <a:avLst/>
              <a:gdLst/>
              <a:ahLst/>
              <a:cxnLst/>
              <a:rect l="l" t="t" r="r" b="b"/>
              <a:pathLst>
                <a:path w="648" h="642" extrusionOk="0">
                  <a:moveTo>
                    <a:pt x="330" y="1"/>
                  </a:moveTo>
                  <a:cubicBezTo>
                    <a:pt x="242" y="1"/>
                    <a:pt x="156" y="32"/>
                    <a:pt x="100" y="90"/>
                  </a:cubicBezTo>
                  <a:cubicBezTo>
                    <a:pt x="33" y="143"/>
                    <a:pt x="0" y="229"/>
                    <a:pt x="0" y="315"/>
                  </a:cubicBezTo>
                  <a:cubicBezTo>
                    <a:pt x="0" y="391"/>
                    <a:pt x="29" y="478"/>
                    <a:pt x="96" y="540"/>
                  </a:cubicBezTo>
                  <a:cubicBezTo>
                    <a:pt x="158" y="608"/>
                    <a:pt x="230" y="641"/>
                    <a:pt x="317" y="641"/>
                  </a:cubicBezTo>
                  <a:cubicBezTo>
                    <a:pt x="322" y="641"/>
                    <a:pt x="327" y="642"/>
                    <a:pt x="331" y="642"/>
                  </a:cubicBezTo>
                  <a:cubicBezTo>
                    <a:pt x="424" y="642"/>
                    <a:pt x="492" y="601"/>
                    <a:pt x="547" y="550"/>
                  </a:cubicBezTo>
                  <a:cubicBezTo>
                    <a:pt x="614" y="497"/>
                    <a:pt x="643" y="411"/>
                    <a:pt x="647" y="325"/>
                  </a:cubicBezTo>
                  <a:cubicBezTo>
                    <a:pt x="647" y="229"/>
                    <a:pt x="618" y="152"/>
                    <a:pt x="565" y="99"/>
                  </a:cubicBezTo>
                  <a:cubicBezTo>
                    <a:pt x="506"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90" name="Google Shape;290;p2"/>
            <p:cNvSpPr/>
            <p:nvPr/>
          </p:nvSpPr>
          <p:spPr>
            <a:xfrm>
              <a:off x="-4996625" y="3995150"/>
              <a:ext cx="16200" cy="16100"/>
            </a:xfrm>
            <a:custGeom>
              <a:avLst/>
              <a:gdLst/>
              <a:ahLst/>
              <a:cxnLst/>
              <a:rect l="l" t="t" r="r" b="b"/>
              <a:pathLst>
                <a:path w="648" h="644" extrusionOk="0">
                  <a:moveTo>
                    <a:pt x="328" y="1"/>
                  </a:moveTo>
                  <a:cubicBezTo>
                    <a:pt x="247" y="1"/>
                    <a:pt x="166" y="31"/>
                    <a:pt x="100" y="91"/>
                  </a:cubicBezTo>
                  <a:cubicBezTo>
                    <a:pt x="38" y="159"/>
                    <a:pt x="5" y="230"/>
                    <a:pt x="5" y="317"/>
                  </a:cubicBezTo>
                  <a:cubicBezTo>
                    <a:pt x="0" y="394"/>
                    <a:pt x="34" y="480"/>
                    <a:pt x="106" y="556"/>
                  </a:cubicBezTo>
                  <a:cubicBezTo>
                    <a:pt x="158" y="609"/>
                    <a:pt x="244" y="642"/>
                    <a:pt x="331" y="642"/>
                  </a:cubicBezTo>
                  <a:cubicBezTo>
                    <a:pt x="336" y="643"/>
                    <a:pt x="342" y="643"/>
                    <a:pt x="348" y="643"/>
                  </a:cubicBezTo>
                  <a:cubicBezTo>
                    <a:pt x="420" y="643"/>
                    <a:pt x="499" y="609"/>
                    <a:pt x="561" y="551"/>
                  </a:cubicBezTo>
                  <a:cubicBezTo>
                    <a:pt x="614" y="498"/>
                    <a:pt x="647" y="412"/>
                    <a:pt x="647" y="326"/>
                  </a:cubicBezTo>
                  <a:cubicBezTo>
                    <a:pt x="647" y="239"/>
                    <a:pt x="619" y="153"/>
                    <a:pt x="567" y="101"/>
                  </a:cubicBezTo>
                  <a:cubicBezTo>
                    <a:pt x="500" y="34"/>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91" name="Google Shape;291;p2"/>
            <p:cNvSpPr/>
            <p:nvPr/>
          </p:nvSpPr>
          <p:spPr>
            <a:xfrm>
              <a:off x="-4957425" y="4028125"/>
              <a:ext cx="1850" cy="25"/>
            </a:xfrm>
            <a:custGeom>
              <a:avLst/>
              <a:gdLst/>
              <a:ahLst/>
              <a:cxnLst/>
              <a:rect l="l" t="t" r="r" b="b"/>
              <a:pathLst>
                <a:path w="74" h="1" extrusionOk="0">
                  <a:moveTo>
                    <a:pt x="1" y="1"/>
                  </a:move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92" name="Google Shape;292;p2"/>
            <p:cNvSpPr/>
            <p:nvPr/>
          </p:nvSpPr>
          <p:spPr>
            <a:xfrm>
              <a:off x="-5185800" y="3636300"/>
              <a:ext cx="16250" cy="16300"/>
            </a:xfrm>
            <a:custGeom>
              <a:avLst/>
              <a:gdLst/>
              <a:ahLst/>
              <a:cxnLst/>
              <a:rect l="l" t="t" r="r" b="b"/>
              <a:pathLst>
                <a:path w="650" h="652" extrusionOk="0">
                  <a:moveTo>
                    <a:pt x="335" y="0"/>
                  </a:moveTo>
                  <a:cubicBezTo>
                    <a:pt x="252" y="0"/>
                    <a:pt x="167" y="32"/>
                    <a:pt x="102" y="95"/>
                  </a:cubicBezTo>
                  <a:cubicBezTo>
                    <a:pt x="34" y="157"/>
                    <a:pt x="1" y="234"/>
                    <a:pt x="1" y="321"/>
                  </a:cubicBezTo>
                  <a:cubicBezTo>
                    <a:pt x="1" y="397"/>
                    <a:pt x="30" y="483"/>
                    <a:pt x="96" y="545"/>
                  </a:cubicBezTo>
                  <a:cubicBezTo>
                    <a:pt x="160" y="613"/>
                    <a:pt x="246" y="647"/>
                    <a:pt x="322" y="651"/>
                  </a:cubicBezTo>
                  <a:cubicBezTo>
                    <a:pt x="404" y="651"/>
                    <a:pt x="481" y="618"/>
                    <a:pt x="557" y="556"/>
                  </a:cubicBezTo>
                  <a:cubicBezTo>
                    <a:pt x="610" y="493"/>
                    <a:pt x="649" y="407"/>
                    <a:pt x="649" y="330"/>
                  </a:cubicBezTo>
                  <a:cubicBezTo>
                    <a:pt x="649" y="244"/>
                    <a:pt x="615" y="166"/>
                    <a:pt x="552" y="90"/>
                  </a:cubicBezTo>
                  <a:cubicBezTo>
                    <a:pt x="495" y="31"/>
                    <a:pt x="41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93" name="Google Shape;293;p2"/>
            <p:cNvSpPr/>
            <p:nvPr/>
          </p:nvSpPr>
          <p:spPr>
            <a:xfrm>
              <a:off x="-5154000" y="3669250"/>
              <a:ext cx="16325" cy="16100"/>
            </a:xfrm>
            <a:custGeom>
              <a:avLst/>
              <a:gdLst/>
              <a:ahLst/>
              <a:cxnLst/>
              <a:rect l="l" t="t" r="r" b="b"/>
              <a:pathLst>
                <a:path w="653" h="644" extrusionOk="0">
                  <a:moveTo>
                    <a:pt x="330" y="0"/>
                  </a:moveTo>
                  <a:cubicBezTo>
                    <a:pt x="246" y="0"/>
                    <a:pt x="163" y="31"/>
                    <a:pt x="106" y="91"/>
                  </a:cubicBezTo>
                  <a:cubicBezTo>
                    <a:pt x="48" y="144"/>
                    <a:pt x="5" y="226"/>
                    <a:pt x="0" y="312"/>
                  </a:cubicBezTo>
                  <a:cubicBezTo>
                    <a:pt x="0" y="398"/>
                    <a:pt x="33" y="475"/>
                    <a:pt x="97" y="542"/>
                  </a:cubicBezTo>
                  <a:cubicBezTo>
                    <a:pt x="159" y="609"/>
                    <a:pt x="235" y="638"/>
                    <a:pt x="321" y="644"/>
                  </a:cubicBezTo>
                  <a:cubicBezTo>
                    <a:pt x="408" y="644"/>
                    <a:pt x="494" y="615"/>
                    <a:pt x="562" y="547"/>
                  </a:cubicBezTo>
                  <a:cubicBezTo>
                    <a:pt x="615" y="485"/>
                    <a:pt x="648" y="408"/>
                    <a:pt x="648" y="321"/>
                  </a:cubicBezTo>
                  <a:cubicBezTo>
                    <a:pt x="653" y="235"/>
                    <a:pt x="620" y="148"/>
                    <a:pt x="567" y="97"/>
                  </a:cubicBezTo>
                  <a:cubicBezTo>
                    <a:pt x="501" y="31"/>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94" name="Google Shape;294;p2"/>
            <p:cNvSpPr/>
            <p:nvPr/>
          </p:nvSpPr>
          <p:spPr>
            <a:xfrm>
              <a:off x="-5121850" y="3702000"/>
              <a:ext cx="16200" cy="16075"/>
            </a:xfrm>
            <a:custGeom>
              <a:avLst/>
              <a:gdLst/>
              <a:ahLst/>
              <a:cxnLst/>
              <a:rect l="l" t="t" r="r" b="b"/>
              <a:pathLst>
                <a:path w="648" h="643" extrusionOk="0">
                  <a:moveTo>
                    <a:pt x="327" y="0"/>
                  </a:moveTo>
                  <a:cubicBezTo>
                    <a:pt x="240" y="0"/>
                    <a:pt x="151" y="31"/>
                    <a:pt x="91" y="91"/>
                  </a:cubicBezTo>
                  <a:cubicBezTo>
                    <a:pt x="34" y="144"/>
                    <a:pt x="0" y="231"/>
                    <a:pt x="0" y="317"/>
                  </a:cubicBezTo>
                  <a:cubicBezTo>
                    <a:pt x="0" y="403"/>
                    <a:pt x="29" y="479"/>
                    <a:pt x="82" y="543"/>
                  </a:cubicBezTo>
                  <a:cubicBezTo>
                    <a:pt x="149" y="609"/>
                    <a:pt x="221" y="643"/>
                    <a:pt x="322" y="643"/>
                  </a:cubicBezTo>
                  <a:cubicBezTo>
                    <a:pt x="408" y="643"/>
                    <a:pt x="480" y="614"/>
                    <a:pt x="547" y="552"/>
                  </a:cubicBezTo>
                  <a:cubicBezTo>
                    <a:pt x="614" y="485"/>
                    <a:pt x="647" y="413"/>
                    <a:pt x="647" y="326"/>
                  </a:cubicBezTo>
                  <a:cubicBezTo>
                    <a:pt x="647" y="240"/>
                    <a:pt x="605" y="153"/>
                    <a:pt x="552" y="96"/>
                  </a:cubicBezTo>
                  <a:cubicBezTo>
                    <a:pt x="499" y="31"/>
                    <a:pt x="414"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95" name="Google Shape;295;p2"/>
            <p:cNvSpPr/>
            <p:nvPr/>
          </p:nvSpPr>
          <p:spPr>
            <a:xfrm>
              <a:off x="-5090075" y="3734875"/>
              <a:ext cx="16350" cy="15975"/>
            </a:xfrm>
            <a:custGeom>
              <a:avLst/>
              <a:gdLst/>
              <a:ahLst/>
              <a:cxnLst/>
              <a:rect l="l" t="t" r="r" b="b"/>
              <a:pathLst>
                <a:path w="654" h="639" extrusionOk="0">
                  <a:moveTo>
                    <a:pt x="321" y="0"/>
                  </a:moveTo>
                  <a:cubicBezTo>
                    <a:pt x="239" y="0"/>
                    <a:pt x="157" y="29"/>
                    <a:pt x="92" y="86"/>
                  </a:cubicBezTo>
                  <a:cubicBezTo>
                    <a:pt x="39" y="149"/>
                    <a:pt x="5" y="235"/>
                    <a:pt x="5" y="311"/>
                  </a:cubicBezTo>
                  <a:cubicBezTo>
                    <a:pt x="1" y="398"/>
                    <a:pt x="34" y="475"/>
                    <a:pt x="96" y="552"/>
                  </a:cubicBezTo>
                  <a:cubicBezTo>
                    <a:pt x="159" y="604"/>
                    <a:pt x="235" y="638"/>
                    <a:pt x="322" y="638"/>
                  </a:cubicBezTo>
                  <a:cubicBezTo>
                    <a:pt x="327" y="639"/>
                    <a:pt x="332" y="639"/>
                    <a:pt x="338" y="639"/>
                  </a:cubicBezTo>
                  <a:cubicBezTo>
                    <a:pt x="418" y="639"/>
                    <a:pt x="490" y="606"/>
                    <a:pt x="562" y="546"/>
                  </a:cubicBezTo>
                  <a:cubicBezTo>
                    <a:pt x="614" y="484"/>
                    <a:pt x="649" y="408"/>
                    <a:pt x="649" y="322"/>
                  </a:cubicBezTo>
                  <a:cubicBezTo>
                    <a:pt x="653" y="244"/>
                    <a:pt x="620" y="158"/>
                    <a:pt x="557" y="96"/>
                  </a:cubicBezTo>
                  <a:cubicBezTo>
                    <a:pt x="491" y="32"/>
                    <a:pt x="406"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96" name="Google Shape;296;p2"/>
            <p:cNvSpPr/>
            <p:nvPr/>
          </p:nvSpPr>
          <p:spPr>
            <a:xfrm>
              <a:off x="-5058175" y="3767700"/>
              <a:ext cx="16225" cy="15875"/>
            </a:xfrm>
            <a:custGeom>
              <a:avLst/>
              <a:gdLst/>
              <a:ahLst/>
              <a:cxnLst/>
              <a:rect l="l" t="t" r="r" b="b"/>
              <a:pathLst>
                <a:path w="649" h="635" extrusionOk="0">
                  <a:moveTo>
                    <a:pt x="317" y="0"/>
                  </a:moveTo>
                  <a:cubicBezTo>
                    <a:pt x="235" y="0"/>
                    <a:pt x="154" y="28"/>
                    <a:pt x="102" y="83"/>
                  </a:cubicBezTo>
                  <a:cubicBezTo>
                    <a:pt x="35" y="150"/>
                    <a:pt x="0" y="236"/>
                    <a:pt x="0" y="322"/>
                  </a:cubicBezTo>
                  <a:cubicBezTo>
                    <a:pt x="0" y="409"/>
                    <a:pt x="29" y="481"/>
                    <a:pt x="97" y="548"/>
                  </a:cubicBezTo>
                  <a:cubicBezTo>
                    <a:pt x="150" y="601"/>
                    <a:pt x="231" y="634"/>
                    <a:pt x="317" y="634"/>
                  </a:cubicBezTo>
                  <a:cubicBezTo>
                    <a:pt x="322" y="635"/>
                    <a:pt x="328" y="635"/>
                    <a:pt x="333" y="635"/>
                  </a:cubicBezTo>
                  <a:cubicBezTo>
                    <a:pt x="414" y="635"/>
                    <a:pt x="493" y="602"/>
                    <a:pt x="547" y="553"/>
                  </a:cubicBezTo>
                  <a:cubicBezTo>
                    <a:pt x="615" y="491"/>
                    <a:pt x="644" y="419"/>
                    <a:pt x="649" y="333"/>
                  </a:cubicBezTo>
                  <a:cubicBezTo>
                    <a:pt x="649" y="246"/>
                    <a:pt x="620" y="160"/>
                    <a:pt x="562" y="102"/>
                  </a:cubicBezTo>
                  <a:cubicBezTo>
                    <a:pt x="502" y="34"/>
                    <a:pt x="409"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97" name="Google Shape;297;p2"/>
            <p:cNvSpPr/>
            <p:nvPr/>
          </p:nvSpPr>
          <p:spPr>
            <a:xfrm>
              <a:off x="-5026375" y="3800500"/>
              <a:ext cx="16200" cy="16175"/>
            </a:xfrm>
            <a:custGeom>
              <a:avLst/>
              <a:gdLst/>
              <a:ahLst/>
              <a:cxnLst/>
              <a:rect l="l" t="t" r="r" b="b"/>
              <a:pathLst>
                <a:path w="648" h="647" extrusionOk="0">
                  <a:moveTo>
                    <a:pt x="322" y="1"/>
                  </a:moveTo>
                  <a:cubicBezTo>
                    <a:pt x="240" y="1"/>
                    <a:pt x="157" y="32"/>
                    <a:pt x="92" y="95"/>
                  </a:cubicBezTo>
                  <a:cubicBezTo>
                    <a:pt x="39" y="157"/>
                    <a:pt x="5" y="234"/>
                    <a:pt x="5" y="321"/>
                  </a:cubicBezTo>
                  <a:cubicBezTo>
                    <a:pt x="1" y="397"/>
                    <a:pt x="34" y="469"/>
                    <a:pt x="96" y="546"/>
                  </a:cubicBezTo>
                  <a:cubicBezTo>
                    <a:pt x="159" y="613"/>
                    <a:pt x="236" y="647"/>
                    <a:pt x="322" y="647"/>
                  </a:cubicBezTo>
                  <a:cubicBezTo>
                    <a:pt x="408" y="647"/>
                    <a:pt x="495" y="618"/>
                    <a:pt x="548" y="556"/>
                  </a:cubicBezTo>
                  <a:cubicBezTo>
                    <a:pt x="615" y="489"/>
                    <a:pt x="648" y="416"/>
                    <a:pt x="648" y="330"/>
                  </a:cubicBezTo>
                  <a:cubicBezTo>
                    <a:pt x="648" y="244"/>
                    <a:pt x="619" y="157"/>
                    <a:pt x="557" y="104"/>
                  </a:cubicBezTo>
                  <a:cubicBezTo>
                    <a:pt x="495" y="36"/>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98" name="Google Shape;298;p2"/>
            <p:cNvSpPr/>
            <p:nvPr/>
          </p:nvSpPr>
          <p:spPr>
            <a:xfrm>
              <a:off x="-4994475" y="3833425"/>
              <a:ext cx="16200" cy="16025"/>
            </a:xfrm>
            <a:custGeom>
              <a:avLst/>
              <a:gdLst/>
              <a:ahLst/>
              <a:cxnLst/>
              <a:rect l="l" t="t" r="r" b="b"/>
              <a:pathLst>
                <a:path w="648" h="641" extrusionOk="0">
                  <a:moveTo>
                    <a:pt x="326" y="1"/>
                  </a:moveTo>
                  <a:cubicBezTo>
                    <a:pt x="240" y="1"/>
                    <a:pt x="155" y="30"/>
                    <a:pt x="101" y="87"/>
                  </a:cubicBezTo>
                  <a:cubicBezTo>
                    <a:pt x="34" y="140"/>
                    <a:pt x="1" y="227"/>
                    <a:pt x="1" y="313"/>
                  </a:cubicBezTo>
                  <a:cubicBezTo>
                    <a:pt x="1" y="399"/>
                    <a:pt x="29" y="477"/>
                    <a:pt x="96" y="539"/>
                  </a:cubicBezTo>
                  <a:cubicBezTo>
                    <a:pt x="158" y="606"/>
                    <a:pt x="231" y="640"/>
                    <a:pt x="317" y="640"/>
                  </a:cubicBezTo>
                  <a:cubicBezTo>
                    <a:pt x="323" y="640"/>
                    <a:pt x="328" y="640"/>
                    <a:pt x="333" y="640"/>
                  </a:cubicBezTo>
                  <a:cubicBezTo>
                    <a:pt x="414" y="640"/>
                    <a:pt x="494" y="607"/>
                    <a:pt x="557" y="548"/>
                  </a:cubicBezTo>
                  <a:cubicBezTo>
                    <a:pt x="610" y="486"/>
                    <a:pt x="643" y="410"/>
                    <a:pt x="648" y="323"/>
                  </a:cubicBezTo>
                  <a:cubicBezTo>
                    <a:pt x="648" y="237"/>
                    <a:pt x="614" y="151"/>
                    <a:pt x="561" y="98"/>
                  </a:cubicBezTo>
                  <a:cubicBezTo>
                    <a:pt x="503" y="32"/>
                    <a:pt x="414"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99" name="Google Shape;299;p2"/>
            <p:cNvSpPr/>
            <p:nvPr/>
          </p:nvSpPr>
          <p:spPr>
            <a:xfrm>
              <a:off x="-4962700" y="3866275"/>
              <a:ext cx="16575" cy="16000"/>
            </a:xfrm>
            <a:custGeom>
              <a:avLst/>
              <a:gdLst/>
              <a:ahLst/>
              <a:cxnLst/>
              <a:rect l="l" t="t" r="r" b="b"/>
              <a:pathLst>
                <a:path w="663" h="640" extrusionOk="0">
                  <a:moveTo>
                    <a:pt x="330" y="1"/>
                  </a:moveTo>
                  <a:cubicBezTo>
                    <a:pt x="245" y="1"/>
                    <a:pt x="161" y="30"/>
                    <a:pt x="102" y="88"/>
                  </a:cubicBezTo>
                  <a:cubicBezTo>
                    <a:pt x="49" y="151"/>
                    <a:pt x="5" y="223"/>
                    <a:pt x="1" y="309"/>
                  </a:cubicBezTo>
                  <a:cubicBezTo>
                    <a:pt x="1" y="396"/>
                    <a:pt x="45" y="472"/>
                    <a:pt x="107" y="549"/>
                  </a:cubicBezTo>
                  <a:cubicBezTo>
                    <a:pt x="169" y="602"/>
                    <a:pt x="246" y="635"/>
                    <a:pt x="332" y="640"/>
                  </a:cubicBezTo>
                  <a:cubicBezTo>
                    <a:pt x="408" y="640"/>
                    <a:pt x="495" y="607"/>
                    <a:pt x="557" y="544"/>
                  </a:cubicBezTo>
                  <a:cubicBezTo>
                    <a:pt x="625" y="482"/>
                    <a:pt x="658" y="405"/>
                    <a:pt x="658" y="319"/>
                  </a:cubicBezTo>
                  <a:cubicBezTo>
                    <a:pt x="663" y="232"/>
                    <a:pt x="620" y="161"/>
                    <a:pt x="567" y="93"/>
                  </a:cubicBezTo>
                  <a:cubicBezTo>
                    <a:pt x="506" y="32"/>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0" name="Google Shape;300;p2"/>
            <p:cNvSpPr/>
            <p:nvPr/>
          </p:nvSpPr>
          <p:spPr>
            <a:xfrm>
              <a:off x="-4930525" y="3899075"/>
              <a:ext cx="16200" cy="15975"/>
            </a:xfrm>
            <a:custGeom>
              <a:avLst/>
              <a:gdLst/>
              <a:ahLst/>
              <a:cxnLst/>
              <a:rect l="l" t="t" r="r" b="b"/>
              <a:pathLst>
                <a:path w="648" h="639" extrusionOk="0">
                  <a:moveTo>
                    <a:pt x="321" y="1"/>
                  </a:moveTo>
                  <a:cubicBezTo>
                    <a:pt x="238" y="1"/>
                    <a:pt x="155" y="30"/>
                    <a:pt x="91" y="87"/>
                  </a:cubicBezTo>
                  <a:cubicBezTo>
                    <a:pt x="33" y="149"/>
                    <a:pt x="0" y="225"/>
                    <a:pt x="0" y="311"/>
                  </a:cubicBezTo>
                  <a:cubicBezTo>
                    <a:pt x="0" y="398"/>
                    <a:pt x="29" y="484"/>
                    <a:pt x="82" y="537"/>
                  </a:cubicBezTo>
                  <a:cubicBezTo>
                    <a:pt x="149" y="605"/>
                    <a:pt x="235" y="638"/>
                    <a:pt x="317" y="638"/>
                  </a:cubicBezTo>
                  <a:cubicBezTo>
                    <a:pt x="403" y="638"/>
                    <a:pt x="479" y="610"/>
                    <a:pt x="547" y="547"/>
                  </a:cubicBezTo>
                  <a:cubicBezTo>
                    <a:pt x="609" y="490"/>
                    <a:pt x="647" y="403"/>
                    <a:pt x="647" y="322"/>
                  </a:cubicBezTo>
                  <a:cubicBezTo>
                    <a:pt x="647" y="244"/>
                    <a:pt x="614" y="158"/>
                    <a:pt x="552" y="91"/>
                  </a:cubicBezTo>
                  <a:cubicBezTo>
                    <a:pt x="489" y="31"/>
                    <a:pt x="405"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1" name="Google Shape;301;p2"/>
            <p:cNvSpPr/>
            <p:nvPr/>
          </p:nvSpPr>
          <p:spPr>
            <a:xfrm>
              <a:off x="-4898750" y="3931900"/>
              <a:ext cx="16200" cy="16250"/>
            </a:xfrm>
            <a:custGeom>
              <a:avLst/>
              <a:gdLst/>
              <a:ahLst/>
              <a:cxnLst/>
              <a:rect l="l" t="t" r="r" b="b"/>
              <a:pathLst>
                <a:path w="648" h="650" extrusionOk="0">
                  <a:moveTo>
                    <a:pt x="329" y="0"/>
                  </a:moveTo>
                  <a:cubicBezTo>
                    <a:pt x="245" y="0"/>
                    <a:pt x="161" y="30"/>
                    <a:pt x="100" y="92"/>
                  </a:cubicBezTo>
                  <a:cubicBezTo>
                    <a:pt x="38" y="145"/>
                    <a:pt x="5" y="232"/>
                    <a:pt x="0" y="318"/>
                  </a:cubicBezTo>
                  <a:cubicBezTo>
                    <a:pt x="0" y="395"/>
                    <a:pt x="34" y="481"/>
                    <a:pt x="96" y="548"/>
                  </a:cubicBezTo>
                  <a:cubicBezTo>
                    <a:pt x="158" y="610"/>
                    <a:pt x="235" y="645"/>
                    <a:pt x="322" y="650"/>
                  </a:cubicBezTo>
                  <a:cubicBezTo>
                    <a:pt x="408" y="650"/>
                    <a:pt x="494" y="606"/>
                    <a:pt x="547" y="553"/>
                  </a:cubicBezTo>
                  <a:cubicBezTo>
                    <a:pt x="614" y="491"/>
                    <a:pt x="647" y="415"/>
                    <a:pt x="647" y="328"/>
                  </a:cubicBezTo>
                  <a:cubicBezTo>
                    <a:pt x="647" y="242"/>
                    <a:pt x="619" y="156"/>
                    <a:pt x="556" y="88"/>
                  </a:cubicBezTo>
                  <a:cubicBezTo>
                    <a:pt x="497" y="30"/>
                    <a:pt x="413"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2" name="Google Shape;302;p2"/>
            <p:cNvSpPr/>
            <p:nvPr/>
          </p:nvSpPr>
          <p:spPr>
            <a:xfrm>
              <a:off x="-4866850" y="3964775"/>
              <a:ext cx="16225" cy="16100"/>
            </a:xfrm>
            <a:custGeom>
              <a:avLst/>
              <a:gdLst/>
              <a:ahLst/>
              <a:cxnLst/>
              <a:rect l="l" t="t" r="r" b="b"/>
              <a:pathLst>
                <a:path w="649" h="644" extrusionOk="0">
                  <a:moveTo>
                    <a:pt x="325" y="0"/>
                  </a:moveTo>
                  <a:cubicBezTo>
                    <a:pt x="240" y="0"/>
                    <a:pt x="156" y="29"/>
                    <a:pt x="101" y="83"/>
                  </a:cubicBezTo>
                  <a:cubicBezTo>
                    <a:pt x="44" y="145"/>
                    <a:pt x="0" y="227"/>
                    <a:pt x="0" y="313"/>
                  </a:cubicBezTo>
                  <a:cubicBezTo>
                    <a:pt x="0" y="400"/>
                    <a:pt x="39" y="476"/>
                    <a:pt x="91" y="544"/>
                  </a:cubicBezTo>
                  <a:cubicBezTo>
                    <a:pt x="159" y="610"/>
                    <a:pt x="230" y="644"/>
                    <a:pt x="317" y="644"/>
                  </a:cubicBezTo>
                  <a:cubicBezTo>
                    <a:pt x="414" y="644"/>
                    <a:pt x="490" y="601"/>
                    <a:pt x="547" y="548"/>
                  </a:cubicBezTo>
                  <a:cubicBezTo>
                    <a:pt x="609" y="495"/>
                    <a:pt x="644" y="409"/>
                    <a:pt x="648" y="322"/>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3" name="Google Shape;303;p2"/>
            <p:cNvSpPr/>
            <p:nvPr/>
          </p:nvSpPr>
          <p:spPr>
            <a:xfrm>
              <a:off x="-4835075" y="3997575"/>
              <a:ext cx="16225" cy="16075"/>
            </a:xfrm>
            <a:custGeom>
              <a:avLst/>
              <a:gdLst/>
              <a:ahLst/>
              <a:cxnLst/>
              <a:rect l="l" t="t" r="r" b="b"/>
              <a:pathLst>
                <a:path w="649" h="643" extrusionOk="0">
                  <a:moveTo>
                    <a:pt x="329" y="1"/>
                  </a:moveTo>
                  <a:cubicBezTo>
                    <a:pt x="248" y="1"/>
                    <a:pt x="167" y="30"/>
                    <a:pt x="102" y="91"/>
                  </a:cubicBezTo>
                  <a:cubicBezTo>
                    <a:pt x="40" y="153"/>
                    <a:pt x="6" y="229"/>
                    <a:pt x="0" y="315"/>
                  </a:cubicBezTo>
                  <a:cubicBezTo>
                    <a:pt x="0" y="401"/>
                    <a:pt x="35" y="479"/>
                    <a:pt x="106" y="551"/>
                  </a:cubicBezTo>
                  <a:cubicBezTo>
                    <a:pt x="159" y="609"/>
                    <a:pt x="246" y="642"/>
                    <a:pt x="323" y="642"/>
                  </a:cubicBezTo>
                  <a:cubicBezTo>
                    <a:pt x="409" y="642"/>
                    <a:pt x="485" y="613"/>
                    <a:pt x="558" y="551"/>
                  </a:cubicBezTo>
                  <a:cubicBezTo>
                    <a:pt x="615" y="483"/>
                    <a:pt x="649" y="412"/>
                    <a:pt x="649" y="325"/>
                  </a:cubicBezTo>
                  <a:cubicBezTo>
                    <a:pt x="649" y="239"/>
                    <a:pt x="620" y="162"/>
                    <a:pt x="567" y="95"/>
                  </a:cubicBezTo>
                  <a:cubicBezTo>
                    <a:pt x="500" y="33"/>
                    <a:pt x="41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4" name="Google Shape;304;p2"/>
            <p:cNvSpPr/>
            <p:nvPr/>
          </p:nvSpPr>
          <p:spPr>
            <a:xfrm>
              <a:off x="-5183750" y="3474550"/>
              <a:ext cx="16350" cy="16125"/>
            </a:xfrm>
            <a:custGeom>
              <a:avLst/>
              <a:gdLst/>
              <a:ahLst/>
              <a:cxnLst/>
              <a:rect l="l" t="t" r="r" b="b"/>
              <a:pathLst>
                <a:path w="654" h="645" extrusionOk="0">
                  <a:moveTo>
                    <a:pt x="328" y="1"/>
                  </a:moveTo>
                  <a:cubicBezTo>
                    <a:pt x="242" y="1"/>
                    <a:pt x="157" y="30"/>
                    <a:pt x="101" y="83"/>
                  </a:cubicBezTo>
                  <a:cubicBezTo>
                    <a:pt x="49" y="135"/>
                    <a:pt x="5" y="221"/>
                    <a:pt x="1" y="318"/>
                  </a:cubicBezTo>
                  <a:cubicBezTo>
                    <a:pt x="1" y="405"/>
                    <a:pt x="34" y="481"/>
                    <a:pt x="96" y="544"/>
                  </a:cubicBezTo>
                  <a:cubicBezTo>
                    <a:pt x="158" y="611"/>
                    <a:pt x="236" y="644"/>
                    <a:pt x="322" y="644"/>
                  </a:cubicBezTo>
                  <a:cubicBezTo>
                    <a:pt x="327" y="644"/>
                    <a:pt x="332" y="644"/>
                    <a:pt x="338" y="644"/>
                  </a:cubicBezTo>
                  <a:cubicBezTo>
                    <a:pt x="419" y="644"/>
                    <a:pt x="498" y="611"/>
                    <a:pt x="548" y="553"/>
                  </a:cubicBezTo>
                  <a:cubicBezTo>
                    <a:pt x="614" y="491"/>
                    <a:pt x="648" y="414"/>
                    <a:pt x="648" y="327"/>
                  </a:cubicBezTo>
                  <a:cubicBezTo>
                    <a:pt x="654" y="232"/>
                    <a:pt x="619" y="145"/>
                    <a:pt x="557" y="88"/>
                  </a:cubicBezTo>
                  <a:cubicBezTo>
                    <a:pt x="498" y="29"/>
                    <a:pt x="412"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5" name="Google Shape;305;p2"/>
            <p:cNvSpPr/>
            <p:nvPr/>
          </p:nvSpPr>
          <p:spPr>
            <a:xfrm>
              <a:off x="-5151850" y="3507350"/>
              <a:ext cx="16225" cy="16200"/>
            </a:xfrm>
            <a:custGeom>
              <a:avLst/>
              <a:gdLst/>
              <a:ahLst/>
              <a:cxnLst/>
              <a:rect l="l" t="t" r="r" b="b"/>
              <a:pathLst>
                <a:path w="649" h="648" extrusionOk="0">
                  <a:moveTo>
                    <a:pt x="329" y="0"/>
                  </a:moveTo>
                  <a:cubicBezTo>
                    <a:pt x="247" y="0"/>
                    <a:pt x="165" y="32"/>
                    <a:pt x="102" y="96"/>
                  </a:cubicBezTo>
                  <a:cubicBezTo>
                    <a:pt x="34" y="158"/>
                    <a:pt x="0" y="229"/>
                    <a:pt x="0" y="315"/>
                  </a:cubicBezTo>
                  <a:cubicBezTo>
                    <a:pt x="0" y="393"/>
                    <a:pt x="29" y="479"/>
                    <a:pt x="91" y="546"/>
                  </a:cubicBezTo>
                  <a:cubicBezTo>
                    <a:pt x="159" y="608"/>
                    <a:pt x="246" y="642"/>
                    <a:pt x="317" y="647"/>
                  </a:cubicBezTo>
                  <a:cubicBezTo>
                    <a:pt x="403" y="647"/>
                    <a:pt x="481" y="614"/>
                    <a:pt x="558" y="550"/>
                  </a:cubicBezTo>
                  <a:cubicBezTo>
                    <a:pt x="610" y="488"/>
                    <a:pt x="649" y="402"/>
                    <a:pt x="649" y="326"/>
                  </a:cubicBezTo>
                  <a:cubicBezTo>
                    <a:pt x="649" y="239"/>
                    <a:pt x="615" y="162"/>
                    <a:pt x="562" y="100"/>
                  </a:cubicBezTo>
                  <a:cubicBezTo>
                    <a:pt x="499" y="34"/>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6" name="Google Shape;306;p2"/>
            <p:cNvSpPr/>
            <p:nvPr/>
          </p:nvSpPr>
          <p:spPr>
            <a:xfrm>
              <a:off x="-5120075" y="3540100"/>
              <a:ext cx="16575" cy="16175"/>
            </a:xfrm>
            <a:custGeom>
              <a:avLst/>
              <a:gdLst/>
              <a:ahLst/>
              <a:cxnLst/>
              <a:rect l="l" t="t" r="r" b="b"/>
              <a:pathLst>
                <a:path w="663" h="647" extrusionOk="0">
                  <a:moveTo>
                    <a:pt x="332" y="0"/>
                  </a:moveTo>
                  <a:cubicBezTo>
                    <a:pt x="250" y="0"/>
                    <a:pt x="168" y="31"/>
                    <a:pt x="102" y="95"/>
                  </a:cubicBezTo>
                  <a:cubicBezTo>
                    <a:pt x="40" y="157"/>
                    <a:pt x="6" y="234"/>
                    <a:pt x="1" y="320"/>
                  </a:cubicBezTo>
                  <a:cubicBezTo>
                    <a:pt x="1" y="407"/>
                    <a:pt x="35" y="478"/>
                    <a:pt x="107" y="555"/>
                  </a:cubicBezTo>
                  <a:cubicBezTo>
                    <a:pt x="169" y="613"/>
                    <a:pt x="246" y="646"/>
                    <a:pt x="332" y="646"/>
                  </a:cubicBezTo>
                  <a:cubicBezTo>
                    <a:pt x="409" y="646"/>
                    <a:pt x="496" y="618"/>
                    <a:pt x="558" y="551"/>
                  </a:cubicBezTo>
                  <a:cubicBezTo>
                    <a:pt x="625" y="489"/>
                    <a:pt x="658" y="416"/>
                    <a:pt x="658" y="330"/>
                  </a:cubicBezTo>
                  <a:cubicBezTo>
                    <a:pt x="663" y="243"/>
                    <a:pt x="629" y="167"/>
                    <a:pt x="567" y="99"/>
                  </a:cubicBezTo>
                  <a:cubicBezTo>
                    <a:pt x="502" y="34"/>
                    <a:pt x="417"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7" name="Google Shape;307;p2"/>
            <p:cNvSpPr/>
            <p:nvPr/>
          </p:nvSpPr>
          <p:spPr>
            <a:xfrm>
              <a:off x="-5087925" y="3573100"/>
              <a:ext cx="16250" cy="15950"/>
            </a:xfrm>
            <a:custGeom>
              <a:avLst/>
              <a:gdLst/>
              <a:ahLst/>
              <a:cxnLst/>
              <a:rect l="l" t="t" r="r" b="b"/>
              <a:pathLst>
                <a:path w="650" h="638" extrusionOk="0">
                  <a:moveTo>
                    <a:pt x="314" y="1"/>
                  </a:moveTo>
                  <a:cubicBezTo>
                    <a:pt x="232" y="1"/>
                    <a:pt x="150" y="30"/>
                    <a:pt x="92" y="85"/>
                  </a:cubicBezTo>
                  <a:cubicBezTo>
                    <a:pt x="34" y="147"/>
                    <a:pt x="1" y="234"/>
                    <a:pt x="1" y="310"/>
                  </a:cubicBezTo>
                  <a:cubicBezTo>
                    <a:pt x="1" y="396"/>
                    <a:pt x="30" y="473"/>
                    <a:pt x="96" y="550"/>
                  </a:cubicBezTo>
                  <a:cubicBezTo>
                    <a:pt x="160" y="603"/>
                    <a:pt x="231" y="637"/>
                    <a:pt x="318" y="637"/>
                  </a:cubicBezTo>
                  <a:cubicBezTo>
                    <a:pt x="323" y="637"/>
                    <a:pt x="328" y="637"/>
                    <a:pt x="333" y="637"/>
                  </a:cubicBezTo>
                  <a:cubicBezTo>
                    <a:pt x="413" y="637"/>
                    <a:pt x="485" y="604"/>
                    <a:pt x="548" y="546"/>
                  </a:cubicBezTo>
                  <a:cubicBezTo>
                    <a:pt x="615" y="493"/>
                    <a:pt x="643" y="406"/>
                    <a:pt x="649" y="320"/>
                  </a:cubicBezTo>
                  <a:cubicBezTo>
                    <a:pt x="649" y="234"/>
                    <a:pt x="605" y="147"/>
                    <a:pt x="552" y="104"/>
                  </a:cubicBezTo>
                  <a:cubicBezTo>
                    <a:pt x="493" y="34"/>
                    <a:pt x="403"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8" name="Google Shape;308;p2"/>
            <p:cNvSpPr/>
            <p:nvPr/>
          </p:nvSpPr>
          <p:spPr>
            <a:xfrm>
              <a:off x="-5056125" y="3605875"/>
              <a:ext cx="16225" cy="15900"/>
            </a:xfrm>
            <a:custGeom>
              <a:avLst/>
              <a:gdLst/>
              <a:ahLst/>
              <a:cxnLst/>
              <a:rect l="l" t="t" r="r" b="b"/>
              <a:pathLst>
                <a:path w="649" h="636" extrusionOk="0">
                  <a:moveTo>
                    <a:pt x="319" y="1"/>
                  </a:moveTo>
                  <a:cubicBezTo>
                    <a:pt x="236" y="1"/>
                    <a:pt x="154" y="29"/>
                    <a:pt x="101" y="83"/>
                  </a:cubicBezTo>
                  <a:cubicBezTo>
                    <a:pt x="39" y="150"/>
                    <a:pt x="5" y="237"/>
                    <a:pt x="5" y="309"/>
                  </a:cubicBezTo>
                  <a:cubicBezTo>
                    <a:pt x="0" y="395"/>
                    <a:pt x="34" y="473"/>
                    <a:pt x="97" y="549"/>
                  </a:cubicBezTo>
                  <a:cubicBezTo>
                    <a:pt x="149" y="602"/>
                    <a:pt x="235" y="635"/>
                    <a:pt x="321" y="635"/>
                  </a:cubicBezTo>
                  <a:cubicBezTo>
                    <a:pt x="327" y="635"/>
                    <a:pt x="332" y="635"/>
                    <a:pt x="337" y="635"/>
                  </a:cubicBezTo>
                  <a:cubicBezTo>
                    <a:pt x="418" y="635"/>
                    <a:pt x="497" y="603"/>
                    <a:pt x="547" y="553"/>
                  </a:cubicBezTo>
                  <a:cubicBezTo>
                    <a:pt x="615" y="491"/>
                    <a:pt x="648" y="405"/>
                    <a:pt x="648" y="318"/>
                  </a:cubicBezTo>
                  <a:cubicBezTo>
                    <a:pt x="648" y="232"/>
                    <a:pt x="620" y="156"/>
                    <a:pt x="567" y="103"/>
                  </a:cubicBezTo>
                  <a:cubicBezTo>
                    <a:pt x="506" y="35"/>
                    <a:pt x="41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9" name="Google Shape;309;p2"/>
            <p:cNvSpPr/>
            <p:nvPr/>
          </p:nvSpPr>
          <p:spPr>
            <a:xfrm>
              <a:off x="-5024200" y="3638700"/>
              <a:ext cx="16200" cy="16175"/>
            </a:xfrm>
            <a:custGeom>
              <a:avLst/>
              <a:gdLst/>
              <a:ahLst/>
              <a:cxnLst/>
              <a:rect l="l" t="t" r="r" b="b"/>
              <a:pathLst>
                <a:path w="648" h="647" extrusionOk="0">
                  <a:moveTo>
                    <a:pt x="332" y="0"/>
                  </a:moveTo>
                  <a:cubicBezTo>
                    <a:pt x="249" y="0"/>
                    <a:pt x="164" y="31"/>
                    <a:pt x="100" y="95"/>
                  </a:cubicBezTo>
                  <a:cubicBezTo>
                    <a:pt x="34" y="157"/>
                    <a:pt x="0" y="234"/>
                    <a:pt x="0" y="320"/>
                  </a:cubicBezTo>
                  <a:cubicBezTo>
                    <a:pt x="0" y="392"/>
                    <a:pt x="29" y="484"/>
                    <a:pt x="96" y="546"/>
                  </a:cubicBezTo>
                  <a:cubicBezTo>
                    <a:pt x="158" y="613"/>
                    <a:pt x="244" y="646"/>
                    <a:pt x="317" y="646"/>
                  </a:cubicBezTo>
                  <a:cubicBezTo>
                    <a:pt x="403" y="646"/>
                    <a:pt x="479" y="617"/>
                    <a:pt x="556" y="555"/>
                  </a:cubicBezTo>
                  <a:cubicBezTo>
                    <a:pt x="609" y="488"/>
                    <a:pt x="643" y="402"/>
                    <a:pt x="647" y="330"/>
                  </a:cubicBezTo>
                  <a:cubicBezTo>
                    <a:pt x="647" y="243"/>
                    <a:pt x="614" y="167"/>
                    <a:pt x="561" y="99"/>
                  </a:cubicBezTo>
                  <a:cubicBezTo>
                    <a:pt x="502" y="34"/>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0" name="Google Shape;310;p2"/>
            <p:cNvSpPr/>
            <p:nvPr/>
          </p:nvSpPr>
          <p:spPr>
            <a:xfrm>
              <a:off x="-4992425" y="3671450"/>
              <a:ext cx="16200" cy="16175"/>
            </a:xfrm>
            <a:custGeom>
              <a:avLst/>
              <a:gdLst/>
              <a:ahLst/>
              <a:cxnLst/>
              <a:rect l="l" t="t" r="r" b="b"/>
              <a:pathLst>
                <a:path w="648" h="647" extrusionOk="0">
                  <a:moveTo>
                    <a:pt x="332" y="0"/>
                  </a:moveTo>
                  <a:cubicBezTo>
                    <a:pt x="249" y="0"/>
                    <a:pt x="166" y="32"/>
                    <a:pt x="101" y="95"/>
                  </a:cubicBezTo>
                  <a:cubicBezTo>
                    <a:pt x="38" y="162"/>
                    <a:pt x="5" y="233"/>
                    <a:pt x="0" y="320"/>
                  </a:cubicBezTo>
                  <a:cubicBezTo>
                    <a:pt x="0" y="397"/>
                    <a:pt x="34" y="483"/>
                    <a:pt x="96" y="545"/>
                  </a:cubicBezTo>
                  <a:cubicBezTo>
                    <a:pt x="158" y="613"/>
                    <a:pt x="245" y="647"/>
                    <a:pt x="322" y="647"/>
                  </a:cubicBezTo>
                  <a:cubicBezTo>
                    <a:pt x="327" y="647"/>
                    <a:pt x="332" y="647"/>
                    <a:pt x="337" y="647"/>
                  </a:cubicBezTo>
                  <a:cubicBezTo>
                    <a:pt x="418" y="647"/>
                    <a:pt x="498" y="613"/>
                    <a:pt x="557" y="545"/>
                  </a:cubicBezTo>
                  <a:cubicBezTo>
                    <a:pt x="623" y="488"/>
                    <a:pt x="648" y="406"/>
                    <a:pt x="648" y="330"/>
                  </a:cubicBezTo>
                  <a:cubicBezTo>
                    <a:pt x="648" y="244"/>
                    <a:pt x="629" y="166"/>
                    <a:pt x="557" y="89"/>
                  </a:cubicBezTo>
                  <a:cubicBezTo>
                    <a:pt x="493" y="30"/>
                    <a:pt x="413"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1" name="Google Shape;311;p2"/>
            <p:cNvSpPr/>
            <p:nvPr/>
          </p:nvSpPr>
          <p:spPr>
            <a:xfrm>
              <a:off x="-4960300" y="3704375"/>
              <a:ext cx="16225" cy="16100"/>
            </a:xfrm>
            <a:custGeom>
              <a:avLst/>
              <a:gdLst/>
              <a:ahLst/>
              <a:cxnLst/>
              <a:rect l="l" t="t" r="r" b="b"/>
              <a:pathLst>
                <a:path w="649" h="644" extrusionOk="0">
                  <a:moveTo>
                    <a:pt x="318" y="0"/>
                  </a:moveTo>
                  <a:cubicBezTo>
                    <a:pt x="235" y="0"/>
                    <a:pt x="152" y="30"/>
                    <a:pt x="93" y="87"/>
                  </a:cubicBezTo>
                  <a:cubicBezTo>
                    <a:pt x="35" y="145"/>
                    <a:pt x="0" y="227"/>
                    <a:pt x="0" y="313"/>
                  </a:cubicBezTo>
                  <a:cubicBezTo>
                    <a:pt x="0" y="399"/>
                    <a:pt x="29" y="476"/>
                    <a:pt x="97" y="552"/>
                  </a:cubicBezTo>
                  <a:cubicBezTo>
                    <a:pt x="159" y="605"/>
                    <a:pt x="236" y="639"/>
                    <a:pt x="317" y="643"/>
                  </a:cubicBezTo>
                  <a:cubicBezTo>
                    <a:pt x="394" y="643"/>
                    <a:pt x="481" y="610"/>
                    <a:pt x="547" y="548"/>
                  </a:cubicBezTo>
                  <a:cubicBezTo>
                    <a:pt x="611" y="486"/>
                    <a:pt x="649" y="408"/>
                    <a:pt x="649" y="322"/>
                  </a:cubicBezTo>
                  <a:cubicBezTo>
                    <a:pt x="649" y="236"/>
                    <a:pt x="605" y="149"/>
                    <a:pt x="553" y="96"/>
                  </a:cubicBezTo>
                  <a:cubicBezTo>
                    <a:pt x="490" y="31"/>
                    <a:pt x="4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2" name="Google Shape;312;p2"/>
            <p:cNvSpPr/>
            <p:nvPr/>
          </p:nvSpPr>
          <p:spPr>
            <a:xfrm>
              <a:off x="-4928500" y="3737225"/>
              <a:ext cx="16325" cy="16000"/>
            </a:xfrm>
            <a:custGeom>
              <a:avLst/>
              <a:gdLst/>
              <a:ahLst/>
              <a:cxnLst/>
              <a:rect l="l" t="t" r="r" b="b"/>
              <a:pathLst>
                <a:path w="653" h="640" extrusionOk="0">
                  <a:moveTo>
                    <a:pt x="321" y="1"/>
                  </a:moveTo>
                  <a:cubicBezTo>
                    <a:pt x="237" y="1"/>
                    <a:pt x="155" y="30"/>
                    <a:pt x="101" y="88"/>
                  </a:cubicBezTo>
                  <a:cubicBezTo>
                    <a:pt x="39" y="150"/>
                    <a:pt x="5" y="228"/>
                    <a:pt x="1" y="314"/>
                  </a:cubicBezTo>
                  <a:cubicBezTo>
                    <a:pt x="1" y="395"/>
                    <a:pt x="34" y="472"/>
                    <a:pt x="96" y="549"/>
                  </a:cubicBezTo>
                  <a:cubicBezTo>
                    <a:pt x="159" y="606"/>
                    <a:pt x="236" y="640"/>
                    <a:pt x="322" y="640"/>
                  </a:cubicBezTo>
                  <a:cubicBezTo>
                    <a:pt x="408" y="640"/>
                    <a:pt x="484" y="611"/>
                    <a:pt x="548" y="549"/>
                  </a:cubicBezTo>
                  <a:cubicBezTo>
                    <a:pt x="615" y="491"/>
                    <a:pt x="648" y="405"/>
                    <a:pt x="648" y="319"/>
                  </a:cubicBezTo>
                  <a:cubicBezTo>
                    <a:pt x="653" y="232"/>
                    <a:pt x="610" y="146"/>
                    <a:pt x="557" y="93"/>
                  </a:cubicBezTo>
                  <a:cubicBezTo>
                    <a:pt x="496"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3" name="Google Shape;313;p2"/>
            <p:cNvSpPr/>
            <p:nvPr/>
          </p:nvSpPr>
          <p:spPr>
            <a:xfrm>
              <a:off x="-4896600" y="3770050"/>
              <a:ext cx="16200" cy="16300"/>
            </a:xfrm>
            <a:custGeom>
              <a:avLst/>
              <a:gdLst/>
              <a:ahLst/>
              <a:cxnLst/>
              <a:rect l="l" t="t" r="r" b="b"/>
              <a:pathLst>
                <a:path w="648" h="652" extrusionOk="0">
                  <a:moveTo>
                    <a:pt x="318" y="0"/>
                  </a:moveTo>
                  <a:cubicBezTo>
                    <a:pt x="236" y="0"/>
                    <a:pt x="154" y="29"/>
                    <a:pt x="101" y="84"/>
                  </a:cubicBezTo>
                  <a:cubicBezTo>
                    <a:pt x="34" y="147"/>
                    <a:pt x="1" y="233"/>
                    <a:pt x="1" y="310"/>
                  </a:cubicBezTo>
                  <a:cubicBezTo>
                    <a:pt x="1" y="406"/>
                    <a:pt x="29" y="483"/>
                    <a:pt x="92" y="545"/>
                  </a:cubicBezTo>
                  <a:cubicBezTo>
                    <a:pt x="145" y="603"/>
                    <a:pt x="231" y="646"/>
                    <a:pt x="317" y="651"/>
                  </a:cubicBezTo>
                  <a:cubicBezTo>
                    <a:pt x="404" y="651"/>
                    <a:pt x="490" y="607"/>
                    <a:pt x="548" y="555"/>
                  </a:cubicBezTo>
                  <a:cubicBezTo>
                    <a:pt x="610" y="492"/>
                    <a:pt x="643" y="416"/>
                    <a:pt x="648" y="319"/>
                  </a:cubicBezTo>
                  <a:cubicBezTo>
                    <a:pt x="648" y="243"/>
                    <a:pt x="614" y="157"/>
                    <a:pt x="552" y="104"/>
                  </a:cubicBezTo>
                  <a:cubicBezTo>
                    <a:pt x="497" y="34"/>
                    <a:pt x="407"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4" name="Google Shape;314;p2"/>
            <p:cNvSpPr/>
            <p:nvPr/>
          </p:nvSpPr>
          <p:spPr>
            <a:xfrm>
              <a:off x="-4864825" y="3802975"/>
              <a:ext cx="16250" cy="16100"/>
            </a:xfrm>
            <a:custGeom>
              <a:avLst/>
              <a:gdLst/>
              <a:ahLst/>
              <a:cxnLst/>
              <a:rect l="l" t="t" r="r" b="b"/>
              <a:pathLst>
                <a:path w="650" h="644" extrusionOk="0">
                  <a:moveTo>
                    <a:pt x="333" y="1"/>
                  </a:moveTo>
                  <a:cubicBezTo>
                    <a:pt x="244" y="1"/>
                    <a:pt x="157" y="32"/>
                    <a:pt x="102" y="92"/>
                  </a:cubicBezTo>
                  <a:cubicBezTo>
                    <a:pt x="39" y="145"/>
                    <a:pt x="6" y="226"/>
                    <a:pt x="1" y="313"/>
                  </a:cubicBezTo>
                  <a:cubicBezTo>
                    <a:pt x="1" y="399"/>
                    <a:pt x="34" y="476"/>
                    <a:pt x="96" y="543"/>
                  </a:cubicBezTo>
                  <a:cubicBezTo>
                    <a:pt x="160" y="610"/>
                    <a:pt x="236" y="643"/>
                    <a:pt x="322" y="643"/>
                  </a:cubicBezTo>
                  <a:cubicBezTo>
                    <a:pt x="409" y="643"/>
                    <a:pt x="495" y="614"/>
                    <a:pt x="548" y="548"/>
                  </a:cubicBezTo>
                  <a:cubicBezTo>
                    <a:pt x="615" y="485"/>
                    <a:pt x="649" y="408"/>
                    <a:pt x="649" y="322"/>
                  </a:cubicBezTo>
                  <a:cubicBezTo>
                    <a:pt x="649" y="236"/>
                    <a:pt x="620" y="149"/>
                    <a:pt x="567" y="96"/>
                  </a:cubicBezTo>
                  <a:cubicBezTo>
                    <a:pt x="510" y="32"/>
                    <a:pt x="42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5" name="Google Shape;315;p2"/>
            <p:cNvSpPr/>
            <p:nvPr/>
          </p:nvSpPr>
          <p:spPr>
            <a:xfrm>
              <a:off x="-4832925" y="3835775"/>
              <a:ext cx="16250" cy="16050"/>
            </a:xfrm>
            <a:custGeom>
              <a:avLst/>
              <a:gdLst/>
              <a:ahLst/>
              <a:cxnLst/>
              <a:rect l="l" t="t" r="r" b="b"/>
              <a:pathLst>
                <a:path w="650" h="642" extrusionOk="0">
                  <a:moveTo>
                    <a:pt x="330" y="0"/>
                  </a:moveTo>
                  <a:cubicBezTo>
                    <a:pt x="248" y="0"/>
                    <a:pt x="165" y="29"/>
                    <a:pt x="102" y="90"/>
                  </a:cubicBezTo>
                  <a:cubicBezTo>
                    <a:pt x="35" y="152"/>
                    <a:pt x="1" y="229"/>
                    <a:pt x="1" y="316"/>
                  </a:cubicBezTo>
                  <a:cubicBezTo>
                    <a:pt x="1" y="402"/>
                    <a:pt x="30" y="478"/>
                    <a:pt x="93" y="551"/>
                  </a:cubicBezTo>
                  <a:cubicBezTo>
                    <a:pt x="160" y="608"/>
                    <a:pt x="241" y="642"/>
                    <a:pt x="317" y="642"/>
                  </a:cubicBezTo>
                  <a:cubicBezTo>
                    <a:pt x="404" y="642"/>
                    <a:pt x="481" y="613"/>
                    <a:pt x="558" y="551"/>
                  </a:cubicBezTo>
                  <a:cubicBezTo>
                    <a:pt x="611" y="483"/>
                    <a:pt x="644" y="411"/>
                    <a:pt x="644" y="325"/>
                  </a:cubicBezTo>
                  <a:cubicBezTo>
                    <a:pt x="649" y="239"/>
                    <a:pt x="616" y="161"/>
                    <a:pt x="563" y="95"/>
                  </a:cubicBezTo>
                  <a:cubicBezTo>
                    <a:pt x="503" y="33"/>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6" name="Google Shape;316;p2"/>
            <p:cNvSpPr/>
            <p:nvPr/>
          </p:nvSpPr>
          <p:spPr>
            <a:xfrm>
              <a:off x="-4800875" y="3868525"/>
              <a:ext cx="16200" cy="16050"/>
            </a:xfrm>
            <a:custGeom>
              <a:avLst/>
              <a:gdLst/>
              <a:ahLst/>
              <a:cxnLst/>
              <a:rect l="l" t="t" r="r" b="b"/>
              <a:pathLst>
                <a:path w="648" h="642" extrusionOk="0">
                  <a:moveTo>
                    <a:pt x="321" y="1"/>
                  </a:moveTo>
                  <a:cubicBezTo>
                    <a:pt x="235" y="1"/>
                    <a:pt x="151" y="32"/>
                    <a:pt x="101" y="89"/>
                  </a:cubicBezTo>
                  <a:cubicBezTo>
                    <a:pt x="38" y="142"/>
                    <a:pt x="5" y="229"/>
                    <a:pt x="5" y="315"/>
                  </a:cubicBezTo>
                  <a:cubicBezTo>
                    <a:pt x="0" y="401"/>
                    <a:pt x="34" y="488"/>
                    <a:pt x="87" y="541"/>
                  </a:cubicBezTo>
                  <a:cubicBezTo>
                    <a:pt x="149" y="607"/>
                    <a:pt x="235" y="641"/>
                    <a:pt x="322" y="641"/>
                  </a:cubicBezTo>
                  <a:cubicBezTo>
                    <a:pt x="327" y="641"/>
                    <a:pt x="333" y="642"/>
                    <a:pt x="338" y="642"/>
                  </a:cubicBezTo>
                  <a:cubicBezTo>
                    <a:pt x="409" y="642"/>
                    <a:pt x="476" y="608"/>
                    <a:pt x="547" y="550"/>
                  </a:cubicBezTo>
                  <a:cubicBezTo>
                    <a:pt x="614" y="488"/>
                    <a:pt x="647" y="411"/>
                    <a:pt x="647" y="324"/>
                  </a:cubicBezTo>
                  <a:cubicBezTo>
                    <a:pt x="647" y="238"/>
                    <a:pt x="609" y="162"/>
                    <a:pt x="557" y="100"/>
                  </a:cubicBezTo>
                  <a:cubicBezTo>
                    <a:pt x="497" y="32"/>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7" name="Google Shape;317;p2"/>
            <p:cNvSpPr/>
            <p:nvPr/>
          </p:nvSpPr>
          <p:spPr>
            <a:xfrm>
              <a:off x="-4768975" y="3901450"/>
              <a:ext cx="16225" cy="15975"/>
            </a:xfrm>
            <a:custGeom>
              <a:avLst/>
              <a:gdLst/>
              <a:ahLst/>
              <a:cxnLst/>
              <a:rect l="l" t="t" r="r" b="b"/>
              <a:pathLst>
                <a:path w="649" h="639" extrusionOk="0">
                  <a:moveTo>
                    <a:pt x="318" y="1"/>
                  </a:moveTo>
                  <a:cubicBezTo>
                    <a:pt x="233" y="1"/>
                    <a:pt x="147" y="30"/>
                    <a:pt x="87" y="87"/>
                  </a:cubicBezTo>
                  <a:cubicBezTo>
                    <a:pt x="34" y="149"/>
                    <a:pt x="0" y="222"/>
                    <a:pt x="0" y="308"/>
                  </a:cubicBezTo>
                  <a:cubicBezTo>
                    <a:pt x="0" y="395"/>
                    <a:pt x="29" y="471"/>
                    <a:pt x="91" y="548"/>
                  </a:cubicBezTo>
                  <a:cubicBezTo>
                    <a:pt x="159" y="605"/>
                    <a:pt x="231" y="634"/>
                    <a:pt x="317" y="639"/>
                  </a:cubicBezTo>
                  <a:cubicBezTo>
                    <a:pt x="394" y="639"/>
                    <a:pt x="480" y="610"/>
                    <a:pt x="547" y="543"/>
                  </a:cubicBezTo>
                  <a:cubicBezTo>
                    <a:pt x="609" y="481"/>
                    <a:pt x="644" y="404"/>
                    <a:pt x="648" y="318"/>
                  </a:cubicBezTo>
                  <a:cubicBezTo>
                    <a:pt x="648" y="231"/>
                    <a:pt x="615" y="154"/>
                    <a:pt x="562" y="101"/>
                  </a:cubicBezTo>
                  <a:cubicBezTo>
                    <a:pt x="502" y="34"/>
                    <a:pt x="411"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8" name="Google Shape;318;p2"/>
            <p:cNvSpPr/>
            <p:nvPr/>
          </p:nvSpPr>
          <p:spPr>
            <a:xfrm>
              <a:off x="-4737200" y="3934200"/>
              <a:ext cx="16225" cy="16000"/>
            </a:xfrm>
            <a:custGeom>
              <a:avLst/>
              <a:gdLst/>
              <a:ahLst/>
              <a:cxnLst/>
              <a:rect l="l" t="t" r="r" b="b"/>
              <a:pathLst>
                <a:path w="649" h="640" extrusionOk="0">
                  <a:moveTo>
                    <a:pt x="321" y="0"/>
                  </a:moveTo>
                  <a:cubicBezTo>
                    <a:pt x="237" y="0"/>
                    <a:pt x="155" y="29"/>
                    <a:pt x="102" y="87"/>
                  </a:cubicBezTo>
                  <a:cubicBezTo>
                    <a:pt x="40" y="150"/>
                    <a:pt x="0" y="236"/>
                    <a:pt x="0" y="323"/>
                  </a:cubicBezTo>
                  <a:cubicBezTo>
                    <a:pt x="0" y="409"/>
                    <a:pt x="35" y="485"/>
                    <a:pt x="97" y="547"/>
                  </a:cubicBezTo>
                  <a:cubicBezTo>
                    <a:pt x="159" y="605"/>
                    <a:pt x="237" y="639"/>
                    <a:pt x="323" y="639"/>
                  </a:cubicBezTo>
                  <a:cubicBezTo>
                    <a:pt x="409" y="639"/>
                    <a:pt x="496" y="610"/>
                    <a:pt x="547" y="558"/>
                  </a:cubicBezTo>
                  <a:cubicBezTo>
                    <a:pt x="615" y="505"/>
                    <a:pt x="649" y="418"/>
                    <a:pt x="649" y="332"/>
                  </a:cubicBezTo>
                  <a:cubicBezTo>
                    <a:pt x="649" y="236"/>
                    <a:pt x="620" y="150"/>
                    <a:pt x="567" y="102"/>
                  </a:cubicBezTo>
                  <a:cubicBezTo>
                    <a:pt x="505" y="34"/>
                    <a:pt x="41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9" name="Google Shape;319;p2"/>
            <p:cNvSpPr/>
            <p:nvPr/>
          </p:nvSpPr>
          <p:spPr>
            <a:xfrm>
              <a:off x="-4705400" y="3967000"/>
              <a:ext cx="16325" cy="16300"/>
            </a:xfrm>
            <a:custGeom>
              <a:avLst/>
              <a:gdLst/>
              <a:ahLst/>
              <a:cxnLst/>
              <a:rect l="l" t="t" r="r" b="b"/>
              <a:pathLst>
                <a:path w="653" h="652" extrusionOk="0">
                  <a:moveTo>
                    <a:pt x="326" y="0"/>
                  </a:moveTo>
                  <a:cubicBezTo>
                    <a:pt x="250" y="0"/>
                    <a:pt x="171" y="28"/>
                    <a:pt x="106" y="94"/>
                  </a:cubicBezTo>
                  <a:cubicBezTo>
                    <a:pt x="39" y="162"/>
                    <a:pt x="5" y="233"/>
                    <a:pt x="5" y="320"/>
                  </a:cubicBezTo>
                  <a:cubicBezTo>
                    <a:pt x="1" y="397"/>
                    <a:pt x="34" y="483"/>
                    <a:pt x="96" y="559"/>
                  </a:cubicBezTo>
                  <a:cubicBezTo>
                    <a:pt x="163" y="612"/>
                    <a:pt x="245" y="646"/>
                    <a:pt x="322" y="651"/>
                  </a:cubicBezTo>
                  <a:cubicBezTo>
                    <a:pt x="408" y="651"/>
                    <a:pt x="484" y="617"/>
                    <a:pt x="562" y="555"/>
                  </a:cubicBezTo>
                  <a:cubicBezTo>
                    <a:pt x="615" y="493"/>
                    <a:pt x="648" y="406"/>
                    <a:pt x="648" y="329"/>
                  </a:cubicBezTo>
                  <a:cubicBezTo>
                    <a:pt x="653" y="243"/>
                    <a:pt x="619" y="167"/>
                    <a:pt x="557" y="94"/>
                  </a:cubicBezTo>
                  <a:cubicBezTo>
                    <a:pt x="496" y="36"/>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0" name="Google Shape;320;p2"/>
            <p:cNvSpPr/>
            <p:nvPr/>
          </p:nvSpPr>
          <p:spPr>
            <a:xfrm>
              <a:off x="-4673500" y="3999900"/>
              <a:ext cx="16200" cy="16125"/>
            </a:xfrm>
            <a:custGeom>
              <a:avLst/>
              <a:gdLst/>
              <a:ahLst/>
              <a:cxnLst/>
              <a:rect l="l" t="t" r="r" b="b"/>
              <a:pathLst>
                <a:path w="648" h="645" extrusionOk="0">
                  <a:moveTo>
                    <a:pt x="323" y="0"/>
                  </a:moveTo>
                  <a:cubicBezTo>
                    <a:pt x="240" y="0"/>
                    <a:pt x="160" y="27"/>
                    <a:pt x="111" y="78"/>
                  </a:cubicBezTo>
                  <a:cubicBezTo>
                    <a:pt x="49" y="146"/>
                    <a:pt x="1" y="232"/>
                    <a:pt x="1" y="319"/>
                  </a:cubicBezTo>
                  <a:cubicBezTo>
                    <a:pt x="1" y="405"/>
                    <a:pt x="43" y="492"/>
                    <a:pt x="96" y="545"/>
                  </a:cubicBezTo>
                  <a:cubicBezTo>
                    <a:pt x="149" y="611"/>
                    <a:pt x="236" y="640"/>
                    <a:pt x="322" y="645"/>
                  </a:cubicBezTo>
                  <a:cubicBezTo>
                    <a:pt x="418" y="645"/>
                    <a:pt x="495" y="616"/>
                    <a:pt x="557" y="549"/>
                  </a:cubicBezTo>
                  <a:cubicBezTo>
                    <a:pt x="614" y="487"/>
                    <a:pt x="648" y="414"/>
                    <a:pt x="648" y="328"/>
                  </a:cubicBezTo>
                  <a:cubicBezTo>
                    <a:pt x="648" y="242"/>
                    <a:pt x="619" y="155"/>
                    <a:pt x="567" y="98"/>
                  </a:cubicBezTo>
                  <a:cubicBezTo>
                    <a:pt x="505"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1" name="Google Shape;321;p2"/>
            <p:cNvSpPr/>
            <p:nvPr/>
          </p:nvSpPr>
          <p:spPr>
            <a:xfrm>
              <a:off x="-5181600" y="3312750"/>
              <a:ext cx="16225" cy="16100"/>
            </a:xfrm>
            <a:custGeom>
              <a:avLst/>
              <a:gdLst/>
              <a:ahLst/>
              <a:cxnLst/>
              <a:rect l="l" t="t" r="r" b="b"/>
              <a:pathLst>
                <a:path w="649" h="644" extrusionOk="0">
                  <a:moveTo>
                    <a:pt x="328" y="0"/>
                  </a:moveTo>
                  <a:cubicBezTo>
                    <a:pt x="242" y="0"/>
                    <a:pt x="157" y="29"/>
                    <a:pt x="101" y="83"/>
                  </a:cubicBezTo>
                  <a:cubicBezTo>
                    <a:pt x="34" y="145"/>
                    <a:pt x="1" y="231"/>
                    <a:pt x="1" y="318"/>
                  </a:cubicBezTo>
                  <a:cubicBezTo>
                    <a:pt x="1" y="404"/>
                    <a:pt x="30" y="481"/>
                    <a:pt x="92" y="543"/>
                  </a:cubicBezTo>
                  <a:cubicBezTo>
                    <a:pt x="159" y="610"/>
                    <a:pt x="231" y="644"/>
                    <a:pt x="318" y="644"/>
                  </a:cubicBezTo>
                  <a:cubicBezTo>
                    <a:pt x="322" y="644"/>
                    <a:pt x="326" y="644"/>
                    <a:pt x="331" y="644"/>
                  </a:cubicBezTo>
                  <a:cubicBezTo>
                    <a:pt x="413" y="644"/>
                    <a:pt x="493" y="603"/>
                    <a:pt x="548" y="553"/>
                  </a:cubicBezTo>
                  <a:cubicBezTo>
                    <a:pt x="610" y="490"/>
                    <a:pt x="644" y="413"/>
                    <a:pt x="644" y="327"/>
                  </a:cubicBezTo>
                  <a:cubicBezTo>
                    <a:pt x="648" y="241"/>
                    <a:pt x="615" y="154"/>
                    <a:pt x="553" y="87"/>
                  </a:cubicBezTo>
                  <a:cubicBezTo>
                    <a:pt x="496" y="28"/>
                    <a:pt x="41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2" name="Google Shape;322;p2"/>
            <p:cNvSpPr/>
            <p:nvPr/>
          </p:nvSpPr>
          <p:spPr>
            <a:xfrm>
              <a:off x="-5149800" y="3345575"/>
              <a:ext cx="16225" cy="16150"/>
            </a:xfrm>
            <a:custGeom>
              <a:avLst/>
              <a:gdLst/>
              <a:ahLst/>
              <a:cxnLst/>
              <a:rect l="l" t="t" r="r" b="b"/>
              <a:pathLst>
                <a:path w="649" h="646" extrusionOk="0">
                  <a:moveTo>
                    <a:pt x="333" y="0"/>
                  </a:moveTo>
                  <a:cubicBezTo>
                    <a:pt x="244" y="0"/>
                    <a:pt x="156" y="32"/>
                    <a:pt x="102" y="89"/>
                  </a:cubicBezTo>
                  <a:cubicBezTo>
                    <a:pt x="38" y="141"/>
                    <a:pt x="5" y="228"/>
                    <a:pt x="0" y="314"/>
                  </a:cubicBezTo>
                  <a:cubicBezTo>
                    <a:pt x="0" y="400"/>
                    <a:pt x="34" y="477"/>
                    <a:pt x="96" y="544"/>
                  </a:cubicBezTo>
                  <a:cubicBezTo>
                    <a:pt x="159" y="608"/>
                    <a:pt x="235" y="641"/>
                    <a:pt x="321" y="646"/>
                  </a:cubicBezTo>
                  <a:cubicBezTo>
                    <a:pt x="408" y="646"/>
                    <a:pt x="494" y="612"/>
                    <a:pt x="556" y="550"/>
                  </a:cubicBezTo>
                  <a:cubicBezTo>
                    <a:pt x="614" y="487"/>
                    <a:pt x="649" y="411"/>
                    <a:pt x="649" y="324"/>
                  </a:cubicBezTo>
                  <a:cubicBezTo>
                    <a:pt x="649" y="238"/>
                    <a:pt x="620" y="152"/>
                    <a:pt x="567" y="99"/>
                  </a:cubicBezTo>
                  <a:cubicBezTo>
                    <a:pt x="509" y="31"/>
                    <a:pt x="42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3" name="Google Shape;323;p2"/>
            <p:cNvSpPr/>
            <p:nvPr/>
          </p:nvSpPr>
          <p:spPr>
            <a:xfrm>
              <a:off x="-5117900" y="3378375"/>
              <a:ext cx="16450" cy="16075"/>
            </a:xfrm>
            <a:custGeom>
              <a:avLst/>
              <a:gdLst/>
              <a:ahLst/>
              <a:cxnLst/>
              <a:rect l="l" t="t" r="r" b="b"/>
              <a:pathLst>
                <a:path w="658" h="643" extrusionOk="0">
                  <a:moveTo>
                    <a:pt x="333" y="0"/>
                  </a:moveTo>
                  <a:cubicBezTo>
                    <a:pt x="248" y="0"/>
                    <a:pt x="161" y="31"/>
                    <a:pt x="101" y="91"/>
                  </a:cubicBezTo>
                  <a:cubicBezTo>
                    <a:pt x="44" y="153"/>
                    <a:pt x="0" y="231"/>
                    <a:pt x="0" y="317"/>
                  </a:cubicBezTo>
                  <a:cubicBezTo>
                    <a:pt x="0" y="399"/>
                    <a:pt x="29" y="476"/>
                    <a:pt x="92" y="543"/>
                  </a:cubicBezTo>
                  <a:cubicBezTo>
                    <a:pt x="159" y="609"/>
                    <a:pt x="230" y="638"/>
                    <a:pt x="317" y="643"/>
                  </a:cubicBezTo>
                  <a:cubicBezTo>
                    <a:pt x="403" y="643"/>
                    <a:pt x="489" y="614"/>
                    <a:pt x="557" y="547"/>
                  </a:cubicBezTo>
                  <a:cubicBezTo>
                    <a:pt x="610" y="485"/>
                    <a:pt x="653" y="408"/>
                    <a:pt x="658" y="326"/>
                  </a:cubicBezTo>
                  <a:cubicBezTo>
                    <a:pt x="658" y="240"/>
                    <a:pt x="615" y="164"/>
                    <a:pt x="562" y="96"/>
                  </a:cubicBezTo>
                  <a:cubicBezTo>
                    <a:pt x="504" y="31"/>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4" name="Google Shape;324;p2"/>
            <p:cNvSpPr/>
            <p:nvPr/>
          </p:nvSpPr>
          <p:spPr>
            <a:xfrm>
              <a:off x="-5085875" y="3411225"/>
              <a:ext cx="16200" cy="16000"/>
            </a:xfrm>
            <a:custGeom>
              <a:avLst/>
              <a:gdLst/>
              <a:ahLst/>
              <a:cxnLst/>
              <a:rect l="l" t="t" r="r" b="b"/>
              <a:pathLst>
                <a:path w="648" h="640" extrusionOk="0">
                  <a:moveTo>
                    <a:pt x="319" y="0"/>
                  </a:moveTo>
                  <a:cubicBezTo>
                    <a:pt x="235" y="0"/>
                    <a:pt x="150" y="29"/>
                    <a:pt x="92" y="88"/>
                  </a:cubicBezTo>
                  <a:cubicBezTo>
                    <a:pt x="39" y="150"/>
                    <a:pt x="5" y="227"/>
                    <a:pt x="5" y="313"/>
                  </a:cubicBezTo>
                  <a:cubicBezTo>
                    <a:pt x="1" y="400"/>
                    <a:pt x="34" y="476"/>
                    <a:pt x="87" y="553"/>
                  </a:cubicBezTo>
                  <a:cubicBezTo>
                    <a:pt x="149" y="606"/>
                    <a:pt x="236" y="639"/>
                    <a:pt x="322" y="639"/>
                  </a:cubicBezTo>
                  <a:cubicBezTo>
                    <a:pt x="327" y="639"/>
                    <a:pt x="332" y="640"/>
                    <a:pt x="338" y="640"/>
                  </a:cubicBezTo>
                  <a:cubicBezTo>
                    <a:pt x="418" y="640"/>
                    <a:pt x="489" y="607"/>
                    <a:pt x="548" y="548"/>
                  </a:cubicBezTo>
                  <a:cubicBezTo>
                    <a:pt x="614" y="480"/>
                    <a:pt x="648" y="409"/>
                    <a:pt x="648" y="323"/>
                  </a:cubicBezTo>
                  <a:cubicBezTo>
                    <a:pt x="648" y="236"/>
                    <a:pt x="619" y="159"/>
                    <a:pt x="557" y="92"/>
                  </a:cubicBezTo>
                  <a:cubicBezTo>
                    <a:pt x="496" y="31"/>
                    <a:pt x="407"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5" name="Google Shape;325;p2"/>
            <p:cNvSpPr/>
            <p:nvPr/>
          </p:nvSpPr>
          <p:spPr>
            <a:xfrm>
              <a:off x="-5053975" y="3444050"/>
              <a:ext cx="16225" cy="15925"/>
            </a:xfrm>
            <a:custGeom>
              <a:avLst/>
              <a:gdLst/>
              <a:ahLst/>
              <a:cxnLst/>
              <a:rect l="l" t="t" r="r" b="b"/>
              <a:pathLst>
                <a:path w="649" h="637" extrusionOk="0">
                  <a:moveTo>
                    <a:pt x="321" y="0"/>
                  </a:moveTo>
                  <a:cubicBezTo>
                    <a:pt x="240" y="0"/>
                    <a:pt x="160" y="28"/>
                    <a:pt x="102" y="84"/>
                  </a:cubicBezTo>
                  <a:cubicBezTo>
                    <a:pt x="34" y="152"/>
                    <a:pt x="1" y="232"/>
                    <a:pt x="1" y="310"/>
                  </a:cubicBezTo>
                  <a:cubicBezTo>
                    <a:pt x="1" y="396"/>
                    <a:pt x="29" y="482"/>
                    <a:pt x="91" y="549"/>
                  </a:cubicBezTo>
                  <a:cubicBezTo>
                    <a:pt x="159" y="602"/>
                    <a:pt x="231" y="635"/>
                    <a:pt x="317" y="635"/>
                  </a:cubicBezTo>
                  <a:cubicBezTo>
                    <a:pt x="323" y="636"/>
                    <a:pt x="328" y="636"/>
                    <a:pt x="334" y="636"/>
                  </a:cubicBezTo>
                  <a:cubicBezTo>
                    <a:pt x="407" y="636"/>
                    <a:pt x="486" y="602"/>
                    <a:pt x="547" y="544"/>
                  </a:cubicBezTo>
                  <a:cubicBezTo>
                    <a:pt x="610" y="492"/>
                    <a:pt x="644" y="405"/>
                    <a:pt x="649" y="319"/>
                  </a:cubicBezTo>
                  <a:cubicBezTo>
                    <a:pt x="649" y="243"/>
                    <a:pt x="615" y="156"/>
                    <a:pt x="552" y="94"/>
                  </a:cubicBezTo>
                  <a:cubicBezTo>
                    <a:pt x="493" y="32"/>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6" name="Google Shape;326;p2"/>
            <p:cNvSpPr/>
            <p:nvPr/>
          </p:nvSpPr>
          <p:spPr>
            <a:xfrm>
              <a:off x="-5022200" y="3476875"/>
              <a:ext cx="16250" cy="16175"/>
            </a:xfrm>
            <a:custGeom>
              <a:avLst/>
              <a:gdLst/>
              <a:ahLst/>
              <a:cxnLst/>
              <a:rect l="l" t="t" r="r" b="b"/>
              <a:pathLst>
                <a:path w="650" h="647" extrusionOk="0">
                  <a:moveTo>
                    <a:pt x="322" y="1"/>
                  </a:moveTo>
                  <a:cubicBezTo>
                    <a:pt x="238" y="1"/>
                    <a:pt x="156" y="32"/>
                    <a:pt x="102" y="95"/>
                  </a:cubicBezTo>
                  <a:cubicBezTo>
                    <a:pt x="40" y="148"/>
                    <a:pt x="7" y="234"/>
                    <a:pt x="1" y="321"/>
                  </a:cubicBezTo>
                  <a:cubicBezTo>
                    <a:pt x="1" y="393"/>
                    <a:pt x="35" y="484"/>
                    <a:pt x="97" y="546"/>
                  </a:cubicBezTo>
                  <a:cubicBezTo>
                    <a:pt x="160" y="613"/>
                    <a:pt x="237" y="647"/>
                    <a:pt x="323" y="647"/>
                  </a:cubicBezTo>
                  <a:cubicBezTo>
                    <a:pt x="410" y="647"/>
                    <a:pt x="481" y="618"/>
                    <a:pt x="558" y="551"/>
                  </a:cubicBezTo>
                  <a:cubicBezTo>
                    <a:pt x="616" y="489"/>
                    <a:pt x="649" y="403"/>
                    <a:pt x="649" y="330"/>
                  </a:cubicBezTo>
                  <a:cubicBezTo>
                    <a:pt x="649" y="244"/>
                    <a:pt x="620" y="157"/>
                    <a:pt x="558" y="100"/>
                  </a:cubicBezTo>
                  <a:cubicBezTo>
                    <a:pt x="497" y="34"/>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7" name="Google Shape;327;p2"/>
            <p:cNvSpPr/>
            <p:nvPr/>
          </p:nvSpPr>
          <p:spPr>
            <a:xfrm>
              <a:off x="-4990375" y="3509775"/>
              <a:ext cx="16300" cy="16050"/>
            </a:xfrm>
            <a:custGeom>
              <a:avLst/>
              <a:gdLst/>
              <a:ahLst/>
              <a:cxnLst/>
              <a:rect l="l" t="t" r="r" b="b"/>
              <a:pathLst>
                <a:path w="652" h="642" extrusionOk="0">
                  <a:moveTo>
                    <a:pt x="334" y="0"/>
                  </a:moveTo>
                  <a:cubicBezTo>
                    <a:pt x="247" y="0"/>
                    <a:pt x="160" y="32"/>
                    <a:pt x="105" y="89"/>
                  </a:cubicBezTo>
                  <a:cubicBezTo>
                    <a:pt x="38" y="142"/>
                    <a:pt x="5" y="229"/>
                    <a:pt x="5" y="315"/>
                  </a:cubicBezTo>
                  <a:cubicBezTo>
                    <a:pt x="0" y="402"/>
                    <a:pt x="34" y="478"/>
                    <a:pt x="96" y="540"/>
                  </a:cubicBezTo>
                  <a:cubicBezTo>
                    <a:pt x="163" y="608"/>
                    <a:pt x="235" y="641"/>
                    <a:pt x="321" y="641"/>
                  </a:cubicBezTo>
                  <a:cubicBezTo>
                    <a:pt x="326" y="641"/>
                    <a:pt x="331" y="641"/>
                    <a:pt x="336" y="641"/>
                  </a:cubicBezTo>
                  <a:cubicBezTo>
                    <a:pt x="425" y="641"/>
                    <a:pt x="506" y="600"/>
                    <a:pt x="547" y="550"/>
                  </a:cubicBezTo>
                  <a:cubicBezTo>
                    <a:pt x="614" y="497"/>
                    <a:pt x="647" y="411"/>
                    <a:pt x="652" y="324"/>
                  </a:cubicBezTo>
                  <a:cubicBezTo>
                    <a:pt x="652" y="238"/>
                    <a:pt x="618" y="152"/>
                    <a:pt x="566" y="99"/>
                  </a:cubicBezTo>
                  <a:cubicBezTo>
                    <a:pt x="508" y="31"/>
                    <a:pt x="42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8" name="Google Shape;328;p2"/>
            <p:cNvSpPr/>
            <p:nvPr/>
          </p:nvSpPr>
          <p:spPr>
            <a:xfrm>
              <a:off x="-4958500" y="3542550"/>
              <a:ext cx="16475" cy="16000"/>
            </a:xfrm>
            <a:custGeom>
              <a:avLst/>
              <a:gdLst/>
              <a:ahLst/>
              <a:cxnLst/>
              <a:rect l="l" t="t" r="r" b="b"/>
              <a:pathLst>
                <a:path w="659" h="640" extrusionOk="0">
                  <a:moveTo>
                    <a:pt x="328" y="1"/>
                  </a:moveTo>
                  <a:cubicBezTo>
                    <a:pt x="244" y="1"/>
                    <a:pt x="161" y="31"/>
                    <a:pt x="101" y="88"/>
                  </a:cubicBezTo>
                  <a:cubicBezTo>
                    <a:pt x="49" y="156"/>
                    <a:pt x="1" y="227"/>
                    <a:pt x="1" y="313"/>
                  </a:cubicBezTo>
                  <a:cubicBezTo>
                    <a:pt x="1" y="400"/>
                    <a:pt x="34" y="477"/>
                    <a:pt x="107" y="553"/>
                  </a:cubicBezTo>
                  <a:cubicBezTo>
                    <a:pt x="169" y="606"/>
                    <a:pt x="245" y="639"/>
                    <a:pt x="331" y="639"/>
                  </a:cubicBezTo>
                  <a:cubicBezTo>
                    <a:pt x="337" y="640"/>
                    <a:pt x="343" y="640"/>
                    <a:pt x="348" y="640"/>
                  </a:cubicBezTo>
                  <a:cubicBezTo>
                    <a:pt x="421" y="640"/>
                    <a:pt x="499" y="606"/>
                    <a:pt x="557" y="548"/>
                  </a:cubicBezTo>
                  <a:cubicBezTo>
                    <a:pt x="625" y="486"/>
                    <a:pt x="658" y="400"/>
                    <a:pt x="658" y="323"/>
                  </a:cubicBezTo>
                  <a:cubicBezTo>
                    <a:pt x="658" y="236"/>
                    <a:pt x="630" y="160"/>
                    <a:pt x="568" y="98"/>
                  </a:cubicBezTo>
                  <a:cubicBezTo>
                    <a:pt x="502" y="32"/>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9" name="Google Shape;329;p2"/>
            <p:cNvSpPr/>
            <p:nvPr/>
          </p:nvSpPr>
          <p:spPr>
            <a:xfrm>
              <a:off x="-4926325" y="3575425"/>
              <a:ext cx="16200" cy="16000"/>
            </a:xfrm>
            <a:custGeom>
              <a:avLst/>
              <a:gdLst/>
              <a:ahLst/>
              <a:cxnLst/>
              <a:rect l="l" t="t" r="r" b="b"/>
              <a:pathLst>
                <a:path w="648" h="640" extrusionOk="0">
                  <a:moveTo>
                    <a:pt x="323" y="0"/>
                  </a:moveTo>
                  <a:cubicBezTo>
                    <a:pt x="241" y="0"/>
                    <a:pt x="159" y="29"/>
                    <a:pt x="100" y="88"/>
                  </a:cubicBezTo>
                  <a:cubicBezTo>
                    <a:pt x="34" y="141"/>
                    <a:pt x="0" y="222"/>
                    <a:pt x="0" y="309"/>
                  </a:cubicBezTo>
                  <a:cubicBezTo>
                    <a:pt x="0" y="395"/>
                    <a:pt x="29" y="471"/>
                    <a:pt x="91" y="548"/>
                  </a:cubicBezTo>
                  <a:cubicBezTo>
                    <a:pt x="158" y="606"/>
                    <a:pt x="230" y="639"/>
                    <a:pt x="317" y="639"/>
                  </a:cubicBezTo>
                  <a:cubicBezTo>
                    <a:pt x="393" y="639"/>
                    <a:pt x="479" y="610"/>
                    <a:pt x="547" y="544"/>
                  </a:cubicBezTo>
                  <a:cubicBezTo>
                    <a:pt x="609" y="482"/>
                    <a:pt x="643" y="404"/>
                    <a:pt x="643" y="318"/>
                  </a:cubicBezTo>
                  <a:cubicBezTo>
                    <a:pt x="647" y="232"/>
                    <a:pt x="605" y="145"/>
                    <a:pt x="552" y="92"/>
                  </a:cubicBezTo>
                  <a:cubicBezTo>
                    <a:pt x="493" y="31"/>
                    <a:pt x="408"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0" name="Google Shape;330;p2"/>
            <p:cNvSpPr/>
            <p:nvPr/>
          </p:nvSpPr>
          <p:spPr>
            <a:xfrm>
              <a:off x="-4894550" y="3608225"/>
              <a:ext cx="16200" cy="15950"/>
            </a:xfrm>
            <a:custGeom>
              <a:avLst/>
              <a:gdLst/>
              <a:ahLst/>
              <a:cxnLst/>
              <a:rect l="l" t="t" r="r" b="b"/>
              <a:pathLst>
                <a:path w="648" h="638" extrusionOk="0">
                  <a:moveTo>
                    <a:pt x="321" y="1"/>
                  </a:moveTo>
                  <a:cubicBezTo>
                    <a:pt x="237" y="1"/>
                    <a:pt x="154" y="30"/>
                    <a:pt x="101" y="85"/>
                  </a:cubicBezTo>
                  <a:cubicBezTo>
                    <a:pt x="34" y="148"/>
                    <a:pt x="5" y="235"/>
                    <a:pt x="0" y="311"/>
                  </a:cubicBezTo>
                  <a:cubicBezTo>
                    <a:pt x="0" y="397"/>
                    <a:pt x="29" y="483"/>
                    <a:pt x="96" y="546"/>
                  </a:cubicBezTo>
                  <a:cubicBezTo>
                    <a:pt x="158" y="613"/>
                    <a:pt x="235" y="638"/>
                    <a:pt x="322" y="638"/>
                  </a:cubicBezTo>
                  <a:cubicBezTo>
                    <a:pt x="393" y="638"/>
                    <a:pt x="485" y="618"/>
                    <a:pt x="557" y="546"/>
                  </a:cubicBezTo>
                  <a:cubicBezTo>
                    <a:pt x="614" y="494"/>
                    <a:pt x="648" y="407"/>
                    <a:pt x="648" y="321"/>
                  </a:cubicBezTo>
                  <a:cubicBezTo>
                    <a:pt x="648" y="244"/>
                    <a:pt x="619" y="158"/>
                    <a:pt x="566" y="105"/>
                  </a:cubicBezTo>
                  <a:cubicBezTo>
                    <a:pt x="506" y="35"/>
                    <a:pt x="413"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1" name="Google Shape;331;p2"/>
            <p:cNvSpPr/>
            <p:nvPr/>
          </p:nvSpPr>
          <p:spPr>
            <a:xfrm>
              <a:off x="-4862650" y="3641025"/>
              <a:ext cx="16225" cy="16250"/>
            </a:xfrm>
            <a:custGeom>
              <a:avLst/>
              <a:gdLst/>
              <a:ahLst/>
              <a:cxnLst/>
              <a:rect l="l" t="t" r="r" b="b"/>
              <a:pathLst>
                <a:path w="649" h="650" extrusionOk="0">
                  <a:moveTo>
                    <a:pt x="315" y="1"/>
                  </a:moveTo>
                  <a:cubicBezTo>
                    <a:pt x="232" y="1"/>
                    <a:pt x="151" y="29"/>
                    <a:pt x="102" y="83"/>
                  </a:cubicBezTo>
                  <a:cubicBezTo>
                    <a:pt x="34" y="146"/>
                    <a:pt x="0" y="232"/>
                    <a:pt x="0" y="318"/>
                  </a:cubicBezTo>
                  <a:cubicBezTo>
                    <a:pt x="0" y="395"/>
                    <a:pt x="29" y="482"/>
                    <a:pt x="91" y="549"/>
                  </a:cubicBezTo>
                  <a:cubicBezTo>
                    <a:pt x="159" y="602"/>
                    <a:pt x="231" y="650"/>
                    <a:pt x="317" y="650"/>
                  </a:cubicBezTo>
                  <a:cubicBezTo>
                    <a:pt x="403" y="650"/>
                    <a:pt x="490" y="606"/>
                    <a:pt x="556" y="544"/>
                  </a:cubicBezTo>
                  <a:cubicBezTo>
                    <a:pt x="609" y="491"/>
                    <a:pt x="643" y="405"/>
                    <a:pt x="643" y="327"/>
                  </a:cubicBezTo>
                  <a:cubicBezTo>
                    <a:pt x="649" y="241"/>
                    <a:pt x="614" y="155"/>
                    <a:pt x="562" y="103"/>
                  </a:cubicBezTo>
                  <a:cubicBezTo>
                    <a:pt x="502" y="35"/>
                    <a:pt x="407"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2" name="Google Shape;332;p2"/>
            <p:cNvSpPr/>
            <p:nvPr/>
          </p:nvSpPr>
          <p:spPr>
            <a:xfrm>
              <a:off x="-4830875" y="3673750"/>
              <a:ext cx="16225" cy="16275"/>
            </a:xfrm>
            <a:custGeom>
              <a:avLst/>
              <a:gdLst/>
              <a:ahLst/>
              <a:cxnLst/>
              <a:rect l="l" t="t" r="r" b="b"/>
              <a:pathLst>
                <a:path w="649" h="651" extrusionOk="0">
                  <a:moveTo>
                    <a:pt x="329" y="0"/>
                  </a:moveTo>
                  <a:cubicBezTo>
                    <a:pt x="249" y="0"/>
                    <a:pt x="166" y="31"/>
                    <a:pt x="91" y="99"/>
                  </a:cubicBezTo>
                  <a:cubicBezTo>
                    <a:pt x="34" y="161"/>
                    <a:pt x="1" y="238"/>
                    <a:pt x="1" y="324"/>
                  </a:cubicBezTo>
                  <a:cubicBezTo>
                    <a:pt x="1" y="396"/>
                    <a:pt x="29" y="482"/>
                    <a:pt x="97" y="550"/>
                  </a:cubicBezTo>
                  <a:cubicBezTo>
                    <a:pt x="159" y="617"/>
                    <a:pt x="246" y="650"/>
                    <a:pt x="322" y="650"/>
                  </a:cubicBezTo>
                  <a:cubicBezTo>
                    <a:pt x="404" y="650"/>
                    <a:pt x="481" y="621"/>
                    <a:pt x="558" y="555"/>
                  </a:cubicBezTo>
                  <a:cubicBezTo>
                    <a:pt x="615" y="492"/>
                    <a:pt x="649" y="406"/>
                    <a:pt x="649" y="333"/>
                  </a:cubicBezTo>
                  <a:cubicBezTo>
                    <a:pt x="649" y="247"/>
                    <a:pt x="620" y="170"/>
                    <a:pt x="567" y="103"/>
                  </a:cubicBezTo>
                  <a:cubicBezTo>
                    <a:pt x="500" y="36"/>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3" name="Google Shape;333;p2"/>
            <p:cNvSpPr/>
            <p:nvPr/>
          </p:nvSpPr>
          <p:spPr>
            <a:xfrm>
              <a:off x="-4798725" y="3706700"/>
              <a:ext cx="16200" cy="16075"/>
            </a:xfrm>
            <a:custGeom>
              <a:avLst/>
              <a:gdLst/>
              <a:ahLst/>
              <a:cxnLst/>
              <a:rect l="l" t="t" r="r" b="b"/>
              <a:pathLst>
                <a:path w="648" h="643" extrusionOk="0">
                  <a:moveTo>
                    <a:pt x="323" y="1"/>
                  </a:moveTo>
                  <a:cubicBezTo>
                    <a:pt x="239" y="1"/>
                    <a:pt x="152" y="30"/>
                    <a:pt x="87" y="90"/>
                  </a:cubicBezTo>
                  <a:cubicBezTo>
                    <a:pt x="34" y="143"/>
                    <a:pt x="1" y="229"/>
                    <a:pt x="1" y="315"/>
                  </a:cubicBezTo>
                  <a:cubicBezTo>
                    <a:pt x="1" y="402"/>
                    <a:pt x="30" y="488"/>
                    <a:pt x="82" y="541"/>
                  </a:cubicBezTo>
                  <a:cubicBezTo>
                    <a:pt x="145" y="608"/>
                    <a:pt x="231" y="643"/>
                    <a:pt x="317" y="643"/>
                  </a:cubicBezTo>
                  <a:cubicBezTo>
                    <a:pt x="323" y="643"/>
                    <a:pt x="328" y="643"/>
                    <a:pt x="333" y="643"/>
                  </a:cubicBezTo>
                  <a:cubicBezTo>
                    <a:pt x="413" y="643"/>
                    <a:pt x="485" y="610"/>
                    <a:pt x="548" y="550"/>
                  </a:cubicBezTo>
                  <a:cubicBezTo>
                    <a:pt x="601" y="499"/>
                    <a:pt x="643" y="412"/>
                    <a:pt x="648" y="326"/>
                  </a:cubicBezTo>
                  <a:cubicBezTo>
                    <a:pt x="648" y="240"/>
                    <a:pt x="605" y="153"/>
                    <a:pt x="552" y="96"/>
                  </a:cubicBezTo>
                  <a:cubicBezTo>
                    <a:pt x="498" y="33"/>
                    <a:pt x="41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4" name="Google Shape;334;p2"/>
            <p:cNvSpPr/>
            <p:nvPr/>
          </p:nvSpPr>
          <p:spPr>
            <a:xfrm>
              <a:off x="-4766950" y="3739625"/>
              <a:ext cx="16250" cy="16000"/>
            </a:xfrm>
            <a:custGeom>
              <a:avLst/>
              <a:gdLst/>
              <a:ahLst/>
              <a:cxnLst/>
              <a:rect l="l" t="t" r="r" b="b"/>
              <a:pathLst>
                <a:path w="650" h="640" extrusionOk="0">
                  <a:moveTo>
                    <a:pt x="321" y="0"/>
                  </a:moveTo>
                  <a:cubicBezTo>
                    <a:pt x="241" y="0"/>
                    <a:pt x="161" y="29"/>
                    <a:pt x="102" y="88"/>
                  </a:cubicBezTo>
                  <a:cubicBezTo>
                    <a:pt x="39" y="150"/>
                    <a:pt x="6" y="223"/>
                    <a:pt x="1" y="309"/>
                  </a:cubicBezTo>
                  <a:cubicBezTo>
                    <a:pt x="1" y="395"/>
                    <a:pt x="34" y="482"/>
                    <a:pt x="97" y="539"/>
                  </a:cubicBezTo>
                  <a:cubicBezTo>
                    <a:pt x="150" y="601"/>
                    <a:pt x="236" y="635"/>
                    <a:pt x="322" y="639"/>
                  </a:cubicBezTo>
                  <a:cubicBezTo>
                    <a:pt x="409" y="639"/>
                    <a:pt x="495" y="606"/>
                    <a:pt x="548" y="544"/>
                  </a:cubicBezTo>
                  <a:cubicBezTo>
                    <a:pt x="615" y="491"/>
                    <a:pt x="649" y="404"/>
                    <a:pt x="649" y="318"/>
                  </a:cubicBezTo>
                  <a:cubicBezTo>
                    <a:pt x="649" y="247"/>
                    <a:pt x="620" y="155"/>
                    <a:pt x="553" y="92"/>
                  </a:cubicBezTo>
                  <a:cubicBezTo>
                    <a:pt x="489" y="31"/>
                    <a:pt x="40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5" name="Google Shape;335;p2"/>
            <p:cNvSpPr/>
            <p:nvPr/>
          </p:nvSpPr>
          <p:spPr>
            <a:xfrm>
              <a:off x="-4735150" y="3772400"/>
              <a:ext cx="16350" cy="16200"/>
            </a:xfrm>
            <a:custGeom>
              <a:avLst/>
              <a:gdLst/>
              <a:ahLst/>
              <a:cxnLst/>
              <a:rect l="l" t="t" r="r" b="b"/>
              <a:pathLst>
                <a:path w="654" h="648" extrusionOk="0">
                  <a:moveTo>
                    <a:pt x="331" y="0"/>
                  </a:moveTo>
                  <a:cubicBezTo>
                    <a:pt x="246" y="0"/>
                    <a:pt x="158" y="32"/>
                    <a:pt x="91" y="96"/>
                  </a:cubicBezTo>
                  <a:cubicBezTo>
                    <a:pt x="39" y="149"/>
                    <a:pt x="5" y="236"/>
                    <a:pt x="5" y="322"/>
                  </a:cubicBezTo>
                  <a:cubicBezTo>
                    <a:pt x="0" y="398"/>
                    <a:pt x="34" y="484"/>
                    <a:pt x="97" y="548"/>
                  </a:cubicBezTo>
                  <a:cubicBezTo>
                    <a:pt x="164" y="615"/>
                    <a:pt x="235" y="648"/>
                    <a:pt x="321" y="648"/>
                  </a:cubicBezTo>
                  <a:cubicBezTo>
                    <a:pt x="408" y="648"/>
                    <a:pt x="485" y="610"/>
                    <a:pt x="547" y="552"/>
                  </a:cubicBezTo>
                  <a:cubicBezTo>
                    <a:pt x="615" y="490"/>
                    <a:pt x="648" y="418"/>
                    <a:pt x="648" y="331"/>
                  </a:cubicBezTo>
                  <a:cubicBezTo>
                    <a:pt x="653" y="245"/>
                    <a:pt x="620" y="159"/>
                    <a:pt x="558" y="92"/>
                  </a:cubicBezTo>
                  <a:cubicBezTo>
                    <a:pt x="500" y="32"/>
                    <a:pt x="417"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6" name="Google Shape;336;p2"/>
            <p:cNvSpPr/>
            <p:nvPr/>
          </p:nvSpPr>
          <p:spPr>
            <a:xfrm>
              <a:off x="-4703225" y="3805225"/>
              <a:ext cx="16200" cy="16150"/>
            </a:xfrm>
            <a:custGeom>
              <a:avLst/>
              <a:gdLst/>
              <a:ahLst/>
              <a:cxnLst/>
              <a:rect l="l" t="t" r="r" b="b"/>
              <a:pathLst>
                <a:path w="648" h="646" extrusionOk="0">
                  <a:moveTo>
                    <a:pt x="332" y="1"/>
                  </a:moveTo>
                  <a:cubicBezTo>
                    <a:pt x="253" y="1"/>
                    <a:pt x="171" y="32"/>
                    <a:pt x="100" y="93"/>
                  </a:cubicBezTo>
                  <a:cubicBezTo>
                    <a:pt x="38" y="146"/>
                    <a:pt x="0" y="232"/>
                    <a:pt x="0" y="318"/>
                  </a:cubicBezTo>
                  <a:cubicBezTo>
                    <a:pt x="0" y="405"/>
                    <a:pt x="34" y="482"/>
                    <a:pt x="96" y="549"/>
                  </a:cubicBezTo>
                  <a:cubicBezTo>
                    <a:pt x="158" y="611"/>
                    <a:pt x="235" y="645"/>
                    <a:pt x="321" y="645"/>
                  </a:cubicBezTo>
                  <a:cubicBezTo>
                    <a:pt x="326" y="646"/>
                    <a:pt x="331" y="646"/>
                    <a:pt x="337" y="646"/>
                  </a:cubicBezTo>
                  <a:cubicBezTo>
                    <a:pt x="414" y="646"/>
                    <a:pt x="497" y="613"/>
                    <a:pt x="547" y="553"/>
                  </a:cubicBezTo>
                  <a:cubicBezTo>
                    <a:pt x="609" y="491"/>
                    <a:pt x="647" y="415"/>
                    <a:pt x="647" y="329"/>
                  </a:cubicBezTo>
                  <a:cubicBezTo>
                    <a:pt x="647" y="242"/>
                    <a:pt x="619" y="156"/>
                    <a:pt x="552" y="103"/>
                  </a:cubicBezTo>
                  <a:cubicBezTo>
                    <a:pt x="493" y="34"/>
                    <a:pt x="41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7" name="Google Shape;337;p2"/>
            <p:cNvSpPr/>
            <p:nvPr/>
          </p:nvSpPr>
          <p:spPr>
            <a:xfrm>
              <a:off x="-4671450" y="3838075"/>
              <a:ext cx="16325" cy="16150"/>
            </a:xfrm>
            <a:custGeom>
              <a:avLst/>
              <a:gdLst/>
              <a:ahLst/>
              <a:cxnLst/>
              <a:rect l="l" t="t" r="r" b="b"/>
              <a:pathLst>
                <a:path w="653" h="646" extrusionOk="0">
                  <a:moveTo>
                    <a:pt x="321" y="1"/>
                  </a:moveTo>
                  <a:cubicBezTo>
                    <a:pt x="239" y="1"/>
                    <a:pt x="162" y="28"/>
                    <a:pt x="116" y="80"/>
                  </a:cubicBezTo>
                  <a:cubicBezTo>
                    <a:pt x="48" y="147"/>
                    <a:pt x="5" y="233"/>
                    <a:pt x="5" y="315"/>
                  </a:cubicBezTo>
                  <a:cubicBezTo>
                    <a:pt x="0" y="401"/>
                    <a:pt x="43" y="487"/>
                    <a:pt x="96" y="535"/>
                  </a:cubicBezTo>
                  <a:cubicBezTo>
                    <a:pt x="149" y="598"/>
                    <a:pt x="235" y="641"/>
                    <a:pt x="322" y="645"/>
                  </a:cubicBezTo>
                  <a:cubicBezTo>
                    <a:pt x="408" y="645"/>
                    <a:pt x="494" y="616"/>
                    <a:pt x="561" y="550"/>
                  </a:cubicBezTo>
                  <a:cubicBezTo>
                    <a:pt x="614" y="487"/>
                    <a:pt x="648" y="410"/>
                    <a:pt x="648" y="324"/>
                  </a:cubicBezTo>
                  <a:cubicBezTo>
                    <a:pt x="652" y="242"/>
                    <a:pt x="619" y="151"/>
                    <a:pt x="566" y="98"/>
                  </a:cubicBezTo>
                  <a:cubicBezTo>
                    <a:pt x="499"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8" name="Google Shape;338;p2"/>
            <p:cNvSpPr/>
            <p:nvPr/>
          </p:nvSpPr>
          <p:spPr>
            <a:xfrm>
              <a:off x="-4639550" y="3870975"/>
              <a:ext cx="16450" cy="16000"/>
            </a:xfrm>
            <a:custGeom>
              <a:avLst/>
              <a:gdLst/>
              <a:ahLst/>
              <a:cxnLst/>
              <a:rect l="l" t="t" r="r" b="b"/>
              <a:pathLst>
                <a:path w="658" h="640" extrusionOk="0">
                  <a:moveTo>
                    <a:pt x="324" y="0"/>
                  </a:moveTo>
                  <a:cubicBezTo>
                    <a:pt x="242" y="0"/>
                    <a:pt x="160" y="29"/>
                    <a:pt x="102" y="88"/>
                  </a:cubicBezTo>
                  <a:cubicBezTo>
                    <a:pt x="44" y="150"/>
                    <a:pt x="0" y="226"/>
                    <a:pt x="0" y="313"/>
                  </a:cubicBezTo>
                  <a:cubicBezTo>
                    <a:pt x="0" y="399"/>
                    <a:pt x="38" y="476"/>
                    <a:pt x="106" y="553"/>
                  </a:cubicBezTo>
                  <a:cubicBezTo>
                    <a:pt x="168" y="606"/>
                    <a:pt x="246" y="640"/>
                    <a:pt x="332" y="640"/>
                  </a:cubicBezTo>
                  <a:cubicBezTo>
                    <a:pt x="403" y="640"/>
                    <a:pt x="490" y="611"/>
                    <a:pt x="556" y="543"/>
                  </a:cubicBezTo>
                  <a:cubicBezTo>
                    <a:pt x="624" y="481"/>
                    <a:pt x="658" y="409"/>
                    <a:pt x="658" y="323"/>
                  </a:cubicBezTo>
                  <a:cubicBezTo>
                    <a:pt x="658" y="237"/>
                    <a:pt x="629" y="159"/>
                    <a:pt x="562" y="93"/>
                  </a:cubicBezTo>
                  <a:cubicBezTo>
                    <a:pt x="498" y="31"/>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9" name="Google Shape;339;p2"/>
            <p:cNvSpPr/>
            <p:nvPr/>
          </p:nvSpPr>
          <p:spPr>
            <a:xfrm>
              <a:off x="-4607525" y="3903775"/>
              <a:ext cx="16325" cy="15950"/>
            </a:xfrm>
            <a:custGeom>
              <a:avLst/>
              <a:gdLst/>
              <a:ahLst/>
              <a:cxnLst/>
              <a:rect l="l" t="t" r="r" b="b"/>
              <a:pathLst>
                <a:path w="653" h="638" extrusionOk="0">
                  <a:moveTo>
                    <a:pt x="330" y="0"/>
                  </a:moveTo>
                  <a:cubicBezTo>
                    <a:pt x="245" y="0"/>
                    <a:pt x="157" y="29"/>
                    <a:pt x="92" y="85"/>
                  </a:cubicBezTo>
                  <a:cubicBezTo>
                    <a:pt x="39" y="147"/>
                    <a:pt x="5" y="225"/>
                    <a:pt x="5" y="311"/>
                  </a:cubicBezTo>
                  <a:cubicBezTo>
                    <a:pt x="1" y="397"/>
                    <a:pt x="34" y="484"/>
                    <a:pt x="87" y="537"/>
                  </a:cubicBezTo>
                  <a:cubicBezTo>
                    <a:pt x="149" y="603"/>
                    <a:pt x="236" y="637"/>
                    <a:pt x="322" y="637"/>
                  </a:cubicBezTo>
                  <a:cubicBezTo>
                    <a:pt x="327" y="637"/>
                    <a:pt x="333" y="637"/>
                    <a:pt x="338" y="637"/>
                  </a:cubicBezTo>
                  <a:cubicBezTo>
                    <a:pt x="418" y="637"/>
                    <a:pt x="489" y="604"/>
                    <a:pt x="552" y="546"/>
                  </a:cubicBezTo>
                  <a:cubicBezTo>
                    <a:pt x="615" y="493"/>
                    <a:pt x="648" y="407"/>
                    <a:pt x="648" y="320"/>
                  </a:cubicBezTo>
                  <a:cubicBezTo>
                    <a:pt x="653" y="234"/>
                    <a:pt x="619" y="158"/>
                    <a:pt x="557" y="94"/>
                  </a:cubicBezTo>
                  <a:cubicBezTo>
                    <a:pt x="503" y="31"/>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0" name="Google Shape;340;p2"/>
            <p:cNvSpPr/>
            <p:nvPr/>
          </p:nvSpPr>
          <p:spPr>
            <a:xfrm>
              <a:off x="-4575625" y="3936725"/>
              <a:ext cx="7100" cy="15750"/>
            </a:xfrm>
            <a:custGeom>
              <a:avLst/>
              <a:gdLst/>
              <a:ahLst/>
              <a:cxnLst/>
              <a:rect l="l" t="t" r="r" b="b"/>
              <a:pathLst>
                <a:path w="284" h="630" extrusionOk="0">
                  <a:moveTo>
                    <a:pt x="284" y="1"/>
                  </a:moveTo>
                  <a:lnTo>
                    <a:pt x="284" y="1"/>
                  </a:lnTo>
                  <a:cubicBezTo>
                    <a:pt x="216" y="10"/>
                    <a:pt x="149" y="39"/>
                    <a:pt x="101" y="91"/>
                  </a:cubicBezTo>
                  <a:cubicBezTo>
                    <a:pt x="34" y="144"/>
                    <a:pt x="1" y="231"/>
                    <a:pt x="1" y="317"/>
                  </a:cubicBezTo>
                  <a:cubicBezTo>
                    <a:pt x="1" y="404"/>
                    <a:pt x="30" y="475"/>
                    <a:pt x="96" y="543"/>
                  </a:cubicBezTo>
                  <a:cubicBezTo>
                    <a:pt x="140" y="585"/>
                    <a:pt x="207" y="619"/>
                    <a:pt x="274" y="629"/>
                  </a:cubicBezTo>
                  <a:lnTo>
                    <a:pt x="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1" name="Google Shape;341;p2"/>
            <p:cNvSpPr/>
            <p:nvPr/>
          </p:nvSpPr>
          <p:spPr>
            <a:xfrm>
              <a:off x="-5020150" y="3315050"/>
              <a:ext cx="16350" cy="16225"/>
            </a:xfrm>
            <a:custGeom>
              <a:avLst/>
              <a:gdLst/>
              <a:ahLst/>
              <a:cxnLst/>
              <a:rect l="l" t="t" r="r" b="b"/>
              <a:pathLst>
                <a:path w="654" h="649" extrusionOk="0">
                  <a:moveTo>
                    <a:pt x="335" y="0"/>
                  </a:moveTo>
                  <a:cubicBezTo>
                    <a:pt x="251" y="0"/>
                    <a:pt x="163" y="31"/>
                    <a:pt x="91" y="96"/>
                  </a:cubicBezTo>
                  <a:cubicBezTo>
                    <a:pt x="40" y="159"/>
                    <a:pt x="5" y="235"/>
                    <a:pt x="5" y="321"/>
                  </a:cubicBezTo>
                  <a:cubicBezTo>
                    <a:pt x="1" y="394"/>
                    <a:pt x="34" y="470"/>
                    <a:pt x="97" y="547"/>
                  </a:cubicBezTo>
                  <a:cubicBezTo>
                    <a:pt x="164" y="614"/>
                    <a:pt x="235" y="648"/>
                    <a:pt x="322" y="648"/>
                  </a:cubicBezTo>
                  <a:cubicBezTo>
                    <a:pt x="408" y="648"/>
                    <a:pt x="494" y="620"/>
                    <a:pt x="547" y="552"/>
                  </a:cubicBezTo>
                  <a:cubicBezTo>
                    <a:pt x="615" y="489"/>
                    <a:pt x="649" y="418"/>
                    <a:pt x="649" y="332"/>
                  </a:cubicBezTo>
                  <a:cubicBezTo>
                    <a:pt x="653" y="245"/>
                    <a:pt x="620" y="159"/>
                    <a:pt x="558" y="91"/>
                  </a:cubicBezTo>
                  <a:cubicBezTo>
                    <a:pt x="500" y="31"/>
                    <a:pt x="420"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2" name="Google Shape;342;p2"/>
            <p:cNvSpPr/>
            <p:nvPr/>
          </p:nvSpPr>
          <p:spPr>
            <a:xfrm>
              <a:off x="-4988225" y="3347975"/>
              <a:ext cx="16200" cy="16025"/>
            </a:xfrm>
            <a:custGeom>
              <a:avLst/>
              <a:gdLst/>
              <a:ahLst/>
              <a:cxnLst/>
              <a:rect l="l" t="t" r="r" b="b"/>
              <a:pathLst>
                <a:path w="648" h="641" extrusionOk="0">
                  <a:moveTo>
                    <a:pt x="330" y="0"/>
                  </a:moveTo>
                  <a:cubicBezTo>
                    <a:pt x="242" y="0"/>
                    <a:pt x="156" y="31"/>
                    <a:pt x="101" y="89"/>
                  </a:cubicBezTo>
                  <a:cubicBezTo>
                    <a:pt x="39" y="142"/>
                    <a:pt x="1" y="228"/>
                    <a:pt x="1" y="315"/>
                  </a:cubicBezTo>
                  <a:cubicBezTo>
                    <a:pt x="1" y="401"/>
                    <a:pt x="34" y="477"/>
                    <a:pt x="96" y="540"/>
                  </a:cubicBezTo>
                  <a:cubicBezTo>
                    <a:pt x="158" y="607"/>
                    <a:pt x="235" y="641"/>
                    <a:pt x="322" y="641"/>
                  </a:cubicBezTo>
                  <a:cubicBezTo>
                    <a:pt x="408" y="641"/>
                    <a:pt x="494" y="612"/>
                    <a:pt x="557" y="550"/>
                  </a:cubicBezTo>
                  <a:cubicBezTo>
                    <a:pt x="614" y="483"/>
                    <a:pt x="648" y="410"/>
                    <a:pt x="648" y="324"/>
                  </a:cubicBezTo>
                  <a:cubicBezTo>
                    <a:pt x="648" y="238"/>
                    <a:pt x="619" y="151"/>
                    <a:pt x="566" y="98"/>
                  </a:cubicBezTo>
                  <a:cubicBezTo>
                    <a:pt x="506" y="31"/>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3" name="Google Shape;343;p2"/>
            <p:cNvSpPr/>
            <p:nvPr/>
          </p:nvSpPr>
          <p:spPr>
            <a:xfrm>
              <a:off x="-4956450" y="3380750"/>
              <a:ext cx="16325" cy="16025"/>
            </a:xfrm>
            <a:custGeom>
              <a:avLst/>
              <a:gdLst/>
              <a:ahLst/>
              <a:cxnLst/>
              <a:rect l="l" t="t" r="r" b="b"/>
              <a:pathLst>
                <a:path w="653" h="641" extrusionOk="0">
                  <a:moveTo>
                    <a:pt x="329" y="0"/>
                  </a:moveTo>
                  <a:cubicBezTo>
                    <a:pt x="243" y="0"/>
                    <a:pt x="158" y="30"/>
                    <a:pt x="106" y="87"/>
                  </a:cubicBezTo>
                  <a:cubicBezTo>
                    <a:pt x="48" y="140"/>
                    <a:pt x="5" y="227"/>
                    <a:pt x="5" y="313"/>
                  </a:cubicBezTo>
                  <a:cubicBezTo>
                    <a:pt x="1" y="399"/>
                    <a:pt x="34" y="476"/>
                    <a:pt x="106" y="554"/>
                  </a:cubicBezTo>
                  <a:cubicBezTo>
                    <a:pt x="158" y="605"/>
                    <a:pt x="245" y="640"/>
                    <a:pt x="322" y="640"/>
                  </a:cubicBezTo>
                  <a:cubicBezTo>
                    <a:pt x="327" y="640"/>
                    <a:pt x="333" y="640"/>
                    <a:pt x="338" y="640"/>
                  </a:cubicBezTo>
                  <a:cubicBezTo>
                    <a:pt x="419" y="640"/>
                    <a:pt x="499" y="607"/>
                    <a:pt x="562" y="548"/>
                  </a:cubicBezTo>
                  <a:cubicBezTo>
                    <a:pt x="614" y="496"/>
                    <a:pt x="648" y="410"/>
                    <a:pt x="648" y="323"/>
                  </a:cubicBezTo>
                  <a:cubicBezTo>
                    <a:pt x="652" y="237"/>
                    <a:pt x="619" y="151"/>
                    <a:pt x="566" y="98"/>
                  </a:cubicBezTo>
                  <a:cubicBezTo>
                    <a:pt x="508" y="32"/>
                    <a:pt x="418"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4" name="Google Shape;344;p2"/>
            <p:cNvSpPr/>
            <p:nvPr/>
          </p:nvSpPr>
          <p:spPr>
            <a:xfrm>
              <a:off x="-4924325" y="3413600"/>
              <a:ext cx="16250" cy="16000"/>
            </a:xfrm>
            <a:custGeom>
              <a:avLst/>
              <a:gdLst/>
              <a:ahLst/>
              <a:cxnLst/>
              <a:rect l="l" t="t" r="r" b="b"/>
              <a:pathLst>
                <a:path w="650" h="640" extrusionOk="0">
                  <a:moveTo>
                    <a:pt x="324" y="1"/>
                  </a:moveTo>
                  <a:cubicBezTo>
                    <a:pt x="240" y="1"/>
                    <a:pt x="156" y="29"/>
                    <a:pt x="93" y="88"/>
                  </a:cubicBezTo>
                  <a:cubicBezTo>
                    <a:pt x="35" y="150"/>
                    <a:pt x="7" y="223"/>
                    <a:pt x="1" y="309"/>
                  </a:cubicBezTo>
                  <a:cubicBezTo>
                    <a:pt x="1" y="396"/>
                    <a:pt x="30" y="482"/>
                    <a:pt x="87" y="540"/>
                  </a:cubicBezTo>
                  <a:cubicBezTo>
                    <a:pt x="150" y="602"/>
                    <a:pt x="237" y="640"/>
                    <a:pt x="323" y="640"/>
                  </a:cubicBezTo>
                  <a:cubicBezTo>
                    <a:pt x="410" y="640"/>
                    <a:pt x="486" y="606"/>
                    <a:pt x="548" y="544"/>
                  </a:cubicBezTo>
                  <a:cubicBezTo>
                    <a:pt x="616" y="491"/>
                    <a:pt x="649" y="405"/>
                    <a:pt x="649" y="319"/>
                  </a:cubicBezTo>
                  <a:cubicBezTo>
                    <a:pt x="649" y="232"/>
                    <a:pt x="620" y="161"/>
                    <a:pt x="554" y="93"/>
                  </a:cubicBezTo>
                  <a:cubicBezTo>
                    <a:pt x="495" y="32"/>
                    <a:pt x="410"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5" name="Google Shape;345;p2"/>
            <p:cNvSpPr/>
            <p:nvPr/>
          </p:nvSpPr>
          <p:spPr>
            <a:xfrm>
              <a:off x="-4892400" y="3446500"/>
              <a:ext cx="16200" cy="15875"/>
            </a:xfrm>
            <a:custGeom>
              <a:avLst/>
              <a:gdLst/>
              <a:ahLst/>
              <a:cxnLst/>
              <a:rect l="l" t="t" r="r" b="b"/>
              <a:pathLst>
                <a:path w="648" h="635" extrusionOk="0">
                  <a:moveTo>
                    <a:pt x="322" y="0"/>
                  </a:moveTo>
                  <a:cubicBezTo>
                    <a:pt x="235" y="0"/>
                    <a:pt x="150" y="29"/>
                    <a:pt x="101" y="83"/>
                  </a:cubicBezTo>
                  <a:cubicBezTo>
                    <a:pt x="34" y="145"/>
                    <a:pt x="1" y="221"/>
                    <a:pt x="1" y="307"/>
                  </a:cubicBezTo>
                  <a:cubicBezTo>
                    <a:pt x="1" y="394"/>
                    <a:pt x="30" y="480"/>
                    <a:pt x="92" y="543"/>
                  </a:cubicBezTo>
                  <a:cubicBezTo>
                    <a:pt x="145" y="601"/>
                    <a:pt x="231" y="634"/>
                    <a:pt x="317" y="634"/>
                  </a:cubicBezTo>
                  <a:cubicBezTo>
                    <a:pt x="404" y="634"/>
                    <a:pt x="490" y="605"/>
                    <a:pt x="548" y="543"/>
                  </a:cubicBezTo>
                  <a:cubicBezTo>
                    <a:pt x="610" y="486"/>
                    <a:pt x="643" y="404"/>
                    <a:pt x="643" y="318"/>
                  </a:cubicBezTo>
                  <a:cubicBezTo>
                    <a:pt x="648" y="240"/>
                    <a:pt x="615" y="154"/>
                    <a:pt x="552" y="87"/>
                  </a:cubicBezTo>
                  <a:cubicBezTo>
                    <a:pt x="495" y="28"/>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6" name="Google Shape;346;p2"/>
            <p:cNvSpPr/>
            <p:nvPr/>
          </p:nvSpPr>
          <p:spPr>
            <a:xfrm>
              <a:off x="-4860600" y="3479225"/>
              <a:ext cx="16200" cy="16250"/>
            </a:xfrm>
            <a:custGeom>
              <a:avLst/>
              <a:gdLst/>
              <a:ahLst/>
              <a:cxnLst/>
              <a:rect l="l" t="t" r="r" b="b"/>
              <a:pathLst>
                <a:path w="648" h="650" extrusionOk="0">
                  <a:moveTo>
                    <a:pt x="317" y="0"/>
                  </a:moveTo>
                  <a:cubicBezTo>
                    <a:pt x="233" y="0"/>
                    <a:pt x="153" y="28"/>
                    <a:pt x="100" y="83"/>
                  </a:cubicBezTo>
                  <a:cubicBezTo>
                    <a:pt x="33" y="145"/>
                    <a:pt x="0" y="231"/>
                    <a:pt x="0" y="318"/>
                  </a:cubicBezTo>
                  <a:cubicBezTo>
                    <a:pt x="0" y="404"/>
                    <a:pt x="29" y="481"/>
                    <a:pt x="96" y="548"/>
                  </a:cubicBezTo>
                  <a:cubicBezTo>
                    <a:pt x="149" y="601"/>
                    <a:pt x="235" y="645"/>
                    <a:pt x="321" y="649"/>
                  </a:cubicBezTo>
                  <a:cubicBezTo>
                    <a:pt x="403" y="649"/>
                    <a:pt x="489" y="606"/>
                    <a:pt x="547" y="553"/>
                  </a:cubicBezTo>
                  <a:cubicBezTo>
                    <a:pt x="614" y="490"/>
                    <a:pt x="647" y="414"/>
                    <a:pt x="647" y="328"/>
                  </a:cubicBezTo>
                  <a:cubicBezTo>
                    <a:pt x="647" y="242"/>
                    <a:pt x="618" y="155"/>
                    <a:pt x="567" y="102"/>
                  </a:cubicBezTo>
                  <a:cubicBezTo>
                    <a:pt x="503" y="34"/>
                    <a:pt x="408"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7" name="Google Shape;347;p2"/>
            <p:cNvSpPr/>
            <p:nvPr/>
          </p:nvSpPr>
          <p:spPr>
            <a:xfrm>
              <a:off x="-4828825" y="3512125"/>
              <a:ext cx="16350" cy="16075"/>
            </a:xfrm>
            <a:custGeom>
              <a:avLst/>
              <a:gdLst/>
              <a:ahLst/>
              <a:cxnLst/>
              <a:rect l="l" t="t" r="r" b="b"/>
              <a:pathLst>
                <a:path w="654" h="643" extrusionOk="0">
                  <a:moveTo>
                    <a:pt x="332" y="0"/>
                  </a:moveTo>
                  <a:cubicBezTo>
                    <a:pt x="244" y="0"/>
                    <a:pt x="156" y="31"/>
                    <a:pt x="102" y="91"/>
                  </a:cubicBezTo>
                  <a:cubicBezTo>
                    <a:pt x="49" y="144"/>
                    <a:pt x="5" y="230"/>
                    <a:pt x="5" y="312"/>
                  </a:cubicBezTo>
                  <a:cubicBezTo>
                    <a:pt x="0" y="399"/>
                    <a:pt x="34" y="475"/>
                    <a:pt x="96" y="542"/>
                  </a:cubicBezTo>
                  <a:cubicBezTo>
                    <a:pt x="159" y="609"/>
                    <a:pt x="235" y="643"/>
                    <a:pt x="322" y="643"/>
                  </a:cubicBezTo>
                  <a:cubicBezTo>
                    <a:pt x="408" y="643"/>
                    <a:pt x="494" y="614"/>
                    <a:pt x="562" y="547"/>
                  </a:cubicBezTo>
                  <a:cubicBezTo>
                    <a:pt x="614" y="485"/>
                    <a:pt x="649" y="408"/>
                    <a:pt x="649" y="321"/>
                  </a:cubicBezTo>
                  <a:cubicBezTo>
                    <a:pt x="653" y="240"/>
                    <a:pt x="620" y="153"/>
                    <a:pt x="567" y="96"/>
                  </a:cubicBezTo>
                  <a:cubicBezTo>
                    <a:pt x="509" y="31"/>
                    <a:pt x="420"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8" name="Google Shape;348;p2"/>
            <p:cNvSpPr/>
            <p:nvPr/>
          </p:nvSpPr>
          <p:spPr>
            <a:xfrm>
              <a:off x="-4796925" y="3545000"/>
              <a:ext cx="16450" cy="15975"/>
            </a:xfrm>
            <a:custGeom>
              <a:avLst/>
              <a:gdLst/>
              <a:ahLst/>
              <a:cxnLst/>
              <a:rect l="l" t="t" r="r" b="b"/>
              <a:pathLst>
                <a:path w="658" h="639" extrusionOk="0">
                  <a:moveTo>
                    <a:pt x="327" y="1"/>
                  </a:moveTo>
                  <a:cubicBezTo>
                    <a:pt x="241" y="1"/>
                    <a:pt x="156" y="29"/>
                    <a:pt x="101" y="86"/>
                  </a:cubicBezTo>
                  <a:cubicBezTo>
                    <a:pt x="48" y="138"/>
                    <a:pt x="0" y="225"/>
                    <a:pt x="0" y="311"/>
                  </a:cubicBezTo>
                  <a:cubicBezTo>
                    <a:pt x="0" y="397"/>
                    <a:pt x="44" y="484"/>
                    <a:pt x="97" y="537"/>
                  </a:cubicBezTo>
                  <a:cubicBezTo>
                    <a:pt x="159" y="605"/>
                    <a:pt x="230" y="638"/>
                    <a:pt x="332" y="638"/>
                  </a:cubicBezTo>
                  <a:cubicBezTo>
                    <a:pt x="418" y="638"/>
                    <a:pt x="489" y="609"/>
                    <a:pt x="557" y="547"/>
                  </a:cubicBezTo>
                  <a:cubicBezTo>
                    <a:pt x="615" y="494"/>
                    <a:pt x="658" y="408"/>
                    <a:pt x="658" y="321"/>
                  </a:cubicBezTo>
                  <a:cubicBezTo>
                    <a:pt x="658" y="235"/>
                    <a:pt x="620" y="149"/>
                    <a:pt x="562" y="91"/>
                  </a:cubicBezTo>
                  <a:cubicBezTo>
                    <a:pt x="504" y="31"/>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9" name="Google Shape;349;p2"/>
            <p:cNvSpPr/>
            <p:nvPr/>
          </p:nvSpPr>
          <p:spPr>
            <a:xfrm>
              <a:off x="-4764900" y="3577700"/>
              <a:ext cx="16350" cy="16100"/>
            </a:xfrm>
            <a:custGeom>
              <a:avLst/>
              <a:gdLst/>
              <a:ahLst/>
              <a:cxnLst/>
              <a:rect l="l" t="t" r="r" b="b"/>
              <a:pathLst>
                <a:path w="654" h="644" extrusionOk="0">
                  <a:moveTo>
                    <a:pt x="325" y="0"/>
                  </a:moveTo>
                  <a:cubicBezTo>
                    <a:pt x="242" y="0"/>
                    <a:pt x="160" y="31"/>
                    <a:pt x="107" y="88"/>
                  </a:cubicBezTo>
                  <a:cubicBezTo>
                    <a:pt x="39" y="150"/>
                    <a:pt x="5" y="227"/>
                    <a:pt x="5" y="313"/>
                  </a:cubicBezTo>
                  <a:cubicBezTo>
                    <a:pt x="1" y="400"/>
                    <a:pt x="34" y="477"/>
                    <a:pt x="96" y="553"/>
                  </a:cubicBezTo>
                  <a:cubicBezTo>
                    <a:pt x="164" y="606"/>
                    <a:pt x="236" y="639"/>
                    <a:pt x="322" y="644"/>
                  </a:cubicBezTo>
                  <a:cubicBezTo>
                    <a:pt x="408" y="644"/>
                    <a:pt x="485" y="610"/>
                    <a:pt x="548" y="557"/>
                  </a:cubicBezTo>
                  <a:cubicBezTo>
                    <a:pt x="605" y="495"/>
                    <a:pt x="648" y="409"/>
                    <a:pt x="648" y="323"/>
                  </a:cubicBezTo>
                  <a:cubicBezTo>
                    <a:pt x="654" y="236"/>
                    <a:pt x="610" y="150"/>
                    <a:pt x="557" y="107"/>
                  </a:cubicBezTo>
                  <a:cubicBezTo>
                    <a:pt x="498" y="34"/>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0" name="Google Shape;350;p2"/>
            <p:cNvSpPr/>
            <p:nvPr/>
          </p:nvSpPr>
          <p:spPr>
            <a:xfrm>
              <a:off x="-4733000" y="3610600"/>
              <a:ext cx="16225" cy="15975"/>
            </a:xfrm>
            <a:custGeom>
              <a:avLst/>
              <a:gdLst/>
              <a:ahLst/>
              <a:cxnLst/>
              <a:rect l="l" t="t" r="r" b="b"/>
              <a:pathLst>
                <a:path w="649" h="639" extrusionOk="0">
                  <a:moveTo>
                    <a:pt x="317" y="0"/>
                  </a:moveTo>
                  <a:cubicBezTo>
                    <a:pt x="235" y="0"/>
                    <a:pt x="155" y="29"/>
                    <a:pt x="102" y="87"/>
                  </a:cubicBezTo>
                  <a:cubicBezTo>
                    <a:pt x="34" y="149"/>
                    <a:pt x="1" y="235"/>
                    <a:pt x="1" y="307"/>
                  </a:cubicBezTo>
                  <a:cubicBezTo>
                    <a:pt x="1" y="393"/>
                    <a:pt x="29" y="479"/>
                    <a:pt x="97" y="547"/>
                  </a:cubicBezTo>
                  <a:cubicBezTo>
                    <a:pt x="159" y="614"/>
                    <a:pt x="235" y="634"/>
                    <a:pt x="322" y="638"/>
                  </a:cubicBezTo>
                  <a:cubicBezTo>
                    <a:pt x="404" y="638"/>
                    <a:pt x="481" y="619"/>
                    <a:pt x="558" y="543"/>
                  </a:cubicBezTo>
                  <a:cubicBezTo>
                    <a:pt x="610" y="490"/>
                    <a:pt x="649" y="403"/>
                    <a:pt x="649" y="317"/>
                  </a:cubicBezTo>
                  <a:cubicBezTo>
                    <a:pt x="649" y="244"/>
                    <a:pt x="620" y="158"/>
                    <a:pt x="562" y="101"/>
                  </a:cubicBezTo>
                  <a:cubicBezTo>
                    <a:pt x="497" y="34"/>
                    <a:pt x="40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1" name="Google Shape;351;p2"/>
            <p:cNvSpPr/>
            <p:nvPr/>
          </p:nvSpPr>
          <p:spPr>
            <a:xfrm>
              <a:off x="-4701225" y="3643350"/>
              <a:ext cx="16350" cy="16225"/>
            </a:xfrm>
            <a:custGeom>
              <a:avLst/>
              <a:gdLst/>
              <a:ahLst/>
              <a:cxnLst/>
              <a:rect l="l" t="t" r="r" b="b"/>
              <a:pathLst>
                <a:path w="654" h="649" extrusionOk="0">
                  <a:moveTo>
                    <a:pt x="321" y="0"/>
                  </a:moveTo>
                  <a:cubicBezTo>
                    <a:pt x="238" y="0"/>
                    <a:pt x="157" y="29"/>
                    <a:pt x="107" y="86"/>
                  </a:cubicBezTo>
                  <a:cubicBezTo>
                    <a:pt x="40" y="148"/>
                    <a:pt x="7" y="234"/>
                    <a:pt x="7" y="321"/>
                  </a:cubicBezTo>
                  <a:cubicBezTo>
                    <a:pt x="1" y="398"/>
                    <a:pt x="35" y="484"/>
                    <a:pt x="98" y="547"/>
                  </a:cubicBezTo>
                  <a:cubicBezTo>
                    <a:pt x="160" y="604"/>
                    <a:pt x="237" y="648"/>
                    <a:pt x="323" y="648"/>
                  </a:cubicBezTo>
                  <a:cubicBezTo>
                    <a:pt x="327" y="648"/>
                    <a:pt x="332" y="648"/>
                    <a:pt x="336" y="648"/>
                  </a:cubicBezTo>
                  <a:cubicBezTo>
                    <a:pt x="418" y="648"/>
                    <a:pt x="498" y="606"/>
                    <a:pt x="548" y="557"/>
                  </a:cubicBezTo>
                  <a:cubicBezTo>
                    <a:pt x="616" y="494"/>
                    <a:pt x="649" y="407"/>
                    <a:pt x="649" y="331"/>
                  </a:cubicBezTo>
                  <a:cubicBezTo>
                    <a:pt x="654" y="245"/>
                    <a:pt x="620" y="158"/>
                    <a:pt x="567" y="106"/>
                  </a:cubicBezTo>
                  <a:cubicBezTo>
                    <a:pt x="507" y="35"/>
                    <a:pt x="41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2" name="Google Shape;352;p2"/>
            <p:cNvSpPr/>
            <p:nvPr/>
          </p:nvSpPr>
          <p:spPr>
            <a:xfrm>
              <a:off x="-4669300" y="3676300"/>
              <a:ext cx="16200" cy="16100"/>
            </a:xfrm>
            <a:custGeom>
              <a:avLst/>
              <a:gdLst/>
              <a:ahLst/>
              <a:cxnLst/>
              <a:rect l="l" t="t" r="r" b="b"/>
              <a:pathLst>
                <a:path w="648" h="644" extrusionOk="0">
                  <a:moveTo>
                    <a:pt x="325" y="0"/>
                  </a:moveTo>
                  <a:cubicBezTo>
                    <a:pt x="244" y="0"/>
                    <a:pt x="163" y="28"/>
                    <a:pt x="101" y="88"/>
                  </a:cubicBezTo>
                  <a:cubicBezTo>
                    <a:pt x="43" y="141"/>
                    <a:pt x="1" y="227"/>
                    <a:pt x="1" y="313"/>
                  </a:cubicBezTo>
                  <a:cubicBezTo>
                    <a:pt x="1" y="400"/>
                    <a:pt x="30" y="477"/>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1" y="34"/>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3" name="Google Shape;353;p2"/>
            <p:cNvSpPr/>
            <p:nvPr/>
          </p:nvSpPr>
          <p:spPr>
            <a:xfrm>
              <a:off x="-4637275" y="3709075"/>
              <a:ext cx="16350" cy="16100"/>
            </a:xfrm>
            <a:custGeom>
              <a:avLst/>
              <a:gdLst/>
              <a:ahLst/>
              <a:cxnLst/>
              <a:rect l="l" t="t" r="r" b="b"/>
              <a:pathLst>
                <a:path w="654" h="644" extrusionOk="0">
                  <a:moveTo>
                    <a:pt x="322" y="0"/>
                  </a:moveTo>
                  <a:cubicBezTo>
                    <a:pt x="236" y="0"/>
                    <a:pt x="152" y="32"/>
                    <a:pt x="91" y="92"/>
                  </a:cubicBezTo>
                  <a:cubicBezTo>
                    <a:pt x="39" y="145"/>
                    <a:pt x="5" y="231"/>
                    <a:pt x="5" y="317"/>
                  </a:cubicBezTo>
                  <a:cubicBezTo>
                    <a:pt x="0" y="404"/>
                    <a:pt x="34" y="480"/>
                    <a:pt x="97" y="552"/>
                  </a:cubicBezTo>
                  <a:cubicBezTo>
                    <a:pt x="159" y="610"/>
                    <a:pt x="235" y="643"/>
                    <a:pt x="322" y="643"/>
                  </a:cubicBezTo>
                  <a:cubicBezTo>
                    <a:pt x="399" y="643"/>
                    <a:pt x="485" y="614"/>
                    <a:pt x="552" y="548"/>
                  </a:cubicBezTo>
                  <a:cubicBezTo>
                    <a:pt x="615" y="484"/>
                    <a:pt x="649" y="413"/>
                    <a:pt x="649" y="326"/>
                  </a:cubicBezTo>
                  <a:cubicBezTo>
                    <a:pt x="653" y="240"/>
                    <a:pt x="609" y="154"/>
                    <a:pt x="558" y="96"/>
                  </a:cubicBezTo>
                  <a:cubicBezTo>
                    <a:pt x="493" y="31"/>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4" name="Google Shape;354;p2"/>
            <p:cNvSpPr/>
            <p:nvPr/>
          </p:nvSpPr>
          <p:spPr>
            <a:xfrm>
              <a:off x="-4605350" y="3741825"/>
              <a:ext cx="16200" cy="16075"/>
            </a:xfrm>
            <a:custGeom>
              <a:avLst/>
              <a:gdLst/>
              <a:ahLst/>
              <a:cxnLst/>
              <a:rect l="l" t="t" r="r" b="b"/>
              <a:pathLst>
                <a:path w="648" h="643" extrusionOk="0">
                  <a:moveTo>
                    <a:pt x="330" y="0"/>
                  </a:moveTo>
                  <a:cubicBezTo>
                    <a:pt x="244" y="0"/>
                    <a:pt x="158" y="32"/>
                    <a:pt x="91" y="91"/>
                  </a:cubicBezTo>
                  <a:cubicBezTo>
                    <a:pt x="34" y="153"/>
                    <a:pt x="0" y="239"/>
                    <a:pt x="0" y="316"/>
                  </a:cubicBezTo>
                  <a:cubicBezTo>
                    <a:pt x="0" y="403"/>
                    <a:pt x="29" y="480"/>
                    <a:pt x="96" y="556"/>
                  </a:cubicBezTo>
                  <a:cubicBezTo>
                    <a:pt x="158" y="609"/>
                    <a:pt x="231" y="642"/>
                    <a:pt x="317" y="642"/>
                  </a:cubicBezTo>
                  <a:cubicBezTo>
                    <a:pt x="393" y="642"/>
                    <a:pt x="479" y="614"/>
                    <a:pt x="547" y="551"/>
                  </a:cubicBezTo>
                  <a:cubicBezTo>
                    <a:pt x="614" y="485"/>
                    <a:pt x="647" y="412"/>
                    <a:pt x="647" y="326"/>
                  </a:cubicBezTo>
                  <a:cubicBezTo>
                    <a:pt x="647" y="250"/>
                    <a:pt x="619" y="163"/>
                    <a:pt x="552" y="86"/>
                  </a:cubicBezTo>
                  <a:cubicBezTo>
                    <a:pt x="491" y="28"/>
                    <a:pt x="41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5" name="Google Shape;355;p2"/>
            <p:cNvSpPr/>
            <p:nvPr/>
          </p:nvSpPr>
          <p:spPr>
            <a:xfrm>
              <a:off x="-4573575" y="3774800"/>
              <a:ext cx="7450" cy="15850"/>
            </a:xfrm>
            <a:custGeom>
              <a:avLst/>
              <a:gdLst/>
              <a:ahLst/>
              <a:cxnLst/>
              <a:rect l="l" t="t" r="r" b="b"/>
              <a:pathLst>
                <a:path w="298" h="634" extrusionOk="0">
                  <a:moveTo>
                    <a:pt x="298" y="0"/>
                  </a:moveTo>
                  <a:lnTo>
                    <a:pt x="298" y="0"/>
                  </a:lnTo>
                  <a:cubicBezTo>
                    <a:pt x="226" y="5"/>
                    <a:pt x="154" y="34"/>
                    <a:pt x="101" y="82"/>
                  </a:cubicBezTo>
                  <a:cubicBezTo>
                    <a:pt x="38" y="149"/>
                    <a:pt x="5" y="235"/>
                    <a:pt x="5" y="317"/>
                  </a:cubicBezTo>
                  <a:cubicBezTo>
                    <a:pt x="0" y="394"/>
                    <a:pt x="34" y="481"/>
                    <a:pt x="96" y="547"/>
                  </a:cubicBezTo>
                  <a:cubicBezTo>
                    <a:pt x="144" y="596"/>
                    <a:pt x="211" y="625"/>
                    <a:pt x="288" y="634"/>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6" name="Google Shape;356;p2"/>
            <p:cNvSpPr/>
            <p:nvPr/>
          </p:nvSpPr>
          <p:spPr>
            <a:xfrm>
              <a:off x="-4858575" y="3317400"/>
              <a:ext cx="16200" cy="16250"/>
            </a:xfrm>
            <a:custGeom>
              <a:avLst/>
              <a:gdLst/>
              <a:ahLst/>
              <a:cxnLst/>
              <a:rect l="l" t="t" r="r" b="b"/>
              <a:pathLst>
                <a:path w="648" h="650" extrusionOk="0">
                  <a:moveTo>
                    <a:pt x="327" y="1"/>
                  </a:moveTo>
                  <a:cubicBezTo>
                    <a:pt x="241" y="1"/>
                    <a:pt x="155" y="32"/>
                    <a:pt x="101" y="94"/>
                  </a:cubicBezTo>
                  <a:cubicBezTo>
                    <a:pt x="39" y="146"/>
                    <a:pt x="5" y="232"/>
                    <a:pt x="5" y="318"/>
                  </a:cubicBezTo>
                  <a:cubicBezTo>
                    <a:pt x="1" y="395"/>
                    <a:pt x="34" y="482"/>
                    <a:pt x="96" y="544"/>
                  </a:cubicBezTo>
                  <a:cubicBezTo>
                    <a:pt x="159" y="612"/>
                    <a:pt x="236" y="645"/>
                    <a:pt x="322" y="650"/>
                  </a:cubicBezTo>
                  <a:cubicBezTo>
                    <a:pt x="408" y="650"/>
                    <a:pt x="495" y="606"/>
                    <a:pt x="548" y="554"/>
                  </a:cubicBezTo>
                  <a:cubicBezTo>
                    <a:pt x="615" y="491"/>
                    <a:pt x="648" y="415"/>
                    <a:pt x="648" y="329"/>
                  </a:cubicBezTo>
                  <a:cubicBezTo>
                    <a:pt x="648" y="232"/>
                    <a:pt x="619" y="156"/>
                    <a:pt x="566" y="103"/>
                  </a:cubicBezTo>
                  <a:cubicBezTo>
                    <a:pt x="508" y="34"/>
                    <a:pt x="41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7" name="Google Shape;357;p2"/>
            <p:cNvSpPr/>
            <p:nvPr/>
          </p:nvSpPr>
          <p:spPr>
            <a:xfrm>
              <a:off x="-4826675" y="3350300"/>
              <a:ext cx="16225" cy="16100"/>
            </a:xfrm>
            <a:custGeom>
              <a:avLst/>
              <a:gdLst/>
              <a:ahLst/>
              <a:cxnLst/>
              <a:rect l="l" t="t" r="r" b="b"/>
              <a:pathLst>
                <a:path w="649" h="644" extrusionOk="0">
                  <a:moveTo>
                    <a:pt x="330" y="1"/>
                  </a:moveTo>
                  <a:cubicBezTo>
                    <a:pt x="243" y="1"/>
                    <a:pt x="157" y="32"/>
                    <a:pt x="102" y="92"/>
                  </a:cubicBezTo>
                  <a:cubicBezTo>
                    <a:pt x="34" y="140"/>
                    <a:pt x="1" y="226"/>
                    <a:pt x="1" y="313"/>
                  </a:cubicBezTo>
                  <a:cubicBezTo>
                    <a:pt x="1" y="390"/>
                    <a:pt x="29" y="476"/>
                    <a:pt x="96" y="543"/>
                  </a:cubicBezTo>
                  <a:cubicBezTo>
                    <a:pt x="160" y="610"/>
                    <a:pt x="246" y="643"/>
                    <a:pt x="317" y="643"/>
                  </a:cubicBezTo>
                  <a:cubicBezTo>
                    <a:pt x="404" y="643"/>
                    <a:pt x="481" y="614"/>
                    <a:pt x="557" y="548"/>
                  </a:cubicBezTo>
                  <a:cubicBezTo>
                    <a:pt x="614" y="485"/>
                    <a:pt x="643" y="399"/>
                    <a:pt x="649" y="322"/>
                  </a:cubicBezTo>
                  <a:cubicBezTo>
                    <a:pt x="649" y="235"/>
                    <a:pt x="620" y="149"/>
                    <a:pt x="563" y="96"/>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8" name="Google Shape;358;p2"/>
            <p:cNvSpPr/>
            <p:nvPr/>
          </p:nvSpPr>
          <p:spPr>
            <a:xfrm>
              <a:off x="-4794900" y="3383200"/>
              <a:ext cx="16575" cy="15950"/>
            </a:xfrm>
            <a:custGeom>
              <a:avLst/>
              <a:gdLst/>
              <a:ahLst/>
              <a:cxnLst/>
              <a:rect l="l" t="t" r="r" b="b"/>
              <a:pathLst>
                <a:path w="663" h="638" extrusionOk="0">
                  <a:moveTo>
                    <a:pt x="330" y="0"/>
                  </a:moveTo>
                  <a:cubicBezTo>
                    <a:pt x="243" y="0"/>
                    <a:pt x="157" y="29"/>
                    <a:pt x="102" y="86"/>
                  </a:cubicBezTo>
                  <a:cubicBezTo>
                    <a:pt x="49" y="139"/>
                    <a:pt x="5" y="225"/>
                    <a:pt x="5" y="312"/>
                  </a:cubicBezTo>
                  <a:cubicBezTo>
                    <a:pt x="1" y="398"/>
                    <a:pt x="34" y="484"/>
                    <a:pt x="98" y="536"/>
                  </a:cubicBezTo>
                  <a:cubicBezTo>
                    <a:pt x="160" y="604"/>
                    <a:pt x="236" y="637"/>
                    <a:pt x="322" y="637"/>
                  </a:cubicBezTo>
                  <a:cubicBezTo>
                    <a:pt x="408" y="637"/>
                    <a:pt x="495" y="609"/>
                    <a:pt x="558" y="547"/>
                  </a:cubicBezTo>
                  <a:cubicBezTo>
                    <a:pt x="616" y="489"/>
                    <a:pt x="658" y="407"/>
                    <a:pt x="658" y="321"/>
                  </a:cubicBezTo>
                  <a:cubicBezTo>
                    <a:pt x="663" y="234"/>
                    <a:pt x="620" y="148"/>
                    <a:pt x="567" y="91"/>
                  </a:cubicBezTo>
                  <a:cubicBezTo>
                    <a:pt x="509" y="30"/>
                    <a:pt x="419"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9" name="Google Shape;359;p2"/>
            <p:cNvSpPr/>
            <p:nvPr/>
          </p:nvSpPr>
          <p:spPr>
            <a:xfrm>
              <a:off x="-4762725" y="3415850"/>
              <a:ext cx="16200" cy="16175"/>
            </a:xfrm>
            <a:custGeom>
              <a:avLst/>
              <a:gdLst/>
              <a:ahLst/>
              <a:cxnLst/>
              <a:rect l="l" t="t" r="r" b="b"/>
              <a:pathLst>
                <a:path w="648" h="647" extrusionOk="0">
                  <a:moveTo>
                    <a:pt x="314" y="1"/>
                  </a:moveTo>
                  <a:cubicBezTo>
                    <a:pt x="234" y="1"/>
                    <a:pt x="154" y="29"/>
                    <a:pt x="91" y="89"/>
                  </a:cubicBezTo>
                  <a:cubicBezTo>
                    <a:pt x="33" y="151"/>
                    <a:pt x="0" y="238"/>
                    <a:pt x="0" y="315"/>
                  </a:cubicBezTo>
                  <a:cubicBezTo>
                    <a:pt x="0" y="401"/>
                    <a:pt x="29" y="478"/>
                    <a:pt x="96" y="554"/>
                  </a:cubicBezTo>
                  <a:cubicBezTo>
                    <a:pt x="158" y="607"/>
                    <a:pt x="235" y="641"/>
                    <a:pt x="321" y="646"/>
                  </a:cubicBezTo>
                  <a:cubicBezTo>
                    <a:pt x="394" y="646"/>
                    <a:pt x="480" y="612"/>
                    <a:pt x="547" y="550"/>
                  </a:cubicBezTo>
                  <a:cubicBezTo>
                    <a:pt x="609" y="497"/>
                    <a:pt x="647" y="410"/>
                    <a:pt x="647" y="324"/>
                  </a:cubicBezTo>
                  <a:cubicBezTo>
                    <a:pt x="647" y="238"/>
                    <a:pt x="614" y="162"/>
                    <a:pt x="552" y="100"/>
                  </a:cubicBezTo>
                  <a:cubicBezTo>
                    <a:pt x="487" y="34"/>
                    <a:pt x="400"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60" name="Google Shape;360;p2"/>
            <p:cNvSpPr/>
            <p:nvPr/>
          </p:nvSpPr>
          <p:spPr>
            <a:xfrm>
              <a:off x="-4730950" y="3448775"/>
              <a:ext cx="16350" cy="15975"/>
            </a:xfrm>
            <a:custGeom>
              <a:avLst/>
              <a:gdLst/>
              <a:ahLst/>
              <a:cxnLst/>
              <a:rect l="l" t="t" r="r" b="b"/>
              <a:pathLst>
                <a:path w="654" h="639" extrusionOk="0">
                  <a:moveTo>
                    <a:pt x="323" y="1"/>
                  </a:moveTo>
                  <a:cubicBezTo>
                    <a:pt x="239" y="1"/>
                    <a:pt x="157" y="30"/>
                    <a:pt x="106" y="87"/>
                  </a:cubicBezTo>
                  <a:cubicBezTo>
                    <a:pt x="38" y="149"/>
                    <a:pt x="5" y="236"/>
                    <a:pt x="5" y="308"/>
                  </a:cubicBezTo>
                  <a:cubicBezTo>
                    <a:pt x="0" y="395"/>
                    <a:pt x="34" y="481"/>
                    <a:pt x="96" y="548"/>
                  </a:cubicBezTo>
                  <a:cubicBezTo>
                    <a:pt x="149" y="605"/>
                    <a:pt x="235" y="634"/>
                    <a:pt x="322" y="639"/>
                  </a:cubicBezTo>
                  <a:cubicBezTo>
                    <a:pt x="408" y="639"/>
                    <a:pt x="485" y="610"/>
                    <a:pt x="547" y="552"/>
                  </a:cubicBezTo>
                  <a:cubicBezTo>
                    <a:pt x="614" y="490"/>
                    <a:pt x="649" y="404"/>
                    <a:pt x="649" y="317"/>
                  </a:cubicBezTo>
                  <a:cubicBezTo>
                    <a:pt x="653" y="245"/>
                    <a:pt x="620" y="159"/>
                    <a:pt x="567" y="101"/>
                  </a:cubicBezTo>
                  <a:cubicBezTo>
                    <a:pt x="507" y="34"/>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61" name="Google Shape;361;p2"/>
            <p:cNvSpPr/>
            <p:nvPr/>
          </p:nvSpPr>
          <p:spPr>
            <a:xfrm>
              <a:off x="-4699050" y="3481525"/>
              <a:ext cx="16225" cy="16225"/>
            </a:xfrm>
            <a:custGeom>
              <a:avLst/>
              <a:gdLst/>
              <a:ahLst/>
              <a:cxnLst/>
              <a:rect l="l" t="t" r="r" b="b"/>
              <a:pathLst>
                <a:path w="649" h="649" extrusionOk="0">
                  <a:moveTo>
                    <a:pt x="324" y="0"/>
                  </a:moveTo>
                  <a:cubicBezTo>
                    <a:pt x="241" y="0"/>
                    <a:pt x="157" y="32"/>
                    <a:pt x="92" y="97"/>
                  </a:cubicBezTo>
                  <a:cubicBezTo>
                    <a:pt x="35" y="159"/>
                    <a:pt x="0" y="236"/>
                    <a:pt x="0" y="322"/>
                  </a:cubicBezTo>
                  <a:cubicBezTo>
                    <a:pt x="0" y="398"/>
                    <a:pt x="29" y="485"/>
                    <a:pt x="92" y="547"/>
                  </a:cubicBezTo>
                  <a:cubicBezTo>
                    <a:pt x="150" y="605"/>
                    <a:pt x="230" y="648"/>
                    <a:pt x="317" y="648"/>
                  </a:cubicBezTo>
                  <a:cubicBezTo>
                    <a:pt x="403" y="648"/>
                    <a:pt x="490" y="610"/>
                    <a:pt x="547" y="557"/>
                  </a:cubicBezTo>
                  <a:cubicBezTo>
                    <a:pt x="610" y="495"/>
                    <a:pt x="644" y="409"/>
                    <a:pt x="648" y="332"/>
                  </a:cubicBezTo>
                  <a:cubicBezTo>
                    <a:pt x="648" y="245"/>
                    <a:pt x="615" y="168"/>
                    <a:pt x="553" y="92"/>
                  </a:cubicBezTo>
                  <a:cubicBezTo>
                    <a:pt x="490" y="32"/>
                    <a:pt x="407"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62" name="Google Shape;362;p2"/>
            <p:cNvSpPr/>
            <p:nvPr/>
          </p:nvSpPr>
          <p:spPr>
            <a:xfrm>
              <a:off x="-4667250" y="3514450"/>
              <a:ext cx="16200" cy="16175"/>
            </a:xfrm>
            <a:custGeom>
              <a:avLst/>
              <a:gdLst/>
              <a:ahLst/>
              <a:cxnLst/>
              <a:rect l="l" t="t" r="r" b="b"/>
              <a:pathLst>
                <a:path w="648" h="647" extrusionOk="0">
                  <a:moveTo>
                    <a:pt x="331" y="1"/>
                  </a:moveTo>
                  <a:cubicBezTo>
                    <a:pt x="243" y="1"/>
                    <a:pt x="156" y="32"/>
                    <a:pt x="101" y="89"/>
                  </a:cubicBezTo>
                  <a:cubicBezTo>
                    <a:pt x="39" y="142"/>
                    <a:pt x="5" y="228"/>
                    <a:pt x="1" y="315"/>
                  </a:cubicBezTo>
                  <a:cubicBezTo>
                    <a:pt x="1" y="392"/>
                    <a:pt x="34" y="478"/>
                    <a:pt x="96" y="554"/>
                  </a:cubicBezTo>
                  <a:cubicBezTo>
                    <a:pt x="158" y="607"/>
                    <a:pt x="245" y="641"/>
                    <a:pt x="322" y="646"/>
                  </a:cubicBezTo>
                  <a:cubicBezTo>
                    <a:pt x="408" y="646"/>
                    <a:pt x="484" y="612"/>
                    <a:pt x="561" y="550"/>
                  </a:cubicBezTo>
                  <a:cubicBezTo>
                    <a:pt x="614" y="487"/>
                    <a:pt x="648" y="401"/>
                    <a:pt x="648" y="324"/>
                  </a:cubicBezTo>
                  <a:cubicBezTo>
                    <a:pt x="648" y="238"/>
                    <a:pt x="619" y="151"/>
                    <a:pt x="566" y="99"/>
                  </a:cubicBezTo>
                  <a:cubicBezTo>
                    <a:pt x="508" y="32"/>
                    <a:pt x="419"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63" name="Google Shape;363;p2"/>
            <p:cNvSpPr/>
            <p:nvPr/>
          </p:nvSpPr>
          <p:spPr>
            <a:xfrm>
              <a:off x="-4635350" y="3547275"/>
              <a:ext cx="16450" cy="16075"/>
            </a:xfrm>
            <a:custGeom>
              <a:avLst/>
              <a:gdLst/>
              <a:ahLst/>
              <a:cxnLst/>
              <a:rect l="l" t="t" r="r" b="b"/>
              <a:pathLst>
                <a:path w="658" h="643" extrusionOk="0">
                  <a:moveTo>
                    <a:pt x="324" y="0"/>
                  </a:moveTo>
                  <a:cubicBezTo>
                    <a:pt x="238" y="0"/>
                    <a:pt x="154" y="31"/>
                    <a:pt x="101" y="91"/>
                  </a:cubicBezTo>
                  <a:cubicBezTo>
                    <a:pt x="43" y="144"/>
                    <a:pt x="0" y="230"/>
                    <a:pt x="0" y="317"/>
                  </a:cubicBezTo>
                  <a:cubicBezTo>
                    <a:pt x="0" y="403"/>
                    <a:pt x="29" y="474"/>
                    <a:pt x="106" y="552"/>
                  </a:cubicBezTo>
                  <a:cubicBezTo>
                    <a:pt x="158" y="609"/>
                    <a:pt x="240" y="638"/>
                    <a:pt x="326" y="643"/>
                  </a:cubicBezTo>
                  <a:cubicBezTo>
                    <a:pt x="403" y="643"/>
                    <a:pt x="490" y="614"/>
                    <a:pt x="557" y="547"/>
                  </a:cubicBezTo>
                  <a:cubicBezTo>
                    <a:pt x="625" y="485"/>
                    <a:pt x="658" y="398"/>
                    <a:pt x="658" y="326"/>
                  </a:cubicBezTo>
                  <a:cubicBezTo>
                    <a:pt x="658" y="240"/>
                    <a:pt x="614" y="162"/>
                    <a:pt x="561" y="96"/>
                  </a:cubicBezTo>
                  <a:cubicBezTo>
                    <a:pt x="499" y="31"/>
                    <a:pt x="410"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64" name="Google Shape;364;p2"/>
            <p:cNvSpPr/>
            <p:nvPr/>
          </p:nvSpPr>
          <p:spPr>
            <a:xfrm>
              <a:off x="-4603350" y="3580075"/>
              <a:ext cx="16250" cy="16025"/>
            </a:xfrm>
            <a:custGeom>
              <a:avLst/>
              <a:gdLst/>
              <a:ahLst/>
              <a:cxnLst/>
              <a:rect l="l" t="t" r="r" b="b"/>
              <a:pathLst>
                <a:path w="650" h="641" extrusionOk="0">
                  <a:moveTo>
                    <a:pt x="327" y="1"/>
                  </a:moveTo>
                  <a:cubicBezTo>
                    <a:pt x="245" y="1"/>
                    <a:pt x="163" y="30"/>
                    <a:pt x="102" y="88"/>
                  </a:cubicBezTo>
                  <a:cubicBezTo>
                    <a:pt x="40" y="152"/>
                    <a:pt x="7" y="228"/>
                    <a:pt x="7" y="314"/>
                  </a:cubicBezTo>
                  <a:cubicBezTo>
                    <a:pt x="1" y="411"/>
                    <a:pt x="35" y="487"/>
                    <a:pt x="87" y="540"/>
                  </a:cubicBezTo>
                  <a:cubicBezTo>
                    <a:pt x="151" y="606"/>
                    <a:pt x="227" y="641"/>
                    <a:pt x="323" y="641"/>
                  </a:cubicBezTo>
                  <a:cubicBezTo>
                    <a:pt x="410" y="641"/>
                    <a:pt x="486" y="612"/>
                    <a:pt x="548" y="549"/>
                  </a:cubicBezTo>
                  <a:cubicBezTo>
                    <a:pt x="616" y="497"/>
                    <a:pt x="649" y="411"/>
                    <a:pt x="649" y="324"/>
                  </a:cubicBezTo>
                  <a:cubicBezTo>
                    <a:pt x="649" y="247"/>
                    <a:pt x="620" y="161"/>
                    <a:pt x="558" y="94"/>
                  </a:cubicBezTo>
                  <a:cubicBezTo>
                    <a:pt x="497"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65" name="Google Shape;365;p2"/>
            <p:cNvSpPr/>
            <p:nvPr/>
          </p:nvSpPr>
          <p:spPr>
            <a:xfrm>
              <a:off x="-4571425" y="3612975"/>
              <a:ext cx="7700" cy="15875"/>
            </a:xfrm>
            <a:custGeom>
              <a:avLst/>
              <a:gdLst/>
              <a:ahLst/>
              <a:cxnLst/>
              <a:rect l="l" t="t" r="r" b="b"/>
              <a:pathLst>
                <a:path w="308" h="635" extrusionOk="0">
                  <a:moveTo>
                    <a:pt x="307" y="1"/>
                  </a:moveTo>
                  <a:lnTo>
                    <a:pt x="307" y="1"/>
                  </a:lnTo>
                  <a:cubicBezTo>
                    <a:pt x="227" y="6"/>
                    <a:pt x="149" y="34"/>
                    <a:pt x="92" y="92"/>
                  </a:cubicBezTo>
                  <a:cubicBezTo>
                    <a:pt x="34" y="149"/>
                    <a:pt x="1" y="231"/>
                    <a:pt x="1" y="318"/>
                  </a:cubicBezTo>
                  <a:cubicBezTo>
                    <a:pt x="1" y="395"/>
                    <a:pt x="30" y="481"/>
                    <a:pt x="92" y="548"/>
                  </a:cubicBezTo>
                  <a:cubicBezTo>
                    <a:pt x="154" y="596"/>
                    <a:pt x="221" y="630"/>
                    <a:pt x="298" y="634"/>
                  </a:cubicBezTo>
                  <a:lnTo>
                    <a:pt x="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66" name="Google Shape;366;p2"/>
            <p:cNvSpPr/>
            <p:nvPr/>
          </p:nvSpPr>
          <p:spPr>
            <a:xfrm>
              <a:off x="-4697025" y="3319625"/>
              <a:ext cx="16250" cy="16300"/>
            </a:xfrm>
            <a:custGeom>
              <a:avLst/>
              <a:gdLst/>
              <a:ahLst/>
              <a:cxnLst/>
              <a:rect l="l" t="t" r="r" b="b"/>
              <a:pathLst>
                <a:path w="650" h="652" extrusionOk="0">
                  <a:moveTo>
                    <a:pt x="333" y="1"/>
                  </a:moveTo>
                  <a:cubicBezTo>
                    <a:pt x="252" y="1"/>
                    <a:pt x="167" y="32"/>
                    <a:pt x="92" y="100"/>
                  </a:cubicBezTo>
                  <a:cubicBezTo>
                    <a:pt x="40" y="162"/>
                    <a:pt x="6" y="240"/>
                    <a:pt x="1" y="326"/>
                  </a:cubicBezTo>
                  <a:cubicBezTo>
                    <a:pt x="1" y="412"/>
                    <a:pt x="34" y="488"/>
                    <a:pt x="98" y="552"/>
                  </a:cubicBezTo>
                  <a:cubicBezTo>
                    <a:pt x="149" y="609"/>
                    <a:pt x="236" y="652"/>
                    <a:pt x="322" y="652"/>
                  </a:cubicBezTo>
                  <a:cubicBezTo>
                    <a:pt x="409" y="652"/>
                    <a:pt x="495" y="614"/>
                    <a:pt x="548" y="556"/>
                  </a:cubicBezTo>
                  <a:cubicBezTo>
                    <a:pt x="616" y="494"/>
                    <a:pt x="649" y="412"/>
                    <a:pt x="649" y="335"/>
                  </a:cubicBezTo>
                  <a:cubicBezTo>
                    <a:pt x="649" y="249"/>
                    <a:pt x="620" y="172"/>
                    <a:pt x="558" y="96"/>
                  </a:cubicBezTo>
                  <a:cubicBezTo>
                    <a:pt x="497" y="35"/>
                    <a:pt x="417"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67" name="Google Shape;367;p2"/>
            <p:cNvSpPr/>
            <p:nvPr/>
          </p:nvSpPr>
          <p:spPr>
            <a:xfrm>
              <a:off x="-4665100" y="3352675"/>
              <a:ext cx="16225" cy="16025"/>
            </a:xfrm>
            <a:custGeom>
              <a:avLst/>
              <a:gdLst/>
              <a:ahLst/>
              <a:cxnLst/>
              <a:rect l="l" t="t" r="r" b="b"/>
              <a:pathLst>
                <a:path w="649" h="641" extrusionOk="0">
                  <a:moveTo>
                    <a:pt x="324" y="1"/>
                  </a:moveTo>
                  <a:cubicBezTo>
                    <a:pt x="244" y="1"/>
                    <a:pt x="163" y="29"/>
                    <a:pt x="101" y="88"/>
                  </a:cubicBezTo>
                  <a:cubicBezTo>
                    <a:pt x="34" y="155"/>
                    <a:pt x="1" y="227"/>
                    <a:pt x="1" y="313"/>
                  </a:cubicBezTo>
                  <a:cubicBezTo>
                    <a:pt x="1" y="400"/>
                    <a:pt x="30" y="477"/>
                    <a:pt x="92" y="544"/>
                  </a:cubicBezTo>
                  <a:cubicBezTo>
                    <a:pt x="159" y="606"/>
                    <a:pt x="231" y="640"/>
                    <a:pt x="318" y="640"/>
                  </a:cubicBezTo>
                  <a:cubicBezTo>
                    <a:pt x="323" y="641"/>
                    <a:pt x="328" y="641"/>
                    <a:pt x="333" y="641"/>
                  </a:cubicBezTo>
                  <a:cubicBezTo>
                    <a:pt x="414" y="641"/>
                    <a:pt x="494" y="608"/>
                    <a:pt x="557" y="548"/>
                  </a:cubicBezTo>
                  <a:cubicBezTo>
                    <a:pt x="610" y="486"/>
                    <a:pt x="643" y="410"/>
                    <a:pt x="643" y="324"/>
                  </a:cubicBezTo>
                  <a:cubicBezTo>
                    <a:pt x="648" y="237"/>
                    <a:pt x="615" y="160"/>
                    <a:pt x="562" y="98"/>
                  </a:cubicBezTo>
                  <a:cubicBezTo>
                    <a:pt x="501" y="35"/>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68" name="Google Shape;368;p2"/>
            <p:cNvSpPr/>
            <p:nvPr/>
          </p:nvSpPr>
          <p:spPr>
            <a:xfrm>
              <a:off x="-4633300" y="3385525"/>
              <a:ext cx="16200" cy="16025"/>
            </a:xfrm>
            <a:custGeom>
              <a:avLst/>
              <a:gdLst/>
              <a:ahLst/>
              <a:cxnLst/>
              <a:rect l="l" t="t" r="r" b="b"/>
              <a:pathLst>
                <a:path w="648" h="641" extrusionOk="0">
                  <a:moveTo>
                    <a:pt x="322" y="0"/>
                  </a:moveTo>
                  <a:cubicBezTo>
                    <a:pt x="237" y="0"/>
                    <a:pt x="154" y="28"/>
                    <a:pt x="100" y="84"/>
                  </a:cubicBezTo>
                  <a:cubicBezTo>
                    <a:pt x="47" y="141"/>
                    <a:pt x="5" y="228"/>
                    <a:pt x="0" y="314"/>
                  </a:cubicBezTo>
                  <a:cubicBezTo>
                    <a:pt x="0" y="396"/>
                    <a:pt x="43" y="482"/>
                    <a:pt x="96" y="540"/>
                  </a:cubicBezTo>
                  <a:cubicBezTo>
                    <a:pt x="158" y="607"/>
                    <a:pt x="235" y="635"/>
                    <a:pt x="321" y="640"/>
                  </a:cubicBezTo>
                  <a:cubicBezTo>
                    <a:pt x="417" y="640"/>
                    <a:pt x="503" y="611"/>
                    <a:pt x="547" y="554"/>
                  </a:cubicBezTo>
                  <a:cubicBezTo>
                    <a:pt x="614" y="492"/>
                    <a:pt x="647" y="405"/>
                    <a:pt x="647" y="319"/>
                  </a:cubicBezTo>
                  <a:cubicBezTo>
                    <a:pt x="647" y="237"/>
                    <a:pt x="619" y="146"/>
                    <a:pt x="566" y="93"/>
                  </a:cubicBezTo>
                  <a:cubicBezTo>
                    <a:pt x="504" y="31"/>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69" name="Google Shape;369;p2"/>
            <p:cNvSpPr/>
            <p:nvPr/>
          </p:nvSpPr>
          <p:spPr>
            <a:xfrm>
              <a:off x="-4601175" y="3418275"/>
              <a:ext cx="16225" cy="16025"/>
            </a:xfrm>
            <a:custGeom>
              <a:avLst/>
              <a:gdLst/>
              <a:ahLst/>
              <a:cxnLst/>
              <a:rect l="l" t="t" r="r" b="b"/>
              <a:pathLst>
                <a:path w="649" h="641" extrusionOk="0">
                  <a:moveTo>
                    <a:pt x="322" y="1"/>
                  </a:moveTo>
                  <a:cubicBezTo>
                    <a:pt x="239" y="1"/>
                    <a:pt x="155" y="30"/>
                    <a:pt x="92" y="89"/>
                  </a:cubicBezTo>
                  <a:cubicBezTo>
                    <a:pt x="35" y="151"/>
                    <a:pt x="0" y="227"/>
                    <a:pt x="0" y="313"/>
                  </a:cubicBezTo>
                  <a:cubicBezTo>
                    <a:pt x="0" y="400"/>
                    <a:pt x="29" y="486"/>
                    <a:pt x="82" y="539"/>
                  </a:cubicBezTo>
                  <a:cubicBezTo>
                    <a:pt x="144" y="607"/>
                    <a:pt x="221" y="640"/>
                    <a:pt x="317" y="640"/>
                  </a:cubicBezTo>
                  <a:cubicBezTo>
                    <a:pt x="403" y="640"/>
                    <a:pt x="480" y="612"/>
                    <a:pt x="547" y="544"/>
                  </a:cubicBezTo>
                  <a:cubicBezTo>
                    <a:pt x="600" y="492"/>
                    <a:pt x="644" y="410"/>
                    <a:pt x="648" y="324"/>
                  </a:cubicBezTo>
                  <a:cubicBezTo>
                    <a:pt x="648" y="247"/>
                    <a:pt x="615" y="160"/>
                    <a:pt x="553" y="94"/>
                  </a:cubicBezTo>
                  <a:cubicBezTo>
                    <a:pt x="494" y="32"/>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70" name="Google Shape;370;p2"/>
            <p:cNvSpPr/>
            <p:nvPr/>
          </p:nvSpPr>
          <p:spPr>
            <a:xfrm>
              <a:off x="-4569375" y="3451175"/>
              <a:ext cx="7950" cy="15850"/>
            </a:xfrm>
            <a:custGeom>
              <a:avLst/>
              <a:gdLst/>
              <a:ahLst/>
              <a:cxnLst/>
              <a:rect l="l" t="t" r="r" b="b"/>
              <a:pathLst>
                <a:path w="318" h="634" extrusionOk="0">
                  <a:moveTo>
                    <a:pt x="317" y="0"/>
                  </a:moveTo>
                  <a:cubicBezTo>
                    <a:pt x="236" y="0"/>
                    <a:pt x="154" y="29"/>
                    <a:pt x="101" y="82"/>
                  </a:cubicBezTo>
                  <a:cubicBezTo>
                    <a:pt x="39" y="149"/>
                    <a:pt x="5" y="231"/>
                    <a:pt x="5" y="308"/>
                  </a:cubicBezTo>
                  <a:cubicBezTo>
                    <a:pt x="1" y="394"/>
                    <a:pt x="34" y="471"/>
                    <a:pt x="96" y="547"/>
                  </a:cubicBezTo>
                  <a:cubicBezTo>
                    <a:pt x="158" y="600"/>
                    <a:pt x="225" y="629"/>
                    <a:pt x="307" y="634"/>
                  </a:cubicBezTo>
                  <a:lnTo>
                    <a:pt x="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71" name="Google Shape;371;p2"/>
            <p:cNvSpPr/>
            <p:nvPr/>
          </p:nvSpPr>
          <p:spPr>
            <a:xfrm>
              <a:off x="-4565925" y="3297150"/>
              <a:ext cx="6775" cy="8075"/>
            </a:xfrm>
            <a:custGeom>
              <a:avLst/>
              <a:gdLst/>
              <a:ahLst/>
              <a:cxnLst/>
              <a:rect l="l" t="t" r="r" b="b"/>
              <a:pathLst>
                <a:path w="271" h="323" extrusionOk="0">
                  <a:moveTo>
                    <a:pt x="1" y="1"/>
                  </a:moveTo>
                  <a:cubicBezTo>
                    <a:pt x="1" y="87"/>
                    <a:pt x="30" y="174"/>
                    <a:pt x="83" y="222"/>
                  </a:cubicBezTo>
                  <a:cubicBezTo>
                    <a:pt x="126" y="275"/>
                    <a:pt x="193" y="313"/>
                    <a:pt x="266" y="322"/>
                  </a:cubicBezTo>
                  <a:lnTo>
                    <a:pt x="270" y="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72" name="Google Shape;372;p2"/>
            <p:cNvSpPr/>
            <p:nvPr/>
          </p:nvSpPr>
          <p:spPr>
            <a:xfrm>
              <a:off x="-5050825" y="3290075"/>
              <a:ext cx="16425" cy="8325"/>
            </a:xfrm>
            <a:custGeom>
              <a:avLst/>
              <a:gdLst/>
              <a:ahLst/>
              <a:cxnLst/>
              <a:rect l="l" t="t" r="r" b="b"/>
              <a:pathLst>
                <a:path w="657" h="333" extrusionOk="0">
                  <a:moveTo>
                    <a:pt x="0" y="1"/>
                  </a:moveTo>
                  <a:lnTo>
                    <a:pt x="0" y="6"/>
                  </a:lnTo>
                  <a:cubicBezTo>
                    <a:pt x="0" y="78"/>
                    <a:pt x="43" y="164"/>
                    <a:pt x="96" y="231"/>
                  </a:cubicBezTo>
                  <a:cubicBezTo>
                    <a:pt x="158" y="299"/>
                    <a:pt x="244" y="332"/>
                    <a:pt x="331" y="332"/>
                  </a:cubicBezTo>
                  <a:cubicBezTo>
                    <a:pt x="417" y="332"/>
                    <a:pt x="494" y="304"/>
                    <a:pt x="556" y="237"/>
                  </a:cubicBezTo>
                  <a:cubicBezTo>
                    <a:pt x="623" y="173"/>
                    <a:pt x="656" y="87"/>
                    <a:pt x="656" y="16"/>
                  </a:cubicBezTo>
                  <a:lnTo>
                    <a:pt x="656" y="1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73" name="Google Shape;373;p2"/>
            <p:cNvSpPr/>
            <p:nvPr/>
          </p:nvSpPr>
          <p:spPr>
            <a:xfrm>
              <a:off x="-4889275" y="3292375"/>
              <a:ext cx="16450" cy="8300"/>
            </a:xfrm>
            <a:custGeom>
              <a:avLst/>
              <a:gdLst/>
              <a:ahLst/>
              <a:cxnLst/>
              <a:rect l="l" t="t" r="r" b="b"/>
              <a:pathLst>
                <a:path w="658" h="332" extrusionOk="0">
                  <a:moveTo>
                    <a:pt x="0" y="1"/>
                  </a:moveTo>
                  <a:lnTo>
                    <a:pt x="0" y="5"/>
                  </a:lnTo>
                  <a:cubicBezTo>
                    <a:pt x="0" y="92"/>
                    <a:pt x="44" y="168"/>
                    <a:pt x="96" y="236"/>
                  </a:cubicBezTo>
                  <a:cubicBezTo>
                    <a:pt x="159" y="289"/>
                    <a:pt x="245" y="331"/>
                    <a:pt x="332" y="331"/>
                  </a:cubicBezTo>
                  <a:cubicBezTo>
                    <a:pt x="336" y="331"/>
                    <a:pt x="340" y="332"/>
                    <a:pt x="345" y="332"/>
                  </a:cubicBezTo>
                  <a:cubicBezTo>
                    <a:pt x="425" y="332"/>
                    <a:pt x="493" y="291"/>
                    <a:pt x="556" y="240"/>
                  </a:cubicBezTo>
                  <a:cubicBezTo>
                    <a:pt x="614" y="178"/>
                    <a:pt x="658" y="101"/>
                    <a:pt x="658" y="15"/>
                  </a:cubicBezTo>
                  <a:lnTo>
                    <a:pt x="658" y="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74" name="Google Shape;374;p2"/>
            <p:cNvSpPr/>
            <p:nvPr/>
          </p:nvSpPr>
          <p:spPr>
            <a:xfrm>
              <a:off x="-4727475" y="3294775"/>
              <a:ext cx="16200" cy="8275"/>
            </a:xfrm>
            <a:custGeom>
              <a:avLst/>
              <a:gdLst/>
              <a:ahLst/>
              <a:cxnLst/>
              <a:rect l="l" t="t" r="r" b="b"/>
              <a:pathLst>
                <a:path w="648" h="331" extrusionOk="0">
                  <a:moveTo>
                    <a:pt x="1" y="0"/>
                  </a:moveTo>
                  <a:lnTo>
                    <a:pt x="1" y="5"/>
                  </a:lnTo>
                  <a:cubicBezTo>
                    <a:pt x="1" y="78"/>
                    <a:pt x="29" y="164"/>
                    <a:pt x="96" y="231"/>
                  </a:cubicBezTo>
                  <a:cubicBezTo>
                    <a:pt x="158" y="297"/>
                    <a:pt x="236" y="331"/>
                    <a:pt x="322" y="331"/>
                  </a:cubicBezTo>
                  <a:cubicBezTo>
                    <a:pt x="394" y="331"/>
                    <a:pt x="481" y="302"/>
                    <a:pt x="548" y="240"/>
                  </a:cubicBezTo>
                  <a:cubicBezTo>
                    <a:pt x="614" y="173"/>
                    <a:pt x="648" y="87"/>
                    <a:pt x="648" y="14"/>
                  </a:cubicBezTo>
                  <a:lnTo>
                    <a:pt x="648" y="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sp>
        <p:nvSpPr>
          <p:cNvPr id="2" name="Espace réservé du numéro de diapositive 1">
            <a:extLst>
              <a:ext uri="{FF2B5EF4-FFF2-40B4-BE49-F238E27FC236}">
                <a16:creationId xmlns:a16="http://schemas.microsoft.com/office/drawing/2014/main" id="{A728DEB1-86FA-AA7D-20AA-8F2E495BE860}"/>
              </a:ext>
            </a:extLst>
          </p:cNvPr>
          <p:cNvSpPr>
            <a:spLocks noGrp="1"/>
          </p:cNvSpPr>
          <p:nvPr>
            <p:ph type="sldNum" sz="quarter" idx="10"/>
          </p:nvPr>
        </p:nvSpPr>
        <p:spPr/>
        <p:txBody>
          <a:bodyPr/>
          <a:lstStyle>
            <a:lvl1pPr>
              <a:defRPr lang="fr-FR" sz="2800" b="0" i="0" u="none" strike="noStrike" cap="none" smtClean="0">
                <a:solidFill>
                  <a:srgbClr val="DF2471"/>
                </a:solidFill>
                <a:latin typeface="Poppins Black" panose="00000A00000000000000" pitchFamily="2" charset="0"/>
                <a:ea typeface="Arial"/>
                <a:cs typeface="Poppins Black" panose="00000A00000000000000" pitchFamily="2" charset="0"/>
                <a:sym typeface="Arial"/>
              </a:defRPr>
            </a:lvl1pPr>
          </a:lstStyle>
          <a:p>
            <a:fld id="{6C390F12-C91A-4A8F-A883-4257F0710CE1}" type="slidenum">
              <a:rPr lang="fr-FR" smtClean="0"/>
              <a:pPr/>
              <a:t>‹N°›</a:t>
            </a:fld>
            <a:endParaRPr lang="fr-F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8370"/>
        <p:cNvGrpSpPr/>
        <p:nvPr/>
      </p:nvGrpSpPr>
      <p:grpSpPr>
        <a:xfrm>
          <a:off x="0" y="0"/>
          <a:ext cx="0" cy="0"/>
          <a:chOff x="0" y="0"/>
          <a:chExt cx="0" cy="0"/>
        </a:xfrm>
      </p:grpSpPr>
      <p:sp>
        <p:nvSpPr>
          <p:cNvPr id="8371" name="Google Shape;8371;p33"/>
          <p:cNvSpPr/>
          <p:nvPr/>
        </p:nvSpPr>
        <p:spPr>
          <a:xfrm rot="-9522135" flipH="1">
            <a:off x="18977843" y="1615005"/>
            <a:ext cx="2981806" cy="3019140"/>
          </a:xfrm>
          <a:prstGeom prst="rect">
            <a:avLst/>
          </a:prstGeom>
          <a:solidFill>
            <a:schemeClr val="lt2"/>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8372" name="Google Shape;8372;p33"/>
          <p:cNvSpPr/>
          <p:nvPr/>
        </p:nvSpPr>
        <p:spPr>
          <a:xfrm rot="-9605929" flipH="1">
            <a:off x="16098081" y="4503326"/>
            <a:ext cx="5418840" cy="2451272"/>
          </a:xfrm>
          <a:custGeom>
            <a:avLst/>
            <a:gdLst/>
            <a:ahLst/>
            <a:cxnLst/>
            <a:rect l="l" t="t" r="r" b="b"/>
            <a:pathLst>
              <a:path w="37329" h="16885" extrusionOk="0">
                <a:moveTo>
                  <a:pt x="27310" y="0"/>
                </a:moveTo>
                <a:lnTo>
                  <a:pt x="15608" y="11707"/>
                </a:lnTo>
                <a:lnTo>
                  <a:pt x="1" y="11707"/>
                </a:lnTo>
                <a:lnTo>
                  <a:pt x="1" y="16884"/>
                </a:lnTo>
                <a:lnTo>
                  <a:pt x="17753" y="16884"/>
                </a:lnTo>
                <a:lnTo>
                  <a:pt x="29455" y="5177"/>
                </a:lnTo>
                <a:lnTo>
                  <a:pt x="37328" y="5177"/>
                </a:lnTo>
                <a:lnTo>
                  <a:pt x="37328" y="0"/>
                </a:lnTo>
                <a:close/>
              </a:path>
            </a:pathLst>
          </a:custGeom>
          <a:solidFill>
            <a:schemeClr val="accent2"/>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8373" name="Google Shape;8373;p33"/>
          <p:cNvSpPr/>
          <p:nvPr/>
        </p:nvSpPr>
        <p:spPr>
          <a:xfrm rot="7944648" flipH="1">
            <a:off x="183654" y="-1432045"/>
            <a:ext cx="908598" cy="5587061"/>
          </a:xfrm>
          <a:prstGeom prst="rect">
            <a:avLst/>
          </a:prstGeom>
          <a:solidFill>
            <a:schemeClr val="accent6"/>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8374" name="Google Shape;8374;p33"/>
          <p:cNvSpPr/>
          <p:nvPr/>
        </p:nvSpPr>
        <p:spPr>
          <a:xfrm rot="-8331420" flipH="1">
            <a:off x="-1855573" y="2470588"/>
            <a:ext cx="2981427" cy="3019116"/>
          </a:xfrm>
          <a:prstGeom prst="rect">
            <a:avLst/>
          </a:prstGeom>
          <a:solidFill>
            <a:schemeClr val="accent4"/>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grpSp>
        <p:nvGrpSpPr>
          <p:cNvPr id="8375" name="Google Shape;8375;p33"/>
          <p:cNvGrpSpPr/>
          <p:nvPr/>
        </p:nvGrpSpPr>
        <p:grpSpPr>
          <a:xfrm rot="10800000" flipH="1">
            <a:off x="-713680" y="-3398255"/>
            <a:ext cx="4279953" cy="4280578"/>
            <a:chOff x="-5193600" y="2707025"/>
            <a:chExt cx="1321025" cy="1321125"/>
          </a:xfrm>
        </p:grpSpPr>
        <p:sp>
          <p:nvSpPr>
            <p:cNvPr id="8376" name="Google Shape;8376;p33"/>
            <p:cNvSpPr/>
            <p:nvPr/>
          </p:nvSpPr>
          <p:spPr>
            <a:xfrm>
              <a:off x="-4533400" y="3160175"/>
              <a:ext cx="16225" cy="16225"/>
            </a:xfrm>
            <a:custGeom>
              <a:avLst/>
              <a:gdLst/>
              <a:ahLst/>
              <a:cxnLst/>
              <a:rect l="l" t="t" r="r" b="b"/>
              <a:pathLst>
                <a:path w="649" h="649" extrusionOk="0">
                  <a:moveTo>
                    <a:pt x="326" y="1"/>
                  </a:moveTo>
                  <a:cubicBezTo>
                    <a:pt x="243" y="1"/>
                    <a:pt x="160" y="31"/>
                    <a:pt x="101" y="92"/>
                  </a:cubicBezTo>
                  <a:cubicBezTo>
                    <a:pt x="34" y="150"/>
                    <a:pt x="1" y="236"/>
                    <a:pt x="1" y="322"/>
                  </a:cubicBezTo>
                  <a:cubicBezTo>
                    <a:pt x="1" y="409"/>
                    <a:pt x="39" y="495"/>
                    <a:pt x="92" y="548"/>
                  </a:cubicBezTo>
                  <a:cubicBezTo>
                    <a:pt x="159" y="615"/>
                    <a:pt x="231" y="648"/>
                    <a:pt x="318" y="648"/>
                  </a:cubicBezTo>
                  <a:cubicBezTo>
                    <a:pt x="404" y="648"/>
                    <a:pt x="490" y="620"/>
                    <a:pt x="557" y="553"/>
                  </a:cubicBezTo>
                  <a:cubicBezTo>
                    <a:pt x="610" y="491"/>
                    <a:pt x="643" y="413"/>
                    <a:pt x="643" y="332"/>
                  </a:cubicBezTo>
                  <a:cubicBezTo>
                    <a:pt x="648" y="245"/>
                    <a:pt x="615" y="169"/>
                    <a:pt x="553" y="92"/>
                  </a:cubicBezTo>
                  <a:cubicBezTo>
                    <a:pt x="494" y="32"/>
                    <a:pt x="41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77" name="Google Shape;8377;p33"/>
            <p:cNvSpPr/>
            <p:nvPr/>
          </p:nvSpPr>
          <p:spPr>
            <a:xfrm>
              <a:off x="-4501600" y="3193050"/>
              <a:ext cx="16450" cy="16100"/>
            </a:xfrm>
            <a:custGeom>
              <a:avLst/>
              <a:gdLst/>
              <a:ahLst/>
              <a:cxnLst/>
              <a:rect l="l" t="t" r="r" b="b"/>
              <a:pathLst>
                <a:path w="658" h="644" extrusionOk="0">
                  <a:moveTo>
                    <a:pt x="334" y="1"/>
                  </a:moveTo>
                  <a:cubicBezTo>
                    <a:pt x="247" y="1"/>
                    <a:pt x="160" y="32"/>
                    <a:pt x="100" y="92"/>
                  </a:cubicBezTo>
                  <a:cubicBezTo>
                    <a:pt x="47" y="145"/>
                    <a:pt x="5" y="231"/>
                    <a:pt x="0" y="318"/>
                  </a:cubicBezTo>
                  <a:cubicBezTo>
                    <a:pt x="0" y="404"/>
                    <a:pt x="34" y="480"/>
                    <a:pt x="105" y="557"/>
                  </a:cubicBezTo>
                  <a:cubicBezTo>
                    <a:pt x="158" y="610"/>
                    <a:pt x="244" y="644"/>
                    <a:pt x="331" y="644"/>
                  </a:cubicBezTo>
                  <a:cubicBezTo>
                    <a:pt x="408" y="644"/>
                    <a:pt x="494" y="615"/>
                    <a:pt x="556" y="553"/>
                  </a:cubicBezTo>
                  <a:cubicBezTo>
                    <a:pt x="614" y="485"/>
                    <a:pt x="658" y="413"/>
                    <a:pt x="658" y="327"/>
                  </a:cubicBezTo>
                  <a:cubicBezTo>
                    <a:pt x="658" y="241"/>
                    <a:pt x="619" y="154"/>
                    <a:pt x="566" y="97"/>
                  </a:cubicBezTo>
                  <a:cubicBezTo>
                    <a:pt x="506"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78" name="Google Shape;8378;p33"/>
            <p:cNvSpPr/>
            <p:nvPr/>
          </p:nvSpPr>
          <p:spPr>
            <a:xfrm>
              <a:off x="-4469475" y="3226075"/>
              <a:ext cx="16225" cy="15825"/>
            </a:xfrm>
            <a:custGeom>
              <a:avLst/>
              <a:gdLst/>
              <a:ahLst/>
              <a:cxnLst/>
              <a:rect l="l" t="t" r="r" b="b"/>
              <a:pathLst>
                <a:path w="649" h="633" extrusionOk="0">
                  <a:moveTo>
                    <a:pt x="321" y="1"/>
                  </a:moveTo>
                  <a:cubicBezTo>
                    <a:pt x="237" y="1"/>
                    <a:pt x="154" y="29"/>
                    <a:pt x="102" y="80"/>
                  </a:cubicBezTo>
                  <a:cubicBezTo>
                    <a:pt x="35" y="133"/>
                    <a:pt x="0" y="220"/>
                    <a:pt x="0" y="306"/>
                  </a:cubicBezTo>
                  <a:cubicBezTo>
                    <a:pt x="0" y="392"/>
                    <a:pt x="29" y="479"/>
                    <a:pt x="82" y="532"/>
                  </a:cubicBezTo>
                  <a:cubicBezTo>
                    <a:pt x="144" y="599"/>
                    <a:pt x="221" y="632"/>
                    <a:pt x="317" y="632"/>
                  </a:cubicBezTo>
                  <a:cubicBezTo>
                    <a:pt x="323" y="632"/>
                    <a:pt x="329" y="633"/>
                    <a:pt x="336" y="633"/>
                  </a:cubicBezTo>
                  <a:cubicBezTo>
                    <a:pt x="416" y="633"/>
                    <a:pt x="494" y="599"/>
                    <a:pt x="547" y="541"/>
                  </a:cubicBezTo>
                  <a:cubicBezTo>
                    <a:pt x="611" y="479"/>
                    <a:pt x="644" y="402"/>
                    <a:pt x="649" y="315"/>
                  </a:cubicBezTo>
                  <a:cubicBezTo>
                    <a:pt x="649" y="229"/>
                    <a:pt x="615" y="153"/>
                    <a:pt x="553" y="91"/>
                  </a:cubicBezTo>
                  <a:cubicBezTo>
                    <a:pt x="495" y="30"/>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79" name="Google Shape;8379;p33"/>
            <p:cNvSpPr/>
            <p:nvPr/>
          </p:nvSpPr>
          <p:spPr>
            <a:xfrm>
              <a:off x="-4437675" y="3258700"/>
              <a:ext cx="16200" cy="16300"/>
            </a:xfrm>
            <a:custGeom>
              <a:avLst/>
              <a:gdLst/>
              <a:ahLst/>
              <a:cxnLst/>
              <a:rect l="l" t="t" r="r" b="b"/>
              <a:pathLst>
                <a:path w="648" h="652" extrusionOk="0">
                  <a:moveTo>
                    <a:pt x="332" y="0"/>
                  </a:moveTo>
                  <a:cubicBezTo>
                    <a:pt x="251" y="0"/>
                    <a:pt x="167" y="31"/>
                    <a:pt x="92" y="100"/>
                  </a:cubicBezTo>
                  <a:cubicBezTo>
                    <a:pt x="34" y="153"/>
                    <a:pt x="5" y="239"/>
                    <a:pt x="1" y="311"/>
                  </a:cubicBezTo>
                  <a:cubicBezTo>
                    <a:pt x="1" y="398"/>
                    <a:pt x="29" y="484"/>
                    <a:pt x="96" y="551"/>
                  </a:cubicBezTo>
                  <a:cubicBezTo>
                    <a:pt x="158" y="604"/>
                    <a:pt x="236" y="651"/>
                    <a:pt x="322" y="651"/>
                  </a:cubicBezTo>
                  <a:cubicBezTo>
                    <a:pt x="408" y="651"/>
                    <a:pt x="495" y="609"/>
                    <a:pt x="548" y="560"/>
                  </a:cubicBezTo>
                  <a:cubicBezTo>
                    <a:pt x="614" y="503"/>
                    <a:pt x="648" y="416"/>
                    <a:pt x="648" y="321"/>
                  </a:cubicBezTo>
                  <a:cubicBezTo>
                    <a:pt x="648" y="234"/>
                    <a:pt x="619" y="157"/>
                    <a:pt x="557" y="95"/>
                  </a:cubicBezTo>
                  <a:cubicBezTo>
                    <a:pt x="496" y="34"/>
                    <a:pt x="416"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80" name="Google Shape;8380;p33"/>
            <p:cNvSpPr/>
            <p:nvPr/>
          </p:nvSpPr>
          <p:spPr>
            <a:xfrm>
              <a:off x="-4531375" y="2998400"/>
              <a:ext cx="16225" cy="16200"/>
            </a:xfrm>
            <a:custGeom>
              <a:avLst/>
              <a:gdLst/>
              <a:ahLst/>
              <a:cxnLst/>
              <a:rect l="l" t="t" r="r" b="b"/>
              <a:pathLst>
                <a:path w="649" h="648" extrusionOk="0">
                  <a:moveTo>
                    <a:pt x="327" y="0"/>
                  </a:moveTo>
                  <a:cubicBezTo>
                    <a:pt x="243" y="0"/>
                    <a:pt x="160" y="30"/>
                    <a:pt x="102" y="91"/>
                  </a:cubicBezTo>
                  <a:cubicBezTo>
                    <a:pt x="49" y="148"/>
                    <a:pt x="6" y="235"/>
                    <a:pt x="1" y="321"/>
                  </a:cubicBezTo>
                  <a:cubicBezTo>
                    <a:pt x="1" y="403"/>
                    <a:pt x="29" y="480"/>
                    <a:pt x="97" y="547"/>
                  </a:cubicBezTo>
                  <a:cubicBezTo>
                    <a:pt x="159" y="609"/>
                    <a:pt x="237" y="642"/>
                    <a:pt x="323" y="648"/>
                  </a:cubicBezTo>
                  <a:cubicBezTo>
                    <a:pt x="419" y="648"/>
                    <a:pt x="505" y="619"/>
                    <a:pt x="548" y="551"/>
                  </a:cubicBezTo>
                  <a:cubicBezTo>
                    <a:pt x="615" y="489"/>
                    <a:pt x="649" y="412"/>
                    <a:pt x="649" y="326"/>
                  </a:cubicBezTo>
                  <a:cubicBezTo>
                    <a:pt x="649" y="239"/>
                    <a:pt x="620" y="153"/>
                    <a:pt x="567" y="101"/>
                  </a:cubicBezTo>
                  <a:cubicBezTo>
                    <a:pt x="505" y="34"/>
                    <a:pt x="416"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81" name="Google Shape;8381;p33"/>
            <p:cNvSpPr/>
            <p:nvPr/>
          </p:nvSpPr>
          <p:spPr>
            <a:xfrm>
              <a:off x="-4499575" y="3031250"/>
              <a:ext cx="16600" cy="16100"/>
            </a:xfrm>
            <a:custGeom>
              <a:avLst/>
              <a:gdLst/>
              <a:ahLst/>
              <a:cxnLst/>
              <a:rect l="l" t="t" r="r" b="b"/>
              <a:pathLst>
                <a:path w="664" h="644" extrusionOk="0">
                  <a:moveTo>
                    <a:pt x="338" y="1"/>
                  </a:moveTo>
                  <a:cubicBezTo>
                    <a:pt x="252" y="1"/>
                    <a:pt x="166" y="32"/>
                    <a:pt x="106" y="92"/>
                  </a:cubicBezTo>
                  <a:cubicBezTo>
                    <a:pt x="48" y="145"/>
                    <a:pt x="6" y="231"/>
                    <a:pt x="6" y="317"/>
                  </a:cubicBezTo>
                  <a:cubicBezTo>
                    <a:pt x="1" y="404"/>
                    <a:pt x="34" y="475"/>
                    <a:pt x="106" y="552"/>
                  </a:cubicBezTo>
                  <a:cubicBezTo>
                    <a:pt x="174" y="610"/>
                    <a:pt x="245" y="643"/>
                    <a:pt x="331" y="643"/>
                  </a:cubicBezTo>
                  <a:cubicBezTo>
                    <a:pt x="409" y="643"/>
                    <a:pt x="495" y="614"/>
                    <a:pt x="562" y="548"/>
                  </a:cubicBezTo>
                  <a:cubicBezTo>
                    <a:pt x="615" y="495"/>
                    <a:pt x="657" y="413"/>
                    <a:pt x="663" y="327"/>
                  </a:cubicBezTo>
                  <a:cubicBezTo>
                    <a:pt x="663" y="240"/>
                    <a:pt x="619" y="154"/>
                    <a:pt x="566" y="96"/>
                  </a:cubicBezTo>
                  <a:cubicBezTo>
                    <a:pt x="509" y="32"/>
                    <a:pt x="4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82" name="Google Shape;8382;p33"/>
            <p:cNvSpPr/>
            <p:nvPr/>
          </p:nvSpPr>
          <p:spPr>
            <a:xfrm>
              <a:off x="-4467425" y="3064100"/>
              <a:ext cx="16225" cy="16000"/>
            </a:xfrm>
            <a:custGeom>
              <a:avLst/>
              <a:gdLst/>
              <a:ahLst/>
              <a:cxnLst/>
              <a:rect l="l" t="t" r="r" b="b"/>
              <a:pathLst>
                <a:path w="649" h="640" extrusionOk="0">
                  <a:moveTo>
                    <a:pt x="320" y="0"/>
                  </a:moveTo>
                  <a:cubicBezTo>
                    <a:pt x="240" y="0"/>
                    <a:pt x="159" y="28"/>
                    <a:pt x="91" y="87"/>
                  </a:cubicBezTo>
                  <a:cubicBezTo>
                    <a:pt x="33" y="155"/>
                    <a:pt x="5" y="237"/>
                    <a:pt x="0" y="313"/>
                  </a:cubicBezTo>
                  <a:cubicBezTo>
                    <a:pt x="0" y="399"/>
                    <a:pt x="33" y="476"/>
                    <a:pt x="86" y="538"/>
                  </a:cubicBezTo>
                  <a:cubicBezTo>
                    <a:pt x="149" y="605"/>
                    <a:pt x="235" y="640"/>
                    <a:pt x="321" y="640"/>
                  </a:cubicBezTo>
                  <a:cubicBezTo>
                    <a:pt x="327" y="640"/>
                    <a:pt x="332" y="640"/>
                    <a:pt x="337" y="640"/>
                  </a:cubicBezTo>
                  <a:cubicBezTo>
                    <a:pt x="418" y="640"/>
                    <a:pt x="497" y="608"/>
                    <a:pt x="538" y="558"/>
                  </a:cubicBezTo>
                  <a:cubicBezTo>
                    <a:pt x="615" y="496"/>
                    <a:pt x="648" y="409"/>
                    <a:pt x="648" y="323"/>
                  </a:cubicBezTo>
                  <a:cubicBezTo>
                    <a:pt x="648" y="237"/>
                    <a:pt x="620" y="159"/>
                    <a:pt x="557" y="97"/>
                  </a:cubicBezTo>
                  <a:cubicBezTo>
                    <a:pt x="494" y="34"/>
                    <a:pt x="408"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83" name="Google Shape;8383;p33"/>
            <p:cNvSpPr/>
            <p:nvPr/>
          </p:nvSpPr>
          <p:spPr>
            <a:xfrm>
              <a:off x="-4435650" y="3096950"/>
              <a:ext cx="16350" cy="16000"/>
            </a:xfrm>
            <a:custGeom>
              <a:avLst/>
              <a:gdLst/>
              <a:ahLst/>
              <a:cxnLst/>
              <a:rect l="l" t="t" r="r" b="b"/>
              <a:pathLst>
                <a:path w="654" h="640" extrusionOk="0">
                  <a:moveTo>
                    <a:pt x="324" y="1"/>
                  </a:moveTo>
                  <a:cubicBezTo>
                    <a:pt x="240" y="1"/>
                    <a:pt x="156" y="29"/>
                    <a:pt x="92" y="83"/>
                  </a:cubicBezTo>
                  <a:cubicBezTo>
                    <a:pt x="39" y="150"/>
                    <a:pt x="6" y="236"/>
                    <a:pt x="6" y="309"/>
                  </a:cubicBezTo>
                  <a:cubicBezTo>
                    <a:pt x="0" y="395"/>
                    <a:pt x="35" y="471"/>
                    <a:pt x="97" y="548"/>
                  </a:cubicBezTo>
                  <a:cubicBezTo>
                    <a:pt x="150" y="601"/>
                    <a:pt x="236" y="635"/>
                    <a:pt x="323" y="639"/>
                  </a:cubicBezTo>
                  <a:cubicBezTo>
                    <a:pt x="409" y="639"/>
                    <a:pt x="495" y="606"/>
                    <a:pt x="553" y="553"/>
                  </a:cubicBezTo>
                  <a:cubicBezTo>
                    <a:pt x="615" y="491"/>
                    <a:pt x="649" y="405"/>
                    <a:pt x="649" y="318"/>
                  </a:cubicBezTo>
                  <a:cubicBezTo>
                    <a:pt x="653" y="232"/>
                    <a:pt x="620" y="145"/>
                    <a:pt x="567" y="103"/>
                  </a:cubicBezTo>
                  <a:cubicBezTo>
                    <a:pt x="506" y="35"/>
                    <a:pt x="416"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84" name="Google Shape;8384;p33"/>
            <p:cNvSpPr/>
            <p:nvPr/>
          </p:nvSpPr>
          <p:spPr>
            <a:xfrm>
              <a:off x="-4403725" y="3129875"/>
              <a:ext cx="16200" cy="16075"/>
            </a:xfrm>
            <a:custGeom>
              <a:avLst/>
              <a:gdLst/>
              <a:ahLst/>
              <a:cxnLst/>
              <a:rect l="l" t="t" r="r" b="b"/>
              <a:pathLst>
                <a:path w="648" h="643" extrusionOk="0">
                  <a:moveTo>
                    <a:pt x="324" y="0"/>
                  </a:moveTo>
                  <a:cubicBezTo>
                    <a:pt x="238" y="0"/>
                    <a:pt x="155" y="29"/>
                    <a:pt x="100" y="81"/>
                  </a:cubicBezTo>
                  <a:cubicBezTo>
                    <a:pt x="34" y="143"/>
                    <a:pt x="0" y="230"/>
                    <a:pt x="0" y="316"/>
                  </a:cubicBezTo>
                  <a:cubicBezTo>
                    <a:pt x="0" y="403"/>
                    <a:pt x="29" y="474"/>
                    <a:pt x="96" y="542"/>
                  </a:cubicBezTo>
                  <a:cubicBezTo>
                    <a:pt x="158" y="609"/>
                    <a:pt x="231" y="642"/>
                    <a:pt x="317" y="642"/>
                  </a:cubicBezTo>
                  <a:cubicBezTo>
                    <a:pt x="403" y="642"/>
                    <a:pt x="490" y="613"/>
                    <a:pt x="556" y="551"/>
                  </a:cubicBezTo>
                  <a:cubicBezTo>
                    <a:pt x="614" y="484"/>
                    <a:pt x="647" y="398"/>
                    <a:pt x="647" y="325"/>
                  </a:cubicBezTo>
                  <a:cubicBezTo>
                    <a:pt x="647" y="239"/>
                    <a:pt x="619" y="153"/>
                    <a:pt x="566" y="95"/>
                  </a:cubicBezTo>
                  <a:cubicBezTo>
                    <a:pt x="501" y="30"/>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85" name="Google Shape;8385;p33"/>
            <p:cNvSpPr/>
            <p:nvPr/>
          </p:nvSpPr>
          <p:spPr>
            <a:xfrm>
              <a:off x="-4371950" y="3162600"/>
              <a:ext cx="16200" cy="16100"/>
            </a:xfrm>
            <a:custGeom>
              <a:avLst/>
              <a:gdLst/>
              <a:ahLst/>
              <a:cxnLst/>
              <a:rect l="l" t="t" r="r" b="b"/>
              <a:pathLst>
                <a:path w="648" h="644" extrusionOk="0">
                  <a:moveTo>
                    <a:pt x="328" y="1"/>
                  </a:moveTo>
                  <a:cubicBezTo>
                    <a:pt x="244" y="1"/>
                    <a:pt x="162" y="30"/>
                    <a:pt x="116" y="81"/>
                  </a:cubicBezTo>
                  <a:cubicBezTo>
                    <a:pt x="49" y="144"/>
                    <a:pt x="5" y="230"/>
                    <a:pt x="5" y="316"/>
                  </a:cubicBezTo>
                  <a:cubicBezTo>
                    <a:pt x="0" y="403"/>
                    <a:pt x="34" y="480"/>
                    <a:pt x="96" y="542"/>
                  </a:cubicBezTo>
                  <a:cubicBezTo>
                    <a:pt x="149" y="609"/>
                    <a:pt x="235" y="643"/>
                    <a:pt x="322" y="643"/>
                  </a:cubicBezTo>
                  <a:cubicBezTo>
                    <a:pt x="326" y="644"/>
                    <a:pt x="331" y="644"/>
                    <a:pt x="336" y="644"/>
                  </a:cubicBezTo>
                  <a:cubicBezTo>
                    <a:pt x="426" y="644"/>
                    <a:pt x="506" y="602"/>
                    <a:pt x="547" y="551"/>
                  </a:cubicBezTo>
                  <a:cubicBezTo>
                    <a:pt x="614" y="489"/>
                    <a:pt x="648" y="413"/>
                    <a:pt x="648" y="327"/>
                  </a:cubicBezTo>
                  <a:cubicBezTo>
                    <a:pt x="648" y="240"/>
                    <a:pt x="619" y="154"/>
                    <a:pt x="567" y="101"/>
                  </a:cubicBezTo>
                  <a:cubicBezTo>
                    <a:pt x="508" y="32"/>
                    <a:pt x="417"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86" name="Google Shape;8386;p33"/>
            <p:cNvSpPr/>
            <p:nvPr/>
          </p:nvSpPr>
          <p:spPr>
            <a:xfrm>
              <a:off x="-4340050" y="3195450"/>
              <a:ext cx="16225" cy="16100"/>
            </a:xfrm>
            <a:custGeom>
              <a:avLst/>
              <a:gdLst/>
              <a:ahLst/>
              <a:cxnLst/>
              <a:rect l="l" t="t" r="r" b="b"/>
              <a:pathLst>
                <a:path w="649" h="644" extrusionOk="0">
                  <a:moveTo>
                    <a:pt x="330" y="1"/>
                  </a:moveTo>
                  <a:cubicBezTo>
                    <a:pt x="243" y="1"/>
                    <a:pt x="157" y="32"/>
                    <a:pt x="102" y="92"/>
                  </a:cubicBezTo>
                  <a:cubicBezTo>
                    <a:pt x="49" y="140"/>
                    <a:pt x="0" y="226"/>
                    <a:pt x="0" y="313"/>
                  </a:cubicBezTo>
                  <a:cubicBezTo>
                    <a:pt x="0" y="399"/>
                    <a:pt x="29" y="475"/>
                    <a:pt x="106" y="552"/>
                  </a:cubicBezTo>
                  <a:cubicBezTo>
                    <a:pt x="168" y="610"/>
                    <a:pt x="246" y="643"/>
                    <a:pt x="332" y="643"/>
                  </a:cubicBezTo>
                  <a:cubicBezTo>
                    <a:pt x="403" y="643"/>
                    <a:pt x="490" y="614"/>
                    <a:pt x="558" y="548"/>
                  </a:cubicBezTo>
                  <a:cubicBezTo>
                    <a:pt x="609" y="495"/>
                    <a:pt x="644" y="408"/>
                    <a:pt x="649" y="322"/>
                  </a:cubicBezTo>
                  <a:cubicBezTo>
                    <a:pt x="649" y="236"/>
                    <a:pt x="615" y="149"/>
                    <a:pt x="562" y="96"/>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87" name="Google Shape;8387;p33"/>
            <p:cNvSpPr/>
            <p:nvPr/>
          </p:nvSpPr>
          <p:spPr>
            <a:xfrm>
              <a:off x="-4308025" y="3228425"/>
              <a:ext cx="16325" cy="15875"/>
            </a:xfrm>
            <a:custGeom>
              <a:avLst/>
              <a:gdLst/>
              <a:ahLst/>
              <a:cxnLst/>
              <a:rect l="l" t="t" r="r" b="b"/>
              <a:pathLst>
                <a:path w="653" h="635" extrusionOk="0">
                  <a:moveTo>
                    <a:pt x="329" y="1"/>
                  </a:moveTo>
                  <a:cubicBezTo>
                    <a:pt x="243" y="1"/>
                    <a:pt x="159" y="30"/>
                    <a:pt x="106" y="83"/>
                  </a:cubicBezTo>
                  <a:cubicBezTo>
                    <a:pt x="39" y="135"/>
                    <a:pt x="6" y="221"/>
                    <a:pt x="6" y="308"/>
                  </a:cubicBezTo>
                  <a:cubicBezTo>
                    <a:pt x="1" y="404"/>
                    <a:pt x="34" y="480"/>
                    <a:pt x="87" y="533"/>
                  </a:cubicBezTo>
                  <a:cubicBezTo>
                    <a:pt x="149" y="601"/>
                    <a:pt x="236" y="635"/>
                    <a:pt x="322" y="635"/>
                  </a:cubicBezTo>
                  <a:cubicBezTo>
                    <a:pt x="409" y="635"/>
                    <a:pt x="495" y="606"/>
                    <a:pt x="552" y="538"/>
                  </a:cubicBezTo>
                  <a:cubicBezTo>
                    <a:pt x="615" y="486"/>
                    <a:pt x="648" y="404"/>
                    <a:pt x="648" y="318"/>
                  </a:cubicBezTo>
                  <a:cubicBezTo>
                    <a:pt x="653" y="232"/>
                    <a:pt x="619" y="154"/>
                    <a:pt x="557" y="88"/>
                  </a:cubicBezTo>
                  <a:cubicBezTo>
                    <a:pt x="498" y="28"/>
                    <a:pt x="413"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88" name="Google Shape;8388;p33"/>
            <p:cNvSpPr/>
            <p:nvPr/>
          </p:nvSpPr>
          <p:spPr>
            <a:xfrm>
              <a:off x="-4276125" y="3261100"/>
              <a:ext cx="16250" cy="16300"/>
            </a:xfrm>
            <a:custGeom>
              <a:avLst/>
              <a:gdLst/>
              <a:ahLst/>
              <a:cxnLst/>
              <a:rect l="l" t="t" r="r" b="b"/>
              <a:pathLst>
                <a:path w="650" h="652" extrusionOk="0">
                  <a:moveTo>
                    <a:pt x="321" y="0"/>
                  </a:moveTo>
                  <a:cubicBezTo>
                    <a:pt x="240" y="0"/>
                    <a:pt x="161" y="29"/>
                    <a:pt x="102" y="85"/>
                  </a:cubicBezTo>
                  <a:cubicBezTo>
                    <a:pt x="34" y="148"/>
                    <a:pt x="1" y="234"/>
                    <a:pt x="1" y="311"/>
                  </a:cubicBezTo>
                  <a:cubicBezTo>
                    <a:pt x="1" y="407"/>
                    <a:pt x="30" y="484"/>
                    <a:pt x="96" y="537"/>
                  </a:cubicBezTo>
                  <a:cubicBezTo>
                    <a:pt x="149" y="603"/>
                    <a:pt x="236" y="647"/>
                    <a:pt x="322" y="652"/>
                  </a:cubicBezTo>
                  <a:cubicBezTo>
                    <a:pt x="408" y="652"/>
                    <a:pt x="481" y="608"/>
                    <a:pt x="557" y="546"/>
                  </a:cubicBezTo>
                  <a:cubicBezTo>
                    <a:pt x="615" y="493"/>
                    <a:pt x="649" y="407"/>
                    <a:pt x="649" y="320"/>
                  </a:cubicBezTo>
                  <a:cubicBezTo>
                    <a:pt x="649" y="244"/>
                    <a:pt x="620" y="167"/>
                    <a:pt x="552" y="95"/>
                  </a:cubicBezTo>
                  <a:cubicBezTo>
                    <a:pt x="489" y="31"/>
                    <a:pt x="40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89" name="Google Shape;8389;p33"/>
            <p:cNvSpPr/>
            <p:nvPr/>
          </p:nvSpPr>
          <p:spPr>
            <a:xfrm>
              <a:off x="-4529325" y="2836625"/>
              <a:ext cx="16350" cy="16175"/>
            </a:xfrm>
            <a:custGeom>
              <a:avLst/>
              <a:gdLst/>
              <a:ahLst/>
              <a:cxnLst/>
              <a:rect l="l" t="t" r="r" b="b"/>
              <a:pathLst>
                <a:path w="654" h="647" extrusionOk="0">
                  <a:moveTo>
                    <a:pt x="327" y="1"/>
                  </a:moveTo>
                  <a:cubicBezTo>
                    <a:pt x="241" y="1"/>
                    <a:pt x="159" y="32"/>
                    <a:pt x="106" y="89"/>
                  </a:cubicBezTo>
                  <a:cubicBezTo>
                    <a:pt x="39" y="147"/>
                    <a:pt x="5" y="228"/>
                    <a:pt x="5" y="315"/>
                  </a:cubicBezTo>
                  <a:cubicBezTo>
                    <a:pt x="0" y="401"/>
                    <a:pt x="34" y="478"/>
                    <a:pt x="97" y="545"/>
                  </a:cubicBezTo>
                  <a:cubicBezTo>
                    <a:pt x="159" y="607"/>
                    <a:pt x="246" y="642"/>
                    <a:pt x="322" y="646"/>
                  </a:cubicBezTo>
                  <a:cubicBezTo>
                    <a:pt x="408" y="646"/>
                    <a:pt x="494" y="613"/>
                    <a:pt x="547" y="550"/>
                  </a:cubicBezTo>
                  <a:cubicBezTo>
                    <a:pt x="615" y="488"/>
                    <a:pt x="649" y="412"/>
                    <a:pt x="649" y="325"/>
                  </a:cubicBezTo>
                  <a:cubicBezTo>
                    <a:pt x="653" y="239"/>
                    <a:pt x="620" y="152"/>
                    <a:pt x="567" y="99"/>
                  </a:cubicBezTo>
                  <a:cubicBezTo>
                    <a:pt x="502" y="32"/>
                    <a:pt x="41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90" name="Google Shape;8390;p33"/>
            <p:cNvSpPr/>
            <p:nvPr/>
          </p:nvSpPr>
          <p:spPr>
            <a:xfrm>
              <a:off x="-4497400" y="2869450"/>
              <a:ext cx="16425" cy="16075"/>
            </a:xfrm>
            <a:custGeom>
              <a:avLst/>
              <a:gdLst/>
              <a:ahLst/>
              <a:cxnLst/>
              <a:rect l="l" t="t" r="r" b="b"/>
              <a:pathLst>
                <a:path w="657" h="643" extrusionOk="0">
                  <a:moveTo>
                    <a:pt x="330" y="0"/>
                  </a:moveTo>
                  <a:cubicBezTo>
                    <a:pt x="250" y="0"/>
                    <a:pt x="170" y="29"/>
                    <a:pt x="100" y="91"/>
                  </a:cubicBezTo>
                  <a:cubicBezTo>
                    <a:pt x="43" y="153"/>
                    <a:pt x="0" y="230"/>
                    <a:pt x="0" y="317"/>
                  </a:cubicBezTo>
                  <a:cubicBezTo>
                    <a:pt x="0" y="403"/>
                    <a:pt x="38" y="490"/>
                    <a:pt x="91" y="542"/>
                  </a:cubicBezTo>
                  <a:cubicBezTo>
                    <a:pt x="158" y="609"/>
                    <a:pt x="235" y="643"/>
                    <a:pt x="331" y="643"/>
                  </a:cubicBezTo>
                  <a:cubicBezTo>
                    <a:pt x="417" y="643"/>
                    <a:pt x="490" y="614"/>
                    <a:pt x="547" y="547"/>
                  </a:cubicBezTo>
                  <a:cubicBezTo>
                    <a:pt x="609" y="494"/>
                    <a:pt x="657" y="412"/>
                    <a:pt x="657" y="326"/>
                  </a:cubicBezTo>
                  <a:cubicBezTo>
                    <a:pt x="657" y="240"/>
                    <a:pt x="628" y="164"/>
                    <a:pt x="566" y="96"/>
                  </a:cubicBezTo>
                  <a:cubicBezTo>
                    <a:pt x="499" y="34"/>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91" name="Google Shape;8391;p33"/>
            <p:cNvSpPr/>
            <p:nvPr/>
          </p:nvSpPr>
          <p:spPr>
            <a:xfrm>
              <a:off x="-4465400" y="2902325"/>
              <a:ext cx="16350" cy="15975"/>
            </a:xfrm>
            <a:custGeom>
              <a:avLst/>
              <a:gdLst/>
              <a:ahLst/>
              <a:cxnLst/>
              <a:rect l="l" t="t" r="r" b="b"/>
              <a:pathLst>
                <a:path w="654" h="639" extrusionOk="0">
                  <a:moveTo>
                    <a:pt x="324" y="1"/>
                  </a:moveTo>
                  <a:cubicBezTo>
                    <a:pt x="242" y="1"/>
                    <a:pt x="158" y="29"/>
                    <a:pt x="92" y="86"/>
                  </a:cubicBezTo>
                  <a:cubicBezTo>
                    <a:pt x="39" y="149"/>
                    <a:pt x="5" y="225"/>
                    <a:pt x="5" y="311"/>
                  </a:cubicBezTo>
                  <a:cubicBezTo>
                    <a:pt x="1" y="397"/>
                    <a:pt x="34" y="484"/>
                    <a:pt x="87" y="537"/>
                  </a:cubicBezTo>
                  <a:cubicBezTo>
                    <a:pt x="149" y="605"/>
                    <a:pt x="236" y="638"/>
                    <a:pt x="322" y="638"/>
                  </a:cubicBezTo>
                  <a:cubicBezTo>
                    <a:pt x="408" y="638"/>
                    <a:pt x="495" y="609"/>
                    <a:pt x="552" y="547"/>
                  </a:cubicBezTo>
                  <a:cubicBezTo>
                    <a:pt x="615" y="494"/>
                    <a:pt x="649" y="408"/>
                    <a:pt x="649" y="321"/>
                  </a:cubicBezTo>
                  <a:cubicBezTo>
                    <a:pt x="654" y="235"/>
                    <a:pt x="620" y="158"/>
                    <a:pt x="557" y="91"/>
                  </a:cubicBezTo>
                  <a:cubicBezTo>
                    <a:pt x="492" y="31"/>
                    <a:pt x="40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92" name="Google Shape;8392;p33"/>
            <p:cNvSpPr/>
            <p:nvPr/>
          </p:nvSpPr>
          <p:spPr>
            <a:xfrm>
              <a:off x="-4433500" y="2935050"/>
              <a:ext cx="16225" cy="15975"/>
            </a:xfrm>
            <a:custGeom>
              <a:avLst/>
              <a:gdLst/>
              <a:ahLst/>
              <a:cxnLst/>
              <a:rect l="l" t="t" r="r" b="b"/>
              <a:pathLst>
                <a:path w="649" h="639" extrusionOk="0">
                  <a:moveTo>
                    <a:pt x="332" y="1"/>
                  </a:moveTo>
                  <a:cubicBezTo>
                    <a:pt x="253" y="1"/>
                    <a:pt x="172" y="31"/>
                    <a:pt x="102" y="96"/>
                  </a:cubicBezTo>
                  <a:cubicBezTo>
                    <a:pt x="35" y="154"/>
                    <a:pt x="1" y="235"/>
                    <a:pt x="1" y="312"/>
                  </a:cubicBezTo>
                  <a:cubicBezTo>
                    <a:pt x="1" y="399"/>
                    <a:pt x="29" y="476"/>
                    <a:pt x="97" y="552"/>
                  </a:cubicBezTo>
                  <a:cubicBezTo>
                    <a:pt x="150" y="605"/>
                    <a:pt x="231" y="638"/>
                    <a:pt x="317" y="638"/>
                  </a:cubicBezTo>
                  <a:cubicBezTo>
                    <a:pt x="323" y="639"/>
                    <a:pt x="328" y="639"/>
                    <a:pt x="333" y="639"/>
                  </a:cubicBezTo>
                  <a:cubicBezTo>
                    <a:pt x="415" y="639"/>
                    <a:pt x="499" y="606"/>
                    <a:pt x="548" y="557"/>
                  </a:cubicBezTo>
                  <a:cubicBezTo>
                    <a:pt x="616" y="494"/>
                    <a:pt x="649" y="408"/>
                    <a:pt x="649" y="322"/>
                  </a:cubicBezTo>
                  <a:cubicBezTo>
                    <a:pt x="649" y="235"/>
                    <a:pt x="620" y="159"/>
                    <a:pt x="553" y="96"/>
                  </a:cubicBezTo>
                  <a:cubicBezTo>
                    <a:pt x="494" y="34"/>
                    <a:pt x="415"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93" name="Google Shape;8393;p33"/>
            <p:cNvSpPr/>
            <p:nvPr/>
          </p:nvSpPr>
          <p:spPr>
            <a:xfrm>
              <a:off x="-4401700" y="2967950"/>
              <a:ext cx="16225" cy="16175"/>
            </a:xfrm>
            <a:custGeom>
              <a:avLst/>
              <a:gdLst/>
              <a:ahLst/>
              <a:cxnLst/>
              <a:rect l="l" t="t" r="r" b="b"/>
              <a:pathLst>
                <a:path w="649" h="647" extrusionOk="0">
                  <a:moveTo>
                    <a:pt x="337" y="0"/>
                  </a:moveTo>
                  <a:cubicBezTo>
                    <a:pt x="253" y="0"/>
                    <a:pt x="167" y="32"/>
                    <a:pt x="101" y="95"/>
                  </a:cubicBezTo>
                  <a:cubicBezTo>
                    <a:pt x="39" y="148"/>
                    <a:pt x="6" y="234"/>
                    <a:pt x="6" y="321"/>
                  </a:cubicBezTo>
                  <a:cubicBezTo>
                    <a:pt x="1" y="392"/>
                    <a:pt x="34" y="478"/>
                    <a:pt x="97" y="546"/>
                  </a:cubicBezTo>
                  <a:cubicBezTo>
                    <a:pt x="159" y="613"/>
                    <a:pt x="245" y="647"/>
                    <a:pt x="322" y="647"/>
                  </a:cubicBezTo>
                  <a:cubicBezTo>
                    <a:pt x="409" y="647"/>
                    <a:pt x="485" y="618"/>
                    <a:pt x="548" y="556"/>
                  </a:cubicBezTo>
                  <a:cubicBezTo>
                    <a:pt x="615" y="489"/>
                    <a:pt x="648" y="416"/>
                    <a:pt x="648" y="330"/>
                  </a:cubicBezTo>
                  <a:cubicBezTo>
                    <a:pt x="648" y="243"/>
                    <a:pt x="619" y="153"/>
                    <a:pt x="566" y="100"/>
                  </a:cubicBezTo>
                  <a:cubicBezTo>
                    <a:pt x="508" y="34"/>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94" name="Google Shape;8394;p33"/>
            <p:cNvSpPr/>
            <p:nvPr/>
          </p:nvSpPr>
          <p:spPr>
            <a:xfrm>
              <a:off x="-4369800" y="3000700"/>
              <a:ext cx="16475" cy="16175"/>
            </a:xfrm>
            <a:custGeom>
              <a:avLst/>
              <a:gdLst/>
              <a:ahLst/>
              <a:cxnLst/>
              <a:rect l="l" t="t" r="r" b="b"/>
              <a:pathLst>
                <a:path w="659" h="647" extrusionOk="0">
                  <a:moveTo>
                    <a:pt x="335" y="0"/>
                  </a:moveTo>
                  <a:cubicBezTo>
                    <a:pt x="252" y="0"/>
                    <a:pt x="167" y="32"/>
                    <a:pt x="101" y="95"/>
                  </a:cubicBezTo>
                  <a:cubicBezTo>
                    <a:pt x="34" y="158"/>
                    <a:pt x="1" y="234"/>
                    <a:pt x="1" y="320"/>
                  </a:cubicBezTo>
                  <a:cubicBezTo>
                    <a:pt x="1" y="406"/>
                    <a:pt x="30" y="483"/>
                    <a:pt x="96" y="546"/>
                  </a:cubicBezTo>
                  <a:cubicBezTo>
                    <a:pt x="159" y="614"/>
                    <a:pt x="231" y="647"/>
                    <a:pt x="318" y="647"/>
                  </a:cubicBezTo>
                  <a:cubicBezTo>
                    <a:pt x="418" y="647"/>
                    <a:pt x="490" y="618"/>
                    <a:pt x="548" y="556"/>
                  </a:cubicBezTo>
                  <a:cubicBezTo>
                    <a:pt x="610" y="493"/>
                    <a:pt x="658" y="417"/>
                    <a:pt x="658" y="330"/>
                  </a:cubicBezTo>
                  <a:cubicBezTo>
                    <a:pt x="658" y="244"/>
                    <a:pt x="615" y="167"/>
                    <a:pt x="552" y="90"/>
                  </a:cubicBezTo>
                  <a:cubicBezTo>
                    <a:pt x="496" y="30"/>
                    <a:pt x="41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95" name="Google Shape;8395;p33"/>
            <p:cNvSpPr/>
            <p:nvPr/>
          </p:nvSpPr>
          <p:spPr>
            <a:xfrm>
              <a:off x="-4338000" y="3033575"/>
              <a:ext cx="16575" cy="16150"/>
            </a:xfrm>
            <a:custGeom>
              <a:avLst/>
              <a:gdLst/>
              <a:ahLst/>
              <a:cxnLst/>
              <a:rect l="l" t="t" r="r" b="b"/>
              <a:pathLst>
                <a:path w="663" h="646" extrusionOk="0">
                  <a:moveTo>
                    <a:pt x="334" y="1"/>
                  </a:moveTo>
                  <a:cubicBezTo>
                    <a:pt x="248" y="1"/>
                    <a:pt x="161" y="32"/>
                    <a:pt x="101" y="90"/>
                  </a:cubicBezTo>
                  <a:cubicBezTo>
                    <a:pt x="48" y="143"/>
                    <a:pt x="5" y="229"/>
                    <a:pt x="5" y="315"/>
                  </a:cubicBezTo>
                  <a:cubicBezTo>
                    <a:pt x="0" y="402"/>
                    <a:pt x="33" y="479"/>
                    <a:pt x="96" y="546"/>
                  </a:cubicBezTo>
                  <a:cubicBezTo>
                    <a:pt x="159" y="608"/>
                    <a:pt x="235" y="641"/>
                    <a:pt x="332" y="646"/>
                  </a:cubicBezTo>
                  <a:cubicBezTo>
                    <a:pt x="418" y="646"/>
                    <a:pt x="504" y="612"/>
                    <a:pt x="556" y="550"/>
                  </a:cubicBezTo>
                  <a:cubicBezTo>
                    <a:pt x="624" y="488"/>
                    <a:pt x="658" y="411"/>
                    <a:pt x="658" y="324"/>
                  </a:cubicBezTo>
                  <a:cubicBezTo>
                    <a:pt x="662" y="238"/>
                    <a:pt x="620" y="152"/>
                    <a:pt x="567" y="99"/>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96" name="Google Shape;8396;p33"/>
            <p:cNvSpPr/>
            <p:nvPr/>
          </p:nvSpPr>
          <p:spPr>
            <a:xfrm>
              <a:off x="-4305850" y="3066550"/>
              <a:ext cx="16200" cy="15950"/>
            </a:xfrm>
            <a:custGeom>
              <a:avLst/>
              <a:gdLst/>
              <a:ahLst/>
              <a:cxnLst/>
              <a:rect l="l" t="t" r="r" b="b"/>
              <a:pathLst>
                <a:path w="648" h="638" extrusionOk="0">
                  <a:moveTo>
                    <a:pt x="317" y="1"/>
                  </a:moveTo>
                  <a:cubicBezTo>
                    <a:pt x="235" y="1"/>
                    <a:pt x="154" y="30"/>
                    <a:pt x="100" y="86"/>
                  </a:cubicBezTo>
                  <a:cubicBezTo>
                    <a:pt x="34" y="139"/>
                    <a:pt x="0" y="225"/>
                    <a:pt x="0" y="311"/>
                  </a:cubicBezTo>
                  <a:cubicBezTo>
                    <a:pt x="0" y="398"/>
                    <a:pt x="29" y="469"/>
                    <a:pt x="87" y="536"/>
                  </a:cubicBezTo>
                  <a:cubicBezTo>
                    <a:pt x="149" y="604"/>
                    <a:pt x="220" y="637"/>
                    <a:pt x="322" y="637"/>
                  </a:cubicBezTo>
                  <a:cubicBezTo>
                    <a:pt x="408" y="637"/>
                    <a:pt x="494" y="608"/>
                    <a:pt x="547" y="542"/>
                  </a:cubicBezTo>
                  <a:cubicBezTo>
                    <a:pt x="614" y="489"/>
                    <a:pt x="647" y="407"/>
                    <a:pt x="647" y="320"/>
                  </a:cubicBezTo>
                  <a:cubicBezTo>
                    <a:pt x="647" y="234"/>
                    <a:pt x="605" y="143"/>
                    <a:pt x="552" y="99"/>
                  </a:cubicBezTo>
                  <a:cubicBezTo>
                    <a:pt x="493" y="33"/>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97" name="Google Shape;8397;p33"/>
            <p:cNvSpPr/>
            <p:nvPr/>
          </p:nvSpPr>
          <p:spPr>
            <a:xfrm>
              <a:off x="-4274075" y="3099225"/>
              <a:ext cx="16350" cy="16000"/>
            </a:xfrm>
            <a:custGeom>
              <a:avLst/>
              <a:gdLst/>
              <a:ahLst/>
              <a:cxnLst/>
              <a:rect l="l" t="t" r="r" b="b"/>
              <a:pathLst>
                <a:path w="654" h="640" extrusionOk="0">
                  <a:moveTo>
                    <a:pt x="319" y="0"/>
                  </a:moveTo>
                  <a:cubicBezTo>
                    <a:pt x="240" y="0"/>
                    <a:pt x="159" y="29"/>
                    <a:pt x="91" y="88"/>
                  </a:cubicBezTo>
                  <a:cubicBezTo>
                    <a:pt x="39" y="150"/>
                    <a:pt x="5" y="236"/>
                    <a:pt x="5" y="314"/>
                  </a:cubicBezTo>
                  <a:cubicBezTo>
                    <a:pt x="1" y="400"/>
                    <a:pt x="34" y="477"/>
                    <a:pt x="96" y="553"/>
                  </a:cubicBezTo>
                  <a:cubicBezTo>
                    <a:pt x="158" y="606"/>
                    <a:pt x="235" y="639"/>
                    <a:pt x="322" y="639"/>
                  </a:cubicBezTo>
                  <a:cubicBezTo>
                    <a:pt x="408" y="639"/>
                    <a:pt x="485" y="611"/>
                    <a:pt x="547" y="559"/>
                  </a:cubicBezTo>
                  <a:cubicBezTo>
                    <a:pt x="614" y="495"/>
                    <a:pt x="648" y="409"/>
                    <a:pt x="648" y="323"/>
                  </a:cubicBezTo>
                  <a:cubicBezTo>
                    <a:pt x="653" y="236"/>
                    <a:pt x="619" y="160"/>
                    <a:pt x="557" y="107"/>
                  </a:cubicBezTo>
                  <a:cubicBezTo>
                    <a:pt x="493" y="36"/>
                    <a:pt x="408"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98" name="Google Shape;8398;p33"/>
            <p:cNvSpPr/>
            <p:nvPr/>
          </p:nvSpPr>
          <p:spPr>
            <a:xfrm>
              <a:off x="-4242175" y="3132200"/>
              <a:ext cx="16225" cy="16125"/>
            </a:xfrm>
            <a:custGeom>
              <a:avLst/>
              <a:gdLst/>
              <a:ahLst/>
              <a:cxnLst/>
              <a:rect l="l" t="t" r="r" b="b"/>
              <a:pathLst>
                <a:path w="649" h="645" extrusionOk="0">
                  <a:moveTo>
                    <a:pt x="323" y="0"/>
                  </a:moveTo>
                  <a:cubicBezTo>
                    <a:pt x="238" y="0"/>
                    <a:pt x="155" y="28"/>
                    <a:pt x="102" y="79"/>
                  </a:cubicBezTo>
                  <a:cubicBezTo>
                    <a:pt x="44" y="132"/>
                    <a:pt x="0" y="219"/>
                    <a:pt x="0" y="314"/>
                  </a:cubicBezTo>
                  <a:cubicBezTo>
                    <a:pt x="0" y="400"/>
                    <a:pt x="29" y="478"/>
                    <a:pt x="91" y="544"/>
                  </a:cubicBezTo>
                  <a:cubicBezTo>
                    <a:pt x="159" y="611"/>
                    <a:pt x="231" y="640"/>
                    <a:pt x="317" y="645"/>
                  </a:cubicBezTo>
                  <a:cubicBezTo>
                    <a:pt x="403" y="645"/>
                    <a:pt x="481" y="616"/>
                    <a:pt x="558" y="549"/>
                  </a:cubicBezTo>
                  <a:cubicBezTo>
                    <a:pt x="610" y="487"/>
                    <a:pt x="649" y="400"/>
                    <a:pt x="649" y="323"/>
                  </a:cubicBezTo>
                  <a:cubicBezTo>
                    <a:pt x="649" y="237"/>
                    <a:pt x="615" y="151"/>
                    <a:pt x="562" y="98"/>
                  </a:cubicBezTo>
                  <a:cubicBezTo>
                    <a:pt x="503"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99" name="Google Shape;8399;p33"/>
            <p:cNvSpPr/>
            <p:nvPr/>
          </p:nvSpPr>
          <p:spPr>
            <a:xfrm>
              <a:off x="-4210400" y="3165000"/>
              <a:ext cx="16225" cy="16075"/>
            </a:xfrm>
            <a:custGeom>
              <a:avLst/>
              <a:gdLst/>
              <a:ahLst/>
              <a:cxnLst/>
              <a:rect l="l" t="t" r="r" b="b"/>
              <a:pathLst>
                <a:path w="649" h="643" extrusionOk="0">
                  <a:moveTo>
                    <a:pt x="327" y="0"/>
                  </a:moveTo>
                  <a:cubicBezTo>
                    <a:pt x="243" y="0"/>
                    <a:pt x="164" y="29"/>
                    <a:pt x="116" y="81"/>
                  </a:cubicBezTo>
                  <a:cubicBezTo>
                    <a:pt x="49" y="144"/>
                    <a:pt x="6" y="231"/>
                    <a:pt x="1" y="317"/>
                  </a:cubicBezTo>
                  <a:cubicBezTo>
                    <a:pt x="1" y="403"/>
                    <a:pt x="35" y="475"/>
                    <a:pt x="97" y="542"/>
                  </a:cubicBezTo>
                  <a:cubicBezTo>
                    <a:pt x="160" y="610"/>
                    <a:pt x="237" y="643"/>
                    <a:pt x="323" y="643"/>
                  </a:cubicBezTo>
                  <a:cubicBezTo>
                    <a:pt x="409" y="643"/>
                    <a:pt x="496" y="614"/>
                    <a:pt x="558" y="547"/>
                  </a:cubicBezTo>
                  <a:cubicBezTo>
                    <a:pt x="625" y="484"/>
                    <a:pt x="649" y="403"/>
                    <a:pt x="649" y="326"/>
                  </a:cubicBezTo>
                  <a:cubicBezTo>
                    <a:pt x="649" y="240"/>
                    <a:pt x="620" y="154"/>
                    <a:pt x="567" y="96"/>
                  </a:cubicBezTo>
                  <a:cubicBezTo>
                    <a:pt x="502" y="30"/>
                    <a:pt x="412"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00" name="Google Shape;8400;p33"/>
            <p:cNvSpPr/>
            <p:nvPr/>
          </p:nvSpPr>
          <p:spPr>
            <a:xfrm>
              <a:off x="-4178475" y="3197875"/>
              <a:ext cx="16475" cy="15950"/>
            </a:xfrm>
            <a:custGeom>
              <a:avLst/>
              <a:gdLst/>
              <a:ahLst/>
              <a:cxnLst/>
              <a:rect l="l" t="t" r="r" b="b"/>
              <a:pathLst>
                <a:path w="659" h="638" extrusionOk="0">
                  <a:moveTo>
                    <a:pt x="323" y="1"/>
                  </a:moveTo>
                  <a:cubicBezTo>
                    <a:pt x="239" y="1"/>
                    <a:pt x="158" y="29"/>
                    <a:pt x="111" y="86"/>
                  </a:cubicBezTo>
                  <a:cubicBezTo>
                    <a:pt x="43" y="139"/>
                    <a:pt x="1" y="225"/>
                    <a:pt x="1" y="311"/>
                  </a:cubicBezTo>
                  <a:cubicBezTo>
                    <a:pt x="1" y="398"/>
                    <a:pt x="29" y="475"/>
                    <a:pt x="92" y="542"/>
                  </a:cubicBezTo>
                  <a:cubicBezTo>
                    <a:pt x="158" y="604"/>
                    <a:pt x="240" y="637"/>
                    <a:pt x="326" y="637"/>
                  </a:cubicBezTo>
                  <a:cubicBezTo>
                    <a:pt x="332" y="638"/>
                    <a:pt x="338" y="638"/>
                    <a:pt x="343" y="638"/>
                  </a:cubicBezTo>
                  <a:cubicBezTo>
                    <a:pt x="416" y="638"/>
                    <a:pt x="495" y="604"/>
                    <a:pt x="557" y="546"/>
                  </a:cubicBezTo>
                  <a:cubicBezTo>
                    <a:pt x="610" y="484"/>
                    <a:pt x="652" y="407"/>
                    <a:pt x="658" y="321"/>
                  </a:cubicBezTo>
                  <a:cubicBezTo>
                    <a:pt x="658" y="234"/>
                    <a:pt x="614" y="148"/>
                    <a:pt x="561" y="96"/>
                  </a:cubicBezTo>
                  <a:cubicBezTo>
                    <a:pt x="503" y="32"/>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01" name="Google Shape;8401;p33"/>
            <p:cNvSpPr/>
            <p:nvPr/>
          </p:nvSpPr>
          <p:spPr>
            <a:xfrm>
              <a:off x="-4146450" y="3230800"/>
              <a:ext cx="16225" cy="15900"/>
            </a:xfrm>
            <a:custGeom>
              <a:avLst/>
              <a:gdLst/>
              <a:ahLst/>
              <a:cxnLst/>
              <a:rect l="l" t="t" r="r" b="b"/>
              <a:pathLst>
                <a:path w="649" h="636" extrusionOk="0">
                  <a:moveTo>
                    <a:pt x="318" y="0"/>
                  </a:moveTo>
                  <a:cubicBezTo>
                    <a:pt x="236" y="0"/>
                    <a:pt x="155" y="28"/>
                    <a:pt x="101" y="79"/>
                  </a:cubicBezTo>
                  <a:cubicBezTo>
                    <a:pt x="39" y="137"/>
                    <a:pt x="5" y="223"/>
                    <a:pt x="5" y="305"/>
                  </a:cubicBezTo>
                  <a:cubicBezTo>
                    <a:pt x="0" y="391"/>
                    <a:pt x="33" y="477"/>
                    <a:pt x="97" y="544"/>
                  </a:cubicBezTo>
                  <a:cubicBezTo>
                    <a:pt x="149" y="597"/>
                    <a:pt x="235" y="631"/>
                    <a:pt x="321" y="635"/>
                  </a:cubicBezTo>
                  <a:cubicBezTo>
                    <a:pt x="408" y="635"/>
                    <a:pt x="485" y="602"/>
                    <a:pt x="547" y="540"/>
                  </a:cubicBezTo>
                  <a:cubicBezTo>
                    <a:pt x="615" y="487"/>
                    <a:pt x="648" y="400"/>
                    <a:pt x="648" y="314"/>
                  </a:cubicBezTo>
                  <a:cubicBezTo>
                    <a:pt x="648" y="228"/>
                    <a:pt x="609" y="141"/>
                    <a:pt x="557" y="97"/>
                  </a:cubicBezTo>
                  <a:cubicBezTo>
                    <a:pt x="495" y="31"/>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02" name="Google Shape;8402;p33"/>
            <p:cNvSpPr/>
            <p:nvPr/>
          </p:nvSpPr>
          <p:spPr>
            <a:xfrm>
              <a:off x="-4114525" y="3263450"/>
              <a:ext cx="16200" cy="16000"/>
            </a:xfrm>
            <a:custGeom>
              <a:avLst/>
              <a:gdLst/>
              <a:ahLst/>
              <a:cxnLst/>
              <a:rect l="l" t="t" r="r" b="b"/>
              <a:pathLst>
                <a:path w="648" h="640" extrusionOk="0">
                  <a:moveTo>
                    <a:pt x="332" y="1"/>
                  </a:moveTo>
                  <a:cubicBezTo>
                    <a:pt x="249" y="1"/>
                    <a:pt x="165" y="32"/>
                    <a:pt x="100" y="97"/>
                  </a:cubicBezTo>
                  <a:cubicBezTo>
                    <a:pt x="33" y="150"/>
                    <a:pt x="0" y="237"/>
                    <a:pt x="0" y="313"/>
                  </a:cubicBezTo>
                  <a:cubicBezTo>
                    <a:pt x="0" y="399"/>
                    <a:pt x="29" y="485"/>
                    <a:pt x="96" y="547"/>
                  </a:cubicBezTo>
                  <a:cubicBezTo>
                    <a:pt x="149" y="605"/>
                    <a:pt x="230" y="640"/>
                    <a:pt x="317" y="640"/>
                  </a:cubicBezTo>
                  <a:cubicBezTo>
                    <a:pt x="403" y="640"/>
                    <a:pt x="489" y="611"/>
                    <a:pt x="547" y="558"/>
                  </a:cubicBezTo>
                  <a:cubicBezTo>
                    <a:pt x="609" y="490"/>
                    <a:pt x="643" y="419"/>
                    <a:pt x="647" y="323"/>
                  </a:cubicBezTo>
                  <a:cubicBezTo>
                    <a:pt x="647" y="237"/>
                    <a:pt x="614" y="159"/>
                    <a:pt x="552" y="93"/>
                  </a:cubicBezTo>
                  <a:cubicBezTo>
                    <a:pt x="494" y="32"/>
                    <a:pt x="41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03" name="Google Shape;8403;p33"/>
            <p:cNvSpPr/>
            <p:nvPr/>
          </p:nvSpPr>
          <p:spPr>
            <a:xfrm>
              <a:off x="-4495400" y="2707675"/>
              <a:ext cx="16600" cy="16050"/>
            </a:xfrm>
            <a:custGeom>
              <a:avLst/>
              <a:gdLst/>
              <a:ahLst/>
              <a:cxnLst/>
              <a:rect l="l" t="t" r="r" b="b"/>
              <a:pathLst>
                <a:path w="664" h="642" extrusionOk="0">
                  <a:moveTo>
                    <a:pt x="323" y="0"/>
                  </a:moveTo>
                  <a:cubicBezTo>
                    <a:pt x="238" y="0"/>
                    <a:pt x="159" y="28"/>
                    <a:pt x="116" y="76"/>
                  </a:cubicBezTo>
                  <a:cubicBezTo>
                    <a:pt x="49" y="143"/>
                    <a:pt x="7" y="229"/>
                    <a:pt x="1" y="315"/>
                  </a:cubicBezTo>
                  <a:cubicBezTo>
                    <a:pt x="1" y="397"/>
                    <a:pt x="45" y="474"/>
                    <a:pt x="98" y="541"/>
                  </a:cubicBezTo>
                  <a:cubicBezTo>
                    <a:pt x="151" y="603"/>
                    <a:pt x="237" y="641"/>
                    <a:pt x="333" y="641"/>
                  </a:cubicBezTo>
                  <a:cubicBezTo>
                    <a:pt x="419" y="641"/>
                    <a:pt x="496" y="612"/>
                    <a:pt x="563" y="546"/>
                  </a:cubicBezTo>
                  <a:cubicBezTo>
                    <a:pt x="625" y="483"/>
                    <a:pt x="658" y="406"/>
                    <a:pt x="658" y="324"/>
                  </a:cubicBezTo>
                  <a:cubicBezTo>
                    <a:pt x="663" y="238"/>
                    <a:pt x="620" y="147"/>
                    <a:pt x="567" y="94"/>
                  </a:cubicBezTo>
                  <a:cubicBezTo>
                    <a:pt x="502" y="29"/>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04" name="Google Shape;8404;p33"/>
            <p:cNvSpPr/>
            <p:nvPr/>
          </p:nvSpPr>
          <p:spPr>
            <a:xfrm>
              <a:off x="-4463225" y="2740375"/>
              <a:ext cx="16225" cy="16100"/>
            </a:xfrm>
            <a:custGeom>
              <a:avLst/>
              <a:gdLst/>
              <a:ahLst/>
              <a:cxnLst/>
              <a:rect l="l" t="t" r="r" b="b"/>
              <a:pathLst>
                <a:path w="649" h="644" extrusionOk="0">
                  <a:moveTo>
                    <a:pt x="317" y="0"/>
                  </a:moveTo>
                  <a:cubicBezTo>
                    <a:pt x="236" y="0"/>
                    <a:pt x="154" y="29"/>
                    <a:pt x="91" y="92"/>
                  </a:cubicBezTo>
                  <a:cubicBezTo>
                    <a:pt x="34" y="154"/>
                    <a:pt x="0" y="231"/>
                    <a:pt x="0" y="318"/>
                  </a:cubicBezTo>
                  <a:cubicBezTo>
                    <a:pt x="0" y="404"/>
                    <a:pt x="29" y="490"/>
                    <a:pt x="82" y="542"/>
                  </a:cubicBezTo>
                  <a:cubicBezTo>
                    <a:pt x="149" y="610"/>
                    <a:pt x="230" y="644"/>
                    <a:pt x="317" y="644"/>
                  </a:cubicBezTo>
                  <a:cubicBezTo>
                    <a:pt x="403" y="644"/>
                    <a:pt x="490" y="615"/>
                    <a:pt x="547" y="562"/>
                  </a:cubicBezTo>
                  <a:cubicBezTo>
                    <a:pt x="600" y="495"/>
                    <a:pt x="648" y="413"/>
                    <a:pt x="648" y="327"/>
                  </a:cubicBezTo>
                  <a:cubicBezTo>
                    <a:pt x="648" y="241"/>
                    <a:pt x="620" y="163"/>
                    <a:pt x="552" y="97"/>
                  </a:cubicBezTo>
                  <a:cubicBezTo>
                    <a:pt x="492" y="34"/>
                    <a:pt x="405"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05" name="Google Shape;8405;p33"/>
            <p:cNvSpPr/>
            <p:nvPr/>
          </p:nvSpPr>
          <p:spPr>
            <a:xfrm>
              <a:off x="-4431450" y="2773275"/>
              <a:ext cx="16225" cy="16200"/>
            </a:xfrm>
            <a:custGeom>
              <a:avLst/>
              <a:gdLst/>
              <a:ahLst/>
              <a:cxnLst/>
              <a:rect l="l" t="t" r="r" b="b"/>
              <a:pathLst>
                <a:path w="649" h="648" extrusionOk="0">
                  <a:moveTo>
                    <a:pt x="323" y="1"/>
                  </a:moveTo>
                  <a:cubicBezTo>
                    <a:pt x="236" y="1"/>
                    <a:pt x="153" y="32"/>
                    <a:pt x="102" y="85"/>
                  </a:cubicBezTo>
                  <a:cubicBezTo>
                    <a:pt x="40" y="153"/>
                    <a:pt x="5" y="225"/>
                    <a:pt x="5" y="320"/>
                  </a:cubicBezTo>
                  <a:cubicBezTo>
                    <a:pt x="0" y="406"/>
                    <a:pt x="34" y="484"/>
                    <a:pt x="97" y="550"/>
                  </a:cubicBezTo>
                  <a:cubicBezTo>
                    <a:pt x="149" y="603"/>
                    <a:pt x="235" y="647"/>
                    <a:pt x="322" y="647"/>
                  </a:cubicBezTo>
                  <a:cubicBezTo>
                    <a:pt x="327" y="647"/>
                    <a:pt x="332" y="648"/>
                    <a:pt x="337" y="648"/>
                  </a:cubicBezTo>
                  <a:cubicBezTo>
                    <a:pt x="417" y="648"/>
                    <a:pt x="490" y="614"/>
                    <a:pt x="562" y="546"/>
                  </a:cubicBezTo>
                  <a:cubicBezTo>
                    <a:pt x="615" y="484"/>
                    <a:pt x="649" y="406"/>
                    <a:pt x="649" y="330"/>
                  </a:cubicBezTo>
                  <a:cubicBezTo>
                    <a:pt x="649" y="244"/>
                    <a:pt x="620" y="158"/>
                    <a:pt x="558" y="96"/>
                  </a:cubicBezTo>
                  <a:cubicBezTo>
                    <a:pt x="494" y="30"/>
                    <a:pt x="407"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06" name="Google Shape;8406;p33"/>
            <p:cNvSpPr/>
            <p:nvPr/>
          </p:nvSpPr>
          <p:spPr>
            <a:xfrm>
              <a:off x="-4399525" y="2806200"/>
              <a:ext cx="16200" cy="16100"/>
            </a:xfrm>
            <a:custGeom>
              <a:avLst/>
              <a:gdLst/>
              <a:ahLst/>
              <a:cxnLst/>
              <a:rect l="l" t="t" r="r" b="b"/>
              <a:pathLst>
                <a:path w="648" h="644" extrusionOk="0">
                  <a:moveTo>
                    <a:pt x="320" y="0"/>
                  </a:moveTo>
                  <a:cubicBezTo>
                    <a:pt x="237" y="0"/>
                    <a:pt x="155" y="29"/>
                    <a:pt x="101" y="83"/>
                  </a:cubicBezTo>
                  <a:cubicBezTo>
                    <a:pt x="34" y="145"/>
                    <a:pt x="0" y="232"/>
                    <a:pt x="0" y="318"/>
                  </a:cubicBezTo>
                  <a:cubicBezTo>
                    <a:pt x="0" y="404"/>
                    <a:pt x="29" y="477"/>
                    <a:pt x="96" y="535"/>
                  </a:cubicBezTo>
                  <a:cubicBezTo>
                    <a:pt x="149" y="597"/>
                    <a:pt x="231" y="644"/>
                    <a:pt x="317" y="644"/>
                  </a:cubicBezTo>
                  <a:cubicBezTo>
                    <a:pt x="403" y="644"/>
                    <a:pt x="490" y="601"/>
                    <a:pt x="547" y="553"/>
                  </a:cubicBezTo>
                  <a:cubicBezTo>
                    <a:pt x="609" y="486"/>
                    <a:pt x="643" y="409"/>
                    <a:pt x="647" y="323"/>
                  </a:cubicBezTo>
                  <a:cubicBezTo>
                    <a:pt x="647" y="241"/>
                    <a:pt x="614" y="150"/>
                    <a:pt x="552" y="97"/>
                  </a:cubicBezTo>
                  <a:cubicBezTo>
                    <a:pt x="493" y="31"/>
                    <a:pt x="406"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07" name="Google Shape;8407;p33"/>
            <p:cNvSpPr/>
            <p:nvPr/>
          </p:nvSpPr>
          <p:spPr>
            <a:xfrm>
              <a:off x="-4367750" y="2838975"/>
              <a:ext cx="16200" cy="16100"/>
            </a:xfrm>
            <a:custGeom>
              <a:avLst/>
              <a:gdLst/>
              <a:ahLst/>
              <a:cxnLst/>
              <a:rect l="l" t="t" r="r" b="b"/>
              <a:pathLst>
                <a:path w="648" h="644" extrusionOk="0">
                  <a:moveTo>
                    <a:pt x="324" y="1"/>
                  </a:moveTo>
                  <a:cubicBezTo>
                    <a:pt x="238" y="1"/>
                    <a:pt x="156" y="30"/>
                    <a:pt x="101" y="81"/>
                  </a:cubicBezTo>
                  <a:cubicBezTo>
                    <a:pt x="39" y="145"/>
                    <a:pt x="5" y="231"/>
                    <a:pt x="5" y="318"/>
                  </a:cubicBezTo>
                  <a:cubicBezTo>
                    <a:pt x="1" y="404"/>
                    <a:pt x="34" y="475"/>
                    <a:pt x="96" y="542"/>
                  </a:cubicBezTo>
                  <a:cubicBezTo>
                    <a:pt x="158" y="610"/>
                    <a:pt x="236" y="643"/>
                    <a:pt x="322" y="643"/>
                  </a:cubicBezTo>
                  <a:cubicBezTo>
                    <a:pt x="408" y="643"/>
                    <a:pt x="480" y="615"/>
                    <a:pt x="557" y="552"/>
                  </a:cubicBezTo>
                  <a:cubicBezTo>
                    <a:pt x="614" y="484"/>
                    <a:pt x="648" y="404"/>
                    <a:pt x="648" y="327"/>
                  </a:cubicBezTo>
                  <a:cubicBezTo>
                    <a:pt x="648" y="240"/>
                    <a:pt x="619" y="154"/>
                    <a:pt x="566" y="96"/>
                  </a:cubicBezTo>
                  <a:cubicBezTo>
                    <a:pt x="501" y="31"/>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08" name="Google Shape;8408;p33"/>
            <p:cNvSpPr/>
            <p:nvPr/>
          </p:nvSpPr>
          <p:spPr>
            <a:xfrm>
              <a:off x="-4335850" y="2871775"/>
              <a:ext cx="16450" cy="16175"/>
            </a:xfrm>
            <a:custGeom>
              <a:avLst/>
              <a:gdLst/>
              <a:ahLst/>
              <a:cxnLst/>
              <a:rect l="l" t="t" r="r" b="b"/>
              <a:pathLst>
                <a:path w="658" h="647" extrusionOk="0">
                  <a:moveTo>
                    <a:pt x="334" y="1"/>
                  </a:moveTo>
                  <a:cubicBezTo>
                    <a:pt x="250" y="1"/>
                    <a:pt x="166" y="32"/>
                    <a:pt x="111" y="89"/>
                  </a:cubicBezTo>
                  <a:cubicBezTo>
                    <a:pt x="44" y="142"/>
                    <a:pt x="0" y="228"/>
                    <a:pt x="0" y="315"/>
                  </a:cubicBezTo>
                  <a:cubicBezTo>
                    <a:pt x="0" y="401"/>
                    <a:pt x="38" y="478"/>
                    <a:pt x="91" y="545"/>
                  </a:cubicBezTo>
                  <a:cubicBezTo>
                    <a:pt x="159" y="607"/>
                    <a:pt x="246" y="641"/>
                    <a:pt x="332" y="646"/>
                  </a:cubicBezTo>
                  <a:cubicBezTo>
                    <a:pt x="418" y="646"/>
                    <a:pt x="490" y="612"/>
                    <a:pt x="557" y="550"/>
                  </a:cubicBezTo>
                  <a:cubicBezTo>
                    <a:pt x="610" y="497"/>
                    <a:pt x="658" y="410"/>
                    <a:pt x="658" y="324"/>
                  </a:cubicBezTo>
                  <a:cubicBezTo>
                    <a:pt x="658" y="238"/>
                    <a:pt x="614" y="151"/>
                    <a:pt x="562" y="99"/>
                  </a:cubicBezTo>
                  <a:cubicBezTo>
                    <a:pt x="505" y="32"/>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09" name="Google Shape;8409;p33"/>
            <p:cNvSpPr/>
            <p:nvPr/>
          </p:nvSpPr>
          <p:spPr>
            <a:xfrm>
              <a:off x="-4303800" y="2904800"/>
              <a:ext cx="16300" cy="15875"/>
            </a:xfrm>
            <a:custGeom>
              <a:avLst/>
              <a:gdLst/>
              <a:ahLst/>
              <a:cxnLst/>
              <a:rect l="l" t="t" r="r" b="b"/>
              <a:pathLst>
                <a:path w="652" h="635" extrusionOk="0">
                  <a:moveTo>
                    <a:pt x="325" y="1"/>
                  </a:moveTo>
                  <a:cubicBezTo>
                    <a:pt x="238" y="1"/>
                    <a:pt x="154" y="30"/>
                    <a:pt x="105" y="83"/>
                  </a:cubicBezTo>
                  <a:cubicBezTo>
                    <a:pt x="38" y="136"/>
                    <a:pt x="5" y="222"/>
                    <a:pt x="0" y="304"/>
                  </a:cubicBezTo>
                  <a:cubicBezTo>
                    <a:pt x="0" y="391"/>
                    <a:pt x="33" y="477"/>
                    <a:pt x="86" y="534"/>
                  </a:cubicBezTo>
                  <a:cubicBezTo>
                    <a:pt x="149" y="601"/>
                    <a:pt x="225" y="635"/>
                    <a:pt x="321" y="635"/>
                  </a:cubicBezTo>
                  <a:cubicBezTo>
                    <a:pt x="408" y="635"/>
                    <a:pt x="494" y="606"/>
                    <a:pt x="547" y="539"/>
                  </a:cubicBezTo>
                  <a:cubicBezTo>
                    <a:pt x="614" y="477"/>
                    <a:pt x="647" y="400"/>
                    <a:pt x="647" y="313"/>
                  </a:cubicBezTo>
                  <a:cubicBezTo>
                    <a:pt x="652" y="232"/>
                    <a:pt x="618" y="154"/>
                    <a:pt x="556" y="88"/>
                  </a:cubicBezTo>
                  <a:cubicBezTo>
                    <a:pt x="497" y="28"/>
                    <a:pt x="409"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10" name="Google Shape;8410;p33"/>
            <p:cNvSpPr/>
            <p:nvPr/>
          </p:nvSpPr>
          <p:spPr>
            <a:xfrm>
              <a:off x="-4271925" y="2937450"/>
              <a:ext cx="16225" cy="16000"/>
            </a:xfrm>
            <a:custGeom>
              <a:avLst/>
              <a:gdLst/>
              <a:ahLst/>
              <a:cxnLst/>
              <a:rect l="l" t="t" r="r" b="b"/>
              <a:pathLst>
                <a:path w="649" h="640" extrusionOk="0">
                  <a:moveTo>
                    <a:pt x="322" y="1"/>
                  </a:moveTo>
                  <a:cubicBezTo>
                    <a:pt x="241" y="1"/>
                    <a:pt x="161" y="29"/>
                    <a:pt x="101" y="86"/>
                  </a:cubicBezTo>
                  <a:cubicBezTo>
                    <a:pt x="34" y="150"/>
                    <a:pt x="1" y="236"/>
                    <a:pt x="1" y="312"/>
                  </a:cubicBezTo>
                  <a:cubicBezTo>
                    <a:pt x="1" y="409"/>
                    <a:pt x="30" y="485"/>
                    <a:pt x="92" y="538"/>
                  </a:cubicBezTo>
                  <a:cubicBezTo>
                    <a:pt x="149" y="604"/>
                    <a:pt x="231" y="639"/>
                    <a:pt x="318" y="639"/>
                  </a:cubicBezTo>
                  <a:cubicBezTo>
                    <a:pt x="404" y="639"/>
                    <a:pt x="490" y="610"/>
                    <a:pt x="548" y="542"/>
                  </a:cubicBezTo>
                  <a:cubicBezTo>
                    <a:pt x="610" y="495"/>
                    <a:pt x="648" y="409"/>
                    <a:pt x="648" y="322"/>
                  </a:cubicBezTo>
                  <a:cubicBezTo>
                    <a:pt x="648" y="245"/>
                    <a:pt x="615" y="168"/>
                    <a:pt x="552" y="92"/>
                  </a:cubicBezTo>
                  <a:cubicBezTo>
                    <a:pt x="490" y="31"/>
                    <a:pt x="406"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11" name="Google Shape;8411;p33"/>
            <p:cNvSpPr/>
            <p:nvPr/>
          </p:nvSpPr>
          <p:spPr>
            <a:xfrm>
              <a:off x="-4240125" y="2970250"/>
              <a:ext cx="16225" cy="16300"/>
            </a:xfrm>
            <a:custGeom>
              <a:avLst/>
              <a:gdLst/>
              <a:ahLst/>
              <a:cxnLst/>
              <a:rect l="l" t="t" r="r" b="b"/>
              <a:pathLst>
                <a:path w="649" h="652" extrusionOk="0">
                  <a:moveTo>
                    <a:pt x="326" y="1"/>
                  </a:moveTo>
                  <a:cubicBezTo>
                    <a:pt x="242" y="1"/>
                    <a:pt x="159" y="29"/>
                    <a:pt x="101" y="85"/>
                  </a:cubicBezTo>
                  <a:cubicBezTo>
                    <a:pt x="38" y="147"/>
                    <a:pt x="5" y="233"/>
                    <a:pt x="0" y="320"/>
                  </a:cubicBezTo>
                  <a:cubicBezTo>
                    <a:pt x="0" y="397"/>
                    <a:pt x="34" y="483"/>
                    <a:pt x="96" y="550"/>
                  </a:cubicBezTo>
                  <a:cubicBezTo>
                    <a:pt x="159" y="612"/>
                    <a:pt x="235" y="645"/>
                    <a:pt x="321" y="651"/>
                  </a:cubicBezTo>
                  <a:cubicBezTo>
                    <a:pt x="408" y="651"/>
                    <a:pt x="494" y="617"/>
                    <a:pt x="547" y="555"/>
                  </a:cubicBezTo>
                  <a:cubicBezTo>
                    <a:pt x="614" y="492"/>
                    <a:pt x="648" y="415"/>
                    <a:pt x="648" y="329"/>
                  </a:cubicBezTo>
                  <a:cubicBezTo>
                    <a:pt x="648" y="233"/>
                    <a:pt x="620" y="147"/>
                    <a:pt x="567" y="104"/>
                  </a:cubicBezTo>
                  <a:cubicBezTo>
                    <a:pt x="507" y="34"/>
                    <a:pt x="416"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12" name="Google Shape;8412;p33"/>
            <p:cNvSpPr/>
            <p:nvPr/>
          </p:nvSpPr>
          <p:spPr>
            <a:xfrm>
              <a:off x="-4208250" y="3003150"/>
              <a:ext cx="16250" cy="16125"/>
            </a:xfrm>
            <a:custGeom>
              <a:avLst/>
              <a:gdLst/>
              <a:ahLst/>
              <a:cxnLst/>
              <a:rect l="l" t="t" r="r" b="b"/>
              <a:pathLst>
                <a:path w="650" h="645" extrusionOk="0">
                  <a:moveTo>
                    <a:pt x="325" y="1"/>
                  </a:moveTo>
                  <a:cubicBezTo>
                    <a:pt x="241" y="1"/>
                    <a:pt x="159" y="29"/>
                    <a:pt x="112" y="84"/>
                  </a:cubicBezTo>
                  <a:cubicBezTo>
                    <a:pt x="45" y="146"/>
                    <a:pt x="1" y="232"/>
                    <a:pt x="1" y="319"/>
                  </a:cubicBezTo>
                  <a:cubicBezTo>
                    <a:pt x="1" y="405"/>
                    <a:pt x="40" y="491"/>
                    <a:pt x="93" y="544"/>
                  </a:cubicBezTo>
                  <a:cubicBezTo>
                    <a:pt x="160" y="611"/>
                    <a:pt x="231" y="644"/>
                    <a:pt x="318" y="644"/>
                  </a:cubicBezTo>
                  <a:cubicBezTo>
                    <a:pt x="404" y="644"/>
                    <a:pt x="490" y="616"/>
                    <a:pt x="558" y="549"/>
                  </a:cubicBezTo>
                  <a:cubicBezTo>
                    <a:pt x="611" y="487"/>
                    <a:pt x="645" y="414"/>
                    <a:pt x="645" y="328"/>
                  </a:cubicBezTo>
                  <a:cubicBezTo>
                    <a:pt x="649" y="241"/>
                    <a:pt x="616" y="155"/>
                    <a:pt x="563" y="98"/>
                  </a:cubicBezTo>
                  <a:cubicBezTo>
                    <a:pt x="504" y="32"/>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13" name="Google Shape;8413;p33"/>
            <p:cNvSpPr/>
            <p:nvPr/>
          </p:nvSpPr>
          <p:spPr>
            <a:xfrm>
              <a:off x="-4176200" y="3036025"/>
              <a:ext cx="16200" cy="16025"/>
            </a:xfrm>
            <a:custGeom>
              <a:avLst/>
              <a:gdLst/>
              <a:ahLst/>
              <a:cxnLst/>
              <a:rect l="l" t="t" r="r" b="b"/>
              <a:pathLst>
                <a:path w="648" h="641" extrusionOk="0">
                  <a:moveTo>
                    <a:pt x="329" y="0"/>
                  </a:moveTo>
                  <a:cubicBezTo>
                    <a:pt x="245" y="0"/>
                    <a:pt x="160" y="29"/>
                    <a:pt x="92" y="87"/>
                  </a:cubicBezTo>
                  <a:cubicBezTo>
                    <a:pt x="39" y="140"/>
                    <a:pt x="5" y="226"/>
                    <a:pt x="5" y="313"/>
                  </a:cubicBezTo>
                  <a:cubicBezTo>
                    <a:pt x="1" y="399"/>
                    <a:pt x="34" y="486"/>
                    <a:pt x="87" y="539"/>
                  </a:cubicBezTo>
                  <a:cubicBezTo>
                    <a:pt x="149" y="605"/>
                    <a:pt x="226" y="640"/>
                    <a:pt x="322" y="640"/>
                  </a:cubicBezTo>
                  <a:cubicBezTo>
                    <a:pt x="327" y="640"/>
                    <a:pt x="332" y="640"/>
                    <a:pt x="338" y="640"/>
                  </a:cubicBezTo>
                  <a:cubicBezTo>
                    <a:pt x="418" y="640"/>
                    <a:pt x="489" y="607"/>
                    <a:pt x="548" y="548"/>
                  </a:cubicBezTo>
                  <a:cubicBezTo>
                    <a:pt x="605" y="481"/>
                    <a:pt x="648" y="410"/>
                    <a:pt x="648" y="323"/>
                  </a:cubicBezTo>
                  <a:cubicBezTo>
                    <a:pt x="648" y="237"/>
                    <a:pt x="619" y="160"/>
                    <a:pt x="557" y="83"/>
                  </a:cubicBezTo>
                  <a:cubicBezTo>
                    <a:pt x="493" y="28"/>
                    <a:pt x="411"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14" name="Google Shape;8414;p33"/>
            <p:cNvSpPr/>
            <p:nvPr/>
          </p:nvSpPr>
          <p:spPr>
            <a:xfrm>
              <a:off x="-4144300" y="3068775"/>
              <a:ext cx="16225" cy="16100"/>
            </a:xfrm>
            <a:custGeom>
              <a:avLst/>
              <a:gdLst/>
              <a:ahLst/>
              <a:cxnLst/>
              <a:rect l="l" t="t" r="r" b="b"/>
              <a:pathLst>
                <a:path w="649" h="644" extrusionOk="0">
                  <a:moveTo>
                    <a:pt x="319" y="0"/>
                  </a:moveTo>
                  <a:cubicBezTo>
                    <a:pt x="239" y="0"/>
                    <a:pt x="158" y="28"/>
                    <a:pt x="91" y="88"/>
                  </a:cubicBezTo>
                  <a:cubicBezTo>
                    <a:pt x="34" y="154"/>
                    <a:pt x="0" y="241"/>
                    <a:pt x="0" y="313"/>
                  </a:cubicBezTo>
                  <a:cubicBezTo>
                    <a:pt x="0" y="400"/>
                    <a:pt x="29" y="486"/>
                    <a:pt x="82" y="544"/>
                  </a:cubicBezTo>
                  <a:cubicBezTo>
                    <a:pt x="149" y="606"/>
                    <a:pt x="231" y="639"/>
                    <a:pt x="317" y="644"/>
                  </a:cubicBezTo>
                  <a:cubicBezTo>
                    <a:pt x="403" y="644"/>
                    <a:pt x="490" y="610"/>
                    <a:pt x="538" y="557"/>
                  </a:cubicBezTo>
                  <a:cubicBezTo>
                    <a:pt x="600" y="495"/>
                    <a:pt x="644" y="418"/>
                    <a:pt x="649" y="322"/>
                  </a:cubicBezTo>
                  <a:cubicBezTo>
                    <a:pt x="649" y="236"/>
                    <a:pt x="615" y="150"/>
                    <a:pt x="552" y="97"/>
                  </a:cubicBezTo>
                  <a:cubicBezTo>
                    <a:pt x="492" y="34"/>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15" name="Google Shape;8415;p33"/>
            <p:cNvSpPr/>
            <p:nvPr/>
          </p:nvSpPr>
          <p:spPr>
            <a:xfrm>
              <a:off x="-4112525" y="3101650"/>
              <a:ext cx="16225" cy="16000"/>
            </a:xfrm>
            <a:custGeom>
              <a:avLst/>
              <a:gdLst/>
              <a:ahLst/>
              <a:cxnLst/>
              <a:rect l="l" t="t" r="r" b="b"/>
              <a:pathLst>
                <a:path w="649" h="640" extrusionOk="0">
                  <a:moveTo>
                    <a:pt x="317" y="1"/>
                  </a:moveTo>
                  <a:cubicBezTo>
                    <a:pt x="235" y="1"/>
                    <a:pt x="155" y="29"/>
                    <a:pt x="102" y="88"/>
                  </a:cubicBezTo>
                  <a:cubicBezTo>
                    <a:pt x="40" y="150"/>
                    <a:pt x="6" y="226"/>
                    <a:pt x="1" y="312"/>
                  </a:cubicBezTo>
                  <a:cubicBezTo>
                    <a:pt x="1" y="398"/>
                    <a:pt x="35" y="485"/>
                    <a:pt x="97" y="548"/>
                  </a:cubicBezTo>
                  <a:cubicBezTo>
                    <a:pt x="160" y="606"/>
                    <a:pt x="237" y="639"/>
                    <a:pt x="323" y="639"/>
                  </a:cubicBezTo>
                  <a:cubicBezTo>
                    <a:pt x="409" y="639"/>
                    <a:pt x="481" y="610"/>
                    <a:pt x="548" y="557"/>
                  </a:cubicBezTo>
                  <a:cubicBezTo>
                    <a:pt x="616" y="491"/>
                    <a:pt x="649" y="409"/>
                    <a:pt x="649" y="322"/>
                  </a:cubicBezTo>
                  <a:cubicBezTo>
                    <a:pt x="649" y="236"/>
                    <a:pt x="620" y="159"/>
                    <a:pt x="558" y="101"/>
                  </a:cubicBezTo>
                  <a:cubicBezTo>
                    <a:pt x="496" y="34"/>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16" name="Google Shape;8416;p33"/>
            <p:cNvSpPr/>
            <p:nvPr/>
          </p:nvSpPr>
          <p:spPr>
            <a:xfrm>
              <a:off x="-4080600" y="3134400"/>
              <a:ext cx="16200" cy="16250"/>
            </a:xfrm>
            <a:custGeom>
              <a:avLst/>
              <a:gdLst/>
              <a:ahLst/>
              <a:cxnLst/>
              <a:rect l="l" t="t" r="r" b="b"/>
              <a:pathLst>
                <a:path w="648" h="650" extrusionOk="0">
                  <a:moveTo>
                    <a:pt x="322" y="1"/>
                  </a:moveTo>
                  <a:cubicBezTo>
                    <a:pt x="241" y="1"/>
                    <a:pt x="160" y="30"/>
                    <a:pt x="101" y="87"/>
                  </a:cubicBezTo>
                  <a:cubicBezTo>
                    <a:pt x="34" y="149"/>
                    <a:pt x="1" y="235"/>
                    <a:pt x="1" y="322"/>
                  </a:cubicBezTo>
                  <a:cubicBezTo>
                    <a:pt x="1" y="408"/>
                    <a:pt x="39" y="494"/>
                    <a:pt x="92" y="538"/>
                  </a:cubicBezTo>
                  <a:cubicBezTo>
                    <a:pt x="145" y="605"/>
                    <a:pt x="231" y="649"/>
                    <a:pt x="317" y="649"/>
                  </a:cubicBezTo>
                  <a:cubicBezTo>
                    <a:pt x="322" y="649"/>
                    <a:pt x="326" y="649"/>
                    <a:pt x="330" y="649"/>
                  </a:cubicBezTo>
                  <a:cubicBezTo>
                    <a:pt x="412" y="649"/>
                    <a:pt x="493" y="607"/>
                    <a:pt x="548" y="557"/>
                  </a:cubicBezTo>
                  <a:cubicBezTo>
                    <a:pt x="610" y="490"/>
                    <a:pt x="643" y="418"/>
                    <a:pt x="648" y="332"/>
                  </a:cubicBezTo>
                  <a:cubicBezTo>
                    <a:pt x="648" y="246"/>
                    <a:pt x="614" y="169"/>
                    <a:pt x="552" y="91"/>
                  </a:cubicBezTo>
                  <a:cubicBezTo>
                    <a:pt x="489" y="31"/>
                    <a:pt x="406"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17" name="Google Shape;8417;p33"/>
            <p:cNvSpPr/>
            <p:nvPr/>
          </p:nvSpPr>
          <p:spPr>
            <a:xfrm>
              <a:off x="-4048825" y="3167350"/>
              <a:ext cx="16225" cy="16125"/>
            </a:xfrm>
            <a:custGeom>
              <a:avLst/>
              <a:gdLst/>
              <a:ahLst/>
              <a:cxnLst/>
              <a:rect l="l" t="t" r="r" b="b"/>
              <a:pathLst>
                <a:path w="649" h="645" extrusionOk="0">
                  <a:moveTo>
                    <a:pt x="328" y="0"/>
                  </a:moveTo>
                  <a:cubicBezTo>
                    <a:pt x="246" y="0"/>
                    <a:pt x="165" y="28"/>
                    <a:pt x="111" y="79"/>
                  </a:cubicBezTo>
                  <a:cubicBezTo>
                    <a:pt x="49" y="146"/>
                    <a:pt x="6" y="228"/>
                    <a:pt x="1" y="314"/>
                  </a:cubicBezTo>
                  <a:cubicBezTo>
                    <a:pt x="1" y="400"/>
                    <a:pt x="44" y="491"/>
                    <a:pt x="96" y="544"/>
                  </a:cubicBezTo>
                  <a:cubicBezTo>
                    <a:pt x="159" y="607"/>
                    <a:pt x="236" y="640"/>
                    <a:pt x="322" y="645"/>
                  </a:cubicBezTo>
                  <a:cubicBezTo>
                    <a:pt x="409" y="645"/>
                    <a:pt x="495" y="611"/>
                    <a:pt x="557" y="549"/>
                  </a:cubicBezTo>
                  <a:cubicBezTo>
                    <a:pt x="615" y="487"/>
                    <a:pt x="648" y="410"/>
                    <a:pt x="648" y="323"/>
                  </a:cubicBezTo>
                  <a:cubicBezTo>
                    <a:pt x="648" y="237"/>
                    <a:pt x="619" y="151"/>
                    <a:pt x="567" y="98"/>
                  </a:cubicBezTo>
                  <a:cubicBezTo>
                    <a:pt x="505" y="31"/>
                    <a:pt x="41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18" name="Google Shape;8418;p33"/>
            <p:cNvSpPr/>
            <p:nvPr/>
          </p:nvSpPr>
          <p:spPr>
            <a:xfrm>
              <a:off x="-4016650" y="3200100"/>
              <a:ext cx="16200" cy="16125"/>
            </a:xfrm>
            <a:custGeom>
              <a:avLst/>
              <a:gdLst/>
              <a:ahLst/>
              <a:cxnLst/>
              <a:rect l="l" t="t" r="r" b="b"/>
              <a:pathLst>
                <a:path w="648" h="645" extrusionOk="0">
                  <a:moveTo>
                    <a:pt x="325" y="0"/>
                  </a:moveTo>
                  <a:cubicBezTo>
                    <a:pt x="242" y="0"/>
                    <a:pt x="157" y="32"/>
                    <a:pt x="91" y="93"/>
                  </a:cubicBezTo>
                  <a:cubicBezTo>
                    <a:pt x="33" y="145"/>
                    <a:pt x="0" y="232"/>
                    <a:pt x="0" y="318"/>
                  </a:cubicBezTo>
                  <a:cubicBezTo>
                    <a:pt x="0" y="404"/>
                    <a:pt x="29" y="491"/>
                    <a:pt x="81" y="544"/>
                  </a:cubicBezTo>
                  <a:cubicBezTo>
                    <a:pt x="144" y="612"/>
                    <a:pt x="220" y="645"/>
                    <a:pt x="317" y="645"/>
                  </a:cubicBezTo>
                  <a:cubicBezTo>
                    <a:pt x="403" y="645"/>
                    <a:pt x="479" y="616"/>
                    <a:pt x="547" y="554"/>
                  </a:cubicBezTo>
                  <a:cubicBezTo>
                    <a:pt x="609" y="486"/>
                    <a:pt x="643" y="415"/>
                    <a:pt x="647" y="328"/>
                  </a:cubicBezTo>
                  <a:cubicBezTo>
                    <a:pt x="647" y="251"/>
                    <a:pt x="614" y="165"/>
                    <a:pt x="541" y="88"/>
                  </a:cubicBezTo>
                  <a:cubicBezTo>
                    <a:pt x="483" y="29"/>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19" name="Google Shape;8419;p33"/>
            <p:cNvSpPr/>
            <p:nvPr/>
          </p:nvSpPr>
          <p:spPr>
            <a:xfrm>
              <a:off x="-3984875" y="3233175"/>
              <a:ext cx="16200" cy="15800"/>
            </a:xfrm>
            <a:custGeom>
              <a:avLst/>
              <a:gdLst/>
              <a:ahLst/>
              <a:cxnLst/>
              <a:rect l="l" t="t" r="r" b="b"/>
              <a:pathLst>
                <a:path w="648" h="632" extrusionOk="0">
                  <a:moveTo>
                    <a:pt x="313" y="1"/>
                  </a:moveTo>
                  <a:cubicBezTo>
                    <a:pt x="230" y="1"/>
                    <a:pt x="150" y="28"/>
                    <a:pt x="101" y="80"/>
                  </a:cubicBezTo>
                  <a:cubicBezTo>
                    <a:pt x="38" y="133"/>
                    <a:pt x="5" y="219"/>
                    <a:pt x="0" y="305"/>
                  </a:cubicBezTo>
                  <a:cubicBezTo>
                    <a:pt x="0" y="401"/>
                    <a:pt x="34" y="478"/>
                    <a:pt x="87" y="531"/>
                  </a:cubicBezTo>
                  <a:cubicBezTo>
                    <a:pt x="149" y="598"/>
                    <a:pt x="235" y="631"/>
                    <a:pt x="322" y="631"/>
                  </a:cubicBezTo>
                  <a:cubicBezTo>
                    <a:pt x="408" y="631"/>
                    <a:pt x="485" y="602"/>
                    <a:pt x="547" y="540"/>
                  </a:cubicBezTo>
                  <a:cubicBezTo>
                    <a:pt x="614" y="487"/>
                    <a:pt x="647" y="401"/>
                    <a:pt x="647" y="315"/>
                  </a:cubicBezTo>
                  <a:cubicBezTo>
                    <a:pt x="647" y="228"/>
                    <a:pt x="619" y="152"/>
                    <a:pt x="552" y="99"/>
                  </a:cubicBezTo>
                  <a:cubicBezTo>
                    <a:pt x="492" y="32"/>
                    <a:pt x="401"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20" name="Google Shape;8420;p33"/>
            <p:cNvSpPr/>
            <p:nvPr/>
          </p:nvSpPr>
          <p:spPr>
            <a:xfrm>
              <a:off x="-3952975" y="3265825"/>
              <a:ext cx="16225" cy="16025"/>
            </a:xfrm>
            <a:custGeom>
              <a:avLst/>
              <a:gdLst/>
              <a:ahLst/>
              <a:cxnLst/>
              <a:rect l="l" t="t" r="r" b="b"/>
              <a:pathLst>
                <a:path w="649" h="641" extrusionOk="0">
                  <a:moveTo>
                    <a:pt x="321" y="0"/>
                  </a:moveTo>
                  <a:cubicBezTo>
                    <a:pt x="240" y="0"/>
                    <a:pt x="160" y="28"/>
                    <a:pt x="102" y="84"/>
                  </a:cubicBezTo>
                  <a:cubicBezTo>
                    <a:pt x="34" y="151"/>
                    <a:pt x="0" y="222"/>
                    <a:pt x="0" y="309"/>
                  </a:cubicBezTo>
                  <a:cubicBezTo>
                    <a:pt x="0" y="405"/>
                    <a:pt x="29" y="481"/>
                    <a:pt x="91" y="539"/>
                  </a:cubicBezTo>
                  <a:cubicBezTo>
                    <a:pt x="144" y="602"/>
                    <a:pt x="230" y="636"/>
                    <a:pt x="317" y="640"/>
                  </a:cubicBezTo>
                  <a:cubicBezTo>
                    <a:pt x="403" y="640"/>
                    <a:pt x="490" y="607"/>
                    <a:pt x="547" y="554"/>
                  </a:cubicBezTo>
                  <a:cubicBezTo>
                    <a:pt x="609" y="492"/>
                    <a:pt x="643" y="405"/>
                    <a:pt x="643" y="319"/>
                  </a:cubicBezTo>
                  <a:cubicBezTo>
                    <a:pt x="648" y="242"/>
                    <a:pt x="614" y="155"/>
                    <a:pt x="552" y="93"/>
                  </a:cubicBezTo>
                  <a:cubicBezTo>
                    <a:pt x="492" y="32"/>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21" name="Google Shape;8421;p33"/>
            <p:cNvSpPr/>
            <p:nvPr/>
          </p:nvSpPr>
          <p:spPr>
            <a:xfrm>
              <a:off x="-4333800" y="2709950"/>
              <a:ext cx="16575" cy="16075"/>
            </a:xfrm>
            <a:custGeom>
              <a:avLst/>
              <a:gdLst/>
              <a:ahLst/>
              <a:cxnLst/>
              <a:rect l="l" t="t" r="r" b="b"/>
              <a:pathLst>
                <a:path w="663" h="643" extrusionOk="0">
                  <a:moveTo>
                    <a:pt x="335" y="0"/>
                  </a:moveTo>
                  <a:cubicBezTo>
                    <a:pt x="248" y="0"/>
                    <a:pt x="161" y="32"/>
                    <a:pt x="100" y="90"/>
                  </a:cubicBezTo>
                  <a:cubicBezTo>
                    <a:pt x="49" y="143"/>
                    <a:pt x="5" y="229"/>
                    <a:pt x="0" y="315"/>
                  </a:cubicBezTo>
                  <a:cubicBezTo>
                    <a:pt x="0" y="402"/>
                    <a:pt x="34" y="479"/>
                    <a:pt x="96" y="541"/>
                  </a:cubicBezTo>
                  <a:cubicBezTo>
                    <a:pt x="158" y="608"/>
                    <a:pt x="235" y="642"/>
                    <a:pt x="331" y="642"/>
                  </a:cubicBezTo>
                  <a:cubicBezTo>
                    <a:pt x="336" y="643"/>
                    <a:pt x="341" y="643"/>
                    <a:pt x="346" y="643"/>
                  </a:cubicBezTo>
                  <a:cubicBezTo>
                    <a:pt x="427" y="643"/>
                    <a:pt x="507" y="610"/>
                    <a:pt x="556" y="550"/>
                  </a:cubicBezTo>
                  <a:cubicBezTo>
                    <a:pt x="614" y="488"/>
                    <a:pt x="658" y="412"/>
                    <a:pt x="658" y="326"/>
                  </a:cubicBezTo>
                  <a:cubicBezTo>
                    <a:pt x="662" y="239"/>
                    <a:pt x="619" y="153"/>
                    <a:pt x="567" y="95"/>
                  </a:cubicBezTo>
                  <a:cubicBezTo>
                    <a:pt x="507" y="31"/>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22" name="Google Shape;8422;p33"/>
            <p:cNvSpPr/>
            <p:nvPr/>
          </p:nvSpPr>
          <p:spPr>
            <a:xfrm>
              <a:off x="-4301650" y="2742900"/>
              <a:ext cx="16200" cy="15975"/>
            </a:xfrm>
            <a:custGeom>
              <a:avLst/>
              <a:gdLst/>
              <a:ahLst/>
              <a:cxnLst/>
              <a:rect l="l" t="t" r="r" b="b"/>
              <a:pathLst>
                <a:path w="648" h="639" extrusionOk="0">
                  <a:moveTo>
                    <a:pt x="309" y="0"/>
                  </a:moveTo>
                  <a:cubicBezTo>
                    <a:pt x="226" y="0"/>
                    <a:pt x="147" y="29"/>
                    <a:pt x="101" y="87"/>
                  </a:cubicBezTo>
                  <a:cubicBezTo>
                    <a:pt x="34" y="135"/>
                    <a:pt x="0" y="221"/>
                    <a:pt x="0" y="308"/>
                  </a:cubicBezTo>
                  <a:cubicBezTo>
                    <a:pt x="0" y="394"/>
                    <a:pt x="29" y="470"/>
                    <a:pt x="91" y="538"/>
                  </a:cubicBezTo>
                  <a:cubicBezTo>
                    <a:pt x="144" y="600"/>
                    <a:pt x="231" y="638"/>
                    <a:pt x="317" y="638"/>
                  </a:cubicBezTo>
                  <a:cubicBezTo>
                    <a:pt x="403" y="638"/>
                    <a:pt x="479" y="605"/>
                    <a:pt x="547" y="543"/>
                  </a:cubicBezTo>
                  <a:cubicBezTo>
                    <a:pt x="610" y="490"/>
                    <a:pt x="648" y="403"/>
                    <a:pt x="648" y="317"/>
                  </a:cubicBezTo>
                  <a:cubicBezTo>
                    <a:pt x="648" y="230"/>
                    <a:pt x="605" y="144"/>
                    <a:pt x="552" y="102"/>
                  </a:cubicBezTo>
                  <a:cubicBezTo>
                    <a:pt x="492" y="34"/>
                    <a:pt x="398"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23" name="Google Shape;8423;p33"/>
            <p:cNvSpPr/>
            <p:nvPr/>
          </p:nvSpPr>
          <p:spPr>
            <a:xfrm>
              <a:off x="-4269875" y="2775775"/>
              <a:ext cx="16200" cy="16075"/>
            </a:xfrm>
            <a:custGeom>
              <a:avLst/>
              <a:gdLst/>
              <a:ahLst/>
              <a:cxnLst/>
              <a:rect l="l" t="t" r="r" b="b"/>
              <a:pathLst>
                <a:path w="648" h="643" extrusionOk="0">
                  <a:moveTo>
                    <a:pt x="319" y="1"/>
                  </a:moveTo>
                  <a:cubicBezTo>
                    <a:pt x="234" y="1"/>
                    <a:pt x="151" y="29"/>
                    <a:pt x="101" y="82"/>
                  </a:cubicBezTo>
                  <a:cubicBezTo>
                    <a:pt x="39" y="144"/>
                    <a:pt x="5" y="220"/>
                    <a:pt x="1" y="317"/>
                  </a:cubicBezTo>
                  <a:cubicBezTo>
                    <a:pt x="1" y="403"/>
                    <a:pt x="34" y="490"/>
                    <a:pt x="87" y="532"/>
                  </a:cubicBezTo>
                  <a:cubicBezTo>
                    <a:pt x="149" y="600"/>
                    <a:pt x="236" y="643"/>
                    <a:pt x="322" y="643"/>
                  </a:cubicBezTo>
                  <a:cubicBezTo>
                    <a:pt x="408" y="643"/>
                    <a:pt x="495" y="605"/>
                    <a:pt x="548" y="552"/>
                  </a:cubicBezTo>
                  <a:cubicBezTo>
                    <a:pt x="605" y="485"/>
                    <a:pt x="648" y="412"/>
                    <a:pt x="648" y="326"/>
                  </a:cubicBezTo>
                  <a:cubicBezTo>
                    <a:pt x="648" y="240"/>
                    <a:pt x="619" y="153"/>
                    <a:pt x="557" y="96"/>
                  </a:cubicBezTo>
                  <a:cubicBezTo>
                    <a:pt x="496" y="31"/>
                    <a:pt x="407"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24" name="Google Shape;8424;p33"/>
            <p:cNvSpPr/>
            <p:nvPr/>
          </p:nvSpPr>
          <p:spPr>
            <a:xfrm>
              <a:off x="-4237975" y="2808525"/>
              <a:ext cx="16225" cy="16200"/>
            </a:xfrm>
            <a:custGeom>
              <a:avLst/>
              <a:gdLst/>
              <a:ahLst/>
              <a:cxnLst/>
              <a:rect l="l" t="t" r="r" b="b"/>
              <a:pathLst>
                <a:path w="649" h="648" extrusionOk="0">
                  <a:moveTo>
                    <a:pt x="319" y="1"/>
                  </a:moveTo>
                  <a:cubicBezTo>
                    <a:pt x="234" y="1"/>
                    <a:pt x="153" y="29"/>
                    <a:pt x="102" y="81"/>
                  </a:cubicBezTo>
                  <a:cubicBezTo>
                    <a:pt x="34" y="143"/>
                    <a:pt x="0" y="230"/>
                    <a:pt x="0" y="316"/>
                  </a:cubicBezTo>
                  <a:cubicBezTo>
                    <a:pt x="0" y="393"/>
                    <a:pt x="29" y="480"/>
                    <a:pt x="91" y="546"/>
                  </a:cubicBezTo>
                  <a:cubicBezTo>
                    <a:pt x="159" y="599"/>
                    <a:pt x="231" y="643"/>
                    <a:pt x="317" y="648"/>
                  </a:cubicBezTo>
                  <a:cubicBezTo>
                    <a:pt x="404" y="648"/>
                    <a:pt x="490" y="604"/>
                    <a:pt x="547" y="551"/>
                  </a:cubicBezTo>
                  <a:cubicBezTo>
                    <a:pt x="610" y="489"/>
                    <a:pt x="643" y="402"/>
                    <a:pt x="643" y="326"/>
                  </a:cubicBezTo>
                  <a:cubicBezTo>
                    <a:pt x="649" y="240"/>
                    <a:pt x="614" y="154"/>
                    <a:pt x="562" y="101"/>
                  </a:cubicBezTo>
                  <a:cubicBezTo>
                    <a:pt x="498" y="32"/>
                    <a:pt x="407"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25" name="Google Shape;8425;p33"/>
            <p:cNvSpPr/>
            <p:nvPr/>
          </p:nvSpPr>
          <p:spPr>
            <a:xfrm>
              <a:off x="-4206200" y="2841325"/>
              <a:ext cx="16250" cy="16125"/>
            </a:xfrm>
            <a:custGeom>
              <a:avLst/>
              <a:gdLst/>
              <a:ahLst/>
              <a:cxnLst/>
              <a:rect l="l" t="t" r="r" b="b"/>
              <a:pathLst>
                <a:path w="650" h="645" extrusionOk="0">
                  <a:moveTo>
                    <a:pt x="321" y="1"/>
                  </a:moveTo>
                  <a:cubicBezTo>
                    <a:pt x="239" y="1"/>
                    <a:pt x="160" y="28"/>
                    <a:pt x="111" y="80"/>
                  </a:cubicBezTo>
                  <a:cubicBezTo>
                    <a:pt x="49" y="146"/>
                    <a:pt x="5" y="233"/>
                    <a:pt x="1" y="314"/>
                  </a:cubicBezTo>
                  <a:cubicBezTo>
                    <a:pt x="1" y="401"/>
                    <a:pt x="30" y="492"/>
                    <a:pt x="97" y="545"/>
                  </a:cubicBezTo>
                  <a:cubicBezTo>
                    <a:pt x="160" y="612"/>
                    <a:pt x="236" y="640"/>
                    <a:pt x="322" y="645"/>
                  </a:cubicBezTo>
                  <a:cubicBezTo>
                    <a:pt x="408" y="645"/>
                    <a:pt x="495" y="616"/>
                    <a:pt x="558" y="549"/>
                  </a:cubicBezTo>
                  <a:cubicBezTo>
                    <a:pt x="616" y="487"/>
                    <a:pt x="649" y="410"/>
                    <a:pt x="649" y="324"/>
                  </a:cubicBezTo>
                  <a:cubicBezTo>
                    <a:pt x="649" y="237"/>
                    <a:pt x="620" y="156"/>
                    <a:pt x="567" y="98"/>
                  </a:cubicBezTo>
                  <a:cubicBezTo>
                    <a:pt x="500" y="32"/>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26" name="Google Shape;8426;p33"/>
            <p:cNvSpPr/>
            <p:nvPr/>
          </p:nvSpPr>
          <p:spPr>
            <a:xfrm>
              <a:off x="-4174425" y="2874175"/>
              <a:ext cx="16600" cy="16050"/>
            </a:xfrm>
            <a:custGeom>
              <a:avLst/>
              <a:gdLst/>
              <a:ahLst/>
              <a:cxnLst/>
              <a:rect l="l" t="t" r="r" b="b"/>
              <a:pathLst>
                <a:path w="664" h="642" extrusionOk="0">
                  <a:moveTo>
                    <a:pt x="338" y="0"/>
                  </a:moveTo>
                  <a:cubicBezTo>
                    <a:pt x="251" y="0"/>
                    <a:pt x="165" y="32"/>
                    <a:pt x="116" y="90"/>
                  </a:cubicBezTo>
                  <a:cubicBezTo>
                    <a:pt x="49" y="142"/>
                    <a:pt x="7" y="228"/>
                    <a:pt x="7" y="314"/>
                  </a:cubicBezTo>
                  <a:cubicBezTo>
                    <a:pt x="1" y="401"/>
                    <a:pt x="45" y="478"/>
                    <a:pt x="98" y="540"/>
                  </a:cubicBezTo>
                  <a:cubicBezTo>
                    <a:pt x="164" y="608"/>
                    <a:pt x="246" y="641"/>
                    <a:pt x="333" y="641"/>
                  </a:cubicBezTo>
                  <a:cubicBezTo>
                    <a:pt x="410" y="641"/>
                    <a:pt x="496" y="613"/>
                    <a:pt x="563" y="550"/>
                  </a:cubicBezTo>
                  <a:cubicBezTo>
                    <a:pt x="625" y="482"/>
                    <a:pt x="658" y="411"/>
                    <a:pt x="663" y="325"/>
                  </a:cubicBezTo>
                  <a:cubicBezTo>
                    <a:pt x="663" y="238"/>
                    <a:pt x="620" y="152"/>
                    <a:pt x="567" y="94"/>
                  </a:cubicBezTo>
                  <a:cubicBezTo>
                    <a:pt x="511" y="30"/>
                    <a:pt x="423"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27" name="Google Shape;8427;p33"/>
            <p:cNvSpPr/>
            <p:nvPr/>
          </p:nvSpPr>
          <p:spPr>
            <a:xfrm>
              <a:off x="-4142250" y="2907050"/>
              <a:ext cx="16225" cy="15925"/>
            </a:xfrm>
            <a:custGeom>
              <a:avLst/>
              <a:gdLst/>
              <a:ahLst/>
              <a:cxnLst/>
              <a:rect l="l" t="t" r="r" b="b"/>
              <a:pathLst>
                <a:path w="649" h="637" extrusionOk="0">
                  <a:moveTo>
                    <a:pt x="318" y="0"/>
                  </a:moveTo>
                  <a:cubicBezTo>
                    <a:pt x="235" y="0"/>
                    <a:pt x="155" y="28"/>
                    <a:pt x="102" y="84"/>
                  </a:cubicBezTo>
                  <a:cubicBezTo>
                    <a:pt x="38" y="151"/>
                    <a:pt x="5" y="223"/>
                    <a:pt x="0" y="310"/>
                  </a:cubicBezTo>
                  <a:cubicBezTo>
                    <a:pt x="0" y="396"/>
                    <a:pt x="34" y="482"/>
                    <a:pt x="87" y="540"/>
                  </a:cubicBezTo>
                  <a:cubicBezTo>
                    <a:pt x="149" y="602"/>
                    <a:pt x="235" y="636"/>
                    <a:pt x="321" y="636"/>
                  </a:cubicBezTo>
                  <a:cubicBezTo>
                    <a:pt x="327" y="636"/>
                    <a:pt x="332" y="636"/>
                    <a:pt x="337" y="636"/>
                  </a:cubicBezTo>
                  <a:cubicBezTo>
                    <a:pt x="418" y="636"/>
                    <a:pt x="497" y="604"/>
                    <a:pt x="547" y="554"/>
                  </a:cubicBezTo>
                  <a:cubicBezTo>
                    <a:pt x="605" y="492"/>
                    <a:pt x="648" y="405"/>
                    <a:pt x="648" y="319"/>
                  </a:cubicBezTo>
                  <a:cubicBezTo>
                    <a:pt x="648" y="233"/>
                    <a:pt x="620" y="146"/>
                    <a:pt x="556" y="93"/>
                  </a:cubicBezTo>
                  <a:cubicBezTo>
                    <a:pt x="495" y="32"/>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28" name="Google Shape;8428;p33"/>
            <p:cNvSpPr/>
            <p:nvPr/>
          </p:nvSpPr>
          <p:spPr>
            <a:xfrm>
              <a:off x="-4110350" y="2939850"/>
              <a:ext cx="16225" cy="15975"/>
            </a:xfrm>
            <a:custGeom>
              <a:avLst/>
              <a:gdLst/>
              <a:ahLst/>
              <a:cxnLst/>
              <a:rect l="l" t="t" r="r" b="b"/>
              <a:pathLst>
                <a:path w="649" h="639" extrusionOk="0">
                  <a:moveTo>
                    <a:pt x="332" y="1"/>
                  </a:moveTo>
                  <a:cubicBezTo>
                    <a:pt x="250" y="1"/>
                    <a:pt x="166" y="32"/>
                    <a:pt x="101" y="96"/>
                  </a:cubicBezTo>
                  <a:cubicBezTo>
                    <a:pt x="35" y="149"/>
                    <a:pt x="0" y="236"/>
                    <a:pt x="0" y="313"/>
                  </a:cubicBezTo>
                  <a:cubicBezTo>
                    <a:pt x="0" y="393"/>
                    <a:pt x="29" y="485"/>
                    <a:pt x="92" y="537"/>
                  </a:cubicBezTo>
                  <a:cubicBezTo>
                    <a:pt x="144" y="601"/>
                    <a:pt x="230" y="634"/>
                    <a:pt x="317" y="639"/>
                  </a:cubicBezTo>
                  <a:cubicBezTo>
                    <a:pt x="403" y="639"/>
                    <a:pt x="489" y="610"/>
                    <a:pt x="542" y="557"/>
                  </a:cubicBezTo>
                  <a:cubicBezTo>
                    <a:pt x="610" y="490"/>
                    <a:pt x="644" y="418"/>
                    <a:pt x="648" y="317"/>
                  </a:cubicBezTo>
                  <a:cubicBezTo>
                    <a:pt x="648" y="236"/>
                    <a:pt x="615" y="158"/>
                    <a:pt x="553" y="92"/>
                  </a:cubicBezTo>
                  <a:cubicBezTo>
                    <a:pt x="495" y="32"/>
                    <a:pt x="415"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29" name="Google Shape;8429;p33"/>
            <p:cNvSpPr/>
            <p:nvPr/>
          </p:nvSpPr>
          <p:spPr>
            <a:xfrm>
              <a:off x="-4078550" y="2972600"/>
              <a:ext cx="16200" cy="16225"/>
            </a:xfrm>
            <a:custGeom>
              <a:avLst/>
              <a:gdLst/>
              <a:ahLst/>
              <a:cxnLst/>
              <a:rect l="l" t="t" r="r" b="b"/>
              <a:pathLst>
                <a:path w="648" h="649" extrusionOk="0">
                  <a:moveTo>
                    <a:pt x="332" y="0"/>
                  </a:moveTo>
                  <a:cubicBezTo>
                    <a:pt x="250" y="0"/>
                    <a:pt x="166" y="31"/>
                    <a:pt x="101" y="97"/>
                  </a:cubicBezTo>
                  <a:cubicBezTo>
                    <a:pt x="38" y="159"/>
                    <a:pt x="0" y="235"/>
                    <a:pt x="0" y="321"/>
                  </a:cubicBezTo>
                  <a:cubicBezTo>
                    <a:pt x="0" y="398"/>
                    <a:pt x="34" y="485"/>
                    <a:pt x="96" y="547"/>
                  </a:cubicBezTo>
                  <a:cubicBezTo>
                    <a:pt x="149" y="604"/>
                    <a:pt x="235" y="648"/>
                    <a:pt x="322" y="648"/>
                  </a:cubicBezTo>
                  <a:cubicBezTo>
                    <a:pt x="326" y="648"/>
                    <a:pt x="331" y="649"/>
                    <a:pt x="335" y="649"/>
                  </a:cubicBezTo>
                  <a:cubicBezTo>
                    <a:pt x="425" y="649"/>
                    <a:pt x="497" y="607"/>
                    <a:pt x="547" y="557"/>
                  </a:cubicBezTo>
                  <a:cubicBezTo>
                    <a:pt x="614" y="504"/>
                    <a:pt x="648" y="418"/>
                    <a:pt x="648" y="332"/>
                  </a:cubicBezTo>
                  <a:cubicBezTo>
                    <a:pt x="648" y="245"/>
                    <a:pt x="619" y="159"/>
                    <a:pt x="552" y="91"/>
                  </a:cubicBezTo>
                  <a:cubicBezTo>
                    <a:pt x="495" y="31"/>
                    <a:pt x="41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30" name="Google Shape;8430;p33"/>
            <p:cNvSpPr/>
            <p:nvPr/>
          </p:nvSpPr>
          <p:spPr>
            <a:xfrm>
              <a:off x="-4046775" y="3005525"/>
              <a:ext cx="16325" cy="16025"/>
            </a:xfrm>
            <a:custGeom>
              <a:avLst/>
              <a:gdLst/>
              <a:ahLst/>
              <a:cxnLst/>
              <a:rect l="l" t="t" r="r" b="b"/>
              <a:pathLst>
                <a:path w="653" h="641" extrusionOk="0">
                  <a:moveTo>
                    <a:pt x="334" y="1"/>
                  </a:moveTo>
                  <a:cubicBezTo>
                    <a:pt x="250" y="1"/>
                    <a:pt x="166" y="31"/>
                    <a:pt x="105" y="89"/>
                  </a:cubicBezTo>
                  <a:cubicBezTo>
                    <a:pt x="39" y="146"/>
                    <a:pt x="5" y="228"/>
                    <a:pt x="5" y="315"/>
                  </a:cubicBezTo>
                  <a:cubicBezTo>
                    <a:pt x="1" y="401"/>
                    <a:pt x="43" y="487"/>
                    <a:pt x="96" y="545"/>
                  </a:cubicBezTo>
                  <a:cubicBezTo>
                    <a:pt x="149" y="607"/>
                    <a:pt x="236" y="640"/>
                    <a:pt x="322" y="640"/>
                  </a:cubicBezTo>
                  <a:cubicBezTo>
                    <a:pt x="328" y="641"/>
                    <a:pt x="334" y="641"/>
                    <a:pt x="339" y="641"/>
                  </a:cubicBezTo>
                  <a:cubicBezTo>
                    <a:pt x="427" y="641"/>
                    <a:pt x="499" y="608"/>
                    <a:pt x="561" y="549"/>
                  </a:cubicBezTo>
                  <a:cubicBezTo>
                    <a:pt x="614" y="497"/>
                    <a:pt x="648" y="410"/>
                    <a:pt x="648" y="324"/>
                  </a:cubicBezTo>
                  <a:cubicBezTo>
                    <a:pt x="652" y="237"/>
                    <a:pt x="619" y="161"/>
                    <a:pt x="557" y="89"/>
                  </a:cubicBezTo>
                  <a:cubicBezTo>
                    <a:pt x="498" y="30"/>
                    <a:pt x="416"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31" name="Google Shape;8431;p33"/>
            <p:cNvSpPr/>
            <p:nvPr/>
          </p:nvSpPr>
          <p:spPr>
            <a:xfrm>
              <a:off x="-4014650" y="3038300"/>
              <a:ext cx="16225" cy="16125"/>
            </a:xfrm>
            <a:custGeom>
              <a:avLst/>
              <a:gdLst/>
              <a:ahLst/>
              <a:cxnLst/>
              <a:rect l="l" t="t" r="r" b="b"/>
              <a:pathLst>
                <a:path w="649" h="645" extrusionOk="0">
                  <a:moveTo>
                    <a:pt x="323" y="0"/>
                  </a:moveTo>
                  <a:cubicBezTo>
                    <a:pt x="236" y="0"/>
                    <a:pt x="151" y="29"/>
                    <a:pt x="102" y="83"/>
                  </a:cubicBezTo>
                  <a:cubicBezTo>
                    <a:pt x="40" y="146"/>
                    <a:pt x="6" y="232"/>
                    <a:pt x="1" y="319"/>
                  </a:cubicBezTo>
                  <a:cubicBezTo>
                    <a:pt x="1" y="405"/>
                    <a:pt x="35" y="491"/>
                    <a:pt x="87" y="543"/>
                  </a:cubicBezTo>
                  <a:cubicBezTo>
                    <a:pt x="150" y="606"/>
                    <a:pt x="226" y="644"/>
                    <a:pt x="323" y="644"/>
                  </a:cubicBezTo>
                  <a:cubicBezTo>
                    <a:pt x="395" y="644"/>
                    <a:pt x="485" y="611"/>
                    <a:pt x="548" y="549"/>
                  </a:cubicBezTo>
                  <a:cubicBezTo>
                    <a:pt x="601" y="496"/>
                    <a:pt x="649" y="410"/>
                    <a:pt x="649" y="323"/>
                  </a:cubicBezTo>
                  <a:cubicBezTo>
                    <a:pt x="649" y="241"/>
                    <a:pt x="611" y="150"/>
                    <a:pt x="558" y="97"/>
                  </a:cubicBezTo>
                  <a:cubicBezTo>
                    <a:pt x="504" y="31"/>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32" name="Google Shape;8432;p33"/>
            <p:cNvSpPr/>
            <p:nvPr/>
          </p:nvSpPr>
          <p:spPr>
            <a:xfrm>
              <a:off x="-3982725" y="3071200"/>
              <a:ext cx="16200" cy="15950"/>
            </a:xfrm>
            <a:custGeom>
              <a:avLst/>
              <a:gdLst/>
              <a:ahLst/>
              <a:cxnLst/>
              <a:rect l="l" t="t" r="r" b="b"/>
              <a:pathLst>
                <a:path w="648" h="638" extrusionOk="0">
                  <a:moveTo>
                    <a:pt x="320" y="0"/>
                  </a:moveTo>
                  <a:cubicBezTo>
                    <a:pt x="240" y="0"/>
                    <a:pt x="160" y="29"/>
                    <a:pt x="101" y="86"/>
                  </a:cubicBezTo>
                  <a:cubicBezTo>
                    <a:pt x="34" y="148"/>
                    <a:pt x="1" y="225"/>
                    <a:pt x="1" y="312"/>
                  </a:cubicBezTo>
                  <a:cubicBezTo>
                    <a:pt x="1" y="398"/>
                    <a:pt x="29" y="485"/>
                    <a:pt x="82" y="537"/>
                  </a:cubicBezTo>
                  <a:cubicBezTo>
                    <a:pt x="145" y="604"/>
                    <a:pt x="221" y="638"/>
                    <a:pt x="317" y="638"/>
                  </a:cubicBezTo>
                  <a:cubicBezTo>
                    <a:pt x="404" y="638"/>
                    <a:pt x="490" y="609"/>
                    <a:pt x="548" y="547"/>
                  </a:cubicBezTo>
                  <a:cubicBezTo>
                    <a:pt x="610" y="480"/>
                    <a:pt x="643" y="407"/>
                    <a:pt x="643" y="321"/>
                  </a:cubicBezTo>
                  <a:cubicBezTo>
                    <a:pt x="648" y="245"/>
                    <a:pt x="614" y="159"/>
                    <a:pt x="552" y="91"/>
                  </a:cubicBezTo>
                  <a:cubicBezTo>
                    <a:pt x="487" y="30"/>
                    <a:pt x="403"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33" name="Google Shape;8433;p33"/>
            <p:cNvSpPr/>
            <p:nvPr/>
          </p:nvSpPr>
          <p:spPr>
            <a:xfrm>
              <a:off x="-3950950" y="3104100"/>
              <a:ext cx="16225" cy="15825"/>
            </a:xfrm>
            <a:custGeom>
              <a:avLst/>
              <a:gdLst/>
              <a:ahLst/>
              <a:cxnLst/>
              <a:rect l="l" t="t" r="r" b="b"/>
              <a:pathLst>
                <a:path w="649" h="633" extrusionOk="0">
                  <a:moveTo>
                    <a:pt x="322" y="0"/>
                  </a:moveTo>
                  <a:cubicBezTo>
                    <a:pt x="239" y="0"/>
                    <a:pt x="156" y="28"/>
                    <a:pt x="101" y="81"/>
                  </a:cubicBezTo>
                  <a:cubicBezTo>
                    <a:pt x="34" y="133"/>
                    <a:pt x="1" y="220"/>
                    <a:pt x="1" y="306"/>
                  </a:cubicBezTo>
                  <a:cubicBezTo>
                    <a:pt x="1" y="402"/>
                    <a:pt x="30" y="479"/>
                    <a:pt x="97" y="546"/>
                  </a:cubicBezTo>
                  <a:cubicBezTo>
                    <a:pt x="149" y="599"/>
                    <a:pt x="236" y="632"/>
                    <a:pt x="322" y="632"/>
                  </a:cubicBezTo>
                  <a:cubicBezTo>
                    <a:pt x="327" y="632"/>
                    <a:pt x="333" y="632"/>
                    <a:pt x="338" y="632"/>
                  </a:cubicBezTo>
                  <a:cubicBezTo>
                    <a:pt x="417" y="632"/>
                    <a:pt x="485" y="599"/>
                    <a:pt x="548" y="541"/>
                  </a:cubicBezTo>
                  <a:cubicBezTo>
                    <a:pt x="615" y="488"/>
                    <a:pt x="648" y="402"/>
                    <a:pt x="648" y="315"/>
                  </a:cubicBezTo>
                  <a:cubicBezTo>
                    <a:pt x="648" y="238"/>
                    <a:pt x="619" y="152"/>
                    <a:pt x="553" y="90"/>
                  </a:cubicBezTo>
                  <a:cubicBezTo>
                    <a:pt x="494" y="29"/>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34" name="Google Shape;8434;p33"/>
            <p:cNvSpPr/>
            <p:nvPr/>
          </p:nvSpPr>
          <p:spPr>
            <a:xfrm>
              <a:off x="-3919150" y="3136875"/>
              <a:ext cx="16350" cy="16150"/>
            </a:xfrm>
            <a:custGeom>
              <a:avLst/>
              <a:gdLst/>
              <a:ahLst/>
              <a:cxnLst/>
              <a:rect l="l" t="t" r="r" b="b"/>
              <a:pathLst>
                <a:path w="654" h="646" extrusionOk="0">
                  <a:moveTo>
                    <a:pt x="327" y="1"/>
                  </a:moveTo>
                  <a:cubicBezTo>
                    <a:pt x="240" y="1"/>
                    <a:pt x="155" y="30"/>
                    <a:pt x="102" y="83"/>
                  </a:cubicBezTo>
                  <a:cubicBezTo>
                    <a:pt x="49" y="147"/>
                    <a:pt x="5" y="218"/>
                    <a:pt x="5" y="319"/>
                  </a:cubicBezTo>
                  <a:cubicBezTo>
                    <a:pt x="0" y="400"/>
                    <a:pt x="34" y="477"/>
                    <a:pt x="96" y="544"/>
                  </a:cubicBezTo>
                  <a:cubicBezTo>
                    <a:pt x="159" y="612"/>
                    <a:pt x="235" y="645"/>
                    <a:pt x="321" y="645"/>
                  </a:cubicBezTo>
                  <a:cubicBezTo>
                    <a:pt x="408" y="645"/>
                    <a:pt x="485" y="616"/>
                    <a:pt x="562" y="554"/>
                  </a:cubicBezTo>
                  <a:cubicBezTo>
                    <a:pt x="614" y="486"/>
                    <a:pt x="648" y="400"/>
                    <a:pt x="648" y="329"/>
                  </a:cubicBezTo>
                  <a:cubicBezTo>
                    <a:pt x="653" y="242"/>
                    <a:pt x="620" y="156"/>
                    <a:pt x="567" y="98"/>
                  </a:cubicBezTo>
                  <a:cubicBezTo>
                    <a:pt x="508" y="32"/>
                    <a:pt x="41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35" name="Google Shape;8435;p33"/>
            <p:cNvSpPr/>
            <p:nvPr/>
          </p:nvSpPr>
          <p:spPr>
            <a:xfrm>
              <a:off x="-3887250" y="3169750"/>
              <a:ext cx="14675" cy="16025"/>
            </a:xfrm>
            <a:custGeom>
              <a:avLst/>
              <a:gdLst/>
              <a:ahLst/>
              <a:cxnLst/>
              <a:rect l="l" t="t" r="r" b="b"/>
              <a:pathLst>
                <a:path w="587" h="641" extrusionOk="0">
                  <a:moveTo>
                    <a:pt x="325" y="1"/>
                  </a:moveTo>
                  <a:cubicBezTo>
                    <a:pt x="242" y="1"/>
                    <a:pt x="159" y="27"/>
                    <a:pt x="101" y="79"/>
                  </a:cubicBezTo>
                  <a:cubicBezTo>
                    <a:pt x="48" y="141"/>
                    <a:pt x="0" y="227"/>
                    <a:pt x="0" y="314"/>
                  </a:cubicBezTo>
                  <a:cubicBezTo>
                    <a:pt x="0" y="400"/>
                    <a:pt x="44" y="486"/>
                    <a:pt x="97" y="539"/>
                  </a:cubicBezTo>
                  <a:cubicBezTo>
                    <a:pt x="159" y="606"/>
                    <a:pt x="230" y="640"/>
                    <a:pt x="317" y="640"/>
                  </a:cubicBezTo>
                  <a:cubicBezTo>
                    <a:pt x="324" y="640"/>
                    <a:pt x="331" y="640"/>
                    <a:pt x="338" y="640"/>
                  </a:cubicBezTo>
                  <a:cubicBezTo>
                    <a:pt x="428" y="640"/>
                    <a:pt x="494" y="606"/>
                    <a:pt x="557" y="549"/>
                  </a:cubicBezTo>
                  <a:cubicBezTo>
                    <a:pt x="567" y="535"/>
                    <a:pt x="582" y="520"/>
                    <a:pt x="586" y="506"/>
                  </a:cubicBezTo>
                  <a:lnTo>
                    <a:pt x="586" y="127"/>
                  </a:lnTo>
                  <a:cubicBezTo>
                    <a:pt x="582" y="117"/>
                    <a:pt x="571" y="108"/>
                    <a:pt x="562" y="93"/>
                  </a:cubicBezTo>
                  <a:cubicBezTo>
                    <a:pt x="503" y="31"/>
                    <a:pt x="414"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36" name="Google Shape;8436;p33"/>
            <p:cNvSpPr/>
            <p:nvPr/>
          </p:nvSpPr>
          <p:spPr>
            <a:xfrm>
              <a:off x="-4172000" y="2712275"/>
              <a:ext cx="16200" cy="16125"/>
            </a:xfrm>
            <a:custGeom>
              <a:avLst/>
              <a:gdLst/>
              <a:ahLst/>
              <a:cxnLst/>
              <a:rect l="l" t="t" r="r" b="b"/>
              <a:pathLst>
                <a:path w="648" h="645" extrusionOk="0">
                  <a:moveTo>
                    <a:pt x="317" y="1"/>
                  </a:moveTo>
                  <a:cubicBezTo>
                    <a:pt x="232" y="1"/>
                    <a:pt x="151" y="29"/>
                    <a:pt x="101" y="83"/>
                  </a:cubicBezTo>
                  <a:cubicBezTo>
                    <a:pt x="39" y="146"/>
                    <a:pt x="5" y="233"/>
                    <a:pt x="1" y="319"/>
                  </a:cubicBezTo>
                  <a:cubicBezTo>
                    <a:pt x="1" y="405"/>
                    <a:pt x="34" y="492"/>
                    <a:pt x="87" y="544"/>
                  </a:cubicBezTo>
                  <a:cubicBezTo>
                    <a:pt x="149" y="611"/>
                    <a:pt x="236" y="645"/>
                    <a:pt x="322" y="645"/>
                  </a:cubicBezTo>
                  <a:cubicBezTo>
                    <a:pt x="393" y="645"/>
                    <a:pt x="480" y="616"/>
                    <a:pt x="548" y="549"/>
                  </a:cubicBezTo>
                  <a:cubicBezTo>
                    <a:pt x="614" y="486"/>
                    <a:pt x="648" y="415"/>
                    <a:pt x="648" y="328"/>
                  </a:cubicBezTo>
                  <a:cubicBezTo>
                    <a:pt x="648" y="242"/>
                    <a:pt x="610" y="155"/>
                    <a:pt x="557" y="98"/>
                  </a:cubicBezTo>
                  <a:cubicBezTo>
                    <a:pt x="496"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37" name="Google Shape;8437;p33"/>
            <p:cNvSpPr/>
            <p:nvPr/>
          </p:nvSpPr>
          <p:spPr>
            <a:xfrm>
              <a:off x="-4140100" y="2745150"/>
              <a:ext cx="16225" cy="16000"/>
            </a:xfrm>
            <a:custGeom>
              <a:avLst/>
              <a:gdLst/>
              <a:ahLst/>
              <a:cxnLst/>
              <a:rect l="l" t="t" r="r" b="b"/>
              <a:pathLst>
                <a:path w="649" h="640" extrusionOk="0">
                  <a:moveTo>
                    <a:pt x="318" y="1"/>
                  </a:moveTo>
                  <a:cubicBezTo>
                    <a:pt x="238" y="1"/>
                    <a:pt x="155" y="28"/>
                    <a:pt x="87" y="88"/>
                  </a:cubicBezTo>
                  <a:cubicBezTo>
                    <a:pt x="34" y="150"/>
                    <a:pt x="1" y="236"/>
                    <a:pt x="1" y="313"/>
                  </a:cubicBezTo>
                  <a:cubicBezTo>
                    <a:pt x="1" y="400"/>
                    <a:pt x="29" y="477"/>
                    <a:pt x="82" y="544"/>
                  </a:cubicBezTo>
                  <a:cubicBezTo>
                    <a:pt x="144" y="606"/>
                    <a:pt x="231" y="639"/>
                    <a:pt x="317" y="639"/>
                  </a:cubicBezTo>
                  <a:cubicBezTo>
                    <a:pt x="323" y="639"/>
                    <a:pt x="330" y="640"/>
                    <a:pt x="336" y="640"/>
                  </a:cubicBezTo>
                  <a:cubicBezTo>
                    <a:pt x="416" y="640"/>
                    <a:pt x="494" y="607"/>
                    <a:pt x="543" y="558"/>
                  </a:cubicBezTo>
                  <a:cubicBezTo>
                    <a:pt x="600" y="495"/>
                    <a:pt x="643" y="419"/>
                    <a:pt x="649" y="322"/>
                  </a:cubicBezTo>
                  <a:cubicBezTo>
                    <a:pt x="649" y="236"/>
                    <a:pt x="605" y="150"/>
                    <a:pt x="552" y="98"/>
                  </a:cubicBezTo>
                  <a:cubicBezTo>
                    <a:pt x="492" y="34"/>
                    <a:pt x="406"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38" name="Google Shape;8438;p33"/>
            <p:cNvSpPr/>
            <p:nvPr/>
          </p:nvSpPr>
          <p:spPr>
            <a:xfrm>
              <a:off x="-4108325" y="2778100"/>
              <a:ext cx="16250" cy="16150"/>
            </a:xfrm>
            <a:custGeom>
              <a:avLst/>
              <a:gdLst/>
              <a:ahLst/>
              <a:cxnLst/>
              <a:rect l="l" t="t" r="r" b="b"/>
              <a:pathLst>
                <a:path w="650" h="646" extrusionOk="0">
                  <a:moveTo>
                    <a:pt x="318" y="1"/>
                  </a:moveTo>
                  <a:cubicBezTo>
                    <a:pt x="236" y="1"/>
                    <a:pt x="156" y="29"/>
                    <a:pt x="102" y="80"/>
                  </a:cubicBezTo>
                  <a:cubicBezTo>
                    <a:pt x="40" y="137"/>
                    <a:pt x="5" y="224"/>
                    <a:pt x="1" y="319"/>
                  </a:cubicBezTo>
                  <a:cubicBezTo>
                    <a:pt x="1" y="406"/>
                    <a:pt x="34" y="478"/>
                    <a:pt x="98" y="545"/>
                  </a:cubicBezTo>
                  <a:cubicBezTo>
                    <a:pt x="149" y="598"/>
                    <a:pt x="236" y="641"/>
                    <a:pt x="322" y="645"/>
                  </a:cubicBezTo>
                  <a:cubicBezTo>
                    <a:pt x="408" y="645"/>
                    <a:pt x="481" y="603"/>
                    <a:pt x="548" y="550"/>
                  </a:cubicBezTo>
                  <a:cubicBezTo>
                    <a:pt x="616" y="488"/>
                    <a:pt x="649" y="401"/>
                    <a:pt x="649" y="329"/>
                  </a:cubicBezTo>
                  <a:cubicBezTo>
                    <a:pt x="649" y="228"/>
                    <a:pt x="605" y="142"/>
                    <a:pt x="552" y="98"/>
                  </a:cubicBezTo>
                  <a:cubicBezTo>
                    <a:pt x="493" y="32"/>
                    <a:pt x="405"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39" name="Google Shape;8439;p33"/>
            <p:cNvSpPr/>
            <p:nvPr/>
          </p:nvSpPr>
          <p:spPr>
            <a:xfrm>
              <a:off x="-4076525" y="2810750"/>
              <a:ext cx="16325" cy="16025"/>
            </a:xfrm>
            <a:custGeom>
              <a:avLst/>
              <a:gdLst/>
              <a:ahLst/>
              <a:cxnLst/>
              <a:rect l="l" t="t" r="r" b="b"/>
              <a:pathLst>
                <a:path w="653" h="641" extrusionOk="0">
                  <a:moveTo>
                    <a:pt x="326" y="0"/>
                  </a:moveTo>
                  <a:cubicBezTo>
                    <a:pt x="245" y="0"/>
                    <a:pt x="165" y="29"/>
                    <a:pt x="106" y="88"/>
                  </a:cubicBezTo>
                  <a:cubicBezTo>
                    <a:pt x="39" y="151"/>
                    <a:pt x="6" y="237"/>
                    <a:pt x="6" y="324"/>
                  </a:cubicBezTo>
                  <a:cubicBezTo>
                    <a:pt x="0" y="410"/>
                    <a:pt x="35" y="486"/>
                    <a:pt x="97" y="548"/>
                  </a:cubicBezTo>
                  <a:cubicBezTo>
                    <a:pt x="150" y="606"/>
                    <a:pt x="236" y="640"/>
                    <a:pt x="322" y="640"/>
                  </a:cubicBezTo>
                  <a:cubicBezTo>
                    <a:pt x="409" y="640"/>
                    <a:pt x="495" y="612"/>
                    <a:pt x="547" y="559"/>
                  </a:cubicBezTo>
                  <a:cubicBezTo>
                    <a:pt x="615" y="491"/>
                    <a:pt x="648" y="419"/>
                    <a:pt x="648" y="333"/>
                  </a:cubicBezTo>
                  <a:cubicBezTo>
                    <a:pt x="653" y="247"/>
                    <a:pt x="620" y="160"/>
                    <a:pt x="557" y="94"/>
                  </a:cubicBezTo>
                  <a:cubicBezTo>
                    <a:pt x="496" y="32"/>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40" name="Google Shape;8440;p33"/>
            <p:cNvSpPr/>
            <p:nvPr/>
          </p:nvSpPr>
          <p:spPr>
            <a:xfrm>
              <a:off x="-4044600" y="2843675"/>
              <a:ext cx="16200" cy="16075"/>
            </a:xfrm>
            <a:custGeom>
              <a:avLst/>
              <a:gdLst/>
              <a:ahLst/>
              <a:cxnLst/>
              <a:rect l="l" t="t" r="r" b="b"/>
              <a:pathLst>
                <a:path w="648" h="643" extrusionOk="0">
                  <a:moveTo>
                    <a:pt x="323" y="1"/>
                  </a:moveTo>
                  <a:cubicBezTo>
                    <a:pt x="238" y="1"/>
                    <a:pt x="154" y="29"/>
                    <a:pt x="100" y="81"/>
                  </a:cubicBezTo>
                  <a:cubicBezTo>
                    <a:pt x="43" y="148"/>
                    <a:pt x="0" y="220"/>
                    <a:pt x="0" y="316"/>
                  </a:cubicBezTo>
                  <a:cubicBezTo>
                    <a:pt x="0" y="402"/>
                    <a:pt x="38" y="489"/>
                    <a:pt x="96" y="546"/>
                  </a:cubicBezTo>
                  <a:cubicBezTo>
                    <a:pt x="149" y="599"/>
                    <a:pt x="235" y="642"/>
                    <a:pt x="321" y="642"/>
                  </a:cubicBezTo>
                  <a:cubicBezTo>
                    <a:pt x="327" y="642"/>
                    <a:pt x="333" y="642"/>
                    <a:pt x="338" y="642"/>
                  </a:cubicBezTo>
                  <a:cubicBezTo>
                    <a:pt x="426" y="642"/>
                    <a:pt x="497" y="601"/>
                    <a:pt x="547" y="551"/>
                  </a:cubicBezTo>
                  <a:cubicBezTo>
                    <a:pt x="609" y="498"/>
                    <a:pt x="647" y="412"/>
                    <a:pt x="647" y="325"/>
                  </a:cubicBezTo>
                  <a:cubicBezTo>
                    <a:pt x="647" y="239"/>
                    <a:pt x="618" y="153"/>
                    <a:pt x="561" y="101"/>
                  </a:cubicBezTo>
                  <a:cubicBezTo>
                    <a:pt x="502" y="32"/>
                    <a:pt x="41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41" name="Google Shape;8441;p33"/>
            <p:cNvSpPr/>
            <p:nvPr/>
          </p:nvSpPr>
          <p:spPr>
            <a:xfrm>
              <a:off x="-4012475" y="2876500"/>
              <a:ext cx="16225" cy="16100"/>
            </a:xfrm>
            <a:custGeom>
              <a:avLst/>
              <a:gdLst/>
              <a:ahLst/>
              <a:cxnLst/>
              <a:rect l="l" t="t" r="r" b="b"/>
              <a:pathLst>
                <a:path w="649" h="644" extrusionOk="0">
                  <a:moveTo>
                    <a:pt x="325" y="0"/>
                  </a:moveTo>
                  <a:cubicBezTo>
                    <a:pt x="241" y="0"/>
                    <a:pt x="155" y="31"/>
                    <a:pt x="86" y="92"/>
                  </a:cubicBezTo>
                  <a:cubicBezTo>
                    <a:pt x="35" y="145"/>
                    <a:pt x="0" y="227"/>
                    <a:pt x="0" y="313"/>
                  </a:cubicBezTo>
                  <a:cubicBezTo>
                    <a:pt x="0" y="400"/>
                    <a:pt x="29" y="491"/>
                    <a:pt x="82" y="544"/>
                  </a:cubicBezTo>
                  <a:cubicBezTo>
                    <a:pt x="144" y="606"/>
                    <a:pt x="221" y="639"/>
                    <a:pt x="317" y="644"/>
                  </a:cubicBezTo>
                  <a:cubicBezTo>
                    <a:pt x="403" y="644"/>
                    <a:pt x="480" y="611"/>
                    <a:pt x="547" y="548"/>
                  </a:cubicBezTo>
                  <a:cubicBezTo>
                    <a:pt x="610" y="486"/>
                    <a:pt x="644" y="409"/>
                    <a:pt x="644" y="323"/>
                  </a:cubicBezTo>
                  <a:cubicBezTo>
                    <a:pt x="648" y="236"/>
                    <a:pt x="615" y="164"/>
                    <a:pt x="542" y="88"/>
                  </a:cubicBezTo>
                  <a:cubicBezTo>
                    <a:pt x="484" y="29"/>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42" name="Google Shape;8442;p33"/>
            <p:cNvSpPr/>
            <p:nvPr/>
          </p:nvSpPr>
          <p:spPr>
            <a:xfrm>
              <a:off x="-3980675" y="2909375"/>
              <a:ext cx="16200" cy="16000"/>
            </a:xfrm>
            <a:custGeom>
              <a:avLst/>
              <a:gdLst/>
              <a:ahLst/>
              <a:cxnLst/>
              <a:rect l="l" t="t" r="r" b="b"/>
              <a:pathLst>
                <a:path w="648" h="640" extrusionOk="0">
                  <a:moveTo>
                    <a:pt x="321" y="1"/>
                  </a:moveTo>
                  <a:cubicBezTo>
                    <a:pt x="240" y="1"/>
                    <a:pt x="160" y="30"/>
                    <a:pt x="101" y="87"/>
                  </a:cubicBezTo>
                  <a:cubicBezTo>
                    <a:pt x="34" y="150"/>
                    <a:pt x="0" y="226"/>
                    <a:pt x="0" y="312"/>
                  </a:cubicBezTo>
                  <a:cubicBezTo>
                    <a:pt x="0" y="409"/>
                    <a:pt x="29" y="485"/>
                    <a:pt x="81" y="538"/>
                  </a:cubicBezTo>
                  <a:cubicBezTo>
                    <a:pt x="149" y="605"/>
                    <a:pt x="220" y="639"/>
                    <a:pt x="322" y="639"/>
                  </a:cubicBezTo>
                  <a:cubicBezTo>
                    <a:pt x="403" y="639"/>
                    <a:pt x="490" y="611"/>
                    <a:pt x="547" y="558"/>
                  </a:cubicBezTo>
                  <a:cubicBezTo>
                    <a:pt x="599" y="490"/>
                    <a:pt x="648" y="409"/>
                    <a:pt x="648" y="323"/>
                  </a:cubicBezTo>
                  <a:cubicBezTo>
                    <a:pt x="648" y="236"/>
                    <a:pt x="619" y="159"/>
                    <a:pt x="552" y="92"/>
                  </a:cubicBezTo>
                  <a:cubicBezTo>
                    <a:pt x="488" y="31"/>
                    <a:pt x="404"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43" name="Google Shape;8443;p33"/>
            <p:cNvSpPr/>
            <p:nvPr/>
          </p:nvSpPr>
          <p:spPr>
            <a:xfrm>
              <a:off x="-3948900" y="2942175"/>
              <a:ext cx="16325" cy="15925"/>
            </a:xfrm>
            <a:custGeom>
              <a:avLst/>
              <a:gdLst/>
              <a:ahLst/>
              <a:cxnLst/>
              <a:rect l="l" t="t" r="r" b="b"/>
              <a:pathLst>
                <a:path w="653" h="637" extrusionOk="0">
                  <a:moveTo>
                    <a:pt x="328" y="1"/>
                  </a:moveTo>
                  <a:cubicBezTo>
                    <a:pt x="245" y="1"/>
                    <a:pt x="162" y="29"/>
                    <a:pt x="101" y="85"/>
                  </a:cubicBezTo>
                  <a:cubicBezTo>
                    <a:pt x="39" y="147"/>
                    <a:pt x="5" y="224"/>
                    <a:pt x="5" y="311"/>
                  </a:cubicBezTo>
                  <a:cubicBezTo>
                    <a:pt x="1" y="406"/>
                    <a:pt x="34" y="493"/>
                    <a:pt x="96" y="536"/>
                  </a:cubicBezTo>
                  <a:cubicBezTo>
                    <a:pt x="149" y="603"/>
                    <a:pt x="236" y="637"/>
                    <a:pt x="322" y="637"/>
                  </a:cubicBezTo>
                  <a:cubicBezTo>
                    <a:pt x="408" y="637"/>
                    <a:pt x="495" y="608"/>
                    <a:pt x="548" y="555"/>
                  </a:cubicBezTo>
                  <a:cubicBezTo>
                    <a:pt x="614" y="493"/>
                    <a:pt x="648" y="415"/>
                    <a:pt x="648" y="320"/>
                  </a:cubicBezTo>
                  <a:cubicBezTo>
                    <a:pt x="652" y="234"/>
                    <a:pt x="619" y="156"/>
                    <a:pt x="557" y="90"/>
                  </a:cubicBezTo>
                  <a:cubicBezTo>
                    <a:pt x="498" y="31"/>
                    <a:pt x="41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44" name="Google Shape;8444;p33"/>
            <p:cNvSpPr/>
            <p:nvPr/>
          </p:nvSpPr>
          <p:spPr>
            <a:xfrm>
              <a:off x="-3917000" y="2975050"/>
              <a:ext cx="16225" cy="16150"/>
            </a:xfrm>
            <a:custGeom>
              <a:avLst/>
              <a:gdLst/>
              <a:ahLst/>
              <a:cxnLst/>
              <a:rect l="l" t="t" r="r" b="b"/>
              <a:pathLst>
                <a:path w="649" h="646" extrusionOk="0">
                  <a:moveTo>
                    <a:pt x="325" y="1"/>
                  </a:moveTo>
                  <a:cubicBezTo>
                    <a:pt x="243" y="1"/>
                    <a:pt x="162" y="30"/>
                    <a:pt x="102" y="85"/>
                  </a:cubicBezTo>
                  <a:cubicBezTo>
                    <a:pt x="34" y="147"/>
                    <a:pt x="1" y="229"/>
                    <a:pt x="1" y="315"/>
                  </a:cubicBezTo>
                  <a:cubicBezTo>
                    <a:pt x="1" y="402"/>
                    <a:pt x="29" y="478"/>
                    <a:pt x="96" y="546"/>
                  </a:cubicBezTo>
                  <a:cubicBezTo>
                    <a:pt x="149" y="597"/>
                    <a:pt x="231" y="646"/>
                    <a:pt x="317" y="646"/>
                  </a:cubicBezTo>
                  <a:cubicBezTo>
                    <a:pt x="404" y="646"/>
                    <a:pt x="490" y="617"/>
                    <a:pt x="557" y="550"/>
                  </a:cubicBezTo>
                  <a:cubicBezTo>
                    <a:pt x="614" y="488"/>
                    <a:pt x="643" y="402"/>
                    <a:pt x="649" y="325"/>
                  </a:cubicBezTo>
                  <a:cubicBezTo>
                    <a:pt x="649" y="238"/>
                    <a:pt x="620" y="166"/>
                    <a:pt x="552" y="90"/>
                  </a:cubicBezTo>
                  <a:cubicBezTo>
                    <a:pt x="490" y="30"/>
                    <a:pt x="407"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45" name="Google Shape;8445;p33"/>
            <p:cNvSpPr/>
            <p:nvPr/>
          </p:nvSpPr>
          <p:spPr>
            <a:xfrm>
              <a:off x="-3885225" y="3007875"/>
              <a:ext cx="12650" cy="16100"/>
            </a:xfrm>
            <a:custGeom>
              <a:avLst/>
              <a:gdLst/>
              <a:ahLst/>
              <a:cxnLst/>
              <a:rect l="l" t="t" r="r" b="b"/>
              <a:pathLst>
                <a:path w="506" h="644" extrusionOk="0">
                  <a:moveTo>
                    <a:pt x="336" y="1"/>
                  </a:moveTo>
                  <a:cubicBezTo>
                    <a:pt x="251" y="1"/>
                    <a:pt x="164" y="32"/>
                    <a:pt x="102" y="90"/>
                  </a:cubicBezTo>
                  <a:cubicBezTo>
                    <a:pt x="49" y="143"/>
                    <a:pt x="5" y="230"/>
                    <a:pt x="5" y="316"/>
                  </a:cubicBezTo>
                  <a:cubicBezTo>
                    <a:pt x="1" y="403"/>
                    <a:pt x="34" y="480"/>
                    <a:pt x="98" y="542"/>
                  </a:cubicBezTo>
                  <a:cubicBezTo>
                    <a:pt x="149" y="609"/>
                    <a:pt x="236" y="643"/>
                    <a:pt x="322" y="643"/>
                  </a:cubicBezTo>
                  <a:cubicBezTo>
                    <a:pt x="395" y="643"/>
                    <a:pt x="452" y="628"/>
                    <a:pt x="505" y="595"/>
                  </a:cubicBezTo>
                  <a:lnTo>
                    <a:pt x="505" y="48"/>
                  </a:lnTo>
                  <a:cubicBezTo>
                    <a:pt x="456" y="16"/>
                    <a:pt x="39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46" name="Google Shape;8446;p33"/>
            <p:cNvSpPr/>
            <p:nvPr/>
          </p:nvSpPr>
          <p:spPr>
            <a:xfrm>
              <a:off x="-4010450" y="2714775"/>
              <a:ext cx="16250" cy="16025"/>
            </a:xfrm>
            <a:custGeom>
              <a:avLst/>
              <a:gdLst/>
              <a:ahLst/>
              <a:cxnLst/>
              <a:rect l="l" t="t" r="r" b="b"/>
              <a:pathLst>
                <a:path w="650" h="641" extrusionOk="0">
                  <a:moveTo>
                    <a:pt x="317" y="1"/>
                  </a:moveTo>
                  <a:cubicBezTo>
                    <a:pt x="234" y="1"/>
                    <a:pt x="150" y="28"/>
                    <a:pt x="92" y="84"/>
                  </a:cubicBezTo>
                  <a:cubicBezTo>
                    <a:pt x="34" y="142"/>
                    <a:pt x="1" y="224"/>
                    <a:pt x="1" y="310"/>
                  </a:cubicBezTo>
                  <a:cubicBezTo>
                    <a:pt x="1" y="396"/>
                    <a:pt x="30" y="472"/>
                    <a:pt x="83" y="540"/>
                  </a:cubicBezTo>
                  <a:cubicBezTo>
                    <a:pt x="136" y="602"/>
                    <a:pt x="222" y="636"/>
                    <a:pt x="308" y="640"/>
                  </a:cubicBezTo>
                  <a:cubicBezTo>
                    <a:pt x="395" y="640"/>
                    <a:pt x="481" y="607"/>
                    <a:pt x="548" y="545"/>
                  </a:cubicBezTo>
                  <a:cubicBezTo>
                    <a:pt x="616" y="483"/>
                    <a:pt x="649" y="406"/>
                    <a:pt x="649" y="319"/>
                  </a:cubicBezTo>
                  <a:cubicBezTo>
                    <a:pt x="649" y="233"/>
                    <a:pt x="620" y="161"/>
                    <a:pt x="552" y="93"/>
                  </a:cubicBezTo>
                  <a:cubicBezTo>
                    <a:pt x="493"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47" name="Google Shape;8447;p33"/>
            <p:cNvSpPr/>
            <p:nvPr/>
          </p:nvSpPr>
          <p:spPr>
            <a:xfrm>
              <a:off x="-3978650" y="2747575"/>
              <a:ext cx="16325" cy="15975"/>
            </a:xfrm>
            <a:custGeom>
              <a:avLst/>
              <a:gdLst/>
              <a:ahLst/>
              <a:cxnLst/>
              <a:rect l="l" t="t" r="r" b="b"/>
              <a:pathLst>
                <a:path w="653" h="639" extrusionOk="0">
                  <a:moveTo>
                    <a:pt x="326" y="1"/>
                  </a:moveTo>
                  <a:cubicBezTo>
                    <a:pt x="238" y="1"/>
                    <a:pt x="153" y="33"/>
                    <a:pt x="101" y="87"/>
                  </a:cubicBezTo>
                  <a:cubicBezTo>
                    <a:pt x="39" y="139"/>
                    <a:pt x="6" y="225"/>
                    <a:pt x="6" y="312"/>
                  </a:cubicBezTo>
                  <a:cubicBezTo>
                    <a:pt x="0" y="409"/>
                    <a:pt x="35" y="485"/>
                    <a:pt x="86" y="537"/>
                  </a:cubicBezTo>
                  <a:cubicBezTo>
                    <a:pt x="150" y="605"/>
                    <a:pt x="236" y="639"/>
                    <a:pt x="322" y="639"/>
                  </a:cubicBezTo>
                  <a:cubicBezTo>
                    <a:pt x="409" y="639"/>
                    <a:pt x="485" y="610"/>
                    <a:pt x="547" y="548"/>
                  </a:cubicBezTo>
                  <a:cubicBezTo>
                    <a:pt x="615" y="490"/>
                    <a:pt x="648" y="404"/>
                    <a:pt x="648" y="322"/>
                  </a:cubicBezTo>
                  <a:cubicBezTo>
                    <a:pt x="653" y="236"/>
                    <a:pt x="610" y="145"/>
                    <a:pt x="557" y="92"/>
                  </a:cubicBezTo>
                  <a:cubicBezTo>
                    <a:pt x="494" y="29"/>
                    <a:pt x="409"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48" name="Google Shape;8448;p33"/>
            <p:cNvSpPr/>
            <p:nvPr/>
          </p:nvSpPr>
          <p:spPr>
            <a:xfrm>
              <a:off x="-3946725" y="2780375"/>
              <a:ext cx="16200" cy="15925"/>
            </a:xfrm>
            <a:custGeom>
              <a:avLst/>
              <a:gdLst/>
              <a:ahLst/>
              <a:cxnLst/>
              <a:rect l="l" t="t" r="r" b="b"/>
              <a:pathLst>
                <a:path w="648" h="637" extrusionOk="0">
                  <a:moveTo>
                    <a:pt x="319" y="0"/>
                  </a:moveTo>
                  <a:cubicBezTo>
                    <a:pt x="236" y="0"/>
                    <a:pt x="154" y="28"/>
                    <a:pt x="100" y="84"/>
                  </a:cubicBezTo>
                  <a:cubicBezTo>
                    <a:pt x="33" y="147"/>
                    <a:pt x="0" y="224"/>
                    <a:pt x="0" y="310"/>
                  </a:cubicBezTo>
                  <a:cubicBezTo>
                    <a:pt x="0" y="406"/>
                    <a:pt x="29" y="483"/>
                    <a:pt x="96" y="545"/>
                  </a:cubicBezTo>
                  <a:cubicBezTo>
                    <a:pt x="149" y="603"/>
                    <a:pt x="230" y="636"/>
                    <a:pt x="317" y="636"/>
                  </a:cubicBezTo>
                  <a:cubicBezTo>
                    <a:pt x="403" y="636"/>
                    <a:pt x="479" y="607"/>
                    <a:pt x="547" y="545"/>
                  </a:cubicBezTo>
                  <a:cubicBezTo>
                    <a:pt x="614" y="483"/>
                    <a:pt x="643" y="406"/>
                    <a:pt x="647" y="319"/>
                  </a:cubicBezTo>
                  <a:cubicBezTo>
                    <a:pt x="647" y="243"/>
                    <a:pt x="618" y="157"/>
                    <a:pt x="552" y="89"/>
                  </a:cubicBezTo>
                  <a:cubicBezTo>
                    <a:pt x="493" y="30"/>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49" name="Google Shape;8449;p33"/>
            <p:cNvSpPr/>
            <p:nvPr/>
          </p:nvSpPr>
          <p:spPr>
            <a:xfrm>
              <a:off x="-3914950" y="2813225"/>
              <a:ext cx="16200" cy="16175"/>
            </a:xfrm>
            <a:custGeom>
              <a:avLst/>
              <a:gdLst/>
              <a:ahLst/>
              <a:cxnLst/>
              <a:rect l="l" t="t" r="r" b="b"/>
              <a:pathLst>
                <a:path w="648" h="647" extrusionOk="0">
                  <a:moveTo>
                    <a:pt x="322" y="1"/>
                  </a:moveTo>
                  <a:cubicBezTo>
                    <a:pt x="238" y="1"/>
                    <a:pt x="155" y="28"/>
                    <a:pt x="100" y="81"/>
                  </a:cubicBezTo>
                  <a:cubicBezTo>
                    <a:pt x="38" y="133"/>
                    <a:pt x="5" y="219"/>
                    <a:pt x="5" y="316"/>
                  </a:cubicBezTo>
                  <a:cubicBezTo>
                    <a:pt x="0" y="402"/>
                    <a:pt x="34" y="478"/>
                    <a:pt x="96" y="546"/>
                  </a:cubicBezTo>
                  <a:cubicBezTo>
                    <a:pt x="158" y="599"/>
                    <a:pt x="235" y="646"/>
                    <a:pt x="322" y="646"/>
                  </a:cubicBezTo>
                  <a:cubicBezTo>
                    <a:pt x="408" y="646"/>
                    <a:pt x="485" y="617"/>
                    <a:pt x="556" y="541"/>
                  </a:cubicBezTo>
                  <a:cubicBezTo>
                    <a:pt x="614" y="489"/>
                    <a:pt x="647" y="402"/>
                    <a:pt x="647" y="325"/>
                  </a:cubicBezTo>
                  <a:cubicBezTo>
                    <a:pt x="647" y="239"/>
                    <a:pt x="619" y="152"/>
                    <a:pt x="556" y="90"/>
                  </a:cubicBezTo>
                  <a:cubicBezTo>
                    <a:pt x="496" y="30"/>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50" name="Google Shape;8450;p33"/>
            <p:cNvSpPr/>
            <p:nvPr/>
          </p:nvSpPr>
          <p:spPr>
            <a:xfrm>
              <a:off x="-3883050" y="2846075"/>
              <a:ext cx="10475" cy="16075"/>
            </a:xfrm>
            <a:custGeom>
              <a:avLst/>
              <a:gdLst/>
              <a:ahLst/>
              <a:cxnLst/>
              <a:rect l="l" t="t" r="r" b="b"/>
              <a:pathLst>
                <a:path w="419" h="643" extrusionOk="0">
                  <a:moveTo>
                    <a:pt x="321" y="0"/>
                  </a:moveTo>
                  <a:cubicBezTo>
                    <a:pt x="237" y="0"/>
                    <a:pt x="153" y="29"/>
                    <a:pt x="101" y="81"/>
                  </a:cubicBezTo>
                  <a:cubicBezTo>
                    <a:pt x="44" y="143"/>
                    <a:pt x="0" y="220"/>
                    <a:pt x="0" y="316"/>
                  </a:cubicBezTo>
                  <a:cubicBezTo>
                    <a:pt x="0" y="402"/>
                    <a:pt x="39" y="488"/>
                    <a:pt x="91" y="541"/>
                  </a:cubicBezTo>
                  <a:cubicBezTo>
                    <a:pt x="149" y="599"/>
                    <a:pt x="230" y="643"/>
                    <a:pt x="317" y="643"/>
                  </a:cubicBezTo>
                  <a:cubicBezTo>
                    <a:pt x="356" y="643"/>
                    <a:pt x="389" y="638"/>
                    <a:pt x="418" y="628"/>
                  </a:cubicBezTo>
                  <a:lnTo>
                    <a:pt x="418" y="14"/>
                  </a:lnTo>
                  <a:cubicBezTo>
                    <a:pt x="387" y="5"/>
                    <a:pt x="35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51" name="Google Shape;8451;p33"/>
            <p:cNvSpPr/>
            <p:nvPr/>
          </p:nvSpPr>
          <p:spPr>
            <a:xfrm>
              <a:off x="-4407100" y="3291550"/>
              <a:ext cx="16475" cy="8175"/>
            </a:xfrm>
            <a:custGeom>
              <a:avLst/>
              <a:gdLst/>
              <a:ahLst/>
              <a:cxnLst/>
              <a:rect l="l" t="t" r="r" b="b"/>
              <a:pathLst>
                <a:path w="659" h="327" extrusionOk="0">
                  <a:moveTo>
                    <a:pt x="327" y="1"/>
                  </a:moveTo>
                  <a:cubicBezTo>
                    <a:pt x="241" y="1"/>
                    <a:pt x="155" y="32"/>
                    <a:pt x="96" y="96"/>
                  </a:cubicBezTo>
                  <a:cubicBezTo>
                    <a:pt x="44" y="149"/>
                    <a:pt x="1" y="230"/>
                    <a:pt x="1" y="316"/>
                  </a:cubicBezTo>
                  <a:lnTo>
                    <a:pt x="653" y="326"/>
                  </a:lnTo>
                  <a:cubicBezTo>
                    <a:pt x="658" y="230"/>
                    <a:pt x="614" y="158"/>
                    <a:pt x="562" y="101"/>
                  </a:cubicBezTo>
                  <a:cubicBezTo>
                    <a:pt x="504" y="34"/>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52" name="Google Shape;8452;p33"/>
            <p:cNvSpPr/>
            <p:nvPr/>
          </p:nvSpPr>
          <p:spPr>
            <a:xfrm>
              <a:off x="-4245650" y="3294000"/>
              <a:ext cx="16450" cy="8100"/>
            </a:xfrm>
            <a:custGeom>
              <a:avLst/>
              <a:gdLst/>
              <a:ahLst/>
              <a:cxnLst/>
              <a:rect l="l" t="t" r="r" b="b"/>
              <a:pathLst>
                <a:path w="658" h="324" extrusionOk="0">
                  <a:moveTo>
                    <a:pt x="328" y="1"/>
                  </a:moveTo>
                  <a:cubicBezTo>
                    <a:pt x="246" y="1"/>
                    <a:pt x="167" y="28"/>
                    <a:pt x="115" y="80"/>
                  </a:cubicBezTo>
                  <a:cubicBezTo>
                    <a:pt x="48" y="142"/>
                    <a:pt x="6" y="228"/>
                    <a:pt x="0" y="315"/>
                  </a:cubicBezTo>
                  <a:lnTo>
                    <a:pt x="658" y="324"/>
                  </a:lnTo>
                  <a:cubicBezTo>
                    <a:pt x="658" y="237"/>
                    <a:pt x="620" y="151"/>
                    <a:pt x="567" y="98"/>
                  </a:cubicBezTo>
                  <a:cubicBezTo>
                    <a:pt x="505" y="32"/>
                    <a:pt x="41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53" name="Google Shape;8453;p33"/>
            <p:cNvSpPr/>
            <p:nvPr/>
          </p:nvSpPr>
          <p:spPr>
            <a:xfrm>
              <a:off x="-4083850" y="3296350"/>
              <a:ext cx="16225" cy="8025"/>
            </a:xfrm>
            <a:custGeom>
              <a:avLst/>
              <a:gdLst/>
              <a:ahLst/>
              <a:cxnLst/>
              <a:rect l="l" t="t" r="r" b="b"/>
              <a:pathLst>
                <a:path w="649" h="321" extrusionOk="0">
                  <a:moveTo>
                    <a:pt x="317" y="1"/>
                  </a:moveTo>
                  <a:cubicBezTo>
                    <a:pt x="232" y="1"/>
                    <a:pt x="151" y="29"/>
                    <a:pt x="102" y="81"/>
                  </a:cubicBezTo>
                  <a:cubicBezTo>
                    <a:pt x="40" y="143"/>
                    <a:pt x="5" y="221"/>
                    <a:pt x="1" y="312"/>
                  </a:cubicBezTo>
                  <a:lnTo>
                    <a:pt x="649" y="321"/>
                  </a:lnTo>
                  <a:cubicBezTo>
                    <a:pt x="649" y="239"/>
                    <a:pt x="610" y="153"/>
                    <a:pt x="558" y="101"/>
                  </a:cubicBezTo>
                  <a:cubicBezTo>
                    <a:pt x="496"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54" name="Google Shape;8454;p33"/>
            <p:cNvSpPr/>
            <p:nvPr/>
          </p:nvSpPr>
          <p:spPr>
            <a:xfrm>
              <a:off x="-3922275" y="3298750"/>
              <a:ext cx="16200" cy="8050"/>
            </a:xfrm>
            <a:custGeom>
              <a:avLst/>
              <a:gdLst/>
              <a:ahLst/>
              <a:cxnLst/>
              <a:rect l="l" t="t" r="r" b="b"/>
              <a:pathLst>
                <a:path w="648" h="322" extrusionOk="0">
                  <a:moveTo>
                    <a:pt x="319" y="0"/>
                  </a:moveTo>
                  <a:cubicBezTo>
                    <a:pt x="234" y="0"/>
                    <a:pt x="151" y="29"/>
                    <a:pt x="101" y="81"/>
                  </a:cubicBezTo>
                  <a:cubicBezTo>
                    <a:pt x="39" y="143"/>
                    <a:pt x="5" y="216"/>
                    <a:pt x="1" y="311"/>
                  </a:cubicBezTo>
                  <a:lnTo>
                    <a:pt x="648" y="322"/>
                  </a:lnTo>
                  <a:cubicBezTo>
                    <a:pt x="648" y="235"/>
                    <a:pt x="605" y="149"/>
                    <a:pt x="552" y="96"/>
                  </a:cubicBezTo>
                  <a:cubicBezTo>
                    <a:pt x="494" y="30"/>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55" name="Google Shape;8455;p33"/>
            <p:cNvSpPr/>
            <p:nvPr/>
          </p:nvSpPr>
          <p:spPr>
            <a:xfrm>
              <a:off x="-4559175" y="3289325"/>
              <a:ext cx="9500" cy="8125"/>
            </a:xfrm>
            <a:custGeom>
              <a:avLst/>
              <a:gdLst/>
              <a:ahLst/>
              <a:cxnLst/>
              <a:rect l="l" t="t" r="r" b="b"/>
              <a:pathLst>
                <a:path w="380" h="325" extrusionOk="0">
                  <a:moveTo>
                    <a:pt x="41" y="0"/>
                  </a:moveTo>
                  <a:cubicBezTo>
                    <a:pt x="29" y="0"/>
                    <a:pt x="17" y="1"/>
                    <a:pt x="5" y="2"/>
                  </a:cubicBezTo>
                  <a:lnTo>
                    <a:pt x="0" y="319"/>
                  </a:lnTo>
                  <a:lnTo>
                    <a:pt x="379" y="324"/>
                  </a:lnTo>
                  <a:cubicBezTo>
                    <a:pt x="379" y="238"/>
                    <a:pt x="335" y="152"/>
                    <a:pt x="283" y="99"/>
                  </a:cubicBezTo>
                  <a:cubicBezTo>
                    <a:pt x="224" y="31"/>
                    <a:pt x="131"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56" name="Google Shape;8456;p33"/>
            <p:cNvSpPr/>
            <p:nvPr/>
          </p:nvSpPr>
          <p:spPr>
            <a:xfrm>
              <a:off x="-4556900" y="3127425"/>
              <a:ext cx="10325" cy="16250"/>
            </a:xfrm>
            <a:custGeom>
              <a:avLst/>
              <a:gdLst/>
              <a:ahLst/>
              <a:cxnLst/>
              <a:rect l="l" t="t" r="r" b="b"/>
              <a:pathLst>
                <a:path w="413" h="650" extrusionOk="0">
                  <a:moveTo>
                    <a:pt x="94" y="0"/>
                  </a:moveTo>
                  <a:cubicBezTo>
                    <a:pt x="65" y="0"/>
                    <a:pt x="37" y="4"/>
                    <a:pt x="9" y="11"/>
                  </a:cubicBezTo>
                  <a:lnTo>
                    <a:pt x="0" y="634"/>
                  </a:lnTo>
                  <a:cubicBezTo>
                    <a:pt x="29" y="644"/>
                    <a:pt x="58" y="649"/>
                    <a:pt x="87" y="649"/>
                  </a:cubicBezTo>
                  <a:cubicBezTo>
                    <a:pt x="173" y="649"/>
                    <a:pt x="250" y="620"/>
                    <a:pt x="326" y="553"/>
                  </a:cubicBezTo>
                  <a:cubicBezTo>
                    <a:pt x="379" y="490"/>
                    <a:pt x="412" y="404"/>
                    <a:pt x="412" y="328"/>
                  </a:cubicBezTo>
                  <a:cubicBezTo>
                    <a:pt x="412" y="246"/>
                    <a:pt x="384" y="155"/>
                    <a:pt x="331" y="102"/>
                  </a:cubicBezTo>
                  <a:cubicBezTo>
                    <a:pt x="270" y="34"/>
                    <a:pt x="181"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57" name="Google Shape;8457;p33"/>
            <p:cNvSpPr/>
            <p:nvPr/>
          </p:nvSpPr>
          <p:spPr>
            <a:xfrm>
              <a:off x="-4554625" y="2965725"/>
              <a:ext cx="10200" cy="16125"/>
            </a:xfrm>
            <a:custGeom>
              <a:avLst/>
              <a:gdLst/>
              <a:ahLst/>
              <a:cxnLst/>
              <a:rect l="l" t="t" r="r" b="b"/>
              <a:pathLst>
                <a:path w="408" h="645" extrusionOk="0">
                  <a:moveTo>
                    <a:pt x="82" y="0"/>
                  </a:moveTo>
                  <a:cubicBezTo>
                    <a:pt x="57" y="0"/>
                    <a:pt x="33" y="2"/>
                    <a:pt x="9" y="7"/>
                  </a:cubicBezTo>
                  <a:lnTo>
                    <a:pt x="0" y="631"/>
                  </a:lnTo>
                  <a:cubicBezTo>
                    <a:pt x="29" y="640"/>
                    <a:pt x="53" y="645"/>
                    <a:pt x="77" y="645"/>
                  </a:cubicBezTo>
                  <a:cubicBezTo>
                    <a:pt x="164" y="645"/>
                    <a:pt x="250" y="611"/>
                    <a:pt x="308" y="549"/>
                  </a:cubicBezTo>
                  <a:cubicBezTo>
                    <a:pt x="370" y="487"/>
                    <a:pt x="403" y="410"/>
                    <a:pt x="403" y="323"/>
                  </a:cubicBezTo>
                  <a:cubicBezTo>
                    <a:pt x="408" y="237"/>
                    <a:pt x="374" y="151"/>
                    <a:pt x="321" y="98"/>
                  </a:cubicBezTo>
                  <a:cubicBezTo>
                    <a:pt x="262" y="30"/>
                    <a:pt x="171"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58" name="Google Shape;8458;p33"/>
            <p:cNvSpPr/>
            <p:nvPr/>
          </p:nvSpPr>
          <p:spPr>
            <a:xfrm>
              <a:off x="-4552250" y="2803750"/>
              <a:ext cx="9875" cy="16050"/>
            </a:xfrm>
            <a:custGeom>
              <a:avLst/>
              <a:gdLst/>
              <a:ahLst/>
              <a:cxnLst/>
              <a:rect l="l" t="t" r="r" b="b"/>
              <a:pathLst>
                <a:path w="395" h="642" extrusionOk="0">
                  <a:moveTo>
                    <a:pt x="86" y="0"/>
                  </a:moveTo>
                  <a:cubicBezTo>
                    <a:pt x="62" y="0"/>
                    <a:pt x="36" y="3"/>
                    <a:pt x="11" y="8"/>
                  </a:cubicBezTo>
                  <a:lnTo>
                    <a:pt x="1" y="633"/>
                  </a:lnTo>
                  <a:cubicBezTo>
                    <a:pt x="25" y="637"/>
                    <a:pt x="44" y="637"/>
                    <a:pt x="69" y="642"/>
                  </a:cubicBezTo>
                  <a:cubicBezTo>
                    <a:pt x="155" y="642"/>
                    <a:pt x="241" y="608"/>
                    <a:pt x="294" y="555"/>
                  </a:cubicBezTo>
                  <a:cubicBezTo>
                    <a:pt x="361" y="493"/>
                    <a:pt x="395" y="407"/>
                    <a:pt x="395" y="330"/>
                  </a:cubicBezTo>
                  <a:cubicBezTo>
                    <a:pt x="395" y="243"/>
                    <a:pt x="366" y="166"/>
                    <a:pt x="299" y="95"/>
                  </a:cubicBezTo>
                  <a:cubicBezTo>
                    <a:pt x="247" y="32"/>
                    <a:pt x="169"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59" name="Google Shape;8459;p33"/>
            <p:cNvSpPr/>
            <p:nvPr/>
          </p:nvSpPr>
          <p:spPr>
            <a:xfrm>
              <a:off x="-4546350" y="3969350"/>
              <a:ext cx="16200" cy="16225"/>
            </a:xfrm>
            <a:custGeom>
              <a:avLst/>
              <a:gdLst/>
              <a:ahLst/>
              <a:cxnLst/>
              <a:rect l="l" t="t" r="r" b="b"/>
              <a:pathLst>
                <a:path w="648" h="649" extrusionOk="0">
                  <a:moveTo>
                    <a:pt x="331" y="0"/>
                  </a:moveTo>
                  <a:cubicBezTo>
                    <a:pt x="248" y="0"/>
                    <a:pt x="163" y="32"/>
                    <a:pt x="101" y="97"/>
                  </a:cubicBezTo>
                  <a:cubicBezTo>
                    <a:pt x="39" y="159"/>
                    <a:pt x="5" y="230"/>
                    <a:pt x="1" y="317"/>
                  </a:cubicBezTo>
                  <a:cubicBezTo>
                    <a:pt x="1" y="403"/>
                    <a:pt x="34" y="480"/>
                    <a:pt x="96" y="547"/>
                  </a:cubicBezTo>
                  <a:cubicBezTo>
                    <a:pt x="159" y="615"/>
                    <a:pt x="236" y="648"/>
                    <a:pt x="322" y="648"/>
                  </a:cubicBezTo>
                  <a:cubicBezTo>
                    <a:pt x="408" y="648"/>
                    <a:pt x="495" y="605"/>
                    <a:pt x="548" y="552"/>
                  </a:cubicBezTo>
                  <a:cubicBezTo>
                    <a:pt x="615" y="500"/>
                    <a:pt x="648" y="414"/>
                    <a:pt x="648" y="327"/>
                  </a:cubicBezTo>
                  <a:cubicBezTo>
                    <a:pt x="648" y="241"/>
                    <a:pt x="619" y="154"/>
                    <a:pt x="557" y="91"/>
                  </a:cubicBezTo>
                  <a:cubicBezTo>
                    <a:pt x="497" y="31"/>
                    <a:pt x="415"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60" name="Google Shape;8460;p33"/>
            <p:cNvSpPr/>
            <p:nvPr/>
          </p:nvSpPr>
          <p:spPr>
            <a:xfrm>
              <a:off x="-4514450" y="4002125"/>
              <a:ext cx="16200" cy="16175"/>
            </a:xfrm>
            <a:custGeom>
              <a:avLst/>
              <a:gdLst/>
              <a:ahLst/>
              <a:cxnLst/>
              <a:rect l="l" t="t" r="r" b="b"/>
              <a:pathLst>
                <a:path w="648" h="647" extrusionOk="0">
                  <a:moveTo>
                    <a:pt x="329" y="1"/>
                  </a:moveTo>
                  <a:cubicBezTo>
                    <a:pt x="245" y="1"/>
                    <a:pt x="160" y="32"/>
                    <a:pt x="101" y="95"/>
                  </a:cubicBezTo>
                  <a:cubicBezTo>
                    <a:pt x="43" y="148"/>
                    <a:pt x="1" y="234"/>
                    <a:pt x="1" y="321"/>
                  </a:cubicBezTo>
                  <a:cubicBezTo>
                    <a:pt x="1" y="407"/>
                    <a:pt x="29" y="484"/>
                    <a:pt x="92" y="547"/>
                  </a:cubicBezTo>
                  <a:cubicBezTo>
                    <a:pt x="158" y="613"/>
                    <a:pt x="245" y="647"/>
                    <a:pt x="327" y="647"/>
                  </a:cubicBezTo>
                  <a:cubicBezTo>
                    <a:pt x="404" y="647"/>
                    <a:pt x="490" y="618"/>
                    <a:pt x="557" y="556"/>
                  </a:cubicBezTo>
                  <a:cubicBezTo>
                    <a:pt x="614" y="489"/>
                    <a:pt x="643" y="416"/>
                    <a:pt x="648" y="330"/>
                  </a:cubicBezTo>
                  <a:cubicBezTo>
                    <a:pt x="648" y="244"/>
                    <a:pt x="619" y="157"/>
                    <a:pt x="561" y="100"/>
                  </a:cubicBezTo>
                  <a:cubicBezTo>
                    <a:pt x="503" y="34"/>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61" name="Google Shape;8461;p33"/>
            <p:cNvSpPr/>
            <p:nvPr/>
          </p:nvSpPr>
          <p:spPr>
            <a:xfrm>
              <a:off x="-4544175" y="3807575"/>
              <a:ext cx="16200" cy="16175"/>
            </a:xfrm>
            <a:custGeom>
              <a:avLst/>
              <a:gdLst/>
              <a:ahLst/>
              <a:cxnLst/>
              <a:rect l="l" t="t" r="r" b="b"/>
              <a:pathLst>
                <a:path w="648" h="647" extrusionOk="0">
                  <a:moveTo>
                    <a:pt x="324" y="0"/>
                  </a:moveTo>
                  <a:cubicBezTo>
                    <a:pt x="241" y="0"/>
                    <a:pt x="159" y="31"/>
                    <a:pt x="100" y="95"/>
                  </a:cubicBezTo>
                  <a:cubicBezTo>
                    <a:pt x="34" y="143"/>
                    <a:pt x="0" y="229"/>
                    <a:pt x="0" y="315"/>
                  </a:cubicBezTo>
                  <a:cubicBezTo>
                    <a:pt x="0" y="402"/>
                    <a:pt x="29" y="479"/>
                    <a:pt x="91" y="546"/>
                  </a:cubicBezTo>
                  <a:cubicBezTo>
                    <a:pt x="158" y="614"/>
                    <a:pt x="230" y="647"/>
                    <a:pt x="317" y="647"/>
                  </a:cubicBezTo>
                  <a:cubicBezTo>
                    <a:pt x="403" y="647"/>
                    <a:pt x="490" y="618"/>
                    <a:pt x="547" y="551"/>
                  </a:cubicBezTo>
                  <a:cubicBezTo>
                    <a:pt x="609" y="488"/>
                    <a:pt x="643" y="412"/>
                    <a:pt x="647" y="326"/>
                  </a:cubicBezTo>
                  <a:cubicBezTo>
                    <a:pt x="647" y="239"/>
                    <a:pt x="614" y="153"/>
                    <a:pt x="561" y="100"/>
                  </a:cubicBezTo>
                  <a:cubicBezTo>
                    <a:pt x="498" y="34"/>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62" name="Google Shape;8462;p33"/>
            <p:cNvSpPr/>
            <p:nvPr/>
          </p:nvSpPr>
          <p:spPr>
            <a:xfrm>
              <a:off x="-4512400" y="3840300"/>
              <a:ext cx="16200" cy="16200"/>
            </a:xfrm>
            <a:custGeom>
              <a:avLst/>
              <a:gdLst/>
              <a:ahLst/>
              <a:cxnLst/>
              <a:rect l="l" t="t" r="r" b="b"/>
              <a:pathLst>
                <a:path w="648" h="648" extrusionOk="0">
                  <a:moveTo>
                    <a:pt x="334" y="0"/>
                  </a:moveTo>
                  <a:cubicBezTo>
                    <a:pt x="252" y="0"/>
                    <a:pt x="168" y="31"/>
                    <a:pt x="101" y="96"/>
                  </a:cubicBezTo>
                  <a:cubicBezTo>
                    <a:pt x="38" y="158"/>
                    <a:pt x="5" y="235"/>
                    <a:pt x="0" y="321"/>
                  </a:cubicBezTo>
                  <a:cubicBezTo>
                    <a:pt x="0" y="408"/>
                    <a:pt x="43" y="494"/>
                    <a:pt x="96" y="547"/>
                  </a:cubicBezTo>
                  <a:cubicBezTo>
                    <a:pt x="158" y="614"/>
                    <a:pt x="235" y="647"/>
                    <a:pt x="322" y="647"/>
                  </a:cubicBezTo>
                  <a:cubicBezTo>
                    <a:pt x="408" y="647"/>
                    <a:pt x="494" y="618"/>
                    <a:pt x="557" y="552"/>
                  </a:cubicBezTo>
                  <a:cubicBezTo>
                    <a:pt x="614" y="489"/>
                    <a:pt x="648" y="417"/>
                    <a:pt x="648" y="331"/>
                  </a:cubicBezTo>
                  <a:cubicBezTo>
                    <a:pt x="648" y="244"/>
                    <a:pt x="619" y="168"/>
                    <a:pt x="557" y="91"/>
                  </a:cubicBezTo>
                  <a:cubicBezTo>
                    <a:pt x="497" y="31"/>
                    <a:pt x="416"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63" name="Google Shape;8463;p33"/>
            <p:cNvSpPr/>
            <p:nvPr/>
          </p:nvSpPr>
          <p:spPr>
            <a:xfrm>
              <a:off x="-4480625" y="3873200"/>
              <a:ext cx="16575" cy="16050"/>
            </a:xfrm>
            <a:custGeom>
              <a:avLst/>
              <a:gdLst/>
              <a:ahLst/>
              <a:cxnLst/>
              <a:rect l="l" t="t" r="r" b="b"/>
              <a:pathLst>
                <a:path w="663" h="642" extrusionOk="0">
                  <a:moveTo>
                    <a:pt x="328" y="1"/>
                  </a:moveTo>
                  <a:cubicBezTo>
                    <a:pt x="248" y="1"/>
                    <a:pt x="169" y="30"/>
                    <a:pt x="107" y="90"/>
                  </a:cubicBezTo>
                  <a:cubicBezTo>
                    <a:pt x="49" y="152"/>
                    <a:pt x="5" y="229"/>
                    <a:pt x="5" y="316"/>
                  </a:cubicBezTo>
                  <a:cubicBezTo>
                    <a:pt x="1" y="402"/>
                    <a:pt x="43" y="488"/>
                    <a:pt x="96" y="540"/>
                  </a:cubicBezTo>
                  <a:cubicBezTo>
                    <a:pt x="164" y="608"/>
                    <a:pt x="245" y="642"/>
                    <a:pt x="331" y="642"/>
                  </a:cubicBezTo>
                  <a:cubicBezTo>
                    <a:pt x="336" y="642"/>
                    <a:pt x="342" y="642"/>
                    <a:pt x="347" y="642"/>
                  </a:cubicBezTo>
                  <a:cubicBezTo>
                    <a:pt x="428" y="642"/>
                    <a:pt x="507" y="610"/>
                    <a:pt x="552" y="560"/>
                  </a:cubicBezTo>
                  <a:cubicBezTo>
                    <a:pt x="614" y="498"/>
                    <a:pt x="658" y="420"/>
                    <a:pt x="663" y="325"/>
                  </a:cubicBezTo>
                  <a:cubicBezTo>
                    <a:pt x="663" y="239"/>
                    <a:pt x="619" y="161"/>
                    <a:pt x="567" y="99"/>
                  </a:cubicBezTo>
                  <a:cubicBezTo>
                    <a:pt x="502" y="35"/>
                    <a:pt x="41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64" name="Google Shape;8464;p33"/>
            <p:cNvSpPr/>
            <p:nvPr/>
          </p:nvSpPr>
          <p:spPr>
            <a:xfrm>
              <a:off x="-4448475" y="3906150"/>
              <a:ext cx="16200" cy="15975"/>
            </a:xfrm>
            <a:custGeom>
              <a:avLst/>
              <a:gdLst/>
              <a:ahLst/>
              <a:cxnLst/>
              <a:rect l="l" t="t" r="r" b="b"/>
              <a:pathLst>
                <a:path w="648" h="639" extrusionOk="0">
                  <a:moveTo>
                    <a:pt x="322" y="0"/>
                  </a:moveTo>
                  <a:cubicBezTo>
                    <a:pt x="236" y="0"/>
                    <a:pt x="152" y="31"/>
                    <a:pt x="101" y="86"/>
                  </a:cubicBezTo>
                  <a:cubicBezTo>
                    <a:pt x="39" y="134"/>
                    <a:pt x="5" y="221"/>
                    <a:pt x="1" y="307"/>
                  </a:cubicBezTo>
                  <a:cubicBezTo>
                    <a:pt x="1" y="393"/>
                    <a:pt x="34" y="480"/>
                    <a:pt x="96" y="537"/>
                  </a:cubicBezTo>
                  <a:cubicBezTo>
                    <a:pt x="149" y="604"/>
                    <a:pt x="236" y="633"/>
                    <a:pt x="322" y="639"/>
                  </a:cubicBezTo>
                  <a:cubicBezTo>
                    <a:pt x="408" y="639"/>
                    <a:pt x="484" y="610"/>
                    <a:pt x="548" y="552"/>
                  </a:cubicBezTo>
                  <a:cubicBezTo>
                    <a:pt x="615" y="489"/>
                    <a:pt x="648" y="403"/>
                    <a:pt x="648" y="316"/>
                  </a:cubicBezTo>
                  <a:cubicBezTo>
                    <a:pt x="648" y="230"/>
                    <a:pt x="610" y="143"/>
                    <a:pt x="557" y="101"/>
                  </a:cubicBezTo>
                  <a:cubicBezTo>
                    <a:pt x="497" y="31"/>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65" name="Google Shape;8465;p33"/>
            <p:cNvSpPr/>
            <p:nvPr/>
          </p:nvSpPr>
          <p:spPr>
            <a:xfrm>
              <a:off x="-4416575" y="3938850"/>
              <a:ext cx="16200" cy="16250"/>
            </a:xfrm>
            <a:custGeom>
              <a:avLst/>
              <a:gdLst/>
              <a:ahLst/>
              <a:cxnLst/>
              <a:rect l="l" t="t" r="r" b="b"/>
              <a:pathLst>
                <a:path w="648" h="650" extrusionOk="0">
                  <a:moveTo>
                    <a:pt x="324" y="1"/>
                  </a:moveTo>
                  <a:cubicBezTo>
                    <a:pt x="242" y="1"/>
                    <a:pt x="160" y="30"/>
                    <a:pt x="101" y="88"/>
                  </a:cubicBezTo>
                  <a:cubicBezTo>
                    <a:pt x="34" y="150"/>
                    <a:pt x="1" y="237"/>
                    <a:pt x="1" y="314"/>
                  </a:cubicBezTo>
                  <a:cubicBezTo>
                    <a:pt x="1" y="410"/>
                    <a:pt x="29" y="487"/>
                    <a:pt x="92" y="540"/>
                  </a:cubicBezTo>
                  <a:cubicBezTo>
                    <a:pt x="149" y="606"/>
                    <a:pt x="231" y="649"/>
                    <a:pt x="317" y="649"/>
                  </a:cubicBezTo>
                  <a:cubicBezTo>
                    <a:pt x="404" y="649"/>
                    <a:pt x="490" y="611"/>
                    <a:pt x="548" y="558"/>
                  </a:cubicBezTo>
                  <a:cubicBezTo>
                    <a:pt x="610" y="491"/>
                    <a:pt x="643" y="410"/>
                    <a:pt x="648" y="323"/>
                  </a:cubicBezTo>
                  <a:cubicBezTo>
                    <a:pt x="648" y="246"/>
                    <a:pt x="614" y="160"/>
                    <a:pt x="552" y="93"/>
                  </a:cubicBezTo>
                  <a:cubicBezTo>
                    <a:pt x="494" y="32"/>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66" name="Google Shape;8466;p33"/>
            <p:cNvSpPr/>
            <p:nvPr/>
          </p:nvSpPr>
          <p:spPr>
            <a:xfrm>
              <a:off x="-4384800" y="3971775"/>
              <a:ext cx="16250" cy="16075"/>
            </a:xfrm>
            <a:custGeom>
              <a:avLst/>
              <a:gdLst/>
              <a:ahLst/>
              <a:cxnLst/>
              <a:rect l="l" t="t" r="r" b="b"/>
              <a:pathLst>
                <a:path w="650" h="643" extrusionOk="0">
                  <a:moveTo>
                    <a:pt x="327" y="0"/>
                  </a:moveTo>
                  <a:cubicBezTo>
                    <a:pt x="242" y="0"/>
                    <a:pt x="161" y="29"/>
                    <a:pt x="111" y="80"/>
                  </a:cubicBezTo>
                  <a:cubicBezTo>
                    <a:pt x="49" y="144"/>
                    <a:pt x="6" y="230"/>
                    <a:pt x="1" y="317"/>
                  </a:cubicBezTo>
                  <a:cubicBezTo>
                    <a:pt x="1" y="403"/>
                    <a:pt x="34" y="479"/>
                    <a:pt x="96" y="547"/>
                  </a:cubicBezTo>
                  <a:cubicBezTo>
                    <a:pt x="160" y="609"/>
                    <a:pt x="236" y="642"/>
                    <a:pt x="322" y="642"/>
                  </a:cubicBezTo>
                  <a:cubicBezTo>
                    <a:pt x="327" y="643"/>
                    <a:pt x="333" y="643"/>
                    <a:pt x="338" y="643"/>
                  </a:cubicBezTo>
                  <a:cubicBezTo>
                    <a:pt x="419" y="643"/>
                    <a:pt x="498" y="610"/>
                    <a:pt x="548" y="551"/>
                  </a:cubicBezTo>
                  <a:cubicBezTo>
                    <a:pt x="615" y="489"/>
                    <a:pt x="649" y="412"/>
                    <a:pt x="649" y="326"/>
                  </a:cubicBezTo>
                  <a:cubicBezTo>
                    <a:pt x="649" y="239"/>
                    <a:pt x="620" y="153"/>
                    <a:pt x="567" y="100"/>
                  </a:cubicBezTo>
                  <a:cubicBezTo>
                    <a:pt x="506"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67" name="Google Shape;8467;p33"/>
            <p:cNvSpPr/>
            <p:nvPr/>
          </p:nvSpPr>
          <p:spPr>
            <a:xfrm>
              <a:off x="-4352900" y="4004600"/>
              <a:ext cx="16250" cy="16125"/>
            </a:xfrm>
            <a:custGeom>
              <a:avLst/>
              <a:gdLst/>
              <a:ahLst/>
              <a:cxnLst/>
              <a:rect l="l" t="t" r="r" b="b"/>
              <a:pathLst>
                <a:path w="650" h="645" extrusionOk="0">
                  <a:moveTo>
                    <a:pt x="326" y="0"/>
                  </a:moveTo>
                  <a:cubicBezTo>
                    <a:pt x="239" y="0"/>
                    <a:pt x="154" y="30"/>
                    <a:pt x="102" y="87"/>
                  </a:cubicBezTo>
                  <a:cubicBezTo>
                    <a:pt x="45" y="145"/>
                    <a:pt x="1" y="231"/>
                    <a:pt x="1" y="317"/>
                  </a:cubicBezTo>
                  <a:cubicBezTo>
                    <a:pt x="1" y="404"/>
                    <a:pt x="30" y="476"/>
                    <a:pt x="93" y="543"/>
                  </a:cubicBezTo>
                  <a:cubicBezTo>
                    <a:pt x="155" y="610"/>
                    <a:pt x="241" y="639"/>
                    <a:pt x="328" y="644"/>
                  </a:cubicBezTo>
                  <a:cubicBezTo>
                    <a:pt x="414" y="644"/>
                    <a:pt x="490" y="616"/>
                    <a:pt x="558" y="548"/>
                  </a:cubicBezTo>
                  <a:cubicBezTo>
                    <a:pt x="611" y="495"/>
                    <a:pt x="644" y="408"/>
                    <a:pt x="644" y="328"/>
                  </a:cubicBezTo>
                  <a:cubicBezTo>
                    <a:pt x="649" y="241"/>
                    <a:pt x="616" y="149"/>
                    <a:pt x="563" y="97"/>
                  </a:cubicBezTo>
                  <a:cubicBezTo>
                    <a:pt x="504" y="32"/>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68" name="Google Shape;8468;p33"/>
            <p:cNvSpPr/>
            <p:nvPr/>
          </p:nvSpPr>
          <p:spPr>
            <a:xfrm>
              <a:off x="-4542175" y="3645750"/>
              <a:ext cx="16250" cy="16200"/>
            </a:xfrm>
            <a:custGeom>
              <a:avLst/>
              <a:gdLst/>
              <a:ahLst/>
              <a:cxnLst/>
              <a:rect l="l" t="t" r="r" b="b"/>
              <a:pathLst>
                <a:path w="650" h="648" extrusionOk="0">
                  <a:moveTo>
                    <a:pt x="323" y="1"/>
                  </a:moveTo>
                  <a:cubicBezTo>
                    <a:pt x="238" y="1"/>
                    <a:pt x="156" y="30"/>
                    <a:pt x="102" y="81"/>
                  </a:cubicBezTo>
                  <a:cubicBezTo>
                    <a:pt x="40" y="144"/>
                    <a:pt x="7" y="231"/>
                    <a:pt x="1" y="317"/>
                  </a:cubicBezTo>
                  <a:cubicBezTo>
                    <a:pt x="1" y="393"/>
                    <a:pt x="35" y="479"/>
                    <a:pt x="97" y="547"/>
                  </a:cubicBezTo>
                  <a:cubicBezTo>
                    <a:pt x="160" y="609"/>
                    <a:pt x="246" y="647"/>
                    <a:pt x="323" y="647"/>
                  </a:cubicBezTo>
                  <a:cubicBezTo>
                    <a:pt x="410" y="647"/>
                    <a:pt x="496" y="605"/>
                    <a:pt x="548" y="552"/>
                  </a:cubicBezTo>
                  <a:cubicBezTo>
                    <a:pt x="616" y="490"/>
                    <a:pt x="649" y="413"/>
                    <a:pt x="649" y="326"/>
                  </a:cubicBezTo>
                  <a:cubicBezTo>
                    <a:pt x="649" y="231"/>
                    <a:pt x="620" y="153"/>
                    <a:pt x="567" y="100"/>
                  </a:cubicBezTo>
                  <a:cubicBezTo>
                    <a:pt x="502" y="32"/>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69" name="Google Shape;8469;p33"/>
            <p:cNvSpPr/>
            <p:nvPr/>
          </p:nvSpPr>
          <p:spPr>
            <a:xfrm>
              <a:off x="-4510350" y="3678500"/>
              <a:ext cx="16300" cy="16200"/>
            </a:xfrm>
            <a:custGeom>
              <a:avLst/>
              <a:gdLst/>
              <a:ahLst/>
              <a:cxnLst/>
              <a:rect l="l" t="t" r="r" b="b"/>
              <a:pathLst>
                <a:path w="652" h="648" extrusionOk="0">
                  <a:moveTo>
                    <a:pt x="332" y="1"/>
                  </a:moveTo>
                  <a:cubicBezTo>
                    <a:pt x="251" y="1"/>
                    <a:pt x="169" y="32"/>
                    <a:pt x="105" y="95"/>
                  </a:cubicBezTo>
                  <a:cubicBezTo>
                    <a:pt x="38" y="158"/>
                    <a:pt x="5" y="234"/>
                    <a:pt x="5" y="321"/>
                  </a:cubicBezTo>
                  <a:cubicBezTo>
                    <a:pt x="0" y="407"/>
                    <a:pt x="34" y="480"/>
                    <a:pt x="96" y="546"/>
                  </a:cubicBezTo>
                  <a:cubicBezTo>
                    <a:pt x="163" y="613"/>
                    <a:pt x="235" y="648"/>
                    <a:pt x="321" y="648"/>
                  </a:cubicBezTo>
                  <a:cubicBezTo>
                    <a:pt x="417" y="648"/>
                    <a:pt x="494" y="619"/>
                    <a:pt x="552" y="551"/>
                  </a:cubicBezTo>
                  <a:cubicBezTo>
                    <a:pt x="614" y="498"/>
                    <a:pt x="647" y="418"/>
                    <a:pt x="652" y="331"/>
                  </a:cubicBezTo>
                  <a:cubicBezTo>
                    <a:pt x="652" y="245"/>
                    <a:pt x="618" y="158"/>
                    <a:pt x="566" y="101"/>
                  </a:cubicBezTo>
                  <a:cubicBezTo>
                    <a:pt x="502" y="35"/>
                    <a:pt x="417"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70" name="Google Shape;8470;p33"/>
            <p:cNvSpPr/>
            <p:nvPr/>
          </p:nvSpPr>
          <p:spPr>
            <a:xfrm>
              <a:off x="-4478225" y="3711400"/>
              <a:ext cx="15975" cy="16050"/>
            </a:xfrm>
            <a:custGeom>
              <a:avLst/>
              <a:gdLst/>
              <a:ahLst/>
              <a:cxnLst/>
              <a:rect l="l" t="t" r="r" b="b"/>
              <a:pathLst>
                <a:path w="639" h="642" extrusionOk="0">
                  <a:moveTo>
                    <a:pt x="323" y="0"/>
                  </a:moveTo>
                  <a:cubicBezTo>
                    <a:pt x="234" y="0"/>
                    <a:pt x="147" y="31"/>
                    <a:pt x="91" y="90"/>
                  </a:cubicBezTo>
                  <a:cubicBezTo>
                    <a:pt x="39" y="142"/>
                    <a:pt x="5" y="229"/>
                    <a:pt x="0" y="315"/>
                  </a:cubicBezTo>
                  <a:cubicBezTo>
                    <a:pt x="0" y="402"/>
                    <a:pt x="34" y="478"/>
                    <a:pt x="97" y="555"/>
                  </a:cubicBezTo>
                  <a:cubicBezTo>
                    <a:pt x="159" y="608"/>
                    <a:pt x="235" y="641"/>
                    <a:pt x="321" y="641"/>
                  </a:cubicBezTo>
                  <a:cubicBezTo>
                    <a:pt x="327" y="641"/>
                    <a:pt x="332" y="641"/>
                    <a:pt x="337" y="641"/>
                  </a:cubicBezTo>
                  <a:cubicBezTo>
                    <a:pt x="417" y="641"/>
                    <a:pt x="489" y="608"/>
                    <a:pt x="547" y="550"/>
                  </a:cubicBezTo>
                  <a:cubicBezTo>
                    <a:pt x="605" y="497"/>
                    <a:pt x="638" y="411"/>
                    <a:pt x="638" y="324"/>
                  </a:cubicBezTo>
                  <a:cubicBezTo>
                    <a:pt x="638" y="238"/>
                    <a:pt x="609" y="152"/>
                    <a:pt x="558" y="94"/>
                  </a:cubicBezTo>
                  <a:cubicBezTo>
                    <a:pt x="498" y="30"/>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71" name="Google Shape;8471;p33"/>
            <p:cNvSpPr/>
            <p:nvPr/>
          </p:nvSpPr>
          <p:spPr>
            <a:xfrm>
              <a:off x="-4446300" y="3744200"/>
              <a:ext cx="16200" cy="16125"/>
            </a:xfrm>
            <a:custGeom>
              <a:avLst/>
              <a:gdLst/>
              <a:ahLst/>
              <a:cxnLst/>
              <a:rect l="l" t="t" r="r" b="b"/>
              <a:pathLst>
                <a:path w="648" h="645" extrusionOk="0">
                  <a:moveTo>
                    <a:pt x="318" y="0"/>
                  </a:moveTo>
                  <a:cubicBezTo>
                    <a:pt x="238" y="0"/>
                    <a:pt x="157" y="28"/>
                    <a:pt x="91" y="87"/>
                  </a:cubicBezTo>
                  <a:cubicBezTo>
                    <a:pt x="34" y="155"/>
                    <a:pt x="0" y="226"/>
                    <a:pt x="0" y="312"/>
                  </a:cubicBezTo>
                  <a:cubicBezTo>
                    <a:pt x="0" y="399"/>
                    <a:pt x="29" y="485"/>
                    <a:pt x="91" y="543"/>
                  </a:cubicBezTo>
                  <a:cubicBezTo>
                    <a:pt x="149" y="605"/>
                    <a:pt x="230" y="639"/>
                    <a:pt x="317" y="644"/>
                  </a:cubicBezTo>
                  <a:cubicBezTo>
                    <a:pt x="403" y="644"/>
                    <a:pt x="490" y="611"/>
                    <a:pt x="532" y="558"/>
                  </a:cubicBezTo>
                  <a:cubicBezTo>
                    <a:pt x="599" y="496"/>
                    <a:pt x="643" y="418"/>
                    <a:pt x="647" y="323"/>
                  </a:cubicBezTo>
                  <a:cubicBezTo>
                    <a:pt x="647" y="236"/>
                    <a:pt x="614" y="150"/>
                    <a:pt x="552" y="97"/>
                  </a:cubicBezTo>
                  <a:cubicBezTo>
                    <a:pt x="491" y="34"/>
                    <a:pt x="406"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72" name="Google Shape;8472;p33"/>
            <p:cNvSpPr/>
            <p:nvPr/>
          </p:nvSpPr>
          <p:spPr>
            <a:xfrm>
              <a:off x="-4414525" y="3777100"/>
              <a:ext cx="16200" cy="16200"/>
            </a:xfrm>
            <a:custGeom>
              <a:avLst/>
              <a:gdLst/>
              <a:ahLst/>
              <a:cxnLst/>
              <a:rect l="l" t="t" r="r" b="b"/>
              <a:pathLst>
                <a:path w="648" h="648" extrusionOk="0">
                  <a:moveTo>
                    <a:pt x="322" y="1"/>
                  </a:moveTo>
                  <a:cubicBezTo>
                    <a:pt x="239" y="1"/>
                    <a:pt x="155" y="32"/>
                    <a:pt x="91" y="95"/>
                  </a:cubicBezTo>
                  <a:cubicBezTo>
                    <a:pt x="38" y="148"/>
                    <a:pt x="5" y="234"/>
                    <a:pt x="0" y="321"/>
                  </a:cubicBezTo>
                  <a:cubicBezTo>
                    <a:pt x="0" y="398"/>
                    <a:pt x="34" y="469"/>
                    <a:pt x="96" y="546"/>
                  </a:cubicBezTo>
                  <a:cubicBezTo>
                    <a:pt x="149" y="604"/>
                    <a:pt x="235" y="648"/>
                    <a:pt x="322" y="648"/>
                  </a:cubicBezTo>
                  <a:cubicBezTo>
                    <a:pt x="408" y="648"/>
                    <a:pt x="494" y="609"/>
                    <a:pt x="547" y="551"/>
                  </a:cubicBezTo>
                  <a:cubicBezTo>
                    <a:pt x="614" y="489"/>
                    <a:pt x="648" y="407"/>
                    <a:pt x="648" y="331"/>
                  </a:cubicBezTo>
                  <a:cubicBezTo>
                    <a:pt x="648" y="245"/>
                    <a:pt x="619" y="158"/>
                    <a:pt x="552" y="101"/>
                  </a:cubicBezTo>
                  <a:cubicBezTo>
                    <a:pt x="493" y="34"/>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73" name="Google Shape;8473;p33"/>
            <p:cNvSpPr/>
            <p:nvPr/>
          </p:nvSpPr>
          <p:spPr>
            <a:xfrm>
              <a:off x="-4382625" y="3809925"/>
              <a:ext cx="16225" cy="16125"/>
            </a:xfrm>
            <a:custGeom>
              <a:avLst/>
              <a:gdLst/>
              <a:ahLst/>
              <a:cxnLst/>
              <a:rect l="l" t="t" r="r" b="b"/>
              <a:pathLst>
                <a:path w="649" h="645" extrusionOk="0">
                  <a:moveTo>
                    <a:pt x="325" y="0"/>
                  </a:moveTo>
                  <a:cubicBezTo>
                    <a:pt x="242" y="0"/>
                    <a:pt x="160" y="31"/>
                    <a:pt x="102" y="92"/>
                  </a:cubicBezTo>
                  <a:cubicBezTo>
                    <a:pt x="34" y="145"/>
                    <a:pt x="0" y="232"/>
                    <a:pt x="0" y="318"/>
                  </a:cubicBezTo>
                  <a:cubicBezTo>
                    <a:pt x="0" y="404"/>
                    <a:pt x="29" y="480"/>
                    <a:pt x="91" y="548"/>
                  </a:cubicBezTo>
                  <a:cubicBezTo>
                    <a:pt x="153" y="611"/>
                    <a:pt x="231" y="644"/>
                    <a:pt x="317" y="644"/>
                  </a:cubicBezTo>
                  <a:cubicBezTo>
                    <a:pt x="322" y="644"/>
                    <a:pt x="327" y="644"/>
                    <a:pt x="333" y="644"/>
                  </a:cubicBezTo>
                  <a:cubicBezTo>
                    <a:pt x="414" y="644"/>
                    <a:pt x="493" y="611"/>
                    <a:pt x="547" y="553"/>
                  </a:cubicBezTo>
                  <a:cubicBezTo>
                    <a:pt x="609" y="491"/>
                    <a:pt x="643" y="414"/>
                    <a:pt x="643" y="327"/>
                  </a:cubicBezTo>
                  <a:cubicBezTo>
                    <a:pt x="649" y="241"/>
                    <a:pt x="614" y="155"/>
                    <a:pt x="562" y="102"/>
                  </a:cubicBezTo>
                  <a:cubicBezTo>
                    <a:pt x="498" y="34"/>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74" name="Google Shape;8474;p33"/>
            <p:cNvSpPr/>
            <p:nvPr/>
          </p:nvSpPr>
          <p:spPr>
            <a:xfrm>
              <a:off x="-4350850" y="3842700"/>
              <a:ext cx="16225" cy="16200"/>
            </a:xfrm>
            <a:custGeom>
              <a:avLst/>
              <a:gdLst/>
              <a:ahLst/>
              <a:cxnLst/>
              <a:rect l="l" t="t" r="r" b="b"/>
              <a:pathLst>
                <a:path w="649" h="648" extrusionOk="0">
                  <a:moveTo>
                    <a:pt x="327" y="0"/>
                  </a:moveTo>
                  <a:cubicBezTo>
                    <a:pt x="243" y="0"/>
                    <a:pt x="160" y="30"/>
                    <a:pt x="102" y="91"/>
                  </a:cubicBezTo>
                  <a:cubicBezTo>
                    <a:pt x="49" y="148"/>
                    <a:pt x="5" y="235"/>
                    <a:pt x="1" y="316"/>
                  </a:cubicBezTo>
                  <a:cubicBezTo>
                    <a:pt x="1" y="403"/>
                    <a:pt x="29" y="480"/>
                    <a:pt x="97" y="547"/>
                  </a:cubicBezTo>
                  <a:cubicBezTo>
                    <a:pt x="159" y="609"/>
                    <a:pt x="246" y="643"/>
                    <a:pt x="322" y="648"/>
                  </a:cubicBezTo>
                  <a:cubicBezTo>
                    <a:pt x="408" y="648"/>
                    <a:pt x="495" y="615"/>
                    <a:pt x="558" y="551"/>
                  </a:cubicBezTo>
                  <a:cubicBezTo>
                    <a:pt x="615" y="489"/>
                    <a:pt x="649" y="413"/>
                    <a:pt x="649" y="327"/>
                  </a:cubicBezTo>
                  <a:cubicBezTo>
                    <a:pt x="649" y="240"/>
                    <a:pt x="620" y="154"/>
                    <a:pt x="567" y="101"/>
                  </a:cubicBezTo>
                  <a:cubicBezTo>
                    <a:pt x="505" y="34"/>
                    <a:pt x="416"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75" name="Google Shape;8475;p33"/>
            <p:cNvSpPr/>
            <p:nvPr/>
          </p:nvSpPr>
          <p:spPr>
            <a:xfrm>
              <a:off x="-4319075" y="3875525"/>
              <a:ext cx="16575" cy="16125"/>
            </a:xfrm>
            <a:custGeom>
              <a:avLst/>
              <a:gdLst/>
              <a:ahLst/>
              <a:cxnLst/>
              <a:rect l="l" t="t" r="r" b="b"/>
              <a:pathLst>
                <a:path w="663" h="645" extrusionOk="0">
                  <a:moveTo>
                    <a:pt x="342" y="0"/>
                  </a:moveTo>
                  <a:cubicBezTo>
                    <a:pt x="258" y="0"/>
                    <a:pt x="173" y="32"/>
                    <a:pt x="107" y="93"/>
                  </a:cubicBezTo>
                  <a:cubicBezTo>
                    <a:pt x="49" y="155"/>
                    <a:pt x="7" y="232"/>
                    <a:pt x="7" y="318"/>
                  </a:cubicBezTo>
                  <a:cubicBezTo>
                    <a:pt x="1" y="405"/>
                    <a:pt x="45" y="491"/>
                    <a:pt x="97" y="544"/>
                  </a:cubicBezTo>
                  <a:cubicBezTo>
                    <a:pt x="160" y="611"/>
                    <a:pt x="237" y="644"/>
                    <a:pt x="332" y="644"/>
                  </a:cubicBezTo>
                  <a:cubicBezTo>
                    <a:pt x="419" y="644"/>
                    <a:pt x="496" y="615"/>
                    <a:pt x="563" y="549"/>
                  </a:cubicBezTo>
                  <a:cubicBezTo>
                    <a:pt x="625" y="496"/>
                    <a:pt x="658" y="414"/>
                    <a:pt x="663" y="327"/>
                  </a:cubicBezTo>
                  <a:cubicBezTo>
                    <a:pt x="663" y="241"/>
                    <a:pt x="629" y="165"/>
                    <a:pt x="567" y="88"/>
                  </a:cubicBezTo>
                  <a:cubicBezTo>
                    <a:pt x="504" y="29"/>
                    <a:pt x="423"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76" name="Google Shape;8476;p33"/>
            <p:cNvSpPr/>
            <p:nvPr/>
          </p:nvSpPr>
          <p:spPr>
            <a:xfrm>
              <a:off x="-4286925" y="3908550"/>
              <a:ext cx="16250" cy="15850"/>
            </a:xfrm>
            <a:custGeom>
              <a:avLst/>
              <a:gdLst/>
              <a:ahLst/>
              <a:cxnLst/>
              <a:rect l="l" t="t" r="r" b="b"/>
              <a:pathLst>
                <a:path w="650" h="634" extrusionOk="0">
                  <a:moveTo>
                    <a:pt x="322" y="0"/>
                  </a:moveTo>
                  <a:cubicBezTo>
                    <a:pt x="236" y="0"/>
                    <a:pt x="152" y="29"/>
                    <a:pt x="102" y="82"/>
                  </a:cubicBezTo>
                  <a:cubicBezTo>
                    <a:pt x="39" y="134"/>
                    <a:pt x="1" y="220"/>
                    <a:pt x="1" y="307"/>
                  </a:cubicBezTo>
                  <a:cubicBezTo>
                    <a:pt x="1" y="393"/>
                    <a:pt x="30" y="479"/>
                    <a:pt x="83" y="532"/>
                  </a:cubicBezTo>
                  <a:cubicBezTo>
                    <a:pt x="150" y="600"/>
                    <a:pt x="236" y="634"/>
                    <a:pt x="322" y="634"/>
                  </a:cubicBezTo>
                  <a:cubicBezTo>
                    <a:pt x="328" y="634"/>
                    <a:pt x="333" y="634"/>
                    <a:pt x="338" y="634"/>
                  </a:cubicBezTo>
                  <a:cubicBezTo>
                    <a:pt x="417" y="634"/>
                    <a:pt x="485" y="601"/>
                    <a:pt x="548" y="543"/>
                  </a:cubicBezTo>
                  <a:cubicBezTo>
                    <a:pt x="615" y="490"/>
                    <a:pt x="649" y="403"/>
                    <a:pt x="649" y="317"/>
                  </a:cubicBezTo>
                  <a:cubicBezTo>
                    <a:pt x="649" y="231"/>
                    <a:pt x="610" y="144"/>
                    <a:pt x="557" y="91"/>
                  </a:cubicBezTo>
                  <a:cubicBezTo>
                    <a:pt x="497" y="29"/>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77" name="Google Shape;8477;p33"/>
            <p:cNvSpPr/>
            <p:nvPr/>
          </p:nvSpPr>
          <p:spPr>
            <a:xfrm>
              <a:off x="-4255125" y="3941350"/>
              <a:ext cx="16350" cy="15900"/>
            </a:xfrm>
            <a:custGeom>
              <a:avLst/>
              <a:gdLst/>
              <a:ahLst/>
              <a:cxnLst/>
              <a:rect l="l" t="t" r="r" b="b"/>
              <a:pathLst>
                <a:path w="654" h="636" extrusionOk="0">
                  <a:moveTo>
                    <a:pt x="316" y="0"/>
                  </a:moveTo>
                  <a:cubicBezTo>
                    <a:pt x="233" y="0"/>
                    <a:pt x="152" y="28"/>
                    <a:pt x="106" y="79"/>
                  </a:cubicBezTo>
                  <a:cubicBezTo>
                    <a:pt x="39" y="132"/>
                    <a:pt x="5" y="219"/>
                    <a:pt x="5" y="314"/>
                  </a:cubicBezTo>
                  <a:cubicBezTo>
                    <a:pt x="0" y="391"/>
                    <a:pt x="34" y="478"/>
                    <a:pt x="97" y="535"/>
                  </a:cubicBezTo>
                  <a:cubicBezTo>
                    <a:pt x="149" y="597"/>
                    <a:pt x="235" y="631"/>
                    <a:pt x="321" y="635"/>
                  </a:cubicBezTo>
                  <a:cubicBezTo>
                    <a:pt x="408" y="635"/>
                    <a:pt x="494" y="602"/>
                    <a:pt x="547" y="549"/>
                  </a:cubicBezTo>
                  <a:cubicBezTo>
                    <a:pt x="615" y="487"/>
                    <a:pt x="648" y="400"/>
                    <a:pt x="648" y="324"/>
                  </a:cubicBezTo>
                  <a:cubicBezTo>
                    <a:pt x="653" y="238"/>
                    <a:pt x="620" y="152"/>
                    <a:pt x="558" y="99"/>
                  </a:cubicBezTo>
                  <a:cubicBezTo>
                    <a:pt x="498" y="32"/>
                    <a:pt x="405"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78" name="Google Shape;8478;p33"/>
            <p:cNvSpPr/>
            <p:nvPr/>
          </p:nvSpPr>
          <p:spPr>
            <a:xfrm>
              <a:off x="-4223200" y="3974175"/>
              <a:ext cx="16200" cy="16050"/>
            </a:xfrm>
            <a:custGeom>
              <a:avLst/>
              <a:gdLst/>
              <a:ahLst/>
              <a:cxnLst/>
              <a:rect l="l" t="t" r="r" b="b"/>
              <a:pathLst>
                <a:path w="648" h="642" extrusionOk="0">
                  <a:moveTo>
                    <a:pt x="325" y="0"/>
                  </a:moveTo>
                  <a:cubicBezTo>
                    <a:pt x="240" y="0"/>
                    <a:pt x="160" y="29"/>
                    <a:pt x="110" y="81"/>
                  </a:cubicBezTo>
                  <a:cubicBezTo>
                    <a:pt x="47" y="143"/>
                    <a:pt x="0" y="215"/>
                    <a:pt x="0" y="316"/>
                  </a:cubicBezTo>
                  <a:cubicBezTo>
                    <a:pt x="0" y="402"/>
                    <a:pt x="43" y="489"/>
                    <a:pt x="96" y="542"/>
                  </a:cubicBezTo>
                  <a:cubicBezTo>
                    <a:pt x="158" y="609"/>
                    <a:pt x="230" y="642"/>
                    <a:pt x="317" y="642"/>
                  </a:cubicBezTo>
                  <a:cubicBezTo>
                    <a:pt x="403" y="642"/>
                    <a:pt x="479" y="613"/>
                    <a:pt x="556" y="551"/>
                  </a:cubicBezTo>
                  <a:cubicBezTo>
                    <a:pt x="614" y="484"/>
                    <a:pt x="647" y="398"/>
                    <a:pt x="647" y="325"/>
                  </a:cubicBezTo>
                  <a:cubicBezTo>
                    <a:pt x="647" y="239"/>
                    <a:pt x="619" y="153"/>
                    <a:pt x="566" y="95"/>
                  </a:cubicBezTo>
                  <a:cubicBezTo>
                    <a:pt x="500" y="30"/>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79" name="Google Shape;8479;p33"/>
            <p:cNvSpPr/>
            <p:nvPr/>
          </p:nvSpPr>
          <p:spPr>
            <a:xfrm>
              <a:off x="-4191425" y="4006925"/>
              <a:ext cx="16200" cy="16075"/>
            </a:xfrm>
            <a:custGeom>
              <a:avLst/>
              <a:gdLst/>
              <a:ahLst/>
              <a:cxnLst/>
              <a:rect l="l" t="t" r="r" b="b"/>
              <a:pathLst>
                <a:path w="648" h="643" extrusionOk="0">
                  <a:moveTo>
                    <a:pt x="328" y="0"/>
                  </a:moveTo>
                  <a:cubicBezTo>
                    <a:pt x="244" y="0"/>
                    <a:pt x="162" y="29"/>
                    <a:pt x="116" y="80"/>
                  </a:cubicBezTo>
                  <a:cubicBezTo>
                    <a:pt x="48" y="143"/>
                    <a:pt x="5" y="229"/>
                    <a:pt x="5" y="315"/>
                  </a:cubicBezTo>
                  <a:cubicBezTo>
                    <a:pt x="0" y="402"/>
                    <a:pt x="34" y="488"/>
                    <a:pt x="96" y="541"/>
                  </a:cubicBezTo>
                  <a:cubicBezTo>
                    <a:pt x="158" y="609"/>
                    <a:pt x="245" y="642"/>
                    <a:pt x="331" y="642"/>
                  </a:cubicBezTo>
                  <a:cubicBezTo>
                    <a:pt x="408" y="642"/>
                    <a:pt x="494" y="614"/>
                    <a:pt x="547" y="551"/>
                  </a:cubicBezTo>
                  <a:cubicBezTo>
                    <a:pt x="614" y="498"/>
                    <a:pt x="648" y="412"/>
                    <a:pt x="648" y="326"/>
                  </a:cubicBezTo>
                  <a:cubicBezTo>
                    <a:pt x="648" y="239"/>
                    <a:pt x="619" y="153"/>
                    <a:pt x="566" y="100"/>
                  </a:cubicBezTo>
                  <a:cubicBezTo>
                    <a:pt x="507" y="31"/>
                    <a:pt x="416"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80" name="Google Shape;8480;p33"/>
            <p:cNvSpPr/>
            <p:nvPr/>
          </p:nvSpPr>
          <p:spPr>
            <a:xfrm>
              <a:off x="-4540125" y="3483900"/>
              <a:ext cx="16350" cy="16125"/>
            </a:xfrm>
            <a:custGeom>
              <a:avLst/>
              <a:gdLst/>
              <a:ahLst/>
              <a:cxnLst/>
              <a:rect l="l" t="t" r="r" b="b"/>
              <a:pathLst>
                <a:path w="654" h="645" extrusionOk="0">
                  <a:moveTo>
                    <a:pt x="334" y="1"/>
                  </a:moveTo>
                  <a:cubicBezTo>
                    <a:pt x="250" y="1"/>
                    <a:pt x="165" y="32"/>
                    <a:pt x="106" y="93"/>
                  </a:cubicBezTo>
                  <a:cubicBezTo>
                    <a:pt x="40" y="146"/>
                    <a:pt x="5" y="232"/>
                    <a:pt x="5" y="318"/>
                  </a:cubicBezTo>
                  <a:cubicBezTo>
                    <a:pt x="1" y="405"/>
                    <a:pt x="34" y="481"/>
                    <a:pt x="97" y="549"/>
                  </a:cubicBezTo>
                  <a:cubicBezTo>
                    <a:pt x="149" y="602"/>
                    <a:pt x="235" y="644"/>
                    <a:pt x="322" y="644"/>
                  </a:cubicBezTo>
                  <a:cubicBezTo>
                    <a:pt x="326" y="645"/>
                    <a:pt x="330" y="645"/>
                    <a:pt x="335" y="645"/>
                  </a:cubicBezTo>
                  <a:cubicBezTo>
                    <a:pt x="417" y="645"/>
                    <a:pt x="497" y="604"/>
                    <a:pt x="552" y="553"/>
                  </a:cubicBezTo>
                  <a:cubicBezTo>
                    <a:pt x="615" y="500"/>
                    <a:pt x="649" y="414"/>
                    <a:pt x="649" y="328"/>
                  </a:cubicBezTo>
                  <a:cubicBezTo>
                    <a:pt x="653" y="241"/>
                    <a:pt x="620" y="155"/>
                    <a:pt x="567" y="102"/>
                  </a:cubicBezTo>
                  <a:cubicBezTo>
                    <a:pt x="508" y="34"/>
                    <a:pt x="42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81" name="Google Shape;8481;p33"/>
            <p:cNvSpPr/>
            <p:nvPr/>
          </p:nvSpPr>
          <p:spPr>
            <a:xfrm>
              <a:off x="-4508200" y="3516750"/>
              <a:ext cx="16200" cy="16150"/>
            </a:xfrm>
            <a:custGeom>
              <a:avLst/>
              <a:gdLst/>
              <a:ahLst/>
              <a:cxnLst/>
              <a:rect l="l" t="t" r="r" b="b"/>
              <a:pathLst>
                <a:path w="648" h="646" extrusionOk="0">
                  <a:moveTo>
                    <a:pt x="333" y="1"/>
                  </a:moveTo>
                  <a:cubicBezTo>
                    <a:pt x="248" y="1"/>
                    <a:pt x="162" y="32"/>
                    <a:pt x="101" y="94"/>
                  </a:cubicBezTo>
                  <a:cubicBezTo>
                    <a:pt x="34" y="146"/>
                    <a:pt x="1" y="232"/>
                    <a:pt x="1" y="314"/>
                  </a:cubicBezTo>
                  <a:cubicBezTo>
                    <a:pt x="1" y="400"/>
                    <a:pt x="43" y="486"/>
                    <a:pt x="96" y="535"/>
                  </a:cubicBezTo>
                  <a:cubicBezTo>
                    <a:pt x="149" y="597"/>
                    <a:pt x="235" y="645"/>
                    <a:pt x="317" y="645"/>
                  </a:cubicBezTo>
                  <a:cubicBezTo>
                    <a:pt x="417" y="645"/>
                    <a:pt x="494" y="617"/>
                    <a:pt x="547" y="549"/>
                  </a:cubicBezTo>
                  <a:cubicBezTo>
                    <a:pt x="614" y="486"/>
                    <a:pt x="648" y="410"/>
                    <a:pt x="648" y="324"/>
                  </a:cubicBezTo>
                  <a:cubicBezTo>
                    <a:pt x="648" y="242"/>
                    <a:pt x="619" y="165"/>
                    <a:pt x="552" y="88"/>
                  </a:cubicBezTo>
                  <a:cubicBezTo>
                    <a:pt x="496" y="29"/>
                    <a:pt x="415"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82" name="Google Shape;8482;p33"/>
            <p:cNvSpPr/>
            <p:nvPr/>
          </p:nvSpPr>
          <p:spPr>
            <a:xfrm>
              <a:off x="-4476425" y="3549575"/>
              <a:ext cx="16575" cy="16050"/>
            </a:xfrm>
            <a:custGeom>
              <a:avLst/>
              <a:gdLst/>
              <a:ahLst/>
              <a:cxnLst/>
              <a:rect l="l" t="t" r="r" b="b"/>
              <a:pathLst>
                <a:path w="663" h="642" extrusionOk="0">
                  <a:moveTo>
                    <a:pt x="334" y="1"/>
                  </a:moveTo>
                  <a:cubicBezTo>
                    <a:pt x="253" y="1"/>
                    <a:pt x="171" y="30"/>
                    <a:pt x="101" y="90"/>
                  </a:cubicBezTo>
                  <a:cubicBezTo>
                    <a:pt x="39" y="152"/>
                    <a:pt x="5" y="229"/>
                    <a:pt x="5" y="316"/>
                  </a:cubicBezTo>
                  <a:cubicBezTo>
                    <a:pt x="1" y="402"/>
                    <a:pt x="43" y="488"/>
                    <a:pt x="96" y="541"/>
                  </a:cubicBezTo>
                  <a:cubicBezTo>
                    <a:pt x="163" y="608"/>
                    <a:pt x="236" y="642"/>
                    <a:pt x="331" y="642"/>
                  </a:cubicBezTo>
                  <a:cubicBezTo>
                    <a:pt x="418" y="642"/>
                    <a:pt x="504" y="613"/>
                    <a:pt x="548" y="546"/>
                  </a:cubicBezTo>
                  <a:cubicBezTo>
                    <a:pt x="614" y="498"/>
                    <a:pt x="658" y="411"/>
                    <a:pt x="663" y="325"/>
                  </a:cubicBezTo>
                  <a:cubicBezTo>
                    <a:pt x="663" y="239"/>
                    <a:pt x="619" y="163"/>
                    <a:pt x="566" y="95"/>
                  </a:cubicBezTo>
                  <a:cubicBezTo>
                    <a:pt x="502" y="33"/>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83" name="Google Shape;8483;p33"/>
            <p:cNvSpPr/>
            <p:nvPr/>
          </p:nvSpPr>
          <p:spPr>
            <a:xfrm>
              <a:off x="-4444300" y="3582400"/>
              <a:ext cx="16250" cy="16100"/>
            </a:xfrm>
            <a:custGeom>
              <a:avLst/>
              <a:gdLst/>
              <a:ahLst/>
              <a:cxnLst/>
              <a:rect l="l" t="t" r="r" b="b"/>
              <a:pathLst>
                <a:path w="650" h="644" extrusionOk="0">
                  <a:moveTo>
                    <a:pt x="335" y="0"/>
                  </a:moveTo>
                  <a:cubicBezTo>
                    <a:pt x="254" y="0"/>
                    <a:pt x="169" y="32"/>
                    <a:pt x="93" y="101"/>
                  </a:cubicBezTo>
                  <a:cubicBezTo>
                    <a:pt x="40" y="150"/>
                    <a:pt x="7" y="236"/>
                    <a:pt x="1" y="312"/>
                  </a:cubicBezTo>
                  <a:cubicBezTo>
                    <a:pt x="1" y="398"/>
                    <a:pt x="35" y="485"/>
                    <a:pt x="87" y="542"/>
                  </a:cubicBezTo>
                  <a:cubicBezTo>
                    <a:pt x="150" y="606"/>
                    <a:pt x="237" y="639"/>
                    <a:pt x="323" y="644"/>
                  </a:cubicBezTo>
                  <a:cubicBezTo>
                    <a:pt x="410" y="644"/>
                    <a:pt x="496" y="610"/>
                    <a:pt x="539" y="557"/>
                  </a:cubicBezTo>
                  <a:cubicBezTo>
                    <a:pt x="601" y="495"/>
                    <a:pt x="649" y="418"/>
                    <a:pt x="649" y="322"/>
                  </a:cubicBezTo>
                  <a:cubicBezTo>
                    <a:pt x="649" y="236"/>
                    <a:pt x="620" y="159"/>
                    <a:pt x="554" y="97"/>
                  </a:cubicBezTo>
                  <a:cubicBezTo>
                    <a:pt x="495" y="34"/>
                    <a:pt x="417"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84" name="Google Shape;8484;p33"/>
            <p:cNvSpPr/>
            <p:nvPr/>
          </p:nvSpPr>
          <p:spPr>
            <a:xfrm>
              <a:off x="-4412375" y="3615175"/>
              <a:ext cx="16200" cy="16050"/>
            </a:xfrm>
            <a:custGeom>
              <a:avLst/>
              <a:gdLst/>
              <a:ahLst/>
              <a:cxnLst/>
              <a:rect l="l" t="t" r="r" b="b"/>
              <a:pathLst>
                <a:path w="648" h="642" extrusionOk="0">
                  <a:moveTo>
                    <a:pt x="327" y="1"/>
                  </a:moveTo>
                  <a:cubicBezTo>
                    <a:pt x="244" y="1"/>
                    <a:pt x="158" y="32"/>
                    <a:pt x="87" y="101"/>
                  </a:cubicBezTo>
                  <a:cubicBezTo>
                    <a:pt x="34" y="152"/>
                    <a:pt x="1" y="239"/>
                    <a:pt x="1" y="311"/>
                  </a:cubicBezTo>
                  <a:cubicBezTo>
                    <a:pt x="1" y="398"/>
                    <a:pt x="30" y="484"/>
                    <a:pt x="92" y="551"/>
                  </a:cubicBezTo>
                  <a:cubicBezTo>
                    <a:pt x="145" y="608"/>
                    <a:pt x="231" y="637"/>
                    <a:pt x="317" y="642"/>
                  </a:cubicBezTo>
                  <a:cubicBezTo>
                    <a:pt x="404" y="642"/>
                    <a:pt x="490" y="613"/>
                    <a:pt x="548" y="555"/>
                  </a:cubicBezTo>
                  <a:cubicBezTo>
                    <a:pt x="601" y="504"/>
                    <a:pt x="643" y="422"/>
                    <a:pt x="643" y="321"/>
                  </a:cubicBezTo>
                  <a:cubicBezTo>
                    <a:pt x="648" y="234"/>
                    <a:pt x="615" y="163"/>
                    <a:pt x="552" y="95"/>
                  </a:cubicBezTo>
                  <a:cubicBezTo>
                    <a:pt x="494" y="34"/>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85" name="Google Shape;8485;p33"/>
            <p:cNvSpPr/>
            <p:nvPr/>
          </p:nvSpPr>
          <p:spPr>
            <a:xfrm>
              <a:off x="-4380575" y="3648150"/>
              <a:ext cx="16200" cy="16075"/>
            </a:xfrm>
            <a:custGeom>
              <a:avLst/>
              <a:gdLst/>
              <a:ahLst/>
              <a:cxnLst/>
              <a:rect l="l" t="t" r="r" b="b"/>
              <a:pathLst>
                <a:path w="648" h="643" extrusionOk="0">
                  <a:moveTo>
                    <a:pt x="327" y="0"/>
                  </a:moveTo>
                  <a:cubicBezTo>
                    <a:pt x="240" y="0"/>
                    <a:pt x="155" y="29"/>
                    <a:pt x="100" y="82"/>
                  </a:cubicBezTo>
                  <a:cubicBezTo>
                    <a:pt x="33" y="144"/>
                    <a:pt x="5" y="230"/>
                    <a:pt x="0" y="317"/>
                  </a:cubicBezTo>
                  <a:cubicBezTo>
                    <a:pt x="0" y="394"/>
                    <a:pt x="29" y="480"/>
                    <a:pt x="96" y="542"/>
                  </a:cubicBezTo>
                  <a:cubicBezTo>
                    <a:pt x="158" y="600"/>
                    <a:pt x="235" y="642"/>
                    <a:pt x="321" y="642"/>
                  </a:cubicBezTo>
                  <a:cubicBezTo>
                    <a:pt x="326" y="643"/>
                    <a:pt x="330" y="643"/>
                    <a:pt x="334" y="643"/>
                  </a:cubicBezTo>
                  <a:cubicBezTo>
                    <a:pt x="416" y="643"/>
                    <a:pt x="497" y="602"/>
                    <a:pt x="547" y="551"/>
                  </a:cubicBezTo>
                  <a:cubicBezTo>
                    <a:pt x="614" y="489"/>
                    <a:pt x="647" y="412"/>
                    <a:pt x="647" y="326"/>
                  </a:cubicBezTo>
                  <a:cubicBezTo>
                    <a:pt x="647" y="230"/>
                    <a:pt x="618" y="144"/>
                    <a:pt x="567" y="95"/>
                  </a:cubicBezTo>
                  <a:cubicBezTo>
                    <a:pt x="506" y="30"/>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86" name="Google Shape;8486;p33"/>
            <p:cNvSpPr/>
            <p:nvPr/>
          </p:nvSpPr>
          <p:spPr>
            <a:xfrm>
              <a:off x="-4348800" y="3680950"/>
              <a:ext cx="16350" cy="16150"/>
            </a:xfrm>
            <a:custGeom>
              <a:avLst/>
              <a:gdLst/>
              <a:ahLst/>
              <a:cxnLst/>
              <a:rect l="l" t="t" r="r" b="b"/>
              <a:pathLst>
                <a:path w="654" h="646" extrusionOk="0">
                  <a:moveTo>
                    <a:pt x="328" y="0"/>
                  </a:moveTo>
                  <a:cubicBezTo>
                    <a:pt x="242" y="0"/>
                    <a:pt x="159" y="32"/>
                    <a:pt x="106" y="89"/>
                  </a:cubicBezTo>
                  <a:cubicBezTo>
                    <a:pt x="49" y="141"/>
                    <a:pt x="5" y="227"/>
                    <a:pt x="5" y="314"/>
                  </a:cubicBezTo>
                  <a:cubicBezTo>
                    <a:pt x="0" y="400"/>
                    <a:pt x="34" y="477"/>
                    <a:pt x="96" y="544"/>
                  </a:cubicBezTo>
                  <a:cubicBezTo>
                    <a:pt x="159" y="607"/>
                    <a:pt x="246" y="641"/>
                    <a:pt x="332" y="645"/>
                  </a:cubicBezTo>
                  <a:cubicBezTo>
                    <a:pt x="408" y="645"/>
                    <a:pt x="494" y="612"/>
                    <a:pt x="547" y="550"/>
                  </a:cubicBezTo>
                  <a:cubicBezTo>
                    <a:pt x="614" y="497"/>
                    <a:pt x="649" y="410"/>
                    <a:pt x="649" y="324"/>
                  </a:cubicBezTo>
                  <a:cubicBezTo>
                    <a:pt x="653" y="238"/>
                    <a:pt x="620" y="151"/>
                    <a:pt x="567" y="98"/>
                  </a:cubicBezTo>
                  <a:cubicBezTo>
                    <a:pt x="502" y="31"/>
                    <a:pt x="41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87" name="Google Shape;8487;p33"/>
            <p:cNvSpPr/>
            <p:nvPr/>
          </p:nvSpPr>
          <p:spPr>
            <a:xfrm>
              <a:off x="-4316650" y="3713700"/>
              <a:ext cx="16200" cy="16125"/>
            </a:xfrm>
            <a:custGeom>
              <a:avLst/>
              <a:gdLst/>
              <a:ahLst/>
              <a:cxnLst/>
              <a:rect l="l" t="t" r="r" b="b"/>
              <a:pathLst>
                <a:path w="648" h="645" extrusionOk="0">
                  <a:moveTo>
                    <a:pt x="314" y="0"/>
                  </a:moveTo>
                  <a:cubicBezTo>
                    <a:pt x="230" y="0"/>
                    <a:pt x="150" y="28"/>
                    <a:pt x="101" y="79"/>
                  </a:cubicBezTo>
                  <a:cubicBezTo>
                    <a:pt x="38" y="146"/>
                    <a:pt x="0" y="232"/>
                    <a:pt x="0" y="319"/>
                  </a:cubicBezTo>
                  <a:cubicBezTo>
                    <a:pt x="0" y="405"/>
                    <a:pt x="29" y="491"/>
                    <a:pt x="82" y="544"/>
                  </a:cubicBezTo>
                  <a:cubicBezTo>
                    <a:pt x="149" y="611"/>
                    <a:pt x="220" y="645"/>
                    <a:pt x="322" y="645"/>
                  </a:cubicBezTo>
                  <a:cubicBezTo>
                    <a:pt x="408" y="645"/>
                    <a:pt x="480" y="616"/>
                    <a:pt x="547" y="549"/>
                  </a:cubicBezTo>
                  <a:cubicBezTo>
                    <a:pt x="614" y="487"/>
                    <a:pt x="648" y="414"/>
                    <a:pt x="648" y="328"/>
                  </a:cubicBezTo>
                  <a:cubicBezTo>
                    <a:pt x="648" y="242"/>
                    <a:pt x="610" y="151"/>
                    <a:pt x="557" y="98"/>
                  </a:cubicBezTo>
                  <a:cubicBezTo>
                    <a:pt x="495" y="31"/>
                    <a:pt x="40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88" name="Google Shape;8488;p33"/>
            <p:cNvSpPr/>
            <p:nvPr/>
          </p:nvSpPr>
          <p:spPr>
            <a:xfrm>
              <a:off x="-4284875" y="3746725"/>
              <a:ext cx="16350" cy="15875"/>
            </a:xfrm>
            <a:custGeom>
              <a:avLst/>
              <a:gdLst/>
              <a:ahLst/>
              <a:cxnLst/>
              <a:rect l="l" t="t" r="r" b="b"/>
              <a:pathLst>
                <a:path w="654" h="635" extrusionOk="0">
                  <a:moveTo>
                    <a:pt x="327" y="0"/>
                  </a:moveTo>
                  <a:cubicBezTo>
                    <a:pt x="240" y="0"/>
                    <a:pt x="155" y="29"/>
                    <a:pt x="107" y="82"/>
                  </a:cubicBezTo>
                  <a:cubicBezTo>
                    <a:pt x="39" y="135"/>
                    <a:pt x="5" y="222"/>
                    <a:pt x="5" y="308"/>
                  </a:cubicBezTo>
                  <a:cubicBezTo>
                    <a:pt x="1" y="395"/>
                    <a:pt x="34" y="481"/>
                    <a:pt x="96" y="548"/>
                  </a:cubicBezTo>
                  <a:cubicBezTo>
                    <a:pt x="149" y="601"/>
                    <a:pt x="236" y="634"/>
                    <a:pt x="322" y="634"/>
                  </a:cubicBezTo>
                  <a:cubicBezTo>
                    <a:pt x="408" y="634"/>
                    <a:pt x="485" y="605"/>
                    <a:pt x="548" y="543"/>
                  </a:cubicBezTo>
                  <a:cubicBezTo>
                    <a:pt x="614" y="475"/>
                    <a:pt x="648" y="404"/>
                    <a:pt x="648" y="317"/>
                  </a:cubicBezTo>
                  <a:cubicBezTo>
                    <a:pt x="654" y="231"/>
                    <a:pt x="619" y="154"/>
                    <a:pt x="557" y="87"/>
                  </a:cubicBezTo>
                  <a:cubicBezTo>
                    <a:pt x="500" y="28"/>
                    <a:pt x="412"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89" name="Google Shape;8489;p33"/>
            <p:cNvSpPr/>
            <p:nvPr/>
          </p:nvSpPr>
          <p:spPr>
            <a:xfrm>
              <a:off x="-4252975" y="3779450"/>
              <a:ext cx="16225" cy="16250"/>
            </a:xfrm>
            <a:custGeom>
              <a:avLst/>
              <a:gdLst/>
              <a:ahLst/>
              <a:cxnLst/>
              <a:rect l="l" t="t" r="r" b="b"/>
              <a:pathLst>
                <a:path w="649" h="650" extrusionOk="0">
                  <a:moveTo>
                    <a:pt x="316" y="0"/>
                  </a:moveTo>
                  <a:cubicBezTo>
                    <a:pt x="237" y="0"/>
                    <a:pt x="159" y="28"/>
                    <a:pt x="102" y="83"/>
                  </a:cubicBezTo>
                  <a:cubicBezTo>
                    <a:pt x="34" y="151"/>
                    <a:pt x="1" y="231"/>
                    <a:pt x="1" y="318"/>
                  </a:cubicBezTo>
                  <a:cubicBezTo>
                    <a:pt x="1" y="395"/>
                    <a:pt x="29" y="481"/>
                    <a:pt x="97" y="548"/>
                  </a:cubicBezTo>
                  <a:cubicBezTo>
                    <a:pt x="159" y="611"/>
                    <a:pt x="231" y="645"/>
                    <a:pt x="317" y="649"/>
                  </a:cubicBezTo>
                  <a:cubicBezTo>
                    <a:pt x="404" y="649"/>
                    <a:pt x="481" y="605"/>
                    <a:pt x="548" y="554"/>
                  </a:cubicBezTo>
                  <a:cubicBezTo>
                    <a:pt x="615" y="490"/>
                    <a:pt x="644" y="414"/>
                    <a:pt x="649" y="328"/>
                  </a:cubicBezTo>
                  <a:cubicBezTo>
                    <a:pt x="649" y="231"/>
                    <a:pt x="605" y="145"/>
                    <a:pt x="552" y="102"/>
                  </a:cubicBezTo>
                  <a:cubicBezTo>
                    <a:pt x="492" y="34"/>
                    <a:pt x="404"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90" name="Google Shape;8490;p33"/>
            <p:cNvSpPr/>
            <p:nvPr/>
          </p:nvSpPr>
          <p:spPr>
            <a:xfrm>
              <a:off x="-4221200" y="3812300"/>
              <a:ext cx="16250" cy="16125"/>
            </a:xfrm>
            <a:custGeom>
              <a:avLst/>
              <a:gdLst/>
              <a:ahLst/>
              <a:cxnLst/>
              <a:rect l="l" t="t" r="r" b="b"/>
              <a:pathLst>
                <a:path w="650" h="645" extrusionOk="0">
                  <a:moveTo>
                    <a:pt x="328" y="1"/>
                  </a:moveTo>
                  <a:cubicBezTo>
                    <a:pt x="242" y="1"/>
                    <a:pt x="156" y="29"/>
                    <a:pt x="102" y="84"/>
                  </a:cubicBezTo>
                  <a:cubicBezTo>
                    <a:pt x="49" y="146"/>
                    <a:pt x="7" y="218"/>
                    <a:pt x="7" y="319"/>
                  </a:cubicBezTo>
                  <a:cubicBezTo>
                    <a:pt x="1" y="405"/>
                    <a:pt x="35" y="478"/>
                    <a:pt x="98" y="544"/>
                  </a:cubicBezTo>
                  <a:cubicBezTo>
                    <a:pt x="150" y="611"/>
                    <a:pt x="237" y="644"/>
                    <a:pt x="323" y="644"/>
                  </a:cubicBezTo>
                  <a:cubicBezTo>
                    <a:pt x="410" y="644"/>
                    <a:pt x="496" y="616"/>
                    <a:pt x="563" y="554"/>
                  </a:cubicBezTo>
                  <a:cubicBezTo>
                    <a:pt x="616" y="487"/>
                    <a:pt x="649" y="400"/>
                    <a:pt x="649" y="328"/>
                  </a:cubicBezTo>
                  <a:cubicBezTo>
                    <a:pt x="649" y="241"/>
                    <a:pt x="620" y="150"/>
                    <a:pt x="567" y="98"/>
                  </a:cubicBezTo>
                  <a:cubicBezTo>
                    <a:pt x="509" y="32"/>
                    <a:pt x="418"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91" name="Google Shape;8491;p33"/>
            <p:cNvSpPr/>
            <p:nvPr/>
          </p:nvSpPr>
          <p:spPr>
            <a:xfrm>
              <a:off x="-4189275" y="3845100"/>
              <a:ext cx="16200" cy="16075"/>
            </a:xfrm>
            <a:custGeom>
              <a:avLst/>
              <a:gdLst/>
              <a:ahLst/>
              <a:cxnLst/>
              <a:rect l="l" t="t" r="r" b="b"/>
              <a:pathLst>
                <a:path w="648" h="643" extrusionOk="0">
                  <a:moveTo>
                    <a:pt x="333" y="0"/>
                  </a:moveTo>
                  <a:cubicBezTo>
                    <a:pt x="248" y="0"/>
                    <a:pt x="163" y="32"/>
                    <a:pt x="101" y="91"/>
                  </a:cubicBezTo>
                  <a:cubicBezTo>
                    <a:pt x="34" y="144"/>
                    <a:pt x="1" y="231"/>
                    <a:pt x="1" y="317"/>
                  </a:cubicBezTo>
                  <a:cubicBezTo>
                    <a:pt x="1" y="403"/>
                    <a:pt x="43" y="490"/>
                    <a:pt x="96" y="542"/>
                  </a:cubicBezTo>
                  <a:cubicBezTo>
                    <a:pt x="149" y="609"/>
                    <a:pt x="231" y="643"/>
                    <a:pt x="317" y="643"/>
                  </a:cubicBezTo>
                  <a:cubicBezTo>
                    <a:pt x="404" y="643"/>
                    <a:pt x="490" y="614"/>
                    <a:pt x="557" y="552"/>
                  </a:cubicBezTo>
                  <a:cubicBezTo>
                    <a:pt x="610" y="490"/>
                    <a:pt x="643" y="413"/>
                    <a:pt x="648" y="326"/>
                  </a:cubicBezTo>
                  <a:cubicBezTo>
                    <a:pt x="648" y="240"/>
                    <a:pt x="615" y="163"/>
                    <a:pt x="552" y="87"/>
                  </a:cubicBezTo>
                  <a:cubicBezTo>
                    <a:pt x="492" y="28"/>
                    <a:pt x="413"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92" name="Google Shape;8492;p33"/>
            <p:cNvSpPr/>
            <p:nvPr/>
          </p:nvSpPr>
          <p:spPr>
            <a:xfrm>
              <a:off x="-4157475" y="3878025"/>
              <a:ext cx="16575" cy="16025"/>
            </a:xfrm>
            <a:custGeom>
              <a:avLst/>
              <a:gdLst/>
              <a:ahLst/>
              <a:cxnLst/>
              <a:rect l="l" t="t" r="r" b="b"/>
              <a:pathLst>
                <a:path w="663" h="641" extrusionOk="0">
                  <a:moveTo>
                    <a:pt x="327" y="0"/>
                  </a:moveTo>
                  <a:cubicBezTo>
                    <a:pt x="246" y="0"/>
                    <a:pt x="165" y="28"/>
                    <a:pt x="100" y="84"/>
                  </a:cubicBezTo>
                  <a:cubicBezTo>
                    <a:pt x="48" y="151"/>
                    <a:pt x="5" y="223"/>
                    <a:pt x="0" y="309"/>
                  </a:cubicBezTo>
                  <a:cubicBezTo>
                    <a:pt x="0" y="396"/>
                    <a:pt x="43" y="473"/>
                    <a:pt x="96" y="540"/>
                  </a:cubicBezTo>
                  <a:cubicBezTo>
                    <a:pt x="158" y="602"/>
                    <a:pt x="235" y="635"/>
                    <a:pt x="331" y="641"/>
                  </a:cubicBezTo>
                  <a:cubicBezTo>
                    <a:pt x="417" y="641"/>
                    <a:pt x="503" y="606"/>
                    <a:pt x="561" y="544"/>
                  </a:cubicBezTo>
                  <a:cubicBezTo>
                    <a:pt x="624" y="482"/>
                    <a:pt x="658" y="405"/>
                    <a:pt x="658" y="318"/>
                  </a:cubicBezTo>
                  <a:cubicBezTo>
                    <a:pt x="662" y="232"/>
                    <a:pt x="629" y="156"/>
                    <a:pt x="567" y="94"/>
                  </a:cubicBezTo>
                  <a:cubicBezTo>
                    <a:pt x="499" y="32"/>
                    <a:pt x="41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93" name="Google Shape;8493;p33"/>
            <p:cNvSpPr/>
            <p:nvPr/>
          </p:nvSpPr>
          <p:spPr>
            <a:xfrm>
              <a:off x="-4125325" y="3910800"/>
              <a:ext cx="16200" cy="16000"/>
            </a:xfrm>
            <a:custGeom>
              <a:avLst/>
              <a:gdLst/>
              <a:ahLst/>
              <a:cxnLst/>
              <a:rect l="l" t="t" r="r" b="b"/>
              <a:pathLst>
                <a:path w="648" h="640" extrusionOk="0">
                  <a:moveTo>
                    <a:pt x="319" y="0"/>
                  </a:moveTo>
                  <a:cubicBezTo>
                    <a:pt x="239" y="0"/>
                    <a:pt x="159" y="29"/>
                    <a:pt x="100" y="88"/>
                  </a:cubicBezTo>
                  <a:cubicBezTo>
                    <a:pt x="34" y="150"/>
                    <a:pt x="0" y="227"/>
                    <a:pt x="0" y="313"/>
                  </a:cubicBezTo>
                  <a:cubicBezTo>
                    <a:pt x="0" y="409"/>
                    <a:pt x="29" y="481"/>
                    <a:pt x="81" y="539"/>
                  </a:cubicBezTo>
                  <a:cubicBezTo>
                    <a:pt x="149" y="606"/>
                    <a:pt x="220" y="639"/>
                    <a:pt x="322" y="639"/>
                  </a:cubicBezTo>
                  <a:cubicBezTo>
                    <a:pt x="408" y="639"/>
                    <a:pt x="479" y="610"/>
                    <a:pt x="547" y="544"/>
                  </a:cubicBezTo>
                  <a:cubicBezTo>
                    <a:pt x="614" y="491"/>
                    <a:pt x="647" y="404"/>
                    <a:pt x="647" y="322"/>
                  </a:cubicBezTo>
                  <a:cubicBezTo>
                    <a:pt x="647" y="245"/>
                    <a:pt x="619" y="159"/>
                    <a:pt x="552" y="92"/>
                  </a:cubicBezTo>
                  <a:cubicBezTo>
                    <a:pt x="488" y="31"/>
                    <a:pt x="403"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94" name="Google Shape;8494;p33"/>
            <p:cNvSpPr/>
            <p:nvPr/>
          </p:nvSpPr>
          <p:spPr>
            <a:xfrm>
              <a:off x="-4093550" y="3943700"/>
              <a:ext cx="16325" cy="16100"/>
            </a:xfrm>
            <a:custGeom>
              <a:avLst/>
              <a:gdLst/>
              <a:ahLst/>
              <a:cxnLst/>
              <a:rect l="l" t="t" r="r" b="b"/>
              <a:pathLst>
                <a:path w="653" h="644" extrusionOk="0">
                  <a:moveTo>
                    <a:pt x="321" y="1"/>
                  </a:moveTo>
                  <a:cubicBezTo>
                    <a:pt x="237" y="1"/>
                    <a:pt x="155" y="29"/>
                    <a:pt x="101" y="81"/>
                  </a:cubicBezTo>
                  <a:cubicBezTo>
                    <a:pt x="38" y="144"/>
                    <a:pt x="5" y="230"/>
                    <a:pt x="0" y="317"/>
                  </a:cubicBezTo>
                  <a:cubicBezTo>
                    <a:pt x="0" y="393"/>
                    <a:pt x="34" y="479"/>
                    <a:pt x="96" y="547"/>
                  </a:cubicBezTo>
                  <a:cubicBezTo>
                    <a:pt x="158" y="599"/>
                    <a:pt x="235" y="643"/>
                    <a:pt x="322" y="643"/>
                  </a:cubicBezTo>
                  <a:cubicBezTo>
                    <a:pt x="326" y="643"/>
                    <a:pt x="330" y="643"/>
                    <a:pt x="335" y="643"/>
                  </a:cubicBezTo>
                  <a:cubicBezTo>
                    <a:pt x="417" y="643"/>
                    <a:pt x="497" y="602"/>
                    <a:pt x="547" y="552"/>
                  </a:cubicBezTo>
                  <a:cubicBezTo>
                    <a:pt x="614" y="490"/>
                    <a:pt x="648" y="403"/>
                    <a:pt x="648" y="326"/>
                  </a:cubicBezTo>
                  <a:cubicBezTo>
                    <a:pt x="652" y="240"/>
                    <a:pt x="619" y="153"/>
                    <a:pt x="566" y="100"/>
                  </a:cubicBezTo>
                  <a:cubicBezTo>
                    <a:pt x="500" y="32"/>
                    <a:pt x="40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95" name="Google Shape;8495;p33"/>
            <p:cNvSpPr/>
            <p:nvPr/>
          </p:nvSpPr>
          <p:spPr>
            <a:xfrm>
              <a:off x="-4061650" y="3976450"/>
              <a:ext cx="16225" cy="16200"/>
            </a:xfrm>
            <a:custGeom>
              <a:avLst/>
              <a:gdLst/>
              <a:ahLst/>
              <a:cxnLst/>
              <a:rect l="l" t="t" r="r" b="b"/>
              <a:pathLst>
                <a:path w="649" h="648" extrusionOk="0">
                  <a:moveTo>
                    <a:pt x="320" y="1"/>
                  </a:moveTo>
                  <a:cubicBezTo>
                    <a:pt x="235" y="1"/>
                    <a:pt x="153" y="29"/>
                    <a:pt x="111" y="81"/>
                  </a:cubicBezTo>
                  <a:cubicBezTo>
                    <a:pt x="44" y="148"/>
                    <a:pt x="0" y="221"/>
                    <a:pt x="0" y="316"/>
                  </a:cubicBezTo>
                  <a:cubicBezTo>
                    <a:pt x="0" y="402"/>
                    <a:pt x="38" y="480"/>
                    <a:pt x="91" y="546"/>
                  </a:cubicBezTo>
                  <a:cubicBezTo>
                    <a:pt x="144" y="599"/>
                    <a:pt x="231" y="642"/>
                    <a:pt x="317" y="648"/>
                  </a:cubicBezTo>
                  <a:cubicBezTo>
                    <a:pt x="403" y="648"/>
                    <a:pt x="481" y="613"/>
                    <a:pt x="557" y="551"/>
                  </a:cubicBezTo>
                  <a:cubicBezTo>
                    <a:pt x="609" y="489"/>
                    <a:pt x="643" y="402"/>
                    <a:pt x="649" y="325"/>
                  </a:cubicBezTo>
                  <a:cubicBezTo>
                    <a:pt x="649" y="239"/>
                    <a:pt x="620" y="153"/>
                    <a:pt x="562" y="101"/>
                  </a:cubicBezTo>
                  <a:cubicBezTo>
                    <a:pt x="503" y="32"/>
                    <a:pt x="409"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96" name="Google Shape;8496;p33"/>
            <p:cNvSpPr/>
            <p:nvPr/>
          </p:nvSpPr>
          <p:spPr>
            <a:xfrm>
              <a:off x="-4029875" y="4009400"/>
              <a:ext cx="16225" cy="15975"/>
            </a:xfrm>
            <a:custGeom>
              <a:avLst/>
              <a:gdLst/>
              <a:ahLst/>
              <a:cxnLst/>
              <a:rect l="l" t="t" r="r" b="b"/>
              <a:pathLst>
                <a:path w="649" h="639" extrusionOk="0">
                  <a:moveTo>
                    <a:pt x="337" y="0"/>
                  </a:moveTo>
                  <a:cubicBezTo>
                    <a:pt x="254" y="0"/>
                    <a:pt x="169" y="29"/>
                    <a:pt x="102" y="87"/>
                  </a:cubicBezTo>
                  <a:cubicBezTo>
                    <a:pt x="49" y="140"/>
                    <a:pt x="5" y="227"/>
                    <a:pt x="1" y="313"/>
                  </a:cubicBezTo>
                  <a:cubicBezTo>
                    <a:pt x="1" y="399"/>
                    <a:pt x="44" y="486"/>
                    <a:pt x="97" y="539"/>
                  </a:cubicBezTo>
                  <a:cubicBezTo>
                    <a:pt x="149" y="606"/>
                    <a:pt x="235" y="639"/>
                    <a:pt x="332" y="639"/>
                  </a:cubicBezTo>
                  <a:cubicBezTo>
                    <a:pt x="419" y="639"/>
                    <a:pt x="495" y="610"/>
                    <a:pt x="558" y="543"/>
                  </a:cubicBezTo>
                  <a:cubicBezTo>
                    <a:pt x="615" y="481"/>
                    <a:pt x="649" y="409"/>
                    <a:pt x="649" y="322"/>
                  </a:cubicBezTo>
                  <a:cubicBezTo>
                    <a:pt x="649" y="236"/>
                    <a:pt x="620" y="159"/>
                    <a:pt x="558" y="83"/>
                  </a:cubicBezTo>
                  <a:cubicBezTo>
                    <a:pt x="498" y="28"/>
                    <a:pt x="41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97" name="Google Shape;8497;p33"/>
            <p:cNvSpPr/>
            <p:nvPr/>
          </p:nvSpPr>
          <p:spPr>
            <a:xfrm>
              <a:off x="-4537975" y="3322125"/>
              <a:ext cx="16250" cy="16100"/>
            </a:xfrm>
            <a:custGeom>
              <a:avLst/>
              <a:gdLst/>
              <a:ahLst/>
              <a:cxnLst/>
              <a:rect l="l" t="t" r="r" b="b"/>
              <a:pathLst>
                <a:path w="650" h="644" extrusionOk="0">
                  <a:moveTo>
                    <a:pt x="323" y="1"/>
                  </a:moveTo>
                  <a:cubicBezTo>
                    <a:pt x="240" y="1"/>
                    <a:pt x="157" y="30"/>
                    <a:pt x="102" y="82"/>
                  </a:cubicBezTo>
                  <a:cubicBezTo>
                    <a:pt x="34" y="144"/>
                    <a:pt x="1" y="231"/>
                    <a:pt x="1" y="317"/>
                  </a:cubicBezTo>
                  <a:cubicBezTo>
                    <a:pt x="1" y="394"/>
                    <a:pt x="30" y="480"/>
                    <a:pt x="98" y="543"/>
                  </a:cubicBezTo>
                  <a:cubicBezTo>
                    <a:pt x="160" y="609"/>
                    <a:pt x="231" y="643"/>
                    <a:pt x="318" y="643"/>
                  </a:cubicBezTo>
                  <a:cubicBezTo>
                    <a:pt x="322" y="643"/>
                    <a:pt x="326" y="643"/>
                    <a:pt x="330" y="643"/>
                  </a:cubicBezTo>
                  <a:cubicBezTo>
                    <a:pt x="413" y="643"/>
                    <a:pt x="497" y="602"/>
                    <a:pt x="548" y="552"/>
                  </a:cubicBezTo>
                  <a:cubicBezTo>
                    <a:pt x="616" y="490"/>
                    <a:pt x="645" y="413"/>
                    <a:pt x="649" y="326"/>
                  </a:cubicBezTo>
                  <a:cubicBezTo>
                    <a:pt x="649" y="231"/>
                    <a:pt x="620" y="153"/>
                    <a:pt x="552" y="96"/>
                  </a:cubicBezTo>
                  <a:cubicBezTo>
                    <a:pt x="494" y="31"/>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98" name="Google Shape;8498;p33"/>
            <p:cNvSpPr/>
            <p:nvPr/>
          </p:nvSpPr>
          <p:spPr>
            <a:xfrm>
              <a:off x="-4506175" y="3354975"/>
              <a:ext cx="16225" cy="16100"/>
            </a:xfrm>
            <a:custGeom>
              <a:avLst/>
              <a:gdLst/>
              <a:ahLst/>
              <a:cxnLst/>
              <a:rect l="l" t="t" r="r" b="b"/>
              <a:pathLst>
                <a:path w="649" h="644" extrusionOk="0">
                  <a:moveTo>
                    <a:pt x="338" y="1"/>
                  </a:moveTo>
                  <a:cubicBezTo>
                    <a:pt x="252" y="1"/>
                    <a:pt x="164" y="32"/>
                    <a:pt x="101" y="92"/>
                  </a:cubicBezTo>
                  <a:cubicBezTo>
                    <a:pt x="39" y="139"/>
                    <a:pt x="6" y="226"/>
                    <a:pt x="6" y="312"/>
                  </a:cubicBezTo>
                  <a:cubicBezTo>
                    <a:pt x="0" y="399"/>
                    <a:pt x="35" y="476"/>
                    <a:pt x="97" y="542"/>
                  </a:cubicBezTo>
                  <a:cubicBezTo>
                    <a:pt x="150" y="606"/>
                    <a:pt x="236" y="644"/>
                    <a:pt x="323" y="644"/>
                  </a:cubicBezTo>
                  <a:cubicBezTo>
                    <a:pt x="418" y="644"/>
                    <a:pt x="495" y="615"/>
                    <a:pt x="562" y="548"/>
                  </a:cubicBezTo>
                  <a:cubicBezTo>
                    <a:pt x="615" y="485"/>
                    <a:pt x="648" y="409"/>
                    <a:pt x="648" y="323"/>
                  </a:cubicBezTo>
                  <a:cubicBezTo>
                    <a:pt x="648" y="236"/>
                    <a:pt x="620" y="150"/>
                    <a:pt x="567" y="97"/>
                  </a:cubicBezTo>
                  <a:cubicBezTo>
                    <a:pt x="509" y="32"/>
                    <a:pt x="4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499" name="Google Shape;8499;p33"/>
            <p:cNvSpPr/>
            <p:nvPr/>
          </p:nvSpPr>
          <p:spPr>
            <a:xfrm>
              <a:off x="-4474250" y="3387725"/>
              <a:ext cx="16200" cy="16100"/>
            </a:xfrm>
            <a:custGeom>
              <a:avLst/>
              <a:gdLst/>
              <a:ahLst/>
              <a:cxnLst/>
              <a:rect l="l" t="t" r="r" b="b"/>
              <a:pathLst>
                <a:path w="648" h="644" extrusionOk="0">
                  <a:moveTo>
                    <a:pt x="329" y="0"/>
                  </a:moveTo>
                  <a:cubicBezTo>
                    <a:pt x="250" y="0"/>
                    <a:pt x="170" y="29"/>
                    <a:pt x="100" y="91"/>
                  </a:cubicBezTo>
                  <a:cubicBezTo>
                    <a:pt x="33" y="154"/>
                    <a:pt x="0" y="231"/>
                    <a:pt x="0" y="317"/>
                  </a:cubicBezTo>
                  <a:cubicBezTo>
                    <a:pt x="0" y="404"/>
                    <a:pt x="29" y="490"/>
                    <a:pt x="96" y="543"/>
                  </a:cubicBezTo>
                  <a:cubicBezTo>
                    <a:pt x="158" y="610"/>
                    <a:pt x="244" y="643"/>
                    <a:pt x="331" y="643"/>
                  </a:cubicBezTo>
                  <a:cubicBezTo>
                    <a:pt x="417" y="643"/>
                    <a:pt x="489" y="614"/>
                    <a:pt x="547" y="562"/>
                  </a:cubicBezTo>
                  <a:cubicBezTo>
                    <a:pt x="609" y="494"/>
                    <a:pt x="643" y="413"/>
                    <a:pt x="647" y="326"/>
                  </a:cubicBezTo>
                  <a:cubicBezTo>
                    <a:pt x="647" y="240"/>
                    <a:pt x="614" y="154"/>
                    <a:pt x="561" y="96"/>
                  </a:cubicBezTo>
                  <a:cubicBezTo>
                    <a:pt x="496" y="34"/>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00" name="Google Shape;8500;p33"/>
            <p:cNvSpPr/>
            <p:nvPr/>
          </p:nvSpPr>
          <p:spPr>
            <a:xfrm>
              <a:off x="-4442475" y="3420525"/>
              <a:ext cx="16575" cy="16050"/>
            </a:xfrm>
            <a:custGeom>
              <a:avLst/>
              <a:gdLst/>
              <a:ahLst/>
              <a:cxnLst/>
              <a:rect l="l" t="t" r="r" b="b"/>
              <a:pathLst>
                <a:path w="663" h="642" extrusionOk="0">
                  <a:moveTo>
                    <a:pt x="338" y="1"/>
                  </a:moveTo>
                  <a:cubicBezTo>
                    <a:pt x="253" y="1"/>
                    <a:pt x="169" y="32"/>
                    <a:pt x="115" y="90"/>
                  </a:cubicBezTo>
                  <a:cubicBezTo>
                    <a:pt x="49" y="143"/>
                    <a:pt x="5" y="229"/>
                    <a:pt x="0" y="316"/>
                  </a:cubicBezTo>
                  <a:cubicBezTo>
                    <a:pt x="0" y="402"/>
                    <a:pt x="43" y="478"/>
                    <a:pt x="106" y="555"/>
                  </a:cubicBezTo>
                  <a:cubicBezTo>
                    <a:pt x="158" y="608"/>
                    <a:pt x="244" y="641"/>
                    <a:pt x="331" y="641"/>
                  </a:cubicBezTo>
                  <a:cubicBezTo>
                    <a:pt x="336" y="642"/>
                    <a:pt x="340" y="642"/>
                    <a:pt x="345" y="642"/>
                  </a:cubicBezTo>
                  <a:cubicBezTo>
                    <a:pt x="418" y="642"/>
                    <a:pt x="498" y="609"/>
                    <a:pt x="561" y="550"/>
                  </a:cubicBezTo>
                  <a:cubicBezTo>
                    <a:pt x="624" y="488"/>
                    <a:pt x="658" y="411"/>
                    <a:pt x="658" y="325"/>
                  </a:cubicBezTo>
                  <a:cubicBezTo>
                    <a:pt x="662" y="238"/>
                    <a:pt x="619" y="152"/>
                    <a:pt x="567" y="99"/>
                  </a:cubicBezTo>
                  <a:cubicBezTo>
                    <a:pt x="509" y="32"/>
                    <a:pt x="423"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01" name="Google Shape;8501;p33"/>
            <p:cNvSpPr/>
            <p:nvPr/>
          </p:nvSpPr>
          <p:spPr>
            <a:xfrm>
              <a:off x="-4410325" y="3453425"/>
              <a:ext cx="16200" cy="16025"/>
            </a:xfrm>
            <a:custGeom>
              <a:avLst/>
              <a:gdLst/>
              <a:ahLst/>
              <a:cxnLst/>
              <a:rect l="l" t="t" r="r" b="b"/>
              <a:pathLst>
                <a:path w="648" h="641" extrusionOk="0">
                  <a:moveTo>
                    <a:pt x="318" y="1"/>
                  </a:moveTo>
                  <a:cubicBezTo>
                    <a:pt x="236" y="1"/>
                    <a:pt x="153" y="28"/>
                    <a:pt x="92" y="83"/>
                  </a:cubicBezTo>
                  <a:cubicBezTo>
                    <a:pt x="34" y="151"/>
                    <a:pt x="1" y="237"/>
                    <a:pt x="1" y="309"/>
                  </a:cubicBezTo>
                  <a:cubicBezTo>
                    <a:pt x="1" y="395"/>
                    <a:pt x="29" y="472"/>
                    <a:pt x="96" y="548"/>
                  </a:cubicBezTo>
                  <a:cubicBezTo>
                    <a:pt x="149" y="606"/>
                    <a:pt x="235" y="635"/>
                    <a:pt x="322" y="640"/>
                  </a:cubicBezTo>
                  <a:cubicBezTo>
                    <a:pt x="408" y="640"/>
                    <a:pt x="495" y="612"/>
                    <a:pt x="548" y="544"/>
                  </a:cubicBezTo>
                  <a:cubicBezTo>
                    <a:pt x="614" y="491"/>
                    <a:pt x="648" y="404"/>
                    <a:pt x="648" y="318"/>
                  </a:cubicBezTo>
                  <a:cubicBezTo>
                    <a:pt x="648" y="232"/>
                    <a:pt x="619" y="145"/>
                    <a:pt x="552" y="103"/>
                  </a:cubicBezTo>
                  <a:cubicBezTo>
                    <a:pt x="497" y="34"/>
                    <a:pt x="408"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02" name="Google Shape;8502;p33"/>
            <p:cNvSpPr/>
            <p:nvPr/>
          </p:nvSpPr>
          <p:spPr>
            <a:xfrm>
              <a:off x="-4378550" y="3486100"/>
              <a:ext cx="16325" cy="16300"/>
            </a:xfrm>
            <a:custGeom>
              <a:avLst/>
              <a:gdLst/>
              <a:ahLst/>
              <a:cxnLst/>
              <a:rect l="l" t="t" r="r" b="b"/>
              <a:pathLst>
                <a:path w="653" h="652" extrusionOk="0">
                  <a:moveTo>
                    <a:pt x="328" y="1"/>
                  </a:moveTo>
                  <a:cubicBezTo>
                    <a:pt x="247" y="1"/>
                    <a:pt x="162" y="32"/>
                    <a:pt x="92" y="100"/>
                  </a:cubicBezTo>
                  <a:cubicBezTo>
                    <a:pt x="39" y="163"/>
                    <a:pt x="5" y="240"/>
                    <a:pt x="1" y="326"/>
                  </a:cubicBezTo>
                  <a:cubicBezTo>
                    <a:pt x="1" y="412"/>
                    <a:pt x="34" y="490"/>
                    <a:pt x="96" y="552"/>
                  </a:cubicBezTo>
                  <a:cubicBezTo>
                    <a:pt x="149" y="609"/>
                    <a:pt x="236" y="652"/>
                    <a:pt x="322" y="652"/>
                  </a:cubicBezTo>
                  <a:cubicBezTo>
                    <a:pt x="408" y="652"/>
                    <a:pt x="495" y="614"/>
                    <a:pt x="548" y="561"/>
                  </a:cubicBezTo>
                  <a:cubicBezTo>
                    <a:pt x="615" y="494"/>
                    <a:pt x="648" y="422"/>
                    <a:pt x="648" y="335"/>
                  </a:cubicBezTo>
                  <a:cubicBezTo>
                    <a:pt x="653" y="249"/>
                    <a:pt x="619" y="163"/>
                    <a:pt x="557" y="96"/>
                  </a:cubicBezTo>
                  <a:cubicBezTo>
                    <a:pt x="496" y="35"/>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03" name="Google Shape;8503;p33"/>
            <p:cNvSpPr/>
            <p:nvPr/>
          </p:nvSpPr>
          <p:spPr>
            <a:xfrm>
              <a:off x="-4346650" y="3519025"/>
              <a:ext cx="16225" cy="16150"/>
            </a:xfrm>
            <a:custGeom>
              <a:avLst/>
              <a:gdLst/>
              <a:ahLst/>
              <a:cxnLst/>
              <a:rect l="l" t="t" r="r" b="b"/>
              <a:pathLst>
                <a:path w="649" h="646" extrusionOk="0">
                  <a:moveTo>
                    <a:pt x="330" y="1"/>
                  </a:moveTo>
                  <a:cubicBezTo>
                    <a:pt x="245" y="1"/>
                    <a:pt x="161" y="32"/>
                    <a:pt x="102" y="94"/>
                  </a:cubicBezTo>
                  <a:cubicBezTo>
                    <a:pt x="34" y="147"/>
                    <a:pt x="1" y="233"/>
                    <a:pt x="1" y="319"/>
                  </a:cubicBezTo>
                  <a:cubicBezTo>
                    <a:pt x="1" y="395"/>
                    <a:pt x="29" y="482"/>
                    <a:pt x="92" y="550"/>
                  </a:cubicBezTo>
                  <a:cubicBezTo>
                    <a:pt x="160" y="612"/>
                    <a:pt x="246" y="645"/>
                    <a:pt x="317" y="645"/>
                  </a:cubicBezTo>
                  <a:cubicBezTo>
                    <a:pt x="323" y="646"/>
                    <a:pt x="328" y="646"/>
                    <a:pt x="333" y="646"/>
                  </a:cubicBezTo>
                  <a:cubicBezTo>
                    <a:pt x="414" y="646"/>
                    <a:pt x="494" y="613"/>
                    <a:pt x="557" y="554"/>
                  </a:cubicBezTo>
                  <a:cubicBezTo>
                    <a:pt x="614" y="492"/>
                    <a:pt x="649" y="415"/>
                    <a:pt x="649" y="329"/>
                  </a:cubicBezTo>
                  <a:cubicBezTo>
                    <a:pt x="649" y="242"/>
                    <a:pt x="620" y="156"/>
                    <a:pt x="567" y="103"/>
                  </a:cubicBezTo>
                  <a:cubicBezTo>
                    <a:pt x="506" y="34"/>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04" name="Google Shape;8504;p33"/>
            <p:cNvSpPr/>
            <p:nvPr/>
          </p:nvSpPr>
          <p:spPr>
            <a:xfrm>
              <a:off x="-4314875" y="3551875"/>
              <a:ext cx="16575" cy="16175"/>
            </a:xfrm>
            <a:custGeom>
              <a:avLst/>
              <a:gdLst/>
              <a:ahLst/>
              <a:cxnLst/>
              <a:rect l="l" t="t" r="r" b="b"/>
              <a:pathLst>
                <a:path w="663" h="647" extrusionOk="0">
                  <a:moveTo>
                    <a:pt x="334" y="1"/>
                  </a:moveTo>
                  <a:cubicBezTo>
                    <a:pt x="252" y="1"/>
                    <a:pt x="170" y="31"/>
                    <a:pt x="102" y="89"/>
                  </a:cubicBezTo>
                  <a:cubicBezTo>
                    <a:pt x="49" y="157"/>
                    <a:pt x="5" y="233"/>
                    <a:pt x="1" y="319"/>
                  </a:cubicBezTo>
                  <a:cubicBezTo>
                    <a:pt x="1" y="401"/>
                    <a:pt x="45" y="492"/>
                    <a:pt x="98" y="545"/>
                  </a:cubicBezTo>
                  <a:cubicBezTo>
                    <a:pt x="149" y="607"/>
                    <a:pt x="236" y="641"/>
                    <a:pt x="333" y="646"/>
                  </a:cubicBezTo>
                  <a:cubicBezTo>
                    <a:pt x="419" y="646"/>
                    <a:pt x="495" y="617"/>
                    <a:pt x="558" y="550"/>
                  </a:cubicBezTo>
                  <a:cubicBezTo>
                    <a:pt x="616" y="487"/>
                    <a:pt x="658" y="410"/>
                    <a:pt x="658" y="330"/>
                  </a:cubicBezTo>
                  <a:cubicBezTo>
                    <a:pt x="663" y="252"/>
                    <a:pt x="630" y="166"/>
                    <a:pt x="558" y="89"/>
                  </a:cubicBezTo>
                  <a:cubicBezTo>
                    <a:pt x="494" y="30"/>
                    <a:pt x="41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05" name="Google Shape;8505;p33"/>
            <p:cNvSpPr/>
            <p:nvPr/>
          </p:nvSpPr>
          <p:spPr>
            <a:xfrm>
              <a:off x="-4282700" y="3584825"/>
              <a:ext cx="16200" cy="15950"/>
            </a:xfrm>
            <a:custGeom>
              <a:avLst/>
              <a:gdLst/>
              <a:ahLst/>
              <a:cxnLst/>
              <a:rect l="l" t="t" r="r" b="b"/>
              <a:pathLst>
                <a:path w="648" h="638" extrusionOk="0">
                  <a:moveTo>
                    <a:pt x="327" y="0"/>
                  </a:moveTo>
                  <a:cubicBezTo>
                    <a:pt x="238" y="0"/>
                    <a:pt x="150" y="31"/>
                    <a:pt x="100" y="86"/>
                  </a:cubicBezTo>
                  <a:cubicBezTo>
                    <a:pt x="33" y="139"/>
                    <a:pt x="0" y="225"/>
                    <a:pt x="0" y="312"/>
                  </a:cubicBezTo>
                  <a:cubicBezTo>
                    <a:pt x="0" y="398"/>
                    <a:pt x="29" y="484"/>
                    <a:pt x="82" y="537"/>
                  </a:cubicBezTo>
                  <a:cubicBezTo>
                    <a:pt x="149" y="604"/>
                    <a:pt x="230" y="638"/>
                    <a:pt x="317" y="638"/>
                  </a:cubicBezTo>
                  <a:cubicBezTo>
                    <a:pt x="403" y="638"/>
                    <a:pt x="480" y="609"/>
                    <a:pt x="547" y="547"/>
                  </a:cubicBezTo>
                  <a:cubicBezTo>
                    <a:pt x="614" y="489"/>
                    <a:pt x="643" y="407"/>
                    <a:pt x="647" y="321"/>
                  </a:cubicBezTo>
                  <a:cubicBezTo>
                    <a:pt x="647" y="234"/>
                    <a:pt x="605" y="148"/>
                    <a:pt x="552" y="91"/>
                  </a:cubicBezTo>
                  <a:cubicBezTo>
                    <a:pt x="496" y="28"/>
                    <a:pt x="41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06" name="Google Shape;8506;p33"/>
            <p:cNvSpPr/>
            <p:nvPr/>
          </p:nvSpPr>
          <p:spPr>
            <a:xfrm>
              <a:off x="-4250925" y="3617625"/>
              <a:ext cx="16225" cy="15925"/>
            </a:xfrm>
            <a:custGeom>
              <a:avLst/>
              <a:gdLst/>
              <a:ahLst/>
              <a:cxnLst/>
              <a:rect l="l" t="t" r="r" b="b"/>
              <a:pathLst>
                <a:path w="649" h="637" extrusionOk="0">
                  <a:moveTo>
                    <a:pt x="319" y="0"/>
                  </a:moveTo>
                  <a:cubicBezTo>
                    <a:pt x="240" y="0"/>
                    <a:pt x="162" y="28"/>
                    <a:pt x="102" y="83"/>
                  </a:cubicBezTo>
                  <a:cubicBezTo>
                    <a:pt x="38" y="151"/>
                    <a:pt x="5" y="233"/>
                    <a:pt x="5" y="309"/>
                  </a:cubicBezTo>
                  <a:cubicBezTo>
                    <a:pt x="0" y="395"/>
                    <a:pt x="34" y="482"/>
                    <a:pt x="87" y="535"/>
                  </a:cubicBezTo>
                  <a:cubicBezTo>
                    <a:pt x="149" y="601"/>
                    <a:pt x="235" y="636"/>
                    <a:pt x="322" y="636"/>
                  </a:cubicBezTo>
                  <a:cubicBezTo>
                    <a:pt x="327" y="636"/>
                    <a:pt x="332" y="636"/>
                    <a:pt x="338" y="636"/>
                  </a:cubicBezTo>
                  <a:cubicBezTo>
                    <a:pt x="418" y="636"/>
                    <a:pt x="498" y="604"/>
                    <a:pt x="547" y="554"/>
                  </a:cubicBezTo>
                  <a:cubicBezTo>
                    <a:pt x="614" y="492"/>
                    <a:pt x="649" y="406"/>
                    <a:pt x="649" y="319"/>
                  </a:cubicBezTo>
                  <a:cubicBezTo>
                    <a:pt x="649" y="242"/>
                    <a:pt x="620" y="156"/>
                    <a:pt x="556" y="94"/>
                  </a:cubicBezTo>
                  <a:cubicBezTo>
                    <a:pt x="490" y="32"/>
                    <a:pt x="404"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07" name="Google Shape;8507;p33"/>
            <p:cNvSpPr/>
            <p:nvPr/>
          </p:nvSpPr>
          <p:spPr>
            <a:xfrm>
              <a:off x="-4219025" y="3650375"/>
              <a:ext cx="16225" cy="16275"/>
            </a:xfrm>
            <a:custGeom>
              <a:avLst/>
              <a:gdLst/>
              <a:ahLst/>
              <a:cxnLst/>
              <a:rect l="l" t="t" r="r" b="b"/>
              <a:pathLst>
                <a:path w="649" h="651" extrusionOk="0">
                  <a:moveTo>
                    <a:pt x="324" y="1"/>
                  </a:moveTo>
                  <a:cubicBezTo>
                    <a:pt x="242" y="1"/>
                    <a:pt x="160" y="29"/>
                    <a:pt x="101" y="88"/>
                  </a:cubicBezTo>
                  <a:cubicBezTo>
                    <a:pt x="35" y="150"/>
                    <a:pt x="0" y="223"/>
                    <a:pt x="0" y="323"/>
                  </a:cubicBezTo>
                  <a:cubicBezTo>
                    <a:pt x="0" y="409"/>
                    <a:pt x="29" y="482"/>
                    <a:pt x="97" y="540"/>
                  </a:cubicBezTo>
                  <a:cubicBezTo>
                    <a:pt x="150" y="602"/>
                    <a:pt x="230" y="650"/>
                    <a:pt x="317" y="650"/>
                  </a:cubicBezTo>
                  <a:cubicBezTo>
                    <a:pt x="403" y="650"/>
                    <a:pt x="490" y="606"/>
                    <a:pt x="557" y="544"/>
                  </a:cubicBezTo>
                  <a:cubicBezTo>
                    <a:pt x="610" y="491"/>
                    <a:pt x="644" y="405"/>
                    <a:pt x="648" y="328"/>
                  </a:cubicBezTo>
                  <a:cubicBezTo>
                    <a:pt x="648" y="247"/>
                    <a:pt x="615" y="155"/>
                    <a:pt x="553" y="93"/>
                  </a:cubicBezTo>
                  <a:cubicBezTo>
                    <a:pt x="494" y="32"/>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08" name="Google Shape;8508;p33"/>
            <p:cNvSpPr/>
            <p:nvPr/>
          </p:nvSpPr>
          <p:spPr>
            <a:xfrm>
              <a:off x="-4187225" y="3683300"/>
              <a:ext cx="16200" cy="16075"/>
            </a:xfrm>
            <a:custGeom>
              <a:avLst/>
              <a:gdLst/>
              <a:ahLst/>
              <a:cxnLst/>
              <a:rect l="l" t="t" r="r" b="b"/>
              <a:pathLst>
                <a:path w="648" h="643" extrusionOk="0">
                  <a:moveTo>
                    <a:pt x="329" y="0"/>
                  </a:moveTo>
                  <a:cubicBezTo>
                    <a:pt x="244" y="0"/>
                    <a:pt x="163" y="29"/>
                    <a:pt x="116" y="82"/>
                  </a:cubicBezTo>
                  <a:cubicBezTo>
                    <a:pt x="48" y="144"/>
                    <a:pt x="5" y="230"/>
                    <a:pt x="1" y="316"/>
                  </a:cubicBezTo>
                  <a:cubicBezTo>
                    <a:pt x="1" y="403"/>
                    <a:pt x="43" y="489"/>
                    <a:pt x="96" y="542"/>
                  </a:cubicBezTo>
                  <a:cubicBezTo>
                    <a:pt x="149" y="609"/>
                    <a:pt x="235" y="642"/>
                    <a:pt x="322" y="642"/>
                  </a:cubicBezTo>
                  <a:cubicBezTo>
                    <a:pt x="417" y="642"/>
                    <a:pt x="495" y="604"/>
                    <a:pt x="548" y="551"/>
                  </a:cubicBezTo>
                  <a:cubicBezTo>
                    <a:pt x="614" y="498"/>
                    <a:pt x="648" y="412"/>
                    <a:pt x="648" y="326"/>
                  </a:cubicBezTo>
                  <a:cubicBezTo>
                    <a:pt x="648" y="239"/>
                    <a:pt x="619" y="153"/>
                    <a:pt x="566" y="95"/>
                  </a:cubicBezTo>
                  <a:cubicBezTo>
                    <a:pt x="505" y="30"/>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09" name="Google Shape;8509;p33"/>
            <p:cNvSpPr/>
            <p:nvPr/>
          </p:nvSpPr>
          <p:spPr>
            <a:xfrm>
              <a:off x="-4155100" y="3716150"/>
              <a:ext cx="16225" cy="16100"/>
            </a:xfrm>
            <a:custGeom>
              <a:avLst/>
              <a:gdLst/>
              <a:ahLst/>
              <a:cxnLst/>
              <a:rect l="l" t="t" r="r" b="b"/>
              <a:pathLst>
                <a:path w="649" h="644" extrusionOk="0">
                  <a:moveTo>
                    <a:pt x="321" y="0"/>
                  </a:moveTo>
                  <a:cubicBezTo>
                    <a:pt x="236" y="0"/>
                    <a:pt x="152" y="29"/>
                    <a:pt x="102" y="77"/>
                  </a:cubicBezTo>
                  <a:cubicBezTo>
                    <a:pt x="34" y="139"/>
                    <a:pt x="1" y="225"/>
                    <a:pt x="1" y="312"/>
                  </a:cubicBezTo>
                  <a:cubicBezTo>
                    <a:pt x="1" y="398"/>
                    <a:pt x="29" y="484"/>
                    <a:pt x="82" y="542"/>
                  </a:cubicBezTo>
                  <a:cubicBezTo>
                    <a:pt x="149" y="604"/>
                    <a:pt x="236" y="639"/>
                    <a:pt x="322" y="643"/>
                  </a:cubicBezTo>
                  <a:cubicBezTo>
                    <a:pt x="394" y="643"/>
                    <a:pt x="481" y="610"/>
                    <a:pt x="548" y="547"/>
                  </a:cubicBezTo>
                  <a:cubicBezTo>
                    <a:pt x="616" y="484"/>
                    <a:pt x="649" y="408"/>
                    <a:pt x="649" y="322"/>
                  </a:cubicBezTo>
                  <a:cubicBezTo>
                    <a:pt x="649" y="236"/>
                    <a:pt x="620" y="159"/>
                    <a:pt x="552" y="96"/>
                  </a:cubicBezTo>
                  <a:cubicBezTo>
                    <a:pt x="495" y="29"/>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10" name="Google Shape;8510;p33"/>
            <p:cNvSpPr/>
            <p:nvPr/>
          </p:nvSpPr>
          <p:spPr>
            <a:xfrm>
              <a:off x="-4123325" y="3748975"/>
              <a:ext cx="16350" cy="16000"/>
            </a:xfrm>
            <a:custGeom>
              <a:avLst/>
              <a:gdLst/>
              <a:ahLst/>
              <a:cxnLst/>
              <a:rect l="l" t="t" r="r" b="b"/>
              <a:pathLst>
                <a:path w="654" h="640" extrusionOk="0">
                  <a:moveTo>
                    <a:pt x="318" y="0"/>
                  </a:moveTo>
                  <a:cubicBezTo>
                    <a:pt x="236" y="0"/>
                    <a:pt x="156" y="29"/>
                    <a:pt x="102" y="88"/>
                  </a:cubicBezTo>
                  <a:cubicBezTo>
                    <a:pt x="40" y="150"/>
                    <a:pt x="7" y="223"/>
                    <a:pt x="1" y="309"/>
                  </a:cubicBezTo>
                  <a:cubicBezTo>
                    <a:pt x="1" y="395"/>
                    <a:pt x="35" y="482"/>
                    <a:pt x="87" y="539"/>
                  </a:cubicBezTo>
                  <a:cubicBezTo>
                    <a:pt x="151" y="606"/>
                    <a:pt x="227" y="640"/>
                    <a:pt x="323" y="640"/>
                  </a:cubicBezTo>
                  <a:cubicBezTo>
                    <a:pt x="410" y="640"/>
                    <a:pt x="496" y="611"/>
                    <a:pt x="548" y="558"/>
                  </a:cubicBezTo>
                  <a:cubicBezTo>
                    <a:pt x="616" y="491"/>
                    <a:pt x="649" y="405"/>
                    <a:pt x="649" y="318"/>
                  </a:cubicBezTo>
                  <a:cubicBezTo>
                    <a:pt x="654" y="232"/>
                    <a:pt x="620" y="161"/>
                    <a:pt x="558" y="93"/>
                  </a:cubicBezTo>
                  <a:cubicBezTo>
                    <a:pt x="492" y="32"/>
                    <a:pt x="403"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11" name="Google Shape;8511;p33"/>
            <p:cNvSpPr/>
            <p:nvPr/>
          </p:nvSpPr>
          <p:spPr>
            <a:xfrm>
              <a:off x="-4091400" y="3781775"/>
              <a:ext cx="16200" cy="15950"/>
            </a:xfrm>
            <a:custGeom>
              <a:avLst/>
              <a:gdLst/>
              <a:ahLst/>
              <a:cxnLst/>
              <a:rect l="l" t="t" r="r" b="b"/>
              <a:pathLst>
                <a:path w="648" h="638" extrusionOk="0">
                  <a:moveTo>
                    <a:pt x="317" y="1"/>
                  </a:moveTo>
                  <a:cubicBezTo>
                    <a:pt x="235" y="1"/>
                    <a:pt x="156" y="29"/>
                    <a:pt x="101" y="86"/>
                  </a:cubicBezTo>
                  <a:cubicBezTo>
                    <a:pt x="34" y="149"/>
                    <a:pt x="1" y="235"/>
                    <a:pt x="1" y="311"/>
                  </a:cubicBezTo>
                  <a:cubicBezTo>
                    <a:pt x="1" y="408"/>
                    <a:pt x="30" y="494"/>
                    <a:pt x="83" y="537"/>
                  </a:cubicBezTo>
                  <a:cubicBezTo>
                    <a:pt x="145" y="605"/>
                    <a:pt x="221" y="638"/>
                    <a:pt x="318" y="638"/>
                  </a:cubicBezTo>
                  <a:cubicBezTo>
                    <a:pt x="404" y="638"/>
                    <a:pt x="490" y="609"/>
                    <a:pt x="548" y="556"/>
                  </a:cubicBezTo>
                  <a:cubicBezTo>
                    <a:pt x="610" y="503"/>
                    <a:pt x="643" y="417"/>
                    <a:pt x="648" y="321"/>
                  </a:cubicBezTo>
                  <a:cubicBezTo>
                    <a:pt x="648" y="235"/>
                    <a:pt x="615" y="158"/>
                    <a:pt x="552" y="91"/>
                  </a:cubicBezTo>
                  <a:cubicBezTo>
                    <a:pt x="487" y="31"/>
                    <a:pt x="40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12" name="Google Shape;8512;p33"/>
            <p:cNvSpPr/>
            <p:nvPr/>
          </p:nvSpPr>
          <p:spPr>
            <a:xfrm>
              <a:off x="-4059600" y="3814650"/>
              <a:ext cx="16200" cy="16200"/>
            </a:xfrm>
            <a:custGeom>
              <a:avLst/>
              <a:gdLst/>
              <a:ahLst/>
              <a:cxnLst/>
              <a:rect l="l" t="t" r="r" b="b"/>
              <a:pathLst>
                <a:path w="648" h="648" extrusionOk="0">
                  <a:moveTo>
                    <a:pt x="326" y="0"/>
                  </a:moveTo>
                  <a:cubicBezTo>
                    <a:pt x="240" y="0"/>
                    <a:pt x="154" y="29"/>
                    <a:pt x="100" y="81"/>
                  </a:cubicBezTo>
                  <a:cubicBezTo>
                    <a:pt x="38" y="143"/>
                    <a:pt x="5" y="229"/>
                    <a:pt x="0" y="316"/>
                  </a:cubicBezTo>
                  <a:cubicBezTo>
                    <a:pt x="0" y="402"/>
                    <a:pt x="33" y="479"/>
                    <a:pt x="96" y="546"/>
                  </a:cubicBezTo>
                  <a:cubicBezTo>
                    <a:pt x="158" y="608"/>
                    <a:pt x="235" y="643"/>
                    <a:pt x="321" y="647"/>
                  </a:cubicBezTo>
                  <a:cubicBezTo>
                    <a:pt x="408" y="647"/>
                    <a:pt x="485" y="614"/>
                    <a:pt x="547" y="550"/>
                  </a:cubicBezTo>
                  <a:cubicBezTo>
                    <a:pt x="614" y="488"/>
                    <a:pt x="647" y="412"/>
                    <a:pt x="647" y="326"/>
                  </a:cubicBezTo>
                  <a:cubicBezTo>
                    <a:pt x="647" y="229"/>
                    <a:pt x="618" y="143"/>
                    <a:pt x="567" y="100"/>
                  </a:cubicBezTo>
                  <a:cubicBezTo>
                    <a:pt x="508" y="31"/>
                    <a:pt x="416"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13" name="Google Shape;8513;p33"/>
            <p:cNvSpPr/>
            <p:nvPr/>
          </p:nvSpPr>
          <p:spPr>
            <a:xfrm>
              <a:off x="-4027725" y="3847450"/>
              <a:ext cx="16250" cy="16125"/>
            </a:xfrm>
            <a:custGeom>
              <a:avLst/>
              <a:gdLst/>
              <a:ahLst/>
              <a:cxnLst/>
              <a:rect l="l" t="t" r="r" b="b"/>
              <a:pathLst>
                <a:path w="650" h="645" extrusionOk="0">
                  <a:moveTo>
                    <a:pt x="325" y="1"/>
                  </a:moveTo>
                  <a:cubicBezTo>
                    <a:pt x="240" y="1"/>
                    <a:pt x="158" y="29"/>
                    <a:pt x="111" y="84"/>
                  </a:cubicBezTo>
                  <a:cubicBezTo>
                    <a:pt x="45" y="146"/>
                    <a:pt x="1" y="232"/>
                    <a:pt x="1" y="319"/>
                  </a:cubicBezTo>
                  <a:cubicBezTo>
                    <a:pt x="1" y="400"/>
                    <a:pt x="30" y="476"/>
                    <a:pt x="92" y="544"/>
                  </a:cubicBezTo>
                  <a:cubicBezTo>
                    <a:pt x="160" y="611"/>
                    <a:pt x="231" y="644"/>
                    <a:pt x="318" y="644"/>
                  </a:cubicBezTo>
                  <a:cubicBezTo>
                    <a:pt x="404" y="644"/>
                    <a:pt x="490" y="616"/>
                    <a:pt x="548" y="549"/>
                  </a:cubicBezTo>
                  <a:cubicBezTo>
                    <a:pt x="610" y="487"/>
                    <a:pt x="645" y="410"/>
                    <a:pt x="649" y="323"/>
                  </a:cubicBezTo>
                  <a:cubicBezTo>
                    <a:pt x="649" y="241"/>
                    <a:pt x="616" y="155"/>
                    <a:pt x="563" y="97"/>
                  </a:cubicBezTo>
                  <a:cubicBezTo>
                    <a:pt x="504" y="32"/>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14" name="Google Shape;8514;p33"/>
            <p:cNvSpPr/>
            <p:nvPr/>
          </p:nvSpPr>
          <p:spPr>
            <a:xfrm>
              <a:off x="-3995675" y="3880375"/>
              <a:ext cx="16200" cy="15950"/>
            </a:xfrm>
            <a:custGeom>
              <a:avLst/>
              <a:gdLst/>
              <a:ahLst/>
              <a:cxnLst/>
              <a:rect l="l" t="t" r="r" b="b"/>
              <a:pathLst>
                <a:path w="648" h="638" extrusionOk="0">
                  <a:moveTo>
                    <a:pt x="322" y="0"/>
                  </a:moveTo>
                  <a:cubicBezTo>
                    <a:pt x="238" y="0"/>
                    <a:pt x="155" y="29"/>
                    <a:pt x="92" y="86"/>
                  </a:cubicBezTo>
                  <a:cubicBezTo>
                    <a:pt x="39" y="138"/>
                    <a:pt x="5" y="224"/>
                    <a:pt x="5" y="311"/>
                  </a:cubicBezTo>
                  <a:cubicBezTo>
                    <a:pt x="1" y="397"/>
                    <a:pt x="34" y="484"/>
                    <a:pt x="87" y="537"/>
                  </a:cubicBezTo>
                  <a:cubicBezTo>
                    <a:pt x="149" y="604"/>
                    <a:pt x="226" y="638"/>
                    <a:pt x="322" y="638"/>
                  </a:cubicBezTo>
                  <a:cubicBezTo>
                    <a:pt x="408" y="638"/>
                    <a:pt x="485" y="609"/>
                    <a:pt x="547" y="547"/>
                  </a:cubicBezTo>
                  <a:cubicBezTo>
                    <a:pt x="614" y="484"/>
                    <a:pt x="648" y="408"/>
                    <a:pt x="648" y="321"/>
                  </a:cubicBezTo>
                  <a:cubicBezTo>
                    <a:pt x="648" y="235"/>
                    <a:pt x="619" y="158"/>
                    <a:pt x="557" y="91"/>
                  </a:cubicBezTo>
                  <a:cubicBezTo>
                    <a:pt x="492" y="30"/>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15" name="Google Shape;8515;p33"/>
            <p:cNvSpPr/>
            <p:nvPr/>
          </p:nvSpPr>
          <p:spPr>
            <a:xfrm>
              <a:off x="-3963775" y="3913275"/>
              <a:ext cx="16225" cy="15800"/>
            </a:xfrm>
            <a:custGeom>
              <a:avLst/>
              <a:gdLst/>
              <a:ahLst/>
              <a:cxnLst/>
              <a:rect l="l" t="t" r="r" b="b"/>
              <a:pathLst>
                <a:path w="649" h="632" extrusionOk="0">
                  <a:moveTo>
                    <a:pt x="317" y="1"/>
                  </a:moveTo>
                  <a:cubicBezTo>
                    <a:pt x="235" y="1"/>
                    <a:pt x="155" y="28"/>
                    <a:pt x="102" y="80"/>
                  </a:cubicBezTo>
                  <a:cubicBezTo>
                    <a:pt x="34" y="132"/>
                    <a:pt x="0" y="219"/>
                    <a:pt x="0" y="305"/>
                  </a:cubicBezTo>
                  <a:cubicBezTo>
                    <a:pt x="0" y="401"/>
                    <a:pt x="29" y="478"/>
                    <a:pt x="82" y="536"/>
                  </a:cubicBezTo>
                  <a:cubicBezTo>
                    <a:pt x="149" y="598"/>
                    <a:pt x="221" y="631"/>
                    <a:pt x="317" y="631"/>
                  </a:cubicBezTo>
                  <a:cubicBezTo>
                    <a:pt x="322" y="631"/>
                    <a:pt x="328" y="632"/>
                    <a:pt x="333" y="632"/>
                  </a:cubicBezTo>
                  <a:cubicBezTo>
                    <a:pt x="414" y="632"/>
                    <a:pt x="493" y="599"/>
                    <a:pt x="547" y="549"/>
                  </a:cubicBezTo>
                  <a:cubicBezTo>
                    <a:pt x="610" y="487"/>
                    <a:pt x="643" y="401"/>
                    <a:pt x="649" y="314"/>
                  </a:cubicBezTo>
                  <a:cubicBezTo>
                    <a:pt x="649" y="228"/>
                    <a:pt x="605" y="142"/>
                    <a:pt x="552" y="99"/>
                  </a:cubicBezTo>
                  <a:cubicBezTo>
                    <a:pt x="493" y="32"/>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16" name="Google Shape;8516;p33"/>
            <p:cNvSpPr/>
            <p:nvPr/>
          </p:nvSpPr>
          <p:spPr>
            <a:xfrm>
              <a:off x="-3932000" y="3946025"/>
              <a:ext cx="16225" cy="15925"/>
            </a:xfrm>
            <a:custGeom>
              <a:avLst/>
              <a:gdLst/>
              <a:ahLst/>
              <a:cxnLst/>
              <a:rect l="l" t="t" r="r" b="b"/>
              <a:pathLst>
                <a:path w="649" h="637" extrusionOk="0">
                  <a:moveTo>
                    <a:pt x="322" y="0"/>
                  </a:moveTo>
                  <a:cubicBezTo>
                    <a:pt x="239" y="0"/>
                    <a:pt x="157" y="29"/>
                    <a:pt x="102" y="85"/>
                  </a:cubicBezTo>
                  <a:cubicBezTo>
                    <a:pt x="40" y="147"/>
                    <a:pt x="5" y="224"/>
                    <a:pt x="1" y="310"/>
                  </a:cubicBezTo>
                  <a:cubicBezTo>
                    <a:pt x="1" y="406"/>
                    <a:pt x="34" y="492"/>
                    <a:pt x="97" y="535"/>
                  </a:cubicBezTo>
                  <a:cubicBezTo>
                    <a:pt x="149" y="603"/>
                    <a:pt x="236" y="636"/>
                    <a:pt x="322" y="636"/>
                  </a:cubicBezTo>
                  <a:cubicBezTo>
                    <a:pt x="408" y="636"/>
                    <a:pt x="495" y="607"/>
                    <a:pt x="558" y="554"/>
                  </a:cubicBezTo>
                  <a:cubicBezTo>
                    <a:pt x="616" y="488"/>
                    <a:pt x="649" y="401"/>
                    <a:pt x="649" y="319"/>
                  </a:cubicBezTo>
                  <a:cubicBezTo>
                    <a:pt x="649" y="242"/>
                    <a:pt x="620" y="156"/>
                    <a:pt x="552" y="89"/>
                  </a:cubicBezTo>
                  <a:cubicBezTo>
                    <a:pt x="490" y="29"/>
                    <a:pt x="405"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17" name="Google Shape;8517;p33"/>
            <p:cNvSpPr/>
            <p:nvPr/>
          </p:nvSpPr>
          <p:spPr>
            <a:xfrm>
              <a:off x="-3900075" y="3978850"/>
              <a:ext cx="16200" cy="16100"/>
            </a:xfrm>
            <a:custGeom>
              <a:avLst/>
              <a:gdLst/>
              <a:ahLst/>
              <a:cxnLst/>
              <a:rect l="l" t="t" r="r" b="b"/>
              <a:pathLst>
                <a:path w="648" h="644" extrusionOk="0">
                  <a:moveTo>
                    <a:pt x="326" y="1"/>
                  </a:moveTo>
                  <a:cubicBezTo>
                    <a:pt x="242" y="1"/>
                    <a:pt x="160" y="29"/>
                    <a:pt x="110" y="81"/>
                  </a:cubicBezTo>
                  <a:cubicBezTo>
                    <a:pt x="43" y="143"/>
                    <a:pt x="1" y="220"/>
                    <a:pt x="1" y="316"/>
                  </a:cubicBezTo>
                  <a:cubicBezTo>
                    <a:pt x="1" y="402"/>
                    <a:pt x="29" y="479"/>
                    <a:pt x="92" y="541"/>
                  </a:cubicBezTo>
                  <a:cubicBezTo>
                    <a:pt x="158" y="609"/>
                    <a:pt x="231" y="643"/>
                    <a:pt x="317" y="643"/>
                  </a:cubicBezTo>
                  <a:cubicBezTo>
                    <a:pt x="323" y="643"/>
                    <a:pt x="328" y="643"/>
                    <a:pt x="333" y="643"/>
                  </a:cubicBezTo>
                  <a:cubicBezTo>
                    <a:pt x="414" y="643"/>
                    <a:pt x="494" y="610"/>
                    <a:pt x="557" y="552"/>
                  </a:cubicBezTo>
                  <a:cubicBezTo>
                    <a:pt x="610" y="484"/>
                    <a:pt x="643" y="412"/>
                    <a:pt x="643" y="326"/>
                  </a:cubicBezTo>
                  <a:cubicBezTo>
                    <a:pt x="648" y="240"/>
                    <a:pt x="614" y="153"/>
                    <a:pt x="561" y="100"/>
                  </a:cubicBezTo>
                  <a:cubicBezTo>
                    <a:pt x="503" y="32"/>
                    <a:pt x="413"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18" name="Google Shape;8518;p33"/>
            <p:cNvSpPr/>
            <p:nvPr/>
          </p:nvSpPr>
          <p:spPr>
            <a:xfrm>
              <a:off x="-4376375" y="3324400"/>
              <a:ext cx="16200" cy="16225"/>
            </a:xfrm>
            <a:custGeom>
              <a:avLst/>
              <a:gdLst/>
              <a:ahLst/>
              <a:cxnLst/>
              <a:rect l="l" t="t" r="r" b="b"/>
              <a:pathLst>
                <a:path w="648" h="649" extrusionOk="0">
                  <a:moveTo>
                    <a:pt x="319" y="0"/>
                  </a:moveTo>
                  <a:cubicBezTo>
                    <a:pt x="235" y="0"/>
                    <a:pt x="153" y="29"/>
                    <a:pt x="100" y="87"/>
                  </a:cubicBezTo>
                  <a:cubicBezTo>
                    <a:pt x="34" y="149"/>
                    <a:pt x="0" y="235"/>
                    <a:pt x="0" y="322"/>
                  </a:cubicBezTo>
                  <a:cubicBezTo>
                    <a:pt x="0" y="408"/>
                    <a:pt x="29" y="485"/>
                    <a:pt x="91" y="547"/>
                  </a:cubicBezTo>
                  <a:cubicBezTo>
                    <a:pt x="158" y="614"/>
                    <a:pt x="230" y="649"/>
                    <a:pt x="317" y="649"/>
                  </a:cubicBezTo>
                  <a:cubicBezTo>
                    <a:pt x="403" y="649"/>
                    <a:pt x="490" y="609"/>
                    <a:pt x="547" y="552"/>
                  </a:cubicBezTo>
                  <a:cubicBezTo>
                    <a:pt x="609" y="490"/>
                    <a:pt x="643" y="418"/>
                    <a:pt x="647" y="332"/>
                  </a:cubicBezTo>
                  <a:cubicBezTo>
                    <a:pt x="647" y="246"/>
                    <a:pt x="619" y="159"/>
                    <a:pt x="561" y="102"/>
                  </a:cubicBezTo>
                  <a:cubicBezTo>
                    <a:pt x="501" y="34"/>
                    <a:pt x="409"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19" name="Google Shape;8519;p33"/>
            <p:cNvSpPr/>
            <p:nvPr/>
          </p:nvSpPr>
          <p:spPr>
            <a:xfrm>
              <a:off x="-4344600" y="3357300"/>
              <a:ext cx="16200" cy="16075"/>
            </a:xfrm>
            <a:custGeom>
              <a:avLst/>
              <a:gdLst/>
              <a:ahLst/>
              <a:cxnLst/>
              <a:rect l="l" t="t" r="r" b="b"/>
              <a:pathLst>
                <a:path w="648" h="643" extrusionOk="0">
                  <a:moveTo>
                    <a:pt x="321" y="0"/>
                  </a:moveTo>
                  <a:cubicBezTo>
                    <a:pt x="237" y="0"/>
                    <a:pt x="155" y="29"/>
                    <a:pt x="101" y="81"/>
                  </a:cubicBezTo>
                  <a:cubicBezTo>
                    <a:pt x="49" y="143"/>
                    <a:pt x="5" y="230"/>
                    <a:pt x="0" y="316"/>
                  </a:cubicBezTo>
                  <a:cubicBezTo>
                    <a:pt x="0" y="402"/>
                    <a:pt x="34" y="478"/>
                    <a:pt x="96" y="546"/>
                  </a:cubicBezTo>
                  <a:cubicBezTo>
                    <a:pt x="149" y="608"/>
                    <a:pt x="235" y="642"/>
                    <a:pt x="322" y="642"/>
                  </a:cubicBezTo>
                  <a:cubicBezTo>
                    <a:pt x="327" y="642"/>
                    <a:pt x="333" y="642"/>
                    <a:pt x="339" y="642"/>
                  </a:cubicBezTo>
                  <a:cubicBezTo>
                    <a:pt x="427" y="642"/>
                    <a:pt x="498" y="609"/>
                    <a:pt x="557" y="551"/>
                  </a:cubicBezTo>
                  <a:cubicBezTo>
                    <a:pt x="614" y="489"/>
                    <a:pt x="648" y="411"/>
                    <a:pt x="648" y="325"/>
                  </a:cubicBezTo>
                  <a:cubicBezTo>
                    <a:pt x="648" y="239"/>
                    <a:pt x="619" y="152"/>
                    <a:pt x="567" y="99"/>
                  </a:cubicBezTo>
                  <a:cubicBezTo>
                    <a:pt x="501" y="31"/>
                    <a:pt x="409"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20" name="Google Shape;8520;p33"/>
            <p:cNvSpPr/>
            <p:nvPr/>
          </p:nvSpPr>
          <p:spPr>
            <a:xfrm>
              <a:off x="-4312700" y="3390175"/>
              <a:ext cx="16450" cy="16050"/>
            </a:xfrm>
            <a:custGeom>
              <a:avLst/>
              <a:gdLst/>
              <a:ahLst/>
              <a:cxnLst/>
              <a:rect l="l" t="t" r="r" b="b"/>
              <a:pathLst>
                <a:path w="658" h="642" extrusionOk="0">
                  <a:moveTo>
                    <a:pt x="323" y="0"/>
                  </a:moveTo>
                  <a:cubicBezTo>
                    <a:pt x="238" y="0"/>
                    <a:pt x="158" y="28"/>
                    <a:pt x="111" y="75"/>
                  </a:cubicBezTo>
                  <a:cubicBezTo>
                    <a:pt x="44" y="142"/>
                    <a:pt x="0" y="228"/>
                    <a:pt x="0" y="310"/>
                  </a:cubicBezTo>
                  <a:cubicBezTo>
                    <a:pt x="0" y="396"/>
                    <a:pt x="39" y="483"/>
                    <a:pt x="91" y="540"/>
                  </a:cubicBezTo>
                  <a:cubicBezTo>
                    <a:pt x="159" y="603"/>
                    <a:pt x="241" y="637"/>
                    <a:pt x="327" y="642"/>
                  </a:cubicBezTo>
                  <a:cubicBezTo>
                    <a:pt x="403" y="642"/>
                    <a:pt x="480" y="608"/>
                    <a:pt x="558" y="545"/>
                  </a:cubicBezTo>
                  <a:cubicBezTo>
                    <a:pt x="609" y="483"/>
                    <a:pt x="653" y="407"/>
                    <a:pt x="658" y="320"/>
                  </a:cubicBezTo>
                  <a:cubicBezTo>
                    <a:pt x="658" y="234"/>
                    <a:pt x="615" y="148"/>
                    <a:pt x="562" y="95"/>
                  </a:cubicBezTo>
                  <a:cubicBezTo>
                    <a:pt x="499" y="29"/>
                    <a:pt x="409"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21" name="Google Shape;8521;p33"/>
            <p:cNvSpPr/>
            <p:nvPr/>
          </p:nvSpPr>
          <p:spPr>
            <a:xfrm>
              <a:off x="-4280675" y="3422950"/>
              <a:ext cx="16200" cy="16025"/>
            </a:xfrm>
            <a:custGeom>
              <a:avLst/>
              <a:gdLst/>
              <a:ahLst/>
              <a:cxnLst/>
              <a:rect l="l" t="t" r="r" b="b"/>
              <a:pathLst>
                <a:path w="648" h="641" extrusionOk="0">
                  <a:moveTo>
                    <a:pt x="317" y="1"/>
                  </a:moveTo>
                  <a:cubicBezTo>
                    <a:pt x="235" y="1"/>
                    <a:pt x="155" y="30"/>
                    <a:pt x="101" y="88"/>
                  </a:cubicBezTo>
                  <a:cubicBezTo>
                    <a:pt x="39" y="141"/>
                    <a:pt x="5" y="228"/>
                    <a:pt x="5" y="314"/>
                  </a:cubicBezTo>
                  <a:cubicBezTo>
                    <a:pt x="1" y="400"/>
                    <a:pt x="34" y="487"/>
                    <a:pt x="87" y="540"/>
                  </a:cubicBezTo>
                  <a:cubicBezTo>
                    <a:pt x="149" y="607"/>
                    <a:pt x="227" y="640"/>
                    <a:pt x="322" y="640"/>
                  </a:cubicBezTo>
                  <a:cubicBezTo>
                    <a:pt x="408" y="640"/>
                    <a:pt x="486" y="611"/>
                    <a:pt x="548" y="544"/>
                  </a:cubicBezTo>
                  <a:cubicBezTo>
                    <a:pt x="615" y="482"/>
                    <a:pt x="648" y="410"/>
                    <a:pt x="648" y="323"/>
                  </a:cubicBezTo>
                  <a:cubicBezTo>
                    <a:pt x="648" y="237"/>
                    <a:pt x="619" y="161"/>
                    <a:pt x="557" y="93"/>
                  </a:cubicBezTo>
                  <a:cubicBezTo>
                    <a:pt x="491" y="32"/>
                    <a:pt x="403"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22" name="Google Shape;8522;p33"/>
            <p:cNvSpPr/>
            <p:nvPr/>
          </p:nvSpPr>
          <p:spPr>
            <a:xfrm>
              <a:off x="-4248775" y="3455800"/>
              <a:ext cx="16225" cy="15925"/>
            </a:xfrm>
            <a:custGeom>
              <a:avLst/>
              <a:gdLst/>
              <a:ahLst/>
              <a:cxnLst/>
              <a:rect l="l" t="t" r="r" b="b"/>
              <a:pathLst>
                <a:path w="649" h="637" extrusionOk="0">
                  <a:moveTo>
                    <a:pt x="320" y="1"/>
                  </a:moveTo>
                  <a:cubicBezTo>
                    <a:pt x="239" y="1"/>
                    <a:pt x="160" y="29"/>
                    <a:pt x="102" y="85"/>
                  </a:cubicBezTo>
                  <a:cubicBezTo>
                    <a:pt x="34" y="147"/>
                    <a:pt x="1" y="233"/>
                    <a:pt x="1" y="309"/>
                  </a:cubicBezTo>
                  <a:cubicBezTo>
                    <a:pt x="1" y="396"/>
                    <a:pt x="29" y="473"/>
                    <a:pt x="96" y="550"/>
                  </a:cubicBezTo>
                  <a:cubicBezTo>
                    <a:pt x="160" y="603"/>
                    <a:pt x="231" y="636"/>
                    <a:pt x="317" y="636"/>
                  </a:cubicBezTo>
                  <a:cubicBezTo>
                    <a:pt x="404" y="636"/>
                    <a:pt x="481" y="608"/>
                    <a:pt x="548" y="555"/>
                  </a:cubicBezTo>
                  <a:cubicBezTo>
                    <a:pt x="610" y="492"/>
                    <a:pt x="643" y="415"/>
                    <a:pt x="649" y="320"/>
                  </a:cubicBezTo>
                  <a:cubicBezTo>
                    <a:pt x="649" y="233"/>
                    <a:pt x="605" y="147"/>
                    <a:pt x="552" y="103"/>
                  </a:cubicBezTo>
                  <a:cubicBezTo>
                    <a:pt x="493" y="34"/>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23" name="Google Shape;8523;p33"/>
            <p:cNvSpPr/>
            <p:nvPr/>
          </p:nvSpPr>
          <p:spPr>
            <a:xfrm>
              <a:off x="-4217000" y="3488575"/>
              <a:ext cx="16250" cy="16250"/>
            </a:xfrm>
            <a:custGeom>
              <a:avLst/>
              <a:gdLst/>
              <a:ahLst/>
              <a:cxnLst/>
              <a:rect l="l" t="t" r="r" b="b"/>
              <a:pathLst>
                <a:path w="650" h="650" extrusionOk="0">
                  <a:moveTo>
                    <a:pt x="315" y="1"/>
                  </a:moveTo>
                  <a:cubicBezTo>
                    <a:pt x="233" y="1"/>
                    <a:pt x="155" y="28"/>
                    <a:pt x="102" y="83"/>
                  </a:cubicBezTo>
                  <a:cubicBezTo>
                    <a:pt x="40" y="150"/>
                    <a:pt x="6" y="232"/>
                    <a:pt x="1" y="318"/>
                  </a:cubicBezTo>
                  <a:cubicBezTo>
                    <a:pt x="1" y="395"/>
                    <a:pt x="34" y="481"/>
                    <a:pt x="98" y="548"/>
                  </a:cubicBezTo>
                  <a:cubicBezTo>
                    <a:pt x="160" y="610"/>
                    <a:pt x="236" y="645"/>
                    <a:pt x="322" y="650"/>
                  </a:cubicBezTo>
                  <a:cubicBezTo>
                    <a:pt x="409" y="650"/>
                    <a:pt x="486" y="616"/>
                    <a:pt x="548" y="553"/>
                  </a:cubicBezTo>
                  <a:cubicBezTo>
                    <a:pt x="616" y="491"/>
                    <a:pt x="649" y="404"/>
                    <a:pt x="649" y="328"/>
                  </a:cubicBezTo>
                  <a:cubicBezTo>
                    <a:pt x="649" y="242"/>
                    <a:pt x="620" y="156"/>
                    <a:pt x="567" y="103"/>
                  </a:cubicBezTo>
                  <a:cubicBezTo>
                    <a:pt x="499" y="34"/>
                    <a:pt x="405"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24" name="Google Shape;8524;p33"/>
            <p:cNvSpPr/>
            <p:nvPr/>
          </p:nvSpPr>
          <p:spPr>
            <a:xfrm>
              <a:off x="-4185075" y="3521475"/>
              <a:ext cx="16225" cy="16075"/>
            </a:xfrm>
            <a:custGeom>
              <a:avLst/>
              <a:gdLst/>
              <a:ahLst/>
              <a:cxnLst/>
              <a:rect l="l" t="t" r="r" b="b"/>
              <a:pathLst>
                <a:path w="649" h="643" extrusionOk="0">
                  <a:moveTo>
                    <a:pt x="325" y="1"/>
                  </a:moveTo>
                  <a:cubicBezTo>
                    <a:pt x="241" y="1"/>
                    <a:pt x="160" y="30"/>
                    <a:pt x="110" y="82"/>
                  </a:cubicBezTo>
                  <a:cubicBezTo>
                    <a:pt x="44" y="144"/>
                    <a:pt x="1" y="231"/>
                    <a:pt x="1" y="317"/>
                  </a:cubicBezTo>
                  <a:cubicBezTo>
                    <a:pt x="1" y="403"/>
                    <a:pt x="30" y="475"/>
                    <a:pt x="92" y="543"/>
                  </a:cubicBezTo>
                  <a:cubicBezTo>
                    <a:pt x="159" y="609"/>
                    <a:pt x="231" y="643"/>
                    <a:pt x="318" y="643"/>
                  </a:cubicBezTo>
                  <a:cubicBezTo>
                    <a:pt x="404" y="643"/>
                    <a:pt x="480" y="614"/>
                    <a:pt x="557" y="552"/>
                  </a:cubicBezTo>
                  <a:cubicBezTo>
                    <a:pt x="610" y="485"/>
                    <a:pt x="643" y="413"/>
                    <a:pt x="648" y="326"/>
                  </a:cubicBezTo>
                  <a:cubicBezTo>
                    <a:pt x="648" y="240"/>
                    <a:pt x="615" y="153"/>
                    <a:pt x="562" y="96"/>
                  </a:cubicBezTo>
                  <a:cubicBezTo>
                    <a:pt x="499" y="31"/>
                    <a:pt x="410"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25" name="Google Shape;8525;p33"/>
            <p:cNvSpPr/>
            <p:nvPr/>
          </p:nvSpPr>
          <p:spPr>
            <a:xfrm>
              <a:off x="-4153275" y="3554400"/>
              <a:ext cx="16575" cy="15925"/>
            </a:xfrm>
            <a:custGeom>
              <a:avLst/>
              <a:gdLst/>
              <a:ahLst/>
              <a:cxnLst/>
              <a:rect l="l" t="t" r="r" b="b"/>
              <a:pathLst>
                <a:path w="663" h="637" extrusionOk="0">
                  <a:moveTo>
                    <a:pt x="328" y="1"/>
                  </a:moveTo>
                  <a:cubicBezTo>
                    <a:pt x="246" y="1"/>
                    <a:pt x="164" y="28"/>
                    <a:pt x="100" y="85"/>
                  </a:cubicBezTo>
                  <a:cubicBezTo>
                    <a:pt x="47" y="151"/>
                    <a:pt x="5" y="223"/>
                    <a:pt x="0" y="309"/>
                  </a:cubicBezTo>
                  <a:cubicBezTo>
                    <a:pt x="0" y="396"/>
                    <a:pt x="43" y="482"/>
                    <a:pt x="96" y="535"/>
                  </a:cubicBezTo>
                  <a:cubicBezTo>
                    <a:pt x="158" y="603"/>
                    <a:pt x="235" y="636"/>
                    <a:pt x="331" y="636"/>
                  </a:cubicBezTo>
                  <a:cubicBezTo>
                    <a:pt x="417" y="636"/>
                    <a:pt x="494" y="607"/>
                    <a:pt x="556" y="545"/>
                  </a:cubicBezTo>
                  <a:cubicBezTo>
                    <a:pt x="614" y="492"/>
                    <a:pt x="658" y="406"/>
                    <a:pt x="658" y="320"/>
                  </a:cubicBezTo>
                  <a:cubicBezTo>
                    <a:pt x="662" y="233"/>
                    <a:pt x="629" y="156"/>
                    <a:pt x="566" y="89"/>
                  </a:cubicBezTo>
                  <a:cubicBezTo>
                    <a:pt x="500" y="31"/>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26" name="Google Shape;8526;p33"/>
            <p:cNvSpPr/>
            <p:nvPr/>
          </p:nvSpPr>
          <p:spPr>
            <a:xfrm>
              <a:off x="-4121150" y="3587150"/>
              <a:ext cx="16225" cy="16025"/>
            </a:xfrm>
            <a:custGeom>
              <a:avLst/>
              <a:gdLst/>
              <a:ahLst/>
              <a:cxnLst/>
              <a:rect l="l" t="t" r="r" b="b"/>
              <a:pathLst>
                <a:path w="649" h="641" extrusionOk="0">
                  <a:moveTo>
                    <a:pt x="319" y="1"/>
                  </a:moveTo>
                  <a:cubicBezTo>
                    <a:pt x="239" y="1"/>
                    <a:pt x="160" y="30"/>
                    <a:pt x="102" y="89"/>
                  </a:cubicBezTo>
                  <a:cubicBezTo>
                    <a:pt x="35" y="151"/>
                    <a:pt x="0" y="223"/>
                    <a:pt x="0" y="310"/>
                  </a:cubicBezTo>
                  <a:cubicBezTo>
                    <a:pt x="0" y="396"/>
                    <a:pt x="29" y="482"/>
                    <a:pt x="82" y="540"/>
                  </a:cubicBezTo>
                  <a:cubicBezTo>
                    <a:pt x="144" y="602"/>
                    <a:pt x="221" y="635"/>
                    <a:pt x="317" y="640"/>
                  </a:cubicBezTo>
                  <a:cubicBezTo>
                    <a:pt x="403" y="640"/>
                    <a:pt x="480" y="607"/>
                    <a:pt x="558" y="545"/>
                  </a:cubicBezTo>
                  <a:cubicBezTo>
                    <a:pt x="611" y="482"/>
                    <a:pt x="644" y="405"/>
                    <a:pt x="649" y="319"/>
                  </a:cubicBezTo>
                  <a:cubicBezTo>
                    <a:pt x="649" y="243"/>
                    <a:pt x="615" y="156"/>
                    <a:pt x="553" y="93"/>
                  </a:cubicBezTo>
                  <a:cubicBezTo>
                    <a:pt x="487" y="32"/>
                    <a:pt x="40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27" name="Google Shape;8527;p33"/>
            <p:cNvSpPr/>
            <p:nvPr/>
          </p:nvSpPr>
          <p:spPr>
            <a:xfrm>
              <a:off x="-4089350" y="3620075"/>
              <a:ext cx="16200" cy="15850"/>
            </a:xfrm>
            <a:custGeom>
              <a:avLst/>
              <a:gdLst/>
              <a:ahLst/>
              <a:cxnLst/>
              <a:rect l="l" t="t" r="r" b="b"/>
              <a:pathLst>
                <a:path w="648" h="634" extrusionOk="0">
                  <a:moveTo>
                    <a:pt x="323" y="1"/>
                  </a:moveTo>
                  <a:cubicBezTo>
                    <a:pt x="238" y="1"/>
                    <a:pt x="156" y="29"/>
                    <a:pt x="101" y="82"/>
                  </a:cubicBezTo>
                  <a:cubicBezTo>
                    <a:pt x="39" y="135"/>
                    <a:pt x="5" y="221"/>
                    <a:pt x="1" y="317"/>
                  </a:cubicBezTo>
                  <a:cubicBezTo>
                    <a:pt x="1" y="403"/>
                    <a:pt x="29" y="480"/>
                    <a:pt x="96" y="543"/>
                  </a:cubicBezTo>
                  <a:cubicBezTo>
                    <a:pt x="149" y="600"/>
                    <a:pt x="236" y="633"/>
                    <a:pt x="322" y="633"/>
                  </a:cubicBezTo>
                  <a:cubicBezTo>
                    <a:pt x="408" y="633"/>
                    <a:pt x="484" y="605"/>
                    <a:pt x="548" y="552"/>
                  </a:cubicBezTo>
                  <a:cubicBezTo>
                    <a:pt x="614" y="485"/>
                    <a:pt x="648" y="403"/>
                    <a:pt x="648" y="326"/>
                  </a:cubicBezTo>
                  <a:cubicBezTo>
                    <a:pt x="648" y="230"/>
                    <a:pt x="619" y="153"/>
                    <a:pt x="557" y="96"/>
                  </a:cubicBezTo>
                  <a:cubicBezTo>
                    <a:pt x="496" y="31"/>
                    <a:pt x="409"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28" name="Google Shape;8528;p33"/>
            <p:cNvSpPr/>
            <p:nvPr/>
          </p:nvSpPr>
          <p:spPr>
            <a:xfrm>
              <a:off x="-4057450" y="3652750"/>
              <a:ext cx="16200" cy="16275"/>
            </a:xfrm>
            <a:custGeom>
              <a:avLst/>
              <a:gdLst/>
              <a:ahLst/>
              <a:cxnLst/>
              <a:rect l="l" t="t" r="r" b="b"/>
              <a:pathLst>
                <a:path w="648" h="651" extrusionOk="0">
                  <a:moveTo>
                    <a:pt x="319" y="0"/>
                  </a:moveTo>
                  <a:cubicBezTo>
                    <a:pt x="239" y="0"/>
                    <a:pt x="159" y="29"/>
                    <a:pt x="101" y="84"/>
                  </a:cubicBezTo>
                  <a:cubicBezTo>
                    <a:pt x="34" y="146"/>
                    <a:pt x="0" y="233"/>
                    <a:pt x="0" y="319"/>
                  </a:cubicBezTo>
                  <a:cubicBezTo>
                    <a:pt x="0" y="405"/>
                    <a:pt x="29" y="492"/>
                    <a:pt x="91" y="549"/>
                  </a:cubicBezTo>
                  <a:cubicBezTo>
                    <a:pt x="144" y="602"/>
                    <a:pt x="231" y="646"/>
                    <a:pt x="317" y="651"/>
                  </a:cubicBezTo>
                  <a:cubicBezTo>
                    <a:pt x="403" y="651"/>
                    <a:pt x="490" y="607"/>
                    <a:pt x="547" y="555"/>
                  </a:cubicBezTo>
                  <a:cubicBezTo>
                    <a:pt x="610" y="492"/>
                    <a:pt x="643" y="416"/>
                    <a:pt x="643" y="329"/>
                  </a:cubicBezTo>
                  <a:cubicBezTo>
                    <a:pt x="648" y="243"/>
                    <a:pt x="614" y="157"/>
                    <a:pt x="552" y="104"/>
                  </a:cubicBezTo>
                  <a:cubicBezTo>
                    <a:pt x="492" y="34"/>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29" name="Google Shape;8529;p33"/>
            <p:cNvSpPr/>
            <p:nvPr/>
          </p:nvSpPr>
          <p:spPr>
            <a:xfrm>
              <a:off x="-4025675" y="3685625"/>
              <a:ext cx="16225" cy="16125"/>
            </a:xfrm>
            <a:custGeom>
              <a:avLst/>
              <a:gdLst/>
              <a:ahLst/>
              <a:cxnLst/>
              <a:rect l="l" t="t" r="r" b="b"/>
              <a:pathLst>
                <a:path w="649" h="645" extrusionOk="0">
                  <a:moveTo>
                    <a:pt x="323" y="1"/>
                  </a:moveTo>
                  <a:cubicBezTo>
                    <a:pt x="238" y="1"/>
                    <a:pt x="155" y="28"/>
                    <a:pt x="102" y="80"/>
                  </a:cubicBezTo>
                  <a:cubicBezTo>
                    <a:pt x="49" y="146"/>
                    <a:pt x="1" y="233"/>
                    <a:pt x="1" y="314"/>
                  </a:cubicBezTo>
                  <a:cubicBezTo>
                    <a:pt x="1" y="401"/>
                    <a:pt x="29" y="478"/>
                    <a:pt x="96" y="545"/>
                  </a:cubicBezTo>
                  <a:cubicBezTo>
                    <a:pt x="160" y="612"/>
                    <a:pt x="246" y="645"/>
                    <a:pt x="322" y="645"/>
                  </a:cubicBezTo>
                  <a:cubicBezTo>
                    <a:pt x="404" y="645"/>
                    <a:pt x="495" y="616"/>
                    <a:pt x="548" y="549"/>
                  </a:cubicBezTo>
                  <a:cubicBezTo>
                    <a:pt x="614" y="496"/>
                    <a:pt x="649" y="410"/>
                    <a:pt x="649" y="324"/>
                  </a:cubicBezTo>
                  <a:cubicBezTo>
                    <a:pt x="649" y="237"/>
                    <a:pt x="620" y="151"/>
                    <a:pt x="567" y="98"/>
                  </a:cubicBezTo>
                  <a:cubicBezTo>
                    <a:pt x="506" y="32"/>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30" name="Google Shape;8530;p33"/>
            <p:cNvSpPr/>
            <p:nvPr/>
          </p:nvSpPr>
          <p:spPr>
            <a:xfrm>
              <a:off x="-3993525" y="3718425"/>
              <a:ext cx="16225" cy="16100"/>
            </a:xfrm>
            <a:custGeom>
              <a:avLst/>
              <a:gdLst/>
              <a:ahLst/>
              <a:cxnLst/>
              <a:rect l="l" t="t" r="r" b="b"/>
              <a:pathLst>
                <a:path w="649" h="644" extrusionOk="0">
                  <a:moveTo>
                    <a:pt x="317" y="1"/>
                  </a:moveTo>
                  <a:cubicBezTo>
                    <a:pt x="232" y="1"/>
                    <a:pt x="149" y="30"/>
                    <a:pt x="101" y="81"/>
                  </a:cubicBezTo>
                  <a:cubicBezTo>
                    <a:pt x="34" y="145"/>
                    <a:pt x="1" y="231"/>
                    <a:pt x="1" y="317"/>
                  </a:cubicBezTo>
                  <a:cubicBezTo>
                    <a:pt x="1" y="404"/>
                    <a:pt x="30" y="490"/>
                    <a:pt x="83" y="542"/>
                  </a:cubicBezTo>
                  <a:cubicBezTo>
                    <a:pt x="149" y="610"/>
                    <a:pt x="231" y="643"/>
                    <a:pt x="318" y="643"/>
                  </a:cubicBezTo>
                  <a:cubicBezTo>
                    <a:pt x="394" y="643"/>
                    <a:pt x="480" y="615"/>
                    <a:pt x="548" y="552"/>
                  </a:cubicBezTo>
                  <a:cubicBezTo>
                    <a:pt x="610" y="484"/>
                    <a:pt x="643" y="413"/>
                    <a:pt x="648" y="327"/>
                  </a:cubicBezTo>
                  <a:cubicBezTo>
                    <a:pt x="648" y="240"/>
                    <a:pt x="605" y="154"/>
                    <a:pt x="552" y="96"/>
                  </a:cubicBezTo>
                  <a:cubicBezTo>
                    <a:pt x="494" y="31"/>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31" name="Google Shape;8531;p33"/>
            <p:cNvSpPr/>
            <p:nvPr/>
          </p:nvSpPr>
          <p:spPr>
            <a:xfrm>
              <a:off x="-3961725" y="3751225"/>
              <a:ext cx="16200" cy="16050"/>
            </a:xfrm>
            <a:custGeom>
              <a:avLst/>
              <a:gdLst/>
              <a:ahLst/>
              <a:cxnLst/>
              <a:rect l="l" t="t" r="r" b="b"/>
              <a:pathLst>
                <a:path w="648" h="642" extrusionOk="0">
                  <a:moveTo>
                    <a:pt x="320" y="0"/>
                  </a:moveTo>
                  <a:cubicBezTo>
                    <a:pt x="237" y="0"/>
                    <a:pt x="155" y="32"/>
                    <a:pt x="100" y="89"/>
                  </a:cubicBezTo>
                  <a:cubicBezTo>
                    <a:pt x="38" y="142"/>
                    <a:pt x="5" y="228"/>
                    <a:pt x="0" y="315"/>
                  </a:cubicBezTo>
                  <a:cubicBezTo>
                    <a:pt x="0" y="401"/>
                    <a:pt x="34" y="487"/>
                    <a:pt x="96" y="554"/>
                  </a:cubicBezTo>
                  <a:cubicBezTo>
                    <a:pt x="149" y="607"/>
                    <a:pt x="235" y="641"/>
                    <a:pt x="321" y="641"/>
                  </a:cubicBezTo>
                  <a:cubicBezTo>
                    <a:pt x="328" y="641"/>
                    <a:pt x="334" y="641"/>
                    <a:pt x="340" y="641"/>
                  </a:cubicBezTo>
                  <a:cubicBezTo>
                    <a:pt x="418" y="641"/>
                    <a:pt x="485" y="607"/>
                    <a:pt x="547" y="550"/>
                  </a:cubicBezTo>
                  <a:cubicBezTo>
                    <a:pt x="614" y="487"/>
                    <a:pt x="647" y="410"/>
                    <a:pt x="647" y="324"/>
                  </a:cubicBezTo>
                  <a:cubicBezTo>
                    <a:pt x="647" y="238"/>
                    <a:pt x="618" y="162"/>
                    <a:pt x="552" y="99"/>
                  </a:cubicBezTo>
                  <a:cubicBezTo>
                    <a:pt x="489" y="32"/>
                    <a:pt x="404"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32" name="Google Shape;8532;p33"/>
            <p:cNvSpPr/>
            <p:nvPr/>
          </p:nvSpPr>
          <p:spPr>
            <a:xfrm>
              <a:off x="-3929850" y="3784100"/>
              <a:ext cx="16250" cy="16025"/>
            </a:xfrm>
            <a:custGeom>
              <a:avLst/>
              <a:gdLst/>
              <a:ahLst/>
              <a:cxnLst/>
              <a:rect l="l" t="t" r="r" b="b"/>
              <a:pathLst>
                <a:path w="650" h="641" extrusionOk="0">
                  <a:moveTo>
                    <a:pt x="322" y="1"/>
                  </a:moveTo>
                  <a:cubicBezTo>
                    <a:pt x="241" y="1"/>
                    <a:pt x="160" y="29"/>
                    <a:pt x="102" y="84"/>
                  </a:cubicBezTo>
                  <a:cubicBezTo>
                    <a:pt x="34" y="151"/>
                    <a:pt x="1" y="228"/>
                    <a:pt x="1" y="315"/>
                  </a:cubicBezTo>
                  <a:cubicBezTo>
                    <a:pt x="1" y="410"/>
                    <a:pt x="30" y="497"/>
                    <a:pt x="92" y="540"/>
                  </a:cubicBezTo>
                  <a:cubicBezTo>
                    <a:pt x="145" y="603"/>
                    <a:pt x="231" y="636"/>
                    <a:pt x="318" y="641"/>
                  </a:cubicBezTo>
                  <a:cubicBezTo>
                    <a:pt x="404" y="641"/>
                    <a:pt x="490" y="612"/>
                    <a:pt x="543" y="554"/>
                  </a:cubicBezTo>
                  <a:cubicBezTo>
                    <a:pt x="610" y="492"/>
                    <a:pt x="645" y="419"/>
                    <a:pt x="645" y="319"/>
                  </a:cubicBezTo>
                  <a:cubicBezTo>
                    <a:pt x="649" y="247"/>
                    <a:pt x="616" y="160"/>
                    <a:pt x="553" y="94"/>
                  </a:cubicBezTo>
                  <a:cubicBezTo>
                    <a:pt x="493" y="32"/>
                    <a:pt x="407"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33" name="Google Shape;8533;p33"/>
            <p:cNvSpPr/>
            <p:nvPr/>
          </p:nvSpPr>
          <p:spPr>
            <a:xfrm>
              <a:off x="-3898050" y="3816925"/>
              <a:ext cx="16225" cy="16200"/>
            </a:xfrm>
            <a:custGeom>
              <a:avLst/>
              <a:gdLst/>
              <a:ahLst/>
              <a:cxnLst/>
              <a:rect l="l" t="t" r="r" b="b"/>
              <a:pathLst>
                <a:path w="649" h="648" extrusionOk="0">
                  <a:moveTo>
                    <a:pt x="322" y="1"/>
                  </a:moveTo>
                  <a:cubicBezTo>
                    <a:pt x="241" y="1"/>
                    <a:pt x="160" y="32"/>
                    <a:pt x="102" y="96"/>
                  </a:cubicBezTo>
                  <a:cubicBezTo>
                    <a:pt x="39" y="149"/>
                    <a:pt x="6" y="235"/>
                    <a:pt x="0" y="321"/>
                  </a:cubicBezTo>
                  <a:cubicBezTo>
                    <a:pt x="0" y="408"/>
                    <a:pt x="35" y="484"/>
                    <a:pt x="97" y="546"/>
                  </a:cubicBezTo>
                  <a:cubicBezTo>
                    <a:pt x="159" y="614"/>
                    <a:pt x="236" y="647"/>
                    <a:pt x="323" y="647"/>
                  </a:cubicBezTo>
                  <a:cubicBezTo>
                    <a:pt x="328" y="647"/>
                    <a:pt x="333" y="648"/>
                    <a:pt x="338" y="648"/>
                  </a:cubicBezTo>
                  <a:cubicBezTo>
                    <a:pt x="419" y="648"/>
                    <a:pt x="499" y="615"/>
                    <a:pt x="547" y="556"/>
                  </a:cubicBezTo>
                  <a:cubicBezTo>
                    <a:pt x="615" y="488"/>
                    <a:pt x="649" y="408"/>
                    <a:pt x="649" y="331"/>
                  </a:cubicBezTo>
                  <a:cubicBezTo>
                    <a:pt x="649" y="244"/>
                    <a:pt x="620" y="167"/>
                    <a:pt x="553" y="105"/>
                  </a:cubicBezTo>
                  <a:cubicBezTo>
                    <a:pt x="494" y="36"/>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34" name="Google Shape;8534;p33"/>
            <p:cNvSpPr/>
            <p:nvPr/>
          </p:nvSpPr>
          <p:spPr>
            <a:xfrm>
              <a:off x="-4214825" y="3326875"/>
              <a:ext cx="16225" cy="16150"/>
            </a:xfrm>
            <a:custGeom>
              <a:avLst/>
              <a:gdLst/>
              <a:ahLst/>
              <a:cxnLst/>
              <a:rect l="l" t="t" r="r" b="b"/>
              <a:pathLst>
                <a:path w="649" h="646" extrusionOk="0">
                  <a:moveTo>
                    <a:pt x="318" y="0"/>
                  </a:moveTo>
                  <a:cubicBezTo>
                    <a:pt x="236" y="0"/>
                    <a:pt x="155" y="28"/>
                    <a:pt x="102" y="79"/>
                  </a:cubicBezTo>
                  <a:cubicBezTo>
                    <a:pt x="44" y="147"/>
                    <a:pt x="0" y="218"/>
                    <a:pt x="0" y="313"/>
                  </a:cubicBezTo>
                  <a:cubicBezTo>
                    <a:pt x="0" y="400"/>
                    <a:pt x="29" y="477"/>
                    <a:pt x="91" y="544"/>
                  </a:cubicBezTo>
                  <a:cubicBezTo>
                    <a:pt x="144" y="597"/>
                    <a:pt x="231" y="640"/>
                    <a:pt x="317" y="645"/>
                  </a:cubicBezTo>
                  <a:cubicBezTo>
                    <a:pt x="403" y="645"/>
                    <a:pt x="490" y="601"/>
                    <a:pt x="558" y="550"/>
                  </a:cubicBezTo>
                  <a:cubicBezTo>
                    <a:pt x="609" y="486"/>
                    <a:pt x="644" y="400"/>
                    <a:pt x="644" y="324"/>
                  </a:cubicBezTo>
                  <a:cubicBezTo>
                    <a:pt x="649" y="237"/>
                    <a:pt x="615" y="151"/>
                    <a:pt x="552" y="98"/>
                  </a:cubicBezTo>
                  <a:cubicBezTo>
                    <a:pt x="493" y="31"/>
                    <a:pt x="4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35" name="Google Shape;8535;p33"/>
            <p:cNvSpPr/>
            <p:nvPr/>
          </p:nvSpPr>
          <p:spPr>
            <a:xfrm>
              <a:off x="-4183050" y="3359625"/>
              <a:ext cx="16225" cy="16125"/>
            </a:xfrm>
            <a:custGeom>
              <a:avLst/>
              <a:gdLst/>
              <a:ahLst/>
              <a:cxnLst/>
              <a:rect l="l" t="t" r="r" b="b"/>
              <a:pathLst>
                <a:path w="649" h="645" extrusionOk="0">
                  <a:moveTo>
                    <a:pt x="324" y="1"/>
                  </a:moveTo>
                  <a:cubicBezTo>
                    <a:pt x="240" y="1"/>
                    <a:pt x="161" y="29"/>
                    <a:pt x="111" y="84"/>
                  </a:cubicBezTo>
                  <a:cubicBezTo>
                    <a:pt x="49" y="146"/>
                    <a:pt x="6" y="232"/>
                    <a:pt x="1" y="318"/>
                  </a:cubicBezTo>
                  <a:cubicBezTo>
                    <a:pt x="1" y="405"/>
                    <a:pt x="35" y="491"/>
                    <a:pt x="97" y="544"/>
                  </a:cubicBezTo>
                  <a:cubicBezTo>
                    <a:pt x="159" y="611"/>
                    <a:pt x="237" y="644"/>
                    <a:pt x="323" y="644"/>
                  </a:cubicBezTo>
                  <a:cubicBezTo>
                    <a:pt x="409" y="644"/>
                    <a:pt x="496" y="616"/>
                    <a:pt x="558" y="553"/>
                  </a:cubicBezTo>
                  <a:cubicBezTo>
                    <a:pt x="615" y="487"/>
                    <a:pt x="649" y="409"/>
                    <a:pt x="649" y="328"/>
                  </a:cubicBezTo>
                  <a:cubicBezTo>
                    <a:pt x="649" y="241"/>
                    <a:pt x="620" y="150"/>
                    <a:pt x="567" y="97"/>
                  </a:cubicBezTo>
                  <a:cubicBezTo>
                    <a:pt x="501" y="32"/>
                    <a:pt x="410"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36" name="Google Shape;8536;p33"/>
            <p:cNvSpPr/>
            <p:nvPr/>
          </p:nvSpPr>
          <p:spPr>
            <a:xfrm>
              <a:off x="-4151250" y="3392425"/>
              <a:ext cx="16600" cy="16075"/>
            </a:xfrm>
            <a:custGeom>
              <a:avLst/>
              <a:gdLst/>
              <a:ahLst/>
              <a:cxnLst/>
              <a:rect l="l" t="t" r="r" b="b"/>
              <a:pathLst>
                <a:path w="664" h="643" extrusionOk="0">
                  <a:moveTo>
                    <a:pt x="326" y="0"/>
                  </a:moveTo>
                  <a:cubicBezTo>
                    <a:pt x="243" y="0"/>
                    <a:pt x="163" y="29"/>
                    <a:pt x="116" y="81"/>
                  </a:cubicBezTo>
                  <a:cubicBezTo>
                    <a:pt x="48" y="144"/>
                    <a:pt x="6" y="230"/>
                    <a:pt x="6" y="317"/>
                  </a:cubicBezTo>
                  <a:cubicBezTo>
                    <a:pt x="1" y="403"/>
                    <a:pt x="44" y="490"/>
                    <a:pt x="96" y="541"/>
                  </a:cubicBezTo>
                  <a:cubicBezTo>
                    <a:pt x="159" y="609"/>
                    <a:pt x="245" y="643"/>
                    <a:pt x="331" y="643"/>
                  </a:cubicBezTo>
                  <a:cubicBezTo>
                    <a:pt x="409" y="643"/>
                    <a:pt x="495" y="614"/>
                    <a:pt x="562" y="552"/>
                  </a:cubicBezTo>
                  <a:cubicBezTo>
                    <a:pt x="615" y="490"/>
                    <a:pt x="657" y="412"/>
                    <a:pt x="663" y="326"/>
                  </a:cubicBezTo>
                  <a:cubicBezTo>
                    <a:pt x="663" y="240"/>
                    <a:pt x="619" y="153"/>
                    <a:pt x="566" y="96"/>
                  </a:cubicBezTo>
                  <a:cubicBezTo>
                    <a:pt x="501" y="30"/>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37" name="Google Shape;8537;p33"/>
            <p:cNvSpPr/>
            <p:nvPr/>
          </p:nvSpPr>
          <p:spPr>
            <a:xfrm>
              <a:off x="-4119125" y="3425200"/>
              <a:ext cx="16250" cy="16175"/>
            </a:xfrm>
            <a:custGeom>
              <a:avLst/>
              <a:gdLst/>
              <a:ahLst/>
              <a:cxnLst/>
              <a:rect l="l" t="t" r="r" b="b"/>
              <a:pathLst>
                <a:path w="650" h="647" extrusionOk="0">
                  <a:moveTo>
                    <a:pt x="326" y="1"/>
                  </a:moveTo>
                  <a:cubicBezTo>
                    <a:pt x="241" y="1"/>
                    <a:pt x="157" y="32"/>
                    <a:pt x="102" y="89"/>
                  </a:cubicBezTo>
                  <a:cubicBezTo>
                    <a:pt x="40" y="142"/>
                    <a:pt x="6" y="229"/>
                    <a:pt x="1" y="315"/>
                  </a:cubicBezTo>
                  <a:cubicBezTo>
                    <a:pt x="1" y="401"/>
                    <a:pt x="30" y="488"/>
                    <a:pt x="87" y="545"/>
                  </a:cubicBezTo>
                  <a:cubicBezTo>
                    <a:pt x="150" y="608"/>
                    <a:pt x="236" y="641"/>
                    <a:pt x="322" y="647"/>
                  </a:cubicBezTo>
                  <a:cubicBezTo>
                    <a:pt x="409" y="647"/>
                    <a:pt x="486" y="612"/>
                    <a:pt x="548" y="560"/>
                  </a:cubicBezTo>
                  <a:cubicBezTo>
                    <a:pt x="605" y="497"/>
                    <a:pt x="649" y="411"/>
                    <a:pt x="649" y="324"/>
                  </a:cubicBezTo>
                  <a:cubicBezTo>
                    <a:pt x="649" y="238"/>
                    <a:pt x="610" y="152"/>
                    <a:pt x="558" y="100"/>
                  </a:cubicBezTo>
                  <a:cubicBezTo>
                    <a:pt x="498" y="32"/>
                    <a:pt x="411"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38" name="Google Shape;8538;p33"/>
            <p:cNvSpPr/>
            <p:nvPr/>
          </p:nvSpPr>
          <p:spPr>
            <a:xfrm>
              <a:off x="-4087200" y="3458275"/>
              <a:ext cx="16225" cy="15825"/>
            </a:xfrm>
            <a:custGeom>
              <a:avLst/>
              <a:gdLst/>
              <a:ahLst/>
              <a:cxnLst/>
              <a:rect l="l" t="t" r="r" b="b"/>
              <a:pathLst>
                <a:path w="649" h="633" extrusionOk="0">
                  <a:moveTo>
                    <a:pt x="317" y="0"/>
                  </a:moveTo>
                  <a:cubicBezTo>
                    <a:pt x="231" y="0"/>
                    <a:pt x="148" y="29"/>
                    <a:pt x="101" y="81"/>
                  </a:cubicBezTo>
                  <a:cubicBezTo>
                    <a:pt x="34" y="134"/>
                    <a:pt x="1" y="221"/>
                    <a:pt x="1" y="307"/>
                  </a:cubicBezTo>
                  <a:cubicBezTo>
                    <a:pt x="1" y="393"/>
                    <a:pt x="30" y="475"/>
                    <a:pt x="92" y="533"/>
                  </a:cubicBezTo>
                  <a:cubicBezTo>
                    <a:pt x="145" y="600"/>
                    <a:pt x="231" y="633"/>
                    <a:pt x="318" y="633"/>
                  </a:cubicBezTo>
                  <a:cubicBezTo>
                    <a:pt x="404" y="633"/>
                    <a:pt x="480" y="604"/>
                    <a:pt x="548" y="551"/>
                  </a:cubicBezTo>
                  <a:cubicBezTo>
                    <a:pt x="610" y="484"/>
                    <a:pt x="643" y="403"/>
                    <a:pt x="648" y="316"/>
                  </a:cubicBezTo>
                  <a:cubicBezTo>
                    <a:pt x="648" y="230"/>
                    <a:pt x="605" y="139"/>
                    <a:pt x="553" y="95"/>
                  </a:cubicBezTo>
                  <a:cubicBezTo>
                    <a:pt x="494" y="30"/>
                    <a:pt x="404"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39" name="Google Shape;8539;p33"/>
            <p:cNvSpPr/>
            <p:nvPr/>
          </p:nvSpPr>
          <p:spPr>
            <a:xfrm>
              <a:off x="-4055400" y="3491025"/>
              <a:ext cx="16200" cy="16075"/>
            </a:xfrm>
            <a:custGeom>
              <a:avLst/>
              <a:gdLst/>
              <a:ahLst/>
              <a:cxnLst/>
              <a:rect l="l" t="t" r="r" b="b"/>
              <a:pathLst>
                <a:path w="648" h="643" extrusionOk="0">
                  <a:moveTo>
                    <a:pt x="323" y="1"/>
                  </a:moveTo>
                  <a:cubicBezTo>
                    <a:pt x="239" y="1"/>
                    <a:pt x="155" y="29"/>
                    <a:pt x="100" y="81"/>
                  </a:cubicBezTo>
                  <a:cubicBezTo>
                    <a:pt x="34" y="144"/>
                    <a:pt x="0" y="230"/>
                    <a:pt x="0" y="317"/>
                  </a:cubicBezTo>
                  <a:cubicBezTo>
                    <a:pt x="0" y="393"/>
                    <a:pt x="29" y="479"/>
                    <a:pt x="96" y="547"/>
                  </a:cubicBezTo>
                  <a:cubicBezTo>
                    <a:pt x="158" y="609"/>
                    <a:pt x="235" y="643"/>
                    <a:pt x="321" y="643"/>
                  </a:cubicBezTo>
                  <a:cubicBezTo>
                    <a:pt x="326" y="643"/>
                    <a:pt x="331" y="643"/>
                    <a:pt x="336" y="643"/>
                  </a:cubicBezTo>
                  <a:cubicBezTo>
                    <a:pt x="414" y="643"/>
                    <a:pt x="493" y="610"/>
                    <a:pt x="547" y="552"/>
                  </a:cubicBezTo>
                  <a:cubicBezTo>
                    <a:pt x="614" y="489"/>
                    <a:pt x="647" y="412"/>
                    <a:pt x="647" y="326"/>
                  </a:cubicBezTo>
                  <a:cubicBezTo>
                    <a:pt x="647" y="230"/>
                    <a:pt x="619" y="144"/>
                    <a:pt x="552" y="100"/>
                  </a:cubicBezTo>
                  <a:cubicBezTo>
                    <a:pt x="498" y="32"/>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40" name="Google Shape;8540;p33"/>
            <p:cNvSpPr/>
            <p:nvPr/>
          </p:nvSpPr>
          <p:spPr>
            <a:xfrm>
              <a:off x="-4023625" y="3523775"/>
              <a:ext cx="16350" cy="16200"/>
            </a:xfrm>
            <a:custGeom>
              <a:avLst/>
              <a:gdLst/>
              <a:ahLst/>
              <a:cxnLst/>
              <a:rect l="l" t="t" r="r" b="b"/>
              <a:pathLst>
                <a:path w="654" h="648" extrusionOk="0">
                  <a:moveTo>
                    <a:pt x="331" y="1"/>
                  </a:moveTo>
                  <a:cubicBezTo>
                    <a:pt x="250" y="1"/>
                    <a:pt x="167" y="32"/>
                    <a:pt x="101" y="95"/>
                  </a:cubicBezTo>
                  <a:cubicBezTo>
                    <a:pt x="38" y="148"/>
                    <a:pt x="5" y="230"/>
                    <a:pt x="5" y="316"/>
                  </a:cubicBezTo>
                  <a:cubicBezTo>
                    <a:pt x="0" y="402"/>
                    <a:pt x="43" y="489"/>
                    <a:pt x="96" y="546"/>
                  </a:cubicBezTo>
                  <a:cubicBezTo>
                    <a:pt x="149" y="608"/>
                    <a:pt x="235" y="642"/>
                    <a:pt x="322" y="648"/>
                  </a:cubicBezTo>
                  <a:cubicBezTo>
                    <a:pt x="417" y="648"/>
                    <a:pt x="504" y="604"/>
                    <a:pt x="547" y="551"/>
                  </a:cubicBezTo>
                  <a:cubicBezTo>
                    <a:pt x="614" y="498"/>
                    <a:pt x="648" y="412"/>
                    <a:pt x="648" y="325"/>
                  </a:cubicBezTo>
                  <a:cubicBezTo>
                    <a:pt x="653" y="239"/>
                    <a:pt x="619" y="152"/>
                    <a:pt x="557" y="101"/>
                  </a:cubicBezTo>
                  <a:cubicBezTo>
                    <a:pt x="498" y="34"/>
                    <a:pt x="416"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41" name="Google Shape;8541;p33"/>
            <p:cNvSpPr/>
            <p:nvPr/>
          </p:nvSpPr>
          <p:spPr>
            <a:xfrm>
              <a:off x="-3991475" y="3556625"/>
              <a:ext cx="16200" cy="16075"/>
            </a:xfrm>
            <a:custGeom>
              <a:avLst/>
              <a:gdLst/>
              <a:ahLst/>
              <a:cxnLst/>
              <a:rect l="l" t="t" r="r" b="b"/>
              <a:pathLst>
                <a:path w="648" h="643" extrusionOk="0">
                  <a:moveTo>
                    <a:pt x="321" y="0"/>
                  </a:moveTo>
                  <a:cubicBezTo>
                    <a:pt x="236" y="0"/>
                    <a:pt x="151" y="31"/>
                    <a:pt x="101" y="91"/>
                  </a:cubicBezTo>
                  <a:cubicBezTo>
                    <a:pt x="39" y="144"/>
                    <a:pt x="5" y="231"/>
                    <a:pt x="1" y="317"/>
                  </a:cubicBezTo>
                  <a:cubicBezTo>
                    <a:pt x="1" y="403"/>
                    <a:pt x="34" y="490"/>
                    <a:pt x="87" y="543"/>
                  </a:cubicBezTo>
                  <a:cubicBezTo>
                    <a:pt x="139" y="609"/>
                    <a:pt x="221" y="643"/>
                    <a:pt x="322" y="643"/>
                  </a:cubicBezTo>
                  <a:cubicBezTo>
                    <a:pt x="408" y="643"/>
                    <a:pt x="495" y="614"/>
                    <a:pt x="537" y="547"/>
                  </a:cubicBezTo>
                  <a:cubicBezTo>
                    <a:pt x="605" y="499"/>
                    <a:pt x="648" y="413"/>
                    <a:pt x="648" y="326"/>
                  </a:cubicBezTo>
                  <a:cubicBezTo>
                    <a:pt x="648" y="240"/>
                    <a:pt x="610" y="153"/>
                    <a:pt x="552" y="96"/>
                  </a:cubicBezTo>
                  <a:cubicBezTo>
                    <a:pt x="495" y="31"/>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42" name="Google Shape;8542;p33"/>
            <p:cNvSpPr/>
            <p:nvPr/>
          </p:nvSpPr>
          <p:spPr>
            <a:xfrm>
              <a:off x="-3959575" y="3589525"/>
              <a:ext cx="16200" cy="15950"/>
            </a:xfrm>
            <a:custGeom>
              <a:avLst/>
              <a:gdLst/>
              <a:ahLst/>
              <a:cxnLst/>
              <a:rect l="l" t="t" r="r" b="b"/>
              <a:pathLst>
                <a:path w="648" h="638" extrusionOk="0">
                  <a:moveTo>
                    <a:pt x="315" y="0"/>
                  </a:moveTo>
                  <a:cubicBezTo>
                    <a:pt x="233" y="0"/>
                    <a:pt x="154" y="29"/>
                    <a:pt x="101" y="84"/>
                  </a:cubicBezTo>
                  <a:cubicBezTo>
                    <a:pt x="34" y="137"/>
                    <a:pt x="0" y="224"/>
                    <a:pt x="0" y="310"/>
                  </a:cubicBezTo>
                  <a:cubicBezTo>
                    <a:pt x="0" y="397"/>
                    <a:pt x="29" y="483"/>
                    <a:pt x="91" y="551"/>
                  </a:cubicBezTo>
                  <a:cubicBezTo>
                    <a:pt x="144" y="603"/>
                    <a:pt x="231" y="637"/>
                    <a:pt x="317" y="637"/>
                  </a:cubicBezTo>
                  <a:cubicBezTo>
                    <a:pt x="322" y="637"/>
                    <a:pt x="328" y="638"/>
                    <a:pt x="333" y="638"/>
                  </a:cubicBezTo>
                  <a:cubicBezTo>
                    <a:pt x="413" y="638"/>
                    <a:pt x="484" y="605"/>
                    <a:pt x="543" y="555"/>
                  </a:cubicBezTo>
                  <a:cubicBezTo>
                    <a:pt x="610" y="493"/>
                    <a:pt x="643" y="407"/>
                    <a:pt x="643" y="321"/>
                  </a:cubicBezTo>
                  <a:cubicBezTo>
                    <a:pt x="648" y="234"/>
                    <a:pt x="605" y="148"/>
                    <a:pt x="552" y="104"/>
                  </a:cubicBezTo>
                  <a:cubicBezTo>
                    <a:pt x="492" y="34"/>
                    <a:pt x="403"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43" name="Google Shape;8543;p33"/>
            <p:cNvSpPr/>
            <p:nvPr/>
          </p:nvSpPr>
          <p:spPr>
            <a:xfrm>
              <a:off x="-3927800" y="3622325"/>
              <a:ext cx="16250" cy="16250"/>
            </a:xfrm>
            <a:custGeom>
              <a:avLst/>
              <a:gdLst/>
              <a:ahLst/>
              <a:cxnLst/>
              <a:rect l="l" t="t" r="r" b="b"/>
              <a:pathLst>
                <a:path w="650" h="650" extrusionOk="0">
                  <a:moveTo>
                    <a:pt x="313" y="0"/>
                  </a:moveTo>
                  <a:cubicBezTo>
                    <a:pt x="232" y="0"/>
                    <a:pt x="154" y="28"/>
                    <a:pt x="102" y="83"/>
                  </a:cubicBezTo>
                  <a:cubicBezTo>
                    <a:pt x="34" y="150"/>
                    <a:pt x="1" y="236"/>
                    <a:pt x="1" y="322"/>
                  </a:cubicBezTo>
                  <a:cubicBezTo>
                    <a:pt x="1" y="395"/>
                    <a:pt x="30" y="481"/>
                    <a:pt x="96" y="548"/>
                  </a:cubicBezTo>
                  <a:cubicBezTo>
                    <a:pt x="149" y="601"/>
                    <a:pt x="236" y="644"/>
                    <a:pt x="322" y="649"/>
                  </a:cubicBezTo>
                  <a:cubicBezTo>
                    <a:pt x="408" y="649"/>
                    <a:pt x="481" y="606"/>
                    <a:pt x="548" y="553"/>
                  </a:cubicBezTo>
                  <a:cubicBezTo>
                    <a:pt x="614" y="491"/>
                    <a:pt x="649" y="419"/>
                    <a:pt x="649" y="333"/>
                  </a:cubicBezTo>
                  <a:cubicBezTo>
                    <a:pt x="649" y="231"/>
                    <a:pt x="605" y="145"/>
                    <a:pt x="552" y="102"/>
                  </a:cubicBezTo>
                  <a:cubicBezTo>
                    <a:pt x="492" y="34"/>
                    <a:pt x="401"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44" name="Google Shape;8544;p33"/>
            <p:cNvSpPr/>
            <p:nvPr/>
          </p:nvSpPr>
          <p:spPr>
            <a:xfrm>
              <a:off x="-3896025" y="3655225"/>
              <a:ext cx="16350" cy="16075"/>
            </a:xfrm>
            <a:custGeom>
              <a:avLst/>
              <a:gdLst/>
              <a:ahLst/>
              <a:cxnLst/>
              <a:rect l="l" t="t" r="r" b="b"/>
              <a:pathLst>
                <a:path w="654" h="643" extrusionOk="0">
                  <a:moveTo>
                    <a:pt x="326" y="1"/>
                  </a:moveTo>
                  <a:cubicBezTo>
                    <a:pt x="241" y="1"/>
                    <a:pt x="159" y="29"/>
                    <a:pt x="107" y="82"/>
                  </a:cubicBezTo>
                  <a:cubicBezTo>
                    <a:pt x="49" y="134"/>
                    <a:pt x="6" y="220"/>
                    <a:pt x="6" y="317"/>
                  </a:cubicBezTo>
                  <a:cubicBezTo>
                    <a:pt x="1" y="403"/>
                    <a:pt x="34" y="490"/>
                    <a:pt x="98" y="532"/>
                  </a:cubicBezTo>
                  <a:cubicBezTo>
                    <a:pt x="150" y="600"/>
                    <a:pt x="236" y="643"/>
                    <a:pt x="322" y="643"/>
                  </a:cubicBezTo>
                  <a:cubicBezTo>
                    <a:pt x="327" y="643"/>
                    <a:pt x="331" y="643"/>
                    <a:pt x="335" y="643"/>
                  </a:cubicBezTo>
                  <a:cubicBezTo>
                    <a:pt x="417" y="643"/>
                    <a:pt x="498" y="602"/>
                    <a:pt x="548" y="552"/>
                  </a:cubicBezTo>
                  <a:cubicBezTo>
                    <a:pt x="616" y="485"/>
                    <a:pt x="649" y="403"/>
                    <a:pt x="649" y="326"/>
                  </a:cubicBezTo>
                  <a:cubicBezTo>
                    <a:pt x="654" y="240"/>
                    <a:pt x="620" y="153"/>
                    <a:pt x="568" y="96"/>
                  </a:cubicBezTo>
                  <a:cubicBezTo>
                    <a:pt x="502" y="31"/>
                    <a:pt x="412"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45" name="Google Shape;8545;p33"/>
            <p:cNvSpPr/>
            <p:nvPr/>
          </p:nvSpPr>
          <p:spPr>
            <a:xfrm>
              <a:off x="-4053375" y="3329125"/>
              <a:ext cx="16225" cy="16175"/>
            </a:xfrm>
            <a:custGeom>
              <a:avLst/>
              <a:gdLst/>
              <a:ahLst/>
              <a:cxnLst/>
              <a:rect l="l" t="t" r="r" b="b"/>
              <a:pathLst>
                <a:path w="649" h="647" extrusionOk="0">
                  <a:moveTo>
                    <a:pt x="325" y="1"/>
                  </a:moveTo>
                  <a:cubicBezTo>
                    <a:pt x="244" y="1"/>
                    <a:pt x="162" y="29"/>
                    <a:pt x="101" y="85"/>
                  </a:cubicBezTo>
                  <a:cubicBezTo>
                    <a:pt x="39" y="147"/>
                    <a:pt x="6" y="223"/>
                    <a:pt x="6" y="320"/>
                  </a:cubicBezTo>
                  <a:cubicBezTo>
                    <a:pt x="1" y="407"/>
                    <a:pt x="34" y="493"/>
                    <a:pt x="97" y="536"/>
                  </a:cubicBezTo>
                  <a:cubicBezTo>
                    <a:pt x="150" y="603"/>
                    <a:pt x="236" y="646"/>
                    <a:pt x="322" y="646"/>
                  </a:cubicBezTo>
                  <a:cubicBezTo>
                    <a:pt x="327" y="646"/>
                    <a:pt x="331" y="646"/>
                    <a:pt x="335" y="646"/>
                  </a:cubicBezTo>
                  <a:cubicBezTo>
                    <a:pt x="417" y="646"/>
                    <a:pt x="498" y="605"/>
                    <a:pt x="548" y="555"/>
                  </a:cubicBezTo>
                  <a:cubicBezTo>
                    <a:pt x="615" y="502"/>
                    <a:pt x="648" y="416"/>
                    <a:pt x="648" y="329"/>
                  </a:cubicBezTo>
                  <a:cubicBezTo>
                    <a:pt x="648" y="243"/>
                    <a:pt x="619" y="157"/>
                    <a:pt x="557" y="99"/>
                  </a:cubicBezTo>
                  <a:cubicBezTo>
                    <a:pt x="498" y="33"/>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46" name="Google Shape;8546;p33"/>
            <p:cNvSpPr/>
            <p:nvPr/>
          </p:nvSpPr>
          <p:spPr>
            <a:xfrm>
              <a:off x="-4021475" y="3361925"/>
              <a:ext cx="16200" cy="16250"/>
            </a:xfrm>
            <a:custGeom>
              <a:avLst/>
              <a:gdLst/>
              <a:ahLst/>
              <a:cxnLst/>
              <a:rect l="l" t="t" r="r" b="b"/>
              <a:pathLst>
                <a:path w="648" h="650" extrusionOk="0">
                  <a:moveTo>
                    <a:pt x="327" y="0"/>
                  </a:moveTo>
                  <a:cubicBezTo>
                    <a:pt x="244" y="0"/>
                    <a:pt x="161" y="33"/>
                    <a:pt x="101" y="98"/>
                  </a:cubicBezTo>
                  <a:cubicBezTo>
                    <a:pt x="34" y="160"/>
                    <a:pt x="1" y="231"/>
                    <a:pt x="1" y="317"/>
                  </a:cubicBezTo>
                  <a:cubicBezTo>
                    <a:pt x="1" y="404"/>
                    <a:pt x="30" y="490"/>
                    <a:pt x="96" y="548"/>
                  </a:cubicBezTo>
                  <a:cubicBezTo>
                    <a:pt x="149" y="610"/>
                    <a:pt x="231" y="644"/>
                    <a:pt x="317" y="649"/>
                  </a:cubicBezTo>
                  <a:cubicBezTo>
                    <a:pt x="418" y="649"/>
                    <a:pt x="490" y="616"/>
                    <a:pt x="548" y="552"/>
                  </a:cubicBezTo>
                  <a:cubicBezTo>
                    <a:pt x="615" y="501"/>
                    <a:pt x="643" y="414"/>
                    <a:pt x="648" y="328"/>
                  </a:cubicBezTo>
                  <a:cubicBezTo>
                    <a:pt x="648" y="241"/>
                    <a:pt x="619" y="155"/>
                    <a:pt x="552" y="102"/>
                  </a:cubicBezTo>
                  <a:cubicBezTo>
                    <a:pt x="494" y="34"/>
                    <a:pt x="41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47" name="Google Shape;8547;p33"/>
            <p:cNvSpPr/>
            <p:nvPr/>
          </p:nvSpPr>
          <p:spPr>
            <a:xfrm>
              <a:off x="-3989675" y="3394900"/>
              <a:ext cx="16225" cy="16000"/>
            </a:xfrm>
            <a:custGeom>
              <a:avLst/>
              <a:gdLst/>
              <a:ahLst/>
              <a:cxnLst/>
              <a:rect l="l" t="t" r="r" b="b"/>
              <a:pathLst>
                <a:path w="649" h="640" extrusionOk="0">
                  <a:moveTo>
                    <a:pt x="327" y="0"/>
                  </a:moveTo>
                  <a:cubicBezTo>
                    <a:pt x="240" y="0"/>
                    <a:pt x="155" y="29"/>
                    <a:pt x="101" y="88"/>
                  </a:cubicBezTo>
                  <a:cubicBezTo>
                    <a:pt x="48" y="141"/>
                    <a:pt x="5" y="227"/>
                    <a:pt x="5" y="313"/>
                  </a:cubicBezTo>
                  <a:cubicBezTo>
                    <a:pt x="0" y="395"/>
                    <a:pt x="33" y="471"/>
                    <a:pt x="96" y="539"/>
                  </a:cubicBezTo>
                  <a:cubicBezTo>
                    <a:pt x="159" y="606"/>
                    <a:pt x="245" y="639"/>
                    <a:pt x="332" y="639"/>
                  </a:cubicBezTo>
                  <a:cubicBezTo>
                    <a:pt x="408" y="639"/>
                    <a:pt x="494" y="611"/>
                    <a:pt x="562" y="544"/>
                  </a:cubicBezTo>
                  <a:cubicBezTo>
                    <a:pt x="614" y="491"/>
                    <a:pt x="648" y="404"/>
                    <a:pt x="648" y="323"/>
                  </a:cubicBezTo>
                  <a:cubicBezTo>
                    <a:pt x="648" y="236"/>
                    <a:pt x="620" y="150"/>
                    <a:pt x="567" y="92"/>
                  </a:cubicBezTo>
                  <a:cubicBezTo>
                    <a:pt x="508" y="31"/>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48" name="Google Shape;8548;p33"/>
            <p:cNvSpPr/>
            <p:nvPr/>
          </p:nvSpPr>
          <p:spPr>
            <a:xfrm>
              <a:off x="-3957525" y="3427700"/>
              <a:ext cx="16200" cy="15975"/>
            </a:xfrm>
            <a:custGeom>
              <a:avLst/>
              <a:gdLst/>
              <a:ahLst/>
              <a:cxnLst/>
              <a:rect l="l" t="t" r="r" b="b"/>
              <a:pathLst>
                <a:path w="648" h="639" extrusionOk="0">
                  <a:moveTo>
                    <a:pt x="322" y="0"/>
                  </a:moveTo>
                  <a:cubicBezTo>
                    <a:pt x="238" y="0"/>
                    <a:pt x="155" y="29"/>
                    <a:pt x="100" y="86"/>
                  </a:cubicBezTo>
                  <a:cubicBezTo>
                    <a:pt x="34" y="138"/>
                    <a:pt x="5" y="224"/>
                    <a:pt x="0" y="311"/>
                  </a:cubicBezTo>
                  <a:cubicBezTo>
                    <a:pt x="0" y="397"/>
                    <a:pt x="29" y="483"/>
                    <a:pt x="87" y="536"/>
                  </a:cubicBezTo>
                  <a:cubicBezTo>
                    <a:pt x="149" y="604"/>
                    <a:pt x="220" y="638"/>
                    <a:pt x="322" y="638"/>
                  </a:cubicBezTo>
                  <a:cubicBezTo>
                    <a:pt x="327" y="638"/>
                    <a:pt x="332" y="638"/>
                    <a:pt x="337" y="638"/>
                  </a:cubicBezTo>
                  <a:cubicBezTo>
                    <a:pt x="418" y="638"/>
                    <a:pt x="497" y="605"/>
                    <a:pt x="547" y="547"/>
                  </a:cubicBezTo>
                  <a:cubicBezTo>
                    <a:pt x="600" y="494"/>
                    <a:pt x="647" y="407"/>
                    <a:pt x="647" y="321"/>
                  </a:cubicBezTo>
                  <a:cubicBezTo>
                    <a:pt x="647" y="235"/>
                    <a:pt x="605" y="148"/>
                    <a:pt x="552" y="91"/>
                  </a:cubicBezTo>
                  <a:cubicBezTo>
                    <a:pt x="494" y="30"/>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49" name="Google Shape;8549;p33"/>
            <p:cNvSpPr/>
            <p:nvPr/>
          </p:nvSpPr>
          <p:spPr>
            <a:xfrm>
              <a:off x="-3925750" y="3460600"/>
              <a:ext cx="16350" cy="15800"/>
            </a:xfrm>
            <a:custGeom>
              <a:avLst/>
              <a:gdLst/>
              <a:ahLst/>
              <a:cxnLst/>
              <a:rect l="l" t="t" r="r" b="b"/>
              <a:pathLst>
                <a:path w="654" h="632" extrusionOk="0">
                  <a:moveTo>
                    <a:pt x="320" y="1"/>
                  </a:moveTo>
                  <a:cubicBezTo>
                    <a:pt x="235" y="1"/>
                    <a:pt x="153" y="28"/>
                    <a:pt x="106" y="79"/>
                  </a:cubicBezTo>
                  <a:cubicBezTo>
                    <a:pt x="38" y="132"/>
                    <a:pt x="5" y="219"/>
                    <a:pt x="5" y="305"/>
                  </a:cubicBezTo>
                  <a:cubicBezTo>
                    <a:pt x="0" y="391"/>
                    <a:pt x="34" y="478"/>
                    <a:pt x="96" y="545"/>
                  </a:cubicBezTo>
                  <a:cubicBezTo>
                    <a:pt x="158" y="598"/>
                    <a:pt x="235" y="631"/>
                    <a:pt x="322" y="631"/>
                  </a:cubicBezTo>
                  <a:cubicBezTo>
                    <a:pt x="327" y="631"/>
                    <a:pt x="332" y="631"/>
                    <a:pt x="338" y="631"/>
                  </a:cubicBezTo>
                  <a:cubicBezTo>
                    <a:pt x="418" y="631"/>
                    <a:pt x="489" y="599"/>
                    <a:pt x="547" y="549"/>
                  </a:cubicBezTo>
                  <a:cubicBezTo>
                    <a:pt x="614" y="487"/>
                    <a:pt x="648" y="401"/>
                    <a:pt x="648" y="314"/>
                  </a:cubicBezTo>
                  <a:cubicBezTo>
                    <a:pt x="653" y="228"/>
                    <a:pt x="610" y="142"/>
                    <a:pt x="557" y="99"/>
                  </a:cubicBezTo>
                  <a:cubicBezTo>
                    <a:pt x="503" y="32"/>
                    <a:pt x="41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50" name="Google Shape;8550;p33"/>
            <p:cNvSpPr/>
            <p:nvPr/>
          </p:nvSpPr>
          <p:spPr>
            <a:xfrm>
              <a:off x="-3893850" y="3493250"/>
              <a:ext cx="16225" cy="16250"/>
            </a:xfrm>
            <a:custGeom>
              <a:avLst/>
              <a:gdLst/>
              <a:ahLst/>
              <a:cxnLst/>
              <a:rect l="l" t="t" r="r" b="b"/>
              <a:pathLst>
                <a:path w="649" h="650" extrusionOk="0">
                  <a:moveTo>
                    <a:pt x="321" y="0"/>
                  </a:moveTo>
                  <a:cubicBezTo>
                    <a:pt x="240" y="0"/>
                    <a:pt x="160" y="28"/>
                    <a:pt x="102" y="84"/>
                  </a:cubicBezTo>
                  <a:cubicBezTo>
                    <a:pt x="34" y="151"/>
                    <a:pt x="0" y="228"/>
                    <a:pt x="0" y="323"/>
                  </a:cubicBezTo>
                  <a:cubicBezTo>
                    <a:pt x="0" y="410"/>
                    <a:pt x="29" y="496"/>
                    <a:pt x="91" y="549"/>
                  </a:cubicBezTo>
                  <a:cubicBezTo>
                    <a:pt x="149" y="607"/>
                    <a:pt x="235" y="649"/>
                    <a:pt x="322" y="649"/>
                  </a:cubicBezTo>
                  <a:cubicBezTo>
                    <a:pt x="403" y="649"/>
                    <a:pt x="490" y="611"/>
                    <a:pt x="547" y="558"/>
                  </a:cubicBezTo>
                  <a:cubicBezTo>
                    <a:pt x="609" y="491"/>
                    <a:pt x="649" y="419"/>
                    <a:pt x="649" y="332"/>
                  </a:cubicBezTo>
                  <a:cubicBezTo>
                    <a:pt x="649" y="246"/>
                    <a:pt x="620" y="160"/>
                    <a:pt x="552" y="93"/>
                  </a:cubicBezTo>
                  <a:cubicBezTo>
                    <a:pt x="493" y="31"/>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51" name="Google Shape;8551;p33"/>
            <p:cNvSpPr/>
            <p:nvPr/>
          </p:nvSpPr>
          <p:spPr>
            <a:xfrm>
              <a:off x="-3891800" y="3331550"/>
              <a:ext cx="16225" cy="16125"/>
            </a:xfrm>
            <a:custGeom>
              <a:avLst/>
              <a:gdLst/>
              <a:ahLst/>
              <a:cxnLst/>
              <a:rect l="l" t="t" r="r" b="b"/>
              <a:pathLst>
                <a:path w="649" h="645" extrusionOk="0">
                  <a:moveTo>
                    <a:pt x="319" y="0"/>
                  </a:moveTo>
                  <a:cubicBezTo>
                    <a:pt x="235" y="0"/>
                    <a:pt x="155" y="28"/>
                    <a:pt x="101" y="79"/>
                  </a:cubicBezTo>
                  <a:cubicBezTo>
                    <a:pt x="38" y="146"/>
                    <a:pt x="5" y="232"/>
                    <a:pt x="0" y="319"/>
                  </a:cubicBezTo>
                  <a:cubicBezTo>
                    <a:pt x="0" y="405"/>
                    <a:pt x="33" y="482"/>
                    <a:pt x="96" y="535"/>
                  </a:cubicBezTo>
                  <a:cubicBezTo>
                    <a:pt x="149" y="597"/>
                    <a:pt x="235" y="645"/>
                    <a:pt x="321" y="645"/>
                  </a:cubicBezTo>
                  <a:cubicBezTo>
                    <a:pt x="408" y="645"/>
                    <a:pt x="494" y="602"/>
                    <a:pt x="547" y="549"/>
                  </a:cubicBezTo>
                  <a:cubicBezTo>
                    <a:pt x="614" y="496"/>
                    <a:pt x="648" y="414"/>
                    <a:pt x="648" y="328"/>
                  </a:cubicBezTo>
                  <a:cubicBezTo>
                    <a:pt x="648" y="228"/>
                    <a:pt x="620" y="141"/>
                    <a:pt x="567" y="98"/>
                  </a:cubicBezTo>
                  <a:cubicBezTo>
                    <a:pt x="500" y="31"/>
                    <a:pt x="407"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52" name="Google Shape;8552;p33"/>
            <p:cNvSpPr/>
            <p:nvPr/>
          </p:nvSpPr>
          <p:spPr>
            <a:xfrm>
              <a:off x="-4568800" y="3936650"/>
              <a:ext cx="9375" cy="15925"/>
            </a:xfrm>
            <a:custGeom>
              <a:avLst/>
              <a:gdLst/>
              <a:ahLst/>
              <a:cxnLst/>
              <a:rect l="l" t="t" r="r" b="b"/>
              <a:pathLst>
                <a:path w="375" h="637" extrusionOk="0">
                  <a:moveTo>
                    <a:pt x="59" y="0"/>
                  </a:moveTo>
                  <a:cubicBezTo>
                    <a:pt x="43" y="0"/>
                    <a:pt x="27" y="1"/>
                    <a:pt x="11" y="4"/>
                  </a:cubicBezTo>
                  <a:lnTo>
                    <a:pt x="1" y="632"/>
                  </a:lnTo>
                  <a:cubicBezTo>
                    <a:pt x="16" y="632"/>
                    <a:pt x="29" y="637"/>
                    <a:pt x="44" y="637"/>
                  </a:cubicBezTo>
                  <a:cubicBezTo>
                    <a:pt x="131" y="637"/>
                    <a:pt x="217" y="603"/>
                    <a:pt x="275" y="550"/>
                  </a:cubicBezTo>
                  <a:cubicBezTo>
                    <a:pt x="341" y="488"/>
                    <a:pt x="375" y="402"/>
                    <a:pt x="375" y="329"/>
                  </a:cubicBezTo>
                  <a:cubicBezTo>
                    <a:pt x="375" y="243"/>
                    <a:pt x="346" y="152"/>
                    <a:pt x="294" y="99"/>
                  </a:cubicBezTo>
                  <a:cubicBezTo>
                    <a:pt x="233" y="35"/>
                    <a:pt x="147"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53" name="Google Shape;8553;p33"/>
            <p:cNvSpPr/>
            <p:nvPr/>
          </p:nvSpPr>
          <p:spPr>
            <a:xfrm>
              <a:off x="-4566375" y="3774750"/>
              <a:ext cx="9000" cy="15925"/>
            </a:xfrm>
            <a:custGeom>
              <a:avLst/>
              <a:gdLst/>
              <a:ahLst/>
              <a:cxnLst/>
              <a:rect l="l" t="t" r="r" b="b"/>
              <a:pathLst>
                <a:path w="360" h="637" extrusionOk="0">
                  <a:moveTo>
                    <a:pt x="41" y="1"/>
                  </a:moveTo>
                  <a:cubicBezTo>
                    <a:pt x="30" y="1"/>
                    <a:pt x="20" y="1"/>
                    <a:pt x="10" y="2"/>
                  </a:cubicBezTo>
                  <a:lnTo>
                    <a:pt x="0" y="636"/>
                  </a:lnTo>
                  <a:lnTo>
                    <a:pt x="34" y="636"/>
                  </a:lnTo>
                  <a:cubicBezTo>
                    <a:pt x="39" y="636"/>
                    <a:pt x="44" y="636"/>
                    <a:pt x="50" y="636"/>
                  </a:cubicBezTo>
                  <a:cubicBezTo>
                    <a:pt x="131" y="636"/>
                    <a:pt x="210" y="604"/>
                    <a:pt x="259" y="554"/>
                  </a:cubicBezTo>
                  <a:cubicBezTo>
                    <a:pt x="326" y="501"/>
                    <a:pt x="360" y="415"/>
                    <a:pt x="360" y="328"/>
                  </a:cubicBezTo>
                  <a:cubicBezTo>
                    <a:pt x="360" y="233"/>
                    <a:pt x="322" y="146"/>
                    <a:pt x="269" y="93"/>
                  </a:cubicBezTo>
                  <a:cubicBezTo>
                    <a:pt x="209" y="34"/>
                    <a:pt x="12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54" name="Google Shape;8554;p33"/>
            <p:cNvSpPr/>
            <p:nvPr/>
          </p:nvSpPr>
          <p:spPr>
            <a:xfrm>
              <a:off x="-4564000" y="3612975"/>
              <a:ext cx="8775" cy="15875"/>
            </a:xfrm>
            <a:custGeom>
              <a:avLst/>
              <a:gdLst/>
              <a:ahLst/>
              <a:cxnLst/>
              <a:rect l="l" t="t" r="r" b="b"/>
              <a:pathLst>
                <a:path w="351" h="635" extrusionOk="0">
                  <a:moveTo>
                    <a:pt x="29" y="0"/>
                  </a:moveTo>
                  <a:cubicBezTo>
                    <a:pt x="23" y="0"/>
                    <a:pt x="16" y="1"/>
                    <a:pt x="10" y="1"/>
                  </a:cubicBezTo>
                  <a:lnTo>
                    <a:pt x="1" y="634"/>
                  </a:lnTo>
                  <a:lnTo>
                    <a:pt x="21" y="634"/>
                  </a:lnTo>
                  <a:cubicBezTo>
                    <a:pt x="26" y="634"/>
                    <a:pt x="31" y="635"/>
                    <a:pt x="36" y="635"/>
                  </a:cubicBezTo>
                  <a:cubicBezTo>
                    <a:pt x="116" y="635"/>
                    <a:pt x="188" y="602"/>
                    <a:pt x="260" y="543"/>
                  </a:cubicBezTo>
                  <a:cubicBezTo>
                    <a:pt x="313" y="490"/>
                    <a:pt x="346" y="404"/>
                    <a:pt x="351" y="327"/>
                  </a:cubicBezTo>
                  <a:cubicBezTo>
                    <a:pt x="351" y="240"/>
                    <a:pt x="318" y="154"/>
                    <a:pt x="255" y="92"/>
                  </a:cubicBezTo>
                  <a:cubicBezTo>
                    <a:pt x="197" y="30"/>
                    <a:pt x="115"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55" name="Google Shape;8555;p33"/>
            <p:cNvSpPr/>
            <p:nvPr/>
          </p:nvSpPr>
          <p:spPr>
            <a:xfrm>
              <a:off x="-4561725" y="3451175"/>
              <a:ext cx="8550" cy="15875"/>
            </a:xfrm>
            <a:custGeom>
              <a:avLst/>
              <a:gdLst/>
              <a:ahLst/>
              <a:cxnLst/>
              <a:rect l="l" t="t" r="r" b="b"/>
              <a:pathLst>
                <a:path w="342" h="635" extrusionOk="0">
                  <a:moveTo>
                    <a:pt x="11" y="0"/>
                  </a:moveTo>
                  <a:lnTo>
                    <a:pt x="1" y="634"/>
                  </a:lnTo>
                  <a:lnTo>
                    <a:pt x="16" y="634"/>
                  </a:lnTo>
                  <a:cubicBezTo>
                    <a:pt x="20" y="634"/>
                    <a:pt x="25" y="634"/>
                    <a:pt x="29" y="634"/>
                  </a:cubicBezTo>
                  <a:cubicBezTo>
                    <a:pt x="98" y="634"/>
                    <a:pt x="178" y="601"/>
                    <a:pt x="242" y="543"/>
                  </a:cubicBezTo>
                  <a:cubicBezTo>
                    <a:pt x="308" y="476"/>
                    <a:pt x="342" y="403"/>
                    <a:pt x="342" y="317"/>
                  </a:cubicBezTo>
                  <a:cubicBezTo>
                    <a:pt x="342" y="241"/>
                    <a:pt x="313" y="155"/>
                    <a:pt x="260" y="102"/>
                  </a:cubicBezTo>
                  <a:cubicBezTo>
                    <a:pt x="198" y="29"/>
                    <a:pt x="102"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56" name="Google Shape;8556;p33"/>
            <p:cNvSpPr/>
            <p:nvPr/>
          </p:nvSpPr>
          <p:spPr>
            <a:xfrm>
              <a:off x="-4407225" y="3299425"/>
              <a:ext cx="16475" cy="8325"/>
            </a:xfrm>
            <a:custGeom>
              <a:avLst/>
              <a:gdLst/>
              <a:ahLst/>
              <a:cxnLst/>
              <a:rect l="l" t="t" r="r" b="b"/>
              <a:pathLst>
                <a:path w="659" h="333" extrusionOk="0">
                  <a:moveTo>
                    <a:pt x="6" y="1"/>
                  </a:moveTo>
                  <a:cubicBezTo>
                    <a:pt x="6" y="1"/>
                    <a:pt x="1" y="1"/>
                    <a:pt x="1" y="7"/>
                  </a:cubicBezTo>
                  <a:cubicBezTo>
                    <a:pt x="1" y="93"/>
                    <a:pt x="44" y="164"/>
                    <a:pt x="96" y="231"/>
                  </a:cubicBezTo>
                  <a:cubicBezTo>
                    <a:pt x="159" y="299"/>
                    <a:pt x="236" y="333"/>
                    <a:pt x="331" y="333"/>
                  </a:cubicBezTo>
                  <a:cubicBezTo>
                    <a:pt x="418" y="333"/>
                    <a:pt x="495" y="295"/>
                    <a:pt x="548" y="242"/>
                  </a:cubicBezTo>
                  <a:cubicBezTo>
                    <a:pt x="615" y="189"/>
                    <a:pt x="658" y="102"/>
                    <a:pt x="658" y="16"/>
                  </a:cubicBezTo>
                  <a:lnTo>
                    <a:pt x="658" y="11"/>
                  </a:lnTo>
                  <a:lnTo>
                    <a:pt x="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57" name="Google Shape;8557;p33"/>
            <p:cNvSpPr/>
            <p:nvPr/>
          </p:nvSpPr>
          <p:spPr>
            <a:xfrm>
              <a:off x="-4245650" y="3301850"/>
              <a:ext cx="16450" cy="8300"/>
            </a:xfrm>
            <a:custGeom>
              <a:avLst/>
              <a:gdLst/>
              <a:ahLst/>
              <a:cxnLst/>
              <a:rect l="l" t="t" r="r" b="b"/>
              <a:pathLst>
                <a:path w="658" h="332" extrusionOk="0">
                  <a:moveTo>
                    <a:pt x="0" y="1"/>
                  </a:moveTo>
                  <a:cubicBezTo>
                    <a:pt x="0" y="87"/>
                    <a:pt x="44" y="163"/>
                    <a:pt x="97" y="231"/>
                  </a:cubicBezTo>
                  <a:cubicBezTo>
                    <a:pt x="159" y="298"/>
                    <a:pt x="245" y="326"/>
                    <a:pt x="332" y="331"/>
                  </a:cubicBezTo>
                  <a:cubicBezTo>
                    <a:pt x="418" y="331"/>
                    <a:pt x="495" y="288"/>
                    <a:pt x="557" y="236"/>
                  </a:cubicBezTo>
                  <a:cubicBezTo>
                    <a:pt x="615" y="173"/>
                    <a:pt x="658" y="96"/>
                    <a:pt x="658" y="10"/>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58" name="Google Shape;8558;p33"/>
            <p:cNvSpPr/>
            <p:nvPr/>
          </p:nvSpPr>
          <p:spPr>
            <a:xfrm>
              <a:off x="-4083850" y="3304125"/>
              <a:ext cx="16225" cy="8300"/>
            </a:xfrm>
            <a:custGeom>
              <a:avLst/>
              <a:gdLst/>
              <a:ahLst/>
              <a:cxnLst/>
              <a:rect l="l" t="t" r="r" b="b"/>
              <a:pathLst>
                <a:path w="649" h="332" extrusionOk="0">
                  <a:moveTo>
                    <a:pt x="1" y="1"/>
                  </a:moveTo>
                  <a:lnTo>
                    <a:pt x="1" y="5"/>
                  </a:lnTo>
                  <a:cubicBezTo>
                    <a:pt x="1" y="92"/>
                    <a:pt x="34" y="169"/>
                    <a:pt x="87" y="231"/>
                  </a:cubicBezTo>
                  <a:cubicBezTo>
                    <a:pt x="149" y="288"/>
                    <a:pt x="226" y="331"/>
                    <a:pt x="322" y="331"/>
                  </a:cubicBezTo>
                  <a:cubicBezTo>
                    <a:pt x="327" y="331"/>
                    <a:pt x="332" y="332"/>
                    <a:pt x="337" y="332"/>
                  </a:cubicBezTo>
                  <a:cubicBezTo>
                    <a:pt x="418" y="332"/>
                    <a:pt x="498" y="290"/>
                    <a:pt x="547" y="240"/>
                  </a:cubicBezTo>
                  <a:cubicBezTo>
                    <a:pt x="615" y="173"/>
                    <a:pt x="649" y="101"/>
                    <a:pt x="649" y="14"/>
                  </a:cubicBezTo>
                  <a:lnTo>
                    <a:pt x="649" y="1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59" name="Google Shape;8559;p33"/>
            <p:cNvSpPr/>
            <p:nvPr/>
          </p:nvSpPr>
          <p:spPr>
            <a:xfrm>
              <a:off x="-3922275" y="3306525"/>
              <a:ext cx="16200" cy="8300"/>
            </a:xfrm>
            <a:custGeom>
              <a:avLst/>
              <a:gdLst/>
              <a:ahLst/>
              <a:cxnLst/>
              <a:rect l="l" t="t" r="r" b="b"/>
              <a:pathLst>
                <a:path w="648" h="332" extrusionOk="0">
                  <a:moveTo>
                    <a:pt x="1" y="0"/>
                  </a:moveTo>
                  <a:lnTo>
                    <a:pt x="1" y="5"/>
                  </a:lnTo>
                  <a:cubicBezTo>
                    <a:pt x="1" y="91"/>
                    <a:pt x="30" y="177"/>
                    <a:pt x="83" y="221"/>
                  </a:cubicBezTo>
                  <a:cubicBezTo>
                    <a:pt x="149" y="288"/>
                    <a:pt x="227" y="332"/>
                    <a:pt x="322" y="332"/>
                  </a:cubicBezTo>
                  <a:cubicBezTo>
                    <a:pt x="408" y="332"/>
                    <a:pt x="480" y="293"/>
                    <a:pt x="548" y="235"/>
                  </a:cubicBezTo>
                  <a:cubicBezTo>
                    <a:pt x="601" y="173"/>
                    <a:pt x="648" y="101"/>
                    <a:pt x="648" y="15"/>
                  </a:cubicBezTo>
                  <a:lnTo>
                    <a:pt x="648" y="1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60" name="Google Shape;8560;p33"/>
            <p:cNvSpPr/>
            <p:nvPr/>
          </p:nvSpPr>
          <p:spPr>
            <a:xfrm>
              <a:off x="-4559300" y="3297275"/>
              <a:ext cx="9625" cy="8200"/>
            </a:xfrm>
            <a:custGeom>
              <a:avLst/>
              <a:gdLst/>
              <a:ahLst/>
              <a:cxnLst/>
              <a:rect l="l" t="t" r="r" b="b"/>
              <a:pathLst>
                <a:path w="385" h="328" extrusionOk="0">
                  <a:moveTo>
                    <a:pt x="5" y="1"/>
                  </a:moveTo>
                  <a:lnTo>
                    <a:pt x="1" y="317"/>
                  </a:lnTo>
                  <a:cubicBezTo>
                    <a:pt x="19" y="323"/>
                    <a:pt x="39" y="328"/>
                    <a:pt x="52" y="328"/>
                  </a:cubicBezTo>
                  <a:cubicBezTo>
                    <a:pt x="139" y="328"/>
                    <a:pt x="216" y="299"/>
                    <a:pt x="283" y="231"/>
                  </a:cubicBezTo>
                  <a:cubicBezTo>
                    <a:pt x="336" y="169"/>
                    <a:pt x="379" y="93"/>
                    <a:pt x="384" y="6"/>
                  </a:cubicBezTo>
                  <a:lnTo>
                    <a:pt x="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61" name="Google Shape;8561;p33"/>
            <p:cNvSpPr/>
            <p:nvPr/>
          </p:nvSpPr>
          <p:spPr>
            <a:xfrm>
              <a:off x="-5193600" y="3122400"/>
              <a:ext cx="875" cy="7350"/>
            </a:xfrm>
            <a:custGeom>
              <a:avLst/>
              <a:gdLst/>
              <a:ahLst/>
              <a:cxnLst/>
              <a:rect l="l" t="t" r="r" b="b"/>
              <a:pathLst>
                <a:path w="35" h="294" extrusionOk="0">
                  <a:moveTo>
                    <a:pt x="1" y="0"/>
                  </a:moveTo>
                  <a:lnTo>
                    <a:pt x="1" y="294"/>
                  </a:lnTo>
                  <a:cubicBezTo>
                    <a:pt x="20" y="250"/>
                    <a:pt x="34" y="202"/>
                    <a:pt x="34" y="155"/>
                  </a:cubicBezTo>
                  <a:cubicBezTo>
                    <a:pt x="34" y="102"/>
                    <a:pt x="20" y="4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62" name="Google Shape;8562;p33"/>
            <p:cNvSpPr/>
            <p:nvPr/>
          </p:nvSpPr>
          <p:spPr>
            <a:xfrm>
              <a:off x="-5177150" y="3150925"/>
              <a:ext cx="16225" cy="16125"/>
            </a:xfrm>
            <a:custGeom>
              <a:avLst/>
              <a:gdLst/>
              <a:ahLst/>
              <a:cxnLst/>
              <a:rect l="l" t="t" r="r" b="b"/>
              <a:pathLst>
                <a:path w="649" h="645" extrusionOk="0">
                  <a:moveTo>
                    <a:pt x="330" y="1"/>
                  </a:moveTo>
                  <a:cubicBezTo>
                    <a:pt x="242" y="1"/>
                    <a:pt x="156" y="31"/>
                    <a:pt x="102" y="88"/>
                  </a:cubicBezTo>
                  <a:cubicBezTo>
                    <a:pt x="49" y="145"/>
                    <a:pt x="5" y="227"/>
                    <a:pt x="5" y="314"/>
                  </a:cubicBezTo>
                  <a:cubicBezTo>
                    <a:pt x="0" y="400"/>
                    <a:pt x="44" y="486"/>
                    <a:pt x="96" y="544"/>
                  </a:cubicBezTo>
                  <a:cubicBezTo>
                    <a:pt x="159" y="606"/>
                    <a:pt x="235" y="639"/>
                    <a:pt x="322" y="644"/>
                  </a:cubicBezTo>
                  <a:cubicBezTo>
                    <a:pt x="408" y="644"/>
                    <a:pt x="494" y="611"/>
                    <a:pt x="556" y="548"/>
                  </a:cubicBezTo>
                  <a:cubicBezTo>
                    <a:pt x="614" y="496"/>
                    <a:pt x="649" y="409"/>
                    <a:pt x="649" y="323"/>
                  </a:cubicBezTo>
                  <a:cubicBezTo>
                    <a:pt x="649" y="236"/>
                    <a:pt x="620" y="150"/>
                    <a:pt x="567" y="97"/>
                  </a:cubicBezTo>
                  <a:cubicBezTo>
                    <a:pt x="509" y="32"/>
                    <a:pt x="419"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63" name="Google Shape;8563;p33"/>
            <p:cNvSpPr/>
            <p:nvPr/>
          </p:nvSpPr>
          <p:spPr>
            <a:xfrm>
              <a:off x="-5145250" y="3183725"/>
              <a:ext cx="16450" cy="16075"/>
            </a:xfrm>
            <a:custGeom>
              <a:avLst/>
              <a:gdLst/>
              <a:ahLst/>
              <a:cxnLst/>
              <a:rect l="l" t="t" r="r" b="b"/>
              <a:pathLst>
                <a:path w="658" h="643" extrusionOk="0">
                  <a:moveTo>
                    <a:pt x="327" y="1"/>
                  </a:moveTo>
                  <a:cubicBezTo>
                    <a:pt x="243" y="1"/>
                    <a:pt x="161" y="32"/>
                    <a:pt x="111" y="91"/>
                  </a:cubicBezTo>
                  <a:cubicBezTo>
                    <a:pt x="49" y="144"/>
                    <a:pt x="0" y="224"/>
                    <a:pt x="0" y="311"/>
                  </a:cubicBezTo>
                  <a:cubicBezTo>
                    <a:pt x="0" y="397"/>
                    <a:pt x="39" y="489"/>
                    <a:pt x="106" y="551"/>
                  </a:cubicBezTo>
                  <a:cubicBezTo>
                    <a:pt x="168" y="609"/>
                    <a:pt x="245" y="642"/>
                    <a:pt x="332" y="642"/>
                  </a:cubicBezTo>
                  <a:cubicBezTo>
                    <a:pt x="403" y="642"/>
                    <a:pt x="490" y="614"/>
                    <a:pt x="557" y="551"/>
                  </a:cubicBezTo>
                  <a:cubicBezTo>
                    <a:pt x="610" y="484"/>
                    <a:pt x="658" y="408"/>
                    <a:pt x="658" y="321"/>
                  </a:cubicBezTo>
                  <a:cubicBezTo>
                    <a:pt x="658" y="235"/>
                    <a:pt x="615" y="148"/>
                    <a:pt x="562" y="105"/>
                  </a:cubicBezTo>
                  <a:cubicBezTo>
                    <a:pt x="504" y="34"/>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64" name="Google Shape;8564;p33"/>
            <p:cNvSpPr/>
            <p:nvPr/>
          </p:nvSpPr>
          <p:spPr>
            <a:xfrm>
              <a:off x="-5113225" y="3216575"/>
              <a:ext cx="16350" cy="15950"/>
            </a:xfrm>
            <a:custGeom>
              <a:avLst/>
              <a:gdLst/>
              <a:ahLst/>
              <a:cxnLst/>
              <a:rect l="l" t="t" r="r" b="b"/>
              <a:pathLst>
                <a:path w="654" h="638" extrusionOk="0">
                  <a:moveTo>
                    <a:pt x="324" y="0"/>
                  </a:moveTo>
                  <a:cubicBezTo>
                    <a:pt x="240" y="0"/>
                    <a:pt x="159" y="29"/>
                    <a:pt x="107" y="86"/>
                  </a:cubicBezTo>
                  <a:cubicBezTo>
                    <a:pt x="39" y="148"/>
                    <a:pt x="5" y="235"/>
                    <a:pt x="5" y="321"/>
                  </a:cubicBezTo>
                  <a:cubicBezTo>
                    <a:pt x="1" y="398"/>
                    <a:pt x="34" y="485"/>
                    <a:pt x="96" y="547"/>
                  </a:cubicBezTo>
                  <a:cubicBezTo>
                    <a:pt x="149" y="604"/>
                    <a:pt x="236" y="638"/>
                    <a:pt x="322" y="638"/>
                  </a:cubicBezTo>
                  <a:cubicBezTo>
                    <a:pt x="408" y="638"/>
                    <a:pt x="486" y="609"/>
                    <a:pt x="548" y="547"/>
                  </a:cubicBezTo>
                  <a:cubicBezTo>
                    <a:pt x="614" y="494"/>
                    <a:pt x="648" y="407"/>
                    <a:pt x="648" y="331"/>
                  </a:cubicBezTo>
                  <a:cubicBezTo>
                    <a:pt x="654" y="245"/>
                    <a:pt x="619" y="159"/>
                    <a:pt x="557" y="91"/>
                  </a:cubicBezTo>
                  <a:cubicBezTo>
                    <a:pt x="496" y="30"/>
                    <a:pt x="409"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65" name="Google Shape;8565;p33"/>
            <p:cNvSpPr/>
            <p:nvPr/>
          </p:nvSpPr>
          <p:spPr>
            <a:xfrm>
              <a:off x="-5081325" y="3249375"/>
              <a:ext cx="16225" cy="16250"/>
            </a:xfrm>
            <a:custGeom>
              <a:avLst/>
              <a:gdLst/>
              <a:ahLst/>
              <a:cxnLst/>
              <a:rect l="l" t="t" r="r" b="b"/>
              <a:pathLst>
                <a:path w="649" h="650" extrusionOk="0">
                  <a:moveTo>
                    <a:pt x="321" y="1"/>
                  </a:moveTo>
                  <a:cubicBezTo>
                    <a:pt x="241" y="1"/>
                    <a:pt x="160" y="29"/>
                    <a:pt x="102" y="85"/>
                  </a:cubicBezTo>
                  <a:cubicBezTo>
                    <a:pt x="34" y="147"/>
                    <a:pt x="1" y="224"/>
                    <a:pt x="1" y="310"/>
                  </a:cubicBezTo>
                  <a:cubicBezTo>
                    <a:pt x="1" y="406"/>
                    <a:pt x="29" y="483"/>
                    <a:pt x="97" y="550"/>
                  </a:cubicBezTo>
                  <a:cubicBezTo>
                    <a:pt x="160" y="612"/>
                    <a:pt x="236" y="650"/>
                    <a:pt x="317" y="650"/>
                  </a:cubicBezTo>
                  <a:cubicBezTo>
                    <a:pt x="404" y="650"/>
                    <a:pt x="495" y="607"/>
                    <a:pt x="548" y="554"/>
                  </a:cubicBezTo>
                  <a:cubicBezTo>
                    <a:pt x="610" y="492"/>
                    <a:pt x="644" y="415"/>
                    <a:pt x="649" y="319"/>
                  </a:cubicBezTo>
                  <a:cubicBezTo>
                    <a:pt x="649" y="233"/>
                    <a:pt x="615" y="156"/>
                    <a:pt x="552" y="94"/>
                  </a:cubicBezTo>
                  <a:cubicBezTo>
                    <a:pt x="493"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66" name="Google Shape;8566;p33"/>
            <p:cNvSpPr/>
            <p:nvPr/>
          </p:nvSpPr>
          <p:spPr>
            <a:xfrm>
              <a:off x="-5193600" y="2957950"/>
              <a:ext cx="2900" cy="12500"/>
            </a:xfrm>
            <a:custGeom>
              <a:avLst/>
              <a:gdLst/>
              <a:ahLst/>
              <a:cxnLst/>
              <a:rect l="l" t="t" r="r" b="b"/>
              <a:pathLst>
                <a:path w="116" h="500" extrusionOk="0">
                  <a:moveTo>
                    <a:pt x="1" y="1"/>
                  </a:moveTo>
                  <a:lnTo>
                    <a:pt x="1" y="500"/>
                  </a:lnTo>
                  <a:cubicBezTo>
                    <a:pt x="5" y="495"/>
                    <a:pt x="11" y="490"/>
                    <a:pt x="16" y="486"/>
                  </a:cubicBezTo>
                  <a:cubicBezTo>
                    <a:pt x="83" y="418"/>
                    <a:pt x="116" y="331"/>
                    <a:pt x="116" y="260"/>
                  </a:cubicBezTo>
                  <a:cubicBezTo>
                    <a:pt x="116" y="174"/>
                    <a:pt x="87" y="87"/>
                    <a:pt x="25" y="21"/>
                  </a:cubicBezTo>
                  <a:cubicBezTo>
                    <a:pt x="16" y="15"/>
                    <a:pt x="11" y="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67" name="Google Shape;8567;p33"/>
            <p:cNvSpPr/>
            <p:nvPr/>
          </p:nvSpPr>
          <p:spPr>
            <a:xfrm>
              <a:off x="-5175000" y="2989050"/>
              <a:ext cx="16225" cy="16075"/>
            </a:xfrm>
            <a:custGeom>
              <a:avLst/>
              <a:gdLst/>
              <a:ahLst/>
              <a:cxnLst/>
              <a:rect l="l" t="t" r="r" b="b"/>
              <a:pathLst>
                <a:path w="649" h="643" extrusionOk="0">
                  <a:moveTo>
                    <a:pt x="323" y="0"/>
                  </a:moveTo>
                  <a:cubicBezTo>
                    <a:pt x="241" y="0"/>
                    <a:pt x="160" y="30"/>
                    <a:pt x="102" y="90"/>
                  </a:cubicBezTo>
                  <a:cubicBezTo>
                    <a:pt x="34" y="143"/>
                    <a:pt x="1" y="230"/>
                    <a:pt x="1" y="316"/>
                  </a:cubicBezTo>
                  <a:cubicBezTo>
                    <a:pt x="1" y="402"/>
                    <a:pt x="29" y="480"/>
                    <a:pt x="92" y="556"/>
                  </a:cubicBezTo>
                  <a:cubicBezTo>
                    <a:pt x="160" y="609"/>
                    <a:pt x="246" y="642"/>
                    <a:pt x="317" y="642"/>
                  </a:cubicBezTo>
                  <a:cubicBezTo>
                    <a:pt x="324" y="642"/>
                    <a:pt x="330" y="643"/>
                    <a:pt x="336" y="643"/>
                  </a:cubicBezTo>
                  <a:cubicBezTo>
                    <a:pt x="415" y="643"/>
                    <a:pt x="486" y="609"/>
                    <a:pt x="557" y="551"/>
                  </a:cubicBezTo>
                  <a:cubicBezTo>
                    <a:pt x="610" y="489"/>
                    <a:pt x="643" y="412"/>
                    <a:pt x="649" y="325"/>
                  </a:cubicBezTo>
                  <a:cubicBezTo>
                    <a:pt x="649" y="239"/>
                    <a:pt x="614" y="153"/>
                    <a:pt x="563" y="101"/>
                  </a:cubicBezTo>
                  <a:cubicBezTo>
                    <a:pt x="498" y="34"/>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68" name="Google Shape;8568;p33"/>
            <p:cNvSpPr/>
            <p:nvPr/>
          </p:nvSpPr>
          <p:spPr>
            <a:xfrm>
              <a:off x="-5143225" y="3021800"/>
              <a:ext cx="16600" cy="16175"/>
            </a:xfrm>
            <a:custGeom>
              <a:avLst/>
              <a:gdLst/>
              <a:ahLst/>
              <a:cxnLst/>
              <a:rect l="l" t="t" r="r" b="b"/>
              <a:pathLst>
                <a:path w="664" h="647" extrusionOk="0">
                  <a:moveTo>
                    <a:pt x="335" y="0"/>
                  </a:moveTo>
                  <a:cubicBezTo>
                    <a:pt x="252" y="0"/>
                    <a:pt x="168" y="32"/>
                    <a:pt x="102" y="95"/>
                  </a:cubicBezTo>
                  <a:cubicBezTo>
                    <a:pt x="40" y="158"/>
                    <a:pt x="6" y="230"/>
                    <a:pt x="6" y="316"/>
                  </a:cubicBezTo>
                  <a:cubicBezTo>
                    <a:pt x="1" y="403"/>
                    <a:pt x="34" y="479"/>
                    <a:pt x="107" y="556"/>
                  </a:cubicBezTo>
                  <a:cubicBezTo>
                    <a:pt x="169" y="609"/>
                    <a:pt x="246" y="647"/>
                    <a:pt x="333" y="647"/>
                  </a:cubicBezTo>
                  <a:cubicBezTo>
                    <a:pt x="409" y="647"/>
                    <a:pt x="481" y="614"/>
                    <a:pt x="558" y="551"/>
                  </a:cubicBezTo>
                  <a:cubicBezTo>
                    <a:pt x="625" y="489"/>
                    <a:pt x="658" y="412"/>
                    <a:pt x="658" y="326"/>
                  </a:cubicBezTo>
                  <a:cubicBezTo>
                    <a:pt x="663" y="239"/>
                    <a:pt x="630" y="167"/>
                    <a:pt x="567" y="100"/>
                  </a:cubicBezTo>
                  <a:cubicBezTo>
                    <a:pt x="506" y="34"/>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69" name="Google Shape;8569;p33"/>
            <p:cNvSpPr/>
            <p:nvPr/>
          </p:nvSpPr>
          <p:spPr>
            <a:xfrm>
              <a:off x="-5111050" y="3054850"/>
              <a:ext cx="16200" cy="15900"/>
            </a:xfrm>
            <a:custGeom>
              <a:avLst/>
              <a:gdLst/>
              <a:ahLst/>
              <a:cxnLst/>
              <a:rect l="l" t="t" r="r" b="b"/>
              <a:pathLst>
                <a:path w="648" h="636" extrusionOk="0">
                  <a:moveTo>
                    <a:pt x="323" y="1"/>
                  </a:moveTo>
                  <a:cubicBezTo>
                    <a:pt x="237" y="1"/>
                    <a:pt x="151" y="30"/>
                    <a:pt x="100" y="83"/>
                  </a:cubicBezTo>
                  <a:cubicBezTo>
                    <a:pt x="34" y="136"/>
                    <a:pt x="0" y="222"/>
                    <a:pt x="0" y="308"/>
                  </a:cubicBezTo>
                  <a:cubicBezTo>
                    <a:pt x="0" y="405"/>
                    <a:pt x="29" y="481"/>
                    <a:pt x="96" y="534"/>
                  </a:cubicBezTo>
                  <a:cubicBezTo>
                    <a:pt x="149" y="601"/>
                    <a:pt x="235" y="635"/>
                    <a:pt x="321" y="635"/>
                  </a:cubicBezTo>
                  <a:cubicBezTo>
                    <a:pt x="403" y="635"/>
                    <a:pt x="494" y="607"/>
                    <a:pt x="547" y="554"/>
                  </a:cubicBezTo>
                  <a:cubicBezTo>
                    <a:pt x="600" y="491"/>
                    <a:pt x="647" y="405"/>
                    <a:pt x="647" y="319"/>
                  </a:cubicBezTo>
                  <a:cubicBezTo>
                    <a:pt x="647" y="232"/>
                    <a:pt x="605" y="146"/>
                    <a:pt x="552" y="88"/>
                  </a:cubicBezTo>
                  <a:cubicBezTo>
                    <a:pt x="495" y="29"/>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70" name="Google Shape;8570;p33"/>
            <p:cNvSpPr/>
            <p:nvPr/>
          </p:nvSpPr>
          <p:spPr>
            <a:xfrm>
              <a:off x="-5079275" y="3087600"/>
              <a:ext cx="16225" cy="15875"/>
            </a:xfrm>
            <a:custGeom>
              <a:avLst/>
              <a:gdLst/>
              <a:ahLst/>
              <a:cxnLst/>
              <a:rect l="l" t="t" r="r" b="b"/>
              <a:pathLst>
                <a:path w="649" h="635" extrusionOk="0">
                  <a:moveTo>
                    <a:pt x="314" y="1"/>
                  </a:moveTo>
                  <a:cubicBezTo>
                    <a:pt x="233" y="1"/>
                    <a:pt x="156" y="28"/>
                    <a:pt x="106" y="83"/>
                  </a:cubicBezTo>
                  <a:cubicBezTo>
                    <a:pt x="38" y="145"/>
                    <a:pt x="5" y="232"/>
                    <a:pt x="0" y="309"/>
                  </a:cubicBezTo>
                  <a:cubicBezTo>
                    <a:pt x="0" y="395"/>
                    <a:pt x="34" y="471"/>
                    <a:pt x="96" y="548"/>
                  </a:cubicBezTo>
                  <a:cubicBezTo>
                    <a:pt x="149" y="601"/>
                    <a:pt x="235" y="635"/>
                    <a:pt x="322" y="635"/>
                  </a:cubicBezTo>
                  <a:cubicBezTo>
                    <a:pt x="327" y="635"/>
                    <a:pt x="332" y="635"/>
                    <a:pt x="337" y="635"/>
                  </a:cubicBezTo>
                  <a:cubicBezTo>
                    <a:pt x="418" y="635"/>
                    <a:pt x="498" y="602"/>
                    <a:pt x="562" y="544"/>
                  </a:cubicBezTo>
                  <a:cubicBezTo>
                    <a:pt x="614" y="481"/>
                    <a:pt x="649" y="404"/>
                    <a:pt x="649" y="318"/>
                  </a:cubicBezTo>
                  <a:cubicBezTo>
                    <a:pt x="649" y="241"/>
                    <a:pt x="620" y="154"/>
                    <a:pt x="567" y="103"/>
                  </a:cubicBezTo>
                  <a:cubicBezTo>
                    <a:pt x="499" y="34"/>
                    <a:pt x="404"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71" name="Google Shape;8571;p33"/>
            <p:cNvSpPr/>
            <p:nvPr/>
          </p:nvSpPr>
          <p:spPr>
            <a:xfrm>
              <a:off x="-5047375" y="3120475"/>
              <a:ext cx="16225" cy="16100"/>
            </a:xfrm>
            <a:custGeom>
              <a:avLst/>
              <a:gdLst/>
              <a:ahLst/>
              <a:cxnLst/>
              <a:rect l="l" t="t" r="r" b="b"/>
              <a:pathLst>
                <a:path w="649" h="644" extrusionOk="0">
                  <a:moveTo>
                    <a:pt x="325" y="0"/>
                  </a:moveTo>
                  <a:cubicBezTo>
                    <a:pt x="240" y="0"/>
                    <a:pt x="156" y="29"/>
                    <a:pt x="102" y="83"/>
                  </a:cubicBezTo>
                  <a:cubicBezTo>
                    <a:pt x="44" y="145"/>
                    <a:pt x="0" y="232"/>
                    <a:pt x="0" y="318"/>
                  </a:cubicBezTo>
                  <a:cubicBezTo>
                    <a:pt x="0" y="400"/>
                    <a:pt x="29" y="476"/>
                    <a:pt x="92" y="544"/>
                  </a:cubicBezTo>
                  <a:cubicBezTo>
                    <a:pt x="159" y="610"/>
                    <a:pt x="230" y="644"/>
                    <a:pt x="317" y="644"/>
                  </a:cubicBezTo>
                  <a:cubicBezTo>
                    <a:pt x="403" y="644"/>
                    <a:pt x="490" y="601"/>
                    <a:pt x="547" y="548"/>
                  </a:cubicBezTo>
                  <a:cubicBezTo>
                    <a:pt x="610" y="495"/>
                    <a:pt x="644" y="409"/>
                    <a:pt x="648" y="327"/>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72" name="Google Shape;8572;p33"/>
            <p:cNvSpPr/>
            <p:nvPr/>
          </p:nvSpPr>
          <p:spPr>
            <a:xfrm>
              <a:off x="-5015575" y="3153275"/>
              <a:ext cx="16575" cy="16075"/>
            </a:xfrm>
            <a:custGeom>
              <a:avLst/>
              <a:gdLst/>
              <a:ahLst/>
              <a:cxnLst/>
              <a:rect l="l" t="t" r="r" b="b"/>
              <a:pathLst>
                <a:path w="663" h="643" extrusionOk="0">
                  <a:moveTo>
                    <a:pt x="337" y="0"/>
                  </a:moveTo>
                  <a:cubicBezTo>
                    <a:pt x="249" y="0"/>
                    <a:pt x="161" y="31"/>
                    <a:pt x="101" y="89"/>
                  </a:cubicBezTo>
                  <a:cubicBezTo>
                    <a:pt x="48" y="142"/>
                    <a:pt x="5" y="229"/>
                    <a:pt x="1" y="315"/>
                  </a:cubicBezTo>
                  <a:cubicBezTo>
                    <a:pt x="1" y="402"/>
                    <a:pt x="34" y="479"/>
                    <a:pt x="96" y="541"/>
                  </a:cubicBezTo>
                  <a:cubicBezTo>
                    <a:pt x="158" y="608"/>
                    <a:pt x="235" y="642"/>
                    <a:pt x="322" y="642"/>
                  </a:cubicBezTo>
                  <a:cubicBezTo>
                    <a:pt x="326" y="642"/>
                    <a:pt x="331" y="643"/>
                    <a:pt x="336" y="643"/>
                  </a:cubicBezTo>
                  <a:cubicBezTo>
                    <a:pt x="426" y="643"/>
                    <a:pt x="506" y="600"/>
                    <a:pt x="548" y="550"/>
                  </a:cubicBezTo>
                  <a:cubicBezTo>
                    <a:pt x="614" y="498"/>
                    <a:pt x="657" y="412"/>
                    <a:pt x="657" y="326"/>
                  </a:cubicBezTo>
                  <a:cubicBezTo>
                    <a:pt x="663" y="239"/>
                    <a:pt x="619" y="153"/>
                    <a:pt x="566" y="95"/>
                  </a:cubicBezTo>
                  <a:cubicBezTo>
                    <a:pt x="509" y="31"/>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73" name="Google Shape;8573;p33"/>
            <p:cNvSpPr/>
            <p:nvPr/>
          </p:nvSpPr>
          <p:spPr>
            <a:xfrm>
              <a:off x="-4983675" y="3186050"/>
              <a:ext cx="16200" cy="16150"/>
            </a:xfrm>
            <a:custGeom>
              <a:avLst/>
              <a:gdLst/>
              <a:ahLst/>
              <a:cxnLst/>
              <a:rect l="l" t="t" r="r" b="b"/>
              <a:pathLst>
                <a:path w="648" h="646" extrusionOk="0">
                  <a:moveTo>
                    <a:pt x="327" y="0"/>
                  </a:moveTo>
                  <a:cubicBezTo>
                    <a:pt x="240" y="0"/>
                    <a:pt x="154" y="31"/>
                    <a:pt x="101" y="89"/>
                  </a:cubicBezTo>
                  <a:cubicBezTo>
                    <a:pt x="43" y="142"/>
                    <a:pt x="0" y="228"/>
                    <a:pt x="0" y="315"/>
                  </a:cubicBezTo>
                  <a:cubicBezTo>
                    <a:pt x="0" y="401"/>
                    <a:pt x="38" y="487"/>
                    <a:pt x="91" y="545"/>
                  </a:cubicBezTo>
                  <a:cubicBezTo>
                    <a:pt x="158" y="607"/>
                    <a:pt x="231" y="640"/>
                    <a:pt x="326" y="645"/>
                  </a:cubicBezTo>
                  <a:cubicBezTo>
                    <a:pt x="413" y="645"/>
                    <a:pt x="499" y="612"/>
                    <a:pt x="557" y="549"/>
                  </a:cubicBezTo>
                  <a:cubicBezTo>
                    <a:pt x="610" y="496"/>
                    <a:pt x="643" y="410"/>
                    <a:pt x="643" y="324"/>
                  </a:cubicBezTo>
                  <a:cubicBezTo>
                    <a:pt x="648" y="237"/>
                    <a:pt x="614" y="151"/>
                    <a:pt x="561" y="98"/>
                  </a:cubicBezTo>
                  <a:cubicBezTo>
                    <a:pt x="504"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74" name="Google Shape;8574;p33"/>
            <p:cNvSpPr/>
            <p:nvPr/>
          </p:nvSpPr>
          <p:spPr>
            <a:xfrm>
              <a:off x="-4951675" y="3218925"/>
              <a:ext cx="16250" cy="16025"/>
            </a:xfrm>
            <a:custGeom>
              <a:avLst/>
              <a:gdLst/>
              <a:ahLst/>
              <a:cxnLst/>
              <a:rect l="l" t="t" r="r" b="b"/>
              <a:pathLst>
                <a:path w="650" h="641" extrusionOk="0">
                  <a:moveTo>
                    <a:pt x="325" y="1"/>
                  </a:moveTo>
                  <a:cubicBezTo>
                    <a:pt x="242" y="1"/>
                    <a:pt x="158" y="30"/>
                    <a:pt x="93" y="89"/>
                  </a:cubicBezTo>
                  <a:cubicBezTo>
                    <a:pt x="40" y="151"/>
                    <a:pt x="7" y="237"/>
                    <a:pt x="7" y="309"/>
                  </a:cubicBezTo>
                  <a:cubicBezTo>
                    <a:pt x="1" y="395"/>
                    <a:pt x="35" y="472"/>
                    <a:pt x="98" y="549"/>
                  </a:cubicBezTo>
                  <a:cubicBezTo>
                    <a:pt x="160" y="616"/>
                    <a:pt x="237" y="636"/>
                    <a:pt x="323" y="640"/>
                  </a:cubicBezTo>
                  <a:cubicBezTo>
                    <a:pt x="410" y="640"/>
                    <a:pt x="486" y="612"/>
                    <a:pt x="548" y="554"/>
                  </a:cubicBezTo>
                  <a:cubicBezTo>
                    <a:pt x="616" y="492"/>
                    <a:pt x="649" y="406"/>
                    <a:pt x="649" y="319"/>
                  </a:cubicBezTo>
                  <a:cubicBezTo>
                    <a:pt x="649" y="237"/>
                    <a:pt x="620" y="160"/>
                    <a:pt x="558" y="93"/>
                  </a:cubicBezTo>
                  <a:cubicBezTo>
                    <a:pt x="497" y="32"/>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75" name="Google Shape;8575;p33"/>
            <p:cNvSpPr/>
            <p:nvPr/>
          </p:nvSpPr>
          <p:spPr>
            <a:xfrm>
              <a:off x="-4919750" y="3251725"/>
              <a:ext cx="16225" cy="16225"/>
            </a:xfrm>
            <a:custGeom>
              <a:avLst/>
              <a:gdLst/>
              <a:ahLst/>
              <a:cxnLst/>
              <a:rect l="l" t="t" r="r" b="b"/>
              <a:pathLst>
                <a:path w="649" h="649" extrusionOk="0">
                  <a:moveTo>
                    <a:pt x="319" y="0"/>
                  </a:moveTo>
                  <a:cubicBezTo>
                    <a:pt x="236" y="0"/>
                    <a:pt x="156" y="29"/>
                    <a:pt x="101" y="86"/>
                  </a:cubicBezTo>
                  <a:cubicBezTo>
                    <a:pt x="34" y="148"/>
                    <a:pt x="1" y="235"/>
                    <a:pt x="1" y="312"/>
                  </a:cubicBezTo>
                  <a:cubicBezTo>
                    <a:pt x="1" y="398"/>
                    <a:pt x="30" y="485"/>
                    <a:pt x="92" y="551"/>
                  </a:cubicBezTo>
                  <a:cubicBezTo>
                    <a:pt x="145" y="604"/>
                    <a:pt x="231" y="648"/>
                    <a:pt x="318" y="648"/>
                  </a:cubicBezTo>
                  <a:cubicBezTo>
                    <a:pt x="322" y="648"/>
                    <a:pt x="326" y="648"/>
                    <a:pt x="330" y="648"/>
                  </a:cubicBezTo>
                  <a:cubicBezTo>
                    <a:pt x="412" y="648"/>
                    <a:pt x="493" y="606"/>
                    <a:pt x="557" y="547"/>
                  </a:cubicBezTo>
                  <a:cubicBezTo>
                    <a:pt x="610" y="494"/>
                    <a:pt x="643" y="407"/>
                    <a:pt x="648" y="321"/>
                  </a:cubicBezTo>
                  <a:cubicBezTo>
                    <a:pt x="648" y="245"/>
                    <a:pt x="615" y="159"/>
                    <a:pt x="552" y="91"/>
                  </a:cubicBezTo>
                  <a:cubicBezTo>
                    <a:pt x="490" y="30"/>
                    <a:pt x="403"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76" name="Google Shape;8576;p33"/>
            <p:cNvSpPr/>
            <p:nvPr/>
          </p:nvSpPr>
          <p:spPr>
            <a:xfrm>
              <a:off x="-5193600" y="2795075"/>
              <a:ext cx="5075" cy="14775"/>
            </a:xfrm>
            <a:custGeom>
              <a:avLst/>
              <a:gdLst/>
              <a:ahLst/>
              <a:cxnLst/>
              <a:rect l="l" t="t" r="r" b="b"/>
              <a:pathLst>
                <a:path w="203" h="591" extrusionOk="0">
                  <a:moveTo>
                    <a:pt x="1" y="1"/>
                  </a:moveTo>
                  <a:lnTo>
                    <a:pt x="1" y="590"/>
                  </a:lnTo>
                  <a:cubicBezTo>
                    <a:pt x="40" y="577"/>
                    <a:pt x="73" y="552"/>
                    <a:pt x="102" y="528"/>
                  </a:cubicBezTo>
                  <a:cubicBezTo>
                    <a:pt x="164" y="461"/>
                    <a:pt x="198" y="389"/>
                    <a:pt x="202" y="303"/>
                  </a:cubicBezTo>
                  <a:cubicBezTo>
                    <a:pt x="202" y="202"/>
                    <a:pt x="169" y="130"/>
                    <a:pt x="107" y="72"/>
                  </a:cubicBezTo>
                  <a:cubicBezTo>
                    <a:pt x="78" y="43"/>
                    <a:pt x="40" y="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77" name="Google Shape;8577;p33"/>
            <p:cNvSpPr/>
            <p:nvPr/>
          </p:nvSpPr>
          <p:spPr>
            <a:xfrm>
              <a:off x="-5172950" y="2827275"/>
              <a:ext cx="16200" cy="16050"/>
            </a:xfrm>
            <a:custGeom>
              <a:avLst/>
              <a:gdLst/>
              <a:ahLst/>
              <a:cxnLst/>
              <a:rect l="l" t="t" r="r" b="b"/>
              <a:pathLst>
                <a:path w="648" h="642" extrusionOk="0">
                  <a:moveTo>
                    <a:pt x="325" y="0"/>
                  </a:moveTo>
                  <a:cubicBezTo>
                    <a:pt x="240" y="0"/>
                    <a:pt x="156" y="31"/>
                    <a:pt x="101" y="89"/>
                  </a:cubicBezTo>
                  <a:cubicBezTo>
                    <a:pt x="38" y="142"/>
                    <a:pt x="5" y="228"/>
                    <a:pt x="5" y="315"/>
                  </a:cubicBezTo>
                  <a:cubicBezTo>
                    <a:pt x="0" y="401"/>
                    <a:pt x="34" y="478"/>
                    <a:pt x="96" y="540"/>
                  </a:cubicBezTo>
                  <a:cubicBezTo>
                    <a:pt x="158" y="607"/>
                    <a:pt x="235" y="642"/>
                    <a:pt x="322" y="642"/>
                  </a:cubicBezTo>
                  <a:cubicBezTo>
                    <a:pt x="327" y="642"/>
                    <a:pt x="332" y="642"/>
                    <a:pt x="337" y="642"/>
                  </a:cubicBezTo>
                  <a:cubicBezTo>
                    <a:pt x="418" y="642"/>
                    <a:pt x="498" y="609"/>
                    <a:pt x="557" y="549"/>
                  </a:cubicBezTo>
                  <a:cubicBezTo>
                    <a:pt x="614" y="483"/>
                    <a:pt x="648" y="411"/>
                    <a:pt x="648" y="325"/>
                  </a:cubicBezTo>
                  <a:cubicBezTo>
                    <a:pt x="648" y="239"/>
                    <a:pt x="619" y="152"/>
                    <a:pt x="557" y="99"/>
                  </a:cubicBezTo>
                  <a:cubicBezTo>
                    <a:pt x="497" y="32"/>
                    <a:pt x="41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78" name="Google Shape;8578;p33"/>
            <p:cNvSpPr/>
            <p:nvPr/>
          </p:nvSpPr>
          <p:spPr>
            <a:xfrm>
              <a:off x="-5141175" y="2859975"/>
              <a:ext cx="16575" cy="16200"/>
            </a:xfrm>
            <a:custGeom>
              <a:avLst/>
              <a:gdLst/>
              <a:ahLst/>
              <a:cxnLst/>
              <a:rect l="l" t="t" r="r" b="b"/>
              <a:pathLst>
                <a:path w="663" h="648" extrusionOk="0">
                  <a:moveTo>
                    <a:pt x="338" y="0"/>
                  </a:moveTo>
                  <a:cubicBezTo>
                    <a:pt x="255" y="0"/>
                    <a:pt x="171" y="31"/>
                    <a:pt x="107" y="96"/>
                  </a:cubicBezTo>
                  <a:cubicBezTo>
                    <a:pt x="49" y="158"/>
                    <a:pt x="5" y="231"/>
                    <a:pt x="5" y="317"/>
                  </a:cubicBezTo>
                  <a:cubicBezTo>
                    <a:pt x="1" y="403"/>
                    <a:pt x="44" y="479"/>
                    <a:pt x="111" y="556"/>
                  </a:cubicBezTo>
                  <a:cubicBezTo>
                    <a:pt x="173" y="609"/>
                    <a:pt x="246" y="643"/>
                    <a:pt x="332" y="647"/>
                  </a:cubicBezTo>
                  <a:cubicBezTo>
                    <a:pt x="408" y="647"/>
                    <a:pt x="495" y="614"/>
                    <a:pt x="563" y="552"/>
                  </a:cubicBezTo>
                  <a:cubicBezTo>
                    <a:pt x="625" y="490"/>
                    <a:pt x="658" y="413"/>
                    <a:pt x="663" y="326"/>
                  </a:cubicBezTo>
                  <a:cubicBezTo>
                    <a:pt x="663" y="240"/>
                    <a:pt x="629" y="163"/>
                    <a:pt x="567" y="91"/>
                  </a:cubicBezTo>
                  <a:cubicBezTo>
                    <a:pt x="504" y="31"/>
                    <a:pt x="422"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79" name="Google Shape;8579;p33"/>
            <p:cNvSpPr/>
            <p:nvPr/>
          </p:nvSpPr>
          <p:spPr>
            <a:xfrm>
              <a:off x="-5109025" y="2892950"/>
              <a:ext cx="16225" cy="15975"/>
            </a:xfrm>
            <a:custGeom>
              <a:avLst/>
              <a:gdLst/>
              <a:ahLst/>
              <a:cxnLst/>
              <a:rect l="l" t="t" r="r" b="b"/>
              <a:pathLst>
                <a:path w="649" h="639" extrusionOk="0">
                  <a:moveTo>
                    <a:pt x="322" y="0"/>
                  </a:moveTo>
                  <a:cubicBezTo>
                    <a:pt x="238" y="0"/>
                    <a:pt x="157" y="29"/>
                    <a:pt x="106" y="87"/>
                  </a:cubicBezTo>
                  <a:cubicBezTo>
                    <a:pt x="39" y="149"/>
                    <a:pt x="5" y="225"/>
                    <a:pt x="1" y="312"/>
                  </a:cubicBezTo>
                  <a:cubicBezTo>
                    <a:pt x="1" y="394"/>
                    <a:pt x="34" y="471"/>
                    <a:pt x="96" y="548"/>
                  </a:cubicBezTo>
                  <a:cubicBezTo>
                    <a:pt x="159" y="605"/>
                    <a:pt x="236" y="639"/>
                    <a:pt x="322" y="639"/>
                  </a:cubicBezTo>
                  <a:cubicBezTo>
                    <a:pt x="399" y="639"/>
                    <a:pt x="486" y="610"/>
                    <a:pt x="548" y="548"/>
                  </a:cubicBezTo>
                  <a:cubicBezTo>
                    <a:pt x="615" y="480"/>
                    <a:pt x="648" y="404"/>
                    <a:pt x="648" y="318"/>
                  </a:cubicBezTo>
                  <a:cubicBezTo>
                    <a:pt x="648" y="236"/>
                    <a:pt x="619" y="159"/>
                    <a:pt x="566" y="101"/>
                  </a:cubicBezTo>
                  <a:cubicBezTo>
                    <a:pt x="506" y="34"/>
                    <a:pt x="413"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80" name="Google Shape;8580;p33"/>
            <p:cNvSpPr/>
            <p:nvPr/>
          </p:nvSpPr>
          <p:spPr>
            <a:xfrm>
              <a:off x="-5077125" y="2925700"/>
              <a:ext cx="16225" cy="15975"/>
            </a:xfrm>
            <a:custGeom>
              <a:avLst/>
              <a:gdLst/>
              <a:ahLst/>
              <a:cxnLst/>
              <a:rect l="l" t="t" r="r" b="b"/>
              <a:pathLst>
                <a:path w="649" h="639" extrusionOk="0">
                  <a:moveTo>
                    <a:pt x="325" y="1"/>
                  </a:moveTo>
                  <a:cubicBezTo>
                    <a:pt x="244" y="1"/>
                    <a:pt x="161" y="29"/>
                    <a:pt x="92" y="86"/>
                  </a:cubicBezTo>
                  <a:cubicBezTo>
                    <a:pt x="34" y="149"/>
                    <a:pt x="1" y="235"/>
                    <a:pt x="1" y="312"/>
                  </a:cubicBezTo>
                  <a:cubicBezTo>
                    <a:pt x="1" y="399"/>
                    <a:pt x="30" y="476"/>
                    <a:pt x="92" y="552"/>
                  </a:cubicBezTo>
                  <a:cubicBezTo>
                    <a:pt x="160" y="614"/>
                    <a:pt x="231" y="638"/>
                    <a:pt x="317" y="638"/>
                  </a:cubicBezTo>
                  <a:cubicBezTo>
                    <a:pt x="404" y="638"/>
                    <a:pt x="481" y="609"/>
                    <a:pt x="557" y="547"/>
                  </a:cubicBezTo>
                  <a:cubicBezTo>
                    <a:pt x="610" y="480"/>
                    <a:pt x="643" y="408"/>
                    <a:pt x="649" y="321"/>
                  </a:cubicBezTo>
                  <a:cubicBezTo>
                    <a:pt x="649" y="245"/>
                    <a:pt x="614" y="159"/>
                    <a:pt x="552" y="91"/>
                  </a:cubicBezTo>
                  <a:cubicBezTo>
                    <a:pt x="489" y="31"/>
                    <a:pt x="40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81" name="Google Shape;8581;p33"/>
            <p:cNvSpPr/>
            <p:nvPr/>
          </p:nvSpPr>
          <p:spPr>
            <a:xfrm>
              <a:off x="-5045350" y="2958575"/>
              <a:ext cx="16250" cy="16200"/>
            </a:xfrm>
            <a:custGeom>
              <a:avLst/>
              <a:gdLst/>
              <a:ahLst/>
              <a:cxnLst/>
              <a:rect l="l" t="t" r="r" b="b"/>
              <a:pathLst>
                <a:path w="650" h="648" extrusionOk="0">
                  <a:moveTo>
                    <a:pt x="323" y="0"/>
                  </a:moveTo>
                  <a:cubicBezTo>
                    <a:pt x="239" y="0"/>
                    <a:pt x="156" y="29"/>
                    <a:pt x="102" y="86"/>
                  </a:cubicBezTo>
                  <a:cubicBezTo>
                    <a:pt x="40" y="149"/>
                    <a:pt x="6" y="230"/>
                    <a:pt x="1" y="317"/>
                  </a:cubicBezTo>
                  <a:cubicBezTo>
                    <a:pt x="1" y="403"/>
                    <a:pt x="34" y="479"/>
                    <a:pt x="98" y="547"/>
                  </a:cubicBezTo>
                  <a:cubicBezTo>
                    <a:pt x="149" y="600"/>
                    <a:pt x="236" y="647"/>
                    <a:pt x="322" y="647"/>
                  </a:cubicBezTo>
                  <a:cubicBezTo>
                    <a:pt x="409" y="647"/>
                    <a:pt x="495" y="605"/>
                    <a:pt x="548" y="552"/>
                  </a:cubicBezTo>
                  <a:cubicBezTo>
                    <a:pt x="616" y="490"/>
                    <a:pt x="649" y="412"/>
                    <a:pt x="649" y="326"/>
                  </a:cubicBezTo>
                  <a:cubicBezTo>
                    <a:pt x="649" y="240"/>
                    <a:pt x="620" y="153"/>
                    <a:pt x="567" y="100"/>
                  </a:cubicBezTo>
                  <a:cubicBezTo>
                    <a:pt x="508" y="33"/>
                    <a:pt x="415"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82" name="Google Shape;8582;p33"/>
            <p:cNvSpPr/>
            <p:nvPr/>
          </p:nvSpPr>
          <p:spPr>
            <a:xfrm>
              <a:off x="-5013425" y="2991475"/>
              <a:ext cx="16225" cy="16050"/>
            </a:xfrm>
            <a:custGeom>
              <a:avLst/>
              <a:gdLst/>
              <a:ahLst/>
              <a:cxnLst/>
              <a:rect l="l" t="t" r="r" b="b"/>
              <a:pathLst>
                <a:path w="649" h="642" extrusionOk="0">
                  <a:moveTo>
                    <a:pt x="331" y="0"/>
                  </a:moveTo>
                  <a:cubicBezTo>
                    <a:pt x="242" y="0"/>
                    <a:pt x="155" y="32"/>
                    <a:pt x="101" y="90"/>
                  </a:cubicBezTo>
                  <a:cubicBezTo>
                    <a:pt x="44" y="142"/>
                    <a:pt x="1" y="228"/>
                    <a:pt x="1" y="315"/>
                  </a:cubicBezTo>
                  <a:cubicBezTo>
                    <a:pt x="1" y="401"/>
                    <a:pt x="30" y="478"/>
                    <a:pt x="92" y="540"/>
                  </a:cubicBezTo>
                  <a:cubicBezTo>
                    <a:pt x="154" y="608"/>
                    <a:pt x="231" y="642"/>
                    <a:pt x="318" y="642"/>
                  </a:cubicBezTo>
                  <a:cubicBezTo>
                    <a:pt x="413" y="642"/>
                    <a:pt x="490" y="603"/>
                    <a:pt x="548" y="545"/>
                  </a:cubicBezTo>
                  <a:cubicBezTo>
                    <a:pt x="610" y="498"/>
                    <a:pt x="643" y="411"/>
                    <a:pt x="643" y="325"/>
                  </a:cubicBezTo>
                  <a:cubicBezTo>
                    <a:pt x="648" y="239"/>
                    <a:pt x="615" y="152"/>
                    <a:pt x="562" y="95"/>
                  </a:cubicBezTo>
                  <a:cubicBezTo>
                    <a:pt x="505" y="30"/>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83" name="Google Shape;8583;p33"/>
            <p:cNvSpPr/>
            <p:nvPr/>
          </p:nvSpPr>
          <p:spPr>
            <a:xfrm>
              <a:off x="-4981400" y="3024225"/>
              <a:ext cx="16225" cy="16150"/>
            </a:xfrm>
            <a:custGeom>
              <a:avLst/>
              <a:gdLst/>
              <a:ahLst/>
              <a:cxnLst/>
              <a:rect l="l" t="t" r="r" b="b"/>
              <a:pathLst>
                <a:path w="649" h="646" extrusionOk="0">
                  <a:moveTo>
                    <a:pt x="321" y="1"/>
                  </a:moveTo>
                  <a:cubicBezTo>
                    <a:pt x="235" y="1"/>
                    <a:pt x="151" y="32"/>
                    <a:pt x="91" y="89"/>
                  </a:cubicBezTo>
                  <a:cubicBezTo>
                    <a:pt x="38" y="142"/>
                    <a:pt x="5" y="229"/>
                    <a:pt x="5" y="315"/>
                  </a:cubicBezTo>
                  <a:cubicBezTo>
                    <a:pt x="0" y="401"/>
                    <a:pt x="34" y="488"/>
                    <a:pt x="96" y="555"/>
                  </a:cubicBezTo>
                  <a:cubicBezTo>
                    <a:pt x="159" y="608"/>
                    <a:pt x="235" y="641"/>
                    <a:pt x="322" y="646"/>
                  </a:cubicBezTo>
                  <a:cubicBezTo>
                    <a:pt x="399" y="646"/>
                    <a:pt x="485" y="612"/>
                    <a:pt x="547" y="550"/>
                  </a:cubicBezTo>
                  <a:cubicBezTo>
                    <a:pt x="605" y="497"/>
                    <a:pt x="649" y="411"/>
                    <a:pt x="649" y="324"/>
                  </a:cubicBezTo>
                  <a:cubicBezTo>
                    <a:pt x="649" y="238"/>
                    <a:pt x="610" y="152"/>
                    <a:pt x="557" y="99"/>
                  </a:cubicBezTo>
                  <a:cubicBezTo>
                    <a:pt x="492" y="32"/>
                    <a:pt x="406"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84" name="Google Shape;8584;p33"/>
            <p:cNvSpPr/>
            <p:nvPr/>
          </p:nvSpPr>
          <p:spPr>
            <a:xfrm>
              <a:off x="-4949500" y="3057025"/>
              <a:ext cx="16225" cy="16100"/>
            </a:xfrm>
            <a:custGeom>
              <a:avLst/>
              <a:gdLst/>
              <a:ahLst/>
              <a:cxnLst/>
              <a:rect l="l" t="t" r="r" b="b"/>
              <a:pathLst>
                <a:path w="649" h="644" extrusionOk="0">
                  <a:moveTo>
                    <a:pt x="314" y="1"/>
                  </a:moveTo>
                  <a:cubicBezTo>
                    <a:pt x="234" y="1"/>
                    <a:pt x="154" y="30"/>
                    <a:pt x="92" y="92"/>
                  </a:cubicBezTo>
                  <a:cubicBezTo>
                    <a:pt x="35" y="155"/>
                    <a:pt x="0" y="241"/>
                    <a:pt x="0" y="312"/>
                  </a:cubicBezTo>
                  <a:cubicBezTo>
                    <a:pt x="0" y="399"/>
                    <a:pt x="29" y="476"/>
                    <a:pt x="92" y="553"/>
                  </a:cubicBezTo>
                  <a:cubicBezTo>
                    <a:pt x="159" y="611"/>
                    <a:pt x="231" y="639"/>
                    <a:pt x="317" y="644"/>
                  </a:cubicBezTo>
                  <a:cubicBezTo>
                    <a:pt x="403" y="644"/>
                    <a:pt x="480" y="615"/>
                    <a:pt x="547" y="548"/>
                  </a:cubicBezTo>
                  <a:cubicBezTo>
                    <a:pt x="611" y="495"/>
                    <a:pt x="644" y="409"/>
                    <a:pt x="649" y="323"/>
                  </a:cubicBezTo>
                  <a:cubicBezTo>
                    <a:pt x="649" y="236"/>
                    <a:pt x="615" y="164"/>
                    <a:pt x="553" y="97"/>
                  </a:cubicBezTo>
                  <a:cubicBezTo>
                    <a:pt x="488" y="35"/>
                    <a:pt x="401"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85" name="Google Shape;8585;p33"/>
            <p:cNvSpPr/>
            <p:nvPr/>
          </p:nvSpPr>
          <p:spPr>
            <a:xfrm>
              <a:off x="-4917700" y="3089900"/>
              <a:ext cx="16200" cy="15975"/>
            </a:xfrm>
            <a:custGeom>
              <a:avLst/>
              <a:gdLst/>
              <a:ahLst/>
              <a:cxnLst/>
              <a:rect l="l" t="t" r="r" b="b"/>
              <a:pathLst>
                <a:path w="648" h="639" extrusionOk="0">
                  <a:moveTo>
                    <a:pt x="320" y="0"/>
                  </a:moveTo>
                  <a:cubicBezTo>
                    <a:pt x="236" y="0"/>
                    <a:pt x="154" y="29"/>
                    <a:pt x="101" y="87"/>
                  </a:cubicBezTo>
                  <a:cubicBezTo>
                    <a:pt x="39" y="149"/>
                    <a:pt x="1" y="235"/>
                    <a:pt x="1" y="312"/>
                  </a:cubicBezTo>
                  <a:cubicBezTo>
                    <a:pt x="1" y="399"/>
                    <a:pt x="34" y="476"/>
                    <a:pt x="96" y="547"/>
                  </a:cubicBezTo>
                  <a:cubicBezTo>
                    <a:pt x="158" y="615"/>
                    <a:pt x="236" y="638"/>
                    <a:pt x="322" y="638"/>
                  </a:cubicBezTo>
                  <a:cubicBezTo>
                    <a:pt x="408" y="638"/>
                    <a:pt x="495" y="609"/>
                    <a:pt x="548" y="558"/>
                  </a:cubicBezTo>
                  <a:cubicBezTo>
                    <a:pt x="614" y="494"/>
                    <a:pt x="648" y="408"/>
                    <a:pt x="648" y="321"/>
                  </a:cubicBezTo>
                  <a:cubicBezTo>
                    <a:pt x="648" y="235"/>
                    <a:pt x="619" y="159"/>
                    <a:pt x="566" y="102"/>
                  </a:cubicBezTo>
                  <a:cubicBezTo>
                    <a:pt x="504" y="34"/>
                    <a:pt x="410"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86" name="Google Shape;8586;p33"/>
            <p:cNvSpPr/>
            <p:nvPr/>
          </p:nvSpPr>
          <p:spPr>
            <a:xfrm>
              <a:off x="-4885925" y="3122750"/>
              <a:ext cx="16325" cy="16225"/>
            </a:xfrm>
            <a:custGeom>
              <a:avLst/>
              <a:gdLst/>
              <a:ahLst/>
              <a:cxnLst/>
              <a:rect l="l" t="t" r="r" b="b"/>
              <a:pathLst>
                <a:path w="653" h="649" extrusionOk="0">
                  <a:moveTo>
                    <a:pt x="326" y="0"/>
                  </a:moveTo>
                  <a:cubicBezTo>
                    <a:pt x="242" y="0"/>
                    <a:pt x="160" y="31"/>
                    <a:pt x="106" y="92"/>
                  </a:cubicBezTo>
                  <a:cubicBezTo>
                    <a:pt x="39" y="145"/>
                    <a:pt x="5" y="232"/>
                    <a:pt x="5" y="318"/>
                  </a:cubicBezTo>
                  <a:cubicBezTo>
                    <a:pt x="1" y="395"/>
                    <a:pt x="34" y="481"/>
                    <a:pt x="96" y="548"/>
                  </a:cubicBezTo>
                  <a:cubicBezTo>
                    <a:pt x="163" y="610"/>
                    <a:pt x="236" y="644"/>
                    <a:pt x="322" y="648"/>
                  </a:cubicBezTo>
                  <a:cubicBezTo>
                    <a:pt x="409" y="648"/>
                    <a:pt x="495" y="606"/>
                    <a:pt x="548" y="553"/>
                  </a:cubicBezTo>
                  <a:cubicBezTo>
                    <a:pt x="615" y="491"/>
                    <a:pt x="648" y="413"/>
                    <a:pt x="653" y="327"/>
                  </a:cubicBezTo>
                  <a:cubicBezTo>
                    <a:pt x="653" y="232"/>
                    <a:pt x="619" y="154"/>
                    <a:pt x="566" y="101"/>
                  </a:cubicBezTo>
                  <a:cubicBezTo>
                    <a:pt x="503" y="33"/>
                    <a:pt x="413"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87" name="Google Shape;8587;p33"/>
            <p:cNvSpPr/>
            <p:nvPr/>
          </p:nvSpPr>
          <p:spPr>
            <a:xfrm>
              <a:off x="-4854025" y="3155625"/>
              <a:ext cx="16250" cy="16100"/>
            </a:xfrm>
            <a:custGeom>
              <a:avLst/>
              <a:gdLst/>
              <a:ahLst/>
              <a:cxnLst/>
              <a:rect l="l" t="t" r="r" b="b"/>
              <a:pathLst>
                <a:path w="650" h="644" extrusionOk="0">
                  <a:moveTo>
                    <a:pt x="335" y="1"/>
                  </a:moveTo>
                  <a:cubicBezTo>
                    <a:pt x="249" y="1"/>
                    <a:pt x="162" y="32"/>
                    <a:pt x="102" y="92"/>
                  </a:cubicBezTo>
                  <a:cubicBezTo>
                    <a:pt x="49" y="145"/>
                    <a:pt x="1" y="232"/>
                    <a:pt x="1" y="318"/>
                  </a:cubicBezTo>
                  <a:cubicBezTo>
                    <a:pt x="1" y="389"/>
                    <a:pt x="34" y="476"/>
                    <a:pt x="107" y="553"/>
                  </a:cubicBezTo>
                  <a:cubicBezTo>
                    <a:pt x="169" y="610"/>
                    <a:pt x="246" y="644"/>
                    <a:pt x="322" y="644"/>
                  </a:cubicBezTo>
                  <a:cubicBezTo>
                    <a:pt x="404" y="644"/>
                    <a:pt x="495" y="615"/>
                    <a:pt x="548" y="548"/>
                  </a:cubicBezTo>
                  <a:cubicBezTo>
                    <a:pt x="614" y="485"/>
                    <a:pt x="649" y="413"/>
                    <a:pt x="649" y="327"/>
                  </a:cubicBezTo>
                  <a:cubicBezTo>
                    <a:pt x="649" y="226"/>
                    <a:pt x="620" y="154"/>
                    <a:pt x="567" y="97"/>
                  </a:cubicBezTo>
                  <a:cubicBezTo>
                    <a:pt x="508" y="32"/>
                    <a:pt x="42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88" name="Google Shape;8588;p33"/>
            <p:cNvSpPr/>
            <p:nvPr/>
          </p:nvSpPr>
          <p:spPr>
            <a:xfrm>
              <a:off x="-4822250" y="3188375"/>
              <a:ext cx="16600" cy="16075"/>
            </a:xfrm>
            <a:custGeom>
              <a:avLst/>
              <a:gdLst/>
              <a:ahLst/>
              <a:cxnLst/>
              <a:rect l="l" t="t" r="r" b="b"/>
              <a:pathLst>
                <a:path w="664" h="643" extrusionOk="0">
                  <a:moveTo>
                    <a:pt x="325" y="1"/>
                  </a:moveTo>
                  <a:cubicBezTo>
                    <a:pt x="246" y="1"/>
                    <a:pt x="168" y="30"/>
                    <a:pt x="107" y="91"/>
                  </a:cubicBezTo>
                  <a:cubicBezTo>
                    <a:pt x="40" y="154"/>
                    <a:pt x="6" y="231"/>
                    <a:pt x="6" y="317"/>
                  </a:cubicBezTo>
                  <a:cubicBezTo>
                    <a:pt x="1" y="403"/>
                    <a:pt x="34" y="481"/>
                    <a:pt x="107" y="557"/>
                  </a:cubicBezTo>
                  <a:cubicBezTo>
                    <a:pt x="160" y="610"/>
                    <a:pt x="246" y="643"/>
                    <a:pt x="333" y="643"/>
                  </a:cubicBezTo>
                  <a:cubicBezTo>
                    <a:pt x="409" y="643"/>
                    <a:pt x="495" y="614"/>
                    <a:pt x="563" y="552"/>
                  </a:cubicBezTo>
                  <a:cubicBezTo>
                    <a:pt x="625" y="485"/>
                    <a:pt x="658" y="413"/>
                    <a:pt x="658" y="326"/>
                  </a:cubicBezTo>
                  <a:cubicBezTo>
                    <a:pt x="663" y="240"/>
                    <a:pt x="630" y="164"/>
                    <a:pt x="567" y="102"/>
                  </a:cubicBezTo>
                  <a:cubicBezTo>
                    <a:pt x="499" y="36"/>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89" name="Google Shape;8589;p33"/>
            <p:cNvSpPr/>
            <p:nvPr/>
          </p:nvSpPr>
          <p:spPr>
            <a:xfrm>
              <a:off x="-4790075" y="3221325"/>
              <a:ext cx="16200" cy="15900"/>
            </a:xfrm>
            <a:custGeom>
              <a:avLst/>
              <a:gdLst/>
              <a:ahLst/>
              <a:cxnLst/>
              <a:rect l="l" t="t" r="r" b="b"/>
              <a:pathLst>
                <a:path w="648" h="636" extrusionOk="0">
                  <a:moveTo>
                    <a:pt x="314" y="0"/>
                  </a:moveTo>
                  <a:cubicBezTo>
                    <a:pt x="233" y="0"/>
                    <a:pt x="154" y="28"/>
                    <a:pt x="100" y="84"/>
                  </a:cubicBezTo>
                  <a:cubicBezTo>
                    <a:pt x="38" y="151"/>
                    <a:pt x="5" y="223"/>
                    <a:pt x="0" y="310"/>
                  </a:cubicBezTo>
                  <a:cubicBezTo>
                    <a:pt x="0" y="396"/>
                    <a:pt x="34" y="482"/>
                    <a:pt x="96" y="540"/>
                  </a:cubicBezTo>
                  <a:cubicBezTo>
                    <a:pt x="149" y="602"/>
                    <a:pt x="235" y="635"/>
                    <a:pt x="321" y="635"/>
                  </a:cubicBezTo>
                  <a:cubicBezTo>
                    <a:pt x="327" y="636"/>
                    <a:pt x="332" y="636"/>
                    <a:pt x="337" y="636"/>
                  </a:cubicBezTo>
                  <a:cubicBezTo>
                    <a:pt x="417" y="636"/>
                    <a:pt x="489" y="603"/>
                    <a:pt x="547" y="544"/>
                  </a:cubicBezTo>
                  <a:cubicBezTo>
                    <a:pt x="614" y="491"/>
                    <a:pt x="647" y="405"/>
                    <a:pt x="647" y="319"/>
                  </a:cubicBezTo>
                  <a:cubicBezTo>
                    <a:pt x="647" y="232"/>
                    <a:pt x="619" y="155"/>
                    <a:pt x="552" y="93"/>
                  </a:cubicBezTo>
                  <a:cubicBezTo>
                    <a:pt x="488" y="31"/>
                    <a:pt x="399"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90" name="Google Shape;8590;p33"/>
            <p:cNvSpPr/>
            <p:nvPr/>
          </p:nvSpPr>
          <p:spPr>
            <a:xfrm>
              <a:off x="-4758175" y="3254100"/>
              <a:ext cx="16225" cy="16000"/>
            </a:xfrm>
            <a:custGeom>
              <a:avLst/>
              <a:gdLst/>
              <a:ahLst/>
              <a:cxnLst/>
              <a:rect l="l" t="t" r="r" b="b"/>
              <a:pathLst>
                <a:path w="649" h="640" extrusionOk="0">
                  <a:moveTo>
                    <a:pt x="317" y="0"/>
                  </a:moveTo>
                  <a:cubicBezTo>
                    <a:pt x="233" y="0"/>
                    <a:pt x="152" y="29"/>
                    <a:pt x="101" y="87"/>
                  </a:cubicBezTo>
                  <a:cubicBezTo>
                    <a:pt x="33" y="150"/>
                    <a:pt x="0" y="236"/>
                    <a:pt x="0" y="308"/>
                  </a:cubicBezTo>
                  <a:cubicBezTo>
                    <a:pt x="0" y="394"/>
                    <a:pt x="29" y="471"/>
                    <a:pt x="91" y="547"/>
                  </a:cubicBezTo>
                  <a:cubicBezTo>
                    <a:pt x="144" y="600"/>
                    <a:pt x="230" y="634"/>
                    <a:pt x="317" y="639"/>
                  </a:cubicBezTo>
                  <a:cubicBezTo>
                    <a:pt x="403" y="639"/>
                    <a:pt x="489" y="605"/>
                    <a:pt x="557" y="543"/>
                  </a:cubicBezTo>
                  <a:cubicBezTo>
                    <a:pt x="609" y="480"/>
                    <a:pt x="644" y="403"/>
                    <a:pt x="644" y="317"/>
                  </a:cubicBezTo>
                  <a:cubicBezTo>
                    <a:pt x="648" y="246"/>
                    <a:pt x="615" y="159"/>
                    <a:pt x="562" y="102"/>
                  </a:cubicBezTo>
                  <a:cubicBezTo>
                    <a:pt x="502" y="34"/>
                    <a:pt x="408"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91" name="Google Shape;8591;p33"/>
            <p:cNvSpPr/>
            <p:nvPr/>
          </p:nvSpPr>
          <p:spPr>
            <a:xfrm>
              <a:off x="-5138900" y="2707025"/>
              <a:ext cx="16350" cy="7325"/>
            </a:xfrm>
            <a:custGeom>
              <a:avLst/>
              <a:gdLst/>
              <a:ahLst/>
              <a:cxnLst/>
              <a:rect l="l" t="t" r="r" b="b"/>
              <a:pathLst>
                <a:path w="654" h="293" extrusionOk="0">
                  <a:moveTo>
                    <a:pt x="1" y="0"/>
                  </a:moveTo>
                  <a:cubicBezTo>
                    <a:pt x="11" y="78"/>
                    <a:pt x="44" y="144"/>
                    <a:pt x="92" y="193"/>
                  </a:cubicBezTo>
                  <a:cubicBezTo>
                    <a:pt x="155" y="255"/>
                    <a:pt x="231" y="288"/>
                    <a:pt x="317" y="293"/>
                  </a:cubicBezTo>
                  <a:cubicBezTo>
                    <a:pt x="404" y="293"/>
                    <a:pt x="490" y="260"/>
                    <a:pt x="552" y="197"/>
                  </a:cubicBezTo>
                  <a:cubicBezTo>
                    <a:pt x="601" y="149"/>
                    <a:pt x="644" y="78"/>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92" name="Google Shape;8592;p33"/>
            <p:cNvSpPr/>
            <p:nvPr/>
          </p:nvSpPr>
          <p:spPr>
            <a:xfrm>
              <a:off x="-5106850" y="2731125"/>
              <a:ext cx="16200" cy="16000"/>
            </a:xfrm>
            <a:custGeom>
              <a:avLst/>
              <a:gdLst/>
              <a:ahLst/>
              <a:cxnLst/>
              <a:rect l="l" t="t" r="r" b="b"/>
              <a:pathLst>
                <a:path w="648" h="640" extrusionOk="0">
                  <a:moveTo>
                    <a:pt x="309" y="0"/>
                  </a:moveTo>
                  <a:cubicBezTo>
                    <a:pt x="226" y="0"/>
                    <a:pt x="148" y="29"/>
                    <a:pt x="100" y="88"/>
                  </a:cubicBezTo>
                  <a:cubicBezTo>
                    <a:pt x="34" y="141"/>
                    <a:pt x="0" y="221"/>
                    <a:pt x="0" y="308"/>
                  </a:cubicBezTo>
                  <a:cubicBezTo>
                    <a:pt x="0" y="394"/>
                    <a:pt x="29" y="486"/>
                    <a:pt x="82" y="538"/>
                  </a:cubicBezTo>
                  <a:cubicBezTo>
                    <a:pt x="144" y="606"/>
                    <a:pt x="231" y="639"/>
                    <a:pt x="317" y="639"/>
                  </a:cubicBezTo>
                  <a:cubicBezTo>
                    <a:pt x="403" y="639"/>
                    <a:pt x="479" y="611"/>
                    <a:pt x="547" y="544"/>
                  </a:cubicBezTo>
                  <a:cubicBezTo>
                    <a:pt x="609" y="491"/>
                    <a:pt x="643" y="404"/>
                    <a:pt x="647" y="318"/>
                  </a:cubicBezTo>
                  <a:cubicBezTo>
                    <a:pt x="647" y="232"/>
                    <a:pt x="605" y="145"/>
                    <a:pt x="552" y="92"/>
                  </a:cubicBezTo>
                  <a:cubicBezTo>
                    <a:pt x="485" y="31"/>
                    <a:pt x="395"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93" name="Google Shape;8593;p33"/>
            <p:cNvSpPr/>
            <p:nvPr/>
          </p:nvSpPr>
          <p:spPr>
            <a:xfrm>
              <a:off x="-5075075" y="2763925"/>
              <a:ext cx="16200" cy="16175"/>
            </a:xfrm>
            <a:custGeom>
              <a:avLst/>
              <a:gdLst/>
              <a:ahLst/>
              <a:cxnLst/>
              <a:rect l="l" t="t" r="r" b="b"/>
              <a:pathLst>
                <a:path w="648" h="647" extrusionOk="0">
                  <a:moveTo>
                    <a:pt x="327" y="0"/>
                  </a:moveTo>
                  <a:cubicBezTo>
                    <a:pt x="243" y="0"/>
                    <a:pt x="157" y="32"/>
                    <a:pt x="91" y="95"/>
                  </a:cubicBezTo>
                  <a:cubicBezTo>
                    <a:pt x="38" y="147"/>
                    <a:pt x="5" y="234"/>
                    <a:pt x="0" y="311"/>
                  </a:cubicBezTo>
                  <a:cubicBezTo>
                    <a:pt x="0" y="397"/>
                    <a:pt x="34" y="483"/>
                    <a:pt x="96" y="546"/>
                  </a:cubicBezTo>
                  <a:cubicBezTo>
                    <a:pt x="158" y="614"/>
                    <a:pt x="235" y="647"/>
                    <a:pt x="322" y="647"/>
                  </a:cubicBezTo>
                  <a:cubicBezTo>
                    <a:pt x="394" y="647"/>
                    <a:pt x="485" y="618"/>
                    <a:pt x="557" y="546"/>
                  </a:cubicBezTo>
                  <a:cubicBezTo>
                    <a:pt x="614" y="479"/>
                    <a:pt x="648" y="406"/>
                    <a:pt x="648" y="320"/>
                  </a:cubicBezTo>
                  <a:cubicBezTo>
                    <a:pt x="648" y="244"/>
                    <a:pt x="619" y="167"/>
                    <a:pt x="552" y="90"/>
                  </a:cubicBezTo>
                  <a:cubicBezTo>
                    <a:pt x="491" y="30"/>
                    <a:pt x="40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94" name="Google Shape;8594;p33"/>
            <p:cNvSpPr/>
            <p:nvPr/>
          </p:nvSpPr>
          <p:spPr>
            <a:xfrm>
              <a:off x="-5043175" y="2796750"/>
              <a:ext cx="16225" cy="16200"/>
            </a:xfrm>
            <a:custGeom>
              <a:avLst/>
              <a:gdLst/>
              <a:ahLst/>
              <a:cxnLst/>
              <a:rect l="l" t="t" r="r" b="b"/>
              <a:pathLst>
                <a:path w="649" h="648" extrusionOk="0">
                  <a:moveTo>
                    <a:pt x="327" y="1"/>
                  </a:moveTo>
                  <a:cubicBezTo>
                    <a:pt x="242" y="1"/>
                    <a:pt x="154" y="32"/>
                    <a:pt x="87" y="96"/>
                  </a:cubicBezTo>
                  <a:cubicBezTo>
                    <a:pt x="34" y="158"/>
                    <a:pt x="0" y="231"/>
                    <a:pt x="0" y="317"/>
                  </a:cubicBezTo>
                  <a:cubicBezTo>
                    <a:pt x="0" y="394"/>
                    <a:pt x="29" y="481"/>
                    <a:pt x="91" y="548"/>
                  </a:cubicBezTo>
                  <a:cubicBezTo>
                    <a:pt x="155" y="614"/>
                    <a:pt x="231" y="648"/>
                    <a:pt x="317" y="648"/>
                  </a:cubicBezTo>
                  <a:cubicBezTo>
                    <a:pt x="403" y="648"/>
                    <a:pt x="480" y="619"/>
                    <a:pt x="558" y="552"/>
                  </a:cubicBezTo>
                  <a:cubicBezTo>
                    <a:pt x="609" y="490"/>
                    <a:pt x="644" y="404"/>
                    <a:pt x="644" y="326"/>
                  </a:cubicBezTo>
                  <a:cubicBezTo>
                    <a:pt x="649" y="240"/>
                    <a:pt x="615" y="164"/>
                    <a:pt x="552" y="92"/>
                  </a:cubicBezTo>
                  <a:cubicBezTo>
                    <a:pt x="494"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95" name="Google Shape;8595;p33"/>
            <p:cNvSpPr/>
            <p:nvPr/>
          </p:nvSpPr>
          <p:spPr>
            <a:xfrm>
              <a:off x="-5011400" y="2829650"/>
              <a:ext cx="16225" cy="16075"/>
            </a:xfrm>
            <a:custGeom>
              <a:avLst/>
              <a:gdLst/>
              <a:ahLst/>
              <a:cxnLst/>
              <a:rect l="l" t="t" r="r" b="b"/>
              <a:pathLst>
                <a:path w="649" h="643" extrusionOk="0">
                  <a:moveTo>
                    <a:pt x="334" y="1"/>
                  </a:moveTo>
                  <a:cubicBezTo>
                    <a:pt x="246" y="1"/>
                    <a:pt x="158" y="32"/>
                    <a:pt x="102" y="91"/>
                  </a:cubicBezTo>
                  <a:cubicBezTo>
                    <a:pt x="35" y="144"/>
                    <a:pt x="6" y="230"/>
                    <a:pt x="1" y="316"/>
                  </a:cubicBezTo>
                  <a:cubicBezTo>
                    <a:pt x="1" y="403"/>
                    <a:pt x="29" y="489"/>
                    <a:pt x="97" y="541"/>
                  </a:cubicBezTo>
                  <a:cubicBezTo>
                    <a:pt x="159" y="609"/>
                    <a:pt x="237" y="642"/>
                    <a:pt x="323" y="642"/>
                  </a:cubicBezTo>
                  <a:cubicBezTo>
                    <a:pt x="409" y="642"/>
                    <a:pt x="496" y="613"/>
                    <a:pt x="548" y="547"/>
                  </a:cubicBezTo>
                  <a:cubicBezTo>
                    <a:pt x="615" y="494"/>
                    <a:pt x="649" y="412"/>
                    <a:pt x="649" y="325"/>
                  </a:cubicBezTo>
                  <a:cubicBezTo>
                    <a:pt x="649" y="239"/>
                    <a:pt x="620" y="153"/>
                    <a:pt x="567" y="95"/>
                  </a:cubicBezTo>
                  <a:cubicBezTo>
                    <a:pt x="508" y="31"/>
                    <a:pt x="42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96" name="Google Shape;8596;p33"/>
            <p:cNvSpPr/>
            <p:nvPr/>
          </p:nvSpPr>
          <p:spPr>
            <a:xfrm>
              <a:off x="-4979600" y="2862425"/>
              <a:ext cx="16600" cy="16050"/>
            </a:xfrm>
            <a:custGeom>
              <a:avLst/>
              <a:gdLst/>
              <a:ahLst/>
              <a:cxnLst/>
              <a:rect l="l" t="t" r="r" b="b"/>
              <a:pathLst>
                <a:path w="664" h="642" extrusionOk="0">
                  <a:moveTo>
                    <a:pt x="328" y="0"/>
                  </a:moveTo>
                  <a:cubicBezTo>
                    <a:pt x="241" y="0"/>
                    <a:pt x="156" y="31"/>
                    <a:pt x="101" y="89"/>
                  </a:cubicBezTo>
                  <a:cubicBezTo>
                    <a:pt x="48" y="142"/>
                    <a:pt x="6" y="228"/>
                    <a:pt x="6" y="315"/>
                  </a:cubicBezTo>
                  <a:cubicBezTo>
                    <a:pt x="1" y="401"/>
                    <a:pt x="44" y="487"/>
                    <a:pt x="97" y="540"/>
                  </a:cubicBezTo>
                  <a:cubicBezTo>
                    <a:pt x="159" y="607"/>
                    <a:pt x="236" y="640"/>
                    <a:pt x="331" y="640"/>
                  </a:cubicBezTo>
                  <a:cubicBezTo>
                    <a:pt x="338" y="641"/>
                    <a:pt x="344" y="641"/>
                    <a:pt x="350" y="641"/>
                  </a:cubicBezTo>
                  <a:cubicBezTo>
                    <a:pt x="429" y="641"/>
                    <a:pt x="500" y="607"/>
                    <a:pt x="562" y="549"/>
                  </a:cubicBezTo>
                  <a:cubicBezTo>
                    <a:pt x="624" y="487"/>
                    <a:pt x="657" y="410"/>
                    <a:pt x="663" y="324"/>
                  </a:cubicBezTo>
                  <a:cubicBezTo>
                    <a:pt x="663" y="237"/>
                    <a:pt x="629" y="161"/>
                    <a:pt x="566" y="99"/>
                  </a:cubicBezTo>
                  <a:cubicBezTo>
                    <a:pt x="504" y="32"/>
                    <a:pt x="41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97" name="Google Shape;8597;p33"/>
            <p:cNvSpPr/>
            <p:nvPr/>
          </p:nvSpPr>
          <p:spPr>
            <a:xfrm>
              <a:off x="-4947450" y="2895225"/>
              <a:ext cx="16225" cy="16100"/>
            </a:xfrm>
            <a:custGeom>
              <a:avLst/>
              <a:gdLst/>
              <a:ahLst/>
              <a:cxnLst/>
              <a:rect l="l" t="t" r="r" b="b"/>
              <a:pathLst>
                <a:path w="649" h="644" extrusionOk="0">
                  <a:moveTo>
                    <a:pt x="322" y="0"/>
                  </a:moveTo>
                  <a:cubicBezTo>
                    <a:pt x="239" y="0"/>
                    <a:pt x="155" y="30"/>
                    <a:pt x="91" y="87"/>
                  </a:cubicBezTo>
                  <a:cubicBezTo>
                    <a:pt x="39" y="154"/>
                    <a:pt x="0" y="240"/>
                    <a:pt x="0" y="313"/>
                  </a:cubicBezTo>
                  <a:cubicBezTo>
                    <a:pt x="0" y="399"/>
                    <a:pt x="33" y="475"/>
                    <a:pt x="97" y="552"/>
                  </a:cubicBezTo>
                  <a:cubicBezTo>
                    <a:pt x="159" y="605"/>
                    <a:pt x="235" y="639"/>
                    <a:pt x="321" y="643"/>
                  </a:cubicBezTo>
                  <a:cubicBezTo>
                    <a:pt x="394" y="643"/>
                    <a:pt x="480" y="610"/>
                    <a:pt x="547" y="548"/>
                  </a:cubicBezTo>
                  <a:cubicBezTo>
                    <a:pt x="615" y="486"/>
                    <a:pt x="648" y="408"/>
                    <a:pt x="648" y="322"/>
                  </a:cubicBezTo>
                  <a:cubicBezTo>
                    <a:pt x="648" y="250"/>
                    <a:pt x="620" y="159"/>
                    <a:pt x="557" y="96"/>
                  </a:cubicBezTo>
                  <a:cubicBezTo>
                    <a:pt x="492" y="31"/>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98" name="Google Shape;8598;p33"/>
            <p:cNvSpPr/>
            <p:nvPr/>
          </p:nvSpPr>
          <p:spPr>
            <a:xfrm>
              <a:off x="-4915675" y="2928075"/>
              <a:ext cx="16350" cy="16000"/>
            </a:xfrm>
            <a:custGeom>
              <a:avLst/>
              <a:gdLst/>
              <a:ahLst/>
              <a:cxnLst/>
              <a:rect l="l" t="t" r="r" b="b"/>
              <a:pathLst>
                <a:path w="654" h="640" extrusionOk="0">
                  <a:moveTo>
                    <a:pt x="320" y="1"/>
                  </a:moveTo>
                  <a:cubicBezTo>
                    <a:pt x="239" y="1"/>
                    <a:pt x="159" y="30"/>
                    <a:pt x="106" y="87"/>
                  </a:cubicBezTo>
                  <a:cubicBezTo>
                    <a:pt x="39" y="150"/>
                    <a:pt x="6" y="237"/>
                    <a:pt x="6" y="313"/>
                  </a:cubicBezTo>
                  <a:cubicBezTo>
                    <a:pt x="0" y="399"/>
                    <a:pt x="35" y="472"/>
                    <a:pt x="97" y="548"/>
                  </a:cubicBezTo>
                  <a:cubicBezTo>
                    <a:pt x="164" y="616"/>
                    <a:pt x="236" y="634"/>
                    <a:pt x="323" y="640"/>
                  </a:cubicBezTo>
                  <a:cubicBezTo>
                    <a:pt x="409" y="640"/>
                    <a:pt x="495" y="611"/>
                    <a:pt x="547" y="558"/>
                  </a:cubicBezTo>
                  <a:cubicBezTo>
                    <a:pt x="615" y="496"/>
                    <a:pt x="649" y="409"/>
                    <a:pt x="653" y="323"/>
                  </a:cubicBezTo>
                  <a:cubicBezTo>
                    <a:pt x="653" y="237"/>
                    <a:pt x="620" y="150"/>
                    <a:pt x="558" y="102"/>
                  </a:cubicBezTo>
                  <a:cubicBezTo>
                    <a:pt x="498" y="34"/>
                    <a:pt x="408"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599" name="Google Shape;8599;p33"/>
            <p:cNvSpPr/>
            <p:nvPr/>
          </p:nvSpPr>
          <p:spPr>
            <a:xfrm>
              <a:off x="-4883750" y="2960925"/>
              <a:ext cx="16200" cy="16250"/>
            </a:xfrm>
            <a:custGeom>
              <a:avLst/>
              <a:gdLst/>
              <a:ahLst/>
              <a:cxnLst/>
              <a:rect l="l" t="t" r="r" b="b"/>
              <a:pathLst>
                <a:path w="648" h="650" extrusionOk="0">
                  <a:moveTo>
                    <a:pt x="324" y="1"/>
                  </a:moveTo>
                  <a:cubicBezTo>
                    <a:pt x="239" y="1"/>
                    <a:pt x="155" y="32"/>
                    <a:pt x="100" y="93"/>
                  </a:cubicBezTo>
                  <a:cubicBezTo>
                    <a:pt x="38" y="146"/>
                    <a:pt x="0" y="232"/>
                    <a:pt x="0" y="318"/>
                  </a:cubicBezTo>
                  <a:cubicBezTo>
                    <a:pt x="0" y="396"/>
                    <a:pt x="29" y="482"/>
                    <a:pt x="96" y="549"/>
                  </a:cubicBezTo>
                  <a:cubicBezTo>
                    <a:pt x="149" y="611"/>
                    <a:pt x="235" y="644"/>
                    <a:pt x="317" y="650"/>
                  </a:cubicBezTo>
                  <a:cubicBezTo>
                    <a:pt x="403" y="650"/>
                    <a:pt x="494" y="615"/>
                    <a:pt x="556" y="553"/>
                  </a:cubicBezTo>
                  <a:cubicBezTo>
                    <a:pt x="614" y="491"/>
                    <a:pt x="647" y="405"/>
                    <a:pt x="647" y="328"/>
                  </a:cubicBezTo>
                  <a:cubicBezTo>
                    <a:pt x="647" y="241"/>
                    <a:pt x="619" y="155"/>
                    <a:pt x="561" y="103"/>
                  </a:cubicBezTo>
                  <a:cubicBezTo>
                    <a:pt x="502" y="34"/>
                    <a:pt x="412"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00" name="Google Shape;8600;p33"/>
            <p:cNvSpPr/>
            <p:nvPr/>
          </p:nvSpPr>
          <p:spPr>
            <a:xfrm>
              <a:off x="-4851975" y="2993725"/>
              <a:ext cx="16350" cy="16200"/>
            </a:xfrm>
            <a:custGeom>
              <a:avLst/>
              <a:gdLst/>
              <a:ahLst/>
              <a:cxnLst/>
              <a:rect l="l" t="t" r="r" b="b"/>
              <a:pathLst>
                <a:path w="654" h="648" extrusionOk="0">
                  <a:moveTo>
                    <a:pt x="325" y="0"/>
                  </a:moveTo>
                  <a:cubicBezTo>
                    <a:pt x="244" y="0"/>
                    <a:pt x="165" y="30"/>
                    <a:pt x="106" y="91"/>
                  </a:cubicBezTo>
                  <a:cubicBezTo>
                    <a:pt x="38" y="149"/>
                    <a:pt x="5" y="235"/>
                    <a:pt x="5" y="321"/>
                  </a:cubicBezTo>
                  <a:cubicBezTo>
                    <a:pt x="0" y="408"/>
                    <a:pt x="34" y="479"/>
                    <a:pt x="96" y="547"/>
                  </a:cubicBezTo>
                  <a:cubicBezTo>
                    <a:pt x="158" y="614"/>
                    <a:pt x="235" y="643"/>
                    <a:pt x="322" y="647"/>
                  </a:cubicBezTo>
                  <a:cubicBezTo>
                    <a:pt x="408" y="647"/>
                    <a:pt x="494" y="618"/>
                    <a:pt x="561" y="552"/>
                  </a:cubicBezTo>
                  <a:cubicBezTo>
                    <a:pt x="614" y="489"/>
                    <a:pt x="648" y="412"/>
                    <a:pt x="648" y="331"/>
                  </a:cubicBezTo>
                  <a:cubicBezTo>
                    <a:pt x="653" y="244"/>
                    <a:pt x="619" y="153"/>
                    <a:pt x="567" y="100"/>
                  </a:cubicBezTo>
                  <a:cubicBezTo>
                    <a:pt x="500" y="34"/>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01" name="Google Shape;8601;p33"/>
            <p:cNvSpPr/>
            <p:nvPr/>
          </p:nvSpPr>
          <p:spPr>
            <a:xfrm>
              <a:off x="-4820075" y="3026575"/>
              <a:ext cx="16450" cy="16100"/>
            </a:xfrm>
            <a:custGeom>
              <a:avLst/>
              <a:gdLst/>
              <a:ahLst/>
              <a:cxnLst/>
              <a:rect l="l" t="t" r="r" b="b"/>
              <a:pathLst>
                <a:path w="658" h="644" extrusionOk="0">
                  <a:moveTo>
                    <a:pt x="326" y="0"/>
                  </a:moveTo>
                  <a:cubicBezTo>
                    <a:pt x="240" y="0"/>
                    <a:pt x="157" y="31"/>
                    <a:pt x="102" y="91"/>
                  </a:cubicBezTo>
                  <a:cubicBezTo>
                    <a:pt x="49" y="144"/>
                    <a:pt x="0" y="230"/>
                    <a:pt x="0" y="317"/>
                  </a:cubicBezTo>
                  <a:cubicBezTo>
                    <a:pt x="0" y="403"/>
                    <a:pt x="44" y="489"/>
                    <a:pt x="97" y="542"/>
                  </a:cubicBezTo>
                  <a:cubicBezTo>
                    <a:pt x="159" y="609"/>
                    <a:pt x="246" y="644"/>
                    <a:pt x="332" y="644"/>
                  </a:cubicBezTo>
                  <a:cubicBezTo>
                    <a:pt x="418" y="644"/>
                    <a:pt x="494" y="615"/>
                    <a:pt x="558" y="547"/>
                  </a:cubicBezTo>
                  <a:cubicBezTo>
                    <a:pt x="609" y="494"/>
                    <a:pt x="658" y="413"/>
                    <a:pt x="658" y="327"/>
                  </a:cubicBezTo>
                  <a:cubicBezTo>
                    <a:pt x="658" y="241"/>
                    <a:pt x="615" y="154"/>
                    <a:pt x="562" y="97"/>
                  </a:cubicBezTo>
                  <a:cubicBezTo>
                    <a:pt x="499" y="31"/>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02" name="Google Shape;8602;p33"/>
            <p:cNvSpPr/>
            <p:nvPr/>
          </p:nvSpPr>
          <p:spPr>
            <a:xfrm>
              <a:off x="-4787925" y="3059425"/>
              <a:ext cx="16200" cy="16000"/>
            </a:xfrm>
            <a:custGeom>
              <a:avLst/>
              <a:gdLst/>
              <a:ahLst/>
              <a:cxnLst/>
              <a:rect l="l" t="t" r="r" b="b"/>
              <a:pathLst>
                <a:path w="648" h="640" extrusionOk="0">
                  <a:moveTo>
                    <a:pt x="315" y="0"/>
                  </a:moveTo>
                  <a:cubicBezTo>
                    <a:pt x="234" y="0"/>
                    <a:pt x="151" y="28"/>
                    <a:pt x="87" y="87"/>
                  </a:cubicBezTo>
                  <a:cubicBezTo>
                    <a:pt x="34" y="154"/>
                    <a:pt x="1" y="236"/>
                    <a:pt x="1" y="313"/>
                  </a:cubicBezTo>
                  <a:cubicBezTo>
                    <a:pt x="1" y="399"/>
                    <a:pt x="29" y="475"/>
                    <a:pt x="91" y="553"/>
                  </a:cubicBezTo>
                  <a:cubicBezTo>
                    <a:pt x="154" y="605"/>
                    <a:pt x="231" y="639"/>
                    <a:pt x="317" y="639"/>
                  </a:cubicBezTo>
                  <a:cubicBezTo>
                    <a:pt x="322" y="639"/>
                    <a:pt x="327" y="639"/>
                    <a:pt x="331" y="639"/>
                  </a:cubicBezTo>
                  <a:cubicBezTo>
                    <a:pt x="405" y="639"/>
                    <a:pt x="485" y="606"/>
                    <a:pt x="547" y="548"/>
                  </a:cubicBezTo>
                  <a:cubicBezTo>
                    <a:pt x="610" y="481"/>
                    <a:pt x="643" y="409"/>
                    <a:pt x="643" y="322"/>
                  </a:cubicBezTo>
                  <a:cubicBezTo>
                    <a:pt x="648" y="236"/>
                    <a:pt x="614" y="159"/>
                    <a:pt x="552" y="97"/>
                  </a:cubicBezTo>
                  <a:cubicBezTo>
                    <a:pt x="492" y="34"/>
                    <a:pt x="404"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03" name="Google Shape;8603;p33"/>
            <p:cNvSpPr/>
            <p:nvPr/>
          </p:nvSpPr>
          <p:spPr>
            <a:xfrm>
              <a:off x="-4756150" y="3092250"/>
              <a:ext cx="16250" cy="16025"/>
            </a:xfrm>
            <a:custGeom>
              <a:avLst/>
              <a:gdLst/>
              <a:ahLst/>
              <a:cxnLst/>
              <a:rect l="l" t="t" r="r" b="b"/>
              <a:pathLst>
                <a:path w="650" h="641" extrusionOk="0">
                  <a:moveTo>
                    <a:pt x="320" y="1"/>
                  </a:moveTo>
                  <a:cubicBezTo>
                    <a:pt x="240" y="1"/>
                    <a:pt x="160" y="28"/>
                    <a:pt x="102" y="84"/>
                  </a:cubicBezTo>
                  <a:cubicBezTo>
                    <a:pt x="34" y="141"/>
                    <a:pt x="1" y="223"/>
                    <a:pt x="1" y="309"/>
                  </a:cubicBezTo>
                  <a:cubicBezTo>
                    <a:pt x="1" y="411"/>
                    <a:pt x="30" y="482"/>
                    <a:pt x="83" y="540"/>
                  </a:cubicBezTo>
                  <a:cubicBezTo>
                    <a:pt x="149" y="602"/>
                    <a:pt x="236" y="636"/>
                    <a:pt x="322" y="641"/>
                  </a:cubicBezTo>
                  <a:cubicBezTo>
                    <a:pt x="408" y="641"/>
                    <a:pt x="481" y="607"/>
                    <a:pt x="548" y="555"/>
                  </a:cubicBezTo>
                  <a:cubicBezTo>
                    <a:pt x="615" y="492"/>
                    <a:pt x="649" y="406"/>
                    <a:pt x="649" y="320"/>
                  </a:cubicBezTo>
                  <a:cubicBezTo>
                    <a:pt x="649" y="247"/>
                    <a:pt x="620" y="156"/>
                    <a:pt x="552" y="94"/>
                  </a:cubicBezTo>
                  <a:cubicBezTo>
                    <a:pt x="493" y="32"/>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04" name="Google Shape;8604;p33"/>
            <p:cNvSpPr/>
            <p:nvPr/>
          </p:nvSpPr>
          <p:spPr>
            <a:xfrm>
              <a:off x="-4724350" y="3125025"/>
              <a:ext cx="16325" cy="16250"/>
            </a:xfrm>
            <a:custGeom>
              <a:avLst/>
              <a:gdLst/>
              <a:ahLst/>
              <a:cxnLst/>
              <a:rect l="l" t="t" r="r" b="b"/>
              <a:pathLst>
                <a:path w="653" h="650" extrusionOk="0">
                  <a:moveTo>
                    <a:pt x="326" y="0"/>
                  </a:moveTo>
                  <a:cubicBezTo>
                    <a:pt x="244" y="0"/>
                    <a:pt x="162" y="29"/>
                    <a:pt x="101" y="88"/>
                  </a:cubicBezTo>
                  <a:cubicBezTo>
                    <a:pt x="39" y="150"/>
                    <a:pt x="5" y="236"/>
                    <a:pt x="5" y="322"/>
                  </a:cubicBezTo>
                  <a:cubicBezTo>
                    <a:pt x="0" y="409"/>
                    <a:pt x="33" y="486"/>
                    <a:pt x="97" y="548"/>
                  </a:cubicBezTo>
                  <a:cubicBezTo>
                    <a:pt x="159" y="615"/>
                    <a:pt x="235" y="649"/>
                    <a:pt x="321" y="649"/>
                  </a:cubicBezTo>
                  <a:cubicBezTo>
                    <a:pt x="418" y="649"/>
                    <a:pt x="494" y="610"/>
                    <a:pt x="547" y="557"/>
                  </a:cubicBezTo>
                  <a:cubicBezTo>
                    <a:pt x="615" y="500"/>
                    <a:pt x="648" y="419"/>
                    <a:pt x="648" y="333"/>
                  </a:cubicBezTo>
                  <a:cubicBezTo>
                    <a:pt x="653" y="231"/>
                    <a:pt x="620" y="160"/>
                    <a:pt x="557" y="92"/>
                  </a:cubicBezTo>
                  <a:cubicBezTo>
                    <a:pt x="496" y="31"/>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05" name="Google Shape;8605;p33"/>
            <p:cNvSpPr/>
            <p:nvPr/>
          </p:nvSpPr>
          <p:spPr>
            <a:xfrm>
              <a:off x="-4692425" y="3157975"/>
              <a:ext cx="16200" cy="16150"/>
            </a:xfrm>
            <a:custGeom>
              <a:avLst/>
              <a:gdLst/>
              <a:ahLst/>
              <a:cxnLst/>
              <a:rect l="l" t="t" r="r" b="b"/>
              <a:pathLst>
                <a:path w="648" h="646" extrusionOk="0">
                  <a:moveTo>
                    <a:pt x="329" y="0"/>
                  </a:moveTo>
                  <a:cubicBezTo>
                    <a:pt x="242" y="0"/>
                    <a:pt x="155" y="32"/>
                    <a:pt x="100" y="89"/>
                  </a:cubicBezTo>
                  <a:cubicBezTo>
                    <a:pt x="47" y="142"/>
                    <a:pt x="0" y="228"/>
                    <a:pt x="0" y="315"/>
                  </a:cubicBezTo>
                  <a:cubicBezTo>
                    <a:pt x="0" y="391"/>
                    <a:pt x="29" y="477"/>
                    <a:pt x="105" y="541"/>
                  </a:cubicBezTo>
                  <a:cubicBezTo>
                    <a:pt x="158" y="607"/>
                    <a:pt x="244" y="641"/>
                    <a:pt x="317" y="645"/>
                  </a:cubicBezTo>
                  <a:cubicBezTo>
                    <a:pt x="403" y="645"/>
                    <a:pt x="479" y="612"/>
                    <a:pt x="556" y="550"/>
                  </a:cubicBezTo>
                  <a:cubicBezTo>
                    <a:pt x="614" y="488"/>
                    <a:pt x="643" y="401"/>
                    <a:pt x="647" y="324"/>
                  </a:cubicBezTo>
                  <a:cubicBezTo>
                    <a:pt x="647" y="238"/>
                    <a:pt x="618" y="151"/>
                    <a:pt x="561" y="98"/>
                  </a:cubicBezTo>
                  <a:cubicBezTo>
                    <a:pt x="503" y="32"/>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06" name="Google Shape;8606;p33"/>
            <p:cNvSpPr/>
            <p:nvPr/>
          </p:nvSpPr>
          <p:spPr>
            <a:xfrm>
              <a:off x="-4660425" y="3190875"/>
              <a:ext cx="16350" cy="16000"/>
            </a:xfrm>
            <a:custGeom>
              <a:avLst/>
              <a:gdLst/>
              <a:ahLst/>
              <a:cxnLst/>
              <a:rect l="l" t="t" r="r" b="b"/>
              <a:pathLst>
                <a:path w="654" h="640" extrusionOk="0">
                  <a:moveTo>
                    <a:pt x="322" y="0"/>
                  </a:moveTo>
                  <a:cubicBezTo>
                    <a:pt x="239" y="0"/>
                    <a:pt x="158" y="29"/>
                    <a:pt x="106" y="88"/>
                  </a:cubicBezTo>
                  <a:cubicBezTo>
                    <a:pt x="38" y="140"/>
                    <a:pt x="5" y="222"/>
                    <a:pt x="5" y="308"/>
                  </a:cubicBezTo>
                  <a:cubicBezTo>
                    <a:pt x="0" y="394"/>
                    <a:pt x="34" y="481"/>
                    <a:pt x="87" y="538"/>
                  </a:cubicBezTo>
                  <a:cubicBezTo>
                    <a:pt x="149" y="606"/>
                    <a:pt x="235" y="640"/>
                    <a:pt x="322" y="640"/>
                  </a:cubicBezTo>
                  <a:cubicBezTo>
                    <a:pt x="399" y="640"/>
                    <a:pt x="476" y="611"/>
                    <a:pt x="547" y="543"/>
                  </a:cubicBezTo>
                  <a:cubicBezTo>
                    <a:pt x="614" y="481"/>
                    <a:pt x="649" y="405"/>
                    <a:pt x="649" y="318"/>
                  </a:cubicBezTo>
                  <a:cubicBezTo>
                    <a:pt x="653" y="232"/>
                    <a:pt x="610" y="160"/>
                    <a:pt x="557" y="93"/>
                  </a:cubicBezTo>
                  <a:cubicBezTo>
                    <a:pt x="498" y="32"/>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07" name="Google Shape;8607;p33"/>
            <p:cNvSpPr/>
            <p:nvPr/>
          </p:nvSpPr>
          <p:spPr>
            <a:xfrm>
              <a:off x="-4628525" y="3223775"/>
              <a:ext cx="16225" cy="15825"/>
            </a:xfrm>
            <a:custGeom>
              <a:avLst/>
              <a:gdLst/>
              <a:ahLst/>
              <a:cxnLst/>
              <a:rect l="l" t="t" r="r" b="b"/>
              <a:pathLst>
                <a:path w="649" h="633" extrusionOk="0">
                  <a:moveTo>
                    <a:pt x="319" y="0"/>
                  </a:moveTo>
                  <a:cubicBezTo>
                    <a:pt x="234" y="0"/>
                    <a:pt x="151" y="29"/>
                    <a:pt x="102" y="81"/>
                  </a:cubicBezTo>
                  <a:cubicBezTo>
                    <a:pt x="35" y="144"/>
                    <a:pt x="0" y="230"/>
                    <a:pt x="0" y="316"/>
                  </a:cubicBezTo>
                  <a:cubicBezTo>
                    <a:pt x="0" y="393"/>
                    <a:pt x="29" y="480"/>
                    <a:pt x="97" y="542"/>
                  </a:cubicBezTo>
                  <a:cubicBezTo>
                    <a:pt x="150" y="600"/>
                    <a:pt x="236" y="633"/>
                    <a:pt x="317" y="633"/>
                  </a:cubicBezTo>
                  <a:cubicBezTo>
                    <a:pt x="403" y="633"/>
                    <a:pt x="480" y="604"/>
                    <a:pt x="547" y="551"/>
                  </a:cubicBezTo>
                  <a:cubicBezTo>
                    <a:pt x="615" y="489"/>
                    <a:pt x="644" y="403"/>
                    <a:pt x="649" y="327"/>
                  </a:cubicBezTo>
                  <a:cubicBezTo>
                    <a:pt x="649" y="240"/>
                    <a:pt x="620" y="154"/>
                    <a:pt x="553" y="96"/>
                  </a:cubicBezTo>
                  <a:cubicBezTo>
                    <a:pt x="495" y="31"/>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08" name="Google Shape;8608;p33"/>
            <p:cNvSpPr/>
            <p:nvPr/>
          </p:nvSpPr>
          <p:spPr>
            <a:xfrm>
              <a:off x="-4596725" y="3256450"/>
              <a:ext cx="16200" cy="16275"/>
            </a:xfrm>
            <a:custGeom>
              <a:avLst/>
              <a:gdLst/>
              <a:ahLst/>
              <a:cxnLst/>
              <a:rect l="l" t="t" r="r" b="b"/>
              <a:pathLst>
                <a:path w="648" h="651" extrusionOk="0">
                  <a:moveTo>
                    <a:pt x="323" y="1"/>
                  </a:moveTo>
                  <a:cubicBezTo>
                    <a:pt x="238" y="1"/>
                    <a:pt x="156" y="29"/>
                    <a:pt x="105" y="85"/>
                  </a:cubicBezTo>
                  <a:cubicBezTo>
                    <a:pt x="39" y="147"/>
                    <a:pt x="5" y="233"/>
                    <a:pt x="5" y="309"/>
                  </a:cubicBezTo>
                  <a:cubicBezTo>
                    <a:pt x="1" y="396"/>
                    <a:pt x="34" y="473"/>
                    <a:pt x="96" y="550"/>
                  </a:cubicBezTo>
                  <a:cubicBezTo>
                    <a:pt x="149" y="603"/>
                    <a:pt x="236" y="646"/>
                    <a:pt x="322" y="650"/>
                  </a:cubicBezTo>
                  <a:cubicBezTo>
                    <a:pt x="408" y="650"/>
                    <a:pt x="495" y="608"/>
                    <a:pt x="561" y="545"/>
                  </a:cubicBezTo>
                  <a:cubicBezTo>
                    <a:pt x="614" y="482"/>
                    <a:pt x="648" y="406"/>
                    <a:pt x="648" y="320"/>
                  </a:cubicBezTo>
                  <a:cubicBezTo>
                    <a:pt x="648" y="243"/>
                    <a:pt x="619" y="156"/>
                    <a:pt x="566" y="103"/>
                  </a:cubicBezTo>
                  <a:cubicBezTo>
                    <a:pt x="506" y="34"/>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09" name="Google Shape;8609;p33"/>
            <p:cNvSpPr/>
            <p:nvPr/>
          </p:nvSpPr>
          <p:spPr>
            <a:xfrm>
              <a:off x="-4565925" y="3289350"/>
              <a:ext cx="6875" cy="7950"/>
            </a:xfrm>
            <a:custGeom>
              <a:avLst/>
              <a:gdLst/>
              <a:ahLst/>
              <a:cxnLst/>
              <a:rect l="l" t="t" r="r" b="b"/>
              <a:pathLst>
                <a:path w="275" h="318" extrusionOk="0">
                  <a:moveTo>
                    <a:pt x="275" y="1"/>
                  </a:moveTo>
                  <a:lnTo>
                    <a:pt x="275" y="1"/>
                  </a:lnTo>
                  <a:cubicBezTo>
                    <a:pt x="208" y="11"/>
                    <a:pt x="140" y="35"/>
                    <a:pt x="102" y="78"/>
                  </a:cubicBezTo>
                  <a:cubicBezTo>
                    <a:pt x="35" y="131"/>
                    <a:pt x="1" y="217"/>
                    <a:pt x="1" y="313"/>
                  </a:cubicBezTo>
                  <a:lnTo>
                    <a:pt x="270" y="318"/>
                  </a:lnTo>
                  <a:lnTo>
                    <a:pt x="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10" name="Google Shape;8610;p33"/>
            <p:cNvSpPr/>
            <p:nvPr/>
          </p:nvSpPr>
          <p:spPr>
            <a:xfrm>
              <a:off x="-4977425" y="2707025"/>
              <a:ext cx="16200" cy="9650"/>
            </a:xfrm>
            <a:custGeom>
              <a:avLst/>
              <a:gdLst/>
              <a:ahLst/>
              <a:cxnLst/>
              <a:rect l="l" t="t" r="r" b="b"/>
              <a:pathLst>
                <a:path w="648" h="386" extrusionOk="0">
                  <a:moveTo>
                    <a:pt x="5" y="0"/>
                  </a:moveTo>
                  <a:cubicBezTo>
                    <a:pt x="5" y="20"/>
                    <a:pt x="0" y="40"/>
                    <a:pt x="0" y="58"/>
                  </a:cubicBezTo>
                  <a:cubicBezTo>
                    <a:pt x="0" y="144"/>
                    <a:pt x="38" y="231"/>
                    <a:pt x="96" y="284"/>
                  </a:cubicBezTo>
                  <a:cubicBezTo>
                    <a:pt x="158" y="350"/>
                    <a:pt x="231" y="385"/>
                    <a:pt x="317" y="385"/>
                  </a:cubicBezTo>
                  <a:cubicBezTo>
                    <a:pt x="322" y="385"/>
                    <a:pt x="327" y="385"/>
                    <a:pt x="332" y="385"/>
                  </a:cubicBezTo>
                  <a:cubicBezTo>
                    <a:pt x="425" y="385"/>
                    <a:pt x="506" y="344"/>
                    <a:pt x="547" y="303"/>
                  </a:cubicBezTo>
                  <a:cubicBezTo>
                    <a:pt x="614" y="241"/>
                    <a:pt x="643" y="155"/>
                    <a:pt x="647" y="68"/>
                  </a:cubicBezTo>
                  <a:cubicBezTo>
                    <a:pt x="647" y="44"/>
                    <a:pt x="643" y="25"/>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11" name="Google Shape;8611;p33"/>
            <p:cNvSpPr/>
            <p:nvPr/>
          </p:nvSpPr>
          <p:spPr>
            <a:xfrm>
              <a:off x="-4945425" y="2733525"/>
              <a:ext cx="16350" cy="15975"/>
            </a:xfrm>
            <a:custGeom>
              <a:avLst/>
              <a:gdLst/>
              <a:ahLst/>
              <a:cxnLst/>
              <a:rect l="l" t="t" r="r" b="b"/>
              <a:pathLst>
                <a:path w="654" h="639" extrusionOk="0">
                  <a:moveTo>
                    <a:pt x="319" y="0"/>
                  </a:moveTo>
                  <a:cubicBezTo>
                    <a:pt x="236" y="0"/>
                    <a:pt x="151" y="28"/>
                    <a:pt x="92" y="83"/>
                  </a:cubicBezTo>
                  <a:cubicBezTo>
                    <a:pt x="39" y="149"/>
                    <a:pt x="5" y="222"/>
                    <a:pt x="5" y="308"/>
                  </a:cubicBezTo>
                  <a:cubicBezTo>
                    <a:pt x="1" y="395"/>
                    <a:pt x="34" y="481"/>
                    <a:pt x="87" y="539"/>
                  </a:cubicBezTo>
                  <a:cubicBezTo>
                    <a:pt x="149" y="601"/>
                    <a:pt x="236" y="634"/>
                    <a:pt x="322" y="639"/>
                  </a:cubicBezTo>
                  <a:cubicBezTo>
                    <a:pt x="408" y="639"/>
                    <a:pt x="495" y="605"/>
                    <a:pt x="539" y="553"/>
                  </a:cubicBezTo>
                  <a:cubicBezTo>
                    <a:pt x="605" y="490"/>
                    <a:pt x="649" y="404"/>
                    <a:pt x="654" y="318"/>
                  </a:cubicBezTo>
                  <a:cubicBezTo>
                    <a:pt x="654" y="231"/>
                    <a:pt x="610" y="145"/>
                    <a:pt x="557" y="102"/>
                  </a:cubicBezTo>
                  <a:cubicBezTo>
                    <a:pt x="502" y="34"/>
                    <a:pt x="411"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12" name="Google Shape;8612;p33"/>
            <p:cNvSpPr/>
            <p:nvPr/>
          </p:nvSpPr>
          <p:spPr>
            <a:xfrm>
              <a:off x="-4913525" y="2766275"/>
              <a:ext cx="16225" cy="16000"/>
            </a:xfrm>
            <a:custGeom>
              <a:avLst/>
              <a:gdLst/>
              <a:ahLst/>
              <a:cxnLst/>
              <a:rect l="l" t="t" r="r" b="b"/>
              <a:pathLst>
                <a:path w="649" h="640" extrusionOk="0">
                  <a:moveTo>
                    <a:pt x="316" y="1"/>
                  </a:moveTo>
                  <a:cubicBezTo>
                    <a:pt x="235" y="1"/>
                    <a:pt x="155" y="30"/>
                    <a:pt x="102" y="88"/>
                  </a:cubicBezTo>
                  <a:cubicBezTo>
                    <a:pt x="35" y="150"/>
                    <a:pt x="1" y="226"/>
                    <a:pt x="1" y="312"/>
                  </a:cubicBezTo>
                  <a:cubicBezTo>
                    <a:pt x="1" y="409"/>
                    <a:pt x="29" y="480"/>
                    <a:pt x="97" y="548"/>
                  </a:cubicBezTo>
                  <a:cubicBezTo>
                    <a:pt x="150" y="606"/>
                    <a:pt x="237" y="635"/>
                    <a:pt x="323" y="639"/>
                  </a:cubicBezTo>
                  <a:cubicBezTo>
                    <a:pt x="404" y="639"/>
                    <a:pt x="481" y="610"/>
                    <a:pt x="548" y="553"/>
                  </a:cubicBezTo>
                  <a:cubicBezTo>
                    <a:pt x="615" y="491"/>
                    <a:pt x="649" y="418"/>
                    <a:pt x="649" y="323"/>
                  </a:cubicBezTo>
                  <a:cubicBezTo>
                    <a:pt x="649" y="236"/>
                    <a:pt x="620" y="159"/>
                    <a:pt x="553" y="102"/>
                  </a:cubicBezTo>
                  <a:cubicBezTo>
                    <a:pt x="493" y="35"/>
                    <a:pt x="404"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13" name="Google Shape;8613;p33"/>
            <p:cNvSpPr/>
            <p:nvPr/>
          </p:nvSpPr>
          <p:spPr>
            <a:xfrm>
              <a:off x="-4881725" y="2799050"/>
              <a:ext cx="16325" cy="15950"/>
            </a:xfrm>
            <a:custGeom>
              <a:avLst/>
              <a:gdLst/>
              <a:ahLst/>
              <a:cxnLst/>
              <a:rect l="l" t="t" r="r" b="b"/>
              <a:pathLst>
                <a:path w="653" h="638" extrusionOk="0">
                  <a:moveTo>
                    <a:pt x="334" y="0"/>
                  </a:moveTo>
                  <a:cubicBezTo>
                    <a:pt x="250" y="0"/>
                    <a:pt x="165" y="29"/>
                    <a:pt x="106" y="86"/>
                  </a:cubicBezTo>
                  <a:cubicBezTo>
                    <a:pt x="39" y="148"/>
                    <a:pt x="6" y="234"/>
                    <a:pt x="6" y="321"/>
                  </a:cubicBezTo>
                  <a:cubicBezTo>
                    <a:pt x="1" y="398"/>
                    <a:pt x="34" y="484"/>
                    <a:pt x="97" y="551"/>
                  </a:cubicBezTo>
                  <a:cubicBezTo>
                    <a:pt x="150" y="604"/>
                    <a:pt x="236" y="638"/>
                    <a:pt x="322" y="638"/>
                  </a:cubicBezTo>
                  <a:cubicBezTo>
                    <a:pt x="328" y="638"/>
                    <a:pt x="333" y="638"/>
                    <a:pt x="338" y="638"/>
                  </a:cubicBezTo>
                  <a:cubicBezTo>
                    <a:pt x="419" y="638"/>
                    <a:pt x="498" y="605"/>
                    <a:pt x="548" y="556"/>
                  </a:cubicBezTo>
                  <a:cubicBezTo>
                    <a:pt x="615" y="494"/>
                    <a:pt x="648" y="407"/>
                    <a:pt x="648" y="331"/>
                  </a:cubicBezTo>
                  <a:cubicBezTo>
                    <a:pt x="653" y="245"/>
                    <a:pt x="619" y="158"/>
                    <a:pt x="557" y="91"/>
                  </a:cubicBezTo>
                  <a:cubicBezTo>
                    <a:pt x="504" y="30"/>
                    <a:pt x="42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14" name="Google Shape;8614;p33"/>
            <p:cNvSpPr/>
            <p:nvPr/>
          </p:nvSpPr>
          <p:spPr>
            <a:xfrm>
              <a:off x="-4849825" y="2832000"/>
              <a:ext cx="16200" cy="16100"/>
            </a:xfrm>
            <a:custGeom>
              <a:avLst/>
              <a:gdLst/>
              <a:ahLst/>
              <a:cxnLst/>
              <a:rect l="l" t="t" r="r" b="b"/>
              <a:pathLst>
                <a:path w="648" h="644" extrusionOk="0">
                  <a:moveTo>
                    <a:pt x="327" y="1"/>
                  </a:moveTo>
                  <a:cubicBezTo>
                    <a:pt x="241" y="1"/>
                    <a:pt x="156" y="31"/>
                    <a:pt x="101" y="88"/>
                  </a:cubicBezTo>
                  <a:cubicBezTo>
                    <a:pt x="34" y="145"/>
                    <a:pt x="1" y="227"/>
                    <a:pt x="1" y="313"/>
                  </a:cubicBezTo>
                  <a:cubicBezTo>
                    <a:pt x="1" y="400"/>
                    <a:pt x="30" y="476"/>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3" y="32"/>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15" name="Google Shape;8615;p33"/>
            <p:cNvSpPr/>
            <p:nvPr/>
          </p:nvSpPr>
          <p:spPr>
            <a:xfrm>
              <a:off x="-4818025" y="2864675"/>
              <a:ext cx="16575" cy="16200"/>
            </a:xfrm>
            <a:custGeom>
              <a:avLst/>
              <a:gdLst/>
              <a:ahLst/>
              <a:cxnLst/>
              <a:rect l="l" t="t" r="r" b="b"/>
              <a:pathLst>
                <a:path w="663" h="648" extrusionOk="0">
                  <a:moveTo>
                    <a:pt x="331" y="0"/>
                  </a:moveTo>
                  <a:cubicBezTo>
                    <a:pt x="251" y="0"/>
                    <a:pt x="169" y="30"/>
                    <a:pt x="101" y="96"/>
                  </a:cubicBezTo>
                  <a:cubicBezTo>
                    <a:pt x="48" y="158"/>
                    <a:pt x="5" y="234"/>
                    <a:pt x="0" y="320"/>
                  </a:cubicBezTo>
                  <a:cubicBezTo>
                    <a:pt x="0" y="406"/>
                    <a:pt x="44" y="484"/>
                    <a:pt x="106" y="556"/>
                  </a:cubicBezTo>
                  <a:cubicBezTo>
                    <a:pt x="168" y="614"/>
                    <a:pt x="245" y="647"/>
                    <a:pt x="332" y="647"/>
                  </a:cubicBezTo>
                  <a:cubicBezTo>
                    <a:pt x="408" y="647"/>
                    <a:pt x="494" y="618"/>
                    <a:pt x="562" y="550"/>
                  </a:cubicBezTo>
                  <a:cubicBezTo>
                    <a:pt x="624" y="488"/>
                    <a:pt x="658" y="417"/>
                    <a:pt x="658" y="330"/>
                  </a:cubicBezTo>
                  <a:cubicBezTo>
                    <a:pt x="662" y="244"/>
                    <a:pt x="629" y="167"/>
                    <a:pt x="567" y="100"/>
                  </a:cubicBezTo>
                  <a:cubicBezTo>
                    <a:pt x="506" y="37"/>
                    <a:pt x="420"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16" name="Google Shape;8616;p33"/>
            <p:cNvSpPr/>
            <p:nvPr/>
          </p:nvSpPr>
          <p:spPr>
            <a:xfrm>
              <a:off x="-4785875" y="2897650"/>
              <a:ext cx="16200" cy="15950"/>
            </a:xfrm>
            <a:custGeom>
              <a:avLst/>
              <a:gdLst/>
              <a:ahLst/>
              <a:cxnLst/>
              <a:rect l="l" t="t" r="r" b="b"/>
              <a:pathLst>
                <a:path w="648" h="638" extrusionOk="0">
                  <a:moveTo>
                    <a:pt x="320" y="1"/>
                  </a:moveTo>
                  <a:cubicBezTo>
                    <a:pt x="237" y="1"/>
                    <a:pt x="155" y="29"/>
                    <a:pt x="100" y="86"/>
                  </a:cubicBezTo>
                  <a:cubicBezTo>
                    <a:pt x="34" y="139"/>
                    <a:pt x="0" y="225"/>
                    <a:pt x="0" y="311"/>
                  </a:cubicBezTo>
                  <a:cubicBezTo>
                    <a:pt x="0" y="398"/>
                    <a:pt x="29" y="484"/>
                    <a:pt x="82" y="537"/>
                  </a:cubicBezTo>
                  <a:cubicBezTo>
                    <a:pt x="149" y="604"/>
                    <a:pt x="235" y="637"/>
                    <a:pt x="322" y="637"/>
                  </a:cubicBezTo>
                  <a:cubicBezTo>
                    <a:pt x="327" y="638"/>
                    <a:pt x="332" y="638"/>
                    <a:pt x="336" y="638"/>
                  </a:cubicBezTo>
                  <a:cubicBezTo>
                    <a:pt x="413" y="638"/>
                    <a:pt x="483" y="605"/>
                    <a:pt x="547" y="546"/>
                  </a:cubicBezTo>
                  <a:cubicBezTo>
                    <a:pt x="614" y="493"/>
                    <a:pt x="647" y="407"/>
                    <a:pt x="647" y="321"/>
                  </a:cubicBezTo>
                  <a:cubicBezTo>
                    <a:pt x="647" y="234"/>
                    <a:pt x="619" y="148"/>
                    <a:pt x="552" y="95"/>
                  </a:cubicBezTo>
                  <a:cubicBezTo>
                    <a:pt x="493" y="32"/>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17" name="Google Shape;8617;p33"/>
            <p:cNvSpPr/>
            <p:nvPr/>
          </p:nvSpPr>
          <p:spPr>
            <a:xfrm>
              <a:off x="-4754100" y="2930350"/>
              <a:ext cx="16350" cy="16025"/>
            </a:xfrm>
            <a:custGeom>
              <a:avLst/>
              <a:gdLst/>
              <a:ahLst/>
              <a:cxnLst/>
              <a:rect l="l" t="t" r="r" b="b"/>
              <a:pathLst>
                <a:path w="654" h="641" extrusionOk="0">
                  <a:moveTo>
                    <a:pt x="324" y="1"/>
                  </a:moveTo>
                  <a:cubicBezTo>
                    <a:pt x="246" y="1"/>
                    <a:pt x="164" y="29"/>
                    <a:pt x="91" y="88"/>
                  </a:cubicBezTo>
                  <a:cubicBezTo>
                    <a:pt x="39" y="155"/>
                    <a:pt x="5" y="241"/>
                    <a:pt x="5" y="328"/>
                  </a:cubicBezTo>
                  <a:cubicBezTo>
                    <a:pt x="1" y="399"/>
                    <a:pt x="34" y="485"/>
                    <a:pt x="96" y="553"/>
                  </a:cubicBezTo>
                  <a:cubicBezTo>
                    <a:pt x="149" y="606"/>
                    <a:pt x="235" y="640"/>
                    <a:pt x="322" y="640"/>
                  </a:cubicBezTo>
                  <a:cubicBezTo>
                    <a:pt x="327" y="640"/>
                    <a:pt x="332" y="640"/>
                    <a:pt x="338" y="640"/>
                  </a:cubicBezTo>
                  <a:cubicBezTo>
                    <a:pt x="419" y="640"/>
                    <a:pt x="498" y="608"/>
                    <a:pt x="547" y="558"/>
                  </a:cubicBezTo>
                  <a:cubicBezTo>
                    <a:pt x="614" y="496"/>
                    <a:pt x="648" y="409"/>
                    <a:pt x="648" y="332"/>
                  </a:cubicBezTo>
                  <a:cubicBezTo>
                    <a:pt x="653" y="251"/>
                    <a:pt x="619" y="160"/>
                    <a:pt x="557" y="97"/>
                  </a:cubicBezTo>
                  <a:cubicBezTo>
                    <a:pt x="494" y="35"/>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18" name="Google Shape;8618;p33"/>
            <p:cNvSpPr/>
            <p:nvPr/>
          </p:nvSpPr>
          <p:spPr>
            <a:xfrm>
              <a:off x="-4722200" y="2963225"/>
              <a:ext cx="16225" cy="16225"/>
            </a:xfrm>
            <a:custGeom>
              <a:avLst/>
              <a:gdLst/>
              <a:ahLst/>
              <a:cxnLst/>
              <a:rect l="l" t="t" r="r" b="b"/>
              <a:pathLst>
                <a:path w="649" h="649" extrusionOk="0">
                  <a:moveTo>
                    <a:pt x="329" y="1"/>
                  </a:moveTo>
                  <a:cubicBezTo>
                    <a:pt x="246" y="1"/>
                    <a:pt x="162" y="32"/>
                    <a:pt x="102" y="97"/>
                  </a:cubicBezTo>
                  <a:cubicBezTo>
                    <a:pt x="34" y="160"/>
                    <a:pt x="0" y="236"/>
                    <a:pt x="0" y="322"/>
                  </a:cubicBezTo>
                  <a:cubicBezTo>
                    <a:pt x="0" y="408"/>
                    <a:pt x="29" y="481"/>
                    <a:pt x="91" y="548"/>
                  </a:cubicBezTo>
                  <a:cubicBezTo>
                    <a:pt x="149" y="605"/>
                    <a:pt x="231" y="649"/>
                    <a:pt x="317" y="649"/>
                  </a:cubicBezTo>
                  <a:cubicBezTo>
                    <a:pt x="403" y="649"/>
                    <a:pt x="490" y="610"/>
                    <a:pt x="547" y="558"/>
                  </a:cubicBezTo>
                  <a:cubicBezTo>
                    <a:pt x="615" y="490"/>
                    <a:pt x="644" y="419"/>
                    <a:pt x="649" y="332"/>
                  </a:cubicBezTo>
                  <a:cubicBezTo>
                    <a:pt x="649" y="246"/>
                    <a:pt x="620" y="169"/>
                    <a:pt x="552" y="92"/>
                  </a:cubicBezTo>
                  <a:cubicBezTo>
                    <a:pt x="494" y="32"/>
                    <a:pt x="412"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19" name="Google Shape;8619;p33"/>
            <p:cNvSpPr/>
            <p:nvPr/>
          </p:nvSpPr>
          <p:spPr>
            <a:xfrm>
              <a:off x="-4690425" y="2996200"/>
              <a:ext cx="16225" cy="16000"/>
            </a:xfrm>
            <a:custGeom>
              <a:avLst/>
              <a:gdLst/>
              <a:ahLst/>
              <a:cxnLst/>
              <a:rect l="l" t="t" r="r" b="b"/>
              <a:pathLst>
                <a:path w="649" h="640" extrusionOk="0">
                  <a:moveTo>
                    <a:pt x="325" y="0"/>
                  </a:moveTo>
                  <a:cubicBezTo>
                    <a:pt x="245" y="0"/>
                    <a:pt x="166" y="28"/>
                    <a:pt x="102" y="88"/>
                  </a:cubicBezTo>
                  <a:cubicBezTo>
                    <a:pt x="40" y="141"/>
                    <a:pt x="6" y="227"/>
                    <a:pt x="1" y="313"/>
                  </a:cubicBezTo>
                  <a:cubicBezTo>
                    <a:pt x="1" y="400"/>
                    <a:pt x="44" y="486"/>
                    <a:pt x="97" y="539"/>
                  </a:cubicBezTo>
                  <a:cubicBezTo>
                    <a:pt x="160" y="606"/>
                    <a:pt x="237" y="639"/>
                    <a:pt x="323" y="639"/>
                  </a:cubicBezTo>
                  <a:cubicBezTo>
                    <a:pt x="328" y="639"/>
                    <a:pt x="334" y="640"/>
                    <a:pt x="339" y="640"/>
                  </a:cubicBezTo>
                  <a:cubicBezTo>
                    <a:pt x="420" y="640"/>
                    <a:pt x="500" y="607"/>
                    <a:pt x="558" y="548"/>
                  </a:cubicBezTo>
                  <a:cubicBezTo>
                    <a:pt x="616" y="495"/>
                    <a:pt x="649" y="409"/>
                    <a:pt x="649" y="323"/>
                  </a:cubicBezTo>
                  <a:cubicBezTo>
                    <a:pt x="649" y="236"/>
                    <a:pt x="620" y="150"/>
                    <a:pt x="567" y="97"/>
                  </a:cubicBezTo>
                  <a:cubicBezTo>
                    <a:pt x="500" y="34"/>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20" name="Google Shape;8620;p33"/>
            <p:cNvSpPr/>
            <p:nvPr/>
          </p:nvSpPr>
          <p:spPr>
            <a:xfrm>
              <a:off x="-4658500" y="3028850"/>
              <a:ext cx="16475" cy="16225"/>
            </a:xfrm>
            <a:custGeom>
              <a:avLst/>
              <a:gdLst/>
              <a:ahLst/>
              <a:cxnLst/>
              <a:rect l="l" t="t" r="r" b="b"/>
              <a:pathLst>
                <a:path w="659" h="649" extrusionOk="0">
                  <a:moveTo>
                    <a:pt x="330" y="1"/>
                  </a:moveTo>
                  <a:cubicBezTo>
                    <a:pt x="253" y="1"/>
                    <a:pt x="173" y="29"/>
                    <a:pt x="101" y="92"/>
                  </a:cubicBezTo>
                  <a:cubicBezTo>
                    <a:pt x="34" y="159"/>
                    <a:pt x="1" y="245"/>
                    <a:pt x="1" y="317"/>
                  </a:cubicBezTo>
                  <a:cubicBezTo>
                    <a:pt x="1" y="394"/>
                    <a:pt x="29" y="480"/>
                    <a:pt x="105" y="557"/>
                  </a:cubicBezTo>
                  <a:cubicBezTo>
                    <a:pt x="169" y="610"/>
                    <a:pt x="240" y="648"/>
                    <a:pt x="326" y="648"/>
                  </a:cubicBezTo>
                  <a:cubicBezTo>
                    <a:pt x="404" y="648"/>
                    <a:pt x="490" y="615"/>
                    <a:pt x="557" y="553"/>
                  </a:cubicBezTo>
                  <a:cubicBezTo>
                    <a:pt x="619" y="489"/>
                    <a:pt x="652" y="413"/>
                    <a:pt x="658" y="327"/>
                  </a:cubicBezTo>
                  <a:cubicBezTo>
                    <a:pt x="658" y="241"/>
                    <a:pt x="624" y="163"/>
                    <a:pt x="561" y="101"/>
                  </a:cubicBezTo>
                  <a:cubicBezTo>
                    <a:pt x="500" y="37"/>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21" name="Google Shape;8621;p33"/>
            <p:cNvSpPr/>
            <p:nvPr/>
          </p:nvSpPr>
          <p:spPr>
            <a:xfrm>
              <a:off x="-4626475" y="3061850"/>
              <a:ext cx="16325" cy="15950"/>
            </a:xfrm>
            <a:custGeom>
              <a:avLst/>
              <a:gdLst/>
              <a:ahLst/>
              <a:cxnLst/>
              <a:rect l="l" t="t" r="r" b="b"/>
              <a:pathLst>
                <a:path w="653" h="638" extrusionOk="0">
                  <a:moveTo>
                    <a:pt x="325" y="0"/>
                  </a:moveTo>
                  <a:cubicBezTo>
                    <a:pt x="241" y="0"/>
                    <a:pt x="155" y="29"/>
                    <a:pt x="91" y="86"/>
                  </a:cubicBezTo>
                  <a:cubicBezTo>
                    <a:pt x="39" y="148"/>
                    <a:pt x="5" y="225"/>
                    <a:pt x="5" y="312"/>
                  </a:cubicBezTo>
                  <a:cubicBezTo>
                    <a:pt x="0" y="398"/>
                    <a:pt x="33" y="484"/>
                    <a:pt x="86" y="537"/>
                  </a:cubicBezTo>
                  <a:cubicBezTo>
                    <a:pt x="149" y="604"/>
                    <a:pt x="235" y="637"/>
                    <a:pt x="321" y="637"/>
                  </a:cubicBezTo>
                  <a:cubicBezTo>
                    <a:pt x="408" y="637"/>
                    <a:pt x="485" y="609"/>
                    <a:pt x="547" y="542"/>
                  </a:cubicBezTo>
                  <a:cubicBezTo>
                    <a:pt x="615" y="489"/>
                    <a:pt x="648" y="407"/>
                    <a:pt x="648" y="321"/>
                  </a:cubicBezTo>
                  <a:cubicBezTo>
                    <a:pt x="653" y="234"/>
                    <a:pt x="620" y="158"/>
                    <a:pt x="557" y="90"/>
                  </a:cubicBezTo>
                  <a:cubicBezTo>
                    <a:pt x="496" y="30"/>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22" name="Google Shape;8622;p33"/>
            <p:cNvSpPr/>
            <p:nvPr/>
          </p:nvSpPr>
          <p:spPr>
            <a:xfrm>
              <a:off x="-4594550" y="3094675"/>
              <a:ext cx="16200" cy="15900"/>
            </a:xfrm>
            <a:custGeom>
              <a:avLst/>
              <a:gdLst/>
              <a:ahLst/>
              <a:cxnLst/>
              <a:rect l="l" t="t" r="r" b="b"/>
              <a:pathLst>
                <a:path w="648" h="636" extrusionOk="0">
                  <a:moveTo>
                    <a:pt x="327" y="1"/>
                  </a:moveTo>
                  <a:cubicBezTo>
                    <a:pt x="241" y="1"/>
                    <a:pt x="156" y="30"/>
                    <a:pt x="100" y="83"/>
                  </a:cubicBezTo>
                  <a:cubicBezTo>
                    <a:pt x="33" y="145"/>
                    <a:pt x="0" y="223"/>
                    <a:pt x="0" y="309"/>
                  </a:cubicBezTo>
                  <a:cubicBezTo>
                    <a:pt x="0" y="395"/>
                    <a:pt x="29" y="482"/>
                    <a:pt x="96" y="548"/>
                  </a:cubicBezTo>
                  <a:cubicBezTo>
                    <a:pt x="149" y="601"/>
                    <a:pt x="230" y="635"/>
                    <a:pt x="317" y="635"/>
                  </a:cubicBezTo>
                  <a:cubicBezTo>
                    <a:pt x="322" y="635"/>
                    <a:pt x="327" y="635"/>
                    <a:pt x="333" y="635"/>
                  </a:cubicBezTo>
                  <a:cubicBezTo>
                    <a:pt x="414" y="635"/>
                    <a:pt x="493" y="603"/>
                    <a:pt x="547" y="553"/>
                  </a:cubicBezTo>
                  <a:cubicBezTo>
                    <a:pt x="609" y="491"/>
                    <a:pt x="643" y="405"/>
                    <a:pt x="647" y="318"/>
                  </a:cubicBezTo>
                  <a:cubicBezTo>
                    <a:pt x="647" y="232"/>
                    <a:pt x="614" y="155"/>
                    <a:pt x="552" y="88"/>
                  </a:cubicBezTo>
                  <a:cubicBezTo>
                    <a:pt x="495" y="29"/>
                    <a:pt x="41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23" name="Google Shape;8623;p33"/>
            <p:cNvSpPr/>
            <p:nvPr/>
          </p:nvSpPr>
          <p:spPr>
            <a:xfrm>
              <a:off x="-4562775" y="3127700"/>
              <a:ext cx="6125" cy="15600"/>
            </a:xfrm>
            <a:custGeom>
              <a:avLst/>
              <a:gdLst/>
              <a:ahLst/>
              <a:cxnLst/>
              <a:rect l="l" t="t" r="r" b="b"/>
              <a:pathLst>
                <a:path w="245" h="624" extrusionOk="0">
                  <a:moveTo>
                    <a:pt x="244" y="0"/>
                  </a:moveTo>
                  <a:lnTo>
                    <a:pt x="244" y="0"/>
                  </a:lnTo>
                  <a:cubicBezTo>
                    <a:pt x="191" y="9"/>
                    <a:pt x="140" y="38"/>
                    <a:pt x="100" y="72"/>
                  </a:cubicBezTo>
                  <a:cubicBezTo>
                    <a:pt x="38" y="139"/>
                    <a:pt x="5" y="226"/>
                    <a:pt x="0" y="312"/>
                  </a:cubicBezTo>
                  <a:cubicBezTo>
                    <a:pt x="0" y="384"/>
                    <a:pt x="34" y="470"/>
                    <a:pt x="96" y="537"/>
                  </a:cubicBezTo>
                  <a:cubicBezTo>
                    <a:pt x="134" y="580"/>
                    <a:pt x="182" y="609"/>
                    <a:pt x="235" y="623"/>
                  </a:cubicBez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24" name="Google Shape;8624;p33"/>
            <p:cNvSpPr/>
            <p:nvPr/>
          </p:nvSpPr>
          <p:spPr>
            <a:xfrm>
              <a:off x="-4815875" y="2707025"/>
              <a:ext cx="16450" cy="12025"/>
            </a:xfrm>
            <a:custGeom>
              <a:avLst/>
              <a:gdLst/>
              <a:ahLst/>
              <a:cxnLst/>
              <a:rect l="l" t="t" r="r" b="b"/>
              <a:pathLst>
                <a:path w="658" h="481" extrusionOk="0">
                  <a:moveTo>
                    <a:pt x="44" y="0"/>
                  </a:moveTo>
                  <a:cubicBezTo>
                    <a:pt x="20" y="49"/>
                    <a:pt x="0" y="102"/>
                    <a:pt x="0" y="155"/>
                  </a:cubicBezTo>
                  <a:cubicBezTo>
                    <a:pt x="0" y="241"/>
                    <a:pt x="29" y="312"/>
                    <a:pt x="102" y="390"/>
                  </a:cubicBezTo>
                  <a:cubicBezTo>
                    <a:pt x="159" y="447"/>
                    <a:pt x="246" y="481"/>
                    <a:pt x="317" y="481"/>
                  </a:cubicBezTo>
                  <a:cubicBezTo>
                    <a:pt x="403" y="481"/>
                    <a:pt x="490" y="452"/>
                    <a:pt x="557" y="385"/>
                  </a:cubicBezTo>
                  <a:cubicBezTo>
                    <a:pt x="625" y="322"/>
                    <a:pt x="658" y="250"/>
                    <a:pt x="658" y="164"/>
                  </a:cubicBezTo>
                  <a:cubicBezTo>
                    <a:pt x="658" y="106"/>
                    <a:pt x="638" y="49"/>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25" name="Google Shape;8625;p33"/>
            <p:cNvSpPr/>
            <p:nvPr/>
          </p:nvSpPr>
          <p:spPr>
            <a:xfrm>
              <a:off x="-4783825" y="2735825"/>
              <a:ext cx="16300" cy="15950"/>
            </a:xfrm>
            <a:custGeom>
              <a:avLst/>
              <a:gdLst/>
              <a:ahLst/>
              <a:cxnLst/>
              <a:rect l="l" t="t" r="r" b="b"/>
              <a:pathLst>
                <a:path w="652" h="638" extrusionOk="0">
                  <a:moveTo>
                    <a:pt x="326" y="0"/>
                  </a:moveTo>
                  <a:cubicBezTo>
                    <a:pt x="239" y="0"/>
                    <a:pt x="150" y="29"/>
                    <a:pt x="91" y="86"/>
                  </a:cubicBezTo>
                  <a:cubicBezTo>
                    <a:pt x="38" y="148"/>
                    <a:pt x="5" y="226"/>
                    <a:pt x="5" y="312"/>
                  </a:cubicBezTo>
                  <a:cubicBezTo>
                    <a:pt x="0" y="398"/>
                    <a:pt x="33" y="485"/>
                    <a:pt x="86" y="538"/>
                  </a:cubicBezTo>
                  <a:cubicBezTo>
                    <a:pt x="149" y="604"/>
                    <a:pt x="235" y="638"/>
                    <a:pt x="321" y="638"/>
                  </a:cubicBezTo>
                  <a:cubicBezTo>
                    <a:pt x="408" y="638"/>
                    <a:pt x="484" y="609"/>
                    <a:pt x="547" y="547"/>
                  </a:cubicBezTo>
                  <a:cubicBezTo>
                    <a:pt x="605" y="494"/>
                    <a:pt x="647" y="408"/>
                    <a:pt x="647" y="321"/>
                  </a:cubicBezTo>
                  <a:cubicBezTo>
                    <a:pt x="652" y="235"/>
                    <a:pt x="609" y="159"/>
                    <a:pt x="556" y="91"/>
                  </a:cubicBezTo>
                  <a:cubicBezTo>
                    <a:pt x="503" y="30"/>
                    <a:pt x="415"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26" name="Google Shape;8626;p33"/>
            <p:cNvSpPr/>
            <p:nvPr/>
          </p:nvSpPr>
          <p:spPr>
            <a:xfrm>
              <a:off x="-4751950" y="2768675"/>
              <a:ext cx="16225" cy="15875"/>
            </a:xfrm>
            <a:custGeom>
              <a:avLst/>
              <a:gdLst/>
              <a:ahLst/>
              <a:cxnLst/>
              <a:rect l="l" t="t" r="r" b="b"/>
              <a:pathLst>
                <a:path w="649" h="635" extrusionOk="0">
                  <a:moveTo>
                    <a:pt x="316" y="0"/>
                  </a:moveTo>
                  <a:cubicBezTo>
                    <a:pt x="235" y="0"/>
                    <a:pt x="154" y="28"/>
                    <a:pt x="101" y="83"/>
                  </a:cubicBezTo>
                  <a:cubicBezTo>
                    <a:pt x="34" y="149"/>
                    <a:pt x="1" y="231"/>
                    <a:pt x="1" y="308"/>
                  </a:cubicBezTo>
                  <a:cubicBezTo>
                    <a:pt x="1" y="395"/>
                    <a:pt x="30" y="481"/>
                    <a:pt x="92" y="548"/>
                  </a:cubicBezTo>
                  <a:cubicBezTo>
                    <a:pt x="145" y="601"/>
                    <a:pt x="231" y="634"/>
                    <a:pt x="318" y="634"/>
                  </a:cubicBezTo>
                  <a:cubicBezTo>
                    <a:pt x="323" y="635"/>
                    <a:pt x="328" y="635"/>
                    <a:pt x="333" y="635"/>
                  </a:cubicBezTo>
                  <a:cubicBezTo>
                    <a:pt x="414" y="635"/>
                    <a:pt x="493" y="602"/>
                    <a:pt x="539" y="552"/>
                  </a:cubicBezTo>
                  <a:cubicBezTo>
                    <a:pt x="601" y="500"/>
                    <a:pt x="643" y="413"/>
                    <a:pt x="648" y="318"/>
                  </a:cubicBezTo>
                  <a:cubicBezTo>
                    <a:pt x="648" y="231"/>
                    <a:pt x="605" y="145"/>
                    <a:pt x="552" y="101"/>
                  </a:cubicBezTo>
                  <a:cubicBezTo>
                    <a:pt x="497" y="34"/>
                    <a:pt x="406"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27" name="Google Shape;8627;p33"/>
            <p:cNvSpPr/>
            <p:nvPr/>
          </p:nvSpPr>
          <p:spPr>
            <a:xfrm>
              <a:off x="-4720150" y="2801425"/>
              <a:ext cx="16225" cy="16225"/>
            </a:xfrm>
            <a:custGeom>
              <a:avLst/>
              <a:gdLst/>
              <a:ahLst/>
              <a:cxnLst/>
              <a:rect l="l" t="t" r="r" b="b"/>
              <a:pathLst>
                <a:path w="649" h="649" extrusionOk="0">
                  <a:moveTo>
                    <a:pt x="316" y="0"/>
                  </a:moveTo>
                  <a:cubicBezTo>
                    <a:pt x="233" y="0"/>
                    <a:pt x="154" y="29"/>
                    <a:pt x="101" y="87"/>
                  </a:cubicBezTo>
                  <a:cubicBezTo>
                    <a:pt x="38" y="150"/>
                    <a:pt x="5" y="236"/>
                    <a:pt x="0" y="323"/>
                  </a:cubicBezTo>
                  <a:cubicBezTo>
                    <a:pt x="0" y="394"/>
                    <a:pt x="34" y="480"/>
                    <a:pt x="96" y="547"/>
                  </a:cubicBezTo>
                  <a:cubicBezTo>
                    <a:pt x="159" y="615"/>
                    <a:pt x="235" y="648"/>
                    <a:pt x="321" y="648"/>
                  </a:cubicBezTo>
                  <a:cubicBezTo>
                    <a:pt x="408" y="648"/>
                    <a:pt x="485" y="620"/>
                    <a:pt x="556" y="543"/>
                  </a:cubicBezTo>
                  <a:cubicBezTo>
                    <a:pt x="614" y="490"/>
                    <a:pt x="648" y="403"/>
                    <a:pt x="648" y="332"/>
                  </a:cubicBezTo>
                  <a:cubicBezTo>
                    <a:pt x="648" y="245"/>
                    <a:pt x="620" y="159"/>
                    <a:pt x="567" y="101"/>
                  </a:cubicBezTo>
                  <a:cubicBezTo>
                    <a:pt x="499" y="34"/>
                    <a:pt x="406"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28" name="Google Shape;8628;p33"/>
            <p:cNvSpPr/>
            <p:nvPr/>
          </p:nvSpPr>
          <p:spPr>
            <a:xfrm>
              <a:off x="-4688275" y="2834475"/>
              <a:ext cx="16250" cy="15900"/>
            </a:xfrm>
            <a:custGeom>
              <a:avLst/>
              <a:gdLst/>
              <a:ahLst/>
              <a:cxnLst/>
              <a:rect l="l" t="t" r="r" b="b"/>
              <a:pathLst>
                <a:path w="650" h="636" extrusionOk="0">
                  <a:moveTo>
                    <a:pt x="326" y="0"/>
                  </a:moveTo>
                  <a:cubicBezTo>
                    <a:pt x="240" y="0"/>
                    <a:pt x="156" y="28"/>
                    <a:pt x="102" y="84"/>
                  </a:cubicBezTo>
                  <a:cubicBezTo>
                    <a:pt x="36" y="137"/>
                    <a:pt x="1" y="223"/>
                    <a:pt x="1" y="310"/>
                  </a:cubicBezTo>
                  <a:cubicBezTo>
                    <a:pt x="1" y="396"/>
                    <a:pt x="30" y="473"/>
                    <a:pt x="93" y="536"/>
                  </a:cubicBezTo>
                  <a:cubicBezTo>
                    <a:pt x="160" y="602"/>
                    <a:pt x="231" y="636"/>
                    <a:pt x="318" y="636"/>
                  </a:cubicBezTo>
                  <a:cubicBezTo>
                    <a:pt x="404" y="636"/>
                    <a:pt x="490" y="607"/>
                    <a:pt x="558" y="545"/>
                  </a:cubicBezTo>
                  <a:cubicBezTo>
                    <a:pt x="611" y="478"/>
                    <a:pt x="645" y="405"/>
                    <a:pt x="649" y="319"/>
                  </a:cubicBezTo>
                  <a:cubicBezTo>
                    <a:pt x="649" y="233"/>
                    <a:pt x="616" y="146"/>
                    <a:pt x="563" y="89"/>
                  </a:cubicBezTo>
                  <a:cubicBezTo>
                    <a:pt x="504" y="30"/>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29" name="Google Shape;8629;p33"/>
            <p:cNvSpPr/>
            <p:nvPr/>
          </p:nvSpPr>
          <p:spPr>
            <a:xfrm>
              <a:off x="-4656450" y="2867100"/>
              <a:ext cx="16425" cy="16150"/>
            </a:xfrm>
            <a:custGeom>
              <a:avLst/>
              <a:gdLst/>
              <a:ahLst/>
              <a:cxnLst/>
              <a:rect l="l" t="t" r="r" b="b"/>
              <a:pathLst>
                <a:path w="657" h="646" extrusionOk="0">
                  <a:moveTo>
                    <a:pt x="334" y="0"/>
                  </a:moveTo>
                  <a:cubicBezTo>
                    <a:pt x="247" y="0"/>
                    <a:pt x="161" y="32"/>
                    <a:pt x="101" y="90"/>
                  </a:cubicBezTo>
                  <a:cubicBezTo>
                    <a:pt x="48" y="142"/>
                    <a:pt x="0" y="229"/>
                    <a:pt x="0" y="315"/>
                  </a:cubicBezTo>
                  <a:cubicBezTo>
                    <a:pt x="0" y="402"/>
                    <a:pt x="43" y="478"/>
                    <a:pt x="105" y="555"/>
                  </a:cubicBezTo>
                  <a:cubicBezTo>
                    <a:pt x="167" y="608"/>
                    <a:pt x="244" y="641"/>
                    <a:pt x="331" y="646"/>
                  </a:cubicBezTo>
                  <a:cubicBezTo>
                    <a:pt x="408" y="646"/>
                    <a:pt x="494" y="612"/>
                    <a:pt x="557" y="550"/>
                  </a:cubicBezTo>
                  <a:cubicBezTo>
                    <a:pt x="623" y="488"/>
                    <a:pt x="657" y="411"/>
                    <a:pt x="657" y="324"/>
                  </a:cubicBezTo>
                  <a:cubicBezTo>
                    <a:pt x="657" y="238"/>
                    <a:pt x="619" y="152"/>
                    <a:pt x="566" y="99"/>
                  </a:cubicBezTo>
                  <a:cubicBezTo>
                    <a:pt x="506" y="32"/>
                    <a:pt x="42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30" name="Google Shape;8630;p33"/>
            <p:cNvSpPr/>
            <p:nvPr/>
          </p:nvSpPr>
          <p:spPr>
            <a:xfrm>
              <a:off x="-4624325" y="2900025"/>
              <a:ext cx="16225" cy="16000"/>
            </a:xfrm>
            <a:custGeom>
              <a:avLst/>
              <a:gdLst/>
              <a:ahLst/>
              <a:cxnLst/>
              <a:rect l="l" t="t" r="r" b="b"/>
              <a:pathLst>
                <a:path w="649" h="640" extrusionOk="0">
                  <a:moveTo>
                    <a:pt x="318" y="0"/>
                  </a:moveTo>
                  <a:cubicBezTo>
                    <a:pt x="234" y="0"/>
                    <a:pt x="149" y="29"/>
                    <a:pt x="91" y="86"/>
                  </a:cubicBezTo>
                  <a:cubicBezTo>
                    <a:pt x="34" y="150"/>
                    <a:pt x="0" y="226"/>
                    <a:pt x="0" y="307"/>
                  </a:cubicBezTo>
                  <a:cubicBezTo>
                    <a:pt x="0" y="394"/>
                    <a:pt x="29" y="471"/>
                    <a:pt x="97" y="547"/>
                  </a:cubicBezTo>
                  <a:cubicBezTo>
                    <a:pt x="159" y="605"/>
                    <a:pt x="231" y="639"/>
                    <a:pt x="317" y="639"/>
                  </a:cubicBezTo>
                  <a:cubicBezTo>
                    <a:pt x="403" y="639"/>
                    <a:pt x="481" y="610"/>
                    <a:pt x="547" y="542"/>
                  </a:cubicBezTo>
                  <a:cubicBezTo>
                    <a:pt x="610" y="489"/>
                    <a:pt x="644" y="403"/>
                    <a:pt x="649" y="317"/>
                  </a:cubicBezTo>
                  <a:cubicBezTo>
                    <a:pt x="649" y="236"/>
                    <a:pt x="605" y="150"/>
                    <a:pt x="552" y="101"/>
                  </a:cubicBezTo>
                  <a:cubicBezTo>
                    <a:pt x="498" y="34"/>
                    <a:pt x="408"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31" name="Google Shape;8631;p33"/>
            <p:cNvSpPr/>
            <p:nvPr/>
          </p:nvSpPr>
          <p:spPr>
            <a:xfrm>
              <a:off x="-4592550" y="2932825"/>
              <a:ext cx="16225" cy="15925"/>
            </a:xfrm>
            <a:custGeom>
              <a:avLst/>
              <a:gdLst/>
              <a:ahLst/>
              <a:cxnLst/>
              <a:rect l="l" t="t" r="r" b="b"/>
              <a:pathLst>
                <a:path w="649" h="637" extrusionOk="0">
                  <a:moveTo>
                    <a:pt x="324" y="0"/>
                  </a:moveTo>
                  <a:cubicBezTo>
                    <a:pt x="239" y="0"/>
                    <a:pt x="156" y="29"/>
                    <a:pt x="102" y="85"/>
                  </a:cubicBezTo>
                  <a:cubicBezTo>
                    <a:pt x="40" y="147"/>
                    <a:pt x="6" y="233"/>
                    <a:pt x="1" y="320"/>
                  </a:cubicBezTo>
                  <a:cubicBezTo>
                    <a:pt x="1" y="397"/>
                    <a:pt x="35" y="483"/>
                    <a:pt x="97" y="550"/>
                  </a:cubicBezTo>
                  <a:cubicBezTo>
                    <a:pt x="150" y="603"/>
                    <a:pt x="237" y="636"/>
                    <a:pt x="323" y="636"/>
                  </a:cubicBezTo>
                  <a:cubicBezTo>
                    <a:pt x="409" y="636"/>
                    <a:pt x="496" y="608"/>
                    <a:pt x="548" y="555"/>
                  </a:cubicBezTo>
                  <a:cubicBezTo>
                    <a:pt x="616" y="502"/>
                    <a:pt x="649" y="415"/>
                    <a:pt x="649" y="329"/>
                  </a:cubicBezTo>
                  <a:cubicBezTo>
                    <a:pt x="649" y="233"/>
                    <a:pt x="611" y="147"/>
                    <a:pt x="567" y="99"/>
                  </a:cubicBezTo>
                  <a:cubicBezTo>
                    <a:pt x="506" y="32"/>
                    <a:pt x="414"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32" name="Google Shape;8632;p33"/>
            <p:cNvSpPr/>
            <p:nvPr/>
          </p:nvSpPr>
          <p:spPr>
            <a:xfrm>
              <a:off x="-4560625" y="2965875"/>
              <a:ext cx="6250" cy="15625"/>
            </a:xfrm>
            <a:custGeom>
              <a:avLst/>
              <a:gdLst/>
              <a:ahLst/>
              <a:cxnLst/>
              <a:rect l="l" t="t" r="r" b="b"/>
              <a:pathLst>
                <a:path w="250" h="625" extrusionOk="0">
                  <a:moveTo>
                    <a:pt x="249" y="1"/>
                  </a:moveTo>
                  <a:lnTo>
                    <a:pt x="249" y="1"/>
                  </a:lnTo>
                  <a:cubicBezTo>
                    <a:pt x="192" y="10"/>
                    <a:pt x="140" y="39"/>
                    <a:pt x="101" y="72"/>
                  </a:cubicBezTo>
                  <a:cubicBezTo>
                    <a:pt x="43" y="125"/>
                    <a:pt x="1" y="211"/>
                    <a:pt x="1" y="308"/>
                  </a:cubicBezTo>
                  <a:cubicBezTo>
                    <a:pt x="1" y="394"/>
                    <a:pt x="29" y="481"/>
                    <a:pt x="92" y="528"/>
                  </a:cubicBezTo>
                  <a:cubicBezTo>
                    <a:pt x="130" y="572"/>
                    <a:pt x="183" y="610"/>
                    <a:pt x="240" y="625"/>
                  </a:cubicBezTo>
                  <a:lnTo>
                    <a:pt x="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33" name="Google Shape;8633;p33"/>
            <p:cNvSpPr/>
            <p:nvPr/>
          </p:nvSpPr>
          <p:spPr>
            <a:xfrm>
              <a:off x="-4654075" y="2707025"/>
              <a:ext cx="16225" cy="14300"/>
            </a:xfrm>
            <a:custGeom>
              <a:avLst/>
              <a:gdLst/>
              <a:ahLst/>
              <a:cxnLst/>
              <a:rect l="l" t="t" r="r" b="b"/>
              <a:pathLst>
                <a:path w="649" h="572" extrusionOk="0">
                  <a:moveTo>
                    <a:pt x="111" y="0"/>
                  </a:moveTo>
                  <a:cubicBezTo>
                    <a:pt x="107" y="5"/>
                    <a:pt x="101" y="5"/>
                    <a:pt x="101" y="11"/>
                  </a:cubicBezTo>
                  <a:cubicBezTo>
                    <a:pt x="34" y="73"/>
                    <a:pt x="1" y="159"/>
                    <a:pt x="1" y="246"/>
                  </a:cubicBezTo>
                  <a:cubicBezTo>
                    <a:pt x="1" y="332"/>
                    <a:pt x="30" y="418"/>
                    <a:pt x="83" y="471"/>
                  </a:cubicBezTo>
                  <a:cubicBezTo>
                    <a:pt x="136" y="538"/>
                    <a:pt x="222" y="572"/>
                    <a:pt x="308" y="572"/>
                  </a:cubicBezTo>
                  <a:cubicBezTo>
                    <a:pt x="314" y="572"/>
                    <a:pt x="320" y="572"/>
                    <a:pt x="326" y="572"/>
                  </a:cubicBezTo>
                  <a:cubicBezTo>
                    <a:pt x="413" y="572"/>
                    <a:pt x="485" y="539"/>
                    <a:pt x="548" y="481"/>
                  </a:cubicBezTo>
                  <a:cubicBezTo>
                    <a:pt x="601" y="418"/>
                    <a:pt x="643" y="341"/>
                    <a:pt x="648" y="255"/>
                  </a:cubicBezTo>
                  <a:cubicBezTo>
                    <a:pt x="648" y="169"/>
                    <a:pt x="605" y="82"/>
                    <a:pt x="552" y="29"/>
                  </a:cubicBezTo>
                  <a:cubicBezTo>
                    <a:pt x="543" y="20"/>
                    <a:pt x="533" y="11"/>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34" name="Google Shape;8634;p33"/>
            <p:cNvSpPr/>
            <p:nvPr/>
          </p:nvSpPr>
          <p:spPr>
            <a:xfrm>
              <a:off x="-4622275" y="2738100"/>
              <a:ext cx="16225" cy="16100"/>
            </a:xfrm>
            <a:custGeom>
              <a:avLst/>
              <a:gdLst/>
              <a:ahLst/>
              <a:cxnLst/>
              <a:rect l="l" t="t" r="r" b="b"/>
              <a:pathLst>
                <a:path w="649" h="644" extrusionOk="0">
                  <a:moveTo>
                    <a:pt x="314" y="0"/>
                  </a:moveTo>
                  <a:cubicBezTo>
                    <a:pt x="234" y="0"/>
                    <a:pt x="154" y="29"/>
                    <a:pt x="91" y="92"/>
                  </a:cubicBezTo>
                  <a:cubicBezTo>
                    <a:pt x="38" y="154"/>
                    <a:pt x="5" y="241"/>
                    <a:pt x="0" y="312"/>
                  </a:cubicBezTo>
                  <a:cubicBezTo>
                    <a:pt x="0" y="398"/>
                    <a:pt x="34" y="475"/>
                    <a:pt x="96" y="553"/>
                  </a:cubicBezTo>
                  <a:cubicBezTo>
                    <a:pt x="159" y="610"/>
                    <a:pt x="235" y="644"/>
                    <a:pt x="321" y="644"/>
                  </a:cubicBezTo>
                  <a:cubicBezTo>
                    <a:pt x="408" y="644"/>
                    <a:pt x="485" y="615"/>
                    <a:pt x="547" y="547"/>
                  </a:cubicBezTo>
                  <a:cubicBezTo>
                    <a:pt x="614" y="495"/>
                    <a:pt x="648" y="409"/>
                    <a:pt x="648" y="322"/>
                  </a:cubicBezTo>
                  <a:cubicBezTo>
                    <a:pt x="648" y="236"/>
                    <a:pt x="620" y="163"/>
                    <a:pt x="552" y="97"/>
                  </a:cubicBezTo>
                  <a:cubicBezTo>
                    <a:pt x="487" y="34"/>
                    <a:pt x="400"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35" name="Google Shape;8635;p33"/>
            <p:cNvSpPr/>
            <p:nvPr/>
          </p:nvSpPr>
          <p:spPr>
            <a:xfrm>
              <a:off x="-4590375" y="2770975"/>
              <a:ext cx="16225" cy="15950"/>
            </a:xfrm>
            <a:custGeom>
              <a:avLst/>
              <a:gdLst/>
              <a:ahLst/>
              <a:cxnLst/>
              <a:rect l="l" t="t" r="r" b="b"/>
              <a:pathLst>
                <a:path w="649" h="638" extrusionOk="0">
                  <a:moveTo>
                    <a:pt x="326" y="0"/>
                  </a:moveTo>
                  <a:cubicBezTo>
                    <a:pt x="244" y="0"/>
                    <a:pt x="161" y="29"/>
                    <a:pt x="101" y="86"/>
                  </a:cubicBezTo>
                  <a:cubicBezTo>
                    <a:pt x="35" y="148"/>
                    <a:pt x="0" y="226"/>
                    <a:pt x="0" y="312"/>
                  </a:cubicBezTo>
                  <a:cubicBezTo>
                    <a:pt x="0" y="408"/>
                    <a:pt x="29" y="485"/>
                    <a:pt x="82" y="538"/>
                  </a:cubicBezTo>
                  <a:cubicBezTo>
                    <a:pt x="144" y="604"/>
                    <a:pt x="221" y="638"/>
                    <a:pt x="317" y="638"/>
                  </a:cubicBezTo>
                  <a:cubicBezTo>
                    <a:pt x="403" y="638"/>
                    <a:pt x="480" y="609"/>
                    <a:pt x="547" y="556"/>
                  </a:cubicBezTo>
                  <a:cubicBezTo>
                    <a:pt x="610" y="489"/>
                    <a:pt x="644" y="408"/>
                    <a:pt x="644" y="321"/>
                  </a:cubicBezTo>
                  <a:cubicBezTo>
                    <a:pt x="648" y="245"/>
                    <a:pt x="615" y="159"/>
                    <a:pt x="553" y="91"/>
                  </a:cubicBezTo>
                  <a:cubicBezTo>
                    <a:pt x="495" y="30"/>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36" name="Google Shape;8636;p33"/>
            <p:cNvSpPr/>
            <p:nvPr/>
          </p:nvSpPr>
          <p:spPr>
            <a:xfrm>
              <a:off x="-4558575" y="2803950"/>
              <a:ext cx="6625" cy="15625"/>
            </a:xfrm>
            <a:custGeom>
              <a:avLst/>
              <a:gdLst/>
              <a:ahLst/>
              <a:cxnLst/>
              <a:rect l="l" t="t" r="r" b="b"/>
              <a:pathLst>
                <a:path w="265" h="625" extrusionOk="0">
                  <a:moveTo>
                    <a:pt x="264" y="0"/>
                  </a:moveTo>
                  <a:cubicBezTo>
                    <a:pt x="202" y="14"/>
                    <a:pt x="144" y="43"/>
                    <a:pt x="91" y="91"/>
                  </a:cubicBezTo>
                  <a:cubicBezTo>
                    <a:pt x="34" y="154"/>
                    <a:pt x="5" y="226"/>
                    <a:pt x="0" y="313"/>
                  </a:cubicBezTo>
                  <a:cubicBezTo>
                    <a:pt x="0" y="389"/>
                    <a:pt x="29" y="475"/>
                    <a:pt x="96" y="543"/>
                  </a:cubicBezTo>
                  <a:cubicBezTo>
                    <a:pt x="134" y="581"/>
                    <a:pt x="192" y="610"/>
                    <a:pt x="254" y="625"/>
                  </a:cubicBez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37" name="Google Shape;8637;p33"/>
            <p:cNvSpPr/>
            <p:nvPr/>
          </p:nvSpPr>
          <p:spPr>
            <a:xfrm>
              <a:off x="-5050825" y="3282200"/>
              <a:ext cx="16425" cy="8175"/>
            </a:xfrm>
            <a:custGeom>
              <a:avLst/>
              <a:gdLst/>
              <a:ahLst/>
              <a:cxnLst/>
              <a:rect l="l" t="t" r="r" b="b"/>
              <a:pathLst>
                <a:path w="657" h="327" extrusionOk="0">
                  <a:moveTo>
                    <a:pt x="328" y="0"/>
                  </a:moveTo>
                  <a:cubicBezTo>
                    <a:pt x="243" y="0"/>
                    <a:pt x="159" y="32"/>
                    <a:pt x="100" y="96"/>
                  </a:cubicBezTo>
                  <a:cubicBezTo>
                    <a:pt x="47" y="149"/>
                    <a:pt x="5" y="229"/>
                    <a:pt x="0" y="316"/>
                  </a:cubicBezTo>
                  <a:lnTo>
                    <a:pt x="656" y="326"/>
                  </a:lnTo>
                  <a:cubicBezTo>
                    <a:pt x="656" y="240"/>
                    <a:pt x="618" y="153"/>
                    <a:pt x="565" y="100"/>
                  </a:cubicBezTo>
                  <a:cubicBezTo>
                    <a:pt x="504" y="34"/>
                    <a:pt x="416"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38" name="Google Shape;8638;p33"/>
            <p:cNvSpPr/>
            <p:nvPr/>
          </p:nvSpPr>
          <p:spPr>
            <a:xfrm>
              <a:off x="-4889275" y="3284575"/>
              <a:ext cx="16450" cy="8050"/>
            </a:xfrm>
            <a:custGeom>
              <a:avLst/>
              <a:gdLst/>
              <a:ahLst/>
              <a:cxnLst/>
              <a:rect l="l" t="t" r="r" b="b"/>
              <a:pathLst>
                <a:path w="658" h="322" extrusionOk="0">
                  <a:moveTo>
                    <a:pt x="330" y="1"/>
                  </a:moveTo>
                  <a:cubicBezTo>
                    <a:pt x="245" y="1"/>
                    <a:pt x="161" y="30"/>
                    <a:pt x="101" y="82"/>
                  </a:cubicBezTo>
                  <a:cubicBezTo>
                    <a:pt x="49" y="145"/>
                    <a:pt x="5" y="231"/>
                    <a:pt x="0" y="313"/>
                  </a:cubicBezTo>
                  <a:lnTo>
                    <a:pt x="658" y="322"/>
                  </a:lnTo>
                  <a:cubicBezTo>
                    <a:pt x="658" y="240"/>
                    <a:pt x="614" y="154"/>
                    <a:pt x="567" y="92"/>
                  </a:cubicBezTo>
                  <a:cubicBezTo>
                    <a:pt x="502" y="30"/>
                    <a:pt x="415"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39" name="Google Shape;8639;p33"/>
            <p:cNvSpPr/>
            <p:nvPr/>
          </p:nvSpPr>
          <p:spPr>
            <a:xfrm>
              <a:off x="-4727475" y="3286875"/>
              <a:ext cx="16200" cy="8150"/>
            </a:xfrm>
            <a:custGeom>
              <a:avLst/>
              <a:gdLst/>
              <a:ahLst/>
              <a:cxnLst/>
              <a:rect l="l" t="t" r="r" b="b"/>
              <a:pathLst>
                <a:path w="648" h="326" extrusionOk="0">
                  <a:moveTo>
                    <a:pt x="323" y="1"/>
                  </a:moveTo>
                  <a:cubicBezTo>
                    <a:pt x="240" y="1"/>
                    <a:pt x="156" y="32"/>
                    <a:pt x="92" y="95"/>
                  </a:cubicBezTo>
                  <a:cubicBezTo>
                    <a:pt x="39" y="148"/>
                    <a:pt x="5" y="230"/>
                    <a:pt x="1" y="316"/>
                  </a:cubicBezTo>
                  <a:lnTo>
                    <a:pt x="648" y="326"/>
                  </a:lnTo>
                  <a:cubicBezTo>
                    <a:pt x="648" y="239"/>
                    <a:pt x="605" y="157"/>
                    <a:pt x="552" y="100"/>
                  </a:cubicBezTo>
                  <a:cubicBezTo>
                    <a:pt x="494" y="34"/>
                    <a:pt x="409"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40" name="Google Shape;8640;p33"/>
            <p:cNvSpPr/>
            <p:nvPr/>
          </p:nvSpPr>
          <p:spPr>
            <a:xfrm>
              <a:off x="-5190000" y="3959975"/>
              <a:ext cx="16250" cy="16250"/>
            </a:xfrm>
            <a:custGeom>
              <a:avLst/>
              <a:gdLst/>
              <a:ahLst/>
              <a:cxnLst/>
              <a:rect l="l" t="t" r="r" b="b"/>
              <a:pathLst>
                <a:path w="650" h="650" extrusionOk="0">
                  <a:moveTo>
                    <a:pt x="329" y="1"/>
                  </a:moveTo>
                  <a:cubicBezTo>
                    <a:pt x="242" y="1"/>
                    <a:pt x="157" y="33"/>
                    <a:pt x="102" y="98"/>
                  </a:cubicBezTo>
                  <a:cubicBezTo>
                    <a:pt x="40" y="149"/>
                    <a:pt x="5" y="231"/>
                    <a:pt x="1" y="318"/>
                  </a:cubicBezTo>
                  <a:cubicBezTo>
                    <a:pt x="1" y="404"/>
                    <a:pt x="34" y="481"/>
                    <a:pt x="97" y="548"/>
                  </a:cubicBezTo>
                  <a:cubicBezTo>
                    <a:pt x="160" y="610"/>
                    <a:pt x="236" y="645"/>
                    <a:pt x="322" y="649"/>
                  </a:cubicBezTo>
                  <a:cubicBezTo>
                    <a:pt x="408" y="649"/>
                    <a:pt x="495" y="616"/>
                    <a:pt x="558" y="552"/>
                  </a:cubicBezTo>
                  <a:cubicBezTo>
                    <a:pt x="616" y="490"/>
                    <a:pt x="649" y="414"/>
                    <a:pt x="649" y="328"/>
                  </a:cubicBezTo>
                  <a:cubicBezTo>
                    <a:pt x="649" y="242"/>
                    <a:pt x="620" y="155"/>
                    <a:pt x="567" y="102"/>
                  </a:cubicBezTo>
                  <a:cubicBezTo>
                    <a:pt x="507" y="34"/>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41" name="Google Shape;8641;p33"/>
            <p:cNvSpPr/>
            <p:nvPr/>
          </p:nvSpPr>
          <p:spPr>
            <a:xfrm>
              <a:off x="-5158225" y="3992950"/>
              <a:ext cx="16350" cy="16000"/>
            </a:xfrm>
            <a:custGeom>
              <a:avLst/>
              <a:gdLst/>
              <a:ahLst/>
              <a:cxnLst/>
              <a:rect l="l" t="t" r="r" b="b"/>
              <a:pathLst>
                <a:path w="654" h="640" extrusionOk="0">
                  <a:moveTo>
                    <a:pt x="329" y="0"/>
                  </a:moveTo>
                  <a:cubicBezTo>
                    <a:pt x="247" y="0"/>
                    <a:pt x="166" y="29"/>
                    <a:pt x="107" y="88"/>
                  </a:cubicBezTo>
                  <a:cubicBezTo>
                    <a:pt x="49" y="141"/>
                    <a:pt x="7" y="227"/>
                    <a:pt x="7" y="314"/>
                  </a:cubicBezTo>
                  <a:cubicBezTo>
                    <a:pt x="1" y="400"/>
                    <a:pt x="36" y="471"/>
                    <a:pt x="107" y="548"/>
                  </a:cubicBezTo>
                  <a:cubicBezTo>
                    <a:pt x="160" y="606"/>
                    <a:pt x="246" y="639"/>
                    <a:pt x="323" y="639"/>
                  </a:cubicBezTo>
                  <a:cubicBezTo>
                    <a:pt x="410" y="639"/>
                    <a:pt x="486" y="611"/>
                    <a:pt x="563" y="544"/>
                  </a:cubicBezTo>
                  <a:cubicBezTo>
                    <a:pt x="616" y="482"/>
                    <a:pt x="649" y="409"/>
                    <a:pt x="649" y="323"/>
                  </a:cubicBezTo>
                  <a:cubicBezTo>
                    <a:pt x="654" y="236"/>
                    <a:pt x="620" y="150"/>
                    <a:pt x="568" y="93"/>
                  </a:cubicBezTo>
                  <a:cubicBezTo>
                    <a:pt x="502" y="31"/>
                    <a:pt x="41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42" name="Google Shape;8642;p33"/>
            <p:cNvSpPr/>
            <p:nvPr/>
          </p:nvSpPr>
          <p:spPr>
            <a:xfrm>
              <a:off x="-5124025" y="4025750"/>
              <a:ext cx="11900" cy="2400"/>
            </a:xfrm>
            <a:custGeom>
              <a:avLst/>
              <a:gdLst/>
              <a:ahLst/>
              <a:cxnLst/>
              <a:rect l="l" t="t" r="r" b="b"/>
              <a:pathLst>
                <a:path w="476" h="96" extrusionOk="0">
                  <a:moveTo>
                    <a:pt x="233" y="0"/>
                  </a:moveTo>
                  <a:cubicBezTo>
                    <a:pt x="148" y="0"/>
                    <a:pt x="65" y="29"/>
                    <a:pt x="10" y="86"/>
                  </a:cubicBezTo>
                  <a:cubicBezTo>
                    <a:pt x="6" y="91"/>
                    <a:pt x="6" y="91"/>
                    <a:pt x="1" y="96"/>
                  </a:cubicBezTo>
                  <a:lnTo>
                    <a:pt x="475" y="96"/>
                  </a:lnTo>
                  <a:lnTo>
                    <a:pt x="475" y="91"/>
                  </a:lnTo>
                  <a:cubicBezTo>
                    <a:pt x="410" y="30"/>
                    <a:pt x="320"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43" name="Google Shape;8643;p33"/>
            <p:cNvSpPr/>
            <p:nvPr/>
          </p:nvSpPr>
          <p:spPr>
            <a:xfrm>
              <a:off x="-5187825" y="3798175"/>
              <a:ext cx="16225" cy="16225"/>
            </a:xfrm>
            <a:custGeom>
              <a:avLst/>
              <a:gdLst/>
              <a:ahLst/>
              <a:cxnLst/>
              <a:rect l="l" t="t" r="r" b="b"/>
              <a:pathLst>
                <a:path w="649" h="649" extrusionOk="0">
                  <a:moveTo>
                    <a:pt x="335" y="0"/>
                  </a:moveTo>
                  <a:cubicBezTo>
                    <a:pt x="251" y="0"/>
                    <a:pt x="165" y="33"/>
                    <a:pt x="101" y="97"/>
                  </a:cubicBezTo>
                  <a:cubicBezTo>
                    <a:pt x="34" y="159"/>
                    <a:pt x="0" y="231"/>
                    <a:pt x="0" y="317"/>
                  </a:cubicBezTo>
                  <a:cubicBezTo>
                    <a:pt x="0" y="394"/>
                    <a:pt x="29" y="481"/>
                    <a:pt x="91" y="547"/>
                  </a:cubicBezTo>
                  <a:cubicBezTo>
                    <a:pt x="154" y="611"/>
                    <a:pt x="230" y="644"/>
                    <a:pt x="317" y="649"/>
                  </a:cubicBezTo>
                  <a:cubicBezTo>
                    <a:pt x="403" y="649"/>
                    <a:pt x="480" y="615"/>
                    <a:pt x="557" y="553"/>
                  </a:cubicBezTo>
                  <a:cubicBezTo>
                    <a:pt x="609" y="490"/>
                    <a:pt x="644" y="403"/>
                    <a:pt x="644" y="327"/>
                  </a:cubicBezTo>
                  <a:cubicBezTo>
                    <a:pt x="648" y="241"/>
                    <a:pt x="615" y="164"/>
                    <a:pt x="562" y="102"/>
                  </a:cubicBezTo>
                  <a:cubicBezTo>
                    <a:pt x="504" y="34"/>
                    <a:pt x="420"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44" name="Google Shape;8644;p33"/>
            <p:cNvSpPr/>
            <p:nvPr/>
          </p:nvSpPr>
          <p:spPr>
            <a:xfrm>
              <a:off x="-5156050" y="3831050"/>
              <a:ext cx="16225" cy="16075"/>
            </a:xfrm>
            <a:custGeom>
              <a:avLst/>
              <a:gdLst/>
              <a:ahLst/>
              <a:cxnLst/>
              <a:rect l="l" t="t" r="r" b="b"/>
              <a:pathLst>
                <a:path w="649" h="643" extrusionOk="0">
                  <a:moveTo>
                    <a:pt x="328" y="0"/>
                  </a:moveTo>
                  <a:cubicBezTo>
                    <a:pt x="246" y="0"/>
                    <a:pt x="164" y="29"/>
                    <a:pt x="102" y="91"/>
                  </a:cubicBezTo>
                  <a:cubicBezTo>
                    <a:pt x="35" y="154"/>
                    <a:pt x="0" y="231"/>
                    <a:pt x="0" y="312"/>
                  </a:cubicBezTo>
                  <a:cubicBezTo>
                    <a:pt x="0" y="399"/>
                    <a:pt x="29" y="476"/>
                    <a:pt x="97" y="552"/>
                  </a:cubicBezTo>
                  <a:cubicBezTo>
                    <a:pt x="159" y="610"/>
                    <a:pt x="246" y="638"/>
                    <a:pt x="323" y="643"/>
                  </a:cubicBezTo>
                  <a:cubicBezTo>
                    <a:pt x="409" y="643"/>
                    <a:pt x="481" y="614"/>
                    <a:pt x="558" y="547"/>
                  </a:cubicBezTo>
                  <a:cubicBezTo>
                    <a:pt x="615" y="485"/>
                    <a:pt x="649" y="408"/>
                    <a:pt x="649" y="322"/>
                  </a:cubicBezTo>
                  <a:cubicBezTo>
                    <a:pt x="649" y="240"/>
                    <a:pt x="615" y="164"/>
                    <a:pt x="567" y="96"/>
                  </a:cubicBezTo>
                  <a:cubicBezTo>
                    <a:pt x="505" y="34"/>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45" name="Google Shape;8645;p33"/>
            <p:cNvSpPr/>
            <p:nvPr/>
          </p:nvSpPr>
          <p:spPr>
            <a:xfrm>
              <a:off x="-5124250" y="3863925"/>
              <a:ext cx="16575" cy="15975"/>
            </a:xfrm>
            <a:custGeom>
              <a:avLst/>
              <a:gdLst/>
              <a:ahLst/>
              <a:cxnLst/>
              <a:rect l="l" t="t" r="r" b="b"/>
              <a:pathLst>
                <a:path w="663" h="639" extrusionOk="0">
                  <a:moveTo>
                    <a:pt x="333" y="1"/>
                  </a:moveTo>
                  <a:cubicBezTo>
                    <a:pt x="248" y="1"/>
                    <a:pt x="163" y="30"/>
                    <a:pt x="106" y="87"/>
                  </a:cubicBezTo>
                  <a:cubicBezTo>
                    <a:pt x="48" y="149"/>
                    <a:pt x="5" y="226"/>
                    <a:pt x="1" y="312"/>
                  </a:cubicBezTo>
                  <a:cubicBezTo>
                    <a:pt x="1" y="399"/>
                    <a:pt x="43" y="475"/>
                    <a:pt x="96" y="537"/>
                  </a:cubicBezTo>
                  <a:cubicBezTo>
                    <a:pt x="158" y="605"/>
                    <a:pt x="245" y="638"/>
                    <a:pt x="331" y="638"/>
                  </a:cubicBezTo>
                  <a:cubicBezTo>
                    <a:pt x="418" y="638"/>
                    <a:pt x="495" y="610"/>
                    <a:pt x="562" y="547"/>
                  </a:cubicBezTo>
                  <a:cubicBezTo>
                    <a:pt x="624" y="479"/>
                    <a:pt x="657" y="408"/>
                    <a:pt x="657" y="322"/>
                  </a:cubicBezTo>
                  <a:cubicBezTo>
                    <a:pt x="663" y="235"/>
                    <a:pt x="619" y="158"/>
                    <a:pt x="566" y="91"/>
                  </a:cubicBezTo>
                  <a:cubicBezTo>
                    <a:pt x="508" y="31"/>
                    <a:pt x="420"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46" name="Google Shape;8646;p33"/>
            <p:cNvSpPr/>
            <p:nvPr/>
          </p:nvSpPr>
          <p:spPr>
            <a:xfrm>
              <a:off x="-5092125" y="3896725"/>
              <a:ext cx="16250" cy="15925"/>
            </a:xfrm>
            <a:custGeom>
              <a:avLst/>
              <a:gdLst/>
              <a:ahLst/>
              <a:cxnLst/>
              <a:rect l="l" t="t" r="r" b="b"/>
              <a:pathLst>
                <a:path w="650" h="637" extrusionOk="0">
                  <a:moveTo>
                    <a:pt x="320" y="1"/>
                  </a:moveTo>
                  <a:cubicBezTo>
                    <a:pt x="236" y="1"/>
                    <a:pt x="150" y="28"/>
                    <a:pt x="92" y="84"/>
                  </a:cubicBezTo>
                  <a:cubicBezTo>
                    <a:pt x="34" y="146"/>
                    <a:pt x="1" y="223"/>
                    <a:pt x="1" y="310"/>
                  </a:cubicBezTo>
                  <a:cubicBezTo>
                    <a:pt x="1" y="396"/>
                    <a:pt x="30" y="482"/>
                    <a:pt x="98" y="549"/>
                  </a:cubicBezTo>
                  <a:cubicBezTo>
                    <a:pt x="149" y="602"/>
                    <a:pt x="236" y="636"/>
                    <a:pt x="322" y="636"/>
                  </a:cubicBezTo>
                  <a:cubicBezTo>
                    <a:pt x="328" y="636"/>
                    <a:pt x="334" y="636"/>
                    <a:pt x="341" y="636"/>
                  </a:cubicBezTo>
                  <a:cubicBezTo>
                    <a:pt x="419" y="636"/>
                    <a:pt x="486" y="602"/>
                    <a:pt x="548" y="545"/>
                  </a:cubicBezTo>
                  <a:cubicBezTo>
                    <a:pt x="616" y="492"/>
                    <a:pt x="649" y="405"/>
                    <a:pt x="649" y="319"/>
                  </a:cubicBezTo>
                  <a:cubicBezTo>
                    <a:pt x="649" y="233"/>
                    <a:pt x="620" y="157"/>
                    <a:pt x="552" y="94"/>
                  </a:cubicBezTo>
                  <a:cubicBezTo>
                    <a:pt x="498" y="32"/>
                    <a:pt x="41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47" name="Google Shape;8647;p33"/>
            <p:cNvSpPr/>
            <p:nvPr/>
          </p:nvSpPr>
          <p:spPr>
            <a:xfrm>
              <a:off x="-5060325" y="3929500"/>
              <a:ext cx="16325" cy="16000"/>
            </a:xfrm>
            <a:custGeom>
              <a:avLst/>
              <a:gdLst/>
              <a:ahLst/>
              <a:cxnLst/>
              <a:rect l="l" t="t" r="r" b="b"/>
              <a:pathLst>
                <a:path w="653" h="640" extrusionOk="0">
                  <a:moveTo>
                    <a:pt x="320" y="1"/>
                  </a:moveTo>
                  <a:cubicBezTo>
                    <a:pt x="236" y="1"/>
                    <a:pt x="154" y="29"/>
                    <a:pt x="101" y="83"/>
                  </a:cubicBezTo>
                  <a:cubicBezTo>
                    <a:pt x="39" y="150"/>
                    <a:pt x="6" y="237"/>
                    <a:pt x="6" y="309"/>
                  </a:cubicBezTo>
                  <a:cubicBezTo>
                    <a:pt x="0" y="395"/>
                    <a:pt x="35" y="486"/>
                    <a:pt x="97" y="549"/>
                  </a:cubicBezTo>
                  <a:cubicBezTo>
                    <a:pt x="150" y="602"/>
                    <a:pt x="236" y="635"/>
                    <a:pt x="322" y="640"/>
                  </a:cubicBezTo>
                  <a:cubicBezTo>
                    <a:pt x="409" y="640"/>
                    <a:pt x="495" y="606"/>
                    <a:pt x="562" y="544"/>
                  </a:cubicBezTo>
                  <a:cubicBezTo>
                    <a:pt x="615" y="491"/>
                    <a:pt x="648" y="405"/>
                    <a:pt x="648" y="318"/>
                  </a:cubicBezTo>
                  <a:cubicBezTo>
                    <a:pt x="653" y="246"/>
                    <a:pt x="620" y="159"/>
                    <a:pt x="567" y="102"/>
                  </a:cubicBezTo>
                  <a:cubicBezTo>
                    <a:pt x="506" y="34"/>
                    <a:pt x="412"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48" name="Google Shape;8648;p33"/>
            <p:cNvSpPr/>
            <p:nvPr/>
          </p:nvSpPr>
          <p:spPr>
            <a:xfrm>
              <a:off x="-5028400" y="3962450"/>
              <a:ext cx="16200" cy="16050"/>
            </a:xfrm>
            <a:custGeom>
              <a:avLst/>
              <a:gdLst/>
              <a:ahLst/>
              <a:cxnLst/>
              <a:rect l="l" t="t" r="r" b="b"/>
              <a:pathLst>
                <a:path w="648" h="642" extrusionOk="0">
                  <a:moveTo>
                    <a:pt x="330" y="1"/>
                  </a:moveTo>
                  <a:cubicBezTo>
                    <a:pt x="242" y="1"/>
                    <a:pt x="156" y="32"/>
                    <a:pt x="100" y="90"/>
                  </a:cubicBezTo>
                  <a:cubicBezTo>
                    <a:pt x="33" y="143"/>
                    <a:pt x="0" y="229"/>
                    <a:pt x="0" y="315"/>
                  </a:cubicBezTo>
                  <a:cubicBezTo>
                    <a:pt x="0" y="391"/>
                    <a:pt x="29" y="478"/>
                    <a:pt x="96" y="540"/>
                  </a:cubicBezTo>
                  <a:cubicBezTo>
                    <a:pt x="158" y="608"/>
                    <a:pt x="230" y="641"/>
                    <a:pt x="317" y="641"/>
                  </a:cubicBezTo>
                  <a:cubicBezTo>
                    <a:pt x="322" y="641"/>
                    <a:pt x="327" y="642"/>
                    <a:pt x="331" y="642"/>
                  </a:cubicBezTo>
                  <a:cubicBezTo>
                    <a:pt x="424" y="642"/>
                    <a:pt x="492" y="601"/>
                    <a:pt x="547" y="550"/>
                  </a:cubicBezTo>
                  <a:cubicBezTo>
                    <a:pt x="614" y="497"/>
                    <a:pt x="643" y="411"/>
                    <a:pt x="647" y="325"/>
                  </a:cubicBezTo>
                  <a:cubicBezTo>
                    <a:pt x="647" y="229"/>
                    <a:pt x="618" y="152"/>
                    <a:pt x="565" y="99"/>
                  </a:cubicBezTo>
                  <a:cubicBezTo>
                    <a:pt x="506"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49" name="Google Shape;8649;p33"/>
            <p:cNvSpPr/>
            <p:nvPr/>
          </p:nvSpPr>
          <p:spPr>
            <a:xfrm>
              <a:off x="-4996625" y="3995150"/>
              <a:ext cx="16200" cy="16100"/>
            </a:xfrm>
            <a:custGeom>
              <a:avLst/>
              <a:gdLst/>
              <a:ahLst/>
              <a:cxnLst/>
              <a:rect l="l" t="t" r="r" b="b"/>
              <a:pathLst>
                <a:path w="648" h="644" extrusionOk="0">
                  <a:moveTo>
                    <a:pt x="328" y="1"/>
                  </a:moveTo>
                  <a:cubicBezTo>
                    <a:pt x="247" y="1"/>
                    <a:pt x="166" y="31"/>
                    <a:pt x="100" y="91"/>
                  </a:cubicBezTo>
                  <a:cubicBezTo>
                    <a:pt x="38" y="159"/>
                    <a:pt x="5" y="230"/>
                    <a:pt x="5" y="317"/>
                  </a:cubicBezTo>
                  <a:cubicBezTo>
                    <a:pt x="0" y="394"/>
                    <a:pt x="34" y="480"/>
                    <a:pt x="106" y="556"/>
                  </a:cubicBezTo>
                  <a:cubicBezTo>
                    <a:pt x="158" y="609"/>
                    <a:pt x="244" y="642"/>
                    <a:pt x="331" y="642"/>
                  </a:cubicBezTo>
                  <a:cubicBezTo>
                    <a:pt x="336" y="643"/>
                    <a:pt x="342" y="643"/>
                    <a:pt x="348" y="643"/>
                  </a:cubicBezTo>
                  <a:cubicBezTo>
                    <a:pt x="420" y="643"/>
                    <a:pt x="499" y="609"/>
                    <a:pt x="561" y="551"/>
                  </a:cubicBezTo>
                  <a:cubicBezTo>
                    <a:pt x="614" y="498"/>
                    <a:pt x="647" y="412"/>
                    <a:pt x="647" y="326"/>
                  </a:cubicBezTo>
                  <a:cubicBezTo>
                    <a:pt x="647" y="239"/>
                    <a:pt x="619" y="153"/>
                    <a:pt x="567" y="101"/>
                  </a:cubicBezTo>
                  <a:cubicBezTo>
                    <a:pt x="500" y="34"/>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50" name="Google Shape;8650;p33"/>
            <p:cNvSpPr/>
            <p:nvPr/>
          </p:nvSpPr>
          <p:spPr>
            <a:xfrm>
              <a:off x="-4957425" y="4028125"/>
              <a:ext cx="1850" cy="25"/>
            </a:xfrm>
            <a:custGeom>
              <a:avLst/>
              <a:gdLst/>
              <a:ahLst/>
              <a:cxnLst/>
              <a:rect l="l" t="t" r="r" b="b"/>
              <a:pathLst>
                <a:path w="74" h="1" extrusionOk="0">
                  <a:moveTo>
                    <a:pt x="1" y="1"/>
                  </a:move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51" name="Google Shape;8651;p33"/>
            <p:cNvSpPr/>
            <p:nvPr/>
          </p:nvSpPr>
          <p:spPr>
            <a:xfrm>
              <a:off x="-5185800" y="3636300"/>
              <a:ext cx="16250" cy="16300"/>
            </a:xfrm>
            <a:custGeom>
              <a:avLst/>
              <a:gdLst/>
              <a:ahLst/>
              <a:cxnLst/>
              <a:rect l="l" t="t" r="r" b="b"/>
              <a:pathLst>
                <a:path w="650" h="652" extrusionOk="0">
                  <a:moveTo>
                    <a:pt x="335" y="0"/>
                  </a:moveTo>
                  <a:cubicBezTo>
                    <a:pt x="252" y="0"/>
                    <a:pt x="167" y="32"/>
                    <a:pt x="102" y="95"/>
                  </a:cubicBezTo>
                  <a:cubicBezTo>
                    <a:pt x="34" y="157"/>
                    <a:pt x="1" y="234"/>
                    <a:pt x="1" y="321"/>
                  </a:cubicBezTo>
                  <a:cubicBezTo>
                    <a:pt x="1" y="397"/>
                    <a:pt x="30" y="483"/>
                    <a:pt x="96" y="545"/>
                  </a:cubicBezTo>
                  <a:cubicBezTo>
                    <a:pt x="160" y="613"/>
                    <a:pt x="246" y="647"/>
                    <a:pt x="322" y="651"/>
                  </a:cubicBezTo>
                  <a:cubicBezTo>
                    <a:pt x="404" y="651"/>
                    <a:pt x="481" y="618"/>
                    <a:pt x="557" y="556"/>
                  </a:cubicBezTo>
                  <a:cubicBezTo>
                    <a:pt x="610" y="493"/>
                    <a:pt x="649" y="407"/>
                    <a:pt x="649" y="330"/>
                  </a:cubicBezTo>
                  <a:cubicBezTo>
                    <a:pt x="649" y="244"/>
                    <a:pt x="615" y="166"/>
                    <a:pt x="552" y="90"/>
                  </a:cubicBezTo>
                  <a:cubicBezTo>
                    <a:pt x="495" y="31"/>
                    <a:pt x="41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52" name="Google Shape;8652;p33"/>
            <p:cNvSpPr/>
            <p:nvPr/>
          </p:nvSpPr>
          <p:spPr>
            <a:xfrm>
              <a:off x="-5154000" y="3669250"/>
              <a:ext cx="16325" cy="16100"/>
            </a:xfrm>
            <a:custGeom>
              <a:avLst/>
              <a:gdLst/>
              <a:ahLst/>
              <a:cxnLst/>
              <a:rect l="l" t="t" r="r" b="b"/>
              <a:pathLst>
                <a:path w="653" h="644" extrusionOk="0">
                  <a:moveTo>
                    <a:pt x="330" y="0"/>
                  </a:moveTo>
                  <a:cubicBezTo>
                    <a:pt x="246" y="0"/>
                    <a:pt x="163" y="31"/>
                    <a:pt x="106" y="91"/>
                  </a:cubicBezTo>
                  <a:cubicBezTo>
                    <a:pt x="48" y="144"/>
                    <a:pt x="5" y="226"/>
                    <a:pt x="0" y="312"/>
                  </a:cubicBezTo>
                  <a:cubicBezTo>
                    <a:pt x="0" y="398"/>
                    <a:pt x="33" y="475"/>
                    <a:pt x="97" y="542"/>
                  </a:cubicBezTo>
                  <a:cubicBezTo>
                    <a:pt x="159" y="609"/>
                    <a:pt x="235" y="638"/>
                    <a:pt x="321" y="644"/>
                  </a:cubicBezTo>
                  <a:cubicBezTo>
                    <a:pt x="408" y="644"/>
                    <a:pt x="494" y="615"/>
                    <a:pt x="562" y="547"/>
                  </a:cubicBezTo>
                  <a:cubicBezTo>
                    <a:pt x="615" y="485"/>
                    <a:pt x="648" y="408"/>
                    <a:pt x="648" y="321"/>
                  </a:cubicBezTo>
                  <a:cubicBezTo>
                    <a:pt x="653" y="235"/>
                    <a:pt x="620" y="148"/>
                    <a:pt x="567" y="97"/>
                  </a:cubicBezTo>
                  <a:cubicBezTo>
                    <a:pt x="501" y="31"/>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53" name="Google Shape;8653;p33"/>
            <p:cNvSpPr/>
            <p:nvPr/>
          </p:nvSpPr>
          <p:spPr>
            <a:xfrm>
              <a:off x="-5121850" y="3702000"/>
              <a:ext cx="16200" cy="16075"/>
            </a:xfrm>
            <a:custGeom>
              <a:avLst/>
              <a:gdLst/>
              <a:ahLst/>
              <a:cxnLst/>
              <a:rect l="l" t="t" r="r" b="b"/>
              <a:pathLst>
                <a:path w="648" h="643" extrusionOk="0">
                  <a:moveTo>
                    <a:pt x="327" y="0"/>
                  </a:moveTo>
                  <a:cubicBezTo>
                    <a:pt x="240" y="0"/>
                    <a:pt x="151" y="31"/>
                    <a:pt x="91" y="91"/>
                  </a:cubicBezTo>
                  <a:cubicBezTo>
                    <a:pt x="34" y="144"/>
                    <a:pt x="0" y="231"/>
                    <a:pt x="0" y="317"/>
                  </a:cubicBezTo>
                  <a:cubicBezTo>
                    <a:pt x="0" y="403"/>
                    <a:pt x="29" y="479"/>
                    <a:pt x="82" y="543"/>
                  </a:cubicBezTo>
                  <a:cubicBezTo>
                    <a:pt x="149" y="609"/>
                    <a:pt x="221" y="643"/>
                    <a:pt x="322" y="643"/>
                  </a:cubicBezTo>
                  <a:cubicBezTo>
                    <a:pt x="408" y="643"/>
                    <a:pt x="480" y="614"/>
                    <a:pt x="547" y="552"/>
                  </a:cubicBezTo>
                  <a:cubicBezTo>
                    <a:pt x="614" y="485"/>
                    <a:pt x="647" y="413"/>
                    <a:pt x="647" y="326"/>
                  </a:cubicBezTo>
                  <a:cubicBezTo>
                    <a:pt x="647" y="240"/>
                    <a:pt x="605" y="153"/>
                    <a:pt x="552" y="96"/>
                  </a:cubicBezTo>
                  <a:cubicBezTo>
                    <a:pt x="499" y="31"/>
                    <a:pt x="414"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54" name="Google Shape;8654;p33"/>
            <p:cNvSpPr/>
            <p:nvPr/>
          </p:nvSpPr>
          <p:spPr>
            <a:xfrm>
              <a:off x="-5090075" y="3734875"/>
              <a:ext cx="16350" cy="15975"/>
            </a:xfrm>
            <a:custGeom>
              <a:avLst/>
              <a:gdLst/>
              <a:ahLst/>
              <a:cxnLst/>
              <a:rect l="l" t="t" r="r" b="b"/>
              <a:pathLst>
                <a:path w="654" h="639" extrusionOk="0">
                  <a:moveTo>
                    <a:pt x="321" y="0"/>
                  </a:moveTo>
                  <a:cubicBezTo>
                    <a:pt x="239" y="0"/>
                    <a:pt x="157" y="29"/>
                    <a:pt x="92" y="86"/>
                  </a:cubicBezTo>
                  <a:cubicBezTo>
                    <a:pt x="39" y="149"/>
                    <a:pt x="5" y="235"/>
                    <a:pt x="5" y="311"/>
                  </a:cubicBezTo>
                  <a:cubicBezTo>
                    <a:pt x="1" y="398"/>
                    <a:pt x="34" y="475"/>
                    <a:pt x="96" y="552"/>
                  </a:cubicBezTo>
                  <a:cubicBezTo>
                    <a:pt x="159" y="604"/>
                    <a:pt x="235" y="638"/>
                    <a:pt x="322" y="638"/>
                  </a:cubicBezTo>
                  <a:cubicBezTo>
                    <a:pt x="327" y="639"/>
                    <a:pt x="332" y="639"/>
                    <a:pt x="338" y="639"/>
                  </a:cubicBezTo>
                  <a:cubicBezTo>
                    <a:pt x="418" y="639"/>
                    <a:pt x="490" y="606"/>
                    <a:pt x="562" y="546"/>
                  </a:cubicBezTo>
                  <a:cubicBezTo>
                    <a:pt x="614" y="484"/>
                    <a:pt x="649" y="408"/>
                    <a:pt x="649" y="322"/>
                  </a:cubicBezTo>
                  <a:cubicBezTo>
                    <a:pt x="653" y="244"/>
                    <a:pt x="620" y="158"/>
                    <a:pt x="557" y="96"/>
                  </a:cubicBezTo>
                  <a:cubicBezTo>
                    <a:pt x="491" y="32"/>
                    <a:pt x="406"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55" name="Google Shape;8655;p33"/>
            <p:cNvSpPr/>
            <p:nvPr/>
          </p:nvSpPr>
          <p:spPr>
            <a:xfrm>
              <a:off x="-5058175" y="3767700"/>
              <a:ext cx="16225" cy="15875"/>
            </a:xfrm>
            <a:custGeom>
              <a:avLst/>
              <a:gdLst/>
              <a:ahLst/>
              <a:cxnLst/>
              <a:rect l="l" t="t" r="r" b="b"/>
              <a:pathLst>
                <a:path w="649" h="635" extrusionOk="0">
                  <a:moveTo>
                    <a:pt x="317" y="0"/>
                  </a:moveTo>
                  <a:cubicBezTo>
                    <a:pt x="235" y="0"/>
                    <a:pt x="154" y="28"/>
                    <a:pt x="102" y="83"/>
                  </a:cubicBezTo>
                  <a:cubicBezTo>
                    <a:pt x="35" y="150"/>
                    <a:pt x="0" y="236"/>
                    <a:pt x="0" y="322"/>
                  </a:cubicBezTo>
                  <a:cubicBezTo>
                    <a:pt x="0" y="409"/>
                    <a:pt x="29" y="481"/>
                    <a:pt x="97" y="548"/>
                  </a:cubicBezTo>
                  <a:cubicBezTo>
                    <a:pt x="150" y="601"/>
                    <a:pt x="231" y="634"/>
                    <a:pt x="317" y="634"/>
                  </a:cubicBezTo>
                  <a:cubicBezTo>
                    <a:pt x="322" y="635"/>
                    <a:pt x="328" y="635"/>
                    <a:pt x="333" y="635"/>
                  </a:cubicBezTo>
                  <a:cubicBezTo>
                    <a:pt x="414" y="635"/>
                    <a:pt x="493" y="602"/>
                    <a:pt x="547" y="553"/>
                  </a:cubicBezTo>
                  <a:cubicBezTo>
                    <a:pt x="615" y="491"/>
                    <a:pt x="644" y="419"/>
                    <a:pt x="649" y="333"/>
                  </a:cubicBezTo>
                  <a:cubicBezTo>
                    <a:pt x="649" y="246"/>
                    <a:pt x="620" y="160"/>
                    <a:pt x="562" y="102"/>
                  </a:cubicBezTo>
                  <a:cubicBezTo>
                    <a:pt x="502" y="34"/>
                    <a:pt x="409"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56" name="Google Shape;8656;p33"/>
            <p:cNvSpPr/>
            <p:nvPr/>
          </p:nvSpPr>
          <p:spPr>
            <a:xfrm>
              <a:off x="-5026375" y="3800500"/>
              <a:ext cx="16200" cy="16175"/>
            </a:xfrm>
            <a:custGeom>
              <a:avLst/>
              <a:gdLst/>
              <a:ahLst/>
              <a:cxnLst/>
              <a:rect l="l" t="t" r="r" b="b"/>
              <a:pathLst>
                <a:path w="648" h="647" extrusionOk="0">
                  <a:moveTo>
                    <a:pt x="322" y="1"/>
                  </a:moveTo>
                  <a:cubicBezTo>
                    <a:pt x="240" y="1"/>
                    <a:pt x="157" y="32"/>
                    <a:pt x="92" y="95"/>
                  </a:cubicBezTo>
                  <a:cubicBezTo>
                    <a:pt x="39" y="157"/>
                    <a:pt x="5" y="234"/>
                    <a:pt x="5" y="321"/>
                  </a:cubicBezTo>
                  <a:cubicBezTo>
                    <a:pt x="1" y="397"/>
                    <a:pt x="34" y="469"/>
                    <a:pt x="96" y="546"/>
                  </a:cubicBezTo>
                  <a:cubicBezTo>
                    <a:pt x="159" y="613"/>
                    <a:pt x="236" y="647"/>
                    <a:pt x="322" y="647"/>
                  </a:cubicBezTo>
                  <a:cubicBezTo>
                    <a:pt x="408" y="647"/>
                    <a:pt x="495" y="618"/>
                    <a:pt x="548" y="556"/>
                  </a:cubicBezTo>
                  <a:cubicBezTo>
                    <a:pt x="615" y="489"/>
                    <a:pt x="648" y="416"/>
                    <a:pt x="648" y="330"/>
                  </a:cubicBezTo>
                  <a:cubicBezTo>
                    <a:pt x="648" y="244"/>
                    <a:pt x="619" y="157"/>
                    <a:pt x="557" y="104"/>
                  </a:cubicBezTo>
                  <a:cubicBezTo>
                    <a:pt x="495" y="36"/>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57" name="Google Shape;8657;p33"/>
            <p:cNvSpPr/>
            <p:nvPr/>
          </p:nvSpPr>
          <p:spPr>
            <a:xfrm>
              <a:off x="-4994475" y="3833425"/>
              <a:ext cx="16200" cy="16025"/>
            </a:xfrm>
            <a:custGeom>
              <a:avLst/>
              <a:gdLst/>
              <a:ahLst/>
              <a:cxnLst/>
              <a:rect l="l" t="t" r="r" b="b"/>
              <a:pathLst>
                <a:path w="648" h="641" extrusionOk="0">
                  <a:moveTo>
                    <a:pt x="326" y="1"/>
                  </a:moveTo>
                  <a:cubicBezTo>
                    <a:pt x="240" y="1"/>
                    <a:pt x="155" y="30"/>
                    <a:pt x="101" y="87"/>
                  </a:cubicBezTo>
                  <a:cubicBezTo>
                    <a:pt x="34" y="140"/>
                    <a:pt x="1" y="227"/>
                    <a:pt x="1" y="313"/>
                  </a:cubicBezTo>
                  <a:cubicBezTo>
                    <a:pt x="1" y="399"/>
                    <a:pt x="29" y="477"/>
                    <a:pt x="96" y="539"/>
                  </a:cubicBezTo>
                  <a:cubicBezTo>
                    <a:pt x="158" y="606"/>
                    <a:pt x="231" y="640"/>
                    <a:pt x="317" y="640"/>
                  </a:cubicBezTo>
                  <a:cubicBezTo>
                    <a:pt x="323" y="640"/>
                    <a:pt x="328" y="640"/>
                    <a:pt x="333" y="640"/>
                  </a:cubicBezTo>
                  <a:cubicBezTo>
                    <a:pt x="414" y="640"/>
                    <a:pt x="494" y="607"/>
                    <a:pt x="557" y="548"/>
                  </a:cubicBezTo>
                  <a:cubicBezTo>
                    <a:pt x="610" y="486"/>
                    <a:pt x="643" y="410"/>
                    <a:pt x="648" y="323"/>
                  </a:cubicBezTo>
                  <a:cubicBezTo>
                    <a:pt x="648" y="237"/>
                    <a:pt x="614" y="151"/>
                    <a:pt x="561" y="98"/>
                  </a:cubicBezTo>
                  <a:cubicBezTo>
                    <a:pt x="503" y="32"/>
                    <a:pt x="414"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58" name="Google Shape;8658;p33"/>
            <p:cNvSpPr/>
            <p:nvPr/>
          </p:nvSpPr>
          <p:spPr>
            <a:xfrm>
              <a:off x="-4962700" y="3866275"/>
              <a:ext cx="16575" cy="16000"/>
            </a:xfrm>
            <a:custGeom>
              <a:avLst/>
              <a:gdLst/>
              <a:ahLst/>
              <a:cxnLst/>
              <a:rect l="l" t="t" r="r" b="b"/>
              <a:pathLst>
                <a:path w="663" h="640" extrusionOk="0">
                  <a:moveTo>
                    <a:pt x="330" y="1"/>
                  </a:moveTo>
                  <a:cubicBezTo>
                    <a:pt x="245" y="1"/>
                    <a:pt x="161" y="30"/>
                    <a:pt x="102" y="88"/>
                  </a:cubicBezTo>
                  <a:cubicBezTo>
                    <a:pt x="49" y="151"/>
                    <a:pt x="5" y="223"/>
                    <a:pt x="1" y="309"/>
                  </a:cubicBezTo>
                  <a:cubicBezTo>
                    <a:pt x="1" y="396"/>
                    <a:pt x="45" y="472"/>
                    <a:pt x="107" y="549"/>
                  </a:cubicBezTo>
                  <a:cubicBezTo>
                    <a:pt x="169" y="602"/>
                    <a:pt x="246" y="635"/>
                    <a:pt x="332" y="640"/>
                  </a:cubicBezTo>
                  <a:cubicBezTo>
                    <a:pt x="408" y="640"/>
                    <a:pt x="495" y="607"/>
                    <a:pt x="557" y="544"/>
                  </a:cubicBezTo>
                  <a:cubicBezTo>
                    <a:pt x="625" y="482"/>
                    <a:pt x="658" y="405"/>
                    <a:pt x="658" y="319"/>
                  </a:cubicBezTo>
                  <a:cubicBezTo>
                    <a:pt x="663" y="232"/>
                    <a:pt x="620" y="161"/>
                    <a:pt x="567" y="93"/>
                  </a:cubicBezTo>
                  <a:cubicBezTo>
                    <a:pt x="506" y="32"/>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59" name="Google Shape;8659;p33"/>
            <p:cNvSpPr/>
            <p:nvPr/>
          </p:nvSpPr>
          <p:spPr>
            <a:xfrm>
              <a:off x="-4930525" y="3899075"/>
              <a:ext cx="16200" cy="15975"/>
            </a:xfrm>
            <a:custGeom>
              <a:avLst/>
              <a:gdLst/>
              <a:ahLst/>
              <a:cxnLst/>
              <a:rect l="l" t="t" r="r" b="b"/>
              <a:pathLst>
                <a:path w="648" h="639" extrusionOk="0">
                  <a:moveTo>
                    <a:pt x="321" y="1"/>
                  </a:moveTo>
                  <a:cubicBezTo>
                    <a:pt x="238" y="1"/>
                    <a:pt x="155" y="30"/>
                    <a:pt x="91" y="87"/>
                  </a:cubicBezTo>
                  <a:cubicBezTo>
                    <a:pt x="33" y="149"/>
                    <a:pt x="0" y="225"/>
                    <a:pt x="0" y="311"/>
                  </a:cubicBezTo>
                  <a:cubicBezTo>
                    <a:pt x="0" y="398"/>
                    <a:pt x="29" y="484"/>
                    <a:pt x="82" y="537"/>
                  </a:cubicBezTo>
                  <a:cubicBezTo>
                    <a:pt x="149" y="605"/>
                    <a:pt x="235" y="638"/>
                    <a:pt x="317" y="638"/>
                  </a:cubicBezTo>
                  <a:cubicBezTo>
                    <a:pt x="403" y="638"/>
                    <a:pt x="479" y="610"/>
                    <a:pt x="547" y="547"/>
                  </a:cubicBezTo>
                  <a:cubicBezTo>
                    <a:pt x="609" y="490"/>
                    <a:pt x="647" y="403"/>
                    <a:pt x="647" y="322"/>
                  </a:cubicBezTo>
                  <a:cubicBezTo>
                    <a:pt x="647" y="244"/>
                    <a:pt x="614" y="158"/>
                    <a:pt x="552" y="91"/>
                  </a:cubicBezTo>
                  <a:cubicBezTo>
                    <a:pt x="489" y="31"/>
                    <a:pt x="405"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60" name="Google Shape;8660;p33"/>
            <p:cNvSpPr/>
            <p:nvPr/>
          </p:nvSpPr>
          <p:spPr>
            <a:xfrm>
              <a:off x="-4898750" y="3931900"/>
              <a:ext cx="16200" cy="16250"/>
            </a:xfrm>
            <a:custGeom>
              <a:avLst/>
              <a:gdLst/>
              <a:ahLst/>
              <a:cxnLst/>
              <a:rect l="l" t="t" r="r" b="b"/>
              <a:pathLst>
                <a:path w="648" h="650" extrusionOk="0">
                  <a:moveTo>
                    <a:pt x="329" y="0"/>
                  </a:moveTo>
                  <a:cubicBezTo>
                    <a:pt x="245" y="0"/>
                    <a:pt x="161" y="30"/>
                    <a:pt x="100" y="92"/>
                  </a:cubicBezTo>
                  <a:cubicBezTo>
                    <a:pt x="38" y="145"/>
                    <a:pt x="5" y="232"/>
                    <a:pt x="0" y="318"/>
                  </a:cubicBezTo>
                  <a:cubicBezTo>
                    <a:pt x="0" y="395"/>
                    <a:pt x="34" y="481"/>
                    <a:pt x="96" y="548"/>
                  </a:cubicBezTo>
                  <a:cubicBezTo>
                    <a:pt x="158" y="610"/>
                    <a:pt x="235" y="645"/>
                    <a:pt x="322" y="650"/>
                  </a:cubicBezTo>
                  <a:cubicBezTo>
                    <a:pt x="408" y="650"/>
                    <a:pt x="494" y="606"/>
                    <a:pt x="547" y="553"/>
                  </a:cubicBezTo>
                  <a:cubicBezTo>
                    <a:pt x="614" y="491"/>
                    <a:pt x="647" y="415"/>
                    <a:pt x="647" y="328"/>
                  </a:cubicBezTo>
                  <a:cubicBezTo>
                    <a:pt x="647" y="242"/>
                    <a:pt x="619" y="156"/>
                    <a:pt x="556" y="88"/>
                  </a:cubicBezTo>
                  <a:cubicBezTo>
                    <a:pt x="497" y="30"/>
                    <a:pt x="413"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61" name="Google Shape;8661;p33"/>
            <p:cNvSpPr/>
            <p:nvPr/>
          </p:nvSpPr>
          <p:spPr>
            <a:xfrm>
              <a:off x="-4866850" y="3964775"/>
              <a:ext cx="16225" cy="16100"/>
            </a:xfrm>
            <a:custGeom>
              <a:avLst/>
              <a:gdLst/>
              <a:ahLst/>
              <a:cxnLst/>
              <a:rect l="l" t="t" r="r" b="b"/>
              <a:pathLst>
                <a:path w="649" h="644" extrusionOk="0">
                  <a:moveTo>
                    <a:pt x="325" y="0"/>
                  </a:moveTo>
                  <a:cubicBezTo>
                    <a:pt x="240" y="0"/>
                    <a:pt x="156" y="29"/>
                    <a:pt x="101" y="83"/>
                  </a:cubicBezTo>
                  <a:cubicBezTo>
                    <a:pt x="44" y="145"/>
                    <a:pt x="0" y="227"/>
                    <a:pt x="0" y="313"/>
                  </a:cubicBezTo>
                  <a:cubicBezTo>
                    <a:pt x="0" y="400"/>
                    <a:pt x="39" y="476"/>
                    <a:pt x="91" y="544"/>
                  </a:cubicBezTo>
                  <a:cubicBezTo>
                    <a:pt x="159" y="610"/>
                    <a:pt x="230" y="644"/>
                    <a:pt x="317" y="644"/>
                  </a:cubicBezTo>
                  <a:cubicBezTo>
                    <a:pt x="414" y="644"/>
                    <a:pt x="490" y="601"/>
                    <a:pt x="547" y="548"/>
                  </a:cubicBezTo>
                  <a:cubicBezTo>
                    <a:pt x="609" y="495"/>
                    <a:pt x="644" y="409"/>
                    <a:pt x="648" y="322"/>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62" name="Google Shape;8662;p33"/>
            <p:cNvSpPr/>
            <p:nvPr/>
          </p:nvSpPr>
          <p:spPr>
            <a:xfrm>
              <a:off x="-4835075" y="3997575"/>
              <a:ext cx="16225" cy="16075"/>
            </a:xfrm>
            <a:custGeom>
              <a:avLst/>
              <a:gdLst/>
              <a:ahLst/>
              <a:cxnLst/>
              <a:rect l="l" t="t" r="r" b="b"/>
              <a:pathLst>
                <a:path w="649" h="643" extrusionOk="0">
                  <a:moveTo>
                    <a:pt x="329" y="1"/>
                  </a:moveTo>
                  <a:cubicBezTo>
                    <a:pt x="248" y="1"/>
                    <a:pt x="167" y="30"/>
                    <a:pt x="102" y="91"/>
                  </a:cubicBezTo>
                  <a:cubicBezTo>
                    <a:pt x="40" y="153"/>
                    <a:pt x="6" y="229"/>
                    <a:pt x="0" y="315"/>
                  </a:cubicBezTo>
                  <a:cubicBezTo>
                    <a:pt x="0" y="401"/>
                    <a:pt x="35" y="479"/>
                    <a:pt x="106" y="551"/>
                  </a:cubicBezTo>
                  <a:cubicBezTo>
                    <a:pt x="159" y="609"/>
                    <a:pt x="246" y="642"/>
                    <a:pt x="323" y="642"/>
                  </a:cubicBezTo>
                  <a:cubicBezTo>
                    <a:pt x="409" y="642"/>
                    <a:pt x="485" y="613"/>
                    <a:pt x="558" y="551"/>
                  </a:cubicBezTo>
                  <a:cubicBezTo>
                    <a:pt x="615" y="483"/>
                    <a:pt x="649" y="412"/>
                    <a:pt x="649" y="325"/>
                  </a:cubicBezTo>
                  <a:cubicBezTo>
                    <a:pt x="649" y="239"/>
                    <a:pt x="620" y="162"/>
                    <a:pt x="567" y="95"/>
                  </a:cubicBezTo>
                  <a:cubicBezTo>
                    <a:pt x="500" y="33"/>
                    <a:pt x="41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63" name="Google Shape;8663;p33"/>
            <p:cNvSpPr/>
            <p:nvPr/>
          </p:nvSpPr>
          <p:spPr>
            <a:xfrm>
              <a:off x="-5183750" y="3474550"/>
              <a:ext cx="16350" cy="16125"/>
            </a:xfrm>
            <a:custGeom>
              <a:avLst/>
              <a:gdLst/>
              <a:ahLst/>
              <a:cxnLst/>
              <a:rect l="l" t="t" r="r" b="b"/>
              <a:pathLst>
                <a:path w="654" h="645" extrusionOk="0">
                  <a:moveTo>
                    <a:pt x="328" y="1"/>
                  </a:moveTo>
                  <a:cubicBezTo>
                    <a:pt x="242" y="1"/>
                    <a:pt x="157" y="30"/>
                    <a:pt x="101" y="83"/>
                  </a:cubicBezTo>
                  <a:cubicBezTo>
                    <a:pt x="49" y="135"/>
                    <a:pt x="5" y="221"/>
                    <a:pt x="1" y="318"/>
                  </a:cubicBezTo>
                  <a:cubicBezTo>
                    <a:pt x="1" y="405"/>
                    <a:pt x="34" y="481"/>
                    <a:pt x="96" y="544"/>
                  </a:cubicBezTo>
                  <a:cubicBezTo>
                    <a:pt x="158" y="611"/>
                    <a:pt x="236" y="644"/>
                    <a:pt x="322" y="644"/>
                  </a:cubicBezTo>
                  <a:cubicBezTo>
                    <a:pt x="327" y="644"/>
                    <a:pt x="332" y="644"/>
                    <a:pt x="338" y="644"/>
                  </a:cubicBezTo>
                  <a:cubicBezTo>
                    <a:pt x="419" y="644"/>
                    <a:pt x="498" y="611"/>
                    <a:pt x="548" y="553"/>
                  </a:cubicBezTo>
                  <a:cubicBezTo>
                    <a:pt x="614" y="491"/>
                    <a:pt x="648" y="414"/>
                    <a:pt x="648" y="327"/>
                  </a:cubicBezTo>
                  <a:cubicBezTo>
                    <a:pt x="654" y="232"/>
                    <a:pt x="619" y="145"/>
                    <a:pt x="557" y="88"/>
                  </a:cubicBezTo>
                  <a:cubicBezTo>
                    <a:pt x="498" y="29"/>
                    <a:pt x="412"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64" name="Google Shape;8664;p33"/>
            <p:cNvSpPr/>
            <p:nvPr/>
          </p:nvSpPr>
          <p:spPr>
            <a:xfrm>
              <a:off x="-5151850" y="3507350"/>
              <a:ext cx="16225" cy="16200"/>
            </a:xfrm>
            <a:custGeom>
              <a:avLst/>
              <a:gdLst/>
              <a:ahLst/>
              <a:cxnLst/>
              <a:rect l="l" t="t" r="r" b="b"/>
              <a:pathLst>
                <a:path w="649" h="648" extrusionOk="0">
                  <a:moveTo>
                    <a:pt x="329" y="0"/>
                  </a:moveTo>
                  <a:cubicBezTo>
                    <a:pt x="247" y="0"/>
                    <a:pt x="165" y="32"/>
                    <a:pt x="102" y="96"/>
                  </a:cubicBezTo>
                  <a:cubicBezTo>
                    <a:pt x="34" y="158"/>
                    <a:pt x="0" y="229"/>
                    <a:pt x="0" y="315"/>
                  </a:cubicBezTo>
                  <a:cubicBezTo>
                    <a:pt x="0" y="393"/>
                    <a:pt x="29" y="479"/>
                    <a:pt x="91" y="546"/>
                  </a:cubicBezTo>
                  <a:cubicBezTo>
                    <a:pt x="159" y="608"/>
                    <a:pt x="246" y="642"/>
                    <a:pt x="317" y="647"/>
                  </a:cubicBezTo>
                  <a:cubicBezTo>
                    <a:pt x="403" y="647"/>
                    <a:pt x="481" y="614"/>
                    <a:pt x="558" y="550"/>
                  </a:cubicBezTo>
                  <a:cubicBezTo>
                    <a:pt x="610" y="488"/>
                    <a:pt x="649" y="402"/>
                    <a:pt x="649" y="326"/>
                  </a:cubicBezTo>
                  <a:cubicBezTo>
                    <a:pt x="649" y="239"/>
                    <a:pt x="615" y="162"/>
                    <a:pt x="562" y="100"/>
                  </a:cubicBezTo>
                  <a:cubicBezTo>
                    <a:pt x="499" y="34"/>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65" name="Google Shape;8665;p33"/>
            <p:cNvSpPr/>
            <p:nvPr/>
          </p:nvSpPr>
          <p:spPr>
            <a:xfrm>
              <a:off x="-5120075" y="3540100"/>
              <a:ext cx="16575" cy="16175"/>
            </a:xfrm>
            <a:custGeom>
              <a:avLst/>
              <a:gdLst/>
              <a:ahLst/>
              <a:cxnLst/>
              <a:rect l="l" t="t" r="r" b="b"/>
              <a:pathLst>
                <a:path w="663" h="647" extrusionOk="0">
                  <a:moveTo>
                    <a:pt x="332" y="0"/>
                  </a:moveTo>
                  <a:cubicBezTo>
                    <a:pt x="250" y="0"/>
                    <a:pt x="168" y="31"/>
                    <a:pt x="102" y="95"/>
                  </a:cubicBezTo>
                  <a:cubicBezTo>
                    <a:pt x="40" y="157"/>
                    <a:pt x="6" y="234"/>
                    <a:pt x="1" y="320"/>
                  </a:cubicBezTo>
                  <a:cubicBezTo>
                    <a:pt x="1" y="407"/>
                    <a:pt x="35" y="478"/>
                    <a:pt x="107" y="555"/>
                  </a:cubicBezTo>
                  <a:cubicBezTo>
                    <a:pt x="169" y="613"/>
                    <a:pt x="246" y="646"/>
                    <a:pt x="332" y="646"/>
                  </a:cubicBezTo>
                  <a:cubicBezTo>
                    <a:pt x="409" y="646"/>
                    <a:pt x="496" y="618"/>
                    <a:pt x="558" y="551"/>
                  </a:cubicBezTo>
                  <a:cubicBezTo>
                    <a:pt x="625" y="489"/>
                    <a:pt x="658" y="416"/>
                    <a:pt x="658" y="330"/>
                  </a:cubicBezTo>
                  <a:cubicBezTo>
                    <a:pt x="663" y="243"/>
                    <a:pt x="629" y="167"/>
                    <a:pt x="567" y="99"/>
                  </a:cubicBezTo>
                  <a:cubicBezTo>
                    <a:pt x="502" y="34"/>
                    <a:pt x="417"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66" name="Google Shape;8666;p33"/>
            <p:cNvSpPr/>
            <p:nvPr/>
          </p:nvSpPr>
          <p:spPr>
            <a:xfrm>
              <a:off x="-5087925" y="3573100"/>
              <a:ext cx="16250" cy="15950"/>
            </a:xfrm>
            <a:custGeom>
              <a:avLst/>
              <a:gdLst/>
              <a:ahLst/>
              <a:cxnLst/>
              <a:rect l="l" t="t" r="r" b="b"/>
              <a:pathLst>
                <a:path w="650" h="638" extrusionOk="0">
                  <a:moveTo>
                    <a:pt x="314" y="1"/>
                  </a:moveTo>
                  <a:cubicBezTo>
                    <a:pt x="232" y="1"/>
                    <a:pt x="150" y="30"/>
                    <a:pt x="92" y="85"/>
                  </a:cubicBezTo>
                  <a:cubicBezTo>
                    <a:pt x="34" y="147"/>
                    <a:pt x="1" y="234"/>
                    <a:pt x="1" y="310"/>
                  </a:cubicBezTo>
                  <a:cubicBezTo>
                    <a:pt x="1" y="396"/>
                    <a:pt x="30" y="473"/>
                    <a:pt x="96" y="550"/>
                  </a:cubicBezTo>
                  <a:cubicBezTo>
                    <a:pt x="160" y="603"/>
                    <a:pt x="231" y="637"/>
                    <a:pt x="318" y="637"/>
                  </a:cubicBezTo>
                  <a:cubicBezTo>
                    <a:pt x="323" y="637"/>
                    <a:pt x="328" y="637"/>
                    <a:pt x="333" y="637"/>
                  </a:cubicBezTo>
                  <a:cubicBezTo>
                    <a:pt x="413" y="637"/>
                    <a:pt x="485" y="604"/>
                    <a:pt x="548" y="546"/>
                  </a:cubicBezTo>
                  <a:cubicBezTo>
                    <a:pt x="615" y="493"/>
                    <a:pt x="643" y="406"/>
                    <a:pt x="649" y="320"/>
                  </a:cubicBezTo>
                  <a:cubicBezTo>
                    <a:pt x="649" y="234"/>
                    <a:pt x="605" y="147"/>
                    <a:pt x="552" y="104"/>
                  </a:cubicBezTo>
                  <a:cubicBezTo>
                    <a:pt x="493" y="34"/>
                    <a:pt x="403"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67" name="Google Shape;8667;p33"/>
            <p:cNvSpPr/>
            <p:nvPr/>
          </p:nvSpPr>
          <p:spPr>
            <a:xfrm>
              <a:off x="-5056125" y="3605875"/>
              <a:ext cx="16225" cy="15900"/>
            </a:xfrm>
            <a:custGeom>
              <a:avLst/>
              <a:gdLst/>
              <a:ahLst/>
              <a:cxnLst/>
              <a:rect l="l" t="t" r="r" b="b"/>
              <a:pathLst>
                <a:path w="649" h="636" extrusionOk="0">
                  <a:moveTo>
                    <a:pt x="319" y="1"/>
                  </a:moveTo>
                  <a:cubicBezTo>
                    <a:pt x="236" y="1"/>
                    <a:pt x="154" y="29"/>
                    <a:pt x="101" y="83"/>
                  </a:cubicBezTo>
                  <a:cubicBezTo>
                    <a:pt x="39" y="150"/>
                    <a:pt x="5" y="237"/>
                    <a:pt x="5" y="309"/>
                  </a:cubicBezTo>
                  <a:cubicBezTo>
                    <a:pt x="0" y="395"/>
                    <a:pt x="34" y="473"/>
                    <a:pt x="97" y="549"/>
                  </a:cubicBezTo>
                  <a:cubicBezTo>
                    <a:pt x="149" y="602"/>
                    <a:pt x="235" y="635"/>
                    <a:pt x="321" y="635"/>
                  </a:cubicBezTo>
                  <a:cubicBezTo>
                    <a:pt x="327" y="635"/>
                    <a:pt x="332" y="635"/>
                    <a:pt x="337" y="635"/>
                  </a:cubicBezTo>
                  <a:cubicBezTo>
                    <a:pt x="418" y="635"/>
                    <a:pt x="497" y="603"/>
                    <a:pt x="547" y="553"/>
                  </a:cubicBezTo>
                  <a:cubicBezTo>
                    <a:pt x="615" y="491"/>
                    <a:pt x="648" y="405"/>
                    <a:pt x="648" y="318"/>
                  </a:cubicBezTo>
                  <a:cubicBezTo>
                    <a:pt x="648" y="232"/>
                    <a:pt x="620" y="156"/>
                    <a:pt x="567" y="103"/>
                  </a:cubicBezTo>
                  <a:cubicBezTo>
                    <a:pt x="506" y="35"/>
                    <a:pt x="41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68" name="Google Shape;8668;p33"/>
            <p:cNvSpPr/>
            <p:nvPr/>
          </p:nvSpPr>
          <p:spPr>
            <a:xfrm>
              <a:off x="-5024200" y="3638700"/>
              <a:ext cx="16200" cy="16175"/>
            </a:xfrm>
            <a:custGeom>
              <a:avLst/>
              <a:gdLst/>
              <a:ahLst/>
              <a:cxnLst/>
              <a:rect l="l" t="t" r="r" b="b"/>
              <a:pathLst>
                <a:path w="648" h="647" extrusionOk="0">
                  <a:moveTo>
                    <a:pt x="332" y="0"/>
                  </a:moveTo>
                  <a:cubicBezTo>
                    <a:pt x="249" y="0"/>
                    <a:pt x="164" y="31"/>
                    <a:pt x="100" y="95"/>
                  </a:cubicBezTo>
                  <a:cubicBezTo>
                    <a:pt x="34" y="157"/>
                    <a:pt x="0" y="234"/>
                    <a:pt x="0" y="320"/>
                  </a:cubicBezTo>
                  <a:cubicBezTo>
                    <a:pt x="0" y="392"/>
                    <a:pt x="29" y="484"/>
                    <a:pt x="96" y="546"/>
                  </a:cubicBezTo>
                  <a:cubicBezTo>
                    <a:pt x="158" y="613"/>
                    <a:pt x="244" y="646"/>
                    <a:pt x="317" y="646"/>
                  </a:cubicBezTo>
                  <a:cubicBezTo>
                    <a:pt x="403" y="646"/>
                    <a:pt x="479" y="617"/>
                    <a:pt x="556" y="555"/>
                  </a:cubicBezTo>
                  <a:cubicBezTo>
                    <a:pt x="609" y="488"/>
                    <a:pt x="643" y="402"/>
                    <a:pt x="647" y="330"/>
                  </a:cubicBezTo>
                  <a:cubicBezTo>
                    <a:pt x="647" y="243"/>
                    <a:pt x="614" y="167"/>
                    <a:pt x="561" y="99"/>
                  </a:cubicBezTo>
                  <a:cubicBezTo>
                    <a:pt x="502" y="34"/>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69" name="Google Shape;8669;p33"/>
            <p:cNvSpPr/>
            <p:nvPr/>
          </p:nvSpPr>
          <p:spPr>
            <a:xfrm>
              <a:off x="-4992425" y="3671450"/>
              <a:ext cx="16200" cy="16175"/>
            </a:xfrm>
            <a:custGeom>
              <a:avLst/>
              <a:gdLst/>
              <a:ahLst/>
              <a:cxnLst/>
              <a:rect l="l" t="t" r="r" b="b"/>
              <a:pathLst>
                <a:path w="648" h="647" extrusionOk="0">
                  <a:moveTo>
                    <a:pt x="332" y="0"/>
                  </a:moveTo>
                  <a:cubicBezTo>
                    <a:pt x="249" y="0"/>
                    <a:pt x="166" y="32"/>
                    <a:pt x="101" y="95"/>
                  </a:cubicBezTo>
                  <a:cubicBezTo>
                    <a:pt x="38" y="162"/>
                    <a:pt x="5" y="233"/>
                    <a:pt x="0" y="320"/>
                  </a:cubicBezTo>
                  <a:cubicBezTo>
                    <a:pt x="0" y="397"/>
                    <a:pt x="34" y="483"/>
                    <a:pt x="96" y="545"/>
                  </a:cubicBezTo>
                  <a:cubicBezTo>
                    <a:pt x="158" y="613"/>
                    <a:pt x="245" y="647"/>
                    <a:pt x="322" y="647"/>
                  </a:cubicBezTo>
                  <a:cubicBezTo>
                    <a:pt x="327" y="647"/>
                    <a:pt x="332" y="647"/>
                    <a:pt x="337" y="647"/>
                  </a:cubicBezTo>
                  <a:cubicBezTo>
                    <a:pt x="418" y="647"/>
                    <a:pt x="498" y="613"/>
                    <a:pt x="557" y="545"/>
                  </a:cubicBezTo>
                  <a:cubicBezTo>
                    <a:pt x="623" y="488"/>
                    <a:pt x="648" y="406"/>
                    <a:pt x="648" y="330"/>
                  </a:cubicBezTo>
                  <a:cubicBezTo>
                    <a:pt x="648" y="244"/>
                    <a:pt x="629" y="166"/>
                    <a:pt x="557" y="89"/>
                  </a:cubicBezTo>
                  <a:cubicBezTo>
                    <a:pt x="493" y="30"/>
                    <a:pt x="413"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70" name="Google Shape;8670;p33"/>
            <p:cNvSpPr/>
            <p:nvPr/>
          </p:nvSpPr>
          <p:spPr>
            <a:xfrm>
              <a:off x="-4960300" y="3704375"/>
              <a:ext cx="16225" cy="16100"/>
            </a:xfrm>
            <a:custGeom>
              <a:avLst/>
              <a:gdLst/>
              <a:ahLst/>
              <a:cxnLst/>
              <a:rect l="l" t="t" r="r" b="b"/>
              <a:pathLst>
                <a:path w="649" h="644" extrusionOk="0">
                  <a:moveTo>
                    <a:pt x="318" y="0"/>
                  </a:moveTo>
                  <a:cubicBezTo>
                    <a:pt x="235" y="0"/>
                    <a:pt x="152" y="30"/>
                    <a:pt x="93" y="87"/>
                  </a:cubicBezTo>
                  <a:cubicBezTo>
                    <a:pt x="35" y="145"/>
                    <a:pt x="0" y="227"/>
                    <a:pt x="0" y="313"/>
                  </a:cubicBezTo>
                  <a:cubicBezTo>
                    <a:pt x="0" y="399"/>
                    <a:pt x="29" y="476"/>
                    <a:pt x="97" y="552"/>
                  </a:cubicBezTo>
                  <a:cubicBezTo>
                    <a:pt x="159" y="605"/>
                    <a:pt x="236" y="639"/>
                    <a:pt x="317" y="643"/>
                  </a:cubicBezTo>
                  <a:cubicBezTo>
                    <a:pt x="394" y="643"/>
                    <a:pt x="481" y="610"/>
                    <a:pt x="547" y="548"/>
                  </a:cubicBezTo>
                  <a:cubicBezTo>
                    <a:pt x="611" y="486"/>
                    <a:pt x="649" y="408"/>
                    <a:pt x="649" y="322"/>
                  </a:cubicBezTo>
                  <a:cubicBezTo>
                    <a:pt x="649" y="236"/>
                    <a:pt x="605" y="149"/>
                    <a:pt x="553" y="96"/>
                  </a:cubicBezTo>
                  <a:cubicBezTo>
                    <a:pt x="490" y="31"/>
                    <a:pt x="4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71" name="Google Shape;8671;p33"/>
            <p:cNvSpPr/>
            <p:nvPr/>
          </p:nvSpPr>
          <p:spPr>
            <a:xfrm>
              <a:off x="-4928500" y="3737225"/>
              <a:ext cx="16325" cy="16000"/>
            </a:xfrm>
            <a:custGeom>
              <a:avLst/>
              <a:gdLst/>
              <a:ahLst/>
              <a:cxnLst/>
              <a:rect l="l" t="t" r="r" b="b"/>
              <a:pathLst>
                <a:path w="653" h="640" extrusionOk="0">
                  <a:moveTo>
                    <a:pt x="321" y="1"/>
                  </a:moveTo>
                  <a:cubicBezTo>
                    <a:pt x="237" y="1"/>
                    <a:pt x="155" y="30"/>
                    <a:pt x="101" y="88"/>
                  </a:cubicBezTo>
                  <a:cubicBezTo>
                    <a:pt x="39" y="150"/>
                    <a:pt x="5" y="228"/>
                    <a:pt x="1" y="314"/>
                  </a:cubicBezTo>
                  <a:cubicBezTo>
                    <a:pt x="1" y="395"/>
                    <a:pt x="34" y="472"/>
                    <a:pt x="96" y="549"/>
                  </a:cubicBezTo>
                  <a:cubicBezTo>
                    <a:pt x="159" y="606"/>
                    <a:pt x="236" y="640"/>
                    <a:pt x="322" y="640"/>
                  </a:cubicBezTo>
                  <a:cubicBezTo>
                    <a:pt x="408" y="640"/>
                    <a:pt x="484" y="611"/>
                    <a:pt x="548" y="549"/>
                  </a:cubicBezTo>
                  <a:cubicBezTo>
                    <a:pt x="615" y="491"/>
                    <a:pt x="648" y="405"/>
                    <a:pt x="648" y="319"/>
                  </a:cubicBezTo>
                  <a:cubicBezTo>
                    <a:pt x="653" y="232"/>
                    <a:pt x="610" y="146"/>
                    <a:pt x="557" y="93"/>
                  </a:cubicBezTo>
                  <a:cubicBezTo>
                    <a:pt x="496"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72" name="Google Shape;8672;p33"/>
            <p:cNvSpPr/>
            <p:nvPr/>
          </p:nvSpPr>
          <p:spPr>
            <a:xfrm>
              <a:off x="-4896600" y="3770050"/>
              <a:ext cx="16200" cy="16300"/>
            </a:xfrm>
            <a:custGeom>
              <a:avLst/>
              <a:gdLst/>
              <a:ahLst/>
              <a:cxnLst/>
              <a:rect l="l" t="t" r="r" b="b"/>
              <a:pathLst>
                <a:path w="648" h="652" extrusionOk="0">
                  <a:moveTo>
                    <a:pt x="318" y="0"/>
                  </a:moveTo>
                  <a:cubicBezTo>
                    <a:pt x="236" y="0"/>
                    <a:pt x="154" y="29"/>
                    <a:pt x="101" y="84"/>
                  </a:cubicBezTo>
                  <a:cubicBezTo>
                    <a:pt x="34" y="147"/>
                    <a:pt x="1" y="233"/>
                    <a:pt x="1" y="310"/>
                  </a:cubicBezTo>
                  <a:cubicBezTo>
                    <a:pt x="1" y="406"/>
                    <a:pt x="29" y="483"/>
                    <a:pt x="92" y="545"/>
                  </a:cubicBezTo>
                  <a:cubicBezTo>
                    <a:pt x="145" y="603"/>
                    <a:pt x="231" y="646"/>
                    <a:pt x="317" y="651"/>
                  </a:cubicBezTo>
                  <a:cubicBezTo>
                    <a:pt x="404" y="651"/>
                    <a:pt x="490" y="607"/>
                    <a:pt x="548" y="555"/>
                  </a:cubicBezTo>
                  <a:cubicBezTo>
                    <a:pt x="610" y="492"/>
                    <a:pt x="643" y="416"/>
                    <a:pt x="648" y="319"/>
                  </a:cubicBezTo>
                  <a:cubicBezTo>
                    <a:pt x="648" y="243"/>
                    <a:pt x="614" y="157"/>
                    <a:pt x="552" y="104"/>
                  </a:cubicBezTo>
                  <a:cubicBezTo>
                    <a:pt x="497" y="34"/>
                    <a:pt x="407"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73" name="Google Shape;8673;p33"/>
            <p:cNvSpPr/>
            <p:nvPr/>
          </p:nvSpPr>
          <p:spPr>
            <a:xfrm>
              <a:off x="-4864825" y="3802975"/>
              <a:ext cx="16250" cy="16100"/>
            </a:xfrm>
            <a:custGeom>
              <a:avLst/>
              <a:gdLst/>
              <a:ahLst/>
              <a:cxnLst/>
              <a:rect l="l" t="t" r="r" b="b"/>
              <a:pathLst>
                <a:path w="650" h="644" extrusionOk="0">
                  <a:moveTo>
                    <a:pt x="333" y="1"/>
                  </a:moveTo>
                  <a:cubicBezTo>
                    <a:pt x="244" y="1"/>
                    <a:pt x="157" y="32"/>
                    <a:pt x="102" y="92"/>
                  </a:cubicBezTo>
                  <a:cubicBezTo>
                    <a:pt x="39" y="145"/>
                    <a:pt x="6" y="226"/>
                    <a:pt x="1" y="313"/>
                  </a:cubicBezTo>
                  <a:cubicBezTo>
                    <a:pt x="1" y="399"/>
                    <a:pt x="34" y="476"/>
                    <a:pt x="96" y="543"/>
                  </a:cubicBezTo>
                  <a:cubicBezTo>
                    <a:pt x="160" y="610"/>
                    <a:pt x="236" y="643"/>
                    <a:pt x="322" y="643"/>
                  </a:cubicBezTo>
                  <a:cubicBezTo>
                    <a:pt x="409" y="643"/>
                    <a:pt x="495" y="614"/>
                    <a:pt x="548" y="548"/>
                  </a:cubicBezTo>
                  <a:cubicBezTo>
                    <a:pt x="615" y="485"/>
                    <a:pt x="649" y="408"/>
                    <a:pt x="649" y="322"/>
                  </a:cubicBezTo>
                  <a:cubicBezTo>
                    <a:pt x="649" y="236"/>
                    <a:pt x="620" y="149"/>
                    <a:pt x="567" y="96"/>
                  </a:cubicBezTo>
                  <a:cubicBezTo>
                    <a:pt x="510" y="32"/>
                    <a:pt x="42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74" name="Google Shape;8674;p33"/>
            <p:cNvSpPr/>
            <p:nvPr/>
          </p:nvSpPr>
          <p:spPr>
            <a:xfrm>
              <a:off x="-4832925" y="3835775"/>
              <a:ext cx="16250" cy="16050"/>
            </a:xfrm>
            <a:custGeom>
              <a:avLst/>
              <a:gdLst/>
              <a:ahLst/>
              <a:cxnLst/>
              <a:rect l="l" t="t" r="r" b="b"/>
              <a:pathLst>
                <a:path w="650" h="642" extrusionOk="0">
                  <a:moveTo>
                    <a:pt x="330" y="0"/>
                  </a:moveTo>
                  <a:cubicBezTo>
                    <a:pt x="248" y="0"/>
                    <a:pt x="165" y="29"/>
                    <a:pt x="102" y="90"/>
                  </a:cubicBezTo>
                  <a:cubicBezTo>
                    <a:pt x="35" y="152"/>
                    <a:pt x="1" y="229"/>
                    <a:pt x="1" y="316"/>
                  </a:cubicBezTo>
                  <a:cubicBezTo>
                    <a:pt x="1" y="402"/>
                    <a:pt x="30" y="478"/>
                    <a:pt x="93" y="551"/>
                  </a:cubicBezTo>
                  <a:cubicBezTo>
                    <a:pt x="160" y="608"/>
                    <a:pt x="241" y="642"/>
                    <a:pt x="317" y="642"/>
                  </a:cubicBezTo>
                  <a:cubicBezTo>
                    <a:pt x="404" y="642"/>
                    <a:pt x="481" y="613"/>
                    <a:pt x="558" y="551"/>
                  </a:cubicBezTo>
                  <a:cubicBezTo>
                    <a:pt x="611" y="483"/>
                    <a:pt x="644" y="411"/>
                    <a:pt x="644" y="325"/>
                  </a:cubicBezTo>
                  <a:cubicBezTo>
                    <a:pt x="649" y="239"/>
                    <a:pt x="616" y="161"/>
                    <a:pt x="563" y="95"/>
                  </a:cubicBezTo>
                  <a:cubicBezTo>
                    <a:pt x="503" y="33"/>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75" name="Google Shape;8675;p33"/>
            <p:cNvSpPr/>
            <p:nvPr/>
          </p:nvSpPr>
          <p:spPr>
            <a:xfrm>
              <a:off x="-4800875" y="3868525"/>
              <a:ext cx="16200" cy="16050"/>
            </a:xfrm>
            <a:custGeom>
              <a:avLst/>
              <a:gdLst/>
              <a:ahLst/>
              <a:cxnLst/>
              <a:rect l="l" t="t" r="r" b="b"/>
              <a:pathLst>
                <a:path w="648" h="642" extrusionOk="0">
                  <a:moveTo>
                    <a:pt x="321" y="1"/>
                  </a:moveTo>
                  <a:cubicBezTo>
                    <a:pt x="235" y="1"/>
                    <a:pt x="151" y="32"/>
                    <a:pt x="101" y="89"/>
                  </a:cubicBezTo>
                  <a:cubicBezTo>
                    <a:pt x="38" y="142"/>
                    <a:pt x="5" y="229"/>
                    <a:pt x="5" y="315"/>
                  </a:cubicBezTo>
                  <a:cubicBezTo>
                    <a:pt x="0" y="401"/>
                    <a:pt x="34" y="488"/>
                    <a:pt x="87" y="541"/>
                  </a:cubicBezTo>
                  <a:cubicBezTo>
                    <a:pt x="149" y="607"/>
                    <a:pt x="235" y="641"/>
                    <a:pt x="322" y="641"/>
                  </a:cubicBezTo>
                  <a:cubicBezTo>
                    <a:pt x="327" y="641"/>
                    <a:pt x="333" y="642"/>
                    <a:pt x="338" y="642"/>
                  </a:cubicBezTo>
                  <a:cubicBezTo>
                    <a:pt x="409" y="642"/>
                    <a:pt x="476" y="608"/>
                    <a:pt x="547" y="550"/>
                  </a:cubicBezTo>
                  <a:cubicBezTo>
                    <a:pt x="614" y="488"/>
                    <a:pt x="647" y="411"/>
                    <a:pt x="647" y="324"/>
                  </a:cubicBezTo>
                  <a:cubicBezTo>
                    <a:pt x="647" y="238"/>
                    <a:pt x="609" y="162"/>
                    <a:pt x="557" y="100"/>
                  </a:cubicBezTo>
                  <a:cubicBezTo>
                    <a:pt x="497" y="32"/>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76" name="Google Shape;8676;p33"/>
            <p:cNvSpPr/>
            <p:nvPr/>
          </p:nvSpPr>
          <p:spPr>
            <a:xfrm>
              <a:off x="-4768975" y="3901450"/>
              <a:ext cx="16225" cy="15975"/>
            </a:xfrm>
            <a:custGeom>
              <a:avLst/>
              <a:gdLst/>
              <a:ahLst/>
              <a:cxnLst/>
              <a:rect l="l" t="t" r="r" b="b"/>
              <a:pathLst>
                <a:path w="649" h="639" extrusionOk="0">
                  <a:moveTo>
                    <a:pt x="318" y="1"/>
                  </a:moveTo>
                  <a:cubicBezTo>
                    <a:pt x="233" y="1"/>
                    <a:pt x="147" y="30"/>
                    <a:pt x="87" y="87"/>
                  </a:cubicBezTo>
                  <a:cubicBezTo>
                    <a:pt x="34" y="149"/>
                    <a:pt x="0" y="222"/>
                    <a:pt x="0" y="308"/>
                  </a:cubicBezTo>
                  <a:cubicBezTo>
                    <a:pt x="0" y="395"/>
                    <a:pt x="29" y="471"/>
                    <a:pt x="91" y="548"/>
                  </a:cubicBezTo>
                  <a:cubicBezTo>
                    <a:pt x="159" y="605"/>
                    <a:pt x="231" y="634"/>
                    <a:pt x="317" y="639"/>
                  </a:cubicBezTo>
                  <a:cubicBezTo>
                    <a:pt x="394" y="639"/>
                    <a:pt x="480" y="610"/>
                    <a:pt x="547" y="543"/>
                  </a:cubicBezTo>
                  <a:cubicBezTo>
                    <a:pt x="609" y="481"/>
                    <a:pt x="644" y="404"/>
                    <a:pt x="648" y="318"/>
                  </a:cubicBezTo>
                  <a:cubicBezTo>
                    <a:pt x="648" y="231"/>
                    <a:pt x="615" y="154"/>
                    <a:pt x="562" y="101"/>
                  </a:cubicBezTo>
                  <a:cubicBezTo>
                    <a:pt x="502" y="34"/>
                    <a:pt x="411"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77" name="Google Shape;8677;p33"/>
            <p:cNvSpPr/>
            <p:nvPr/>
          </p:nvSpPr>
          <p:spPr>
            <a:xfrm>
              <a:off x="-4737200" y="3934200"/>
              <a:ext cx="16225" cy="16000"/>
            </a:xfrm>
            <a:custGeom>
              <a:avLst/>
              <a:gdLst/>
              <a:ahLst/>
              <a:cxnLst/>
              <a:rect l="l" t="t" r="r" b="b"/>
              <a:pathLst>
                <a:path w="649" h="640" extrusionOk="0">
                  <a:moveTo>
                    <a:pt x="321" y="0"/>
                  </a:moveTo>
                  <a:cubicBezTo>
                    <a:pt x="237" y="0"/>
                    <a:pt x="155" y="29"/>
                    <a:pt x="102" y="87"/>
                  </a:cubicBezTo>
                  <a:cubicBezTo>
                    <a:pt x="40" y="150"/>
                    <a:pt x="0" y="236"/>
                    <a:pt x="0" y="323"/>
                  </a:cubicBezTo>
                  <a:cubicBezTo>
                    <a:pt x="0" y="409"/>
                    <a:pt x="35" y="485"/>
                    <a:pt x="97" y="547"/>
                  </a:cubicBezTo>
                  <a:cubicBezTo>
                    <a:pt x="159" y="605"/>
                    <a:pt x="237" y="639"/>
                    <a:pt x="323" y="639"/>
                  </a:cubicBezTo>
                  <a:cubicBezTo>
                    <a:pt x="409" y="639"/>
                    <a:pt x="496" y="610"/>
                    <a:pt x="547" y="558"/>
                  </a:cubicBezTo>
                  <a:cubicBezTo>
                    <a:pt x="615" y="505"/>
                    <a:pt x="649" y="418"/>
                    <a:pt x="649" y="332"/>
                  </a:cubicBezTo>
                  <a:cubicBezTo>
                    <a:pt x="649" y="236"/>
                    <a:pt x="620" y="150"/>
                    <a:pt x="567" y="102"/>
                  </a:cubicBezTo>
                  <a:cubicBezTo>
                    <a:pt x="505" y="34"/>
                    <a:pt x="41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78" name="Google Shape;8678;p33"/>
            <p:cNvSpPr/>
            <p:nvPr/>
          </p:nvSpPr>
          <p:spPr>
            <a:xfrm>
              <a:off x="-4705400" y="3967000"/>
              <a:ext cx="16325" cy="16300"/>
            </a:xfrm>
            <a:custGeom>
              <a:avLst/>
              <a:gdLst/>
              <a:ahLst/>
              <a:cxnLst/>
              <a:rect l="l" t="t" r="r" b="b"/>
              <a:pathLst>
                <a:path w="653" h="652" extrusionOk="0">
                  <a:moveTo>
                    <a:pt x="326" y="0"/>
                  </a:moveTo>
                  <a:cubicBezTo>
                    <a:pt x="250" y="0"/>
                    <a:pt x="171" y="28"/>
                    <a:pt x="106" y="94"/>
                  </a:cubicBezTo>
                  <a:cubicBezTo>
                    <a:pt x="39" y="162"/>
                    <a:pt x="5" y="233"/>
                    <a:pt x="5" y="320"/>
                  </a:cubicBezTo>
                  <a:cubicBezTo>
                    <a:pt x="1" y="397"/>
                    <a:pt x="34" y="483"/>
                    <a:pt x="96" y="559"/>
                  </a:cubicBezTo>
                  <a:cubicBezTo>
                    <a:pt x="163" y="612"/>
                    <a:pt x="245" y="646"/>
                    <a:pt x="322" y="651"/>
                  </a:cubicBezTo>
                  <a:cubicBezTo>
                    <a:pt x="408" y="651"/>
                    <a:pt x="484" y="617"/>
                    <a:pt x="562" y="555"/>
                  </a:cubicBezTo>
                  <a:cubicBezTo>
                    <a:pt x="615" y="493"/>
                    <a:pt x="648" y="406"/>
                    <a:pt x="648" y="329"/>
                  </a:cubicBezTo>
                  <a:cubicBezTo>
                    <a:pt x="653" y="243"/>
                    <a:pt x="619" y="167"/>
                    <a:pt x="557" y="94"/>
                  </a:cubicBezTo>
                  <a:cubicBezTo>
                    <a:pt x="496" y="36"/>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79" name="Google Shape;8679;p33"/>
            <p:cNvSpPr/>
            <p:nvPr/>
          </p:nvSpPr>
          <p:spPr>
            <a:xfrm>
              <a:off x="-4673500" y="3999900"/>
              <a:ext cx="16200" cy="16125"/>
            </a:xfrm>
            <a:custGeom>
              <a:avLst/>
              <a:gdLst/>
              <a:ahLst/>
              <a:cxnLst/>
              <a:rect l="l" t="t" r="r" b="b"/>
              <a:pathLst>
                <a:path w="648" h="645" extrusionOk="0">
                  <a:moveTo>
                    <a:pt x="323" y="0"/>
                  </a:moveTo>
                  <a:cubicBezTo>
                    <a:pt x="240" y="0"/>
                    <a:pt x="160" y="27"/>
                    <a:pt x="111" y="78"/>
                  </a:cubicBezTo>
                  <a:cubicBezTo>
                    <a:pt x="49" y="146"/>
                    <a:pt x="1" y="232"/>
                    <a:pt x="1" y="319"/>
                  </a:cubicBezTo>
                  <a:cubicBezTo>
                    <a:pt x="1" y="405"/>
                    <a:pt x="43" y="492"/>
                    <a:pt x="96" y="545"/>
                  </a:cubicBezTo>
                  <a:cubicBezTo>
                    <a:pt x="149" y="611"/>
                    <a:pt x="236" y="640"/>
                    <a:pt x="322" y="645"/>
                  </a:cubicBezTo>
                  <a:cubicBezTo>
                    <a:pt x="418" y="645"/>
                    <a:pt x="495" y="616"/>
                    <a:pt x="557" y="549"/>
                  </a:cubicBezTo>
                  <a:cubicBezTo>
                    <a:pt x="614" y="487"/>
                    <a:pt x="648" y="414"/>
                    <a:pt x="648" y="328"/>
                  </a:cubicBezTo>
                  <a:cubicBezTo>
                    <a:pt x="648" y="242"/>
                    <a:pt x="619" y="155"/>
                    <a:pt x="567" y="98"/>
                  </a:cubicBezTo>
                  <a:cubicBezTo>
                    <a:pt x="505"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80" name="Google Shape;8680;p33"/>
            <p:cNvSpPr/>
            <p:nvPr/>
          </p:nvSpPr>
          <p:spPr>
            <a:xfrm>
              <a:off x="-5181600" y="3312750"/>
              <a:ext cx="16225" cy="16100"/>
            </a:xfrm>
            <a:custGeom>
              <a:avLst/>
              <a:gdLst/>
              <a:ahLst/>
              <a:cxnLst/>
              <a:rect l="l" t="t" r="r" b="b"/>
              <a:pathLst>
                <a:path w="649" h="644" extrusionOk="0">
                  <a:moveTo>
                    <a:pt x="328" y="0"/>
                  </a:moveTo>
                  <a:cubicBezTo>
                    <a:pt x="242" y="0"/>
                    <a:pt x="157" y="29"/>
                    <a:pt x="101" y="83"/>
                  </a:cubicBezTo>
                  <a:cubicBezTo>
                    <a:pt x="34" y="145"/>
                    <a:pt x="1" y="231"/>
                    <a:pt x="1" y="318"/>
                  </a:cubicBezTo>
                  <a:cubicBezTo>
                    <a:pt x="1" y="404"/>
                    <a:pt x="30" y="481"/>
                    <a:pt x="92" y="543"/>
                  </a:cubicBezTo>
                  <a:cubicBezTo>
                    <a:pt x="159" y="610"/>
                    <a:pt x="231" y="644"/>
                    <a:pt x="318" y="644"/>
                  </a:cubicBezTo>
                  <a:cubicBezTo>
                    <a:pt x="322" y="644"/>
                    <a:pt x="326" y="644"/>
                    <a:pt x="331" y="644"/>
                  </a:cubicBezTo>
                  <a:cubicBezTo>
                    <a:pt x="413" y="644"/>
                    <a:pt x="493" y="603"/>
                    <a:pt x="548" y="553"/>
                  </a:cubicBezTo>
                  <a:cubicBezTo>
                    <a:pt x="610" y="490"/>
                    <a:pt x="644" y="413"/>
                    <a:pt x="644" y="327"/>
                  </a:cubicBezTo>
                  <a:cubicBezTo>
                    <a:pt x="648" y="241"/>
                    <a:pt x="615" y="154"/>
                    <a:pt x="553" y="87"/>
                  </a:cubicBezTo>
                  <a:cubicBezTo>
                    <a:pt x="496" y="28"/>
                    <a:pt x="41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81" name="Google Shape;8681;p33"/>
            <p:cNvSpPr/>
            <p:nvPr/>
          </p:nvSpPr>
          <p:spPr>
            <a:xfrm>
              <a:off x="-5149800" y="3345575"/>
              <a:ext cx="16225" cy="16150"/>
            </a:xfrm>
            <a:custGeom>
              <a:avLst/>
              <a:gdLst/>
              <a:ahLst/>
              <a:cxnLst/>
              <a:rect l="l" t="t" r="r" b="b"/>
              <a:pathLst>
                <a:path w="649" h="646" extrusionOk="0">
                  <a:moveTo>
                    <a:pt x="333" y="0"/>
                  </a:moveTo>
                  <a:cubicBezTo>
                    <a:pt x="244" y="0"/>
                    <a:pt x="156" y="32"/>
                    <a:pt x="102" y="89"/>
                  </a:cubicBezTo>
                  <a:cubicBezTo>
                    <a:pt x="38" y="141"/>
                    <a:pt x="5" y="228"/>
                    <a:pt x="0" y="314"/>
                  </a:cubicBezTo>
                  <a:cubicBezTo>
                    <a:pt x="0" y="400"/>
                    <a:pt x="34" y="477"/>
                    <a:pt x="96" y="544"/>
                  </a:cubicBezTo>
                  <a:cubicBezTo>
                    <a:pt x="159" y="608"/>
                    <a:pt x="235" y="641"/>
                    <a:pt x="321" y="646"/>
                  </a:cubicBezTo>
                  <a:cubicBezTo>
                    <a:pt x="408" y="646"/>
                    <a:pt x="494" y="612"/>
                    <a:pt x="556" y="550"/>
                  </a:cubicBezTo>
                  <a:cubicBezTo>
                    <a:pt x="614" y="487"/>
                    <a:pt x="649" y="411"/>
                    <a:pt x="649" y="324"/>
                  </a:cubicBezTo>
                  <a:cubicBezTo>
                    <a:pt x="649" y="238"/>
                    <a:pt x="620" y="152"/>
                    <a:pt x="567" y="99"/>
                  </a:cubicBezTo>
                  <a:cubicBezTo>
                    <a:pt x="509" y="31"/>
                    <a:pt x="42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82" name="Google Shape;8682;p33"/>
            <p:cNvSpPr/>
            <p:nvPr/>
          </p:nvSpPr>
          <p:spPr>
            <a:xfrm>
              <a:off x="-5117900" y="3378375"/>
              <a:ext cx="16450" cy="16075"/>
            </a:xfrm>
            <a:custGeom>
              <a:avLst/>
              <a:gdLst/>
              <a:ahLst/>
              <a:cxnLst/>
              <a:rect l="l" t="t" r="r" b="b"/>
              <a:pathLst>
                <a:path w="658" h="643" extrusionOk="0">
                  <a:moveTo>
                    <a:pt x="333" y="0"/>
                  </a:moveTo>
                  <a:cubicBezTo>
                    <a:pt x="248" y="0"/>
                    <a:pt x="161" y="31"/>
                    <a:pt x="101" y="91"/>
                  </a:cubicBezTo>
                  <a:cubicBezTo>
                    <a:pt x="44" y="153"/>
                    <a:pt x="0" y="231"/>
                    <a:pt x="0" y="317"/>
                  </a:cubicBezTo>
                  <a:cubicBezTo>
                    <a:pt x="0" y="399"/>
                    <a:pt x="29" y="476"/>
                    <a:pt x="92" y="543"/>
                  </a:cubicBezTo>
                  <a:cubicBezTo>
                    <a:pt x="159" y="609"/>
                    <a:pt x="230" y="638"/>
                    <a:pt x="317" y="643"/>
                  </a:cubicBezTo>
                  <a:cubicBezTo>
                    <a:pt x="403" y="643"/>
                    <a:pt x="489" y="614"/>
                    <a:pt x="557" y="547"/>
                  </a:cubicBezTo>
                  <a:cubicBezTo>
                    <a:pt x="610" y="485"/>
                    <a:pt x="653" y="408"/>
                    <a:pt x="658" y="326"/>
                  </a:cubicBezTo>
                  <a:cubicBezTo>
                    <a:pt x="658" y="240"/>
                    <a:pt x="615" y="164"/>
                    <a:pt x="562" y="96"/>
                  </a:cubicBezTo>
                  <a:cubicBezTo>
                    <a:pt x="504" y="31"/>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83" name="Google Shape;8683;p33"/>
            <p:cNvSpPr/>
            <p:nvPr/>
          </p:nvSpPr>
          <p:spPr>
            <a:xfrm>
              <a:off x="-5085875" y="3411225"/>
              <a:ext cx="16200" cy="16000"/>
            </a:xfrm>
            <a:custGeom>
              <a:avLst/>
              <a:gdLst/>
              <a:ahLst/>
              <a:cxnLst/>
              <a:rect l="l" t="t" r="r" b="b"/>
              <a:pathLst>
                <a:path w="648" h="640" extrusionOk="0">
                  <a:moveTo>
                    <a:pt x="319" y="0"/>
                  </a:moveTo>
                  <a:cubicBezTo>
                    <a:pt x="235" y="0"/>
                    <a:pt x="150" y="29"/>
                    <a:pt x="92" y="88"/>
                  </a:cubicBezTo>
                  <a:cubicBezTo>
                    <a:pt x="39" y="150"/>
                    <a:pt x="5" y="227"/>
                    <a:pt x="5" y="313"/>
                  </a:cubicBezTo>
                  <a:cubicBezTo>
                    <a:pt x="1" y="400"/>
                    <a:pt x="34" y="476"/>
                    <a:pt x="87" y="553"/>
                  </a:cubicBezTo>
                  <a:cubicBezTo>
                    <a:pt x="149" y="606"/>
                    <a:pt x="236" y="639"/>
                    <a:pt x="322" y="639"/>
                  </a:cubicBezTo>
                  <a:cubicBezTo>
                    <a:pt x="327" y="639"/>
                    <a:pt x="332" y="640"/>
                    <a:pt x="338" y="640"/>
                  </a:cubicBezTo>
                  <a:cubicBezTo>
                    <a:pt x="418" y="640"/>
                    <a:pt x="489" y="607"/>
                    <a:pt x="548" y="548"/>
                  </a:cubicBezTo>
                  <a:cubicBezTo>
                    <a:pt x="614" y="480"/>
                    <a:pt x="648" y="409"/>
                    <a:pt x="648" y="323"/>
                  </a:cubicBezTo>
                  <a:cubicBezTo>
                    <a:pt x="648" y="236"/>
                    <a:pt x="619" y="159"/>
                    <a:pt x="557" y="92"/>
                  </a:cubicBezTo>
                  <a:cubicBezTo>
                    <a:pt x="496" y="31"/>
                    <a:pt x="407"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84" name="Google Shape;8684;p33"/>
            <p:cNvSpPr/>
            <p:nvPr/>
          </p:nvSpPr>
          <p:spPr>
            <a:xfrm>
              <a:off x="-5053975" y="3444050"/>
              <a:ext cx="16225" cy="15925"/>
            </a:xfrm>
            <a:custGeom>
              <a:avLst/>
              <a:gdLst/>
              <a:ahLst/>
              <a:cxnLst/>
              <a:rect l="l" t="t" r="r" b="b"/>
              <a:pathLst>
                <a:path w="649" h="637" extrusionOk="0">
                  <a:moveTo>
                    <a:pt x="321" y="0"/>
                  </a:moveTo>
                  <a:cubicBezTo>
                    <a:pt x="240" y="0"/>
                    <a:pt x="160" y="28"/>
                    <a:pt x="102" y="84"/>
                  </a:cubicBezTo>
                  <a:cubicBezTo>
                    <a:pt x="34" y="152"/>
                    <a:pt x="1" y="232"/>
                    <a:pt x="1" y="310"/>
                  </a:cubicBezTo>
                  <a:cubicBezTo>
                    <a:pt x="1" y="396"/>
                    <a:pt x="29" y="482"/>
                    <a:pt x="91" y="549"/>
                  </a:cubicBezTo>
                  <a:cubicBezTo>
                    <a:pt x="159" y="602"/>
                    <a:pt x="231" y="635"/>
                    <a:pt x="317" y="635"/>
                  </a:cubicBezTo>
                  <a:cubicBezTo>
                    <a:pt x="323" y="636"/>
                    <a:pt x="328" y="636"/>
                    <a:pt x="334" y="636"/>
                  </a:cubicBezTo>
                  <a:cubicBezTo>
                    <a:pt x="407" y="636"/>
                    <a:pt x="486" y="602"/>
                    <a:pt x="547" y="544"/>
                  </a:cubicBezTo>
                  <a:cubicBezTo>
                    <a:pt x="610" y="492"/>
                    <a:pt x="644" y="405"/>
                    <a:pt x="649" y="319"/>
                  </a:cubicBezTo>
                  <a:cubicBezTo>
                    <a:pt x="649" y="243"/>
                    <a:pt x="615" y="156"/>
                    <a:pt x="552" y="94"/>
                  </a:cubicBezTo>
                  <a:cubicBezTo>
                    <a:pt x="493" y="32"/>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85" name="Google Shape;8685;p33"/>
            <p:cNvSpPr/>
            <p:nvPr/>
          </p:nvSpPr>
          <p:spPr>
            <a:xfrm>
              <a:off x="-5022200" y="3476875"/>
              <a:ext cx="16250" cy="16175"/>
            </a:xfrm>
            <a:custGeom>
              <a:avLst/>
              <a:gdLst/>
              <a:ahLst/>
              <a:cxnLst/>
              <a:rect l="l" t="t" r="r" b="b"/>
              <a:pathLst>
                <a:path w="650" h="647" extrusionOk="0">
                  <a:moveTo>
                    <a:pt x="322" y="1"/>
                  </a:moveTo>
                  <a:cubicBezTo>
                    <a:pt x="238" y="1"/>
                    <a:pt x="156" y="32"/>
                    <a:pt x="102" y="95"/>
                  </a:cubicBezTo>
                  <a:cubicBezTo>
                    <a:pt x="40" y="148"/>
                    <a:pt x="7" y="234"/>
                    <a:pt x="1" y="321"/>
                  </a:cubicBezTo>
                  <a:cubicBezTo>
                    <a:pt x="1" y="393"/>
                    <a:pt x="35" y="484"/>
                    <a:pt x="97" y="546"/>
                  </a:cubicBezTo>
                  <a:cubicBezTo>
                    <a:pt x="160" y="613"/>
                    <a:pt x="237" y="647"/>
                    <a:pt x="323" y="647"/>
                  </a:cubicBezTo>
                  <a:cubicBezTo>
                    <a:pt x="410" y="647"/>
                    <a:pt x="481" y="618"/>
                    <a:pt x="558" y="551"/>
                  </a:cubicBezTo>
                  <a:cubicBezTo>
                    <a:pt x="616" y="489"/>
                    <a:pt x="649" y="403"/>
                    <a:pt x="649" y="330"/>
                  </a:cubicBezTo>
                  <a:cubicBezTo>
                    <a:pt x="649" y="244"/>
                    <a:pt x="620" y="157"/>
                    <a:pt x="558" y="100"/>
                  </a:cubicBezTo>
                  <a:cubicBezTo>
                    <a:pt x="497" y="34"/>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86" name="Google Shape;8686;p33"/>
            <p:cNvSpPr/>
            <p:nvPr/>
          </p:nvSpPr>
          <p:spPr>
            <a:xfrm>
              <a:off x="-4990375" y="3509775"/>
              <a:ext cx="16300" cy="16050"/>
            </a:xfrm>
            <a:custGeom>
              <a:avLst/>
              <a:gdLst/>
              <a:ahLst/>
              <a:cxnLst/>
              <a:rect l="l" t="t" r="r" b="b"/>
              <a:pathLst>
                <a:path w="652" h="642" extrusionOk="0">
                  <a:moveTo>
                    <a:pt x="334" y="0"/>
                  </a:moveTo>
                  <a:cubicBezTo>
                    <a:pt x="247" y="0"/>
                    <a:pt x="160" y="32"/>
                    <a:pt x="105" y="89"/>
                  </a:cubicBezTo>
                  <a:cubicBezTo>
                    <a:pt x="38" y="142"/>
                    <a:pt x="5" y="229"/>
                    <a:pt x="5" y="315"/>
                  </a:cubicBezTo>
                  <a:cubicBezTo>
                    <a:pt x="0" y="402"/>
                    <a:pt x="34" y="478"/>
                    <a:pt x="96" y="540"/>
                  </a:cubicBezTo>
                  <a:cubicBezTo>
                    <a:pt x="163" y="608"/>
                    <a:pt x="235" y="641"/>
                    <a:pt x="321" y="641"/>
                  </a:cubicBezTo>
                  <a:cubicBezTo>
                    <a:pt x="326" y="641"/>
                    <a:pt x="331" y="641"/>
                    <a:pt x="336" y="641"/>
                  </a:cubicBezTo>
                  <a:cubicBezTo>
                    <a:pt x="425" y="641"/>
                    <a:pt x="506" y="600"/>
                    <a:pt x="547" y="550"/>
                  </a:cubicBezTo>
                  <a:cubicBezTo>
                    <a:pt x="614" y="497"/>
                    <a:pt x="647" y="411"/>
                    <a:pt x="652" y="324"/>
                  </a:cubicBezTo>
                  <a:cubicBezTo>
                    <a:pt x="652" y="238"/>
                    <a:pt x="618" y="152"/>
                    <a:pt x="566" y="99"/>
                  </a:cubicBezTo>
                  <a:cubicBezTo>
                    <a:pt x="508" y="31"/>
                    <a:pt x="42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87" name="Google Shape;8687;p33"/>
            <p:cNvSpPr/>
            <p:nvPr/>
          </p:nvSpPr>
          <p:spPr>
            <a:xfrm>
              <a:off x="-4958500" y="3542550"/>
              <a:ext cx="16475" cy="16000"/>
            </a:xfrm>
            <a:custGeom>
              <a:avLst/>
              <a:gdLst/>
              <a:ahLst/>
              <a:cxnLst/>
              <a:rect l="l" t="t" r="r" b="b"/>
              <a:pathLst>
                <a:path w="659" h="640" extrusionOk="0">
                  <a:moveTo>
                    <a:pt x="328" y="1"/>
                  </a:moveTo>
                  <a:cubicBezTo>
                    <a:pt x="244" y="1"/>
                    <a:pt x="161" y="31"/>
                    <a:pt x="101" y="88"/>
                  </a:cubicBezTo>
                  <a:cubicBezTo>
                    <a:pt x="49" y="156"/>
                    <a:pt x="1" y="227"/>
                    <a:pt x="1" y="313"/>
                  </a:cubicBezTo>
                  <a:cubicBezTo>
                    <a:pt x="1" y="400"/>
                    <a:pt x="34" y="477"/>
                    <a:pt x="107" y="553"/>
                  </a:cubicBezTo>
                  <a:cubicBezTo>
                    <a:pt x="169" y="606"/>
                    <a:pt x="245" y="639"/>
                    <a:pt x="331" y="639"/>
                  </a:cubicBezTo>
                  <a:cubicBezTo>
                    <a:pt x="337" y="640"/>
                    <a:pt x="343" y="640"/>
                    <a:pt x="348" y="640"/>
                  </a:cubicBezTo>
                  <a:cubicBezTo>
                    <a:pt x="421" y="640"/>
                    <a:pt x="499" y="606"/>
                    <a:pt x="557" y="548"/>
                  </a:cubicBezTo>
                  <a:cubicBezTo>
                    <a:pt x="625" y="486"/>
                    <a:pt x="658" y="400"/>
                    <a:pt x="658" y="323"/>
                  </a:cubicBezTo>
                  <a:cubicBezTo>
                    <a:pt x="658" y="236"/>
                    <a:pt x="630" y="160"/>
                    <a:pt x="568" y="98"/>
                  </a:cubicBezTo>
                  <a:cubicBezTo>
                    <a:pt x="502" y="32"/>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88" name="Google Shape;8688;p33"/>
            <p:cNvSpPr/>
            <p:nvPr/>
          </p:nvSpPr>
          <p:spPr>
            <a:xfrm>
              <a:off x="-4926325" y="3575425"/>
              <a:ext cx="16200" cy="16000"/>
            </a:xfrm>
            <a:custGeom>
              <a:avLst/>
              <a:gdLst/>
              <a:ahLst/>
              <a:cxnLst/>
              <a:rect l="l" t="t" r="r" b="b"/>
              <a:pathLst>
                <a:path w="648" h="640" extrusionOk="0">
                  <a:moveTo>
                    <a:pt x="323" y="0"/>
                  </a:moveTo>
                  <a:cubicBezTo>
                    <a:pt x="241" y="0"/>
                    <a:pt x="159" y="29"/>
                    <a:pt x="100" y="88"/>
                  </a:cubicBezTo>
                  <a:cubicBezTo>
                    <a:pt x="34" y="141"/>
                    <a:pt x="0" y="222"/>
                    <a:pt x="0" y="309"/>
                  </a:cubicBezTo>
                  <a:cubicBezTo>
                    <a:pt x="0" y="395"/>
                    <a:pt x="29" y="471"/>
                    <a:pt x="91" y="548"/>
                  </a:cubicBezTo>
                  <a:cubicBezTo>
                    <a:pt x="158" y="606"/>
                    <a:pt x="230" y="639"/>
                    <a:pt x="317" y="639"/>
                  </a:cubicBezTo>
                  <a:cubicBezTo>
                    <a:pt x="393" y="639"/>
                    <a:pt x="479" y="610"/>
                    <a:pt x="547" y="544"/>
                  </a:cubicBezTo>
                  <a:cubicBezTo>
                    <a:pt x="609" y="482"/>
                    <a:pt x="643" y="404"/>
                    <a:pt x="643" y="318"/>
                  </a:cubicBezTo>
                  <a:cubicBezTo>
                    <a:pt x="647" y="232"/>
                    <a:pt x="605" y="145"/>
                    <a:pt x="552" y="92"/>
                  </a:cubicBezTo>
                  <a:cubicBezTo>
                    <a:pt x="493" y="31"/>
                    <a:pt x="408"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89" name="Google Shape;8689;p33"/>
            <p:cNvSpPr/>
            <p:nvPr/>
          </p:nvSpPr>
          <p:spPr>
            <a:xfrm>
              <a:off x="-4894550" y="3608225"/>
              <a:ext cx="16200" cy="15950"/>
            </a:xfrm>
            <a:custGeom>
              <a:avLst/>
              <a:gdLst/>
              <a:ahLst/>
              <a:cxnLst/>
              <a:rect l="l" t="t" r="r" b="b"/>
              <a:pathLst>
                <a:path w="648" h="638" extrusionOk="0">
                  <a:moveTo>
                    <a:pt x="321" y="1"/>
                  </a:moveTo>
                  <a:cubicBezTo>
                    <a:pt x="237" y="1"/>
                    <a:pt x="154" y="30"/>
                    <a:pt x="101" y="85"/>
                  </a:cubicBezTo>
                  <a:cubicBezTo>
                    <a:pt x="34" y="148"/>
                    <a:pt x="5" y="235"/>
                    <a:pt x="0" y="311"/>
                  </a:cubicBezTo>
                  <a:cubicBezTo>
                    <a:pt x="0" y="397"/>
                    <a:pt x="29" y="483"/>
                    <a:pt x="96" y="546"/>
                  </a:cubicBezTo>
                  <a:cubicBezTo>
                    <a:pt x="158" y="613"/>
                    <a:pt x="235" y="638"/>
                    <a:pt x="322" y="638"/>
                  </a:cubicBezTo>
                  <a:cubicBezTo>
                    <a:pt x="393" y="638"/>
                    <a:pt x="485" y="618"/>
                    <a:pt x="557" y="546"/>
                  </a:cubicBezTo>
                  <a:cubicBezTo>
                    <a:pt x="614" y="494"/>
                    <a:pt x="648" y="407"/>
                    <a:pt x="648" y="321"/>
                  </a:cubicBezTo>
                  <a:cubicBezTo>
                    <a:pt x="648" y="244"/>
                    <a:pt x="619" y="158"/>
                    <a:pt x="566" y="105"/>
                  </a:cubicBezTo>
                  <a:cubicBezTo>
                    <a:pt x="506" y="35"/>
                    <a:pt x="413"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90" name="Google Shape;8690;p33"/>
            <p:cNvSpPr/>
            <p:nvPr/>
          </p:nvSpPr>
          <p:spPr>
            <a:xfrm>
              <a:off x="-4862650" y="3641025"/>
              <a:ext cx="16225" cy="16250"/>
            </a:xfrm>
            <a:custGeom>
              <a:avLst/>
              <a:gdLst/>
              <a:ahLst/>
              <a:cxnLst/>
              <a:rect l="l" t="t" r="r" b="b"/>
              <a:pathLst>
                <a:path w="649" h="650" extrusionOk="0">
                  <a:moveTo>
                    <a:pt x="315" y="1"/>
                  </a:moveTo>
                  <a:cubicBezTo>
                    <a:pt x="232" y="1"/>
                    <a:pt x="151" y="29"/>
                    <a:pt x="102" y="83"/>
                  </a:cubicBezTo>
                  <a:cubicBezTo>
                    <a:pt x="34" y="146"/>
                    <a:pt x="0" y="232"/>
                    <a:pt x="0" y="318"/>
                  </a:cubicBezTo>
                  <a:cubicBezTo>
                    <a:pt x="0" y="395"/>
                    <a:pt x="29" y="482"/>
                    <a:pt x="91" y="549"/>
                  </a:cubicBezTo>
                  <a:cubicBezTo>
                    <a:pt x="159" y="602"/>
                    <a:pt x="231" y="650"/>
                    <a:pt x="317" y="650"/>
                  </a:cubicBezTo>
                  <a:cubicBezTo>
                    <a:pt x="403" y="650"/>
                    <a:pt x="490" y="606"/>
                    <a:pt x="556" y="544"/>
                  </a:cubicBezTo>
                  <a:cubicBezTo>
                    <a:pt x="609" y="491"/>
                    <a:pt x="643" y="405"/>
                    <a:pt x="643" y="327"/>
                  </a:cubicBezTo>
                  <a:cubicBezTo>
                    <a:pt x="649" y="241"/>
                    <a:pt x="614" y="155"/>
                    <a:pt x="562" y="103"/>
                  </a:cubicBezTo>
                  <a:cubicBezTo>
                    <a:pt x="502" y="35"/>
                    <a:pt x="407"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91" name="Google Shape;8691;p33"/>
            <p:cNvSpPr/>
            <p:nvPr/>
          </p:nvSpPr>
          <p:spPr>
            <a:xfrm>
              <a:off x="-4830875" y="3673750"/>
              <a:ext cx="16225" cy="16275"/>
            </a:xfrm>
            <a:custGeom>
              <a:avLst/>
              <a:gdLst/>
              <a:ahLst/>
              <a:cxnLst/>
              <a:rect l="l" t="t" r="r" b="b"/>
              <a:pathLst>
                <a:path w="649" h="651" extrusionOk="0">
                  <a:moveTo>
                    <a:pt x="329" y="0"/>
                  </a:moveTo>
                  <a:cubicBezTo>
                    <a:pt x="249" y="0"/>
                    <a:pt x="166" y="31"/>
                    <a:pt x="91" y="99"/>
                  </a:cubicBezTo>
                  <a:cubicBezTo>
                    <a:pt x="34" y="161"/>
                    <a:pt x="1" y="238"/>
                    <a:pt x="1" y="324"/>
                  </a:cubicBezTo>
                  <a:cubicBezTo>
                    <a:pt x="1" y="396"/>
                    <a:pt x="29" y="482"/>
                    <a:pt x="97" y="550"/>
                  </a:cubicBezTo>
                  <a:cubicBezTo>
                    <a:pt x="159" y="617"/>
                    <a:pt x="246" y="650"/>
                    <a:pt x="322" y="650"/>
                  </a:cubicBezTo>
                  <a:cubicBezTo>
                    <a:pt x="404" y="650"/>
                    <a:pt x="481" y="621"/>
                    <a:pt x="558" y="555"/>
                  </a:cubicBezTo>
                  <a:cubicBezTo>
                    <a:pt x="615" y="492"/>
                    <a:pt x="649" y="406"/>
                    <a:pt x="649" y="333"/>
                  </a:cubicBezTo>
                  <a:cubicBezTo>
                    <a:pt x="649" y="247"/>
                    <a:pt x="620" y="170"/>
                    <a:pt x="567" y="103"/>
                  </a:cubicBezTo>
                  <a:cubicBezTo>
                    <a:pt x="500" y="36"/>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92" name="Google Shape;8692;p33"/>
            <p:cNvSpPr/>
            <p:nvPr/>
          </p:nvSpPr>
          <p:spPr>
            <a:xfrm>
              <a:off x="-4798725" y="3706700"/>
              <a:ext cx="16200" cy="16075"/>
            </a:xfrm>
            <a:custGeom>
              <a:avLst/>
              <a:gdLst/>
              <a:ahLst/>
              <a:cxnLst/>
              <a:rect l="l" t="t" r="r" b="b"/>
              <a:pathLst>
                <a:path w="648" h="643" extrusionOk="0">
                  <a:moveTo>
                    <a:pt x="323" y="1"/>
                  </a:moveTo>
                  <a:cubicBezTo>
                    <a:pt x="239" y="1"/>
                    <a:pt x="152" y="30"/>
                    <a:pt x="87" y="90"/>
                  </a:cubicBezTo>
                  <a:cubicBezTo>
                    <a:pt x="34" y="143"/>
                    <a:pt x="1" y="229"/>
                    <a:pt x="1" y="315"/>
                  </a:cubicBezTo>
                  <a:cubicBezTo>
                    <a:pt x="1" y="402"/>
                    <a:pt x="30" y="488"/>
                    <a:pt x="82" y="541"/>
                  </a:cubicBezTo>
                  <a:cubicBezTo>
                    <a:pt x="145" y="608"/>
                    <a:pt x="231" y="643"/>
                    <a:pt x="317" y="643"/>
                  </a:cubicBezTo>
                  <a:cubicBezTo>
                    <a:pt x="323" y="643"/>
                    <a:pt x="328" y="643"/>
                    <a:pt x="333" y="643"/>
                  </a:cubicBezTo>
                  <a:cubicBezTo>
                    <a:pt x="413" y="643"/>
                    <a:pt x="485" y="610"/>
                    <a:pt x="548" y="550"/>
                  </a:cubicBezTo>
                  <a:cubicBezTo>
                    <a:pt x="601" y="499"/>
                    <a:pt x="643" y="412"/>
                    <a:pt x="648" y="326"/>
                  </a:cubicBezTo>
                  <a:cubicBezTo>
                    <a:pt x="648" y="240"/>
                    <a:pt x="605" y="153"/>
                    <a:pt x="552" y="96"/>
                  </a:cubicBezTo>
                  <a:cubicBezTo>
                    <a:pt x="498" y="33"/>
                    <a:pt x="41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93" name="Google Shape;8693;p33"/>
            <p:cNvSpPr/>
            <p:nvPr/>
          </p:nvSpPr>
          <p:spPr>
            <a:xfrm>
              <a:off x="-4766950" y="3739625"/>
              <a:ext cx="16250" cy="16000"/>
            </a:xfrm>
            <a:custGeom>
              <a:avLst/>
              <a:gdLst/>
              <a:ahLst/>
              <a:cxnLst/>
              <a:rect l="l" t="t" r="r" b="b"/>
              <a:pathLst>
                <a:path w="650" h="640" extrusionOk="0">
                  <a:moveTo>
                    <a:pt x="321" y="0"/>
                  </a:moveTo>
                  <a:cubicBezTo>
                    <a:pt x="241" y="0"/>
                    <a:pt x="161" y="29"/>
                    <a:pt x="102" y="88"/>
                  </a:cubicBezTo>
                  <a:cubicBezTo>
                    <a:pt x="39" y="150"/>
                    <a:pt x="6" y="223"/>
                    <a:pt x="1" y="309"/>
                  </a:cubicBezTo>
                  <a:cubicBezTo>
                    <a:pt x="1" y="395"/>
                    <a:pt x="34" y="482"/>
                    <a:pt x="97" y="539"/>
                  </a:cubicBezTo>
                  <a:cubicBezTo>
                    <a:pt x="150" y="601"/>
                    <a:pt x="236" y="635"/>
                    <a:pt x="322" y="639"/>
                  </a:cubicBezTo>
                  <a:cubicBezTo>
                    <a:pt x="409" y="639"/>
                    <a:pt x="495" y="606"/>
                    <a:pt x="548" y="544"/>
                  </a:cubicBezTo>
                  <a:cubicBezTo>
                    <a:pt x="615" y="491"/>
                    <a:pt x="649" y="404"/>
                    <a:pt x="649" y="318"/>
                  </a:cubicBezTo>
                  <a:cubicBezTo>
                    <a:pt x="649" y="247"/>
                    <a:pt x="620" y="155"/>
                    <a:pt x="553" y="92"/>
                  </a:cubicBezTo>
                  <a:cubicBezTo>
                    <a:pt x="489" y="31"/>
                    <a:pt x="40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94" name="Google Shape;8694;p33"/>
            <p:cNvSpPr/>
            <p:nvPr/>
          </p:nvSpPr>
          <p:spPr>
            <a:xfrm>
              <a:off x="-4735150" y="3772400"/>
              <a:ext cx="16350" cy="16200"/>
            </a:xfrm>
            <a:custGeom>
              <a:avLst/>
              <a:gdLst/>
              <a:ahLst/>
              <a:cxnLst/>
              <a:rect l="l" t="t" r="r" b="b"/>
              <a:pathLst>
                <a:path w="654" h="648" extrusionOk="0">
                  <a:moveTo>
                    <a:pt x="331" y="0"/>
                  </a:moveTo>
                  <a:cubicBezTo>
                    <a:pt x="246" y="0"/>
                    <a:pt x="158" y="32"/>
                    <a:pt x="91" y="96"/>
                  </a:cubicBezTo>
                  <a:cubicBezTo>
                    <a:pt x="39" y="149"/>
                    <a:pt x="5" y="236"/>
                    <a:pt x="5" y="322"/>
                  </a:cubicBezTo>
                  <a:cubicBezTo>
                    <a:pt x="0" y="398"/>
                    <a:pt x="34" y="484"/>
                    <a:pt x="97" y="548"/>
                  </a:cubicBezTo>
                  <a:cubicBezTo>
                    <a:pt x="164" y="615"/>
                    <a:pt x="235" y="648"/>
                    <a:pt x="321" y="648"/>
                  </a:cubicBezTo>
                  <a:cubicBezTo>
                    <a:pt x="408" y="648"/>
                    <a:pt x="485" y="610"/>
                    <a:pt x="547" y="552"/>
                  </a:cubicBezTo>
                  <a:cubicBezTo>
                    <a:pt x="615" y="490"/>
                    <a:pt x="648" y="418"/>
                    <a:pt x="648" y="331"/>
                  </a:cubicBezTo>
                  <a:cubicBezTo>
                    <a:pt x="653" y="245"/>
                    <a:pt x="620" y="159"/>
                    <a:pt x="558" y="92"/>
                  </a:cubicBezTo>
                  <a:cubicBezTo>
                    <a:pt x="500" y="32"/>
                    <a:pt x="417"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95" name="Google Shape;8695;p33"/>
            <p:cNvSpPr/>
            <p:nvPr/>
          </p:nvSpPr>
          <p:spPr>
            <a:xfrm>
              <a:off x="-4703225" y="3805225"/>
              <a:ext cx="16200" cy="16150"/>
            </a:xfrm>
            <a:custGeom>
              <a:avLst/>
              <a:gdLst/>
              <a:ahLst/>
              <a:cxnLst/>
              <a:rect l="l" t="t" r="r" b="b"/>
              <a:pathLst>
                <a:path w="648" h="646" extrusionOk="0">
                  <a:moveTo>
                    <a:pt x="332" y="1"/>
                  </a:moveTo>
                  <a:cubicBezTo>
                    <a:pt x="253" y="1"/>
                    <a:pt x="171" y="32"/>
                    <a:pt x="100" y="93"/>
                  </a:cubicBezTo>
                  <a:cubicBezTo>
                    <a:pt x="38" y="146"/>
                    <a:pt x="0" y="232"/>
                    <a:pt x="0" y="318"/>
                  </a:cubicBezTo>
                  <a:cubicBezTo>
                    <a:pt x="0" y="405"/>
                    <a:pt x="34" y="482"/>
                    <a:pt x="96" y="549"/>
                  </a:cubicBezTo>
                  <a:cubicBezTo>
                    <a:pt x="158" y="611"/>
                    <a:pt x="235" y="645"/>
                    <a:pt x="321" y="645"/>
                  </a:cubicBezTo>
                  <a:cubicBezTo>
                    <a:pt x="326" y="646"/>
                    <a:pt x="331" y="646"/>
                    <a:pt x="337" y="646"/>
                  </a:cubicBezTo>
                  <a:cubicBezTo>
                    <a:pt x="414" y="646"/>
                    <a:pt x="497" y="613"/>
                    <a:pt x="547" y="553"/>
                  </a:cubicBezTo>
                  <a:cubicBezTo>
                    <a:pt x="609" y="491"/>
                    <a:pt x="647" y="415"/>
                    <a:pt x="647" y="329"/>
                  </a:cubicBezTo>
                  <a:cubicBezTo>
                    <a:pt x="647" y="242"/>
                    <a:pt x="619" y="156"/>
                    <a:pt x="552" y="103"/>
                  </a:cubicBezTo>
                  <a:cubicBezTo>
                    <a:pt x="493" y="34"/>
                    <a:pt x="41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96" name="Google Shape;8696;p33"/>
            <p:cNvSpPr/>
            <p:nvPr/>
          </p:nvSpPr>
          <p:spPr>
            <a:xfrm>
              <a:off x="-4671450" y="3838075"/>
              <a:ext cx="16325" cy="16150"/>
            </a:xfrm>
            <a:custGeom>
              <a:avLst/>
              <a:gdLst/>
              <a:ahLst/>
              <a:cxnLst/>
              <a:rect l="l" t="t" r="r" b="b"/>
              <a:pathLst>
                <a:path w="653" h="646" extrusionOk="0">
                  <a:moveTo>
                    <a:pt x="321" y="1"/>
                  </a:moveTo>
                  <a:cubicBezTo>
                    <a:pt x="239" y="1"/>
                    <a:pt x="162" y="28"/>
                    <a:pt x="116" y="80"/>
                  </a:cubicBezTo>
                  <a:cubicBezTo>
                    <a:pt x="48" y="147"/>
                    <a:pt x="5" y="233"/>
                    <a:pt x="5" y="315"/>
                  </a:cubicBezTo>
                  <a:cubicBezTo>
                    <a:pt x="0" y="401"/>
                    <a:pt x="43" y="487"/>
                    <a:pt x="96" y="535"/>
                  </a:cubicBezTo>
                  <a:cubicBezTo>
                    <a:pt x="149" y="598"/>
                    <a:pt x="235" y="641"/>
                    <a:pt x="322" y="645"/>
                  </a:cubicBezTo>
                  <a:cubicBezTo>
                    <a:pt x="408" y="645"/>
                    <a:pt x="494" y="616"/>
                    <a:pt x="561" y="550"/>
                  </a:cubicBezTo>
                  <a:cubicBezTo>
                    <a:pt x="614" y="487"/>
                    <a:pt x="648" y="410"/>
                    <a:pt x="648" y="324"/>
                  </a:cubicBezTo>
                  <a:cubicBezTo>
                    <a:pt x="652" y="242"/>
                    <a:pt x="619" y="151"/>
                    <a:pt x="566" y="98"/>
                  </a:cubicBezTo>
                  <a:cubicBezTo>
                    <a:pt x="499"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97" name="Google Shape;8697;p33"/>
            <p:cNvSpPr/>
            <p:nvPr/>
          </p:nvSpPr>
          <p:spPr>
            <a:xfrm>
              <a:off x="-4639550" y="3870975"/>
              <a:ext cx="16450" cy="16000"/>
            </a:xfrm>
            <a:custGeom>
              <a:avLst/>
              <a:gdLst/>
              <a:ahLst/>
              <a:cxnLst/>
              <a:rect l="l" t="t" r="r" b="b"/>
              <a:pathLst>
                <a:path w="658" h="640" extrusionOk="0">
                  <a:moveTo>
                    <a:pt x="324" y="0"/>
                  </a:moveTo>
                  <a:cubicBezTo>
                    <a:pt x="242" y="0"/>
                    <a:pt x="160" y="29"/>
                    <a:pt x="102" y="88"/>
                  </a:cubicBezTo>
                  <a:cubicBezTo>
                    <a:pt x="44" y="150"/>
                    <a:pt x="0" y="226"/>
                    <a:pt x="0" y="313"/>
                  </a:cubicBezTo>
                  <a:cubicBezTo>
                    <a:pt x="0" y="399"/>
                    <a:pt x="38" y="476"/>
                    <a:pt x="106" y="553"/>
                  </a:cubicBezTo>
                  <a:cubicBezTo>
                    <a:pt x="168" y="606"/>
                    <a:pt x="246" y="640"/>
                    <a:pt x="332" y="640"/>
                  </a:cubicBezTo>
                  <a:cubicBezTo>
                    <a:pt x="403" y="640"/>
                    <a:pt x="490" y="611"/>
                    <a:pt x="556" y="543"/>
                  </a:cubicBezTo>
                  <a:cubicBezTo>
                    <a:pt x="624" y="481"/>
                    <a:pt x="658" y="409"/>
                    <a:pt x="658" y="323"/>
                  </a:cubicBezTo>
                  <a:cubicBezTo>
                    <a:pt x="658" y="237"/>
                    <a:pt x="629" y="159"/>
                    <a:pt x="562" y="93"/>
                  </a:cubicBezTo>
                  <a:cubicBezTo>
                    <a:pt x="498" y="31"/>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98" name="Google Shape;8698;p33"/>
            <p:cNvSpPr/>
            <p:nvPr/>
          </p:nvSpPr>
          <p:spPr>
            <a:xfrm>
              <a:off x="-4607525" y="3903775"/>
              <a:ext cx="16325" cy="15950"/>
            </a:xfrm>
            <a:custGeom>
              <a:avLst/>
              <a:gdLst/>
              <a:ahLst/>
              <a:cxnLst/>
              <a:rect l="l" t="t" r="r" b="b"/>
              <a:pathLst>
                <a:path w="653" h="638" extrusionOk="0">
                  <a:moveTo>
                    <a:pt x="330" y="0"/>
                  </a:moveTo>
                  <a:cubicBezTo>
                    <a:pt x="245" y="0"/>
                    <a:pt x="157" y="29"/>
                    <a:pt x="92" y="85"/>
                  </a:cubicBezTo>
                  <a:cubicBezTo>
                    <a:pt x="39" y="147"/>
                    <a:pt x="5" y="225"/>
                    <a:pt x="5" y="311"/>
                  </a:cubicBezTo>
                  <a:cubicBezTo>
                    <a:pt x="1" y="397"/>
                    <a:pt x="34" y="484"/>
                    <a:pt x="87" y="537"/>
                  </a:cubicBezTo>
                  <a:cubicBezTo>
                    <a:pt x="149" y="603"/>
                    <a:pt x="236" y="637"/>
                    <a:pt x="322" y="637"/>
                  </a:cubicBezTo>
                  <a:cubicBezTo>
                    <a:pt x="327" y="637"/>
                    <a:pt x="333" y="637"/>
                    <a:pt x="338" y="637"/>
                  </a:cubicBezTo>
                  <a:cubicBezTo>
                    <a:pt x="418" y="637"/>
                    <a:pt x="489" y="604"/>
                    <a:pt x="552" y="546"/>
                  </a:cubicBezTo>
                  <a:cubicBezTo>
                    <a:pt x="615" y="493"/>
                    <a:pt x="648" y="407"/>
                    <a:pt x="648" y="320"/>
                  </a:cubicBezTo>
                  <a:cubicBezTo>
                    <a:pt x="653" y="234"/>
                    <a:pt x="619" y="158"/>
                    <a:pt x="557" y="94"/>
                  </a:cubicBezTo>
                  <a:cubicBezTo>
                    <a:pt x="503" y="31"/>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699" name="Google Shape;8699;p33"/>
            <p:cNvSpPr/>
            <p:nvPr/>
          </p:nvSpPr>
          <p:spPr>
            <a:xfrm>
              <a:off x="-4575625" y="3936725"/>
              <a:ext cx="7100" cy="15750"/>
            </a:xfrm>
            <a:custGeom>
              <a:avLst/>
              <a:gdLst/>
              <a:ahLst/>
              <a:cxnLst/>
              <a:rect l="l" t="t" r="r" b="b"/>
              <a:pathLst>
                <a:path w="284" h="630" extrusionOk="0">
                  <a:moveTo>
                    <a:pt x="284" y="1"/>
                  </a:moveTo>
                  <a:lnTo>
                    <a:pt x="284" y="1"/>
                  </a:lnTo>
                  <a:cubicBezTo>
                    <a:pt x="216" y="10"/>
                    <a:pt x="149" y="39"/>
                    <a:pt x="101" y="91"/>
                  </a:cubicBezTo>
                  <a:cubicBezTo>
                    <a:pt x="34" y="144"/>
                    <a:pt x="1" y="231"/>
                    <a:pt x="1" y="317"/>
                  </a:cubicBezTo>
                  <a:cubicBezTo>
                    <a:pt x="1" y="404"/>
                    <a:pt x="30" y="475"/>
                    <a:pt x="96" y="543"/>
                  </a:cubicBezTo>
                  <a:cubicBezTo>
                    <a:pt x="140" y="585"/>
                    <a:pt x="207" y="619"/>
                    <a:pt x="274" y="629"/>
                  </a:cubicBezTo>
                  <a:lnTo>
                    <a:pt x="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00" name="Google Shape;8700;p33"/>
            <p:cNvSpPr/>
            <p:nvPr/>
          </p:nvSpPr>
          <p:spPr>
            <a:xfrm>
              <a:off x="-5020150" y="3315050"/>
              <a:ext cx="16350" cy="16225"/>
            </a:xfrm>
            <a:custGeom>
              <a:avLst/>
              <a:gdLst/>
              <a:ahLst/>
              <a:cxnLst/>
              <a:rect l="l" t="t" r="r" b="b"/>
              <a:pathLst>
                <a:path w="654" h="649" extrusionOk="0">
                  <a:moveTo>
                    <a:pt x="335" y="0"/>
                  </a:moveTo>
                  <a:cubicBezTo>
                    <a:pt x="251" y="0"/>
                    <a:pt x="163" y="31"/>
                    <a:pt x="91" y="96"/>
                  </a:cubicBezTo>
                  <a:cubicBezTo>
                    <a:pt x="40" y="159"/>
                    <a:pt x="5" y="235"/>
                    <a:pt x="5" y="321"/>
                  </a:cubicBezTo>
                  <a:cubicBezTo>
                    <a:pt x="1" y="394"/>
                    <a:pt x="34" y="470"/>
                    <a:pt x="97" y="547"/>
                  </a:cubicBezTo>
                  <a:cubicBezTo>
                    <a:pt x="164" y="614"/>
                    <a:pt x="235" y="648"/>
                    <a:pt x="322" y="648"/>
                  </a:cubicBezTo>
                  <a:cubicBezTo>
                    <a:pt x="408" y="648"/>
                    <a:pt x="494" y="620"/>
                    <a:pt x="547" y="552"/>
                  </a:cubicBezTo>
                  <a:cubicBezTo>
                    <a:pt x="615" y="489"/>
                    <a:pt x="649" y="418"/>
                    <a:pt x="649" y="332"/>
                  </a:cubicBezTo>
                  <a:cubicBezTo>
                    <a:pt x="653" y="245"/>
                    <a:pt x="620" y="159"/>
                    <a:pt x="558" y="91"/>
                  </a:cubicBezTo>
                  <a:cubicBezTo>
                    <a:pt x="500" y="31"/>
                    <a:pt x="420"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01" name="Google Shape;8701;p33"/>
            <p:cNvSpPr/>
            <p:nvPr/>
          </p:nvSpPr>
          <p:spPr>
            <a:xfrm>
              <a:off x="-4988225" y="3347975"/>
              <a:ext cx="16200" cy="16025"/>
            </a:xfrm>
            <a:custGeom>
              <a:avLst/>
              <a:gdLst/>
              <a:ahLst/>
              <a:cxnLst/>
              <a:rect l="l" t="t" r="r" b="b"/>
              <a:pathLst>
                <a:path w="648" h="641" extrusionOk="0">
                  <a:moveTo>
                    <a:pt x="330" y="0"/>
                  </a:moveTo>
                  <a:cubicBezTo>
                    <a:pt x="242" y="0"/>
                    <a:pt x="156" y="31"/>
                    <a:pt x="101" y="89"/>
                  </a:cubicBezTo>
                  <a:cubicBezTo>
                    <a:pt x="39" y="142"/>
                    <a:pt x="1" y="228"/>
                    <a:pt x="1" y="315"/>
                  </a:cubicBezTo>
                  <a:cubicBezTo>
                    <a:pt x="1" y="401"/>
                    <a:pt x="34" y="477"/>
                    <a:pt x="96" y="540"/>
                  </a:cubicBezTo>
                  <a:cubicBezTo>
                    <a:pt x="158" y="607"/>
                    <a:pt x="235" y="641"/>
                    <a:pt x="322" y="641"/>
                  </a:cubicBezTo>
                  <a:cubicBezTo>
                    <a:pt x="408" y="641"/>
                    <a:pt x="494" y="612"/>
                    <a:pt x="557" y="550"/>
                  </a:cubicBezTo>
                  <a:cubicBezTo>
                    <a:pt x="614" y="483"/>
                    <a:pt x="648" y="410"/>
                    <a:pt x="648" y="324"/>
                  </a:cubicBezTo>
                  <a:cubicBezTo>
                    <a:pt x="648" y="238"/>
                    <a:pt x="619" y="151"/>
                    <a:pt x="566" y="98"/>
                  </a:cubicBezTo>
                  <a:cubicBezTo>
                    <a:pt x="506" y="31"/>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02" name="Google Shape;8702;p33"/>
            <p:cNvSpPr/>
            <p:nvPr/>
          </p:nvSpPr>
          <p:spPr>
            <a:xfrm>
              <a:off x="-4956450" y="3380750"/>
              <a:ext cx="16325" cy="16025"/>
            </a:xfrm>
            <a:custGeom>
              <a:avLst/>
              <a:gdLst/>
              <a:ahLst/>
              <a:cxnLst/>
              <a:rect l="l" t="t" r="r" b="b"/>
              <a:pathLst>
                <a:path w="653" h="641" extrusionOk="0">
                  <a:moveTo>
                    <a:pt x="329" y="0"/>
                  </a:moveTo>
                  <a:cubicBezTo>
                    <a:pt x="243" y="0"/>
                    <a:pt x="158" y="30"/>
                    <a:pt x="106" y="87"/>
                  </a:cubicBezTo>
                  <a:cubicBezTo>
                    <a:pt x="48" y="140"/>
                    <a:pt x="5" y="227"/>
                    <a:pt x="5" y="313"/>
                  </a:cubicBezTo>
                  <a:cubicBezTo>
                    <a:pt x="1" y="399"/>
                    <a:pt x="34" y="476"/>
                    <a:pt x="106" y="554"/>
                  </a:cubicBezTo>
                  <a:cubicBezTo>
                    <a:pt x="158" y="605"/>
                    <a:pt x="245" y="640"/>
                    <a:pt x="322" y="640"/>
                  </a:cubicBezTo>
                  <a:cubicBezTo>
                    <a:pt x="327" y="640"/>
                    <a:pt x="333" y="640"/>
                    <a:pt x="338" y="640"/>
                  </a:cubicBezTo>
                  <a:cubicBezTo>
                    <a:pt x="419" y="640"/>
                    <a:pt x="499" y="607"/>
                    <a:pt x="562" y="548"/>
                  </a:cubicBezTo>
                  <a:cubicBezTo>
                    <a:pt x="614" y="496"/>
                    <a:pt x="648" y="410"/>
                    <a:pt x="648" y="323"/>
                  </a:cubicBezTo>
                  <a:cubicBezTo>
                    <a:pt x="652" y="237"/>
                    <a:pt x="619" y="151"/>
                    <a:pt x="566" y="98"/>
                  </a:cubicBezTo>
                  <a:cubicBezTo>
                    <a:pt x="508" y="32"/>
                    <a:pt x="418"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03" name="Google Shape;8703;p33"/>
            <p:cNvSpPr/>
            <p:nvPr/>
          </p:nvSpPr>
          <p:spPr>
            <a:xfrm>
              <a:off x="-4924325" y="3413600"/>
              <a:ext cx="16250" cy="16000"/>
            </a:xfrm>
            <a:custGeom>
              <a:avLst/>
              <a:gdLst/>
              <a:ahLst/>
              <a:cxnLst/>
              <a:rect l="l" t="t" r="r" b="b"/>
              <a:pathLst>
                <a:path w="650" h="640" extrusionOk="0">
                  <a:moveTo>
                    <a:pt x="324" y="1"/>
                  </a:moveTo>
                  <a:cubicBezTo>
                    <a:pt x="240" y="1"/>
                    <a:pt x="156" y="29"/>
                    <a:pt x="93" y="88"/>
                  </a:cubicBezTo>
                  <a:cubicBezTo>
                    <a:pt x="35" y="150"/>
                    <a:pt x="7" y="223"/>
                    <a:pt x="1" y="309"/>
                  </a:cubicBezTo>
                  <a:cubicBezTo>
                    <a:pt x="1" y="396"/>
                    <a:pt x="30" y="482"/>
                    <a:pt x="87" y="540"/>
                  </a:cubicBezTo>
                  <a:cubicBezTo>
                    <a:pt x="150" y="602"/>
                    <a:pt x="237" y="640"/>
                    <a:pt x="323" y="640"/>
                  </a:cubicBezTo>
                  <a:cubicBezTo>
                    <a:pt x="410" y="640"/>
                    <a:pt x="486" y="606"/>
                    <a:pt x="548" y="544"/>
                  </a:cubicBezTo>
                  <a:cubicBezTo>
                    <a:pt x="616" y="491"/>
                    <a:pt x="649" y="405"/>
                    <a:pt x="649" y="319"/>
                  </a:cubicBezTo>
                  <a:cubicBezTo>
                    <a:pt x="649" y="232"/>
                    <a:pt x="620" y="161"/>
                    <a:pt x="554" y="93"/>
                  </a:cubicBezTo>
                  <a:cubicBezTo>
                    <a:pt x="495" y="32"/>
                    <a:pt x="410"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04" name="Google Shape;8704;p33"/>
            <p:cNvSpPr/>
            <p:nvPr/>
          </p:nvSpPr>
          <p:spPr>
            <a:xfrm>
              <a:off x="-4892400" y="3446500"/>
              <a:ext cx="16200" cy="15875"/>
            </a:xfrm>
            <a:custGeom>
              <a:avLst/>
              <a:gdLst/>
              <a:ahLst/>
              <a:cxnLst/>
              <a:rect l="l" t="t" r="r" b="b"/>
              <a:pathLst>
                <a:path w="648" h="635" extrusionOk="0">
                  <a:moveTo>
                    <a:pt x="322" y="0"/>
                  </a:moveTo>
                  <a:cubicBezTo>
                    <a:pt x="235" y="0"/>
                    <a:pt x="150" y="29"/>
                    <a:pt x="101" y="83"/>
                  </a:cubicBezTo>
                  <a:cubicBezTo>
                    <a:pt x="34" y="145"/>
                    <a:pt x="1" y="221"/>
                    <a:pt x="1" y="307"/>
                  </a:cubicBezTo>
                  <a:cubicBezTo>
                    <a:pt x="1" y="394"/>
                    <a:pt x="30" y="480"/>
                    <a:pt x="92" y="543"/>
                  </a:cubicBezTo>
                  <a:cubicBezTo>
                    <a:pt x="145" y="601"/>
                    <a:pt x="231" y="634"/>
                    <a:pt x="317" y="634"/>
                  </a:cubicBezTo>
                  <a:cubicBezTo>
                    <a:pt x="404" y="634"/>
                    <a:pt x="490" y="605"/>
                    <a:pt x="548" y="543"/>
                  </a:cubicBezTo>
                  <a:cubicBezTo>
                    <a:pt x="610" y="486"/>
                    <a:pt x="643" y="404"/>
                    <a:pt x="643" y="318"/>
                  </a:cubicBezTo>
                  <a:cubicBezTo>
                    <a:pt x="648" y="240"/>
                    <a:pt x="615" y="154"/>
                    <a:pt x="552" y="87"/>
                  </a:cubicBezTo>
                  <a:cubicBezTo>
                    <a:pt x="495" y="28"/>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05" name="Google Shape;8705;p33"/>
            <p:cNvSpPr/>
            <p:nvPr/>
          </p:nvSpPr>
          <p:spPr>
            <a:xfrm>
              <a:off x="-4860600" y="3479225"/>
              <a:ext cx="16200" cy="16250"/>
            </a:xfrm>
            <a:custGeom>
              <a:avLst/>
              <a:gdLst/>
              <a:ahLst/>
              <a:cxnLst/>
              <a:rect l="l" t="t" r="r" b="b"/>
              <a:pathLst>
                <a:path w="648" h="650" extrusionOk="0">
                  <a:moveTo>
                    <a:pt x="317" y="0"/>
                  </a:moveTo>
                  <a:cubicBezTo>
                    <a:pt x="233" y="0"/>
                    <a:pt x="153" y="28"/>
                    <a:pt x="100" y="83"/>
                  </a:cubicBezTo>
                  <a:cubicBezTo>
                    <a:pt x="33" y="145"/>
                    <a:pt x="0" y="231"/>
                    <a:pt x="0" y="318"/>
                  </a:cubicBezTo>
                  <a:cubicBezTo>
                    <a:pt x="0" y="404"/>
                    <a:pt x="29" y="481"/>
                    <a:pt x="96" y="548"/>
                  </a:cubicBezTo>
                  <a:cubicBezTo>
                    <a:pt x="149" y="601"/>
                    <a:pt x="235" y="645"/>
                    <a:pt x="321" y="649"/>
                  </a:cubicBezTo>
                  <a:cubicBezTo>
                    <a:pt x="403" y="649"/>
                    <a:pt x="489" y="606"/>
                    <a:pt x="547" y="553"/>
                  </a:cubicBezTo>
                  <a:cubicBezTo>
                    <a:pt x="614" y="490"/>
                    <a:pt x="647" y="414"/>
                    <a:pt x="647" y="328"/>
                  </a:cubicBezTo>
                  <a:cubicBezTo>
                    <a:pt x="647" y="242"/>
                    <a:pt x="618" y="155"/>
                    <a:pt x="567" y="102"/>
                  </a:cubicBezTo>
                  <a:cubicBezTo>
                    <a:pt x="503" y="34"/>
                    <a:pt x="408"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06" name="Google Shape;8706;p33"/>
            <p:cNvSpPr/>
            <p:nvPr/>
          </p:nvSpPr>
          <p:spPr>
            <a:xfrm>
              <a:off x="-4828825" y="3512125"/>
              <a:ext cx="16350" cy="16075"/>
            </a:xfrm>
            <a:custGeom>
              <a:avLst/>
              <a:gdLst/>
              <a:ahLst/>
              <a:cxnLst/>
              <a:rect l="l" t="t" r="r" b="b"/>
              <a:pathLst>
                <a:path w="654" h="643" extrusionOk="0">
                  <a:moveTo>
                    <a:pt x="332" y="0"/>
                  </a:moveTo>
                  <a:cubicBezTo>
                    <a:pt x="244" y="0"/>
                    <a:pt x="156" y="31"/>
                    <a:pt x="102" y="91"/>
                  </a:cubicBezTo>
                  <a:cubicBezTo>
                    <a:pt x="49" y="144"/>
                    <a:pt x="5" y="230"/>
                    <a:pt x="5" y="312"/>
                  </a:cubicBezTo>
                  <a:cubicBezTo>
                    <a:pt x="0" y="399"/>
                    <a:pt x="34" y="475"/>
                    <a:pt x="96" y="542"/>
                  </a:cubicBezTo>
                  <a:cubicBezTo>
                    <a:pt x="159" y="609"/>
                    <a:pt x="235" y="643"/>
                    <a:pt x="322" y="643"/>
                  </a:cubicBezTo>
                  <a:cubicBezTo>
                    <a:pt x="408" y="643"/>
                    <a:pt x="494" y="614"/>
                    <a:pt x="562" y="547"/>
                  </a:cubicBezTo>
                  <a:cubicBezTo>
                    <a:pt x="614" y="485"/>
                    <a:pt x="649" y="408"/>
                    <a:pt x="649" y="321"/>
                  </a:cubicBezTo>
                  <a:cubicBezTo>
                    <a:pt x="653" y="240"/>
                    <a:pt x="620" y="153"/>
                    <a:pt x="567" y="96"/>
                  </a:cubicBezTo>
                  <a:cubicBezTo>
                    <a:pt x="509" y="31"/>
                    <a:pt x="420"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07" name="Google Shape;8707;p33"/>
            <p:cNvSpPr/>
            <p:nvPr/>
          </p:nvSpPr>
          <p:spPr>
            <a:xfrm>
              <a:off x="-4796925" y="3545000"/>
              <a:ext cx="16450" cy="15975"/>
            </a:xfrm>
            <a:custGeom>
              <a:avLst/>
              <a:gdLst/>
              <a:ahLst/>
              <a:cxnLst/>
              <a:rect l="l" t="t" r="r" b="b"/>
              <a:pathLst>
                <a:path w="658" h="639" extrusionOk="0">
                  <a:moveTo>
                    <a:pt x="327" y="1"/>
                  </a:moveTo>
                  <a:cubicBezTo>
                    <a:pt x="241" y="1"/>
                    <a:pt x="156" y="29"/>
                    <a:pt x="101" y="86"/>
                  </a:cubicBezTo>
                  <a:cubicBezTo>
                    <a:pt x="48" y="138"/>
                    <a:pt x="0" y="225"/>
                    <a:pt x="0" y="311"/>
                  </a:cubicBezTo>
                  <a:cubicBezTo>
                    <a:pt x="0" y="397"/>
                    <a:pt x="44" y="484"/>
                    <a:pt x="97" y="537"/>
                  </a:cubicBezTo>
                  <a:cubicBezTo>
                    <a:pt x="159" y="605"/>
                    <a:pt x="230" y="638"/>
                    <a:pt x="332" y="638"/>
                  </a:cubicBezTo>
                  <a:cubicBezTo>
                    <a:pt x="418" y="638"/>
                    <a:pt x="489" y="609"/>
                    <a:pt x="557" y="547"/>
                  </a:cubicBezTo>
                  <a:cubicBezTo>
                    <a:pt x="615" y="494"/>
                    <a:pt x="658" y="408"/>
                    <a:pt x="658" y="321"/>
                  </a:cubicBezTo>
                  <a:cubicBezTo>
                    <a:pt x="658" y="235"/>
                    <a:pt x="620" y="149"/>
                    <a:pt x="562" y="91"/>
                  </a:cubicBezTo>
                  <a:cubicBezTo>
                    <a:pt x="504" y="31"/>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08" name="Google Shape;8708;p33"/>
            <p:cNvSpPr/>
            <p:nvPr/>
          </p:nvSpPr>
          <p:spPr>
            <a:xfrm>
              <a:off x="-4764900" y="3577700"/>
              <a:ext cx="16350" cy="16100"/>
            </a:xfrm>
            <a:custGeom>
              <a:avLst/>
              <a:gdLst/>
              <a:ahLst/>
              <a:cxnLst/>
              <a:rect l="l" t="t" r="r" b="b"/>
              <a:pathLst>
                <a:path w="654" h="644" extrusionOk="0">
                  <a:moveTo>
                    <a:pt x="325" y="0"/>
                  </a:moveTo>
                  <a:cubicBezTo>
                    <a:pt x="242" y="0"/>
                    <a:pt x="160" y="31"/>
                    <a:pt x="107" y="88"/>
                  </a:cubicBezTo>
                  <a:cubicBezTo>
                    <a:pt x="39" y="150"/>
                    <a:pt x="5" y="227"/>
                    <a:pt x="5" y="313"/>
                  </a:cubicBezTo>
                  <a:cubicBezTo>
                    <a:pt x="1" y="400"/>
                    <a:pt x="34" y="477"/>
                    <a:pt x="96" y="553"/>
                  </a:cubicBezTo>
                  <a:cubicBezTo>
                    <a:pt x="164" y="606"/>
                    <a:pt x="236" y="639"/>
                    <a:pt x="322" y="644"/>
                  </a:cubicBezTo>
                  <a:cubicBezTo>
                    <a:pt x="408" y="644"/>
                    <a:pt x="485" y="610"/>
                    <a:pt x="548" y="557"/>
                  </a:cubicBezTo>
                  <a:cubicBezTo>
                    <a:pt x="605" y="495"/>
                    <a:pt x="648" y="409"/>
                    <a:pt x="648" y="323"/>
                  </a:cubicBezTo>
                  <a:cubicBezTo>
                    <a:pt x="654" y="236"/>
                    <a:pt x="610" y="150"/>
                    <a:pt x="557" y="107"/>
                  </a:cubicBezTo>
                  <a:cubicBezTo>
                    <a:pt x="498" y="34"/>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09" name="Google Shape;8709;p33"/>
            <p:cNvSpPr/>
            <p:nvPr/>
          </p:nvSpPr>
          <p:spPr>
            <a:xfrm>
              <a:off x="-4733000" y="3610600"/>
              <a:ext cx="16225" cy="15975"/>
            </a:xfrm>
            <a:custGeom>
              <a:avLst/>
              <a:gdLst/>
              <a:ahLst/>
              <a:cxnLst/>
              <a:rect l="l" t="t" r="r" b="b"/>
              <a:pathLst>
                <a:path w="649" h="639" extrusionOk="0">
                  <a:moveTo>
                    <a:pt x="317" y="0"/>
                  </a:moveTo>
                  <a:cubicBezTo>
                    <a:pt x="235" y="0"/>
                    <a:pt x="155" y="29"/>
                    <a:pt x="102" y="87"/>
                  </a:cubicBezTo>
                  <a:cubicBezTo>
                    <a:pt x="34" y="149"/>
                    <a:pt x="1" y="235"/>
                    <a:pt x="1" y="307"/>
                  </a:cubicBezTo>
                  <a:cubicBezTo>
                    <a:pt x="1" y="393"/>
                    <a:pt x="29" y="479"/>
                    <a:pt x="97" y="547"/>
                  </a:cubicBezTo>
                  <a:cubicBezTo>
                    <a:pt x="159" y="614"/>
                    <a:pt x="235" y="634"/>
                    <a:pt x="322" y="638"/>
                  </a:cubicBezTo>
                  <a:cubicBezTo>
                    <a:pt x="404" y="638"/>
                    <a:pt x="481" y="619"/>
                    <a:pt x="558" y="543"/>
                  </a:cubicBezTo>
                  <a:cubicBezTo>
                    <a:pt x="610" y="490"/>
                    <a:pt x="649" y="403"/>
                    <a:pt x="649" y="317"/>
                  </a:cubicBezTo>
                  <a:cubicBezTo>
                    <a:pt x="649" y="244"/>
                    <a:pt x="620" y="158"/>
                    <a:pt x="562" y="101"/>
                  </a:cubicBezTo>
                  <a:cubicBezTo>
                    <a:pt x="497" y="34"/>
                    <a:pt x="40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10" name="Google Shape;8710;p33"/>
            <p:cNvSpPr/>
            <p:nvPr/>
          </p:nvSpPr>
          <p:spPr>
            <a:xfrm>
              <a:off x="-4701225" y="3643350"/>
              <a:ext cx="16350" cy="16225"/>
            </a:xfrm>
            <a:custGeom>
              <a:avLst/>
              <a:gdLst/>
              <a:ahLst/>
              <a:cxnLst/>
              <a:rect l="l" t="t" r="r" b="b"/>
              <a:pathLst>
                <a:path w="654" h="649" extrusionOk="0">
                  <a:moveTo>
                    <a:pt x="321" y="0"/>
                  </a:moveTo>
                  <a:cubicBezTo>
                    <a:pt x="238" y="0"/>
                    <a:pt x="157" y="29"/>
                    <a:pt x="107" y="86"/>
                  </a:cubicBezTo>
                  <a:cubicBezTo>
                    <a:pt x="40" y="148"/>
                    <a:pt x="7" y="234"/>
                    <a:pt x="7" y="321"/>
                  </a:cubicBezTo>
                  <a:cubicBezTo>
                    <a:pt x="1" y="398"/>
                    <a:pt x="35" y="484"/>
                    <a:pt x="98" y="547"/>
                  </a:cubicBezTo>
                  <a:cubicBezTo>
                    <a:pt x="160" y="604"/>
                    <a:pt x="237" y="648"/>
                    <a:pt x="323" y="648"/>
                  </a:cubicBezTo>
                  <a:cubicBezTo>
                    <a:pt x="327" y="648"/>
                    <a:pt x="332" y="648"/>
                    <a:pt x="336" y="648"/>
                  </a:cubicBezTo>
                  <a:cubicBezTo>
                    <a:pt x="418" y="648"/>
                    <a:pt x="498" y="606"/>
                    <a:pt x="548" y="557"/>
                  </a:cubicBezTo>
                  <a:cubicBezTo>
                    <a:pt x="616" y="494"/>
                    <a:pt x="649" y="407"/>
                    <a:pt x="649" y="331"/>
                  </a:cubicBezTo>
                  <a:cubicBezTo>
                    <a:pt x="654" y="245"/>
                    <a:pt x="620" y="158"/>
                    <a:pt x="567" y="106"/>
                  </a:cubicBezTo>
                  <a:cubicBezTo>
                    <a:pt x="507" y="35"/>
                    <a:pt x="41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11" name="Google Shape;8711;p33"/>
            <p:cNvSpPr/>
            <p:nvPr/>
          </p:nvSpPr>
          <p:spPr>
            <a:xfrm>
              <a:off x="-4669300" y="3676300"/>
              <a:ext cx="16200" cy="16100"/>
            </a:xfrm>
            <a:custGeom>
              <a:avLst/>
              <a:gdLst/>
              <a:ahLst/>
              <a:cxnLst/>
              <a:rect l="l" t="t" r="r" b="b"/>
              <a:pathLst>
                <a:path w="648" h="644" extrusionOk="0">
                  <a:moveTo>
                    <a:pt x="325" y="0"/>
                  </a:moveTo>
                  <a:cubicBezTo>
                    <a:pt x="244" y="0"/>
                    <a:pt x="163" y="28"/>
                    <a:pt x="101" y="88"/>
                  </a:cubicBezTo>
                  <a:cubicBezTo>
                    <a:pt x="43" y="141"/>
                    <a:pt x="1" y="227"/>
                    <a:pt x="1" y="313"/>
                  </a:cubicBezTo>
                  <a:cubicBezTo>
                    <a:pt x="1" y="400"/>
                    <a:pt x="30" y="477"/>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1" y="34"/>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12" name="Google Shape;8712;p33"/>
            <p:cNvSpPr/>
            <p:nvPr/>
          </p:nvSpPr>
          <p:spPr>
            <a:xfrm>
              <a:off x="-4637275" y="3709075"/>
              <a:ext cx="16350" cy="16100"/>
            </a:xfrm>
            <a:custGeom>
              <a:avLst/>
              <a:gdLst/>
              <a:ahLst/>
              <a:cxnLst/>
              <a:rect l="l" t="t" r="r" b="b"/>
              <a:pathLst>
                <a:path w="654" h="644" extrusionOk="0">
                  <a:moveTo>
                    <a:pt x="322" y="0"/>
                  </a:moveTo>
                  <a:cubicBezTo>
                    <a:pt x="236" y="0"/>
                    <a:pt x="152" y="32"/>
                    <a:pt x="91" y="92"/>
                  </a:cubicBezTo>
                  <a:cubicBezTo>
                    <a:pt x="39" y="145"/>
                    <a:pt x="5" y="231"/>
                    <a:pt x="5" y="317"/>
                  </a:cubicBezTo>
                  <a:cubicBezTo>
                    <a:pt x="0" y="404"/>
                    <a:pt x="34" y="480"/>
                    <a:pt x="97" y="552"/>
                  </a:cubicBezTo>
                  <a:cubicBezTo>
                    <a:pt x="159" y="610"/>
                    <a:pt x="235" y="643"/>
                    <a:pt x="322" y="643"/>
                  </a:cubicBezTo>
                  <a:cubicBezTo>
                    <a:pt x="399" y="643"/>
                    <a:pt x="485" y="614"/>
                    <a:pt x="552" y="548"/>
                  </a:cubicBezTo>
                  <a:cubicBezTo>
                    <a:pt x="615" y="484"/>
                    <a:pt x="649" y="413"/>
                    <a:pt x="649" y="326"/>
                  </a:cubicBezTo>
                  <a:cubicBezTo>
                    <a:pt x="653" y="240"/>
                    <a:pt x="609" y="154"/>
                    <a:pt x="558" y="96"/>
                  </a:cubicBezTo>
                  <a:cubicBezTo>
                    <a:pt x="493" y="31"/>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13" name="Google Shape;8713;p33"/>
            <p:cNvSpPr/>
            <p:nvPr/>
          </p:nvSpPr>
          <p:spPr>
            <a:xfrm>
              <a:off x="-4605350" y="3741825"/>
              <a:ext cx="16200" cy="16075"/>
            </a:xfrm>
            <a:custGeom>
              <a:avLst/>
              <a:gdLst/>
              <a:ahLst/>
              <a:cxnLst/>
              <a:rect l="l" t="t" r="r" b="b"/>
              <a:pathLst>
                <a:path w="648" h="643" extrusionOk="0">
                  <a:moveTo>
                    <a:pt x="330" y="0"/>
                  </a:moveTo>
                  <a:cubicBezTo>
                    <a:pt x="244" y="0"/>
                    <a:pt x="158" y="32"/>
                    <a:pt x="91" y="91"/>
                  </a:cubicBezTo>
                  <a:cubicBezTo>
                    <a:pt x="34" y="153"/>
                    <a:pt x="0" y="239"/>
                    <a:pt x="0" y="316"/>
                  </a:cubicBezTo>
                  <a:cubicBezTo>
                    <a:pt x="0" y="403"/>
                    <a:pt x="29" y="480"/>
                    <a:pt x="96" y="556"/>
                  </a:cubicBezTo>
                  <a:cubicBezTo>
                    <a:pt x="158" y="609"/>
                    <a:pt x="231" y="642"/>
                    <a:pt x="317" y="642"/>
                  </a:cubicBezTo>
                  <a:cubicBezTo>
                    <a:pt x="393" y="642"/>
                    <a:pt x="479" y="614"/>
                    <a:pt x="547" y="551"/>
                  </a:cubicBezTo>
                  <a:cubicBezTo>
                    <a:pt x="614" y="485"/>
                    <a:pt x="647" y="412"/>
                    <a:pt x="647" y="326"/>
                  </a:cubicBezTo>
                  <a:cubicBezTo>
                    <a:pt x="647" y="250"/>
                    <a:pt x="619" y="163"/>
                    <a:pt x="552" y="86"/>
                  </a:cubicBezTo>
                  <a:cubicBezTo>
                    <a:pt x="491" y="28"/>
                    <a:pt x="41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14" name="Google Shape;8714;p33"/>
            <p:cNvSpPr/>
            <p:nvPr/>
          </p:nvSpPr>
          <p:spPr>
            <a:xfrm>
              <a:off x="-4573575" y="3774800"/>
              <a:ext cx="7450" cy="15850"/>
            </a:xfrm>
            <a:custGeom>
              <a:avLst/>
              <a:gdLst/>
              <a:ahLst/>
              <a:cxnLst/>
              <a:rect l="l" t="t" r="r" b="b"/>
              <a:pathLst>
                <a:path w="298" h="634" extrusionOk="0">
                  <a:moveTo>
                    <a:pt x="298" y="0"/>
                  </a:moveTo>
                  <a:lnTo>
                    <a:pt x="298" y="0"/>
                  </a:lnTo>
                  <a:cubicBezTo>
                    <a:pt x="226" y="5"/>
                    <a:pt x="154" y="34"/>
                    <a:pt x="101" y="82"/>
                  </a:cubicBezTo>
                  <a:cubicBezTo>
                    <a:pt x="38" y="149"/>
                    <a:pt x="5" y="235"/>
                    <a:pt x="5" y="317"/>
                  </a:cubicBezTo>
                  <a:cubicBezTo>
                    <a:pt x="0" y="394"/>
                    <a:pt x="34" y="481"/>
                    <a:pt x="96" y="547"/>
                  </a:cubicBezTo>
                  <a:cubicBezTo>
                    <a:pt x="144" y="596"/>
                    <a:pt x="211" y="625"/>
                    <a:pt x="288" y="634"/>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15" name="Google Shape;8715;p33"/>
            <p:cNvSpPr/>
            <p:nvPr/>
          </p:nvSpPr>
          <p:spPr>
            <a:xfrm>
              <a:off x="-4858575" y="3317400"/>
              <a:ext cx="16200" cy="16250"/>
            </a:xfrm>
            <a:custGeom>
              <a:avLst/>
              <a:gdLst/>
              <a:ahLst/>
              <a:cxnLst/>
              <a:rect l="l" t="t" r="r" b="b"/>
              <a:pathLst>
                <a:path w="648" h="650" extrusionOk="0">
                  <a:moveTo>
                    <a:pt x="327" y="1"/>
                  </a:moveTo>
                  <a:cubicBezTo>
                    <a:pt x="241" y="1"/>
                    <a:pt x="155" y="32"/>
                    <a:pt x="101" y="94"/>
                  </a:cubicBezTo>
                  <a:cubicBezTo>
                    <a:pt x="39" y="146"/>
                    <a:pt x="5" y="232"/>
                    <a:pt x="5" y="318"/>
                  </a:cubicBezTo>
                  <a:cubicBezTo>
                    <a:pt x="1" y="395"/>
                    <a:pt x="34" y="482"/>
                    <a:pt x="96" y="544"/>
                  </a:cubicBezTo>
                  <a:cubicBezTo>
                    <a:pt x="159" y="612"/>
                    <a:pt x="236" y="645"/>
                    <a:pt x="322" y="650"/>
                  </a:cubicBezTo>
                  <a:cubicBezTo>
                    <a:pt x="408" y="650"/>
                    <a:pt x="495" y="606"/>
                    <a:pt x="548" y="554"/>
                  </a:cubicBezTo>
                  <a:cubicBezTo>
                    <a:pt x="615" y="491"/>
                    <a:pt x="648" y="415"/>
                    <a:pt x="648" y="329"/>
                  </a:cubicBezTo>
                  <a:cubicBezTo>
                    <a:pt x="648" y="232"/>
                    <a:pt x="619" y="156"/>
                    <a:pt x="566" y="103"/>
                  </a:cubicBezTo>
                  <a:cubicBezTo>
                    <a:pt x="508" y="34"/>
                    <a:pt x="41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16" name="Google Shape;8716;p33"/>
            <p:cNvSpPr/>
            <p:nvPr/>
          </p:nvSpPr>
          <p:spPr>
            <a:xfrm>
              <a:off x="-4826675" y="3350300"/>
              <a:ext cx="16225" cy="16100"/>
            </a:xfrm>
            <a:custGeom>
              <a:avLst/>
              <a:gdLst/>
              <a:ahLst/>
              <a:cxnLst/>
              <a:rect l="l" t="t" r="r" b="b"/>
              <a:pathLst>
                <a:path w="649" h="644" extrusionOk="0">
                  <a:moveTo>
                    <a:pt x="330" y="1"/>
                  </a:moveTo>
                  <a:cubicBezTo>
                    <a:pt x="243" y="1"/>
                    <a:pt x="157" y="32"/>
                    <a:pt x="102" y="92"/>
                  </a:cubicBezTo>
                  <a:cubicBezTo>
                    <a:pt x="34" y="140"/>
                    <a:pt x="1" y="226"/>
                    <a:pt x="1" y="313"/>
                  </a:cubicBezTo>
                  <a:cubicBezTo>
                    <a:pt x="1" y="390"/>
                    <a:pt x="29" y="476"/>
                    <a:pt x="96" y="543"/>
                  </a:cubicBezTo>
                  <a:cubicBezTo>
                    <a:pt x="160" y="610"/>
                    <a:pt x="246" y="643"/>
                    <a:pt x="317" y="643"/>
                  </a:cubicBezTo>
                  <a:cubicBezTo>
                    <a:pt x="404" y="643"/>
                    <a:pt x="481" y="614"/>
                    <a:pt x="557" y="548"/>
                  </a:cubicBezTo>
                  <a:cubicBezTo>
                    <a:pt x="614" y="485"/>
                    <a:pt x="643" y="399"/>
                    <a:pt x="649" y="322"/>
                  </a:cubicBezTo>
                  <a:cubicBezTo>
                    <a:pt x="649" y="235"/>
                    <a:pt x="620" y="149"/>
                    <a:pt x="563" y="96"/>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17" name="Google Shape;8717;p33"/>
            <p:cNvSpPr/>
            <p:nvPr/>
          </p:nvSpPr>
          <p:spPr>
            <a:xfrm>
              <a:off x="-4794900" y="3383200"/>
              <a:ext cx="16575" cy="15950"/>
            </a:xfrm>
            <a:custGeom>
              <a:avLst/>
              <a:gdLst/>
              <a:ahLst/>
              <a:cxnLst/>
              <a:rect l="l" t="t" r="r" b="b"/>
              <a:pathLst>
                <a:path w="663" h="638" extrusionOk="0">
                  <a:moveTo>
                    <a:pt x="330" y="0"/>
                  </a:moveTo>
                  <a:cubicBezTo>
                    <a:pt x="243" y="0"/>
                    <a:pt x="157" y="29"/>
                    <a:pt x="102" y="86"/>
                  </a:cubicBezTo>
                  <a:cubicBezTo>
                    <a:pt x="49" y="139"/>
                    <a:pt x="5" y="225"/>
                    <a:pt x="5" y="312"/>
                  </a:cubicBezTo>
                  <a:cubicBezTo>
                    <a:pt x="1" y="398"/>
                    <a:pt x="34" y="484"/>
                    <a:pt x="98" y="536"/>
                  </a:cubicBezTo>
                  <a:cubicBezTo>
                    <a:pt x="160" y="604"/>
                    <a:pt x="236" y="637"/>
                    <a:pt x="322" y="637"/>
                  </a:cubicBezTo>
                  <a:cubicBezTo>
                    <a:pt x="408" y="637"/>
                    <a:pt x="495" y="609"/>
                    <a:pt x="558" y="547"/>
                  </a:cubicBezTo>
                  <a:cubicBezTo>
                    <a:pt x="616" y="489"/>
                    <a:pt x="658" y="407"/>
                    <a:pt x="658" y="321"/>
                  </a:cubicBezTo>
                  <a:cubicBezTo>
                    <a:pt x="663" y="234"/>
                    <a:pt x="620" y="148"/>
                    <a:pt x="567" y="91"/>
                  </a:cubicBezTo>
                  <a:cubicBezTo>
                    <a:pt x="509" y="30"/>
                    <a:pt x="419"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18" name="Google Shape;8718;p33"/>
            <p:cNvSpPr/>
            <p:nvPr/>
          </p:nvSpPr>
          <p:spPr>
            <a:xfrm>
              <a:off x="-4762725" y="3415850"/>
              <a:ext cx="16200" cy="16175"/>
            </a:xfrm>
            <a:custGeom>
              <a:avLst/>
              <a:gdLst/>
              <a:ahLst/>
              <a:cxnLst/>
              <a:rect l="l" t="t" r="r" b="b"/>
              <a:pathLst>
                <a:path w="648" h="647" extrusionOk="0">
                  <a:moveTo>
                    <a:pt x="314" y="1"/>
                  </a:moveTo>
                  <a:cubicBezTo>
                    <a:pt x="234" y="1"/>
                    <a:pt x="154" y="29"/>
                    <a:pt x="91" y="89"/>
                  </a:cubicBezTo>
                  <a:cubicBezTo>
                    <a:pt x="33" y="151"/>
                    <a:pt x="0" y="238"/>
                    <a:pt x="0" y="315"/>
                  </a:cubicBezTo>
                  <a:cubicBezTo>
                    <a:pt x="0" y="401"/>
                    <a:pt x="29" y="478"/>
                    <a:pt x="96" y="554"/>
                  </a:cubicBezTo>
                  <a:cubicBezTo>
                    <a:pt x="158" y="607"/>
                    <a:pt x="235" y="641"/>
                    <a:pt x="321" y="646"/>
                  </a:cubicBezTo>
                  <a:cubicBezTo>
                    <a:pt x="394" y="646"/>
                    <a:pt x="480" y="612"/>
                    <a:pt x="547" y="550"/>
                  </a:cubicBezTo>
                  <a:cubicBezTo>
                    <a:pt x="609" y="497"/>
                    <a:pt x="647" y="410"/>
                    <a:pt x="647" y="324"/>
                  </a:cubicBezTo>
                  <a:cubicBezTo>
                    <a:pt x="647" y="238"/>
                    <a:pt x="614" y="162"/>
                    <a:pt x="552" y="100"/>
                  </a:cubicBezTo>
                  <a:cubicBezTo>
                    <a:pt x="487" y="34"/>
                    <a:pt x="400"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19" name="Google Shape;8719;p33"/>
            <p:cNvSpPr/>
            <p:nvPr/>
          </p:nvSpPr>
          <p:spPr>
            <a:xfrm>
              <a:off x="-4730950" y="3448775"/>
              <a:ext cx="16350" cy="15975"/>
            </a:xfrm>
            <a:custGeom>
              <a:avLst/>
              <a:gdLst/>
              <a:ahLst/>
              <a:cxnLst/>
              <a:rect l="l" t="t" r="r" b="b"/>
              <a:pathLst>
                <a:path w="654" h="639" extrusionOk="0">
                  <a:moveTo>
                    <a:pt x="323" y="1"/>
                  </a:moveTo>
                  <a:cubicBezTo>
                    <a:pt x="239" y="1"/>
                    <a:pt x="157" y="30"/>
                    <a:pt x="106" y="87"/>
                  </a:cubicBezTo>
                  <a:cubicBezTo>
                    <a:pt x="38" y="149"/>
                    <a:pt x="5" y="236"/>
                    <a:pt x="5" y="308"/>
                  </a:cubicBezTo>
                  <a:cubicBezTo>
                    <a:pt x="0" y="395"/>
                    <a:pt x="34" y="481"/>
                    <a:pt x="96" y="548"/>
                  </a:cubicBezTo>
                  <a:cubicBezTo>
                    <a:pt x="149" y="605"/>
                    <a:pt x="235" y="634"/>
                    <a:pt x="322" y="639"/>
                  </a:cubicBezTo>
                  <a:cubicBezTo>
                    <a:pt x="408" y="639"/>
                    <a:pt x="485" y="610"/>
                    <a:pt x="547" y="552"/>
                  </a:cubicBezTo>
                  <a:cubicBezTo>
                    <a:pt x="614" y="490"/>
                    <a:pt x="649" y="404"/>
                    <a:pt x="649" y="317"/>
                  </a:cubicBezTo>
                  <a:cubicBezTo>
                    <a:pt x="653" y="245"/>
                    <a:pt x="620" y="159"/>
                    <a:pt x="567" y="101"/>
                  </a:cubicBezTo>
                  <a:cubicBezTo>
                    <a:pt x="507" y="34"/>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20" name="Google Shape;8720;p33"/>
            <p:cNvSpPr/>
            <p:nvPr/>
          </p:nvSpPr>
          <p:spPr>
            <a:xfrm>
              <a:off x="-4699050" y="3481525"/>
              <a:ext cx="16225" cy="16225"/>
            </a:xfrm>
            <a:custGeom>
              <a:avLst/>
              <a:gdLst/>
              <a:ahLst/>
              <a:cxnLst/>
              <a:rect l="l" t="t" r="r" b="b"/>
              <a:pathLst>
                <a:path w="649" h="649" extrusionOk="0">
                  <a:moveTo>
                    <a:pt x="324" y="0"/>
                  </a:moveTo>
                  <a:cubicBezTo>
                    <a:pt x="241" y="0"/>
                    <a:pt x="157" y="32"/>
                    <a:pt x="92" y="97"/>
                  </a:cubicBezTo>
                  <a:cubicBezTo>
                    <a:pt x="35" y="159"/>
                    <a:pt x="0" y="236"/>
                    <a:pt x="0" y="322"/>
                  </a:cubicBezTo>
                  <a:cubicBezTo>
                    <a:pt x="0" y="398"/>
                    <a:pt x="29" y="485"/>
                    <a:pt x="92" y="547"/>
                  </a:cubicBezTo>
                  <a:cubicBezTo>
                    <a:pt x="150" y="605"/>
                    <a:pt x="230" y="648"/>
                    <a:pt x="317" y="648"/>
                  </a:cubicBezTo>
                  <a:cubicBezTo>
                    <a:pt x="403" y="648"/>
                    <a:pt x="490" y="610"/>
                    <a:pt x="547" y="557"/>
                  </a:cubicBezTo>
                  <a:cubicBezTo>
                    <a:pt x="610" y="495"/>
                    <a:pt x="644" y="409"/>
                    <a:pt x="648" y="332"/>
                  </a:cubicBezTo>
                  <a:cubicBezTo>
                    <a:pt x="648" y="245"/>
                    <a:pt x="615" y="168"/>
                    <a:pt x="553" y="92"/>
                  </a:cubicBezTo>
                  <a:cubicBezTo>
                    <a:pt x="490" y="32"/>
                    <a:pt x="407"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21" name="Google Shape;8721;p33"/>
            <p:cNvSpPr/>
            <p:nvPr/>
          </p:nvSpPr>
          <p:spPr>
            <a:xfrm>
              <a:off x="-4667250" y="3514450"/>
              <a:ext cx="16200" cy="16175"/>
            </a:xfrm>
            <a:custGeom>
              <a:avLst/>
              <a:gdLst/>
              <a:ahLst/>
              <a:cxnLst/>
              <a:rect l="l" t="t" r="r" b="b"/>
              <a:pathLst>
                <a:path w="648" h="647" extrusionOk="0">
                  <a:moveTo>
                    <a:pt x="331" y="1"/>
                  </a:moveTo>
                  <a:cubicBezTo>
                    <a:pt x="243" y="1"/>
                    <a:pt x="156" y="32"/>
                    <a:pt x="101" y="89"/>
                  </a:cubicBezTo>
                  <a:cubicBezTo>
                    <a:pt x="39" y="142"/>
                    <a:pt x="5" y="228"/>
                    <a:pt x="1" y="315"/>
                  </a:cubicBezTo>
                  <a:cubicBezTo>
                    <a:pt x="1" y="392"/>
                    <a:pt x="34" y="478"/>
                    <a:pt x="96" y="554"/>
                  </a:cubicBezTo>
                  <a:cubicBezTo>
                    <a:pt x="158" y="607"/>
                    <a:pt x="245" y="641"/>
                    <a:pt x="322" y="646"/>
                  </a:cubicBezTo>
                  <a:cubicBezTo>
                    <a:pt x="408" y="646"/>
                    <a:pt x="484" y="612"/>
                    <a:pt x="561" y="550"/>
                  </a:cubicBezTo>
                  <a:cubicBezTo>
                    <a:pt x="614" y="487"/>
                    <a:pt x="648" y="401"/>
                    <a:pt x="648" y="324"/>
                  </a:cubicBezTo>
                  <a:cubicBezTo>
                    <a:pt x="648" y="238"/>
                    <a:pt x="619" y="151"/>
                    <a:pt x="566" y="99"/>
                  </a:cubicBezTo>
                  <a:cubicBezTo>
                    <a:pt x="508" y="32"/>
                    <a:pt x="419"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22" name="Google Shape;8722;p33"/>
            <p:cNvSpPr/>
            <p:nvPr/>
          </p:nvSpPr>
          <p:spPr>
            <a:xfrm>
              <a:off x="-4635350" y="3547275"/>
              <a:ext cx="16450" cy="16075"/>
            </a:xfrm>
            <a:custGeom>
              <a:avLst/>
              <a:gdLst/>
              <a:ahLst/>
              <a:cxnLst/>
              <a:rect l="l" t="t" r="r" b="b"/>
              <a:pathLst>
                <a:path w="658" h="643" extrusionOk="0">
                  <a:moveTo>
                    <a:pt x="324" y="0"/>
                  </a:moveTo>
                  <a:cubicBezTo>
                    <a:pt x="238" y="0"/>
                    <a:pt x="154" y="31"/>
                    <a:pt x="101" y="91"/>
                  </a:cubicBezTo>
                  <a:cubicBezTo>
                    <a:pt x="43" y="144"/>
                    <a:pt x="0" y="230"/>
                    <a:pt x="0" y="317"/>
                  </a:cubicBezTo>
                  <a:cubicBezTo>
                    <a:pt x="0" y="403"/>
                    <a:pt x="29" y="474"/>
                    <a:pt x="106" y="552"/>
                  </a:cubicBezTo>
                  <a:cubicBezTo>
                    <a:pt x="158" y="609"/>
                    <a:pt x="240" y="638"/>
                    <a:pt x="326" y="643"/>
                  </a:cubicBezTo>
                  <a:cubicBezTo>
                    <a:pt x="403" y="643"/>
                    <a:pt x="490" y="614"/>
                    <a:pt x="557" y="547"/>
                  </a:cubicBezTo>
                  <a:cubicBezTo>
                    <a:pt x="625" y="485"/>
                    <a:pt x="658" y="398"/>
                    <a:pt x="658" y="326"/>
                  </a:cubicBezTo>
                  <a:cubicBezTo>
                    <a:pt x="658" y="240"/>
                    <a:pt x="614" y="162"/>
                    <a:pt x="561" y="96"/>
                  </a:cubicBezTo>
                  <a:cubicBezTo>
                    <a:pt x="499" y="31"/>
                    <a:pt x="410"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23" name="Google Shape;8723;p33"/>
            <p:cNvSpPr/>
            <p:nvPr/>
          </p:nvSpPr>
          <p:spPr>
            <a:xfrm>
              <a:off x="-4603350" y="3580075"/>
              <a:ext cx="16250" cy="16025"/>
            </a:xfrm>
            <a:custGeom>
              <a:avLst/>
              <a:gdLst/>
              <a:ahLst/>
              <a:cxnLst/>
              <a:rect l="l" t="t" r="r" b="b"/>
              <a:pathLst>
                <a:path w="650" h="641" extrusionOk="0">
                  <a:moveTo>
                    <a:pt x="327" y="1"/>
                  </a:moveTo>
                  <a:cubicBezTo>
                    <a:pt x="245" y="1"/>
                    <a:pt x="163" y="30"/>
                    <a:pt x="102" y="88"/>
                  </a:cubicBezTo>
                  <a:cubicBezTo>
                    <a:pt x="40" y="152"/>
                    <a:pt x="7" y="228"/>
                    <a:pt x="7" y="314"/>
                  </a:cubicBezTo>
                  <a:cubicBezTo>
                    <a:pt x="1" y="411"/>
                    <a:pt x="35" y="487"/>
                    <a:pt x="87" y="540"/>
                  </a:cubicBezTo>
                  <a:cubicBezTo>
                    <a:pt x="151" y="606"/>
                    <a:pt x="227" y="641"/>
                    <a:pt x="323" y="641"/>
                  </a:cubicBezTo>
                  <a:cubicBezTo>
                    <a:pt x="410" y="641"/>
                    <a:pt x="486" y="612"/>
                    <a:pt x="548" y="549"/>
                  </a:cubicBezTo>
                  <a:cubicBezTo>
                    <a:pt x="616" y="497"/>
                    <a:pt x="649" y="411"/>
                    <a:pt x="649" y="324"/>
                  </a:cubicBezTo>
                  <a:cubicBezTo>
                    <a:pt x="649" y="247"/>
                    <a:pt x="620" y="161"/>
                    <a:pt x="558" y="94"/>
                  </a:cubicBezTo>
                  <a:cubicBezTo>
                    <a:pt x="497"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24" name="Google Shape;8724;p33"/>
            <p:cNvSpPr/>
            <p:nvPr/>
          </p:nvSpPr>
          <p:spPr>
            <a:xfrm>
              <a:off x="-4571425" y="3612975"/>
              <a:ext cx="7700" cy="15875"/>
            </a:xfrm>
            <a:custGeom>
              <a:avLst/>
              <a:gdLst/>
              <a:ahLst/>
              <a:cxnLst/>
              <a:rect l="l" t="t" r="r" b="b"/>
              <a:pathLst>
                <a:path w="308" h="635" extrusionOk="0">
                  <a:moveTo>
                    <a:pt x="307" y="1"/>
                  </a:moveTo>
                  <a:lnTo>
                    <a:pt x="307" y="1"/>
                  </a:lnTo>
                  <a:cubicBezTo>
                    <a:pt x="227" y="6"/>
                    <a:pt x="149" y="34"/>
                    <a:pt x="92" y="92"/>
                  </a:cubicBezTo>
                  <a:cubicBezTo>
                    <a:pt x="34" y="149"/>
                    <a:pt x="1" y="231"/>
                    <a:pt x="1" y="318"/>
                  </a:cubicBezTo>
                  <a:cubicBezTo>
                    <a:pt x="1" y="395"/>
                    <a:pt x="30" y="481"/>
                    <a:pt x="92" y="548"/>
                  </a:cubicBezTo>
                  <a:cubicBezTo>
                    <a:pt x="154" y="596"/>
                    <a:pt x="221" y="630"/>
                    <a:pt x="298" y="634"/>
                  </a:cubicBezTo>
                  <a:lnTo>
                    <a:pt x="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25" name="Google Shape;8725;p33"/>
            <p:cNvSpPr/>
            <p:nvPr/>
          </p:nvSpPr>
          <p:spPr>
            <a:xfrm>
              <a:off x="-4697025" y="3319625"/>
              <a:ext cx="16250" cy="16300"/>
            </a:xfrm>
            <a:custGeom>
              <a:avLst/>
              <a:gdLst/>
              <a:ahLst/>
              <a:cxnLst/>
              <a:rect l="l" t="t" r="r" b="b"/>
              <a:pathLst>
                <a:path w="650" h="652" extrusionOk="0">
                  <a:moveTo>
                    <a:pt x="333" y="1"/>
                  </a:moveTo>
                  <a:cubicBezTo>
                    <a:pt x="252" y="1"/>
                    <a:pt x="167" y="32"/>
                    <a:pt x="92" y="100"/>
                  </a:cubicBezTo>
                  <a:cubicBezTo>
                    <a:pt x="40" y="162"/>
                    <a:pt x="6" y="240"/>
                    <a:pt x="1" y="326"/>
                  </a:cubicBezTo>
                  <a:cubicBezTo>
                    <a:pt x="1" y="412"/>
                    <a:pt x="34" y="488"/>
                    <a:pt x="98" y="552"/>
                  </a:cubicBezTo>
                  <a:cubicBezTo>
                    <a:pt x="149" y="609"/>
                    <a:pt x="236" y="652"/>
                    <a:pt x="322" y="652"/>
                  </a:cubicBezTo>
                  <a:cubicBezTo>
                    <a:pt x="409" y="652"/>
                    <a:pt x="495" y="614"/>
                    <a:pt x="548" y="556"/>
                  </a:cubicBezTo>
                  <a:cubicBezTo>
                    <a:pt x="616" y="494"/>
                    <a:pt x="649" y="412"/>
                    <a:pt x="649" y="335"/>
                  </a:cubicBezTo>
                  <a:cubicBezTo>
                    <a:pt x="649" y="249"/>
                    <a:pt x="620" y="172"/>
                    <a:pt x="558" y="96"/>
                  </a:cubicBezTo>
                  <a:cubicBezTo>
                    <a:pt x="497" y="35"/>
                    <a:pt x="417"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26" name="Google Shape;8726;p33"/>
            <p:cNvSpPr/>
            <p:nvPr/>
          </p:nvSpPr>
          <p:spPr>
            <a:xfrm>
              <a:off x="-4665100" y="3352675"/>
              <a:ext cx="16225" cy="16025"/>
            </a:xfrm>
            <a:custGeom>
              <a:avLst/>
              <a:gdLst/>
              <a:ahLst/>
              <a:cxnLst/>
              <a:rect l="l" t="t" r="r" b="b"/>
              <a:pathLst>
                <a:path w="649" h="641" extrusionOk="0">
                  <a:moveTo>
                    <a:pt x="324" y="1"/>
                  </a:moveTo>
                  <a:cubicBezTo>
                    <a:pt x="244" y="1"/>
                    <a:pt x="163" y="29"/>
                    <a:pt x="101" y="88"/>
                  </a:cubicBezTo>
                  <a:cubicBezTo>
                    <a:pt x="34" y="155"/>
                    <a:pt x="1" y="227"/>
                    <a:pt x="1" y="313"/>
                  </a:cubicBezTo>
                  <a:cubicBezTo>
                    <a:pt x="1" y="400"/>
                    <a:pt x="30" y="477"/>
                    <a:pt x="92" y="544"/>
                  </a:cubicBezTo>
                  <a:cubicBezTo>
                    <a:pt x="159" y="606"/>
                    <a:pt x="231" y="640"/>
                    <a:pt x="318" y="640"/>
                  </a:cubicBezTo>
                  <a:cubicBezTo>
                    <a:pt x="323" y="641"/>
                    <a:pt x="328" y="641"/>
                    <a:pt x="333" y="641"/>
                  </a:cubicBezTo>
                  <a:cubicBezTo>
                    <a:pt x="414" y="641"/>
                    <a:pt x="494" y="608"/>
                    <a:pt x="557" y="548"/>
                  </a:cubicBezTo>
                  <a:cubicBezTo>
                    <a:pt x="610" y="486"/>
                    <a:pt x="643" y="410"/>
                    <a:pt x="643" y="324"/>
                  </a:cubicBezTo>
                  <a:cubicBezTo>
                    <a:pt x="648" y="237"/>
                    <a:pt x="615" y="160"/>
                    <a:pt x="562" y="98"/>
                  </a:cubicBezTo>
                  <a:cubicBezTo>
                    <a:pt x="501" y="35"/>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27" name="Google Shape;8727;p33"/>
            <p:cNvSpPr/>
            <p:nvPr/>
          </p:nvSpPr>
          <p:spPr>
            <a:xfrm>
              <a:off x="-4633300" y="3385525"/>
              <a:ext cx="16200" cy="16025"/>
            </a:xfrm>
            <a:custGeom>
              <a:avLst/>
              <a:gdLst/>
              <a:ahLst/>
              <a:cxnLst/>
              <a:rect l="l" t="t" r="r" b="b"/>
              <a:pathLst>
                <a:path w="648" h="641" extrusionOk="0">
                  <a:moveTo>
                    <a:pt x="322" y="0"/>
                  </a:moveTo>
                  <a:cubicBezTo>
                    <a:pt x="237" y="0"/>
                    <a:pt x="154" y="28"/>
                    <a:pt x="100" y="84"/>
                  </a:cubicBezTo>
                  <a:cubicBezTo>
                    <a:pt x="47" y="141"/>
                    <a:pt x="5" y="228"/>
                    <a:pt x="0" y="314"/>
                  </a:cubicBezTo>
                  <a:cubicBezTo>
                    <a:pt x="0" y="396"/>
                    <a:pt x="43" y="482"/>
                    <a:pt x="96" y="540"/>
                  </a:cubicBezTo>
                  <a:cubicBezTo>
                    <a:pt x="158" y="607"/>
                    <a:pt x="235" y="635"/>
                    <a:pt x="321" y="640"/>
                  </a:cubicBezTo>
                  <a:cubicBezTo>
                    <a:pt x="417" y="640"/>
                    <a:pt x="503" y="611"/>
                    <a:pt x="547" y="554"/>
                  </a:cubicBezTo>
                  <a:cubicBezTo>
                    <a:pt x="614" y="492"/>
                    <a:pt x="647" y="405"/>
                    <a:pt x="647" y="319"/>
                  </a:cubicBezTo>
                  <a:cubicBezTo>
                    <a:pt x="647" y="237"/>
                    <a:pt x="619" y="146"/>
                    <a:pt x="566" y="93"/>
                  </a:cubicBezTo>
                  <a:cubicBezTo>
                    <a:pt x="504" y="31"/>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28" name="Google Shape;8728;p33"/>
            <p:cNvSpPr/>
            <p:nvPr/>
          </p:nvSpPr>
          <p:spPr>
            <a:xfrm>
              <a:off x="-4601175" y="3418275"/>
              <a:ext cx="16225" cy="16025"/>
            </a:xfrm>
            <a:custGeom>
              <a:avLst/>
              <a:gdLst/>
              <a:ahLst/>
              <a:cxnLst/>
              <a:rect l="l" t="t" r="r" b="b"/>
              <a:pathLst>
                <a:path w="649" h="641" extrusionOk="0">
                  <a:moveTo>
                    <a:pt x="322" y="1"/>
                  </a:moveTo>
                  <a:cubicBezTo>
                    <a:pt x="239" y="1"/>
                    <a:pt x="155" y="30"/>
                    <a:pt x="92" y="89"/>
                  </a:cubicBezTo>
                  <a:cubicBezTo>
                    <a:pt x="35" y="151"/>
                    <a:pt x="0" y="227"/>
                    <a:pt x="0" y="313"/>
                  </a:cubicBezTo>
                  <a:cubicBezTo>
                    <a:pt x="0" y="400"/>
                    <a:pt x="29" y="486"/>
                    <a:pt x="82" y="539"/>
                  </a:cubicBezTo>
                  <a:cubicBezTo>
                    <a:pt x="144" y="607"/>
                    <a:pt x="221" y="640"/>
                    <a:pt x="317" y="640"/>
                  </a:cubicBezTo>
                  <a:cubicBezTo>
                    <a:pt x="403" y="640"/>
                    <a:pt x="480" y="612"/>
                    <a:pt x="547" y="544"/>
                  </a:cubicBezTo>
                  <a:cubicBezTo>
                    <a:pt x="600" y="492"/>
                    <a:pt x="644" y="410"/>
                    <a:pt x="648" y="324"/>
                  </a:cubicBezTo>
                  <a:cubicBezTo>
                    <a:pt x="648" y="247"/>
                    <a:pt x="615" y="160"/>
                    <a:pt x="553" y="94"/>
                  </a:cubicBezTo>
                  <a:cubicBezTo>
                    <a:pt x="494" y="32"/>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29" name="Google Shape;8729;p33"/>
            <p:cNvSpPr/>
            <p:nvPr/>
          </p:nvSpPr>
          <p:spPr>
            <a:xfrm>
              <a:off x="-4569375" y="3451175"/>
              <a:ext cx="7950" cy="15850"/>
            </a:xfrm>
            <a:custGeom>
              <a:avLst/>
              <a:gdLst/>
              <a:ahLst/>
              <a:cxnLst/>
              <a:rect l="l" t="t" r="r" b="b"/>
              <a:pathLst>
                <a:path w="318" h="634" extrusionOk="0">
                  <a:moveTo>
                    <a:pt x="317" y="0"/>
                  </a:moveTo>
                  <a:cubicBezTo>
                    <a:pt x="236" y="0"/>
                    <a:pt x="154" y="29"/>
                    <a:pt x="101" y="82"/>
                  </a:cubicBezTo>
                  <a:cubicBezTo>
                    <a:pt x="39" y="149"/>
                    <a:pt x="5" y="231"/>
                    <a:pt x="5" y="308"/>
                  </a:cubicBezTo>
                  <a:cubicBezTo>
                    <a:pt x="1" y="394"/>
                    <a:pt x="34" y="471"/>
                    <a:pt x="96" y="547"/>
                  </a:cubicBezTo>
                  <a:cubicBezTo>
                    <a:pt x="158" y="600"/>
                    <a:pt x="225" y="629"/>
                    <a:pt x="307" y="634"/>
                  </a:cubicBezTo>
                  <a:lnTo>
                    <a:pt x="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30" name="Google Shape;8730;p33"/>
            <p:cNvSpPr/>
            <p:nvPr/>
          </p:nvSpPr>
          <p:spPr>
            <a:xfrm>
              <a:off x="-4565925" y="3297150"/>
              <a:ext cx="6775" cy="8075"/>
            </a:xfrm>
            <a:custGeom>
              <a:avLst/>
              <a:gdLst/>
              <a:ahLst/>
              <a:cxnLst/>
              <a:rect l="l" t="t" r="r" b="b"/>
              <a:pathLst>
                <a:path w="271" h="323" extrusionOk="0">
                  <a:moveTo>
                    <a:pt x="1" y="1"/>
                  </a:moveTo>
                  <a:cubicBezTo>
                    <a:pt x="1" y="87"/>
                    <a:pt x="30" y="174"/>
                    <a:pt x="83" y="222"/>
                  </a:cubicBezTo>
                  <a:cubicBezTo>
                    <a:pt x="126" y="275"/>
                    <a:pt x="193" y="313"/>
                    <a:pt x="266" y="322"/>
                  </a:cubicBezTo>
                  <a:lnTo>
                    <a:pt x="270" y="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31" name="Google Shape;8731;p33"/>
            <p:cNvSpPr/>
            <p:nvPr/>
          </p:nvSpPr>
          <p:spPr>
            <a:xfrm>
              <a:off x="-5050825" y="3290075"/>
              <a:ext cx="16425" cy="8325"/>
            </a:xfrm>
            <a:custGeom>
              <a:avLst/>
              <a:gdLst/>
              <a:ahLst/>
              <a:cxnLst/>
              <a:rect l="l" t="t" r="r" b="b"/>
              <a:pathLst>
                <a:path w="657" h="333" extrusionOk="0">
                  <a:moveTo>
                    <a:pt x="0" y="1"/>
                  </a:moveTo>
                  <a:lnTo>
                    <a:pt x="0" y="6"/>
                  </a:lnTo>
                  <a:cubicBezTo>
                    <a:pt x="0" y="78"/>
                    <a:pt x="43" y="164"/>
                    <a:pt x="96" y="231"/>
                  </a:cubicBezTo>
                  <a:cubicBezTo>
                    <a:pt x="158" y="299"/>
                    <a:pt x="244" y="332"/>
                    <a:pt x="331" y="332"/>
                  </a:cubicBezTo>
                  <a:cubicBezTo>
                    <a:pt x="417" y="332"/>
                    <a:pt x="494" y="304"/>
                    <a:pt x="556" y="237"/>
                  </a:cubicBezTo>
                  <a:cubicBezTo>
                    <a:pt x="623" y="173"/>
                    <a:pt x="656" y="87"/>
                    <a:pt x="656" y="16"/>
                  </a:cubicBezTo>
                  <a:lnTo>
                    <a:pt x="656" y="1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32" name="Google Shape;8732;p33"/>
            <p:cNvSpPr/>
            <p:nvPr/>
          </p:nvSpPr>
          <p:spPr>
            <a:xfrm>
              <a:off x="-4889275" y="3292375"/>
              <a:ext cx="16450" cy="8300"/>
            </a:xfrm>
            <a:custGeom>
              <a:avLst/>
              <a:gdLst/>
              <a:ahLst/>
              <a:cxnLst/>
              <a:rect l="l" t="t" r="r" b="b"/>
              <a:pathLst>
                <a:path w="658" h="332" extrusionOk="0">
                  <a:moveTo>
                    <a:pt x="0" y="1"/>
                  </a:moveTo>
                  <a:lnTo>
                    <a:pt x="0" y="5"/>
                  </a:lnTo>
                  <a:cubicBezTo>
                    <a:pt x="0" y="92"/>
                    <a:pt x="44" y="168"/>
                    <a:pt x="96" y="236"/>
                  </a:cubicBezTo>
                  <a:cubicBezTo>
                    <a:pt x="159" y="289"/>
                    <a:pt x="245" y="331"/>
                    <a:pt x="332" y="331"/>
                  </a:cubicBezTo>
                  <a:cubicBezTo>
                    <a:pt x="336" y="331"/>
                    <a:pt x="340" y="332"/>
                    <a:pt x="345" y="332"/>
                  </a:cubicBezTo>
                  <a:cubicBezTo>
                    <a:pt x="425" y="332"/>
                    <a:pt x="493" y="291"/>
                    <a:pt x="556" y="240"/>
                  </a:cubicBezTo>
                  <a:cubicBezTo>
                    <a:pt x="614" y="178"/>
                    <a:pt x="658" y="101"/>
                    <a:pt x="658" y="15"/>
                  </a:cubicBezTo>
                  <a:lnTo>
                    <a:pt x="658" y="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33" name="Google Shape;8733;p33"/>
            <p:cNvSpPr/>
            <p:nvPr/>
          </p:nvSpPr>
          <p:spPr>
            <a:xfrm>
              <a:off x="-4727475" y="3294775"/>
              <a:ext cx="16200" cy="8275"/>
            </a:xfrm>
            <a:custGeom>
              <a:avLst/>
              <a:gdLst/>
              <a:ahLst/>
              <a:cxnLst/>
              <a:rect l="l" t="t" r="r" b="b"/>
              <a:pathLst>
                <a:path w="648" h="331" extrusionOk="0">
                  <a:moveTo>
                    <a:pt x="1" y="0"/>
                  </a:moveTo>
                  <a:lnTo>
                    <a:pt x="1" y="5"/>
                  </a:lnTo>
                  <a:cubicBezTo>
                    <a:pt x="1" y="78"/>
                    <a:pt x="29" y="164"/>
                    <a:pt x="96" y="231"/>
                  </a:cubicBezTo>
                  <a:cubicBezTo>
                    <a:pt x="158" y="297"/>
                    <a:pt x="236" y="331"/>
                    <a:pt x="322" y="331"/>
                  </a:cubicBezTo>
                  <a:cubicBezTo>
                    <a:pt x="394" y="331"/>
                    <a:pt x="481" y="302"/>
                    <a:pt x="548" y="240"/>
                  </a:cubicBezTo>
                  <a:cubicBezTo>
                    <a:pt x="614" y="173"/>
                    <a:pt x="648" y="87"/>
                    <a:pt x="648" y="14"/>
                  </a:cubicBezTo>
                  <a:lnTo>
                    <a:pt x="648" y="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grpSp>
        <p:nvGrpSpPr>
          <p:cNvPr id="8734" name="Google Shape;8734;p33"/>
          <p:cNvGrpSpPr/>
          <p:nvPr/>
        </p:nvGrpSpPr>
        <p:grpSpPr>
          <a:xfrm rot="10800000" flipH="1">
            <a:off x="18931184" y="5162144"/>
            <a:ext cx="4279953" cy="4280578"/>
            <a:chOff x="-5193600" y="2707025"/>
            <a:chExt cx="1321025" cy="1321125"/>
          </a:xfrm>
        </p:grpSpPr>
        <p:sp>
          <p:nvSpPr>
            <p:cNvPr id="8735" name="Google Shape;8735;p33"/>
            <p:cNvSpPr/>
            <p:nvPr/>
          </p:nvSpPr>
          <p:spPr>
            <a:xfrm>
              <a:off x="-4533400" y="3160175"/>
              <a:ext cx="16225" cy="16225"/>
            </a:xfrm>
            <a:custGeom>
              <a:avLst/>
              <a:gdLst/>
              <a:ahLst/>
              <a:cxnLst/>
              <a:rect l="l" t="t" r="r" b="b"/>
              <a:pathLst>
                <a:path w="649" h="649" extrusionOk="0">
                  <a:moveTo>
                    <a:pt x="326" y="1"/>
                  </a:moveTo>
                  <a:cubicBezTo>
                    <a:pt x="243" y="1"/>
                    <a:pt x="160" y="31"/>
                    <a:pt x="101" y="92"/>
                  </a:cubicBezTo>
                  <a:cubicBezTo>
                    <a:pt x="34" y="150"/>
                    <a:pt x="1" y="236"/>
                    <a:pt x="1" y="322"/>
                  </a:cubicBezTo>
                  <a:cubicBezTo>
                    <a:pt x="1" y="409"/>
                    <a:pt x="39" y="495"/>
                    <a:pt x="92" y="548"/>
                  </a:cubicBezTo>
                  <a:cubicBezTo>
                    <a:pt x="159" y="615"/>
                    <a:pt x="231" y="648"/>
                    <a:pt x="318" y="648"/>
                  </a:cubicBezTo>
                  <a:cubicBezTo>
                    <a:pt x="404" y="648"/>
                    <a:pt x="490" y="620"/>
                    <a:pt x="557" y="553"/>
                  </a:cubicBezTo>
                  <a:cubicBezTo>
                    <a:pt x="610" y="491"/>
                    <a:pt x="643" y="413"/>
                    <a:pt x="643" y="332"/>
                  </a:cubicBezTo>
                  <a:cubicBezTo>
                    <a:pt x="648" y="245"/>
                    <a:pt x="615" y="169"/>
                    <a:pt x="553" y="92"/>
                  </a:cubicBezTo>
                  <a:cubicBezTo>
                    <a:pt x="494" y="32"/>
                    <a:pt x="41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36" name="Google Shape;8736;p33"/>
            <p:cNvSpPr/>
            <p:nvPr/>
          </p:nvSpPr>
          <p:spPr>
            <a:xfrm>
              <a:off x="-4501600" y="3193050"/>
              <a:ext cx="16450" cy="16100"/>
            </a:xfrm>
            <a:custGeom>
              <a:avLst/>
              <a:gdLst/>
              <a:ahLst/>
              <a:cxnLst/>
              <a:rect l="l" t="t" r="r" b="b"/>
              <a:pathLst>
                <a:path w="658" h="644" extrusionOk="0">
                  <a:moveTo>
                    <a:pt x="334" y="1"/>
                  </a:moveTo>
                  <a:cubicBezTo>
                    <a:pt x="247" y="1"/>
                    <a:pt x="160" y="32"/>
                    <a:pt x="100" y="92"/>
                  </a:cubicBezTo>
                  <a:cubicBezTo>
                    <a:pt x="47" y="145"/>
                    <a:pt x="5" y="231"/>
                    <a:pt x="0" y="318"/>
                  </a:cubicBezTo>
                  <a:cubicBezTo>
                    <a:pt x="0" y="404"/>
                    <a:pt x="34" y="480"/>
                    <a:pt x="105" y="557"/>
                  </a:cubicBezTo>
                  <a:cubicBezTo>
                    <a:pt x="158" y="610"/>
                    <a:pt x="244" y="644"/>
                    <a:pt x="331" y="644"/>
                  </a:cubicBezTo>
                  <a:cubicBezTo>
                    <a:pt x="408" y="644"/>
                    <a:pt x="494" y="615"/>
                    <a:pt x="556" y="553"/>
                  </a:cubicBezTo>
                  <a:cubicBezTo>
                    <a:pt x="614" y="485"/>
                    <a:pt x="658" y="413"/>
                    <a:pt x="658" y="327"/>
                  </a:cubicBezTo>
                  <a:cubicBezTo>
                    <a:pt x="658" y="241"/>
                    <a:pt x="619" y="154"/>
                    <a:pt x="566" y="97"/>
                  </a:cubicBezTo>
                  <a:cubicBezTo>
                    <a:pt x="506"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37" name="Google Shape;8737;p33"/>
            <p:cNvSpPr/>
            <p:nvPr/>
          </p:nvSpPr>
          <p:spPr>
            <a:xfrm>
              <a:off x="-4469475" y="3226075"/>
              <a:ext cx="16225" cy="15825"/>
            </a:xfrm>
            <a:custGeom>
              <a:avLst/>
              <a:gdLst/>
              <a:ahLst/>
              <a:cxnLst/>
              <a:rect l="l" t="t" r="r" b="b"/>
              <a:pathLst>
                <a:path w="649" h="633" extrusionOk="0">
                  <a:moveTo>
                    <a:pt x="321" y="1"/>
                  </a:moveTo>
                  <a:cubicBezTo>
                    <a:pt x="237" y="1"/>
                    <a:pt x="154" y="29"/>
                    <a:pt x="102" y="80"/>
                  </a:cubicBezTo>
                  <a:cubicBezTo>
                    <a:pt x="35" y="133"/>
                    <a:pt x="0" y="220"/>
                    <a:pt x="0" y="306"/>
                  </a:cubicBezTo>
                  <a:cubicBezTo>
                    <a:pt x="0" y="392"/>
                    <a:pt x="29" y="479"/>
                    <a:pt x="82" y="532"/>
                  </a:cubicBezTo>
                  <a:cubicBezTo>
                    <a:pt x="144" y="599"/>
                    <a:pt x="221" y="632"/>
                    <a:pt x="317" y="632"/>
                  </a:cubicBezTo>
                  <a:cubicBezTo>
                    <a:pt x="323" y="632"/>
                    <a:pt x="329" y="633"/>
                    <a:pt x="336" y="633"/>
                  </a:cubicBezTo>
                  <a:cubicBezTo>
                    <a:pt x="416" y="633"/>
                    <a:pt x="494" y="599"/>
                    <a:pt x="547" y="541"/>
                  </a:cubicBezTo>
                  <a:cubicBezTo>
                    <a:pt x="611" y="479"/>
                    <a:pt x="644" y="402"/>
                    <a:pt x="649" y="315"/>
                  </a:cubicBezTo>
                  <a:cubicBezTo>
                    <a:pt x="649" y="229"/>
                    <a:pt x="615" y="153"/>
                    <a:pt x="553" y="91"/>
                  </a:cubicBezTo>
                  <a:cubicBezTo>
                    <a:pt x="495" y="30"/>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38" name="Google Shape;8738;p33"/>
            <p:cNvSpPr/>
            <p:nvPr/>
          </p:nvSpPr>
          <p:spPr>
            <a:xfrm>
              <a:off x="-4437675" y="3258700"/>
              <a:ext cx="16200" cy="16300"/>
            </a:xfrm>
            <a:custGeom>
              <a:avLst/>
              <a:gdLst/>
              <a:ahLst/>
              <a:cxnLst/>
              <a:rect l="l" t="t" r="r" b="b"/>
              <a:pathLst>
                <a:path w="648" h="652" extrusionOk="0">
                  <a:moveTo>
                    <a:pt x="332" y="0"/>
                  </a:moveTo>
                  <a:cubicBezTo>
                    <a:pt x="251" y="0"/>
                    <a:pt x="167" y="31"/>
                    <a:pt x="92" y="100"/>
                  </a:cubicBezTo>
                  <a:cubicBezTo>
                    <a:pt x="34" y="153"/>
                    <a:pt x="5" y="239"/>
                    <a:pt x="1" y="311"/>
                  </a:cubicBezTo>
                  <a:cubicBezTo>
                    <a:pt x="1" y="398"/>
                    <a:pt x="29" y="484"/>
                    <a:pt x="96" y="551"/>
                  </a:cubicBezTo>
                  <a:cubicBezTo>
                    <a:pt x="158" y="604"/>
                    <a:pt x="236" y="651"/>
                    <a:pt x="322" y="651"/>
                  </a:cubicBezTo>
                  <a:cubicBezTo>
                    <a:pt x="408" y="651"/>
                    <a:pt x="495" y="609"/>
                    <a:pt x="548" y="560"/>
                  </a:cubicBezTo>
                  <a:cubicBezTo>
                    <a:pt x="614" y="503"/>
                    <a:pt x="648" y="416"/>
                    <a:pt x="648" y="321"/>
                  </a:cubicBezTo>
                  <a:cubicBezTo>
                    <a:pt x="648" y="234"/>
                    <a:pt x="619" y="157"/>
                    <a:pt x="557" y="95"/>
                  </a:cubicBezTo>
                  <a:cubicBezTo>
                    <a:pt x="496" y="34"/>
                    <a:pt x="416"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39" name="Google Shape;8739;p33"/>
            <p:cNvSpPr/>
            <p:nvPr/>
          </p:nvSpPr>
          <p:spPr>
            <a:xfrm>
              <a:off x="-4531375" y="2998400"/>
              <a:ext cx="16225" cy="16200"/>
            </a:xfrm>
            <a:custGeom>
              <a:avLst/>
              <a:gdLst/>
              <a:ahLst/>
              <a:cxnLst/>
              <a:rect l="l" t="t" r="r" b="b"/>
              <a:pathLst>
                <a:path w="649" h="648" extrusionOk="0">
                  <a:moveTo>
                    <a:pt x="327" y="0"/>
                  </a:moveTo>
                  <a:cubicBezTo>
                    <a:pt x="243" y="0"/>
                    <a:pt x="160" y="30"/>
                    <a:pt x="102" y="91"/>
                  </a:cubicBezTo>
                  <a:cubicBezTo>
                    <a:pt x="49" y="148"/>
                    <a:pt x="6" y="235"/>
                    <a:pt x="1" y="321"/>
                  </a:cubicBezTo>
                  <a:cubicBezTo>
                    <a:pt x="1" y="403"/>
                    <a:pt x="29" y="480"/>
                    <a:pt x="97" y="547"/>
                  </a:cubicBezTo>
                  <a:cubicBezTo>
                    <a:pt x="159" y="609"/>
                    <a:pt x="237" y="642"/>
                    <a:pt x="323" y="648"/>
                  </a:cubicBezTo>
                  <a:cubicBezTo>
                    <a:pt x="419" y="648"/>
                    <a:pt x="505" y="619"/>
                    <a:pt x="548" y="551"/>
                  </a:cubicBezTo>
                  <a:cubicBezTo>
                    <a:pt x="615" y="489"/>
                    <a:pt x="649" y="412"/>
                    <a:pt x="649" y="326"/>
                  </a:cubicBezTo>
                  <a:cubicBezTo>
                    <a:pt x="649" y="239"/>
                    <a:pt x="620" y="153"/>
                    <a:pt x="567" y="101"/>
                  </a:cubicBezTo>
                  <a:cubicBezTo>
                    <a:pt x="505" y="34"/>
                    <a:pt x="416"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40" name="Google Shape;8740;p33"/>
            <p:cNvSpPr/>
            <p:nvPr/>
          </p:nvSpPr>
          <p:spPr>
            <a:xfrm>
              <a:off x="-4499575" y="3031250"/>
              <a:ext cx="16600" cy="16100"/>
            </a:xfrm>
            <a:custGeom>
              <a:avLst/>
              <a:gdLst/>
              <a:ahLst/>
              <a:cxnLst/>
              <a:rect l="l" t="t" r="r" b="b"/>
              <a:pathLst>
                <a:path w="664" h="644" extrusionOk="0">
                  <a:moveTo>
                    <a:pt x="338" y="1"/>
                  </a:moveTo>
                  <a:cubicBezTo>
                    <a:pt x="252" y="1"/>
                    <a:pt x="166" y="32"/>
                    <a:pt x="106" y="92"/>
                  </a:cubicBezTo>
                  <a:cubicBezTo>
                    <a:pt x="48" y="145"/>
                    <a:pt x="6" y="231"/>
                    <a:pt x="6" y="317"/>
                  </a:cubicBezTo>
                  <a:cubicBezTo>
                    <a:pt x="1" y="404"/>
                    <a:pt x="34" y="475"/>
                    <a:pt x="106" y="552"/>
                  </a:cubicBezTo>
                  <a:cubicBezTo>
                    <a:pt x="174" y="610"/>
                    <a:pt x="245" y="643"/>
                    <a:pt x="331" y="643"/>
                  </a:cubicBezTo>
                  <a:cubicBezTo>
                    <a:pt x="409" y="643"/>
                    <a:pt x="495" y="614"/>
                    <a:pt x="562" y="548"/>
                  </a:cubicBezTo>
                  <a:cubicBezTo>
                    <a:pt x="615" y="495"/>
                    <a:pt x="657" y="413"/>
                    <a:pt x="663" y="327"/>
                  </a:cubicBezTo>
                  <a:cubicBezTo>
                    <a:pt x="663" y="240"/>
                    <a:pt x="619" y="154"/>
                    <a:pt x="566" y="96"/>
                  </a:cubicBezTo>
                  <a:cubicBezTo>
                    <a:pt x="509" y="32"/>
                    <a:pt x="4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41" name="Google Shape;8741;p33"/>
            <p:cNvSpPr/>
            <p:nvPr/>
          </p:nvSpPr>
          <p:spPr>
            <a:xfrm>
              <a:off x="-4467425" y="3064100"/>
              <a:ext cx="16225" cy="16000"/>
            </a:xfrm>
            <a:custGeom>
              <a:avLst/>
              <a:gdLst/>
              <a:ahLst/>
              <a:cxnLst/>
              <a:rect l="l" t="t" r="r" b="b"/>
              <a:pathLst>
                <a:path w="649" h="640" extrusionOk="0">
                  <a:moveTo>
                    <a:pt x="320" y="0"/>
                  </a:moveTo>
                  <a:cubicBezTo>
                    <a:pt x="240" y="0"/>
                    <a:pt x="159" y="28"/>
                    <a:pt x="91" y="87"/>
                  </a:cubicBezTo>
                  <a:cubicBezTo>
                    <a:pt x="33" y="155"/>
                    <a:pt x="5" y="237"/>
                    <a:pt x="0" y="313"/>
                  </a:cubicBezTo>
                  <a:cubicBezTo>
                    <a:pt x="0" y="399"/>
                    <a:pt x="33" y="476"/>
                    <a:pt x="86" y="538"/>
                  </a:cubicBezTo>
                  <a:cubicBezTo>
                    <a:pt x="149" y="605"/>
                    <a:pt x="235" y="640"/>
                    <a:pt x="321" y="640"/>
                  </a:cubicBezTo>
                  <a:cubicBezTo>
                    <a:pt x="327" y="640"/>
                    <a:pt x="332" y="640"/>
                    <a:pt x="337" y="640"/>
                  </a:cubicBezTo>
                  <a:cubicBezTo>
                    <a:pt x="418" y="640"/>
                    <a:pt x="497" y="608"/>
                    <a:pt x="538" y="558"/>
                  </a:cubicBezTo>
                  <a:cubicBezTo>
                    <a:pt x="615" y="496"/>
                    <a:pt x="648" y="409"/>
                    <a:pt x="648" y="323"/>
                  </a:cubicBezTo>
                  <a:cubicBezTo>
                    <a:pt x="648" y="237"/>
                    <a:pt x="620" y="159"/>
                    <a:pt x="557" y="97"/>
                  </a:cubicBezTo>
                  <a:cubicBezTo>
                    <a:pt x="494" y="34"/>
                    <a:pt x="408"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42" name="Google Shape;8742;p33"/>
            <p:cNvSpPr/>
            <p:nvPr/>
          </p:nvSpPr>
          <p:spPr>
            <a:xfrm>
              <a:off x="-4435650" y="3096950"/>
              <a:ext cx="16350" cy="16000"/>
            </a:xfrm>
            <a:custGeom>
              <a:avLst/>
              <a:gdLst/>
              <a:ahLst/>
              <a:cxnLst/>
              <a:rect l="l" t="t" r="r" b="b"/>
              <a:pathLst>
                <a:path w="654" h="640" extrusionOk="0">
                  <a:moveTo>
                    <a:pt x="324" y="1"/>
                  </a:moveTo>
                  <a:cubicBezTo>
                    <a:pt x="240" y="1"/>
                    <a:pt x="156" y="29"/>
                    <a:pt x="92" y="83"/>
                  </a:cubicBezTo>
                  <a:cubicBezTo>
                    <a:pt x="39" y="150"/>
                    <a:pt x="6" y="236"/>
                    <a:pt x="6" y="309"/>
                  </a:cubicBezTo>
                  <a:cubicBezTo>
                    <a:pt x="0" y="395"/>
                    <a:pt x="35" y="471"/>
                    <a:pt x="97" y="548"/>
                  </a:cubicBezTo>
                  <a:cubicBezTo>
                    <a:pt x="150" y="601"/>
                    <a:pt x="236" y="635"/>
                    <a:pt x="323" y="639"/>
                  </a:cubicBezTo>
                  <a:cubicBezTo>
                    <a:pt x="409" y="639"/>
                    <a:pt x="495" y="606"/>
                    <a:pt x="553" y="553"/>
                  </a:cubicBezTo>
                  <a:cubicBezTo>
                    <a:pt x="615" y="491"/>
                    <a:pt x="649" y="405"/>
                    <a:pt x="649" y="318"/>
                  </a:cubicBezTo>
                  <a:cubicBezTo>
                    <a:pt x="653" y="232"/>
                    <a:pt x="620" y="145"/>
                    <a:pt x="567" y="103"/>
                  </a:cubicBezTo>
                  <a:cubicBezTo>
                    <a:pt x="506" y="35"/>
                    <a:pt x="416"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43" name="Google Shape;8743;p33"/>
            <p:cNvSpPr/>
            <p:nvPr/>
          </p:nvSpPr>
          <p:spPr>
            <a:xfrm>
              <a:off x="-4403725" y="3129875"/>
              <a:ext cx="16200" cy="16075"/>
            </a:xfrm>
            <a:custGeom>
              <a:avLst/>
              <a:gdLst/>
              <a:ahLst/>
              <a:cxnLst/>
              <a:rect l="l" t="t" r="r" b="b"/>
              <a:pathLst>
                <a:path w="648" h="643" extrusionOk="0">
                  <a:moveTo>
                    <a:pt x="324" y="0"/>
                  </a:moveTo>
                  <a:cubicBezTo>
                    <a:pt x="238" y="0"/>
                    <a:pt x="155" y="29"/>
                    <a:pt x="100" y="81"/>
                  </a:cubicBezTo>
                  <a:cubicBezTo>
                    <a:pt x="34" y="143"/>
                    <a:pt x="0" y="230"/>
                    <a:pt x="0" y="316"/>
                  </a:cubicBezTo>
                  <a:cubicBezTo>
                    <a:pt x="0" y="403"/>
                    <a:pt x="29" y="474"/>
                    <a:pt x="96" y="542"/>
                  </a:cubicBezTo>
                  <a:cubicBezTo>
                    <a:pt x="158" y="609"/>
                    <a:pt x="231" y="642"/>
                    <a:pt x="317" y="642"/>
                  </a:cubicBezTo>
                  <a:cubicBezTo>
                    <a:pt x="403" y="642"/>
                    <a:pt x="490" y="613"/>
                    <a:pt x="556" y="551"/>
                  </a:cubicBezTo>
                  <a:cubicBezTo>
                    <a:pt x="614" y="484"/>
                    <a:pt x="647" y="398"/>
                    <a:pt x="647" y="325"/>
                  </a:cubicBezTo>
                  <a:cubicBezTo>
                    <a:pt x="647" y="239"/>
                    <a:pt x="619" y="153"/>
                    <a:pt x="566" y="95"/>
                  </a:cubicBezTo>
                  <a:cubicBezTo>
                    <a:pt x="501" y="30"/>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44" name="Google Shape;8744;p33"/>
            <p:cNvSpPr/>
            <p:nvPr/>
          </p:nvSpPr>
          <p:spPr>
            <a:xfrm>
              <a:off x="-4371950" y="3162600"/>
              <a:ext cx="16200" cy="16100"/>
            </a:xfrm>
            <a:custGeom>
              <a:avLst/>
              <a:gdLst/>
              <a:ahLst/>
              <a:cxnLst/>
              <a:rect l="l" t="t" r="r" b="b"/>
              <a:pathLst>
                <a:path w="648" h="644" extrusionOk="0">
                  <a:moveTo>
                    <a:pt x="328" y="1"/>
                  </a:moveTo>
                  <a:cubicBezTo>
                    <a:pt x="244" y="1"/>
                    <a:pt x="162" y="30"/>
                    <a:pt x="116" y="81"/>
                  </a:cubicBezTo>
                  <a:cubicBezTo>
                    <a:pt x="49" y="144"/>
                    <a:pt x="5" y="230"/>
                    <a:pt x="5" y="316"/>
                  </a:cubicBezTo>
                  <a:cubicBezTo>
                    <a:pt x="0" y="403"/>
                    <a:pt x="34" y="480"/>
                    <a:pt x="96" y="542"/>
                  </a:cubicBezTo>
                  <a:cubicBezTo>
                    <a:pt x="149" y="609"/>
                    <a:pt x="235" y="643"/>
                    <a:pt x="322" y="643"/>
                  </a:cubicBezTo>
                  <a:cubicBezTo>
                    <a:pt x="326" y="644"/>
                    <a:pt x="331" y="644"/>
                    <a:pt x="336" y="644"/>
                  </a:cubicBezTo>
                  <a:cubicBezTo>
                    <a:pt x="426" y="644"/>
                    <a:pt x="506" y="602"/>
                    <a:pt x="547" y="551"/>
                  </a:cubicBezTo>
                  <a:cubicBezTo>
                    <a:pt x="614" y="489"/>
                    <a:pt x="648" y="413"/>
                    <a:pt x="648" y="327"/>
                  </a:cubicBezTo>
                  <a:cubicBezTo>
                    <a:pt x="648" y="240"/>
                    <a:pt x="619" y="154"/>
                    <a:pt x="567" y="101"/>
                  </a:cubicBezTo>
                  <a:cubicBezTo>
                    <a:pt x="508" y="32"/>
                    <a:pt x="417"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45" name="Google Shape;8745;p33"/>
            <p:cNvSpPr/>
            <p:nvPr/>
          </p:nvSpPr>
          <p:spPr>
            <a:xfrm>
              <a:off x="-4340050" y="3195450"/>
              <a:ext cx="16225" cy="16100"/>
            </a:xfrm>
            <a:custGeom>
              <a:avLst/>
              <a:gdLst/>
              <a:ahLst/>
              <a:cxnLst/>
              <a:rect l="l" t="t" r="r" b="b"/>
              <a:pathLst>
                <a:path w="649" h="644" extrusionOk="0">
                  <a:moveTo>
                    <a:pt x="330" y="1"/>
                  </a:moveTo>
                  <a:cubicBezTo>
                    <a:pt x="243" y="1"/>
                    <a:pt x="157" y="32"/>
                    <a:pt x="102" y="92"/>
                  </a:cubicBezTo>
                  <a:cubicBezTo>
                    <a:pt x="49" y="140"/>
                    <a:pt x="0" y="226"/>
                    <a:pt x="0" y="313"/>
                  </a:cubicBezTo>
                  <a:cubicBezTo>
                    <a:pt x="0" y="399"/>
                    <a:pt x="29" y="475"/>
                    <a:pt x="106" y="552"/>
                  </a:cubicBezTo>
                  <a:cubicBezTo>
                    <a:pt x="168" y="610"/>
                    <a:pt x="246" y="643"/>
                    <a:pt x="332" y="643"/>
                  </a:cubicBezTo>
                  <a:cubicBezTo>
                    <a:pt x="403" y="643"/>
                    <a:pt x="490" y="614"/>
                    <a:pt x="558" y="548"/>
                  </a:cubicBezTo>
                  <a:cubicBezTo>
                    <a:pt x="609" y="495"/>
                    <a:pt x="644" y="408"/>
                    <a:pt x="649" y="322"/>
                  </a:cubicBezTo>
                  <a:cubicBezTo>
                    <a:pt x="649" y="236"/>
                    <a:pt x="615" y="149"/>
                    <a:pt x="562" y="96"/>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46" name="Google Shape;8746;p33"/>
            <p:cNvSpPr/>
            <p:nvPr/>
          </p:nvSpPr>
          <p:spPr>
            <a:xfrm>
              <a:off x="-4308025" y="3228425"/>
              <a:ext cx="16325" cy="15875"/>
            </a:xfrm>
            <a:custGeom>
              <a:avLst/>
              <a:gdLst/>
              <a:ahLst/>
              <a:cxnLst/>
              <a:rect l="l" t="t" r="r" b="b"/>
              <a:pathLst>
                <a:path w="653" h="635" extrusionOk="0">
                  <a:moveTo>
                    <a:pt x="329" y="1"/>
                  </a:moveTo>
                  <a:cubicBezTo>
                    <a:pt x="243" y="1"/>
                    <a:pt x="159" y="30"/>
                    <a:pt x="106" y="83"/>
                  </a:cubicBezTo>
                  <a:cubicBezTo>
                    <a:pt x="39" y="135"/>
                    <a:pt x="6" y="221"/>
                    <a:pt x="6" y="308"/>
                  </a:cubicBezTo>
                  <a:cubicBezTo>
                    <a:pt x="1" y="404"/>
                    <a:pt x="34" y="480"/>
                    <a:pt x="87" y="533"/>
                  </a:cubicBezTo>
                  <a:cubicBezTo>
                    <a:pt x="149" y="601"/>
                    <a:pt x="236" y="635"/>
                    <a:pt x="322" y="635"/>
                  </a:cubicBezTo>
                  <a:cubicBezTo>
                    <a:pt x="409" y="635"/>
                    <a:pt x="495" y="606"/>
                    <a:pt x="552" y="538"/>
                  </a:cubicBezTo>
                  <a:cubicBezTo>
                    <a:pt x="615" y="486"/>
                    <a:pt x="648" y="404"/>
                    <a:pt x="648" y="318"/>
                  </a:cubicBezTo>
                  <a:cubicBezTo>
                    <a:pt x="653" y="232"/>
                    <a:pt x="619" y="154"/>
                    <a:pt x="557" y="88"/>
                  </a:cubicBezTo>
                  <a:cubicBezTo>
                    <a:pt x="498" y="28"/>
                    <a:pt x="413"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47" name="Google Shape;8747;p33"/>
            <p:cNvSpPr/>
            <p:nvPr/>
          </p:nvSpPr>
          <p:spPr>
            <a:xfrm>
              <a:off x="-4276125" y="3261100"/>
              <a:ext cx="16250" cy="16300"/>
            </a:xfrm>
            <a:custGeom>
              <a:avLst/>
              <a:gdLst/>
              <a:ahLst/>
              <a:cxnLst/>
              <a:rect l="l" t="t" r="r" b="b"/>
              <a:pathLst>
                <a:path w="650" h="652" extrusionOk="0">
                  <a:moveTo>
                    <a:pt x="321" y="0"/>
                  </a:moveTo>
                  <a:cubicBezTo>
                    <a:pt x="240" y="0"/>
                    <a:pt x="161" y="29"/>
                    <a:pt x="102" y="85"/>
                  </a:cubicBezTo>
                  <a:cubicBezTo>
                    <a:pt x="34" y="148"/>
                    <a:pt x="1" y="234"/>
                    <a:pt x="1" y="311"/>
                  </a:cubicBezTo>
                  <a:cubicBezTo>
                    <a:pt x="1" y="407"/>
                    <a:pt x="30" y="484"/>
                    <a:pt x="96" y="537"/>
                  </a:cubicBezTo>
                  <a:cubicBezTo>
                    <a:pt x="149" y="603"/>
                    <a:pt x="236" y="647"/>
                    <a:pt x="322" y="652"/>
                  </a:cubicBezTo>
                  <a:cubicBezTo>
                    <a:pt x="408" y="652"/>
                    <a:pt x="481" y="608"/>
                    <a:pt x="557" y="546"/>
                  </a:cubicBezTo>
                  <a:cubicBezTo>
                    <a:pt x="615" y="493"/>
                    <a:pt x="649" y="407"/>
                    <a:pt x="649" y="320"/>
                  </a:cubicBezTo>
                  <a:cubicBezTo>
                    <a:pt x="649" y="244"/>
                    <a:pt x="620" y="167"/>
                    <a:pt x="552" y="95"/>
                  </a:cubicBezTo>
                  <a:cubicBezTo>
                    <a:pt x="489" y="31"/>
                    <a:pt x="40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48" name="Google Shape;8748;p33"/>
            <p:cNvSpPr/>
            <p:nvPr/>
          </p:nvSpPr>
          <p:spPr>
            <a:xfrm>
              <a:off x="-4529325" y="2836625"/>
              <a:ext cx="16350" cy="16175"/>
            </a:xfrm>
            <a:custGeom>
              <a:avLst/>
              <a:gdLst/>
              <a:ahLst/>
              <a:cxnLst/>
              <a:rect l="l" t="t" r="r" b="b"/>
              <a:pathLst>
                <a:path w="654" h="647" extrusionOk="0">
                  <a:moveTo>
                    <a:pt x="327" y="1"/>
                  </a:moveTo>
                  <a:cubicBezTo>
                    <a:pt x="241" y="1"/>
                    <a:pt x="159" y="32"/>
                    <a:pt x="106" y="89"/>
                  </a:cubicBezTo>
                  <a:cubicBezTo>
                    <a:pt x="39" y="147"/>
                    <a:pt x="5" y="228"/>
                    <a:pt x="5" y="315"/>
                  </a:cubicBezTo>
                  <a:cubicBezTo>
                    <a:pt x="0" y="401"/>
                    <a:pt x="34" y="478"/>
                    <a:pt x="97" y="545"/>
                  </a:cubicBezTo>
                  <a:cubicBezTo>
                    <a:pt x="159" y="607"/>
                    <a:pt x="246" y="642"/>
                    <a:pt x="322" y="646"/>
                  </a:cubicBezTo>
                  <a:cubicBezTo>
                    <a:pt x="408" y="646"/>
                    <a:pt x="494" y="613"/>
                    <a:pt x="547" y="550"/>
                  </a:cubicBezTo>
                  <a:cubicBezTo>
                    <a:pt x="615" y="488"/>
                    <a:pt x="649" y="412"/>
                    <a:pt x="649" y="325"/>
                  </a:cubicBezTo>
                  <a:cubicBezTo>
                    <a:pt x="653" y="239"/>
                    <a:pt x="620" y="152"/>
                    <a:pt x="567" y="99"/>
                  </a:cubicBezTo>
                  <a:cubicBezTo>
                    <a:pt x="502" y="32"/>
                    <a:pt x="41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49" name="Google Shape;8749;p33"/>
            <p:cNvSpPr/>
            <p:nvPr/>
          </p:nvSpPr>
          <p:spPr>
            <a:xfrm>
              <a:off x="-4497400" y="2869450"/>
              <a:ext cx="16425" cy="16075"/>
            </a:xfrm>
            <a:custGeom>
              <a:avLst/>
              <a:gdLst/>
              <a:ahLst/>
              <a:cxnLst/>
              <a:rect l="l" t="t" r="r" b="b"/>
              <a:pathLst>
                <a:path w="657" h="643" extrusionOk="0">
                  <a:moveTo>
                    <a:pt x="330" y="0"/>
                  </a:moveTo>
                  <a:cubicBezTo>
                    <a:pt x="250" y="0"/>
                    <a:pt x="170" y="29"/>
                    <a:pt x="100" y="91"/>
                  </a:cubicBezTo>
                  <a:cubicBezTo>
                    <a:pt x="43" y="153"/>
                    <a:pt x="0" y="230"/>
                    <a:pt x="0" y="317"/>
                  </a:cubicBezTo>
                  <a:cubicBezTo>
                    <a:pt x="0" y="403"/>
                    <a:pt x="38" y="490"/>
                    <a:pt x="91" y="542"/>
                  </a:cubicBezTo>
                  <a:cubicBezTo>
                    <a:pt x="158" y="609"/>
                    <a:pt x="235" y="643"/>
                    <a:pt x="331" y="643"/>
                  </a:cubicBezTo>
                  <a:cubicBezTo>
                    <a:pt x="417" y="643"/>
                    <a:pt x="490" y="614"/>
                    <a:pt x="547" y="547"/>
                  </a:cubicBezTo>
                  <a:cubicBezTo>
                    <a:pt x="609" y="494"/>
                    <a:pt x="657" y="412"/>
                    <a:pt x="657" y="326"/>
                  </a:cubicBezTo>
                  <a:cubicBezTo>
                    <a:pt x="657" y="240"/>
                    <a:pt x="628" y="164"/>
                    <a:pt x="566" y="96"/>
                  </a:cubicBezTo>
                  <a:cubicBezTo>
                    <a:pt x="499" y="34"/>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50" name="Google Shape;8750;p33"/>
            <p:cNvSpPr/>
            <p:nvPr/>
          </p:nvSpPr>
          <p:spPr>
            <a:xfrm>
              <a:off x="-4465400" y="2902325"/>
              <a:ext cx="16350" cy="15975"/>
            </a:xfrm>
            <a:custGeom>
              <a:avLst/>
              <a:gdLst/>
              <a:ahLst/>
              <a:cxnLst/>
              <a:rect l="l" t="t" r="r" b="b"/>
              <a:pathLst>
                <a:path w="654" h="639" extrusionOk="0">
                  <a:moveTo>
                    <a:pt x="324" y="1"/>
                  </a:moveTo>
                  <a:cubicBezTo>
                    <a:pt x="242" y="1"/>
                    <a:pt x="158" y="29"/>
                    <a:pt x="92" y="86"/>
                  </a:cubicBezTo>
                  <a:cubicBezTo>
                    <a:pt x="39" y="149"/>
                    <a:pt x="5" y="225"/>
                    <a:pt x="5" y="311"/>
                  </a:cubicBezTo>
                  <a:cubicBezTo>
                    <a:pt x="1" y="397"/>
                    <a:pt x="34" y="484"/>
                    <a:pt x="87" y="537"/>
                  </a:cubicBezTo>
                  <a:cubicBezTo>
                    <a:pt x="149" y="605"/>
                    <a:pt x="236" y="638"/>
                    <a:pt x="322" y="638"/>
                  </a:cubicBezTo>
                  <a:cubicBezTo>
                    <a:pt x="408" y="638"/>
                    <a:pt x="495" y="609"/>
                    <a:pt x="552" y="547"/>
                  </a:cubicBezTo>
                  <a:cubicBezTo>
                    <a:pt x="615" y="494"/>
                    <a:pt x="649" y="408"/>
                    <a:pt x="649" y="321"/>
                  </a:cubicBezTo>
                  <a:cubicBezTo>
                    <a:pt x="654" y="235"/>
                    <a:pt x="620" y="158"/>
                    <a:pt x="557" y="91"/>
                  </a:cubicBezTo>
                  <a:cubicBezTo>
                    <a:pt x="492" y="31"/>
                    <a:pt x="40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51" name="Google Shape;8751;p33"/>
            <p:cNvSpPr/>
            <p:nvPr/>
          </p:nvSpPr>
          <p:spPr>
            <a:xfrm>
              <a:off x="-4433500" y="2935050"/>
              <a:ext cx="16225" cy="15975"/>
            </a:xfrm>
            <a:custGeom>
              <a:avLst/>
              <a:gdLst/>
              <a:ahLst/>
              <a:cxnLst/>
              <a:rect l="l" t="t" r="r" b="b"/>
              <a:pathLst>
                <a:path w="649" h="639" extrusionOk="0">
                  <a:moveTo>
                    <a:pt x="332" y="1"/>
                  </a:moveTo>
                  <a:cubicBezTo>
                    <a:pt x="253" y="1"/>
                    <a:pt x="172" y="31"/>
                    <a:pt x="102" y="96"/>
                  </a:cubicBezTo>
                  <a:cubicBezTo>
                    <a:pt x="35" y="154"/>
                    <a:pt x="1" y="235"/>
                    <a:pt x="1" y="312"/>
                  </a:cubicBezTo>
                  <a:cubicBezTo>
                    <a:pt x="1" y="399"/>
                    <a:pt x="29" y="476"/>
                    <a:pt x="97" y="552"/>
                  </a:cubicBezTo>
                  <a:cubicBezTo>
                    <a:pt x="150" y="605"/>
                    <a:pt x="231" y="638"/>
                    <a:pt x="317" y="638"/>
                  </a:cubicBezTo>
                  <a:cubicBezTo>
                    <a:pt x="323" y="639"/>
                    <a:pt x="328" y="639"/>
                    <a:pt x="333" y="639"/>
                  </a:cubicBezTo>
                  <a:cubicBezTo>
                    <a:pt x="415" y="639"/>
                    <a:pt x="499" y="606"/>
                    <a:pt x="548" y="557"/>
                  </a:cubicBezTo>
                  <a:cubicBezTo>
                    <a:pt x="616" y="494"/>
                    <a:pt x="649" y="408"/>
                    <a:pt x="649" y="322"/>
                  </a:cubicBezTo>
                  <a:cubicBezTo>
                    <a:pt x="649" y="235"/>
                    <a:pt x="620" y="159"/>
                    <a:pt x="553" y="96"/>
                  </a:cubicBezTo>
                  <a:cubicBezTo>
                    <a:pt x="494" y="34"/>
                    <a:pt x="415"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52" name="Google Shape;8752;p33"/>
            <p:cNvSpPr/>
            <p:nvPr/>
          </p:nvSpPr>
          <p:spPr>
            <a:xfrm>
              <a:off x="-4401700" y="2967950"/>
              <a:ext cx="16225" cy="16175"/>
            </a:xfrm>
            <a:custGeom>
              <a:avLst/>
              <a:gdLst/>
              <a:ahLst/>
              <a:cxnLst/>
              <a:rect l="l" t="t" r="r" b="b"/>
              <a:pathLst>
                <a:path w="649" h="647" extrusionOk="0">
                  <a:moveTo>
                    <a:pt x="337" y="0"/>
                  </a:moveTo>
                  <a:cubicBezTo>
                    <a:pt x="253" y="0"/>
                    <a:pt x="167" y="32"/>
                    <a:pt x="101" y="95"/>
                  </a:cubicBezTo>
                  <a:cubicBezTo>
                    <a:pt x="39" y="148"/>
                    <a:pt x="6" y="234"/>
                    <a:pt x="6" y="321"/>
                  </a:cubicBezTo>
                  <a:cubicBezTo>
                    <a:pt x="1" y="392"/>
                    <a:pt x="34" y="478"/>
                    <a:pt x="97" y="546"/>
                  </a:cubicBezTo>
                  <a:cubicBezTo>
                    <a:pt x="159" y="613"/>
                    <a:pt x="245" y="647"/>
                    <a:pt x="322" y="647"/>
                  </a:cubicBezTo>
                  <a:cubicBezTo>
                    <a:pt x="409" y="647"/>
                    <a:pt x="485" y="618"/>
                    <a:pt x="548" y="556"/>
                  </a:cubicBezTo>
                  <a:cubicBezTo>
                    <a:pt x="615" y="489"/>
                    <a:pt x="648" y="416"/>
                    <a:pt x="648" y="330"/>
                  </a:cubicBezTo>
                  <a:cubicBezTo>
                    <a:pt x="648" y="243"/>
                    <a:pt x="619" y="153"/>
                    <a:pt x="566" y="100"/>
                  </a:cubicBezTo>
                  <a:cubicBezTo>
                    <a:pt x="508" y="34"/>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53" name="Google Shape;8753;p33"/>
            <p:cNvSpPr/>
            <p:nvPr/>
          </p:nvSpPr>
          <p:spPr>
            <a:xfrm>
              <a:off x="-4369800" y="3000700"/>
              <a:ext cx="16475" cy="16175"/>
            </a:xfrm>
            <a:custGeom>
              <a:avLst/>
              <a:gdLst/>
              <a:ahLst/>
              <a:cxnLst/>
              <a:rect l="l" t="t" r="r" b="b"/>
              <a:pathLst>
                <a:path w="659" h="647" extrusionOk="0">
                  <a:moveTo>
                    <a:pt x="335" y="0"/>
                  </a:moveTo>
                  <a:cubicBezTo>
                    <a:pt x="252" y="0"/>
                    <a:pt x="167" y="32"/>
                    <a:pt x="101" y="95"/>
                  </a:cubicBezTo>
                  <a:cubicBezTo>
                    <a:pt x="34" y="158"/>
                    <a:pt x="1" y="234"/>
                    <a:pt x="1" y="320"/>
                  </a:cubicBezTo>
                  <a:cubicBezTo>
                    <a:pt x="1" y="406"/>
                    <a:pt x="30" y="483"/>
                    <a:pt x="96" y="546"/>
                  </a:cubicBezTo>
                  <a:cubicBezTo>
                    <a:pt x="159" y="614"/>
                    <a:pt x="231" y="647"/>
                    <a:pt x="318" y="647"/>
                  </a:cubicBezTo>
                  <a:cubicBezTo>
                    <a:pt x="418" y="647"/>
                    <a:pt x="490" y="618"/>
                    <a:pt x="548" y="556"/>
                  </a:cubicBezTo>
                  <a:cubicBezTo>
                    <a:pt x="610" y="493"/>
                    <a:pt x="658" y="417"/>
                    <a:pt x="658" y="330"/>
                  </a:cubicBezTo>
                  <a:cubicBezTo>
                    <a:pt x="658" y="244"/>
                    <a:pt x="615" y="167"/>
                    <a:pt x="552" y="90"/>
                  </a:cubicBezTo>
                  <a:cubicBezTo>
                    <a:pt x="496" y="30"/>
                    <a:pt x="41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54" name="Google Shape;8754;p33"/>
            <p:cNvSpPr/>
            <p:nvPr/>
          </p:nvSpPr>
          <p:spPr>
            <a:xfrm>
              <a:off x="-4338000" y="3033575"/>
              <a:ext cx="16575" cy="16150"/>
            </a:xfrm>
            <a:custGeom>
              <a:avLst/>
              <a:gdLst/>
              <a:ahLst/>
              <a:cxnLst/>
              <a:rect l="l" t="t" r="r" b="b"/>
              <a:pathLst>
                <a:path w="663" h="646" extrusionOk="0">
                  <a:moveTo>
                    <a:pt x="334" y="1"/>
                  </a:moveTo>
                  <a:cubicBezTo>
                    <a:pt x="248" y="1"/>
                    <a:pt x="161" y="32"/>
                    <a:pt x="101" y="90"/>
                  </a:cubicBezTo>
                  <a:cubicBezTo>
                    <a:pt x="48" y="143"/>
                    <a:pt x="5" y="229"/>
                    <a:pt x="5" y="315"/>
                  </a:cubicBezTo>
                  <a:cubicBezTo>
                    <a:pt x="0" y="402"/>
                    <a:pt x="33" y="479"/>
                    <a:pt x="96" y="546"/>
                  </a:cubicBezTo>
                  <a:cubicBezTo>
                    <a:pt x="159" y="608"/>
                    <a:pt x="235" y="641"/>
                    <a:pt x="332" y="646"/>
                  </a:cubicBezTo>
                  <a:cubicBezTo>
                    <a:pt x="418" y="646"/>
                    <a:pt x="504" y="612"/>
                    <a:pt x="556" y="550"/>
                  </a:cubicBezTo>
                  <a:cubicBezTo>
                    <a:pt x="624" y="488"/>
                    <a:pt x="658" y="411"/>
                    <a:pt x="658" y="324"/>
                  </a:cubicBezTo>
                  <a:cubicBezTo>
                    <a:pt x="662" y="238"/>
                    <a:pt x="620" y="152"/>
                    <a:pt x="567" y="99"/>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55" name="Google Shape;8755;p33"/>
            <p:cNvSpPr/>
            <p:nvPr/>
          </p:nvSpPr>
          <p:spPr>
            <a:xfrm>
              <a:off x="-4305850" y="3066550"/>
              <a:ext cx="16200" cy="15950"/>
            </a:xfrm>
            <a:custGeom>
              <a:avLst/>
              <a:gdLst/>
              <a:ahLst/>
              <a:cxnLst/>
              <a:rect l="l" t="t" r="r" b="b"/>
              <a:pathLst>
                <a:path w="648" h="638" extrusionOk="0">
                  <a:moveTo>
                    <a:pt x="317" y="1"/>
                  </a:moveTo>
                  <a:cubicBezTo>
                    <a:pt x="235" y="1"/>
                    <a:pt x="154" y="30"/>
                    <a:pt x="100" y="86"/>
                  </a:cubicBezTo>
                  <a:cubicBezTo>
                    <a:pt x="34" y="139"/>
                    <a:pt x="0" y="225"/>
                    <a:pt x="0" y="311"/>
                  </a:cubicBezTo>
                  <a:cubicBezTo>
                    <a:pt x="0" y="398"/>
                    <a:pt x="29" y="469"/>
                    <a:pt x="87" y="536"/>
                  </a:cubicBezTo>
                  <a:cubicBezTo>
                    <a:pt x="149" y="604"/>
                    <a:pt x="220" y="637"/>
                    <a:pt x="322" y="637"/>
                  </a:cubicBezTo>
                  <a:cubicBezTo>
                    <a:pt x="408" y="637"/>
                    <a:pt x="494" y="608"/>
                    <a:pt x="547" y="542"/>
                  </a:cubicBezTo>
                  <a:cubicBezTo>
                    <a:pt x="614" y="489"/>
                    <a:pt x="647" y="407"/>
                    <a:pt x="647" y="320"/>
                  </a:cubicBezTo>
                  <a:cubicBezTo>
                    <a:pt x="647" y="234"/>
                    <a:pt x="605" y="143"/>
                    <a:pt x="552" y="99"/>
                  </a:cubicBezTo>
                  <a:cubicBezTo>
                    <a:pt x="493" y="33"/>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56" name="Google Shape;8756;p33"/>
            <p:cNvSpPr/>
            <p:nvPr/>
          </p:nvSpPr>
          <p:spPr>
            <a:xfrm>
              <a:off x="-4274075" y="3099225"/>
              <a:ext cx="16350" cy="16000"/>
            </a:xfrm>
            <a:custGeom>
              <a:avLst/>
              <a:gdLst/>
              <a:ahLst/>
              <a:cxnLst/>
              <a:rect l="l" t="t" r="r" b="b"/>
              <a:pathLst>
                <a:path w="654" h="640" extrusionOk="0">
                  <a:moveTo>
                    <a:pt x="319" y="0"/>
                  </a:moveTo>
                  <a:cubicBezTo>
                    <a:pt x="240" y="0"/>
                    <a:pt x="159" y="29"/>
                    <a:pt x="91" y="88"/>
                  </a:cubicBezTo>
                  <a:cubicBezTo>
                    <a:pt x="39" y="150"/>
                    <a:pt x="5" y="236"/>
                    <a:pt x="5" y="314"/>
                  </a:cubicBezTo>
                  <a:cubicBezTo>
                    <a:pt x="1" y="400"/>
                    <a:pt x="34" y="477"/>
                    <a:pt x="96" y="553"/>
                  </a:cubicBezTo>
                  <a:cubicBezTo>
                    <a:pt x="158" y="606"/>
                    <a:pt x="235" y="639"/>
                    <a:pt x="322" y="639"/>
                  </a:cubicBezTo>
                  <a:cubicBezTo>
                    <a:pt x="408" y="639"/>
                    <a:pt x="485" y="611"/>
                    <a:pt x="547" y="559"/>
                  </a:cubicBezTo>
                  <a:cubicBezTo>
                    <a:pt x="614" y="495"/>
                    <a:pt x="648" y="409"/>
                    <a:pt x="648" y="323"/>
                  </a:cubicBezTo>
                  <a:cubicBezTo>
                    <a:pt x="653" y="236"/>
                    <a:pt x="619" y="160"/>
                    <a:pt x="557" y="107"/>
                  </a:cubicBezTo>
                  <a:cubicBezTo>
                    <a:pt x="493" y="36"/>
                    <a:pt x="408"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57" name="Google Shape;8757;p33"/>
            <p:cNvSpPr/>
            <p:nvPr/>
          </p:nvSpPr>
          <p:spPr>
            <a:xfrm>
              <a:off x="-4242175" y="3132200"/>
              <a:ext cx="16225" cy="16125"/>
            </a:xfrm>
            <a:custGeom>
              <a:avLst/>
              <a:gdLst/>
              <a:ahLst/>
              <a:cxnLst/>
              <a:rect l="l" t="t" r="r" b="b"/>
              <a:pathLst>
                <a:path w="649" h="645" extrusionOk="0">
                  <a:moveTo>
                    <a:pt x="323" y="0"/>
                  </a:moveTo>
                  <a:cubicBezTo>
                    <a:pt x="238" y="0"/>
                    <a:pt x="155" y="28"/>
                    <a:pt x="102" y="79"/>
                  </a:cubicBezTo>
                  <a:cubicBezTo>
                    <a:pt x="44" y="132"/>
                    <a:pt x="0" y="219"/>
                    <a:pt x="0" y="314"/>
                  </a:cubicBezTo>
                  <a:cubicBezTo>
                    <a:pt x="0" y="400"/>
                    <a:pt x="29" y="478"/>
                    <a:pt x="91" y="544"/>
                  </a:cubicBezTo>
                  <a:cubicBezTo>
                    <a:pt x="159" y="611"/>
                    <a:pt x="231" y="640"/>
                    <a:pt x="317" y="645"/>
                  </a:cubicBezTo>
                  <a:cubicBezTo>
                    <a:pt x="403" y="645"/>
                    <a:pt x="481" y="616"/>
                    <a:pt x="558" y="549"/>
                  </a:cubicBezTo>
                  <a:cubicBezTo>
                    <a:pt x="610" y="487"/>
                    <a:pt x="649" y="400"/>
                    <a:pt x="649" y="323"/>
                  </a:cubicBezTo>
                  <a:cubicBezTo>
                    <a:pt x="649" y="237"/>
                    <a:pt x="615" y="151"/>
                    <a:pt x="562" y="98"/>
                  </a:cubicBezTo>
                  <a:cubicBezTo>
                    <a:pt x="503"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58" name="Google Shape;8758;p33"/>
            <p:cNvSpPr/>
            <p:nvPr/>
          </p:nvSpPr>
          <p:spPr>
            <a:xfrm>
              <a:off x="-4210400" y="3165000"/>
              <a:ext cx="16225" cy="16075"/>
            </a:xfrm>
            <a:custGeom>
              <a:avLst/>
              <a:gdLst/>
              <a:ahLst/>
              <a:cxnLst/>
              <a:rect l="l" t="t" r="r" b="b"/>
              <a:pathLst>
                <a:path w="649" h="643" extrusionOk="0">
                  <a:moveTo>
                    <a:pt x="327" y="0"/>
                  </a:moveTo>
                  <a:cubicBezTo>
                    <a:pt x="243" y="0"/>
                    <a:pt x="164" y="29"/>
                    <a:pt x="116" y="81"/>
                  </a:cubicBezTo>
                  <a:cubicBezTo>
                    <a:pt x="49" y="144"/>
                    <a:pt x="6" y="231"/>
                    <a:pt x="1" y="317"/>
                  </a:cubicBezTo>
                  <a:cubicBezTo>
                    <a:pt x="1" y="403"/>
                    <a:pt x="35" y="475"/>
                    <a:pt x="97" y="542"/>
                  </a:cubicBezTo>
                  <a:cubicBezTo>
                    <a:pt x="160" y="610"/>
                    <a:pt x="237" y="643"/>
                    <a:pt x="323" y="643"/>
                  </a:cubicBezTo>
                  <a:cubicBezTo>
                    <a:pt x="409" y="643"/>
                    <a:pt x="496" y="614"/>
                    <a:pt x="558" y="547"/>
                  </a:cubicBezTo>
                  <a:cubicBezTo>
                    <a:pt x="625" y="484"/>
                    <a:pt x="649" y="403"/>
                    <a:pt x="649" y="326"/>
                  </a:cubicBezTo>
                  <a:cubicBezTo>
                    <a:pt x="649" y="240"/>
                    <a:pt x="620" y="154"/>
                    <a:pt x="567" y="96"/>
                  </a:cubicBezTo>
                  <a:cubicBezTo>
                    <a:pt x="502" y="30"/>
                    <a:pt x="412"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59" name="Google Shape;8759;p33"/>
            <p:cNvSpPr/>
            <p:nvPr/>
          </p:nvSpPr>
          <p:spPr>
            <a:xfrm>
              <a:off x="-4178475" y="3197875"/>
              <a:ext cx="16475" cy="15950"/>
            </a:xfrm>
            <a:custGeom>
              <a:avLst/>
              <a:gdLst/>
              <a:ahLst/>
              <a:cxnLst/>
              <a:rect l="l" t="t" r="r" b="b"/>
              <a:pathLst>
                <a:path w="659" h="638" extrusionOk="0">
                  <a:moveTo>
                    <a:pt x="323" y="1"/>
                  </a:moveTo>
                  <a:cubicBezTo>
                    <a:pt x="239" y="1"/>
                    <a:pt x="158" y="29"/>
                    <a:pt x="111" y="86"/>
                  </a:cubicBezTo>
                  <a:cubicBezTo>
                    <a:pt x="43" y="139"/>
                    <a:pt x="1" y="225"/>
                    <a:pt x="1" y="311"/>
                  </a:cubicBezTo>
                  <a:cubicBezTo>
                    <a:pt x="1" y="398"/>
                    <a:pt x="29" y="475"/>
                    <a:pt x="92" y="542"/>
                  </a:cubicBezTo>
                  <a:cubicBezTo>
                    <a:pt x="158" y="604"/>
                    <a:pt x="240" y="637"/>
                    <a:pt x="326" y="637"/>
                  </a:cubicBezTo>
                  <a:cubicBezTo>
                    <a:pt x="332" y="638"/>
                    <a:pt x="338" y="638"/>
                    <a:pt x="343" y="638"/>
                  </a:cubicBezTo>
                  <a:cubicBezTo>
                    <a:pt x="416" y="638"/>
                    <a:pt x="495" y="604"/>
                    <a:pt x="557" y="546"/>
                  </a:cubicBezTo>
                  <a:cubicBezTo>
                    <a:pt x="610" y="484"/>
                    <a:pt x="652" y="407"/>
                    <a:pt x="658" y="321"/>
                  </a:cubicBezTo>
                  <a:cubicBezTo>
                    <a:pt x="658" y="234"/>
                    <a:pt x="614" y="148"/>
                    <a:pt x="561" y="96"/>
                  </a:cubicBezTo>
                  <a:cubicBezTo>
                    <a:pt x="503" y="32"/>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60" name="Google Shape;8760;p33"/>
            <p:cNvSpPr/>
            <p:nvPr/>
          </p:nvSpPr>
          <p:spPr>
            <a:xfrm>
              <a:off x="-4146450" y="3230800"/>
              <a:ext cx="16225" cy="15900"/>
            </a:xfrm>
            <a:custGeom>
              <a:avLst/>
              <a:gdLst/>
              <a:ahLst/>
              <a:cxnLst/>
              <a:rect l="l" t="t" r="r" b="b"/>
              <a:pathLst>
                <a:path w="649" h="636" extrusionOk="0">
                  <a:moveTo>
                    <a:pt x="318" y="0"/>
                  </a:moveTo>
                  <a:cubicBezTo>
                    <a:pt x="236" y="0"/>
                    <a:pt x="155" y="28"/>
                    <a:pt x="101" y="79"/>
                  </a:cubicBezTo>
                  <a:cubicBezTo>
                    <a:pt x="39" y="137"/>
                    <a:pt x="5" y="223"/>
                    <a:pt x="5" y="305"/>
                  </a:cubicBezTo>
                  <a:cubicBezTo>
                    <a:pt x="0" y="391"/>
                    <a:pt x="33" y="477"/>
                    <a:pt x="97" y="544"/>
                  </a:cubicBezTo>
                  <a:cubicBezTo>
                    <a:pt x="149" y="597"/>
                    <a:pt x="235" y="631"/>
                    <a:pt x="321" y="635"/>
                  </a:cubicBezTo>
                  <a:cubicBezTo>
                    <a:pt x="408" y="635"/>
                    <a:pt x="485" y="602"/>
                    <a:pt x="547" y="540"/>
                  </a:cubicBezTo>
                  <a:cubicBezTo>
                    <a:pt x="615" y="487"/>
                    <a:pt x="648" y="400"/>
                    <a:pt x="648" y="314"/>
                  </a:cubicBezTo>
                  <a:cubicBezTo>
                    <a:pt x="648" y="228"/>
                    <a:pt x="609" y="141"/>
                    <a:pt x="557" y="97"/>
                  </a:cubicBezTo>
                  <a:cubicBezTo>
                    <a:pt x="495" y="31"/>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61" name="Google Shape;8761;p33"/>
            <p:cNvSpPr/>
            <p:nvPr/>
          </p:nvSpPr>
          <p:spPr>
            <a:xfrm>
              <a:off x="-4114525" y="3263450"/>
              <a:ext cx="16200" cy="16000"/>
            </a:xfrm>
            <a:custGeom>
              <a:avLst/>
              <a:gdLst/>
              <a:ahLst/>
              <a:cxnLst/>
              <a:rect l="l" t="t" r="r" b="b"/>
              <a:pathLst>
                <a:path w="648" h="640" extrusionOk="0">
                  <a:moveTo>
                    <a:pt x="332" y="1"/>
                  </a:moveTo>
                  <a:cubicBezTo>
                    <a:pt x="249" y="1"/>
                    <a:pt x="165" y="32"/>
                    <a:pt x="100" y="97"/>
                  </a:cubicBezTo>
                  <a:cubicBezTo>
                    <a:pt x="33" y="150"/>
                    <a:pt x="0" y="237"/>
                    <a:pt x="0" y="313"/>
                  </a:cubicBezTo>
                  <a:cubicBezTo>
                    <a:pt x="0" y="399"/>
                    <a:pt x="29" y="485"/>
                    <a:pt x="96" y="547"/>
                  </a:cubicBezTo>
                  <a:cubicBezTo>
                    <a:pt x="149" y="605"/>
                    <a:pt x="230" y="640"/>
                    <a:pt x="317" y="640"/>
                  </a:cubicBezTo>
                  <a:cubicBezTo>
                    <a:pt x="403" y="640"/>
                    <a:pt x="489" y="611"/>
                    <a:pt x="547" y="558"/>
                  </a:cubicBezTo>
                  <a:cubicBezTo>
                    <a:pt x="609" y="490"/>
                    <a:pt x="643" y="419"/>
                    <a:pt x="647" y="323"/>
                  </a:cubicBezTo>
                  <a:cubicBezTo>
                    <a:pt x="647" y="237"/>
                    <a:pt x="614" y="159"/>
                    <a:pt x="552" y="93"/>
                  </a:cubicBezTo>
                  <a:cubicBezTo>
                    <a:pt x="494" y="32"/>
                    <a:pt x="41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62" name="Google Shape;8762;p33"/>
            <p:cNvSpPr/>
            <p:nvPr/>
          </p:nvSpPr>
          <p:spPr>
            <a:xfrm>
              <a:off x="-4495400" y="2707675"/>
              <a:ext cx="16600" cy="16050"/>
            </a:xfrm>
            <a:custGeom>
              <a:avLst/>
              <a:gdLst/>
              <a:ahLst/>
              <a:cxnLst/>
              <a:rect l="l" t="t" r="r" b="b"/>
              <a:pathLst>
                <a:path w="664" h="642" extrusionOk="0">
                  <a:moveTo>
                    <a:pt x="323" y="0"/>
                  </a:moveTo>
                  <a:cubicBezTo>
                    <a:pt x="238" y="0"/>
                    <a:pt x="159" y="28"/>
                    <a:pt x="116" y="76"/>
                  </a:cubicBezTo>
                  <a:cubicBezTo>
                    <a:pt x="49" y="143"/>
                    <a:pt x="7" y="229"/>
                    <a:pt x="1" y="315"/>
                  </a:cubicBezTo>
                  <a:cubicBezTo>
                    <a:pt x="1" y="397"/>
                    <a:pt x="45" y="474"/>
                    <a:pt x="98" y="541"/>
                  </a:cubicBezTo>
                  <a:cubicBezTo>
                    <a:pt x="151" y="603"/>
                    <a:pt x="237" y="641"/>
                    <a:pt x="333" y="641"/>
                  </a:cubicBezTo>
                  <a:cubicBezTo>
                    <a:pt x="419" y="641"/>
                    <a:pt x="496" y="612"/>
                    <a:pt x="563" y="546"/>
                  </a:cubicBezTo>
                  <a:cubicBezTo>
                    <a:pt x="625" y="483"/>
                    <a:pt x="658" y="406"/>
                    <a:pt x="658" y="324"/>
                  </a:cubicBezTo>
                  <a:cubicBezTo>
                    <a:pt x="663" y="238"/>
                    <a:pt x="620" y="147"/>
                    <a:pt x="567" y="94"/>
                  </a:cubicBezTo>
                  <a:cubicBezTo>
                    <a:pt x="502" y="29"/>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63" name="Google Shape;8763;p33"/>
            <p:cNvSpPr/>
            <p:nvPr/>
          </p:nvSpPr>
          <p:spPr>
            <a:xfrm>
              <a:off x="-4463225" y="2740375"/>
              <a:ext cx="16225" cy="16100"/>
            </a:xfrm>
            <a:custGeom>
              <a:avLst/>
              <a:gdLst/>
              <a:ahLst/>
              <a:cxnLst/>
              <a:rect l="l" t="t" r="r" b="b"/>
              <a:pathLst>
                <a:path w="649" h="644" extrusionOk="0">
                  <a:moveTo>
                    <a:pt x="317" y="0"/>
                  </a:moveTo>
                  <a:cubicBezTo>
                    <a:pt x="236" y="0"/>
                    <a:pt x="154" y="29"/>
                    <a:pt x="91" y="92"/>
                  </a:cubicBezTo>
                  <a:cubicBezTo>
                    <a:pt x="34" y="154"/>
                    <a:pt x="0" y="231"/>
                    <a:pt x="0" y="318"/>
                  </a:cubicBezTo>
                  <a:cubicBezTo>
                    <a:pt x="0" y="404"/>
                    <a:pt x="29" y="490"/>
                    <a:pt x="82" y="542"/>
                  </a:cubicBezTo>
                  <a:cubicBezTo>
                    <a:pt x="149" y="610"/>
                    <a:pt x="230" y="644"/>
                    <a:pt x="317" y="644"/>
                  </a:cubicBezTo>
                  <a:cubicBezTo>
                    <a:pt x="403" y="644"/>
                    <a:pt x="490" y="615"/>
                    <a:pt x="547" y="562"/>
                  </a:cubicBezTo>
                  <a:cubicBezTo>
                    <a:pt x="600" y="495"/>
                    <a:pt x="648" y="413"/>
                    <a:pt x="648" y="327"/>
                  </a:cubicBezTo>
                  <a:cubicBezTo>
                    <a:pt x="648" y="241"/>
                    <a:pt x="620" y="163"/>
                    <a:pt x="552" y="97"/>
                  </a:cubicBezTo>
                  <a:cubicBezTo>
                    <a:pt x="492" y="34"/>
                    <a:pt x="405"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64" name="Google Shape;8764;p33"/>
            <p:cNvSpPr/>
            <p:nvPr/>
          </p:nvSpPr>
          <p:spPr>
            <a:xfrm>
              <a:off x="-4431450" y="2773275"/>
              <a:ext cx="16225" cy="16200"/>
            </a:xfrm>
            <a:custGeom>
              <a:avLst/>
              <a:gdLst/>
              <a:ahLst/>
              <a:cxnLst/>
              <a:rect l="l" t="t" r="r" b="b"/>
              <a:pathLst>
                <a:path w="649" h="648" extrusionOk="0">
                  <a:moveTo>
                    <a:pt x="323" y="1"/>
                  </a:moveTo>
                  <a:cubicBezTo>
                    <a:pt x="236" y="1"/>
                    <a:pt x="153" y="32"/>
                    <a:pt x="102" y="85"/>
                  </a:cubicBezTo>
                  <a:cubicBezTo>
                    <a:pt x="40" y="153"/>
                    <a:pt x="5" y="225"/>
                    <a:pt x="5" y="320"/>
                  </a:cubicBezTo>
                  <a:cubicBezTo>
                    <a:pt x="0" y="406"/>
                    <a:pt x="34" y="484"/>
                    <a:pt x="97" y="550"/>
                  </a:cubicBezTo>
                  <a:cubicBezTo>
                    <a:pt x="149" y="603"/>
                    <a:pt x="235" y="647"/>
                    <a:pt x="322" y="647"/>
                  </a:cubicBezTo>
                  <a:cubicBezTo>
                    <a:pt x="327" y="647"/>
                    <a:pt x="332" y="648"/>
                    <a:pt x="337" y="648"/>
                  </a:cubicBezTo>
                  <a:cubicBezTo>
                    <a:pt x="417" y="648"/>
                    <a:pt x="490" y="614"/>
                    <a:pt x="562" y="546"/>
                  </a:cubicBezTo>
                  <a:cubicBezTo>
                    <a:pt x="615" y="484"/>
                    <a:pt x="649" y="406"/>
                    <a:pt x="649" y="330"/>
                  </a:cubicBezTo>
                  <a:cubicBezTo>
                    <a:pt x="649" y="244"/>
                    <a:pt x="620" y="158"/>
                    <a:pt x="558" y="96"/>
                  </a:cubicBezTo>
                  <a:cubicBezTo>
                    <a:pt x="494" y="30"/>
                    <a:pt x="407"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65" name="Google Shape;8765;p33"/>
            <p:cNvSpPr/>
            <p:nvPr/>
          </p:nvSpPr>
          <p:spPr>
            <a:xfrm>
              <a:off x="-4399525" y="2806200"/>
              <a:ext cx="16200" cy="16100"/>
            </a:xfrm>
            <a:custGeom>
              <a:avLst/>
              <a:gdLst/>
              <a:ahLst/>
              <a:cxnLst/>
              <a:rect l="l" t="t" r="r" b="b"/>
              <a:pathLst>
                <a:path w="648" h="644" extrusionOk="0">
                  <a:moveTo>
                    <a:pt x="320" y="0"/>
                  </a:moveTo>
                  <a:cubicBezTo>
                    <a:pt x="237" y="0"/>
                    <a:pt x="155" y="29"/>
                    <a:pt x="101" y="83"/>
                  </a:cubicBezTo>
                  <a:cubicBezTo>
                    <a:pt x="34" y="145"/>
                    <a:pt x="0" y="232"/>
                    <a:pt x="0" y="318"/>
                  </a:cubicBezTo>
                  <a:cubicBezTo>
                    <a:pt x="0" y="404"/>
                    <a:pt x="29" y="477"/>
                    <a:pt x="96" y="535"/>
                  </a:cubicBezTo>
                  <a:cubicBezTo>
                    <a:pt x="149" y="597"/>
                    <a:pt x="231" y="644"/>
                    <a:pt x="317" y="644"/>
                  </a:cubicBezTo>
                  <a:cubicBezTo>
                    <a:pt x="403" y="644"/>
                    <a:pt x="490" y="601"/>
                    <a:pt x="547" y="553"/>
                  </a:cubicBezTo>
                  <a:cubicBezTo>
                    <a:pt x="609" y="486"/>
                    <a:pt x="643" y="409"/>
                    <a:pt x="647" y="323"/>
                  </a:cubicBezTo>
                  <a:cubicBezTo>
                    <a:pt x="647" y="241"/>
                    <a:pt x="614" y="150"/>
                    <a:pt x="552" y="97"/>
                  </a:cubicBezTo>
                  <a:cubicBezTo>
                    <a:pt x="493" y="31"/>
                    <a:pt x="406"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66" name="Google Shape;8766;p33"/>
            <p:cNvSpPr/>
            <p:nvPr/>
          </p:nvSpPr>
          <p:spPr>
            <a:xfrm>
              <a:off x="-4367750" y="2838975"/>
              <a:ext cx="16200" cy="16100"/>
            </a:xfrm>
            <a:custGeom>
              <a:avLst/>
              <a:gdLst/>
              <a:ahLst/>
              <a:cxnLst/>
              <a:rect l="l" t="t" r="r" b="b"/>
              <a:pathLst>
                <a:path w="648" h="644" extrusionOk="0">
                  <a:moveTo>
                    <a:pt x="324" y="1"/>
                  </a:moveTo>
                  <a:cubicBezTo>
                    <a:pt x="238" y="1"/>
                    <a:pt x="156" y="30"/>
                    <a:pt x="101" y="81"/>
                  </a:cubicBezTo>
                  <a:cubicBezTo>
                    <a:pt x="39" y="145"/>
                    <a:pt x="5" y="231"/>
                    <a:pt x="5" y="318"/>
                  </a:cubicBezTo>
                  <a:cubicBezTo>
                    <a:pt x="1" y="404"/>
                    <a:pt x="34" y="475"/>
                    <a:pt x="96" y="542"/>
                  </a:cubicBezTo>
                  <a:cubicBezTo>
                    <a:pt x="158" y="610"/>
                    <a:pt x="236" y="643"/>
                    <a:pt x="322" y="643"/>
                  </a:cubicBezTo>
                  <a:cubicBezTo>
                    <a:pt x="408" y="643"/>
                    <a:pt x="480" y="615"/>
                    <a:pt x="557" y="552"/>
                  </a:cubicBezTo>
                  <a:cubicBezTo>
                    <a:pt x="614" y="484"/>
                    <a:pt x="648" y="404"/>
                    <a:pt x="648" y="327"/>
                  </a:cubicBezTo>
                  <a:cubicBezTo>
                    <a:pt x="648" y="240"/>
                    <a:pt x="619" y="154"/>
                    <a:pt x="566" y="96"/>
                  </a:cubicBezTo>
                  <a:cubicBezTo>
                    <a:pt x="501" y="31"/>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67" name="Google Shape;8767;p33"/>
            <p:cNvSpPr/>
            <p:nvPr/>
          </p:nvSpPr>
          <p:spPr>
            <a:xfrm>
              <a:off x="-4335850" y="2871775"/>
              <a:ext cx="16450" cy="16175"/>
            </a:xfrm>
            <a:custGeom>
              <a:avLst/>
              <a:gdLst/>
              <a:ahLst/>
              <a:cxnLst/>
              <a:rect l="l" t="t" r="r" b="b"/>
              <a:pathLst>
                <a:path w="658" h="647" extrusionOk="0">
                  <a:moveTo>
                    <a:pt x="334" y="1"/>
                  </a:moveTo>
                  <a:cubicBezTo>
                    <a:pt x="250" y="1"/>
                    <a:pt x="166" y="32"/>
                    <a:pt x="111" y="89"/>
                  </a:cubicBezTo>
                  <a:cubicBezTo>
                    <a:pt x="44" y="142"/>
                    <a:pt x="0" y="228"/>
                    <a:pt x="0" y="315"/>
                  </a:cubicBezTo>
                  <a:cubicBezTo>
                    <a:pt x="0" y="401"/>
                    <a:pt x="38" y="478"/>
                    <a:pt x="91" y="545"/>
                  </a:cubicBezTo>
                  <a:cubicBezTo>
                    <a:pt x="159" y="607"/>
                    <a:pt x="246" y="641"/>
                    <a:pt x="332" y="646"/>
                  </a:cubicBezTo>
                  <a:cubicBezTo>
                    <a:pt x="418" y="646"/>
                    <a:pt x="490" y="612"/>
                    <a:pt x="557" y="550"/>
                  </a:cubicBezTo>
                  <a:cubicBezTo>
                    <a:pt x="610" y="497"/>
                    <a:pt x="658" y="410"/>
                    <a:pt x="658" y="324"/>
                  </a:cubicBezTo>
                  <a:cubicBezTo>
                    <a:pt x="658" y="238"/>
                    <a:pt x="614" y="151"/>
                    <a:pt x="562" y="99"/>
                  </a:cubicBezTo>
                  <a:cubicBezTo>
                    <a:pt x="505" y="32"/>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68" name="Google Shape;8768;p33"/>
            <p:cNvSpPr/>
            <p:nvPr/>
          </p:nvSpPr>
          <p:spPr>
            <a:xfrm>
              <a:off x="-4303800" y="2904800"/>
              <a:ext cx="16300" cy="15875"/>
            </a:xfrm>
            <a:custGeom>
              <a:avLst/>
              <a:gdLst/>
              <a:ahLst/>
              <a:cxnLst/>
              <a:rect l="l" t="t" r="r" b="b"/>
              <a:pathLst>
                <a:path w="652" h="635" extrusionOk="0">
                  <a:moveTo>
                    <a:pt x="325" y="1"/>
                  </a:moveTo>
                  <a:cubicBezTo>
                    <a:pt x="238" y="1"/>
                    <a:pt x="154" y="30"/>
                    <a:pt x="105" y="83"/>
                  </a:cubicBezTo>
                  <a:cubicBezTo>
                    <a:pt x="38" y="136"/>
                    <a:pt x="5" y="222"/>
                    <a:pt x="0" y="304"/>
                  </a:cubicBezTo>
                  <a:cubicBezTo>
                    <a:pt x="0" y="391"/>
                    <a:pt x="33" y="477"/>
                    <a:pt x="86" y="534"/>
                  </a:cubicBezTo>
                  <a:cubicBezTo>
                    <a:pt x="149" y="601"/>
                    <a:pt x="225" y="635"/>
                    <a:pt x="321" y="635"/>
                  </a:cubicBezTo>
                  <a:cubicBezTo>
                    <a:pt x="408" y="635"/>
                    <a:pt x="494" y="606"/>
                    <a:pt x="547" y="539"/>
                  </a:cubicBezTo>
                  <a:cubicBezTo>
                    <a:pt x="614" y="477"/>
                    <a:pt x="647" y="400"/>
                    <a:pt x="647" y="313"/>
                  </a:cubicBezTo>
                  <a:cubicBezTo>
                    <a:pt x="652" y="232"/>
                    <a:pt x="618" y="154"/>
                    <a:pt x="556" y="88"/>
                  </a:cubicBezTo>
                  <a:cubicBezTo>
                    <a:pt x="497" y="28"/>
                    <a:pt x="409"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69" name="Google Shape;8769;p33"/>
            <p:cNvSpPr/>
            <p:nvPr/>
          </p:nvSpPr>
          <p:spPr>
            <a:xfrm>
              <a:off x="-4271925" y="2937450"/>
              <a:ext cx="16225" cy="16000"/>
            </a:xfrm>
            <a:custGeom>
              <a:avLst/>
              <a:gdLst/>
              <a:ahLst/>
              <a:cxnLst/>
              <a:rect l="l" t="t" r="r" b="b"/>
              <a:pathLst>
                <a:path w="649" h="640" extrusionOk="0">
                  <a:moveTo>
                    <a:pt x="322" y="1"/>
                  </a:moveTo>
                  <a:cubicBezTo>
                    <a:pt x="241" y="1"/>
                    <a:pt x="161" y="29"/>
                    <a:pt x="101" y="86"/>
                  </a:cubicBezTo>
                  <a:cubicBezTo>
                    <a:pt x="34" y="150"/>
                    <a:pt x="1" y="236"/>
                    <a:pt x="1" y="312"/>
                  </a:cubicBezTo>
                  <a:cubicBezTo>
                    <a:pt x="1" y="409"/>
                    <a:pt x="30" y="485"/>
                    <a:pt x="92" y="538"/>
                  </a:cubicBezTo>
                  <a:cubicBezTo>
                    <a:pt x="149" y="604"/>
                    <a:pt x="231" y="639"/>
                    <a:pt x="318" y="639"/>
                  </a:cubicBezTo>
                  <a:cubicBezTo>
                    <a:pt x="404" y="639"/>
                    <a:pt x="490" y="610"/>
                    <a:pt x="548" y="542"/>
                  </a:cubicBezTo>
                  <a:cubicBezTo>
                    <a:pt x="610" y="495"/>
                    <a:pt x="648" y="409"/>
                    <a:pt x="648" y="322"/>
                  </a:cubicBezTo>
                  <a:cubicBezTo>
                    <a:pt x="648" y="245"/>
                    <a:pt x="615" y="168"/>
                    <a:pt x="552" y="92"/>
                  </a:cubicBezTo>
                  <a:cubicBezTo>
                    <a:pt x="490" y="31"/>
                    <a:pt x="406"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70" name="Google Shape;8770;p33"/>
            <p:cNvSpPr/>
            <p:nvPr/>
          </p:nvSpPr>
          <p:spPr>
            <a:xfrm>
              <a:off x="-4240125" y="2970250"/>
              <a:ext cx="16225" cy="16300"/>
            </a:xfrm>
            <a:custGeom>
              <a:avLst/>
              <a:gdLst/>
              <a:ahLst/>
              <a:cxnLst/>
              <a:rect l="l" t="t" r="r" b="b"/>
              <a:pathLst>
                <a:path w="649" h="652" extrusionOk="0">
                  <a:moveTo>
                    <a:pt x="326" y="1"/>
                  </a:moveTo>
                  <a:cubicBezTo>
                    <a:pt x="242" y="1"/>
                    <a:pt x="159" y="29"/>
                    <a:pt x="101" y="85"/>
                  </a:cubicBezTo>
                  <a:cubicBezTo>
                    <a:pt x="38" y="147"/>
                    <a:pt x="5" y="233"/>
                    <a:pt x="0" y="320"/>
                  </a:cubicBezTo>
                  <a:cubicBezTo>
                    <a:pt x="0" y="397"/>
                    <a:pt x="34" y="483"/>
                    <a:pt x="96" y="550"/>
                  </a:cubicBezTo>
                  <a:cubicBezTo>
                    <a:pt x="159" y="612"/>
                    <a:pt x="235" y="645"/>
                    <a:pt x="321" y="651"/>
                  </a:cubicBezTo>
                  <a:cubicBezTo>
                    <a:pt x="408" y="651"/>
                    <a:pt x="494" y="617"/>
                    <a:pt x="547" y="555"/>
                  </a:cubicBezTo>
                  <a:cubicBezTo>
                    <a:pt x="614" y="492"/>
                    <a:pt x="648" y="415"/>
                    <a:pt x="648" y="329"/>
                  </a:cubicBezTo>
                  <a:cubicBezTo>
                    <a:pt x="648" y="233"/>
                    <a:pt x="620" y="147"/>
                    <a:pt x="567" y="104"/>
                  </a:cubicBezTo>
                  <a:cubicBezTo>
                    <a:pt x="507" y="34"/>
                    <a:pt x="416"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71" name="Google Shape;8771;p33"/>
            <p:cNvSpPr/>
            <p:nvPr/>
          </p:nvSpPr>
          <p:spPr>
            <a:xfrm>
              <a:off x="-4208250" y="3003150"/>
              <a:ext cx="16250" cy="16125"/>
            </a:xfrm>
            <a:custGeom>
              <a:avLst/>
              <a:gdLst/>
              <a:ahLst/>
              <a:cxnLst/>
              <a:rect l="l" t="t" r="r" b="b"/>
              <a:pathLst>
                <a:path w="650" h="645" extrusionOk="0">
                  <a:moveTo>
                    <a:pt x="325" y="1"/>
                  </a:moveTo>
                  <a:cubicBezTo>
                    <a:pt x="241" y="1"/>
                    <a:pt x="159" y="29"/>
                    <a:pt x="112" y="84"/>
                  </a:cubicBezTo>
                  <a:cubicBezTo>
                    <a:pt x="45" y="146"/>
                    <a:pt x="1" y="232"/>
                    <a:pt x="1" y="319"/>
                  </a:cubicBezTo>
                  <a:cubicBezTo>
                    <a:pt x="1" y="405"/>
                    <a:pt x="40" y="491"/>
                    <a:pt x="93" y="544"/>
                  </a:cubicBezTo>
                  <a:cubicBezTo>
                    <a:pt x="160" y="611"/>
                    <a:pt x="231" y="644"/>
                    <a:pt x="318" y="644"/>
                  </a:cubicBezTo>
                  <a:cubicBezTo>
                    <a:pt x="404" y="644"/>
                    <a:pt x="490" y="616"/>
                    <a:pt x="558" y="549"/>
                  </a:cubicBezTo>
                  <a:cubicBezTo>
                    <a:pt x="611" y="487"/>
                    <a:pt x="645" y="414"/>
                    <a:pt x="645" y="328"/>
                  </a:cubicBezTo>
                  <a:cubicBezTo>
                    <a:pt x="649" y="241"/>
                    <a:pt x="616" y="155"/>
                    <a:pt x="563" y="98"/>
                  </a:cubicBezTo>
                  <a:cubicBezTo>
                    <a:pt x="504" y="32"/>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72" name="Google Shape;8772;p33"/>
            <p:cNvSpPr/>
            <p:nvPr/>
          </p:nvSpPr>
          <p:spPr>
            <a:xfrm>
              <a:off x="-4176200" y="3036025"/>
              <a:ext cx="16200" cy="16025"/>
            </a:xfrm>
            <a:custGeom>
              <a:avLst/>
              <a:gdLst/>
              <a:ahLst/>
              <a:cxnLst/>
              <a:rect l="l" t="t" r="r" b="b"/>
              <a:pathLst>
                <a:path w="648" h="641" extrusionOk="0">
                  <a:moveTo>
                    <a:pt x="329" y="0"/>
                  </a:moveTo>
                  <a:cubicBezTo>
                    <a:pt x="245" y="0"/>
                    <a:pt x="160" y="29"/>
                    <a:pt x="92" y="87"/>
                  </a:cubicBezTo>
                  <a:cubicBezTo>
                    <a:pt x="39" y="140"/>
                    <a:pt x="5" y="226"/>
                    <a:pt x="5" y="313"/>
                  </a:cubicBezTo>
                  <a:cubicBezTo>
                    <a:pt x="1" y="399"/>
                    <a:pt x="34" y="486"/>
                    <a:pt x="87" y="539"/>
                  </a:cubicBezTo>
                  <a:cubicBezTo>
                    <a:pt x="149" y="605"/>
                    <a:pt x="226" y="640"/>
                    <a:pt x="322" y="640"/>
                  </a:cubicBezTo>
                  <a:cubicBezTo>
                    <a:pt x="327" y="640"/>
                    <a:pt x="332" y="640"/>
                    <a:pt x="338" y="640"/>
                  </a:cubicBezTo>
                  <a:cubicBezTo>
                    <a:pt x="418" y="640"/>
                    <a:pt x="489" y="607"/>
                    <a:pt x="548" y="548"/>
                  </a:cubicBezTo>
                  <a:cubicBezTo>
                    <a:pt x="605" y="481"/>
                    <a:pt x="648" y="410"/>
                    <a:pt x="648" y="323"/>
                  </a:cubicBezTo>
                  <a:cubicBezTo>
                    <a:pt x="648" y="237"/>
                    <a:pt x="619" y="160"/>
                    <a:pt x="557" y="83"/>
                  </a:cubicBezTo>
                  <a:cubicBezTo>
                    <a:pt x="493" y="28"/>
                    <a:pt x="411"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73" name="Google Shape;8773;p33"/>
            <p:cNvSpPr/>
            <p:nvPr/>
          </p:nvSpPr>
          <p:spPr>
            <a:xfrm>
              <a:off x="-4144300" y="3068775"/>
              <a:ext cx="16225" cy="16100"/>
            </a:xfrm>
            <a:custGeom>
              <a:avLst/>
              <a:gdLst/>
              <a:ahLst/>
              <a:cxnLst/>
              <a:rect l="l" t="t" r="r" b="b"/>
              <a:pathLst>
                <a:path w="649" h="644" extrusionOk="0">
                  <a:moveTo>
                    <a:pt x="319" y="0"/>
                  </a:moveTo>
                  <a:cubicBezTo>
                    <a:pt x="239" y="0"/>
                    <a:pt x="158" y="28"/>
                    <a:pt x="91" y="88"/>
                  </a:cubicBezTo>
                  <a:cubicBezTo>
                    <a:pt x="34" y="154"/>
                    <a:pt x="0" y="241"/>
                    <a:pt x="0" y="313"/>
                  </a:cubicBezTo>
                  <a:cubicBezTo>
                    <a:pt x="0" y="400"/>
                    <a:pt x="29" y="486"/>
                    <a:pt x="82" y="544"/>
                  </a:cubicBezTo>
                  <a:cubicBezTo>
                    <a:pt x="149" y="606"/>
                    <a:pt x="231" y="639"/>
                    <a:pt x="317" y="644"/>
                  </a:cubicBezTo>
                  <a:cubicBezTo>
                    <a:pt x="403" y="644"/>
                    <a:pt x="490" y="610"/>
                    <a:pt x="538" y="557"/>
                  </a:cubicBezTo>
                  <a:cubicBezTo>
                    <a:pt x="600" y="495"/>
                    <a:pt x="644" y="418"/>
                    <a:pt x="649" y="322"/>
                  </a:cubicBezTo>
                  <a:cubicBezTo>
                    <a:pt x="649" y="236"/>
                    <a:pt x="615" y="150"/>
                    <a:pt x="552" y="97"/>
                  </a:cubicBezTo>
                  <a:cubicBezTo>
                    <a:pt x="492" y="34"/>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74" name="Google Shape;8774;p33"/>
            <p:cNvSpPr/>
            <p:nvPr/>
          </p:nvSpPr>
          <p:spPr>
            <a:xfrm>
              <a:off x="-4112525" y="3101650"/>
              <a:ext cx="16225" cy="16000"/>
            </a:xfrm>
            <a:custGeom>
              <a:avLst/>
              <a:gdLst/>
              <a:ahLst/>
              <a:cxnLst/>
              <a:rect l="l" t="t" r="r" b="b"/>
              <a:pathLst>
                <a:path w="649" h="640" extrusionOk="0">
                  <a:moveTo>
                    <a:pt x="317" y="1"/>
                  </a:moveTo>
                  <a:cubicBezTo>
                    <a:pt x="235" y="1"/>
                    <a:pt x="155" y="29"/>
                    <a:pt x="102" y="88"/>
                  </a:cubicBezTo>
                  <a:cubicBezTo>
                    <a:pt x="40" y="150"/>
                    <a:pt x="6" y="226"/>
                    <a:pt x="1" y="312"/>
                  </a:cubicBezTo>
                  <a:cubicBezTo>
                    <a:pt x="1" y="398"/>
                    <a:pt x="35" y="485"/>
                    <a:pt x="97" y="548"/>
                  </a:cubicBezTo>
                  <a:cubicBezTo>
                    <a:pt x="160" y="606"/>
                    <a:pt x="237" y="639"/>
                    <a:pt x="323" y="639"/>
                  </a:cubicBezTo>
                  <a:cubicBezTo>
                    <a:pt x="409" y="639"/>
                    <a:pt x="481" y="610"/>
                    <a:pt x="548" y="557"/>
                  </a:cubicBezTo>
                  <a:cubicBezTo>
                    <a:pt x="616" y="491"/>
                    <a:pt x="649" y="409"/>
                    <a:pt x="649" y="322"/>
                  </a:cubicBezTo>
                  <a:cubicBezTo>
                    <a:pt x="649" y="236"/>
                    <a:pt x="620" y="159"/>
                    <a:pt x="558" y="101"/>
                  </a:cubicBezTo>
                  <a:cubicBezTo>
                    <a:pt x="496" y="34"/>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75" name="Google Shape;8775;p33"/>
            <p:cNvSpPr/>
            <p:nvPr/>
          </p:nvSpPr>
          <p:spPr>
            <a:xfrm>
              <a:off x="-4080600" y="3134400"/>
              <a:ext cx="16200" cy="16250"/>
            </a:xfrm>
            <a:custGeom>
              <a:avLst/>
              <a:gdLst/>
              <a:ahLst/>
              <a:cxnLst/>
              <a:rect l="l" t="t" r="r" b="b"/>
              <a:pathLst>
                <a:path w="648" h="650" extrusionOk="0">
                  <a:moveTo>
                    <a:pt x="322" y="1"/>
                  </a:moveTo>
                  <a:cubicBezTo>
                    <a:pt x="241" y="1"/>
                    <a:pt x="160" y="30"/>
                    <a:pt x="101" y="87"/>
                  </a:cubicBezTo>
                  <a:cubicBezTo>
                    <a:pt x="34" y="149"/>
                    <a:pt x="1" y="235"/>
                    <a:pt x="1" y="322"/>
                  </a:cubicBezTo>
                  <a:cubicBezTo>
                    <a:pt x="1" y="408"/>
                    <a:pt x="39" y="494"/>
                    <a:pt x="92" y="538"/>
                  </a:cubicBezTo>
                  <a:cubicBezTo>
                    <a:pt x="145" y="605"/>
                    <a:pt x="231" y="649"/>
                    <a:pt x="317" y="649"/>
                  </a:cubicBezTo>
                  <a:cubicBezTo>
                    <a:pt x="322" y="649"/>
                    <a:pt x="326" y="649"/>
                    <a:pt x="330" y="649"/>
                  </a:cubicBezTo>
                  <a:cubicBezTo>
                    <a:pt x="412" y="649"/>
                    <a:pt x="493" y="607"/>
                    <a:pt x="548" y="557"/>
                  </a:cubicBezTo>
                  <a:cubicBezTo>
                    <a:pt x="610" y="490"/>
                    <a:pt x="643" y="418"/>
                    <a:pt x="648" y="332"/>
                  </a:cubicBezTo>
                  <a:cubicBezTo>
                    <a:pt x="648" y="246"/>
                    <a:pt x="614" y="169"/>
                    <a:pt x="552" y="91"/>
                  </a:cubicBezTo>
                  <a:cubicBezTo>
                    <a:pt x="489" y="31"/>
                    <a:pt x="406"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76" name="Google Shape;8776;p33"/>
            <p:cNvSpPr/>
            <p:nvPr/>
          </p:nvSpPr>
          <p:spPr>
            <a:xfrm>
              <a:off x="-4048825" y="3167350"/>
              <a:ext cx="16225" cy="16125"/>
            </a:xfrm>
            <a:custGeom>
              <a:avLst/>
              <a:gdLst/>
              <a:ahLst/>
              <a:cxnLst/>
              <a:rect l="l" t="t" r="r" b="b"/>
              <a:pathLst>
                <a:path w="649" h="645" extrusionOk="0">
                  <a:moveTo>
                    <a:pt x="328" y="0"/>
                  </a:moveTo>
                  <a:cubicBezTo>
                    <a:pt x="246" y="0"/>
                    <a:pt x="165" y="28"/>
                    <a:pt x="111" y="79"/>
                  </a:cubicBezTo>
                  <a:cubicBezTo>
                    <a:pt x="49" y="146"/>
                    <a:pt x="6" y="228"/>
                    <a:pt x="1" y="314"/>
                  </a:cubicBezTo>
                  <a:cubicBezTo>
                    <a:pt x="1" y="400"/>
                    <a:pt x="44" y="491"/>
                    <a:pt x="96" y="544"/>
                  </a:cubicBezTo>
                  <a:cubicBezTo>
                    <a:pt x="159" y="607"/>
                    <a:pt x="236" y="640"/>
                    <a:pt x="322" y="645"/>
                  </a:cubicBezTo>
                  <a:cubicBezTo>
                    <a:pt x="409" y="645"/>
                    <a:pt x="495" y="611"/>
                    <a:pt x="557" y="549"/>
                  </a:cubicBezTo>
                  <a:cubicBezTo>
                    <a:pt x="615" y="487"/>
                    <a:pt x="648" y="410"/>
                    <a:pt x="648" y="323"/>
                  </a:cubicBezTo>
                  <a:cubicBezTo>
                    <a:pt x="648" y="237"/>
                    <a:pt x="619" y="151"/>
                    <a:pt x="567" y="98"/>
                  </a:cubicBezTo>
                  <a:cubicBezTo>
                    <a:pt x="505" y="31"/>
                    <a:pt x="41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77" name="Google Shape;8777;p33"/>
            <p:cNvSpPr/>
            <p:nvPr/>
          </p:nvSpPr>
          <p:spPr>
            <a:xfrm>
              <a:off x="-4016650" y="3200100"/>
              <a:ext cx="16200" cy="16125"/>
            </a:xfrm>
            <a:custGeom>
              <a:avLst/>
              <a:gdLst/>
              <a:ahLst/>
              <a:cxnLst/>
              <a:rect l="l" t="t" r="r" b="b"/>
              <a:pathLst>
                <a:path w="648" h="645" extrusionOk="0">
                  <a:moveTo>
                    <a:pt x="325" y="0"/>
                  </a:moveTo>
                  <a:cubicBezTo>
                    <a:pt x="242" y="0"/>
                    <a:pt x="157" y="32"/>
                    <a:pt x="91" y="93"/>
                  </a:cubicBezTo>
                  <a:cubicBezTo>
                    <a:pt x="33" y="145"/>
                    <a:pt x="0" y="232"/>
                    <a:pt x="0" y="318"/>
                  </a:cubicBezTo>
                  <a:cubicBezTo>
                    <a:pt x="0" y="404"/>
                    <a:pt x="29" y="491"/>
                    <a:pt x="81" y="544"/>
                  </a:cubicBezTo>
                  <a:cubicBezTo>
                    <a:pt x="144" y="612"/>
                    <a:pt x="220" y="645"/>
                    <a:pt x="317" y="645"/>
                  </a:cubicBezTo>
                  <a:cubicBezTo>
                    <a:pt x="403" y="645"/>
                    <a:pt x="479" y="616"/>
                    <a:pt x="547" y="554"/>
                  </a:cubicBezTo>
                  <a:cubicBezTo>
                    <a:pt x="609" y="486"/>
                    <a:pt x="643" y="415"/>
                    <a:pt x="647" y="328"/>
                  </a:cubicBezTo>
                  <a:cubicBezTo>
                    <a:pt x="647" y="251"/>
                    <a:pt x="614" y="165"/>
                    <a:pt x="541" y="88"/>
                  </a:cubicBezTo>
                  <a:cubicBezTo>
                    <a:pt x="483" y="29"/>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78" name="Google Shape;8778;p33"/>
            <p:cNvSpPr/>
            <p:nvPr/>
          </p:nvSpPr>
          <p:spPr>
            <a:xfrm>
              <a:off x="-3984875" y="3233175"/>
              <a:ext cx="16200" cy="15800"/>
            </a:xfrm>
            <a:custGeom>
              <a:avLst/>
              <a:gdLst/>
              <a:ahLst/>
              <a:cxnLst/>
              <a:rect l="l" t="t" r="r" b="b"/>
              <a:pathLst>
                <a:path w="648" h="632" extrusionOk="0">
                  <a:moveTo>
                    <a:pt x="313" y="1"/>
                  </a:moveTo>
                  <a:cubicBezTo>
                    <a:pt x="230" y="1"/>
                    <a:pt x="150" y="28"/>
                    <a:pt x="101" y="80"/>
                  </a:cubicBezTo>
                  <a:cubicBezTo>
                    <a:pt x="38" y="133"/>
                    <a:pt x="5" y="219"/>
                    <a:pt x="0" y="305"/>
                  </a:cubicBezTo>
                  <a:cubicBezTo>
                    <a:pt x="0" y="401"/>
                    <a:pt x="34" y="478"/>
                    <a:pt x="87" y="531"/>
                  </a:cubicBezTo>
                  <a:cubicBezTo>
                    <a:pt x="149" y="598"/>
                    <a:pt x="235" y="631"/>
                    <a:pt x="322" y="631"/>
                  </a:cubicBezTo>
                  <a:cubicBezTo>
                    <a:pt x="408" y="631"/>
                    <a:pt x="485" y="602"/>
                    <a:pt x="547" y="540"/>
                  </a:cubicBezTo>
                  <a:cubicBezTo>
                    <a:pt x="614" y="487"/>
                    <a:pt x="647" y="401"/>
                    <a:pt x="647" y="315"/>
                  </a:cubicBezTo>
                  <a:cubicBezTo>
                    <a:pt x="647" y="228"/>
                    <a:pt x="619" y="152"/>
                    <a:pt x="552" y="99"/>
                  </a:cubicBezTo>
                  <a:cubicBezTo>
                    <a:pt x="492" y="32"/>
                    <a:pt x="401"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79" name="Google Shape;8779;p33"/>
            <p:cNvSpPr/>
            <p:nvPr/>
          </p:nvSpPr>
          <p:spPr>
            <a:xfrm>
              <a:off x="-3952975" y="3265825"/>
              <a:ext cx="16225" cy="16025"/>
            </a:xfrm>
            <a:custGeom>
              <a:avLst/>
              <a:gdLst/>
              <a:ahLst/>
              <a:cxnLst/>
              <a:rect l="l" t="t" r="r" b="b"/>
              <a:pathLst>
                <a:path w="649" h="641" extrusionOk="0">
                  <a:moveTo>
                    <a:pt x="321" y="0"/>
                  </a:moveTo>
                  <a:cubicBezTo>
                    <a:pt x="240" y="0"/>
                    <a:pt x="160" y="28"/>
                    <a:pt x="102" y="84"/>
                  </a:cubicBezTo>
                  <a:cubicBezTo>
                    <a:pt x="34" y="151"/>
                    <a:pt x="0" y="222"/>
                    <a:pt x="0" y="309"/>
                  </a:cubicBezTo>
                  <a:cubicBezTo>
                    <a:pt x="0" y="405"/>
                    <a:pt x="29" y="481"/>
                    <a:pt x="91" y="539"/>
                  </a:cubicBezTo>
                  <a:cubicBezTo>
                    <a:pt x="144" y="602"/>
                    <a:pt x="230" y="636"/>
                    <a:pt x="317" y="640"/>
                  </a:cubicBezTo>
                  <a:cubicBezTo>
                    <a:pt x="403" y="640"/>
                    <a:pt x="490" y="607"/>
                    <a:pt x="547" y="554"/>
                  </a:cubicBezTo>
                  <a:cubicBezTo>
                    <a:pt x="609" y="492"/>
                    <a:pt x="643" y="405"/>
                    <a:pt x="643" y="319"/>
                  </a:cubicBezTo>
                  <a:cubicBezTo>
                    <a:pt x="648" y="242"/>
                    <a:pt x="614" y="155"/>
                    <a:pt x="552" y="93"/>
                  </a:cubicBezTo>
                  <a:cubicBezTo>
                    <a:pt x="492" y="32"/>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80" name="Google Shape;8780;p33"/>
            <p:cNvSpPr/>
            <p:nvPr/>
          </p:nvSpPr>
          <p:spPr>
            <a:xfrm>
              <a:off x="-4333800" y="2709950"/>
              <a:ext cx="16575" cy="16075"/>
            </a:xfrm>
            <a:custGeom>
              <a:avLst/>
              <a:gdLst/>
              <a:ahLst/>
              <a:cxnLst/>
              <a:rect l="l" t="t" r="r" b="b"/>
              <a:pathLst>
                <a:path w="663" h="643" extrusionOk="0">
                  <a:moveTo>
                    <a:pt x="335" y="0"/>
                  </a:moveTo>
                  <a:cubicBezTo>
                    <a:pt x="248" y="0"/>
                    <a:pt x="161" y="32"/>
                    <a:pt x="100" y="90"/>
                  </a:cubicBezTo>
                  <a:cubicBezTo>
                    <a:pt x="49" y="143"/>
                    <a:pt x="5" y="229"/>
                    <a:pt x="0" y="315"/>
                  </a:cubicBezTo>
                  <a:cubicBezTo>
                    <a:pt x="0" y="402"/>
                    <a:pt x="34" y="479"/>
                    <a:pt x="96" y="541"/>
                  </a:cubicBezTo>
                  <a:cubicBezTo>
                    <a:pt x="158" y="608"/>
                    <a:pt x="235" y="642"/>
                    <a:pt x="331" y="642"/>
                  </a:cubicBezTo>
                  <a:cubicBezTo>
                    <a:pt x="336" y="643"/>
                    <a:pt x="341" y="643"/>
                    <a:pt x="346" y="643"/>
                  </a:cubicBezTo>
                  <a:cubicBezTo>
                    <a:pt x="427" y="643"/>
                    <a:pt x="507" y="610"/>
                    <a:pt x="556" y="550"/>
                  </a:cubicBezTo>
                  <a:cubicBezTo>
                    <a:pt x="614" y="488"/>
                    <a:pt x="658" y="412"/>
                    <a:pt x="658" y="326"/>
                  </a:cubicBezTo>
                  <a:cubicBezTo>
                    <a:pt x="662" y="239"/>
                    <a:pt x="619" y="153"/>
                    <a:pt x="567" y="95"/>
                  </a:cubicBezTo>
                  <a:cubicBezTo>
                    <a:pt x="507" y="31"/>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81" name="Google Shape;8781;p33"/>
            <p:cNvSpPr/>
            <p:nvPr/>
          </p:nvSpPr>
          <p:spPr>
            <a:xfrm>
              <a:off x="-4301650" y="2742900"/>
              <a:ext cx="16200" cy="15975"/>
            </a:xfrm>
            <a:custGeom>
              <a:avLst/>
              <a:gdLst/>
              <a:ahLst/>
              <a:cxnLst/>
              <a:rect l="l" t="t" r="r" b="b"/>
              <a:pathLst>
                <a:path w="648" h="639" extrusionOk="0">
                  <a:moveTo>
                    <a:pt x="309" y="0"/>
                  </a:moveTo>
                  <a:cubicBezTo>
                    <a:pt x="226" y="0"/>
                    <a:pt x="147" y="29"/>
                    <a:pt x="101" y="87"/>
                  </a:cubicBezTo>
                  <a:cubicBezTo>
                    <a:pt x="34" y="135"/>
                    <a:pt x="0" y="221"/>
                    <a:pt x="0" y="308"/>
                  </a:cubicBezTo>
                  <a:cubicBezTo>
                    <a:pt x="0" y="394"/>
                    <a:pt x="29" y="470"/>
                    <a:pt x="91" y="538"/>
                  </a:cubicBezTo>
                  <a:cubicBezTo>
                    <a:pt x="144" y="600"/>
                    <a:pt x="231" y="638"/>
                    <a:pt x="317" y="638"/>
                  </a:cubicBezTo>
                  <a:cubicBezTo>
                    <a:pt x="403" y="638"/>
                    <a:pt x="479" y="605"/>
                    <a:pt x="547" y="543"/>
                  </a:cubicBezTo>
                  <a:cubicBezTo>
                    <a:pt x="610" y="490"/>
                    <a:pt x="648" y="403"/>
                    <a:pt x="648" y="317"/>
                  </a:cubicBezTo>
                  <a:cubicBezTo>
                    <a:pt x="648" y="230"/>
                    <a:pt x="605" y="144"/>
                    <a:pt x="552" y="102"/>
                  </a:cubicBezTo>
                  <a:cubicBezTo>
                    <a:pt x="492" y="34"/>
                    <a:pt x="398"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82" name="Google Shape;8782;p33"/>
            <p:cNvSpPr/>
            <p:nvPr/>
          </p:nvSpPr>
          <p:spPr>
            <a:xfrm>
              <a:off x="-4269875" y="2775775"/>
              <a:ext cx="16200" cy="16075"/>
            </a:xfrm>
            <a:custGeom>
              <a:avLst/>
              <a:gdLst/>
              <a:ahLst/>
              <a:cxnLst/>
              <a:rect l="l" t="t" r="r" b="b"/>
              <a:pathLst>
                <a:path w="648" h="643" extrusionOk="0">
                  <a:moveTo>
                    <a:pt x="319" y="1"/>
                  </a:moveTo>
                  <a:cubicBezTo>
                    <a:pt x="234" y="1"/>
                    <a:pt x="151" y="29"/>
                    <a:pt x="101" y="82"/>
                  </a:cubicBezTo>
                  <a:cubicBezTo>
                    <a:pt x="39" y="144"/>
                    <a:pt x="5" y="220"/>
                    <a:pt x="1" y="317"/>
                  </a:cubicBezTo>
                  <a:cubicBezTo>
                    <a:pt x="1" y="403"/>
                    <a:pt x="34" y="490"/>
                    <a:pt x="87" y="532"/>
                  </a:cubicBezTo>
                  <a:cubicBezTo>
                    <a:pt x="149" y="600"/>
                    <a:pt x="236" y="643"/>
                    <a:pt x="322" y="643"/>
                  </a:cubicBezTo>
                  <a:cubicBezTo>
                    <a:pt x="408" y="643"/>
                    <a:pt x="495" y="605"/>
                    <a:pt x="548" y="552"/>
                  </a:cubicBezTo>
                  <a:cubicBezTo>
                    <a:pt x="605" y="485"/>
                    <a:pt x="648" y="412"/>
                    <a:pt x="648" y="326"/>
                  </a:cubicBezTo>
                  <a:cubicBezTo>
                    <a:pt x="648" y="240"/>
                    <a:pt x="619" y="153"/>
                    <a:pt x="557" y="96"/>
                  </a:cubicBezTo>
                  <a:cubicBezTo>
                    <a:pt x="496" y="31"/>
                    <a:pt x="407"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83" name="Google Shape;8783;p33"/>
            <p:cNvSpPr/>
            <p:nvPr/>
          </p:nvSpPr>
          <p:spPr>
            <a:xfrm>
              <a:off x="-4237975" y="2808525"/>
              <a:ext cx="16225" cy="16200"/>
            </a:xfrm>
            <a:custGeom>
              <a:avLst/>
              <a:gdLst/>
              <a:ahLst/>
              <a:cxnLst/>
              <a:rect l="l" t="t" r="r" b="b"/>
              <a:pathLst>
                <a:path w="649" h="648" extrusionOk="0">
                  <a:moveTo>
                    <a:pt x="319" y="1"/>
                  </a:moveTo>
                  <a:cubicBezTo>
                    <a:pt x="234" y="1"/>
                    <a:pt x="153" y="29"/>
                    <a:pt x="102" y="81"/>
                  </a:cubicBezTo>
                  <a:cubicBezTo>
                    <a:pt x="34" y="143"/>
                    <a:pt x="0" y="230"/>
                    <a:pt x="0" y="316"/>
                  </a:cubicBezTo>
                  <a:cubicBezTo>
                    <a:pt x="0" y="393"/>
                    <a:pt x="29" y="480"/>
                    <a:pt x="91" y="546"/>
                  </a:cubicBezTo>
                  <a:cubicBezTo>
                    <a:pt x="159" y="599"/>
                    <a:pt x="231" y="643"/>
                    <a:pt x="317" y="648"/>
                  </a:cubicBezTo>
                  <a:cubicBezTo>
                    <a:pt x="404" y="648"/>
                    <a:pt x="490" y="604"/>
                    <a:pt x="547" y="551"/>
                  </a:cubicBezTo>
                  <a:cubicBezTo>
                    <a:pt x="610" y="489"/>
                    <a:pt x="643" y="402"/>
                    <a:pt x="643" y="326"/>
                  </a:cubicBezTo>
                  <a:cubicBezTo>
                    <a:pt x="649" y="240"/>
                    <a:pt x="614" y="154"/>
                    <a:pt x="562" y="101"/>
                  </a:cubicBezTo>
                  <a:cubicBezTo>
                    <a:pt x="498" y="32"/>
                    <a:pt x="407"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84" name="Google Shape;8784;p33"/>
            <p:cNvSpPr/>
            <p:nvPr/>
          </p:nvSpPr>
          <p:spPr>
            <a:xfrm>
              <a:off x="-4206200" y="2841325"/>
              <a:ext cx="16250" cy="16125"/>
            </a:xfrm>
            <a:custGeom>
              <a:avLst/>
              <a:gdLst/>
              <a:ahLst/>
              <a:cxnLst/>
              <a:rect l="l" t="t" r="r" b="b"/>
              <a:pathLst>
                <a:path w="650" h="645" extrusionOk="0">
                  <a:moveTo>
                    <a:pt x="321" y="1"/>
                  </a:moveTo>
                  <a:cubicBezTo>
                    <a:pt x="239" y="1"/>
                    <a:pt x="160" y="28"/>
                    <a:pt x="111" y="80"/>
                  </a:cubicBezTo>
                  <a:cubicBezTo>
                    <a:pt x="49" y="146"/>
                    <a:pt x="5" y="233"/>
                    <a:pt x="1" y="314"/>
                  </a:cubicBezTo>
                  <a:cubicBezTo>
                    <a:pt x="1" y="401"/>
                    <a:pt x="30" y="492"/>
                    <a:pt x="97" y="545"/>
                  </a:cubicBezTo>
                  <a:cubicBezTo>
                    <a:pt x="160" y="612"/>
                    <a:pt x="236" y="640"/>
                    <a:pt x="322" y="645"/>
                  </a:cubicBezTo>
                  <a:cubicBezTo>
                    <a:pt x="408" y="645"/>
                    <a:pt x="495" y="616"/>
                    <a:pt x="558" y="549"/>
                  </a:cubicBezTo>
                  <a:cubicBezTo>
                    <a:pt x="616" y="487"/>
                    <a:pt x="649" y="410"/>
                    <a:pt x="649" y="324"/>
                  </a:cubicBezTo>
                  <a:cubicBezTo>
                    <a:pt x="649" y="237"/>
                    <a:pt x="620" y="156"/>
                    <a:pt x="567" y="98"/>
                  </a:cubicBezTo>
                  <a:cubicBezTo>
                    <a:pt x="500" y="32"/>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85" name="Google Shape;8785;p33"/>
            <p:cNvSpPr/>
            <p:nvPr/>
          </p:nvSpPr>
          <p:spPr>
            <a:xfrm>
              <a:off x="-4174425" y="2874175"/>
              <a:ext cx="16600" cy="16050"/>
            </a:xfrm>
            <a:custGeom>
              <a:avLst/>
              <a:gdLst/>
              <a:ahLst/>
              <a:cxnLst/>
              <a:rect l="l" t="t" r="r" b="b"/>
              <a:pathLst>
                <a:path w="664" h="642" extrusionOk="0">
                  <a:moveTo>
                    <a:pt x="338" y="0"/>
                  </a:moveTo>
                  <a:cubicBezTo>
                    <a:pt x="251" y="0"/>
                    <a:pt x="165" y="32"/>
                    <a:pt x="116" y="90"/>
                  </a:cubicBezTo>
                  <a:cubicBezTo>
                    <a:pt x="49" y="142"/>
                    <a:pt x="7" y="228"/>
                    <a:pt x="7" y="314"/>
                  </a:cubicBezTo>
                  <a:cubicBezTo>
                    <a:pt x="1" y="401"/>
                    <a:pt x="45" y="478"/>
                    <a:pt x="98" y="540"/>
                  </a:cubicBezTo>
                  <a:cubicBezTo>
                    <a:pt x="164" y="608"/>
                    <a:pt x="246" y="641"/>
                    <a:pt x="333" y="641"/>
                  </a:cubicBezTo>
                  <a:cubicBezTo>
                    <a:pt x="410" y="641"/>
                    <a:pt x="496" y="613"/>
                    <a:pt x="563" y="550"/>
                  </a:cubicBezTo>
                  <a:cubicBezTo>
                    <a:pt x="625" y="482"/>
                    <a:pt x="658" y="411"/>
                    <a:pt x="663" y="325"/>
                  </a:cubicBezTo>
                  <a:cubicBezTo>
                    <a:pt x="663" y="238"/>
                    <a:pt x="620" y="152"/>
                    <a:pt x="567" y="94"/>
                  </a:cubicBezTo>
                  <a:cubicBezTo>
                    <a:pt x="511" y="30"/>
                    <a:pt x="423"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86" name="Google Shape;8786;p33"/>
            <p:cNvSpPr/>
            <p:nvPr/>
          </p:nvSpPr>
          <p:spPr>
            <a:xfrm>
              <a:off x="-4142250" y="2907050"/>
              <a:ext cx="16225" cy="15925"/>
            </a:xfrm>
            <a:custGeom>
              <a:avLst/>
              <a:gdLst/>
              <a:ahLst/>
              <a:cxnLst/>
              <a:rect l="l" t="t" r="r" b="b"/>
              <a:pathLst>
                <a:path w="649" h="637" extrusionOk="0">
                  <a:moveTo>
                    <a:pt x="318" y="0"/>
                  </a:moveTo>
                  <a:cubicBezTo>
                    <a:pt x="235" y="0"/>
                    <a:pt x="155" y="28"/>
                    <a:pt x="102" y="84"/>
                  </a:cubicBezTo>
                  <a:cubicBezTo>
                    <a:pt x="38" y="151"/>
                    <a:pt x="5" y="223"/>
                    <a:pt x="0" y="310"/>
                  </a:cubicBezTo>
                  <a:cubicBezTo>
                    <a:pt x="0" y="396"/>
                    <a:pt x="34" y="482"/>
                    <a:pt x="87" y="540"/>
                  </a:cubicBezTo>
                  <a:cubicBezTo>
                    <a:pt x="149" y="602"/>
                    <a:pt x="235" y="636"/>
                    <a:pt x="321" y="636"/>
                  </a:cubicBezTo>
                  <a:cubicBezTo>
                    <a:pt x="327" y="636"/>
                    <a:pt x="332" y="636"/>
                    <a:pt x="337" y="636"/>
                  </a:cubicBezTo>
                  <a:cubicBezTo>
                    <a:pt x="418" y="636"/>
                    <a:pt x="497" y="604"/>
                    <a:pt x="547" y="554"/>
                  </a:cubicBezTo>
                  <a:cubicBezTo>
                    <a:pt x="605" y="492"/>
                    <a:pt x="648" y="405"/>
                    <a:pt x="648" y="319"/>
                  </a:cubicBezTo>
                  <a:cubicBezTo>
                    <a:pt x="648" y="233"/>
                    <a:pt x="620" y="146"/>
                    <a:pt x="556" y="93"/>
                  </a:cubicBezTo>
                  <a:cubicBezTo>
                    <a:pt x="495" y="32"/>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87" name="Google Shape;8787;p33"/>
            <p:cNvSpPr/>
            <p:nvPr/>
          </p:nvSpPr>
          <p:spPr>
            <a:xfrm>
              <a:off x="-4110350" y="2939850"/>
              <a:ext cx="16225" cy="15975"/>
            </a:xfrm>
            <a:custGeom>
              <a:avLst/>
              <a:gdLst/>
              <a:ahLst/>
              <a:cxnLst/>
              <a:rect l="l" t="t" r="r" b="b"/>
              <a:pathLst>
                <a:path w="649" h="639" extrusionOk="0">
                  <a:moveTo>
                    <a:pt x="332" y="1"/>
                  </a:moveTo>
                  <a:cubicBezTo>
                    <a:pt x="250" y="1"/>
                    <a:pt x="166" y="32"/>
                    <a:pt x="101" y="96"/>
                  </a:cubicBezTo>
                  <a:cubicBezTo>
                    <a:pt x="35" y="149"/>
                    <a:pt x="0" y="236"/>
                    <a:pt x="0" y="313"/>
                  </a:cubicBezTo>
                  <a:cubicBezTo>
                    <a:pt x="0" y="393"/>
                    <a:pt x="29" y="485"/>
                    <a:pt x="92" y="537"/>
                  </a:cubicBezTo>
                  <a:cubicBezTo>
                    <a:pt x="144" y="601"/>
                    <a:pt x="230" y="634"/>
                    <a:pt x="317" y="639"/>
                  </a:cubicBezTo>
                  <a:cubicBezTo>
                    <a:pt x="403" y="639"/>
                    <a:pt x="489" y="610"/>
                    <a:pt x="542" y="557"/>
                  </a:cubicBezTo>
                  <a:cubicBezTo>
                    <a:pt x="610" y="490"/>
                    <a:pt x="644" y="418"/>
                    <a:pt x="648" y="317"/>
                  </a:cubicBezTo>
                  <a:cubicBezTo>
                    <a:pt x="648" y="236"/>
                    <a:pt x="615" y="158"/>
                    <a:pt x="553" y="92"/>
                  </a:cubicBezTo>
                  <a:cubicBezTo>
                    <a:pt x="495" y="32"/>
                    <a:pt x="415"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88" name="Google Shape;8788;p33"/>
            <p:cNvSpPr/>
            <p:nvPr/>
          </p:nvSpPr>
          <p:spPr>
            <a:xfrm>
              <a:off x="-4078550" y="2972600"/>
              <a:ext cx="16200" cy="16225"/>
            </a:xfrm>
            <a:custGeom>
              <a:avLst/>
              <a:gdLst/>
              <a:ahLst/>
              <a:cxnLst/>
              <a:rect l="l" t="t" r="r" b="b"/>
              <a:pathLst>
                <a:path w="648" h="649" extrusionOk="0">
                  <a:moveTo>
                    <a:pt x="332" y="0"/>
                  </a:moveTo>
                  <a:cubicBezTo>
                    <a:pt x="250" y="0"/>
                    <a:pt x="166" y="31"/>
                    <a:pt x="101" y="97"/>
                  </a:cubicBezTo>
                  <a:cubicBezTo>
                    <a:pt x="38" y="159"/>
                    <a:pt x="0" y="235"/>
                    <a:pt x="0" y="321"/>
                  </a:cubicBezTo>
                  <a:cubicBezTo>
                    <a:pt x="0" y="398"/>
                    <a:pt x="34" y="485"/>
                    <a:pt x="96" y="547"/>
                  </a:cubicBezTo>
                  <a:cubicBezTo>
                    <a:pt x="149" y="604"/>
                    <a:pt x="235" y="648"/>
                    <a:pt x="322" y="648"/>
                  </a:cubicBezTo>
                  <a:cubicBezTo>
                    <a:pt x="326" y="648"/>
                    <a:pt x="331" y="649"/>
                    <a:pt x="335" y="649"/>
                  </a:cubicBezTo>
                  <a:cubicBezTo>
                    <a:pt x="425" y="649"/>
                    <a:pt x="497" y="607"/>
                    <a:pt x="547" y="557"/>
                  </a:cubicBezTo>
                  <a:cubicBezTo>
                    <a:pt x="614" y="504"/>
                    <a:pt x="648" y="418"/>
                    <a:pt x="648" y="332"/>
                  </a:cubicBezTo>
                  <a:cubicBezTo>
                    <a:pt x="648" y="245"/>
                    <a:pt x="619" y="159"/>
                    <a:pt x="552" y="91"/>
                  </a:cubicBezTo>
                  <a:cubicBezTo>
                    <a:pt x="495" y="31"/>
                    <a:pt x="41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89" name="Google Shape;8789;p33"/>
            <p:cNvSpPr/>
            <p:nvPr/>
          </p:nvSpPr>
          <p:spPr>
            <a:xfrm>
              <a:off x="-4046775" y="3005525"/>
              <a:ext cx="16325" cy="16025"/>
            </a:xfrm>
            <a:custGeom>
              <a:avLst/>
              <a:gdLst/>
              <a:ahLst/>
              <a:cxnLst/>
              <a:rect l="l" t="t" r="r" b="b"/>
              <a:pathLst>
                <a:path w="653" h="641" extrusionOk="0">
                  <a:moveTo>
                    <a:pt x="334" y="1"/>
                  </a:moveTo>
                  <a:cubicBezTo>
                    <a:pt x="250" y="1"/>
                    <a:pt x="166" y="31"/>
                    <a:pt x="105" y="89"/>
                  </a:cubicBezTo>
                  <a:cubicBezTo>
                    <a:pt x="39" y="146"/>
                    <a:pt x="5" y="228"/>
                    <a:pt x="5" y="315"/>
                  </a:cubicBezTo>
                  <a:cubicBezTo>
                    <a:pt x="1" y="401"/>
                    <a:pt x="43" y="487"/>
                    <a:pt x="96" y="545"/>
                  </a:cubicBezTo>
                  <a:cubicBezTo>
                    <a:pt x="149" y="607"/>
                    <a:pt x="236" y="640"/>
                    <a:pt x="322" y="640"/>
                  </a:cubicBezTo>
                  <a:cubicBezTo>
                    <a:pt x="328" y="641"/>
                    <a:pt x="334" y="641"/>
                    <a:pt x="339" y="641"/>
                  </a:cubicBezTo>
                  <a:cubicBezTo>
                    <a:pt x="427" y="641"/>
                    <a:pt x="499" y="608"/>
                    <a:pt x="561" y="549"/>
                  </a:cubicBezTo>
                  <a:cubicBezTo>
                    <a:pt x="614" y="497"/>
                    <a:pt x="648" y="410"/>
                    <a:pt x="648" y="324"/>
                  </a:cubicBezTo>
                  <a:cubicBezTo>
                    <a:pt x="652" y="237"/>
                    <a:pt x="619" y="161"/>
                    <a:pt x="557" y="89"/>
                  </a:cubicBezTo>
                  <a:cubicBezTo>
                    <a:pt x="498" y="30"/>
                    <a:pt x="416"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90" name="Google Shape;8790;p33"/>
            <p:cNvSpPr/>
            <p:nvPr/>
          </p:nvSpPr>
          <p:spPr>
            <a:xfrm>
              <a:off x="-4014650" y="3038300"/>
              <a:ext cx="16225" cy="16125"/>
            </a:xfrm>
            <a:custGeom>
              <a:avLst/>
              <a:gdLst/>
              <a:ahLst/>
              <a:cxnLst/>
              <a:rect l="l" t="t" r="r" b="b"/>
              <a:pathLst>
                <a:path w="649" h="645" extrusionOk="0">
                  <a:moveTo>
                    <a:pt x="323" y="0"/>
                  </a:moveTo>
                  <a:cubicBezTo>
                    <a:pt x="236" y="0"/>
                    <a:pt x="151" y="29"/>
                    <a:pt x="102" y="83"/>
                  </a:cubicBezTo>
                  <a:cubicBezTo>
                    <a:pt x="40" y="146"/>
                    <a:pt x="6" y="232"/>
                    <a:pt x="1" y="319"/>
                  </a:cubicBezTo>
                  <a:cubicBezTo>
                    <a:pt x="1" y="405"/>
                    <a:pt x="35" y="491"/>
                    <a:pt x="87" y="543"/>
                  </a:cubicBezTo>
                  <a:cubicBezTo>
                    <a:pt x="150" y="606"/>
                    <a:pt x="226" y="644"/>
                    <a:pt x="323" y="644"/>
                  </a:cubicBezTo>
                  <a:cubicBezTo>
                    <a:pt x="395" y="644"/>
                    <a:pt x="485" y="611"/>
                    <a:pt x="548" y="549"/>
                  </a:cubicBezTo>
                  <a:cubicBezTo>
                    <a:pt x="601" y="496"/>
                    <a:pt x="649" y="410"/>
                    <a:pt x="649" y="323"/>
                  </a:cubicBezTo>
                  <a:cubicBezTo>
                    <a:pt x="649" y="241"/>
                    <a:pt x="611" y="150"/>
                    <a:pt x="558" y="97"/>
                  </a:cubicBezTo>
                  <a:cubicBezTo>
                    <a:pt x="504" y="31"/>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91" name="Google Shape;8791;p33"/>
            <p:cNvSpPr/>
            <p:nvPr/>
          </p:nvSpPr>
          <p:spPr>
            <a:xfrm>
              <a:off x="-3982725" y="3071200"/>
              <a:ext cx="16200" cy="15950"/>
            </a:xfrm>
            <a:custGeom>
              <a:avLst/>
              <a:gdLst/>
              <a:ahLst/>
              <a:cxnLst/>
              <a:rect l="l" t="t" r="r" b="b"/>
              <a:pathLst>
                <a:path w="648" h="638" extrusionOk="0">
                  <a:moveTo>
                    <a:pt x="320" y="0"/>
                  </a:moveTo>
                  <a:cubicBezTo>
                    <a:pt x="240" y="0"/>
                    <a:pt x="160" y="29"/>
                    <a:pt x="101" y="86"/>
                  </a:cubicBezTo>
                  <a:cubicBezTo>
                    <a:pt x="34" y="148"/>
                    <a:pt x="1" y="225"/>
                    <a:pt x="1" y="312"/>
                  </a:cubicBezTo>
                  <a:cubicBezTo>
                    <a:pt x="1" y="398"/>
                    <a:pt x="29" y="485"/>
                    <a:pt x="82" y="537"/>
                  </a:cubicBezTo>
                  <a:cubicBezTo>
                    <a:pt x="145" y="604"/>
                    <a:pt x="221" y="638"/>
                    <a:pt x="317" y="638"/>
                  </a:cubicBezTo>
                  <a:cubicBezTo>
                    <a:pt x="404" y="638"/>
                    <a:pt x="490" y="609"/>
                    <a:pt x="548" y="547"/>
                  </a:cubicBezTo>
                  <a:cubicBezTo>
                    <a:pt x="610" y="480"/>
                    <a:pt x="643" y="407"/>
                    <a:pt x="643" y="321"/>
                  </a:cubicBezTo>
                  <a:cubicBezTo>
                    <a:pt x="648" y="245"/>
                    <a:pt x="614" y="159"/>
                    <a:pt x="552" y="91"/>
                  </a:cubicBezTo>
                  <a:cubicBezTo>
                    <a:pt x="487" y="30"/>
                    <a:pt x="403"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92" name="Google Shape;8792;p33"/>
            <p:cNvSpPr/>
            <p:nvPr/>
          </p:nvSpPr>
          <p:spPr>
            <a:xfrm>
              <a:off x="-3950950" y="3104100"/>
              <a:ext cx="16225" cy="15825"/>
            </a:xfrm>
            <a:custGeom>
              <a:avLst/>
              <a:gdLst/>
              <a:ahLst/>
              <a:cxnLst/>
              <a:rect l="l" t="t" r="r" b="b"/>
              <a:pathLst>
                <a:path w="649" h="633" extrusionOk="0">
                  <a:moveTo>
                    <a:pt x="322" y="0"/>
                  </a:moveTo>
                  <a:cubicBezTo>
                    <a:pt x="239" y="0"/>
                    <a:pt x="156" y="28"/>
                    <a:pt x="101" y="81"/>
                  </a:cubicBezTo>
                  <a:cubicBezTo>
                    <a:pt x="34" y="133"/>
                    <a:pt x="1" y="220"/>
                    <a:pt x="1" y="306"/>
                  </a:cubicBezTo>
                  <a:cubicBezTo>
                    <a:pt x="1" y="402"/>
                    <a:pt x="30" y="479"/>
                    <a:pt x="97" y="546"/>
                  </a:cubicBezTo>
                  <a:cubicBezTo>
                    <a:pt x="149" y="599"/>
                    <a:pt x="236" y="632"/>
                    <a:pt x="322" y="632"/>
                  </a:cubicBezTo>
                  <a:cubicBezTo>
                    <a:pt x="327" y="632"/>
                    <a:pt x="333" y="632"/>
                    <a:pt x="338" y="632"/>
                  </a:cubicBezTo>
                  <a:cubicBezTo>
                    <a:pt x="417" y="632"/>
                    <a:pt x="485" y="599"/>
                    <a:pt x="548" y="541"/>
                  </a:cubicBezTo>
                  <a:cubicBezTo>
                    <a:pt x="615" y="488"/>
                    <a:pt x="648" y="402"/>
                    <a:pt x="648" y="315"/>
                  </a:cubicBezTo>
                  <a:cubicBezTo>
                    <a:pt x="648" y="238"/>
                    <a:pt x="619" y="152"/>
                    <a:pt x="553" y="90"/>
                  </a:cubicBezTo>
                  <a:cubicBezTo>
                    <a:pt x="494" y="29"/>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93" name="Google Shape;8793;p33"/>
            <p:cNvSpPr/>
            <p:nvPr/>
          </p:nvSpPr>
          <p:spPr>
            <a:xfrm>
              <a:off x="-3919150" y="3136875"/>
              <a:ext cx="16350" cy="16150"/>
            </a:xfrm>
            <a:custGeom>
              <a:avLst/>
              <a:gdLst/>
              <a:ahLst/>
              <a:cxnLst/>
              <a:rect l="l" t="t" r="r" b="b"/>
              <a:pathLst>
                <a:path w="654" h="646" extrusionOk="0">
                  <a:moveTo>
                    <a:pt x="327" y="1"/>
                  </a:moveTo>
                  <a:cubicBezTo>
                    <a:pt x="240" y="1"/>
                    <a:pt x="155" y="30"/>
                    <a:pt x="102" y="83"/>
                  </a:cubicBezTo>
                  <a:cubicBezTo>
                    <a:pt x="49" y="147"/>
                    <a:pt x="5" y="218"/>
                    <a:pt x="5" y="319"/>
                  </a:cubicBezTo>
                  <a:cubicBezTo>
                    <a:pt x="0" y="400"/>
                    <a:pt x="34" y="477"/>
                    <a:pt x="96" y="544"/>
                  </a:cubicBezTo>
                  <a:cubicBezTo>
                    <a:pt x="159" y="612"/>
                    <a:pt x="235" y="645"/>
                    <a:pt x="321" y="645"/>
                  </a:cubicBezTo>
                  <a:cubicBezTo>
                    <a:pt x="408" y="645"/>
                    <a:pt x="485" y="616"/>
                    <a:pt x="562" y="554"/>
                  </a:cubicBezTo>
                  <a:cubicBezTo>
                    <a:pt x="614" y="486"/>
                    <a:pt x="648" y="400"/>
                    <a:pt x="648" y="329"/>
                  </a:cubicBezTo>
                  <a:cubicBezTo>
                    <a:pt x="653" y="242"/>
                    <a:pt x="620" y="156"/>
                    <a:pt x="567" y="98"/>
                  </a:cubicBezTo>
                  <a:cubicBezTo>
                    <a:pt x="508" y="32"/>
                    <a:pt x="41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94" name="Google Shape;8794;p33"/>
            <p:cNvSpPr/>
            <p:nvPr/>
          </p:nvSpPr>
          <p:spPr>
            <a:xfrm>
              <a:off x="-3887250" y="3169750"/>
              <a:ext cx="14675" cy="16025"/>
            </a:xfrm>
            <a:custGeom>
              <a:avLst/>
              <a:gdLst/>
              <a:ahLst/>
              <a:cxnLst/>
              <a:rect l="l" t="t" r="r" b="b"/>
              <a:pathLst>
                <a:path w="587" h="641" extrusionOk="0">
                  <a:moveTo>
                    <a:pt x="325" y="1"/>
                  </a:moveTo>
                  <a:cubicBezTo>
                    <a:pt x="242" y="1"/>
                    <a:pt x="159" y="27"/>
                    <a:pt x="101" y="79"/>
                  </a:cubicBezTo>
                  <a:cubicBezTo>
                    <a:pt x="48" y="141"/>
                    <a:pt x="0" y="227"/>
                    <a:pt x="0" y="314"/>
                  </a:cubicBezTo>
                  <a:cubicBezTo>
                    <a:pt x="0" y="400"/>
                    <a:pt x="44" y="486"/>
                    <a:pt x="97" y="539"/>
                  </a:cubicBezTo>
                  <a:cubicBezTo>
                    <a:pt x="159" y="606"/>
                    <a:pt x="230" y="640"/>
                    <a:pt x="317" y="640"/>
                  </a:cubicBezTo>
                  <a:cubicBezTo>
                    <a:pt x="324" y="640"/>
                    <a:pt x="331" y="640"/>
                    <a:pt x="338" y="640"/>
                  </a:cubicBezTo>
                  <a:cubicBezTo>
                    <a:pt x="428" y="640"/>
                    <a:pt x="494" y="606"/>
                    <a:pt x="557" y="549"/>
                  </a:cubicBezTo>
                  <a:cubicBezTo>
                    <a:pt x="567" y="535"/>
                    <a:pt x="582" y="520"/>
                    <a:pt x="586" y="506"/>
                  </a:cubicBezTo>
                  <a:lnTo>
                    <a:pt x="586" y="127"/>
                  </a:lnTo>
                  <a:cubicBezTo>
                    <a:pt x="582" y="117"/>
                    <a:pt x="571" y="108"/>
                    <a:pt x="562" y="93"/>
                  </a:cubicBezTo>
                  <a:cubicBezTo>
                    <a:pt x="503" y="31"/>
                    <a:pt x="414"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95" name="Google Shape;8795;p33"/>
            <p:cNvSpPr/>
            <p:nvPr/>
          </p:nvSpPr>
          <p:spPr>
            <a:xfrm>
              <a:off x="-4172000" y="2712275"/>
              <a:ext cx="16200" cy="16125"/>
            </a:xfrm>
            <a:custGeom>
              <a:avLst/>
              <a:gdLst/>
              <a:ahLst/>
              <a:cxnLst/>
              <a:rect l="l" t="t" r="r" b="b"/>
              <a:pathLst>
                <a:path w="648" h="645" extrusionOk="0">
                  <a:moveTo>
                    <a:pt x="317" y="1"/>
                  </a:moveTo>
                  <a:cubicBezTo>
                    <a:pt x="232" y="1"/>
                    <a:pt x="151" y="29"/>
                    <a:pt x="101" y="83"/>
                  </a:cubicBezTo>
                  <a:cubicBezTo>
                    <a:pt x="39" y="146"/>
                    <a:pt x="5" y="233"/>
                    <a:pt x="1" y="319"/>
                  </a:cubicBezTo>
                  <a:cubicBezTo>
                    <a:pt x="1" y="405"/>
                    <a:pt x="34" y="492"/>
                    <a:pt x="87" y="544"/>
                  </a:cubicBezTo>
                  <a:cubicBezTo>
                    <a:pt x="149" y="611"/>
                    <a:pt x="236" y="645"/>
                    <a:pt x="322" y="645"/>
                  </a:cubicBezTo>
                  <a:cubicBezTo>
                    <a:pt x="393" y="645"/>
                    <a:pt x="480" y="616"/>
                    <a:pt x="548" y="549"/>
                  </a:cubicBezTo>
                  <a:cubicBezTo>
                    <a:pt x="614" y="486"/>
                    <a:pt x="648" y="415"/>
                    <a:pt x="648" y="328"/>
                  </a:cubicBezTo>
                  <a:cubicBezTo>
                    <a:pt x="648" y="242"/>
                    <a:pt x="610" y="155"/>
                    <a:pt x="557" y="98"/>
                  </a:cubicBezTo>
                  <a:cubicBezTo>
                    <a:pt x="496"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96" name="Google Shape;8796;p33"/>
            <p:cNvSpPr/>
            <p:nvPr/>
          </p:nvSpPr>
          <p:spPr>
            <a:xfrm>
              <a:off x="-4140100" y="2745150"/>
              <a:ext cx="16225" cy="16000"/>
            </a:xfrm>
            <a:custGeom>
              <a:avLst/>
              <a:gdLst/>
              <a:ahLst/>
              <a:cxnLst/>
              <a:rect l="l" t="t" r="r" b="b"/>
              <a:pathLst>
                <a:path w="649" h="640" extrusionOk="0">
                  <a:moveTo>
                    <a:pt x="318" y="1"/>
                  </a:moveTo>
                  <a:cubicBezTo>
                    <a:pt x="238" y="1"/>
                    <a:pt x="155" y="28"/>
                    <a:pt x="87" y="88"/>
                  </a:cubicBezTo>
                  <a:cubicBezTo>
                    <a:pt x="34" y="150"/>
                    <a:pt x="1" y="236"/>
                    <a:pt x="1" y="313"/>
                  </a:cubicBezTo>
                  <a:cubicBezTo>
                    <a:pt x="1" y="400"/>
                    <a:pt x="29" y="477"/>
                    <a:pt x="82" y="544"/>
                  </a:cubicBezTo>
                  <a:cubicBezTo>
                    <a:pt x="144" y="606"/>
                    <a:pt x="231" y="639"/>
                    <a:pt x="317" y="639"/>
                  </a:cubicBezTo>
                  <a:cubicBezTo>
                    <a:pt x="323" y="639"/>
                    <a:pt x="330" y="640"/>
                    <a:pt x="336" y="640"/>
                  </a:cubicBezTo>
                  <a:cubicBezTo>
                    <a:pt x="416" y="640"/>
                    <a:pt x="494" y="607"/>
                    <a:pt x="543" y="558"/>
                  </a:cubicBezTo>
                  <a:cubicBezTo>
                    <a:pt x="600" y="495"/>
                    <a:pt x="643" y="419"/>
                    <a:pt x="649" y="322"/>
                  </a:cubicBezTo>
                  <a:cubicBezTo>
                    <a:pt x="649" y="236"/>
                    <a:pt x="605" y="150"/>
                    <a:pt x="552" y="98"/>
                  </a:cubicBezTo>
                  <a:cubicBezTo>
                    <a:pt x="492" y="34"/>
                    <a:pt x="406"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97" name="Google Shape;8797;p33"/>
            <p:cNvSpPr/>
            <p:nvPr/>
          </p:nvSpPr>
          <p:spPr>
            <a:xfrm>
              <a:off x="-4108325" y="2778100"/>
              <a:ext cx="16250" cy="16150"/>
            </a:xfrm>
            <a:custGeom>
              <a:avLst/>
              <a:gdLst/>
              <a:ahLst/>
              <a:cxnLst/>
              <a:rect l="l" t="t" r="r" b="b"/>
              <a:pathLst>
                <a:path w="650" h="646" extrusionOk="0">
                  <a:moveTo>
                    <a:pt x="318" y="1"/>
                  </a:moveTo>
                  <a:cubicBezTo>
                    <a:pt x="236" y="1"/>
                    <a:pt x="156" y="29"/>
                    <a:pt x="102" y="80"/>
                  </a:cubicBezTo>
                  <a:cubicBezTo>
                    <a:pt x="40" y="137"/>
                    <a:pt x="5" y="224"/>
                    <a:pt x="1" y="319"/>
                  </a:cubicBezTo>
                  <a:cubicBezTo>
                    <a:pt x="1" y="406"/>
                    <a:pt x="34" y="478"/>
                    <a:pt x="98" y="545"/>
                  </a:cubicBezTo>
                  <a:cubicBezTo>
                    <a:pt x="149" y="598"/>
                    <a:pt x="236" y="641"/>
                    <a:pt x="322" y="645"/>
                  </a:cubicBezTo>
                  <a:cubicBezTo>
                    <a:pt x="408" y="645"/>
                    <a:pt x="481" y="603"/>
                    <a:pt x="548" y="550"/>
                  </a:cubicBezTo>
                  <a:cubicBezTo>
                    <a:pt x="616" y="488"/>
                    <a:pt x="649" y="401"/>
                    <a:pt x="649" y="329"/>
                  </a:cubicBezTo>
                  <a:cubicBezTo>
                    <a:pt x="649" y="228"/>
                    <a:pt x="605" y="142"/>
                    <a:pt x="552" y="98"/>
                  </a:cubicBezTo>
                  <a:cubicBezTo>
                    <a:pt x="493" y="32"/>
                    <a:pt x="405"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98" name="Google Shape;8798;p33"/>
            <p:cNvSpPr/>
            <p:nvPr/>
          </p:nvSpPr>
          <p:spPr>
            <a:xfrm>
              <a:off x="-4076525" y="2810750"/>
              <a:ext cx="16325" cy="16025"/>
            </a:xfrm>
            <a:custGeom>
              <a:avLst/>
              <a:gdLst/>
              <a:ahLst/>
              <a:cxnLst/>
              <a:rect l="l" t="t" r="r" b="b"/>
              <a:pathLst>
                <a:path w="653" h="641" extrusionOk="0">
                  <a:moveTo>
                    <a:pt x="326" y="0"/>
                  </a:moveTo>
                  <a:cubicBezTo>
                    <a:pt x="245" y="0"/>
                    <a:pt x="165" y="29"/>
                    <a:pt x="106" y="88"/>
                  </a:cubicBezTo>
                  <a:cubicBezTo>
                    <a:pt x="39" y="151"/>
                    <a:pt x="6" y="237"/>
                    <a:pt x="6" y="324"/>
                  </a:cubicBezTo>
                  <a:cubicBezTo>
                    <a:pt x="0" y="410"/>
                    <a:pt x="35" y="486"/>
                    <a:pt x="97" y="548"/>
                  </a:cubicBezTo>
                  <a:cubicBezTo>
                    <a:pt x="150" y="606"/>
                    <a:pt x="236" y="640"/>
                    <a:pt x="322" y="640"/>
                  </a:cubicBezTo>
                  <a:cubicBezTo>
                    <a:pt x="409" y="640"/>
                    <a:pt x="495" y="612"/>
                    <a:pt x="547" y="559"/>
                  </a:cubicBezTo>
                  <a:cubicBezTo>
                    <a:pt x="615" y="491"/>
                    <a:pt x="648" y="419"/>
                    <a:pt x="648" y="333"/>
                  </a:cubicBezTo>
                  <a:cubicBezTo>
                    <a:pt x="653" y="247"/>
                    <a:pt x="620" y="160"/>
                    <a:pt x="557" y="94"/>
                  </a:cubicBezTo>
                  <a:cubicBezTo>
                    <a:pt x="496" y="32"/>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799" name="Google Shape;8799;p33"/>
            <p:cNvSpPr/>
            <p:nvPr/>
          </p:nvSpPr>
          <p:spPr>
            <a:xfrm>
              <a:off x="-4044600" y="2843675"/>
              <a:ext cx="16200" cy="16075"/>
            </a:xfrm>
            <a:custGeom>
              <a:avLst/>
              <a:gdLst/>
              <a:ahLst/>
              <a:cxnLst/>
              <a:rect l="l" t="t" r="r" b="b"/>
              <a:pathLst>
                <a:path w="648" h="643" extrusionOk="0">
                  <a:moveTo>
                    <a:pt x="323" y="1"/>
                  </a:moveTo>
                  <a:cubicBezTo>
                    <a:pt x="238" y="1"/>
                    <a:pt x="154" y="29"/>
                    <a:pt x="100" y="81"/>
                  </a:cubicBezTo>
                  <a:cubicBezTo>
                    <a:pt x="43" y="148"/>
                    <a:pt x="0" y="220"/>
                    <a:pt x="0" y="316"/>
                  </a:cubicBezTo>
                  <a:cubicBezTo>
                    <a:pt x="0" y="402"/>
                    <a:pt x="38" y="489"/>
                    <a:pt x="96" y="546"/>
                  </a:cubicBezTo>
                  <a:cubicBezTo>
                    <a:pt x="149" y="599"/>
                    <a:pt x="235" y="642"/>
                    <a:pt x="321" y="642"/>
                  </a:cubicBezTo>
                  <a:cubicBezTo>
                    <a:pt x="327" y="642"/>
                    <a:pt x="333" y="642"/>
                    <a:pt x="338" y="642"/>
                  </a:cubicBezTo>
                  <a:cubicBezTo>
                    <a:pt x="426" y="642"/>
                    <a:pt x="497" y="601"/>
                    <a:pt x="547" y="551"/>
                  </a:cubicBezTo>
                  <a:cubicBezTo>
                    <a:pt x="609" y="498"/>
                    <a:pt x="647" y="412"/>
                    <a:pt x="647" y="325"/>
                  </a:cubicBezTo>
                  <a:cubicBezTo>
                    <a:pt x="647" y="239"/>
                    <a:pt x="618" y="153"/>
                    <a:pt x="561" y="101"/>
                  </a:cubicBezTo>
                  <a:cubicBezTo>
                    <a:pt x="502" y="32"/>
                    <a:pt x="41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00" name="Google Shape;8800;p33"/>
            <p:cNvSpPr/>
            <p:nvPr/>
          </p:nvSpPr>
          <p:spPr>
            <a:xfrm>
              <a:off x="-4012475" y="2876500"/>
              <a:ext cx="16225" cy="16100"/>
            </a:xfrm>
            <a:custGeom>
              <a:avLst/>
              <a:gdLst/>
              <a:ahLst/>
              <a:cxnLst/>
              <a:rect l="l" t="t" r="r" b="b"/>
              <a:pathLst>
                <a:path w="649" h="644" extrusionOk="0">
                  <a:moveTo>
                    <a:pt x="325" y="0"/>
                  </a:moveTo>
                  <a:cubicBezTo>
                    <a:pt x="241" y="0"/>
                    <a:pt x="155" y="31"/>
                    <a:pt x="86" y="92"/>
                  </a:cubicBezTo>
                  <a:cubicBezTo>
                    <a:pt x="35" y="145"/>
                    <a:pt x="0" y="227"/>
                    <a:pt x="0" y="313"/>
                  </a:cubicBezTo>
                  <a:cubicBezTo>
                    <a:pt x="0" y="400"/>
                    <a:pt x="29" y="491"/>
                    <a:pt x="82" y="544"/>
                  </a:cubicBezTo>
                  <a:cubicBezTo>
                    <a:pt x="144" y="606"/>
                    <a:pt x="221" y="639"/>
                    <a:pt x="317" y="644"/>
                  </a:cubicBezTo>
                  <a:cubicBezTo>
                    <a:pt x="403" y="644"/>
                    <a:pt x="480" y="611"/>
                    <a:pt x="547" y="548"/>
                  </a:cubicBezTo>
                  <a:cubicBezTo>
                    <a:pt x="610" y="486"/>
                    <a:pt x="644" y="409"/>
                    <a:pt x="644" y="323"/>
                  </a:cubicBezTo>
                  <a:cubicBezTo>
                    <a:pt x="648" y="236"/>
                    <a:pt x="615" y="164"/>
                    <a:pt x="542" y="88"/>
                  </a:cubicBezTo>
                  <a:cubicBezTo>
                    <a:pt x="484" y="29"/>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01" name="Google Shape;8801;p33"/>
            <p:cNvSpPr/>
            <p:nvPr/>
          </p:nvSpPr>
          <p:spPr>
            <a:xfrm>
              <a:off x="-3980675" y="2909375"/>
              <a:ext cx="16200" cy="16000"/>
            </a:xfrm>
            <a:custGeom>
              <a:avLst/>
              <a:gdLst/>
              <a:ahLst/>
              <a:cxnLst/>
              <a:rect l="l" t="t" r="r" b="b"/>
              <a:pathLst>
                <a:path w="648" h="640" extrusionOk="0">
                  <a:moveTo>
                    <a:pt x="321" y="1"/>
                  </a:moveTo>
                  <a:cubicBezTo>
                    <a:pt x="240" y="1"/>
                    <a:pt x="160" y="30"/>
                    <a:pt x="101" y="87"/>
                  </a:cubicBezTo>
                  <a:cubicBezTo>
                    <a:pt x="34" y="150"/>
                    <a:pt x="0" y="226"/>
                    <a:pt x="0" y="312"/>
                  </a:cubicBezTo>
                  <a:cubicBezTo>
                    <a:pt x="0" y="409"/>
                    <a:pt x="29" y="485"/>
                    <a:pt x="81" y="538"/>
                  </a:cubicBezTo>
                  <a:cubicBezTo>
                    <a:pt x="149" y="605"/>
                    <a:pt x="220" y="639"/>
                    <a:pt x="322" y="639"/>
                  </a:cubicBezTo>
                  <a:cubicBezTo>
                    <a:pt x="403" y="639"/>
                    <a:pt x="490" y="611"/>
                    <a:pt x="547" y="558"/>
                  </a:cubicBezTo>
                  <a:cubicBezTo>
                    <a:pt x="599" y="490"/>
                    <a:pt x="648" y="409"/>
                    <a:pt x="648" y="323"/>
                  </a:cubicBezTo>
                  <a:cubicBezTo>
                    <a:pt x="648" y="236"/>
                    <a:pt x="619" y="159"/>
                    <a:pt x="552" y="92"/>
                  </a:cubicBezTo>
                  <a:cubicBezTo>
                    <a:pt x="488" y="31"/>
                    <a:pt x="404"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02" name="Google Shape;8802;p33"/>
            <p:cNvSpPr/>
            <p:nvPr/>
          </p:nvSpPr>
          <p:spPr>
            <a:xfrm>
              <a:off x="-3948900" y="2942175"/>
              <a:ext cx="16325" cy="15925"/>
            </a:xfrm>
            <a:custGeom>
              <a:avLst/>
              <a:gdLst/>
              <a:ahLst/>
              <a:cxnLst/>
              <a:rect l="l" t="t" r="r" b="b"/>
              <a:pathLst>
                <a:path w="653" h="637" extrusionOk="0">
                  <a:moveTo>
                    <a:pt x="328" y="1"/>
                  </a:moveTo>
                  <a:cubicBezTo>
                    <a:pt x="245" y="1"/>
                    <a:pt x="162" y="29"/>
                    <a:pt x="101" y="85"/>
                  </a:cubicBezTo>
                  <a:cubicBezTo>
                    <a:pt x="39" y="147"/>
                    <a:pt x="5" y="224"/>
                    <a:pt x="5" y="311"/>
                  </a:cubicBezTo>
                  <a:cubicBezTo>
                    <a:pt x="1" y="406"/>
                    <a:pt x="34" y="493"/>
                    <a:pt x="96" y="536"/>
                  </a:cubicBezTo>
                  <a:cubicBezTo>
                    <a:pt x="149" y="603"/>
                    <a:pt x="236" y="637"/>
                    <a:pt x="322" y="637"/>
                  </a:cubicBezTo>
                  <a:cubicBezTo>
                    <a:pt x="408" y="637"/>
                    <a:pt x="495" y="608"/>
                    <a:pt x="548" y="555"/>
                  </a:cubicBezTo>
                  <a:cubicBezTo>
                    <a:pt x="614" y="493"/>
                    <a:pt x="648" y="415"/>
                    <a:pt x="648" y="320"/>
                  </a:cubicBezTo>
                  <a:cubicBezTo>
                    <a:pt x="652" y="234"/>
                    <a:pt x="619" y="156"/>
                    <a:pt x="557" y="90"/>
                  </a:cubicBezTo>
                  <a:cubicBezTo>
                    <a:pt x="498" y="31"/>
                    <a:pt x="41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03" name="Google Shape;8803;p33"/>
            <p:cNvSpPr/>
            <p:nvPr/>
          </p:nvSpPr>
          <p:spPr>
            <a:xfrm>
              <a:off x="-3917000" y="2975050"/>
              <a:ext cx="16225" cy="16150"/>
            </a:xfrm>
            <a:custGeom>
              <a:avLst/>
              <a:gdLst/>
              <a:ahLst/>
              <a:cxnLst/>
              <a:rect l="l" t="t" r="r" b="b"/>
              <a:pathLst>
                <a:path w="649" h="646" extrusionOk="0">
                  <a:moveTo>
                    <a:pt x="325" y="1"/>
                  </a:moveTo>
                  <a:cubicBezTo>
                    <a:pt x="243" y="1"/>
                    <a:pt x="162" y="30"/>
                    <a:pt x="102" y="85"/>
                  </a:cubicBezTo>
                  <a:cubicBezTo>
                    <a:pt x="34" y="147"/>
                    <a:pt x="1" y="229"/>
                    <a:pt x="1" y="315"/>
                  </a:cubicBezTo>
                  <a:cubicBezTo>
                    <a:pt x="1" y="402"/>
                    <a:pt x="29" y="478"/>
                    <a:pt x="96" y="546"/>
                  </a:cubicBezTo>
                  <a:cubicBezTo>
                    <a:pt x="149" y="597"/>
                    <a:pt x="231" y="646"/>
                    <a:pt x="317" y="646"/>
                  </a:cubicBezTo>
                  <a:cubicBezTo>
                    <a:pt x="404" y="646"/>
                    <a:pt x="490" y="617"/>
                    <a:pt x="557" y="550"/>
                  </a:cubicBezTo>
                  <a:cubicBezTo>
                    <a:pt x="614" y="488"/>
                    <a:pt x="643" y="402"/>
                    <a:pt x="649" y="325"/>
                  </a:cubicBezTo>
                  <a:cubicBezTo>
                    <a:pt x="649" y="238"/>
                    <a:pt x="620" y="166"/>
                    <a:pt x="552" y="90"/>
                  </a:cubicBezTo>
                  <a:cubicBezTo>
                    <a:pt x="490" y="30"/>
                    <a:pt x="407"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04" name="Google Shape;8804;p33"/>
            <p:cNvSpPr/>
            <p:nvPr/>
          </p:nvSpPr>
          <p:spPr>
            <a:xfrm>
              <a:off x="-3885225" y="3007875"/>
              <a:ext cx="12650" cy="16100"/>
            </a:xfrm>
            <a:custGeom>
              <a:avLst/>
              <a:gdLst/>
              <a:ahLst/>
              <a:cxnLst/>
              <a:rect l="l" t="t" r="r" b="b"/>
              <a:pathLst>
                <a:path w="506" h="644" extrusionOk="0">
                  <a:moveTo>
                    <a:pt x="336" y="1"/>
                  </a:moveTo>
                  <a:cubicBezTo>
                    <a:pt x="251" y="1"/>
                    <a:pt x="164" y="32"/>
                    <a:pt x="102" y="90"/>
                  </a:cubicBezTo>
                  <a:cubicBezTo>
                    <a:pt x="49" y="143"/>
                    <a:pt x="5" y="230"/>
                    <a:pt x="5" y="316"/>
                  </a:cubicBezTo>
                  <a:cubicBezTo>
                    <a:pt x="1" y="403"/>
                    <a:pt x="34" y="480"/>
                    <a:pt x="98" y="542"/>
                  </a:cubicBezTo>
                  <a:cubicBezTo>
                    <a:pt x="149" y="609"/>
                    <a:pt x="236" y="643"/>
                    <a:pt x="322" y="643"/>
                  </a:cubicBezTo>
                  <a:cubicBezTo>
                    <a:pt x="395" y="643"/>
                    <a:pt x="452" y="628"/>
                    <a:pt x="505" y="595"/>
                  </a:cubicBezTo>
                  <a:lnTo>
                    <a:pt x="505" y="48"/>
                  </a:lnTo>
                  <a:cubicBezTo>
                    <a:pt x="456" y="16"/>
                    <a:pt x="39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05" name="Google Shape;8805;p33"/>
            <p:cNvSpPr/>
            <p:nvPr/>
          </p:nvSpPr>
          <p:spPr>
            <a:xfrm>
              <a:off x="-4010450" y="2714775"/>
              <a:ext cx="16250" cy="16025"/>
            </a:xfrm>
            <a:custGeom>
              <a:avLst/>
              <a:gdLst/>
              <a:ahLst/>
              <a:cxnLst/>
              <a:rect l="l" t="t" r="r" b="b"/>
              <a:pathLst>
                <a:path w="650" h="641" extrusionOk="0">
                  <a:moveTo>
                    <a:pt x="317" y="1"/>
                  </a:moveTo>
                  <a:cubicBezTo>
                    <a:pt x="234" y="1"/>
                    <a:pt x="150" y="28"/>
                    <a:pt x="92" y="84"/>
                  </a:cubicBezTo>
                  <a:cubicBezTo>
                    <a:pt x="34" y="142"/>
                    <a:pt x="1" y="224"/>
                    <a:pt x="1" y="310"/>
                  </a:cubicBezTo>
                  <a:cubicBezTo>
                    <a:pt x="1" y="396"/>
                    <a:pt x="30" y="472"/>
                    <a:pt x="83" y="540"/>
                  </a:cubicBezTo>
                  <a:cubicBezTo>
                    <a:pt x="136" y="602"/>
                    <a:pt x="222" y="636"/>
                    <a:pt x="308" y="640"/>
                  </a:cubicBezTo>
                  <a:cubicBezTo>
                    <a:pt x="395" y="640"/>
                    <a:pt x="481" y="607"/>
                    <a:pt x="548" y="545"/>
                  </a:cubicBezTo>
                  <a:cubicBezTo>
                    <a:pt x="616" y="483"/>
                    <a:pt x="649" y="406"/>
                    <a:pt x="649" y="319"/>
                  </a:cubicBezTo>
                  <a:cubicBezTo>
                    <a:pt x="649" y="233"/>
                    <a:pt x="620" y="161"/>
                    <a:pt x="552" y="93"/>
                  </a:cubicBezTo>
                  <a:cubicBezTo>
                    <a:pt x="493"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06" name="Google Shape;8806;p33"/>
            <p:cNvSpPr/>
            <p:nvPr/>
          </p:nvSpPr>
          <p:spPr>
            <a:xfrm>
              <a:off x="-3978650" y="2747575"/>
              <a:ext cx="16325" cy="15975"/>
            </a:xfrm>
            <a:custGeom>
              <a:avLst/>
              <a:gdLst/>
              <a:ahLst/>
              <a:cxnLst/>
              <a:rect l="l" t="t" r="r" b="b"/>
              <a:pathLst>
                <a:path w="653" h="639" extrusionOk="0">
                  <a:moveTo>
                    <a:pt x="326" y="1"/>
                  </a:moveTo>
                  <a:cubicBezTo>
                    <a:pt x="238" y="1"/>
                    <a:pt x="153" y="33"/>
                    <a:pt x="101" y="87"/>
                  </a:cubicBezTo>
                  <a:cubicBezTo>
                    <a:pt x="39" y="139"/>
                    <a:pt x="6" y="225"/>
                    <a:pt x="6" y="312"/>
                  </a:cubicBezTo>
                  <a:cubicBezTo>
                    <a:pt x="0" y="409"/>
                    <a:pt x="35" y="485"/>
                    <a:pt x="86" y="537"/>
                  </a:cubicBezTo>
                  <a:cubicBezTo>
                    <a:pt x="150" y="605"/>
                    <a:pt x="236" y="639"/>
                    <a:pt x="322" y="639"/>
                  </a:cubicBezTo>
                  <a:cubicBezTo>
                    <a:pt x="409" y="639"/>
                    <a:pt x="485" y="610"/>
                    <a:pt x="547" y="548"/>
                  </a:cubicBezTo>
                  <a:cubicBezTo>
                    <a:pt x="615" y="490"/>
                    <a:pt x="648" y="404"/>
                    <a:pt x="648" y="322"/>
                  </a:cubicBezTo>
                  <a:cubicBezTo>
                    <a:pt x="653" y="236"/>
                    <a:pt x="610" y="145"/>
                    <a:pt x="557" y="92"/>
                  </a:cubicBezTo>
                  <a:cubicBezTo>
                    <a:pt x="494" y="29"/>
                    <a:pt x="409"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07" name="Google Shape;8807;p33"/>
            <p:cNvSpPr/>
            <p:nvPr/>
          </p:nvSpPr>
          <p:spPr>
            <a:xfrm>
              <a:off x="-3946725" y="2780375"/>
              <a:ext cx="16200" cy="15925"/>
            </a:xfrm>
            <a:custGeom>
              <a:avLst/>
              <a:gdLst/>
              <a:ahLst/>
              <a:cxnLst/>
              <a:rect l="l" t="t" r="r" b="b"/>
              <a:pathLst>
                <a:path w="648" h="637" extrusionOk="0">
                  <a:moveTo>
                    <a:pt x="319" y="0"/>
                  </a:moveTo>
                  <a:cubicBezTo>
                    <a:pt x="236" y="0"/>
                    <a:pt x="154" y="28"/>
                    <a:pt x="100" y="84"/>
                  </a:cubicBezTo>
                  <a:cubicBezTo>
                    <a:pt x="33" y="147"/>
                    <a:pt x="0" y="224"/>
                    <a:pt x="0" y="310"/>
                  </a:cubicBezTo>
                  <a:cubicBezTo>
                    <a:pt x="0" y="406"/>
                    <a:pt x="29" y="483"/>
                    <a:pt x="96" y="545"/>
                  </a:cubicBezTo>
                  <a:cubicBezTo>
                    <a:pt x="149" y="603"/>
                    <a:pt x="230" y="636"/>
                    <a:pt x="317" y="636"/>
                  </a:cubicBezTo>
                  <a:cubicBezTo>
                    <a:pt x="403" y="636"/>
                    <a:pt x="479" y="607"/>
                    <a:pt x="547" y="545"/>
                  </a:cubicBezTo>
                  <a:cubicBezTo>
                    <a:pt x="614" y="483"/>
                    <a:pt x="643" y="406"/>
                    <a:pt x="647" y="319"/>
                  </a:cubicBezTo>
                  <a:cubicBezTo>
                    <a:pt x="647" y="243"/>
                    <a:pt x="618" y="157"/>
                    <a:pt x="552" y="89"/>
                  </a:cubicBezTo>
                  <a:cubicBezTo>
                    <a:pt x="493" y="30"/>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08" name="Google Shape;8808;p33"/>
            <p:cNvSpPr/>
            <p:nvPr/>
          </p:nvSpPr>
          <p:spPr>
            <a:xfrm>
              <a:off x="-3914950" y="2813225"/>
              <a:ext cx="16200" cy="16175"/>
            </a:xfrm>
            <a:custGeom>
              <a:avLst/>
              <a:gdLst/>
              <a:ahLst/>
              <a:cxnLst/>
              <a:rect l="l" t="t" r="r" b="b"/>
              <a:pathLst>
                <a:path w="648" h="647" extrusionOk="0">
                  <a:moveTo>
                    <a:pt x="322" y="1"/>
                  </a:moveTo>
                  <a:cubicBezTo>
                    <a:pt x="238" y="1"/>
                    <a:pt x="155" y="28"/>
                    <a:pt x="100" y="81"/>
                  </a:cubicBezTo>
                  <a:cubicBezTo>
                    <a:pt x="38" y="133"/>
                    <a:pt x="5" y="219"/>
                    <a:pt x="5" y="316"/>
                  </a:cubicBezTo>
                  <a:cubicBezTo>
                    <a:pt x="0" y="402"/>
                    <a:pt x="34" y="478"/>
                    <a:pt x="96" y="546"/>
                  </a:cubicBezTo>
                  <a:cubicBezTo>
                    <a:pt x="158" y="599"/>
                    <a:pt x="235" y="646"/>
                    <a:pt x="322" y="646"/>
                  </a:cubicBezTo>
                  <a:cubicBezTo>
                    <a:pt x="408" y="646"/>
                    <a:pt x="485" y="617"/>
                    <a:pt x="556" y="541"/>
                  </a:cubicBezTo>
                  <a:cubicBezTo>
                    <a:pt x="614" y="489"/>
                    <a:pt x="647" y="402"/>
                    <a:pt x="647" y="325"/>
                  </a:cubicBezTo>
                  <a:cubicBezTo>
                    <a:pt x="647" y="239"/>
                    <a:pt x="619" y="152"/>
                    <a:pt x="556" y="90"/>
                  </a:cubicBezTo>
                  <a:cubicBezTo>
                    <a:pt x="496" y="30"/>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09" name="Google Shape;8809;p33"/>
            <p:cNvSpPr/>
            <p:nvPr/>
          </p:nvSpPr>
          <p:spPr>
            <a:xfrm>
              <a:off x="-3883050" y="2846075"/>
              <a:ext cx="10475" cy="16075"/>
            </a:xfrm>
            <a:custGeom>
              <a:avLst/>
              <a:gdLst/>
              <a:ahLst/>
              <a:cxnLst/>
              <a:rect l="l" t="t" r="r" b="b"/>
              <a:pathLst>
                <a:path w="419" h="643" extrusionOk="0">
                  <a:moveTo>
                    <a:pt x="321" y="0"/>
                  </a:moveTo>
                  <a:cubicBezTo>
                    <a:pt x="237" y="0"/>
                    <a:pt x="153" y="29"/>
                    <a:pt x="101" y="81"/>
                  </a:cubicBezTo>
                  <a:cubicBezTo>
                    <a:pt x="44" y="143"/>
                    <a:pt x="0" y="220"/>
                    <a:pt x="0" y="316"/>
                  </a:cubicBezTo>
                  <a:cubicBezTo>
                    <a:pt x="0" y="402"/>
                    <a:pt x="39" y="488"/>
                    <a:pt x="91" y="541"/>
                  </a:cubicBezTo>
                  <a:cubicBezTo>
                    <a:pt x="149" y="599"/>
                    <a:pt x="230" y="643"/>
                    <a:pt x="317" y="643"/>
                  </a:cubicBezTo>
                  <a:cubicBezTo>
                    <a:pt x="356" y="643"/>
                    <a:pt x="389" y="638"/>
                    <a:pt x="418" y="628"/>
                  </a:cubicBezTo>
                  <a:lnTo>
                    <a:pt x="418" y="14"/>
                  </a:lnTo>
                  <a:cubicBezTo>
                    <a:pt x="387" y="5"/>
                    <a:pt x="35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10" name="Google Shape;8810;p33"/>
            <p:cNvSpPr/>
            <p:nvPr/>
          </p:nvSpPr>
          <p:spPr>
            <a:xfrm>
              <a:off x="-4407100" y="3291550"/>
              <a:ext cx="16475" cy="8175"/>
            </a:xfrm>
            <a:custGeom>
              <a:avLst/>
              <a:gdLst/>
              <a:ahLst/>
              <a:cxnLst/>
              <a:rect l="l" t="t" r="r" b="b"/>
              <a:pathLst>
                <a:path w="659" h="327" extrusionOk="0">
                  <a:moveTo>
                    <a:pt x="327" y="1"/>
                  </a:moveTo>
                  <a:cubicBezTo>
                    <a:pt x="241" y="1"/>
                    <a:pt x="155" y="32"/>
                    <a:pt x="96" y="96"/>
                  </a:cubicBezTo>
                  <a:cubicBezTo>
                    <a:pt x="44" y="149"/>
                    <a:pt x="1" y="230"/>
                    <a:pt x="1" y="316"/>
                  </a:cubicBezTo>
                  <a:lnTo>
                    <a:pt x="653" y="326"/>
                  </a:lnTo>
                  <a:cubicBezTo>
                    <a:pt x="658" y="230"/>
                    <a:pt x="614" y="158"/>
                    <a:pt x="562" y="101"/>
                  </a:cubicBezTo>
                  <a:cubicBezTo>
                    <a:pt x="504" y="34"/>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11" name="Google Shape;8811;p33"/>
            <p:cNvSpPr/>
            <p:nvPr/>
          </p:nvSpPr>
          <p:spPr>
            <a:xfrm>
              <a:off x="-4245650" y="3294000"/>
              <a:ext cx="16450" cy="8100"/>
            </a:xfrm>
            <a:custGeom>
              <a:avLst/>
              <a:gdLst/>
              <a:ahLst/>
              <a:cxnLst/>
              <a:rect l="l" t="t" r="r" b="b"/>
              <a:pathLst>
                <a:path w="658" h="324" extrusionOk="0">
                  <a:moveTo>
                    <a:pt x="328" y="1"/>
                  </a:moveTo>
                  <a:cubicBezTo>
                    <a:pt x="246" y="1"/>
                    <a:pt x="167" y="28"/>
                    <a:pt x="115" y="80"/>
                  </a:cubicBezTo>
                  <a:cubicBezTo>
                    <a:pt x="48" y="142"/>
                    <a:pt x="6" y="228"/>
                    <a:pt x="0" y="315"/>
                  </a:cubicBezTo>
                  <a:lnTo>
                    <a:pt x="658" y="324"/>
                  </a:lnTo>
                  <a:cubicBezTo>
                    <a:pt x="658" y="237"/>
                    <a:pt x="620" y="151"/>
                    <a:pt x="567" y="98"/>
                  </a:cubicBezTo>
                  <a:cubicBezTo>
                    <a:pt x="505" y="32"/>
                    <a:pt x="41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12" name="Google Shape;8812;p33"/>
            <p:cNvSpPr/>
            <p:nvPr/>
          </p:nvSpPr>
          <p:spPr>
            <a:xfrm>
              <a:off x="-4083850" y="3296350"/>
              <a:ext cx="16225" cy="8025"/>
            </a:xfrm>
            <a:custGeom>
              <a:avLst/>
              <a:gdLst/>
              <a:ahLst/>
              <a:cxnLst/>
              <a:rect l="l" t="t" r="r" b="b"/>
              <a:pathLst>
                <a:path w="649" h="321" extrusionOk="0">
                  <a:moveTo>
                    <a:pt x="317" y="1"/>
                  </a:moveTo>
                  <a:cubicBezTo>
                    <a:pt x="232" y="1"/>
                    <a:pt x="151" y="29"/>
                    <a:pt x="102" y="81"/>
                  </a:cubicBezTo>
                  <a:cubicBezTo>
                    <a:pt x="40" y="143"/>
                    <a:pt x="5" y="221"/>
                    <a:pt x="1" y="312"/>
                  </a:cubicBezTo>
                  <a:lnTo>
                    <a:pt x="649" y="321"/>
                  </a:lnTo>
                  <a:cubicBezTo>
                    <a:pt x="649" y="239"/>
                    <a:pt x="610" y="153"/>
                    <a:pt x="558" y="101"/>
                  </a:cubicBezTo>
                  <a:cubicBezTo>
                    <a:pt x="496"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13" name="Google Shape;8813;p33"/>
            <p:cNvSpPr/>
            <p:nvPr/>
          </p:nvSpPr>
          <p:spPr>
            <a:xfrm>
              <a:off x="-3922275" y="3298750"/>
              <a:ext cx="16200" cy="8050"/>
            </a:xfrm>
            <a:custGeom>
              <a:avLst/>
              <a:gdLst/>
              <a:ahLst/>
              <a:cxnLst/>
              <a:rect l="l" t="t" r="r" b="b"/>
              <a:pathLst>
                <a:path w="648" h="322" extrusionOk="0">
                  <a:moveTo>
                    <a:pt x="319" y="0"/>
                  </a:moveTo>
                  <a:cubicBezTo>
                    <a:pt x="234" y="0"/>
                    <a:pt x="151" y="29"/>
                    <a:pt x="101" y="81"/>
                  </a:cubicBezTo>
                  <a:cubicBezTo>
                    <a:pt x="39" y="143"/>
                    <a:pt x="5" y="216"/>
                    <a:pt x="1" y="311"/>
                  </a:cubicBezTo>
                  <a:lnTo>
                    <a:pt x="648" y="322"/>
                  </a:lnTo>
                  <a:cubicBezTo>
                    <a:pt x="648" y="235"/>
                    <a:pt x="605" y="149"/>
                    <a:pt x="552" y="96"/>
                  </a:cubicBezTo>
                  <a:cubicBezTo>
                    <a:pt x="494" y="30"/>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14" name="Google Shape;8814;p33"/>
            <p:cNvSpPr/>
            <p:nvPr/>
          </p:nvSpPr>
          <p:spPr>
            <a:xfrm>
              <a:off x="-4559175" y="3289325"/>
              <a:ext cx="9500" cy="8125"/>
            </a:xfrm>
            <a:custGeom>
              <a:avLst/>
              <a:gdLst/>
              <a:ahLst/>
              <a:cxnLst/>
              <a:rect l="l" t="t" r="r" b="b"/>
              <a:pathLst>
                <a:path w="380" h="325" extrusionOk="0">
                  <a:moveTo>
                    <a:pt x="41" y="0"/>
                  </a:moveTo>
                  <a:cubicBezTo>
                    <a:pt x="29" y="0"/>
                    <a:pt x="17" y="1"/>
                    <a:pt x="5" y="2"/>
                  </a:cubicBezTo>
                  <a:lnTo>
                    <a:pt x="0" y="319"/>
                  </a:lnTo>
                  <a:lnTo>
                    <a:pt x="379" y="324"/>
                  </a:lnTo>
                  <a:cubicBezTo>
                    <a:pt x="379" y="238"/>
                    <a:pt x="335" y="152"/>
                    <a:pt x="283" y="99"/>
                  </a:cubicBezTo>
                  <a:cubicBezTo>
                    <a:pt x="224" y="31"/>
                    <a:pt x="131"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15" name="Google Shape;8815;p33"/>
            <p:cNvSpPr/>
            <p:nvPr/>
          </p:nvSpPr>
          <p:spPr>
            <a:xfrm>
              <a:off x="-4556900" y="3127425"/>
              <a:ext cx="10325" cy="16250"/>
            </a:xfrm>
            <a:custGeom>
              <a:avLst/>
              <a:gdLst/>
              <a:ahLst/>
              <a:cxnLst/>
              <a:rect l="l" t="t" r="r" b="b"/>
              <a:pathLst>
                <a:path w="413" h="650" extrusionOk="0">
                  <a:moveTo>
                    <a:pt x="94" y="0"/>
                  </a:moveTo>
                  <a:cubicBezTo>
                    <a:pt x="65" y="0"/>
                    <a:pt x="37" y="4"/>
                    <a:pt x="9" y="11"/>
                  </a:cubicBezTo>
                  <a:lnTo>
                    <a:pt x="0" y="634"/>
                  </a:lnTo>
                  <a:cubicBezTo>
                    <a:pt x="29" y="644"/>
                    <a:pt x="58" y="649"/>
                    <a:pt x="87" y="649"/>
                  </a:cubicBezTo>
                  <a:cubicBezTo>
                    <a:pt x="173" y="649"/>
                    <a:pt x="250" y="620"/>
                    <a:pt x="326" y="553"/>
                  </a:cubicBezTo>
                  <a:cubicBezTo>
                    <a:pt x="379" y="490"/>
                    <a:pt x="412" y="404"/>
                    <a:pt x="412" y="328"/>
                  </a:cubicBezTo>
                  <a:cubicBezTo>
                    <a:pt x="412" y="246"/>
                    <a:pt x="384" y="155"/>
                    <a:pt x="331" y="102"/>
                  </a:cubicBezTo>
                  <a:cubicBezTo>
                    <a:pt x="270" y="34"/>
                    <a:pt x="181"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16" name="Google Shape;8816;p33"/>
            <p:cNvSpPr/>
            <p:nvPr/>
          </p:nvSpPr>
          <p:spPr>
            <a:xfrm>
              <a:off x="-4554625" y="2965725"/>
              <a:ext cx="10200" cy="16125"/>
            </a:xfrm>
            <a:custGeom>
              <a:avLst/>
              <a:gdLst/>
              <a:ahLst/>
              <a:cxnLst/>
              <a:rect l="l" t="t" r="r" b="b"/>
              <a:pathLst>
                <a:path w="408" h="645" extrusionOk="0">
                  <a:moveTo>
                    <a:pt x="82" y="0"/>
                  </a:moveTo>
                  <a:cubicBezTo>
                    <a:pt x="57" y="0"/>
                    <a:pt x="33" y="2"/>
                    <a:pt x="9" y="7"/>
                  </a:cubicBezTo>
                  <a:lnTo>
                    <a:pt x="0" y="631"/>
                  </a:lnTo>
                  <a:cubicBezTo>
                    <a:pt x="29" y="640"/>
                    <a:pt x="53" y="645"/>
                    <a:pt x="77" y="645"/>
                  </a:cubicBezTo>
                  <a:cubicBezTo>
                    <a:pt x="164" y="645"/>
                    <a:pt x="250" y="611"/>
                    <a:pt x="308" y="549"/>
                  </a:cubicBezTo>
                  <a:cubicBezTo>
                    <a:pt x="370" y="487"/>
                    <a:pt x="403" y="410"/>
                    <a:pt x="403" y="323"/>
                  </a:cubicBezTo>
                  <a:cubicBezTo>
                    <a:pt x="408" y="237"/>
                    <a:pt x="374" y="151"/>
                    <a:pt x="321" y="98"/>
                  </a:cubicBezTo>
                  <a:cubicBezTo>
                    <a:pt x="262" y="30"/>
                    <a:pt x="171"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17" name="Google Shape;8817;p33"/>
            <p:cNvSpPr/>
            <p:nvPr/>
          </p:nvSpPr>
          <p:spPr>
            <a:xfrm>
              <a:off x="-4552250" y="2803750"/>
              <a:ext cx="9875" cy="16050"/>
            </a:xfrm>
            <a:custGeom>
              <a:avLst/>
              <a:gdLst/>
              <a:ahLst/>
              <a:cxnLst/>
              <a:rect l="l" t="t" r="r" b="b"/>
              <a:pathLst>
                <a:path w="395" h="642" extrusionOk="0">
                  <a:moveTo>
                    <a:pt x="86" y="0"/>
                  </a:moveTo>
                  <a:cubicBezTo>
                    <a:pt x="62" y="0"/>
                    <a:pt x="36" y="3"/>
                    <a:pt x="11" y="8"/>
                  </a:cubicBezTo>
                  <a:lnTo>
                    <a:pt x="1" y="633"/>
                  </a:lnTo>
                  <a:cubicBezTo>
                    <a:pt x="25" y="637"/>
                    <a:pt x="44" y="637"/>
                    <a:pt x="69" y="642"/>
                  </a:cubicBezTo>
                  <a:cubicBezTo>
                    <a:pt x="155" y="642"/>
                    <a:pt x="241" y="608"/>
                    <a:pt x="294" y="555"/>
                  </a:cubicBezTo>
                  <a:cubicBezTo>
                    <a:pt x="361" y="493"/>
                    <a:pt x="395" y="407"/>
                    <a:pt x="395" y="330"/>
                  </a:cubicBezTo>
                  <a:cubicBezTo>
                    <a:pt x="395" y="243"/>
                    <a:pt x="366" y="166"/>
                    <a:pt x="299" y="95"/>
                  </a:cubicBezTo>
                  <a:cubicBezTo>
                    <a:pt x="247" y="32"/>
                    <a:pt x="169"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18" name="Google Shape;8818;p33"/>
            <p:cNvSpPr/>
            <p:nvPr/>
          </p:nvSpPr>
          <p:spPr>
            <a:xfrm>
              <a:off x="-4546350" y="3969350"/>
              <a:ext cx="16200" cy="16225"/>
            </a:xfrm>
            <a:custGeom>
              <a:avLst/>
              <a:gdLst/>
              <a:ahLst/>
              <a:cxnLst/>
              <a:rect l="l" t="t" r="r" b="b"/>
              <a:pathLst>
                <a:path w="648" h="649" extrusionOk="0">
                  <a:moveTo>
                    <a:pt x="331" y="0"/>
                  </a:moveTo>
                  <a:cubicBezTo>
                    <a:pt x="248" y="0"/>
                    <a:pt x="163" y="32"/>
                    <a:pt x="101" y="97"/>
                  </a:cubicBezTo>
                  <a:cubicBezTo>
                    <a:pt x="39" y="159"/>
                    <a:pt x="5" y="230"/>
                    <a:pt x="1" y="317"/>
                  </a:cubicBezTo>
                  <a:cubicBezTo>
                    <a:pt x="1" y="403"/>
                    <a:pt x="34" y="480"/>
                    <a:pt x="96" y="547"/>
                  </a:cubicBezTo>
                  <a:cubicBezTo>
                    <a:pt x="159" y="615"/>
                    <a:pt x="236" y="648"/>
                    <a:pt x="322" y="648"/>
                  </a:cubicBezTo>
                  <a:cubicBezTo>
                    <a:pt x="408" y="648"/>
                    <a:pt x="495" y="605"/>
                    <a:pt x="548" y="552"/>
                  </a:cubicBezTo>
                  <a:cubicBezTo>
                    <a:pt x="615" y="500"/>
                    <a:pt x="648" y="414"/>
                    <a:pt x="648" y="327"/>
                  </a:cubicBezTo>
                  <a:cubicBezTo>
                    <a:pt x="648" y="241"/>
                    <a:pt x="619" y="154"/>
                    <a:pt x="557" y="91"/>
                  </a:cubicBezTo>
                  <a:cubicBezTo>
                    <a:pt x="497" y="31"/>
                    <a:pt x="415"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19" name="Google Shape;8819;p33"/>
            <p:cNvSpPr/>
            <p:nvPr/>
          </p:nvSpPr>
          <p:spPr>
            <a:xfrm>
              <a:off x="-4514450" y="4002125"/>
              <a:ext cx="16200" cy="16175"/>
            </a:xfrm>
            <a:custGeom>
              <a:avLst/>
              <a:gdLst/>
              <a:ahLst/>
              <a:cxnLst/>
              <a:rect l="l" t="t" r="r" b="b"/>
              <a:pathLst>
                <a:path w="648" h="647" extrusionOk="0">
                  <a:moveTo>
                    <a:pt x="329" y="1"/>
                  </a:moveTo>
                  <a:cubicBezTo>
                    <a:pt x="245" y="1"/>
                    <a:pt x="160" y="32"/>
                    <a:pt x="101" y="95"/>
                  </a:cubicBezTo>
                  <a:cubicBezTo>
                    <a:pt x="43" y="148"/>
                    <a:pt x="1" y="234"/>
                    <a:pt x="1" y="321"/>
                  </a:cubicBezTo>
                  <a:cubicBezTo>
                    <a:pt x="1" y="407"/>
                    <a:pt x="29" y="484"/>
                    <a:pt x="92" y="547"/>
                  </a:cubicBezTo>
                  <a:cubicBezTo>
                    <a:pt x="158" y="613"/>
                    <a:pt x="245" y="647"/>
                    <a:pt x="327" y="647"/>
                  </a:cubicBezTo>
                  <a:cubicBezTo>
                    <a:pt x="404" y="647"/>
                    <a:pt x="490" y="618"/>
                    <a:pt x="557" y="556"/>
                  </a:cubicBezTo>
                  <a:cubicBezTo>
                    <a:pt x="614" y="489"/>
                    <a:pt x="643" y="416"/>
                    <a:pt x="648" y="330"/>
                  </a:cubicBezTo>
                  <a:cubicBezTo>
                    <a:pt x="648" y="244"/>
                    <a:pt x="619" y="157"/>
                    <a:pt x="561" y="100"/>
                  </a:cubicBezTo>
                  <a:cubicBezTo>
                    <a:pt x="503" y="34"/>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20" name="Google Shape;8820;p33"/>
            <p:cNvSpPr/>
            <p:nvPr/>
          </p:nvSpPr>
          <p:spPr>
            <a:xfrm>
              <a:off x="-4544175" y="3807575"/>
              <a:ext cx="16200" cy="16175"/>
            </a:xfrm>
            <a:custGeom>
              <a:avLst/>
              <a:gdLst/>
              <a:ahLst/>
              <a:cxnLst/>
              <a:rect l="l" t="t" r="r" b="b"/>
              <a:pathLst>
                <a:path w="648" h="647" extrusionOk="0">
                  <a:moveTo>
                    <a:pt x="324" y="0"/>
                  </a:moveTo>
                  <a:cubicBezTo>
                    <a:pt x="241" y="0"/>
                    <a:pt x="159" y="31"/>
                    <a:pt x="100" y="95"/>
                  </a:cubicBezTo>
                  <a:cubicBezTo>
                    <a:pt x="34" y="143"/>
                    <a:pt x="0" y="229"/>
                    <a:pt x="0" y="315"/>
                  </a:cubicBezTo>
                  <a:cubicBezTo>
                    <a:pt x="0" y="402"/>
                    <a:pt x="29" y="479"/>
                    <a:pt x="91" y="546"/>
                  </a:cubicBezTo>
                  <a:cubicBezTo>
                    <a:pt x="158" y="614"/>
                    <a:pt x="230" y="647"/>
                    <a:pt x="317" y="647"/>
                  </a:cubicBezTo>
                  <a:cubicBezTo>
                    <a:pt x="403" y="647"/>
                    <a:pt x="490" y="618"/>
                    <a:pt x="547" y="551"/>
                  </a:cubicBezTo>
                  <a:cubicBezTo>
                    <a:pt x="609" y="488"/>
                    <a:pt x="643" y="412"/>
                    <a:pt x="647" y="326"/>
                  </a:cubicBezTo>
                  <a:cubicBezTo>
                    <a:pt x="647" y="239"/>
                    <a:pt x="614" y="153"/>
                    <a:pt x="561" y="100"/>
                  </a:cubicBezTo>
                  <a:cubicBezTo>
                    <a:pt x="498" y="34"/>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21" name="Google Shape;8821;p33"/>
            <p:cNvSpPr/>
            <p:nvPr/>
          </p:nvSpPr>
          <p:spPr>
            <a:xfrm>
              <a:off x="-4512400" y="3840300"/>
              <a:ext cx="16200" cy="16200"/>
            </a:xfrm>
            <a:custGeom>
              <a:avLst/>
              <a:gdLst/>
              <a:ahLst/>
              <a:cxnLst/>
              <a:rect l="l" t="t" r="r" b="b"/>
              <a:pathLst>
                <a:path w="648" h="648" extrusionOk="0">
                  <a:moveTo>
                    <a:pt x="334" y="0"/>
                  </a:moveTo>
                  <a:cubicBezTo>
                    <a:pt x="252" y="0"/>
                    <a:pt x="168" y="31"/>
                    <a:pt x="101" y="96"/>
                  </a:cubicBezTo>
                  <a:cubicBezTo>
                    <a:pt x="38" y="158"/>
                    <a:pt x="5" y="235"/>
                    <a:pt x="0" y="321"/>
                  </a:cubicBezTo>
                  <a:cubicBezTo>
                    <a:pt x="0" y="408"/>
                    <a:pt x="43" y="494"/>
                    <a:pt x="96" y="547"/>
                  </a:cubicBezTo>
                  <a:cubicBezTo>
                    <a:pt x="158" y="614"/>
                    <a:pt x="235" y="647"/>
                    <a:pt x="322" y="647"/>
                  </a:cubicBezTo>
                  <a:cubicBezTo>
                    <a:pt x="408" y="647"/>
                    <a:pt x="494" y="618"/>
                    <a:pt x="557" y="552"/>
                  </a:cubicBezTo>
                  <a:cubicBezTo>
                    <a:pt x="614" y="489"/>
                    <a:pt x="648" y="417"/>
                    <a:pt x="648" y="331"/>
                  </a:cubicBezTo>
                  <a:cubicBezTo>
                    <a:pt x="648" y="244"/>
                    <a:pt x="619" y="168"/>
                    <a:pt x="557" y="91"/>
                  </a:cubicBezTo>
                  <a:cubicBezTo>
                    <a:pt x="497" y="31"/>
                    <a:pt x="416"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22" name="Google Shape;8822;p33"/>
            <p:cNvSpPr/>
            <p:nvPr/>
          </p:nvSpPr>
          <p:spPr>
            <a:xfrm>
              <a:off x="-4480625" y="3873200"/>
              <a:ext cx="16575" cy="16050"/>
            </a:xfrm>
            <a:custGeom>
              <a:avLst/>
              <a:gdLst/>
              <a:ahLst/>
              <a:cxnLst/>
              <a:rect l="l" t="t" r="r" b="b"/>
              <a:pathLst>
                <a:path w="663" h="642" extrusionOk="0">
                  <a:moveTo>
                    <a:pt x="328" y="1"/>
                  </a:moveTo>
                  <a:cubicBezTo>
                    <a:pt x="248" y="1"/>
                    <a:pt x="169" y="30"/>
                    <a:pt x="107" y="90"/>
                  </a:cubicBezTo>
                  <a:cubicBezTo>
                    <a:pt x="49" y="152"/>
                    <a:pt x="5" y="229"/>
                    <a:pt x="5" y="316"/>
                  </a:cubicBezTo>
                  <a:cubicBezTo>
                    <a:pt x="1" y="402"/>
                    <a:pt x="43" y="488"/>
                    <a:pt x="96" y="540"/>
                  </a:cubicBezTo>
                  <a:cubicBezTo>
                    <a:pt x="164" y="608"/>
                    <a:pt x="245" y="642"/>
                    <a:pt x="331" y="642"/>
                  </a:cubicBezTo>
                  <a:cubicBezTo>
                    <a:pt x="336" y="642"/>
                    <a:pt x="342" y="642"/>
                    <a:pt x="347" y="642"/>
                  </a:cubicBezTo>
                  <a:cubicBezTo>
                    <a:pt x="428" y="642"/>
                    <a:pt x="507" y="610"/>
                    <a:pt x="552" y="560"/>
                  </a:cubicBezTo>
                  <a:cubicBezTo>
                    <a:pt x="614" y="498"/>
                    <a:pt x="658" y="420"/>
                    <a:pt x="663" y="325"/>
                  </a:cubicBezTo>
                  <a:cubicBezTo>
                    <a:pt x="663" y="239"/>
                    <a:pt x="619" y="161"/>
                    <a:pt x="567" y="99"/>
                  </a:cubicBezTo>
                  <a:cubicBezTo>
                    <a:pt x="502" y="35"/>
                    <a:pt x="41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23" name="Google Shape;8823;p33"/>
            <p:cNvSpPr/>
            <p:nvPr/>
          </p:nvSpPr>
          <p:spPr>
            <a:xfrm>
              <a:off x="-4448475" y="3906150"/>
              <a:ext cx="16200" cy="15975"/>
            </a:xfrm>
            <a:custGeom>
              <a:avLst/>
              <a:gdLst/>
              <a:ahLst/>
              <a:cxnLst/>
              <a:rect l="l" t="t" r="r" b="b"/>
              <a:pathLst>
                <a:path w="648" h="639" extrusionOk="0">
                  <a:moveTo>
                    <a:pt x="322" y="0"/>
                  </a:moveTo>
                  <a:cubicBezTo>
                    <a:pt x="236" y="0"/>
                    <a:pt x="152" y="31"/>
                    <a:pt x="101" y="86"/>
                  </a:cubicBezTo>
                  <a:cubicBezTo>
                    <a:pt x="39" y="134"/>
                    <a:pt x="5" y="221"/>
                    <a:pt x="1" y="307"/>
                  </a:cubicBezTo>
                  <a:cubicBezTo>
                    <a:pt x="1" y="393"/>
                    <a:pt x="34" y="480"/>
                    <a:pt x="96" y="537"/>
                  </a:cubicBezTo>
                  <a:cubicBezTo>
                    <a:pt x="149" y="604"/>
                    <a:pt x="236" y="633"/>
                    <a:pt x="322" y="639"/>
                  </a:cubicBezTo>
                  <a:cubicBezTo>
                    <a:pt x="408" y="639"/>
                    <a:pt x="484" y="610"/>
                    <a:pt x="548" y="552"/>
                  </a:cubicBezTo>
                  <a:cubicBezTo>
                    <a:pt x="615" y="489"/>
                    <a:pt x="648" y="403"/>
                    <a:pt x="648" y="316"/>
                  </a:cubicBezTo>
                  <a:cubicBezTo>
                    <a:pt x="648" y="230"/>
                    <a:pt x="610" y="143"/>
                    <a:pt x="557" y="101"/>
                  </a:cubicBezTo>
                  <a:cubicBezTo>
                    <a:pt x="497" y="31"/>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24" name="Google Shape;8824;p33"/>
            <p:cNvSpPr/>
            <p:nvPr/>
          </p:nvSpPr>
          <p:spPr>
            <a:xfrm>
              <a:off x="-4416575" y="3938850"/>
              <a:ext cx="16200" cy="16250"/>
            </a:xfrm>
            <a:custGeom>
              <a:avLst/>
              <a:gdLst/>
              <a:ahLst/>
              <a:cxnLst/>
              <a:rect l="l" t="t" r="r" b="b"/>
              <a:pathLst>
                <a:path w="648" h="650" extrusionOk="0">
                  <a:moveTo>
                    <a:pt x="324" y="1"/>
                  </a:moveTo>
                  <a:cubicBezTo>
                    <a:pt x="242" y="1"/>
                    <a:pt x="160" y="30"/>
                    <a:pt x="101" y="88"/>
                  </a:cubicBezTo>
                  <a:cubicBezTo>
                    <a:pt x="34" y="150"/>
                    <a:pt x="1" y="237"/>
                    <a:pt x="1" y="314"/>
                  </a:cubicBezTo>
                  <a:cubicBezTo>
                    <a:pt x="1" y="410"/>
                    <a:pt x="29" y="487"/>
                    <a:pt x="92" y="540"/>
                  </a:cubicBezTo>
                  <a:cubicBezTo>
                    <a:pt x="149" y="606"/>
                    <a:pt x="231" y="649"/>
                    <a:pt x="317" y="649"/>
                  </a:cubicBezTo>
                  <a:cubicBezTo>
                    <a:pt x="404" y="649"/>
                    <a:pt x="490" y="611"/>
                    <a:pt x="548" y="558"/>
                  </a:cubicBezTo>
                  <a:cubicBezTo>
                    <a:pt x="610" y="491"/>
                    <a:pt x="643" y="410"/>
                    <a:pt x="648" y="323"/>
                  </a:cubicBezTo>
                  <a:cubicBezTo>
                    <a:pt x="648" y="246"/>
                    <a:pt x="614" y="160"/>
                    <a:pt x="552" y="93"/>
                  </a:cubicBezTo>
                  <a:cubicBezTo>
                    <a:pt x="494" y="32"/>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25" name="Google Shape;8825;p33"/>
            <p:cNvSpPr/>
            <p:nvPr/>
          </p:nvSpPr>
          <p:spPr>
            <a:xfrm>
              <a:off x="-4384800" y="3971775"/>
              <a:ext cx="16250" cy="16075"/>
            </a:xfrm>
            <a:custGeom>
              <a:avLst/>
              <a:gdLst/>
              <a:ahLst/>
              <a:cxnLst/>
              <a:rect l="l" t="t" r="r" b="b"/>
              <a:pathLst>
                <a:path w="650" h="643" extrusionOk="0">
                  <a:moveTo>
                    <a:pt x="327" y="0"/>
                  </a:moveTo>
                  <a:cubicBezTo>
                    <a:pt x="242" y="0"/>
                    <a:pt x="161" y="29"/>
                    <a:pt x="111" y="80"/>
                  </a:cubicBezTo>
                  <a:cubicBezTo>
                    <a:pt x="49" y="144"/>
                    <a:pt x="6" y="230"/>
                    <a:pt x="1" y="317"/>
                  </a:cubicBezTo>
                  <a:cubicBezTo>
                    <a:pt x="1" y="403"/>
                    <a:pt x="34" y="479"/>
                    <a:pt x="96" y="547"/>
                  </a:cubicBezTo>
                  <a:cubicBezTo>
                    <a:pt x="160" y="609"/>
                    <a:pt x="236" y="642"/>
                    <a:pt x="322" y="642"/>
                  </a:cubicBezTo>
                  <a:cubicBezTo>
                    <a:pt x="327" y="643"/>
                    <a:pt x="333" y="643"/>
                    <a:pt x="338" y="643"/>
                  </a:cubicBezTo>
                  <a:cubicBezTo>
                    <a:pt x="419" y="643"/>
                    <a:pt x="498" y="610"/>
                    <a:pt x="548" y="551"/>
                  </a:cubicBezTo>
                  <a:cubicBezTo>
                    <a:pt x="615" y="489"/>
                    <a:pt x="649" y="412"/>
                    <a:pt x="649" y="326"/>
                  </a:cubicBezTo>
                  <a:cubicBezTo>
                    <a:pt x="649" y="239"/>
                    <a:pt x="620" y="153"/>
                    <a:pt x="567" y="100"/>
                  </a:cubicBezTo>
                  <a:cubicBezTo>
                    <a:pt x="506"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26" name="Google Shape;8826;p33"/>
            <p:cNvSpPr/>
            <p:nvPr/>
          </p:nvSpPr>
          <p:spPr>
            <a:xfrm>
              <a:off x="-4352900" y="4004600"/>
              <a:ext cx="16250" cy="16125"/>
            </a:xfrm>
            <a:custGeom>
              <a:avLst/>
              <a:gdLst/>
              <a:ahLst/>
              <a:cxnLst/>
              <a:rect l="l" t="t" r="r" b="b"/>
              <a:pathLst>
                <a:path w="650" h="645" extrusionOk="0">
                  <a:moveTo>
                    <a:pt x="326" y="0"/>
                  </a:moveTo>
                  <a:cubicBezTo>
                    <a:pt x="239" y="0"/>
                    <a:pt x="154" y="30"/>
                    <a:pt x="102" y="87"/>
                  </a:cubicBezTo>
                  <a:cubicBezTo>
                    <a:pt x="45" y="145"/>
                    <a:pt x="1" y="231"/>
                    <a:pt x="1" y="317"/>
                  </a:cubicBezTo>
                  <a:cubicBezTo>
                    <a:pt x="1" y="404"/>
                    <a:pt x="30" y="476"/>
                    <a:pt x="93" y="543"/>
                  </a:cubicBezTo>
                  <a:cubicBezTo>
                    <a:pt x="155" y="610"/>
                    <a:pt x="241" y="639"/>
                    <a:pt x="328" y="644"/>
                  </a:cubicBezTo>
                  <a:cubicBezTo>
                    <a:pt x="414" y="644"/>
                    <a:pt x="490" y="616"/>
                    <a:pt x="558" y="548"/>
                  </a:cubicBezTo>
                  <a:cubicBezTo>
                    <a:pt x="611" y="495"/>
                    <a:pt x="644" y="408"/>
                    <a:pt x="644" y="328"/>
                  </a:cubicBezTo>
                  <a:cubicBezTo>
                    <a:pt x="649" y="241"/>
                    <a:pt x="616" y="149"/>
                    <a:pt x="563" y="97"/>
                  </a:cubicBezTo>
                  <a:cubicBezTo>
                    <a:pt x="504" y="32"/>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27" name="Google Shape;8827;p33"/>
            <p:cNvSpPr/>
            <p:nvPr/>
          </p:nvSpPr>
          <p:spPr>
            <a:xfrm>
              <a:off x="-4542175" y="3645750"/>
              <a:ext cx="16250" cy="16200"/>
            </a:xfrm>
            <a:custGeom>
              <a:avLst/>
              <a:gdLst/>
              <a:ahLst/>
              <a:cxnLst/>
              <a:rect l="l" t="t" r="r" b="b"/>
              <a:pathLst>
                <a:path w="650" h="648" extrusionOk="0">
                  <a:moveTo>
                    <a:pt x="323" y="1"/>
                  </a:moveTo>
                  <a:cubicBezTo>
                    <a:pt x="238" y="1"/>
                    <a:pt x="156" y="30"/>
                    <a:pt x="102" y="81"/>
                  </a:cubicBezTo>
                  <a:cubicBezTo>
                    <a:pt x="40" y="144"/>
                    <a:pt x="7" y="231"/>
                    <a:pt x="1" y="317"/>
                  </a:cubicBezTo>
                  <a:cubicBezTo>
                    <a:pt x="1" y="393"/>
                    <a:pt x="35" y="479"/>
                    <a:pt x="97" y="547"/>
                  </a:cubicBezTo>
                  <a:cubicBezTo>
                    <a:pt x="160" y="609"/>
                    <a:pt x="246" y="647"/>
                    <a:pt x="323" y="647"/>
                  </a:cubicBezTo>
                  <a:cubicBezTo>
                    <a:pt x="410" y="647"/>
                    <a:pt x="496" y="605"/>
                    <a:pt x="548" y="552"/>
                  </a:cubicBezTo>
                  <a:cubicBezTo>
                    <a:pt x="616" y="490"/>
                    <a:pt x="649" y="413"/>
                    <a:pt x="649" y="326"/>
                  </a:cubicBezTo>
                  <a:cubicBezTo>
                    <a:pt x="649" y="231"/>
                    <a:pt x="620" y="153"/>
                    <a:pt x="567" y="100"/>
                  </a:cubicBezTo>
                  <a:cubicBezTo>
                    <a:pt x="502" y="32"/>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28" name="Google Shape;8828;p33"/>
            <p:cNvSpPr/>
            <p:nvPr/>
          </p:nvSpPr>
          <p:spPr>
            <a:xfrm>
              <a:off x="-4510350" y="3678500"/>
              <a:ext cx="16300" cy="16200"/>
            </a:xfrm>
            <a:custGeom>
              <a:avLst/>
              <a:gdLst/>
              <a:ahLst/>
              <a:cxnLst/>
              <a:rect l="l" t="t" r="r" b="b"/>
              <a:pathLst>
                <a:path w="652" h="648" extrusionOk="0">
                  <a:moveTo>
                    <a:pt x="332" y="1"/>
                  </a:moveTo>
                  <a:cubicBezTo>
                    <a:pt x="251" y="1"/>
                    <a:pt x="169" y="32"/>
                    <a:pt x="105" y="95"/>
                  </a:cubicBezTo>
                  <a:cubicBezTo>
                    <a:pt x="38" y="158"/>
                    <a:pt x="5" y="234"/>
                    <a:pt x="5" y="321"/>
                  </a:cubicBezTo>
                  <a:cubicBezTo>
                    <a:pt x="0" y="407"/>
                    <a:pt x="34" y="480"/>
                    <a:pt x="96" y="546"/>
                  </a:cubicBezTo>
                  <a:cubicBezTo>
                    <a:pt x="163" y="613"/>
                    <a:pt x="235" y="648"/>
                    <a:pt x="321" y="648"/>
                  </a:cubicBezTo>
                  <a:cubicBezTo>
                    <a:pt x="417" y="648"/>
                    <a:pt x="494" y="619"/>
                    <a:pt x="552" y="551"/>
                  </a:cubicBezTo>
                  <a:cubicBezTo>
                    <a:pt x="614" y="498"/>
                    <a:pt x="647" y="418"/>
                    <a:pt x="652" y="331"/>
                  </a:cubicBezTo>
                  <a:cubicBezTo>
                    <a:pt x="652" y="245"/>
                    <a:pt x="618" y="158"/>
                    <a:pt x="566" y="101"/>
                  </a:cubicBezTo>
                  <a:cubicBezTo>
                    <a:pt x="502" y="35"/>
                    <a:pt x="417"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29" name="Google Shape;8829;p33"/>
            <p:cNvSpPr/>
            <p:nvPr/>
          </p:nvSpPr>
          <p:spPr>
            <a:xfrm>
              <a:off x="-4478225" y="3711400"/>
              <a:ext cx="15975" cy="16050"/>
            </a:xfrm>
            <a:custGeom>
              <a:avLst/>
              <a:gdLst/>
              <a:ahLst/>
              <a:cxnLst/>
              <a:rect l="l" t="t" r="r" b="b"/>
              <a:pathLst>
                <a:path w="639" h="642" extrusionOk="0">
                  <a:moveTo>
                    <a:pt x="323" y="0"/>
                  </a:moveTo>
                  <a:cubicBezTo>
                    <a:pt x="234" y="0"/>
                    <a:pt x="147" y="31"/>
                    <a:pt x="91" y="90"/>
                  </a:cubicBezTo>
                  <a:cubicBezTo>
                    <a:pt x="39" y="142"/>
                    <a:pt x="5" y="229"/>
                    <a:pt x="0" y="315"/>
                  </a:cubicBezTo>
                  <a:cubicBezTo>
                    <a:pt x="0" y="402"/>
                    <a:pt x="34" y="478"/>
                    <a:pt x="97" y="555"/>
                  </a:cubicBezTo>
                  <a:cubicBezTo>
                    <a:pt x="159" y="608"/>
                    <a:pt x="235" y="641"/>
                    <a:pt x="321" y="641"/>
                  </a:cubicBezTo>
                  <a:cubicBezTo>
                    <a:pt x="327" y="641"/>
                    <a:pt x="332" y="641"/>
                    <a:pt x="337" y="641"/>
                  </a:cubicBezTo>
                  <a:cubicBezTo>
                    <a:pt x="417" y="641"/>
                    <a:pt x="489" y="608"/>
                    <a:pt x="547" y="550"/>
                  </a:cubicBezTo>
                  <a:cubicBezTo>
                    <a:pt x="605" y="497"/>
                    <a:pt x="638" y="411"/>
                    <a:pt x="638" y="324"/>
                  </a:cubicBezTo>
                  <a:cubicBezTo>
                    <a:pt x="638" y="238"/>
                    <a:pt x="609" y="152"/>
                    <a:pt x="558" y="94"/>
                  </a:cubicBezTo>
                  <a:cubicBezTo>
                    <a:pt x="498" y="30"/>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30" name="Google Shape;8830;p33"/>
            <p:cNvSpPr/>
            <p:nvPr/>
          </p:nvSpPr>
          <p:spPr>
            <a:xfrm>
              <a:off x="-4446300" y="3744200"/>
              <a:ext cx="16200" cy="16125"/>
            </a:xfrm>
            <a:custGeom>
              <a:avLst/>
              <a:gdLst/>
              <a:ahLst/>
              <a:cxnLst/>
              <a:rect l="l" t="t" r="r" b="b"/>
              <a:pathLst>
                <a:path w="648" h="645" extrusionOk="0">
                  <a:moveTo>
                    <a:pt x="318" y="0"/>
                  </a:moveTo>
                  <a:cubicBezTo>
                    <a:pt x="238" y="0"/>
                    <a:pt x="157" y="28"/>
                    <a:pt x="91" y="87"/>
                  </a:cubicBezTo>
                  <a:cubicBezTo>
                    <a:pt x="34" y="155"/>
                    <a:pt x="0" y="226"/>
                    <a:pt x="0" y="312"/>
                  </a:cubicBezTo>
                  <a:cubicBezTo>
                    <a:pt x="0" y="399"/>
                    <a:pt x="29" y="485"/>
                    <a:pt x="91" y="543"/>
                  </a:cubicBezTo>
                  <a:cubicBezTo>
                    <a:pt x="149" y="605"/>
                    <a:pt x="230" y="639"/>
                    <a:pt x="317" y="644"/>
                  </a:cubicBezTo>
                  <a:cubicBezTo>
                    <a:pt x="403" y="644"/>
                    <a:pt x="490" y="611"/>
                    <a:pt x="532" y="558"/>
                  </a:cubicBezTo>
                  <a:cubicBezTo>
                    <a:pt x="599" y="496"/>
                    <a:pt x="643" y="418"/>
                    <a:pt x="647" y="323"/>
                  </a:cubicBezTo>
                  <a:cubicBezTo>
                    <a:pt x="647" y="236"/>
                    <a:pt x="614" y="150"/>
                    <a:pt x="552" y="97"/>
                  </a:cubicBezTo>
                  <a:cubicBezTo>
                    <a:pt x="491" y="34"/>
                    <a:pt x="406"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31" name="Google Shape;8831;p33"/>
            <p:cNvSpPr/>
            <p:nvPr/>
          </p:nvSpPr>
          <p:spPr>
            <a:xfrm>
              <a:off x="-4414525" y="3777100"/>
              <a:ext cx="16200" cy="16200"/>
            </a:xfrm>
            <a:custGeom>
              <a:avLst/>
              <a:gdLst/>
              <a:ahLst/>
              <a:cxnLst/>
              <a:rect l="l" t="t" r="r" b="b"/>
              <a:pathLst>
                <a:path w="648" h="648" extrusionOk="0">
                  <a:moveTo>
                    <a:pt x="322" y="1"/>
                  </a:moveTo>
                  <a:cubicBezTo>
                    <a:pt x="239" y="1"/>
                    <a:pt x="155" y="32"/>
                    <a:pt x="91" y="95"/>
                  </a:cubicBezTo>
                  <a:cubicBezTo>
                    <a:pt x="38" y="148"/>
                    <a:pt x="5" y="234"/>
                    <a:pt x="0" y="321"/>
                  </a:cubicBezTo>
                  <a:cubicBezTo>
                    <a:pt x="0" y="398"/>
                    <a:pt x="34" y="469"/>
                    <a:pt x="96" y="546"/>
                  </a:cubicBezTo>
                  <a:cubicBezTo>
                    <a:pt x="149" y="604"/>
                    <a:pt x="235" y="648"/>
                    <a:pt x="322" y="648"/>
                  </a:cubicBezTo>
                  <a:cubicBezTo>
                    <a:pt x="408" y="648"/>
                    <a:pt x="494" y="609"/>
                    <a:pt x="547" y="551"/>
                  </a:cubicBezTo>
                  <a:cubicBezTo>
                    <a:pt x="614" y="489"/>
                    <a:pt x="648" y="407"/>
                    <a:pt x="648" y="331"/>
                  </a:cubicBezTo>
                  <a:cubicBezTo>
                    <a:pt x="648" y="245"/>
                    <a:pt x="619" y="158"/>
                    <a:pt x="552" y="101"/>
                  </a:cubicBezTo>
                  <a:cubicBezTo>
                    <a:pt x="493" y="34"/>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32" name="Google Shape;8832;p33"/>
            <p:cNvSpPr/>
            <p:nvPr/>
          </p:nvSpPr>
          <p:spPr>
            <a:xfrm>
              <a:off x="-4382625" y="3809925"/>
              <a:ext cx="16225" cy="16125"/>
            </a:xfrm>
            <a:custGeom>
              <a:avLst/>
              <a:gdLst/>
              <a:ahLst/>
              <a:cxnLst/>
              <a:rect l="l" t="t" r="r" b="b"/>
              <a:pathLst>
                <a:path w="649" h="645" extrusionOk="0">
                  <a:moveTo>
                    <a:pt x="325" y="0"/>
                  </a:moveTo>
                  <a:cubicBezTo>
                    <a:pt x="242" y="0"/>
                    <a:pt x="160" y="31"/>
                    <a:pt x="102" y="92"/>
                  </a:cubicBezTo>
                  <a:cubicBezTo>
                    <a:pt x="34" y="145"/>
                    <a:pt x="0" y="232"/>
                    <a:pt x="0" y="318"/>
                  </a:cubicBezTo>
                  <a:cubicBezTo>
                    <a:pt x="0" y="404"/>
                    <a:pt x="29" y="480"/>
                    <a:pt x="91" y="548"/>
                  </a:cubicBezTo>
                  <a:cubicBezTo>
                    <a:pt x="153" y="611"/>
                    <a:pt x="231" y="644"/>
                    <a:pt x="317" y="644"/>
                  </a:cubicBezTo>
                  <a:cubicBezTo>
                    <a:pt x="322" y="644"/>
                    <a:pt x="327" y="644"/>
                    <a:pt x="333" y="644"/>
                  </a:cubicBezTo>
                  <a:cubicBezTo>
                    <a:pt x="414" y="644"/>
                    <a:pt x="493" y="611"/>
                    <a:pt x="547" y="553"/>
                  </a:cubicBezTo>
                  <a:cubicBezTo>
                    <a:pt x="609" y="491"/>
                    <a:pt x="643" y="414"/>
                    <a:pt x="643" y="327"/>
                  </a:cubicBezTo>
                  <a:cubicBezTo>
                    <a:pt x="649" y="241"/>
                    <a:pt x="614" y="155"/>
                    <a:pt x="562" y="102"/>
                  </a:cubicBezTo>
                  <a:cubicBezTo>
                    <a:pt x="498" y="34"/>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33" name="Google Shape;8833;p33"/>
            <p:cNvSpPr/>
            <p:nvPr/>
          </p:nvSpPr>
          <p:spPr>
            <a:xfrm>
              <a:off x="-4350850" y="3842700"/>
              <a:ext cx="16225" cy="16200"/>
            </a:xfrm>
            <a:custGeom>
              <a:avLst/>
              <a:gdLst/>
              <a:ahLst/>
              <a:cxnLst/>
              <a:rect l="l" t="t" r="r" b="b"/>
              <a:pathLst>
                <a:path w="649" h="648" extrusionOk="0">
                  <a:moveTo>
                    <a:pt x="327" y="0"/>
                  </a:moveTo>
                  <a:cubicBezTo>
                    <a:pt x="243" y="0"/>
                    <a:pt x="160" y="30"/>
                    <a:pt x="102" y="91"/>
                  </a:cubicBezTo>
                  <a:cubicBezTo>
                    <a:pt x="49" y="148"/>
                    <a:pt x="5" y="235"/>
                    <a:pt x="1" y="316"/>
                  </a:cubicBezTo>
                  <a:cubicBezTo>
                    <a:pt x="1" y="403"/>
                    <a:pt x="29" y="480"/>
                    <a:pt x="97" y="547"/>
                  </a:cubicBezTo>
                  <a:cubicBezTo>
                    <a:pt x="159" y="609"/>
                    <a:pt x="246" y="643"/>
                    <a:pt x="322" y="648"/>
                  </a:cubicBezTo>
                  <a:cubicBezTo>
                    <a:pt x="408" y="648"/>
                    <a:pt x="495" y="615"/>
                    <a:pt x="558" y="551"/>
                  </a:cubicBezTo>
                  <a:cubicBezTo>
                    <a:pt x="615" y="489"/>
                    <a:pt x="649" y="413"/>
                    <a:pt x="649" y="327"/>
                  </a:cubicBezTo>
                  <a:cubicBezTo>
                    <a:pt x="649" y="240"/>
                    <a:pt x="620" y="154"/>
                    <a:pt x="567" y="101"/>
                  </a:cubicBezTo>
                  <a:cubicBezTo>
                    <a:pt x="505" y="34"/>
                    <a:pt x="416"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34" name="Google Shape;8834;p33"/>
            <p:cNvSpPr/>
            <p:nvPr/>
          </p:nvSpPr>
          <p:spPr>
            <a:xfrm>
              <a:off x="-4319075" y="3875525"/>
              <a:ext cx="16575" cy="16125"/>
            </a:xfrm>
            <a:custGeom>
              <a:avLst/>
              <a:gdLst/>
              <a:ahLst/>
              <a:cxnLst/>
              <a:rect l="l" t="t" r="r" b="b"/>
              <a:pathLst>
                <a:path w="663" h="645" extrusionOk="0">
                  <a:moveTo>
                    <a:pt x="342" y="0"/>
                  </a:moveTo>
                  <a:cubicBezTo>
                    <a:pt x="258" y="0"/>
                    <a:pt x="173" y="32"/>
                    <a:pt x="107" y="93"/>
                  </a:cubicBezTo>
                  <a:cubicBezTo>
                    <a:pt x="49" y="155"/>
                    <a:pt x="7" y="232"/>
                    <a:pt x="7" y="318"/>
                  </a:cubicBezTo>
                  <a:cubicBezTo>
                    <a:pt x="1" y="405"/>
                    <a:pt x="45" y="491"/>
                    <a:pt x="97" y="544"/>
                  </a:cubicBezTo>
                  <a:cubicBezTo>
                    <a:pt x="160" y="611"/>
                    <a:pt x="237" y="644"/>
                    <a:pt x="332" y="644"/>
                  </a:cubicBezTo>
                  <a:cubicBezTo>
                    <a:pt x="419" y="644"/>
                    <a:pt x="496" y="615"/>
                    <a:pt x="563" y="549"/>
                  </a:cubicBezTo>
                  <a:cubicBezTo>
                    <a:pt x="625" y="496"/>
                    <a:pt x="658" y="414"/>
                    <a:pt x="663" y="327"/>
                  </a:cubicBezTo>
                  <a:cubicBezTo>
                    <a:pt x="663" y="241"/>
                    <a:pt x="629" y="165"/>
                    <a:pt x="567" y="88"/>
                  </a:cubicBezTo>
                  <a:cubicBezTo>
                    <a:pt x="504" y="29"/>
                    <a:pt x="423"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35" name="Google Shape;8835;p33"/>
            <p:cNvSpPr/>
            <p:nvPr/>
          </p:nvSpPr>
          <p:spPr>
            <a:xfrm>
              <a:off x="-4286925" y="3908550"/>
              <a:ext cx="16250" cy="15850"/>
            </a:xfrm>
            <a:custGeom>
              <a:avLst/>
              <a:gdLst/>
              <a:ahLst/>
              <a:cxnLst/>
              <a:rect l="l" t="t" r="r" b="b"/>
              <a:pathLst>
                <a:path w="650" h="634" extrusionOk="0">
                  <a:moveTo>
                    <a:pt x="322" y="0"/>
                  </a:moveTo>
                  <a:cubicBezTo>
                    <a:pt x="236" y="0"/>
                    <a:pt x="152" y="29"/>
                    <a:pt x="102" y="82"/>
                  </a:cubicBezTo>
                  <a:cubicBezTo>
                    <a:pt x="39" y="134"/>
                    <a:pt x="1" y="220"/>
                    <a:pt x="1" y="307"/>
                  </a:cubicBezTo>
                  <a:cubicBezTo>
                    <a:pt x="1" y="393"/>
                    <a:pt x="30" y="479"/>
                    <a:pt x="83" y="532"/>
                  </a:cubicBezTo>
                  <a:cubicBezTo>
                    <a:pt x="150" y="600"/>
                    <a:pt x="236" y="634"/>
                    <a:pt x="322" y="634"/>
                  </a:cubicBezTo>
                  <a:cubicBezTo>
                    <a:pt x="328" y="634"/>
                    <a:pt x="333" y="634"/>
                    <a:pt x="338" y="634"/>
                  </a:cubicBezTo>
                  <a:cubicBezTo>
                    <a:pt x="417" y="634"/>
                    <a:pt x="485" y="601"/>
                    <a:pt x="548" y="543"/>
                  </a:cubicBezTo>
                  <a:cubicBezTo>
                    <a:pt x="615" y="490"/>
                    <a:pt x="649" y="403"/>
                    <a:pt x="649" y="317"/>
                  </a:cubicBezTo>
                  <a:cubicBezTo>
                    <a:pt x="649" y="231"/>
                    <a:pt x="610" y="144"/>
                    <a:pt x="557" y="91"/>
                  </a:cubicBezTo>
                  <a:cubicBezTo>
                    <a:pt x="497" y="29"/>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36" name="Google Shape;8836;p33"/>
            <p:cNvSpPr/>
            <p:nvPr/>
          </p:nvSpPr>
          <p:spPr>
            <a:xfrm>
              <a:off x="-4255125" y="3941350"/>
              <a:ext cx="16350" cy="15900"/>
            </a:xfrm>
            <a:custGeom>
              <a:avLst/>
              <a:gdLst/>
              <a:ahLst/>
              <a:cxnLst/>
              <a:rect l="l" t="t" r="r" b="b"/>
              <a:pathLst>
                <a:path w="654" h="636" extrusionOk="0">
                  <a:moveTo>
                    <a:pt x="316" y="0"/>
                  </a:moveTo>
                  <a:cubicBezTo>
                    <a:pt x="233" y="0"/>
                    <a:pt x="152" y="28"/>
                    <a:pt x="106" y="79"/>
                  </a:cubicBezTo>
                  <a:cubicBezTo>
                    <a:pt x="39" y="132"/>
                    <a:pt x="5" y="219"/>
                    <a:pt x="5" y="314"/>
                  </a:cubicBezTo>
                  <a:cubicBezTo>
                    <a:pt x="0" y="391"/>
                    <a:pt x="34" y="478"/>
                    <a:pt x="97" y="535"/>
                  </a:cubicBezTo>
                  <a:cubicBezTo>
                    <a:pt x="149" y="597"/>
                    <a:pt x="235" y="631"/>
                    <a:pt x="321" y="635"/>
                  </a:cubicBezTo>
                  <a:cubicBezTo>
                    <a:pt x="408" y="635"/>
                    <a:pt x="494" y="602"/>
                    <a:pt x="547" y="549"/>
                  </a:cubicBezTo>
                  <a:cubicBezTo>
                    <a:pt x="615" y="487"/>
                    <a:pt x="648" y="400"/>
                    <a:pt x="648" y="324"/>
                  </a:cubicBezTo>
                  <a:cubicBezTo>
                    <a:pt x="653" y="238"/>
                    <a:pt x="620" y="152"/>
                    <a:pt x="558" y="99"/>
                  </a:cubicBezTo>
                  <a:cubicBezTo>
                    <a:pt x="498" y="32"/>
                    <a:pt x="405"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37" name="Google Shape;8837;p33"/>
            <p:cNvSpPr/>
            <p:nvPr/>
          </p:nvSpPr>
          <p:spPr>
            <a:xfrm>
              <a:off x="-4223200" y="3974175"/>
              <a:ext cx="16200" cy="16050"/>
            </a:xfrm>
            <a:custGeom>
              <a:avLst/>
              <a:gdLst/>
              <a:ahLst/>
              <a:cxnLst/>
              <a:rect l="l" t="t" r="r" b="b"/>
              <a:pathLst>
                <a:path w="648" h="642" extrusionOk="0">
                  <a:moveTo>
                    <a:pt x="325" y="0"/>
                  </a:moveTo>
                  <a:cubicBezTo>
                    <a:pt x="240" y="0"/>
                    <a:pt x="160" y="29"/>
                    <a:pt x="110" y="81"/>
                  </a:cubicBezTo>
                  <a:cubicBezTo>
                    <a:pt x="47" y="143"/>
                    <a:pt x="0" y="215"/>
                    <a:pt x="0" y="316"/>
                  </a:cubicBezTo>
                  <a:cubicBezTo>
                    <a:pt x="0" y="402"/>
                    <a:pt x="43" y="489"/>
                    <a:pt x="96" y="542"/>
                  </a:cubicBezTo>
                  <a:cubicBezTo>
                    <a:pt x="158" y="609"/>
                    <a:pt x="230" y="642"/>
                    <a:pt x="317" y="642"/>
                  </a:cubicBezTo>
                  <a:cubicBezTo>
                    <a:pt x="403" y="642"/>
                    <a:pt x="479" y="613"/>
                    <a:pt x="556" y="551"/>
                  </a:cubicBezTo>
                  <a:cubicBezTo>
                    <a:pt x="614" y="484"/>
                    <a:pt x="647" y="398"/>
                    <a:pt x="647" y="325"/>
                  </a:cubicBezTo>
                  <a:cubicBezTo>
                    <a:pt x="647" y="239"/>
                    <a:pt x="619" y="153"/>
                    <a:pt x="566" y="95"/>
                  </a:cubicBezTo>
                  <a:cubicBezTo>
                    <a:pt x="500" y="30"/>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38" name="Google Shape;8838;p33"/>
            <p:cNvSpPr/>
            <p:nvPr/>
          </p:nvSpPr>
          <p:spPr>
            <a:xfrm>
              <a:off x="-4191425" y="4006925"/>
              <a:ext cx="16200" cy="16075"/>
            </a:xfrm>
            <a:custGeom>
              <a:avLst/>
              <a:gdLst/>
              <a:ahLst/>
              <a:cxnLst/>
              <a:rect l="l" t="t" r="r" b="b"/>
              <a:pathLst>
                <a:path w="648" h="643" extrusionOk="0">
                  <a:moveTo>
                    <a:pt x="328" y="0"/>
                  </a:moveTo>
                  <a:cubicBezTo>
                    <a:pt x="244" y="0"/>
                    <a:pt x="162" y="29"/>
                    <a:pt x="116" y="80"/>
                  </a:cubicBezTo>
                  <a:cubicBezTo>
                    <a:pt x="48" y="143"/>
                    <a:pt x="5" y="229"/>
                    <a:pt x="5" y="315"/>
                  </a:cubicBezTo>
                  <a:cubicBezTo>
                    <a:pt x="0" y="402"/>
                    <a:pt x="34" y="488"/>
                    <a:pt x="96" y="541"/>
                  </a:cubicBezTo>
                  <a:cubicBezTo>
                    <a:pt x="158" y="609"/>
                    <a:pt x="245" y="642"/>
                    <a:pt x="331" y="642"/>
                  </a:cubicBezTo>
                  <a:cubicBezTo>
                    <a:pt x="408" y="642"/>
                    <a:pt x="494" y="614"/>
                    <a:pt x="547" y="551"/>
                  </a:cubicBezTo>
                  <a:cubicBezTo>
                    <a:pt x="614" y="498"/>
                    <a:pt x="648" y="412"/>
                    <a:pt x="648" y="326"/>
                  </a:cubicBezTo>
                  <a:cubicBezTo>
                    <a:pt x="648" y="239"/>
                    <a:pt x="619" y="153"/>
                    <a:pt x="566" y="100"/>
                  </a:cubicBezTo>
                  <a:cubicBezTo>
                    <a:pt x="507" y="31"/>
                    <a:pt x="416"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39" name="Google Shape;8839;p33"/>
            <p:cNvSpPr/>
            <p:nvPr/>
          </p:nvSpPr>
          <p:spPr>
            <a:xfrm>
              <a:off x="-4540125" y="3483900"/>
              <a:ext cx="16350" cy="16125"/>
            </a:xfrm>
            <a:custGeom>
              <a:avLst/>
              <a:gdLst/>
              <a:ahLst/>
              <a:cxnLst/>
              <a:rect l="l" t="t" r="r" b="b"/>
              <a:pathLst>
                <a:path w="654" h="645" extrusionOk="0">
                  <a:moveTo>
                    <a:pt x="334" y="1"/>
                  </a:moveTo>
                  <a:cubicBezTo>
                    <a:pt x="250" y="1"/>
                    <a:pt x="165" y="32"/>
                    <a:pt x="106" y="93"/>
                  </a:cubicBezTo>
                  <a:cubicBezTo>
                    <a:pt x="40" y="146"/>
                    <a:pt x="5" y="232"/>
                    <a:pt x="5" y="318"/>
                  </a:cubicBezTo>
                  <a:cubicBezTo>
                    <a:pt x="1" y="405"/>
                    <a:pt x="34" y="481"/>
                    <a:pt x="97" y="549"/>
                  </a:cubicBezTo>
                  <a:cubicBezTo>
                    <a:pt x="149" y="602"/>
                    <a:pt x="235" y="644"/>
                    <a:pt x="322" y="644"/>
                  </a:cubicBezTo>
                  <a:cubicBezTo>
                    <a:pt x="326" y="645"/>
                    <a:pt x="330" y="645"/>
                    <a:pt x="335" y="645"/>
                  </a:cubicBezTo>
                  <a:cubicBezTo>
                    <a:pt x="417" y="645"/>
                    <a:pt x="497" y="604"/>
                    <a:pt x="552" y="553"/>
                  </a:cubicBezTo>
                  <a:cubicBezTo>
                    <a:pt x="615" y="500"/>
                    <a:pt x="649" y="414"/>
                    <a:pt x="649" y="328"/>
                  </a:cubicBezTo>
                  <a:cubicBezTo>
                    <a:pt x="653" y="241"/>
                    <a:pt x="620" y="155"/>
                    <a:pt x="567" y="102"/>
                  </a:cubicBezTo>
                  <a:cubicBezTo>
                    <a:pt x="508" y="34"/>
                    <a:pt x="42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40" name="Google Shape;8840;p33"/>
            <p:cNvSpPr/>
            <p:nvPr/>
          </p:nvSpPr>
          <p:spPr>
            <a:xfrm>
              <a:off x="-4508200" y="3516750"/>
              <a:ext cx="16200" cy="16150"/>
            </a:xfrm>
            <a:custGeom>
              <a:avLst/>
              <a:gdLst/>
              <a:ahLst/>
              <a:cxnLst/>
              <a:rect l="l" t="t" r="r" b="b"/>
              <a:pathLst>
                <a:path w="648" h="646" extrusionOk="0">
                  <a:moveTo>
                    <a:pt x="333" y="1"/>
                  </a:moveTo>
                  <a:cubicBezTo>
                    <a:pt x="248" y="1"/>
                    <a:pt x="162" y="32"/>
                    <a:pt x="101" y="94"/>
                  </a:cubicBezTo>
                  <a:cubicBezTo>
                    <a:pt x="34" y="146"/>
                    <a:pt x="1" y="232"/>
                    <a:pt x="1" y="314"/>
                  </a:cubicBezTo>
                  <a:cubicBezTo>
                    <a:pt x="1" y="400"/>
                    <a:pt x="43" y="486"/>
                    <a:pt x="96" y="535"/>
                  </a:cubicBezTo>
                  <a:cubicBezTo>
                    <a:pt x="149" y="597"/>
                    <a:pt x="235" y="645"/>
                    <a:pt x="317" y="645"/>
                  </a:cubicBezTo>
                  <a:cubicBezTo>
                    <a:pt x="417" y="645"/>
                    <a:pt x="494" y="617"/>
                    <a:pt x="547" y="549"/>
                  </a:cubicBezTo>
                  <a:cubicBezTo>
                    <a:pt x="614" y="486"/>
                    <a:pt x="648" y="410"/>
                    <a:pt x="648" y="324"/>
                  </a:cubicBezTo>
                  <a:cubicBezTo>
                    <a:pt x="648" y="242"/>
                    <a:pt x="619" y="165"/>
                    <a:pt x="552" y="88"/>
                  </a:cubicBezTo>
                  <a:cubicBezTo>
                    <a:pt x="496" y="29"/>
                    <a:pt x="415"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41" name="Google Shape;8841;p33"/>
            <p:cNvSpPr/>
            <p:nvPr/>
          </p:nvSpPr>
          <p:spPr>
            <a:xfrm>
              <a:off x="-4476425" y="3549575"/>
              <a:ext cx="16575" cy="16050"/>
            </a:xfrm>
            <a:custGeom>
              <a:avLst/>
              <a:gdLst/>
              <a:ahLst/>
              <a:cxnLst/>
              <a:rect l="l" t="t" r="r" b="b"/>
              <a:pathLst>
                <a:path w="663" h="642" extrusionOk="0">
                  <a:moveTo>
                    <a:pt x="334" y="1"/>
                  </a:moveTo>
                  <a:cubicBezTo>
                    <a:pt x="253" y="1"/>
                    <a:pt x="171" y="30"/>
                    <a:pt x="101" y="90"/>
                  </a:cubicBezTo>
                  <a:cubicBezTo>
                    <a:pt x="39" y="152"/>
                    <a:pt x="5" y="229"/>
                    <a:pt x="5" y="316"/>
                  </a:cubicBezTo>
                  <a:cubicBezTo>
                    <a:pt x="1" y="402"/>
                    <a:pt x="43" y="488"/>
                    <a:pt x="96" y="541"/>
                  </a:cubicBezTo>
                  <a:cubicBezTo>
                    <a:pt x="163" y="608"/>
                    <a:pt x="236" y="642"/>
                    <a:pt x="331" y="642"/>
                  </a:cubicBezTo>
                  <a:cubicBezTo>
                    <a:pt x="418" y="642"/>
                    <a:pt x="504" y="613"/>
                    <a:pt x="548" y="546"/>
                  </a:cubicBezTo>
                  <a:cubicBezTo>
                    <a:pt x="614" y="498"/>
                    <a:pt x="658" y="411"/>
                    <a:pt x="663" y="325"/>
                  </a:cubicBezTo>
                  <a:cubicBezTo>
                    <a:pt x="663" y="239"/>
                    <a:pt x="619" y="163"/>
                    <a:pt x="566" y="95"/>
                  </a:cubicBezTo>
                  <a:cubicBezTo>
                    <a:pt x="502" y="33"/>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42" name="Google Shape;8842;p33"/>
            <p:cNvSpPr/>
            <p:nvPr/>
          </p:nvSpPr>
          <p:spPr>
            <a:xfrm>
              <a:off x="-4444300" y="3582400"/>
              <a:ext cx="16250" cy="16100"/>
            </a:xfrm>
            <a:custGeom>
              <a:avLst/>
              <a:gdLst/>
              <a:ahLst/>
              <a:cxnLst/>
              <a:rect l="l" t="t" r="r" b="b"/>
              <a:pathLst>
                <a:path w="650" h="644" extrusionOk="0">
                  <a:moveTo>
                    <a:pt x="335" y="0"/>
                  </a:moveTo>
                  <a:cubicBezTo>
                    <a:pt x="254" y="0"/>
                    <a:pt x="169" y="32"/>
                    <a:pt x="93" y="101"/>
                  </a:cubicBezTo>
                  <a:cubicBezTo>
                    <a:pt x="40" y="150"/>
                    <a:pt x="7" y="236"/>
                    <a:pt x="1" y="312"/>
                  </a:cubicBezTo>
                  <a:cubicBezTo>
                    <a:pt x="1" y="398"/>
                    <a:pt x="35" y="485"/>
                    <a:pt x="87" y="542"/>
                  </a:cubicBezTo>
                  <a:cubicBezTo>
                    <a:pt x="150" y="606"/>
                    <a:pt x="237" y="639"/>
                    <a:pt x="323" y="644"/>
                  </a:cubicBezTo>
                  <a:cubicBezTo>
                    <a:pt x="410" y="644"/>
                    <a:pt x="496" y="610"/>
                    <a:pt x="539" y="557"/>
                  </a:cubicBezTo>
                  <a:cubicBezTo>
                    <a:pt x="601" y="495"/>
                    <a:pt x="649" y="418"/>
                    <a:pt x="649" y="322"/>
                  </a:cubicBezTo>
                  <a:cubicBezTo>
                    <a:pt x="649" y="236"/>
                    <a:pt x="620" y="159"/>
                    <a:pt x="554" y="97"/>
                  </a:cubicBezTo>
                  <a:cubicBezTo>
                    <a:pt x="495" y="34"/>
                    <a:pt x="417"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43" name="Google Shape;8843;p33"/>
            <p:cNvSpPr/>
            <p:nvPr/>
          </p:nvSpPr>
          <p:spPr>
            <a:xfrm>
              <a:off x="-4412375" y="3615175"/>
              <a:ext cx="16200" cy="16050"/>
            </a:xfrm>
            <a:custGeom>
              <a:avLst/>
              <a:gdLst/>
              <a:ahLst/>
              <a:cxnLst/>
              <a:rect l="l" t="t" r="r" b="b"/>
              <a:pathLst>
                <a:path w="648" h="642" extrusionOk="0">
                  <a:moveTo>
                    <a:pt x="327" y="1"/>
                  </a:moveTo>
                  <a:cubicBezTo>
                    <a:pt x="244" y="1"/>
                    <a:pt x="158" y="32"/>
                    <a:pt x="87" y="101"/>
                  </a:cubicBezTo>
                  <a:cubicBezTo>
                    <a:pt x="34" y="152"/>
                    <a:pt x="1" y="239"/>
                    <a:pt x="1" y="311"/>
                  </a:cubicBezTo>
                  <a:cubicBezTo>
                    <a:pt x="1" y="398"/>
                    <a:pt x="30" y="484"/>
                    <a:pt x="92" y="551"/>
                  </a:cubicBezTo>
                  <a:cubicBezTo>
                    <a:pt x="145" y="608"/>
                    <a:pt x="231" y="637"/>
                    <a:pt x="317" y="642"/>
                  </a:cubicBezTo>
                  <a:cubicBezTo>
                    <a:pt x="404" y="642"/>
                    <a:pt x="490" y="613"/>
                    <a:pt x="548" y="555"/>
                  </a:cubicBezTo>
                  <a:cubicBezTo>
                    <a:pt x="601" y="504"/>
                    <a:pt x="643" y="422"/>
                    <a:pt x="643" y="321"/>
                  </a:cubicBezTo>
                  <a:cubicBezTo>
                    <a:pt x="648" y="234"/>
                    <a:pt x="615" y="163"/>
                    <a:pt x="552" y="95"/>
                  </a:cubicBezTo>
                  <a:cubicBezTo>
                    <a:pt x="494" y="34"/>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44" name="Google Shape;8844;p33"/>
            <p:cNvSpPr/>
            <p:nvPr/>
          </p:nvSpPr>
          <p:spPr>
            <a:xfrm>
              <a:off x="-4380575" y="3648150"/>
              <a:ext cx="16200" cy="16075"/>
            </a:xfrm>
            <a:custGeom>
              <a:avLst/>
              <a:gdLst/>
              <a:ahLst/>
              <a:cxnLst/>
              <a:rect l="l" t="t" r="r" b="b"/>
              <a:pathLst>
                <a:path w="648" h="643" extrusionOk="0">
                  <a:moveTo>
                    <a:pt x="327" y="0"/>
                  </a:moveTo>
                  <a:cubicBezTo>
                    <a:pt x="240" y="0"/>
                    <a:pt x="155" y="29"/>
                    <a:pt x="100" y="82"/>
                  </a:cubicBezTo>
                  <a:cubicBezTo>
                    <a:pt x="33" y="144"/>
                    <a:pt x="5" y="230"/>
                    <a:pt x="0" y="317"/>
                  </a:cubicBezTo>
                  <a:cubicBezTo>
                    <a:pt x="0" y="394"/>
                    <a:pt x="29" y="480"/>
                    <a:pt x="96" y="542"/>
                  </a:cubicBezTo>
                  <a:cubicBezTo>
                    <a:pt x="158" y="600"/>
                    <a:pt x="235" y="642"/>
                    <a:pt x="321" y="642"/>
                  </a:cubicBezTo>
                  <a:cubicBezTo>
                    <a:pt x="326" y="643"/>
                    <a:pt x="330" y="643"/>
                    <a:pt x="334" y="643"/>
                  </a:cubicBezTo>
                  <a:cubicBezTo>
                    <a:pt x="416" y="643"/>
                    <a:pt x="497" y="602"/>
                    <a:pt x="547" y="551"/>
                  </a:cubicBezTo>
                  <a:cubicBezTo>
                    <a:pt x="614" y="489"/>
                    <a:pt x="647" y="412"/>
                    <a:pt x="647" y="326"/>
                  </a:cubicBezTo>
                  <a:cubicBezTo>
                    <a:pt x="647" y="230"/>
                    <a:pt x="618" y="144"/>
                    <a:pt x="567" y="95"/>
                  </a:cubicBezTo>
                  <a:cubicBezTo>
                    <a:pt x="506" y="30"/>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45" name="Google Shape;8845;p33"/>
            <p:cNvSpPr/>
            <p:nvPr/>
          </p:nvSpPr>
          <p:spPr>
            <a:xfrm>
              <a:off x="-4348800" y="3680950"/>
              <a:ext cx="16350" cy="16150"/>
            </a:xfrm>
            <a:custGeom>
              <a:avLst/>
              <a:gdLst/>
              <a:ahLst/>
              <a:cxnLst/>
              <a:rect l="l" t="t" r="r" b="b"/>
              <a:pathLst>
                <a:path w="654" h="646" extrusionOk="0">
                  <a:moveTo>
                    <a:pt x="328" y="0"/>
                  </a:moveTo>
                  <a:cubicBezTo>
                    <a:pt x="242" y="0"/>
                    <a:pt x="159" y="32"/>
                    <a:pt x="106" y="89"/>
                  </a:cubicBezTo>
                  <a:cubicBezTo>
                    <a:pt x="49" y="141"/>
                    <a:pt x="5" y="227"/>
                    <a:pt x="5" y="314"/>
                  </a:cubicBezTo>
                  <a:cubicBezTo>
                    <a:pt x="0" y="400"/>
                    <a:pt x="34" y="477"/>
                    <a:pt x="96" y="544"/>
                  </a:cubicBezTo>
                  <a:cubicBezTo>
                    <a:pt x="159" y="607"/>
                    <a:pt x="246" y="641"/>
                    <a:pt x="332" y="645"/>
                  </a:cubicBezTo>
                  <a:cubicBezTo>
                    <a:pt x="408" y="645"/>
                    <a:pt x="494" y="612"/>
                    <a:pt x="547" y="550"/>
                  </a:cubicBezTo>
                  <a:cubicBezTo>
                    <a:pt x="614" y="497"/>
                    <a:pt x="649" y="410"/>
                    <a:pt x="649" y="324"/>
                  </a:cubicBezTo>
                  <a:cubicBezTo>
                    <a:pt x="653" y="238"/>
                    <a:pt x="620" y="151"/>
                    <a:pt x="567" y="98"/>
                  </a:cubicBezTo>
                  <a:cubicBezTo>
                    <a:pt x="502" y="31"/>
                    <a:pt x="41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46" name="Google Shape;8846;p33"/>
            <p:cNvSpPr/>
            <p:nvPr/>
          </p:nvSpPr>
          <p:spPr>
            <a:xfrm>
              <a:off x="-4316650" y="3713700"/>
              <a:ext cx="16200" cy="16125"/>
            </a:xfrm>
            <a:custGeom>
              <a:avLst/>
              <a:gdLst/>
              <a:ahLst/>
              <a:cxnLst/>
              <a:rect l="l" t="t" r="r" b="b"/>
              <a:pathLst>
                <a:path w="648" h="645" extrusionOk="0">
                  <a:moveTo>
                    <a:pt x="314" y="0"/>
                  </a:moveTo>
                  <a:cubicBezTo>
                    <a:pt x="230" y="0"/>
                    <a:pt x="150" y="28"/>
                    <a:pt x="101" y="79"/>
                  </a:cubicBezTo>
                  <a:cubicBezTo>
                    <a:pt x="38" y="146"/>
                    <a:pt x="0" y="232"/>
                    <a:pt x="0" y="319"/>
                  </a:cubicBezTo>
                  <a:cubicBezTo>
                    <a:pt x="0" y="405"/>
                    <a:pt x="29" y="491"/>
                    <a:pt x="82" y="544"/>
                  </a:cubicBezTo>
                  <a:cubicBezTo>
                    <a:pt x="149" y="611"/>
                    <a:pt x="220" y="645"/>
                    <a:pt x="322" y="645"/>
                  </a:cubicBezTo>
                  <a:cubicBezTo>
                    <a:pt x="408" y="645"/>
                    <a:pt x="480" y="616"/>
                    <a:pt x="547" y="549"/>
                  </a:cubicBezTo>
                  <a:cubicBezTo>
                    <a:pt x="614" y="487"/>
                    <a:pt x="648" y="414"/>
                    <a:pt x="648" y="328"/>
                  </a:cubicBezTo>
                  <a:cubicBezTo>
                    <a:pt x="648" y="242"/>
                    <a:pt x="610" y="151"/>
                    <a:pt x="557" y="98"/>
                  </a:cubicBezTo>
                  <a:cubicBezTo>
                    <a:pt x="495" y="31"/>
                    <a:pt x="40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47" name="Google Shape;8847;p33"/>
            <p:cNvSpPr/>
            <p:nvPr/>
          </p:nvSpPr>
          <p:spPr>
            <a:xfrm>
              <a:off x="-4284875" y="3746725"/>
              <a:ext cx="16350" cy="15875"/>
            </a:xfrm>
            <a:custGeom>
              <a:avLst/>
              <a:gdLst/>
              <a:ahLst/>
              <a:cxnLst/>
              <a:rect l="l" t="t" r="r" b="b"/>
              <a:pathLst>
                <a:path w="654" h="635" extrusionOk="0">
                  <a:moveTo>
                    <a:pt x="327" y="0"/>
                  </a:moveTo>
                  <a:cubicBezTo>
                    <a:pt x="240" y="0"/>
                    <a:pt x="155" y="29"/>
                    <a:pt x="107" y="82"/>
                  </a:cubicBezTo>
                  <a:cubicBezTo>
                    <a:pt x="39" y="135"/>
                    <a:pt x="5" y="222"/>
                    <a:pt x="5" y="308"/>
                  </a:cubicBezTo>
                  <a:cubicBezTo>
                    <a:pt x="1" y="395"/>
                    <a:pt x="34" y="481"/>
                    <a:pt x="96" y="548"/>
                  </a:cubicBezTo>
                  <a:cubicBezTo>
                    <a:pt x="149" y="601"/>
                    <a:pt x="236" y="634"/>
                    <a:pt x="322" y="634"/>
                  </a:cubicBezTo>
                  <a:cubicBezTo>
                    <a:pt x="408" y="634"/>
                    <a:pt x="485" y="605"/>
                    <a:pt x="548" y="543"/>
                  </a:cubicBezTo>
                  <a:cubicBezTo>
                    <a:pt x="614" y="475"/>
                    <a:pt x="648" y="404"/>
                    <a:pt x="648" y="317"/>
                  </a:cubicBezTo>
                  <a:cubicBezTo>
                    <a:pt x="654" y="231"/>
                    <a:pt x="619" y="154"/>
                    <a:pt x="557" y="87"/>
                  </a:cubicBezTo>
                  <a:cubicBezTo>
                    <a:pt x="500" y="28"/>
                    <a:pt x="412"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48" name="Google Shape;8848;p33"/>
            <p:cNvSpPr/>
            <p:nvPr/>
          </p:nvSpPr>
          <p:spPr>
            <a:xfrm>
              <a:off x="-4252975" y="3779450"/>
              <a:ext cx="16225" cy="16250"/>
            </a:xfrm>
            <a:custGeom>
              <a:avLst/>
              <a:gdLst/>
              <a:ahLst/>
              <a:cxnLst/>
              <a:rect l="l" t="t" r="r" b="b"/>
              <a:pathLst>
                <a:path w="649" h="650" extrusionOk="0">
                  <a:moveTo>
                    <a:pt x="316" y="0"/>
                  </a:moveTo>
                  <a:cubicBezTo>
                    <a:pt x="237" y="0"/>
                    <a:pt x="159" y="28"/>
                    <a:pt x="102" y="83"/>
                  </a:cubicBezTo>
                  <a:cubicBezTo>
                    <a:pt x="34" y="151"/>
                    <a:pt x="1" y="231"/>
                    <a:pt x="1" y="318"/>
                  </a:cubicBezTo>
                  <a:cubicBezTo>
                    <a:pt x="1" y="395"/>
                    <a:pt x="29" y="481"/>
                    <a:pt x="97" y="548"/>
                  </a:cubicBezTo>
                  <a:cubicBezTo>
                    <a:pt x="159" y="611"/>
                    <a:pt x="231" y="645"/>
                    <a:pt x="317" y="649"/>
                  </a:cubicBezTo>
                  <a:cubicBezTo>
                    <a:pt x="404" y="649"/>
                    <a:pt x="481" y="605"/>
                    <a:pt x="548" y="554"/>
                  </a:cubicBezTo>
                  <a:cubicBezTo>
                    <a:pt x="615" y="490"/>
                    <a:pt x="644" y="414"/>
                    <a:pt x="649" y="328"/>
                  </a:cubicBezTo>
                  <a:cubicBezTo>
                    <a:pt x="649" y="231"/>
                    <a:pt x="605" y="145"/>
                    <a:pt x="552" y="102"/>
                  </a:cubicBezTo>
                  <a:cubicBezTo>
                    <a:pt x="492" y="34"/>
                    <a:pt x="404"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49" name="Google Shape;8849;p33"/>
            <p:cNvSpPr/>
            <p:nvPr/>
          </p:nvSpPr>
          <p:spPr>
            <a:xfrm>
              <a:off x="-4221200" y="3812300"/>
              <a:ext cx="16250" cy="16125"/>
            </a:xfrm>
            <a:custGeom>
              <a:avLst/>
              <a:gdLst/>
              <a:ahLst/>
              <a:cxnLst/>
              <a:rect l="l" t="t" r="r" b="b"/>
              <a:pathLst>
                <a:path w="650" h="645" extrusionOk="0">
                  <a:moveTo>
                    <a:pt x="328" y="1"/>
                  </a:moveTo>
                  <a:cubicBezTo>
                    <a:pt x="242" y="1"/>
                    <a:pt x="156" y="29"/>
                    <a:pt x="102" y="84"/>
                  </a:cubicBezTo>
                  <a:cubicBezTo>
                    <a:pt x="49" y="146"/>
                    <a:pt x="7" y="218"/>
                    <a:pt x="7" y="319"/>
                  </a:cubicBezTo>
                  <a:cubicBezTo>
                    <a:pt x="1" y="405"/>
                    <a:pt x="35" y="478"/>
                    <a:pt x="98" y="544"/>
                  </a:cubicBezTo>
                  <a:cubicBezTo>
                    <a:pt x="150" y="611"/>
                    <a:pt x="237" y="644"/>
                    <a:pt x="323" y="644"/>
                  </a:cubicBezTo>
                  <a:cubicBezTo>
                    <a:pt x="410" y="644"/>
                    <a:pt x="496" y="616"/>
                    <a:pt x="563" y="554"/>
                  </a:cubicBezTo>
                  <a:cubicBezTo>
                    <a:pt x="616" y="487"/>
                    <a:pt x="649" y="400"/>
                    <a:pt x="649" y="328"/>
                  </a:cubicBezTo>
                  <a:cubicBezTo>
                    <a:pt x="649" y="241"/>
                    <a:pt x="620" y="150"/>
                    <a:pt x="567" y="98"/>
                  </a:cubicBezTo>
                  <a:cubicBezTo>
                    <a:pt x="509" y="32"/>
                    <a:pt x="418"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50" name="Google Shape;8850;p33"/>
            <p:cNvSpPr/>
            <p:nvPr/>
          </p:nvSpPr>
          <p:spPr>
            <a:xfrm>
              <a:off x="-4189275" y="3845100"/>
              <a:ext cx="16200" cy="16075"/>
            </a:xfrm>
            <a:custGeom>
              <a:avLst/>
              <a:gdLst/>
              <a:ahLst/>
              <a:cxnLst/>
              <a:rect l="l" t="t" r="r" b="b"/>
              <a:pathLst>
                <a:path w="648" h="643" extrusionOk="0">
                  <a:moveTo>
                    <a:pt x="333" y="0"/>
                  </a:moveTo>
                  <a:cubicBezTo>
                    <a:pt x="248" y="0"/>
                    <a:pt x="163" y="32"/>
                    <a:pt x="101" y="91"/>
                  </a:cubicBezTo>
                  <a:cubicBezTo>
                    <a:pt x="34" y="144"/>
                    <a:pt x="1" y="231"/>
                    <a:pt x="1" y="317"/>
                  </a:cubicBezTo>
                  <a:cubicBezTo>
                    <a:pt x="1" y="403"/>
                    <a:pt x="43" y="490"/>
                    <a:pt x="96" y="542"/>
                  </a:cubicBezTo>
                  <a:cubicBezTo>
                    <a:pt x="149" y="609"/>
                    <a:pt x="231" y="643"/>
                    <a:pt x="317" y="643"/>
                  </a:cubicBezTo>
                  <a:cubicBezTo>
                    <a:pt x="404" y="643"/>
                    <a:pt x="490" y="614"/>
                    <a:pt x="557" y="552"/>
                  </a:cubicBezTo>
                  <a:cubicBezTo>
                    <a:pt x="610" y="490"/>
                    <a:pt x="643" y="413"/>
                    <a:pt x="648" y="326"/>
                  </a:cubicBezTo>
                  <a:cubicBezTo>
                    <a:pt x="648" y="240"/>
                    <a:pt x="615" y="163"/>
                    <a:pt x="552" y="87"/>
                  </a:cubicBezTo>
                  <a:cubicBezTo>
                    <a:pt x="492" y="28"/>
                    <a:pt x="413"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51" name="Google Shape;8851;p33"/>
            <p:cNvSpPr/>
            <p:nvPr/>
          </p:nvSpPr>
          <p:spPr>
            <a:xfrm>
              <a:off x="-4157475" y="3878025"/>
              <a:ext cx="16575" cy="16025"/>
            </a:xfrm>
            <a:custGeom>
              <a:avLst/>
              <a:gdLst/>
              <a:ahLst/>
              <a:cxnLst/>
              <a:rect l="l" t="t" r="r" b="b"/>
              <a:pathLst>
                <a:path w="663" h="641" extrusionOk="0">
                  <a:moveTo>
                    <a:pt x="327" y="0"/>
                  </a:moveTo>
                  <a:cubicBezTo>
                    <a:pt x="246" y="0"/>
                    <a:pt x="165" y="28"/>
                    <a:pt x="100" y="84"/>
                  </a:cubicBezTo>
                  <a:cubicBezTo>
                    <a:pt x="48" y="151"/>
                    <a:pt x="5" y="223"/>
                    <a:pt x="0" y="309"/>
                  </a:cubicBezTo>
                  <a:cubicBezTo>
                    <a:pt x="0" y="396"/>
                    <a:pt x="43" y="473"/>
                    <a:pt x="96" y="540"/>
                  </a:cubicBezTo>
                  <a:cubicBezTo>
                    <a:pt x="158" y="602"/>
                    <a:pt x="235" y="635"/>
                    <a:pt x="331" y="641"/>
                  </a:cubicBezTo>
                  <a:cubicBezTo>
                    <a:pt x="417" y="641"/>
                    <a:pt x="503" y="606"/>
                    <a:pt x="561" y="544"/>
                  </a:cubicBezTo>
                  <a:cubicBezTo>
                    <a:pt x="624" y="482"/>
                    <a:pt x="658" y="405"/>
                    <a:pt x="658" y="318"/>
                  </a:cubicBezTo>
                  <a:cubicBezTo>
                    <a:pt x="662" y="232"/>
                    <a:pt x="629" y="156"/>
                    <a:pt x="567" y="94"/>
                  </a:cubicBezTo>
                  <a:cubicBezTo>
                    <a:pt x="499" y="32"/>
                    <a:pt x="41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52" name="Google Shape;8852;p33"/>
            <p:cNvSpPr/>
            <p:nvPr/>
          </p:nvSpPr>
          <p:spPr>
            <a:xfrm>
              <a:off x="-4125325" y="3910800"/>
              <a:ext cx="16200" cy="16000"/>
            </a:xfrm>
            <a:custGeom>
              <a:avLst/>
              <a:gdLst/>
              <a:ahLst/>
              <a:cxnLst/>
              <a:rect l="l" t="t" r="r" b="b"/>
              <a:pathLst>
                <a:path w="648" h="640" extrusionOk="0">
                  <a:moveTo>
                    <a:pt x="319" y="0"/>
                  </a:moveTo>
                  <a:cubicBezTo>
                    <a:pt x="239" y="0"/>
                    <a:pt x="159" y="29"/>
                    <a:pt x="100" y="88"/>
                  </a:cubicBezTo>
                  <a:cubicBezTo>
                    <a:pt x="34" y="150"/>
                    <a:pt x="0" y="227"/>
                    <a:pt x="0" y="313"/>
                  </a:cubicBezTo>
                  <a:cubicBezTo>
                    <a:pt x="0" y="409"/>
                    <a:pt x="29" y="481"/>
                    <a:pt x="81" y="539"/>
                  </a:cubicBezTo>
                  <a:cubicBezTo>
                    <a:pt x="149" y="606"/>
                    <a:pt x="220" y="639"/>
                    <a:pt x="322" y="639"/>
                  </a:cubicBezTo>
                  <a:cubicBezTo>
                    <a:pt x="408" y="639"/>
                    <a:pt x="479" y="610"/>
                    <a:pt x="547" y="544"/>
                  </a:cubicBezTo>
                  <a:cubicBezTo>
                    <a:pt x="614" y="491"/>
                    <a:pt x="647" y="404"/>
                    <a:pt x="647" y="322"/>
                  </a:cubicBezTo>
                  <a:cubicBezTo>
                    <a:pt x="647" y="245"/>
                    <a:pt x="619" y="159"/>
                    <a:pt x="552" y="92"/>
                  </a:cubicBezTo>
                  <a:cubicBezTo>
                    <a:pt x="488" y="31"/>
                    <a:pt x="403"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53" name="Google Shape;8853;p33"/>
            <p:cNvSpPr/>
            <p:nvPr/>
          </p:nvSpPr>
          <p:spPr>
            <a:xfrm>
              <a:off x="-4093550" y="3943700"/>
              <a:ext cx="16325" cy="16100"/>
            </a:xfrm>
            <a:custGeom>
              <a:avLst/>
              <a:gdLst/>
              <a:ahLst/>
              <a:cxnLst/>
              <a:rect l="l" t="t" r="r" b="b"/>
              <a:pathLst>
                <a:path w="653" h="644" extrusionOk="0">
                  <a:moveTo>
                    <a:pt x="321" y="1"/>
                  </a:moveTo>
                  <a:cubicBezTo>
                    <a:pt x="237" y="1"/>
                    <a:pt x="155" y="29"/>
                    <a:pt x="101" y="81"/>
                  </a:cubicBezTo>
                  <a:cubicBezTo>
                    <a:pt x="38" y="144"/>
                    <a:pt x="5" y="230"/>
                    <a:pt x="0" y="317"/>
                  </a:cubicBezTo>
                  <a:cubicBezTo>
                    <a:pt x="0" y="393"/>
                    <a:pt x="34" y="479"/>
                    <a:pt x="96" y="547"/>
                  </a:cubicBezTo>
                  <a:cubicBezTo>
                    <a:pt x="158" y="599"/>
                    <a:pt x="235" y="643"/>
                    <a:pt x="322" y="643"/>
                  </a:cubicBezTo>
                  <a:cubicBezTo>
                    <a:pt x="326" y="643"/>
                    <a:pt x="330" y="643"/>
                    <a:pt x="335" y="643"/>
                  </a:cubicBezTo>
                  <a:cubicBezTo>
                    <a:pt x="417" y="643"/>
                    <a:pt x="497" y="602"/>
                    <a:pt x="547" y="552"/>
                  </a:cubicBezTo>
                  <a:cubicBezTo>
                    <a:pt x="614" y="490"/>
                    <a:pt x="648" y="403"/>
                    <a:pt x="648" y="326"/>
                  </a:cubicBezTo>
                  <a:cubicBezTo>
                    <a:pt x="652" y="240"/>
                    <a:pt x="619" y="153"/>
                    <a:pt x="566" y="100"/>
                  </a:cubicBezTo>
                  <a:cubicBezTo>
                    <a:pt x="500" y="32"/>
                    <a:pt x="40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54" name="Google Shape;8854;p33"/>
            <p:cNvSpPr/>
            <p:nvPr/>
          </p:nvSpPr>
          <p:spPr>
            <a:xfrm>
              <a:off x="-4061650" y="3976450"/>
              <a:ext cx="16225" cy="16200"/>
            </a:xfrm>
            <a:custGeom>
              <a:avLst/>
              <a:gdLst/>
              <a:ahLst/>
              <a:cxnLst/>
              <a:rect l="l" t="t" r="r" b="b"/>
              <a:pathLst>
                <a:path w="649" h="648" extrusionOk="0">
                  <a:moveTo>
                    <a:pt x="320" y="1"/>
                  </a:moveTo>
                  <a:cubicBezTo>
                    <a:pt x="235" y="1"/>
                    <a:pt x="153" y="29"/>
                    <a:pt x="111" y="81"/>
                  </a:cubicBezTo>
                  <a:cubicBezTo>
                    <a:pt x="44" y="148"/>
                    <a:pt x="0" y="221"/>
                    <a:pt x="0" y="316"/>
                  </a:cubicBezTo>
                  <a:cubicBezTo>
                    <a:pt x="0" y="402"/>
                    <a:pt x="38" y="480"/>
                    <a:pt x="91" y="546"/>
                  </a:cubicBezTo>
                  <a:cubicBezTo>
                    <a:pt x="144" y="599"/>
                    <a:pt x="231" y="642"/>
                    <a:pt x="317" y="648"/>
                  </a:cubicBezTo>
                  <a:cubicBezTo>
                    <a:pt x="403" y="648"/>
                    <a:pt x="481" y="613"/>
                    <a:pt x="557" y="551"/>
                  </a:cubicBezTo>
                  <a:cubicBezTo>
                    <a:pt x="609" y="489"/>
                    <a:pt x="643" y="402"/>
                    <a:pt x="649" y="325"/>
                  </a:cubicBezTo>
                  <a:cubicBezTo>
                    <a:pt x="649" y="239"/>
                    <a:pt x="620" y="153"/>
                    <a:pt x="562" y="101"/>
                  </a:cubicBezTo>
                  <a:cubicBezTo>
                    <a:pt x="503" y="32"/>
                    <a:pt x="409"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55" name="Google Shape;8855;p33"/>
            <p:cNvSpPr/>
            <p:nvPr/>
          </p:nvSpPr>
          <p:spPr>
            <a:xfrm>
              <a:off x="-4029875" y="4009400"/>
              <a:ext cx="16225" cy="15975"/>
            </a:xfrm>
            <a:custGeom>
              <a:avLst/>
              <a:gdLst/>
              <a:ahLst/>
              <a:cxnLst/>
              <a:rect l="l" t="t" r="r" b="b"/>
              <a:pathLst>
                <a:path w="649" h="639" extrusionOk="0">
                  <a:moveTo>
                    <a:pt x="337" y="0"/>
                  </a:moveTo>
                  <a:cubicBezTo>
                    <a:pt x="254" y="0"/>
                    <a:pt x="169" y="29"/>
                    <a:pt x="102" y="87"/>
                  </a:cubicBezTo>
                  <a:cubicBezTo>
                    <a:pt x="49" y="140"/>
                    <a:pt x="5" y="227"/>
                    <a:pt x="1" y="313"/>
                  </a:cubicBezTo>
                  <a:cubicBezTo>
                    <a:pt x="1" y="399"/>
                    <a:pt x="44" y="486"/>
                    <a:pt x="97" y="539"/>
                  </a:cubicBezTo>
                  <a:cubicBezTo>
                    <a:pt x="149" y="606"/>
                    <a:pt x="235" y="639"/>
                    <a:pt x="332" y="639"/>
                  </a:cubicBezTo>
                  <a:cubicBezTo>
                    <a:pt x="419" y="639"/>
                    <a:pt x="495" y="610"/>
                    <a:pt x="558" y="543"/>
                  </a:cubicBezTo>
                  <a:cubicBezTo>
                    <a:pt x="615" y="481"/>
                    <a:pt x="649" y="409"/>
                    <a:pt x="649" y="322"/>
                  </a:cubicBezTo>
                  <a:cubicBezTo>
                    <a:pt x="649" y="236"/>
                    <a:pt x="620" y="159"/>
                    <a:pt x="558" y="83"/>
                  </a:cubicBezTo>
                  <a:cubicBezTo>
                    <a:pt x="498" y="28"/>
                    <a:pt x="41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56" name="Google Shape;8856;p33"/>
            <p:cNvSpPr/>
            <p:nvPr/>
          </p:nvSpPr>
          <p:spPr>
            <a:xfrm>
              <a:off x="-4537975" y="3322125"/>
              <a:ext cx="16250" cy="16100"/>
            </a:xfrm>
            <a:custGeom>
              <a:avLst/>
              <a:gdLst/>
              <a:ahLst/>
              <a:cxnLst/>
              <a:rect l="l" t="t" r="r" b="b"/>
              <a:pathLst>
                <a:path w="650" h="644" extrusionOk="0">
                  <a:moveTo>
                    <a:pt x="323" y="1"/>
                  </a:moveTo>
                  <a:cubicBezTo>
                    <a:pt x="240" y="1"/>
                    <a:pt x="157" y="30"/>
                    <a:pt x="102" y="82"/>
                  </a:cubicBezTo>
                  <a:cubicBezTo>
                    <a:pt x="34" y="144"/>
                    <a:pt x="1" y="231"/>
                    <a:pt x="1" y="317"/>
                  </a:cubicBezTo>
                  <a:cubicBezTo>
                    <a:pt x="1" y="394"/>
                    <a:pt x="30" y="480"/>
                    <a:pt x="98" y="543"/>
                  </a:cubicBezTo>
                  <a:cubicBezTo>
                    <a:pt x="160" y="609"/>
                    <a:pt x="231" y="643"/>
                    <a:pt x="318" y="643"/>
                  </a:cubicBezTo>
                  <a:cubicBezTo>
                    <a:pt x="322" y="643"/>
                    <a:pt x="326" y="643"/>
                    <a:pt x="330" y="643"/>
                  </a:cubicBezTo>
                  <a:cubicBezTo>
                    <a:pt x="413" y="643"/>
                    <a:pt x="497" y="602"/>
                    <a:pt x="548" y="552"/>
                  </a:cubicBezTo>
                  <a:cubicBezTo>
                    <a:pt x="616" y="490"/>
                    <a:pt x="645" y="413"/>
                    <a:pt x="649" y="326"/>
                  </a:cubicBezTo>
                  <a:cubicBezTo>
                    <a:pt x="649" y="231"/>
                    <a:pt x="620" y="153"/>
                    <a:pt x="552" y="96"/>
                  </a:cubicBezTo>
                  <a:cubicBezTo>
                    <a:pt x="494" y="31"/>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57" name="Google Shape;8857;p33"/>
            <p:cNvSpPr/>
            <p:nvPr/>
          </p:nvSpPr>
          <p:spPr>
            <a:xfrm>
              <a:off x="-4506175" y="3354975"/>
              <a:ext cx="16225" cy="16100"/>
            </a:xfrm>
            <a:custGeom>
              <a:avLst/>
              <a:gdLst/>
              <a:ahLst/>
              <a:cxnLst/>
              <a:rect l="l" t="t" r="r" b="b"/>
              <a:pathLst>
                <a:path w="649" h="644" extrusionOk="0">
                  <a:moveTo>
                    <a:pt x="338" y="1"/>
                  </a:moveTo>
                  <a:cubicBezTo>
                    <a:pt x="252" y="1"/>
                    <a:pt x="164" y="32"/>
                    <a:pt x="101" y="92"/>
                  </a:cubicBezTo>
                  <a:cubicBezTo>
                    <a:pt x="39" y="139"/>
                    <a:pt x="6" y="226"/>
                    <a:pt x="6" y="312"/>
                  </a:cubicBezTo>
                  <a:cubicBezTo>
                    <a:pt x="0" y="399"/>
                    <a:pt x="35" y="476"/>
                    <a:pt x="97" y="542"/>
                  </a:cubicBezTo>
                  <a:cubicBezTo>
                    <a:pt x="150" y="606"/>
                    <a:pt x="236" y="644"/>
                    <a:pt x="323" y="644"/>
                  </a:cubicBezTo>
                  <a:cubicBezTo>
                    <a:pt x="418" y="644"/>
                    <a:pt x="495" y="615"/>
                    <a:pt x="562" y="548"/>
                  </a:cubicBezTo>
                  <a:cubicBezTo>
                    <a:pt x="615" y="485"/>
                    <a:pt x="648" y="409"/>
                    <a:pt x="648" y="323"/>
                  </a:cubicBezTo>
                  <a:cubicBezTo>
                    <a:pt x="648" y="236"/>
                    <a:pt x="620" y="150"/>
                    <a:pt x="567" y="97"/>
                  </a:cubicBezTo>
                  <a:cubicBezTo>
                    <a:pt x="509" y="32"/>
                    <a:pt x="4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58" name="Google Shape;8858;p33"/>
            <p:cNvSpPr/>
            <p:nvPr/>
          </p:nvSpPr>
          <p:spPr>
            <a:xfrm>
              <a:off x="-4474250" y="3387725"/>
              <a:ext cx="16200" cy="16100"/>
            </a:xfrm>
            <a:custGeom>
              <a:avLst/>
              <a:gdLst/>
              <a:ahLst/>
              <a:cxnLst/>
              <a:rect l="l" t="t" r="r" b="b"/>
              <a:pathLst>
                <a:path w="648" h="644" extrusionOk="0">
                  <a:moveTo>
                    <a:pt x="329" y="0"/>
                  </a:moveTo>
                  <a:cubicBezTo>
                    <a:pt x="250" y="0"/>
                    <a:pt x="170" y="29"/>
                    <a:pt x="100" y="91"/>
                  </a:cubicBezTo>
                  <a:cubicBezTo>
                    <a:pt x="33" y="154"/>
                    <a:pt x="0" y="231"/>
                    <a:pt x="0" y="317"/>
                  </a:cubicBezTo>
                  <a:cubicBezTo>
                    <a:pt x="0" y="404"/>
                    <a:pt x="29" y="490"/>
                    <a:pt x="96" y="543"/>
                  </a:cubicBezTo>
                  <a:cubicBezTo>
                    <a:pt x="158" y="610"/>
                    <a:pt x="244" y="643"/>
                    <a:pt x="331" y="643"/>
                  </a:cubicBezTo>
                  <a:cubicBezTo>
                    <a:pt x="417" y="643"/>
                    <a:pt x="489" y="614"/>
                    <a:pt x="547" y="562"/>
                  </a:cubicBezTo>
                  <a:cubicBezTo>
                    <a:pt x="609" y="494"/>
                    <a:pt x="643" y="413"/>
                    <a:pt x="647" y="326"/>
                  </a:cubicBezTo>
                  <a:cubicBezTo>
                    <a:pt x="647" y="240"/>
                    <a:pt x="614" y="154"/>
                    <a:pt x="561" y="96"/>
                  </a:cubicBezTo>
                  <a:cubicBezTo>
                    <a:pt x="496" y="34"/>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59" name="Google Shape;8859;p33"/>
            <p:cNvSpPr/>
            <p:nvPr/>
          </p:nvSpPr>
          <p:spPr>
            <a:xfrm>
              <a:off x="-4442475" y="3420525"/>
              <a:ext cx="16575" cy="16050"/>
            </a:xfrm>
            <a:custGeom>
              <a:avLst/>
              <a:gdLst/>
              <a:ahLst/>
              <a:cxnLst/>
              <a:rect l="l" t="t" r="r" b="b"/>
              <a:pathLst>
                <a:path w="663" h="642" extrusionOk="0">
                  <a:moveTo>
                    <a:pt x="338" y="1"/>
                  </a:moveTo>
                  <a:cubicBezTo>
                    <a:pt x="253" y="1"/>
                    <a:pt x="169" y="32"/>
                    <a:pt x="115" y="90"/>
                  </a:cubicBezTo>
                  <a:cubicBezTo>
                    <a:pt x="49" y="143"/>
                    <a:pt x="5" y="229"/>
                    <a:pt x="0" y="316"/>
                  </a:cubicBezTo>
                  <a:cubicBezTo>
                    <a:pt x="0" y="402"/>
                    <a:pt x="43" y="478"/>
                    <a:pt x="106" y="555"/>
                  </a:cubicBezTo>
                  <a:cubicBezTo>
                    <a:pt x="158" y="608"/>
                    <a:pt x="244" y="641"/>
                    <a:pt x="331" y="641"/>
                  </a:cubicBezTo>
                  <a:cubicBezTo>
                    <a:pt x="336" y="642"/>
                    <a:pt x="340" y="642"/>
                    <a:pt x="345" y="642"/>
                  </a:cubicBezTo>
                  <a:cubicBezTo>
                    <a:pt x="418" y="642"/>
                    <a:pt x="498" y="609"/>
                    <a:pt x="561" y="550"/>
                  </a:cubicBezTo>
                  <a:cubicBezTo>
                    <a:pt x="624" y="488"/>
                    <a:pt x="658" y="411"/>
                    <a:pt x="658" y="325"/>
                  </a:cubicBezTo>
                  <a:cubicBezTo>
                    <a:pt x="662" y="238"/>
                    <a:pt x="619" y="152"/>
                    <a:pt x="567" y="99"/>
                  </a:cubicBezTo>
                  <a:cubicBezTo>
                    <a:pt x="509" y="32"/>
                    <a:pt x="423"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60" name="Google Shape;8860;p33"/>
            <p:cNvSpPr/>
            <p:nvPr/>
          </p:nvSpPr>
          <p:spPr>
            <a:xfrm>
              <a:off x="-4410325" y="3453425"/>
              <a:ext cx="16200" cy="16025"/>
            </a:xfrm>
            <a:custGeom>
              <a:avLst/>
              <a:gdLst/>
              <a:ahLst/>
              <a:cxnLst/>
              <a:rect l="l" t="t" r="r" b="b"/>
              <a:pathLst>
                <a:path w="648" h="641" extrusionOk="0">
                  <a:moveTo>
                    <a:pt x="318" y="1"/>
                  </a:moveTo>
                  <a:cubicBezTo>
                    <a:pt x="236" y="1"/>
                    <a:pt x="153" y="28"/>
                    <a:pt x="92" y="83"/>
                  </a:cubicBezTo>
                  <a:cubicBezTo>
                    <a:pt x="34" y="151"/>
                    <a:pt x="1" y="237"/>
                    <a:pt x="1" y="309"/>
                  </a:cubicBezTo>
                  <a:cubicBezTo>
                    <a:pt x="1" y="395"/>
                    <a:pt x="29" y="472"/>
                    <a:pt x="96" y="548"/>
                  </a:cubicBezTo>
                  <a:cubicBezTo>
                    <a:pt x="149" y="606"/>
                    <a:pt x="235" y="635"/>
                    <a:pt x="322" y="640"/>
                  </a:cubicBezTo>
                  <a:cubicBezTo>
                    <a:pt x="408" y="640"/>
                    <a:pt x="495" y="612"/>
                    <a:pt x="548" y="544"/>
                  </a:cubicBezTo>
                  <a:cubicBezTo>
                    <a:pt x="614" y="491"/>
                    <a:pt x="648" y="404"/>
                    <a:pt x="648" y="318"/>
                  </a:cubicBezTo>
                  <a:cubicBezTo>
                    <a:pt x="648" y="232"/>
                    <a:pt x="619" y="145"/>
                    <a:pt x="552" y="103"/>
                  </a:cubicBezTo>
                  <a:cubicBezTo>
                    <a:pt x="497" y="34"/>
                    <a:pt x="408"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61" name="Google Shape;8861;p33"/>
            <p:cNvSpPr/>
            <p:nvPr/>
          </p:nvSpPr>
          <p:spPr>
            <a:xfrm>
              <a:off x="-4378550" y="3486100"/>
              <a:ext cx="16325" cy="16300"/>
            </a:xfrm>
            <a:custGeom>
              <a:avLst/>
              <a:gdLst/>
              <a:ahLst/>
              <a:cxnLst/>
              <a:rect l="l" t="t" r="r" b="b"/>
              <a:pathLst>
                <a:path w="653" h="652" extrusionOk="0">
                  <a:moveTo>
                    <a:pt x="328" y="1"/>
                  </a:moveTo>
                  <a:cubicBezTo>
                    <a:pt x="247" y="1"/>
                    <a:pt x="162" y="32"/>
                    <a:pt x="92" y="100"/>
                  </a:cubicBezTo>
                  <a:cubicBezTo>
                    <a:pt x="39" y="163"/>
                    <a:pt x="5" y="240"/>
                    <a:pt x="1" y="326"/>
                  </a:cubicBezTo>
                  <a:cubicBezTo>
                    <a:pt x="1" y="412"/>
                    <a:pt x="34" y="490"/>
                    <a:pt x="96" y="552"/>
                  </a:cubicBezTo>
                  <a:cubicBezTo>
                    <a:pt x="149" y="609"/>
                    <a:pt x="236" y="652"/>
                    <a:pt x="322" y="652"/>
                  </a:cubicBezTo>
                  <a:cubicBezTo>
                    <a:pt x="408" y="652"/>
                    <a:pt x="495" y="614"/>
                    <a:pt x="548" y="561"/>
                  </a:cubicBezTo>
                  <a:cubicBezTo>
                    <a:pt x="615" y="494"/>
                    <a:pt x="648" y="422"/>
                    <a:pt x="648" y="335"/>
                  </a:cubicBezTo>
                  <a:cubicBezTo>
                    <a:pt x="653" y="249"/>
                    <a:pt x="619" y="163"/>
                    <a:pt x="557" y="96"/>
                  </a:cubicBezTo>
                  <a:cubicBezTo>
                    <a:pt x="496" y="35"/>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62" name="Google Shape;8862;p33"/>
            <p:cNvSpPr/>
            <p:nvPr/>
          </p:nvSpPr>
          <p:spPr>
            <a:xfrm>
              <a:off x="-4346650" y="3519025"/>
              <a:ext cx="16225" cy="16150"/>
            </a:xfrm>
            <a:custGeom>
              <a:avLst/>
              <a:gdLst/>
              <a:ahLst/>
              <a:cxnLst/>
              <a:rect l="l" t="t" r="r" b="b"/>
              <a:pathLst>
                <a:path w="649" h="646" extrusionOk="0">
                  <a:moveTo>
                    <a:pt x="330" y="1"/>
                  </a:moveTo>
                  <a:cubicBezTo>
                    <a:pt x="245" y="1"/>
                    <a:pt x="161" y="32"/>
                    <a:pt x="102" y="94"/>
                  </a:cubicBezTo>
                  <a:cubicBezTo>
                    <a:pt x="34" y="147"/>
                    <a:pt x="1" y="233"/>
                    <a:pt x="1" y="319"/>
                  </a:cubicBezTo>
                  <a:cubicBezTo>
                    <a:pt x="1" y="395"/>
                    <a:pt x="29" y="482"/>
                    <a:pt x="92" y="550"/>
                  </a:cubicBezTo>
                  <a:cubicBezTo>
                    <a:pt x="160" y="612"/>
                    <a:pt x="246" y="645"/>
                    <a:pt x="317" y="645"/>
                  </a:cubicBezTo>
                  <a:cubicBezTo>
                    <a:pt x="323" y="646"/>
                    <a:pt x="328" y="646"/>
                    <a:pt x="333" y="646"/>
                  </a:cubicBezTo>
                  <a:cubicBezTo>
                    <a:pt x="414" y="646"/>
                    <a:pt x="494" y="613"/>
                    <a:pt x="557" y="554"/>
                  </a:cubicBezTo>
                  <a:cubicBezTo>
                    <a:pt x="614" y="492"/>
                    <a:pt x="649" y="415"/>
                    <a:pt x="649" y="329"/>
                  </a:cubicBezTo>
                  <a:cubicBezTo>
                    <a:pt x="649" y="242"/>
                    <a:pt x="620" y="156"/>
                    <a:pt x="567" y="103"/>
                  </a:cubicBezTo>
                  <a:cubicBezTo>
                    <a:pt x="506" y="34"/>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63" name="Google Shape;8863;p33"/>
            <p:cNvSpPr/>
            <p:nvPr/>
          </p:nvSpPr>
          <p:spPr>
            <a:xfrm>
              <a:off x="-4314875" y="3551875"/>
              <a:ext cx="16575" cy="16175"/>
            </a:xfrm>
            <a:custGeom>
              <a:avLst/>
              <a:gdLst/>
              <a:ahLst/>
              <a:cxnLst/>
              <a:rect l="l" t="t" r="r" b="b"/>
              <a:pathLst>
                <a:path w="663" h="647" extrusionOk="0">
                  <a:moveTo>
                    <a:pt x="334" y="1"/>
                  </a:moveTo>
                  <a:cubicBezTo>
                    <a:pt x="252" y="1"/>
                    <a:pt x="170" y="31"/>
                    <a:pt x="102" y="89"/>
                  </a:cubicBezTo>
                  <a:cubicBezTo>
                    <a:pt x="49" y="157"/>
                    <a:pt x="5" y="233"/>
                    <a:pt x="1" y="319"/>
                  </a:cubicBezTo>
                  <a:cubicBezTo>
                    <a:pt x="1" y="401"/>
                    <a:pt x="45" y="492"/>
                    <a:pt x="98" y="545"/>
                  </a:cubicBezTo>
                  <a:cubicBezTo>
                    <a:pt x="149" y="607"/>
                    <a:pt x="236" y="641"/>
                    <a:pt x="333" y="646"/>
                  </a:cubicBezTo>
                  <a:cubicBezTo>
                    <a:pt x="419" y="646"/>
                    <a:pt x="495" y="617"/>
                    <a:pt x="558" y="550"/>
                  </a:cubicBezTo>
                  <a:cubicBezTo>
                    <a:pt x="616" y="487"/>
                    <a:pt x="658" y="410"/>
                    <a:pt x="658" y="330"/>
                  </a:cubicBezTo>
                  <a:cubicBezTo>
                    <a:pt x="663" y="252"/>
                    <a:pt x="630" y="166"/>
                    <a:pt x="558" y="89"/>
                  </a:cubicBezTo>
                  <a:cubicBezTo>
                    <a:pt x="494" y="30"/>
                    <a:pt x="41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64" name="Google Shape;8864;p33"/>
            <p:cNvSpPr/>
            <p:nvPr/>
          </p:nvSpPr>
          <p:spPr>
            <a:xfrm>
              <a:off x="-4282700" y="3584825"/>
              <a:ext cx="16200" cy="15950"/>
            </a:xfrm>
            <a:custGeom>
              <a:avLst/>
              <a:gdLst/>
              <a:ahLst/>
              <a:cxnLst/>
              <a:rect l="l" t="t" r="r" b="b"/>
              <a:pathLst>
                <a:path w="648" h="638" extrusionOk="0">
                  <a:moveTo>
                    <a:pt x="327" y="0"/>
                  </a:moveTo>
                  <a:cubicBezTo>
                    <a:pt x="238" y="0"/>
                    <a:pt x="150" y="31"/>
                    <a:pt x="100" y="86"/>
                  </a:cubicBezTo>
                  <a:cubicBezTo>
                    <a:pt x="33" y="139"/>
                    <a:pt x="0" y="225"/>
                    <a:pt x="0" y="312"/>
                  </a:cubicBezTo>
                  <a:cubicBezTo>
                    <a:pt x="0" y="398"/>
                    <a:pt x="29" y="484"/>
                    <a:pt x="82" y="537"/>
                  </a:cubicBezTo>
                  <a:cubicBezTo>
                    <a:pt x="149" y="604"/>
                    <a:pt x="230" y="638"/>
                    <a:pt x="317" y="638"/>
                  </a:cubicBezTo>
                  <a:cubicBezTo>
                    <a:pt x="403" y="638"/>
                    <a:pt x="480" y="609"/>
                    <a:pt x="547" y="547"/>
                  </a:cubicBezTo>
                  <a:cubicBezTo>
                    <a:pt x="614" y="489"/>
                    <a:pt x="643" y="407"/>
                    <a:pt x="647" y="321"/>
                  </a:cubicBezTo>
                  <a:cubicBezTo>
                    <a:pt x="647" y="234"/>
                    <a:pt x="605" y="148"/>
                    <a:pt x="552" y="91"/>
                  </a:cubicBezTo>
                  <a:cubicBezTo>
                    <a:pt x="496" y="28"/>
                    <a:pt x="41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65" name="Google Shape;8865;p33"/>
            <p:cNvSpPr/>
            <p:nvPr/>
          </p:nvSpPr>
          <p:spPr>
            <a:xfrm>
              <a:off x="-4250925" y="3617625"/>
              <a:ext cx="16225" cy="15925"/>
            </a:xfrm>
            <a:custGeom>
              <a:avLst/>
              <a:gdLst/>
              <a:ahLst/>
              <a:cxnLst/>
              <a:rect l="l" t="t" r="r" b="b"/>
              <a:pathLst>
                <a:path w="649" h="637" extrusionOk="0">
                  <a:moveTo>
                    <a:pt x="319" y="0"/>
                  </a:moveTo>
                  <a:cubicBezTo>
                    <a:pt x="240" y="0"/>
                    <a:pt x="162" y="28"/>
                    <a:pt x="102" y="83"/>
                  </a:cubicBezTo>
                  <a:cubicBezTo>
                    <a:pt x="38" y="151"/>
                    <a:pt x="5" y="233"/>
                    <a:pt x="5" y="309"/>
                  </a:cubicBezTo>
                  <a:cubicBezTo>
                    <a:pt x="0" y="395"/>
                    <a:pt x="34" y="482"/>
                    <a:pt x="87" y="535"/>
                  </a:cubicBezTo>
                  <a:cubicBezTo>
                    <a:pt x="149" y="601"/>
                    <a:pt x="235" y="636"/>
                    <a:pt x="322" y="636"/>
                  </a:cubicBezTo>
                  <a:cubicBezTo>
                    <a:pt x="327" y="636"/>
                    <a:pt x="332" y="636"/>
                    <a:pt x="338" y="636"/>
                  </a:cubicBezTo>
                  <a:cubicBezTo>
                    <a:pt x="418" y="636"/>
                    <a:pt x="498" y="604"/>
                    <a:pt x="547" y="554"/>
                  </a:cubicBezTo>
                  <a:cubicBezTo>
                    <a:pt x="614" y="492"/>
                    <a:pt x="649" y="406"/>
                    <a:pt x="649" y="319"/>
                  </a:cubicBezTo>
                  <a:cubicBezTo>
                    <a:pt x="649" y="242"/>
                    <a:pt x="620" y="156"/>
                    <a:pt x="556" y="94"/>
                  </a:cubicBezTo>
                  <a:cubicBezTo>
                    <a:pt x="490" y="32"/>
                    <a:pt x="404"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66" name="Google Shape;8866;p33"/>
            <p:cNvSpPr/>
            <p:nvPr/>
          </p:nvSpPr>
          <p:spPr>
            <a:xfrm>
              <a:off x="-4219025" y="3650375"/>
              <a:ext cx="16225" cy="16275"/>
            </a:xfrm>
            <a:custGeom>
              <a:avLst/>
              <a:gdLst/>
              <a:ahLst/>
              <a:cxnLst/>
              <a:rect l="l" t="t" r="r" b="b"/>
              <a:pathLst>
                <a:path w="649" h="651" extrusionOk="0">
                  <a:moveTo>
                    <a:pt x="324" y="1"/>
                  </a:moveTo>
                  <a:cubicBezTo>
                    <a:pt x="242" y="1"/>
                    <a:pt x="160" y="29"/>
                    <a:pt x="101" y="88"/>
                  </a:cubicBezTo>
                  <a:cubicBezTo>
                    <a:pt x="35" y="150"/>
                    <a:pt x="0" y="223"/>
                    <a:pt x="0" y="323"/>
                  </a:cubicBezTo>
                  <a:cubicBezTo>
                    <a:pt x="0" y="409"/>
                    <a:pt x="29" y="482"/>
                    <a:pt x="97" y="540"/>
                  </a:cubicBezTo>
                  <a:cubicBezTo>
                    <a:pt x="150" y="602"/>
                    <a:pt x="230" y="650"/>
                    <a:pt x="317" y="650"/>
                  </a:cubicBezTo>
                  <a:cubicBezTo>
                    <a:pt x="403" y="650"/>
                    <a:pt x="490" y="606"/>
                    <a:pt x="557" y="544"/>
                  </a:cubicBezTo>
                  <a:cubicBezTo>
                    <a:pt x="610" y="491"/>
                    <a:pt x="644" y="405"/>
                    <a:pt x="648" y="328"/>
                  </a:cubicBezTo>
                  <a:cubicBezTo>
                    <a:pt x="648" y="247"/>
                    <a:pt x="615" y="155"/>
                    <a:pt x="553" y="93"/>
                  </a:cubicBezTo>
                  <a:cubicBezTo>
                    <a:pt x="494" y="32"/>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67" name="Google Shape;8867;p33"/>
            <p:cNvSpPr/>
            <p:nvPr/>
          </p:nvSpPr>
          <p:spPr>
            <a:xfrm>
              <a:off x="-4187225" y="3683300"/>
              <a:ext cx="16200" cy="16075"/>
            </a:xfrm>
            <a:custGeom>
              <a:avLst/>
              <a:gdLst/>
              <a:ahLst/>
              <a:cxnLst/>
              <a:rect l="l" t="t" r="r" b="b"/>
              <a:pathLst>
                <a:path w="648" h="643" extrusionOk="0">
                  <a:moveTo>
                    <a:pt x="329" y="0"/>
                  </a:moveTo>
                  <a:cubicBezTo>
                    <a:pt x="244" y="0"/>
                    <a:pt x="163" y="29"/>
                    <a:pt x="116" y="82"/>
                  </a:cubicBezTo>
                  <a:cubicBezTo>
                    <a:pt x="48" y="144"/>
                    <a:pt x="5" y="230"/>
                    <a:pt x="1" y="316"/>
                  </a:cubicBezTo>
                  <a:cubicBezTo>
                    <a:pt x="1" y="403"/>
                    <a:pt x="43" y="489"/>
                    <a:pt x="96" y="542"/>
                  </a:cubicBezTo>
                  <a:cubicBezTo>
                    <a:pt x="149" y="609"/>
                    <a:pt x="235" y="642"/>
                    <a:pt x="322" y="642"/>
                  </a:cubicBezTo>
                  <a:cubicBezTo>
                    <a:pt x="417" y="642"/>
                    <a:pt x="495" y="604"/>
                    <a:pt x="548" y="551"/>
                  </a:cubicBezTo>
                  <a:cubicBezTo>
                    <a:pt x="614" y="498"/>
                    <a:pt x="648" y="412"/>
                    <a:pt x="648" y="326"/>
                  </a:cubicBezTo>
                  <a:cubicBezTo>
                    <a:pt x="648" y="239"/>
                    <a:pt x="619" y="153"/>
                    <a:pt x="566" y="95"/>
                  </a:cubicBezTo>
                  <a:cubicBezTo>
                    <a:pt x="505" y="30"/>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68" name="Google Shape;8868;p33"/>
            <p:cNvSpPr/>
            <p:nvPr/>
          </p:nvSpPr>
          <p:spPr>
            <a:xfrm>
              <a:off x="-4155100" y="3716150"/>
              <a:ext cx="16225" cy="16100"/>
            </a:xfrm>
            <a:custGeom>
              <a:avLst/>
              <a:gdLst/>
              <a:ahLst/>
              <a:cxnLst/>
              <a:rect l="l" t="t" r="r" b="b"/>
              <a:pathLst>
                <a:path w="649" h="644" extrusionOk="0">
                  <a:moveTo>
                    <a:pt x="321" y="0"/>
                  </a:moveTo>
                  <a:cubicBezTo>
                    <a:pt x="236" y="0"/>
                    <a:pt x="152" y="29"/>
                    <a:pt x="102" y="77"/>
                  </a:cubicBezTo>
                  <a:cubicBezTo>
                    <a:pt x="34" y="139"/>
                    <a:pt x="1" y="225"/>
                    <a:pt x="1" y="312"/>
                  </a:cubicBezTo>
                  <a:cubicBezTo>
                    <a:pt x="1" y="398"/>
                    <a:pt x="29" y="484"/>
                    <a:pt x="82" y="542"/>
                  </a:cubicBezTo>
                  <a:cubicBezTo>
                    <a:pt x="149" y="604"/>
                    <a:pt x="236" y="639"/>
                    <a:pt x="322" y="643"/>
                  </a:cubicBezTo>
                  <a:cubicBezTo>
                    <a:pt x="394" y="643"/>
                    <a:pt x="481" y="610"/>
                    <a:pt x="548" y="547"/>
                  </a:cubicBezTo>
                  <a:cubicBezTo>
                    <a:pt x="616" y="484"/>
                    <a:pt x="649" y="408"/>
                    <a:pt x="649" y="322"/>
                  </a:cubicBezTo>
                  <a:cubicBezTo>
                    <a:pt x="649" y="236"/>
                    <a:pt x="620" y="159"/>
                    <a:pt x="552" y="96"/>
                  </a:cubicBezTo>
                  <a:cubicBezTo>
                    <a:pt x="495" y="29"/>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69" name="Google Shape;8869;p33"/>
            <p:cNvSpPr/>
            <p:nvPr/>
          </p:nvSpPr>
          <p:spPr>
            <a:xfrm>
              <a:off x="-4123325" y="3748975"/>
              <a:ext cx="16350" cy="16000"/>
            </a:xfrm>
            <a:custGeom>
              <a:avLst/>
              <a:gdLst/>
              <a:ahLst/>
              <a:cxnLst/>
              <a:rect l="l" t="t" r="r" b="b"/>
              <a:pathLst>
                <a:path w="654" h="640" extrusionOk="0">
                  <a:moveTo>
                    <a:pt x="318" y="0"/>
                  </a:moveTo>
                  <a:cubicBezTo>
                    <a:pt x="236" y="0"/>
                    <a:pt x="156" y="29"/>
                    <a:pt x="102" y="88"/>
                  </a:cubicBezTo>
                  <a:cubicBezTo>
                    <a:pt x="40" y="150"/>
                    <a:pt x="7" y="223"/>
                    <a:pt x="1" y="309"/>
                  </a:cubicBezTo>
                  <a:cubicBezTo>
                    <a:pt x="1" y="395"/>
                    <a:pt x="35" y="482"/>
                    <a:pt x="87" y="539"/>
                  </a:cubicBezTo>
                  <a:cubicBezTo>
                    <a:pt x="151" y="606"/>
                    <a:pt x="227" y="640"/>
                    <a:pt x="323" y="640"/>
                  </a:cubicBezTo>
                  <a:cubicBezTo>
                    <a:pt x="410" y="640"/>
                    <a:pt x="496" y="611"/>
                    <a:pt x="548" y="558"/>
                  </a:cubicBezTo>
                  <a:cubicBezTo>
                    <a:pt x="616" y="491"/>
                    <a:pt x="649" y="405"/>
                    <a:pt x="649" y="318"/>
                  </a:cubicBezTo>
                  <a:cubicBezTo>
                    <a:pt x="654" y="232"/>
                    <a:pt x="620" y="161"/>
                    <a:pt x="558" y="93"/>
                  </a:cubicBezTo>
                  <a:cubicBezTo>
                    <a:pt x="492" y="32"/>
                    <a:pt x="403"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70" name="Google Shape;8870;p33"/>
            <p:cNvSpPr/>
            <p:nvPr/>
          </p:nvSpPr>
          <p:spPr>
            <a:xfrm>
              <a:off x="-4091400" y="3781775"/>
              <a:ext cx="16200" cy="15950"/>
            </a:xfrm>
            <a:custGeom>
              <a:avLst/>
              <a:gdLst/>
              <a:ahLst/>
              <a:cxnLst/>
              <a:rect l="l" t="t" r="r" b="b"/>
              <a:pathLst>
                <a:path w="648" h="638" extrusionOk="0">
                  <a:moveTo>
                    <a:pt x="317" y="1"/>
                  </a:moveTo>
                  <a:cubicBezTo>
                    <a:pt x="235" y="1"/>
                    <a:pt x="156" y="29"/>
                    <a:pt x="101" y="86"/>
                  </a:cubicBezTo>
                  <a:cubicBezTo>
                    <a:pt x="34" y="149"/>
                    <a:pt x="1" y="235"/>
                    <a:pt x="1" y="311"/>
                  </a:cubicBezTo>
                  <a:cubicBezTo>
                    <a:pt x="1" y="408"/>
                    <a:pt x="30" y="494"/>
                    <a:pt x="83" y="537"/>
                  </a:cubicBezTo>
                  <a:cubicBezTo>
                    <a:pt x="145" y="605"/>
                    <a:pt x="221" y="638"/>
                    <a:pt x="318" y="638"/>
                  </a:cubicBezTo>
                  <a:cubicBezTo>
                    <a:pt x="404" y="638"/>
                    <a:pt x="490" y="609"/>
                    <a:pt x="548" y="556"/>
                  </a:cubicBezTo>
                  <a:cubicBezTo>
                    <a:pt x="610" y="503"/>
                    <a:pt x="643" y="417"/>
                    <a:pt x="648" y="321"/>
                  </a:cubicBezTo>
                  <a:cubicBezTo>
                    <a:pt x="648" y="235"/>
                    <a:pt x="615" y="158"/>
                    <a:pt x="552" y="91"/>
                  </a:cubicBezTo>
                  <a:cubicBezTo>
                    <a:pt x="487" y="31"/>
                    <a:pt x="40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71" name="Google Shape;8871;p33"/>
            <p:cNvSpPr/>
            <p:nvPr/>
          </p:nvSpPr>
          <p:spPr>
            <a:xfrm>
              <a:off x="-4059600" y="3814650"/>
              <a:ext cx="16200" cy="16200"/>
            </a:xfrm>
            <a:custGeom>
              <a:avLst/>
              <a:gdLst/>
              <a:ahLst/>
              <a:cxnLst/>
              <a:rect l="l" t="t" r="r" b="b"/>
              <a:pathLst>
                <a:path w="648" h="648" extrusionOk="0">
                  <a:moveTo>
                    <a:pt x="326" y="0"/>
                  </a:moveTo>
                  <a:cubicBezTo>
                    <a:pt x="240" y="0"/>
                    <a:pt x="154" y="29"/>
                    <a:pt x="100" y="81"/>
                  </a:cubicBezTo>
                  <a:cubicBezTo>
                    <a:pt x="38" y="143"/>
                    <a:pt x="5" y="229"/>
                    <a:pt x="0" y="316"/>
                  </a:cubicBezTo>
                  <a:cubicBezTo>
                    <a:pt x="0" y="402"/>
                    <a:pt x="33" y="479"/>
                    <a:pt x="96" y="546"/>
                  </a:cubicBezTo>
                  <a:cubicBezTo>
                    <a:pt x="158" y="608"/>
                    <a:pt x="235" y="643"/>
                    <a:pt x="321" y="647"/>
                  </a:cubicBezTo>
                  <a:cubicBezTo>
                    <a:pt x="408" y="647"/>
                    <a:pt x="485" y="614"/>
                    <a:pt x="547" y="550"/>
                  </a:cubicBezTo>
                  <a:cubicBezTo>
                    <a:pt x="614" y="488"/>
                    <a:pt x="647" y="412"/>
                    <a:pt x="647" y="326"/>
                  </a:cubicBezTo>
                  <a:cubicBezTo>
                    <a:pt x="647" y="229"/>
                    <a:pt x="618" y="143"/>
                    <a:pt x="567" y="100"/>
                  </a:cubicBezTo>
                  <a:cubicBezTo>
                    <a:pt x="508" y="31"/>
                    <a:pt x="416"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72" name="Google Shape;8872;p33"/>
            <p:cNvSpPr/>
            <p:nvPr/>
          </p:nvSpPr>
          <p:spPr>
            <a:xfrm>
              <a:off x="-4027725" y="3847450"/>
              <a:ext cx="16250" cy="16125"/>
            </a:xfrm>
            <a:custGeom>
              <a:avLst/>
              <a:gdLst/>
              <a:ahLst/>
              <a:cxnLst/>
              <a:rect l="l" t="t" r="r" b="b"/>
              <a:pathLst>
                <a:path w="650" h="645" extrusionOk="0">
                  <a:moveTo>
                    <a:pt x="325" y="1"/>
                  </a:moveTo>
                  <a:cubicBezTo>
                    <a:pt x="240" y="1"/>
                    <a:pt x="158" y="29"/>
                    <a:pt x="111" y="84"/>
                  </a:cubicBezTo>
                  <a:cubicBezTo>
                    <a:pt x="45" y="146"/>
                    <a:pt x="1" y="232"/>
                    <a:pt x="1" y="319"/>
                  </a:cubicBezTo>
                  <a:cubicBezTo>
                    <a:pt x="1" y="400"/>
                    <a:pt x="30" y="476"/>
                    <a:pt x="92" y="544"/>
                  </a:cubicBezTo>
                  <a:cubicBezTo>
                    <a:pt x="160" y="611"/>
                    <a:pt x="231" y="644"/>
                    <a:pt x="318" y="644"/>
                  </a:cubicBezTo>
                  <a:cubicBezTo>
                    <a:pt x="404" y="644"/>
                    <a:pt x="490" y="616"/>
                    <a:pt x="548" y="549"/>
                  </a:cubicBezTo>
                  <a:cubicBezTo>
                    <a:pt x="610" y="487"/>
                    <a:pt x="645" y="410"/>
                    <a:pt x="649" y="323"/>
                  </a:cubicBezTo>
                  <a:cubicBezTo>
                    <a:pt x="649" y="241"/>
                    <a:pt x="616" y="155"/>
                    <a:pt x="563" y="97"/>
                  </a:cubicBezTo>
                  <a:cubicBezTo>
                    <a:pt x="504" y="32"/>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73" name="Google Shape;8873;p33"/>
            <p:cNvSpPr/>
            <p:nvPr/>
          </p:nvSpPr>
          <p:spPr>
            <a:xfrm>
              <a:off x="-3995675" y="3880375"/>
              <a:ext cx="16200" cy="15950"/>
            </a:xfrm>
            <a:custGeom>
              <a:avLst/>
              <a:gdLst/>
              <a:ahLst/>
              <a:cxnLst/>
              <a:rect l="l" t="t" r="r" b="b"/>
              <a:pathLst>
                <a:path w="648" h="638" extrusionOk="0">
                  <a:moveTo>
                    <a:pt x="322" y="0"/>
                  </a:moveTo>
                  <a:cubicBezTo>
                    <a:pt x="238" y="0"/>
                    <a:pt x="155" y="29"/>
                    <a:pt x="92" y="86"/>
                  </a:cubicBezTo>
                  <a:cubicBezTo>
                    <a:pt x="39" y="138"/>
                    <a:pt x="5" y="224"/>
                    <a:pt x="5" y="311"/>
                  </a:cubicBezTo>
                  <a:cubicBezTo>
                    <a:pt x="1" y="397"/>
                    <a:pt x="34" y="484"/>
                    <a:pt x="87" y="537"/>
                  </a:cubicBezTo>
                  <a:cubicBezTo>
                    <a:pt x="149" y="604"/>
                    <a:pt x="226" y="638"/>
                    <a:pt x="322" y="638"/>
                  </a:cubicBezTo>
                  <a:cubicBezTo>
                    <a:pt x="408" y="638"/>
                    <a:pt x="485" y="609"/>
                    <a:pt x="547" y="547"/>
                  </a:cubicBezTo>
                  <a:cubicBezTo>
                    <a:pt x="614" y="484"/>
                    <a:pt x="648" y="408"/>
                    <a:pt x="648" y="321"/>
                  </a:cubicBezTo>
                  <a:cubicBezTo>
                    <a:pt x="648" y="235"/>
                    <a:pt x="619" y="158"/>
                    <a:pt x="557" y="91"/>
                  </a:cubicBezTo>
                  <a:cubicBezTo>
                    <a:pt x="492" y="30"/>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74" name="Google Shape;8874;p33"/>
            <p:cNvSpPr/>
            <p:nvPr/>
          </p:nvSpPr>
          <p:spPr>
            <a:xfrm>
              <a:off x="-3963775" y="3913275"/>
              <a:ext cx="16225" cy="15800"/>
            </a:xfrm>
            <a:custGeom>
              <a:avLst/>
              <a:gdLst/>
              <a:ahLst/>
              <a:cxnLst/>
              <a:rect l="l" t="t" r="r" b="b"/>
              <a:pathLst>
                <a:path w="649" h="632" extrusionOk="0">
                  <a:moveTo>
                    <a:pt x="317" y="1"/>
                  </a:moveTo>
                  <a:cubicBezTo>
                    <a:pt x="235" y="1"/>
                    <a:pt x="155" y="28"/>
                    <a:pt x="102" y="80"/>
                  </a:cubicBezTo>
                  <a:cubicBezTo>
                    <a:pt x="34" y="132"/>
                    <a:pt x="0" y="219"/>
                    <a:pt x="0" y="305"/>
                  </a:cubicBezTo>
                  <a:cubicBezTo>
                    <a:pt x="0" y="401"/>
                    <a:pt x="29" y="478"/>
                    <a:pt x="82" y="536"/>
                  </a:cubicBezTo>
                  <a:cubicBezTo>
                    <a:pt x="149" y="598"/>
                    <a:pt x="221" y="631"/>
                    <a:pt x="317" y="631"/>
                  </a:cubicBezTo>
                  <a:cubicBezTo>
                    <a:pt x="322" y="631"/>
                    <a:pt x="328" y="632"/>
                    <a:pt x="333" y="632"/>
                  </a:cubicBezTo>
                  <a:cubicBezTo>
                    <a:pt x="414" y="632"/>
                    <a:pt x="493" y="599"/>
                    <a:pt x="547" y="549"/>
                  </a:cubicBezTo>
                  <a:cubicBezTo>
                    <a:pt x="610" y="487"/>
                    <a:pt x="643" y="401"/>
                    <a:pt x="649" y="314"/>
                  </a:cubicBezTo>
                  <a:cubicBezTo>
                    <a:pt x="649" y="228"/>
                    <a:pt x="605" y="142"/>
                    <a:pt x="552" y="99"/>
                  </a:cubicBezTo>
                  <a:cubicBezTo>
                    <a:pt x="493" y="32"/>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75" name="Google Shape;8875;p33"/>
            <p:cNvSpPr/>
            <p:nvPr/>
          </p:nvSpPr>
          <p:spPr>
            <a:xfrm>
              <a:off x="-3932000" y="3946025"/>
              <a:ext cx="16225" cy="15925"/>
            </a:xfrm>
            <a:custGeom>
              <a:avLst/>
              <a:gdLst/>
              <a:ahLst/>
              <a:cxnLst/>
              <a:rect l="l" t="t" r="r" b="b"/>
              <a:pathLst>
                <a:path w="649" h="637" extrusionOk="0">
                  <a:moveTo>
                    <a:pt x="322" y="0"/>
                  </a:moveTo>
                  <a:cubicBezTo>
                    <a:pt x="239" y="0"/>
                    <a:pt x="157" y="29"/>
                    <a:pt x="102" y="85"/>
                  </a:cubicBezTo>
                  <a:cubicBezTo>
                    <a:pt x="40" y="147"/>
                    <a:pt x="5" y="224"/>
                    <a:pt x="1" y="310"/>
                  </a:cubicBezTo>
                  <a:cubicBezTo>
                    <a:pt x="1" y="406"/>
                    <a:pt x="34" y="492"/>
                    <a:pt x="97" y="535"/>
                  </a:cubicBezTo>
                  <a:cubicBezTo>
                    <a:pt x="149" y="603"/>
                    <a:pt x="236" y="636"/>
                    <a:pt x="322" y="636"/>
                  </a:cubicBezTo>
                  <a:cubicBezTo>
                    <a:pt x="408" y="636"/>
                    <a:pt x="495" y="607"/>
                    <a:pt x="558" y="554"/>
                  </a:cubicBezTo>
                  <a:cubicBezTo>
                    <a:pt x="616" y="488"/>
                    <a:pt x="649" y="401"/>
                    <a:pt x="649" y="319"/>
                  </a:cubicBezTo>
                  <a:cubicBezTo>
                    <a:pt x="649" y="242"/>
                    <a:pt x="620" y="156"/>
                    <a:pt x="552" y="89"/>
                  </a:cubicBezTo>
                  <a:cubicBezTo>
                    <a:pt x="490" y="29"/>
                    <a:pt x="405"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76" name="Google Shape;8876;p33"/>
            <p:cNvSpPr/>
            <p:nvPr/>
          </p:nvSpPr>
          <p:spPr>
            <a:xfrm>
              <a:off x="-3900075" y="3978850"/>
              <a:ext cx="16200" cy="16100"/>
            </a:xfrm>
            <a:custGeom>
              <a:avLst/>
              <a:gdLst/>
              <a:ahLst/>
              <a:cxnLst/>
              <a:rect l="l" t="t" r="r" b="b"/>
              <a:pathLst>
                <a:path w="648" h="644" extrusionOk="0">
                  <a:moveTo>
                    <a:pt x="326" y="1"/>
                  </a:moveTo>
                  <a:cubicBezTo>
                    <a:pt x="242" y="1"/>
                    <a:pt x="160" y="29"/>
                    <a:pt x="110" y="81"/>
                  </a:cubicBezTo>
                  <a:cubicBezTo>
                    <a:pt x="43" y="143"/>
                    <a:pt x="1" y="220"/>
                    <a:pt x="1" y="316"/>
                  </a:cubicBezTo>
                  <a:cubicBezTo>
                    <a:pt x="1" y="402"/>
                    <a:pt x="29" y="479"/>
                    <a:pt x="92" y="541"/>
                  </a:cubicBezTo>
                  <a:cubicBezTo>
                    <a:pt x="158" y="609"/>
                    <a:pt x="231" y="643"/>
                    <a:pt x="317" y="643"/>
                  </a:cubicBezTo>
                  <a:cubicBezTo>
                    <a:pt x="323" y="643"/>
                    <a:pt x="328" y="643"/>
                    <a:pt x="333" y="643"/>
                  </a:cubicBezTo>
                  <a:cubicBezTo>
                    <a:pt x="414" y="643"/>
                    <a:pt x="494" y="610"/>
                    <a:pt x="557" y="552"/>
                  </a:cubicBezTo>
                  <a:cubicBezTo>
                    <a:pt x="610" y="484"/>
                    <a:pt x="643" y="412"/>
                    <a:pt x="643" y="326"/>
                  </a:cubicBezTo>
                  <a:cubicBezTo>
                    <a:pt x="648" y="240"/>
                    <a:pt x="614" y="153"/>
                    <a:pt x="561" y="100"/>
                  </a:cubicBezTo>
                  <a:cubicBezTo>
                    <a:pt x="503" y="32"/>
                    <a:pt x="413"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77" name="Google Shape;8877;p33"/>
            <p:cNvSpPr/>
            <p:nvPr/>
          </p:nvSpPr>
          <p:spPr>
            <a:xfrm>
              <a:off x="-4376375" y="3324400"/>
              <a:ext cx="16200" cy="16225"/>
            </a:xfrm>
            <a:custGeom>
              <a:avLst/>
              <a:gdLst/>
              <a:ahLst/>
              <a:cxnLst/>
              <a:rect l="l" t="t" r="r" b="b"/>
              <a:pathLst>
                <a:path w="648" h="649" extrusionOk="0">
                  <a:moveTo>
                    <a:pt x="319" y="0"/>
                  </a:moveTo>
                  <a:cubicBezTo>
                    <a:pt x="235" y="0"/>
                    <a:pt x="153" y="29"/>
                    <a:pt x="100" y="87"/>
                  </a:cubicBezTo>
                  <a:cubicBezTo>
                    <a:pt x="34" y="149"/>
                    <a:pt x="0" y="235"/>
                    <a:pt x="0" y="322"/>
                  </a:cubicBezTo>
                  <a:cubicBezTo>
                    <a:pt x="0" y="408"/>
                    <a:pt x="29" y="485"/>
                    <a:pt x="91" y="547"/>
                  </a:cubicBezTo>
                  <a:cubicBezTo>
                    <a:pt x="158" y="614"/>
                    <a:pt x="230" y="649"/>
                    <a:pt x="317" y="649"/>
                  </a:cubicBezTo>
                  <a:cubicBezTo>
                    <a:pt x="403" y="649"/>
                    <a:pt x="490" y="609"/>
                    <a:pt x="547" y="552"/>
                  </a:cubicBezTo>
                  <a:cubicBezTo>
                    <a:pt x="609" y="490"/>
                    <a:pt x="643" y="418"/>
                    <a:pt x="647" y="332"/>
                  </a:cubicBezTo>
                  <a:cubicBezTo>
                    <a:pt x="647" y="246"/>
                    <a:pt x="619" y="159"/>
                    <a:pt x="561" y="102"/>
                  </a:cubicBezTo>
                  <a:cubicBezTo>
                    <a:pt x="501" y="34"/>
                    <a:pt x="409"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78" name="Google Shape;8878;p33"/>
            <p:cNvSpPr/>
            <p:nvPr/>
          </p:nvSpPr>
          <p:spPr>
            <a:xfrm>
              <a:off x="-4344600" y="3357300"/>
              <a:ext cx="16200" cy="16075"/>
            </a:xfrm>
            <a:custGeom>
              <a:avLst/>
              <a:gdLst/>
              <a:ahLst/>
              <a:cxnLst/>
              <a:rect l="l" t="t" r="r" b="b"/>
              <a:pathLst>
                <a:path w="648" h="643" extrusionOk="0">
                  <a:moveTo>
                    <a:pt x="321" y="0"/>
                  </a:moveTo>
                  <a:cubicBezTo>
                    <a:pt x="237" y="0"/>
                    <a:pt x="155" y="29"/>
                    <a:pt x="101" y="81"/>
                  </a:cubicBezTo>
                  <a:cubicBezTo>
                    <a:pt x="49" y="143"/>
                    <a:pt x="5" y="230"/>
                    <a:pt x="0" y="316"/>
                  </a:cubicBezTo>
                  <a:cubicBezTo>
                    <a:pt x="0" y="402"/>
                    <a:pt x="34" y="478"/>
                    <a:pt x="96" y="546"/>
                  </a:cubicBezTo>
                  <a:cubicBezTo>
                    <a:pt x="149" y="608"/>
                    <a:pt x="235" y="642"/>
                    <a:pt x="322" y="642"/>
                  </a:cubicBezTo>
                  <a:cubicBezTo>
                    <a:pt x="327" y="642"/>
                    <a:pt x="333" y="642"/>
                    <a:pt x="339" y="642"/>
                  </a:cubicBezTo>
                  <a:cubicBezTo>
                    <a:pt x="427" y="642"/>
                    <a:pt x="498" y="609"/>
                    <a:pt x="557" y="551"/>
                  </a:cubicBezTo>
                  <a:cubicBezTo>
                    <a:pt x="614" y="489"/>
                    <a:pt x="648" y="411"/>
                    <a:pt x="648" y="325"/>
                  </a:cubicBezTo>
                  <a:cubicBezTo>
                    <a:pt x="648" y="239"/>
                    <a:pt x="619" y="152"/>
                    <a:pt x="567" y="99"/>
                  </a:cubicBezTo>
                  <a:cubicBezTo>
                    <a:pt x="501" y="31"/>
                    <a:pt x="409"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79" name="Google Shape;8879;p33"/>
            <p:cNvSpPr/>
            <p:nvPr/>
          </p:nvSpPr>
          <p:spPr>
            <a:xfrm>
              <a:off x="-4312700" y="3390175"/>
              <a:ext cx="16450" cy="16050"/>
            </a:xfrm>
            <a:custGeom>
              <a:avLst/>
              <a:gdLst/>
              <a:ahLst/>
              <a:cxnLst/>
              <a:rect l="l" t="t" r="r" b="b"/>
              <a:pathLst>
                <a:path w="658" h="642" extrusionOk="0">
                  <a:moveTo>
                    <a:pt x="323" y="0"/>
                  </a:moveTo>
                  <a:cubicBezTo>
                    <a:pt x="238" y="0"/>
                    <a:pt x="158" y="28"/>
                    <a:pt x="111" y="75"/>
                  </a:cubicBezTo>
                  <a:cubicBezTo>
                    <a:pt x="44" y="142"/>
                    <a:pt x="0" y="228"/>
                    <a:pt x="0" y="310"/>
                  </a:cubicBezTo>
                  <a:cubicBezTo>
                    <a:pt x="0" y="396"/>
                    <a:pt x="39" y="483"/>
                    <a:pt x="91" y="540"/>
                  </a:cubicBezTo>
                  <a:cubicBezTo>
                    <a:pt x="159" y="603"/>
                    <a:pt x="241" y="637"/>
                    <a:pt x="327" y="642"/>
                  </a:cubicBezTo>
                  <a:cubicBezTo>
                    <a:pt x="403" y="642"/>
                    <a:pt x="480" y="608"/>
                    <a:pt x="558" y="545"/>
                  </a:cubicBezTo>
                  <a:cubicBezTo>
                    <a:pt x="609" y="483"/>
                    <a:pt x="653" y="407"/>
                    <a:pt x="658" y="320"/>
                  </a:cubicBezTo>
                  <a:cubicBezTo>
                    <a:pt x="658" y="234"/>
                    <a:pt x="615" y="148"/>
                    <a:pt x="562" y="95"/>
                  </a:cubicBezTo>
                  <a:cubicBezTo>
                    <a:pt x="499" y="29"/>
                    <a:pt x="409"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80" name="Google Shape;8880;p33"/>
            <p:cNvSpPr/>
            <p:nvPr/>
          </p:nvSpPr>
          <p:spPr>
            <a:xfrm>
              <a:off x="-4280675" y="3422950"/>
              <a:ext cx="16200" cy="16025"/>
            </a:xfrm>
            <a:custGeom>
              <a:avLst/>
              <a:gdLst/>
              <a:ahLst/>
              <a:cxnLst/>
              <a:rect l="l" t="t" r="r" b="b"/>
              <a:pathLst>
                <a:path w="648" h="641" extrusionOk="0">
                  <a:moveTo>
                    <a:pt x="317" y="1"/>
                  </a:moveTo>
                  <a:cubicBezTo>
                    <a:pt x="235" y="1"/>
                    <a:pt x="155" y="30"/>
                    <a:pt x="101" y="88"/>
                  </a:cubicBezTo>
                  <a:cubicBezTo>
                    <a:pt x="39" y="141"/>
                    <a:pt x="5" y="228"/>
                    <a:pt x="5" y="314"/>
                  </a:cubicBezTo>
                  <a:cubicBezTo>
                    <a:pt x="1" y="400"/>
                    <a:pt x="34" y="487"/>
                    <a:pt x="87" y="540"/>
                  </a:cubicBezTo>
                  <a:cubicBezTo>
                    <a:pt x="149" y="607"/>
                    <a:pt x="227" y="640"/>
                    <a:pt x="322" y="640"/>
                  </a:cubicBezTo>
                  <a:cubicBezTo>
                    <a:pt x="408" y="640"/>
                    <a:pt x="486" y="611"/>
                    <a:pt x="548" y="544"/>
                  </a:cubicBezTo>
                  <a:cubicBezTo>
                    <a:pt x="615" y="482"/>
                    <a:pt x="648" y="410"/>
                    <a:pt x="648" y="323"/>
                  </a:cubicBezTo>
                  <a:cubicBezTo>
                    <a:pt x="648" y="237"/>
                    <a:pt x="619" y="161"/>
                    <a:pt x="557" y="93"/>
                  </a:cubicBezTo>
                  <a:cubicBezTo>
                    <a:pt x="491" y="32"/>
                    <a:pt x="403"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81" name="Google Shape;8881;p33"/>
            <p:cNvSpPr/>
            <p:nvPr/>
          </p:nvSpPr>
          <p:spPr>
            <a:xfrm>
              <a:off x="-4248775" y="3455800"/>
              <a:ext cx="16225" cy="15925"/>
            </a:xfrm>
            <a:custGeom>
              <a:avLst/>
              <a:gdLst/>
              <a:ahLst/>
              <a:cxnLst/>
              <a:rect l="l" t="t" r="r" b="b"/>
              <a:pathLst>
                <a:path w="649" h="637" extrusionOk="0">
                  <a:moveTo>
                    <a:pt x="320" y="1"/>
                  </a:moveTo>
                  <a:cubicBezTo>
                    <a:pt x="239" y="1"/>
                    <a:pt x="160" y="29"/>
                    <a:pt x="102" y="85"/>
                  </a:cubicBezTo>
                  <a:cubicBezTo>
                    <a:pt x="34" y="147"/>
                    <a:pt x="1" y="233"/>
                    <a:pt x="1" y="309"/>
                  </a:cubicBezTo>
                  <a:cubicBezTo>
                    <a:pt x="1" y="396"/>
                    <a:pt x="29" y="473"/>
                    <a:pt x="96" y="550"/>
                  </a:cubicBezTo>
                  <a:cubicBezTo>
                    <a:pt x="160" y="603"/>
                    <a:pt x="231" y="636"/>
                    <a:pt x="317" y="636"/>
                  </a:cubicBezTo>
                  <a:cubicBezTo>
                    <a:pt x="404" y="636"/>
                    <a:pt x="481" y="608"/>
                    <a:pt x="548" y="555"/>
                  </a:cubicBezTo>
                  <a:cubicBezTo>
                    <a:pt x="610" y="492"/>
                    <a:pt x="643" y="415"/>
                    <a:pt x="649" y="320"/>
                  </a:cubicBezTo>
                  <a:cubicBezTo>
                    <a:pt x="649" y="233"/>
                    <a:pt x="605" y="147"/>
                    <a:pt x="552" y="103"/>
                  </a:cubicBezTo>
                  <a:cubicBezTo>
                    <a:pt x="493" y="34"/>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82" name="Google Shape;8882;p33"/>
            <p:cNvSpPr/>
            <p:nvPr/>
          </p:nvSpPr>
          <p:spPr>
            <a:xfrm>
              <a:off x="-4217000" y="3488575"/>
              <a:ext cx="16250" cy="16250"/>
            </a:xfrm>
            <a:custGeom>
              <a:avLst/>
              <a:gdLst/>
              <a:ahLst/>
              <a:cxnLst/>
              <a:rect l="l" t="t" r="r" b="b"/>
              <a:pathLst>
                <a:path w="650" h="650" extrusionOk="0">
                  <a:moveTo>
                    <a:pt x="315" y="1"/>
                  </a:moveTo>
                  <a:cubicBezTo>
                    <a:pt x="233" y="1"/>
                    <a:pt x="155" y="28"/>
                    <a:pt x="102" y="83"/>
                  </a:cubicBezTo>
                  <a:cubicBezTo>
                    <a:pt x="40" y="150"/>
                    <a:pt x="6" y="232"/>
                    <a:pt x="1" y="318"/>
                  </a:cubicBezTo>
                  <a:cubicBezTo>
                    <a:pt x="1" y="395"/>
                    <a:pt x="34" y="481"/>
                    <a:pt x="98" y="548"/>
                  </a:cubicBezTo>
                  <a:cubicBezTo>
                    <a:pt x="160" y="610"/>
                    <a:pt x="236" y="645"/>
                    <a:pt x="322" y="650"/>
                  </a:cubicBezTo>
                  <a:cubicBezTo>
                    <a:pt x="409" y="650"/>
                    <a:pt x="486" y="616"/>
                    <a:pt x="548" y="553"/>
                  </a:cubicBezTo>
                  <a:cubicBezTo>
                    <a:pt x="616" y="491"/>
                    <a:pt x="649" y="404"/>
                    <a:pt x="649" y="328"/>
                  </a:cubicBezTo>
                  <a:cubicBezTo>
                    <a:pt x="649" y="242"/>
                    <a:pt x="620" y="156"/>
                    <a:pt x="567" y="103"/>
                  </a:cubicBezTo>
                  <a:cubicBezTo>
                    <a:pt x="499" y="34"/>
                    <a:pt x="405"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83" name="Google Shape;8883;p33"/>
            <p:cNvSpPr/>
            <p:nvPr/>
          </p:nvSpPr>
          <p:spPr>
            <a:xfrm>
              <a:off x="-4185075" y="3521475"/>
              <a:ext cx="16225" cy="16075"/>
            </a:xfrm>
            <a:custGeom>
              <a:avLst/>
              <a:gdLst/>
              <a:ahLst/>
              <a:cxnLst/>
              <a:rect l="l" t="t" r="r" b="b"/>
              <a:pathLst>
                <a:path w="649" h="643" extrusionOk="0">
                  <a:moveTo>
                    <a:pt x="325" y="1"/>
                  </a:moveTo>
                  <a:cubicBezTo>
                    <a:pt x="241" y="1"/>
                    <a:pt x="160" y="30"/>
                    <a:pt x="110" y="82"/>
                  </a:cubicBezTo>
                  <a:cubicBezTo>
                    <a:pt x="44" y="144"/>
                    <a:pt x="1" y="231"/>
                    <a:pt x="1" y="317"/>
                  </a:cubicBezTo>
                  <a:cubicBezTo>
                    <a:pt x="1" y="403"/>
                    <a:pt x="30" y="475"/>
                    <a:pt x="92" y="543"/>
                  </a:cubicBezTo>
                  <a:cubicBezTo>
                    <a:pt x="159" y="609"/>
                    <a:pt x="231" y="643"/>
                    <a:pt x="318" y="643"/>
                  </a:cubicBezTo>
                  <a:cubicBezTo>
                    <a:pt x="404" y="643"/>
                    <a:pt x="480" y="614"/>
                    <a:pt x="557" y="552"/>
                  </a:cubicBezTo>
                  <a:cubicBezTo>
                    <a:pt x="610" y="485"/>
                    <a:pt x="643" y="413"/>
                    <a:pt x="648" y="326"/>
                  </a:cubicBezTo>
                  <a:cubicBezTo>
                    <a:pt x="648" y="240"/>
                    <a:pt x="615" y="153"/>
                    <a:pt x="562" y="96"/>
                  </a:cubicBezTo>
                  <a:cubicBezTo>
                    <a:pt x="499" y="31"/>
                    <a:pt x="410"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84" name="Google Shape;8884;p33"/>
            <p:cNvSpPr/>
            <p:nvPr/>
          </p:nvSpPr>
          <p:spPr>
            <a:xfrm>
              <a:off x="-4153275" y="3554400"/>
              <a:ext cx="16575" cy="15925"/>
            </a:xfrm>
            <a:custGeom>
              <a:avLst/>
              <a:gdLst/>
              <a:ahLst/>
              <a:cxnLst/>
              <a:rect l="l" t="t" r="r" b="b"/>
              <a:pathLst>
                <a:path w="663" h="637" extrusionOk="0">
                  <a:moveTo>
                    <a:pt x="328" y="1"/>
                  </a:moveTo>
                  <a:cubicBezTo>
                    <a:pt x="246" y="1"/>
                    <a:pt x="164" y="28"/>
                    <a:pt x="100" y="85"/>
                  </a:cubicBezTo>
                  <a:cubicBezTo>
                    <a:pt x="47" y="151"/>
                    <a:pt x="5" y="223"/>
                    <a:pt x="0" y="309"/>
                  </a:cubicBezTo>
                  <a:cubicBezTo>
                    <a:pt x="0" y="396"/>
                    <a:pt x="43" y="482"/>
                    <a:pt x="96" y="535"/>
                  </a:cubicBezTo>
                  <a:cubicBezTo>
                    <a:pt x="158" y="603"/>
                    <a:pt x="235" y="636"/>
                    <a:pt x="331" y="636"/>
                  </a:cubicBezTo>
                  <a:cubicBezTo>
                    <a:pt x="417" y="636"/>
                    <a:pt x="494" y="607"/>
                    <a:pt x="556" y="545"/>
                  </a:cubicBezTo>
                  <a:cubicBezTo>
                    <a:pt x="614" y="492"/>
                    <a:pt x="658" y="406"/>
                    <a:pt x="658" y="320"/>
                  </a:cubicBezTo>
                  <a:cubicBezTo>
                    <a:pt x="662" y="233"/>
                    <a:pt x="629" y="156"/>
                    <a:pt x="566" y="89"/>
                  </a:cubicBezTo>
                  <a:cubicBezTo>
                    <a:pt x="500" y="31"/>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85" name="Google Shape;8885;p33"/>
            <p:cNvSpPr/>
            <p:nvPr/>
          </p:nvSpPr>
          <p:spPr>
            <a:xfrm>
              <a:off x="-4121150" y="3587150"/>
              <a:ext cx="16225" cy="16025"/>
            </a:xfrm>
            <a:custGeom>
              <a:avLst/>
              <a:gdLst/>
              <a:ahLst/>
              <a:cxnLst/>
              <a:rect l="l" t="t" r="r" b="b"/>
              <a:pathLst>
                <a:path w="649" h="641" extrusionOk="0">
                  <a:moveTo>
                    <a:pt x="319" y="1"/>
                  </a:moveTo>
                  <a:cubicBezTo>
                    <a:pt x="239" y="1"/>
                    <a:pt x="160" y="30"/>
                    <a:pt x="102" y="89"/>
                  </a:cubicBezTo>
                  <a:cubicBezTo>
                    <a:pt x="35" y="151"/>
                    <a:pt x="0" y="223"/>
                    <a:pt x="0" y="310"/>
                  </a:cubicBezTo>
                  <a:cubicBezTo>
                    <a:pt x="0" y="396"/>
                    <a:pt x="29" y="482"/>
                    <a:pt x="82" y="540"/>
                  </a:cubicBezTo>
                  <a:cubicBezTo>
                    <a:pt x="144" y="602"/>
                    <a:pt x="221" y="635"/>
                    <a:pt x="317" y="640"/>
                  </a:cubicBezTo>
                  <a:cubicBezTo>
                    <a:pt x="403" y="640"/>
                    <a:pt x="480" y="607"/>
                    <a:pt x="558" y="545"/>
                  </a:cubicBezTo>
                  <a:cubicBezTo>
                    <a:pt x="611" y="482"/>
                    <a:pt x="644" y="405"/>
                    <a:pt x="649" y="319"/>
                  </a:cubicBezTo>
                  <a:cubicBezTo>
                    <a:pt x="649" y="243"/>
                    <a:pt x="615" y="156"/>
                    <a:pt x="553" y="93"/>
                  </a:cubicBezTo>
                  <a:cubicBezTo>
                    <a:pt x="487" y="32"/>
                    <a:pt x="40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86" name="Google Shape;8886;p33"/>
            <p:cNvSpPr/>
            <p:nvPr/>
          </p:nvSpPr>
          <p:spPr>
            <a:xfrm>
              <a:off x="-4089350" y="3620075"/>
              <a:ext cx="16200" cy="15850"/>
            </a:xfrm>
            <a:custGeom>
              <a:avLst/>
              <a:gdLst/>
              <a:ahLst/>
              <a:cxnLst/>
              <a:rect l="l" t="t" r="r" b="b"/>
              <a:pathLst>
                <a:path w="648" h="634" extrusionOk="0">
                  <a:moveTo>
                    <a:pt x="323" y="1"/>
                  </a:moveTo>
                  <a:cubicBezTo>
                    <a:pt x="238" y="1"/>
                    <a:pt x="156" y="29"/>
                    <a:pt x="101" y="82"/>
                  </a:cubicBezTo>
                  <a:cubicBezTo>
                    <a:pt x="39" y="135"/>
                    <a:pt x="5" y="221"/>
                    <a:pt x="1" y="317"/>
                  </a:cubicBezTo>
                  <a:cubicBezTo>
                    <a:pt x="1" y="403"/>
                    <a:pt x="29" y="480"/>
                    <a:pt x="96" y="543"/>
                  </a:cubicBezTo>
                  <a:cubicBezTo>
                    <a:pt x="149" y="600"/>
                    <a:pt x="236" y="633"/>
                    <a:pt x="322" y="633"/>
                  </a:cubicBezTo>
                  <a:cubicBezTo>
                    <a:pt x="408" y="633"/>
                    <a:pt x="484" y="605"/>
                    <a:pt x="548" y="552"/>
                  </a:cubicBezTo>
                  <a:cubicBezTo>
                    <a:pt x="614" y="485"/>
                    <a:pt x="648" y="403"/>
                    <a:pt x="648" y="326"/>
                  </a:cubicBezTo>
                  <a:cubicBezTo>
                    <a:pt x="648" y="230"/>
                    <a:pt x="619" y="153"/>
                    <a:pt x="557" y="96"/>
                  </a:cubicBezTo>
                  <a:cubicBezTo>
                    <a:pt x="496" y="31"/>
                    <a:pt x="409"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87" name="Google Shape;8887;p33"/>
            <p:cNvSpPr/>
            <p:nvPr/>
          </p:nvSpPr>
          <p:spPr>
            <a:xfrm>
              <a:off x="-4057450" y="3652750"/>
              <a:ext cx="16200" cy="16275"/>
            </a:xfrm>
            <a:custGeom>
              <a:avLst/>
              <a:gdLst/>
              <a:ahLst/>
              <a:cxnLst/>
              <a:rect l="l" t="t" r="r" b="b"/>
              <a:pathLst>
                <a:path w="648" h="651" extrusionOk="0">
                  <a:moveTo>
                    <a:pt x="319" y="0"/>
                  </a:moveTo>
                  <a:cubicBezTo>
                    <a:pt x="239" y="0"/>
                    <a:pt x="159" y="29"/>
                    <a:pt x="101" y="84"/>
                  </a:cubicBezTo>
                  <a:cubicBezTo>
                    <a:pt x="34" y="146"/>
                    <a:pt x="0" y="233"/>
                    <a:pt x="0" y="319"/>
                  </a:cubicBezTo>
                  <a:cubicBezTo>
                    <a:pt x="0" y="405"/>
                    <a:pt x="29" y="492"/>
                    <a:pt x="91" y="549"/>
                  </a:cubicBezTo>
                  <a:cubicBezTo>
                    <a:pt x="144" y="602"/>
                    <a:pt x="231" y="646"/>
                    <a:pt x="317" y="651"/>
                  </a:cubicBezTo>
                  <a:cubicBezTo>
                    <a:pt x="403" y="651"/>
                    <a:pt x="490" y="607"/>
                    <a:pt x="547" y="555"/>
                  </a:cubicBezTo>
                  <a:cubicBezTo>
                    <a:pt x="610" y="492"/>
                    <a:pt x="643" y="416"/>
                    <a:pt x="643" y="329"/>
                  </a:cubicBezTo>
                  <a:cubicBezTo>
                    <a:pt x="648" y="243"/>
                    <a:pt x="614" y="157"/>
                    <a:pt x="552" y="104"/>
                  </a:cubicBezTo>
                  <a:cubicBezTo>
                    <a:pt x="492" y="34"/>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88" name="Google Shape;8888;p33"/>
            <p:cNvSpPr/>
            <p:nvPr/>
          </p:nvSpPr>
          <p:spPr>
            <a:xfrm>
              <a:off x="-4025675" y="3685625"/>
              <a:ext cx="16225" cy="16125"/>
            </a:xfrm>
            <a:custGeom>
              <a:avLst/>
              <a:gdLst/>
              <a:ahLst/>
              <a:cxnLst/>
              <a:rect l="l" t="t" r="r" b="b"/>
              <a:pathLst>
                <a:path w="649" h="645" extrusionOk="0">
                  <a:moveTo>
                    <a:pt x="323" y="1"/>
                  </a:moveTo>
                  <a:cubicBezTo>
                    <a:pt x="238" y="1"/>
                    <a:pt x="155" y="28"/>
                    <a:pt x="102" y="80"/>
                  </a:cubicBezTo>
                  <a:cubicBezTo>
                    <a:pt x="49" y="146"/>
                    <a:pt x="1" y="233"/>
                    <a:pt x="1" y="314"/>
                  </a:cubicBezTo>
                  <a:cubicBezTo>
                    <a:pt x="1" y="401"/>
                    <a:pt x="29" y="478"/>
                    <a:pt x="96" y="545"/>
                  </a:cubicBezTo>
                  <a:cubicBezTo>
                    <a:pt x="160" y="612"/>
                    <a:pt x="246" y="645"/>
                    <a:pt x="322" y="645"/>
                  </a:cubicBezTo>
                  <a:cubicBezTo>
                    <a:pt x="404" y="645"/>
                    <a:pt x="495" y="616"/>
                    <a:pt x="548" y="549"/>
                  </a:cubicBezTo>
                  <a:cubicBezTo>
                    <a:pt x="614" y="496"/>
                    <a:pt x="649" y="410"/>
                    <a:pt x="649" y="324"/>
                  </a:cubicBezTo>
                  <a:cubicBezTo>
                    <a:pt x="649" y="237"/>
                    <a:pt x="620" y="151"/>
                    <a:pt x="567" y="98"/>
                  </a:cubicBezTo>
                  <a:cubicBezTo>
                    <a:pt x="506" y="32"/>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89" name="Google Shape;8889;p33"/>
            <p:cNvSpPr/>
            <p:nvPr/>
          </p:nvSpPr>
          <p:spPr>
            <a:xfrm>
              <a:off x="-3993525" y="3718425"/>
              <a:ext cx="16225" cy="16100"/>
            </a:xfrm>
            <a:custGeom>
              <a:avLst/>
              <a:gdLst/>
              <a:ahLst/>
              <a:cxnLst/>
              <a:rect l="l" t="t" r="r" b="b"/>
              <a:pathLst>
                <a:path w="649" h="644" extrusionOk="0">
                  <a:moveTo>
                    <a:pt x="317" y="1"/>
                  </a:moveTo>
                  <a:cubicBezTo>
                    <a:pt x="232" y="1"/>
                    <a:pt x="149" y="30"/>
                    <a:pt x="101" y="81"/>
                  </a:cubicBezTo>
                  <a:cubicBezTo>
                    <a:pt x="34" y="145"/>
                    <a:pt x="1" y="231"/>
                    <a:pt x="1" y="317"/>
                  </a:cubicBezTo>
                  <a:cubicBezTo>
                    <a:pt x="1" y="404"/>
                    <a:pt x="30" y="490"/>
                    <a:pt x="83" y="542"/>
                  </a:cubicBezTo>
                  <a:cubicBezTo>
                    <a:pt x="149" y="610"/>
                    <a:pt x="231" y="643"/>
                    <a:pt x="318" y="643"/>
                  </a:cubicBezTo>
                  <a:cubicBezTo>
                    <a:pt x="394" y="643"/>
                    <a:pt x="480" y="615"/>
                    <a:pt x="548" y="552"/>
                  </a:cubicBezTo>
                  <a:cubicBezTo>
                    <a:pt x="610" y="484"/>
                    <a:pt x="643" y="413"/>
                    <a:pt x="648" y="327"/>
                  </a:cubicBezTo>
                  <a:cubicBezTo>
                    <a:pt x="648" y="240"/>
                    <a:pt x="605" y="154"/>
                    <a:pt x="552" y="96"/>
                  </a:cubicBezTo>
                  <a:cubicBezTo>
                    <a:pt x="494" y="31"/>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90" name="Google Shape;8890;p33"/>
            <p:cNvSpPr/>
            <p:nvPr/>
          </p:nvSpPr>
          <p:spPr>
            <a:xfrm>
              <a:off x="-3961725" y="3751225"/>
              <a:ext cx="16200" cy="16050"/>
            </a:xfrm>
            <a:custGeom>
              <a:avLst/>
              <a:gdLst/>
              <a:ahLst/>
              <a:cxnLst/>
              <a:rect l="l" t="t" r="r" b="b"/>
              <a:pathLst>
                <a:path w="648" h="642" extrusionOk="0">
                  <a:moveTo>
                    <a:pt x="320" y="0"/>
                  </a:moveTo>
                  <a:cubicBezTo>
                    <a:pt x="237" y="0"/>
                    <a:pt x="155" y="32"/>
                    <a:pt x="100" y="89"/>
                  </a:cubicBezTo>
                  <a:cubicBezTo>
                    <a:pt x="38" y="142"/>
                    <a:pt x="5" y="228"/>
                    <a:pt x="0" y="315"/>
                  </a:cubicBezTo>
                  <a:cubicBezTo>
                    <a:pt x="0" y="401"/>
                    <a:pt x="34" y="487"/>
                    <a:pt x="96" y="554"/>
                  </a:cubicBezTo>
                  <a:cubicBezTo>
                    <a:pt x="149" y="607"/>
                    <a:pt x="235" y="641"/>
                    <a:pt x="321" y="641"/>
                  </a:cubicBezTo>
                  <a:cubicBezTo>
                    <a:pt x="328" y="641"/>
                    <a:pt x="334" y="641"/>
                    <a:pt x="340" y="641"/>
                  </a:cubicBezTo>
                  <a:cubicBezTo>
                    <a:pt x="418" y="641"/>
                    <a:pt x="485" y="607"/>
                    <a:pt x="547" y="550"/>
                  </a:cubicBezTo>
                  <a:cubicBezTo>
                    <a:pt x="614" y="487"/>
                    <a:pt x="647" y="410"/>
                    <a:pt x="647" y="324"/>
                  </a:cubicBezTo>
                  <a:cubicBezTo>
                    <a:pt x="647" y="238"/>
                    <a:pt x="618" y="162"/>
                    <a:pt x="552" y="99"/>
                  </a:cubicBezTo>
                  <a:cubicBezTo>
                    <a:pt x="489" y="32"/>
                    <a:pt x="404"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91" name="Google Shape;8891;p33"/>
            <p:cNvSpPr/>
            <p:nvPr/>
          </p:nvSpPr>
          <p:spPr>
            <a:xfrm>
              <a:off x="-3929850" y="3784100"/>
              <a:ext cx="16250" cy="16025"/>
            </a:xfrm>
            <a:custGeom>
              <a:avLst/>
              <a:gdLst/>
              <a:ahLst/>
              <a:cxnLst/>
              <a:rect l="l" t="t" r="r" b="b"/>
              <a:pathLst>
                <a:path w="650" h="641" extrusionOk="0">
                  <a:moveTo>
                    <a:pt x="322" y="1"/>
                  </a:moveTo>
                  <a:cubicBezTo>
                    <a:pt x="241" y="1"/>
                    <a:pt x="160" y="29"/>
                    <a:pt x="102" y="84"/>
                  </a:cubicBezTo>
                  <a:cubicBezTo>
                    <a:pt x="34" y="151"/>
                    <a:pt x="1" y="228"/>
                    <a:pt x="1" y="315"/>
                  </a:cubicBezTo>
                  <a:cubicBezTo>
                    <a:pt x="1" y="410"/>
                    <a:pt x="30" y="497"/>
                    <a:pt x="92" y="540"/>
                  </a:cubicBezTo>
                  <a:cubicBezTo>
                    <a:pt x="145" y="603"/>
                    <a:pt x="231" y="636"/>
                    <a:pt x="318" y="641"/>
                  </a:cubicBezTo>
                  <a:cubicBezTo>
                    <a:pt x="404" y="641"/>
                    <a:pt x="490" y="612"/>
                    <a:pt x="543" y="554"/>
                  </a:cubicBezTo>
                  <a:cubicBezTo>
                    <a:pt x="610" y="492"/>
                    <a:pt x="645" y="419"/>
                    <a:pt x="645" y="319"/>
                  </a:cubicBezTo>
                  <a:cubicBezTo>
                    <a:pt x="649" y="247"/>
                    <a:pt x="616" y="160"/>
                    <a:pt x="553" y="94"/>
                  </a:cubicBezTo>
                  <a:cubicBezTo>
                    <a:pt x="493" y="32"/>
                    <a:pt x="407"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92" name="Google Shape;8892;p33"/>
            <p:cNvSpPr/>
            <p:nvPr/>
          </p:nvSpPr>
          <p:spPr>
            <a:xfrm>
              <a:off x="-3898050" y="3816925"/>
              <a:ext cx="16225" cy="16200"/>
            </a:xfrm>
            <a:custGeom>
              <a:avLst/>
              <a:gdLst/>
              <a:ahLst/>
              <a:cxnLst/>
              <a:rect l="l" t="t" r="r" b="b"/>
              <a:pathLst>
                <a:path w="649" h="648" extrusionOk="0">
                  <a:moveTo>
                    <a:pt x="322" y="1"/>
                  </a:moveTo>
                  <a:cubicBezTo>
                    <a:pt x="241" y="1"/>
                    <a:pt x="160" y="32"/>
                    <a:pt x="102" y="96"/>
                  </a:cubicBezTo>
                  <a:cubicBezTo>
                    <a:pt x="39" y="149"/>
                    <a:pt x="6" y="235"/>
                    <a:pt x="0" y="321"/>
                  </a:cubicBezTo>
                  <a:cubicBezTo>
                    <a:pt x="0" y="408"/>
                    <a:pt x="35" y="484"/>
                    <a:pt x="97" y="546"/>
                  </a:cubicBezTo>
                  <a:cubicBezTo>
                    <a:pt x="159" y="614"/>
                    <a:pt x="236" y="647"/>
                    <a:pt x="323" y="647"/>
                  </a:cubicBezTo>
                  <a:cubicBezTo>
                    <a:pt x="328" y="647"/>
                    <a:pt x="333" y="648"/>
                    <a:pt x="338" y="648"/>
                  </a:cubicBezTo>
                  <a:cubicBezTo>
                    <a:pt x="419" y="648"/>
                    <a:pt x="499" y="615"/>
                    <a:pt x="547" y="556"/>
                  </a:cubicBezTo>
                  <a:cubicBezTo>
                    <a:pt x="615" y="488"/>
                    <a:pt x="649" y="408"/>
                    <a:pt x="649" y="331"/>
                  </a:cubicBezTo>
                  <a:cubicBezTo>
                    <a:pt x="649" y="244"/>
                    <a:pt x="620" y="167"/>
                    <a:pt x="553" y="105"/>
                  </a:cubicBezTo>
                  <a:cubicBezTo>
                    <a:pt x="494" y="36"/>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93" name="Google Shape;8893;p33"/>
            <p:cNvSpPr/>
            <p:nvPr/>
          </p:nvSpPr>
          <p:spPr>
            <a:xfrm>
              <a:off x="-4214825" y="3326875"/>
              <a:ext cx="16225" cy="16150"/>
            </a:xfrm>
            <a:custGeom>
              <a:avLst/>
              <a:gdLst/>
              <a:ahLst/>
              <a:cxnLst/>
              <a:rect l="l" t="t" r="r" b="b"/>
              <a:pathLst>
                <a:path w="649" h="646" extrusionOk="0">
                  <a:moveTo>
                    <a:pt x="318" y="0"/>
                  </a:moveTo>
                  <a:cubicBezTo>
                    <a:pt x="236" y="0"/>
                    <a:pt x="155" y="28"/>
                    <a:pt x="102" y="79"/>
                  </a:cubicBezTo>
                  <a:cubicBezTo>
                    <a:pt x="44" y="147"/>
                    <a:pt x="0" y="218"/>
                    <a:pt x="0" y="313"/>
                  </a:cubicBezTo>
                  <a:cubicBezTo>
                    <a:pt x="0" y="400"/>
                    <a:pt x="29" y="477"/>
                    <a:pt x="91" y="544"/>
                  </a:cubicBezTo>
                  <a:cubicBezTo>
                    <a:pt x="144" y="597"/>
                    <a:pt x="231" y="640"/>
                    <a:pt x="317" y="645"/>
                  </a:cubicBezTo>
                  <a:cubicBezTo>
                    <a:pt x="403" y="645"/>
                    <a:pt x="490" y="601"/>
                    <a:pt x="558" y="550"/>
                  </a:cubicBezTo>
                  <a:cubicBezTo>
                    <a:pt x="609" y="486"/>
                    <a:pt x="644" y="400"/>
                    <a:pt x="644" y="324"/>
                  </a:cubicBezTo>
                  <a:cubicBezTo>
                    <a:pt x="649" y="237"/>
                    <a:pt x="615" y="151"/>
                    <a:pt x="552" y="98"/>
                  </a:cubicBezTo>
                  <a:cubicBezTo>
                    <a:pt x="493" y="31"/>
                    <a:pt x="4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94" name="Google Shape;8894;p33"/>
            <p:cNvSpPr/>
            <p:nvPr/>
          </p:nvSpPr>
          <p:spPr>
            <a:xfrm>
              <a:off x="-4183050" y="3359625"/>
              <a:ext cx="16225" cy="16125"/>
            </a:xfrm>
            <a:custGeom>
              <a:avLst/>
              <a:gdLst/>
              <a:ahLst/>
              <a:cxnLst/>
              <a:rect l="l" t="t" r="r" b="b"/>
              <a:pathLst>
                <a:path w="649" h="645" extrusionOk="0">
                  <a:moveTo>
                    <a:pt x="324" y="1"/>
                  </a:moveTo>
                  <a:cubicBezTo>
                    <a:pt x="240" y="1"/>
                    <a:pt x="161" y="29"/>
                    <a:pt x="111" y="84"/>
                  </a:cubicBezTo>
                  <a:cubicBezTo>
                    <a:pt x="49" y="146"/>
                    <a:pt x="6" y="232"/>
                    <a:pt x="1" y="318"/>
                  </a:cubicBezTo>
                  <a:cubicBezTo>
                    <a:pt x="1" y="405"/>
                    <a:pt x="35" y="491"/>
                    <a:pt x="97" y="544"/>
                  </a:cubicBezTo>
                  <a:cubicBezTo>
                    <a:pt x="159" y="611"/>
                    <a:pt x="237" y="644"/>
                    <a:pt x="323" y="644"/>
                  </a:cubicBezTo>
                  <a:cubicBezTo>
                    <a:pt x="409" y="644"/>
                    <a:pt x="496" y="616"/>
                    <a:pt x="558" y="553"/>
                  </a:cubicBezTo>
                  <a:cubicBezTo>
                    <a:pt x="615" y="487"/>
                    <a:pt x="649" y="409"/>
                    <a:pt x="649" y="328"/>
                  </a:cubicBezTo>
                  <a:cubicBezTo>
                    <a:pt x="649" y="241"/>
                    <a:pt x="620" y="150"/>
                    <a:pt x="567" y="97"/>
                  </a:cubicBezTo>
                  <a:cubicBezTo>
                    <a:pt x="501" y="32"/>
                    <a:pt x="410"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95" name="Google Shape;8895;p33"/>
            <p:cNvSpPr/>
            <p:nvPr/>
          </p:nvSpPr>
          <p:spPr>
            <a:xfrm>
              <a:off x="-4151250" y="3392425"/>
              <a:ext cx="16600" cy="16075"/>
            </a:xfrm>
            <a:custGeom>
              <a:avLst/>
              <a:gdLst/>
              <a:ahLst/>
              <a:cxnLst/>
              <a:rect l="l" t="t" r="r" b="b"/>
              <a:pathLst>
                <a:path w="664" h="643" extrusionOk="0">
                  <a:moveTo>
                    <a:pt x="326" y="0"/>
                  </a:moveTo>
                  <a:cubicBezTo>
                    <a:pt x="243" y="0"/>
                    <a:pt x="163" y="29"/>
                    <a:pt x="116" y="81"/>
                  </a:cubicBezTo>
                  <a:cubicBezTo>
                    <a:pt x="48" y="144"/>
                    <a:pt x="6" y="230"/>
                    <a:pt x="6" y="317"/>
                  </a:cubicBezTo>
                  <a:cubicBezTo>
                    <a:pt x="1" y="403"/>
                    <a:pt x="44" y="490"/>
                    <a:pt x="96" y="541"/>
                  </a:cubicBezTo>
                  <a:cubicBezTo>
                    <a:pt x="159" y="609"/>
                    <a:pt x="245" y="643"/>
                    <a:pt x="331" y="643"/>
                  </a:cubicBezTo>
                  <a:cubicBezTo>
                    <a:pt x="409" y="643"/>
                    <a:pt x="495" y="614"/>
                    <a:pt x="562" y="552"/>
                  </a:cubicBezTo>
                  <a:cubicBezTo>
                    <a:pt x="615" y="490"/>
                    <a:pt x="657" y="412"/>
                    <a:pt x="663" y="326"/>
                  </a:cubicBezTo>
                  <a:cubicBezTo>
                    <a:pt x="663" y="240"/>
                    <a:pt x="619" y="153"/>
                    <a:pt x="566" y="96"/>
                  </a:cubicBezTo>
                  <a:cubicBezTo>
                    <a:pt x="501" y="30"/>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96" name="Google Shape;8896;p33"/>
            <p:cNvSpPr/>
            <p:nvPr/>
          </p:nvSpPr>
          <p:spPr>
            <a:xfrm>
              <a:off x="-4119125" y="3425200"/>
              <a:ext cx="16250" cy="16175"/>
            </a:xfrm>
            <a:custGeom>
              <a:avLst/>
              <a:gdLst/>
              <a:ahLst/>
              <a:cxnLst/>
              <a:rect l="l" t="t" r="r" b="b"/>
              <a:pathLst>
                <a:path w="650" h="647" extrusionOk="0">
                  <a:moveTo>
                    <a:pt x="326" y="1"/>
                  </a:moveTo>
                  <a:cubicBezTo>
                    <a:pt x="241" y="1"/>
                    <a:pt x="157" y="32"/>
                    <a:pt x="102" y="89"/>
                  </a:cubicBezTo>
                  <a:cubicBezTo>
                    <a:pt x="40" y="142"/>
                    <a:pt x="6" y="229"/>
                    <a:pt x="1" y="315"/>
                  </a:cubicBezTo>
                  <a:cubicBezTo>
                    <a:pt x="1" y="401"/>
                    <a:pt x="30" y="488"/>
                    <a:pt x="87" y="545"/>
                  </a:cubicBezTo>
                  <a:cubicBezTo>
                    <a:pt x="150" y="608"/>
                    <a:pt x="236" y="641"/>
                    <a:pt x="322" y="647"/>
                  </a:cubicBezTo>
                  <a:cubicBezTo>
                    <a:pt x="409" y="647"/>
                    <a:pt x="486" y="612"/>
                    <a:pt x="548" y="560"/>
                  </a:cubicBezTo>
                  <a:cubicBezTo>
                    <a:pt x="605" y="497"/>
                    <a:pt x="649" y="411"/>
                    <a:pt x="649" y="324"/>
                  </a:cubicBezTo>
                  <a:cubicBezTo>
                    <a:pt x="649" y="238"/>
                    <a:pt x="610" y="152"/>
                    <a:pt x="558" y="100"/>
                  </a:cubicBezTo>
                  <a:cubicBezTo>
                    <a:pt x="498" y="32"/>
                    <a:pt x="411"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97" name="Google Shape;8897;p33"/>
            <p:cNvSpPr/>
            <p:nvPr/>
          </p:nvSpPr>
          <p:spPr>
            <a:xfrm>
              <a:off x="-4087200" y="3458275"/>
              <a:ext cx="16225" cy="15825"/>
            </a:xfrm>
            <a:custGeom>
              <a:avLst/>
              <a:gdLst/>
              <a:ahLst/>
              <a:cxnLst/>
              <a:rect l="l" t="t" r="r" b="b"/>
              <a:pathLst>
                <a:path w="649" h="633" extrusionOk="0">
                  <a:moveTo>
                    <a:pt x="317" y="0"/>
                  </a:moveTo>
                  <a:cubicBezTo>
                    <a:pt x="231" y="0"/>
                    <a:pt x="148" y="29"/>
                    <a:pt x="101" y="81"/>
                  </a:cubicBezTo>
                  <a:cubicBezTo>
                    <a:pt x="34" y="134"/>
                    <a:pt x="1" y="221"/>
                    <a:pt x="1" y="307"/>
                  </a:cubicBezTo>
                  <a:cubicBezTo>
                    <a:pt x="1" y="393"/>
                    <a:pt x="30" y="475"/>
                    <a:pt x="92" y="533"/>
                  </a:cubicBezTo>
                  <a:cubicBezTo>
                    <a:pt x="145" y="600"/>
                    <a:pt x="231" y="633"/>
                    <a:pt x="318" y="633"/>
                  </a:cubicBezTo>
                  <a:cubicBezTo>
                    <a:pt x="404" y="633"/>
                    <a:pt x="480" y="604"/>
                    <a:pt x="548" y="551"/>
                  </a:cubicBezTo>
                  <a:cubicBezTo>
                    <a:pt x="610" y="484"/>
                    <a:pt x="643" y="403"/>
                    <a:pt x="648" y="316"/>
                  </a:cubicBezTo>
                  <a:cubicBezTo>
                    <a:pt x="648" y="230"/>
                    <a:pt x="605" y="139"/>
                    <a:pt x="553" y="95"/>
                  </a:cubicBezTo>
                  <a:cubicBezTo>
                    <a:pt x="494" y="30"/>
                    <a:pt x="404"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98" name="Google Shape;8898;p33"/>
            <p:cNvSpPr/>
            <p:nvPr/>
          </p:nvSpPr>
          <p:spPr>
            <a:xfrm>
              <a:off x="-4055400" y="3491025"/>
              <a:ext cx="16200" cy="16075"/>
            </a:xfrm>
            <a:custGeom>
              <a:avLst/>
              <a:gdLst/>
              <a:ahLst/>
              <a:cxnLst/>
              <a:rect l="l" t="t" r="r" b="b"/>
              <a:pathLst>
                <a:path w="648" h="643" extrusionOk="0">
                  <a:moveTo>
                    <a:pt x="323" y="1"/>
                  </a:moveTo>
                  <a:cubicBezTo>
                    <a:pt x="239" y="1"/>
                    <a:pt x="155" y="29"/>
                    <a:pt x="100" y="81"/>
                  </a:cubicBezTo>
                  <a:cubicBezTo>
                    <a:pt x="34" y="144"/>
                    <a:pt x="0" y="230"/>
                    <a:pt x="0" y="317"/>
                  </a:cubicBezTo>
                  <a:cubicBezTo>
                    <a:pt x="0" y="393"/>
                    <a:pt x="29" y="479"/>
                    <a:pt x="96" y="547"/>
                  </a:cubicBezTo>
                  <a:cubicBezTo>
                    <a:pt x="158" y="609"/>
                    <a:pt x="235" y="643"/>
                    <a:pt x="321" y="643"/>
                  </a:cubicBezTo>
                  <a:cubicBezTo>
                    <a:pt x="326" y="643"/>
                    <a:pt x="331" y="643"/>
                    <a:pt x="336" y="643"/>
                  </a:cubicBezTo>
                  <a:cubicBezTo>
                    <a:pt x="414" y="643"/>
                    <a:pt x="493" y="610"/>
                    <a:pt x="547" y="552"/>
                  </a:cubicBezTo>
                  <a:cubicBezTo>
                    <a:pt x="614" y="489"/>
                    <a:pt x="647" y="412"/>
                    <a:pt x="647" y="326"/>
                  </a:cubicBezTo>
                  <a:cubicBezTo>
                    <a:pt x="647" y="230"/>
                    <a:pt x="619" y="144"/>
                    <a:pt x="552" y="100"/>
                  </a:cubicBezTo>
                  <a:cubicBezTo>
                    <a:pt x="498" y="32"/>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899" name="Google Shape;8899;p33"/>
            <p:cNvSpPr/>
            <p:nvPr/>
          </p:nvSpPr>
          <p:spPr>
            <a:xfrm>
              <a:off x="-4023625" y="3523775"/>
              <a:ext cx="16350" cy="16200"/>
            </a:xfrm>
            <a:custGeom>
              <a:avLst/>
              <a:gdLst/>
              <a:ahLst/>
              <a:cxnLst/>
              <a:rect l="l" t="t" r="r" b="b"/>
              <a:pathLst>
                <a:path w="654" h="648" extrusionOk="0">
                  <a:moveTo>
                    <a:pt x="331" y="1"/>
                  </a:moveTo>
                  <a:cubicBezTo>
                    <a:pt x="250" y="1"/>
                    <a:pt x="167" y="32"/>
                    <a:pt x="101" y="95"/>
                  </a:cubicBezTo>
                  <a:cubicBezTo>
                    <a:pt x="38" y="148"/>
                    <a:pt x="5" y="230"/>
                    <a:pt x="5" y="316"/>
                  </a:cubicBezTo>
                  <a:cubicBezTo>
                    <a:pt x="0" y="402"/>
                    <a:pt x="43" y="489"/>
                    <a:pt x="96" y="546"/>
                  </a:cubicBezTo>
                  <a:cubicBezTo>
                    <a:pt x="149" y="608"/>
                    <a:pt x="235" y="642"/>
                    <a:pt x="322" y="648"/>
                  </a:cubicBezTo>
                  <a:cubicBezTo>
                    <a:pt x="417" y="648"/>
                    <a:pt x="504" y="604"/>
                    <a:pt x="547" y="551"/>
                  </a:cubicBezTo>
                  <a:cubicBezTo>
                    <a:pt x="614" y="498"/>
                    <a:pt x="648" y="412"/>
                    <a:pt x="648" y="325"/>
                  </a:cubicBezTo>
                  <a:cubicBezTo>
                    <a:pt x="653" y="239"/>
                    <a:pt x="619" y="152"/>
                    <a:pt x="557" y="101"/>
                  </a:cubicBezTo>
                  <a:cubicBezTo>
                    <a:pt x="498" y="34"/>
                    <a:pt x="416"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00" name="Google Shape;8900;p33"/>
            <p:cNvSpPr/>
            <p:nvPr/>
          </p:nvSpPr>
          <p:spPr>
            <a:xfrm>
              <a:off x="-3991475" y="3556625"/>
              <a:ext cx="16200" cy="16075"/>
            </a:xfrm>
            <a:custGeom>
              <a:avLst/>
              <a:gdLst/>
              <a:ahLst/>
              <a:cxnLst/>
              <a:rect l="l" t="t" r="r" b="b"/>
              <a:pathLst>
                <a:path w="648" h="643" extrusionOk="0">
                  <a:moveTo>
                    <a:pt x="321" y="0"/>
                  </a:moveTo>
                  <a:cubicBezTo>
                    <a:pt x="236" y="0"/>
                    <a:pt x="151" y="31"/>
                    <a:pt x="101" y="91"/>
                  </a:cubicBezTo>
                  <a:cubicBezTo>
                    <a:pt x="39" y="144"/>
                    <a:pt x="5" y="231"/>
                    <a:pt x="1" y="317"/>
                  </a:cubicBezTo>
                  <a:cubicBezTo>
                    <a:pt x="1" y="403"/>
                    <a:pt x="34" y="490"/>
                    <a:pt x="87" y="543"/>
                  </a:cubicBezTo>
                  <a:cubicBezTo>
                    <a:pt x="139" y="609"/>
                    <a:pt x="221" y="643"/>
                    <a:pt x="322" y="643"/>
                  </a:cubicBezTo>
                  <a:cubicBezTo>
                    <a:pt x="408" y="643"/>
                    <a:pt x="495" y="614"/>
                    <a:pt x="537" y="547"/>
                  </a:cubicBezTo>
                  <a:cubicBezTo>
                    <a:pt x="605" y="499"/>
                    <a:pt x="648" y="413"/>
                    <a:pt x="648" y="326"/>
                  </a:cubicBezTo>
                  <a:cubicBezTo>
                    <a:pt x="648" y="240"/>
                    <a:pt x="610" y="153"/>
                    <a:pt x="552" y="96"/>
                  </a:cubicBezTo>
                  <a:cubicBezTo>
                    <a:pt x="495" y="31"/>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01" name="Google Shape;8901;p33"/>
            <p:cNvSpPr/>
            <p:nvPr/>
          </p:nvSpPr>
          <p:spPr>
            <a:xfrm>
              <a:off x="-3959575" y="3589525"/>
              <a:ext cx="16200" cy="15950"/>
            </a:xfrm>
            <a:custGeom>
              <a:avLst/>
              <a:gdLst/>
              <a:ahLst/>
              <a:cxnLst/>
              <a:rect l="l" t="t" r="r" b="b"/>
              <a:pathLst>
                <a:path w="648" h="638" extrusionOk="0">
                  <a:moveTo>
                    <a:pt x="315" y="0"/>
                  </a:moveTo>
                  <a:cubicBezTo>
                    <a:pt x="233" y="0"/>
                    <a:pt x="154" y="29"/>
                    <a:pt x="101" y="84"/>
                  </a:cubicBezTo>
                  <a:cubicBezTo>
                    <a:pt x="34" y="137"/>
                    <a:pt x="0" y="224"/>
                    <a:pt x="0" y="310"/>
                  </a:cubicBezTo>
                  <a:cubicBezTo>
                    <a:pt x="0" y="397"/>
                    <a:pt x="29" y="483"/>
                    <a:pt x="91" y="551"/>
                  </a:cubicBezTo>
                  <a:cubicBezTo>
                    <a:pt x="144" y="603"/>
                    <a:pt x="231" y="637"/>
                    <a:pt x="317" y="637"/>
                  </a:cubicBezTo>
                  <a:cubicBezTo>
                    <a:pt x="322" y="637"/>
                    <a:pt x="328" y="638"/>
                    <a:pt x="333" y="638"/>
                  </a:cubicBezTo>
                  <a:cubicBezTo>
                    <a:pt x="413" y="638"/>
                    <a:pt x="484" y="605"/>
                    <a:pt x="543" y="555"/>
                  </a:cubicBezTo>
                  <a:cubicBezTo>
                    <a:pt x="610" y="493"/>
                    <a:pt x="643" y="407"/>
                    <a:pt x="643" y="321"/>
                  </a:cubicBezTo>
                  <a:cubicBezTo>
                    <a:pt x="648" y="234"/>
                    <a:pt x="605" y="148"/>
                    <a:pt x="552" y="104"/>
                  </a:cubicBezTo>
                  <a:cubicBezTo>
                    <a:pt x="492" y="34"/>
                    <a:pt x="403"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02" name="Google Shape;8902;p33"/>
            <p:cNvSpPr/>
            <p:nvPr/>
          </p:nvSpPr>
          <p:spPr>
            <a:xfrm>
              <a:off x="-3927800" y="3622325"/>
              <a:ext cx="16250" cy="16250"/>
            </a:xfrm>
            <a:custGeom>
              <a:avLst/>
              <a:gdLst/>
              <a:ahLst/>
              <a:cxnLst/>
              <a:rect l="l" t="t" r="r" b="b"/>
              <a:pathLst>
                <a:path w="650" h="650" extrusionOk="0">
                  <a:moveTo>
                    <a:pt x="313" y="0"/>
                  </a:moveTo>
                  <a:cubicBezTo>
                    <a:pt x="232" y="0"/>
                    <a:pt x="154" y="28"/>
                    <a:pt x="102" y="83"/>
                  </a:cubicBezTo>
                  <a:cubicBezTo>
                    <a:pt x="34" y="150"/>
                    <a:pt x="1" y="236"/>
                    <a:pt x="1" y="322"/>
                  </a:cubicBezTo>
                  <a:cubicBezTo>
                    <a:pt x="1" y="395"/>
                    <a:pt x="30" y="481"/>
                    <a:pt x="96" y="548"/>
                  </a:cubicBezTo>
                  <a:cubicBezTo>
                    <a:pt x="149" y="601"/>
                    <a:pt x="236" y="644"/>
                    <a:pt x="322" y="649"/>
                  </a:cubicBezTo>
                  <a:cubicBezTo>
                    <a:pt x="408" y="649"/>
                    <a:pt x="481" y="606"/>
                    <a:pt x="548" y="553"/>
                  </a:cubicBezTo>
                  <a:cubicBezTo>
                    <a:pt x="614" y="491"/>
                    <a:pt x="649" y="419"/>
                    <a:pt x="649" y="333"/>
                  </a:cubicBezTo>
                  <a:cubicBezTo>
                    <a:pt x="649" y="231"/>
                    <a:pt x="605" y="145"/>
                    <a:pt x="552" y="102"/>
                  </a:cubicBezTo>
                  <a:cubicBezTo>
                    <a:pt x="492" y="34"/>
                    <a:pt x="401"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03" name="Google Shape;8903;p33"/>
            <p:cNvSpPr/>
            <p:nvPr/>
          </p:nvSpPr>
          <p:spPr>
            <a:xfrm>
              <a:off x="-3896025" y="3655225"/>
              <a:ext cx="16350" cy="16075"/>
            </a:xfrm>
            <a:custGeom>
              <a:avLst/>
              <a:gdLst/>
              <a:ahLst/>
              <a:cxnLst/>
              <a:rect l="l" t="t" r="r" b="b"/>
              <a:pathLst>
                <a:path w="654" h="643" extrusionOk="0">
                  <a:moveTo>
                    <a:pt x="326" y="1"/>
                  </a:moveTo>
                  <a:cubicBezTo>
                    <a:pt x="241" y="1"/>
                    <a:pt x="159" y="29"/>
                    <a:pt x="107" y="82"/>
                  </a:cubicBezTo>
                  <a:cubicBezTo>
                    <a:pt x="49" y="134"/>
                    <a:pt x="6" y="220"/>
                    <a:pt x="6" y="317"/>
                  </a:cubicBezTo>
                  <a:cubicBezTo>
                    <a:pt x="1" y="403"/>
                    <a:pt x="34" y="490"/>
                    <a:pt x="98" y="532"/>
                  </a:cubicBezTo>
                  <a:cubicBezTo>
                    <a:pt x="150" y="600"/>
                    <a:pt x="236" y="643"/>
                    <a:pt x="322" y="643"/>
                  </a:cubicBezTo>
                  <a:cubicBezTo>
                    <a:pt x="327" y="643"/>
                    <a:pt x="331" y="643"/>
                    <a:pt x="335" y="643"/>
                  </a:cubicBezTo>
                  <a:cubicBezTo>
                    <a:pt x="417" y="643"/>
                    <a:pt x="498" y="602"/>
                    <a:pt x="548" y="552"/>
                  </a:cubicBezTo>
                  <a:cubicBezTo>
                    <a:pt x="616" y="485"/>
                    <a:pt x="649" y="403"/>
                    <a:pt x="649" y="326"/>
                  </a:cubicBezTo>
                  <a:cubicBezTo>
                    <a:pt x="654" y="240"/>
                    <a:pt x="620" y="153"/>
                    <a:pt x="568" y="96"/>
                  </a:cubicBezTo>
                  <a:cubicBezTo>
                    <a:pt x="502" y="31"/>
                    <a:pt x="412"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04" name="Google Shape;8904;p33"/>
            <p:cNvSpPr/>
            <p:nvPr/>
          </p:nvSpPr>
          <p:spPr>
            <a:xfrm>
              <a:off x="-4053375" y="3329125"/>
              <a:ext cx="16225" cy="16175"/>
            </a:xfrm>
            <a:custGeom>
              <a:avLst/>
              <a:gdLst/>
              <a:ahLst/>
              <a:cxnLst/>
              <a:rect l="l" t="t" r="r" b="b"/>
              <a:pathLst>
                <a:path w="649" h="647" extrusionOk="0">
                  <a:moveTo>
                    <a:pt x="325" y="1"/>
                  </a:moveTo>
                  <a:cubicBezTo>
                    <a:pt x="244" y="1"/>
                    <a:pt x="162" y="29"/>
                    <a:pt x="101" y="85"/>
                  </a:cubicBezTo>
                  <a:cubicBezTo>
                    <a:pt x="39" y="147"/>
                    <a:pt x="6" y="223"/>
                    <a:pt x="6" y="320"/>
                  </a:cubicBezTo>
                  <a:cubicBezTo>
                    <a:pt x="1" y="407"/>
                    <a:pt x="34" y="493"/>
                    <a:pt x="97" y="536"/>
                  </a:cubicBezTo>
                  <a:cubicBezTo>
                    <a:pt x="150" y="603"/>
                    <a:pt x="236" y="646"/>
                    <a:pt x="322" y="646"/>
                  </a:cubicBezTo>
                  <a:cubicBezTo>
                    <a:pt x="327" y="646"/>
                    <a:pt x="331" y="646"/>
                    <a:pt x="335" y="646"/>
                  </a:cubicBezTo>
                  <a:cubicBezTo>
                    <a:pt x="417" y="646"/>
                    <a:pt x="498" y="605"/>
                    <a:pt x="548" y="555"/>
                  </a:cubicBezTo>
                  <a:cubicBezTo>
                    <a:pt x="615" y="502"/>
                    <a:pt x="648" y="416"/>
                    <a:pt x="648" y="329"/>
                  </a:cubicBezTo>
                  <a:cubicBezTo>
                    <a:pt x="648" y="243"/>
                    <a:pt x="619" y="157"/>
                    <a:pt x="557" y="99"/>
                  </a:cubicBezTo>
                  <a:cubicBezTo>
                    <a:pt x="498" y="33"/>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05" name="Google Shape;8905;p33"/>
            <p:cNvSpPr/>
            <p:nvPr/>
          </p:nvSpPr>
          <p:spPr>
            <a:xfrm>
              <a:off x="-4021475" y="3361925"/>
              <a:ext cx="16200" cy="16250"/>
            </a:xfrm>
            <a:custGeom>
              <a:avLst/>
              <a:gdLst/>
              <a:ahLst/>
              <a:cxnLst/>
              <a:rect l="l" t="t" r="r" b="b"/>
              <a:pathLst>
                <a:path w="648" h="650" extrusionOk="0">
                  <a:moveTo>
                    <a:pt x="327" y="0"/>
                  </a:moveTo>
                  <a:cubicBezTo>
                    <a:pt x="244" y="0"/>
                    <a:pt x="161" y="33"/>
                    <a:pt x="101" y="98"/>
                  </a:cubicBezTo>
                  <a:cubicBezTo>
                    <a:pt x="34" y="160"/>
                    <a:pt x="1" y="231"/>
                    <a:pt x="1" y="317"/>
                  </a:cubicBezTo>
                  <a:cubicBezTo>
                    <a:pt x="1" y="404"/>
                    <a:pt x="30" y="490"/>
                    <a:pt x="96" y="548"/>
                  </a:cubicBezTo>
                  <a:cubicBezTo>
                    <a:pt x="149" y="610"/>
                    <a:pt x="231" y="644"/>
                    <a:pt x="317" y="649"/>
                  </a:cubicBezTo>
                  <a:cubicBezTo>
                    <a:pt x="418" y="649"/>
                    <a:pt x="490" y="616"/>
                    <a:pt x="548" y="552"/>
                  </a:cubicBezTo>
                  <a:cubicBezTo>
                    <a:pt x="615" y="501"/>
                    <a:pt x="643" y="414"/>
                    <a:pt x="648" y="328"/>
                  </a:cubicBezTo>
                  <a:cubicBezTo>
                    <a:pt x="648" y="241"/>
                    <a:pt x="619" y="155"/>
                    <a:pt x="552" y="102"/>
                  </a:cubicBezTo>
                  <a:cubicBezTo>
                    <a:pt x="494" y="34"/>
                    <a:pt x="41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06" name="Google Shape;8906;p33"/>
            <p:cNvSpPr/>
            <p:nvPr/>
          </p:nvSpPr>
          <p:spPr>
            <a:xfrm>
              <a:off x="-3989675" y="3394900"/>
              <a:ext cx="16225" cy="16000"/>
            </a:xfrm>
            <a:custGeom>
              <a:avLst/>
              <a:gdLst/>
              <a:ahLst/>
              <a:cxnLst/>
              <a:rect l="l" t="t" r="r" b="b"/>
              <a:pathLst>
                <a:path w="649" h="640" extrusionOk="0">
                  <a:moveTo>
                    <a:pt x="327" y="0"/>
                  </a:moveTo>
                  <a:cubicBezTo>
                    <a:pt x="240" y="0"/>
                    <a:pt x="155" y="29"/>
                    <a:pt x="101" y="88"/>
                  </a:cubicBezTo>
                  <a:cubicBezTo>
                    <a:pt x="48" y="141"/>
                    <a:pt x="5" y="227"/>
                    <a:pt x="5" y="313"/>
                  </a:cubicBezTo>
                  <a:cubicBezTo>
                    <a:pt x="0" y="395"/>
                    <a:pt x="33" y="471"/>
                    <a:pt x="96" y="539"/>
                  </a:cubicBezTo>
                  <a:cubicBezTo>
                    <a:pt x="159" y="606"/>
                    <a:pt x="245" y="639"/>
                    <a:pt x="332" y="639"/>
                  </a:cubicBezTo>
                  <a:cubicBezTo>
                    <a:pt x="408" y="639"/>
                    <a:pt x="494" y="611"/>
                    <a:pt x="562" y="544"/>
                  </a:cubicBezTo>
                  <a:cubicBezTo>
                    <a:pt x="614" y="491"/>
                    <a:pt x="648" y="404"/>
                    <a:pt x="648" y="323"/>
                  </a:cubicBezTo>
                  <a:cubicBezTo>
                    <a:pt x="648" y="236"/>
                    <a:pt x="620" y="150"/>
                    <a:pt x="567" y="92"/>
                  </a:cubicBezTo>
                  <a:cubicBezTo>
                    <a:pt x="508" y="31"/>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07" name="Google Shape;8907;p33"/>
            <p:cNvSpPr/>
            <p:nvPr/>
          </p:nvSpPr>
          <p:spPr>
            <a:xfrm>
              <a:off x="-3957525" y="3427700"/>
              <a:ext cx="16200" cy="15975"/>
            </a:xfrm>
            <a:custGeom>
              <a:avLst/>
              <a:gdLst/>
              <a:ahLst/>
              <a:cxnLst/>
              <a:rect l="l" t="t" r="r" b="b"/>
              <a:pathLst>
                <a:path w="648" h="639" extrusionOk="0">
                  <a:moveTo>
                    <a:pt x="322" y="0"/>
                  </a:moveTo>
                  <a:cubicBezTo>
                    <a:pt x="238" y="0"/>
                    <a:pt x="155" y="29"/>
                    <a:pt x="100" y="86"/>
                  </a:cubicBezTo>
                  <a:cubicBezTo>
                    <a:pt x="34" y="138"/>
                    <a:pt x="5" y="224"/>
                    <a:pt x="0" y="311"/>
                  </a:cubicBezTo>
                  <a:cubicBezTo>
                    <a:pt x="0" y="397"/>
                    <a:pt x="29" y="483"/>
                    <a:pt x="87" y="536"/>
                  </a:cubicBezTo>
                  <a:cubicBezTo>
                    <a:pt x="149" y="604"/>
                    <a:pt x="220" y="638"/>
                    <a:pt x="322" y="638"/>
                  </a:cubicBezTo>
                  <a:cubicBezTo>
                    <a:pt x="327" y="638"/>
                    <a:pt x="332" y="638"/>
                    <a:pt x="337" y="638"/>
                  </a:cubicBezTo>
                  <a:cubicBezTo>
                    <a:pt x="418" y="638"/>
                    <a:pt x="497" y="605"/>
                    <a:pt x="547" y="547"/>
                  </a:cubicBezTo>
                  <a:cubicBezTo>
                    <a:pt x="600" y="494"/>
                    <a:pt x="647" y="407"/>
                    <a:pt x="647" y="321"/>
                  </a:cubicBezTo>
                  <a:cubicBezTo>
                    <a:pt x="647" y="235"/>
                    <a:pt x="605" y="148"/>
                    <a:pt x="552" y="91"/>
                  </a:cubicBezTo>
                  <a:cubicBezTo>
                    <a:pt x="494" y="30"/>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08" name="Google Shape;8908;p33"/>
            <p:cNvSpPr/>
            <p:nvPr/>
          </p:nvSpPr>
          <p:spPr>
            <a:xfrm>
              <a:off x="-3925750" y="3460600"/>
              <a:ext cx="16350" cy="15800"/>
            </a:xfrm>
            <a:custGeom>
              <a:avLst/>
              <a:gdLst/>
              <a:ahLst/>
              <a:cxnLst/>
              <a:rect l="l" t="t" r="r" b="b"/>
              <a:pathLst>
                <a:path w="654" h="632" extrusionOk="0">
                  <a:moveTo>
                    <a:pt x="320" y="1"/>
                  </a:moveTo>
                  <a:cubicBezTo>
                    <a:pt x="235" y="1"/>
                    <a:pt x="153" y="28"/>
                    <a:pt x="106" y="79"/>
                  </a:cubicBezTo>
                  <a:cubicBezTo>
                    <a:pt x="38" y="132"/>
                    <a:pt x="5" y="219"/>
                    <a:pt x="5" y="305"/>
                  </a:cubicBezTo>
                  <a:cubicBezTo>
                    <a:pt x="0" y="391"/>
                    <a:pt x="34" y="478"/>
                    <a:pt x="96" y="545"/>
                  </a:cubicBezTo>
                  <a:cubicBezTo>
                    <a:pt x="158" y="598"/>
                    <a:pt x="235" y="631"/>
                    <a:pt x="322" y="631"/>
                  </a:cubicBezTo>
                  <a:cubicBezTo>
                    <a:pt x="327" y="631"/>
                    <a:pt x="332" y="631"/>
                    <a:pt x="338" y="631"/>
                  </a:cubicBezTo>
                  <a:cubicBezTo>
                    <a:pt x="418" y="631"/>
                    <a:pt x="489" y="599"/>
                    <a:pt x="547" y="549"/>
                  </a:cubicBezTo>
                  <a:cubicBezTo>
                    <a:pt x="614" y="487"/>
                    <a:pt x="648" y="401"/>
                    <a:pt x="648" y="314"/>
                  </a:cubicBezTo>
                  <a:cubicBezTo>
                    <a:pt x="653" y="228"/>
                    <a:pt x="610" y="142"/>
                    <a:pt x="557" y="99"/>
                  </a:cubicBezTo>
                  <a:cubicBezTo>
                    <a:pt x="503" y="32"/>
                    <a:pt x="41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09" name="Google Shape;8909;p33"/>
            <p:cNvSpPr/>
            <p:nvPr/>
          </p:nvSpPr>
          <p:spPr>
            <a:xfrm>
              <a:off x="-3893850" y="3493250"/>
              <a:ext cx="16225" cy="16250"/>
            </a:xfrm>
            <a:custGeom>
              <a:avLst/>
              <a:gdLst/>
              <a:ahLst/>
              <a:cxnLst/>
              <a:rect l="l" t="t" r="r" b="b"/>
              <a:pathLst>
                <a:path w="649" h="650" extrusionOk="0">
                  <a:moveTo>
                    <a:pt x="321" y="0"/>
                  </a:moveTo>
                  <a:cubicBezTo>
                    <a:pt x="240" y="0"/>
                    <a:pt x="160" y="28"/>
                    <a:pt x="102" y="84"/>
                  </a:cubicBezTo>
                  <a:cubicBezTo>
                    <a:pt x="34" y="151"/>
                    <a:pt x="0" y="228"/>
                    <a:pt x="0" y="323"/>
                  </a:cubicBezTo>
                  <a:cubicBezTo>
                    <a:pt x="0" y="410"/>
                    <a:pt x="29" y="496"/>
                    <a:pt x="91" y="549"/>
                  </a:cubicBezTo>
                  <a:cubicBezTo>
                    <a:pt x="149" y="607"/>
                    <a:pt x="235" y="649"/>
                    <a:pt x="322" y="649"/>
                  </a:cubicBezTo>
                  <a:cubicBezTo>
                    <a:pt x="403" y="649"/>
                    <a:pt x="490" y="611"/>
                    <a:pt x="547" y="558"/>
                  </a:cubicBezTo>
                  <a:cubicBezTo>
                    <a:pt x="609" y="491"/>
                    <a:pt x="649" y="419"/>
                    <a:pt x="649" y="332"/>
                  </a:cubicBezTo>
                  <a:cubicBezTo>
                    <a:pt x="649" y="246"/>
                    <a:pt x="620" y="160"/>
                    <a:pt x="552" y="93"/>
                  </a:cubicBezTo>
                  <a:cubicBezTo>
                    <a:pt x="493" y="31"/>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10" name="Google Shape;8910;p33"/>
            <p:cNvSpPr/>
            <p:nvPr/>
          </p:nvSpPr>
          <p:spPr>
            <a:xfrm>
              <a:off x="-3891800" y="3331550"/>
              <a:ext cx="16225" cy="16125"/>
            </a:xfrm>
            <a:custGeom>
              <a:avLst/>
              <a:gdLst/>
              <a:ahLst/>
              <a:cxnLst/>
              <a:rect l="l" t="t" r="r" b="b"/>
              <a:pathLst>
                <a:path w="649" h="645" extrusionOk="0">
                  <a:moveTo>
                    <a:pt x="319" y="0"/>
                  </a:moveTo>
                  <a:cubicBezTo>
                    <a:pt x="235" y="0"/>
                    <a:pt x="155" y="28"/>
                    <a:pt x="101" y="79"/>
                  </a:cubicBezTo>
                  <a:cubicBezTo>
                    <a:pt x="38" y="146"/>
                    <a:pt x="5" y="232"/>
                    <a:pt x="0" y="319"/>
                  </a:cubicBezTo>
                  <a:cubicBezTo>
                    <a:pt x="0" y="405"/>
                    <a:pt x="33" y="482"/>
                    <a:pt x="96" y="535"/>
                  </a:cubicBezTo>
                  <a:cubicBezTo>
                    <a:pt x="149" y="597"/>
                    <a:pt x="235" y="645"/>
                    <a:pt x="321" y="645"/>
                  </a:cubicBezTo>
                  <a:cubicBezTo>
                    <a:pt x="408" y="645"/>
                    <a:pt x="494" y="602"/>
                    <a:pt x="547" y="549"/>
                  </a:cubicBezTo>
                  <a:cubicBezTo>
                    <a:pt x="614" y="496"/>
                    <a:pt x="648" y="414"/>
                    <a:pt x="648" y="328"/>
                  </a:cubicBezTo>
                  <a:cubicBezTo>
                    <a:pt x="648" y="228"/>
                    <a:pt x="620" y="141"/>
                    <a:pt x="567" y="98"/>
                  </a:cubicBezTo>
                  <a:cubicBezTo>
                    <a:pt x="500" y="31"/>
                    <a:pt x="407"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11" name="Google Shape;8911;p33"/>
            <p:cNvSpPr/>
            <p:nvPr/>
          </p:nvSpPr>
          <p:spPr>
            <a:xfrm>
              <a:off x="-4568800" y="3936650"/>
              <a:ext cx="9375" cy="15925"/>
            </a:xfrm>
            <a:custGeom>
              <a:avLst/>
              <a:gdLst/>
              <a:ahLst/>
              <a:cxnLst/>
              <a:rect l="l" t="t" r="r" b="b"/>
              <a:pathLst>
                <a:path w="375" h="637" extrusionOk="0">
                  <a:moveTo>
                    <a:pt x="59" y="0"/>
                  </a:moveTo>
                  <a:cubicBezTo>
                    <a:pt x="43" y="0"/>
                    <a:pt x="27" y="1"/>
                    <a:pt x="11" y="4"/>
                  </a:cubicBezTo>
                  <a:lnTo>
                    <a:pt x="1" y="632"/>
                  </a:lnTo>
                  <a:cubicBezTo>
                    <a:pt x="16" y="632"/>
                    <a:pt x="29" y="637"/>
                    <a:pt x="44" y="637"/>
                  </a:cubicBezTo>
                  <a:cubicBezTo>
                    <a:pt x="131" y="637"/>
                    <a:pt x="217" y="603"/>
                    <a:pt x="275" y="550"/>
                  </a:cubicBezTo>
                  <a:cubicBezTo>
                    <a:pt x="341" y="488"/>
                    <a:pt x="375" y="402"/>
                    <a:pt x="375" y="329"/>
                  </a:cubicBezTo>
                  <a:cubicBezTo>
                    <a:pt x="375" y="243"/>
                    <a:pt x="346" y="152"/>
                    <a:pt x="294" y="99"/>
                  </a:cubicBezTo>
                  <a:cubicBezTo>
                    <a:pt x="233" y="35"/>
                    <a:pt x="147"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12" name="Google Shape;8912;p33"/>
            <p:cNvSpPr/>
            <p:nvPr/>
          </p:nvSpPr>
          <p:spPr>
            <a:xfrm>
              <a:off x="-4566375" y="3774750"/>
              <a:ext cx="9000" cy="15925"/>
            </a:xfrm>
            <a:custGeom>
              <a:avLst/>
              <a:gdLst/>
              <a:ahLst/>
              <a:cxnLst/>
              <a:rect l="l" t="t" r="r" b="b"/>
              <a:pathLst>
                <a:path w="360" h="637" extrusionOk="0">
                  <a:moveTo>
                    <a:pt x="41" y="1"/>
                  </a:moveTo>
                  <a:cubicBezTo>
                    <a:pt x="30" y="1"/>
                    <a:pt x="20" y="1"/>
                    <a:pt x="10" y="2"/>
                  </a:cubicBezTo>
                  <a:lnTo>
                    <a:pt x="0" y="636"/>
                  </a:lnTo>
                  <a:lnTo>
                    <a:pt x="34" y="636"/>
                  </a:lnTo>
                  <a:cubicBezTo>
                    <a:pt x="39" y="636"/>
                    <a:pt x="44" y="636"/>
                    <a:pt x="50" y="636"/>
                  </a:cubicBezTo>
                  <a:cubicBezTo>
                    <a:pt x="131" y="636"/>
                    <a:pt x="210" y="604"/>
                    <a:pt x="259" y="554"/>
                  </a:cubicBezTo>
                  <a:cubicBezTo>
                    <a:pt x="326" y="501"/>
                    <a:pt x="360" y="415"/>
                    <a:pt x="360" y="328"/>
                  </a:cubicBezTo>
                  <a:cubicBezTo>
                    <a:pt x="360" y="233"/>
                    <a:pt x="322" y="146"/>
                    <a:pt x="269" y="93"/>
                  </a:cubicBezTo>
                  <a:cubicBezTo>
                    <a:pt x="209" y="34"/>
                    <a:pt x="12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13" name="Google Shape;8913;p33"/>
            <p:cNvSpPr/>
            <p:nvPr/>
          </p:nvSpPr>
          <p:spPr>
            <a:xfrm>
              <a:off x="-4564000" y="3612975"/>
              <a:ext cx="8775" cy="15875"/>
            </a:xfrm>
            <a:custGeom>
              <a:avLst/>
              <a:gdLst/>
              <a:ahLst/>
              <a:cxnLst/>
              <a:rect l="l" t="t" r="r" b="b"/>
              <a:pathLst>
                <a:path w="351" h="635" extrusionOk="0">
                  <a:moveTo>
                    <a:pt x="29" y="0"/>
                  </a:moveTo>
                  <a:cubicBezTo>
                    <a:pt x="23" y="0"/>
                    <a:pt x="16" y="1"/>
                    <a:pt x="10" y="1"/>
                  </a:cubicBezTo>
                  <a:lnTo>
                    <a:pt x="1" y="634"/>
                  </a:lnTo>
                  <a:lnTo>
                    <a:pt x="21" y="634"/>
                  </a:lnTo>
                  <a:cubicBezTo>
                    <a:pt x="26" y="634"/>
                    <a:pt x="31" y="635"/>
                    <a:pt x="36" y="635"/>
                  </a:cubicBezTo>
                  <a:cubicBezTo>
                    <a:pt x="116" y="635"/>
                    <a:pt x="188" y="602"/>
                    <a:pt x="260" y="543"/>
                  </a:cubicBezTo>
                  <a:cubicBezTo>
                    <a:pt x="313" y="490"/>
                    <a:pt x="346" y="404"/>
                    <a:pt x="351" y="327"/>
                  </a:cubicBezTo>
                  <a:cubicBezTo>
                    <a:pt x="351" y="240"/>
                    <a:pt x="318" y="154"/>
                    <a:pt x="255" y="92"/>
                  </a:cubicBezTo>
                  <a:cubicBezTo>
                    <a:pt x="197" y="30"/>
                    <a:pt x="115"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14" name="Google Shape;8914;p33"/>
            <p:cNvSpPr/>
            <p:nvPr/>
          </p:nvSpPr>
          <p:spPr>
            <a:xfrm>
              <a:off x="-4561725" y="3451175"/>
              <a:ext cx="8550" cy="15875"/>
            </a:xfrm>
            <a:custGeom>
              <a:avLst/>
              <a:gdLst/>
              <a:ahLst/>
              <a:cxnLst/>
              <a:rect l="l" t="t" r="r" b="b"/>
              <a:pathLst>
                <a:path w="342" h="635" extrusionOk="0">
                  <a:moveTo>
                    <a:pt x="11" y="0"/>
                  </a:moveTo>
                  <a:lnTo>
                    <a:pt x="1" y="634"/>
                  </a:lnTo>
                  <a:lnTo>
                    <a:pt x="16" y="634"/>
                  </a:lnTo>
                  <a:cubicBezTo>
                    <a:pt x="20" y="634"/>
                    <a:pt x="25" y="634"/>
                    <a:pt x="29" y="634"/>
                  </a:cubicBezTo>
                  <a:cubicBezTo>
                    <a:pt x="98" y="634"/>
                    <a:pt x="178" y="601"/>
                    <a:pt x="242" y="543"/>
                  </a:cubicBezTo>
                  <a:cubicBezTo>
                    <a:pt x="308" y="476"/>
                    <a:pt x="342" y="403"/>
                    <a:pt x="342" y="317"/>
                  </a:cubicBezTo>
                  <a:cubicBezTo>
                    <a:pt x="342" y="241"/>
                    <a:pt x="313" y="155"/>
                    <a:pt x="260" y="102"/>
                  </a:cubicBezTo>
                  <a:cubicBezTo>
                    <a:pt x="198" y="29"/>
                    <a:pt x="102"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15" name="Google Shape;8915;p33"/>
            <p:cNvSpPr/>
            <p:nvPr/>
          </p:nvSpPr>
          <p:spPr>
            <a:xfrm>
              <a:off x="-4407225" y="3299425"/>
              <a:ext cx="16475" cy="8325"/>
            </a:xfrm>
            <a:custGeom>
              <a:avLst/>
              <a:gdLst/>
              <a:ahLst/>
              <a:cxnLst/>
              <a:rect l="l" t="t" r="r" b="b"/>
              <a:pathLst>
                <a:path w="659" h="333" extrusionOk="0">
                  <a:moveTo>
                    <a:pt x="6" y="1"/>
                  </a:moveTo>
                  <a:cubicBezTo>
                    <a:pt x="6" y="1"/>
                    <a:pt x="1" y="1"/>
                    <a:pt x="1" y="7"/>
                  </a:cubicBezTo>
                  <a:cubicBezTo>
                    <a:pt x="1" y="93"/>
                    <a:pt x="44" y="164"/>
                    <a:pt x="96" y="231"/>
                  </a:cubicBezTo>
                  <a:cubicBezTo>
                    <a:pt x="159" y="299"/>
                    <a:pt x="236" y="333"/>
                    <a:pt x="331" y="333"/>
                  </a:cubicBezTo>
                  <a:cubicBezTo>
                    <a:pt x="418" y="333"/>
                    <a:pt x="495" y="295"/>
                    <a:pt x="548" y="242"/>
                  </a:cubicBezTo>
                  <a:cubicBezTo>
                    <a:pt x="615" y="189"/>
                    <a:pt x="658" y="102"/>
                    <a:pt x="658" y="16"/>
                  </a:cubicBezTo>
                  <a:lnTo>
                    <a:pt x="658" y="11"/>
                  </a:lnTo>
                  <a:lnTo>
                    <a:pt x="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16" name="Google Shape;8916;p33"/>
            <p:cNvSpPr/>
            <p:nvPr/>
          </p:nvSpPr>
          <p:spPr>
            <a:xfrm>
              <a:off x="-4245650" y="3301850"/>
              <a:ext cx="16450" cy="8300"/>
            </a:xfrm>
            <a:custGeom>
              <a:avLst/>
              <a:gdLst/>
              <a:ahLst/>
              <a:cxnLst/>
              <a:rect l="l" t="t" r="r" b="b"/>
              <a:pathLst>
                <a:path w="658" h="332" extrusionOk="0">
                  <a:moveTo>
                    <a:pt x="0" y="1"/>
                  </a:moveTo>
                  <a:cubicBezTo>
                    <a:pt x="0" y="87"/>
                    <a:pt x="44" y="163"/>
                    <a:pt x="97" y="231"/>
                  </a:cubicBezTo>
                  <a:cubicBezTo>
                    <a:pt x="159" y="298"/>
                    <a:pt x="245" y="326"/>
                    <a:pt x="332" y="331"/>
                  </a:cubicBezTo>
                  <a:cubicBezTo>
                    <a:pt x="418" y="331"/>
                    <a:pt x="495" y="288"/>
                    <a:pt x="557" y="236"/>
                  </a:cubicBezTo>
                  <a:cubicBezTo>
                    <a:pt x="615" y="173"/>
                    <a:pt x="658" y="96"/>
                    <a:pt x="658" y="10"/>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17" name="Google Shape;8917;p33"/>
            <p:cNvSpPr/>
            <p:nvPr/>
          </p:nvSpPr>
          <p:spPr>
            <a:xfrm>
              <a:off x="-4083850" y="3304125"/>
              <a:ext cx="16225" cy="8300"/>
            </a:xfrm>
            <a:custGeom>
              <a:avLst/>
              <a:gdLst/>
              <a:ahLst/>
              <a:cxnLst/>
              <a:rect l="l" t="t" r="r" b="b"/>
              <a:pathLst>
                <a:path w="649" h="332" extrusionOk="0">
                  <a:moveTo>
                    <a:pt x="1" y="1"/>
                  </a:moveTo>
                  <a:lnTo>
                    <a:pt x="1" y="5"/>
                  </a:lnTo>
                  <a:cubicBezTo>
                    <a:pt x="1" y="92"/>
                    <a:pt x="34" y="169"/>
                    <a:pt x="87" y="231"/>
                  </a:cubicBezTo>
                  <a:cubicBezTo>
                    <a:pt x="149" y="288"/>
                    <a:pt x="226" y="331"/>
                    <a:pt x="322" y="331"/>
                  </a:cubicBezTo>
                  <a:cubicBezTo>
                    <a:pt x="327" y="331"/>
                    <a:pt x="332" y="332"/>
                    <a:pt x="337" y="332"/>
                  </a:cubicBezTo>
                  <a:cubicBezTo>
                    <a:pt x="418" y="332"/>
                    <a:pt x="498" y="290"/>
                    <a:pt x="547" y="240"/>
                  </a:cubicBezTo>
                  <a:cubicBezTo>
                    <a:pt x="615" y="173"/>
                    <a:pt x="649" y="101"/>
                    <a:pt x="649" y="14"/>
                  </a:cubicBezTo>
                  <a:lnTo>
                    <a:pt x="649" y="1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18" name="Google Shape;8918;p33"/>
            <p:cNvSpPr/>
            <p:nvPr/>
          </p:nvSpPr>
          <p:spPr>
            <a:xfrm>
              <a:off x="-3922275" y="3306525"/>
              <a:ext cx="16200" cy="8300"/>
            </a:xfrm>
            <a:custGeom>
              <a:avLst/>
              <a:gdLst/>
              <a:ahLst/>
              <a:cxnLst/>
              <a:rect l="l" t="t" r="r" b="b"/>
              <a:pathLst>
                <a:path w="648" h="332" extrusionOk="0">
                  <a:moveTo>
                    <a:pt x="1" y="0"/>
                  </a:moveTo>
                  <a:lnTo>
                    <a:pt x="1" y="5"/>
                  </a:lnTo>
                  <a:cubicBezTo>
                    <a:pt x="1" y="91"/>
                    <a:pt x="30" y="177"/>
                    <a:pt x="83" y="221"/>
                  </a:cubicBezTo>
                  <a:cubicBezTo>
                    <a:pt x="149" y="288"/>
                    <a:pt x="227" y="332"/>
                    <a:pt x="322" y="332"/>
                  </a:cubicBezTo>
                  <a:cubicBezTo>
                    <a:pt x="408" y="332"/>
                    <a:pt x="480" y="293"/>
                    <a:pt x="548" y="235"/>
                  </a:cubicBezTo>
                  <a:cubicBezTo>
                    <a:pt x="601" y="173"/>
                    <a:pt x="648" y="101"/>
                    <a:pt x="648" y="15"/>
                  </a:cubicBezTo>
                  <a:lnTo>
                    <a:pt x="648" y="1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19" name="Google Shape;8919;p33"/>
            <p:cNvSpPr/>
            <p:nvPr/>
          </p:nvSpPr>
          <p:spPr>
            <a:xfrm>
              <a:off x="-4559300" y="3297275"/>
              <a:ext cx="9625" cy="8200"/>
            </a:xfrm>
            <a:custGeom>
              <a:avLst/>
              <a:gdLst/>
              <a:ahLst/>
              <a:cxnLst/>
              <a:rect l="l" t="t" r="r" b="b"/>
              <a:pathLst>
                <a:path w="385" h="328" extrusionOk="0">
                  <a:moveTo>
                    <a:pt x="5" y="1"/>
                  </a:moveTo>
                  <a:lnTo>
                    <a:pt x="1" y="317"/>
                  </a:lnTo>
                  <a:cubicBezTo>
                    <a:pt x="19" y="323"/>
                    <a:pt x="39" y="328"/>
                    <a:pt x="52" y="328"/>
                  </a:cubicBezTo>
                  <a:cubicBezTo>
                    <a:pt x="139" y="328"/>
                    <a:pt x="216" y="299"/>
                    <a:pt x="283" y="231"/>
                  </a:cubicBezTo>
                  <a:cubicBezTo>
                    <a:pt x="336" y="169"/>
                    <a:pt x="379" y="93"/>
                    <a:pt x="384" y="6"/>
                  </a:cubicBezTo>
                  <a:lnTo>
                    <a:pt x="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20" name="Google Shape;8920;p33"/>
            <p:cNvSpPr/>
            <p:nvPr/>
          </p:nvSpPr>
          <p:spPr>
            <a:xfrm>
              <a:off x="-5193600" y="3122400"/>
              <a:ext cx="875" cy="7350"/>
            </a:xfrm>
            <a:custGeom>
              <a:avLst/>
              <a:gdLst/>
              <a:ahLst/>
              <a:cxnLst/>
              <a:rect l="l" t="t" r="r" b="b"/>
              <a:pathLst>
                <a:path w="35" h="294" extrusionOk="0">
                  <a:moveTo>
                    <a:pt x="1" y="0"/>
                  </a:moveTo>
                  <a:lnTo>
                    <a:pt x="1" y="294"/>
                  </a:lnTo>
                  <a:cubicBezTo>
                    <a:pt x="20" y="250"/>
                    <a:pt x="34" y="202"/>
                    <a:pt x="34" y="155"/>
                  </a:cubicBezTo>
                  <a:cubicBezTo>
                    <a:pt x="34" y="102"/>
                    <a:pt x="20" y="4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21" name="Google Shape;8921;p33"/>
            <p:cNvSpPr/>
            <p:nvPr/>
          </p:nvSpPr>
          <p:spPr>
            <a:xfrm>
              <a:off x="-5177150" y="3150925"/>
              <a:ext cx="16225" cy="16125"/>
            </a:xfrm>
            <a:custGeom>
              <a:avLst/>
              <a:gdLst/>
              <a:ahLst/>
              <a:cxnLst/>
              <a:rect l="l" t="t" r="r" b="b"/>
              <a:pathLst>
                <a:path w="649" h="645" extrusionOk="0">
                  <a:moveTo>
                    <a:pt x="330" y="1"/>
                  </a:moveTo>
                  <a:cubicBezTo>
                    <a:pt x="242" y="1"/>
                    <a:pt x="156" y="31"/>
                    <a:pt x="102" y="88"/>
                  </a:cubicBezTo>
                  <a:cubicBezTo>
                    <a:pt x="49" y="145"/>
                    <a:pt x="5" y="227"/>
                    <a:pt x="5" y="314"/>
                  </a:cubicBezTo>
                  <a:cubicBezTo>
                    <a:pt x="0" y="400"/>
                    <a:pt x="44" y="486"/>
                    <a:pt x="96" y="544"/>
                  </a:cubicBezTo>
                  <a:cubicBezTo>
                    <a:pt x="159" y="606"/>
                    <a:pt x="235" y="639"/>
                    <a:pt x="322" y="644"/>
                  </a:cubicBezTo>
                  <a:cubicBezTo>
                    <a:pt x="408" y="644"/>
                    <a:pt x="494" y="611"/>
                    <a:pt x="556" y="548"/>
                  </a:cubicBezTo>
                  <a:cubicBezTo>
                    <a:pt x="614" y="496"/>
                    <a:pt x="649" y="409"/>
                    <a:pt x="649" y="323"/>
                  </a:cubicBezTo>
                  <a:cubicBezTo>
                    <a:pt x="649" y="236"/>
                    <a:pt x="620" y="150"/>
                    <a:pt x="567" y="97"/>
                  </a:cubicBezTo>
                  <a:cubicBezTo>
                    <a:pt x="509" y="32"/>
                    <a:pt x="419"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22" name="Google Shape;8922;p33"/>
            <p:cNvSpPr/>
            <p:nvPr/>
          </p:nvSpPr>
          <p:spPr>
            <a:xfrm>
              <a:off x="-5145250" y="3183725"/>
              <a:ext cx="16450" cy="16075"/>
            </a:xfrm>
            <a:custGeom>
              <a:avLst/>
              <a:gdLst/>
              <a:ahLst/>
              <a:cxnLst/>
              <a:rect l="l" t="t" r="r" b="b"/>
              <a:pathLst>
                <a:path w="658" h="643" extrusionOk="0">
                  <a:moveTo>
                    <a:pt x="327" y="1"/>
                  </a:moveTo>
                  <a:cubicBezTo>
                    <a:pt x="243" y="1"/>
                    <a:pt x="161" y="32"/>
                    <a:pt x="111" y="91"/>
                  </a:cubicBezTo>
                  <a:cubicBezTo>
                    <a:pt x="49" y="144"/>
                    <a:pt x="0" y="224"/>
                    <a:pt x="0" y="311"/>
                  </a:cubicBezTo>
                  <a:cubicBezTo>
                    <a:pt x="0" y="397"/>
                    <a:pt x="39" y="489"/>
                    <a:pt x="106" y="551"/>
                  </a:cubicBezTo>
                  <a:cubicBezTo>
                    <a:pt x="168" y="609"/>
                    <a:pt x="245" y="642"/>
                    <a:pt x="332" y="642"/>
                  </a:cubicBezTo>
                  <a:cubicBezTo>
                    <a:pt x="403" y="642"/>
                    <a:pt x="490" y="614"/>
                    <a:pt x="557" y="551"/>
                  </a:cubicBezTo>
                  <a:cubicBezTo>
                    <a:pt x="610" y="484"/>
                    <a:pt x="658" y="408"/>
                    <a:pt x="658" y="321"/>
                  </a:cubicBezTo>
                  <a:cubicBezTo>
                    <a:pt x="658" y="235"/>
                    <a:pt x="615" y="148"/>
                    <a:pt x="562" y="105"/>
                  </a:cubicBezTo>
                  <a:cubicBezTo>
                    <a:pt x="504" y="34"/>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23" name="Google Shape;8923;p33"/>
            <p:cNvSpPr/>
            <p:nvPr/>
          </p:nvSpPr>
          <p:spPr>
            <a:xfrm>
              <a:off x="-5113225" y="3216575"/>
              <a:ext cx="16350" cy="15950"/>
            </a:xfrm>
            <a:custGeom>
              <a:avLst/>
              <a:gdLst/>
              <a:ahLst/>
              <a:cxnLst/>
              <a:rect l="l" t="t" r="r" b="b"/>
              <a:pathLst>
                <a:path w="654" h="638" extrusionOk="0">
                  <a:moveTo>
                    <a:pt x="324" y="0"/>
                  </a:moveTo>
                  <a:cubicBezTo>
                    <a:pt x="240" y="0"/>
                    <a:pt x="159" y="29"/>
                    <a:pt x="107" y="86"/>
                  </a:cubicBezTo>
                  <a:cubicBezTo>
                    <a:pt x="39" y="148"/>
                    <a:pt x="5" y="235"/>
                    <a:pt x="5" y="321"/>
                  </a:cubicBezTo>
                  <a:cubicBezTo>
                    <a:pt x="1" y="398"/>
                    <a:pt x="34" y="485"/>
                    <a:pt x="96" y="547"/>
                  </a:cubicBezTo>
                  <a:cubicBezTo>
                    <a:pt x="149" y="604"/>
                    <a:pt x="236" y="638"/>
                    <a:pt x="322" y="638"/>
                  </a:cubicBezTo>
                  <a:cubicBezTo>
                    <a:pt x="408" y="638"/>
                    <a:pt x="486" y="609"/>
                    <a:pt x="548" y="547"/>
                  </a:cubicBezTo>
                  <a:cubicBezTo>
                    <a:pt x="614" y="494"/>
                    <a:pt x="648" y="407"/>
                    <a:pt x="648" y="331"/>
                  </a:cubicBezTo>
                  <a:cubicBezTo>
                    <a:pt x="654" y="245"/>
                    <a:pt x="619" y="159"/>
                    <a:pt x="557" y="91"/>
                  </a:cubicBezTo>
                  <a:cubicBezTo>
                    <a:pt x="496" y="30"/>
                    <a:pt x="409"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24" name="Google Shape;8924;p33"/>
            <p:cNvSpPr/>
            <p:nvPr/>
          </p:nvSpPr>
          <p:spPr>
            <a:xfrm>
              <a:off x="-5081325" y="3249375"/>
              <a:ext cx="16225" cy="16250"/>
            </a:xfrm>
            <a:custGeom>
              <a:avLst/>
              <a:gdLst/>
              <a:ahLst/>
              <a:cxnLst/>
              <a:rect l="l" t="t" r="r" b="b"/>
              <a:pathLst>
                <a:path w="649" h="650" extrusionOk="0">
                  <a:moveTo>
                    <a:pt x="321" y="1"/>
                  </a:moveTo>
                  <a:cubicBezTo>
                    <a:pt x="241" y="1"/>
                    <a:pt x="160" y="29"/>
                    <a:pt x="102" y="85"/>
                  </a:cubicBezTo>
                  <a:cubicBezTo>
                    <a:pt x="34" y="147"/>
                    <a:pt x="1" y="224"/>
                    <a:pt x="1" y="310"/>
                  </a:cubicBezTo>
                  <a:cubicBezTo>
                    <a:pt x="1" y="406"/>
                    <a:pt x="29" y="483"/>
                    <a:pt x="97" y="550"/>
                  </a:cubicBezTo>
                  <a:cubicBezTo>
                    <a:pt x="160" y="612"/>
                    <a:pt x="236" y="650"/>
                    <a:pt x="317" y="650"/>
                  </a:cubicBezTo>
                  <a:cubicBezTo>
                    <a:pt x="404" y="650"/>
                    <a:pt x="495" y="607"/>
                    <a:pt x="548" y="554"/>
                  </a:cubicBezTo>
                  <a:cubicBezTo>
                    <a:pt x="610" y="492"/>
                    <a:pt x="644" y="415"/>
                    <a:pt x="649" y="319"/>
                  </a:cubicBezTo>
                  <a:cubicBezTo>
                    <a:pt x="649" y="233"/>
                    <a:pt x="615" y="156"/>
                    <a:pt x="552" y="94"/>
                  </a:cubicBezTo>
                  <a:cubicBezTo>
                    <a:pt x="493"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25" name="Google Shape;8925;p33"/>
            <p:cNvSpPr/>
            <p:nvPr/>
          </p:nvSpPr>
          <p:spPr>
            <a:xfrm>
              <a:off x="-5193600" y="2957950"/>
              <a:ext cx="2900" cy="12500"/>
            </a:xfrm>
            <a:custGeom>
              <a:avLst/>
              <a:gdLst/>
              <a:ahLst/>
              <a:cxnLst/>
              <a:rect l="l" t="t" r="r" b="b"/>
              <a:pathLst>
                <a:path w="116" h="500" extrusionOk="0">
                  <a:moveTo>
                    <a:pt x="1" y="1"/>
                  </a:moveTo>
                  <a:lnTo>
                    <a:pt x="1" y="500"/>
                  </a:lnTo>
                  <a:cubicBezTo>
                    <a:pt x="5" y="495"/>
                    <a:pt x="11" y="490"/>
                    <a:pt x="16" y="486"/>
                  </a:cubicBezTo>
                  <a:cubicBezTo>
                    <a:pt x="83" y="418"/>
                    <a:pt x="116" y="331"/>
                    <a:pt x="116" y="260"/>
                  </a:cubicBezTo>
                  <a:cubicBezTo>
                    <a:pt x="116" y="174"/>
                    <a:pt x="87" y="87"/>
                    <a:pt x="25" y="21"/>
                  </a:cubicBezTo>
                  <a:cubicBezTo>
                    <a:pt x="16" y="15"/>
                    <a:pt x="11" y="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26" name="Google Shape;8926;p33"/>
            <p:cNvSpPr/>
            <p:nvPr/>
          </p:nvSpPr>
          <p:spPr>
            <a:xfrm>
              <a:off x="-5175000" y="2989050"/>
              <a:ext cx="16225" cy="16075"/>
            </a:xfrm>
            <a:custGeom>
              <a:avLst/>
              <a:gdLst/>
              <a:ahLst/>
              <a:cxnLst/>
              <a:rect l="l" t="t" r="r" b="b"/>
              <a:pathLst>
                <a:path w="649" h="643" extrusionOk="0">
                  <a:moveTo>
                    <a:pt x="323" y="0"/>
                  </a:moveTo>
                  <a:cubicBezTo>
                    <a:pt x="241" y="0"/>
                    <a:pt x="160" y="30"/>
                    <a:pt x="102" y="90"/>
                  </a:cubicBezTo>
                  <a:cubicBezTo>
                    <a:pt x="34" y="143"/>
                    <a:pt x="1" y="230"/>
                    <a:pt x="1" y="316"/>
                  </a:cubicBezTo>
                  <a:cubicBezTo>
                    <a:pt x="1" y="402"/>
                    <a:pt x="29" y="480"/>
                    <a:pt x="92" y="556"/>
                  </a:cubicBezTo>
                  <a:cubicBezTo>
                    <a:pt x="160" y="609"/>
                    <a:pt x="246" y="642"/>
                    <a:pt x="317" y="642"/>
                  </a:cubicBezTo>
                  <a:cubicBezTo>
                    <a:pt x="324" y="642"/>
                    <a:pt x="330" y="643"/>
                    <a:pt x="336" y="643"/>
                  </a:cubicBezTo>
                  <a:cubicBezTo>
                    <a:pt x="415" y="643"/>
                    <a:pt x="486" y="609"/>
                    <a:pt x="557" y="551"/>
                  </a:cubicBezTo>
                  <a:cubicBezTo>
                    <a:pt x="610" y="489"/>
                    <a:pt x="643" y="412"/>
                    <a:pt x="649" y="325"/>
                  </a:cubicBezTo>
                  <a:cubicBezTo>
                    <a:pt x="649" y="239"/>
                    <a:pt x="614" y="153"/>
                    <a:pt x="563" y="101"/>
                  </a:cubicBezTo>
                  <a:cubicBezTo>
                    <a:pt x="498" y="34"/>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27" name="Google Shape;8927;p33"/>
            <p:cNvSpPr/>
            <p:nvPr/>
          </p:nvSpPr>
          <p:spPr>
            <a:xfrm>
              <a:off x="-5143225" y="3021800"/>
              <a:ext cx="16600" cy="16175"/>
            </a:xfrm>
            <a:custGeom>
              <a:avLst/>
              <a:gdLst/>
              <a:ahLst/>
              <a:cxnLst/>
              <a:rect l="l" t="t" r="r" b="b"/>
              <a:pathLst>
                <a:path w="664" h="647" extrusionOk="0">
                  <a:moveTo>
                    <a:pt x="335" y="0"/>
                  </a:moveTo>
                  <a:cubicBezTo>
                    <a:pt x="252" y="0"/>
                    <a:pt x="168" y="32"/>
                    <a:pt x="102" y="95"/>
                  </a:cubicBezTo>
                  <a:cubicBezTo>
                    <a:pt x="40" y="158"/>
                    <a:pt x="6" y="230"/>
                    <a:pt x="6" y="316"/>
                  </a:cubicBezTo>
                  <a:cubicBezTo>
                    <a:pt x="1" y="403"/>
                    <a:pt x="34" y="479"/>
                    <a:pt x="107" y="556"/>
                  </a:cubicBezTo>
                  <a:cubicBezTo>
                    <a:pt x="169" y="609"/>
                    <a:pt x="246" y="647"/>
                    <a:pt x="333" y="647"/>
                  </a:cubicBezTo>
                  <a:cubicBezTo>
                    <a:pt x="409" y="647"/>
                    <a:pt x="481" y="614"/>
                    <a:pt x="558" y="551"/>
                  </a:cubicBezTo>
                  <a:cubicBezTo>
                    <a:pt x="625" y="489"/>
                    <a:pt x="658" y="412"/>
                    <a:pt x="658" y="326"/>
                  </a:cubicBezTo>
                  <a:cubicBezTo>
                    <a:pt x="663" y="239"/>
                    <a:pt x="630" y="167"/>
                    <a:pt x="567" y="100"/>
                  </a:cubicBezTo>
                  <a:cubicBezTo>
                    <a:pt x="506" y="34"/>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28" name="Google Shape;8928;p33"/>
            <p:cNvSpPr/>
            <p:nvPr/>
          </p:nvSpPr>
          <p:spPr>
            <a:xfrm>
              <a:off x="-5111050" y="3054850"/>
              <a:ext cx="16200" cy="15900"/>
            </a:xfrm>
            <a:custGeom>
              <a:avLst/>
              <a:gdLst/>
              <a:ahLst/>
              <a:cxnLst/>
              <a:rect l="l" t="t" r="r" b="b"/>
              <a:pathLst>
                <a:path w="648" h="636" extrusionOk="0">
                  <a:moveTo>
                    <a:pt x="323" y="1"/>
                  </a:moveTo>
                  <a:cubicBezTo>
                    <a:pt x="237" y="1"/>
                    <a:pt x="151" y="30"/>
                    <a:pt x="100" y="83"/>
                  </a:cubicBezTo>
                  <a:cubicBezTo>
                    <a:pt x="34" y="136"/>
                    <a:pt x="0" y="222"/>
                    <a:pt x="0" y="308"/>
                  </a:cubicBezTo>
                  <a:cubicBezTo>
                    <a:pt x="0" y="405"/>
                    <a:pt x="29" y="481"/>
                    <a:pt x="96" y="534"/>
                  </a:cubicBezTo>
                  <a:cubicBezTo>
                    <a:pt x="149" y="601"/>
                    <a:pt x="235" y="635"/>
                    <a:pt x="321" y="635"/>
                  </a:cubicBezTo>
                  <a:cubicBezTo>
                    <a:pt x="403" y="635"/>
                    <a:pt x="494" y="607"/>
                    <a:pt x="547" y="554"/>
                  </a:cubicBezTo>
                  <a:cubicBezTo>
                    <a:pt x="600" y="491"/>
                    <a:pt x="647" y="405"/>
                    <a:pt x="647" y="319"/>
                  </a:cubicBezTo>
                  <a:cubicBezTo>
                    <a:pt x="647" y="232"/>
                    <a:pt x="605" y="146"/>
                    <a:pt x="552" y="88"/>
                  </a:cubicBezTo>
                  <a:cubicBezTo>
                    <a:pt x="495" y="29"/>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29" name="Google Shape;8929;p33"/>
            <p:cNvSpPr/>
            <p:nvPr/>
          </p:nvSpPr>
          <p:spPr>
            <a:xfrm>
              <a:off x="-5079275" y="3087600"/>
              <a:ext cx="16225" cy="15875"/>
            </a:xfrm>
            <a:custGeom>
              <a:avLst/>
              <a:gdLst/>
              <a:ahLst/>
              <a:cxnLst/>
              <a:rect l="l" t="t" r="r" b="b"/>
              <a:pathLst>
                <a:path w="649" h="635" extrusionOk="0">
                  <a:moveTo>
                    <a:pt x="314" y="1"/>
                  </a:moveTo>
                  <a:cubicBezTo>
                    <a:pt x="233" y="1"/>
                    <a:pt x="156" y="28"/>
                    <a:pt x="106" y="83"/>
                  </a:cubicBezTo>
                  <a:cubicBezTo>
                    <a:pt x="38" y="145"/>
                    <a:pt x="5" y="232"/>
                    <a:pt x="0" y="309"/>
                  </a:cubicBezTo>
                  <a:cubicBezTo>
                    <a:pt x="0" y="395"/>
                    <a:pt x="34" y="471"/>
                    <a:pt x="96" y="548"/>
                  </a:cubicBezTo>
                  <a:cubicBezTo>
                    <a:pt x="149" y="601"/>
                    <a:pt x="235" y="635"/>
                    <a:pt x="322" y="635"/>
                  </a:cubicBezTo>
                  <a:cubicBezTo>
                    <a:pt x="327" y="635"/>
                    <a:pt x="332" y="635"/>
                    <a:pt x="337" y="635"/>
                  </a:cubicBezTo>
                  <a:cubicBezTo>
                    <a:pt x="418" y="635"/>
                    <a:pt x="498" y="602"/>
                    <a:pt x="562" y="544"/>
                  </a:cubicBezTo>
                  <a:cubicBezTo>
                    <a:pt x="614" y="481"/>
                    <a:pt x="649" y="404"/>
                    <a:pt x="649" y="318"/>
                  </a:cubicBezTo>
                  <a:cubicBezTo>
                    <a:pt x="649" y="241"/>
                    <a:pt x="620" y="154"/>
                    <a:pt x="567" y="103"/>
                  </a:cubicBezTo>
                  <a:cubicBezTo>
                    <a:pt x="499" y="34"/>
                    <a:pt x="404"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30" name="Google Shape;8930;p33"/>
            <p:cNvSpPr/>
            <p:nvPr/>
          </p:nvSpPr>
          <p:spPr>
            <a:xfrm>
              <a:off x="-5047375" y="3120475"/>
              <a:ext cx="16225" cy="16100"/>
            </a:xfrm>
            <a:custGeom>
              <a:avLst/>
              <a:gdLst/>
              <a:ahLst/>
              <a:cxnLst/>
              <a:rect l="l" t="t" r="r" b="b"/>
              <a:pathLst>
                <a:path w="649" h="644" extrusionOk="0">
                  <a:moveTo>
                    <a:pt x="325" y="0"/>
                  </a:moveTo>
                  <a:cubicBezTo>
                    <a:pt x="240" y="0"/>
                    <a:pt x="156" y="29"/>
                    <a:pt x="102" y="83"/>
                  </a:cubicBezTo>
                  <a:cubicBezTo>
                    <a:pt x="44" y="145"/>
                    <a:pt x="0" y="232"/>
                    <a:pt x="0" y="318"/>
                  </a:cubicBezTo>
                  <a:cubicBezTo>
                    <a:pt x="0" y="400"/>
                    <a:pt x="29" y="476"/>
                    <a:pt x="92" y="544"/>
                  </a:cubicBezTo>
                  <a:cubicBezTo>
                    <a:pt x="159" y="610"/>
                    <a:pt x="230" y="644"/>
                    <a:pt x="317" y="644"/>
                  </a:cubicBezTo>
                  <a:cubicBezTo>
                    <a:pt x="403" y="644"/>
                    <a:pt x="490" y="601"/>
                    <a:pt x="547" y="548"/>
                  </a:cubicBezTo>
                  <a:cubicBezTo>
                    <a:pt x="610" y="495"/>
                    <a:pt x="644" y="409"/>
                    <a:pt x="648" y="327"/>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31" name="Google Shape;8931;p33"/>
            <p:cNvSpPr/>
            <p:nvPr/>
          </p:nvSpPr>
          <p:spPr>
            <a:xfrm>
              <a:off x="-5015575" y="3153275"/>
              <a:ext cx="16575" cy="16075"/>
            </a:xfrm>
            <a:custGeom>
              <a:avLst/>
              <a:gdLst/>
              <a:ahLst/>
              <a:cxnLst/>
              <a:rect l="l" t="t" r="r" b="b"/>
              <a:pathLst>
                <a:path w="663" h="643" extrusionOk="0">
                  <a:moveTo>
                    <a:pt x="337" y="0"/>
                  </a:moveTo>
                  <a:cubicBezTo>
                    <a:pt x="249" y="0"/>
                    <a:pt x="161" y="31"/>
                    <a:pt x="101" y="89"/>
                  </a:cubicBezTo>
                  <a:cubicBezTo>
                    <a:pt x="48" y="142"/>
                    <a:pt x="5" y="229"/>
                    <a:pt x="1" y="315"/>
                  </a:cubicBezTo>
                  <a:cubicBezTo>
                    <a:pt x="1" y="402"/>
                    <a:pt x="34" y="479"/>
                    <a:pt x="96" y="541"/>
                  </a:cubicBezTo>
                  <a:cubicBezTo>
                    <a:pt x="158" y="608"/>
                    <a:pt x="235" y="642"/>
                    <a:pt x="322" y="642"/>
                  </a:cubicBezTo>
                  <a:cubicBezTo>
                    <a:pt x="326" y="642"/>
                    <a:pt x="331" y="643"/>
                    <a:pt x="336" y="643"/>
                  </a:cubicBezTo>
                  <a:cubicBezTo>
                    <a:pt x="426" y="643"/>
                    <a:pt x="506" y="600"/>
                    <a:pt x="548" y="550"/>
                  </a:cubicBezTo>
                  <a:cubicBezTo>
                    <a:pt x="614" y="498"/>
                    <a:pt x="657" y="412"/>
                    <a:pt x="657" y="326"/>
                  </a:cubicBezTo>
                  <a:cubicBezTo>
                    <a:pt x="663" y="239"/>
                    <a:pt x="619" y="153"/>
                    <a:pt x="566" y="95"/>
                  </a:cubicBezTo>
                  <a:cubicBezTo>
                    <a:pt x="509" y="31"/>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32" name="Google Shape;8932;p33"/>
            <p:cNvSpPr/>
            <p:nvPr/>
          </p:nvSpPr>
          <p:spPr>
            <a:xfrm>
              <a:off x="-4983675" y="3186050"/>
              <a:ext cx="16200" cy="16150"/>
            </a:xfrm>
            <a:custGeom>
              <a:avLst/>
              <a:gdLst/>
              <a:ahLst/>
              <a:cxnLst/>
              <a:rect l="l" t="t" r="r" b="b"/>
              <a:pathLst>
                <a:path w="648" h="646" extrusionOk="0">
                  <a:moveTo>
                    <a:pt x="327" y="0"/>
                  </a:moveTo>
                  <a:cubicBezTo>
                    <a:pt x="240" y="0"/>
                    <a:pt x="154" y="31"/>
                    <a:pt x="101" y="89"/>
                  </a:cubicBezTo>
                  <a:cubicBezTo>
                    <a:pt x="43" y="142"/>
                    <a:pt x="0" y="228"/>
                    <a:pt x="0" y="315"/>
                  </a:cubicBezTo>
                  <a:cubicBezTo>
                    <a:pt x="0" y="401"/>
                    <a:pt x="38" y="487"/>
                    <a:pt x="91" y="545"/>
                  </a:cubicBezTo>
                  <a:cubicBezTo>
                    <a:pt x="158" y="607"/>
                    <a:pt x="231" y="640"/>
                    <a:pt x="326" y="645"/>
                  </a:cubicBezTo>
                  <a:cubicBezTo>
                    <a:pt x="413" y="645"/>
                    <a:pt x="499" y="612"/>
                    <a:pt x="557" y="549"/>
                  </a:cubicBezTo>
                  <a:cubicBezTo>
                    <a:pt x="610" y="496"/>
                    <a:pt x="643" y="410"/>
                    <a:pt x="643" y="324"/>
                  </a:cubicBezTo>
                  <a:cubicBezTo>
                    <a:pt x="648" y="237"/>
                    <a:pt x="614" y="151"/>
                    <a:pt x="561" y="98"/>
                  </a:cubicBezTo>
                  <a:cubicBezTo>
                    <a:pt x="504"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33" name="Google Shape;8933;p33"/>
            <p:cNvSpPr/>
            <p:nvPr/>
          </p:nvSpPr>
          <p:spPr>
            <a:xfrm>
              <a:off x="-4951675" y="3218925"/>
              <a:ext cx="16250" cy="16025"/>
            </a:xfrm>
            <a:custGeom>
              <a:avLst/>
              <a:gdLst/>
              <a:ahLst/>
              <a:cxnLst/>
              <a:rect l="l" t="t" r="r" b="b"/>
              <a:pathLst>
                <a:path w="650" h="641" extrusionOk="0">
                  <a:moveTo>
                    <a:pt x="325" y="1"/>
                  </a:moveTo>
                  <a:cubicBezTo>
                    <a:pt x="242" y="1"/>
                    <a:pt x="158" y="30"/>
                    <a:pt x="93" y="89"/>
                  </a:cubicBezTo>
                  <a:cubicBezTo>
                    <a:pt x="40" y="151"/>
                    <a:pt x="7" y="237"/>
                    <a:pt x="7" y="309"/>
                  </a:cubicBezTo>
                  <a:cubicBezTo>
                    <a:pt x="1" y="395"/>
                    <a:pt x="35" y="472"/>
                    <a:pt x="98" y="549"/>
                  </a:cubicBezTo>
                  <a:cubicBezTo>
                    <a:pt x="160" y="616"/>
                    <a:pt x="237" y="636"/>
                    <a:pt x="323" y="640"/>
                  </a:cubicBezTo>
                  <a:cubicBezTo>
                    <a:pt x="410" y="640"/>
                    <a:pt x="486" y="612"/>
                    <a:pt x="548" y="554"/>
                  </a:cubicBezTo>
                  <a:cubicBezTo>
                    <a:pt x="616" y="492"/>
                    <a:pt x="649" y="406"/>
                    <a:pt x="649" y="319"/>
                  </a:cubicBezTo>
                  <a:cubicBezTo>
                    <a:pt x="649" y="237"/>
                    <a:pt x="620" y="160"/>
                    <a:pt x="558" y="93"/>
                  </a:cubicBezTo>
                  <a:cubicBezTo>
                    <a:pt x="497" y="32"/>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34" name="Google Shape;8934;p33"/>
            <p:cNvSpPr/>
            <p:nvPr/>
          </p:nvSpPr>
          <p:spPr>
            <a:xfrm>
              <a:off x="-4919750" y="3251725"/>
              <a:ext cx="16225" cy="16225"/>
            </a:xfrm>
            <a:custGeom>
              <a:avLst/>
              <a:gdLst/>
              <a:ahLst/>
              <a:cxnLst/>
              <a:rect l="l" t="t" r="r" b="b"/>
              <a:pathLst>
                <a:path w="649" h="649" extrusionOk="0">
                  <a:moveTo>
                    <a:pt x="319" y="0"/>
                  </a:moveTo>
                  <a:cubicBezTo>
                    <a:pt x="236" y="0"/>
                    <a:pt x="156" y="29"/>
                    <a:pt x="101" y="86"/>
                  </a:cubicBezTo>
                  <a:cubicBezTo>
                    <a:pt x="34" y="148"/>
                    <a:pt x="1" y="235"/>
                    <a:pt x="1" y="312"/>
                  </a:cubicBezTo>
                  <a:cubicBezTo>
                    <a:pt x="1" y="398"/>
                    <a:pt x="30" y="485"/>
                    <a:pt x="92" y="551"/>
                  </a:cubicBezTo>
                  <a:cubicBezTo>
                    <a:pt x="145" y="604"/>
                    <a:pt x="231" y="648"/>
                    <a:pt x="318" y="648"/>
                  </a:cubicBezTo>
                  <a:cubicBezTo>
                    <a:pt x="322" y="648"/>
                    <a:pt x="326" y="648"/>
                    <a:pt x="330" y="648"/>
                  </a:cubicBezTo>
                  <a:cubicBezTo>
                    <a:pt x="412" y="648"/>
                    <a:pt x="493" y="606"/>
                    <a:pt x="557" y="547"/>
                  </a:cubicBezTo>
                  <a:cubicBezTo>
                    <a:pt x="610" y="494"/>
                    <a:pt x="643" y="407"/>
                    <a:pt x="648" y="321"/>
                  </a:cubicBezTo>
                  <a:cubicBezTo>
                    <a:pt x="648" y="245"/>
                    <a:pt x="615" y="159"/>
                    <a:pt x="552" y="91"/>
                  </a:cubicBezTo>
                  <a:cubicBezTo>
                    <a:pt x="490" y="30"/>
                    <a:pt x="403"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35" name="Google Shape;8935;p33"/>
            <p:cNvSpPr/>
            <p:nvPr/>
          </p:nvSpPr>
          <p:spPr>
            <a:xfrm>
              <a:off x="-5193600" y="2795075"/>
              <a:ext cx="5075" cy="14775"/>
            </a:xfrm>
            <a:custGeom>
              <a:avLst/>
              <a:gdLst/>
              <a:ahLst/>
              <a:cxnLst/>
              <a:rect l="l" t="t" r="r" b="b"/>
              <a:pathLst>
                <a:path w="203" h="591" extrusionOk="0">
                  <a:moveTo>
                    <a:pt x="1" y="1"/>
                  </a:moveTo>
                  <a:lnTo>
                    <a:pt x="1" y="590"/>
                  </a:lnTo>
                  <a:cubicBezTo>
                    <a:pt x="40" y="577"/>
                    <a:pt x="73" y="552"/>
                    <a:pt x="102" y="528"/>
                  </a:cubicBezTo>
                  <a:cubicBezTo>
                    <a:pt x="164" y="461"/>
                    <a:pt x="198" y="389"/>
                    <a:pt x="202" y="303"/>
                  </a:cubicBezTo>
                  <a:cubicBezTo>
                    <a:pt x="202" y="202"/>
                    <a:pt x="169" y="130"/>
                    <a:pt x="107" y="72"/>
                  </a:cubicBezTo>
                  <a:cubicBezTo>
                    <a:pt x="78" y="43"/>
                    <a:pt x="40" y="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36" name="Google Shape;8936;p33"/>
            <p:cNvSpPr/>
            <p:nvPr/>
          </p:nvSpPr>
          <p:spPr>
            <a:xfrm>
              <a:off x="-5172950" y="2827275"/>
              <a:ext cx="16200" cy="16050"/>
            </a:xfrm>
            <a:custGeom>
              <a:avLst/>
              <a:gdLst/>
              <a:ahLst/>
              <a:cxnLst/>
              <a:rect l="l" t="t" r="r" b="b"/>
              <a:pathLst>
                <a:path w="648" h="642" extrusionOk="0">
                  <a:moveTo>
                    <a:pt x="325" y="0"/>
                  </a:moveTo>
                  <a:cubicBezTo>
                    <a:pt x="240" y="0"/>
                    <a:pt x="156" y="31"/>
                    <a:pt x="101" y="89"/>
                  </a:cubicBezTo>
                  <a:cubicBezTo>
                    <a:pt x="38" y="142"/>
                    <a:pt x="5" y="228"/>
                    <a:pt x="5" y="315"/>
                  </a:cubicBezTo>
                  <a:cubicBezTo>
                    <a:pt x="0" y="401"/>
                    <a:pt x="34" y="478"/>
                    <a:pt x="96" y="540"/>
                  </a:cubicBezTo>
                  <a:cubicBezTo>
                    <a:pt x="158" y="607"/>
                    <a:pt x="235" y="642"/>
                    <a:pt x="322" y="642"/>
                  </a:cubicBezTo>
                  <a:cubicBezTo>
                    <a:pt x="327" y="642"/>
                    <a:pt x="332" y="642"/>
                    <a:pt x="337" y="642"/>
                  </a:cubicBezTo>
                  <a:cubicBezTo>
                    <a:pt x="418" y="642"/>
                    <a:pt x="498" y="609"/>
                    <a:pt x="557" y="549"/>
                  </a:cubicBezTo>
                  <a:cubicBezTo>
                    <a:pt x="614" y="483"/>
                    <a:pt x="648" y="411"/>
                    <a:pt x="648" y="325"/>
                  </a:cubicBezTo>
                  <a:cubicBezTo>
                    <a:pt x="648" y="239"/>
                    <a:pt x="619" y="152"/>
                    <a:pt x="557" y="99"/>
                  </a:cubicBezTo>
                  <a:cubicBezTo>
                    <a:pt x="497" y="32"/>
                    <a:pt x="41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37" name="Google Shape;8937;p33"/>
            <p:cNvSpPr/>
            <p:nvPr/>
          </p:nvSpPr>
          <p:spPr>
            <a:xfrm>
              <a:off x="-5141175" y="2859975"/>
              <a:ext cx="16575" cy="16200"/>
            </a:xfrm>
            <a:custGeom>
              <a:avLst/>
              <a:gdLst/>
              <a:ahLst/>
              <a:cxnLst/>
              <a:rect l="l" t="t" r="r" b="b"/>
              <a:pathLst>
                <a:path w="663" h="648" extrusionOk="0">
                  <a:moveTo>
                    <a:pt x="338" y="0"/>
                  </a:moveTo>
                  <a:cubicBezTo>
                    <a:pt x="255" y="0"/>
                    <a:pt x="171" y="31"/>
                    <a:pt x="107" y="96"/>
                  </a:cubicBezTo>
                  <a:cubicBezTo>
                    <a:pt x="49" y="158"/>
                    <a:pt x="5" y="231"/>
                    <a:pt x="5" y="317"/>
                  </a:cubicBezTo>
                  <a:cubicBezTo>
                    <a:pt x="1" y="403"/>
                    <a:pt x="44" y="479"/>
                    <a:pt x="111" y="556"/>
                  </a:cubicBezTo>
                  <a:cubicBezTo>
                    <a:pt x="173" y="609"/>
                    <a:pt x="246" y="643"/>
                    <a:pt x="332" y="647"/>
                  </a:cubicBezTo>
                  <a:cubicBezTo>
                    <a:pt x="408" y="647"/>
                    <a:pt x="495" y="614"/>
                    <a:pt x="563" y="552"/>
                  </a:cubicBezTo>
                  <a:cubicBezTo>
                    <a:pt x="625" y="490"/>
                    <a:pt x="658" y="413"/>
                    <a:pt x="663" y="326"/>
                  </a:cubicBezTo>
                  <a:cubicBezTo>
                    <a:pt x="663" y="240"/>
                    <a:pt x="629" y="163"/>
                    <a:pt x="567" y="91"/>
                  </a:cubicBezTo>
                  <a:cubicBezTo>
                    <a:pt x="504" y="31"/>
                    <a:pt x="422"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38" name="Google Shape;8938;p33"/>
            <p:cNvSpPr/>
            <p:nvPr/>
          </p:nvSpPr>
          <p:spPr>
            <a:xfrm>
              <a:off x="-5109025" y="2892950"/>
              <a:ext cx="16225" cy="15975"/>
            </a:xfrm>
            <a:custGeom>
              <a:avLst/>
              <a:gdLst/>
              <a:ahLst/>
              <a:cxnLst/>
              <a:rect l="l" t="t" r="r" b="b"/>
              <a:pathLst>
                <a:path w="649" h="639" extrusionOk="0">
                  <a:moveTo>
                    <a:pt x="322" y="0"/>
                  </a:moveTo>
                  <a:cubicBezTo>
                    <a:pt x="238" y="0"/>
                    <a:pt x="157" y="29"/>
                    <a:pt x="106" y="87"/>
                  </a:cubicBezTo>
                  <a:cubicBezTo>
                    <a:pt x="39" y="149"/>
                    <a:pt x="5" y="225"/>
                    <a:pt x="1" y="312"/>
                  </a:cubicBezTo>
                  <a:cubicBezTo>
                    <a:pt x="1" y="394"/>
                    <a:pt x="34" y="471"/>
                    <a:pt x="96" y="548"/>
                  </a:cubicBezTo>
                  <a:cubicBezTo>
                    <a:pt x="159" y="605"/>
                    <a:pt x="236" y="639"/>
                    <a:pt x="322" y="639"/>
                  </a:cubicBezTo>
                  <a:cubicBezTo>
                    <a:pt x="399" y="639"/>
                    <a:pt x="486" y="610"/>
                    <a:pt x="548" y="548"/>
                  </a:cubicBezTo>
                  <a:cubicBezTo>
                    <a:pt x="615" y="480"/>
                    <a:pt x="648" y="404"/>
                    <a:pt x="648" y="318"/>
                  </a:cubicBezTo>
                  <a:cubicBezTo>
                    <a:pt x="648" y="236"/>
                    <a:pt x="619" y="159"/>
                    <a:pt x="566" y="101"/>
                  </a:cubicBezTo>
                  <a:cubicBezTo>
                    <a:pt x="506" y="34"/>
                    <a:pt x="413"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39" name="Google Shape;8939;p33"/>
            <p:cNvSpPr/>
            <p:nvPr/>
          </p:nvSpPr>
          <p:spPr>
            <a:xfrm>
              <a:off x="-5077125" y="2925700"/>
              <a:ext cx="16225" cy="15975"/>
            </a:xfrm>
            <a:custGeom>
              <a:avLst/>
              <a:gdLst/>
              <a:ahLst/>
              <a:cxnLst/>
              <a:rect l="l" t="t" r="r" b="b"/>
              <a:pathLst>
                <a:path w="649" h="639" extrusionOk="0">
                  <a:moveTo>
                    <a:pt x="325" y="1"/>
                  </a:moveTo>
                  <a:cubicBezTo>
                    <a:pt x="244" y="1"/>
                    <a:pt x="161" y="29"/>
                    <a:pt x="92" y="86"/>
                  </a:cubicBezTo>
                  <a:cubicBezTo>
                    <a:pt x="34" y="149"/>
                    <a:pt x="1" y="235"/>
                    <a:pt x="1" y="312"/>
                  </a:cubicBezTo>
                  <a:cubicBezTo>
                    <a:pt x="1" y="399"/>
                    <a:pt x="30" y="476"/>
                    <a:pt x="92" y="552"/>
                  </a:cubicBezTo>
                  <a:cubicBezTo>
                    <a:pt x="160" y="614"/>
                    <a:pt x="231" y="638"/>
                    <a:pt x="317" y="638"/>
                  </a:cubicBezTo>
                  <a:cubicBezTo>
                    <a:pt x="404" y="638"/>
                    <a:pt x="481" y="609"/>
                    <a:pt x="557" y="547"/>
                  </a:cubicBezTo>
                  <a:cubicBezTo>
                    <a:pt x="610" y="480"/>
                    <a:pt x="643" y="408"/>
                    <a:pt x="649" y="321"/>
                  </a:cubicBezTo>
                  <a:cubicBezTo>
                    <a:pt x="649" y="245"/>
                    <a:pt x="614" y="159"/>
                    <a:pt x="552" y="91"/>
                  </a:cubicBezTo>
                  <a:cubicBezTo>
                    <a:pt x="489" y="31"/>
                    <a:pt x="40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40" name="Google Shape;8940;p33"/>
            <p:cNvSpPr/>
            <p:nvPr/>
          </p:nvSpPr>
          <p:spPr>
            <a:xfrm>
              <a:off x="-5045350" y="2958575"/>
              <a:ext cx="16250" cy="16200"/>
            </a:xfrm>
            <a:custGeom>
              <a:avLst/>
              <a:gdLst/>
              <a:ahLst/>
              <a:cxnLst/>
              <a:rect l="l" t="t" r="r" b="b"/>
              <a:pathLst>
                <a:path w="650" h="648" extrusionOk="0">
                  <a:moveTo>
                    <a:pt x="323" y="0"/>
                  </a:moveTo>
                  <a:cubicBezTo>
                    <a:pt x="239" y="0"/>
                    <a:pt x="156" y="29"/>
                    <a:pt x="102" y="86"/>
                  </a:cubicBezTo>
                  <a:cubicBezTo>
                    <a:pt x="40" y="149"/>
                    <a:pt x="6" y="230"/>
                    <a:pt x="1" y="317"/>
                  </a:cubicBezTo>
                  <a:cubicBezTo>
                    <a:pt x="1" y="403"/>
                    <a:pt x="34" y="479"/>
                    <a:pt x="98" y="547"/>
                  </a:cubicBezTo>
                  <a:cubicBezTo>
                    <a:pt x="149" y="600"/>
                    <a:pt x="236" y="647"/>
                    <a:pt x="322" y="647"/>
                  </a:cubicBezTo>
                  <a:cubicBezTo>
                    <a:pt x="409" y="647"/>
                    <a:pt x="495" y="605"/>
                    <a:pt x="548" y="552"/>
                  </a:cubicBezTo>
                  <a:cubicBezTo>
                    <a:pt x="616" y="490"/>
                    <a:pt x="649" y="412"/>
                    <a:pt x="649" y="326"/>
                  </a:cubicBezTo>
                  <a:cubicBezTo>
                    <a:pt x="649" y="240"/>
                    <a:pt x="620" y="153"/>
                    <a:pt x="567" y="100"/>
                  </a:cubicBezTo>
                  <a:cubicBezTo>
                    <a:pt x="508" y="33"/>
                    <a:pt x="415"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41" name="Google Shape;8941;p33"/>
            <p:cNvSpPr/>
            <p:nvPr/>
          </p:nvSpPr>
          <p:spPr>
            <a:xfrm>
              <a:off x="-5013425" y="2991475"/>
              <a:ext cx="16225" cy="16050"/>
            </a:xfrm>
            <a:custGeom>
              <a:avLst/>
              <a:gdLst/>
              <a:ahLst/>
              <a:cxnLst/>
              <a:rect l="l" t="t" r="r" b="b"/>
              <a:pathLst>
                <a:path w="649" h="642" extrusionOk="0">
                  <a:moveTo>
                    <a:pt x="331" y="0"/>
                  </a:moveTo>
                  <a:cubicBezTo>
                    <a:pt x="242" y="0"/>
                    <a:pt x="155" y="32"/>
                    <a:pt x="101" y="90"/>
                  </a:cubicBezTo>
                  <a:cubicBezTo>
                    <a:pt x="44" y="142"/>
                    <a:pt x="1" y="228"/>
                    <a:pt x="1" y="315"/>
                  </a:cubicBezTo>
                  <a:cubicBezTo>
                    <a:pt x="1" y="401"/>
                    <a:pt x="30" y="478"/>
                    <a:pt x="92" y="540"/>
                  </a:cubicBezTo>
                  <a:cubicBezTo>
                    <a:pt x="154" y="608"/>
                    <a:pt x="231" y="642"/>
                    <a:pt x="318" y="642"/>
                  </a:cubicBezTo>
                  <a:cubicBezTo>
                    <a:pt x="413" y="642"/>
                    <a:pt x="490" y="603"/>
                    <a:pt x="548" y="545"/>
                  </a:cubicBezTo>
                  <a:cubicBezTo>
                    <a:pt x="610" y="498"/>
                    <a:pt x="643" y="411"/>
                    <a:pt x="643" y="325"/>
                  </a:cubicBezTo>
                  <a:cubicBezTo>
                    <a:pt x="648" y="239"/>
                    <a:pt x="615" y="152"/>
                    <a:pt x="562" y="95"/>
                  </a:cubicBezTo>
                  <a:cubicBezTo>
                    <a:pt x="505" y="30"/>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42" name="Google Shape;8942;p33"/>
            <p:cNvSpPr/>
            <p:nvPr/>
          </p:nvSpPr>
          <p:spPr>
            <a:xfrm>
              <a:off x="-4981400" y="3024225"/>
              <a:ext cx="16225" cy="16150"/>
            </a:xfrm>
            <a:custGeom>
              <a:avLst/>
              <a:gdLst/>
              <a:ahLst/>
              <a:cxnLst/>
              <a:rect l="l" t="t" r="r" b="b"/>
              <a:pathLst>
                <a:path w="649" h="646" extrusionOk="0">
                  <a:moveTo>
                    <a:pt x="321" y="1"/>
                  </a:moveTo>
                  <a:cubicBezTo>
                    <a:pt x="235" y="1"/>
                    <a:pt x="151" y="32"/>
                    <a:pt x="91" y="89"/>
                  </a:cubicBezTo>
                  <a:cubicBezTo>
                    <a:pt x="38" y="142"/>
                    <a:pt x="5" y="229"/>
                    <a:pt x="5" y="315"/>
                  </a:cubicBezTo>
                  <a:cubicBezTo>
                    <a:pt x="0" y="401"/>
                    <a:pt x="34" y="488"/>
                    <a:pt x="96" y="555"/>
                  </a:cubicBezTo>
                  <a:cubicBezTo>
                    <a:pt x="159" y="608"/>
                    <a:pt x="235" y="641"/>
                    <a:pt x="322" y="646"/>
                  </a:cubicBezTo>
                  <a:cubicBezTo>
                    <a:pt x="399" y="646"/>
                    <a:pt x="485" y="612"/>
                    <a:pt x="547" y="550"/>
                  </a:cubicBezTo>
                  <a:cubicBezTo>
                    <a:pt x="605" y="497"/>
                    <a:pt x="649" y="411"/>
                    <a:pt x="649" y="324"/>
                  </a:cubicBezTo>
                  <a:cubicBezTo>
                    <a:pt x="649" y="238"/>
                    <a:pt x="610" y="152"/>
                    <a:pt x="557" y="99"/>
                  </a:cubicBezTo>
                  <a:cubicBezTo>
                    <a:pt x="492" y="32"/>
                    <a:pt x="406"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43" name="Google Shape;8943;p33"/>
            <p:cNvSpPr/>
            <p:nvPr/>
          </p:nvSpPr>
          <p:spPr>
            <a:xfrm>
              <a:off x="-4949500" y="3057025"/>
              <a:ext cx="16225" cy="16100"/>
            </a:xfrm>
            <a:custGeom>
              <a:avLst/>
              <a:gdLst/>
              <a:ahLst/>
              <a:cxnLst/>
              <a:rect l="l" t="t" r="r" b="b"/>
              <a:pathLst>
                <a:path w="649" h="644" extrusionOk="0">
                  <a:moveTo>
                    <a:pt x="314" y="1"/>
                  </a:moveTo>
                  <a:cubicBezTo>
                    <a:pt x="234" y="1"/>
                    <a:pt x="154" y="30"/>
                    <a:pt x="92" y="92"/>
                  </a:cubicBezTo>
                  <a:cubicBezTo>
                    <a:pt x="35" y="155"/>
                    <a:pt x="0" y="241"/>
                    <a:pt x="0" y="312"/>
                  </a:cubicBezTo>
                  <a:cubicBezTo>
                    <a:pt x="0" y="399"/>
                    <a:pt x="29" y="476"/>
                    <a:pt x="92" y="553"/>
                  </a:cubicBezTo>
                  <a:cubicBezTo>
                    <a:pt x="159" y="611"/>
                    <a:pt x="231" y="639"/>
                    <a:pt x="317" y="644"/>
                  </a:cubicBezTo>
                  <a:cubicBezTo>
                    <a:pt x="403" y="644"/>
                    <a:pt x="480" y="615"/>
                    <a:pt x="547" y="548"/>
                  </a:cubicBezTo>
                  <a:cubicBezTo>
                    <a:pt x="611" y="495"/>
                    <a:pt x="644" y="409"/>
                    <a:pt x="649" y="323"/>
                  </a:cubicBezTo>
                  <a:cubicBezTo>
                    <a:pt x="649" y="236"/>
                    <a:pt x="615" y="164"/>
                    <a:pt x="553" y="97"/>
                  </a:cubicBezTo>
                  <a:cubicBezTo>
                    <a:pt x="488" y="35"/>
                    <a:pt x="401"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44" name="Google Shape;8944;p33"/>
            <p:cNvSpPr/>
            <p:nvPr/>
          </p:nvSpPr>
          <p:spPr>
            <a:xfrm>
              <a:off x="-4917700" y="3089900"/>
              <a:ext cx="16200" cy="15975"/>
            </a:xfrm>
            <a:custGeom>
              <a:avLst/>
              <a:gdLst/>
              <a:ahLst/>
              <a:cxnLst/>
              <a:rect l="l" t="t" r="r" b="b"/>
              <a:pathLst>
                <a:path w="648" h="639" extrusionOk="0">
                  <a:moveTo>
                    <a:pt x="320" y="0"/>
                  </a:moveTo>
                  <a:cubicBezTo>
                    <a:pt x="236" y="0"/>
                    <a:pt x="154" y="29"/>
                    <a:pt x="101" y="87"/>
                  </a:cubicBezTo>
                  <a:cubicBezTo>
                    <a:pt x="39" y="149"/>
                    <a:pt x="1" y="235"/>
                    <a:pt x="1" y="312"/>
                  </a:cubicBezTo>
                  <a:cubicBezTo>
                    <a:pt x="1" y="399"/>
                    <a:pt x="34" y="476"/>
                    <a:pt x="96" y="547"/>
                  </a:cubicBezTo>
                  <a:cubicBezTo>
                    <a:pt x="158" y="615"/>
                    <a:pt x="236" y="638"/>
                    <a:pt x="322" y="638"/>
                  </a:cubicBezTo>
                  <a:cubicBezTo>
                    <a:pt x="408" y="638"/>
                    <a:pt x="495" y="609"/>
                    <a:pt x="548" y="558"/>
                  </a:cubicBezTo>
                  <a:cubicBezTo>
                    <a:pt x="614" y="494"/>
                    <a:pt x="648" y="408"/>
                    <a:pt x="648" y="321"/>
                  </a:cubicBezTo>
                  <a:cubicBezTo>
                    <a:pt x="648" y="235"/>
                    <a:pt x="619" y="159"/>
                    <a:pt x="566" y="102"/>
                  </a:cubicBezTo>
                  <a:cubicBezTo>
                    <a:pt x="504" y="34"/>
                    <a:pt x="410"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45" name="Google Shape;8945;p33"/>
            <p:cNvSpPr/>
            <p:nvPr/>
          </p:nvSpPr>
          <p:spPr>
            <a:xfrm>
              <a:off x="-4885925" y="3122750"/>
              <a:ext cx="16325" cy="16225"/>
            </a:xfrm>
            <a:custGeom>
              <a:avLst/>
              <a:gdLst/>
              <a:ahLst/>
              <a:cxnLst/>
              <a:rect l="l" t="t" r="r" b="b"/>
              <a:pathLst>
                <a:path w="653" h="649" extrusionOk="0">
                  <a:moveTo>
                    <a:pt x="326" y="0"/>
                  </a:moveTo>
                  <a:cubicBezTo>
                    <a:pt x="242" y="0"/>
                    <a:pt x="160" y="31"/>
                    <a:pt x="106" y="92"/>
                  </a:cubicBezTo>
                  <a:cubicBezTo>
                    <a:pt x="39" y="145"/>
                    <a:pt x="5" y="232"/>
                    <a:pt x="5" y="318"/>
                  </a:cubicBezTo>
                  <a:cubicBezTo>
                    <a:pt x="1" y="395"/>
                    <a:pt x="34" y="481"/>
                    <a:pt x="96" y="548"/>
                  </a:cubicBezTo>
                  <a:cubicBezTo>
                    <a:pt x="163" y="610"/>
                    <a:pt x="236" y="644"/>
                    <a:pt x="322" y="648"/>
                  </a:cubicBezTo>
                  <a:cubicBezTo>
                    <a:pt x="409" y="648"/>
                    <a:pt x="495" y="606"/>
                    <a:pt x="548" y="553"/>
                  </a:cubicBezTo>
                  <a:cubicBezTo>
                    <a:pt x="615" y="491"/>
                    <a:pt x="648" y="413"/>
                    <a:pt x="653" y="327"/>
                  </a:cubicBezTo>
                  <a:cubicBezTo>
                    <a:pt x="653" y="232"/>
                    <a:pt x="619" y="154"/>
                    <a:pt x="566" y="101"/>
                  </a:cubicBezTo>
                  <a:cubicBezTo>
                    <a:pt x="503" y="33"/>
                    <a:pt x="413"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46" name="Google Shape;8946;p33"/>
            <p:cNvSpPr/>
            <p:nvPr/>
          </p:nvSpPr>
          <p:spPr>
            <a:xfrm>
              <a:off x="-4854025" y="3155625"/>
              <a:ext cx="16250" cy="16100"/>
            </a:xfrm>
            <a:custGeom>
              <a:avLst/>
              <a:gdLst/>
              <a:ahLst/>
              <a:cxnLst/>
              <a:rect l="l" t="t" r="r" b="b"/>
              <a:pathLst>
                <a:path w="650" h="644" extrusionOk="0">
                  <a:moveTo>
                    <a:pt x="335" y="1"/>
                  </a:moveTo>
                  <a:cubicBezTo>
                    <a:pt x="249" y="1"/>
                    <a:pt x="162" y="32"/>
                    <a:pt x="102" y="92"/>
                  </a:cubicBezTo>
                  <a:cubicBezTo>
                    <a:pt x="49" y="145"/>
                    <a:pt x="1" y="232"/>
                    <a:pt x="1" y="318"/>
                  </a:cubicBezTo>
                  <a:cubicBezTo>
                    <a:pt x="1" y="389"/>
                    <a:pt x="34" y="476"/>
                    <a:pt x="107" y="553"/>
                  </a:cubicBezTo>
                  <a:cubicBezTo>
                    <a:pt x="169" y="610"/>
                    <a:pt x="246" y="644"/>
                    <a:pt x="322" y="644"/>
                  </a:cubicBezTo>
                  <a:cubicBezTo>
                    <a:pt x="404" y="644"/>
                    <a:pt x="495" y="615"/>
                    <a:pt x="548" y="548"/>
                  </a:cubicBezTo>
                  <a:cubicBezTo>
                    <a:pt x="614" y="485"/>
                    <a:pt x="649" y="413"/>
                    <a:pt x="649" y="327"/>
                  </a:cubicBezTo>
                  <a:cubicBezTo>
                    <a:pt x="649" y="226"/>
                    <a:pt x="620" y="154"/>
                    <a:pt x="567" y="97"/>
                  </a:cubicBezTo>
                  <a:cubicBezTo>
                    <a:pt x="508" y="32"/>
                    <a:pt x="42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47" name="Google Shape;8947;p33"/>
            <p:cNvSpPr/>
            <p:nvPr/>
          </p:nvSpPr>
          <p:spPr>
            <a:xfrm>
              <a:off x="-4822250" y="3188375"/>
              <a:ext cx="16600" cy="16075"/>
            </a:xfrm>
            <a:custGeom>
              <a:avLst/>
              <a:gdLst/>
              <a:ahLst/>
              <a:cxnLst/>
              <a:rect l="l" t="t" r="r" b="b"/>
              <a:pathLst>
                <a:path w="664" h="643" extrusionOk="0">
                  <a:moveTo>
                    <a:pt x="325" y="1"/>
                  </a:moveTo>
                  <a:cubicBezTo>
                    <a:pt x="246" y="1"/>
                    <a:pt x="168" y="30"/>
                    <a:pt x="107" y="91"/>
                  </a:cubicBezTo>
                  <a:cubicBezTo>
                    <a:pt x="40" y="154"/>
                    <a:pt x="6" y="231"/>
                    <a:pt x="6" y="317"/>
                  </a:cubicBezTo>
                  <a:cubicBezTo>
                    <a:pt x="1" y="403"/>
                    <a:pt x="34" y="481"/>
                    <a:pt x="107" y="557"/>
                  </a:cubicBezTo>
                  <a:cubicBezTo>
                    <a:pt x="160" y="610"/>
                    <a:pt x="246" y="643"/>
                    <a:pt x="333" y="643"/>
                  </a:cubicBezTo>
                  <a:cubicBezTo>
                    <a:pt x="409" y="643"/>
                    <a:pt x="495" y="614"/>
                    <a:pt x="563" y="552"/>
                  </a:cubicBezTo>
                  <a:cubicBezTo>
                    <a:pt x="625" y="485"/>
                    <a:pt x="658" y="413"/>
                    <a:pt x="658" y="326"/>
                  </a:cubicBezTo>
                  <a:cubicBezTo>
                    <a:pt x="663" y="240"/>
                    <a:pt x="630" y="164"/>
                    <a:pt x="567" y="102"/>
                  </a:cubicBezTo>
                  <a:cubicBezTo>
                    <a:pt x="499" y="36"/>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48" name="Google Shape;8948;p33"/>
            <p:cNvSpPr/>
            <p:nvPr/>
          </p:nvSpPr>
          <p:spPr>
            <a:xfrm>
              <a:off x="-4790075" y="3221325"/>
              <a:ext cx="16200" cy="15900"/>
            </a:xfrm>
            <a:custGeom>
              <a:avLst/>
              <a:gdLst/>
              <a:ahLst/>
              <a:cxnLst/>
              <a:rect l="l" t="t" r="r" b="b"/>
              <a:pathLst>
                <a:path w="648" h="636" extrusionOk="0">
                  <a:moveTo>
                    <a:pt x="314" y="0"/>
                  </a:moveTo>
                  <a:cubicBezTo>
                    <a:pt x="233" y="0"/>
                    <a:pt x="154" y="28"/>
                    <a:pt x="100" y="84"/>
                  </a:cubicBezTo>
                  <a:cubicBezTo>
                    <a:pt x="38" y="151"/>
                    <a:pt x="5" y="223"/>
                    <a:pt x="0" y="310"/>
                  </a:cubicBezTo>
                  <a:cubicBezTo>
                    <a:pt x="0" y="396"/>
                    <a:pt x="34" y="482"/>
                    <a:pt x="96" y="540"/>
                  </a:cubicBezTo>
                  <a:cubicBezTo>
                    <a:pt x="149" y="602"/>
                    <a:pt x="235" y="635"/>
                    <a:pt x="321" y="635"/>
                  </a:cubicBezTo>
                  <a:cubicBezTo>
                    <a:pt x="327" y="636"/>
                    <a:pt x="332" y="636"/>
                    <a:pt x="337" y="636"/>
                  </a:cubicBezTo>
                  <a:cubicBezTo>
                    <a:pt x="417" y="636"/>
                    <a:pt x="489" y="603"/>
                    <a:pt x="547" y="544"/>
                  </a:cubicBezTo>
                  <a:cubicBezTo>
                    <a:pt x="614" y="491"/>
                    <a:pt x="647" y="405"/>
                    <a:pt x="647" y="319"/>
                  </a:cubicBezTo>
                  <a:cubicBezTo>
                    <a:pt x="647" y="232"/>
                    <a:pt x="619" y="155"/>
                    <a:pt x="552" y="93"/>
                  </a:cubicBezTo>
                  <a:cubicBezTo>
                    <a:pt x="488" y="31"/>
                    <a:pt x="399"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49" name="Google Shape;8949;p33"/>
            <p:cNvSpPr/>
            <p:nvPr/>
          </p:nvSpPr>
          <p:spPr>
            <a:xfrm>
              <a:off x="-4758175" y="3254100"/>
              <a:ext cx="16225" cy="16000"/>
            </a:xfrm>
            <a:custGeom>
              <a:avLst/>
              <a:gdLst/>
              <a:ahLst/>
              <a:cxnLst/>
              <a:rect l="l" t="t" r="r" b="b"/>
              <a:pathLst>
                <a:path w="649" h="640" extrusionOk="0">
                  <a:moveTo>
                    <a:pt x="317" y="0"/>
                  </a:moveTo>
                  <a:cubicBezTo>
                    <a:pt x="233" y="0"/>
                    <a:pt x="152" y="29"/>
                    <a:pt x="101" y="87"/>
                  </a:cubicBezTo>
                  <a:cubicBezTo>
                    <a:pt x="33" y="150"/>
                    <a:pt x="0" y="236"/>
                    <a:pt x="0" y="308"/>
                  </a:cubicBezTo>
                  <a:cubicBezTo>
                    <a:pt x="0" y="394"/>
                    <a:pt x="29" y="471"/>
                    <a:pt x="91" y="547"/>
                  </a:cubicBezTo>
                  <a:cubicBezTo>
                    <a:pt x="144" y="600"/>
                    <a:pt x="230" y="634"/>
                    <a:pt x="317" y="639"/>
                  </a:cubicBezTo>
                  <a:cubicBezTo>
                    <a:pt x="403" y="639"/>
                    <a:pt x="489" y="605"/>
                    <a:pt x="557" y="543"/>
                  </a:cubicBezTo>
                  <a:cubicBezTo>
                    <a:pt x="609" y="480"/>
                    <a:pt x="644" y="403"/>
                    <a:pt x="644" y="317"/>
                  </a:cubicBezTo>
                  <a:cubicBezTo>
                    <a:pt x="648" y="246"/>
                    <a:pt x="615" y="159"/>
                    <a:pt x="562" y="102"/>
                  </a:cubicBezTo>
                  <a:cubicBezTo>
                    <a:pt x="502" y="34"/>
                    <a:pt x="408"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50" name="Google Shape;8950;p33"/>
            <p:cNvSpPr/>
            <p:nvPr/>
          </p:nvSpPr>
          <p:spPr>
            <a:xfrm>
              <a:off x="-5138900" y="2707025"/>
              <a:ext cx="16350" cy="7325"/>
            </a:xfrm>
            <a:custGeom>
              <a:avLst/>
              <a:gdLst/>
              <a:ahLst/>
              <a:cxnLst/>
              <a:rect l="l" t="t" r="r" b="b"/>
              <a:pathLst>
                <a:path w="654" h="293" extrusionOk="0">
                  <a:moveTo>
                    <a:pt x="1" y="0"/>
                  </a:moveTo>
                  <a:cubicBezTo>
                    <a:pt x="11" y="78"/>
                    <a:pt x="44" y="144"/>
                    <a:pt x="92" y="193"/>
                  </a:cubicBezTo>
                  <a:cubicBezTo>
                    <a:pt x="155" y="255"/>
                    <a:pt x="231" y="288"/>
                    <a:pt x="317" y="293"/>
                  </a:cubicBezTo>
                  <a:cubicBezTo>
                    <a:pt x="404" y="293"/>
                    <a:pt x="490" y="260"/>
                    <a:pt x="552" y="197"/>
                  </a:cubicBezTo>
                  <a:cubicBezTo>
                    <a:pt x="601" y="149"/>
                    <a:pt x="644" y="78"/>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51" name="Google Shape;8951;p33"/>
            <p:cNvSpPr/>
            <p:nvPr/>
          </p:nvSpPr>
          <p:spPr>
            <a:xfrm>
              <a:off x="-5106850" y="2731125"/>
              <a:ext cx="16200" cy="16000"/>
            </a:xfrm>
            <a:custGeom>
              <a:avLst/>
              <a:gdLst/>
              <a:ahLst/>
              <a:cxnLst/>
              <a:rect l="l" t="t" r="r" b="b"/>
              <a:pathLst>
                <a:path w="648" h="640" extrusionOk="0">
                  <a:moveTo>
                    <a:pt x="309" y="0"/>
                  </a:moveTo>
                  <a:cubicBezTo>
                    <a:pt x="226" y="0"/>
                    <a:pt x="148" y="29"/>
                    <a:pt x="100" y="88"/>
                  </a:cubicBezTo>
                  <a:cubicBezTo>
                    <a:pt x="34" y="141"/>
                    <a:pt x="0" y="221"/>
                    <a:pt x="0" y="308"/>
                  </a:cubicBezTo>
                  <a:cubicBezTo>
                    <a:pt x="0" y="394"/>
                    <a:pt x="29" y="486"/>
                    <a:pt x="82" y="538"/>
                  </a:cubicBezTo>
                  <a:cubicBezTo>
                    <a:pt x="144" y="606"/>
                    <a:pt x="231" y="639"/>
                    <a:pt x="317" y="639"/>
                  </a:cubicBezTo>
                  <a:cubicBezTo>
                    <a:pt x="403" y="639"/>
                    <a:pt x="479" y="611"/>
                    <a:pt x="547" y="544"/>
                  </a:cubicBezTo>
                  <a:cubicBezTo>
                    <a:pt x="609" y="491"/>
                    <a:pt x="643" y="404"/>
                    <a:pt x="647" y="318"/>
                  </a:cubicBezTo>
                  <a:cubicBezTo>
                    <a:pt x="647" y="232"/>
                    <a:pt x="605" y="145"/>
                    <a:pt x="552" y="92"/>
                  </a:cubicBezTo>
                  <a:cubicBezTo>
                    <a:pt x="485" y="31"/>
                    <a:pt x="395"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52" name="Google Shape;8952;p33"/>
            <p:cNvSpPr/>
            <p:nvPr/>
          </p:nvSpPr>
          <p:spPr>
            <a:xfrm>
              <a:off x="-5075075" y="2763925"/>
              <a:ext cx="16200" cy="16175"/>
            </a:xfrm>
            <a:custGeom>
              <a:avLst/>
              <a:gdLst/>
              <a:ahLst/>
              <a:cxnLst/>
              <a:rect l="l" t="t" r="r" b="b"/>
              <a:pathLst>
                <a:path w="648" h="647" extrusionOk="0">
                  <a:moveTo>
                    <a:pt x="327" y="0"/>
                  </a:moveTo>
                  <a:cubicBezTo>
                    <a:pt x="243" y="0"/>
                    <a:pt x="157" y="32"/>
                    <a:pt x="91" y="95"/>
                  </a:cubicBezTo>
                  <a:cubicBezTo>
                    <a:pt x="38" y="147"/>
                    <a:pt x="5" y="234"/>
                    <a:pt x="0" y="311"/>
                  </a:cubicBezTo>
                  <a:cubicBezTo>
                    <a:pt x="0" y="397"/>
                    <a:pt x="34" y="483"/>
                    <a:pt x="96" y="546"/>
                  </a:cubicBezTo>
                  <a:cubicBezTo>
                    <a:pt x="158" y="614"/>
                    <a:pt x="235" y="647"/>
                    <a:pt x="322" y="647"/>
                  </a:cubicBezTo>
                  <a:cubicBezTo>
                    <a:pt x="394" y="647"/>
                    <a:pt x="485" y="618"/>
                    <a:pt x="557" y="546"/>
                  </a:cubicBezTo>
                  <a:cubicBezTo>
                    <a:pt x="614" y="479"/>
                    <a:pt x="648" y="406"/>
                    <a:pt x="648" y="320"/>
                  </a:cubicBezTo>
                  <a:cubicBezTo>
                    <a:pt x="648" y="244"/>
                    <a:pt x="619" y="167"/>
                    <a:pt x="552" y="90"/>
                  </a:cubicBezTo>
                  <a:cubicBezTo>
                    <a:pt x="491" y="30"/>
                    <a:pt x="40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53" name="Google Shape;8953;p33"/>
            <p:cNvSpPr/>
            <p:nvPr/>
          </p:nvSpPr>
          <p:spPr>
            <a:xfrm>
              <a:off x="-5043175" y="2796750"/>
              <a:ext cx="16225" cy="16200"/>
            </a:xfrm>
            <a:custGeom>
              <a:avLst/>
              <a:gdLst/>
              <a:ahLst/>
              <a:cxnLst/>
              <a:rect l="l" t="t" r="r" b="b"/>
              <a:pathLst>
                <a:path w="649" h="648" extrusionOk="0">
                  <a:moveTo>
                    <a:pt x="327" y="1"/>
                  </a:moveTo>
                  <a:cubicBezTo>
                    <a:pt x="242" y="1"/>
                    <a:pt x="154" y="32"/>
                    <a:pt x="87" y="96"/>
                  </a:cubicBezTo>
                  <a:cubicBezTo>
                    <a:pt x="34" y="158"/>
                    <a:pt x="0" y="231"/>
                    <a:pt x="0" y="317"/>
                  </a:cubicBezTo>
                  <a:cubicBezTo>
                    <a:pt x="0" y="394"/>
                    <a:pt x="29" y="481"/>
                    <a:pt x="91" y="548"/>
                  </a:cubicBezTo>
                  <a:cubicBezTo>
                    <a:pt x="155" y="614"/>
                    <a:pt x="231" y="648"/>
                    <a:pt x="317" y="648"/>
                  </a:cubicBezTo>
                  <a:cubicBezTo>
                    <a:pt x="403" y="648"/>
                    <a:pt x="480" y="619"/>
                    <a:pt x="558" y="552"/>
                  </a:cubicBezTo>
                  <a:cubicBezTo>
                    <a:pt x="609" y="490"/>
                    <a:pt x="644" y="404"/>
                    <a:pt x="644" y="326"/>
                  </a:cubicBezTo>
                  <a:cubicBezTo>
                    <a:pt x="649" y="240"/>
                    <a:pt x="615" y="164"/>
                    <a:pt x="552" y="92"/>
                  </a:cubicBezTo>
                  <a:cubicBezTo>
                    <a:pt x="494"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54" name="Google Shape;8954;p33"/>
            <p:cNvSpPr/>
            <p:nvPr/>
          </p:nvSpPr>
          <p:spPr>
            <a:xfrm>
              <a:off x="-5011400" y="2829650"/>
              <a:ext cx="16225" cy="16075"/>
            </a:xfrm>
            <a:custGeom>
              <a:avLst/>
              <a:gdLst/>
              <a:ahLst/>
              <a:cxnLst/>
              <a:rect l="l" t="t" r="r" b="b"/>
              <a:pathLst>
                <a:path w="649" h="643" extrusionOk="0">
                  <a:moveTo>
                    <a:pt x="334" y="1"/>
                  </a:moveTo>
                  <a:cubicBezTo>
                    <a:pt x="246" y="1"/>
                    <a:pt x="158" y="32"/>
                    <a:pt x="102" y="91"/>
                  </a:cubicBezTo>
                  <a:cubicBezTo>
                    <a:pt x="35" y="144"/>
                    <a:pt x="6" y="230"/>
                    <a:pt x="1" y="316"/>
                  </a:cubicBezTo>
                  <a:cubicBezTo>
                    <a:pt x="1" y="403"/>
                    <a:pt x="29" y="489"/>
                    <a:pt x="97" y="541"/>
                  </a:cubicBezTo>
                  <a:cubicBezTo>
                    <a:pt x="159" y="609"/>
                    <a:pt x="237" y="642"/>
                    <a:pt x="323" y="642"/>
                  </a:cubicBezTo>
                  <a:cubicBezTo>
                    <a:pt x="409" y="642"/>
                    <a:pt x="496" y="613"/>
                    <a:pt x="548" y="547"/>
                  </a:cubicBezTo>
                  <a:cubicBezTo>
                    <a:pt x="615" y="494"/>
                    <a:pt x="649" y="412"/>
                    <a:pt x="649" y="325"/>
                  </a:cubicBezTo>
                  <a:cubicBezTo>
                    <a:pt x="649" y="239"/>
                    <a:pt x="620" y="153"/>
                    <a:pt x="567" y="95"/>
                  </a:cubicBezTo>
                  <a:cubicBezTo>
                    <a:pt x="508" y="31"/>
                    <a:pt x="42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55" name="Google Shape;8955;p33"/>
            <p:cNvSpPr/>
            <p:nvPr/>
          </p:nvSpPr>
          <p:spPr>
            <a:xfrm>
              <a:off x="-4979600" y="2862425"/>
              <a:ext cx="16600" cy="16050"/>
            </a:xfrm>
            <a:custGeom>
              <a:avLst/>
              <a:gdLst/>
              <a:ahLst/>
              <a:cxnLst/>
              <a:rect l="l" t="t" r="r" b="b"/>
              <a:pathLst>
                <a:path w="664" h="642" extrusionOk="0">
                  <a:moveTo>
                    <a:pt x="328" y="0"/>
                  </a:moveTo>
                  <a:cubicBezTo>
                    <a:pt x="241" y="0"/>
                    <a:pt x="156" y="31"/>
                    <a:pt x="101" y="89"/>
                  </a:cubicBezTo>
                  <a:cubicBezTo>
                    <a:pt x="48" y="142"/>
                    <a:pt x="6" y="228"/>
                    <a:pt x="6" y="315"/>
                  </a:cubicBezTo>
                  <a:cubicBezTo>
                    <a:pt x="1" y="401"/>
                    <a:pt x="44" y="487"/>
                    <a:pt x="97" y="540"/>
                  </a:cubicBezTo>
                  <a:cubicBezTo>
                    <a:pt x="159" y="607"/>
                    <a:pt x="236" y="640"/>
                    <a:pt x="331" y="640"/>
                  </a:cubicBezTo>
                  <a:cubicBezTo>
                    <a:pt x="338" y="641"/>
                    <a:pt x="344" y="641"/>
                    <a:pt x="350" y="641"/>
                  </a:cubicBezTo>
                  <a:cubicBezTo>
                    <a:pt x="429" y="641"/>
                    <a:pt x="500" y="607"/>
                    <a:pt x="562" y="549"/>
                  </a:cubicBezTo>
                  <a:cubicBezTo>
                    <a:pt x="624" y="487"/>
                    <a:pt x="657" y="410"/>
                    <a:pt x="663" y="324"/>
                  </a:cubicBezTo>
                  <a:cubicBezTo>
                    <a:pt x="663" y="237"/>
                    <a:pt x="629" y="161"/>
                    <a:pt x="566" y="99"/>
                  </a:cubicBezTo>
                  <a:cubicBezTo>
                    <a:pt x="504" y="32"/>
                    <a:pt x="41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56" name="Google Shape;8956;p33"/>
            <p:cNvSpPr/>
            <p:nvPr/>
          </p:nvSpPr>
          <p:spPr>
            <a:xfrm>
              <a:off x="-4947450" y="2895225"/>
              <a:ext cx="16225" cy="16100"/>
            </a:xfrm>
            <a:custGeom>
              <a:avLst/>
              <a:gdLst/>
              <a:ahLst/>
              <a:cxnLst/>
              <a:rect l="l" t="t" r="r" b="b"/>
              <a:pathLst>
                <a:path w="649" h="644" extrusionOk="0">
                  <a:moveTo>
                    <a:pt x="322" y="0"/>
                  </a:moveTo>
                  <a:cubicBezTo>
                    <a:pt x="239" y="0"/>
                    <a:pt x="155" y="30"/>
                    <a:pt x="91" y="87"/>
                  </a:cubicBezTo>
                  <a:cubicBezTo>
                    <a:pt x="39" y="154"/>
                    <a:pt x="0" y="240"/>
                    <a:pt x="0" y="313"/>
                  </a:cubicBezTo>
                  <a:cubicBezTo>
                    <a:pt x="0" y="399"/>
                    <a:pt x="33" y="475"/>
                    <a:pt x="97" y="552"/>
                  </a:cubicBezTo>
                  <a:cubicBezTo>
                    <a:pt x="159" y="605"/>
                    <a:pt x="235" y="639"/>
                    <a:pt x="321" y="643"/>
                  </a:cubicBezTo>
                  <a:cubicBezTo>
                    <a:pt x="394" y="643"/>
                    <a:pt x="480" y="610"/>
                    <a:pt x="547" y="548"/>
                  </a:cubicBezTo>
                  <a:cubicBezTo>
                    <a:pt x="615" y="486"/>
                    <a:pt x="648" y="408"/>
                    <a:pt x="648" y="322"/>
                  </a:cubicBezTo>
                  <a:cubicBezTo>
                    <a:pt x="648" y="250"/>
                    <a:pt x="620" y="159"/>
                    <a:pt x="557" y="96"/>
                  </a:cubicBezTo>
                  <a:cubicBezTo>
                    <a:pt x="492" y="31"/>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57" name="Google Shape;8957;p33"/>
            <p:cNvSpPr/>
            <p:nvPr/>
          </p:nvSpPr>
          <p:spPr>
            <a:xfrm>
              <a:off x="-4915675" y="2928075"/>
              <a:ext cx="16350" cy="16000"/>
            </a:xfrm>
            <a:custGeom>
              <a:avLst/>
              <a:gdLst/>
              <a:ahLst/>
              <a:cxnLst/>
              <a:rect l="l" t="t" r="r" b="b"/>
              <a:pathLst>
                <a:path w="654" h="640" extrusionOk="0">
                  <a:moveTo>
                    <a:pt x="320" y="1"/>
                  </a:moveTo>
                  <a:cubicBezTo>
                    <a:pt x="239" y="1"/>
                    <a:pt x="159" y="30"/>
                    <a:pt x="106" y="87"/>
                  </a:cubicBezTo>
                  <a:cubicBezTo>
                    <a:pt x="39" y="150"/>
                    <a:pt x="6" y="237"/>
                    <a:pt x="6" y="313"/>
                  </a:cubicBezTo>
                  <a:cubicBezTo>
                    <a:pt x="0" y="399"/>
                    <a:pt x="35" y="472"/>
                    <a:pt x="97" y="548"/>
                  </a:cubicBezTo>
                  <a:cubicBezTo>
                    <a:pt x="164" y="616"/>
                    <a:pt x="236" y="634"/>
                    <a:pt x="323" y="640"/>
                  </a:cubicBezTo>
                  <a:cubicBezTo>
                    <a:pt x="409" y="640"/>
                    <a:pt x="495" y="611"/>
                    <a:pt x="547" y="558"/>
                  </a:cubicBezTo>
                  <a:cubicBezTo>
                    <a:pt x="615" y="496"/>
                    <a:pt x="649" y="409"/>
                    <a:pt x="653" y="323"/>
                  </a:cubicBezTo>
                  <a:cubicBezTo>
                    <a:pt x="653" y="237"/>
                    <a:pt x="620" y="150"/>
                    <a:pt x="558" y="102"/>
                  </a:cubicBezTo>
                  <a:cubicBezTo>
                    <a:pt x="498" y="34"/>
                    <a:pt x="408"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58" name="Google Shape;8958;p33"/>
            <p:cNvSpPr/>
            <p:nvPr/>
          </p:nvSpPr>
          <p:spPr>
            <a:xfrm>
              <a:off x="-4883750" y="2960925"/>
              <a:ext cx="16200" cy="16250"/>
            </a:xfrm>
            <a:custGeom>
              <a:avLst/>
              <a:gdLst/>
              <a:ahLst/>
              <a:cxnLst/>
              <a:rect l="l" t="t" r="r" b="b"/>
              <a:pathLst>
                <a:path w="648" h="650" extrusionOk="0">
                  <a:moveTo>
                    <a:pt x="324" y="1"/>
                  </a:moveTo>
                  <a:cubicBezTo>
                    <a:pt x="239" y="1"/>
                    <a:pt x="155" y="32"/>
                    <a:pt x="100" y="93"/>
                  </a:cubicBezTo>
                  <a:cubicBezTo>
                    <a:pt x="38" y="146"/>
                    <a:pt x="0" y="232"/>
                    <a:pt x="0" y="318"/>
                  </a:cubicBezTo>
                  <a:cubicBezTo>
                    <a:pt x="0" y="396"/>
                    <a:pt x="29" y="482"/>
                    <a:pt x="96" y="549"/>
                  </a:cubicBezTo>
                  <a:cubicBezTo>
                    <a:pt x="149" y="611"/>
                    <a:pt x="235" y="644"/>
                    <a:pt x="317" y="650"/>
                  </a:cubicBezTo>
                  <a:cubicBezTo>
                    <a:pt x="403" y="650"/>
                    <a:pt x="494" y="615"/>
                    <a:pt x="556" y="553"/>
                  </a:cubicBezTo>
                  <a:cubicBezTo>
                    <a:pt x="614" y="491"/>
                    <a:pt x="647" y="405"/>
                    <a:pt x="647" y="328"/>
                  </a:cubicBezTo>
                  <a:cubicBezTo>
                    <a:pt x="647" y="241"/>
                    <a:pt x="619" y="155"/>
                    <a:pt x="561" y="103"/>
                  </a:cubicBezTo>
                  <a:cubicBezTo>
                    <a:pt x="502" y="34"/>
                    <a:pt x="412"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59" name="Google Shape;8959;p33"/>
            <p:cNvSpPr/>
            <p:nvPr/>
          </p:nvSpPr>
          <p:spPr>
            <a:xfrm>
              <a:off x="-4851975" y="2993725"/>
              <a:ext cx="16350" cy="16200"/>
            </a:xfrm>
            <a:custGeom>
              <a:avLst/>
              <a:gdLst/>
              <a:ahLst/>
              <a:cxnLst/>
              <a:rect l="l" t="t" r="r" b="b"/>
              <a:pathLst>
                <a:path w="654" h="648" extrusionOk="0">
                  <a:moveTo>
                    <a:pt x="325" y="0"/>
                  </a:moveTo>
                  <a:cubicBezTo>
                    <a:pt x="244" y="0"/>
                    <a:pt x="165" y="30"/>
                    <a:pt x="106" y="91"/>
                  </a:cubicBezTo>
                  <a:cubicBezTo>
                    <a:pt x="38" y="149"/>
                    <a:pt x="5" y="235"/>
                    <a:pt x="5" y="321"/>
                  </a:cubicBezTo>
                  <a:cubicBezTo>
                    <a:pt x="0" y="408"/>
                    <a:pt x="34" y="479"/>
                    <a:pt x="96" y="547"/>
                  </a:cubicBezTo>
                  <a:cubicBezTo>
                    <a:pt x="158" y="614"/>
                    <a:pt x="235" y="643"/>
                    <a:pt x="322" y="647"/>
                  </a:cubicBezTo>
                  <a:cubicBezTo>
                    <a:pt x="408" y="647"/>
                    <a:pt x="494" y="618"/>
                    <a:pt x="561" y="552"/>
                  </a:cubicBezTo>
                  <a:cubicBezTo>
                    <a:pt x="614" y="489"/>
                    <a:pt x="648" y="412"/>
                    <a:pt x="648" y="331"/>
                  </a:cubicBezTo>
                  <a:cubicBezTo>
                    <a:pt x="653" y="244"/>
                    <a:pt x="619" y="153"/>
                    <a:pt x="567" y="100"/>
                  </a:cubicBezTo>
                  <a:cubicBezTo>
                    <a:pt x="500" y="34"/>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60" name="Google Shape;8960;p33"/>
            <p:cNvSpPr/>
            <p:nvPr/>
          </p:nvSpPr>
          <p:spPr>
            <a:xfrm>
              <a:off x="-4820075" y="3026575"/>
              <a:ext cx="16450" cy="16100"/>
            </a:xfrm>
            <a:custGeom>
              <a:avLst/>
              <a:gdLst/>
              <a:ahLst/>
              <a:cxnLst/>
              <a:rect l="l" t="t" r="r" b="b"/>
              <a:pathLst>
                <a:path w="658" h="644" extrusionOk="0">
                  <a:moveTo>
                    <a:pt x="326" y="0"/>
                  </a:moveTo>
                  <a:cubicBezTo>
                    <a:pt x="240" y="0"/>
                    <a:pt x="157" y="31"/>
                    <a:pt x="102" y="91"/>
                  </a:cubicBezTo>
                  <a:cubicBezTo>
                    <a:pt x="49" y="144"/>
                    <a:pt x="0" y="230"/>
                    <a:pt x="0" y="317"/>
                  </a:cubicBezTo>
                  <a:cubicBezTo>
                    <a:pt x="0" y="403"/>
                    <a:pt x="44" y="489"/>
                    <a:pt x="97" y="542"/>
                  </a:cubicBezTo>
                  <a:cubicBezTo>
                    <a:pt x="159" y="609"/>
                    <a:pt x="246" y="644"/>
                    <a:pt x="332" y="644"/>
                  </a:cubicBezTo>
                  <a:cubicBezTo>
                    <a:pt x="418" y="644"/>
                    <a:pt x="494" y="615"/>
                    <a:pt x="558" y="547"/>
                  </a:cubicBezTo>
                  <a:cubicBezTo>
                    <a:pt x="609" y="494"/>
                    <a:pt x="658" y="413"/>
                    <a:pt x="658" y="327"/>
                  </a:cubicBezTo>
                  <a:cubicBezTo>
                    <a:pt x="658" y="241"/>
                    <a:pt x="615" y="154"/>
                    <a:pt x="562" y="97"/>
                  </a:cubicBezTo>
                  <a:cubicBezTo>
                    <a:pt x="499" y="31"/>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61" name="Google Shape;8961;p33"/>
            <p:cNvSpPr/>
            <p:nvPr/>
          </p:nvSpPr>
          <p:spPr>
            <a:xfrm>
              <a:off x="-4787925" y="3059425"/>
              <a:ext cx="16200" cy="16000"/>
            </a:xfrm>
            <a:custGeom>
              <a:avLst/>
              <a:gdLst/>
              <a:ahLst/>
              <a:cxnLst/>
              <a:rect l="l" t="t" r="r" b="b"/>
              <a:pathLst>
                <a:path w="648" h="640" extrusionOk="0">
                  <a:moveTo>
                    <a:pt x="315" y="0"/>
                  </a:moveTo>
                  <a:cubicBezTo>
                    <a:pt x="234" y="0"/>
                    <a:pt x="151" y="28"/>
                    <a:pt x="87" y="87"/>
                  </a:cubicBezTo>
                  <a:cubicBezTo>
                    <a:pt x="34" y="154"/>
                    <a:pt x="1" y="236"/>
                    <a:pt x="1" y="313"/>
                  </a:cubicBezTo>
                  <a:cubicBezTo>
                    <a:pt x="1" y="399"/>
                    <a:pt x="29" y="475"/>
                    <a:pt x="91" y="553"/>
                  </a:cubicBezTo>
                  <a:cubicBezTo>
                    <a:pt x="154" y="605"/>
                    <a:pt x="231" y="639"/>
                    <a:pt x="317" y="639"/>
                  </a:cubicBezTo>
                  <a:cubicBezTo>
                    <a:pt x="322" y="639"/>
                    <a:pt x="327" y="639"/>
                    <a:pt x="331" y="639"/>
                  </a:cubicBezTo>
                  <a:cubicBezTo>
                    <a:pt x="405" y="639"/>
                    <a:pt x="485" y="606"/>
                    <a:pt x="547" y="548"/>
                  </a:cubicBezTo>
                  <a:cubicBezTo>
                    <a:pt x="610" y="481"/>
                    <a:pt x="643" y="409"/>
                    <a:pt x="643" y="322"/>
                  </a:cubicBezTo>
                  <a:cubicBezTo>
                    <a:pt x="648" y="236"/>
                    <a:pt x="614" y="159"/>
                    <a:pt x="552" y="97"/>
                  </a:cubicBezTo>
                  <a:cubicBezTo>
                    <a:pt x="492" y="34"/>
                    <a:pt x="404"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62" name="Google Shape;8962;p33"/>
            <p:cNvSpPr/>
            <p:nvPr/>
          </p:nvSpPr>
          <p:spPr>
            <a:xfrm>
              <a:off x="-4756150" y="3092250"/>
              <a:ext cx="16250" cy="16025"/>
            </a:xfrm>
            <a:custGeom>
              <a:avLst/>
              <a:gdLst/>
              <a:ahLst/>
              <a:cxnLst/>
              <a:rect l="l" t="t" r="r" b="b"/>
              <a:pathLst>
                <a:path w="650" h="641" extrusionOk="0">
                  <a:moveTo>
                    <a:pt x="320" y="1"/>
                  </a:moveTo>
                  <a:cubicBezTo>
                    <a:pt x="240" y="1"/>
                    <a:pt x="160" y="28"/>
                    <a:pt x="102" y="84"/>
                  </a:cubicBezTo>
                  <a:cubicBezTo>
                    <a:pt x="34" y="141"/>
                    <a:pt x="1" y="223"/>
                    <a:pt x="1" y="309"/>
                  </a:cubicBezTo>
                  <a:cubicBezTo>
                    <a:pt x="1" y="411"/>
                    <a:pt x="30" y="482"/>
                    <a:pt x="83" y="540"/>
                  </a:cubicBezTo>
                  <a:cubicBezTo>
                    <a:pt x="149" y="602"/>
                    <a:pt x="236" y="636"/>
                    <a:pt x="322" y="641"/>
                  </a:cubicBezTo>
                  <a:cubicBezTo>
                    <a:pt x="408" y="641"/>
                    <a:pt x="481" y="607"/>
                    <a:pt x="548" y="555"/>
                  </a:cubicBezTo>
                  <a:cubicBezTo>
                    <a:pt x="615" y="492"/>
                    <a:pt x="649" y="406"/>
                    <a:pt x="649" y="320"/>
                  </a:cubicBezTo>
                  <a:cubicBezTo>
                    <a:pt x="649" y="247"/>
                    <a:pt x="620" y="156"/>
                    <a:pt x="552" y="94"/>
                  </a:cubicBezTo>
                  <a:cubicBezTo>
                    <a:pt x="493" y="32"/>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63" name="Google Shape;8963;p33"/>
            <p:cNvSpPr/>
            <p:nvPr/>
          </p:nvSpPr>
          <p:spPr>
            <a:xfrm>
              <a:off x="-4724350" y="3125025"/>
              <a:ext cx="16325" cy="16250"/>
            </a:xfrm>
            <a:custGeom>
              <a:avLst/>
              <a:gdLst/>
              <a:ahLst/>
              <a:cxnLst/>
              <a:rect l="l" t="t" r="r" b="b"/>
              <a:pathLst>
                <a:path w="653" h="650" extrusionOk="0">
                  <a:moveTo>
                    <a:pt x="326" y="0"/>
                  </a:moveTo>
                  <a:cubicBezTo>
                    <a:pt x="244" y="0"/>
                    <a:pt x="162" y="29"/>
                    <a:pt x="101" y="88"/>
                  </a:cubicBezTo>
                  <a:cubicBezTo>
                    <a:pt x="39" y="150"/>
                    <a:pt x="5" y="236"/>
                    <a:pt x="5" y="322"/>
                  </a:cubicBezTo>
                  <a:cubicBezTo>
                    <a:pt x="0" y="409"/>
                    <a:pt x="33" y="486"/>
                    <a:pt x="97" y="548"/>
                  </a:cubicBezTo>
                  <a:cubicBezTo>
                    <a:pt x="159" y="615"/>
                    <a:pt x="235" y="649"/>
                    <a:pt x="321" y="649"/>
                  </a:cubicBezTo>
                  <a:cubicBezTo>
                    <a:pt x="418" y="649"/>
                    <a:pt x="494" y="610"/>
                    <a:pt x="547" y="557"/>
                  </a:cubicBezTo>
                  <a:cubicBezTo>
                    <a:pt x="615" y="500"/>
                    <a:pt x="648" y="419"/>
                    <a:pt x="648" y="333"/>
                  </a:cubicBezTo>
                  <a:cubicBezTo>
                    <a:pt x="653" y="231"/>
                    <a:pt x="620" y="160"/>
                    <a:pt x="557" y="92"/>
                  </a:cubicBezTo>
                  <a:cubicBezTo>
                    <a:pt x="496" y="31"/>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64" name="Google Shape;8964;p33"/>
            <p:cNvSpPr/>
            <p:nvPr/>
          </p:nvSpPr>
          <p:spPr>
            <a:xfrm>
              <a:off x="-4692425" y="3157975"/>
              <a:ext cx="16200" cy="16150"/>
            </a:xfrm>
            <a:custGeom>
              <a:avLst/>
              <a:gdLst/>
              <a:ahLst/>
              <a:cxnLst/>
              <a:rect l="l" t="t" r="r" b="b"/>
              <a:pathLst>
                <a:path w="648" h="646" extrusionOk="0">
                  <a:moveTo>
                    <a:pt x="329" y="0"/>
                  </a:moveTo>
                  <a:cubicBezTo>
                    <a:pt x="242" y="0"/>
                    <a:pt x="155" y="32"/>
                    <a:pt x="100" y="89"/>
                  </a:cubicBezTo>
                  <a:cubicBezTo>
                    <a:pt x="47" y="142"/>
                    <a:pt x="0" y="228"/>
                    <a:pt x="0" y="315"/>
                  </a:cubicBezTo>
                  <a:cubicBezTo>
                    <a:pt x="0" y="391"/>
                    <a:pt x="29" y="477"/>
                    <a:pt x="105" y="541"/>
                  </a:cubicBezTo>
                  <a:cubicBezTo>
                    <a:pt x="158" y="607"/>
                    <a:pt x="244" y="641"/>
                    <a:pt x="317" y="645"/>
                  </a:cubicBezTo>
                  <a:cubicBezTo>
                    <a:pt x="403" y="645"/>
                    <a:pt x="479" y="612"/>
                    <a:pt x="556" y="550"/>
                  </a:cubicBezTo>
                  <a:cubicBezTo>
                    <a:pt x="614" y="488"/>
                    <a:pt x="643" y="401"/>
                    <a:pt x="647" y="324"/>
                  </a:cubicBezTo>
                  <a:cubicBezTo>
                    <a:pt x="647" y="238"/>
                    <a:pt x="618" y="151"/>
                    <a:pt x="561" y="98"/>
                  </a:cubicBezTo>
                  <a:cubicBezTo>
                    <a:pt x="503" y="32"/>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65" name="Google Shape;8965;p33"/>
            <p:cNvSpPr/>
            <p:nvPr/>
          </p:nvSpPr>
          <p:spPr>
            <a:xfrm>
              <a:off x="-4660425" y="3190875"/>
              <a:ext cx="16350" cy="16000"/>
            </a:xfrm>
            <a:custGeom>
              <a:avLst/>
              <a:gdLst/>
              <a:ahLst/>
              <a:cxnLst/>
              <a:rect l="l" t="t" r="r" b="b"/>
              <a:pathLst>
                <a:path w="654" h="640" extrusionOk="0">
                  <a:moveTo>
                    <a:pt x="322" y="0"/>
                  </a:moveTo>
                  <a:cubicBezTo>
                    <a:pt x="239" y="0"/>
                    <a:pt x="158" y="29"/>
                    <a:pt x="106" y="88"/>
                  </a:cubicBezTo>
                  <a:cubicBezTo>
                    <a:pt x="38" y="140"/>
                    <a:pt x="5" y="222"/>
                    <a:pt x="5" y="308"/>
                  </a:cubicBezTo>
                  <a:cubicBezTo>
                    <a:pt x="0" y="394"/>
                    <a:pt x="34" y="481"/>
                    <a:pt x="87" y="538"/>
                  </a:cubicBezTo>
                  <a:cubicBezTo>
                    <a:pt x="149" y="606"/>
                    <a:pt x="235" y="640"/>
                    <a:pt x="322" y="640"/>
                  </a:cubicBezTo>
                  <a:cubicBezTo>
                    <a:pt x="399" y="640"/>
                    <a:pt x="476" y="611"/>
                    <a:pt x="547" y="543"/>
                  </a:cubicBezTo>
                  <a:cubicBezTo>
                    <a:pt x="614" y="481"/>
                    <a:pt x="649" y="405"/>
                    <a:pt x="649" y="318"/>
                  </a:cubicBezTo>
                  <a:cubicBezTo>
                    <a:pt x="653" y="232"/>
                    <a:pt x="610" y="160"/>
                    <a:pt x="557" y="93"/>
                  </a:cubicBezTo>
                  <a:cubicBezTo>
                    <a:pt x="498" y="32"/>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66" name="Google Shape;8966;p33"/>
            <p:cNvSpPr/>
            <p:nvPr/>
          </p:nvSpPr>
          <p:spPr>
            <a:xfrm>
              <a:off x="-4628525" y="3223775"/>
              <a:ext cx="16225" cy="15825"/>
            </a:xfrm>
            <a:custGeom>
              <a:avLst/>
              <a:gdLst/>
              <a:ahLst/>
              <a:cxnLst/>
              <a:rect l="l" t="t" r="r" b="b"/>
              <a:pathLst>
                <a:path w="649" h="633" extrusionOk="0">
                  <a:moveTo>
                    <a:pt x="319" y="0"/>
                  </a:moveTo>
                  <a:cubicBezTo>
                    <a:pt x="234" y="0"/>
                    <a:pt x="151" y="29"/>
                    <a:pt x="102" y="81"/>
                  </a:cubicBezTo>
                  <a:cubicBezTo>
                    <a:pt x="35" y="144"/>
                    <a:pt x="0" y="230"/>
                    <a:pt x="0" y="316"/>
                  </a:cubicBezTo>
                  <a:cubicBezTo>
                    <a:pt x="0" y="393"/>
                    <a:pt x="29" y="480"/>
                    <a:pt x="97" y="542"/>
                  </a:cubicBezTo>
                  <a:cubicBezTo>
                    <a:pt x="150" y="600"/>
                    <a:pt x="236" y="633"/>
                    <a:pt x="317" y="633"/>
                  </a:cubicBezTo>
                  <a:cubicBezTo>
                    <a:pt x="403" y="633"/>
                    <a:pt x="480" y="604"/>
                    <a:pt x="547" y="551"/>
                  </a:cubicBezTo>
                  <a:cubicBezTo>
                    <a:pt x="615" y="489"/>
                    <a:pt x="644" y="403"/>
                    <a:pt x="649" y="327"/>
                  </a:cubicBezTo>
                  <a:cubicBezTo>
                    <a:pt x="649" y="240"/>
                    <a:pt x="620" y="154"/>
                    <a:pt x="553" y="96"/>
                  </a:cubicBezTo>
                  <a:cubicBezTo>
                    <a:pt x="495" y="31"/>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67" name="Google Shape;8967;p33"/>
            <p:cNvSpPr/>
            <p:nvPr/>
          </p:nvSpPr>
          <p:spPr>
            <a:xfrm>
              <a:off x="-4596725" y="3256450"/>
              <a:ext cx="16200" cy="16275"/>
            </a:xfrm>
            <a:custGeom>
              <a:avLst/>
              <a:gdLst/>
              <a:ahLst/>
              <a:cxnLst/>
              <a:rect l="l" t="t" r="r" b="b"/>
              <a:pathLst>
                <a:path w="648" h="651" extrusionOk="0">
                  <a:moveTo>
                    <a:pt x="323" y="1"/>
                  </a:moveTo>
                  <a:cubicBezTo>
                    <a:pt x="238" y="1"/>
                    <a:pt x="156" y="29"/>
                    <a:pt x="105" y="85"/>
                  </a:cubicBezTo>
                  <a:cubicBezTo>
                    <a:pt x="39" y="147"/>
                    <a:pt x="5" y="233"/>
                    <a:pt x="5" y="309"/>
                  </a:cubicBezTo>
                  <a:cubicBezTo>
                    <a:pt x="1" y="396"/>
                    <a:pt x="34" y="473"/>
                    <a:pt x="96" y="550"/>
                  </a:cubicBezTo>
                  <a:cubicBezTo>
                    <a:pt x="149" y="603"/>
                    <a:pt x="236" y="646"/>
                    <a:pt x="322" y="650"/>
                  </a:cubicBezTo>
                  <a:cubicBezTo>
                    <a:pt x="408" y="650"/>
                    <a:pt x="495" y="608"/>
                    <a:pt x="561" y="545"/>
                  </a:cubicBezTo>
                  <a:cubicBezTo>
                    <a:pt x="614" y="482"/>
                    <a:pt x="648" y="406"/>
                    <a:pt x="648" y="320"/>
                  </a:cubicBezTo>
                  <a:cubicBezTo>
                    <a:pt x="648" y="243"/>
                    <a:pt x="619" y="156"/>
                    <a:pt x="566" y="103"/>
                  </a:cubicBezTo>
                  <a:cubicBezTo>
                    <a:pt x="506" y="34"/>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68" name="Google Shape;8968;p33"/>
            <p:cNvSpPr/>
            <p:nvPr/>
          </p:nvSpPr>
          <p:spPr>
            <a:xfrm>
              <a:off x="-4565925" y="3289350"/>
              <a:ext cx="6875" cy="7950"/>
            </a:xfrm>
            <a:custGeom>
              <a:avLst/>
              <a:gdLst/>
              <a:ahLst/>
              <a:cxnLst/>
              <a:rect l="l" t="t" r="r" b="b"/>
              <a:pathLst>
                <a:path w="275" h="318" extrusionOk="0">
                  <a:moveTo>
                    <a:pt x="275" y="1"/>
                  </a:moveTo>
                  <a:lnTo>
                    <a:pt x="275" y="1"/>
                  </a:lnTo>
                  <a:cubicBezTo>
                    <a:pt x="208" y="11"/>
                    <a:pt x="140" y="35"/>
                    <a:pt x="102" y="78"/>
                  </a:cubicBezTo>
                  <a:cubicBezTo>
                    <a:pt x="35" y="131"/>
                    <a:pt x="1" y="217"/>
                    <a:pt x="1" y="313"/>
                  </a:cubicBezTo>
                  <a:lnTo>
                    <a:pt x="270" y="318"/>
                  </a:lnTo>
                  <a:lnTo>
                    <a:pt x="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69" name="Google Shape;8969;p33"/>
            <p:cNvSpPr/>
            <p:nvPr/>
          </p:nvSpPr>
          <p:spPr>
            <a:xfrm>
              <a:off x="-4977425" y="2707025"/>
              <a:ext cx="16200" cy="9650"/>
            </a:xfrm>
            <a:custGeom>
              <a:avLst/>
              <a:gdLst/>
              <a:ahLst/>
              <a:cxnLst/>
              <a:rect l="l" t="t" r="r" b="b"/>
              <a:pathLst>
                <a:path w="648" h="386" extrusionOk="0">
                  <a:moveTo>
                    <a:pt x="5" y="0"/>
                  </a:moveTo>
                  <a:cubicBezTo>
                    <a:pt x="5" y="20"/>
                    <a:pt x="0" y="40"/>
                    <a:pt x="0" y="58"/>
                  </a:cubicBezTo>
                  <a:cubicBezTo>
                    <a:pt x="0" y="144"/>
                    <a:pt x="38" y="231"/>
                    <a:pt x="96" y="284"/>
                  </a:cubicBezTo>
                  <a:cubicBezTo>
                    <a:pt x="158" y="350"/>
                    <a:pt x="231" y="385"/>
                    <a:pt x="317" y="385"/>
                  </a:cubicBezTo>
                  <a:cubicBezTo>
                    <a:pt x="322" y="385"/>
                    <a:pt x="327" y="385"/>
                    <a:pt x="332" y="385"/>
                  </a:cubicBezTo>
                  <a:cubicBezTo>
                    <a:pt x="425" y="385"/>
                    <a:pt x="506" y="344"/>
                    <a:pt x="547" y="303"/>
                  </a:cubicBezTo>
                  <a:cubicBezTo>
                    <a:pt x="614" y="241"/>
                    <a:pt x="643" y="155"/>
                    <a:pt x="647" y="68"/>
                  </a:cubicBezTo>
                  <a:cubicBezTo>
                    <a:pt x="647" y="44"/>
                    <a:pt x="643" y="25"/>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70" name="Google Shape;8970;p33"/>
            <p:cNvSpPr/>
            <p:nvPr/>
          </p:nvSpPr>
          <p:spPr>
            <a:xfrm>
              <a:off x="-4945425" y="2733525"/>
              <a:ext cx="16350" cy="15975"/>
            </a:xfrm>
            <a:custGeom>
              <a:avLst/>
              <a:gdLst/>
              <a:ahLst/>
              <a:cxnLst/>
              <a:rect l="l" t="t" r="r" b="b"/>
              <a:pathLst>
                <a:path w="654" h="639" extrusionOk="0">
                  <a:moveTo>
                    <a:pt x="319" y="0"/>
                  </a:moveTo>
                  <a:cubicBezTo>
                    <a:pt x="236" y="0"/>
                    <a:pt x="151" y="28"/>
                    <a:pt x="92" y="83"/>
                  </a:cubicBezTo>
                  <a:cubicBezTo>
                    <a:pt x="39" y="149"/>
                    <a:pt x="5" y="222"/>
                    <a:pt x="5" y="308"/>
                  </a:cubicBezTo>
                  <a:cubicBezTo>
                    <a:pt x="1" y="395"/>
                    <a:pt x="34" y="481"/>
                    <a:pt x="87" y="539"/>
                  </a:cubicBezTo>
                  <a:cubicBezTo>
                    <a:pt x="149" y="601"/>
                    <a:pt x="236" y="634"/>
                    <a:pt x="322" y="639"/>
                  </a:cubicBezTo>
                  <a:cubicBezTo>
                    <a:pt x="408" y="639"/>
                    <a:pt x="495" y="605"/>
                    <a:pt x="539" y="553"/>
                  </a:cubicBezTo>
                  <a:cubicBezTo>
                    <a:pt x="605" y="490"/>
                    <a:pt x="649" y="404"/>
                    <a:pt x="654" y="318"/>
                  </a:cubicBezTo>
                  <a:cubicBezTo>
                    <a:pt x="654" y="231"/>
                    <a:pt x="610" y="145"/>
                    <a:pt x="557" y="102"/>
                  </a:cubicBezTo>
                  <a:cubicBezTo>
                    <a:pt x="502" y="34"/>
                    <a:pt x="411"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71" name="Google Shape;8971;p33"/>
            <p:cNvSpPr/>
            <p:nvPr/>
          </p:nvSpPr>
          <p:spPr>
            <a:xfrm>
              <a:off x="-4913525" y="2766275"/>
              <a:ext cx="16225" cy="16000"/>
            </a:xfrm>
            <a:custGeom>
              <a:avLst/>
              <a:gdLst/>
              <a:ahLst/>
              <a:cxnLst/>
              <a:rect l="l" t="t" r="r" b="b"/>
              <a:pathLst>
                <a:path w="649" h="640" extrusionOk="0">
                  <a:moveTo>
                    <a:pt x="316" y="1"/>
                  </a:moveTo>
                  <a:cubicBezTo>
                    <a:pt x="235" y="1"/>
                    <a:pt x="155" y="30"/>
                    <a:pt x="102" y="88"/>
                  </a:cubicBezTo>
                  <a:cubicBezTo>
                    <a:pt x="35" y="150"/>
                    <a:pt x="1" y="226"/>
                    <a:pt x="1" y="312"/>
                  </a:cubicBezTo>
                  <a:cubicBezTo>
                    <a:pt x="1" y="409"/>
                    <a:pt x="29" y="480"/>
                    <a:pt x="97" y="548"/>
                  </a:cubicBezTo>
                  <a:cubicBezTo>
                    <a:pt x="150" y="606"/>
                    <a:pt x="237" y="635"/>
                    <a:pt x="323" y="639"/>
                  </a:cubicBezTo>
                  <a:cubicBezTo>
                    <a:pt x="404" y="639"/>
                    <a:pt x="481" y="610"/>
                    <a:pt x="548" y="553"/>
                  </a:cubicBezTo>
                  <a:cubicBezTo>
                    <a:pt x="615" y="491"/>
                    <a:pt x="649" y="418"/>
                    <a:pt x="649" y="323"/>
                  </a:cubicBezTo>
                  <a:cubicBezTo>
                    <a:pt x="649" y="236"/>
                    <a:pt x="620" y="159"/>
                    <a:pt x="553" y="102"/>
                  </a:cubicBezTo>
                  <a:cubicBezTo>
                    <a:pt x="493" y="35"/>
                    <a:pt x="404"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72" name="Google Shape;8972;p33"/>
            <p:cNvSpPr/>
            <p:nvPr/>
          </p:nvSpPr>
          <p:spPr>
            <a:xfrm>
              <a:off x="-4881725" y="2799050"/>
              <a:ext cx="16325" cy="15950"/>
            </a:xfrm>
            <a:custGeom>
              <a:avLst/>
              <a:gdLst/>
              <a:ahLst/>
              <a:cxnLst/>
              <a:rect l="l" t="t" r="r" b="b"/>
              <a:pathLst>
                <a:path w="653" h="638" extrusionOk="0">
                  <a:moveTo>
                    <a:pt x="334" y="0"/>
                  </a:moveTo>
                  <a:cubicBezTo>
                    <a:pt x="250" y="0"/>
                    <a:pt x="165" y="29"/>
                    <a:pt x="106" y="86"/>
                  </a:cubicBezTo>
                  <a:cubicBezTo>
                    <a:pt x="39" y="148"/>
                    <a:pt x="6" y="234"/>
                    <a:pt x="6" y="321"/>
                  </a:cubicBezTo>
                  <a:cubicBezTo>
                    <a:pt x="1" y="398"/>
                    <a:pt x="34" y="484"/>
                    <a:pt x="97" y="551"/>
                  </a:cubicBezTo>
                  <a:cubicBezTo>
                    <a:pt x="150" y="604"/>
                    <a:pt x="236" y="638"/>
                    <a:pt x="322" y="638"/>
                  </a:cubicBezTo>
                  <a:cubicBezTo>
                    <a:pt x="328" y="638"/>
                    <a:pt x="333" y="638"/>
                    <a:pt x="338" y="638"/>
                  </a:cubicBezTo>
                  <a:cubicBezTo>
                    <a:pt x="419" y="638"/>
                    <a:pt x="498" y="605"/>
                    <a:pt x="548" y="556"/>
                  </a:cubicBezTo>
                  <a:cubicBezTo>
                    <a:pt x="615" y="494"/>
                    <a:pt x="648" y="407"/>
                    <a:pt x="648" y="331"/>
                  </a:cubicBezTo>
                  <a:cubicBezTo>
                    <a:pt x="653" y="245"/>
                    <a:pt x="619" y="158"/>
                    <a:pt x="557" y="91"/>
                  </a:cubicBezTo>
                  <a:cubicBezTo>
                    <a:pt x="504" y="30"/>
                    <a:pt x="42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73" name="Google Shape;8973;p33"/>
            <p:cNvSpPr/>
            <p:nvPr/>
          </p:nvSpPr>
          <p:spPr>
            <a:xfrm>
              <a:off x="-4849825" y="2832000"/>
              <a:ext cx="16200" cy="16100"/>
            </a:xfrm>
            <a:custGeom>
              <a:avLst/>
              <a:gdLst/>
              <a:ahLst/>
              <a:cxnLst/>
              <a:rect l="l" t="t" r="r" b="b"/>
              <a:pathLst>
                <a:path w="648" h="644" extrusionOk="0">
                  <a:moveTo>
                    <a:pt x="327" y="1"/>
                  </a:moveTo>
                  <a:cubicBezTo>
                    <a:pt x="241" y="1"/>
                    <a:pt x="156" y="31"/>
                    <a:pt x="101" y="88"/>
                  </a:cubicBezTo>
                  <a:cubicBezTo>
                    <a:pt x="34" y="145"/>
                    <a:pt x="1" y="227"/>
                    <a:pt x="1" y="313"/>
                  </a:cubicBezTo>
                  <a:cubicBezTo>
                    <a:pt x="1" y="400"/>
                    <a:pt x="30" y="476"/>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3" y="32"/>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74" name="Google Shape;8974;p33"/>
            <p:cNvSpPr/>
            <p:nvPr/>
          </p:nvSpPr>
          <p:spPr>
            <a:xfrm>
              <a:off x="-4818025" y="2864675"/>
              <a:ext cx="16575" cy="16200"/>
            </a:xfrm>
            <a:custGeom>
              <a:avLst/>
              <a:gdLst/>
              <a:ahLst/>
              <a:cxnLst/>
              <a:rect l="l" t="t" r="r" b="b"/>
              <a:pathLst>
                <a:path w="663" h="648" extrusionOk="0">
                  <a:moveTo>
                    <a:pt x="331" y="0"/>
                  </a:moveTo>
                  <a:cubicBezTo>
                    <a:pt x="251" y="0"/>
                    <a:pt x="169" y="30"/>
                    <a:pt x="101" y="96"/>
                  </a:cubicBezTo>
                  <a:cubicBezTo>
                    <a:pt x="48" y="158"/>
                    <a:pt x="5" y="234"/>
                    <a:pt x="0" y="320"/>
                  </a:cubicBezTo>
                  <a:cubicBezTo>
                    <a:pt x="0" y="406"/>
                    <a:pt x="44" y="484"/>
                    <a:pt x="106" y="556"/>
                  </a:cubicBezTo>
                  <a:cubicBezTo>
                    <a:pt x="168" y="614"/>
                    <a:pt x="245" y="647"/>
                    <a:pt x="332" y="647"/>
                  </a:cubicBezTo>
                  <a:cubicBezTo>
                    <a:pt x="408" y="647"/>
                    <a:pt x="494" y="618"/>
                    <a:pt x="562" y="550"/>
                  </a:cubicBezTo>
                  <a:cubicBezTo>
                    <a:pt x="624" y="488"/>
                    <a:pt x="658" y="417"/>
                    <a:pt x="658" y="330"/>
                  </a:cubicBezTo>
                  <a:cubicBezTo>
                    <a:pt x="662" y="244"/>
                    <a:pt x="629" y="167"/>
                    <a:pt x="567" y="100"/>
                  </a:cubicBezTo>
                  <a:cubicBezTo>
                    <a:pt x="506" y="37"/>
                    <a:pt x="420"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75" name="Google Shape;8975;p33"/>
            <p:cNvSpPr/>
            <p:nvPr/>
          </p:nvSpPr>
          <p:spPr>
            <a:xfrm>
              <a:off x="-4785875" y="2897650"/>
              <a:ext cx="16200" cy="15950"/>
            </a:xfrm>
            <a:custGeom>
              <a:avLst/>
              <a:gdLst/>
              <a:ahLst/>
              <a:cxnLst/>
              <a:rect l="l" t="t" r="r" b="b"/>
              <a:pathLst>
                <a:path w="648" h="638" extrusionOk="0">
                  <a:moveTo>
                    <a:pt x="320" y="1"/>
                  </a:moveTo>
                  <a:cubicBezTo>
                    <a:pt x="237" y="1"/>
                    <a:pt x="155" y="29"/>
                    <a:pt x="100" y="86"/>
                  </a:cubicBezTo>
                  <a:cubicBezTo>
                    <a:pt x="34" y="139"/>
                    <a:pt x="0" y="225"/>
                    <a:pt x="0" y="311"/>
                  </a:cubicBezTo>
                  <a:cubicBezTo>
                    <a:pt x="0" y="398"/>
                    <a:pt x="29" y="484"/>
                    <a:pt x="82" y="537"/>
                  </a:cubicBezTo>
                  <a:cubicBezTo>
                    <a:pt x="149" y="604"/>
                    <a:pt x="235" y="637"/>
                    <a:pt x="322" y="637"/>
                  </a:cubicBezTo>
                  <a:cubicBezTo>
                    <a:pt x="327" y="638"/>
                    <a:pt x="332" y="638"/>
                    <a:pt x="336" y="638"/>
                  </a:cubicBezTo>
                  <a:cubicBezTo>
                    <a:pt x="413" y="638"/>
                    <a:pt x="483" y="605"/>
                    <a:pt x="547" y="546"/>
                  </a:cubicBezTo>
                  <a:cubicBezTo>
                    <a:pt x="614" y="493"/>
                    <a:pt x="647" y="407"/>
                    <a:pt x="647" y="321"/>
                  </a:cubicBezTo>
                  <a:cubicBezTo>
                    <a:pt x="647" y="234"/>
                    <a:pt x="619" y="148"/>
                    <a:pt x="552" y="95"/>
                  </a:cubicBezTo>
                  <a:cubicBezTo>
                    <a:pt x="493" y="32"/>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76" name="Google Shape;8976;p33"/>
            <p:cNvSpPr/>
            <p:nvPr/>
          </p:nvSpPr>
          <p:spPr>
            <a:xfrm>
              <a:off x="-4754100" y="2930350"/>
              <a:ext cx="16350" cy="16025"/>
            </a:xfrm>
            <a:custGeom>
              <a:avLst/>
              <a:gdLst/>
              <a:ahLst/>
              <a:cxnLst/>
              <a:rect l="l" t="t" r="r" b="b"/>
              <a:pathLst>
                <a:path w="654" h="641" extrusionOk="0">
                  <a:moveTo>
                    <a:pt x="324" y="1"/>
                  </a:moveTo>
                  <a:cubicBezTo>
                    <a:pt x="246" y="1"/>
                    <a:pt x="164" y="29"/>
                    <a:pt x="91" y="88"/>
                  </a:cubicBezTo>
                  <a:cubicBezTo>
                    <a:pt x="39" y="155"/>
                    <a:pt x="5" y="241"/>
                    <a:pt x="5" y="328"/>
                  </a:cubicBezTo>
                  <a:cubicBezTo>
                    <a:pt x="1" y="399"/>
                    <a:pt x="34" y="485"/>
                    <a:pt x="96" y="553"/>
                  </a:cubicBezTo>
                  <a:cubicBezTo>
                    <a:pt x="149" y="606"/>
                    <a:pt x="235" y="640"/>
                    <a:pt x="322" y="640"/>
                  </a:cubicBezTo>
                  <a:cubicBezTo>
                    <a:pt x="327" y="640"/>
                    <a:pt x="332" y="640"/>
                    <a:pt x="338" y="640"/>
                  </a:cubicBezTo>
                  <a:cubicBezTo>
                    <a:pt x="419" y="640"/>
                    <a:pt x="498" y="608"/>
                    <a:pt x="547" y="558"/>
                  </a:cubicBezTo>
                  <a:cubicBezTo>
                    <a:pt x="614" y="496"/>
                    <a:pt x="648" y="409"/>
                    <a:pt x="648" y="332"/>
                  </a:cubicBezTo>
                  <a:cubicBezTo>
                    <a:pt x="653" y="251"/>
                    <a:pt x="619" y="160"/>
                    <a:pt x="557" y="97"/>
                  </a:cubicBezTo>
                  <a:cubicBezTo>
                    <a:pt x="494" y="35"/>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77" name="Google Shape;8977;p33"/>
            <p:cNvSpPr/>
            <p:nvPr/>
          </p:nvSpPr>
          <p:spPr>
            <a:xfrm>
              <a:off x="-4722200" y="2963225"/>
              <a:ext cx="16225" cy="16225"/>
            </a:xfrm>
            <a:custGeom>
              <a:avLst/>
              <a:gdLst/>
              <a:ahLst/>
              <a:cxnLst/>
              <a:rect l="l" t="t" r="r" b="b"/>
              <a:pathLst>
                <a:path w="649" h="649" extrusionOk="0">
                  <a:moveTo>
                    <a:pt x="329" y="1"/>
                  </a:moveTo>
                  <a:cubicBezTo>
                    <a:pt x="246" y="1"/>
                    <a:pt x="162" y="32"/>
                    <a:pt x="102" y="97"/>
                  </a:cubicBezTo>
                  <a:cubicBezTo>
                    <a:pt x="34" y="160"/>
                    <a:pt x="0" y="236"/>
                    <a:pt x="0" y="322"/>
                  </a:cubicBezTo>
                  <a:cubicBezTo>
                    <a:pt x="0" y="408"/>
                    <a:pt x="29" y="481"/>
                    <a:pt x="91" y="548"/>
                  </a:cubicBezTo>
                  <a:cubicBezTo>
                    <a:pt x="149" y="605"/>
                    <a:pt x="231" y="649"/>
                    <a:pt x="317" y="649"/>
                  </a:cubicBezTo>
                  <a:cubicBezTo>
                    <a:pt x="403" y="649"/>
                    <a:pt x="490" y="610"/>
                    <a:pt x="547" y="558"/>
                  </a:cubicBezTo>
                  <a:cubicBezTo>
                    <a:pt x="615" y="490"/>
                    <a:pt x="644" y="419"/>
                    <a:pt x="649" y="332"/>
                  </a:cubicBezTo>
                  <a:cubicBezTo>
                    <a:pt x="649" y="246"/>
                    <a:pt x="620" y="169"/>
                    <a:pt x="552" y="92"/>
                  </a:cubicBezTo>
                  <a:cubicBezTo>
                    <a:pt x="494" y="32"/>
                    <a:pt x="412"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78" name="Google Shape;8978;p33"/>
            <p:cNvSpPr/>
            <p:nvPr/>
          </p:nvSpPr>
          <p:spPr>
            <a:xfrm>
              <a:off x="-4690425" y="2996200"/>
              <a:ext cx="16225" cy="16000"/>
            </a:xfrm>
            <a:custGeom>
              <a:avLst/>
              <a:gdLst/>
              <a:ahLst/>
              <a:cxnLst/>
              <a:rect l="l" t="t" r="r" b="b"/>
              <a:pathLst>
                <a:path w="649" h="640" extrusionOk="0">
                  <a:moveTo>
                    <a:pt x="325" y="0"/>
                  </a:moveTo>
                  <a:cubicBezTo>
                    <a:pt x="245" y="0"/>
                    <a:pt x="166" y="28"/>
                    <a:pt x="102" y="88"/>
                  </a:cubicBezTo>
                  <a:cubicBezTo>
                    <a:pt x="40" y="141"/>
                    <a:pt x="6" y="227"/>
                    <a:pt x="1" y="313"/>
                  </a:cubicBezTo>
                  <a:cubicBezTo>
                    <a:pt x="1" y="400"/>
                    <a:pt x="44" y="486"/>
                    <a:pt x="97" y="539"/>
                  </a:cubicBezTo>
                  <a:cubicBezTo>
                    <a:pt x="160" y="606"/>
                    <a:pt x="237" y="639"/>
                    <a:pt x="323" y="639"/>
                  </a:cubicBezTo>
                  <a:cubicBezTo>
                    <a:pt x="328" y="639"/>
                    <a:pt x="334" y="640"/>
                    <a:pt x="339" y="640"/>
                  </a:cubicBezTo>
                  <a:cubicBezTo>
                    <a:pt x="420" y="640"/>
                    <a:pt x="500" y="607"/>
                    <a:pt x="558" y="548"/>
                  </a:cubicBezTo>
                  <a:cubicBezTo>
                    <a:pt x="616" y="495"/>
                    <a:pt x="649" y="409"/>
                    <a:pt x="649" y="323"/>
                  </a:cubicBezTo>
                  <a:cubicBezTo>
                    <a:pt x="649" y="236"/>
                    <a:pt x="620" y="150"/>
                    <a:pt x="567" y="97"/>
                  </a:cubicBezTo>
                  <a:cubicBezTo>
                    <a:pt x="500" y="34"/>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79" name="Google Shape;8979;p33"/>
            <p:cNvSpPr/>
            <p:nvPr/>
          </p:nvSpPr>
          <p:spPr>
            <a:xfrm>
              <a:off x="-4658500" y="3028850"/>
              <a:ext cx="16475" cy="16225"/>
            </a:xfrm>
            <a:custGeom>
              <a:avLst/>
              <a:gdLst/>
              <a:ahLst/>
              <a:cxnLst/>
              <a:rect l="l" t="t" r="r" b="b"/>
              <a:pathLst>
                <a:path w="659" h="649" extrusionOk="0">
                  <a:moveTo>
                    <a:pt x="330" y="1"/>
                  </a:moveTo>
                  <a:cubicBezTo>
                    <a:pt x="253" y="1"/>
                    <a:pt x="173" y="29"/>
                    <a:pt x="101" y="92"/>
                  </a:cubicBezTo>
                  <a:cubicBezTo>
                    <a:pt x="34" y="159"/>
                    <a:pt x="1" y="245"/>
                    <a:pt x="1" y="317"/>
                  </a:cubicBezTo>
                  <a:cubicBezTo>
                    <a:pt x="1" y="394"/>
                    <a:pt x="29" y="480"/>
                    <a:pt x="105" y="557"/>
                  </a:cubicBezTo>
                  <a:cubicBezTo>
                    <a:pt x="169" y="610"/>
                    <a:pt x="240" y="648"/>
                    <a:pt x="326" y="648"/>
                  </a:cubicBezTo>
                  <a:cubicBezTo>
                    <a:pt x="404" y="648"/>
                    <a:pt x="490" y="615"/>
                    <a:pt x="557" y="553"/>
                  </a:cubicBezTo>
                  <a:cubicBezTo>
                    <a:pt x="619" y="489"/>
                    <a:pt x="652" y="413"/>
                    <a:pt x="658" y="327"/>
                  </a:cubicBezTo>
                  <a:cubicBezTo>
                    <a:pt x="658" y="241"/>
                    <a:pt x="624" y="163"/>
                    <a:pt x="561" y="101"/>
                  </a:cubicBezTo>
                  <a:cubicBezTo>
                    <a:pt x="500" y="37"/>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80" name="Google Shape;8980;p33"/>
            <p:cNvSpPr/>
            <p:nvPr/>
          </p:nvSpPr>
          <p:spPr>
            <a:xfrm>
              <a:off x="-4626475" y="3061850"/>
              <a:ext cx="16325" cy="15950"/>
            </a:xfrm>
            <a:custGeom>
              <a:avLst/>
              <a:gdLst/>
              <a:ahLst/>
              <a:cxnLst/>
              <a:rect l="l" t="t" r="r" b="b"/>
              <a:pathLst>
                <a:path w="653" h="638" extrusionOk="0">
                  <a:moveTo>
                    <a:pt x="325" y="0"/>
                  </a:moveTo>
                  <a:cubicBezTo>
                    <a:pt x="241" y="0"/>
                    <a:pt x="155" y="29"/>
                    <a:pt x="91" y="86"/>
                  </a:cubicBezTo>
                  <a:cubicBezTo>
                    <a:pt x="39" y="148"/>
                    <a:pt x="5" y="225"/>
                    <a:pt x="5" y="312"/>
                  </a:cubicBezTo>
                  <a:cubicBezTo>
                    <a:pt x="0" y="398"/>
                    <a:pt x="33" y="484"/>
                    <a:pt x="86" y="537"/>
                  </a:cubicBezTo>
                  <a:cubicBezTo>
                    <a:pt x="149" y="604"/>
                    <a:pt x="235" y="637"/>
                    <a:pt x="321" y="637"/>
                  </a:cubicBezTo>
                  <a:cubicBezTo>
                    <a:pt x="408" y="637"/>
                    <a:pt x="485" y="609"/>
                    <a:pt x="547" y="542"/>
                  </a:cubicBezTo>
                  <a:cubicBezTo>
                    <a:pt x="615" y="489"/>
                    <a:pt x="648" y="407"/>
                    <a:pt x="648" y="321"/>
                  </a:cubicBezTo>
                  <a:cubicBezTo>
                    <a:pt x="653" y="234"/>
                    <a:pt x="620" y="158"/>
                    <a:pt x="557" y="90"/>
                  </a:cubicBezTo>
                  <a:cubicBezTo>
                    <a:pt x="496" y="30"/>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81" name="Google Shape;8981;p33"/>
            <p:cNvSpPr/>
            <p:nvPr/>
          </p:nvSpPr>
          <p:spPr>
            <a:xfrm>
              <a:off x="-4594550" y="3094675"/>
              <a:ext cx="16200" cy="15900"/>
            </a:xfrm>
            <a:custGeom>
              <a:avLst/>
              <a:gdLst/>
              <a:ahLst/>
              <a:cxnLst/>
              <a:rect l="l" t="t" r="r" b="b"/>
              <a:pathLst>
                <a:path w="648" h="636" extrusionOk="0">
                  <a:moveTo>
                    <a:pt x="327" y="1"/>
                  </a:moveTo>
                  <a:cubicBezTo>
                    <a:pt x="241" y="1"/>
                    <a:pt x="156" y="30"/>
                    <a:pt x="100" y="83"/>
                  </a:cubicBezTo>
                  <a:cubicBezTo>
                    <a:pt x="33" y="145"/>
                    <a:pt x="0" y="223"/>
                    <a:pt x="0" y="309"/>
                  </a:cubicBezTo>
                  <a:cubicBezTo>
                    <a:pt x="0" y="395"/>
                    <a:pt x="29" y="482"/>
                    <a:pt x="96" y="548"/>
                  </a:cubicBezTo>
                  <a:cubicBezTo>
                    <a:pt x="149" y="601"/>
                    <a:pt x="230" y="635"/>
                    <a:pt x="317" y="635"/>
                  </a:cubicBezTo>
                  <a:cubicBezTo>
                    <a:pt x="322" y="635"/>
                    <a:pt x="327" y="635"/>
                    <a:pt x="333" y="635"/>
                  </a:cubicBezTo>
                  <a:cubicBezTo>
                    <a:pt x="414" y="635"/>
                    <a:pt x="493" y="603"/>
                    <a:pt x="547" y="553"/>
                  </a:cubicBezTo>
                  <a:cubicBezTo>
                    <a:pt x="609" y="491"/>
                    <a:pt x="643" y="405"/>
                    <a:pt x="647" y="318"/>
                  </a:cubicBezTo>
                  <a:cubicBezTo>
                    <a:pt x="647" y="232"/>
                    <a:pt x="614" y="155"/>
                    <a:pt x="552" y="88"/>
                  </a:cubicBezTo>
                  <a:cubicBezTo>
                    <a:pt x="495" y="29"/>
                    <a:pt x="41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82" name="Google Shape;8982;p33"/>
            <p:cNvSpPr/>
            <p:nvPr/>
          </p:nvSpPr>
          <p:spPr>
            <a:xfrm>
              <a:off x="-4562775" y="3127700"/>
              <a:ext cx="6125" cy="15600"/>
            </a:xfrm>
            <a:custGeom>
              <a:avLst/>
              <a:gdLst/>
              <a:ahLst/>
              <a:cxnLst/>
              <a:rect l="l" t="t" r="r" b="b"/>
              <a:pathLst>
                <a:path w="245" h="624" extrusionOk="0">
                  <a:moveTo>
                    <a:pt x="244" y="0"/>
                  </a:moveTo>
                  <a:lnTo>
                    <a:pt x="244" y="0"/>
                  </a:lnTo>
                  <a:cubicBezTo>
                    <a:pt x="191" y="9"/>
                    <a:pt x="140" y="38"/>
                    <a:pt x="100" y="72"/>
                  </a:cubicBezTo>
                  <a:cubicBezTo>
                    <a:pt x="38" y="139"/>
                    <a:pt x="5" y="226"/>
                    <a:pt x="0" y="312"/>
                  </a:cubicBezTo>
                  <a:cubicBezTo>
                    <a:pt x="0" y="384"/>
                    <a:pt x="34" y="470"/>
                    <a:pt x="96" y="537"/>
                  </a:cubicBezTo>
                  <a:cubicBezTo>
                    <a:pt x="134" y="580"/>
                    <a:pt x="182" y="609"/>
                    <a:pt x="235" y="623"/>
                  </a:cubicBez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83" name="Google Shape;8983;p33"/>
            <p:cNvSpPr/>
            <p:nvPr/>
          </p:nvSpPr>
          <p:spPr>
            <a:xfrm>
              <a:off x="-4815875" y="2707025"/>
              <a:ext cx="16450" cy="12025"/>
            </a:xfrm>
            <a:custGeom>
              <a:avLst/>
              <a:gdLst/>
              <a:ahLst/>
              <a:cxnLst/>
              <a:rect l="l" t="t" r="r" b="b"/>
              <a:pathLst>
                <a:path w="658" h="481" extrusionOk="0">
                  <a:moveTo>
                    <a:pt x="44" y="0"/>
                  </a:moveTo>
                  <a:cubicBezTo>
                    <a:pt x="20" y="49"/>
                    <a:pt x="0" y="102"/>
                    <a:pt x="0" y="155"/>
                  </a:cubicBezTo>
                  <a:cubicBezTo>
                    <a:pt x="0" y="241"/>
                    <a:pt x="29" y="312"/>
                    <a:pt x="102" y="390"/>
                  </a:cubicBezTo>
                  <a:cubicBezTo>
                    <a:pt x="159" y="447"/>
                    <a:pt x="246" y="481"/>
                    <a:pt x="317" y="481"/>
                  </a:cubicBezTo>
                  <a:cubicBezTo>
                    <a:pt x="403" y="481"/>
                    <a:pt x="490" y="452"/>
                    <a:pt x="557" y="385"/>
                  </a:cubicBezTo>
                  <a:cubicBezTo>
                    <a:pt x="625" y="322"/>
                    <a:pt x="658" y="250"/>
                    <a:pt x="658" y="164"/>
                  </a:cubicBezTo>
                  <a:cubicBezTo>
                    <a:pt x="658" y="106"/>
                    <a:pt x="638" y="49"/>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84" name="Google Shape;8984;p33"/>
            <p:cNvSpPr/>
            <p:nvPr/>
          </p:nvSpPr>
          <p:spPr>
            <a:xfrm>
              <a:off x="-4783825" y="2735825"/>
              <a:ext cx="16300" cy="15950"/>
            </a:xfrm>
            <a:custGeom>
              <a:avLst/>
              <a:gdLst/>
              <a:ahLst/>
              <a:cxnLst/>
              <a:rect l="l" t="t" r="r" b="b"/>
              <a:pathLst>
                <a:path w="652" h="638" extrusionOk="0">
                  <a:moveTo>
                    <a:pt x="326" y="0"/>
                  </a:moveTo>
                  <a:cubicBezTo>
                    <a:pt x="239" y="0"/>
                    <a:pt x="150" y="29"/>
                    <a:pt x="91" y="86"/>
                  </a:cubicBezTo>
                  <a:cubicBezTo>
                    <a:pt x="38" y="148"/>
                    <a:pt x="5" y="226"/>
                    <a:pt x="5" y="312"/>
                  </a:cubicBezTo>
                  <a:cubicBezTo>
                    <a:pt x="0" y="398"/>
                    <a:pt x="33" y="485"/>
                    <a:pt x="86" y="538"/>
                  </a:cubicBezTo>
                  <a:cubicBezTo>
                    <a:pt x="149" y="604"/>
                    <a:pt x="235" y="638"/>
                    <a:pt x="321" y="638"/>
                  </a:cubicBezTo>
                  <a:cubicBezTo>
                    <a:pt x="408" y="638"/>
                    <a:pt x="484" y="609"/>
                    <a:pt x="547" y="547"/>
                  </a:cubicBezTo>
                  <a:cubicBezTo>
                    <a:pt x="605" y="494"/>
                    <a:pt x="647" y="408"/>
                    <a:pt x="647" y="321"/>
                  </a:cubicBezTo>
                  <a:cubicBezTo>
                    <a:pt x="652" y="235"/>
                    <a:pt x="609" y="159"/>
                    <a:pt x="556" y="91"/>
                  </a:cubicBezTo>
                  <a:cubicBezTo>
                    <a:pt x="503" y="30"/>
                    <a:pt x="415"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85" name="Google Shape;8985;p33"/>
            <p:cNvSpPr/>
            <p:nvPr/>
          </p:nvSpPr>
          <p:spPr>
            <a:xfrm>
              <a:off x="-4751950" y="2768675"/>
              <a:ext cx="16225" cy="15875"/>
            </a:xfrm>
            <a:custGeom>
              <a:avLst/>
              <a:gdLst/>
              <a:ahLst/>
              <a:cxnLst/>
              <a:rect l="l" t="t" r="r" b="b"/>
              <a:pathLst>
                <a:path w="649" h="635" extrusionOk="0">
                  <a:moveTo>
                    <a:pt x="316" y="0"/>
                  </a:moveTo>
                  <a:cubicBezTo>
                    <a:pt x="235" y="0"/>
                    <a:pt x="154" y="28"/>
                    <a:pt x="101" y="83"/>
                  </a:cubicBezTo>
                  <a:cubicBezTo>
                    <a:pt x="34" y="149"/>
                    <a:pt x="1" y="231"/>
                    <a:pt x="1" y="308"/>
                  </a:cubicBezTo>
                  <a:cubicBezTo>
                    <a:pt x="1" y="395"/>
                    <a:pt x="30" y="481"/>
                    <a:pt x="92" y="548"/>
                  </a:cubicBezTo>
                  <a:cubicBezTo>
                    <a:pt x="145" y="601"/>
                    <a:pt x="231" y="634"/>
                    <a:pt x="318" y="634"/>
                  </a:cubicBezTo>
                  <a:cubicBezTo>
                    <a:pt x="323" y="635"/>
                    <a:pt x="328" y="635"/>
                    <a:pt x="333" y="635"/>
                  </a:cubicBezTo>
                  <a:cubicBezTo>
                    <a:pt x="414" y="635"/>
                    <a:pt x="493" y="602"/>
                    <a:pt x="539" y="552"/>
                  </a:cubicBezTo>
                  <a:cubicBezTo>
                    <a:pt x="601" y="500"/>
                    <a:pt x="643" y="413"/>
                    <a:pt x="648" y="318"/>
                  </a:cubicBezTo>
                  <a:cubicBezTo>
                    <a:pt x="648" y="231"/>
                    <a:pt x="605" y="145"/>
                    <a:pt x="552" y="101"/>
                  </a:cubicBezTo>
                  <a:cubicBezTo>
                    <a:pt x="497" y="34"/>
                    <a:pt x="406"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86" name="Google Shape;8986;p33"/>
            <p:cNvSpPr/>
            <p:nvPr/>
          </p:nvSpPr>
          <p:spPr>
            <a:xfrm>
              <a:off x="-4720150" y="2801425"/>
              <a:ext cx="16225" cy="16225"/>
            </a:xfrm>
            <a:custGeom>
              <a:avLst/>
              <a:gdLst/>
              <a:ahLst/>
              <a:cxnLst/>
              <a:rect l="l" t="t" r="r" b="b"/>
              <a:pathLst>
                <a:path w="649" h="649" extrusionOk="0">
                  <a:moveTo>
                    <a:pt x="316" y="0"/>
                  </a:moveTo>
                  <a:cubicBezTo>
                    <a:pt x="233" y="0"/>
                    <a:pt x="154" y="29"/>
                    <a:pt x="101" y="87"/>
                  </a:cubicBezTo>
                  <a:cubicBezTo>
                    <a:pt x="38" y="150"/>
                    <a:pt x="5" y="236"/>
                    <a:pt x="0" y="323"/>
                  </a:cubicBezTo>
                  <a:cubicBezTo>
                    <a:pt x="0" y="394"/>
                    <a:pt x="34" y="480"/>
                    <a:pt x="96" y="547"/>
                  </a:cubicBezTo>
                  <a:cubicBezTo>
                    <a:pt x="159" y="615"/>
                    <a:pt x="235" y="648"/>
                    <a:pt x="321" y="648"/>
                  </a:cubicBezTo>
                  <a:cubicBezTo>
                    <a:pt x="408" y="648"/>
                    <a:pt x="485" y="620"/>
                    <a:pt x="556" y="543"/>
                  </a:cubicBezTo>
                  <a:cubicBezTo>
                    <a:pt x="614" y="490"/>
                    <a:pt x="648" y="403"/>
                    <a:pt x="648" y="332"/>
                  </a:cubicBezTo>
                  <a:cubicBezTo>
                    <a:pt x="648" y="245"/>
                    <a:pt x="620" y="159"/>
                    <a:pt x="567" y="101"/>
                  </a:cubicBezTo>
                  <a:cubicBezTo>
                    <a:pt x="499" y="34"/>
                    <a:pt x="406"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87" name="Google Shape;8987;p33"/>
            <p:cNvSpPr/>
            <p:nvPr/>
          </p:nvSpPr>
          <p:spPr>
            <a:xfrm>
              <a:off x="-4688275" y="2834475"/>
              <a:ext cx="16250" cy="15900"/>
            </a:xfrm>
            <a:custGeom>
              <a:avLst/>
              <a:gdLst/>
              <a:ahLst/>
              <a:cxnLst/>
              <a:rect l="l" t="t" r="r" b="b"/>
              <a:pathLst>
                <a:path w="650" h="636" extrusionOk="0">
                  <a:moveTo>
                    <a:pt x="326" y="0"/>
                  </a:moveTo>
                  <a:cubicBezTo>
                    <a:pt x="240" y="0"/>
                    <a:pt x="156" y="28"/>
                    <a:pt x="102" y="84"/>
                  </a:cubicBezTo>
                  <a:cubicBezTo>
                    <a:pt x="36" y="137"/>
                    <a:pt x="1" y="223"/>
                    <a:pt x="1" y="310"/>
                  </a:cubicBezTo>
                  <a:cubicBezTo>
                    <a:pt x="1" y="396"/>
                    <a:pt x="30" y="473"/>
                    <a:pt x="93" y="536"/>
                  </a:cubicBezTo>
                  <a:cubicBezTo>
                    <a:pt x="160" y="602"/>
                    <a:pt x="231" y="636"/>
                    <a:pt x="318" y="636"/>
                  </a:cubicBezTo>
                  <a:cubicBezTo>
                    <a:pt x="404" y="636"/>
                    <a:pt x="490" y="607"/>
                    <a:pt x="558" y="545"/>
                  </a:cubicBezTo>
                  <a:cubicBezTo>
                    <a:pt x="611" y="478"/>
                    <a:pt x="645" y="405"/>
                    <a:pt x="649" y="319"/>
                  </a:cubicBezTo>
                  <a:cubicBezTo>
                    <a:pt x="649" y="233"/>
                    <a:pt x="616" y="146"/>
                    <a:pt x="563" y="89"/>
                  </a:cubicBezTo>
                  <a:cubicBezTo>
                    <a:pt x="504" y="30"/>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88" name="Google Shape;8988;p33"/>
            <p:cNvSpPr/>
            <p:nvPr/>
          </p:nvSpPr>
          <p:spPr>
            <a:xfrm>
              <a:off x="-4656450" y="2867100"/>
              <a:ext cx="16425" cy="16150"/>
            </a:xfrm>
            <a:custGeom>
              <a:avLst/>
              <a:gdLst/>
              <a:ahLst/>
              <a:cxnLst/>
              <a:rect l="l" t="t" r="r" b="b"/>
              <a:pathLst>
                <a:path w="657" h="646" extrusionOk="0">
                  <a:moveTo>
                    <a:pt x="334" y="0"/>
                  </a:moveTo>
                  <a:cubicBezTo>
                    <a:pt x="247" y="0"/>
                    <a:pt x="161" y="32"/>
                    <a:pt x="101" y="90"/>
                  </a:cubicBezTo>
                  <a:cubicBezTo>
                    <a:pt x="48" y="142"/>
                    <a:pt x="0" y="229"/>
                    <a:pt x="0" y="315"/>
                  </a:cubicBezTo>
                  <a:cubicBezTo>
                    <a:pt x="0" y="402"/>
                    <a:pt x="43" y="478"/>
                    <a:pt x="105" y="555"/>
                  </a:cubicBezTo>
                  <a:cubicBezTo>
                    <a:pt x="167" y="608"/>
                    <a:pt x="244" y="641"/>
                    <a:pt x="331" y="646"/>
                  </a:cubicBezTo>
                  <a:cubicBezTo>
                    <a:pt x="408" y="646"/>
                    <a:pt x="494" y="612"/>
                    <a:pt x="557" y="550"/>
                  </a:cubicBezTo>
                  <a:cubicBezTo>
                    <a:pt x="623" y="488"/>
                    <a:pt x="657" y="411"/>
                    <a:pt x="657" y="324"/>
                  </a:cubicBezTo>
                  <a:cubicBezTo>
                    <a:pt x="657" y="238"/>
                    <a:pt x="619" y="152"/>
                    <a:pt x="566" y="99"/>
                  </a:cubicBezTo>
                  <a:cubicBezTo>
                    <a:pt x="506" y="32"/>
                    <a:pt x="42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89" name="Google Shape;8989;p33"/>
            <p:cNvSpPr/>
            <p:nvPr/>
          </p:nvSpPr>
          <p:spPr>
            <a:xfrm>
              <a:off x="-4624325" y="2900025"/>
              <a:ext cx="16225" cy="16000"/>
            </a:xfrm>
            <a:custGeom>
              <a:avLst/>
              <a:gdLst/>
              <a:ahLst/>
              <a:cxnLst/>
              <a:rect l="l" t="t" r="r" b="b"/>
              <a:pathLst>
                <a:path w="649" h="640" extrusionOk="0">
                  <a:moveTo>
                    <a:pt x="318" y="0"/>
                  </a:moveTo>
                  <a:cubicBezTo>
                    <a:pt x="234" y="0"/>
                    <a:pt x="149" y="29"/>
                    <a:pt x="91" y="86"/>
                  </a:cubicBezTo>
                  <a:cubicBezTo>
                    <a:pt x="34" y="150"/>
                    <a:pt x="0" y="226"/>
                    <a:pt x="0" y="307"/>
                  </a:cubicBezTo>
                  <a:cubicBezTo>
                    <a:pt x="0" y="394"/>
                    <a:pt x="29" y="471"/>
                    <a:pt x="97" y="547"/>
                  </a:cubicBezTo>
                  <a:cubicBezTo>
                    <a:pt x="159" y="605"/>
                    <a:pt x="231" y="639"/>
                    <a:pt x="317" y="639"/>
                  </a:cubicBezTo>
                  <a:cubicBezTo>
                    <a:pt x="403" y="639"/>
                    <a:pt x="481" y="610"/>
                    <a:pt x="547" y="542"/>
                  </a:cubicBezTo>
                  <a:cubicBezTo>
                    <a:pt x="610" y="489"/>
                    <a:pt x="644" y="403"/>
                    <a:pt x="649" y="317"/>
                  </a:cubicBezTo>
                  <a:cubicBezTo>
                    <a:pt x="649" y="236"/>
                    <a:pt x="605" y="150"/>
                    <a:pt x="552" y="101"/>
                  </a:cubicBezTo>
                  <a:cubicBezTo>
                    <a:pt x="498" y="34"/>
                    <a:pt x="408"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90" name="Google Shape;8990;p33"/>
            <p:cNvSpPr/>
            <p:nvPr/>
          </p:nvSpPr>
          <p:spPr>
            <a:xfrm>
              <a:off x="-4592550" y="2932825"/>
              <a:ext cx="16225" cy="15925"/>
            </a:xfrm>
            <a:custGeom>
              <a:avLst/>
              <a:gdLst/>
              <a:ahLst/>
              <a:cxnLst/>
              <a:rect l="l" t="t" r="r" b="b"/>
              <a:pathLst>
                <a:path w="649" h="637" extrusionOk="0">
                  <a:moveTo>
                    <a:pt x="324" y="0"/>
                  </a:moveTo>
                  <a:cubicBezTo>
                    <a:pt x="239" y="0"/>
                    <a:pt x="156" y="29"/>
                    <a:pt x="102" y="85"/>
                  </a:cubicBezTo>
                  <a:cubicBezTo>
                    <a:pt x="40" y="147"/>
                    <a:pt x="6" y="233"/>
                    <a:pt x="1" y="320"/>
                  </a:cubicBezTo>
                  <a:cubicBezTo>
                    <a:pt x="1" y="397"/>
                    <a:pt x="35" y="483"/>
                    <a:pt x="97" y="550"/>
                  </a:cubicBezTo>
                  <a:cubicBezTo>
                    <a:pt x="150" y="603"/>
                    <a:pt x="237" y="636"/>
                    <a:pt x="323" y="636"/>
                  </a:cubicBezTo>
                  <a:cubicBezTo>
                    <a:pt x="409" y="636"/>
                    <a:pt x="496" y="608"/>
                    <a:pt x="548" y="555"/>
                  </a:cubicBezTo>
                  <a:cubicBezTo>
                    <a:pt x="616" y="502"/>
                    <a:pt x="649" y="415"/>
                    <a:pt x="649" y="329"/>
                  </a:cubicBezTo>
                  <a:cubicBezTo>
                    <a:pt x="649" y="233"/>
                    <a:pt x="611" y="147"/>
                    <a:pt x="567" y="99"/>
                  </a:cubicBezTo>
                  <a:cubicBezTo>
                    <a:pt x="506" y="32"/>
                    <a:pt x="414"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91" name="Google Shape;8991;p33"/>
            <p:cNvSpPr/>
            <p:nvPr/>
          </p:nvSpPr>
          <p:spPr>
            <a:xfrm>
              <a:off x="-4560625" y="2965875"/>
              <a:ext cx="6250" cy="15625"/>
            </a:xfrm>
            <a:custGeom>
              <a:avLst/>
              <a:gdLst/>
              <a:ahLst/>
              <a:cxnLst/>
              <a:rect l="l" t="t" r="r" b="b"/>
              <a:pathLst>
                <a:path w="250" h="625" extrusionOk="0">
                  <a:moveTo>
                    <a:pt x="249" y="1"/>
                  </a:moveTo>
                  <a:lnTo>
                    <a:pt x="249" y="1"/>
                  </a:lnTo>
                  <a:cubicBezTo>
                    <a:pt x="192" y="10"/>
                    <a:pt x="140" y="39"/>
                    <a:pt x="101" y="72"/>
                  </a:cubicBezTo>
                  <a:cubicBezTo>
                    <a:pt x="43" y="125"/>
                    <a:pt x="1" y="211"/>
                    <a:pt x="1" y="308"/>
                  </a:cubicBezTo>
                  <a:cubicBezTo>
                    <a:pt x="1" y="394"/>
                    <a:pt x="29" y="481"/>
                    <a:pt x="92" y="528"/>
                  </a:cubicBezTo>
                  <a:cubicBezTo>
                    <a:pt x="130" y="572"/>
                    <a:pt x="183" y="610"/>
                    <a:pt x="240" y="625"/>
                  </a:cubicBezTo>
                  <a:lnTo>
                    <a:pt x="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92" name="Google Shape;8992;p33"/>
            <p:cNvSpPr/>
            <p:nvPr/>
          </p:nvSpPr>
          <p:spPr>
            <a:xfrm>
              <a:off x="-4654075" y="2707025"/>
              <a:ext cx="16225" cy="14300"/>
            </a:xfrm>
            <a:custGeom>
              <a:avLst/>
              <a:gdLst/>
              <a:ahLst/>
              <a:cxnLst/>
              <a:rect l="l" t="t" r="r" b="b"/>
              <a:pathLst>
                <a:path w="649" h="572" extrusionOk="0">
                  <a:moveTo>
                    <a:pt x="111" y="0"/>
                  </a:moveTo>
                  <a:cubicBezTo>
                    <a:pt x="107" y="5"/>
                    <a:pt x="101" y="5"/>
                    <a:pt x="101" y="11"/>
                  </a:cubicBezTo>
                  <a:cubicBezTo>
                    <a:pt x="34" y="73"/>
                    <a:pt x="1" y="159"/>
                    <a:pt x="1" y="246"/>
                  </a:cubicBezTo>
                  <a:cubicBezTo>
                    <a:pt x="1" y="332"/>
                    <a:pt x="30" y="418"/>
                    <a:pt x="83" y="471"/>
                  </a:cubicBezTo>
                  <a:cubicBezTo>
                    <a:pt x="136" y="538"/>
                    <a:pt x="222" y="572"/>
                    <a:pt x="308" y="572"/>
                  </a:cubicBezTo>
                  <a:cubicBezTo>
                    <a:pt x="314" y="572"/>
                    <a:pt x="320" y="572"/>
                    <a:pt x="326" y="572"/>
                  </a:cubicBezTo>
                  <a:cubicBezTo>
                    <a:pt x="413" y="572"/>
                    <a:pt x="485" y="539"/>
                    <a:pt x="548" y="481"/>
                  </a:cubicBezTo>
                  <a:cubicBezTo>
                    <a:pt x="601" y="418"/>
                    <a:pt x="643" y="341"/>
                    <a:pt x="648" y="255"/>
                  </a:cubicBezTo>
                  <a:cubicBezTo>
                    <a:pt x="648" y="169"/>
                    <a:pt x="605" y="82"/>
                    <a:pt x="552" y="29"/>
                  </a:cubicBezTo>
                  <a:cubicBezTo>
                    <a:pt x="543" y="20"/>
                    <a:pt x="533" y="11"/>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93" name="Google Shape;8993;p33"/>
            <p:cNvSpPr/>
            <p:nvPr/>
          </p:nvSpPr>
          <p:spPr>
            <a:xfrm>
              <a:off x="-4622275" y="2738100"/>
              <a:ext cx="16225" cy="16100"/>
            </a:xfrm>
            <a:custGeom>
              <a:avLst/>
              <a:gdLst/>
              <a:ahLst/>
              <a:cxnLst/>
              <a:rect l="l" t="t" r="r" b="b"/>
              <a:pathLst>
                <a:path w="649" h="644" extrusionOk="0">
                  <a:moveTo>
                    <a:pt x="314" y="0"/>
                  </a:moveTo>
                  <a:cubicBezTo>
                    <a:pt x="234" y="0"/>
                    <a:pt x="154" y="29"/>
                    <a:pt x="91" y="92"/>
                  </a:cubicBezTo>
                  <a:cubicBezTo>
                    <a:pt x="38" y="154"/>
                    <a:pt x="5" y="241"/>
                    <a:pt x="0" y="312"/>
                  </a:cubicBezTo>
                  <a:cubicBezTo>
                    <a:pt x="0" y="398"/>
                    <a:pt x="34" y="475"/>
                    <a:pt x="96" y="553"/>
                  </a:cubicBezTo>
                  <a:cubicBezTo>
                    <a:pt x="159" y="610"/>
                    <a:pt x="235" y="644"/>
                    <a:pt x="321" y="644"/>
                  </a:cubicBezTo>
                  <a:cubicBezTo>
                    <a:pt x="408" y="644"/>
                    <a:pt x="485" y="615"/>
                    <a:pt x="547" y="547"/>
                  </a:cubicBezTo>
                  <a:cubicBezTo>
                    <a:pt x="614" y="495"/>
                    <a:pt x="648" y="409"/>
                    <a:pt x="648" y="322"/>
                  </a:cubicBezTo>
                  <a:cubicBezTo>
                    <a:pt x="648" y="236"/>
                    <a:pt x="620" y="163"/>
                    <a:pt x="552" y="97"/>
                  </a:cubicBezTo>
                  <a:cubicBezTo>
                    <a:pt x="487" y="34"/>
                    <a:pt x="400"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94" name="Google Shape;8994;p33"/>
            <p:cNvSpPr/>
            <p:nvPr/>
          </p:nvSpPr>
          <p:spPr>
            <a:xfrm>
              <a:off x="-4590375" y="2770975"/>
              <a:ext cx="16225" cy="15950"/>
            </a:xfrm>
            <a:custGeom>
              <a:avLst/>
              <a:gdLst/>
              <a:ahLst/>
              <a:cxnLst/>
              <a:rect l="l" t="t" r="r" b="b"/>
              <a:pathLst>
                <a:path w="649" h="638" extrusionOk="0">
                  <a:moveTo>
                    <a:pt x="326" y="0"/>
                  </a:moveTo>
                  <a:cubicBezTo>
                    <a:pt x="244" y="0"/>
                    <a:pt x="161" y="29"/>
                    <a:pt x="101" y="86"/>
                  </a:cubicBezTo>
                  <a:cubicBezTo>
                    <a:pt x="35" y="148"/>
                    <a:pt x="0" y="226"/>
                    <a:pt x="0" y="312"/>
                  </a:cubicBezTo>
                  <a:cubicBezTo>
                    <a:pt x="0" y="408"/>
                    <a:pt x="29" y="485"/>
                    <a:pt x="82" y="538"/>
                  </a:cubicBezTo>
                  <a:cubicBezTo>
                    <a:pt x="144" y="604"/>
                    <a:pt x="221" y="638"/>
                    <a:pt x="317" y="638"/>
                  </a:cubicBezTo>
                  <a:cubicBezTo>
                    <a:pt x="403" y="638"/>
                    <a:pt x="480" y="609"/>
                    <a:pt x="547" y="556"/>
                  </a:cubicBezTo>
                  <a:cubicBezTo>
                    <a:pt x="610" y="489"/>
                    <a:pt x="644" y="408"/>
                    <a:pt x="644" y="321"/>
                  </a:cubicBezTo>
                  <a:cubicBezTo>
                    <a:pt x="648" y="245"/>
                    <a:pt x="615" y="159"/>
                    <a:pt x="553" y="91"/>
                  </a:cubicBezTo>
                  <a:cubicBezTo>
                    <a:pt x="495" y="30"/>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95" name="Google Shape;8995;p33"/>
            <p:cNvSpPr/>
            <p:nvPr/>
          </p:nvSpPr>
          <p:spPr>
            <a:xfrm>
              <a:off x="-4558575" y="2803950"/>
              <a:ext cx="6625" cy="15625"/>
            </a:xfrm>
            <a:custGeom>
              <a:avLst/>
              <a:gdLst/>
              <a:ahLst/>
              <a:cxnLst/>
              <a:rect l="l" t="t" r="r" b="b"/>
              <a:pathLst>
                <a:path w="265" h="625" extrusionOk="0">
                  <a:moveTo>
                    <a:pt x="264" y="0"/>
                  </a:moveTo>
                  <a:cubicBezTo>
                    <a:pt x="202" y="14"/>
                    <a:pt x="144" y="43"/>
                    <a:pt x="91" y="91"/>
                  </a:cubicBezTo>
                  <a:cubicBezTo>
                    <a:pt x="34" y="154"/>
                    <a:pt x="5" y="226"/>
                    <a:pt x="0" y="313"/>
                  </a:cubicBezTo>
                  <a:cubicBezTo>
                    <a:pt x="0" y="389"/>
                    <a:pt x="29" y="475"/>
                    <a:pt x="96" y="543"/>
                  </a:cubicBezTo>
                  <a:cubicBezTo>
                    <a:pt x="134" y="581"/>
                    <a:pt x="192" y="610"/>
                    <a:pt x="254" y="625"/>
                  </a:cubicBez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96" name="Google Shape;8996;p33"/>
            <p:cNvSpPr/>
            <p:nvPr/>
          </p:nvSpPr>
          <p:spPr>
            <a:xfrm>
              <a:off x="-5050825" y="3282200"/>
              <a:ext cx="16425" cy="8175"/>
            </a:xfrm>
            <a:custGeom>
              <a:avLst/>
              <a:gdLst/>
              <a:ahLst/>
              <a:cxnLst/>
              <a:rect l="l" t="t" r="r" b="b"/>
              <a:pathLst>
                <a:path w="657" h="327" extrusionOk="0">
                  <a:moveTo>
                    <a:pt x="328" y="0"/>
                  </a:moveTo>
                  <a:cubicBezTo>
                    <a:pt x="243" y="0"/>
                    <a:pt x="159" y="32"/>
                    <a:pt x="100" y="96"/>
                  </a:cubicBezTo>
                  <a:cubicBezTo>
                    <a:pt x="47" y="149"/>
                    <a:pt x="5" y="229"/>
                    <a:pt x="0" y="316"/>
                  </a:cubicBezTo>
                  <a:lnTo>
                    <a:pt x="656" y="326"/>
                  </a:lnTo>
                  <a:cubicBezTo>
                    <a:pt x="656" y="240"/>
                    <a:pt x="618" y="153"/>
                    <a:pt x="565" y="100"/>
                  </a:cubicBezTo>
                  <a:cubicBezTo>
                    <a:pt x="504" y="34"/>
                    <a:pt x="416"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97" name="Google Shape;8997;p33"/>
            <p:cNvSpPr/>
            <p:nvPr/>
          </p:nvSpPr>
          <p:spPr>
            <a:xfrm>
              <a:off x="-4889275" y="3284575"/>
              <a:ext cx="16450" cy="8050"/>
            </a:xfrm>
            <a:custGeom>
              <a:avLst/>
              <a:gdLst/>
              <a:ahLst/>
              <a:cxnLst/>
              <a:rect l="l" t="t" r="r" b="b"/>
              <a:pathLst>
                <a:path w="658" h="322" extrusionOk="0">
                  <a:moveTo>
                    <a:pt x="330" y="1"/>
                  </a:moveTo>
                  <a:cubicBezTo>
                    <a:pt x="245" y="1"/>
                    <a:pt x="161" y="30"/>
                    <a:pt x="101" y="82"/>
                  </a:cubicBezTo>
                  <a:cubicBezTo>
                    <a:pt x="49" y="145"/>
                    <a:pt x="5" y="231"/>
                    <a:pt x="0" y="313"/>
                  </a:cubicBezTo>
                  <a:lnTo>
                    <a:pt x="658" y="322"/>
                  </a:lnTo>
                  <a:cubicBezTo>
                    <a:pt x="658" y="240"/>
                    <a:pt x="614" y="154"/>
                    <a:pt x="567" y="92"/>
                  </a:cubicBezTo>
                  <a:cubicBezTo>
                    <a:pt x="502" y="30"/>
                    <a:pt x="415"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98" name="Google Shape;8998;p33"/>
            <p:cNvSpPr/>
            <p:nvPr/>
          </p:nvSpPr>
          <p:spPr>
            <a:xfrm>
              <a:off x="-4727475" y="3286875"/>
              <a:ext cx="16200" cy="8150"/>
            </a:xfrm>
            <a:custGeom>
              <a:avLst/>
              <a:gdLst/>
              <a:ahLst/>
              <a:cxnLst/>
              <a:rect l="l" t="t" r="r" b="b"/>
              <a:pathLst>
                <a:path w="648" h="326" extrusionOk="0">
                  <a:moveTo>
                    <a:pt x="323" y="1"/>
                  </a:moveTo>
                  <a:cubicBezTo>
                    <a:pt x="240" y="1"/>
                    <a:pt x="156" y="32"/>
                    <a:pt x="92" y="95"/>
                  </a:cubicBezTo>
                  <a:cubicBezTo>
                    <a:pt x="39" y="148"/>
                    <a:pt x="5" y="230"/>
                    <a:pt x="1" y="316"/>
                  </a:cubicBezTo>
                  <a:lnTo>
                    <a:pt x="648" y="326"/>
                  </a:lnTo>
                  <a:cubicBezTo>
                    <a:pt x="648" y="239"/>
                    <a:pt x="605" y="157"/>
                    <a:pt x="552" y="100"/>
                  </a:cubicBezTo>
                  <a:cubicBezTo>
                    <a:pt x="494" y="34"/>
                    <a:pt x="409"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999" name="Google Shape;8999;p33"/>
            <p:cNvSpPr/>
            <p:nvPr/>
          </p:nvSpPr>
          <p:spPr>
            <a:xfrm>
              <a:off x="-5190000" y="3959975"/>
              <a:ext cx="16250" cy="16250"/>
            </a:xfrm>
            <a:custGeom>
              <a:avLst/>
              <a:gdLst/>
              <a:ahLst/>
              <a:cxnLst/>
              <a:rect l="l" t="t" r="r" b="b"/>
              <a:pathLst>
                <a:path w="650" h="650" extrusionOk="0">
                  <a:moveTo>
                    <a:pt x="329" y="1"/>
                  </a:moveTo>
                  <a:cubicBezTo>
                    <a:pt x="242" y="1"/>
                    <a:pt x="157" y="33"/>
                    <a:pt x="102" y="98"/>
                  </a:cubicBezTo>
                  <a:cubicBezTo>
                    <a:pt x="40" y="149"/>
                    <a:pt x="5" y="231"/>
                    <a:pt x="1" y="318"/>
                  </a:cubicBezTo>
                  <a:cubicBezTo>
                    <a:pt x="1" y="404"/>
                    <a:pt x="34" y="481"/>
                    <a:pt x="97" y="548"/>
                  </a:cubicBezTo>
                  <a:cubicBezTo>
                    <a:pt x="160" y="610"/>
                    <a:pt x="236" y="645"/>
                    <a:pt x="322" y="649"/>
                  </a:cubicBezTo>
                  <a:cubicBezTo>
                    <a:pt x="408" y="649"/>
                    <a:pt x="495" y="616"/>
                    <a:pt x="558" y="552"/>
                  </a:cubicBezTo>
                  <a:cubicBezTo>
                    <a:pt x="616" y="490"/>
                    <a:pt x="649" y="414"/>
                    <a:pt x="649" y="328"/>
                  </a:cubicBezTo>
                  <a:cubicBezTo>
                    <a:pt x="649" y="242"/>
                    <a:pt x="620" y="155"/>
                    <a:pt x="567" y="102"/>
                  </a:cubicBezTo>
                  <a:cubicBezTo>
                    <a:pt x="507" y="34"/>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00" name="Google Shape;9000;p33"/>
            <p:cNvSpPr/>
            <p:nvPr/>
          </p:nvSpPr>
          <p:spPr>
            <a:xfrm>
              <a:off x="-5158225" y="3992950"/>
              <a:ext cx="16350" cy="16000"/>
            </a:xfrm>
            <a:custGeom>
              <a:avLst/>
              <a:gdLst/>
              <a:ahLst/>
              <a:cxnLst/>
              <a:rect l="l" t="t" r="r" b="b"/>
              <a:pathLst>
                <a:path w="654" h="640" extrusionOk="0">
                  <a:moveTo>
                    <a:pt x="329" y="0"/>
                  </a:moveTo>
                  <a:cubicBezTo>
                    <a:pt x="247" y="0"/>
                    <a:pt x="166" y="29"/>
                    <a:pt x="107" y="88"/>
                  </a:cubicBezTo>
                  <a:cubicBezTo>
                    <a:pt x="49" y="141"/>
                    <a:pt x="7" y="227"/>
                    <a:pt x="7" y="314"/>
                  </a:cubicBezTo>
                  <a:cubicBezTo>
                    <a:pt x="1" y="400"/>
                    <a:pt x="36" y="471"/>
                    <a:pt x="107" y="548"/>
                  </a:cubicBezTo>
                  <a:cubicBezTo>
                    <a:pt x="160" y="606"/>
                    <a:pt x="246" y="639"/>
                    <a:pt x="323" y="639"/>
                  </a:cubicBezTo>
                  <a:cubicBezTo>
                    <a:pt x="410" y="639"/>
                    <a:pt x="486" y="611"/>
                    <a:pt x="563" y="544"/>
                  </a:cubicBezTo>
                  <a:cubicBezTo>
                    <a:pt x="616" y="482"/>
                    <a:pt x="649" y="409"/>
                    <a:pt x="649" y="323"/>
                  </a:cubicBezTo>
                  <a:cubicBezTo>
                    <a:pt x="654" y="236"/>
                    <a:pt x="620" y="150"/>
                    <a:pt x="568" y="93"/>
                  </a:cubicBezTo>
                  <a:cubicBezTo>
                    <a:pt x="502" y="31"/>
                    <a:pt x="41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01" name="Google Shape;9001;p33"/>
            <p:cNvSpPr/>
            <p:nvPr/>
          </p:nvSpPr>
          <p:spPr>
            <a:xfrm>
              <a:off x="-5124025" y="4025750"/>
              <a:ext cx="11900" cy="2400"/>
            </a:xfrm>
            <a:custGeom>
              <a:avLst/>
              <a:gdLst/>
              <a:ahLst/>
              <a:cxnLst/>
              <a:rect l="l" t="t" r="r" b="b"/>
              <a:pathLst>
                <a:path w="476" h="96" extrusionOk="0">
                  <a:moveTo>
                    <a:pt x="233" y="0"/>
                  </a:moveTo>
                  <a:cubicBezTo>
                    <a:pt x="148" y="0"/>
                    <a:pt x="65" y="29"/>
                    <a:pt x="10" y="86"/>
                  </a:cubicBezTo>
                  <a:cubicBezTo>
                    <a:pt x="6" y="91"/>
                    <a:pt x="6" y="91"/>
                    <a:pt x="1" y="96"/>
                  </a:cubicBezTo>
                  <a:lnTo>
                    <a:pt x="475" y="96"/>
                  </a:lnTo>
                  <a:lnTo>
                    <a:pt x="475" y="91"/>
                  </a:lnTo>
                  <a:cubicBezTo>
                    <a:pt x="410" y="30"/>
                    <a:pt x="320"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02" name="Google Shape;9002;p33"/>
            <p:cNvSpPr/>
            <p:nvPr/>
          </p:nvSpPr>
          <p:spPr>
            <a:xfrm>
              <a:off x="-5187825" y="3798175"/>
              <a:ext cx="16225" cy="16225"/>
            </a:xfrm>
            <a:custGeom>
              <a:avLst/>
              <a:gdLst/>
              <a:ahLst/>
              <a:cxnLst/>
              <a:rect l="l" t="t" r="r" b="b"/>
              <a:pathLst>
                <a:path w="649" h="649" extrusionOk="0">
                  <a:moveTo>
                    <a:pt x="335" y="0"/>
                  </a:moveTo>
                  <a:cubicBezTo>
                    <a:pt x="251" y="0"/>
                    <a:pt x="165" y="33"/>
                    <a:pt x="101" y="97"/>
                  </a:cubicBezTo>
                  <a:cubicBezTo>
                    <a:pt x="34" y="159"/>
                    <a:pt x="0" y="231"/>
                    <a:pt x="0" y="317"/>
                  </a:cubicBezTo>
                  <a:cubicBezTo>
                    <a:pt x="0" y="394"/>
                    <a:pt x="29" y="481"/>
                    <a:pt x="91" y="547"/>
                  </a:cubicBezTo>
                  <a:cubicBezTo>
                    <a:pt x="154" y="611"/>
                    <a:pt x="230" y="644"/>
                    <a:pt x="317" y="649"/>
                  </a:cubicBezTo>
                  <a:cubicBezTo>
                    <a:pt x="403" y="649"/>
                    <a:pt x="480" y="615"/>
                    <a:pt x="557" y="553"/>
                  </a:cubicBezTo>
                  <a:cubicBezTo>
                    <a:pt x="609" y="490"/>
                    <a:pt x="644" y="403"/>
                    <a:pt x="644" y="327"/>
                  </a:cubicBezTo>
                  <a:cubicBezTo>
                    <a:pt x="648" y="241"/>
                    <a:pt x="615" y="164"/>
                    <a:pt x="562" y="102"/>
                  </a:cubicBezTo>
                  <a:cubicBezTo>
                    <a:pt x="504" y="34"/>
                    <a:pt x="420"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03" name="Google Shape;9003;p33"/>
            <p:cNvSpPr/>
            <p:nvPr/>
          </p:nvSpPr>
          <p:spPr>
            <a:xfrm>
              <a:off x="-5156050" y="3831050"/>
              <a:ext cx="16225" cy="16075"/>
            </a:xfrm>
            <a:custGeom>
              <a:avLst/>
              <a:gdLst/>
              <a:ahLst/>
              <a:cxnLst/>
              <a:rect l="l" t="t" r="r" b="b"/>
              <a:pathLst>
                <a:path w="649" h="643" extrusionOk="0">
                  <a:moveTo>
                    <a:pt x="328" y="0"/>
                  </a:moveTo>
                  <a:cubicBezTo>
                    <a:pt x="246" y="0"/>
                    <a:pt x="164" y="29"/>
                    <a:pt x="102" y="91"/>
                  </a:cubicBezTo>
                  <a:cubicBezTo>
                    <a:pt x="35" y="154"/>
                    <a:pt x="0" y="231"/>
                    <a:pt x="0" y="312"/>
                  </a:cubicBezTo>
                  <a:cubicBezTo>
                    <a:pt x="0" y="399"/>
                    <a:pt x="29" y="476"/>
                    <a:pt x="97" y="552"/>
                  </a:cubicBezTo>
                  <a:cubicBezTo>
                    <a:pt x="159" y="610"/>
                    <a:pt x="246" y="638"/>
                    <a:pt x="323" y="643"/>
                  </a:cubicBezTo>
                  <a:cubicBezTo>
                    <a:pt x="409" y="643"/>
                    <a:pt x="481" y="614"/>
                    <a:pt x="558" y="547"/>
                  </a:cubicBezTo>
                  <a:cubicBezTo>
                    <a:pt x="615" y="485"/>
                    <a:pt x="649" y="408"/>
                    <a:pt x="649" y="322"/>
                  </a:cubicBezTo>
                  <a:cubicBezTo>
                    <a:pt x="649" y="240"/>
                    <a:pt x="615" y="164"/>
                    <a:pt x="567" y="96"/>
                  </a:cubicBezTo>
                  <a:cubicBezTo>
                    <a:pt x="505" y="34"/>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04" name="Google Shape;9004;p33"/>
            <p:cNvSpPr/>
            <p:nvPr/>
          </p:nvSpPr>
          <p:spPr>
            <a:xfrm>
              <a:off x="-5124250" y="3863925"/>
              <a:ext cx="16575" cy="15975"/>
            </a:xfrm>
            <a:custGeom>
              <a:avLst/>
              <a:gdLst/>
              <a:ahLst/>
              <a:cxnLst/>
              <a:rect l="l" t="t" r="r" b="b"/>
              <a:pathLst>
                <a:path w="663" h="639" extrusionOk="0">
                  <a:moveTo>
                    <a:pt x="333" y="1"/>
                  </a:moveTo>
                  <a:cubicBezTo>
                    <a:pt x="248" y="1"/>
                    <a:pt x="163" y="30"/>
                    <a:pt x="106" y="87"/>
                  </a:cubicBezTo>
                  <a:cubicBezTo>
                    <a:pt x="48" y="149"/>
                    <a:pt x="5" y="226"/>
                    <a:pt x="1" y="312"/>
                  </a:cubicBezTo>
                  <a:cubicBezTo>
                    <a:pt x="1" y="399"/>
                    <a:pt x="43" y="475"/>
                    <a:pt x="96" y="537"/>
                  </a:cubicBezTo>
                  <a:cubicBezTo>
                    <a:pt x="158" y="605"/>
                    <a:pt x="245" y="638"/>
                    <a:pt x="331" y="638"/>
                  </a:cubicBezTo>
                  <a:cubicBezTo>
                    <a:pt x="418" y="638"/>
                    <a:pt x="495" y="610"/>
                    <a:pt x="562" y="547"/>
                  </a:cubicBezTo>
                  <a:cubicBezTo>
                    <a:pt x="624" y="479"/>
                    <a:pt x="657" y="408"/>
                    <a:pt x="657" y="322"/>
                  </a:cubicBezTo>
                  <a:cubicBezTo>
                    <a:pt x="663" y="235"/>
                    <a:pt x="619" y="158"/>
                    <a:pt x="566" y="91"/>
                  </a:cubicBezTo>
                  <a:cubicBezTo>
                    <a:pt x="508" y="31"/>
                    <a:pt x="420"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05" name="Google Shape;9005;p33"/>
            <p:cNvSpPr/>
            <p:nvPr/>
          </p:nvSpPr>
          <p:spPr>
            <a:xfrm>
              <a:off x="-5092125" y="3896725"/>
              <a:ext cx="16250" cy="15925"/>
            </a:xfrm>
            <a:custGeom>
              <a:avLst/>
              <a:gdLst/>
              <a:ahLst/>
              <a:cxnLst/>
              <a:rect l="l" t="t" r="r" b="b"/>
              <a:pathLst>
                <a:path w="650" h="637" extrusionOk="0">
                  <a:moveTo>
                    <a:pt x="320" y="1"/>
                  </a:moveTo>
                  <a:cubicBezTo>
                    <a:pt x="236" y="1"/>
                    <a:pt x="150" y="28"/>
                    <a:pt x="92" y="84"/>
                  </a:cubicBezTo>
                  <a:cubicBezTo>
                    <a:pt x="34" y="146"/>
                    <a:pt x="1" y="223"/>
                    <a:pt x="1" y="310"/>
                  </a:cubicBezTo>
                  <a:cubicBezTo>
                    <a:pt x="1" y="396"/>
                    <a:pt x="30" y="482"/>
                    <a:pt x="98" y="549"/>
                  </a:cubicBezTo>
                  <a:cubicBezTo>
                    <a:pt x="149" y="602"/>
                    <a:pt x="236" y="636"/>
                    <a:pt x="322" y="636"/>
                  </a:cubicBezTo>
                  <a:cubicBezTo>
                    <a:pt x="328" y="636"/>
                    <a:pt x="334" y="636"/>
                    <a:pt x="341" y="636"/>
                  </a:cubicBezTo>
                  <a:cubicBezTo>
                    <a:pt x="419" y="636"/>
                    <a:pt x="486" y="602"/>
                    <a:pt x="548" y="545"/>
                  </a:cubicBezTo>
                  <a:cubicBezTo>
                    <a:pt x="616" y="492"/>
                    <a:pt x="649" y="405"/>
                    <a:pt x="649" y="319"/>
                  </a:cubicBezTo>
                  <a:cubicBezTo>
                    <a:pt x="649" y="233"/>
                    <a:pt x="620" y="157"/>
                    <a:pt x="552" y="94"/>
                  </a:cubicBezTo>
                  <a:cubicBezTo>
                    <a:pt x="498" y="32"/>
                    <a:pt x="41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06" name="Google Shape;9006;p33"/>
            <p:cNvSpPr/>
            <p:nvPr/>
          </p:nvSpPr>
          <p:spPr>
            <a:xfrm>
              <a:off x="-5060325" y="3929500"/>
              <a:ext cx="16325" cy="16000"/>
            </a:xfrm>
            <a:custGeom>
              <a:avLst/>
              <a:gdLst/>
              <a:ahLst/>
              <a:cxnLst/>
              <a:rect l="l" t="t" r="r" b="b"/>
              <a:pathLst>
                <a:path w="653" h="640" extrusionOk="0">
                  <a:moveTo>
                    <a:pt x="320" y="1"/>
                  </a:moveTo>
                  <a:cubicBezTo>
                    <a:pt x="236" y="1"/>
                    <a:pt x="154" y="29"/>
                    <a:pt x="101" y="83"/>
                  </a:cubicBezTo>
                  <a:cubicBezTo>
                    <a:pt x="39" y="150"/>
                    <a:pt x="6" y="237"/>
                    <a:pt x="6" y="309"/>
                  </a:cubicBezTo>
                  <a:cubicBezTo>
                    <a:pt x="0" y="395"/>
                    <a:pt x="35" y="486"/>
                    <a:pt x="97" y="549"/>
                  </a:cubicBezTo>
                  <a:cubicBezTo>
                    <a:pt x="150" y="602"/>
                    <a:pt x="236" y="635"/>
                    <a:pt x="322" y="640"/>
                  </a:cubicBezTo>
                  <a:cubicBezTo>
                    <a:pt x="409" y="640"/>
                    <a:pt x="495" y="606"/>
                    <a:pt x="562" y="544"/>
                  </a:cubicBezTo>
                  <a:cubicBezTo>
                    <a:pt x="615" y="491"/>
                    <a:pt x="648" y="405"/>
                    <a:pt x="648" y="318"/>
                  </a:cubicBezTo>
                  <a:cubicBezTo>
                    <a:pt x="653" y="246"/>
                    <a:pt x="620" y="159"/>
                    <a:pt x="567" y="102"/>
                  </a:cubicBezTo>
                  <a:cubicBezTo>
                    <a:pt x="506" y="34"/>
                    <a:pt x="412"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07" name="Google Shape;9007;p33"/>
            <p:cNvSpPr/>
            <p:nvPr/>
          </p:nvSpPr>
          <p:spPr>
            <a:xfrm>
              <a:off x="-5028400" y="3962450"/>
              <a:ext cx="16200" cy="16050"/>
            </a:xfrm>
            <a:custGeom>
              <a:avLst/>
              <a:gdLst/>
              <a:ahLst/>
              <a:cxnLst/>
              <a:rect l="l" t="t" r="r" b="b"/>
              <a:pathLst>
                <a:path w="648" h="642" extrusionOk="0">
                  <a:moveTo>
                    <a:pt x="330" y="1"/>
                  </a:moveTo>
                  <a:cubicBezTo>
                    <a:pt x="242" y="1"/>
                    <a:pt x="156" y="32"/>
                    <a:pt x="100" y="90"/>
                  </a:cubicBezTo>
                  <a:cubicBezTo>
                    <a:pt x="33" y="143"/>
                    <a:pt x="0" y="229"/>
                    <a:pt x="0" y="315"/>
                  </a:cubicBezTo>
                  <a:cubicBezTo>
                    <a:pt x="0" y="391"/>
                    <a:pt x="29" y="478"/>
                    <a:pt x="96" y="540"/>
                  </a:cubicBezTo>
                  <a:cubicBezTo>
                    <a:pt x="158" y="608"/>
                    <a:pt x="230" y="641"/>
                    <a:pt x="317" y="641"/>
                  </a:cubicBezTo>
                  <a:cubicBezTo>
                    <a:pt x="322" y="641"/>
                    <a:pt x="327" y="642"/>
                    <a:pt x="331" y="642"/>
                  </a:cubicBezTo>
                  <a:cubicBezTo>
                    <a:pt x="424" y="642"/>
                    <a:pt x="492" y="601"/>
                    <a:pt x="547" y="550"/>
                  </a:cubicBezTo>
                  <a:cubicBezTo>
                    <a:pt x="614" y="497"/>
                    <a:pt x="643" y="411"/>
                    <a:pt x="647" y="325"/>
                  </a:cubicBezTo>
                  <a:cubicBezTo>
                    <a:pt x="647" y="229"/>
                    <a:pt x="618" y="152"/>
                    <a:pt x="565" y="99"/>
                  </a:cubicBezTo>
                  <a:cubicBezTo>
                    <a:pt x="506"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08" name="Google Shape;9008;p33"/>
            <p:cNvSpPr/>
            <p:nvPr/>
          </p:nvSpPr>
          <p:spPr>
            <a:xfrm>
              <a:off x="-4996625" y="3995150"/>
              <a:ext cx="16200" cy="16100"/>
            </a:xfrm>
            <a:custGeom>
              <a:avLst/>
              <a:gdLst/>
              <a:ahLst/>
              <a:cxnLst/>
              <a:rect l="l" t="t" r="r" b="b"/>
              <a:pathLst>
                <a:path w="648" h="644" extrusionOk="0">
                  <a:moveTo>
                    <a:pt x="328" y="1"/>
                  </a:moveTo>
                  <a:cubicBezTo>
                    <a:pt x="247" y="1"/>
                    <a:pt x="166" y="31"/>
                    <a:pt x="100" y="91"/>
                  </a:cubicBezTo>
                  <a:cubicBezTo>
                    <a:pt x="38" y="159"/>
                    <a:pt x="5" y="230"/>
                    <a:pt x="5" y="317"/>
                  </a:cubicBezTo>
                  <a:cubicBezTo>
                    <a:pt x="0" y="394"/>
                    <a:pt x="34" y="480"/>
                    <a:pt x="106" y="556"/>
                  </a:cubicBezTo>
                  <a:cubicBezTo>
                    <a:pt x="158" y="609"/>
                    <a:pt x="244" y="642"/>
                    <a:pt x="331" y="642"/>
                  </a:cubicBezTo>
                  <a:cubicBezTo>
                    <a:pt x="336" y="643"/>
                    <a:pt x="342" y="643"/>
                    <a:pt x="348" y="643"/>
                  </a:cubicBezTo>
                  <a:cubicBezTo>
                    <a:pt x="420" y="643"/>
                    <a:pt x="499" y="609"/>
                    <a:pt x="561" y="551"/>
                  </a:cubicBezTo>
                  <a:cubicBezTo>
                    <a:pt x="614" y="498"/>
                    <a:pt x="647" y="412"/>
                    <a:pt x="647" y="326"/>
                  </a:cubicBezTo>
                  <a:cubicBezTo>
                    <a:pt x="647" y="239"/>
                    <a:pt x="619" y="153"/>
                    <a:pt x="567" y="101"/>
                  </a:cubicBezTo>
                  <a:cubicBezTo>
                    <a:pt x="500" y="34"/>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09" name="Google Shape;9009;p33"/>
            <p:cNvSpPr/>
            <p:nvPr/>
          </p:nvSpPr>
          <p:spPr>
            <a:xfrm>
              <a:off x="-4957425" y="4028125"/>
              <a:ext cx="1850" cy="25"/>
            </a:xfrm>
            <a:custGeom>
              <a:avLst/>
              <a:gdLst/>
              <a:ahLst/>
              <a:cxnLst/>
              <a:rect l="l" t="t" r="r" b="b"/>
              <a:pathLst>
                <a:path w="74" h="1" extrusionOk="0">
                  <a:moveTo>
                    <a:pt x="1" y="1"/>
                  </a:move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10" name="Google Shape;9010;p33"/>
            <p:cNvSpPr/>
            <p:nvPr/>
          </p:nvSpPr>
          <p:spPr>
            <a:xfrm>
              <a:off x="-5185800" y="3636300"/>
              <a:ext cx="16250" cy="16300"/>
            </a:xfrm>
            <a:custGeom>
              <a:avLst/>
              <a:gdLst/>
              <a:ahLst/>
              <a:cxnLst/>
              <a:rect l="l" t="t" r="r" b="b"/>
              <a:pathLst>
                <a:path w="650" h="652" extrusionOk="0">
                  <a:moveTo>
                    <a:pt x="335" y="0"/>
                  </a:moveTo>
                  <a:cubicBezTo>
                    <a:pt x="252" y="0"/>
                    <a:pt x="167" y="32"/>
                    <a:pt x="102" y="95"/>
                  </a:cubicBezTo>
                  <a:cubicBezTo>
                    <a:pt x="34" y="157"/>
                    <a:pt x="1" y="234"/>
                    <a:pt x="1" y="321"/>
                  </a:cubicBezTo>
                  <a:cubicBezTo>
                    <a:pt x="1" y="397"/>
                    <a:pt x="30" y="483"/>
                    <a:pt x="96" y="545"/>
                  </a:cubicBezTo>
                  <a:cubicBezTo>
                    <a:pt x="160" y="613"/>
                    <a:pt x="246" y="647"/>
                    <a:pt x="322" y="651"/>
                  </a:cubicBezTo>
                  <a:cubicBezTo>
                    <a:pt x="404" y="651"/>
                    <a:pt x="481" y="618"/>
                    <a:pt x="557" y="556"/>
                  </a:cubicBezTo>
                  <a:cubicBezTo>
                    <a:pt x="610" y="493"/>
                    <a:pt x="649" y="407"/>
                    <a:pt x="649" y="330"/>
                  </a:cubicBezTo>
                  <a:cubicBezTo>
                    <a:pt x="649" y="244"/>
                    <a:pt x="615" y="166"/>
                    <a:pt x="552" y="90"/>
                  </a:cubicBezTo>
                  <a:cubicBezTo>
                    <a:pt x="495" y="31"/>
                    <a:pt x="41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11" name="Google Shape;9011;p33"/>
            <p:cNvSpPr/>
            <p:nvPr/>
          </p:nvSpPr>
          <p:spPr>
            <a:xfrm>
              <a:off x="-5154000" y="3669250"/>
              <a:ext cx="16325" cy="16100"/>
            </a:xfrm>
            <a:custGeom>
              <a:avLst/>
              <a:gdLst/>
              <a:ahLst/>
              <a:cxnLst/>
              <a:rect l="l" t="t" r="r" b="b"/>
              <a:pathLst>
                <a:path w="653" h="644" extrusionOk="0">
                  <a:moveTo>
                    <a:pt x="330" y="0"/>
                  </a:moveTo>
                  <a:cubicBezTo>
                    <a:pt x="246" y="0"/>
                    <a:pt x="163" y="31"/>
                    <a:pt x="106" y="91"/>
                  </a:cubicBezTo>
                  <a:cubicBezTo>
                    <a:pt x="48" y="144"/>
                    <a:pt x="5" y="226"/>
                    <a:pt x="0" y="312"/>
                  </a:cubicBezTo>
                  <a:cubicBezTo>
                    <a:pt x="0" y="398"/>
                    <a:pt x="33" y="475"/>
                    <a:pt x="97" y="542"/>
                  </a:cubicBezTo>
                  <a:cubicBezTo>
                    <a:pt x="159" y="609"/>
                    <a:pt x="235" y="638"/>
                    <a:pt x="321" y="644"/>
                  </a:cubicBezTo>
                  <a:cubicBezTo>
                    <a:pt x="408" y="644"/>
                    <a:pt x="494" y="615"/>
                    <a:pt x="562" y="547"/>
                  </a:cubicBezTo>
                  <a:cubicBezTo>
                    <a:pt x="615" y="485"/>
                    <a:pt x="648" y="408"/>
                    <a:pt x="648" y="321"/>
                  </a:cubicBezTo>
                  <a:cubicBezTo>
                    <a:pt x="653" y="235"/>
                    <a:pt x="620" y="148"/>
                    <a:pt x="567" y="97"/>
                  </a:cubicBezTo>
                  <a:cubicBezTo>
                    <a:pt x="501" y="31"/>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12" name="Google Shape;9012;p33"/>
            <p:cNvSpPr/>
            <p:nvPr/>
          </p:nvSpPr>
          <p:spPr>
            <a:xfrm>
              <a:off x="-5121850" y="3702000"/>
              <a:ext cx="16200" cy="16075"/>
            </a:xfrm>
            <a:custGeom>
              <a:avLst/>
              <a:gdLst/>
              <a:ahLst/>
              <a:cxnLst/>
              <a:rect l="l" t="t" r="r" b="b"/>
              <a:pathLst>
                <a:path w="648" h="643" extrusionOk="0">
                  <a:moveTo>
                    <a:pt x="327" y="0"/>
                  </a:moveTo>
                  <a:cubicBezTo>
                    <a:pt x="240" y="0"/>
                    <a:pt x="151" y="31"/>
                    <a:pt x="91" y="91"/>
                  </a:cubicBezTo>
                  <a:cubicBezTo>
                    <a:pt x="34" y="144"/>
                    <a:pt x="0" y="231"/>
                    <a:pt x="0" y="317"/>
                  </a:cubicBezTo>
                  <a:cubicBezTo>
                    <a:pt x="0" y="403"/>
                    <a:pt x="29" y="479"/>
                    <a:pt x="82" y="543"/>
                  </a:cubicBezTo>
                  <a:cubicBezTo>
                    <a:pt x="149" y="609"/>
                    <a:pt x="221" y="643"/>
                    <a:pt x="322" y="643"/>
                  </a:cubicBezTo>
                  <a:cubicBezTo>
                    <a:pt x="408" y="643"/>
                    <a:pt x="480" y="614"/>
                    <a:pt x="547" y="552"/>
                  </a:cubicBezTo>
                  <a:cubicBezTo>
                    <a:pt x="614" y="485"/>
                    <a:pt x="647" y="413"/>
                    <a:pt x="647" y="326"/>
                  </a:cubicBezTo>
                  <a:cubicBezTo>
                    <a:pt x="647" y="240"/>
                    <a:pt x="605" y="153"/>
                    <a:pt x="552" y="96"/>
                  </a:cubicBezTo>
                  <a:cubicBezTo>
                    <a:pt x="499" y="31"/>
                    <a:pt x="414"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13" name="Google Shape;9013;p33"/>
            <p:cNvSpPr/>
            <p:nvPr/>
          </p:nvSpPr>
          <p:spPr>
            <a:xfrm>
              <a:off x="-5090075" y="3734875"/>
              <a:ext cx="16350" cy="15975"/>
            </a:xfrm>
            <a:custGeom>
              <a:avLst/>
              <a:gdLst/>
              <a:ahLst/>
              <a:cxnLst/>
              <a:rect l="l" t="t" r="r" b="b"/>
              <a:pathLst>
                <a:path w="654" h="639" extrusionOk="0">
                  <a:moveTo>
                    <a:pt x="321" y="0"/>
                  </a:moveTo>
                  <a:cubicBezTo>
                    <a:pt x="239" y="0"/>
                    <a:pt x="157" y="29"/>
                    <a:pt x="92" y="86"/>
                  </a:cubicBezTo>
                  <a:cubicBezTo>
                    <a:pt x="39" y="149"/>
                    <a:pt x="5" y="235"/>
                    <a:pt x="5" y="311"/>
                  </a:cubicBezTo>
                  <a:cubicBezTo>
                    <a:pt x="1" y="398"/>
                    <a:pt x="34" y="475"/>
                    <a:pt x="96" y="552"/>
                  </a:cubicBezTo>
                  <a:cubicBezTo>
                    <a:pt x="159" y="604"/>
                    <a:pt x="235" y="638"/>
                    <a:pt x="322" y="638"/>
                  </a:cubicBezTo>
                  <a:cubicBezTo>
                    <a:pt x="327" y="639"/>
                    <a:pt x="332" y="639"/>
                    <a:pt x="338" y="639"/>
                  </a:cubicBezTo>
                  <a:cubicBezTo>
                    <a:pt x="418" y="639"/>
                    <a:pt x="490" y="606"/>
                    <a:pt x="562" y="546"/>
                  </a:cubicBezTo>
                  <a:cubicBezTo>
                    <a:pt x="614" y="484"/>
                    <a:pt x="649" y="408"/>
                    <a:pt x="649" y="322"/>
                  </a:cubicBezTo>
                  <a:cubicBezTo>
                    <a:pt x="653" y="244"/>
                    <a:pt x="620" y="158"/>
                    <a:pt x="557" y="96"/>
                  </a:cubicBezTo>
                  <a:cubicBezTo>
                    <a:pt x="491" y="32"/>
                    <a:pt x="406"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14" name="Google Shape;9014;p33"/>
            <p:cNvSpPr/>
            <p:nvPr/>
          </p:nvSpPr>
          <p:spPr>
            <a:xfrm>
              <a:off x="-5058175" y="3767700"/>
              <a:ext cx="16225" cy="15875"/>
            </a:xfrm>
            <a:custGeom>
              <a:avLst/>
              <a:gdLst/>
              <a:ahLst/>
              <a:cxnLst/>
              <a:rect l="l" t="t" r="r" b="b"/>
              <a:pathLst>
                <a:path w="649" h="635" extrusionOk="0">
                  <a:moveTo>
                    <a:pt x="317" y="0"/>
                  </a:moveTo>
                  <a:cubicBezTo>
                    <a:pt x="235" y="0"/>
                    <a:pt x="154" y="28"/>
                    <a:pt x="102" y="83"/>
                  </a:cubicBezTo>
                  <a:cubicBezTo>
                    <a:pt x="35" y="150"/>
                    <a:pt x="0" y="236"/>
                    <a:pt x="0" y="322"/>
                  </a:cubicBezTo>
                  <a:cubicBezTo>
                    <a:pt x="0" y="409"/>
                    <a:pt x="29" y="481"/>
                    <a:pt x="97" y="548"/>
                  </a:cubicBezTo>
                  <a:cubicBezTo>
                    <a:pt x="150" y="601"/>
                    <a:pt x="231" y="634"/>
                    <a:pt x="317" y="634"/>
                  </a:cubicBezTo>
                  <a:cubicBezTo>
                    <a:pt x="322" y="635"/>
                    <a:pt x="328" y="635"/>
                    <a:pt x="333" y="635"/>
                  </a:cubicBezTo>
                  <a:cubicBezTo>
                    <a:pt x="414" y="635"/>
                    <a:pt x="493" y="602"/>
                    <a:pt x="547" y="553"/>
                  </a:cubicBezTo>
                  <a:cubicBezTo>
                    <a:pt x="615" y="491"/>
                    <a:pt x="644" y="419"/>
                    <a:pt x="649" y="333"/>
                  </a:cubicBezTo>
                  <a:cubicBezTo>
                    <a:pt x="649" y="246"/>
                    <a:pt x="620" y="160"/>
                    <a:pt x="562" y="102"/>
                  </a:cubicBezTo>
                  <a:cubicBezTo>
                    <a:pt x="502" y="34"/>
                    <a:pt x="409"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15" name="Google Shape;9015;p33"/>
            <p:cNvSpPr/>
            <p:nvPr/>
          </p:nvSpPr>
          <p:spPr>
            <a:xfrm>
              <a:off x="-5026375" y="3800500"/>
              <a:ext cx="16200" cy="16175"/>
            </a:xfrm>
            <a:custGeom>
              <a:avLst/>
              <a:gdLst/>
              <a:ahLst/>
              <a:cxnLst/>
              <a:rect l="l" t="t" r="r" b="b"/>
              <a:pathLst>
                <a:path w="648" h="647" extrusionOk="0">
                  <a:moveTo>
                    <a:pt x="322" y="1"/>
                  </a:moveTo>
                  <a:cubicBezTo>
                    <a:pt x="240" y="1"/>
                    <a:pt x="157" y="32"/>
                    <a:pt x="92" y="95"/>
                  </a:cubicBezTo>
                  <a:cubicBezTo>
                    <a:pt x="39" y="157"/>
                    <a:pt x="5" y="234"/>
                    <a:pt x="5" y="321"/>
                  </a:cubicBezTo>
                  <a:cubicBezTo>
                    <a:pt x="1" y="397"/>
                    <a:pt x="34" y="469"/>
                    <a:pt x="96" y="546"/>
                  </a:cubicBezTo>
                  <a:cubicBezTo>
                    <a:pt x="159" y="613"/>
                    <a:pt x="236" y="647"/>
                    <a:pt x="322" y="647"/>
                  </a:cubicBezTo>
                  <a:cubicBezTo>
                    <a:pt x="408" y="647"/>
                    <a:pt x="495" y="618"/>
                    <a:pt x="548" y="556"/>
                  </a:cubicBezTo>
                  <a:cubicBezTo>
                    <a:pt x="615" y="489"/>
                    <a:pt x="648" y="416"/>
                    <a:pt x="648" y="330"/>
                  </a:cubicBezTo>
                  <a:cubicBezTo>
                    <a:pt x="648" y="244"/>
                    <a:pt x="619" y="157"/>
                    <a:pt x="557" y="104"/>
                  </a:cubicBezTo>
                  <a:cubicBezTo>
                    <a:pt x="495" y="36"/>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16" name="Google Shape;9016;p33"/>
            <p:cNvSpPr/>
            <p:nvPr/>
          </p:nvSpPr>
          <p:spPr>
            <a:xfrm>
              <a:off x="-4994475" y="3833425"/>
              <a:ext cx="16200" cy="16025"/>
            </a:xfrm>
            <a:custGeom>
              <a:avLst/>
              <a:gdLst/>
              <a:ahLst/>
              <a:cxnLst/>
              <a:rect l="l" t="t" r="r" b="b"/>
              <a:pathLst>
                <a:path w="648" h="641" extrusionOk="0">
                  <a:moveTo>
                    <a:pt x="326" y="1"/>
                  </a:moveTo>
                  <a:cubicBezTo>
                    <a:pt x="240" y="1"/>
                    <a:pt x="155" y="30"/>
                    <a:pt x="101" y="87"/>
                  </a:cubicBezTo>
                  <a:cubicBezTo>
                    <a:pt x="34" y="140"/>
                    <a:pt x="1" y="227"/>
                    <a:pt x="1" y="313"/>
                  </a:cubicBezTo>
                  <a:cubicBezTo>
                    <a:pt x="1" y="399"/>
                    <a:pt x="29" y="477"/>
                    <a:pt x="96" y="539"/>
                  </a:cubicBezTo>
                  <a:cubicBezTo>
                    <a:pt x="158" y="606"/>
                    <a:pt x="231" y="640"/>
                    <a:pt x="317" y="640"/>
                  </a:cubicBezTo>
                  <a:cubicBezTo>
                    <a:pt x="323" y="640"/>
                    <a:pt x="328" y="640"/>
                    <a:pt x="333" y="640"/>
                  </a:cubicBezTo>
                  <a:cubicBezTo>
                    <a:pt x="414" y="640"/>
                    <a:pt x="494" y="607"/>
                    <a:pt x="557" y="548"/>
                  </a:cubicBezTo>
                  <a:cubicBezTo>
                    <a:pt x="610" y="486"/>
                    <a:pt x="643" y="410"/>
                    <a:pt x="648" y="323"/>
                  </a:cubicBezTo>
                  <a:cubicBezTo>
                    <a:pt x="648" y="237"/>
                    <a:pt x="614" y="151"/>
                    <a:pt x="561" y="98"/>
                  </a:cubicBezTo>
                  <a:cubicBezTo>
                    <a:pt x="503" y="32"/>
                    <a:pt x="414"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17" name="Google Shape;9017;p33"/>
            <p:cNvSpPr/>
            <p:nvPr/>
          </p:nvSpPr>
          <p:spPr>
            <a:xfrm>
              <a:off x="-4962700" y="3866275"/>
              <a:ext cx="16575" cy="16000"/>
            </a:xfrm>
            <a:custGeom>
              <a:avLst/>
              <a:gdLst/>
              <a:ahLst/>
              <a:cxnLst/>
              <a:rect l="l" t="t" r="r" b="b"/>
              <a:pathLst>
                <a:path w="663" h="640" extrusionOk="0">
                  <a:moveTo>
                    <a:pt x="330" y="1"/>
                  </a:moveTo>
                  <a:cubicBezTo>
                    <a:pt x="245" y="1"/>
                    <a:pt x="161" y="30"/>
                    <a:pt x="102" y="88"/>
                  </a:cubicBezTo>
                  <a:cubicBezTo>
                    <a:pt x="49" y="151"/>
                    <a:pt x="5" y="223"/>
                    <a:pt x="1" y="309"/>
                  </a:cubicBezTo>
                  <a:cubicBezTo>
                    <a:pt x="1" y="396"/>
                    <a:pt x="45" y="472"/>
                    <a:pt x="107" y="549"/>
                  </a:cubicBezTo>
                  <a:cubicBezTo>
                    <a:pt x="169" y="602"/>
                    <a:pt x="246" y="635"/>
                    <a:pt x="332" y="640"/>
                  </a:cubicBezTo>
                  <a:cubicBezTo>
                    <a:pt x="408" y="640"/>
                    <a:pt x="495" y="607"/>
                    <a:pt x="557" y="544"/>
                  </a:cubicBezTo>
                  <a:cubicBezTo>
                    <a:pt x="625" y="482"/>
                    <a:pt x="658" y="405"/>
                    <a:pt x="658" y="319"/>
                  </a:cubicBezTo>
                  <a:cubicBezTo>
                    <a:pt x="663" y="232"/>
                    <a:pt x="620" y="161"/>
                    <a:pt x="567" y="93"/>
                  </a:cubicBezTo>
                  <a:cubicBezTo>
                    <a:pt x="506" y="32"/>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18" name="Google Shape;9018;p33"/>
            <p:cNvSpPr/>
            <p:nvPr/>
          </p:nvSpPr>
          <p:spPr>
            <a:xfrm>
              <a:off x="-4930525" y="3899075"/>
              <a:ext cx="16200" cy="15975"/>
            </a:xfrm>
            <a:custGeom>
              <a:avLst/>
              <a:gdLst/>
              <a:ahLst/>
              <a:cxnLst/>
              <a:rect l="l" t="t" r="r" b="b"/>
              <a:pathLst>
                <a:path w="648" h="639" extrusionOk="0">
                  <a:moveTo>
                    <a:pt x="321" y="1"/>
                  </a:moveTo>
                  <a:cubicBezTo>
                    <a:pt x="238" y="1"/>
                    <a:pt x="155" y="30"/>
                    <a:pt x="91" y="87"/>
                  </a:cubicBezTo>
                  <a:cubicBezTo>
                    <a:pt x="33" y="149"/>
                    <a:pt x="0" y="225"/>
                    <a:pt x="0" y="311"/>
                  </a:cubicBezTo>
                  <a:cubicBezTo>
                    <a:pt x="0" y="398"/>
                    <a:pt x="29" y="484"/>
                    <a:pt x="82" y="537"/>
                  </a:cubicBezTo>
                  <a:cubicBezTo>
                    <a:pt x="149" y="605"/>
                    <a:pt x="235" y="638"/>
                    <a:pt x="317" y="638"/>
                  </a:cubicBezTo>
                  <a:cubicBezTo>
                    <a:pt x="403" y="638"/>
                    <a:pt x="479" y="610"/>
                    <a:pt x="547" y="547"/>
                  </a:cubicBezTo>
                  <a:cubicBezTo>
                    <a:pt x="609" y="490"/>
                    <a:pt x="647" y="403"/>
                    <a:pt x="647" y="322"/>
                  </a:cubicBezTo>
                  <a:cubicBezTo>
                    <a:pt x="647" y="244"/>
                    <a:pt x="614" y="158"/>
                    <a:pt x="552" y="91"/>
                  </a:cubicBezTo>
                  <a:cubicBezTo>
                    <a:pt x="489" y="31"/>
                    <a:pt x="405"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19" name="Google Shape;9019;p33"/>
            <p:cNvSpPr/>
            <p:nvPr/>
          </p:nvSpPr>
          <p:spPr>
            <a:xfrm>
              <a:off x="-4898750" y="3931900"/>
              <a:ext cx="16200" cy="16250"/>
            </a:xfrm>
            <a:custGeom>
              <a:avLst/>
              <a:gdLst/>
              <a:ahLst/>
              <a:cxnLst/>
              <a:rect l="l" t="t" r="r" b="b"/>
              <a:pathLst>
                <a:path w="648" h="650" extrusionOk="0">
                  <a:moveTo>
                    <a:pt x="329" y="0"/>
                  </a:moveTo>
                  <a:cubicBezTo>
                    <a:pt x="245" y="0"/>
                    <a:pt x="161" y="30"/>
                    <a:pt x="100" y="92"/>
                  </a:cubicBezTo>
                  <a:cubicBezTo>
                    <a:pt x="38" y="145"/>
                    <a:pt x="5" y="232"/>
                    <a:pt x="0" y="318"/>
                  </a:cubicBezTo>
                  <a:cubicBezTo>
                    <a:pt x="0" y="395"/>
                    <a:pt x="34" y="481"/>
                    <a:pt x="96" y="548"/>
                  </a:cubicBezTo>
                  <a:cubicBezTo>
                    <a:pt x="158" y="610"/>
                    <a:pt x="235" y="645"/>
                    <a:pt x="322" y="650"/>
                  </a:cubicBezTo>
                  <a:cubicBezTo>
                    <a:pt x="408" y="650"/>
                    <a:pt x="494" y="606"/>
                    <a:pt x="547" y="553"/>
                  </a:cubicBezTo>
                  <a:cubicBezTo>
                    <a:pt x="614" y="491"/>
                    <a:pt x="647" y="415"/>
                    <a:pt x="647" y="328"/>
                  </a:cubicBezTo>
                  <a:cubicBezTo>
                    <a:pt x="647" y="242"/>
                    <a:pt x="619" y="156"/>
                    <a:pt x="556" y="88"/>
                  </a:cubicBezTo>
                  <a:cubicBezTo>
                    <a:pt x="497" y="30"/>
                    <a:pt x="413"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20" name="Google Shape;9020;p33"/>
            <p:cNvSpPr/>
            <p:nvPr/>
          </p:nvSpPr>
          <p:spPr>
            <a:xfrm>
              <a:off x="-4866850" y="3964775"/>
              <a:ext cx="16225" cy="16100"/>
            </a:xfrm>
            <a:custGeom>
              <a:avLst/>
              <a:gdLst/>
              <a:ahLst/>
              <a:cxnLst/>
              <a:rect l="l" t="t" r="r" b="b"/>
              <a:pathLst>
                <a:path w="649" h="644" extrusionOk="0">
                  <a:moveTo>
                    <a:pt x="325" y="0"/>
                  </a:moveTo>
                  <a:cubicBezTo>
                    <a:pt x="240" y="0"/>
                    <a:pt x="156" y="29"/>
                    <a:pt x="101" y="83"/>
                  </a:cubicBezTo>
                  <a:cubicBezTo>
                    <a:pt x="44" y="145"/>
                    <a:pt x="0" y="227"/>
                    <a:pt x="0" y="313"/>
                  </a:cubicBezTo>
                  <a:cubicBezTo>
                    <a:pt x="0" y="400"/>
                    <a:pt x="39" y="476"/>
                    <a:pt x="91" y="544"/>
                  </a:cubicBezTo>
                  <a:cubicBezTo>
                    <a:pt x="159" y="610"/>
                    <a:pt x="230" y="644"/>
                    <a:pt x="317" y="644"/>
                  </a:cubicBezTo>
                  <a:cubicBezTo>
                    <a:pt x="414" y="644"/>
                    <a:pt x="490" y="601"/>
                    <a:pt x="547" y="548"/>
                  </a:cubicBezTo>
                  <a:cubicBezTo>
                    <a:pt x="609" y="495"/>
                    <a:pt x="644" y="409"/>
                    <a:pt x="648" y="322"/>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21" name="Google Shape;9021;p33"/>
            <p:cNvSpPr/>
            <p:nvPr/>
          </p:nvSpPr>
          <p:spPr>
            <a:xfrm>
              <a:off x="-4835075" y="3997575"/>
              <a:ext cx="16225" cy="16075"/>
            </a:xfrm>
            <a:custGeom>
              <a:avLst/>
              <a:gdLst/>
              <a:ahLst/>
              <a:cxnLst/>
              <a:rect l="l" t="t" r="r" b="b"/>
              <a:pathLst>
                <a:path w="649" h="643" extrusionOk="0">
                  <a:moveTo>
                    <a:pt x="329" y="1"/>
                  </a:moveTo>
                  <a:cubicBezTo>
                    <a:pt x="248" y="1"/>
                    <a:pt x="167" y="30"/>
                    <a:pt x="102" y="91"/>
                  </a:cubicBezTo>
                  <a:cubicBezTo>
                    <a:pt x="40" y="153"/>
                    <a:pt x="6" y="229"/>
                    <a:pt x="0" y="315"/>
                  </a:cubicBezTo>
                  <a:cubicBezTo>
                    <a:pt x="0" y="401"/>
                    <a:pt x="35" y="479"/>
                    <a:pt x="106" y="551"/>
                  </a:cubicBezTo>
                  <a:cubicBezTo>
                    <a:pt x="159" y="609"/>
                    <a:pt x="246" y="642"/>
                    <a:pt x="323" y="642"/>
                  </a:cubicBezTo>
                  <a:cubicBezTo>
                    <a:pt x="409" y="642"/>
                    <a:pt x="485" y="613"/>
                    <a:pt x="558" y="551"/>
                  </a:cubicBezTo>
                  <a:cubicBezTo>
                    <a:pt x="615" y="483"/>
                    <a:pt x="649" y="412"/>
                    <a:pt x="649" y="325"/>
                  </a:cubicBezTo>
                  <a:cubicBezTo>
                    <a:pt x="649" y="239"/>
                    <a:pt x="620" y="162"/>
                    <a:pt x="567" y="95"/>
                  </a:cubicBezTo>
                  <a:cubicBezTo>
                    <a:pt x="500" y="33"/>
                    <a:pt x="41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22" name="Google Shape;9022;p33"/>
            <p:cNvSpPr/>
            <p:nvPr/>
          </p:nvSpPr>
          <p:spPr>
            <a:xfrm>
              <a:off x="-5183750" y="3474550"/>
              <a:ext cx="16350" cy="16125"/>
            </a:xfrm>
            <a:custGeom>
              <a:avLst/>
              <a:gdLst/>
              <a:ahLst/>
              <a:cxnLst/>
              <a:rect l="l" t="t" r="r" b="b"/>
              <a:pathLst>
                <a:path w="654" h="645" extrusionOk="0">
                  <a:moveTo>
                    <a:pt x="328" y="1"/>
                  </a:moveTo>
                  <a:cubicBezTo>
                    <a:pt x="242" y="1"/>
                    <a:pt x="157" y="30"/>
                    <a:pt x="101" y="83"/>
                  </a:cubicBezTo>
                  <a:cubicBezTo>
                    <a:pt x="49" y="135"/>
                    <a:pt x="5" y="221"/>
                    <a:pt x="1" y="318"/>
                  </a:cubicBezTo>
                  <a:cubicBezTo>
                    <a:pt x="1" y="405"/>
                    <a:pt x="34" y="481"/>
                    <a:pt x="96" y="544"/>
                  </a:cubicBezTo>
                  <a:cubicBezTo>
                    <a:pt x="158" y="611"/>
                    <a:pt x="236" y="644"/>
                    <a:pt x="322" y="644"/>
                  </a:cubicBezTo>
                  <a:cubicBezTo>
                    <a:pt x="327" y="644"/>
                    <a:pt x="332" y="644"/>
                    <a:pt x="338" y="644"/>
                  </a:cubicBezTo>
                  <a:cubicBezTo>
                    <a:pt x="419" y="644"/>
                    <a:pt x="498" y="611"/>
                    <a:pt x="548" y="553"/>
                  </a:cubicBezTo>
                  <a:cubicBezTo>
                    <a:pt x="614" y="491"/>
                    <a:pt x="648" y="414"/>
                    <a:pt x="648" y="327"/>
                  </a:cubicBezTo>
                  <a:cubicBezTo>
                    <a:pt x="654" y="232"/>
                    <a:pt x="619" y="145"/>
                    <a:pt x="557" y="88"/>
                  </a:cubicBezTo>
                  <a:cubicBezTo>
                    <a:pt x="498" y="29"/>
                    <a:pt x="412"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23" name="Google Shape;9023;p33"/>
            <p:cNvSpPr/>
            <p:nvPr/>
          </p:nvSpPr>
          <p:spPr>
            <a:xfrm>
              <a:off x="-5151850" y="3507350"/>
              <a:ext cx="16225" cy="16200"/>
            </a:xfrm>
            <a:custGeom>
              <a:avLst/>
              <a:gdLst/>
              <a:ahLst/>
              <a:cxnLst/>
              <a:rect l="l" t="t" r="r" b="b"/>
              <a:pathLst>
                <a:path w="649" h="648" extrusionOk="0">
                  <a:moveTo>
                    <a:pt x="329" y="0"/>
                  </a:moveTo>
                  <a:cubicBezTo>
                    <a:pt x="247" y="0"/>
                    <a:pt x="165" y="32"/>
                    <a:pt x="102" y="96"/>
                  </a:cubicBezTo>
                  <a:cubicBezTo>
                    <a:pt x="34" y="158"/>
                    <a:pt x="0" y="229"/>
                    <a:pt x="0" y="315"/>
                  </a:cubicBezTo>
                  <a:cubicBezTo>
                    <a:pt x="0" y="393"/>
                    <a:pt x="29" y="479"/>
                    <a:pt x="91" y="546"/>
                  </a:cubicBezTo>
                  <a:cubicBezTo>
                    <a:pt x="159" y="608"/>
                    <a:pt x="246" y="642"/>
                    <a:pt x="317" y="647"/>
                  </a:cubicBezTo>
                  <a:cubicBezTo>
                    <a:pt x="403" y="647"/>
                    <a:pt x="481" y="614"/>
                    <a:pt x="558" y="550"/>
                  </a:cubicBezTo>
                  <a:cubicBezTo>
                    <a:pt x="610" y="488"/>
                    <a:pt x="649" y="402"/>
                    <a:pt x="649" y="326"/>
                  </a:cubicBezTo>
                  <a:cubicBezTo>
                    <a:pt x="649" y="239"/>
                    <a:pt x="615" y="162"/>
                    <a:pt x="562" y="100"/>
                  </a:cubicBezTo>
                  <a:cubicBezTo>
                    <a:pt x="499" y="34"/>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24" name="Google Shape;9024;p33"/>
            <p:cNvSpPr/>
            <p:nvPr/>
          </p:nvSpPr>
          <p:spPr>
            <a:xfrm>
              <a:off x="-5120075" y="3540100"/>
              <a:ext cx="16575" cy="16175"/>
            </a:xfrm>
            <a:custGeom>
              <a:avLst/>
              <a:gdLst/>
              <a:ahLst/>
              <a:cxnLst/>
              <a:rect l="l" t="t" r="r" b="b"/>
              <a:pathLst>
                <a:path w="663" h="647" extrusionOk="0">
                  <a:moveTo>
                    <a:pt x="332" y="0"/>
                  </a:moveTo>
                  <a:cubicBezTo>
                    <a:pt x="250" y="0"/>
                    <a:pt x="168" y="31"/>
                    <a:pt x="102" y="95"/>
                  </a:cubicBezTo>
                  <a:cubicBezTo>
                    <a:pt x="40" y="157"/>
                    <a:pt x="6" y="234"/>
                    <a:pt x="1" y="320"/>
                  </a:cubicBezTo>
                  <a:cubicBezTo>
                    <a:pt x="1" y="407"/>
                    <a:pt x="35" y="478"/>
                    <a:pt x="107" y="555"/>
                  </a:cubicBezTo>
                  <a:cubicBezTo>
                    <a:pt x="169" y="613"/>
                    <a:pt x="246" y="646"/>
                    <a:pt x="332" y="646"/>
                  </a:cubicBezTo>
                  <a:cubicBezTo>
                    <a:pt x="409" y="646"/>
                    <a:pt x="496" y="618"/>
                    <a:pt x="558" y="551"/>
                  </a:cubicBezTo>
                  <a:cubicBezTo>
                    <a:pt x="625" y="489"/>
                    <a:pt x="658" y="416"/>
                    <a:pt x="658" y="330"/>
                  </a:cubicBezTo>
                  <a:cubicBezTo>
                    <a:pt x="663" y="243"/>
                    <a:pt x="629" y="167"/>
                    <a:pt x="567" y="99"/>
                  </a:cubicBezTo>
                  <a:cubicBezTo>
                    <a:pt x="502" y="34"/>
                    <a:pt x="417"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25" name="Google Shape;9025;p33"/>
            <p:cNvSpPr/>
            <p:nvPr/>
          </p:nvSpPr>
          <p:spPr>
            <a:xfrm>
              <a:off x="-5087925" y="3573100"/>
              <a:ext cx="16250" cy="15950"/>
            </a:xfrm>
            <a:custGeom>
              <a:avLst/>
              <a:gdLst/>
              <a:ahLst/>
              <a:cxnLst/>
              <a:rect l="l" t="t" r="r" b="b"/>
              <a:pathLst>
                <a:path w="650" h="638" extrusionOk="0">
                  <a:moveTo>
                    <a:pt x="314" y="1"/>
                  </a:moveTo>
                  <a:cubicBezTo>
                    <a:pt x="232" y="1"/>
                    <a:pt x="150" y="30"/>
                    <a:pt x="92" y="85"/>
                  </a:cubicBezTo>
                  <a:cubicBezTo>
                    <a:pt x="34" y="147"/>
                    <a:pt x="1" y="234"/>
                    <a:pt x="1" y="310"/>
                  </a:cubicBezTo>
                  <a:cubicBezTo>
                    <a:pt x="1" y="396"/>
                    <a:pt x="30" y="473"/>
                    <a:pt x="96" y="550"/>
                  </a:cubicBezTo>
                  <a:cubicBezTo>
                    <a:pt x="160" y="603"/>
                    <a:pt x="231" y="637"/>
                    <a:pt x="318" y="637"/>
                  </a:cubicBezTo>
                  <a:cubicBezTo>
                    <a:pt x="323" y="637"/>
                    <a:pt x="328" y="637"/>
                    <a:pt x="333" y="637"/>
                  </a:cubicBezTo>
                  <a:cubicBezTo>
                    <a:pt x="413" y="637"/>
                    <a:pt x="485" y="604"/>
                    <a:pt x="548" y="546"/>
                  </a:cubicBezTo>
                  <a:cubicBezTo>
                    <a:pt x="615" y="493"/>
                    <a:pt x="643" y="406"/>
                    <a:pt x="649" y="320"/>
                  </a:cubicBezTo>
                  <a:cubicBezTo>
                    <a:pt x="649" y="234"/>
                    <a:pt x="605" y="147"/>
                    <a:pt x="552" y="104"/>
                  </a:cubicBezTo>
                  <a:cubicBezTo>
                    <a:pt x="493" y="34"/>
                    <a:pt x="403"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26" name="Google Shape;9026;p33"/>
            <p:cNvSpPr/>
            <p:nvPr/>
          </p:nvSpPr>
          <p:spPr>
            <a:xfrm>
              <a:off x="-5056125" y="3605875"/>
              <a:ext cx="16225" cy="15900"/>
            </a:xfrm>
            <a:custGeom>
              <a:avLst/>
              <a:gdLst/>
              <a:ahLst/>
              <a:cxnLst/>
              <a:rect l="l" t="t" r="r" b="b"/>
              <a:pathLst>
                <a:path w="649" h="636" extrusionOk="0">
                  <a:moveTo>
                    <a:pt x="319" y="1"/>
                  </a:moveTo>
                  <a:cubicBezTo>
                    <a:pt x="236" y="1"/>
                    <a:pt x="154" y="29"/>
                    <a:pt x="101" y="83"/>
                  </a:cubicBezTo>
                  <a:cubicBezTo>
                    <a:pt x="39" y="150"/>
                    <a:pt x="5" y="237"/>
                    <a:pt x="5" y="309"/>
                  </a:cubicBezTo>
                  <a:cubicBezTo>
                    <a:pt x="0" y="395"/>
                    <a:pt x="34" y="473"/>
                    <a:pt x="97" y="549"/>
                  </a:cubicBezTo>
                  <a:cubicBezTo>
                    <a:pt x="149" y="602"/>
                    <a:pt x="235" y="635"/>
                    <a:pt x="321" y="635"/>
                  </a:cubicBezTo>
                  <a:cubicBezTo>
                    <a:pt x="327" y="635"/>
                    <a:pt x="332" y="635"/>
                    <a:pt x="337" y="635"/>
                  </a:cubicBezTo>
                  <a:cubicBezTo>
                    <a:pt x="418" y="635"/>
                    <a:pt x="497" y="603"/>
                    <a:pt x="547" y="553"/>
                  </a:cubicBezTo>
                  <a:cubicBezTo>
                    <a:pt x="615" y="491"/>
                    <a:pt x="648" y="405"/>
                    <a:pt x="648" y="318"/>
                  </a:cubicBezTo>
                  <a:cubicBezTo>
                    <a:pt x="648" y="232"/>
                    <a:pt x="620" y="156"/>
                    <a:pt x="567" y="103"/>
                  </a:cubicBezTo>
                  <a:cubicBezTo>
                    <a:pt x="506" y="35"/>
                    <a:pt x="41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27" name="Google Shape;9027;p33"/>
            <p:cNvSpPr/>
            <p:nvPr/>
          </p:nvSpPr>
          <p:spPr>
            <a:xfrm>
              <a:off x="-5024200" y="3638700"/>
              <a:ext cx="16200" cy="16175"/>
            </a:xfrm>
            <a:custGeom>
              <a:avLst/>
              <a:gdLst/>
              <a:ahLst/>
              <a:cxnLst/>
              <a:rect l="l" t="t" r="r" b="b"/>
              <a:pathLst>
                <a:path w="648" h="647" extrusionOk="0">
                  <a:moveTo>
                    <a:pt x="332" y="0"/>
                  </a:moveTo>
                  <a:cubicBezTo>
                    <a:pt x="249" y="0"/>
                    <a:pt x="164" y="31"/>
                    <a:pt x="100" y="95"/>
                  </a:cubicBezTo>
                  <a:cubicBezTo>
                    <a:pt x="34" y="157"/>
                    <a:pt x="0" y="234"/>
                    <a:pt x="0" y="320"/>
                  </a:cubicBezTo>
                  <a:cubicBezTo>
                    <a:pt x="0" y="392"/>
                    <a:pt x="29" y="484"/>
                    <a:pt x="96" y="546"/>
                  </a:cubicBezTo>
                  <a:cubicBezTo>
                    <a:pt x="158" y="613"/>
                    <a:pt x="244" y="646"/>
                    <a:pt x="317" y="646"/>
                  </a:cubicBezTo>
                  <a:cubicBezTo>
                    <a:pt x="403" y="646"/>
                    <a:pt x="479" y="617"/>
                    <a:pt x="556" y="555"/>
                  </a:cubicBezTo>
                  <a:cubicBezTo>
                    <a:pt x="609" y="488"/>
                    <a:pt x="643" y="402"/>
                    <a:pt x="647" y="330"/>
                  </a:cubicBezTo>
                  <a:cubicBezTo>
                    <a:pt x="647" y="243"/>
                    <a:pt x="614" y="167"/>
                    <a:pt x="561" y="99"/>
                  </a:cubicBezTo>
                  <a:cubicBezTo>
                    <a:pt x="502" y="34"/>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28" name="Google Shape;9028;p33"/>
            <p:cNvSpPr/>
            <p:nvPr/>
          </p:nvSpPr>
          <p:spPr>
            <a:xfrm>
              <a:off x="-4992425" y="3671450"/>
              <a:ext cx="16200" cy="16175"/>
            </a:xfrm>
            <a:custGeom>
              <a:avLst/>
              <a:gdLst/>
              <a:ahLst/>
              <a:cxnLst/>
              <a:rect l="l" t="t" r="r" b="b"/>
              <a:pathLst>
                <a:path w="648" h="647" extrusionOk="0">
                  <a:moveTo>
                    <a:pt x="332" y="0"/>
                  </a:moveTo>
                  <a:cubicBezTo>
                    <a:pt x="249" y="0"/>
                    <a:pt x="166" y="32"/>
                    <a:pt x="101" y="95"/>
                  </a:cubicBezTo>
                  <a:cubicBezTo>
                    <a:pt x="38" y="162"/>
                    <a:pt x="5" y="233"/>
                    <a:pt x="0" y="320"/>
                  </a:cubicBezTo>
                  <a:cubicBezTo>
                    <a:pt x="0" y="397"/>
                    <a:pt x="34" y="483"/>
                    <a:pt x="96" y="545"/>
                  </a:cubicBezTo>
                  <a:cubicBezTo>
                    <a:pt x="158" y="613"/>
                    <a:pt x="245" y="647"/>
                    <a:pt x="322" y="647"/>
                  </a:cubicBezTo>
                  <a:cubicBezTo>
                    <a:pt x="327" y="647"/>
                    <a:pt x="332" y="647"/>
                    <a:pt x="337" y="647"/>
                  </a:cubicBezTo>
                  <a:cubicBezTo>
                    <a:pt x="418" y="647"/>
                    <a:pt x="498" y="613"/>
                    <a:pt x="557" y="545"/>
                  </a:cubicBezTo>
                  <a:cubicBezTo>
                    <a:pt x="623" y="488"/>
                    <a:pt x="648" y="406"/>
                    <a:pt x="648" y="330"/>
                  </a:cubicBezTo>
                  <a:cubicBezTo>
                    <a:pt x="648" y="244"/>
                    <a:pt x="629" y="166"/>
                    <a:pt x="557" y="89"/>
                  </a:cubicBezTo>
                  <a:cubicBezTo>
                    <a:pt x="493" y="30"/>
                    <a:pt x="413"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29" name="Google Shape;9029;p33"/>
            <p:cNvSpPr/>
            <p:nvPr/>
          </p:nvSpPr>
          <p:spPr>
            <a:xfrm>
              <a:off x="-4960300" y="3704375"/>
              <a:ext cx="16225" cy="16100"/>
            </a:xfrm>
            <a:custGeom>
              <a:avLst/>
              <a:gdLst/>
              <a:ahLst/>
              <a:cxnLst/>
              <a:rect l="l" t="t" r="r" b="b"/>
              <a:pathLst>
                <a:path w="649" h="644" extrusionOk="0">
                  <a:moveTo>
                    <a:pt x="318" y="0"/>
                  </a:moveTo>
                  <a:cubicBezTo>
                    <a:pt x="235" y="0"/>
                    <a:pt x="152" y="30"/>
                    <a:pt x="93" y="87"/>
                  </a:cubicBezTo>
                  <a:cubicBezTo>
                    <a:pt x="35" y="145"/>
                    <a:pt x="0" y="227"/>
                    <a:pt x="0" y="313"/>
                  </a:cubicBezTo>
                  <a:cubicBezTo>
                    <a:pt x="0" y="399"/>
                    <a:pt x="29" y="476"/>
                    <a:pt x="97" y="552"/>
                  </a:cubicBezTo>
                  <a:cubicBezTo>
                    <a:pt x="159" y="605"/>
                    <a:pt x="236" y="639"/>
                    <a:pt x="317" y="643"/>
                  </a:cubicBezTo>
                  <a:cubicBezTo>
                    <a:pt x="394" y="643"/>
                    <a:pt x="481" y="610"/>
                    <a:pt x="547" y="548"/>
                  </a:cubicBezTo>
                  <a:cubicBezTo>
                    <a:pt x="611" y="486"/>
                    <a:pt x="649" y="408"/>
                    <a:pt x="649" y="322"/>
                  </a:cubicBezTo>
                  <a:cubicBezTo>
                    <a:pt x="649" y="236"/>
                    <a:pt x="605" y="149"/>
                    <a:pt x="553" y="96"/>
                  </a:cubicBezTo>
                  <a:cubicBezTo>
                    <a:pt x="490" y="31"/>
                    <a:pt x="4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30" name="Google Shape;9030;p33"/>
            <p:cNvSpPr/>
            <p:nvPr/>
          </p:nvSpPr>
          <p:spPr>
            <a:xfrm>
              <a:off x="-4928500" y="3737225"/>
              <a:ext cx="16325" cy="16000"/>
            </a:xfrm>
            <a:custGeom>
              <a:avLst/>
              <a:gdLst/>
              <a:ahLst/>
              <a:cxnLst/>
              <a:rect l="l" t="t" r="r" b="b"/>
              <a:pathLst>
                <a:path w="653" h="640" extrusionOk="0">
                  <a:moveTo>
                    <a:pt x="321" y="1"/>
                  </a:moveTo>
                  <a:cubicBezTo>
                    <a:pt x="237" y="1"/>
                    <a:pt x="155" y="30"/>
                    <a:pt x="101" y="88"/>
                  </a:cubicBezTo>
                  <a:cubicBezTo>
                    <a:pt x="39" y="150"/>
                    <a:pt x="5" y="228"/>
                    <a:pt x="1" y="314"/>
                  </a:cubicBezTo>
                  <a:cubicBezTo>
                    <a:pt x="1" y="395"/>
                    <a:pt x="34" y="472"/>
                    <a:pt x="96" y="549"/>
                  </a:cubicBezTo>
                  <a:cubicBezTo>
                    <a:pt x="159" y="606"/>
                    <a:pt x="236" y="640"/>
                    <a:pt x="322" y="640"/>
                  </a:cubicBezTo>
                  <a:cubicBezTo>
                    <a:pt x="408" y="640"/>
                    <a:pt x="484" y="611"/>
                    <a:pt x="548" y="549"/>
                  </a:cubicBezTo>
                  <a:cubicBezTo>
                    <a:pt x="615" y="491"/>
                    <a:pt x="648" y="405"/>
                    <a:pt x="648" y="319"/>
                  </a:cubicBezTo>
                  <a:cubicBezTo>
                    <a:pt x="653" y="232"/>
                    <a:pt x="610" y="146"/>
                    <a:pt x="557" y="93"/>
                  </a:cubicBezTo>
                  <a:cubicBezTo>
                    <a:pt x="496"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31" name="Google Shape;9031;p33"/>
            <p:cNvSpPr/>
            <p:nvPr/>
          </p:nvSpPr>
          <p:spPr>
            <a:xfrm>
              <a:off x="-4896600" y="3770050"/>
              <a:ext cx="16200" cy="16300"/>
            </a:xfrm>
            <a:custGeom>
              <a:avLst/>
              <a:gdLst/>
              <a:ahLst/>
              <a:cxnLst/>
              <a:rect l="l" t="t" r="r" b="b"/>
              <a:pathLst>
                <a:path w="648" h="652" extrusionOk="0">
                  <a:moveTo>
                    <a:pt x="318" y="0"/>
                  </a:moveTo>
                  <a:cubicBezTo>
                    <a:pt x="236" y="0"/>
                    <a:pt x="154" y="29"/>
                    <a:pt x="101" y="84"/>
                  </a:cubicBezTo>
                  <a:cubicBezTo>
                    <a:pt x="34" y="147"/>
                    <a:pt x="1" y="233"/>
                    <a:pt x="1" y="310"/>
                  </a:cubicBezTo>
                  <a:cubicBezTo>
                    <a:pt x="1" y="406"/>
                    <a:pt x="29" y="483"/>
                    <a:pt x="92" y="545"/>
                  </a:cubicBezTo>
                  <a:cubicBezTo>
                    <a:pt x="145" y="603"/>
                    <a:pt x="231" y="646"/>
                    <a:pt x="317" y="651"/>
                  </a:cubicBezTo>
                  <a:cubicBezTo>
                    <a:pt x="404" y="651"/>
                    <a:pt x="490" y="607"/>
                    <a:pt x="548" y="555"/>
                  </a:cubicBezTo>
                  <a:cubicBezTo>
                    <a:pt x="610" y="492"/>
                    <a:pt x="643" y="416"/>
                    <a:pt x="648" y="319"/>
                  </a:cubicBezTo>
                  <a:cubicBezTo>
                    <a:pt x="648" y="243"/>
                    <a:pt x="614" y="157"/>
                    <a:pt x="552" y="104"/>
                  </a:cubicBezTo>
                  <a:cubicBezTo>
                    <a:pt x="497" y="34"/>
                    <a:pt x="407"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32" name="Google Shape;9032;p33"/>
            <p:cNvSpPr/>
            <p:nvPr/>
          </p:nvSpPr>
          <p:spPr>
            <a:xfrm>
              <a:off x="-4864825" y="3802975"/>
              <a:ext cx="16250" cy="16100"/>
            </a:xfrm>
            <a:custGeom>
              <a:avLst/>
              <a:gdLst/>
              <a:ahLst/>
              <a:cxnLst/>
              <a:rect l="l" t="t" r="r" b="b"/>
              <a:pathLst>
                <a:path w="650" h="644" extrusionOk="0">
                  <a:moveTo>
                    <a:pt x="333" y="1"/>
                  </a:moveTo>
                  <a:cubicBezTo>
                    <a:pt x="244" y="1"/>
                    <a:pt x="157" y="32"/>
                    <a:pt x="102" y="92"/>
                  </a:cubicBezTo>
                  <a:cubicBezTo>
                    <a:pt x="39" y="145"/>
                    <a:pt x="6" y="226"/>
                    <a:pt x="1" y="313"/>
                  </a:cubicBezTo>
                  <a:cubicBezTo>
                    <a:pt x="1" y="399"/>
                    <a:pt x="34" y="476"/>
                    <a:pt x="96" y="543"/>
                  </a:cubicBezTo>
                  <a:cubicBezTo>
                    <a:pt x="160" y="610"/>
                    <a:pt x="236" y="643"/>
                    <a:pt x="322" y="643"/>
                  </a:cubicBezTo>
                  <a:cubicBezTo>
                    <a:pt x="409" y="643"/>
                    <a:pt x="495" y="614"/>
                    <a:pt x="548" y="548"/>
                  </a:cubicBezTo>
                  <a:cubicBezTo>
                    <a:pt x="615" y="485"/>
                    <a:pt x="649" y="408"/>
                    <a:pt x="649" y="322"/>
                  </a:cubicBezTo>
                  <a:cubicBezTo>
                    <a:pt x="649" y="236"/>
                    <a:pt x="620" y="149"/>
                    <a:pt x="567" y="96"/>
                  </a:cubicBezTo>
                  <a:cubicBezTo>
                    <a:pt x="510" y="32"/>
                    <a:pt x="42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33" name="Google Shape;9033;p33"/>
            <p:cNvSpPr/>
            <p:nvPr/>
          </p:nvSpPr>
          <p:spPr>
            <a:xfrm>
              <a:off x="-4832925" y="3835775"/>
              <a:ext cx="16250" cy="16050"/>
            </a:xfrm>
            <a:custGeom>
              <a:avLst/>
              <a:gdLst/>
              <a:ahLst/>
              <a:cxnLst/>
              <a:rect l="l" t="t" r="r" b="b"/>
              <a:pathLst>
                <a:path w="650" h="642" extrusionOk="0">
                  <a:moveTo>
                    <a:pt x="330" y="0"/>
                  </a:moveTo>
                  <a:cubicBezTo>
                    <a:pt x="248" y="0"/>
                    <a:pt x="165" y="29"/>
                    <a:pt x="102" y="90"/>
                  </a:cubicBezTo>
                  <a:cubicBezTo>
                    <a:pt x="35" y="152"/>
                    <a:pt x="1" y="229"/>
                    <a:pt x="1" y="316"/>
                  </a:cubicBezTo>
                  <a:cubicBezTo>
                    <a:pt x="1" y="402"/>
                    <a:pt x="30" y="478"/>
                    <a:pt x="93" y="551"/>
                  </a:cubicBezTo>
                  <a:cubicBezTo>
                    <a:pt x="160" y="608"/>
                    <a:pt x="241" y="642"/>
                    <a:pt x="317" y="642"/>
                  </a:cubicBezTo>
                  <a:cubicBezTo>
                    <a:pt x="404" y="642"/>
                    <a:pt x="481" y="613"/>
                    <a:pt x="558" y="551"/>
                  </a:cubicBezTo>
                  <a:cubicBezTo>
                    <a:pt x="611" y="483"/>
                    <a:pt x="644" y="411"/>
                    <a:pt x="644" y="325"/>
                  </a:cubicBezTo>
                  <a:cubicBezTo>
                    <a:pt x="649" y="239"/>
                    <a:pt x="616" y="161"/>
                    <a:pt x="563" y="95"/>
                  </a:cubicBezTo>
                  <a:cubicBezTo>
                    <a:pt x="503" y="33"/>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34" name="Google Shape;9034;p33"/>
            <p:cNvSpPr/>
            <p:nvPr/>
          </p:nvSpPr>
          <p:spPr>
            <a:xfrm>
              <a:off x="-4800875" y="3868525"/>
              <a:ext cx="16200" cy="16050"/>
            </a:xfrm>
            <a:custGeom>
              <a:avLst/>
              <a:gdLst/>
              <a:ahLst/>
              <a:cxnLst/>
              <a:rect l="l" t="t" r="r" b="b"/>
              <a:pathLst>
                <a:path w="648" h="642" extrusionOk="0">
                  <a:moveTo>
                    <a:pt x="321" y="1"/>
                  </a:moveTo>
                  <a:cubicBezTo>
                    <a:pt x="235" y="1"/>
                    <a:pt x="151" y="32"/>
                    <a:pt x="101" y="89"/>
                  </a:cubicBezTo>
                  <a:cubicBezTo>
                    <a:pt x="38" y="142"/>
                    <a:pt x="5" y="229"/>
                    <a:pt x="5" y="315"/>
                  </a:cubicBezTo>
                  <a:cubicBezTo>
                    <a:pt x="0" y="401"/>
                    <a:pt x="34" y="488"/>
                    <a:pt x="87" y="541"/>
                  </a:cubicBezTo>
                  <a:cubicBezTo>
                    <a:pt x="149" y="607"/>
                    <a:pt x="235" y="641"/>
                    <a:pt x="322" y="641"/>
                  </a:cubicBezTo>
                  <a:cubicBezTo>
                    <a:pt x="327" y="641"/>
                    <a:pt x="333" y="642"/>
                    <a:pt x="338" y="642"/>
                  </a:cubicBezTo>
                  <a:cubicBezTo>
                    <a:pt x="409" y="642"/>
                    <a:pt x="476" y="608"/>
                    <a:pt x="547" y="550"/>
                  </a:cubicBezTo>
                  <a:cubicBezTo>
                    <a:pt x="614" y="488"/>
                    <a:pt x="647" y="411"/>
                    <a:pt x="647" y="324"/>
                  </a:cubicBezTo>
                  <a:cubicBezTo>
                    <a:pt x="647" y="238"/>
                    <a:pt x="609" y="162"/>
                    <a:pt x="557" y="100"/>
                  </a:cubicBezTo>
                  <a:cubicBezTo>
                    <a:pt x="497" y="32"/>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35" name="Google Shape;9035;p33"/>
            <p:cNvSpPr/>
            <p:nvPr/>
          </p:nvSpPr>
          <p:spPr>
            <a:xfrm>
              <a:off x="-4768975" y="3901450"/>
              <a:ext cx="16225" cy="15975"/>
            </a:xfrm>
            <a:custGeom>
              <a:avLst/>
              <a:gdLst/>
              <a:ahLst/>
              <a:cxnLst/>
              <a:rect l="l" t="t" r="r" b="b"/>
              <a:pathLst>
                <a:path w="649" h="639" extrusionOk="0">
                  <a:moveTo>
                    <a:pt x="318" y="1"/>
                  </a:moveTo>
                  <a:cubicBezTo>
                    <a:pt x="233" y="1"/>
                    <a:pt x="147" y="30"/>
                    <a:pt x="87" y="87"/>
                  </a:cubicBezTo>
                  <a:cubicBezTo>
                    <a:pt x="34" y="149"/>
                    <a:pt x="0" y="222"/>
                    <a:pt x="0" y="308"/>
                  </a:cubicBezTo>
                  <a:cubicBezTo>
                    <a:pt x="0" y="395"/>
                    <a:pt x="29" y="471"/>
                    <a:pt x="91" y="548"/>
                  </a:cubicBezTo>
                  <a:cubicBezTo>
                    <a:pt x="159" y="605"/>
                    <a:pt x="231" y="634"/>
                    <a:pt x="317" y="639"/>
                  </a:cubicBezTo>
                  <a:cubicBezTo>
                    <a:pt x="394" y="639"/>
                    <a:pt x="480" y="610"/>
                    <a:pt x="547" y="543"/>
                  </a:cubicBezTo>
                  <a:cubicBezTo>
                    <a:pt x="609" y="481"/>
                    <a:pt x="644" y="404"/>
                    <a:pt x="648" y="318"/>
                  </a:cubicBezTo>
                  <a:cubicBezTo>
                    <a:pt x="648" y="231"/>
                    <a:pt x="615" y="154"/>
                    <a:pt x="562" y="101"/>
                  </a:cubicBezTo>
                  <a:cubicBezTo>
                    <a:pt x="502" y="34"/>
                    <a:pt x="411"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36" name="Google Shape;9036;p33"/>
            <p:cNvSpPr/>
            <p:nvPr/>
          </p:nvSpPr>
          <p:spPr>
            <a:xfrm>
              <a:off x="-4737200" y="3934200"/>
              <a:ext cx="16225" cy="16000"/>
            </a:xfrm>
            <a:custGeom>
              <a:avLst/>
              <a:gdLst/>
              <a:ahLst/>
              <a:cxnLst/>
              <a:rect l="l" t="t" r="r" b="b"/>
              <a:pathLst>
                <a:path w="649" h="640" extrusionOk="0">
                  <a:moveTo>
                    <a:pt x="321" y="0"/>
                  </a:moveTo>
                  <a:cubicBezTo>
                    <a:pt x="237" y="0"/>
                    <a:pt x="155" y="29"/>
                    <a:pt x="102" y="87"/>
                  </a:cubicBezTo>
                  <a:cubicBezTo>
                    <a:pt x="40" y="150"/>
                    <a:pt x="0" y="236"/>
                    <a:pt x="0" y="323"/>
                  </a:cubicBezTo>
                  <a:cubicBezTo>
                    <a:pt x="0" y="409"/>
                    <a:pt x="35" y="485"/>
                    <a:pt x="97" y="547"/>
                  </a:cubicBezTo>
                  <a:cubicBezTo>
                    <a:pt x="159" y="605"/>
                    <a:pt x="237" y="639"/>
                    <a:pt x="323" y="639"/>
                  </a:cubicBezTo>
                  <a:cubicBezTo>
                    <a:pt x="409" y="639"/>
                    <a:pt x="496" y="610"/>
                    <a:pt x="547" y="558"/>
                  </a:cubicBezTo>
                  <a:cubicBezTo>
                    <a:pt x="615" y="505"/>
                    <a:pt x="649" y="418"/>
                    <a:pt x="649" y="332"/>
                  </a:cubicBezTo>
                  <a:cubicBezTo>
                    <a:pt x="649" y="236"/>
                    <a:pt x="620" y="150"/>
                    <a:pt x="567" y="102"/>
                  </a:cubicBezTo>
                  <a:cubicBezTo>
                    <a:pt x="505" y="34"/>
                    <a:pt x="41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37" name="Google Shape;9037;p33"/>
            <p:cNvSpPr/>
            <p:nvPr/>
          </p:nvSpPr>
          <p:spPr>
            <a:xfrm>
              <a:off x="-4705400" y="3967000"/>
              <a:ext cx="16325" cy="16300"/>
            </a:xfrm>
            <a:custGeom>
              <a:avLst/>
              <a:gdLst/>
              <a:ahLst/>
              <a:cxnLst/>
              <a:rect l="l" t="t" r="r" b="b"/>
              <a:pathLst>
                <a:path w="653" h="652" extrusionOk="0">
                  <a:moveTo>
                    <a:pt x="326" y="0"/>
                  </a:moveTo>
                  <a:cubicBezTo>
                    <a:pt x="250" y="0"/>
                    <a:pt x="171" y="28"/>
                    <a:pt x="106" y="94"/>
                  </a:cubicBezTo>
                  <a:cubicBezTo>
                    <a:pt x="39" y="162"/>
                    <a:pt x="5" y="233"/>
                    <a:pt x="5" y="320"/>
                  </a:cubicBezTo>
                  <a:cubicBezTo>
                    <a:pt x="1" y="397"/>
                    <a:pt x="34" y="483"/>
                    <a:pt x="96" y="559"/>
                  </a:cubicBezTo>
                  <a:cubicBezTo>
                    <a:pt x="163" y="612"/>
                    <a:pt x="245" y="646"/>
                    <a:pt x="322" y="651"/>
                  </a:cubicBezTo>
                  <a:cubicBezTo>
                    <a:pt x="408" y="651"/>
                    <a:pt x="484" y="617"/>
                    <a:pt x="562" y="555"/>
                  </a:cubicBezTo>
                  <a:cubicBezTo>
                    <a:pt x="615" y="493"/>
                    <a:pt x="648" y="406"/>
                    <a:pt x="648" y="329"/>
                  </a:cubicBezTo>
                  <a:cubicBezTo>
                    <a:pt x="653" y="243"/>
                    <a:pt x="619" y="167"/>
                    <a:pt x="557" y="94"/>
                  </a:cubicBezTo>
                  <a:cubicBezTo>
                    <a:pt x="496" y="36"/>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38" name="Google Shape;9038;p33"/>
            <p:cNvSpPr/>
            <p:nvPr/>
          </p:nvSpPr>
          <p:spPr>
            <a:xfrm>
              <a:off x="-4673500" y="3999900"/>
              <a:ext cx="16200" cy="16125"/>
            </a:xfrm>
            <a:custGeom>
              <a:avLst/>
              <a:gdLst/>
              <a:ahLst/>
              <a:cxnLst/>
              <a:rect l="l" t="t" r="r" b="b"/>
              <a:pathLst>
                <a:path w="648" h="645" extrusionOk="0">
                  <a:moveTo>
                    <a:pt x="323" y="0"/>
                  </a:moveTo>
                  <a:cubicBezTo>
                    <a:pt x="240" y="0"/>
                    <a:pt x="160" y="27"/>
                    <a:pt x="111" y="78"/>
                  </a:cubicBezTo>
                  <a:cubicBezTo>
                    <a:pt x="49" y="146"/>
                    <a:pt x="1" y="232"/>
                    <a:pt x="1" y="319"/>
                  </a:cubicBezTo>
                  <a:cubicBezTo>
                    <a:pt x="1" y="405"/>
                    <a:pt x="43" y="492"/>
                    <a:pt x="96" y="545"/>
                  </a:cubicBezTo>
                  <a:cubicBezTo>
                    <a:pt x="149" y="611"/>
                    <a:pt x="236" y="640"/>
                    <a:pt x="322" y="645"/>
                  </a:cubicBezTo>
                  <a:cubicBezTo>
                    <a:pt x="418" y="645"/>
                    <a:pt x="495" y="616"/>
                    <a:pt x="557" y="549"/>
                  </a:cubicBezTo>
                  <a:cubicBezTo>
                    <a:pt x="614" y="487"/>
                    <a:pt x="648" y="414"/>
                    <a:pt x="648" y="328"/>
                  </a:cubicBezTo>
                  <a:cubicBezTo>
                    <a:pt x="648" y="242"/>
                    <a:pt x="619" y="155"/>
                    <a:pt x="567" y="98"/>
                  </a:cubicBezTo>
                  <a:cubicBezTo>
                    <a:pt x="505"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39" name="Google Shape;9039;p33"/>
            <p:cNvSpPr/>
            <p:nvPr/>
          </p:nvSpPr>
          <p:spPr>
            <a:xfrm>
              <a:off x="-5181600" y="3312750"/>
              <a:ext cx="16225" cy="16100"/>
            </a:xfrm>
            <a:custGeom>
              <a:avLst/>
              <a:gdLst/>
              <a:ahLst/>
              <a:cxnLst/>
              <a:rect l="l" t="t" r="r" b="b"/>
              <a:pathLst>
                <a:path w="649" h="644" extrusionOk="0">
                  <a:moveTo>
                    <a:pt x="328" y="0"/>
                  </a:moveTo>
                  <a:cubicBezTo>
                    <a:pt x="242" y="0"/>
                    <a:pt x="157" y="29"/>
                    <a:pt x="101" y="83"/>
                  </a:cubicBezTo>
                  <a:cubicBezTo>
                    <a:pt x="34" y="145"/>
                    <a:pt x="1" y="231"/>
                    <a:pt x="1" y="318"/>
                  </a:cubicBezTo>
                  <a:cubicBezTo>
                    <a:pt x="1" y="404"/>
                    <a:pt x="30" y="481"/>
                    <a:pt x="92" y="543"/>
                  </a:cubicBezTo>
                  <a:cubicBezTo>
                    <a:pt x="159" y="610"/>
                    <a:pt x="231" y="644"/>
                    <a:pt x="318" y="644"/>
                  </a:cubicBezTo>
                  <a:cubicBezTo>
                    <a:pt x="322" y="644"/>
                    <a:pt x="326" y="644"/>
                    <a:pt x="331" y="644"/>
                  </a:cubicBezTo>
                  <a:cubicBezTo>
                    <a:pt x="413" y="644"/>
                    <a:pt x="493" y="603"/>
                    <a:pt x="548" y="553"/>
                  </a:cubicBezTo>
                  <a:cubicBezTo>
                    <a:pt x="610" y="490"/>
                    <a:pt x="644" y="413"/>
                    <a:pt x="644" y="327"/>
                  </a:cubicBezTo>
                  <a:cubicBezTo>
                    <a:pt x="648" y="241"/>
                    <a:pt x="615" y="154"/>
                    <a:pt x="553" y="87"/>
                  </a:cubicBezTo>
                  <a:cubicBezTo>
                    <a:pt x="496" y="28"/>
                    <a:pt x="41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40" name="Google Shape;9040;p33"/>
            <p:cNvSpPr/>
            <p:nvPr/>
          </p:nvSpPr>
          <p:spPr>
            <a:xfrm>
              <a:off x="-5149800" y="3345575"/>
              <a:ext cx="16225" cy="16150"/>
            </a:xfrm>
            <a:custGeom>
              <a:avLst/>
              <a:gdLst/>
              <a:ahLst/>
              <a:cxnLst/>
              <a:rect l="l" t="t" r="r" b="b"/>
              <a:pathLst>
                <a:path w="649" h="646" extrusionOk="0">
                  <a:moveTo>
                    <a:pt x="333" y="0"/>
                  </a:moveTo>
                  <a:cubicBezTo>
                    <a:pt x="244" y="0"/>
                    <a:pt x="156" y="32"/>
                    <a:pt x="102" y="89"/>
                  </a:cubicBezTo>
                  <a:cubicBezTo>
                    <a:pt x="38" y="141"/>
                    <a:pt x="5" y="228"/>
                    <a:pt x="0" y="314"/>
                  </a:cubicBezTo>
                  <a:cubicBezTo>
                    <a:pt x="0" y="400"/>
                    <a:pt x="34" y="477"/>
                    <a:pt x="96" y="544"/>
                  </a:cubicBezTo>
                  <a:cubicBezTo>
                    <a:pt x="159" y="608"/>
                    <a:pt x="235" y="641"/>
                    <a:pt x="321" y="646"/>
                  </a:cubicBezTo>
                  <a:cubicBezTo>
                    <a:pt x="408" y="646"/>
                    <a:pt x="494" y="612"/>
                    <a:pt x="556" y="550"/>
                  </a:cubicBezTo>
                  <a:cubicBezTo>
                    <a:pt x="614" y="487"/>
                    <a:pt x="649" y="411"/>
                    <a:pt x="649" y="324"/>
                  </a:cubicBezTo>
                  <a:cubicBezTo>
                    <a:pt x="649" y="238"/>
                    <a:pt x="620" y="152"/>
                    <a:pt x="567" y="99"/>
                  </a:cubicBezTo>
                  <a:cubicBezTo>
                    <a:pt x="509" y="31"/>
                    <a:pt x="42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41" name="Google Shape;9041;p33"/>
            <p:cNvSpPr/>
            <p:nvPr/>
          </p:nvSpPr>
          <p:spPr>
            <a:xfrm>
              <a:off x="-5117900" y="3378375"/>
              <a:ext cx="16450" cy="16075"/>
            </a:xfrm>
            <a:custGeom>
              <a:avLst/>
              <a:gdLst/>
              <a:ahLst/>
              <a:cxnLst/>
              <a:rect l="l" t="t" r="r" b="b"/>
              <a:pathLst>
                <a:path w="658" h="643" extrusionOk="0">
                  <a:moveTo>
                    <a:pt x="333" y="0"/>
                  </a:moveTo>
                  <a:cubicBezTo>
                    <a:pt x="248" y="0"/>
                    <a:pt x="161" y="31"/>
                    <a:pt x="101" y="91"/>
                  </a:cubicBezTo>
                  <a:cubicBezTo>
                    <a:pt x="44" y="153"/>
                    <a:pt x="0" y="231"/>
                    <a:pt x="0" y="317"/>
                  </a:cubicBezTo>
                  <a:cubicBezTo>
                    <a:pt x="0" y="399"/>
                    <a:pt x="29" y="476"/>
                    <a:pt x="92" y="543"/>
                  </a:cubicBezTo>
                  <a:cubicBezTo>
                    <a:pt x="159" y="609"/>
                    <a:pt x="230" y="638"/>
                    <a:pt x="317" y="643"/>
                  </a:cubicBezTo>
                  <a:cubicBezTo>
                    <a:pt x="403" y="643"/>
                    <a:pt x="489" y="614"/>
                    <a:pt x="557" y="547"/>
                  </a:cubicBezTo>
                  <a:cubicBezTo>
                    <a:pt x="610" y="485"/>
                    <a:pt x="653" y="408"/>
                    <a:pt x="658" y="326"/>
                  </a:cubicBezTo>
                  <a:cubicBezTo>
                    <a:pt x="658" y="240"/>
                    <a:pt x="615" y="164"/>
                    <a:pt x="562" y="96"/>
                  </a:cubicBezTo>
                  <a:cubicBezTo>
                    <a:pt x="504" y="31"/>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42" name="Google Shape;9042;p33"/>
            <p:cNvSpPr/>
            <p:nvPr/>
          </p:nvSpPr>
          <p:spPr>
            <a:xfrm>
              <a:off x="-5085875" y="3411225"/>
              <a:ext cx="16200" cy="16000"/>
            </a:xfrm>
            <a:custGeom>
              <a:avLst/>
              <a:gdLst/>
              <a:ahLst/>
              <a:cxnLst/>
              <a:rect l="l" t="t" r="r" b="b"/>
              <a:pathLst>
                <a:path w="648" h="640" extrusionOk="0">
                  <a:moveTo>
                    <a:pt x="319" y="0"/>
                  </a:moveTo>
                  <a:cubicBezTo>
                    <a:pt x="235" y="0"/>
                    <a:pt x="150" y="29"/>
                    <a:pt x="92" y="88"/>
                  </a:cubicBezTo>
                  <a:cubicBezTo>
                    <a:pt x="39" y="150"/>
                    <a:pt x="5" y="227"/>
                    <a:pt x="5" y="313"/>
                  </a:cubicBezTo>
                  <a:cubicBezTo>
                    <a:pt x="1" y="400"/>
                    <a:pt x="34" y="476"/>
                    <a:pt x="87" y="553"/>
                  </a:cubicBezTo>
                  <a:cubicBezTo>
                    <a:pt x="149" y="606"/>
                    <a:pt x="236" y="639"/>
                    <a:pt x="322" y="639"/>
                  </a:cubicBezTo>
                  <a:cubicBezTo>
                    <a:pt x="327" y="639"/>
                    <a:pt x="332" y="640"/>
                    <a:pt x="338" y="640"/>
                  </a:cubicBezTo>
                  <a:cubicBezTo>
                    <a:pt x="418" y="640"/>
                    <a:pt x="489" y="607"/>
                    <a:pt x="548" y="548"/>
                  </a:cubicBezTo>
                  <a:cubicBezTo>
                    <a:pt x="614" y="480"/>
                    <a:pt x="648" y="409"/>
                    <a:pt x="648" y="323"/>
                  </a:cubicBezTo>
                  <a:cubicBezTo>
                    <a:pt x="648" y="236"/>
                    <a:pt x="619" y="159"/>
                    <a:pt x="557" y="92"/>
                  </a:cubicBezTo>
                  <a:cubicBezTo>
                    <a:pt x="496" y="31"/>
                    <a:pt x="407"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43" name="Google Shape;9043;p33"/>
            <p:cNvSpPr/>
            <p:nvPr/>
          </p:nvSpPr>
          <p:spPr>
            <a:xfrm>
              <a:off x="-5053975" y="3444050"/>
              <a:ext cx="16225" cy="15925"/>
            </a:xfrm>
            <a:custGeom>
              <a:avLst/>
              <a:gdLst/>
              <a:ahLst/>
              <a:cxnLst/>
              <a:rect l="l" t="t" r="r" b="b"/>
              <a:pathLst>
                <a:path w="649" h="637" extrusionOk="0">
                  <a:moveTo>
                    <a:pt x="321" y="0"/>
                  </a:moveTo>
                  <a:cubicBezTo>
                    <a:pt x="240" y="0"/>
                    <a:pt x="160" y="28"/>
                    <a:pt x="102" y="84"/>
                  </a:cubicBezTo>
                  <a:cubicBezTo>
                    <a:pt x="34" y="152"/>
                    <a:pt x="1" y="232"/>
                    <a:pt x="1" y="310"/>
                  </a:cubicBezTo>
                  <a:cubicBezTo>
                    <a:pt x="1" y="396"/>
                    <a:pt x="29" y="482"/>
                    <a:pt x="91" y="549"/>
                  </a:cubicBezTo>
                  <a:cubicBezTo>
                    <a:pt x="159" y="602"/>
                    <a:pt x="231" y="635"/>
                    <a:pt x="317" y="635"/>
                  </a:cubicBezTo>
                  <a:cubicBezTo>
                    <a:pt x="323" y="636"/>
                    <a:pt x="328" y="636"/>
                    <a:pt x="334" y="636"/>
                  </a:cubicBezTo>
                  <a:cubicBezTo>
                    <a:pt x="407" y="636"/>
                    <a:pt x="486" y="602"/>
                    <a:pt x="547" y="544"/>
                  </a:cubicBezTo>
                  <a:cubicBezTo>
                    <a:pt x="610" y="492"/>
                    <a:pt x="644" y="405"/>
                    <a:pt x="649" y="319"/>
                  </a:cubicBezTo>
                  <a:cubicBezTo>
                    <a:pt x="649" y="243"/>
                    <a:pt x="615" y="156"/>
                    <a:pt x="552" y="94"/>
                  </a:cubicBezTo>
                  <a:cubicBezTo>
                    <a:pt x="493" y="32"/>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44" name="Google Shape;9044;p33"/>
            <p:cNvSpPr/>
            <p:nvPr/>
          </p:nvSpPr>
          <p:spPr>
            <a:xfrm>
              <a:off x="-5022200" y="3476875"/>
              <a:ext cx="16250" cy="16175"/>
            </a:xfrm>
            <a:custGeom>
              <a:avLst/>
              <a:gdLst/>
              <a:ahLst/>
              <a:cxnLst/>
              <a:rect l="l" t="t" r="r" b="b"/>
              <a:pathLst>
                <a:path w="650" h="647" extrusionOk="0">
                  <a:moveTo>
                    <a:pt x="322" y="1"/>
                  </a:moveTo>
                  <a:cubicBezTo>
                    <a:pt x="238" y="1"/>
                    <a:pt x="156" y="32"/>
                    <a:pt x="102" y="95"/>
                  </a:cubicBezTo>
                  <a:cubicBezTo>
                    <a:pt x="40" y="148"/>
                    <a:pt x="7" y="234"/>
                    <a:pt x="1" y="321"/>
                  </a:cubicBezTo>
                  <a:cubicBezTo>
                    <a:pt x="1" y="393"/>
                    <a:pt x="35" y="484"/>
                    <a:pt x="97" y="546"/>
                  </a:cubicBezTo>
                  <a:cubicBezTo>
                    <a:pt x="160" y="613"/>
                    <a:pt x="237" y="647"/>
                    <a:pt x="323" y="647"/>
                  </a:cubicBezTo>
                  <a:cubicBezTo>
                    <a:pt x="410" y="647"/>
                    <a:pt x="481" y="618"/>
                    <a:pt x="558" y="551"/>
                  </a:cubicBezTo>
                  <a:cubicBezTo>
                    <a:pt x="616" y="489"/>
                    <a:pt x="649" y="403"/>
                    <a:pt x="649" y="330"/>
                  </a:cubicBezTo>
                  <a:cubicBezTo>
                    <a:pt x="649" y="244"/>
                    <a:pt x="620" y="157"/>
                    <a:pt x="558" y="100"/>
                  </a:cubicBezTo>
                  <a:cubicBezTo>
                    <a:pt x="497" y="34"/>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45" name="Google Shape;9045;p33"/>
            <p:cNvSpPr/>
            <p:nvPr/>
          </p:nvSpPr>
          <p:spPr>
            <a:xfrm>
              <a:off x="-4990375" y="3509775"/>
              <a:ext cx="16300" cy="16050"/>
            </a:xfrm>
            <a:custGeom>
              <a:avLst/>
              <a:gdLst/>
              <a:ahLst/>
              <a:cxnLst/>
              <a:rect l="l" t="t" r="r" b="b"/>
              <a:pathLst>
                <a:path w="652" h="642" extrusionOk="0">
                  <a:moveTo>
                    <a:pt x="334" y="0"/>
                  </a:moveTo>
                  <a:cubicBezTo>
                    <a:pt x="247" y="0"/>
                    <a:pt x="160" y="32"/>
                    <a:pt x="105" y="89"/>
                  </a:cubicBezTo>
                  <a:cubicBezTo>
                    <a:pt x="38" y="142"/>
                    <a:pt x="5" y="229"/>
                    <a:pt x="5" y="315"/>
                  </a:cubicBezTo>
                  <a:cubicBezTo>
                    <a:pt x="0" y="402"/>
                    <a:pt x="34" y="478"/>
                    <a:pt x="96" y="540"/>
                  </a:cubicBezTo>
                  <a:cubicBezTo>
                    <a:pt x="163" y="608"/>
                    <a:pt x="235" y="641"/>
                    <a:pt x="321" y="641"/>
                  </a:cubicBezTo>
                  <a:cubicBezTo>
                    <a:pt x="326" y="641"/>
                    <a:pt x="331" y="641"/>
                    <a:pt x="336" y="641"/>
                  </a:cubicBezTo>
                  <a:cubicBezTo>
                    <a:pt x="425" y="641"/>
                    <a:pt x="506" y="600"/>
                    <a:pt x="547" y="550"/>
                  </a:cubicBezTo>
                  <a:cubicBezTo>
                    <a:pt x="614" y="497"/>
                    <a:pt x="647" y="411"/>
                    <a:pt x="652" y="324"/>
                  </a:cubicBezTo>
                  <a:cubicBezTo>
                    <a:pt x="652" y="238"/>
                    <a:pt x="618" y="152"/>
                    <a:pt x="566" y="99"/>
                  </a:cubicBezTo>
                  <a:cubicBezTo>
                    <a:pt x="508" y="31"/>
                    <a:pt x="42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46" name="Google Shape;9046;p33"/>
            <p:cNvSpPr/>
            <p:nvPr/>
          </p:nvSpPr>
          <p:spPr>
            <a:xfrm>
              <a:off x="-4958500" y="3542550"/>
              <a:ext cx="16475" cy="16000"/>
            </a:xfrm>
            <a:custGeom>
              <a:avLst/>
              <a:gdLst/>
              <a:ahLst/>
              <a:cxnLst/>
              <a:rect l="l" t="t" r="r" b="b"/>
              <a:pathLst>
                <a:path w="659" h="640" extrusionOk="0">
                  <a:moveTo>
                    <a:pt x="328" y="1"/>
                  </a:moveTo>
                  <a:cubicBezTo>
                    <a:pt x="244" y="1"/>
                    <a:pt x="161" y="31"/>
                    <a:pt x="101" y="88"/>
                  </a:cubicBezTo>
                  <a:cubicBezTo>
                    <a:pt x="49" y="156"/>
                    <a:pt x="1" y="227"/>
                    <a:pt x="1" y="313"/>
                  </a:cubicBezTo>
                  <a:cubicBezTo>
                    <a:pt x="1" y="400"/>
                    <a:pt x="34" y="477"/>
                    <a:pt x="107" y="553"/>
                  </a:cubicBezTo>
                  <a:cubicBezTo>
                    <a:pt x="169" y="606"/>
                    <a:pt x="245" y="639"/>
                    <a:pt x="331" y="639"/>
                  </a:cubicBezTo>
                  <a:cubicBezTo>
                    <a:pt x="337" y="640"/>
                    <a:pt x="343" y="640"/>
                    <a:pt x="348" y="640"/>
                  </a:cubicBezTo>
                  <a:cubicBezTo>
                    <a:pt x="421" y="640"/>
                    <a:pt x="499" y="606"/>
                    <a:pt x="557" y="548"/>
                  </a:cubicBezTo>
                  <a:cubicBezTo>
                    <a:pt x="625" y="486"/>
                    <a:pt x="658" y="400"/>
                    <a:pt x="658" y="323"/>
                  </a:cubicBezTo>
                  <a:cubicBezTo>
                    <a:pt x="658" y="236"/>
                    <a:pt x="630" y="160"/>
                    <a:pt x="568" y="98"/>
                  </a:cubicBezTo>
                  <a:cubicBezTo>
                    <a:pt x="502" y="32"/>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47" name="Google Shape;9047;p33"/>
            <p:cNvSpPr/>
            <p:nvPr/>
          </p:nvSpPr>
          <p:spPr>
            <a:xfrm>
              <a:off x="-4926325" y="3575425"/>
              <a:ext cx="16200" cy="16000"/>
            </a:xfrm>
            <a:custGeom>
              <a:avLst/>
              <a:gdLst/>
              <a:ahLst/>
              <a:cxnLst/>
              <a:rect l="l" t="t" r="r" b="b"/>
              <a:pathLst>
                <a:path w="648" h="640" extrusionOk="0">
                  <a:moveTo>
                    <a:pt x="323" y="0"/>
                  </a:moveTo>
                  <a:cubicBezTo>
                    <a:pt x="241" y="0"/>
                    <a:pt x="159" y="29"/>
                    <a:pt x="100" y="88"/>
                  </a:cubicBezTo>
                  <a:cubicBezTo>
                    <a:pt x="34" y="141"/>
                    <a:pt x="0" y="222"/>
                    <a:pt x="0" y="309"/>
                  </a:cubicBezTo>
                  <a:cubicBezTo>
                    <a:pt x="0" y="395"/>
                    <a:pt x="29" y="471"/>
                    <a:pt x="91" y="548"/>
                  </a:cubicBezTo>
                  <a:cubicBezTo>
                    <a:pt x="158" y="606"/>
                    <a:pt x="230" y="639"/>
                    <a:pt x="317" y="639"/>
                  </a:cubicBezTo>
                  <a:cubicBezTo>
                    <a:pt x="393" y="639"/>
                    <a:pt x="479" y="610"/>
                    <a:pt x="547" y="544"/>
                  </a:cubicBezTo>
                  <a:cubicBezTo>
                    <a:pt x="609" y="482"/>
                    <a:pt x="643" y="404"/>
                    <a:pt x="643" y="318"/>
                  </a:cubicBezTo>
                  <a:cubicBezTo>
                    <a:pt x="647" y="232"/>
                    <a:pt x="605" y="145"/>
                    <a:pt x="552" y="92"/>
                  </a:cubicBezTo>
                  <a:cubicBezTo>
                    <a:pt x="493" y="31"/>
                    <a:pt x="408"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48" name="Google Shape;9048;p33"/>
            <p:cNvSpPr/>
            <p:nvPr/>
          </p:nvSpPr>
          <p:spPr>
            <a:xfrm>
              <a:off x="-4894550" y="3608225"/>
              <a:ext cx="16200" cy="15950"/>
            </a:xfrm>
            <a:custGeom>
              <a:avLst/>
              <a:gdLst/>
              <a:ahLst/>
              <a:cxnLst/>
              <a:rect l="l" t="t" r="r" b="b"/>
              <a:pathLst>
                <a:path w="648" h="638" extrusionOk="0">
                  <a:moveTo>
                    <a:pt x="321" y="1"/>
                  </a:moveTo>
                  <a:cubicBezTo>
                    <a:pt x="237" y="1"/>
                    <a:pt x="154" y="30"/>
                    <a:pt x="101" y="85"/>
                  </a:cubicBezTo>
                  <a:cubicBezTo>
                    <a:pt x="34" y="148"/>
                    <a:pt x="5" y="235"/>
                    <a:pt x="0" y="311"/>
                  </a:cubicBezTo>
                  <a:cubicBezTo>
                    <a:pt x="0" y="397"/>
                    <a:pt x="29" y="483"/>
                    <a:pt x="96" y="546"/>
                  </a:cubicBezTo>
                  <a:cubicBezTo>
                    <a:pt x="158" y="613"/>
                    <a:pt x="235" y="638"/>
                    <a:pt x="322" y="638"/>
                  </a:cubicBezTo>
                  <a:cubicBezTo>
                    <a:pt x="393" y="638"/>
                    <a:pt x="485" y="618"/>
                    <a:pt x="557" y="546"/>
                  </a:cubicBezTo>
                  <a:cubicBezTo>
                    <a:pt x="614" y="494"/>
                    <a:pt x="648" y="407"/>
                    <a:pt x="648" y="321"/>
                  </a:cubicBezTo>
                  <a:cubicBezTo>
                    <a:pt x="648" y="244"/>
                    <a:pt x="619" y="158"/>
                    <a:pt x="566" y="105"/>
                  </a:cubicBezTo>
                  <a:cubicBezTo>
                    <a:pt x="506" y="35"/>
                    <a:pt x="413"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49" name="Google Shape;9049;p33"/>
            <p:cNvSpPr/>
            <p:nvPr/>
          </p:nvSpPr>
          <p:spPr>
            <a:xfrm>
              <a:off x="-4862650" y="3641025"/>
              <a:ext cx="16225" cy="16250"/>
            </a:xfrm>
            <a:custGeom>
              <a:avLst/>
              <a:gdLst/>
              <a:ahLst/>
              <a:cxnLst/>
              <a:rect l="l" t="t" r="r" b="b"/>
              <a:pathLst>
                <a:path w="649" h="650" extrusionOk="0">
                  <a:moveTo>
                    <a:pt x="315" y="1"/>
                  </a:moveTo>
                  <a:cubicBezTo>
                    <a:pt x="232" y="1"/>
                    <a:pt x="151" y="29"/>
                    <a:pt x="102" y="83"/>
                  </a:cubicBezTo>
                  <a:cubicBezTo>
                    <a:pt x="34" y="146"/>
                    <a:pt x="0" y="232"/>
                    <a:pt x="0" y="318"/>
                  </a:cubicBezTo>
                  <a:cubicBezTo>
                    <a:pt x="0" y="395"/>
                    <a:pt x="29" y="482"/>
                    <a:pt x="91" y="549"/>
                  </a:cubicBezTo>
                  <a:cubicBezTo>
                    <a:pt x="159" y="602"/>
                    <a:pt x="231" y="650"/>
                    <a:pt x="317" y="650"/>
                  </a:cubicBezTo>
                  <a:cubicBezTo>
                    <a:pt x="403" y="650"/>
                    <a:pt x="490" y="606"/>
                    <a:pt x="556" y="544"/>
                  </a:cubicBezTo>
                  <a:cubicBezTo>
                    <a:pt x="609" y="491"/>
                    <a:pt x="643" y="405"/>
                    <a:pt x="643" y="327"/>
                  </a:cubicBezTo>
                  <a:cubicBezTo>
                    <a:pt x="649" y="241"/>
                    <a:pt x="614" y="155"/>
                    <a:pt x="562" y="103"/>
                  </a:cubicBezTo>
                  <a:cubicBezTo>
                    <a:pt x="502" y="35"/>
                    <a:pt x="407"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50" name="Google Shape;9050;p33"/>
            <p:cNvSpPr/>
            <p:nvPr/>
          </p:nvSpPr>
          <p:spPr>
            <a:xfrm>
              <a:off x="-4830875" y="3673750"/>
              <a:ext cx="16225" cy="16275"/>
            </a:xfrm>
            <a:custGeom>
              <a:avLst/>
              <a:gdLst/>
              <a:ahLst/>
              <a:cxnLst/>
              <a:rect l="l" t="t" r="r" b="b"/>
              <a:pathLst>
                <a:path w="649" h="651" extrusionOk="0">
                  <a:moveTo>
                    <a:pt x="329" y="0"/>
                  </a:moveTo>
                  <a:cubicBezTo>
                    <a:pt x="249" y="0"/>
                    <a:pt x="166" y="31"/>
                    <a:pt x="91" y="99"/>
                  </a:cubicBezTo>
                  <a:cubicBezTo>
                    <a:pt x="34" y="161"/>
                    <a:pt x="1" y="238"/>
                    <a:pt x="1" y="324"/>
                  </a:cubicBezTo>
                  <a:cubicBezTo>
                    <a:pt x="1" y="396"/>
                    <a:pt x="29" y="482"/>
                    <a:pt x="97" y="550"/>
                  </a:cubicBezTo>
                  <a:cubicBezTo>
                    <a:pt x="159" y="617"/>
                    <a:pt x="246" y="650"/>
                    <a:pt x="322" y="650"/>
                  </a:cubicBezTo>
                  <a:cubicBezTo>
                    <a:pt x="404" y="650"/>
                    <a:pt x="481" y="621"/>
                    <a:pt x="558" y="555"/>
                  </a:cubicBezTo>
                  <a:cubicBezTo>
                    <a:pt x="615" y="492"/>
                    <a:pt x="649" y="406"/>
                    <a:pt x="649" y="333"/>
                  </a:cubicBezTo>
                  <a:cubicBezTo>
                    <a:pt x="649" y="247"/>
                    <a:pt x="620" y="170"/>
                    <a:pt x="567" y="103"/>
                  </a:cubicBezTo>
                  <a:cubicBezTo>
                    <a:pt x="500" y="36"/>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51" name="Google Shape;9051;p33"/>
            <p:cNvSpPr/>
            <p:nvPr/>
          </p:nvSpPr>
          <p:spPr>
            <a:xfrm>
              <a:off x="-4798725" y="3706700"/>
              <a:ext cx="16200" cy="16075"/>
            </a:xfrm>
            <a:custGeom>
              <a:avLst/>
              <a:gdLst/>
              <a:ahLst/>
              <a:cxnLst/>
              <a:rect l="l" t="t" r="r" b="b"/>
              <a:pathLst>
                <a:path w="648" h="643" extrusionOk="0">
                  <a:moveTo>
                    <a:pt x="323" y="1"/>
                  </a:moveTo>
                  <a:cubicBezTo>
                    <a:pt x="239" y="1"/>
                    <a:pt x="152" y="30"/>
                    <a:pt x="87" y="90"/>
                  </a:cubicBezTo>
                  <a:cubicBezTo>
                    <a:pt x="34" y="143"/>
                    <a:pt x="1" y="229"/>
                    <a:pt x="1" y="315"/>
                  </a:cubicBezTo>
                  <a:cubicBezTo>
                    <a:pt x="1" y="402"/>
                    <a:pt x="30" y="488"/>
                    <a:pt x="82" y="541"/>
                  </a:cubicBezTo>
                  <a:cubicBezTo>
                    <a:pt x="145" y="608"/>
                    <a:pt x="231" y="643"/>
                    <a:pt x="317" y="643"/>
                  </a:cubicBezTo>
                  <a:cubicBezTo>
                    <a:pt x="323" y="643"/>
                    <a:pt x="328" y="643"/>
                    <a:pt x="333" y="643"/>
                  </a:cubicBezTo>
                  <a:cubicBezTo>
                    <a:pt x="413" y="643"/>
                    <a:pt x="485" y="610"/>
                    <a:pt x="548" y="550"/>
                  </a:cubicBezTo>
                  <a:cubicBezTo>
                    <a:pt x="601" y="499"/>
                    <a:pt x="643" y="412"/>
                    <a:pt x="648" y="326"/>
                  </a:cubicBezTo>
                  <a:cubicBezTo>
                    <a:pt x="648" y="240"/>
                    <a:pt x="605" y="153"/>
                    <a:pt x="552" y="96"/>
                  </a:cubicBezTo>
                  <a:cubicBezTo>
                    <a:pt x="498" y="33"/>
                    <a:pt x="41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52" name="Google Shape;9052;p33"/>
            <p:cNvSpPr/>
            <p:nvPr/>
          </p:nvSpPr>
          <p:spPr>
            <a:xfrm>
              <a:off x="-4766950" y="3739625"/>
              <a:ext cx="16250" cy="16000"/>
            </a:xfrm>
            <a:custGeom>
              <a:avLst/>
              <a:gdLst/>
              <a:ahLst/>
              <a:cxnLst/>
              <a:rect l="l" t="t" r="r" b="b"/>
              <a:pathLst>
                <a:path w="650" h="640" extrusionOk="0">
                  <a:moveTo>
                    <a:pt x="321" y="0"/>
                  </a:moveTo>
                  <a:cubicBezTo>
                    <a:pt x="241" y="0"/>
                    <a:pt x="161" y="29"/>
                    <a:pt x="102" y="88"/>
                  </a:cubicBezTo>
                  <a:cubicBezTo>
                    <a:pt x="39" y="150"/>
                    <a:pt x="6" y="223"/>
                    <a:pt x="1" y="309"/>
                  </a:cubicBezTo>
                  <a:cubicBezTo>
                    <a:pt x="1" y="395"/>
                    <a:pt x="34" y="482"/>
                    <a:pt x="97" y="539"/>
                  </a:cubicBezTo>
                  <a:cubicBezTo>
                    <a:pt x="150" y="601"/>
                    <a:pt x="236" y="635"/>
                    <a:pt x="322" y="639"/>
                  </a:cubicBezTo>
                  <a:cubicBezTo>
                    <a:pt x="409" y="639"/>
                    <a:pt x="495" y="606"/>
                    <a:pt x="548" y="544"/>
                  </a:cubicBezTo>
                  <a:cubicBezTo>
                    <a:pt x="615" y="491"/>
                    <a:pt x="649" y="404"/>
                    <a:pt x="649" y="318"/>
                  </a:cubicBezTo>
                  <a:cubicBezTo>
                    <a:pt x="649" y="247"/>
                    <a:pt x="620" y="155"/>
                    <a:pt x="553" y="92"/>
                  </a:cubicBezTo>
                  <a:cubicBezTo>
                    <a:pt x="489" y="31"/>
                    <a:pt x="40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53" name="Google Shape;9053;p33"/>
            <p:cNvSpPr/>
            <p:nvPr/>
          </p:nvSpPr>
          <p:spPr>
            <a:xfrm>
              <a:off x="-4735150" y="3772400"/>
              <a:ext cx="16350" cy="16200"/>
            </a:xfrm>
            <a:custGeom>
              <a:avLst/>
              <a:gdLst/>
              <a:ahLst/>
              <a:cxnLst/>
              <a:rect l="l" t="t" r="r" b="b"/>
              <a:pathLst>
                <a:path w="654" h="648" extrusionOk="0">
                  <a:moveTo>
                    <a:pt x="331" y="0"/>
                  </a:moveTo>
                  <a:cubicBezTo>
                    <a:pt x="246" y="0"/>
                    <a:pt x="158" y="32"/>
                    <a:pt x="91" y="96"/>
                  </a:cubicBezTo>
                  <a:cubicBezTo>
                    <a:pt x="39" y="149"/>
                    <a:pt x="5" y="236"/>
                    <a:pt x="5" y="322"/>
                  </a:cubicBezTo>
                  <a:cubicBezTo>
                    <a:pt x="0" y="398"/>
                    <a:pt x="34" y="484"/>
                    <a:pt x="97" y="548"/>
                  </a:cubicBezTo>
                  <a:cubicBezTo>
                    <a:pt x="164" y="615"/>
                    <a:pt x="235" y="648"/>
                    <a:pt x="321" y="648"/>
                  </a:cubicBezTo>
                  <a:cubicBezTo>
                    <a:pt x="408" y="648"/>
                    <a:pt x="485" y="610"/>
                    <a:pt x="547" y="552"/>
                  </a:cubicBezTo>
                  <a:cubicBezTo>
                    <a:pt x="615" y="490"/>
                    <a:pt x="648" y="418"/>
                    <a:pt x="648" y="331"/>
                  </a:cubicBezTo>
                  <a:cubicBezTo>
                    <a:pt x="653" y="245"/>
                    <a:pt x="620" y="159"/>
                    <a:pt x="558" y="92"/>
                  </a:cubicBezTo>
                  <a:cubicBezTo>
                    <a:pt x="500" y="32"/>
                    <a:pt x="417"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54" name="Google Shape;9054;p33"/>
            <p:cNvSpPr/>
            <p:nvPr/>
          </p:nvSpPr>
          <p:spPr>
            <a:xfrm>
              <a:off x="-4703225" y="3805225"/>
              <a:ext cx="16200" cy="16150"/>
            </a:xfrm>
            <a:custGeom>
              <a:avLst/>
              <a:gdLst/>
              <a:ahLst/>
              <a:cxnLst/>
              <a:rect l="l" t="t" r="r" b="b"/>
              <a:pathLst>
                <a:path w="648" h="646" extrusionOk="0">
                  <a:moveTo>
                    <a:pt x="332" y="1"/>
                  </a:moveTo>
                  <a:cubicBezTo>
                    <a:pt x="253" y="1"/>
                    <a:pt x="171" y="32"/>
                    <a:pt x="100" y="93"/>
                  </a:cubicBezTo>
                  <a:cubicBezTo>
                    <a:pt x="38" y="146"/>
                    <a:pt x="0" y="232"/>
                    <a:pt x="0" y="318"/>
                  </a:cubicBezTo>
                  <a:cubicBezTo>
                    <a:pt x="0" y="405"/>
                    <a:pt x="34" y="482"/>
                    <a:pt x="96" y="549"/>
                  </a:cubicBezTo>
                  <a:cubicBezTo>
                    <a:pt x="158" y="611"/>
                    <a:pt x="235" y="645"/>
                    <a:pt x="321" y="645"/>
                  </a:cubicBezTo>
                  <a:cubicBezTo>
                    <a:pt x="326" y="646"/>
                    <a:pt x="331" y="646"/>
                    <a:pt x="337" y="646"/>
                  </a:cubicBezTo>
                  <a:cubicBezTo>
                    <a:pt x="414" y="646"/>
                    <a:pt x="497" y="613"/>
                    <a:pt x="547" y="553"/>
                  </a:cubicBezTo>
                  <a:cubicBezTo>
                    <a:pt x="609" y="491"/>
                    <a:pt x="647" y="415"/>
                    <a:pt x="647" y="329"/>
                  </a:cubicBezTo>
                  <a:cubicBezTo>
                    <a:pt x="647" y="242"/>
                    <a:pt x="619" y="156"/>
                    <a:pt x="552" y="103"/>
                  </a:cubicBezTo>
                  <a:cubicBezTo>
                    <a:pt x="493" y="34"/>
                    <a:pt x="41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55" name="Google Shape;9055;p33"/>
            <p:cNvSpPr/>
            <p:nvPr/>
          </p:nvSpPr>
          <p:spPr>
            <a:xfrm>
              <a:off x="-4671450" y="3838075"/>
              <a:ext cx="16325" cy="16150"/>
            </a:xfrm>
            <a:custGeom>
              <a:avLst/>
              <a:gdLst/>
              <a:ahLst/>
              <a:cxnLst/>
              <a:rect l="l" t="t" r="r" b="b"/>
              <a:pathLst>
                <a:path w="653" h="646" extrusionOk="0">
                  <a:moveTo>
                    <a:pt x="321" y="1"/>
                  </a:moveTo>
                  <a:cubicBezTo>
                    <a:pt x="239" y="1"/>
                    <a:pt x="162" y="28"/>
                    <a:pt x="116" y="80"/>
                  </a:cubicBezTo>
                  <a:cubicBezTo>
                    <a:pt x="48" y="147"/>
                    <a:pt x="5" y="233"/>
                    <a:pt x="5" y="315"/>
                  </a:cubicBezTo>
                  <a:cubicBezTo>
                    <a:pt x="0" y="401"/>
                    <a:pt x="43" y="487"/>
                    <a:pt x="96" y="535"/>
                  </a:cubicBezTo>
                  <a:cubicBezTo>
                    <a:pt x="149" y="598"/>
                    <a:pt x="235" y="641"/>
                    <a:pt x="322" y="645"/>
                  </a:cubicBezTo>
                  <a:cubicBezTo>
                    <a:pt x="408" y="645"/>
                    <a:pt x="494" y="616"/>
                    <a:pt x="561" y="550"/>
                  </a:cubicBezTo>
                  <a:cubicBezTo>
                    <a:pt x="614" y="487"/>
                    <a:pt x="648" y="410"/>
                    <a:pt x="648" y="324"/>
                  </a:cubicBezTo>
                  <a:cubicBezTo>
                    <a:pt x="652" y="242"/>
                    <a:pt x="619" y="151"/>
                    <a:pt x="566" y="98"/>
                  </a:cubicBezTo>
                  <a:cubicBezTo>
                    <a:pt x="499"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56" name="Google Shape;9056;p33"/>
            <p:cNvSpPr/>
            <p:nvPr/>
          </p:nvSpPr>
          <p:spPr>
            <a:xfrm>
              <a:off x="-4639550" y="3870975"/>
              <a:ext cx="16450" cy="16000"/>
            </a:xfrm>
            <a:custGeom>
              <a:avLst/>
              <a:gdLst/>
              <a:ahLst/>
              <a:cxnLst/>
              <a:rect l="l" t="t" r="r" b="b"/>
              <a:pathLst>
                <a:path w="658" h="640" extrusionOk="0">
                  <a:moveTo>
                    <a:pt x="324" y="0"/>
                  </a:moveTo>
                  <a:cubicBezTo>
                    <a:pt x="242" y="0"/>
                    <a:pt x="160" y="29"/>
                    <a:pt x="102" y="88"/>
                  </a:cubicBezTo>
                  <a:cubicBezTo>
                    <a:pt x="44" y="150"/>
                    <a:pt x="0" y="226"/>
                    <a:pt x="0" y="313"/>
                  </a:cubicBezTo>
                  <a:cubicBezTo>
                    <a:pt x="0" y="399"/>
                    <a:pt x="38" y="476"/>
                    <a:pt x="106" y="553"/>
                  </a:cubicBezTo>
                  <a:cubicBezTo>
                    <a:pt x="168" y="606"/>
                    <a:pt x="246" y="640"/>
                    <a:pt x="332" y="640"/>
                  </a:cubicBezTo>
                  <a:cubicBezTo>
                    <a:pt x="403" y="640"/>
                    <a:pt x="490" y="611"/>
                    <a:pt x="556" y="543"/>
                  </a:cubicBezTo>
                  <a:cubicBezTo>
                    <a:pt x="624" y="481"/>
                    <a:pt x="658" y="409"/>
                    <a:pt x="658" y="323"/>
                  </a:cubicBezTo>
                  <a:cubicBezTo>
                    <a:pt x="658" y="237"/>
                    <a:pt x="629" y="159"/>
                    <a:pt x="562" y="93"/>
                  </a:cubicBezTo>
                  <a:cubicBezTo>
                    <a:pt x="498" y="31"/>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57" name="Google Shape;9057;p33"/>
            <p:cNvSpPr/>
            <p:nvPr/>
          </p:nvSpPr>
          <p:spPr>
            <a:xfrm>
              <a:off x="-4607525" y="3903775"/>
              <a:ext cx="16325" cy="15950"/>
            </a:xfrm>
            <a:custGeom>
              <a:avLst/>
              <a:gdLst/>
              <a:ahLst/>
              <a:cxnLst/>
              <a:rect l="l" t="t" r="r" b="b"/>
              <a:pathLst>
                <a:path w="653" h="638" extrusionOk="0">
                  <a:moveTo>
                    <a:pt x="330" y="0"/>
                  </a:moveTo>
                  <a:cubicBezTo>
                    <a:pt x="245" y="0"/>
                    <a:pt x="157" y="29"/>
                    <a:pt x="92" y="85"/>
                  </a:cubicBezTo>
                  <a:cubicBezTo>
                    <a:pt x="39" y="147"/>
                    <a:pt x="5" y="225"/>
                    <a:pt x="5" y="311"/>
                  </a:cubicBezTo>
                  <a:cubicBezTo>
                    <a:pt x="1" y="397"/>
                    <a:pt x="34" y="484"/>
                    <a:pt x="87" y="537"/>
                  </a:cubicBezTo>
                  <a:cubicBezTo>
                    <a:pt x="149" y="603"/>
                    <a:pt x="236" y="637"/>
                    <a:pt x="322" y="637"/>
                  </a:cubicBezTo>
                  <a:cubicBezTo>
                    <a:pt x="327" y="637"/>
                    <a:pt x="333" y="637"/>
                    <a:pt x="338" y="637"/>
                  </a:cubicBezTo>
                  <a:cubicBezTo>
                    <a:pt x="418" y="637"/>
                    <a:pt x="489" y="604"/>
                    <a:pt x="552" y="546"/>
                  </a:cubicBezTo>
                  <a:cubicBezTo>
                    <a:pt x="615" y="493"/>
                    <a:pt x="648" y="407"/>
                    <a:pt x="648" y="320"/>
                  </a:cubicBezTo>
                  <a:cubicBezTo>
                    <a:pt x="653" y="234"/>
                    <a:pt x="619" y="158"/>
                    <a:pt x="557" y="94"/>
                  </a:cubicBezTo>
                  <a:cubicBezTo>
                    <a:pt x="503" y="31"/>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58" name="Google Shape;9058;p33"/>
            <p:cNvSpPr/>
            <p:nvPr/>
          </p:nvSpPr>
          <p:spPr>
            <a:xfrm>
              <a:off x="-4575625" y="3936725"/>
              <a:ext cx="7100" cy="15750"/>
            </a:xfrm>
            <a:custGeom>
              <a:avLst/>
              <a:gdLst/>
              <a:ahLst/>
              <a:cxnLst/>
              <a:rect l="l" t="t" r="r" b="b"/>
              <a:pathLst>
                <a:path w="284" h="630" extrusionOk="0">
                  <a:moveTo>
                    <a:pt x="284" y="1"/>
                  </a:moveTo>
                  <a:lnTo>
                    <a:pt x="284" y="1"/>
                  </a:lnTo>
                  <a:cubicBezTo>
                    <a:pt x="216" y="10"/>
                    <a:pt x="149" y="39"/>
                    <a:pt x="101" y="91"/>
                  </a:cubicBezTo>
                  <a:cubicBezTo>
                    <a:pt x="34" y="144"/>
                    <a:pt x="1" y="231"/>
                    <a:pt x="1" y="317"/>
                  </a:cubicBezTo>
                  <a:cubicBezTo>
                    <a:pt x="1" y="404"/>
                    <a:pt x="30" y="475"/>
                    <a:pt x="96" y="543"/>
                  </a:cubicBezTo>
                  <a:cubicBezTo>
                    <a:pt x="140" y="585"/>
                    <a:pt x="207" y="619"/>
                    <a:pt x="274" y="629"/>
                  </a:cubicBezTo>
                  <a:lnTo>
                    <a:pt x="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59" name="Google Shape;9059;p33"/>
            <p:cNvSpPr/>
            <p:nvPr/>
          </p:nvSpPr>
          <p:spPr>
            <a:xfrm>
              <a:off x="-5020150" y="3315050"/>
              <a:ext cx="16350" cy="16225"/>
            </a:xfrm>
            <a:custGeom>
              <a:avLst/>
              <a:gdLst/>
              <a:ahLst/>
              <a:cxnLst/>
              <a:rect l="l" t="t" r="r" b="b"/>
              <a:pathLst>
                <a:path w="654" h="649" extrusionOk="0">
                  <a:moveTo>
                    <a:pt x="335" y="0"/>
                  </a:moveTo>
                  <a:cubicBezTo>
                    <a:pt x="251" y="0"/>
                    <a:pt x="163" y="31"/>
                    <a:pt x="91" y="96"/>
                  </a:cubicBezTo>
                  <a:cubicBezTo>
                    <a:pt x="40" y="159"/>
                    <a:pt x="5" y="235"/>
                    <a:pt x="5" y="321"/>
                  </a:cubicBezTo>
                  <a:cubicBezTo>
                    <a:pt x="1" y="394"/>
                    <a:pt x="34" y="470"/>
                    <a:pt x="97" y="547"/>
                  </a:cubicBezTo>
                  <a:cubicBezTo>
                    <a:pt x="164" y="614"/>
                    <a:pt x="235" y="648"/>
                    <a:pt x="322" y="648"/>
                  </a:cubicBezTo>
                  <a:cubicBezTo>
                    <a:pt x="408" y="648"/>
                    <a:pt x="494" y="620"/>
                    <a:pt x="547" y="552"/>
                  </a:cubicBezTo>
                  <a:cubicBezTo>
                    <a:pt x="615" y="489"/>
                    <a:pt x="649" y="418"/>
                    <a:pt x="649" y="332"/>
                  </a:cubicBezTo>
                  <a:cubicBezTo>
                    <a:pt x="653" y="245"/>
                    <a:pt x="620" y="159"/>
                    <a:pt x="558" y="91"/>
                  </a:cubicBezTo>
                  <a:cubicBezTo>
                    <a:pt x="500" y="31"/>
                    <a:pt x="420"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60" name="Google Shape;9060;p33"/>
            <p:cNvSpPr/>
            <p:nvPr/>
          </p:nvSpPr>
          <p:spPr>
            <a:xfrm>
              <a:off x="-4988225" y="3347975"/>
              <a:ext cx="16200" cy="16025"/>
            </a:xfrm>
            <a:custGeom>
              <a:avLst/>
              <a:gdLst/>
              <a:ahLst/>
              <a:cxnLst/>
              <a:rect l="l" t="t" r="r" b="b"/>
              <a:pathLst>
                <a:path w="648" h="641" extrusionOk="0">
                  <a:moveTo>
                    <a:pt x="330" y="0"/>
                  </a:moveTo>
                  <a:cubicBezTo>
                    <a:pt x="242" y="0"/>
                    <a:pt x="156" y="31"/>
                    <a:pt x="101" y="89"/>
                  </a:cubicBezTo>
                  <a:cubicBezTo>
                    <a:pt x="39" y="142"/>
                    <a:pt x="1" y="228"/>
                    <a:pt x="1" y="315"/>
                  </a:cubicBezTo>
                  <a:cubicBezTo>
                    <a:pt x="1" y="401"/>
                    <a:pt x="34" y="477"/>
                    <a:pt x="96" y="540"/>
                  </a:cubicBezTo>
                  <a:cubicBezTo>
                    <a:pt x="158" y="607"/>
                    <a:pt x="235" y="641"/>
                    <a:pt x="322" y="641"/>
                  </a:cubicBezTo>
                  <a:cubicBezTo>
                    <a:pt x="408" y="641"/>
                    <a:pt x="494" y="612"/>
                    <a:pt x="557" y="550"/>
                  </a:cubicBezTo>
                  <a:cubicBezTo>
                    <a:pt x="614" y="483"/>
                    <a:pt x="648" y="410"/>
                    <a:pt x="648" y="324"/>
                  </a:cubicBezTo>
                  <a:cubicBezTo>
                    <a:pt x="648" y="238"/>
                    <a:pt x="619" y="151"/>
                    <a:pt x="566" y="98"/>
                  </a:cubicBezTo>
                  <a:cubicBezTo>
                    <a:pt x="506" y="31"/>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61" name="Google Shape;9061;p33"/>
            <p:cNvSpPr/>
            <p:nvPr/>
          </p:nvSpPr>
          <p:spPr>
            <a:xfrm>
              <a:off x="-4956450" y="3380750"/>
              <a:ext cx="16325" cy="16025"/>
            </a:xfrm>
            <a:custGeom>
              <a:avLst/>
              <a:gdLst/>
              <a:ahLst/>
              <a:cxnLst/>
              <a:rect l="l" t="t" r="r" b="b"/>
              <a:pathLst>
                <a:path w="653" h="641" extrusionOk="0">
                  <a:moveTo>
                    <a:pt x="329" y="0"/>
                  </a:moveTo>
                  <a:cubicBezTo>
                    <a:pt x="243" y="0"/>
                    <a:pt x="158" y="30"/>
                    <a:pt x="106" y="87"/>
                  </a:cubicBezTo>
                  <a:cubicBezTo>
                    <a:pt x="48" y="140"/>
                    <a:pt x="5" y="227"/>
                    <a:pt x="5" y="313"/>
                  </a:cubicBezTo>
                  <a:cubicBezTo>
                    <a:pt x="1" y="399"/>
                    <a:pt x="34" y="476"/>
                    <a:pt x="106" y="554"/>
                  </a:cubicBezTo>
                  <a:cubicBezTo>
                    <a:pt x="158" y="605"/>
                    <a:pt x="245" y="640"/>
                    <a:pt x="322" y="640"/>
                  </a:cubicBezTo>
                  <a:cubicBezTo>
                    <a:pt x="327" y="640"/>
                    <a:pt x="333" y="640"/>
                    <a:pt x="338" y="640"/>
                  </a:cubicBezTo>
                  <a:cubicBezTo>
                    <a:pt x="419" y="640"/>
                    <a:pt x="499" y="607"/>
                    <a:pt x="562" y="548"/>
                  </a:cubicBezTo>
                  <a:cubicBezTo>
                    <a:pt x="614" y="496"/>
                    <a:pt x="648" y="410"/>
                    <a:pt x="648" y="323"/>
                  </a:cubicBezTo>
                  <a:cubicBezTo>
                    <a:pt x="652" y="237"/>
                    <a:pt x="619" y="151"/>
                    <a:pt x="566" y="98"/>
                  </a:cubicBezTo>
                  <a:cubicBezTo>
                    <a:pt x="508" y="32"/>
                    <a:pt x="418"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62" name="Google Shape;9062;p33"/>
            <p:cNvSpPr/>
            <p:nvPr/>
          </p:nvSpPr>
          <p:spPr>
            <a:xfrm>
              <a:off x="-4924325" y="3413600"/>
              <a:ext cx="16250" cy="16000"/>
            </a:xfrm>
            <a:custGeom>
              <a:avLst/>
              <a:gdLst/>
              <a:ahLst/>
              <a:cxnLst/>
              <a:rect l="l" t="t" r="r" b="b"/>
              <a:pathLst>
                <a:path w="650" h="640" extrusionOk="0">
                  <a:moveTo>
                    <a:pt x="324" y="1"/>
                  </a:moveTo>
                  <a:cubicBezTo>
                    <a:pt x="240" y="1"/>
                    <a:pt x="156" y="29"/>
                    <a:pt x="93" y="88"/>
                  </a:cubicBezTo>
                  <a:cubicBezTo>
                    <a:pt x="35" y="150"/>
                    <a:pt x="7" y="223"/>
                    <a:pt x="1" y="309"/>
                  </a:cubicBezTo>
                  <a:cubicBezTo>
                    <a:pt x="1" y="396"/>
                    <a:pt x="30" y="482"/>
                    <a:pt x="87" y="540"/>
                  </a:cubicBezTo>
                  <a:cubicBezTo>
                    <a:pt x="150" y="602"/>
                    <a:pt x="237" y="640"/>
                    <a:pt x="323" y="640"/>
                  </a:cubicBezTo>
                  <a:cubicBezTo>
                    <a:pt x="410" y="640"/>
                    <a:pt x="486" y="606"/>
                    <a:pt x="548" y="544"/>
                  </a:cubicBezTo>
                  <a:cubicBezTo>
                    <a:pt x="616" y="491"/>
                    <a:pt x="649" y="405"/>
                    <a:pt x="649" y="319"/>
                  </a:cubicBezTo>
                  <a:cubicBezTo>
                    <a:pt x="649" y="232"/>
                    <a:pt x="620" y="161"/>
                    <a:pt x="554" y="93"/>
                  </a:cubicBezTo>
                  <a:cubicBezTo>
                    <a:pt x="495" y="32"/>
                    <a:pt x="410"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63" name="Google Shape;9063;p33"/>
            <p:cNvSpPr/>
            <p:nvPr/>
          </p:nvSpPr>
          <p:spPr>
            <a:xfrm>
              <a:off x="-4892400" y="3446500"/>
              <a:ext cx="16200" cy="15875"/>
            </a:xfrm>
            <a:custGeom>
              <a:avLst/>
              <a:gdLst/>
              <a:ahLst/>
              <a:cxnLst/>
              <a:rect l="l" t="t" r="r" b="b"/>
              <a:pathLst>
                <a:path w="648" h="635" extrusionOk="0">
                  <a:moveTo>
                    <a:pt x="322" y="0"/>
                  </a:moveTo>
                  <a:cubicBezTo>
                    <a:pt x="235" y="0"/>
                    <a:pt x="150" y="29"/>
                    <a:pt x="101" y="83"/>
                  </a:cubicBezTo>
                  <a:cubicBezTo>
                    <a:pt x="34" y="145"/>
                    <a:pt x="1" y="221"/>
                    <a:pt x="1" y="307"/>
                  </a:cubicBezTo>
                  <a:cubicBezTo>
                    <a:pt x="1" y="394"/>
                    <a:pt x="30" y="480"/>
                    <a:pt x="92" y="543"/>
                  </a:cubicBezTo>
                  <a:cubicBezTo>
                    <a:pt x="145" y="601"/>
                    <a:pt x="231" y="634"/>
                    <a:pt x="317" y="634"/>
                  </a:cubicBezTo>
                  <a:cubicBezTo>
                    <a:pt x="404" y="634"/>
                    <a:pt x="490" y="605"/>
                    <a:pt x="548" y="543"/>
                  </a:cubicBezTo>
                  <a:cubicBezTo>
                    <a:pt x="610" y="486"/>
                    <a:pt x="643" y="404"/>
                    <a:pt x="643" y="318"/>
                  </a:cubicBezTo>
                  <a:cubicBezTo>
                    <a:pt x="648" y="240"/>
                    <a:pt x="615" y="154"/>
                    <a:pt x="552" y="87"/>
                  </a:cubicBezTo>
                  <a:cubicBezTo>
                    <a:pt x="495" y="28"/>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64" name="Google Shape;9064;p33"/>
            <p:cNvSpPr/>
            <p:nvPr/>
          </p:nvSpPr>
          <p:spPr>
            <a:xfrm>
              <a:off x="-4860600" y="3479225"/>
              <a:ext cx="16200" cy="16250"/>
            </a:xfrm>
            <a:custGeom>
              <a:avLst/>
              <a:gdLst/>
              <a:ahLst/>
              <a:cxnLst/>
              <a:rect l="l" t="t" r="r" b="b"/>
              <a:pathLst>
                <a:path w="648" h="650" extrusionOk="0">
                  <a:moveTo>
                    <a:pt x="317" y="0"/>
                  </a:moveTo>
                  <a:cubicBezTo>
                    <a:pt x="233" y="0"/>
                    <a:pt x="153" y="28"/>
                    <a:pt x="100" y="83"/>
                  </a:cubicBezTo>
                  <a:cubicBezTo>
                    <a:pt x="33" y="145"/>
                    <a:pt x="0" y="231"/>
                    <a:pt x="0" y="318"/>
                  </a:cubicBezTo>
                  <a:cubicBezTo>
                    <a:pt x="0" y="404"/>
                    <a:pt x="29" y="481"/>
                    <a:pt x="96" y="548"/>
                  </a:cubicBezTo>
                  <a:cubicBezTo>
                    <a:pt x="149" y="601"/>
                    <a:pt x="235" y="645"/>
                    <a:pt x="321" y="649"/>
                  </a:cubicBezTo>
                  <a:cubicBezTo>
                    <a:pt x="403" y="649"/>
                    <a:pt x="489" y="606"/>
                    <a:pt x="547" y="553"/>
                  </a:cubicBezTo>
                  <a:cubicBezTo>
                    <a:pt x="614" y="490"/>
                    <a:pt x="647" y="414"/>
                    <a:pt x="647" y="328"/>
                  </a:cubicBezTo>
                  <a:cubicBezTo>
                    <a:pt x="647" y="242"/>
                    <a:pt x="618" y="155"/>
                    <a:pt x="567" y="102"/>
                  </a:cubicBezTo>
                  <a:cubicBezTo>
                    <a:pt x="503" y="34"/>
                    <a:pt x="408"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65" name="Google Shape;9065;p33"/>
            <p:cNvSpPr/>
            <p:nvPr/>
          </p:nvSpPr>
          <p:spPr>
            <a:xfrm>
              <a:off x="-4828825" y="3512125"/>
              <a:ext cx="16350" cy="16075"/>
            </a:xfrm>
            <a:custGeom>
              <a:avLst/>
              <a:gdLst/>
              <a:ahLst/>
              <a:cxnLst/>
              <a:rect l="l" t="t" r="r" b="b"/>
              <a:pathLst>
                <a:path w="654" h="643" extrusionOk="0">
                  <a:moveTo>
                    <a:pt x="332" y="0"/>
                  </a:moveTo>
                  <a:cubicBezTo>
                    <a:pt x="244" y="0"/>
                    <a:pt x="156" y="31"/>
                    <a:pt x="102" y="91"/>
                  </a:cubicBezTo>
                  <a:cubicBezTo>
                    <a:pt x="49" y="144"/>
                    <a:pt x="5" y="230"/>
                    <a:pt x="5" y="312"/>
                  </a:cubicBezTo>
                  <a:cubicBezTo>
                    <a:pt x="0" y="399"/>
                    <a:pt x="34" y="475"/>
                    <a:pt x="96" y="542"/>
                  </a:cubicBezTo>
                  <a:cubicBezTo>
                    <a:pt x="159" y="609"/>
                    <a:pt x="235" y="643"/>
                    <a:pt x="322" y="643"/>
                  </a:cubicBezTo>
                  <a:cubicBezTo>
                    <a:pt x="408" y="643"/>
                    <a:pt x="494" y="614"/>
                    <a:pt x="562" y="547"/>
                  </a:cubicBezTo>
                  <a:cubicBezTo>
                    <a:pt x="614" y="485"/>
                    <a:pt x="649" y="408"/>
                    <a:pt x="649" y="321"/>
                  </a:cubicBezTo>
                  <a:cubicBezTo>
                    <a:pt x="653" y="240"/>
                    <a:pt x="620" y="153"/>
                    <a:pt x="567" y="96"/>
                  </a:cubicBezTo>
                  <a:cubicBezTo>
                    <a:pt x="509" y="31"/>
                    <a:pt x="420"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66" name="Google Shape;9066;p33"/>
            <p:cNvSpPr/>
            <p:nvPr/>
          </p:nvSpPr>
          <p:spPr>
            <a:xfrm>
              <a:off x="-4796925" y="3545000"/>
              <a:ext cx="16450" cy="15975"/>
            </a:xfrm>
            <a:custGeom>
              <a:avLst/>
              <a:gdLst/>
              <a:ahLst/>
              <a:cxnLst/>
              <a:rect l="l" t="t" r="r" b="b"/>
              <a:pathLst>
                <a:path w="658" h="639" extrusionOk="0">
                  <a:moveTo>
                    <a:pt x="327" y="1"/>
                  </a:moveTo>
                  <a:cubicBezTo>
                    <a:pt x="241" y="1"/>
                    <a:pt x="156" y="29"/>
                    <a:pt x="101" y="86"/>
                  </a:cubicBezTo>
                  <a:cubicBezTo>
                    <a:pt x="48" y="138"/>
                    <a:pt x="0" y="225"/>
                    <a:pt x="0" y="311"/>
                  </a:cubicBezTo>
                  <a:cubicBezTo>
                    <a:pt x="0" y="397"/>
                    <a:pt x="44" y="484"/>
                    <a:pt x="97" y="537"/>
                  </a:cubicBezTo>
                  <a:cubicBezTo>
                    <a:pt x="159" y="605"/>
                    <a:pt x="230" y="638"/>
                    <a:pt x="332" y="638"/>
                  </a:cubicBezTo>
                  <a:cubicBezTo>
                    <a:pt x="418" y="638"/>
                    <a:pt x="489" y="609"/>
                    <a:pt x="557" y="547"/>
                  </a:cubicBezTo>
                  <a:cubicBezTo>
                    <a:pt x="615" y="494"/>
                    <a:pt x="658" y="408"/>
                    <a:pt x="658" y="321"/>
                  </a:cubicBezTo>
                  <a:cubicBezTo>
                    <a:pt x="658" y="235"/>
                    <a:pt x="620" y="149"/>
                    <a:pt x="562" y="91"/>
                  </a:cubicBezTo>
                  <a:cubicBezTo>
                    <a:pt x="504" y="31"/>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67" name="Google Shape;9067;p33"/>
            <p:cNvSpPr/>
            <p:nvPr/>
          </p:nvSpPr>
          <p:spPr>
            <a:xfrm>
              <a:off x="-4764900" y="3577700"/>
              <a:ext cx="16350" cy="16100"/>
            </a:xfrm>
            <a:custGeom>
              <a:avLst/>
              <a:gdLst/>
              <a:ahLst/>
              <a:cxnLst/>
              <a:rect l="l" t="t" r="r" b="b"/>
              <a:pathLst>
                <a:path w="654" h="644" extrusionOk="0">
                  <a:moveTo>
                    <a:pt x="325" y="0"/>
                  </a:moveTo>
                  <a:cubicBezTo>
                    <a:pt x="242" y="0"/>
                    <a:pt x="160" y="31"/>
                    <a:pt x="107" y="88"/>
                  </a:cubicBezTo>
                  <a:cubicBezTo>
                    <a:pt x="39" y="150"/>
                    <a:pt x="5" y="227"/>
                    <a:pt x="5" y="313"/>
                  </a:cubicBezTo>
                  <a:cubicBezTo>
                    <a:pt x="1" y="400"/>
                    <a:pt x="34" y="477"/>
                    <a:pt x="96" y="553"/>
                  </a:cubicBezTo>
                  <a:cubicBezTo>
                    <a:pt x="164" y="606"/>
                    <a:pt x="236" y="639"/>
                    <a:pt x="322" y="644"/>
                  </a:cubicBezTo>
                  <a:cubicBezTo>
                    <a:pt x="408" y="644"/>
                    <a:pt x="485" y="610"/>
                    <a:pt x="548" y="557"/>
                  </a:cubicBezTo>
                  <a:cubicBezTo>
                    <a:pt x="605" y="495"/>
                    <a:pt x="648" y="409"/>
                    <a:pt x="648" y="323"/>
                  </a:cubicBezTo>
                  <a:cubicBezTo>
                    <a:pt x="654" y="236"/>
                    <a:pt x="610" y="150"/>
                    <a:pt x="557" y="107"/>
                  </a:cubicBezTo>
                  <a:cubicBezTo>
                    <a:pt x="498" y="34"/>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68" name="Google Shape;9068;p33"/>
            <p:cNvSpPr/>
            <p:nvPr/>
          </p:nvSpPr>
          <p:spPr>
            <a:xfrm>
              <a:off x="-4733000" y="3610600"/>
              <a:ext cx="16225" cy="15975"/>
            </a:xfrm>
            <a:custGeom>
              <a:avLst/>
              <a:gdLst/>
              <a:ahLst/>
              <a:cxnLst/>
              <a:rect l="l" t="t" r="r" b="b"/>
              <a:pathLst>
                <a:path w="649" h="639" extrusionOk="0">
                  <a:moveTo>
                    <a:pt x="317" y="0"/>
                  </a:moveTo>
                  <a:cubicBezTo>
                    <a:pt x="235" y="0"/>
                    <a:pt x="155" y="29"/>
                    <a:pt x="102" y="87"/>
                  </a:cubicBezTo>
                  <a:cubicBezTo>
                    <a:pt x="34" y="149"/>
                    <a:pt x="1" y="235"/>
                    <a:pt x="1" y="307"/>
                  </a:cubicBezTo>
                  <a:cubicBezTo>
                    <a:pt x="1" y="393"/>
                    <a:pt x="29" y="479"/>
                    <a:pt x="97" y="547"/>
                  </a:cubicBezTo>
                  <a:cubicBezTo>
                    <a:pt x="159" y="614"/>
                    <a:pt x="235" y="634"/>
                    <a:pt x="322" y="638"/>
                  </a:cubicBezTo>
                  <a:cubicBezTo>
                    <a:pt x="404" y="638"/>
                    <a:pt x="481" y="619"/>
                    <a:pt x="558" y="543"/>
                  </a:cubicBezTo>
                  <a:cubicBezTo>
                    <a:pt x="610" y="490"/>
                    <a:pt x="649" y="403"/>
                    <a:pt x="649" y="317"/>
                  </a:cubicBezTo>
                  <a:cubicBezTo>
                    <a:pt x="649" y="244"/>
                    <a:pt x="620" y="158"/>
                    <a:pt x="562" y="101"/>
                  </a:cubicBezTo>
                  <a:cubicBezTo>
                    <a:pt x="497" y="34"/>
                    <a:pt x="40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69" name="Google Shape;9069;p33"/>
            <p:cNvSpPr/>
            <p:nvPr/>
          </p:nvSpPr>
          <p:spPr>
            <a:xfrm>
              <a:off x="-4701225" y="3643350"/>
              <a:ext cx="16350" cy="16225"/>
            </a:xfrm>
            <a:custGeom>
              <a:avLst/>
              <a:gdLst/>
              <a:ahLst/>
              <a:cxnLst/>
              <a:rect l="l" t="t" r="r" b="b"/>
              <a:pathLst>
                <a:path w="654" h="649" extrusionOk="0">
                  <a:moveTo>
                    <a:pt x="321" y="0"/>
                  </a:moveTo>
                  <a:cubicBezTo>
                    <a:pt x="238" y="0"/>
                    <a:pt x="157" y="29"/>
                    <a:pt x="107" y="86"/>
                  </a:cubicBezTo>
                  <a:cubicBezTo>
                    <a:pt x="40" y="148"/>
                    <a:pt x="7" y="234"/>
                    <a:pt x="7" y="321"/>
                  </a:cubicBezTo>
                  <a:cubicBezTo>
                    <a:pt x="1" y="398"/>
                    <a:pt x="35" y="484"/>
                    <a:pt x="98" y="547"/>
                  </a:cubicBezTo>
                  <a:cubicBezTo>
                    <a:pt x="160" y="604"/>
                    <a:pt x="237" y="648"/>
                    <a:pt x="323" y="648"/>
                  </a:cubicBezTo>
                  <a:cubicBezTo>
                    <a:pt x="327" y="648"/>
                    <a:pt x="332" y="648"/>
                    <a:pt x="336" y="648"/>
                  </a:cubicBezTo>
                  <a:cubicBezTo>
                    <a:pt x="418" y="648"/>
                    <a:pt x="498" y="606"/>
                    <a:pt x="548" y="557"/>
                  </a:cubicBezTo>
                  <a:cubicBezTo>
                    <a:pt x="616" y="494"/>
                    <a:pt x="649" y="407"/>
                    <a:pt x="649" y="331"/>
                  </a:cubicBezTo>
                  <a:cubicBezTo>
                    <a:pt x="654" y="245"/>
                    <a:pt x="620" y="158"/>
                    <a:pt x="567" y="106"/>
                  </a:cubicBezTo>
                  <a:cubicBezTo>
                    <a:pt x="507" y="35"/>
                    <a:pt x="41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70" name="Google Shape;9070;p33"/>
            <p:cNvSpPr/>
            <p:nvPr/>
          </p:nvSpPr>
          <p:spPr>
            <a:xfrm>
              <a:off x="-4669300" y="3676300"/>
              <a:ext cx="16200" cy="16100"/>
            </a:xfrm>
            <a:custGeom>
              <a:avLst/>
              <a:gdLst/>
              <a:ahLst/>
              <a:cxnLst/>
              <a:rect l="l" t="t" r="r" b="b"/>
              <a:pathLst>
                <a:path w="648" h="644" extrusionOk="0">
                  <a:moveTo>
                    <a:pt x="325" y="0"/>
                  </a:moveTo>
                  <a:cubicBezTo>
                    <a:pt x="244" y="0"/>
                    <a:pt x="163" y="28"/>
                    <a:pt x="101" y="88"/>
                  </a:cubicBezTo>
                  <a:cubicBezTo>
                    <a:pt x="43" y="141"/>
                    <a:pt x="1" y="227"/>
                    <a:pt x="1" y="313"/>
                  </a:cubicBezTo>
                  <a:cubicBezTo>
                    <a:pt x="1" y="400"/>
                    <a:pt x="30" y="477"/>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1" y="34"/>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71" name="Google Shape;9071;p33"/>
            <p:cNvSpPr/>
            <p:nvPr/>
          </p:nvSpPr>
          <p:spPr>
            <a:xfrm>
              <a:off x="-4637275" y="3709075"/>
              <a:ext cx="16350" cy="16100"/>
            </a:xfrm>
            <a:custGeom>
              <a:avLst/>
              <a:gdLst/>
              <a:ahLst/>
              <a:cxnLst/>
              <a:rect l="l" t="t" r="r" b="b"/>
              <a:pathLst>
                <a:path w="654" h="644" extrusionOk="0">
                  <a:moveTo>
                    <a:pt x="322" y="0"/>
                  </a:moveTo>
                  <a:cubicBezTo>
                    <a:pt x="236" y="0"/>
                    <a:pt x="152" y="32"/>
                    <a:pt x="91" y="92"/>
                  </a:cubicBezTo>
                  <a:cubicBezTo>
                    <a:pt x="39" y="145"/>
                    <a:pt x="5" y="231"/>
                    <a:pt x="5" y="317"/>
                  </a:cubicBezTo>
                  <a:cubicBezTo>
                    <a:pt x="0" y="404"/>
                    <a:pt x="34" y="480"/>
                    <a:pt x="97" y="552"/>
                  </a:cubicBezTo>
                  <a:cubicBezTo>
                    <a:pt x="159" y="610"/>
                    <a:pt x="235" y="643"/>
                    <a:pt x="322" y="643"/>
                  </a:cubicBezTo>
                  <a:cubicBezTo>
                    <a:pt x="399" y="643"/>
                    <a:pt x="485" y="614"/>
                    <a:pt x="552" y="548"/>
                  </a:cubicBezTo>
                  <a:cubicBezTo>
                    <a:pt x="615" y="484"/>
                    <a:pt x="649" y="413"/>
                    <a:pt x="649" y="326"/>
                  </a:cubicBezTo>
                  <a:cubicBezTo>
                    <a:pt x="653" y="240"/>
                    <a:pt x="609" y="154"/>
                    <a:pt x="558" y="96"/>
                  </a:cubicBezTo>
                  <a:cubicBezTo>
                    <a:pt x="493" y="31"/>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72" name="Google Shape;9072;p33"/>
            <p:cNvSpPr/>
            <p:nvPr/>
          </p:nvSpPr>
          <p:spPr>
            <a:xfrm>
              <a:off x="-4605350" y="3741825"/>
              <a:ext cx="16200" cy="16075"/>
            </a:xfrm>
            <a:custGeom>
              <a:avLst/>
              <a:gdLst/>
              <a:ahLst/>
              <a:cxnLst/>
              <a:rect l="l" t="t" r="r" b="b"/>
              <a:pathLst>
                <a:path w="648" h="643" extrusionOk="0">
                  <a:moveTo>
                    <a:pt x="330" y="0"/>
                  </a:moveTo>
                  <a:cubicBezTo>
                    <a:pt x="244" y="0"/>
                    <a:pt x="158" y="32"/>
                    <a:pt x="91" y="91"/>
                  </a:cubicBezTo>
                  <a:cubicBezTo>
                    <a:pt x="34" y="153"/>
                    <a:pt x="0" y="239"/>
                    <a:pt x="0" y="316"/>
                  </a:cubicBezTo>
                  <a:cubicBezTo>
                    <a:pt x="0" y="403"/>
                    <a:pt x="29" y="480"/>
                    <a:pt x="96" y="556"/>
                  </a:cubicBezTo>
                  <a:cubicBezTo>
                    <a:pt x="158" y="609"/>
                    <a:pt x="231" y="642"/>
                    <a:pt x="317" y="642"/>
                  </a:cubicBezTo>
                  <a:cubicBezTo>
                    <a:pt x="393" y="642"/>
                    <a:pt x="479" y="614"/>
                    <a:pt x="547" y="551"/>
                  </a:cubicBezTo>
                  <a:cubicBezTo>
                    <a:pt x="614" y="485"/>
                    <a:pt x="647" y="412"/>
                    <a:pt x="647" y="326"/>
                  </a:cubicBezTo>
                  <a:cubicBezTo>
                    <a:pt x="647" y="250"/>
                    <a:pt x="619" y="163"/>
                    <a:pt x="552" y="86"/>
                  </a:cubicBezTo>
                  <a:cubicBezTo>
                    <a:pt x="491" y="28"/>
                    <a:pt x="41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73" name="Google Shape;9073;p33"/>
            <p:cNvSpPr/>
            <p:nvPr/>
          </p:nvSpPr>
          <p:spPr>
            <a:xfrm>
              <a:off x="-4573575" y="3774800"/>
              <a:ext cx="7450" cy="15850"/>
            </a:xfrm>
            <a:custGeom>
              <a:avLst/>
              <a:gdLst/>
              <a:ahLst/>
              <a:cxnLst/>
              <a:rect l="l" t="t" r="r" b="b"/>
              <a:pathLst>
                <a:path w="298" h="634" extrusionOk="0">
                  <a:moveTo>
                    <a:pt x="298" y="0"/>
                  </a:moveTo>
                  <a:lnTo>
                    <a:pt x="298" y="0"/>
                  </a:lnTo>
                  <a:cubicBezTo>
                    <a:pt x="226" y="5"/>
                    <a:pt x="154" y="34"/>
                    <a:pt x="101" y="82"/>
                  </a:cubicBezTo>
                  <a:cubicBezTo>
                    <a:pt x="38" y="149"/>
                    <a:pt x="5" y="235"/>
                    <a:pt x="5" y="317"/>
                  </a:cubicBezTo>
                  <a:cubicBezTo>
                    <a:pt x="0" y="394"/>
                    <a:pt x="34" y="481"/>
                    <a:pt x="96" y="547"/>
                  </a:cubicBezTo>
                  <a:cubicBezTo>
                    <a:pt x="144" y="596"/>
                    <a:pt x="211" y="625"/>
                    <a:pt x="288" y="634"/>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74" name="Google Shape;9074;p33"/>
            <p:cNvSpPr/>
            <p:nvPr/>
          </p:nvSpPr>
          <p:spPr>
            <a:xfrm>
              <a:off x="-4858575" y="3317400"/>
              <a:ext cx="16200" cy="16250"/>
            </a:xfrm>
            <a:custGeom>
              <a:avLst/>
              <a:gdLst/>
              <a:ahLst/>
              <a:cxnLst/>
              <a:rect l="l" t="t" r="r" b="b"/>
              <a:pathLst>
                <a:path w="648" h="650" extrusionOk="0">
                  <a:moveTo>
                    <a:pt x="327" y="1"/>
                  </a:moveTo>
                  <a:cubicBezTo>
                    <a:pt x="241" y="1"/>
                    <a:pt x="155" y="32"/>
                    <a:pt x="101" y="94"/>
                  </a:cubicBezTo>
                  <a:cubicBezTo>
                    <a:pt x="39" y="146"/>
                    <a:pt x="5" y="232"/>
                    <a:pt x="5" y="318"/>
                  </a:cubicBezTo>
                  <a:cubicBezTo>
                    <a:pt x="1" y="395"/>
                    <a:pt x="34" y="482"/>
                    <a:pt x="96" y="544"/>
                  </a:cubicBezTo>
                  <a:cubicBezTo>
                    <a:pt x="159" y="612"/>
                    <a:pt x="236" y="645"/>
                    <a:pt x="322" y="650"/>
                  </a:cubicBezTo>
                  <a:cubicBezTo>
                    <a:pt x="408" y="650"/>
                    <a:pt x="495" y="606"/>
                    <a:pt x="548" y="554"/>
                  </a:cubicBezTo>
                  <a:cubicBezTo>
                    <a:pt x="615" y="491"/>
                    <a:pt x="648" y="415"/>
                    <a:pt x="648" y="329"/>
                  </a:cubicBezTo>
                  <a:cubicBezTo>
                    <a:pt x="648" y="232"/>
                    <a:pt x="619" y="156"/>
                    <a:pt x="566" y="103"/>
                  </a:cubicBezTo>
                  <a:cubicBezTo>
                    <a:pt x="508" y="34"/>
                    <a:pt x="41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75" name="Google Shape;9075;p33"/>
            <p:cNvSpPr/>
            <p:nvPr/>
          </p:nvSpPr>
          <p:spPr>
            <a:xfrm>
              <a:off x="-4826675" y="3350300"/>
              <a:ext cx="16225" cy="16100"/>
            </a:xfrm>
            <a:custGeom>
              <a:avLst/>
              <a:gdLst/>
              <a:ahLst/>
              <a:cxnLst/>
              <a:rect l="l" t="t" r="r" b="b"/>
              <a:pathLst>
                <a:path w="649" h="644" extrusionOk="0">
                  <a:moveTo>
                    <a:pt x="330" y="1"/>
                  </a:moveTo>
                  <a:cubicBezTo>
                    <a:pt x="243" y="1"/>
                    <a:pt x="157" y="32"/>
                    <a:pt x="102" y="92"/>
                  </a:cubicBezTo>
                  <a:cubicBezTo>
                    <a:pt x="34" y="140"/>
                    <a:pt x="1" y="226"/>
                    <a:pt x="1" y="313"/>
                  </a:cubicBezTo>
                  <a:cubicBezTo>
                    <a:pt x="1" y="390"/>
                    <a:pt x="29" y="476"/>
                    <a:pt x="96" y="543"/>
                  </a:cubicBezTo>
                  <a:cubicBezTo>
                    <a:pt x="160" y="610"/>
                    <a:pt x="246" y="643"/>
                    <a:pt x="317" y="643"/>
                  </a:cubicBezTo>
                  <a:cubicBezTo>
                    <a:pt x="404" y="643"/>
                    <a:pt x="481" y="614"/>
                    <a:pt x="557" y="548"/>
                  </a:cubicBezTo>
                  <a:cubicBezTo>
                    <a:pt x="614" y="485"/>
                    <a:pt x="643" y="399"/>
                    <a:pt x="649" y="322"/>
                  </a:cubicBezTo>
                  <a:cubicBezTo>
                    <a:pt x="649" y="235"/>
                    <a:pt x="620" y="149"/>
                    <a:pt x="563" y="96"/>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76" name="Google Shape;9076;p33"/>
            <p:cNvSpPr/>
            <p:nvPr/>
          </p:nvSpPr>
          <p:spPr>
            <a:xfrm>
              <a:off x="-4794900" y="3383200"/>
              <a:ext cx="16575" cy="15950"/>
            </a:xfrm>
            <a:custGeom>
              <a:avLst/>
              <a:gdLst/>
              <a:ahLst/>
              <a:cxnLst/>
              <a:rect l="l" t="t" r="r" b="b"/>
              <a:pathLst>
                <a:path w="663" h="638" extrusionOk="0">
                  <a:moveTo>
                    <a:pt x="330" y="0"/>
                  </a:moveTo>
                  <a:cubicBezTo>
                    <a:pt x="243" y="0"/>
                    <a:pt x="157" y="29"/>
                    <a:pt x="102" y="86"/>
                  </a:cubicBezTo>
                  <a:cubicBezTo>
                    <a:pt x="49" y="139"/>
                    <a:pt x="5" y="225"/>
                    <a:pt x="5" y="312"/>
                  </a:cubicBezTo>
                  <a:cubicBezTo>
                    <a:pt x="1" y="398"/>
                    <a:pt x="34" y="484"/>
                    <a:pt x="98" y="536"/>
                  </a:cubicBezTo>
                  <a:cubicBezTo>
                    <a:pt x="160" y="604"/>
                    <a:pt x="236" y="637"/>
                    <a:pt x="322" y="637"/>
                  </a:cubicBezTo>
                  <a:cubicBezTo>
                    <a:pt x="408" y="637"/>
                    <a:pt x="495" y="609"/>
                    <a:pt x="558" y="547"/>
                  </a:cubicBezTo>
                  <a:cubicBezTo>
                    <a:pt x="616" y="489"/>
                    <a:pt x="658" y="407"/>
                    <a:pt x="658" y="321"/>
                  </a:cubicBezTo>
                  <a:cubicBezTo>
                    <a:pt x="663" y="234"/>
                    <a:pt x="620" y="148"/>
                    <a:pt x="567" y="91"/>
                  </a:cubicBezTo>
                  <a:cubicBezTo>
                    <a:pt x="509" y="30"/>
                    <a:pt x="419"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77" name="Google Shape;9077;p33"/>
            <p:cNvSpPr/>
            <p:nvPr/>
          </p:nvSpPr>
          <p:spPr>
            <a:xfrm>
              <a:off x="-4762725" y="3415850"/>
              <a:ext cx="16200" cy="16175"/>
            </a:xfrm>
            <a:custGeom>
              <a:avLst/>
              <a:gdLst/>
              <a:ahLst/>
              <a:cxnLst/>
              <a:rect l="l" t="t" r="r" b="b"/>
              <a:pathLst>
                <a:path w="648" h="647" extrusionOk="0">
                  <a:moveTo>
                    <a:pt x="314" y="1"/>
                  </a:moveTo>
                  <a:cubicBezTo>
                    <a:pt x="234" y="1"/>
                    <a:pt x="154" y="29"/>
                    <a:pt x="91" y="89"/>
                  </a:cubicBezTo>
                  <a:cubicBezTo>
                    <a:pt x="33" y="151"/>
                    <a:pt x="0" y="238"/>
                    <a:pt x="0" y="315"/>
                  </a:cubicBezTo>
                  <a:cubicBezTo>
                    <a:pt x="0" y="401"/>
                    <a:pt x="29" y="478"/>
                    <a:pt x="96" y="554"/>
                  </a:cubicBezTo>
                  <a:cubicBezTo>
                    <a:pt x="158" y="607"/>
                    <a:pt x="235" y="641"/>
                    <a:pt x="321" y="646"/>
                  </a:cubicBezTo>
                  <a:cubicBezTo>
                    <a:pt x="394" y="646"/>
                    <a:pt x="480" y="612"/>
                    <a:pt x="547" y="550"/>
                  </a:cubicBezTo>
                  <a:cubicBezTo>
                    <a:pt x="609" y="497"/>
                    <a:pt x="647" y="410"/>
                    <a:pt x="647" y="324"/>
                  </a:cubicBezTo>
                  <a:cubicBezTo>
                    <a:pt x="647" y="238"/>
                    <a:pt x="614" y="162"/>
                    <a:pt x="552" y="100"/>
                  </a:cubicBezTo>
                  <a:cubicBezTo>
                    <a:pt x="487" y="34"/>
                    <a:pt x="400"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78" name="Google Shape;9078;p33"/>
            <p:cNvSpPr/>
            <p:nvPr/>
          </p:nvSpPr>
          <p:spPr>
            <a:xfrm>
              <a:off x="-4730950" y="3448775"/>
              <a:ext cx="16350" cy="15975"/>
            </a:xfrm>
            <a:custGeom>
              <a:avLst/>
              <a:gdLst/>
              <a:ahLst/>
              <a:cxnLst/>
              <a:rect l="l" t="t" r="r" b="b"/>
              <a:pathLst>
                <a:path w="654" h="639" extrusionOk="0">
                  <a:moveTo>
                    <a:pt x="323" y="1"/>
                  </a:moveTo>
                  <a:cubicBezTo>
                    <a:pt x="239" y="1"/>
                    <a:pt x="157" y="30"/>
                    <a:pt x="106" y="87"/>
                  </a:cubicBezTo>
                  <a:cubicBezTo>
                    <a:pt x="38" y="149"/>
                    <a:pt x="5" y="236"/>
                    <a:pt x="5" y="308"/>
                  </a:cubicBezTo>
                  <a:cubicBezTo>
                    <a:pt x="0" y="395"/>
                    <a:pt x="34" y="481"/>
                    <a:pt x="96" y="548"/>
                  </a:cubicBezTo>
                  <a:cubicBezTo>
                    <a:pt x="149" y="605"/>
                    <a:pt x="235" y="634"/>
                    <a:pt x="322" y="639"/>
                  </a:cubicBezTo>
                  <a:cubicBezTo>
                    <a:pt x="408" y="639"/>
                    <a:pt x="485" y="610"/>
                    <a:pt x="547" y="552"/>
                  </a:cubicBezTo>
                  <a:cubicBezTo>
                    <a:pt x="614" y="490"/>
                    <a:pt x="649" y="404"/>
                    <a:pt x="649" y="317"/>
                  </a:cubicBezTo>
                  <a:cubicBezTo>
                    <a:pt x="653" y="245"/>
                    <a:pt x="620" y="159"/>
                    <a:pt x="567" y="101"/>
                  </a:cubicBezTo>
                  <a:cubicBezTo>
                    <a:pt x="507" y="34"/>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79" name="Google Shape;9079;p33"/>
            <p:cNvSpPr/>
            <p:nvPr/>
          </p:nvSpPr>
          <p:spPr>
            <a:xfrm>
              <a:off x="-4699050" y="3481525"/>
              <a:ext cx="16225" cy="16225"/>
            </a:xfrm>
            <a:custGeom>
              <a:avLst/>
              <a:gdLst/>
              <a:ahLst/>
              <a:cxnLst/>
              <a:rect l="l" t="t" r="r" b="b"/>
              <a:pathLst>
                <a:path w="649" h="649" extrusionOk="0">
                  <a:moveTo>
                    <a:pt x="324" y="0"/>
                  </a:moveTo>
                  <a:cubicBezTo>
                    <a:pt x="241" y="0"/>
                    <a:pt x="157" y="32"/>
                    <a:pt x="92" y="97"/>
                  </a:cubicBezTo>
                  <a:cubicBezTo>
                    <a:pt x="35" y="159"/>
                    <a:pt x="0" y="236"/>
                    <a:pt x="0" y="322"/>
                  </a:cubicBezTo>
                  <a:cubicBezTo>
                    <a:pt x="0" y="398"/>
                    <a:pt x="29" y="485"/>
                    <a:pt x="92" y="547"/>
                  </a:cubicBezTo>
                  <a:cubicBezTo>
                    <a:pt x="150" y="605"/>
                    <a:pt x="230" y="648"/>
                    <a:pt x="317" y="648"/>
                  </a:cubicBezTo>
                  <a:cubicBezTo>
                    <a:pt x="403" y="648"/>
                    <a:pt x="490" y="610"/>
                    <a:pt x="547" y="557"/>
                  </a:cubicBezTo>
                  <a:cubicBezTo>
                    <a:pt x="610" y="495"/>
                    <a:pt x="644" y="409"/>
                    <a:pt x="648" y="332"/>
                  </a:cubicBezTo>
                  <a:cubicBezTo>
                    <a:pt x="648" y="245"/>
                    <a:pt x="615" y="168"/>
                    <a:pt x="553" y="92"/>
                  </a:cubicBezTo>
                  <a:cubicBezTo>
                    <a:pt x="490" y="32"/>
                    <a:pt x="407"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80" name="Google Shape;9080;p33"/>
            <p:cNvSpPr/>
            <p:nvPr/>
          </p:nvSpPr>
          <p:spPr>
            <a:xfrm>
              <a:off x="-4667250" y="3514450"/>
              <a:ext cx="16200" cy="16175"/>
            </a:xfrm>
            <a:custGeom>
              <a:avLst/>
              <a:gdLst/>
              <a:ahLst/>
              <a:cxnLst/>
              <a:rect l="l" t="t" r="r" b="b"/>
              <a:pathLst>
                <a:path w="648" h="647" extrusionOk="0">
                  <a:moveTo>
                    <a:pt x="331" y="1"/>
                  </a:moveTo>
                  <a:cubicBezTo>
                    <a:pt x="243" y="1"/>
                    <a:pt x="156" y="32"/>
                    <a:pt x="101" y="89"/>
                  </a:cubicBezTo>
                  <a:cubicBezTo>
                    <a:pt x="39" y="142"/>
                    <a:pt x="5" y="228"/>
                    <a:pt x="1" y="315"/>
                  </a:cubicBezTo>
                  <a:cubicBezTo>
                    <a:pt x="1" y="392"/>
                    <a:pt x="34" y="478"/>
                    <a:pt x="96" y="554"/>
                  </a:cubicBezTo>
                  <a:cubicBezTo>
                    <a:pt x="158" y="607"/>
                    <a:pt x="245" y="641"/>
                    <a:pt x="322" y="646"/>
                  </a:cubicBezTo>
                  <a:cubicBezTo>
                    <a:pt x="408" y="646"/>
                    <a:pt x="484" y="612"/>
                    <a:pt x="561" y="550"/>
                  </a:cubicBezTo>
                  <a:cubicBezTo>
                    <a:pt x="614" y="487"/>
                    <a:pt x="648" y="401"/>
                    <a:pt x="648" y="324"/>
                  </a:cubicBezTo>
                  <a:cubicBezTo>
                    <a:pt x="648" y="238"/>
                    <a:pt x="619" y="151"/>
                    <a:pt x="566" y="99"/>
                  </a:cubicBezTo>
                  <a:cubicBezTo>
                    <a:pt x="508" y="32"/>
                    <a:pt x="419"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81" name="Google Shape;9081;p33"/>
            <p:cNvSpPr/>
            <p:nvPr/>
          </p:nvSpPr>
          <p:spPr>
            <a:xfrm>
              <a:off x="-4635350" y="3547275"/>
              <a:ext cx="16450" cy="16075"/>
            </a:xfrm>
            <a:custGeom>
              <a:avLst/>
              <a:gdLst/>
              <a:ahLst/>
              <a:cxnLst/>
              <a:rect l="l" t="t" r="r" b="b"/>
              <a:pathLst>
                <a:path w="658" h="643" extrusionOk="0">
                  <a:moveTo>
                    <a:pt x="324" y="0"/>
                  </a:moveTo>
                  <a:cubicBezTo>
                    <a:pt x="238" y="0"/>
                    <a:pt x="154" y="31"/>
                    <a:pt x="101" y="91"/>
                  </a:cubicBezTo>
                  <a:cubicBezTo>
                    <a:pt x="43" y="144"/>
                    <a:pt x="0" y="230"/>
                    <a:pt x="0" y="317"/>
                  </a:cubicBezTo>
                  <a:cubicBezTo>
                    <a:pt x="0" y="403"/>
                    <a:pt x="29" y="474"/>
                    <a:pt x="106" y="552"/>
                  </a:cubicBezTo>
                  <a:cubicBezTo>
                    <a:pt x="158" y="609"/>
                    <a:pt x="240" y="638"/>
                    <a:pt x="326" y="643"/>
                  </a:cubicBezTo>
                  <a:cubicBezTo>
                    <a:pt x="403" y="643"/>
                    <a:pt x="490" y="614"/>
                    <a:pt x="557" y="547"/>
                  </a:cubicBezTo>
                  <a:cubicBezTo>
                    <a:pt x="625" y="485"/>
                    <a:pt x="658" y="398"/>
                    <a:pt x="658" y="326"/>
                  </a:cubicBezTo>
                  <a:cubicBezTo>
                    <a:pt x="658" y="240"/>
                    <a:pt x="614" y="162"/>
                    <a:pt x="561" y="96"/>
                  </a:cubicBezTo>
                  <a:cubicBezTo>
                    <a:pt x="499" y="31"/>
                    <a:pt x="410"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82" name="Google Shape;9082;p33"/>
            <p:cNvSpPr/>
            <p:nvPr/>
          </p:nvSpPr>
          <p:spPr>
            <a:xfrm>
              <a:off x="-4603350" y="3580075"/>
              <a:ext cx="16250" cy="16025"/>
            </a:xfrm>
            <a:custGeom>
              <a:avLst/>
              <a:gdLst/>
              <a:ahLst/>
              <a:cxnLst/>
              <a:rect l="l" t="t" r="r" b="b"/>
              <a:pathLst>
                <a:path w="650" h="641" extrusionOk="0">
                  <a:moveTo>
                    <a:pt x="327" y="1"/>
                  </a:moveTo>
                  <a:cubicBezTo>
                    <a:pt x="245" y="1"/>
                    <a:pt x="163" y="30"/>
                    <a:pt x="102" y="88"/>
                  </a:cubicBezTo>
                  <a:cubicBezTo>
                    <a:pt x="40" y="152"/>
                    <a:pt x="7" y="228"/>
                    <a:pt x="7" y="314"/>
                  </a:cubicBezTo>
                  <a:cubicBezTo>
                    <a:pt x="1" y="411"/>
                    <a:pt x="35" y="487"/>
                    <a:pt x="87" y="540"/>
                  </a:cubicBezTo>
                  <a:cubicBezTo>
                    <a:pt x="151" y="606"/>
                    <a:pt x="227" y="641"/>
                    <a:pt x="323" y="641"/>
                  </a:cubicBezTo>
                  <a:cubicBezTo>
                    <a:pt x="410" y="641"/>
                    <a:pt x="486" y="612"/>
                    <a:pt x="548" y="549"/>
                  </a:cubicBezTo>
                  <a:cubicBezTo>
                    <a:pt x="616" y="497"/>
                    <a:pt x="649" y="411"/>
                    <a:pt x="649" y="324"/>
                  </a:cubicBezTo>
                  <a:cubicBezTo>
                    <a:pt x="649" y="247"/>
                    <a:pt x="620" y="161"/>
                    <a:pt x="558" y="94"/>
                  </a:cubicBezTo>
                  <a:cubicBezTo>
                    <a:pt x="497"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83" name="Google Shape;9083;p33"/>
            <p:cNvSpPr/>
            <p:nvPr/>
          </p:nvSpPr>
          <p:spPr>
            <a:xfrm>
              <a:off x="-4571425" y="3612975"/>
              <a:ext cx="7700" cy="15875"/>
            </a:xfrm>
            <a:custGeom>
              <a:avLst/>
              <a:gdLst/>
              <a:ahLst/>
              <a:cxnLst/>
              <a:rect l="l" t="t" r="r" b="b"/>
              <a:pathLst>
                <a:path w="308" h="635" extrusionOk="0">
                  <a:moveTo>
                    <a:pt x="307" y="1"/>
                  </a:moveTo>
                  <a:lnTo>
                    <a:pt x="307" y="1"/>
                  </a:lnTo>
                  <a:cubicBezTo>
                    <a:pt x="227" y="6"/>
                    <a:pt x="149" y="34"/>
                    <a:pt x="92" y="92"/>
                  </a:cubicBezTo>
                  <a:cubicBezTo>
                    <a:pt x="34" y="149"/>
                    <a:pt x="1" y="231"/>
                    <a:pt x="1" y="318"/>
                  </a:cubicBezTo>
                  <a:cubicBezTo>
                    <a:pt x="1" y="395"/>
                    <a:pt x="30" y="481"/>
                    <a:pt x="92" y="548"/>
                  </a:cubicBezTo>
                  <a:cubicBezTo>
                    <a:pt x="154" y="596"/>
                    <a:pt x="221" y="630"/>
                    <a:pt x="298" y="634"/>
                  </a:cubicBezTo>
                  <a:lnTo>
                    <a:pt x="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84" name="Google Shape;9084;p33"/>
            <p:cNvSpPr/>
            <p:nvPr/>
          </p:nvSpPr>
          <p:spPr>
            <a:xfrm>
              <a:off x="-4697025" y="3319625"/>
              <a:ext cx="16250" cy="16300"/>
            </a:xfrm>
            <a:custGeom>
              <a:avLst/>
              <a:gdLst/>
              <a:ahLst/>
              <a:cxnLst/>
              <a:rect l="l" t="t" r="r" b="b"/>
              <a:pathLst>
                <a:path w="650" h="652" extrusionOk="0">
                  <a:moveTo>
                    <a:pt x="333" y="1"/>
                  </a:moveTo>
                  <a:cubicBezTo>
                    <a:pt x="252" y="1"/>
                    <a:pt x="167" y="32"/>
                    <a:pt x="92" y="100"/>
                  </a:cubicBezTo>
                  <a:cubicBezTo>
                    <a:pt x="40" y="162"/>
                    <a:pt x="6" y="240"/>
                    <a:pt x="1" y="326"/>
                  </a:cubicBezTo>
                  <a:cubicBezTo>
                    <a:pt x="1" y="412"/>
                    <a:pt x="34" y="488"/>
                    <a:pt x="98" y="552"/>
                  </a:cubicBezTo>
                  <a:cubicBezTo>
                    <a:pt x="149" y="609"/>
                    <a:pt x="236" y="652"/>
                    <a:pt x="322" y="652"/>
                  </a:cubicBezTo>
                  <a:cubicBezTo>
                    <a:pt x="409" y="652"/>
                    <a:pt x="495" y="614"/>
                    <a:pt x="548" y="556"/>
                  </a:cubicBezTo>
                  <a:cubicBezTo>
                    <a:pt x="616" y="494"/>
                    <a:pt x="649" y="412"/>
                    <a:pt x="649" y="335"/>
                  </a:cubicBezTo>
                  <a:cubicBezTo>
                    <a:pt x="649" y="249"/>
                    <a:pt x="620" y="172"/>
                    <a:pt x="558" y="96"/>
                  </a:cubicBezTo>
                  <a:cubicBezTo>
                    <a:pt x="497" y="35"/>
                    <a:pt x="417"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85" name="Google Shape;9085;p33"/>
            <p:cNvSpPr/>
            <p:nvPr/>
          </p:nvSpPr>
          <p:spPr>
            <a:xfrm>
              <a:off x="-4665100" y="3352675"/>
              <a:ext cx="16225" cy="16025"/>
            </a:xfrm>
            <a:custGeom>
              <a:avLst/>
              <a:gdLst/>
              <a:ahLst/>
              <a:cxnLst/>
              <a:rect l="l" t="t" r="r" b="b"/>
              <a:pathLst>
                <a:path w="649" h="641" extrusionOk="0">
                  <a:moveTo>
                    <a:pt x="324" y="1"/>
                  </a:moveTo>
                  <a:cubicBezTo>
                    <a:pt x="244" y="1"/>
                    <a:pt x="163" y="29"/>
                    <a:pt x="101" y="88"/>
                  </a:cubicBezTo>
                  <a:cubicBezTo>
                    <a:pt x="34" y="155"/>
                    <a:pt x="1" y="227"/>
                    <a:pt x="1" y="313"/>
                  </a:cubicBezTo>
                  <a:cubicBezTo>
                    <a:pt x="1" y="400"/>
                    <a:pt x="30" y="477"/>
                    <a:pt x="92" y="544"/>
                  </a:cubicBezTo>
                  <a:cubicBezTo>
                    <a:pt x="159" y="606"/>
                    <a:pt x="231" y="640"/>
                    <a:pt x="318" y="640"/>
                  </a:cubicBezTo>
                  <a:cubicBezTo>
                    <a:pt x="323" y="641"/>
                    <a:pt x="328" y="641"/>
                    <a:pt x="333" y="641"/>
                  </a:cubicBezTo>
                  <a:cubicBezTo>
                    <a:pt x="414" y="641"/>
                    <a:pt x="494" y="608"/>
                    <a:pt x="557" y="548"/>
                  </a:cubicBezTo>
                  <a:cubicBezTo>
                    <a:pt x="610" y="486"/>
                    <a:pt x="643" y="410"/>
                    <a:pt x="643" y="324"/>
                  </a:cubicBezTo>
                  <a:cubicBezTo>
                    <a:pt x="648" y="237"/>
                    <a:pt x="615" y="160"/>
                    <a:pt x="562" y="98"/>
                  </a:cubicBezTo>
                  <a:cubicBezTo>
                    <a:pt x="501" y="35"/>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86" name="Google Shape;9086;p33"/>
            <p:cNvSpPr/>
            <p:nvPr/>
          </p:nvSpPr>
          <p:spPr>
            <a:xfrm>
              <a:off x="-4633300" y="3385525"/>
              <a:ext cx="16200" cy="16025"/>
            </a:xfrm>
            <a:custGeom>
              <a:avLst/>
              <a:gdLst/>
              <a:ahLst/>
              <a:cxnLst/>
              <a:rect l="l" t="t" r="r" b="b"/>
              <a:pathLst>
                <a:path w="648" h="641" extrusionOk="0">
                  <a:moveTo>
                    <a:pt x="322" y="0"/>
                  </a:moveTo>
                  <a:cubicBezTo>
                    <a:pt x="237" y="0"/>
                    <a:pt x="154" y="28"/>
                    <a:pt x="100" y="84"/>
                  </a:cubicBezTo>
                  <a:cubicBezTo>
                    <a:pt x="47" y="141"/>
                    <a:pt x="5" y="228"/>
                    <a:pt x="0" y="314"/>
                  </a:cubicBezTo>
                  <a:cubicBezTo>
                    <a:pt x="0" y="396"/>
                    <a:pt x="43" y="482"/>
                    <a:pt x="96" y="540"/>
                  </a:cubicBezTo>
                  <a:cubicBezTo>
                    <a:pt x="158" y="607"/>
                    <a:pt x="235" y="635"/>
                    <a:pt x="321" y="640"/>
                  </a:cubicBezTo>
                  <a:cubicBezTo>
                    <a:pt x="417" y="640"/>
                    <a:pt x="503" y="611"/>
                    <a:pt x="547" y="554"/>
                  </a:cubicBezTo>
                  <a:cubicBezTo>
                    <a:pt x="614" y="492"/>
                    <a:pt x="647" y="405"/>
                    <a:pt x="647" y="319"/>
                  </a:cubicBezTo>
                  <a:cubicBezTo>
                    <a:pt x="647" y="237"/>
                    <a:pt x="619" y="146"/>
                    <a:pt x="566" y="93"/>
                  </a:cubicBezTo>
                  <a:cubicBezTo>
                    <a:pt x="504" y="31"/>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87" name="Google Shape;9087;p33"/>
            <p:cNvSpPr/>
            <p:nvPr/>
          </p:nvSpPr>
          <p:spPr>
            <a:xfrm>
              <a:off x="-4601175" y="3418275"/>
              <a:ext cx="16225" cy="16025"/>
            </a:xfrm>
            <a:custGeom>
              <a:avLst/>
              <a:gdLst/>
              <a:ahLst/>
              <a:cxnLst/>
              <a:rect l="l" t="t" r="r" b="b"/>
              <a:pathLst>
                <a:path w="649" h="641" extrusionOk="0">
                  <a:moveTo>
                    <a:pt x="322" y="1"/>
                  </a:moveTo>
                  <a:cubicBezTo>
                    <a:pt x="239" y="1"/>
                    <a:pt x="155" y="30"/>
                    <a:pt x="92" y="89"/>
                  </a:cubicBezTo>
                  <a:cubicBezTo>
                    <a:pt x="35" y="151"/>
                    <a:pt x="0" y="227"/>
                    <a:pt x="0" y="313"/>
                  </a:cubicBezTo>
                  <a:cubicBezTo>
                    <a:pt x="0" y="400"/>
                    <a:pt x="29" y="486"/>
                    <a:pt x="82" y="539"/>
                  </a:cubicBezTo>
                  <a:cubicBezTo>
                    <a:pt x="144" y="607"/>
                    <a:pt x="221" y="640"/>
                    <a:pt x="317" y="640"/>
                  </a:cubicBezTo>
                  <a:cubicBezTo>
                    <a:pt x="403" y="640"/>
                    <a:pt x="480" y="612"/>
                    <a:pt x="547" y="544"/>
                  </a:cubicBezTo>
                  <a:cubicBezTo>
                    <a:pt x="600" y="492"/>
                    <a:pt x="644" y="410"/>
                    <a:pt x="648" y="324"/>
                  </a:cubicBezTo>
                  <a:cubicBezTo>
                    <a:pt x="648" y="247"/>
                    <a:pt x="615" y="160"/>
                    <a:pt x="553" y="94"/>
                  </a:cubicBezTo>
                  <a:cubicBezTo>
                    <a:pt x="494" y="32"/>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88" name="Google Shape;9088;p33"/>
            <p:cNvSpPr/>
            <p:nvPr/>
          </p:nvSpPr>
          <p:spPr>
            <a:xfrm>
              <a:off x="-4569375" y="3451175"/>
              <a:ext cx="7950" cy="15850"/>
            </a:xfrm>
            <a:custGeom>
              <a:avLst/>
              <a:gdLst/>
              <a:ahLst/>
              <a:cxnLst/>
              <a:rect l="l" t="t" r="r" b="b"/>
              <a:pathLst>
                <a:path w="318" h="634" extrusionOk="0">
                  <a:moveTo>
                    <a:pt x="317" y="0"/>
                  </a:moveTo>
                  <a:cubicBezTo>
                    <a:pt x="236" y="0"/>
                    <a:pt x="154" y="29"/>
                    <a:pt x="101" y="82"/>
                  </a:cubicBezTo>
                  <a:cubicBezTo>
                    <a:pt x="39" y="149"/>
                    <a:pt x="5" y="231"/>
                    <a:pt x="5" y="308"/>
                  </a:cubicBezTo>
                  <a:cubicBezTo>
                    <a:pt x="1" y="394"/>
                    <a:pt x="34" y="471"/>
                    <a:pt x="96" y="547"/>
                  </a:cubicBezTo>
                  <a:cubicBezTo>
                    <a:pt x="158" y="600"/>
                    <a:pt x="225" y="629"/>
                    <a:pt x="307" y="634"/>
                  </a:cubicBezTo>
                  <a:lnTo>
                    <a:pt x="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89" name="Google Shape;9089;p33"/>
            <p:cNvSpPr/>
            <p:nvPr/>
          </p:nvSpPr>
          <p:spPr>
            <a:xfrm>
              <a:off x="-4565925" y="3297150"/>
              <a:ext cx="6775" cy="8075"/>
            </a:xfrm>
            <a:custGeom>
              <a:avLst/>
              <a:gdLst/>
              <a:ahLst/>
              <a:cxnLst/>
              <a:rect l="l" t="t" r="r" b="b"/>
              <a:pathLst>
                <a:path w="271" h="323" extrusionOk="0">
                  <a:moveTo>
                    <a:pt x="1" y="1"/>
                  </a:moveTo>
                  <a:cubicBezTo>
                    <a:pt x="1" y="87"/>
                    <a:pt x="30" y="174"/>
                    <a:pt x="83" y="222"/>
                  </a:cubicBezTo>
                  <a:cubicBezTo>
                    <a:pt x="126" y="275"/>
                    <a:pt x="193" y="313"/>
                    <a:pt x="266" y="322"/>
                  </a:cubicBezTo>
                  <a:lnTo>
                    <a:pt x="270" y="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90" name="Google Shape;9090;p33"/>
            <p:cNvSpPr/>
            <p:nvPr/>
          </p:nvSpPr>
          <p:spPr>
            <a:xfrm>
              <a:off x="-5050825" y="3290075"/>
              <a:ext cx="16425" cy="8325"/>
            </a:xfrm>
            <a:custGeom>
              <a:avLst/>
              <a:gdLst/>
              <a:ahLst/>
              <a:cxnLst/>
              <a:rect l="l" t="t" r="r" b="b"/>
              <a:pathLst>
                <a:path w="657" h="333" extrusionOk="0">
                  <a:moveTo>
                    <a:pt x="0" y="1"/>
                  </a:moveTo>
                  <a:lnTo>
                    <a:pt x="0" y="6"/>
                  </a:lnTo>
                  <a:cubicBezTo>
                    <a:pt x="0" y="78"/>
                    <a:pt x="43" y="164"/>
                    <a:pt x="96" y="231"/>
                  </a:cubicBezTo>
                  <a:cubicBezTo>
                    <a:pt x="158" y="299"/>
                    <a:pt x="244" y="332"/>
                    <a:pt x="331" y="332"/>
                  </a:cubicBezTo>
                  <a:cubicBezTo>
                    <a:pt x="417" y="332"/>
                    <a:pt x="494" y="304"/>
                    <a:pt x="556" y="237"/>
                  </a:cubicBezTo>
                  <a:cubicBezTo>
                    <a:pt x="623" y="173"/>
                    <a:pt x="656" y="87"/>
                    <a:pt x="656" y="16"/>
                  </a:cubicBezTo>
                  <a:lnTo>
                    <a:pt x="656" y="1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91" name="Google Shape;9091;p33"/>
            <p:cNvSpPr/>
            <p:nvPr/>
          </p:nvSpPr>
          <p:spPr>
            <a:xfrm>
              <a:off x="-4889275" y="3292375"/>
              <a:ext cx="16450" cy="8300"/>
            </a:xfrm>
            <a:custGeom>
              <a:avLst/>
              <a:gdLst/>
              <a:ahLst/>
              <a:cxnLst/>
              <a:rect l="l" t="t" r="r" b="b"/>
              <a:pathLst>
                <a:path w="658" h="332" extrusionOk="0">
                  <a:moveTo>
                    <a:pt x="0" y="1"/>
                  </a:moveTo>
                  <a:lnTo>
                    <a:pt x="0" y="5"/>
                  </a:lnTo>
                  <a:cubicBezTo>
                    <a:pt x="0" y="92"/>
                    <a:pt x="44" y="168"/>
                    <a:pt x="96" y="236"/>
                  </a:cubicBezTo>
                  <a:cubicBezTo>
                    <a:pt x="159" y="289"/>
                    <a:pt x="245" y="331"/>
                    <a:pt x="332" y="331"/>
                  </a:cubicBezTo>
                  <a:cubicBezTo>
                    <a:pt x="336" y="331"/>
                    <a:pt x="340" y="332"/>
                    <a:pt x="345" y="332"/>
                  </a:cubicBezTo>
                  <a:cubicBezTo>
                    <a:pt x="425" y="332"/>
                    <a:pt x="493" y="291"/>
                    <a:pt x="556" y="240"/>
                  </a:cubicBezTo>
                  <a:cubicBezTo>
                    <a:pt x="614" y="178"/>
                    <a:pt x="658" y="101"/>
                    <a:pt x="658" y="15"/>
                  </a:cubicBezTo>
                  <a:lnTo>
                    <a:pt x="658" y="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9092" name="Google Shape;9092;p33"/>
            <p:cNvSpPr/>
            <p:nvPr/>
          </p:nvSpPr>
          <p:spPr>
            <a:xfrm>
              <a:off x="-4727475" y="3294775"/>
              <a:ext cx="16200" cy="8275"/>
            </a:xfrm>
            <a:custGeom>
              <a:avLst/>
              <a:gdLst/>
              <a:ahLst/>
              <a:cxnLst/>
              <a:rect l="l" t="t" r="r" b="b"/>
              <a:pathLst>
                <a:path w="648" h="331" extrusionOk="0">
                  <a:moveTo>
                    <a:pt x="1" y="0"/>
                  </a:moveTo>
                  <a:lnTo>
                    <a:pt x="1" y="5"/>
                  </a:lnTo>
                  <a:cubicBezTo>
                    <a:pt x="1" y="78"/>
                    <a:pt x="29" y="164"/>
                    <a:pt x="96" y="231"/>
                  </a:cubicBezTo>
                  <a:cubicBezTo>
                    <a:pt x="158" y="297"/>
                    <a:pt x="236" y="331"/>
                    <a:pt x="322" y="331"/>
                  </a:cubicBezTo>
                  <a:cubicBezTo>
                    <a:pt x="394" y="331"/>
                    <a:pt x="481" y="302"/>
                    <a:pt x="548" y="240"/>
                  </a:cubicBezTo>
                  <a:cubicBezTo>
                    <a:pt x="614" y="173"/>
                    <a:pt x="648" y="87"/>
                    <a:pt x="648" y="14"/>
                  </a:cubicBezTo>
                  <a:lnTo>
                    <a:pt x="648" y="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sp>
        <p:nvSpPr>
          <p:cNvPr id="2" name="Espace réservé du numéro de diapositive 1">
            <a:extLst>
              <a:ext uri="{FF2B5EF4-FFF2-40B4-BE49-F238E27FC236}">
                <a16:creationId xmlns:a16="http://schemas.microsoft.com/office/drawing/2014/main" id="{FB7B301E-1AD7-BC85-DB45-B54F026A9ADD}"/>
              </a:ext>
            </a:extLst>
          </p:cNvPr>
          <p:cNvSpPr>
            <a:spLocks noGrp="1"/>
          </p:cNvSpPr>
          <p:nvPr>
            <p:ph type="sldNum" sz="quarter" idx="10"/>
          </p:nvPr>
        </p:nvSpPr>
        <p:spPr>
          <a:noFill/>
        </p:spPr>
        <p:txBody>
          <a:bodyPr/>
          <a:lstStyle/>
          <a:p>
            <a:fld id="{6C390F12-C91A-4A8F-A883-4257F0710CE1}" type="slidenum">
              <a:rPr lang="fr-FR" smtClean="0"/>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5"/>
        <p:cNvGrpSpPr/>
        <p:nvPr/>
      </p:nvGrpSpPr>
      <p:grpSpPr>
        <a:xfrm>
          <a:off x="0" y="0"/>
          <a:ext cx="0" cy="0"/>
          <a:chOff x="0" y="0"/>
          <a:chExt cx="0" cy="0"/>
        </a:xfrm>
      </p:grpSpPr>
      <p:sp>
        <p:nvSpPr>
          <p:cNvPr id="376" name="Google Shape;376;p3"/>
          <p:cNvSpPr txBox="1">
            <a:spLocks noGrp="1"/>
          </p:cNvSpPr>
          <p:nvPr>
            <p:ph type="title"/>
          </p:nvPr>
        </p:nvSpPr>
        <p:spPr>
          <a:xfrm>
            <a:off x="9476784" y="2409958"/>
            <a:ext cx="9054760" cy="4920836"/>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15586"/>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377" name="Google Shape;377;p3"/>
          <p:cNvSpPr txBox="1">
            <a:spLocks noGrp="1"/>
          </p:cNvSpPr>
          <p:nvPr>
            <p:ph type="title" idx="2" hasCustomPrompt="1"/>
          </p:nvPr>
        </p:nvSpPr>
        <p:spPr>
          <a:xfrm>
            <a:off x="7152247" y="4012142"/>
            <a:ext cx="2291393" cy="185092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2988">
                <a:solidFill>
                  <a:schemeClr val="accent5"/>
                </a:solidFill>
              </a:defRPr>
            </a:lvl1pPr>
            <a:lvl2pPr lvl="1" algn="ctr" rtl="0">
              <a:spcBef>
                <a:spcPts val="0"/>
              </a:spcBef>
              <a:spcAft>
                <a:spcPts val="0"/>
              </a:spcAft>
              <a:buSzPts val="6000"/>
              <a:buNone/>
              <a:defRPr sz="12988"/>
            </a:lvl2pPr>
            <a:lvl3pPr lvl="2" algn="ctr" rtl="0">
              <a:spcBef>
                <a:spcPts val="0"/>
              </a:spcBef>
              <a:spcAft>
                <a:spcPts val="0"/>
              </a:spcAft>
              <a:buSzPts val="6000"/>
              <a:buNone/>
              <a:defRPr sz="12988"/>
            </a:lvl3pPr>
            <a:lvl4pPr lvl="3" algn="ctr" rtl="0">
              <a:spcBef>
                <a:spcPts val="0"/>
              </a:spcBef>
              <a:spcAft>
                <a:spcPts val="0"/>
              </a:spcAft>
              <a:buSzPts val="6000"/>
              <a:buNone/>
              <a:defRPr sz="12988"/>
            </a:lvl4pPr>
            <a:lvl5pPr lvl="4" algn="ctr" rtl="0">
              <a:spcBef>
                <a:spcPts val="0"/>
              </a:spcBef>
              <a:spcAft>
                <a:spcPts val="0"/>
              </a:spcAft>
              <a:buSzPts val="6000"/>
              <a:buNone/>
              <a:defRPr sz="12988"/>
            </a:lvl5pPr>
            <a:lvl6pPr lvl="5" algn="ctr" rtl="0">
              <a:spcBef>
                <a:spcPts val="0"/>
              </a:spcBef>
              <a:spcAft>
                <a:spcPts val="0"/>
              </a:spcAft>
              <a:buSzPts val="6000"/>
              <a:buNone/>
              <a:defRPr sz="12988"/>
            </a:lvl6pPr>
            <a:lvl7pPr lvl="6" algn="ctr" rtl="0">
              <a:spcBef>
                <a:spcPts val="0"/>
              </a:spcBef>
              <a:spcAft>
                <a:spcPts val="0"/>
              </a:spcAft>
              <a:buSzPts val="6000"/>
              <a:buNone/>
              <a:defRPr sz="12988"/>
            </a:lvl7pPr>
            <a:lvl8pPr lvl="7" algn="ctr" rtl="0">
              <a:spcBef>
                <a:spcPts val="0"/>
              </a:spcBef>
              <a:spcAft>
                <a:spcPts val="0"/>
              </a:spcAft>
              <a:buSzPts val="6000"/>
              <a:buNone/>
              <a:defRPr sz="12988"/>
            </a:lvl8pPr>
            <a:lvl9pPr lvl="8" algn="ctr" rtl="0">
              <a:spcBef>
                <a:spcPts val="0"/>
              </a:spcBef>
              <a:spcAft>
                <a:spcPts val="0"/>
              </a:spcAft>
              <a:buSzPts val="6000"/>
              <a:buNone/>
              <a:defRPr sz="12988"/>
            </a:lvl9pPr>
          </a:lstStyle>
          <a:p>
            <a:r>
              <a:t>xx%</a:t>
            </a:r>
          </a:p>
        </p:txBody>
      </p:sp>
      <p:sp>
        <p:nvSpPr>
          <p:cNvPr id="378" name="Google Shape;378;p3"/>
          <p:cNvSpPr txBox="1">
            <a:spLocks noGrp="1"/>
          </p:cNvSpPr>
          <p:nvPr>
            <p:ph type="subTitle" idx="1"/>
          </p:nvPr>
        </p:nvSpPr>
        <p:spPr>
          <a:xfrm>
            <a:off x="10607639" y="7330794"/>
            <a:ext cx="7924235" cy="1568599"/>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411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3"/>
          <p:cNvSpPr/>
          <p:nvPr/>
        </p:nvSpPr>
        <p:spPr>
          <a:xfrm rot="-6895624">
            <a:off x="18289201" y="-2452542"/>
            <a:ext cx="4348973" cy="5799815"/>
          </a:xfrm>
          <a:custGeom>
            <a:avLst/>
            <a:gdLst/>
            <a:ahLst/>
            <a:cxnLst/>
            <a:rect l="l" t="t" r="r" b="b"/>
            <a:pathLst>
              <a:path w="26629" h="35514" extrusionOk="0">
                <a:moveTo>
                  <a:pt x="12354" y="1"/>
                </a:moveTo>
                <a:lnTo>
                  <a:pt x="12354" y="14005"/>
                </a:lnTo>
                <a:lnTo>
                  <a:pt x="0" y="32655"/>
                </a:lnTo>
                <a:lnTo>
                  <a:pt x="4312" y="35514"/>
                </a:lnTo>
                <a:lnTo>
                  <a:pt x="17531" y="15564"/>
                </a:lnTo>
                <a:lnTo>
                  <a:pt x="17531" y="5177"/>
                </a:lnTo>
                <a:lnTo>
                  <a:pt x="26628" y="5177"/>
                </a:lnTo>
                <a:lnTo>
                  <a:pt x="26628" y="1"/>
                </a:lnTo>
                <a:close/>
              </a:path>
            </a:pathLst>
          </a:custGeom>
          <a:solidFill>
            <a:schemeClr val="accent4"/>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380" name="Google Shape;380;p3"/>
          <p:cNvSpPr/>
          <p:nvPr/>
        </p:nvSpPr>
        <p:spPr>
          <a:xfrm>
            <a:off x="16753417" y="9927098"/>
            <a:ext cx="2806527" cy="879947"/>
          </a:xfrm>
          <a:prstGeom prst="rect">
            <a:avLst/>
          </a:prstGeom>
          <a:solidFill>
            <a:schemeClr val="accent6"/>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grpSp>
        <p:nvGrpSpPr>
          <p:cNvPr id="381" name="Google Shape;381;p3"/>
          <p:cNvGrpSpPr/>
          <p:nvPr/>
        </p:nvGrpSpPr>
        <p:grpSpPr>
          <a:xfrm>
            <a:off x="17868106" y="9290101"/>
            <a:ext cx="4279953" cy="4280578"/>
            <a:chOff x="-5193600" y="2707025"/>
            <a:chExt cx="1321025" cy="1321125"/>
          </a:xfrm>
        </p:grpSpPr>
        <p:sp>
          <p:nvSpPr>
            <p:cNvPr id="382" name="Google Shape;382;p3"/>
            <p:cNvSpPr/>
            <p:nvPr/>
          </p:nvSpPr>
          <p:spPr>
            <a:xfrm>
              <a:off x="-4533400" y="3160175"/>
              <a:ext cx="16225" cy="16225"/>
            </a:xfrm>
            <a:custGeom>
              <a:avLst/>
              <a:gdLst/>
              <a:ahLst/>
              <a:cxnLst/>
              <a:rect l="l" t="t" r="r" b="b"/>
              <a:pathLst>
                <a:path w="649" h="649" extrusionOk="0">
                  <a:moveTo>
                    <a:pt x="326" y="1"/>
                  </a:moveTo>
                  <a:cubicBezTo>
                    <a:pt x="243" y="1"/>
                    <a:pt x="160" y="31"/>
                    <a:pt x="101" y="92"/>
                  </a:cubicBezTo>
                  <a:cubicBezTo>
                    <a:pt x="34" y="150"/>
                    <a:pt x="1" y="236"/>
                    <a:pt x="1" y="322"/>
                  </a:cubicBezTo>
                  <a:cubicBezTo>
                    <a:pt x="1" y="409"/>
                    <a:pt x="39" y="495"/>
                    <a:pt x="92" y="548"/>
                  </a:cubicBezTo>
                  <a:cubicBezTo>
                    <a:pt x="159" y="615"/>
                    <a:pt x="231" y="648"/>
                    <a:pt x="318" y="648"/>
                  </a:cubicBezTo>
                  <a:cubicBezTo>
                    <a:pt x="404" y="648"/>
                    <a:pt x="490" y="620"/>
                    <a:pt x="557" y="553"/>
                  </a:cubicBezTo>
                  <a:cubicBezTo>
                    <a:pt x="610" y="491"/>
                    <a:pt x="643" y="413"/>
                    <a:pt x="643" y="332"/>
                  </a:cubicBezTo>
                  <a:cubicBezTo>
                    <a:pt x="648" y="245"/>
                    <a:pt x="615" y="169"/>
                    <a:pt x="553" y="92"/>
                  </a:cubicBezTo>
                  <a:cubicBezTo>
                    <a:pt x="494" y="32"/>
                    <a:pt x="41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83" name="Google Shape;383;p3"/>
            <p:cNvSpPr/>
            <p:nvPr/>
          </p:nvSpPr>
          <p:spPr>
            <a:xfrm>
              <a:off x="-4501600" y="3193050"/>
              <a:ext cx="16450" cy="16100"/>
            </a:xfrm>
            <a:custGeom>
              <a:avLst/>
              <a:gdLst/>
              <a:ahLst/>
              <a:cxnLst/>
              <a:rect l="l" t="t" r="r" b="b"/>
              <a:pathLst>
                <a:path w="658" h="644" extrusionOk="0">
                  <a:moveTo>
                    <a:pt x="334" y="1"/>
                  </a:moveTo>
                  <a:cubicBezTo>
                    <a:pt x="247" y="1"/>
                    <a:pt x="160" y="32"/>
                    <a:pt x="100" y="92"/>
                  </a:cubicBezTo>
                  <a:cubicBezTo>
                    <a:pt x="47" y="145"/>
                    <a:pt x="5" y="231"/>
                    <a:pt x="0" y="318"/>
                  </a:cubicBezTo>
                  <a:cubicBezTo>
                    <a:pt x="0" y="404"/>
                    <a:pt x="34" y="480"/>
                    <a:pt x="105" y="557"/>
                  </a:cubicBezTo>
                  <a:cubicBezTo>
                    <a:pt x="158" y="610"/>
                    <a:pt x="244" y="644"/>
                    <a:pt x="331" y="644"/>
                  </a:cubicBezTo>
                  <a:cubicBezTo>
                    <a:pt x="408" y="644"/>
                    <a:pt x="494" y="615"/>
                    <a:pt x="556" y="553"/>
                  </a:cubicBezTo>
                  <a:cubicBezTo>
                    <a:pt x="614" y="485"/>
                    <a:pt x="658" y="413"/>
                    <a:pt x="658" y="327"/>
                  </a:cubicBezTo>
                  <a:cubicBezTo>
                    <a:pt x="658" y="241"/>
                    <a:pt x="619" y="154"/>
                    <a:pt x="566" y="97"/>
                  </a:cubicBezTo>
                  <a:cubicBezTo>
                    <a:pt x="506"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84" name="Google Shape;384;p3"/>
            <p:cNvSpPr/>
            <p:nvPr/>
          </p:nvSpPr>
          <p:spPr>
            <a:xfrm>
              <a:off x="-4469475" y="3226075"/>
              <a:ext cx="16225" cy="15825"/>
            </a:xfrm>
            <a:custGeom>
              <a:avLst/>
              <a:gdLst/>
              <a:ahLst/>
              <a:cxnLst/>
              <a:rect l="l" t="t" r="r" b="b"/>
              <a:pathLst>
                <a:path w="649" h="633" extrusionOk="0">
                  <a:moveTo>
                    <a:pt x="321" y="1"/>
                  </a:moveTo>
                  <a:cubicBezTo>
                    <a:pt x="237" y="1"/>
                    <a:pt x="154" y="29"/>
                    <a:pt x="102" y="80"/>
                  </a:cubicBezTo>
                  <a:cubicBezTo>
                    <a:pt x="35" y="133"/>
                    <a:pt x="0" y="220"/>
                    <a:pt x="0" y="306"/>
                  </a:cubicBezTo>
                  <a:cubicBezTo>
                    <a:pt x="0" y="392"/>
                    <a:pt x="29" y="479"/>
                    <a:pt x="82" y="532"/>
                  </a:cubicBezTo>
                  <a:cubicBezTo>
                    <a:pt x="144" y="599"/>
                    <a:pt x="221" y="632"/>
                    <a:pt x="317" y="632"/>
                  </a:cubicBezTo>
                  <a:cubicBezTo>
                    <a:pt x="323" y="632"/>
                    <a:pt x="329" y="633"/>
                    <a:pt x="336" y="633"/>
                  </a:cubicBezTo>
                  <a:cubicBezTo>
                    <a:pt x="416" y="633"/>
                    <a:pt x="494" y="599"/>
                    <a:pt x="547" y="541"/>
                  </a:cubicBezTo>
                  <a:cubicBezTo>
                    <a:pt x="611" y="479"/>
                    <a:pt x="644" y="402"/>
                    <a:pt x="649" y="315"/>
                  </a:cubicBezTo>
                  <a:cubicBezTo>
                    <a:pt x="649" y="229"/>
                    <a:pt x="615" y="153"/>
                    <a:pt x="553" y="91"/>
                  </a:cubicBezTo>
                  <a:cubicBezTo>
                    <a:pt x="495" y="30"/>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85" name="Google Shape;385;p3"/>
            <p:cNvSpPr/>
            <p:nvPr/>
          </p:nvSpPr>
          <p:spPr>
            <a:xfrm>
              <a:off x="-4437675" y="3258700"/>
              <a:ext cx="16200" cy="16300"/>
            </a:xfrm>
            <a:custGeom>
              <a:avLst/>
              <a:gdLst/>
              <a:ahLst/>
              <a:cxnLst/>
              <a:rect l="l" t="t" r="r" b="b"/>
              <a:pathLst>
                <a:path w="648" h="652" extrusionOk="0">
                  <a:moveTo>
                    <a:pt x="332" y="0"/>
                  </a:moveTo>
                  <a:cubicBezTo>
                    <a:pt x="251" y="0"/>
                    <a:pt x="167" y="31"/>
                    <a:pt x="92" y="100"/>
                  </a:cubicBezTo>
                  <a:cubicBezTo>
                    <a:pt x="34" y="153"/>
                    <a:pt x="5" y="239"/>
                    <a:pt x="1" y="311"/>
                  </a:cubicBezTo>
                  <a:cubicBezTo>
                    <a:pt x="1" y="398"/>
                    <a:pt x="29" y="484"/>
                    <a:pt x="96" y="551"/>
                  </a:cubicBezTo>
                  <a:cubicBezTo>
                    <a:pt x="158" y="604"/>
                    <a:pt x="236" y="651"/>
                    <a:pt x="322" y="651"/>
                  </a:cubicBezTo>
                  <a:cubicBezTo>
                    <a:pt x="408" y="651"/>
                    <a:pt x="495" y="609"/>
                    <a:pt x="548" y="560"/>
                  </a:cubicBezTo>
                  <a:cubicBezTo>
                    <a:pt x="614" y="503"/>
                    <a:pt x="648" y="416"/>
                    <a:pt x="648" y="321"/>
                  </a:cubicBezTo>
                  <a:cubicBezTo>
                    <a:pt x="648" y="234"/>
                    <a:pt x="619" y="157"/>
                    <a:pt x="557" y="95"/>
                  </a:cubicBezTo>
                  <a:cubicBezTo>
                    <a:pt x="496" y="34"/>
                    <a:pt x="416"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86" name="Google Shape;386;p3"/>
            <p:cNvSpPr/>
            <p:nvPr/>
          </p:nvSpPr>
          <p:spPr>
            <a:xfrm>
              <a:off x="-4531375" y="2998400"/>
              <a:ext cx="16225" cy="16200"/>
            </a:xfrm>
            <a:custGeom>
              <a:avLst/>
              <a:gdLst/>
              <a:ahLst/>
              <a:cxnLst/>
              <a:rect l="l" t="t" r="r" b="b"/>
              <a:pathLst>
                <a:path w="649" h="648" extrusionOk="0">
                  <a:moveTo>
                    <a:pt x="327" y="0"/>
                  </a:moveTo>
                  <a:cubicBezTo>
                    <a:pt x="243" y="0"/>
                    <a:pt x="160" y="30"/>
                    <a:pt x="102" y="91"/>
                  </a:cubicBezTo>
                  <a:cubicBezTo>
                    <a:pt x="49" y="148"/>
                    <a:pt x="6" y="235"/>
                    <a:pt x="1" y="321"/>
                  </a:cubicBezTo>
                  <a:cubicBezTo>
                    <a:pt x="1" y="403"/>
                    <a:pt x="29" y="480"/>
                    <a:pt x="97" y="547"/>
                  </a:cubicBezTo>
                  <a:cubicBezTo>
                    <a:pt x="159" y="609"/>
                    <a:pt x="237" y="642"/>
                    <a:pt x="323" y="648"/>
                  </a:cubicBezTo>
                  <a:cubicBezTo>
                    <a:pt x="419" y="648"/>
                    <a:pt x="505" y="619"/>
                    <a:pt x="548" y="551"/>
                  </a:cubicBezTo>
                  <a:cubicBezTo>
                    <a:pt x="615" y="489"/>
                    <a:pt x="649" y="412"/>
                    <a:pt x="649" y="326"/>
                  </a:cubicBezTo>
                  <a:cubicBezTo>
                    <a:pt x="649" y="239"/>
                    <a:pt x="620" y="153"/>
                    <a:pt x="567" y="101"/>
                  </a:cubicBezTo>
                  <a:cubicBezTo>
                    <a:pt x="505" y="34"/>
                    <a:pt x="416"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87" name="Google Shape;387;p3"/>
            <p:cNvSpPr/>
            <p:nvPr/>
          </p:nvSpPr>
          <p:spPr>
            <a:xfrm>
              <a:off x="-4499575" y="3031250"/>
              <a:ext cx="16600" cy="16100"/>
            </a:xfrm>
            <a:custGeom>
              <a:avLst/>
              <a:gdLst/>
              <a:ahLst/>
              <a:cxnLst/>
              <a:rect l="l" t="t" r="r" b="b"/>
              <a:pathLst>
                <a:path w="664" h="644" extrusionOk="0">
                  <a:moveTo>
                    <a:pt x="338" y="1"/>
                  </a:moveTo>
                  <a:cubicBezTo>
                    <a:pt x="252" y="1"/>
                    <a:pt x="166" y="32"/>
                    <a:pt x="106" y="92"/>
                  </a:cubicBezTo>
                  <a:cubicBezTo>
                    <a:pt x="48" y="145"/>
                    <a:pt x="6" y="231"/>
                    <a:pt x="6" y="317"/>
                  </a:cubicBezTo>
                  <a:cubicBezTo>
                    <a:pt x="1" y="404"/>
                    <a:pt x="34" y="475"/>
                    <a:pt x="106" y="552"/>
                  </a:cubicBezTo>
                  <a:cubicBezTo>
                    <a:pt x="174" y="610"/>
                    <a:pt x="245" y="643"/>
                    <a:pt x="331" y="643"/>
                  </a:cubicBezTo>
                  <a:cubicBezTo>
                    <a:pt x="409" y="643"/>
                    <a:pt x="495" y="614"/>
                    <a:pt x="562" y="548"/>
                  </a:cubicBezTo>
                  <a:cubicBezTo>
                    <a:pt x="615" y="495"/>
                    <a:pt x="657" y="413"/>
                    <a:pt x="663" y="327"/>
                  </a:cubicBezTo>
                  <a:cubicBezTo>
                    <a:pt x="663" y="240"/>
                    <a:pt x="619" y="154"/>
                    <a:pt x="566" y="96"/>
                  </a:cubicBezTo>
                  <a:cubicBezTo>
                    <a:pt x="509" y="32"/>
                    <a:pt x="4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88" name="Google Shape;388;p3"/>
            <p:cNvSpPr/>
            <p:nvPr/>
          </p:nvSpPr>
          <p:spPr>
            <a:xfrm>
              <a:off x="-4467425" y="3064100"/>
              <a:ext cx="16225" cy="16000"/>
            </a:xfrm>
            <a:custGeom>
              <a:avLst/>
              <a:gdLst/>
              <a:ahLst/>
              <a:cxnLst/>
              <a:rect l="l" t="t" r="r" b="b"/>
              <a:pathLst>
                <a:path w="649" h="640" extrusionOk="0">
                  <a:moveTo>
                    <a:pt x="320" y="0"/>
                  </a:moveTo>
                  <a:cubicBezTo>
                    <a:pt x="240" y="0"/>
                    <a:pt x="159" y="28"/>
                    <a:pt x="91" y="87"/>
                  </a:cubicBezTo>
                  <a:cubicBezTo>
                    <a:pt x="33" y="155"/>
                    <a:pt x="5" y="237"/>
                    <a:pt x="0" y="313"/>
                  </a:cubicBezTo>
                  <a:cubicBezTo>
                    <a:pt x="0" y="399"/>
                    <a:pt x="33" y="476"/>
                    <a:pt x="86" y="538"/>
                  </a:cubicBezTo>
                  <a:cubicBezTo>
                    <a:pt x="149" y="605"/>
                    <a:pt x="235" y="640"/>
                    <a:pt x="321" y="640"/>
                  </a:cubicBezTo>
                  <a:cubicBezTo>
                    <a:pt x="327" y="640"/>
                    <a:pt x="332" y="640"/>
                    <a:pt x="337" y="640"/>
                  </a:cubicBezTo>
                  <a:cubicBezTo>
                    <a:pt x="418" y="640"/>
                    <a:pt x="497" y="608"/>
                    <a:pt x="538" y="558"/>
                  </a:cubicBezTo>
                  <a:cubicBezTo>
                    <a:pt x="615" y="496"/>
                    <a:pt x="648" y="409"/>
                    <a:pt x="648" y="323"/>
                  </a:cubicBezTo>
                  <a:cubicBezTo>
                    <a:pt x="648" y="237"/>
                    <a:pt x="620" y="159"/>
                    <a:pt x="557" y="97"/>
                  </a:cubicBezTo>
                  <a:cubicBezTo>
                    <a:pt x="494" y="34"/>
                    <a:pt x="408"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89" name="Google Shape;389;p3"/>
            <p:cNvSpPr/>
            <p:nvPr/>
          </p:nvSpPr>
          <p:spPr>
            <a:xfrm>
              <a:off x="-4435650" y="3096950"/>
              <a:ext cx="16350" cy="16000"/>
            </a:xfrm>
            <a:custGeom>
              <a:avLst/>
              <a:gdLst/>
              <a:ahLst/>
              <a:cxnLst/>
              <a:rect l="l" t="t" r="r" b="b"/>
              <a:pathLst>
                <a:path w="654" h="640" extrusionOk="0">
                  <a:moveTo>
                    <a:pt x="324" y="1"/>
                  </a:moveTo>
                  <a:cubicBezTo>
                    <a:pt x="240" y="1"/>
                    <a:pt x="156" y="29"/>
                    <a:pt x="92" y="83"/>
                  </a:cubicBezTo>
                  <a:cubicBezTo>
                    <a:pt x="39" y="150"/>
                    <a:pt x="6" y="236"/>
                    <a:pt x="6" y="309"/>
                  </a:cubicBezTo>
                  <a:cubicBezTo>
                    <a:pt x="0" y="395"/>
                    <a:pt x="35" y="471"/>
                    <a:pt x="97" y="548"/>
                  </a:cubicBezTo>
                  <a:cubicBezTo>
                    <a:pt x="150" y="601"/>
                    <a:pt x="236" y="635"/>
                    <a:pt x="323" y="639"/>
                  </a:cubicBezTo>
                  <a:cubicBezTo>
                    <a:pt x="409" y="639"/>
                    <a:pt x="495" y="606"/>
                    <a:pt x="553" y="553"/>
                  </a:cubicBezTo>
                  <a:cubicBezTo>
                    <a:pt x="615" y="491"/>
                    <a:pt x="649" y="405"/>
                    <a:pt x="649" y="318"/>
                  </a:cubicBezTo>
                  <a:cubicBezTo>
                    <a:pt x="653" y="232"/>
                    <a:pt x="620" y="145"/>
                    <a:pt x="567" y="103"/>
                  </a:cubicBezTo>
                  <a:cubicBezTo>
                    <a:pt x="506" y="35"/>
                    <a:pt x="416"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90" name="Google Shape;390;p3"/>
            <p:cNvSpPr/>
            <p:nvPr/>
          </p:nvSpPr>
          <p:spPr>
            <a:xfrm>
              <a:off x="-4403725" y="3129875"/>
              <a:ext cx="16200" cy="16075"/>
            </a:xfrm>
            <a:custGeom>
              <a:avLst/>
              <a:gdLst/>
              <a:ahLst/>
              <a:cxnLst/>
              <a:rect l="l" t="t" r="r" b="b"/>
              <a:pathLst>
                <a:path w="648" h="643" extrusionOk="0">
                  <a:moveTo>
                    <a:pt x="324" y="0"/>
                  </a:moveTo>
                  <a:cubicBezTo>
                    <a:pt x="238" y="0"/>
                    <a:pt x="155" y="29"/>
                    <a:pt x="100" y="81"/>
                  </a:cubicBezTo>
                  <a:cubicBezTo>
                    <a:pt x="34" y="143"/>
                    <a:pt x="0" y="230"/>
                    <a:pt x="0" y="316"/>
                  </a:cubicBezTo>
                  <a:cubicBezTo>
                    <a:pt x="0" y="403"/>
                    <a:pt x="29" y="474"/>
                    <a:pt x="96" y="542"/>
                  </a:cubicBezTo>
                  <a:cubicBezTo>
                    <a:pt x="158" y="609"/>
                    <a:pt x="231" y="642"/>
                    <a:pt x="317" y="642"/>
                  </a:cubicBezTo>
                  <a:cubicBezTo>
                    <a:pt x="403" y="642"/>
                    <a:pt x="490" y="613"/>
                    <a:pt x="556" y="551"/>
                  </a:cubicBezTo>
                  <a:cubicBezTo>
                    <a:pt x="614" y="484"/>
                    <a:pt x="647" y="398"/>
                    <a:pt x="647" y="325"/>
                  </a:cubicBezTo>
                  <a:cubicBezTo>
                    <a:pt x="647" y="239"/>
                    <a:pt x="619" y="153"/>
                    <a:pt x="566" y="95"/>
                  </a:cubicBezTo>
                  <a:cubicBezTo>
                    <a:pt x="501" y="30"/>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91" name="Google Shape;391;p3"/>
            <p:cNvSpPr/>
            <p:nvPr/>
          </p:nvSpPr>
          <p:spPr>
            <a:xfrm>
              <a:off x="-4371950" y="3162600"/>
              <a:ext cx="16200" cy="16100"/>
            </a:xfrm>
            <a:custGeom>
              <a:avLst/>
              <a:gdLst/>
              <a:ahLst/>
              <a:cxnLst/>
              <a:rect l="l" t="t" r="r" b="b"/>
              <a:pathLst>
                <a:path w="648" h="644" extrusionOk="0">
                  <a:moveTo>
                    <a:pt x="328" y="1"/>
                  </a:moveTo>
                  <a:cubicBezTo>
                    <a:pt x="244" y="1"/>
                    <a:pt x="162" y="30"/>
                    <a:pt x="116" y="81"/>
                  </a:cubicBezTo>
                  <a:cubicBezTo>
                    <a:pt x="49" y="144"/>
                    <a:pt x="5" y="230"/>
                    <a:pt x="5" y="316"/>
                  </a:cubicBezTo>
                  <a:cubicBezTo>
                    <a:pt x="0" y="403"/>
                    <a:pt x="34" y="480"/>
                    <a:pt x="96" y="542"/>
                  </a:cubicBezTo>
                  <a:cubicBezTo>
                    <a:pt x="149" y="609"/>
                    <a:pt x="235" y="643"/>
                    <a:pt x="322" y="643"/>
                  </a:cubicBezTo>
                  <a:cubicBezTo>
                    <a:pt x="326" y="644"/>
                    <a:pt x="331" y="644"/>
                    <a:pt x="336" y="644"/>
                  </a:cubicBezTo>
                  <a:cubicBezTo>
                    <a:pt x="426" y="644"/>
                    <a:pt x="506" y="602"/>
                    <a:pt x="547" y="551"/>
                  </a:cubicBezTo>
                  <a:cubicBezTo>
                    <a:pt x="614" y="489"/>
                    <a:pt x="648" y="413"/>
                    <a:pt x="648" y="327"/>
                  </a:cubicBezTo>
                  <a:cubicBezTo>
                    <a:pt x="648" y="240"/>
                    <a:pt x="619" y="154"/>
                    <a:pt x="567" y="101"/>
                  </a:cubicBezTo>
                  <a:cubicBezTo>
                    <a:pt x="508" y="32"/>
                    <a:pt x="417"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92" name="Google Shape;392;p3"/>
            <p:cNvSpPr/>
            <p:nvPr/>
          </p:nvSpPr>
          <p:spPr>
            <a:xfrm>
              <a:off x="-4340050" y="3195450"/>
              <a:ext cx="16225" cy="16100"/>
            </a:xfrm>
            <a:custGeom>
              <a:avLst/>
              <a:gdLst/>
              <a:ahLst/>
              <a:cxnLst/>
              <a:rect l="l" t="t" r="r" b="b"/>
              <a:pathLst>
                <a:path w="649" h="644" extrusionOk="0">
                  <a:moveTo>
                    <a:pt x="330" y="1"/>
                  </a:moveTo>
                  <a:cubicBezTo>
                    <a:pt x="243" y="1"/>
                    <a:pt x="157" y="32"/>
                    <a:pt x="102" y="92"/>
                  </a:cubicBezTo>
                  <a:cubicBezTo>
                    <a:pt x="49" y="140"/>
                    <a:pt x="0" y="226"/>
                    <a:pt x="0" y="313"/>
                  </a:cubicBezTo>
                  <a:cubicBezTo>
                    <a:pt x="0" y="399"/>
                    <a:pt x="29" y="475"/>
                    <a:pt x="106" y="552"/>
                  </a:cubicBezTo>
                  <a:cubicBezTo>
                    <a:pt x="168" y="610"/>
                    <a:pt x="246" y="643"/>
                    <a:pt x="332" y="643"/>
                  </a:cubicBezTo>
                  <a:cubicBezTo>
                    <a:pt x="403" y="643"/>
                    <a:pt x="490" y="614"/>
                    <a:pt x="558" y="548"/>
                  </a:cubicBezTo>
                  <a:cubicBezTo>
                    <a:pt x="609" y="495"/>
                    <a:pt x="644" y="408"/>
                    <a:pt x="649" y="322"/>
                  </a:cubicBezTo>
                  <a:cubicBezTo>
                    <a:pt x="649" y="236"/>
                    <a:pt x="615" y="149"/>
                    <a:pt x="562" y="96"/>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93" name="Google Shape;393;p3"/>
            <p:cNvSpPr/>
            <p:nvPr/>
          </p:nvSpPr>
          <p:spPr>
            <a:xfrm>
              <a:off x="-4308025" y="3228425"/>
              <a:ext cx="16325" cy="15875"/>
            </a:xfrm>
            <a:custGeom>
              <a:avLst/>
              <a:gdLst/>
              <a:ahLst/>
              <a:cxnLst/>
              <a:rect l="l" t="t" r="r" b="b"/>
              <a:pathLst>
                <a:path w="653" h="635" extrusionOk="0">
                  <a:moveTo>
                    <a:pt x="329" y="1"/>
                  </a:moveTo>
                  <a:cubicBezTo>
                    <a:pt x="243" y="1"/>
                    <a:pt x="159" y="30"/>
                    <a:pt x="106" y="83"/>
                  </a:cubicBezTo>
                  <a:cubicBezTo>
                    <a:pt x="39" y="135"/>
                    <a:pt x="6" y="221"/>
                    <a:pt x="6" y="308"/>
                  </a:cubicBezTo>
                  <a:cubicBezTo>
                    <a:pt x="1" y="404"/>
                    <a:pt x="34" y="480"/>
                    <a:pt x="87" y="533"/>
                  </a:cubicBezTo>
                  <a:cubicBezTo>
                    <a:pt x="149" y="601"/>
                    <a:pt x="236" y="635"/>
                    <a:pt x="322" y="635"/>
                  </a:cubicBezTo>
                  <a:cubicBezTo>
                    <a:pt x="409" y="635"/>
                    <a:pt x="495" y="606"/>
                    <a:pt x="552" y="538"/>
                  </a:cubicBezTo>
                  <a:cubicBezTo>
                    <a:pt x="615" y="486"/>
                    <a:pt x="648" y="404"/>
                    <a:pt x="648" y="318"/>
                  </a:cubicBezTo>
                  <a:cubicBezTo>
                    <a:pt x="653" y="232"/>
                    <a:pt x="619" y="154"/>
                    <a:pt x="557" y="88"/>
                  </a:cubicBezTo>
                  <a:cubicBezTo>
                    <a:pt x="498" y="28"/>
                    <a:pt x="413"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94" name="Google Shape;394;p3"/>
            <p:cNvSpPr/>
            <p:nvPr/>
          </p:nvSpPr>
          <p:spPr>
            <a:xfrm>
              <a:off x="-4276125" y="3261100"/>
              <a:ext cx="16250" cy="16300"/>
            </a:xfrm>
            <a:custGeom>
              <a:avLst/>
              <a:gdLst/>
              <a:ahLst/>
              <a:cxnLst/>
              <a:rect l="l" t="t" r="r" b="b"/>
              <a:pathLst>
                <a:path w="650" h="652" extrusionOk="0">
                  <a:moveTo>
                    <a:pt x="321" y="0"/>
                  </a:moveTo>
                  <a:cubicBezTo>
                    <a:pt x="240" y="0"/>
                    <a:pt x="161" y="29"/>
                    <a:pt x="102" y="85"/>
                  </a:cubicBezTo>
                  <a:cubicBezTo>
                    <a:pt x="34" y="148"/>
                    <a:pt x="1" y="234"/>
                    <a:pt x="1" y="311"/>
                  </a:cubicBezTo>
                  <a:cubicBezTo>
                    <a:pt x="1" y="407"/>
                    <a:pt x="30" y="484"/>
                    <a:pt x="96" y="537"/>
                  </a:cubicBezTo>
                  <a:cubicBezTo>
                    <a:pt x="149" y="603"/>
                    <a:pt x="236" y="647"/>
                    <a:pt x="322" y="652"/>
                  </a:cubicBezTo>
                  <a:cubicBezTo>
                    <a:pt x="408" y="652"/>
                    <a:pt x="481" y="608"/>
                    <a:pt x="557" y="546"/>
                  </a:cubicBezTo>
                  <a:cubicBezTo>
                    <a:pt x="615" y="493"/>
                    <a:pt x="649" y="407"/>
                    <a:pt x="649" y="320"/>
                  </a:cubicBezTo>
                  <a:cubicBezTo>
                    <a:pt x="649" y="244"/>
                    <a:pt x="620" y="167"/>
                    <a:pt x="552" y="95"/>
                  </a:cubicBezTo>
                  <a:cubicBezTo>
                    <a:pt x="489" y="31"/>
                    <a:pt x="40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95" name="Google Shape;395;p3"/>
            <p:cNvSpPr/>
            <p:nvPr/>
          </p:nvSpPr>
          <p:spPr>
            <a:xfrm>
              <a:off x="-4529325" y="2836625"/>
              <a:ext cx="16350" cy="16175"/>
            </a:xfrm>
            <a:custGeom>
              <a:avLst/>
              <a:gdLst/>
              <a:ahLst/>
              <a:cxnLst/>
              <a:rect l="l" t="t" r="r" b="b"/>
              <a:pathLst>
                <a:path w="654" h="647" extrusionOk="0">
                  <a:moveTo>
                    <a:pt x="327" y="1"/>
                  </a:moveTo>
                  <a:cubicBezTo>
                    <a:pt x="241" y="1"/>
                    <a:pt x="159" y="32"/>
                    <a:pt x="106" y="89"/>
                  </a:cubicBezTo>
                  <a:cubicBezTo>
                    <a:pt x="39" y="147"/>
                    <a:pt x="5" y="228"/>
                    <a:pt x="5" y="315"/>
                  </a:cubicBezTo>
                  <a:cubicBezTo>
                    <a:pt x="0" y="401"/>
                    <a:pt x="34" y="478"/>
                    <a:pt x="97" y="545"/>
                  </a:cubicBezTo>
                  <a:cubicBezTo>
                    <a:pt x="159" y="607"/>
                    <a:pt x="246" y="642"/>
                    <a:pt x="322" y="646"/>
                  </a:cubicBezTo>
                  <a:cubicBezTo>
                    <a:pt x="408" y="646"/>
                    <a:pt x="494" y="613"/>
                    <a:pt x="547" y="550"/>
                  </a:cubicBezTo>
                  <a:cubicBezTo>
                    <a:pt x="615" y="488"/>
                    <a:pt x="649" y="412"/>
                    <a:pt x="649" y="325"/>
                  </a:cubicBezTo>
                  <a:cubicBezTo>
                    <a:pt x="653" y="239"/>
                    <a:pt x="620" y="152"/>
                    <a:pt x="567" y="99"/>
                  </a:cubicBezTo>
                  <a:cubicBezTo>
                    <a:pt x="502" y="32"/>
                    <a:pt x="41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96" name="Google Shape;396;p3"/>
            <p:cNvSpPr/>
            <p:nvPr/>
          </p:nvSpPr>
          <p:spPr>
            <a:xfrm>
              <a:off x="-4497400" y="2869450"/>
              <a:ext cx="16425" cy="16075"/>
            </a:xfrm>
            <a:custGeom>
              <a:avLst/>
              <a:gdLst/>
              <a:ahLst/>
              <a:cxnLst/>
              <a:rect l="l" t="t" r="r" b="b"/>
              <a:pathLst>
                <a:path w="657" h="643" extrusionOk="0">
                  <a:moveTo>
                    <a:pt x="330" y="0"/>
                  </a:moveTo>
                  <a:cubicBezTo>
                    <a:pt x="250" y="0"/>
                    <a:pt x="170" y="29"/>
                    <a:pt x="100" y="91"/>
                  </a:cubicBezTo>
                  <a:cubicBezTo>
                    <a:pt x="43" y="153"/>
                    <a:pt x="0" y="230"/>
                    <a:pt x="0" y="317"/>
                  </a:cubicBezTo>
                  <a:cubicBezTo>
                    <a:pt x="0" y="403"/>
                    <a:pt x="38" y="490"/>
                    <a:pt x="91" y="542"/>
                  </a:cubicBezTo>
                  <a:cubicBezTo>
                    <a:pt x="158" y="609"/>
                    <a:pt x="235" y="643"/>
                    <a:pt x="331" y="643"/>
                  </a:cubicBezTo>
                  <a:cubicBezTo>
                    <a:pt x="417" y="643"/>
                    <a:pt x="490" y="614"/>
                    <a:pt x="547" y="547"/>
                  </a:cubicBezTo>
                  <a:cubicBezTo>
                    <a:pt x="609" y="494"/>
                    <a:pt x="657" y="412"/>
                    <a:pt x="657" y="326"/>
                  </a:cubicBezTo>
                  <a:cubicBezTo>
                    <a:pt x="657" y="240"/>
                    <a:pt x="628" y="164"/>
                    <a:pt x="566" y="96"/>
                  </a:cubicBezTo>
                  <a:cubicBezTo>
                    <a:pt x="499" y="34"/>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97" name="Google Shape;397;p3"/>
            <p:cNvSpPr/>
            <p:nvPr/>
          </p:nvSpPr>
          <p:spPr>
            <a:xfrm>
              <a:off x="-4465400" y="2902325"/>
              <a:ext cx="16350" cy="15975"/>
            </a:xfrm>
            <a:custGeom>
              <a:avLst/>
              <a:gdLst/>
              <a:ahLst/>
              <a:cxnLst/>
              <a:rect l="l" t="t" r="r" b="b"/>
              <a:pathLst>
                <a:path w="654" h="639" extrusionOk="0">
                  <a:moveTo>
                    <a:pt x="324" y="1"/>
                  </a:moveTo>
                  <a:cubicBezTo>
                    <a:pt x="242" y="1"/>
                    <a:pt x="158" y="29"/>
                    <a:pt x="92" y="86"/>
                  </a:cubicBezTo>
                  <a:cubicBezTo>
                    <a:pt x="39" y="149"/>
                    <a:pt x="5" y="225"/>
                    <a:pt x="5" y="311"/>
                  </a:cubicBezTo>
                  <a:cubicBezTo>
                    <a:pt x="1" y="397"/>
                    <a:pt x="34" y="484"/>
                    <a:pt x="87" y="537"/>
                  </a:cubicBezTo>
                  <a:cubicBezTo>
                    <a:pt x="149" y="605"/>
                    <a:pt x="236" y="638"/>
                    <a:pt x="322" y="638"/>
                  </a:cubicBezTo>
                  <a:cubicBezTo>
                    <a:pt x="408" y="638"/>
                    <a:pt x="495" y="609"/>
                    <a:pt x="552" y="547"/>
                  </a:cubicBezTo>
                  <a:cubicBezTo>
                    <a:pt x="615" y="494"/>
                    <a:pt x="649" y="408"/>
                    <a:pt x="649" y="321"/>
                  </a:cubicBezTo>
                  <a:cubicBezTo>
                    <a:pt x="654" y="235"/>
                    <a:pt x="620" y="158"/>
                    <a:pt x="557" y="91"/>
                  </a:cubicBezTo>
                  <a:cubicBezTo>
                    <a:pt x="492" y="31"/>
                    <a:pt x="40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98" name="Google Shape;398;p3"/>
            <p:cNvSpPr/>
            <p:nvPr/>
          </p:nvSpPr>
          <p:spPr>
            <a:xfrm>
              <a:off x="-4433500" y="2935050"/>
              <a:ext cx="16225" cy="15975"/>
            </a:xfrm>
            <a:custGeom>
              <a:avLst/>
              <a:gdLst/>
              <a:ahLst/>
              <a:cxnLst/>
              <a:rect l="l" t="t" r="r" b="b"/>
              <a:pathLst>
                <a:path w="649" h="639" extrusionOk="0">
                  <a:moveTo>
                    <a:pt x="332" y="1"/>
                  </a:moveTo>
                  <a:cubicBezTo>
                    <a:pt x="253" y="1"/>
                    <a:pt x="172" y="31"/>
                    <a:pt x="102" y="96"/>
                  </a:cubicBezTo>
                  <a:cubicBezTo>
                    <a:pt x="35" y="154"/>
                    <a:pt x="1" y="235"/>
                    <a:pt x="1" y="312"/>
                  </a:cubicBezTo>
                  <a:cubicBezTo>
                    <a:pt x="1" y="399"/>
                    <a:pt x="29" y="476"/>
                    <a:pt x="97" y="552"/>
                  </a:cubicBezTo>
                  <a:cubicBezTo>
                    <a:pt x="150" y="605"/>
                    <a:pt x="231" y="638"/>
                    <a:pt x="317" y="638"/>
                  </a:cubicBezTo>
                  <a:cubicBezTo>
                    <a:pt x="323" y="639"/>
                    <a:pt x="328" y="639"/>
                    <a:pt x="333" y="639"/>
                  </a:cubicBezTo>
                  <a:cubicBezTo>
                    <a:pt x="415" y="639"/>
                    <a:pt x="499" y="606"/>
                    <a:pt x="548" y="557"/>
                  </a:cubicBezTo>
                  <a:cubicBezTo>
                    <a:pt x="616" y="494"/>
                    <a:pt x="649" y="408"/>
                    <a:pt x="649" y="322"/>
                  </a:cubicBezTo>
                  <a:cubicBezTo>
                    <a:pt x="649" y="235"/>
                    <a:pt x="620" y="159"/>
                    <a:pt x="553" y="96"/>
                  </a:cubicBezTo>
                  <a:cubicBezTo>
                    <a:pt x="494" y="34"/>
                    <a:pt x="415"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99" name="Google Shape;399;p3"/>
            <p:cNvSpPr/>
            <p:nvPr/>
          </p:nvSpPr>
          <p:spPr>
            <a:xfrm>
              <a:off x="-4401700" y="2967950"/>
              <a:ext cx="16225" cy="16175"/>
            </a:xfrm>
            <a:custGeom>
              <a:avLst/>
              <a:gdLst/>
              <a:ahLst/>
              <a:cxnLst/>
              <a:rect l="l" t="t" r="r" b="b"/>
              <a:pathLst>
                <a:path w="649" h="647" extrusionOk="0">
                  <a:moveTo>
                    <a:pt x="337" y="0"/>
                  </a:moveTo>
                  <a:cubicBezTo>
                    <a:pt x="253" y="0"/>
                    <a:pt x="167" y="32"/>
                    <a:pt x="101" y="95"/>
                  </a:cubicBezTo>
                  <a:cubicBezTo>
                    <a:pt x="39" y="148"/>
                    <a:pt x="6" y="234"/>
                    <a:pt x="6" y="321"/>
                  </a:cubicBezTo>
                  <a:cubicBezTo>
                    <a:pt x="1" y="392"/>
                    <a:pt x="34" y="478"/>
                    <a:pt x="97" y="546"/>
                  </a:cubicBezTo>
                  <a:cubicBezTo>
                    <a:pt x="159" y="613"/>
                    <a:pt x="245" y="647"/>
                    <a:pt x="322" y="647"/>
                  </a:cubicBezTo>
                  <a:cubicBezTo>
                    <a:pt x="409" y="647"/>
                    <a:pt x="485" y="618"/>
                    <a:pt x="548" y="556"/>
                  </a:cubicBezTo>
                  <a:cubicBezTo>
                    <a:pt x="615" y="489"/>
                    <a:pt x="648" y="416"/>
                    <a:pt x="648" y="330"/>
                  </a:cubicBezTo>
                  <a:cubicBezTo>
                    <a:pt x="648" y="243"/>
                    <a:pt x="619" y="153"/>
                    <a:pt x="566" y="100"/>
                  </a:cubicBezTo>
                  <a:cubicBezTo>
                    <a:pt x="508" y="34"/>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00" name="Google Shape;400;p3"/>
            <p:cNvSpPr/>
            <p:nvPr/>
          </p:nvSpPr>
          <p:spPr>
            <a:xfrm>
              <a:off x="-4369800" y="3000700"/>
              <a:ext cx="16475" cy="16175"/>
            </a:xfrm>
            <a:custGeom>
              <a:avLst/>
              <a:gdLst/>
              <a:ahLst/>
              <a:cxnLst/>
              <a:rect l="l" t="t" r="r" b="b"/>
              <a:pathLst>
                <a:path w="659" h="647" extrusionOk="0">
                  <a:moveTo>
                    <a:pt x="335" y="0"/>
                  </a:moveTo>
                  <a:cubicBezTo>
                    <a:pt x="252" y="0"/>
                    <a:pt x="167" y="32"/>
                    <a:pt x="101" y="95"/>
                  </a:cubicBezTo>
                  <a:cubicBezTo>
                    <a:pt x="34" y="158"/>
                    <a:pt x="1" y="234"/>
                    <a:pt x="1" y="320"/>
                  </a:cubicBezTo>
                  <a:cubicBezTo>
                    <a:pt x="1" y="406"/>
                    <a:pt x="30" y="483"/>
                    <a:pt x="96" y="546"/>
                  </a:cubicBezTo>
                  <a:cubicBezTo>
                    <a:pt x="159" y="614"/>
                    <a:pt x="231" y="647"/>
                    <a:pt x="318" y="647"/>
                  </a:cubicBezTo>
                  <a:cubicBezTo>
                    <a:pt x="418" y="647"/>
                    <a:pt x="490" y="618"/>
                    <a:pt x="548" y="556"/>
                  </a:cubicBezTo>
                  <a:cubicBezTo>
                    <a:pt x="610" y="493"/>
                    <a:pt x="658" y="417"/>
                    <a:pt x="658" y="330"/>
                  </a:cubicBezTo>
                  <a:cubicBezTo>
                    <a:pt x="658" y="244"/>
                    <a:pt x="615" y="167"/>
                    <a:pt x="552" y="90"/>
                  </a:cubicBezTo>
                  <a:cubicBezTo>
                    <a:pt x="496" y="30"/>
                    <a:pt x="41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01" name="Google Shape;401;p3"/>
            <p:cNvSpPr/>
            <p:nvPr/>
          </p:nvSpPr>
          <p:spPr>
            <a:xfrm>
              <a:off x="-4338000" y="3033575"/>
              <a:ext cx="16575" cy="16150"/>
            </a:xfrm>
            <a:custGeom>
              <a:avLst/>
              <a:gdLst/>
              <a:ahLst/>
              <a:cxnLst/>
              <a:rect l="l" t="t" r="r" b="b"/>
              <a:pathLst>
                <a:path w="663" h="646" extrusionOk="0">
                  <a:moveTo>
                    <a:pt x="334" y="1"/>
                  </a:moveTo>
                  <a:cubicBezTo>
                    <a:pt x="248" y="1"/>
                    <a:pt x="161" y="32"/>
                    <a:pt x="101" y="90"/>
                  </a:cubicBezTo>
                  <a:cubicBezTo>
                    <a:pt x="48" y="143"/>
                    <a:pt x="5" y="229"/>
                    <a:pt x="5" y="315"/>
                  </a:cubicBezTo>
                  <a:cubicBezTo>
                    <a:pt x="0" y="402"/>
                    <a:pt x="33" y="479"/>
                    <a:pt x="96" y="546"/>
                  </a:cubicBezTo>
                  <a:cubicBezTo>
                    <a:pt x="159" y="608"/>
                    <a:pt x="235" y="641"/>
                    <a:pt x="332" y="646"/>
                  </a:cubicBezTo>
                  <a:cubicBezTo>
                    <a:pt x="418" y="646"/>
                    <a:pt x="504" y="612"/>
                    <a:pt x="556" y="550"/>
                  </a:cubicBezTo>
                  <a:cubicBezTo>
                    <a:pt x="624" y="488"/>
                    <a:pt x="658" y="411"/>
                    <a:pt x="658" y="324"/>
                  </a:cubicBezTo>
                  <a:cubicBezTo>
                    <a:pt x="662" y="238"/>
                    <a:pt x="620" y="152"/>
                    <a:pt x="567" y="99"/>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02" name="Google Shape;402;p3"/>
            <p:cNvSpPr/>
            <p:nvPr/>
          </p:nvSpPr>
          <p:spPr>
            <a:xfrm>
              <a:off x="-4305850" y="3066550"/>
              <a:ext cx="16200" cy="15950"/>
            </a:xfrm>
            <a:custGeom>
              <a:avLst/>
              <a:gdLst/>
              <a:ahLst/>
              <a:cxnLst/>
              <a:rect l="l" t="t" r="r" b="b"/>
              <a:pathLst>
                <a:path w="648" h="638" extrusionOk="0">
                  <a:moveTo>
                    <a:pt x="317" y="1"/>
                  </a:moveTo>
                  <a:cubicBezTo>
                    <a:pt x="235" y="1"/>
                    <a:pt x="154" y="30"/>
                    <a:pt x="100" y="86"/>
                  </a:cubicBezTo>
                  <a:cubicBezTo>
                    <a:pt x="34" y="139"/>
                    <a:pt x="0" y="225"/>
                    <a:pt x="0" y="311"/>
                  </a:cubicBezTo>
                  <a:cubicBezTo>
                    <a:pt x="0" y="398"/>
                    <a:pt x="29" y="469"/>
                    <a:pt x="87" y="536"/>
                  </a:cubicBezTo>
                  <a:cubicBezTo>
                    <a:pt x="149" y="604"/>
                    <a:pt x="220" y="637"/>
                    <a:pt x="322" y="637"/>
                  </a:cubicBezTo>
                  <a:cubicBezTo>
                    <a:pt x="408" y="637"/>
                    <a:pt x="494" y="608"/>
                    <a:pt x="547" y="542"/>
                  </a:cubicBezTo>
                  <a:cubicBezTo>
                    <a:pt x="614" y="489"/>
                    <a:pt x="647" y="407"/>
                    <a:pt x="647" y="320"/>
                  </a:cubicBezTo>
                  <a:cubicBezTo>
                    <a:pt x="647" y="234"/>
                    <a:pt x="605" y="143"/>
                    <a:pt x="552" y="99"/>
                  </a:cubicBezTo>
                  <a:cubicBezTo>
                    <a:pt x="493" y="33"/>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03" name="Google Shape;403;p3"/>
            <p:cNvSpPr/>
            <p:nvPr/>
          </p:nvSpPr>
          <p:spPr>
            <a:xfrm>
              <a:off x="-4274075" y="3099225"/>
              <a:ext cx="16350" cy="16000"/>
            </a:xfrm>
            <a:custGeom>
              <a:avLst/>
              <a:gdLst/>
              <a:ahLst/>
              <a:cxnLst/>
              <a:rect l="l" t="t" r="r" b="b"/>
              <a:pathLst>
                <a:path w="654" h="640" extrusionOk="0">
                  <a:moveTo>
                    <a:pt x="319" y="0"/>
                  </a:moveTo>
                  <a:cubicBezTo>
                    <a:pt x="240" y="0"/>
                    <a:pt x="159" y="29"/>
                    <a:pt x="91" y="88"/>
                  </a:cubicBezTo>
                  <a:cubicBezTo>
                    <a:pt x="39" y="150"/>
                    <a:pt x="5" y="236"/>
                    <a:pt x="5" y="314"/>
                  </a:cubicBezTo>
                  <a:cubicBezTo>
                    <a:pt x="1" y="400"/>
                    <a:pt x="34" y="477"/>
                    <a:pt x="96" y="553"/>
                  </a:cubicBezTo>
                  <a:cubicBezTo>
                    <a:pt x="158" y="606"/>
                    <a:pt x="235" y="639"/>
                    <a:pt x="322" y="639"/>
                  </a:cubicBezTo>
                  <a:cubicBezTo>
                    <a:pt x="408" y="639"/>
                    <a:pt x="485" y="611"/>
                    <a:pt x="547" y="559"/>
                  </a:cubicBezTo>
                  <a:cubicBezTo>
                    <a:pt x="614" y="495"/>
                    <a:pt x="648" y="409"/>
                    <a:pt x="648" y="323"/>
                  </a:cubicBezTo>
                  <a:cubicBezTo>
                    <a:pt x="653" y="236"/>
                    <a:pt x="619" y="160"/>
                    <a:pt x="557" y="107"/>
                  </a:cubicBezTo>
                  <a:cubicBezTo>
                    <a:pt x="493" y="36"/>
                    <a:pt x="408"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04" name="Google Shape;404;p3"/>
            <p:cNvSpPr/>
            <p:nvPr/>
          </p:nvSpPr>
          <p:spPr>
            <a:xfrm>
              <a:off x="-4242175" y="3132200"/>
              <a:ext cx="16225" cy="16125"/>
            </a:xfrm>
            <a:custGeom>
              <a:avLst/>
              <a:gdLst/>
              <a:ahLst/>
              <a:cxnLst/>
              <a:rect l="l" t="t" r="r" b="b"/>
              <a:pathLst>
                <a:path w="649" h="645" extrusionOk="0">
                  <a:moveTo>
                    <a:pt x="323" y="0"/>
                  </a:moveTo>
                  <a:cubicBezTo>
                    <a:pt x="238" y="0"/>
                    <a:pt x="155" y="28"/>
                    <a:pt x="102" y="79"/>
                  </a:cubicBezTo>
                  <a:cubicBezTo>
                    <a:pt x="44" y="132"/>
                    <a:pt x="0" y="219"/>
                    <a:pt x="0" y="314"/>
                  </a:cubicBezTo>
                  <a:cubicBezTo>
                    <a:pt x="0" y="400"/>
                    <a:pt x="29" y="478"/>
                    <a:pt x="91" y="544"/>
                  </a:cubicBezTo>
                  <a:cubicBezTo>
                    <a:pt x="159" y="611"/>
                    <a:pt x="231" y="640"/>
                    <a:pt x="317" y="645"/>
                  </a:cubicBezTo>
                  <a:cubicBezTo>
                    <a:pt x="403" y="645"/>
                    <a:pt x="481" y="616"/>
                    <a:pt x="558" y="549"/>
                  </a:cubicBezTo>
                  <a:cubicBezTo>
                    <a:pt x="610" y="487"/>
                    <a:pt x="649" y="400"/>
                    <a:pt x="649" y="323"/>
                  </a:cubicBezTo>
                  <a:cubicBezTo>
                    <a:pt x="649" y="237"/>
                    <a:pt x="615" y="151"/>
                    <a:pt x="562" y="98"/>
                  </a:cubicBezTo>
                  <a:cubicBezTo>
                    <a:pt x="503"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05" name="Google Shape;405;p3"/>
            <p:cNvSpPr/>
            <p:nvPr/>
          </p:nvSpPr>
          <p:spPr>
            <a:xfrm>
              <a:off x="-4210400" y="3165000"/>
              <a:ext cx="16225" cy="16075"/>
            </a:xfrm>
            <a:custGeom>
              <a:avLst/>
              <a:gdLst/>
              <a:ahLst/>
              <a:cxnLst/>
              <a:rect l="l" t="t" r="r" b="b"/>
              <a:pathLst>
                <a:path w="649" h="643" extrusionOk="0">
                  <a:moveTo>
                    <a:pt x="327" y="0"/>
                  </a:moveTo>
                  <a:cubicBezTo>
                    <a:pt x="243" y="0"/>
                    <a:pt x="164" y="29"/>
                    <a:pt x="116" y="81"/>
                  </a:cubicBezTo>
                  <a:cubicBezTo>
                    <a:pt x="49" y="144"/>
                    <a:pt x="6" y="231"/>
                    <a:pt x="1" y="317"/>
                  </a:cubicBezTo>
                  <a:cubicBezTo>
                    <a:pt x="1" y="403"/>
                    <a:pt x="35" y="475"/>
                    <a:pt x="97" y="542"/>
                  </a:cubicBezTo>
                  <a:cubicBezTo>
                    <a:pt x="160" y="610"/>
                    <a:pt x="237" y="643"/>
                    <a:pt x="323" y="643"/>
                  </a:cubicBezTo>
                  <a:cubicBezTo>
                    <a:pt x="409" y="643"/>
                    <a:pt x="496" y="614"/>
                    <a:pt x="558" y="547"/>
                  </a:cubicBezTo>
                  <a:cubicBezTo>
                    <a:pt x="625" y="484"/>
                    <a:pt x="649" y="403"/>
                    <a:pt x="649" y="326"/>
                  </a:cubicBezTo>
                  <a:cubicBezTo>
                    <a:pt x="649" y="240"/>
                    <a:pt x="620" y="154"/>
                    <a:pt x="567" y="96"/>
                  </a:cubicBezTo>
                  <a:cubicBezTo>
                    <a:pt x="502" y="30"/>
                    <a:pt x="412"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06" name="Google Shape;406;p3"/>
            <p:cNvSpPr/>
            <p:nvPr/>
          </p:nvSpPr>
          <p:spPr>
            <a:xfrm>
              <a:off x="-4178475" y="3197875"/>
              <a:ext cx="16475" cy="15950"/>
            </a:xfrm>
            <a:custGeom>
              <a:avLst/>
              <a:gdLst/>
              <a:ahLst/>
              <a:cxnLst/>
              <a:rect l="l" t="t" r="r" b="b"/>
              <a:pathLst>
                <a:path w="659" h="638" extrusionOk="0">
                  <a:moveTo>
                    <a:pt x="323" y="1"/>
                  </a:moveTo>
                  <a:cubicBezTo>
                    <a:pt x="239" y="1"/>
                    <a:pt x="158" y="29"/>
                    <a:pt x="111" y="86"/>
                  </a:cubicBezTo>
                  <a:cubicBezTo>
                    <a:pt x="43" y="139"/>
                    <a:pt x="1" y="225"/>
                    <a:pt x="1" y="311"/>
                  </a:cubicBezTo>
                  <a:cubicBezTo>
                    <a:pt x="1" y="398"/>
                    <a:pt x="29" y="475"/>
                    <a:pt x="92" y="542"/>
                  </a:cubicBezTo>
                  <a:cubicBezTo>
                    <a:pt x="158" y="604"/>
                    <a:pt x="240" y="637"/>
                    <a:pt x="326" y="637"/>
                  </a:cubicBezTo>
                  <a:cubicBezTo>
                    <a:pt x="332" y="638"/>
                    <a:pt x="338" y="638"/>
                    <a:pt x="343" y="638"/>
                  </a:cubicBezTo>
                  <a:cubicBezTo>
                    <a:pt x="416" y="638"/>
                    <a:pt x="495" y="604"/>
                    <a:pt x="557" y="546"/>
                  </a:cubicBezTo>
                  <a:cubicBezTo>
                    <a:pt x="610" y="484"/>
                    <a:pt x="652" y="407"/>
                    <a:pt x="658" y="321"/>
                  </a:cubicBezTo>
                  <a:cubicBezTo>
                    <a:pt x="658" y="234"/>
                    <a:pt x="614" y="148"/>
                    <a:pt x="561" y="96"/>
                  </a:cubicBezTo>
                  <a:cubicBezTo>
                    <a:pt x="503" y="32"/>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07" name="Google Shape;407;p3"/>
            <p:cNvSpPr/>
            <p:nvPr/>
          </p:nvSpPr>
          <p:spPr>
            <a:xfrm>
              <a:off x="-4146450" y="3230800"/>
              <a:ext cx="16225" cy="15900"/>
            </a:xfrm>
            <a:custGeom>
              <a:avLst/>
              <a:gdLst/>
              <a:ahLst/>
              <a:cxnLst/>
              <a:rect l="l" t="t" r="r" b="b"/>
              <a:pathLst>
                <a:path w="649" h="636" extrusionOk="0">
                  <a:moveTo>
                    <a:pt x="318" y="0"/>
                  </a:moveTo>
                  <a:cubicBezTo>
                    <a:pt x="236" y="0"/>
                    <a:pt x="155" y="28"/>
                    <a:pt x="101" y="79"/>
                  </a:cubicBezTo>
                  <a:cubicBezTo>
                    <a:pt x="39" y="137"/>
                    <a:pt x="5" y="223"/>
                    <a:pt x="5" y="305"/>
                  </a:cubicBezTo>
                  <a:cubicBezTo>
                    <a:pt x="0" y="391"/>
                    <a:pt x="33" y="477"/>
                    <a:pt x="97" y="544"/>
                  </a:cubicBezTo>
                  <a:cubicBezTo>
                    <a:pt x="149" y="597"/>
                    <a:pt x="235" y="631"/>
                    <a:pt x="321" y="635"/>
                  </a:cubicBezTo>
                  <a:cubicBezTo>
                    <a:pt x="408" y="635"/>
                    <a:pt x="485" y="602"/>
                    <a:pt x="547" y="540"/>
                  </a:cubicBezTo>
                  <a:cubicBezTo>
                    <a:pt x="615" y="487"/>
                    <a:pt x="648" y="400"/>
                    <a:pt x="648" y="314"/>
                  </a:cubicBezTo>
                  <a:cubicBezTo>
                    <a:pt x="648" y="228"/>
                    <a:pt x="609" y="141"/>
                    <a:pt x="557" y="97"/>
                  </a:cubicBezTo>
                  <a:cubicBezTo>
                    <a:pt x="495" y="31"/>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08" name="Google Shape;408;p3"/>
            <p:cNvSpPr/>
            <p:nvPr/>
          </p:nvSpPr>
          <p:spPr>
            <a:xfrm>
              <a:off x="-4114525" y="3263450"/>
              <a:ext cx="16200" cy="16000"/>
            </a:xfrm>
            <a:custGeom>
              <a:avLst/>
              <a:gdLst/>
              <a:ahLst/>
              <a:cxnLst/>
              <a:rect l="l" t="t" r="r" b="b"/>
              <a:pathLst>
                <a:path w="648" h="640" extrusionOk="0">
                  <a:moveTo>
                    <a:pt x="332" y="1"/>
                  </a:moveTo>
                  <a:cubicBezTo>
                    <a:pt x="249" y="1"/>
                    <a:pt x="165" y="32"/>
                    <a:pt x="100" y="97"/>
                  </a:cubicBezTo>
                  <a:cubicBezTo>
                    <a:pt x="33" y="150"/>
                    <a:pt x="0" y="237"/>
                    <a:pt x="0" y="313"/>
                  </a:cubicBezTo>
                  <a:cubicBezTo>
                    <a:pt x="0" y="399"/>
                    <a:pt x="29" y="485"/>
                    <a:pt x="96" y="547"/>
                  </a:cubicBezTo>
                  <a:cubicBezTo>
                    <a:pt x="149" y="605"/>
                    <a:pt x="230" y="640"/>
                    <a:pt x="317" y="640"/>
                  </a:cubicBezTo>
                  <a:cubicBezTo>
                    <a:pt x="403" y="640"/>
                    <a:pt x="489" y="611"/>
                    <a:pt x="547" y="558"/>
                  </a:cubicBezTo>
                  <a:cubicBezTo>
                    <a:pt x="609" y="490"/>
                    <a:pt x="643" y="419"/>
                    <a:pt x="647" y="323"/>
                  </a:cubicBezTo>
                  <a:cubicBezTo>
                    <a:pt x="647" y="237"/>
                    <a:pt x="614" y="159"/>
                    <a:pt x="552" y="93"/>
                  </a:cubicBezTo>
                  <a:cubicBezTo>
                    <a:pt x="494" y="32"/>
                    <a:pt x="41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09" name="Google Shape;409;p3"/>
            <p:cNvSpPr/>
            <p:nvPr/>
          </p:nvSpPr>
          <p:spPr>
            <a:xfrm>
              <a:off x="-4495400" y="2707675"/>
              <a:ext cx="16600" cy="16050"/>
            </a:xfrm>
            <a:custGeom>
              <a:avLst/>
              <a:gdLst/>
              <a:ahLst/>
              <a:cxnLst/>
              <a:rect l="l" t="t" r="r" b="b"/>
              <a:pathLst>
                <a:path w="664" h="642" extrusionOk="0">
                  <a:moveTo>
                    <a:pt x="323" y="0"/>
                  </a:moveTo>
                  <a:cubicBezTo>
                    <a:pt x="238" y="0"/>
                    <a:pt x="159" y="28"/>
                    <a:pt x="116" y="76"/>
                  </a:cubicBezTo>
                  <a:cubicBezTo>
                    <a:pt x="49" y="143"/>
                    <a:pt x="7" y="229"/>
                    <a:pt x="1" y="315"/>
                  </a:cubicBezTo>
                  <a:cubicBezTo>
                    <a:pt x="1" y="397"/>
                    <a:pt x="45" y="474"/>
                    <a:pt x="98" y="541"/>
                  </a:cubicBezTo>
                  <a:cubicBezTo>
                    <a:pt x="151" y="603"/>
                    <a:pt x="237" y="641"/>
                    <a:pt x="333" y="641"/>
                  </a:cubicBezTo>
                  <a:cubicBezTo>
                    <a:pt x="419" y="641"/>
                    <a:pt x="496" y="612"/>
                    <a:pt x="563" y="546"/>
                  </a:cubicBezTo>
                  <a:cubicBezTo>
                    <a:pt x="625" y="483"/>
                    <a:pt x="658" y="406"/>
                    <a:pt x="658" y="324"/>
                  </a:cubicBezTo>
                  <a:cubicBezTo>
                    <a:pt x="663" y="238"/>
                    <a:pt x="620" y="147"/>
                    <a:pt x="567" y="94"/>
                  </a:cubicBezTo>
                  <a:cubicBezTo>
                    <a:pt x="502" y="29"/>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10" name="Google Shape;410;p3"/>
            <p:cNvSpPr/>
            <p:nvPr/>
          </p:nvSpPr>
          <p:spPr>
            <a:xfrm>
              <a:off x="-4463225" y="2740375"/>
              <a:ext cx="16225" cy="16100"/>
            </a:xfrm>
            <a:custGeom>
              <a:avLst/>
              <a:gdLst/>
              <a:ahLst/>
              <a:cxnLst/>
              <a:rect l="l" t="t" r="r" b="b"/>
              <a:pathLst>
                <a:path w="649" h="644" extrusionOk="0">
                  <a:moveTo>
                    <a:pt x="317" y="0"/>
                  </a:moveTo>
                  <a:cubicBezTo>
                    <a:pt x="236" y="0"/>
                    <a:pt x="154" y="29"/>
                    <a:pt x="91" y="92"/>
                  </a:cubicBezTo>
                  <a:cubicBezTo>
                    <a:pt x="34" y="154"/>
                    <a:pt x="0" y="231"/>
                    <a:pt x="0" y="318"/>
                  </a:cubicBezTo>
                  <a:cubicBezTo>
                    <a:pt x="0" y="404"/>
                    <a:pt x="29" y="490"/>
                    <a:pt x="82" y="542"/>
                  </a:cubicBezTo>
                  <a:cubicBezTo>
                    <a:pt x="149" y="610"/>
                    <a:pt x="230" y="644"/>
                    <a:pt x="317" y="644"/>
                  </a:cubicBezTo>
                  <a:cubicBezTo>
                    <a:pt x="403" y="644"/>
                    <a:pt x="490" y="615"/>
                    <a:pt x="547" y="562"/>
                  </a:cubicBezTo>
                  <a:cubicBezTo>
                    <a:pt x="600" y="495"/>
                    <a:pt x="648" y="413"/>
                    <a:pt x="648" y="327"/>
                  </a:cubicBezTo>
                  <a:cubicBezTo>
                    <a:pt x="648" y="241"/>
                    <a:pt x="620" y="163"/>
                    <a:pt x="552" y="97"/>
                  </a:cubicBezTo>
                  <a:cubicBezTo>
                    <a:pt x="492" y="34"/>
                    <a:pt x="405"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11" name="Google Shape;411;p3"/>
            <p:cNvSpPr/>
            <p:nvPr/>
          </p:nvSpPr>
          <p:spPr>
            <a:xfrm>
              <a:off x="-4431450" y="2773275"/>
              <a:ext cx="16225" cy="16200"/>
            </a:xfrm>
            <a:custGeom>
              <a:avLst/>
              <a:gdLst/>
              <a:ahLst/>
              <a:cxnLst/>
              <a:rect l="l" t="t" r="r" b="b"/>
              <a:pathLst>
                <a:path w="649" h="648" extrusionOk="0">
                  <a:moveTo>
                    <a:pt x="323" y="1"/>
                  </a:moveTo>
                  <a:cubicBezTo>
                    <a:pt x="236" y="1"/>
                    <a:pt x="153" y="32"/>
                    <a:pt x="102" y="85"/>
                  </a:cubicBezTo>
                  <a:cubicBezTo>
                    <a:pt x="40" y="153"/>
                    <a:pt x="5" y="225"/>
                    <a:pt x="5" y="320"/>
                  </a:cubicBezTo>
                  <a:cubicBezTo>
                    <a:pt x="0" y="406"/>
                    <a:pt x="34" y="484"/>
                    <a:pt x="97" y="550"/>
                  </a:cubicBezTo>
                  <a:cubicBezTo>
                    <a:pt x="149" y="603"/>
                    <a:pt x="235" y="647"/>
                    <a:pt x="322" y="647"/>
                  </a:cubicBezTo>
                  <a:cubicBezTo>
                    <a:pt x="327" y="647"/>
                    <a:pt x="332" y="648"/>
                    <a:pt x="337" y="648"/>
                  </a:cubicBezTo>
                  <a:cubicBezTo>
                    <a:pt x="417" y="648"/>
                    <a:pt x="490" y="614"/>
                    <a:pt x="562" y="546"/>
                  </a:cubicBezTo>
                  <a:cubicBezTo>
                    <a:pt x="615" y="484"/>
                    <a:pt x="649" y="406"/>
                    <a:pt x="649" y="330"/>
                  </a:cubicBezTo>
                  <a:cubicBezTo>
                    <a:pt x="649" y="244"/>
                    <a:pt x="620" y="158"/>
                    <a:pt x="558" y="96"/>
                  </a:cubicBezTo>
                  <a:cubicBezTo>
                    <a:pt x="494" y="30"/>
                    <a:pt x="407"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12" name="Google Shape;412;p3"/>
            <p:cNvSpPr/>
            <p:nvPr/>
          </p:nvSpPr>
          <p:spPr>
            <a:xfrm>
              <a:off x="-4399525" y="2806200"/>
              <a:ext cx="16200" cy="16100"/>
            </a:xfrm>
            <a:custGeom>
              <a:avLst/>
              <a:gdLst/>
              <a:ahLst/>
              <a:cxnLst/>
              <a:rect l="l" t="t" r="r" b="b"/>
              <a:pathLst>
                <a:path w="648" h="644" extrusionOk="0">
                  <a:moveTo>
                    <a:pt x="320" y="0"/>
                  </a:moveTo>
                  <a:cubicBezTo>
                    <a:pt x="237" y="0"/>
                    <a:pt x="155" y="29"/>
                    <a:pt x="101" y="83"/>
                  </a:cubicBezTo>
                  <a:cubicBezTo>
                    <a:pt x="34" y="145"/>
                    <a:pt x="0" y="232"/>
                    <a:pt x="0" y="318"/>
                  </a:cubicBezTo>
                  <a:cubicBezTo>
                    <a:pt x="0" y="404"/>
                    <a:pt x="29" y="477"/>
                    <a:pt x="96" y="535"/>
                  </a:cubicBezTo>
                  <a:cubicBezTo>
                    <a:pt x="149" y="597"/>
                    <a:pt x="231" y="644"/>
                    <a:pt x="317" y="644"/>
                  </a:cubicBezTo>
                  <a:cubicBezTo>
                    <a:pt x="403" y="644"/>
                    <a:pt x="490" y="601"/>
                    <a:pt x="547" y="553"/>
                  </a:cubicBezTo>
                  <a:cubicBezTo>
                    <a:pt x="609" y="486"/>
                    <a:pt x="643" y="409"/>
                    <a:pt x="647" y="323"/>
                  </a:cubicBezTo>
                  <a:cubicBezTo>
                    <a:pt x="647" y="241"/>
                    <a:pt x="614" y="150"/>
                    <a:pt x="552" y="97"/>
                  </a:cubicBezTo>
                  <a:cubicBezTo>
                    <a:pt x="493" y="31"/>
                    <a:pt x="406"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13" name="Google Shape;413;p3"/>
            <p:cNvSpPr/>
            <p:nvPr/>
          </p:nvSpPr>
          <p:spPr>
            <a:xfrm>
              <a:off x="-4367750" y="2838975"/>
              <a:ext cx="16200" cy="16100"/>
            </a:xfrm>
            <a:custGeom>
              <a:avLst/>
              <a:gdLst/>
              <a:ahLst/>
              <a:cxnLst/>
              <a:rect l="l" t="t" r="r" b="b"/>
              <a:pathLst>
                <a:path w="648" h="644" extrusionOk="0">
                  <a:moveTo>
                    <a:pt x="324" y="1"/>
                  </a:moveTo>
                  <a:cubicBezTo>
                    <a:pt x="238" y="1"/>
                    <a:pt x="156" y="30"/>
                    <a:pt x="101" y="81"/>
                  </a:cubicBezTo>
                  <a:cubicBezTo>
                    <a:pt x="39" y="145"/>
                    <a:pt x="5" y="231"/>
                    <a:pt x="5" y="318"/>
                  </a:cubicBezTo>
                  <a:cubicBezTo>
                    <a:pt x="1" y="404"/>
                    <a:pt x="34" y="475"/>
                    <a:pt x="96" y="542"/>
                  </a:cubicBezTo>
                  <a:cubicBezTo>
                    <a:pt x="158" y="610"/>
                    <a:pt x="236" y="643"/>
                    <a:pt x="322" y="643"/>
                  </a:cubicBezTo>
                  <a:cubicBezTo>
                    <a:pt x="408" y="643"/>
                    <a:pt x="480" y="615"/>
                    <a:pt x="557" y="552"/>
                  </a:cubicBezTo>
                  <a:cubicBezTo>
                    <a:pt x="614" y="484"/>
                    <a:pt x="648" y="404"/>
                    <a:pt x="648" y="327"/>
                  </a:cubicBezTo>
                  <a:cubicBezTo>
                    <a:pt x="648" y="240"/>
                    <a:pt x="619" y="154"/>
                    <a:pt x="566" y="96"/>
                  </a:cubicBezTo>
                  <a:cubicBezTo>
                    <a:pt x="501" y="31"/>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14" name="Google Shape;414;p3"/>
            <p:cNvSpPr/>
            <p:nvPr/>
          </p:nvSpPr>
          <p:spPr>
            <a:xfrm>
              <a:off x="-4335850" y="2871775"/>
              <a:ext cx="16450" cy="16175"/>
            </a:xfrm>
            <a:custGeom>
              <a:avLst/>
              <a:gdLst/>
              <a:ahLst/>
              <a:cxnLst/>
              <a:rect l="l" t="t" r="r" b="b"/>
              <a:pathLst>
                <a:path w="658" h="647" extrusionOk="0">
                  <a:moveTo>
                    <a:pt x="334" y="1"/>
                  </a:moveTo>
                  <a:cubicBezTo>
                    <a:pt x="250" y="1"/>
                    <a:pt x="166" y="32"/>
                    <a:pt x="111" y="89"/>
                  </a:cubicBezTo>
                  <a:cubicBezTo>
                    <a:pt x="44" y="142"/>
                    <a:pt x="0" y="228"/>
                    <a:pt x="0" y="315"/>
                  </a:cubicBezTo>
                  <a:cubicBezTo>
                    <a:pt x="0" y="401"/>
                    <a:pt x="38" y="478"/>
                    <a:pt x="91" y="545"/>
                  </a:cubicBezTo>
                  <a:cubicBezTo>
                    <a:pt x="159" y="607"/>
                    <a:pt x="246" y="641"/>
                    <a:pt x="332" y="646"/>
                  </a:cubicBezTo>
                  <a:cubicBezTo>
                    <a:pt x="418" y="646"/>
                    <a:pt x="490" y="612"/>
                    <a:pt x="557" y="550"/>
                  </a:cubicBezTo>
                  <a:cubicBezTo>
                    <a:pt x="610" y="497"/>
                    <a:pt x="658" y="410"/>
                    <a:pt x="658" y="324"/>
                  </a:cubicBezTo>
                  <a:cubicBezTo>
                    <a:pt x="658" y="238"/>
                    <a:pt x="614" y="151"/>
                    <a:pt x="562" y="99"/>
                  </a:cubicBezTo>
                  <a:cubicBezTo>
                    <a:pt x="505" y="32"/>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15" name="Google Shape;415;p3"/>
            <p:cNvSpPr/>
            <p:nvPr/>
          </p:nvSpPr>
          <p:spPr>
            <a:xfrm>
              <a:off x="-4303800" y="2904800"/>
              <a:ext cx="16300" cy="15875"/>
            </a:xfrm>
            <a:custGeom>
              <a:avLst/>
              <a:gdLst/>
              <a:ahLst/>
              <a:cxnLst/>
              <a:rect l="l" t="t" r="r" b="b"/>
              <a:pathLst>
                <a:path w="652" h="635" extrusionOk="0">
                  <a:moveTo>
                    <a:pt x="325" y="1"/>
                  </a:moveTo>
                  <a:cubicBezTo>
                    <a:pt x="238" y="1"/>
                    <a:pt x="154" y="30"/>
                    <a:pt x="105" y="83"/>
                  </a:cubicBezTo>
                  <a:cubicBezTo>
                    <a:pt x="38" y="136"/>
                    <a:pt x="5" y="222"/>
                    <a:pt x="0" y="304"/>
                  </a:cubicBezTo>
                  <a:cubicBezTo>
                    <a:pt x="0" y="391"/>
                    <a:pt x="33" y="477"/>
                    <a:pt x="86" y="534"/>
                  </a:cubicBezTo>
                  <a:cubicBezTo>
                    <a:pt x="149" y="601"/>
                    <a:pt x="225" y="635"/>
                    <a:pt x="321" y="635"/>
                  </a:cubicBezTo>
                  <a:cubicBezTo>
                    <a:pt x="408" y="635"/>
                    <a:pt x="494" y="606"/>
                    <a:pt x="547" y="539"/>
                  </a:cubicBezTo>
                  <a:cubicBezTo>
                    <a:pt x="614" y="477"/>
                    <a:pt x="647" y="400"/>
                    <a:pt x="647" y="313"/>
                  </a:cubicBezTo>
                  <a:cubicBezTo>
                    <a:pt x="652" y="232"/>
                    <a:pt x="618" y="154"/>
                    <a:pt x="556" y="88"/>
                  </a:cubicBezTo>
                  <a:cubicBezTo>
                    <a:pt x="497" y="28"/>
                    <a:pt x="409"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16" name="Google Shape;416;p3"/>
            <p:cNvSpPr/>
            <p:nvPr/>
          </p:nvSpPr>
          <p:spPr>
            <a:xfrm>
              <a:off x="-4271925" y="2937450"/>
              <a:ext cx="16225" cy="16000"/>
            </a:xfrm>
            <a:custGeom>
              <a:avLst/>
              <a:gdLst/>
              <a:ahLst/>
              <a:cxnLst/>
              <a:rect l="l" t="t" r="r" b="b"/>
              <a:pathLst>
                <a:path w="649" h="640" extrusionOk="0">
                  <a:moveTo>
                    <a:pt x="322" y="1"/>
                  </a:moveTo>
                  <a:cubicBezTo>
                    <a:pt x="241" y="1"/>
                    <a:pt x="161" y="29"/>
                    <a:pt x="101" y="86"/>
                  </a:cubicBezTo>
                  <a:cubicBezTo>
                    <a:pt x="34" y="150"/>
                    <a:pt x="1" y="236"/>
                    <a:pt x="1" y="312"/>
                  </a:cubicBezTo>
                  <a:cubicBezTo>
                    <a:pt x="1" y="409"/>
                    <a:pt x="30" y="485"/>
                    <a:pt x="92" y="538"/>
                  </a:cubicBezTo>
                  <a:cubicBezTo>
                    <a:pt x="149" y="604"/>
                    <a:pt x="231" y="639"/>
                    <a:pt x="318" y="639"/>
                  </a:cubicBezTo>
                  <a:cubicBezTo>
                    <a:pt x="404" y="639"/>
                    <a:pt x="490" y="610"/>
                    <a:pt x="548" y="542"/>
                  </a:cubicBezTo>
                  <a:cubicBezTo>
                    <a:pt x="610" y="495"/>
                    <a:pt x="648" y="409"/>
                    <a:pt x="648" y="322"/>
                  </a:cubicBezTo>
                  <a:cubicBezTo>
                    <a:pt x="648" y="245"/>
                    <a:pt x="615" y="168"/>
                    <a:pt x="552" y="92"/>
                  </a:cubicBezTo>
                  <a:cubicBezTo>
                    <a:pt x="490" y="31"/>
                    <a:pt x="406"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17" name="Google Shape;417;p3"/>
            <p:cNvSpPr/>
            <p:nvPr/>
          </p:nvSpPr>
          <p:spPr>
            <a:xfrm>
              <a:off x="-4240125" y="2970250"/>
              <a:ext cx="16225" cy="16300"/>
            </a:xfrm>
            <a:custGeom>
              <a:avLst/>
              <a:gdLst/>
              <a:ahLst/>
              <a:cxnLst/>
              <a:rect l="l" t="t" r="r" b="b"/>
              <a:pathLst>
                <a:path w="649" h="652" extrusionOk="0">
                  <a:moveTo>
                    <a:pt x="326" y="1"/>
                  </a:moveTo>
                  <a:cubicBezTo>
                    <a:pt x="242" y="1"/>
                    <a:pt x="159" y="29"/>
                    <a:pt x="101" y="85"/>
                  </a:cubicBezTo>
                  <a:cubicBezTo>
                    <a:pt x="38" y="147"/>
                    <a:pt x="5" y="233"/>
                    <a:pt x="0" y="320"/>
                  </a:cubicBezTo>
                  <a:cubicBezTo>
                    <a:pt x="0" y="397"/>
                    <a:pt x="34" y="483"/>
                    <a:pt x="96" y="550"/>
                  </a:cubicBezTo>
                  <a:cubicBezTo>
                    <a:pt x="159" y="612"/>
                    <a:pt x="235" y="645"/>
                    <a:pt x="321" y="651"/>
                  </a:cubicBezTo>
                  <a:cubicBezTo>
                    <a:pt x="408" y="651"/>
                    <a:pt x="494" y="617"/>
                    <a:pt x="547" y="555"/>
                  </a:cubicBezTo>
                  <a:cubicBezTo>
                    <a:pt x="614" y="492"/>
                    <a:pt x="648" y="415"/>
                    <a:pt x="648" y="329"/>
                  </a:cubicBezTo>
                  <a:cubicBezTo>
                    <a:pt x="648" y="233"/>
                    <a:pt x="620" y="147"/>
                    <a:pt x="567" y="104"/>
                  </a:cubicBezTo>
                  <a:cubicBezTo>
                    <a:pt x="507" y="34"/>
                    <a:pt x="416"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18" name="Google Shape;418;p3"/>
            <p:cNvSpPr/>
            <p:nvPr/>
          </p:nvSpPr>
          <p:spPr>
            <a:xfrm>
              <a:off x="-4208250" y="3003150"/>
              <a:ext cx="16250" cy="16125"/>
            </a:xfrm>
            <a:custGeom>
              <a:avLst/>
              <a:gdLst/>
              <a:ahLst/>
              <a:cxnLst/>
              <a:rect l="l" t="t" r="r" b="b"/>
              <a:pathLst>
                <a:path w="650" h="645" extrusionOk="0">
                  <a:moveTo>
                    <a:pt x="325" y="1"/>
                  </a:moveTo>
                  <a:cubicBezTo>
                    <a:pt x="241" y="1"/>
                    <a:pt x="159" y="29"/>
                    <a:pt x="112" y="84"/>
                  </a:cubicBezTo>
                  <a:cubicBezTo>
                    <a:pt x="45" y="146"/>
                    <a:pt x="1" y="232"/>
                    <a:pt x="1" y="319"/>
                  </a:cubicBezTo>
                  <a:cubicBezTo>
                    <a:pt x="1" y="405"/>
                    <a:pt x="40" y="491"/>
                    <a:pt x="93" y="544"/>
                  </a:cubicBezTo>
                  <a:cubicBezTo>
                    <a:pt x="160" y="611"/>
                    <a:pt x="231" y="644"/>
                    <a:pt x="318" y="644"/>
                  </a:cubicBezTo>
                  <a:cubicBezTo>
                    <a:pt x="404" y="644"/>
                    <a:pt x="490" y="616"/>
                    <a:pt x="558" y="549"/>
                  </a:cubicBezTo>
                  <a:cubicBezTo>
                    <a:pt x="611" y="487"/>
                    <a:pt x="645" y="414"/>
                    <a:pt x="645" y="328"/>
                  </a:cubicBezTo>
                  <a:cubicBezTo>
                    <a:pt x="649" y="241"/>
                    <a:pt x="616" y="155"/>
                    <a:pt x="563" y="98"/>
                  </a:cubicBezTo>
                  <a:cubicBezTo>
                    <a:pt x="504" y="32"/>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19" name="Google Shape;419;p3"/>
            <p:cNvSpPr/>
            <p:nvPr/>
          </p:nvSpPr>
          <p:spPr>
            <a:xfrm>
              <a:off x="-4176200" y="3036025"/>
              <a:ext cx="16200" cy="16025"/>
            </a:xfrm>
            <a:custGeom>
              <a:avLst/>
              <a:gdLst/>
              <a:ahLst/>
              <a:cxnLst/>
              <a:rect l="l" t="t" r="r" b="b"/>
              <a:pathLst>
                <a:path w="648" h="641" extrusionOk="0">
                  <a:moveTo>
                    <a:pt x="329" y="0"/>
                  </a:moveTo>
                  <a:cubicBezTo>
                    <a:pt x="245" y="0"/>
                    <a:pt x="160" y="29"/>
                    <a:pt x="92" y="87"/>
                  </a:cubicBezTo>
                  <a:cubicBezTo>
                    <a:pt x="39" y="140"/>
                    <a:pt x="5" y="226"/>
                    <a:pt x="5" y="313"/>
                  </a:cubicBezTo>
                  <a:cubicBezTo>
                    <a:pt x="1" y="399"/>
                    <a:pt x="34" y="486"/>
                    <a:pt x="87" y="539"/>
                  </a:cubicBezTo>
                  <a:cubicBezTo>
                    <a:pt x="149" y="605"/>
                    <a:pt x="226" y="640"/>
                    <a:pt x="322" y="640"/>
                  </a:cubicBezTo>
                  <a:cubicBezTo>
                    <a:pt x="327" y="640"/>
                    <a:pt x="332" y="640"/>
                    <a:pt x="338" y="640"/>
                  </a:cubicBezTo>
                  <a:cubicBezTo>
                    <a:pt x="418" y="640"/>
                    <a:pt x="489" y="607"/>
                    <a:pt x="548" y="548"/>
                  </a:cubicBezTo>
                  <a:cubicBezTo>
                    <a:pt x="605" y="481"/>
                    <a:pt x="648" y="410"/>
                    <a:pt x="648" y="323"/>
                  </a:cubicBezTo>
                  <a:cubicBezTo>
                    <a:pt x="648" y="237"/>
                    <a:pt x="619" y="160"/>
                    <a:pt x="557" y="83"/>
                  </a:cubicBezTo>
                  <a:cubicBezTo>
                    <a:pt x="493" y="28"/>
                    <a:pt x="411"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20" name="Google Shape;420;p3"/>
            <p:cNvSpPr/>
            <p:nvPr/>
          </p:nvSpPr>
          <p:spPr>
            <a:xfrm>
              <a:off x="-4144300" y="3068775"/>
              <a:ext cx="16225" cy="16100"/>
            </a:xfrm>
            <a:custGeom>
              <a:avLst/>
              <a:gdLst/>
              <a:ahLst/>
              <a:cxnLst/>
              <a:rect l="l" t="t" r="r" b="b"/>
              <a:pathLst>
                <a:path w="649" h="644" extrusionOk="0">
                  <a:moveTo>
                    <a:pt x="319" y="0"/>
                  </a:moveTo>
                  <a:cubicBezTo>
                    <a:pt x="239" y="0"/>
                    <a:pt x="158" y="28"/>
                    <a:pt x="91" y="88"/>
                  </a:cubicBezTo>
                  <a:cubicBezTo>
                    <a:pt x="34" y="154"/>
                    <a:pt x="0" y="241"/>
                    <a:pt x="0" y="313"/>
                  </a:cubicBezTo>
                  <a:cubicBezTo>
                    <a:pt x="0" y="400"/>
                    <a:pt x="29" y="486"/>
                    <a:pt x="82" y="544"/>
                  </a:cubicBezTo>
                  <a:cubicBezTo>
                    <a:pt x="149" y="606"/>
                    <a:pt x="231" y="639"/>
                    <a:pt x="317" y="644"/>
                  </a:cubicBezTo>
                  <a:cubicBezTo>
                    <a:pt x="403" y="644"/>
                    <a:pt x="490" y="610"/>
                    <a:pt x="538" y="557"/>
                  </a:cubicBezTo>
                  <a:cubicBezTo>
                    <a:pt x="600" y="495"/>
                    <a:pt x="644" y="418"/>
                    <a:pt x="649" y="322"/>
                  </a:cubicBezTo>
                  <a:cubicBezTo>
                    <a:pt x="649" y="236"/>
                    <a:pt x="615" y="150"/>
                    <a:pt x="552" y="97"/>
                  </a:cubicBezTo>
                  <a:cubicBezTo>
                    <a:pt x="492" y="34"/>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21" name="Google Shape;421;p3"/>
            <p:cNvSpPr/>
            <p:nvPr/>
          </p:nvSpPr>
          <p:spPr>
            <a:xfrm>
              <a:off x="-4112525" y="3101650"/>
              <a:ext cx="16225" cy="16000"/>
            </a:xfrm>
            <a:custGeom>
              <a:avLst/>
              <a:gdLst/>
              <a:ahLst/>
              <a:cxnLst/>
              <a:rect l="l" t="t" r="r" b="b"/>
              <a:pathLst>
                <a:path w="649" h="640" extrusionOk="0">
                  <a:moveTo>
                    <a:pt x="317" y="1"/>
                  </a:moveTo>
                  <a:cubicBezTo>
                    <a:pt x="235" y="1"/>
                    <a:pt x="155" y="29"/>
                    <a:pt x="102" y="88"/>
                  </a:cubicBezTo>
                  <a:cubicBezTo>
                    <a:pt x="40" y="150"/>
                    <a:pt x="6" y="226"/>
                    <a:pt x="1" y="312"/>
                  </a:cubicBezTo>
                  <a:cubicBezTo>
                    <a:pt x="1" y="398"/>
                    <a:pt x="35" y="485"/>
                    <a:pt x="97" y="548"/>
                  </a:cubicBezTo>
                  <a:cubicBezTo>
                    <a:pt x="160" y="606"/>
                    <a:pt x="237" y="639"/>
                    <a:pt x="323" y="639"/>
                  </a:cubicBezTo>
                  <a:cubicBezTo>
                    <a:pt x="409" y="639"/>
                    <a:pt x="481" y="610"/>
                    <a:pt x="548" y="557"/>
                  </a:cubicBezTo>
                  <a:cubicBezTo>
                    <a:pt x="616" y="491"/>
                    <a:pt x="649" y="409"/>
                    <a:pt x="649" y="322"/>
                  </a:cubicBezTo>
                  <a:cubicBezTo>
                    <a:pt x="649" y="236"/>
                    <a:pt x="620" y="159"/>
                    <a:pt x="558" y="101"/>
                  </a:cubicBezTo>
                  <a:cubicBezTo>
                    <a:pt x="496" y="34"/>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22" name="Google Shape;422;p3"/>
            <p:cNvSpPr/>
            <p:nvPr/>
          </p:nvSpPr>
          <p:spPr>
            <a:xfrm>
              <a:off x="-4080600" y="3134400"/>
              <a:ext cx="16200" cy="16250"/>
            </a:xfrm>
            <a:custGeom>
              <a:avLst/>
              <a:gdLst/>
              <a:ahLst/>
              <a:cxnLst/>
              <a:rect l="l" t="t" r="r" b="b"/>
              <a:pathLst>
                <a:path w="648" h="650" extrusionOk="0">
                  <a:moveTo>
                    <a:pt x="322" y="1"/>
                  </a:moveTo>
                  <a:cubicBezTo>
                    <a:pt x="241" y="1"/>
                    <a:pt x="160" y="30"/>
                    <a:pt x="101" y="87"/>
                  </a:cubicBezTo>
                  <a:cubicBezTo>
                    <a:pt x="34" y="149"/>
                    <a:pt x="1" y="235"/>
                    <a:pt x="1" y="322"/>
                  </a:cubicBezTo>
                  <a:cubicBezTo>
                    <a:pt x="1" y="408"/>
                    <a:pt x="39" y="494"/>
                    <a:pt x="92" y="538"/>
                  </a:cubicBezTo>
                  <a:cubicBezTo>
                    <a:pt x="145" y="605"/>
                    <a:pt x="231" y="649"/>
                    <a:pt x="317" y="649"/>
                  </a:cubicBezTo>
                  <a:cubicBezTo>
                    <a:pt x="322" y="649"/>
                    <a:pt x="326" y="649"/>
                    <a:pt x="330" y="649"/>
                  </a:cubicBezTo>
                  <a:cubicBezTo>
                    <a:pt x="412" y="649"/>
                    <a:pt x="493" y="607"/>
                    <a:pt x="548" y="557"/>
                  </a:cubicBezTo>
                  <a:cubicBezTo>
                    <a:pt x="610" y="490"/>
                    <a:pt x="643" y="418"/>
                    <a:pt x="648" y="332"/>
                  </a:cubicBezTo>
                  <a:cubicBezTo>
                    <a:pt x="648" y="246"/>
                    <a:pt x="614" y="169"/>
                    <a:pt x="552" y="91"/>
                  </a:cubicBezTo>
                  <a:cubicBezTo>
                    <a:pt x="489" y="31"/>
                    <a:pt x="406"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23" name="Google Shape;423;p3"/>
            <p:cNvSpPr/>
            <p:nvPr/>
          </p:nvSpPr>
          <p:spPr>
            <a:xfrm>
              <a:off x="-4048825" y="3167350"/>
              <a:ext cx="16225" cy="16125"/>
            </a:xfrm>
            <a:custGeom>
              <a:avLst/>
              <a:gdLst/>
              <a:ahLst/>
              <a:cxnLst/>
              <a:rect l="l" t="t" r="r" b="b"/>
              <a:pathLst>
                <a:path w="649" h="645" extrusionOk="0">
                  <a:moveTo>
                    <a:pt x="328" y="0"/>
                  </a:moveTo>
                  <a:cubicBezTo>
                    <a:pt x="246" y="0"/>
                    <a:pt x="165" y="28"/>
                    <a:pt x="111" y="79"/>
                  </a:cubicBezTo>
                  <a:cubicBezTo>
                    <a:pt x="49" y="146"/>
                    <a:pt x="6" y="228"/>
                    <a:pt x="1" y="314"/>
                  </a:cubicBezTo>
                  <a:cubicBezTo>
                    <a:pt x="1" y="400"/>
                    <a:pt x="44" y="491"/>
                    <a:pt x="96" y="544"/>
                  </a:cubicBezTo>
                  <a:cubicBezTo>
                    <a:pt x="159" y="607"/>
                    <a:pt x="236" y="640"/>
                    <a:pt x="322" y="645"/>
                  </a:cubicBezTo>
                  <a:cubicBezTo>
                    <a:pt x="409" y="645"/>
                    <a:pt x="495" y="611"/>
                    <a:pt x="557" y="549"/>
                  </a:cubicBezTo>
                  <a:cubicBezTo>
                    <a:pt x="615" y="487"/>
                    <a:pt x="648" y="410"/>
                    <a:pt x="648" y="323"/>
                  </a:cubicBezTo>
                  <a:cubicBezTo>
                    <a:pt x="648" y="237"/>
                    <a:pt x="619" y="151"/>
                    <a:pt x="567" y="98"/>
                  </a:cubicBezTo>
                  <a:cubicBezTo>
                    <a:pt x="505" y="31"/>
                    <a:pt x="41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24" name="Google Shape;424;p3"/>
            <p:cNvSpPr/>
            <p:nvPr/>
          </p:nvSpPr>
          <p:spPr>
            <a:xfrm>
              <a:off x="-4016650" y="3200100"/>
              <a:ext cx="16200" cy="16125"/>
            </a:xfrm>
            <a:custGeom>
              <a:avLst/>
              <a:gdLst/>
              <a:ahLst/>
              <a:cxnLst/>
              <a:rect l="l" t="t" r="r" b="b"/>
              <a:pathLst>
                <a:path w="648" h="645" extrusionOk="0">
                  <a:moveTo>
                    <a:pt x="325" y="0"/>
                  </a:moveTo>
                  <a:cubicBezTo>
                    <a:pt x="242" y="0"/>
                    <a:pt x="157" y="32"/>
                    <a:pt x="91" y="93"/>
                  </a:cubicBezTo>
                  <a:cubicBezTo>
                    <a:pt x="33" y="145"/>
                    <a:pt x="0" y="232"/>
                    <a:pt x="0" y="318"/>
                  </a:cubicBezTo>
                  <a:cubicBezTo>
                    <a:pt x="0" y="404"/>
                    <a:pt x="29" y="491"/>
                    <a:pt x="81" y="544"/>
                  </a:cubicBezTo>
                  <a:cubicBezTo>
                    <a:pt x="144" y="612"/>
                    <a:pt x="220" y="645"/>
                    <a:pt x="317" y="645"/>
                  </a:cubicBezTo>
                  <a:cubicBezTo>
                    <a:pt x="403" y="645"/>
                    <a:pt x="479" y="616"/>
                    <a:pt x="547" y="554"/>
                  </a:cubicBezTo>
                  <a:cubicBezTo>
                    <a:pt x="609" y="486"/>
                    <a:pt x="643" y="415"/>
                    <a:pt x="647" y="328"/>
                  </a:cubicBezTo>
                  <a:cubicBezTo>
                    <a:pt x="647" y="251"/>
                    <a:pt x="614" y="165"/>
                    <a:pt x="541" y="88"/>
                  </a:cubicBezTo>
                  <a:cubicBezTo>
                    <a:pt x="483" y="29"/>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25" name="Google Shape;425;p3"/>
            <p:cNvSpPr/>
            <p:nvPr/>
          </p:nvSpPr>
          <p:spPr>
            <a:xfrm>
              <a:off x="-3984875" y="3233175"/>
              <a:ext cx="16200" cy="15800"/>
            </a:xfrm>
            <a:custGeom>
              <a:avLst/>
              <a:gdLst/>
              <a:ahLst/>
              <a:cxnLst/>
              <a:rect l="l" t="t" r="r" b="b"/>
              <a:pathLst>
                <a:path w="648" h="632" extrusionOk="0">
                  <a:moveTo>
                    <a:pt x="313" y="1"/>
                  </a:moveTo>
                  <a:cubicBezTo>
                    <a:pt x="230" y="1"/>
                    <a:pt x="150" y="28"/>
                    <a:pt x="101" y="80"/>
                  </a:cubicBezTo>
                  <a:cubicBezTo>
                    <a:pt x="38" y="133"/>
                    <a:pt x="5" y="219"/>
                    <a:pt x="0" y="305"/>
                  </a:cubicBezTo>
                  <a:cubicBezTo>
                    <a:pt x="0" y="401"/>
                    <a:pt x="34" y="478"/>
                    <a:pt x="87" y="531"/>
                  </a:cubicBezTo>
                  <a:cubicBezTo>
                    <a:pt x="149" y="598"/>
                    <a:pt x="235" y="631"/>
                    <a:pt x="322" y="631"/>
                  </a:cubicBezTo>
                  <a:cubicBezTo>
                    <a:pt x="408" y="631"/>
                    <a:pt x="485" y="602"/>
                    <a:pt x="547" y="540"/>
                  </a:cubicBezTo>
                  <a:cubicBezTo>
                    <a:pt x="614" y="487"/>
                    <a:pt x="647" y="401"/>
                    <a:pt x="647" y="315"/>
                  </a:cubicBezTo>
                  <a:cubicBezTo>
                    <a:pt x="647" y="228"/>
                    <a:pt x="619" y="152"/>
                    <a:pt x="552" y="99"/>
                  </a:cubicBezTo>
                  <a:cubicBezTo>
                    <a:pt x="492" y="32"/>
                    <a:pt x="401"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26" name="Google Shape;426;p3"/>
            <p:cNvSpPr/>
            <p:nvPr/>
          </p:nvSpPr>
          <p:spPr>
            <a:xfrm>
              <a:off x="-3952975" y="3265825"/>
              <a:ext cx="16225" cy="16025"/>
            </a:xfrm>
            <a:custGeom>
              <a:avLst/>
              <a:gdLst/>
              <a:ahLst/>
              <a:cxnLst/>
              <a:rect l="l" t="t" r="r" b="b"/>
              <a:pathLst>
                <a:path w="649" h="641" extrusionOk="0">
                  <a:moveTo>
                    <a:pt x="321" y="0"/>
                  </a:moveTo>
                  <a:cubicBezTo>
                    <a:pt x="240" y="0"/>
                    <a:pt x="160" y="28"/>
                    <a:pt x="102" y="84"/>
                  </a:cubicBezTo>
                  <a:cubicBezTo>
                    <a:pt x="34" y="151"/>
                    <a:pt x="0" y="222"/>
                    <a:pt x="0" y="309"/>
                  </a:cubicBezTo>
                  <a:cubicBezTo>
                    <a:pt x="0" y="405"/>
                    <a:pt x="29" y="481"/>
                    <a:pt x="91" y="539"/>
                  </a:cubicBezTo>
                  <a:cubicBezTo>
                    <a:pt x="144" y="602"/>
                    <a:pt x="230" y="636"/>
                    <a:pt x="317" y="640"/>
                  </a:cubicBezTo>
                  <a:cubicBezTo>
                    <a:pt x="403" y="640"/>
                    <a:pt x="490" y="607"/>
                    <a:pt x="547" y="554"/>
                  </a:cubicBezTo>
                  <a:cubicBezTo>
                    <a:pt x="609" y="492"/>
                    <a:pt x="643" y="405"/>
                    <a:pt x="643" y="319"/>
                  </a:cubicBezTo>
                  <a:cubicBezTo>
                    <a:pt x="648" y="242"/>
                    <a:pt x="614" y="155"/>
                    <a:pt x="552" y="93"/>
                  </a:cubicBezTo>
                  <a:cubicBezTo>
                    <a:pt x="492" y="32"/>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27" name="Google Shape;427;p3"/>
            <p:cNvSpPr/>
            <p:nvPr/>
          </p:nvSpPr>
          <p:spPr>
            <a:xfrm>
              <a:off x="-4333800" y="2709950"/>
              <a:ext cx="16575" cy="16075"/>
            </a:xfrm>
            <a:custGeom>
              <a:avLst/>
              <a:gdLst/>
              <a:ahLst/>
              <a:cxnLst/>
              <a:rect l="l" t="t" r="r" b="b"/>
              <a:pathLst>
                <a:path w="663" h="643" extrusionOk="0">
                  <a:moveTo>
                    <a:pt x="335" y="0"/>
                  </a:moveTo>
                  <a:cubicBezTo>
                    <a:pt x="248" y="0"/>
                    <a:pt x="161" y="32"/>
                    <a:pt x="100" y="90"/>
                  </a:cubicBezTo>
                  <a:cubicBezTo>
                    <a:pt x="49" y="143"/>
                    <a:pt x="5" y="229"/>
                    <a:pt x="0" y="315"/>
                  </a:cubicBezTo>
                  <a:cubicBezTo>
                    <a:pt x="0" y="402"/>
                    <a:pt x="34" y="479"/>
                    <a:pt x="96" y="541"/>
                  </a:cubicBezTo>
                  <a:cubicBezTo>
                    <a:pt x="158" y="608"/>
                    <a:pt x="235" y="642"/>
                    <a:pt x="331" y="642"/>
                  </a:cubicBezTo>
                  <a:cubicBezTo>
                    <a:pt x="336" y="643"/>
                    <a:pt x="341" y="643"/>
                    <a:pt x="346" y="643"/>
                  </a:cubicBezTo>
                  <a:cubicBezTo>
                    <a:pt x="427" y="643"/>
                    <a:pt x="507" y="610"/>
                    <a:pt x="556" y="550"/>
                  </a:cubicBezTo>
                  <a:cubicBezTo>
                    <a:pt x="614" y="488"/>
                    <a:pt x="658" y="412"/>
                    <a:pt x="658" y="326"/>
                  </a:cubicBezTo>
                  <a:cubicBezTo>
                    <a:pt x="662" y="239"/>
                    <a:pt x="619" y="153"/>
                    <a:pt x="567" y="95"/>
                  </a:cubicBezTo>
                  <a:cubicBezTo>
                    <a:pt x="507" y="31"/>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28" name="Google Shape;428;p3"/>
            <p:cNvSpPr/>
            <p:nvPr/>
          </p:nvSpPr>
          <p:spPr>
            <a:xfrm>
              <a:off x="-4301650" y="2742900"/>
              <a:ext cx="16200" cy="15975"/>
            </a:xfrm>
            <a:custGeom>
              <a:avLst/>
              <a:gdLst/>
              <a:ahLst/>
              <a:cxnLst/>
              <a:rect l="l" t="t" r="r" b="b"/>
              <a:pathLst>
                <a:path w="648" h="639" extrusionOk="0">
                  <a:moveTo>
                    <a:pt x="309" y="0"/>
                  </a:moveTo>
                  <a:cubicBezTo>
                    <a:pt x="226" y="0"/>
                    <a:pt x="147" y="29"/>
                    <a:pt x="101" y="87"/>
                  </a:cubicBezTo>
                  <a:cubicBezTo>
                    <a:pt x="34" y="135"/>
                    <a:pt x="0" y="221"/>
                    <a:pt x="0" y="308"/>
                  </a:cubicBezTo>
                  <a:cubicBezTo>
                    <a:pt x="0" y="394"/>
                    <a:pt x="29" y="470"/>
                    <a:pt x="91" y="538"/>
                  </a:cubicBezTo>
                  <a:cubicBezTo>
                    <a:pt x="144" y="600"/>
                    <a:pt x="231" y="638"/>
                    <a:pt x="317" y="638"/>
                  </a:cubicBezTo>
                  <a:cubicBezTo>
                    <a:pt x="403" y="638"/>
                    <a:pt x="479" y="605"/>
                    <a:pt x="547" y="543"/>
                  </a:cubicBezTo>
                  <a:cubicBezTo>
                    <a:pt x="610" y="490"/>
                    <a:pt x="648" y="403"/>
                    <a:pt x="648" y="317"/>
                  </a:cubicBezTo>
                  <a:cubicBezTo>
                    <a:pt x="648" y="230"/>
                    <a:pt x="605" y="144"/>
                    <a:pt x="552" y="102"/>
                  </a:cubicBezTo>
                  <a:cubicBezTo>
                    <a:pt x="492" y="34"/>
                    <a:pt x="398"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29" name="Google Shape;429;p3"/>
            <p:cNvSpPr/>
            <p:nvPr/>
          </p:nvSpPr>
          <p:spPr>
            <a:xfrm>
              <a:off x="-4269875" y="2775775"/>
              <a:ext cx="16200" cy="16075"/>
            </a:xfrm>
            <a:custGeom>
              <a:avLst/>
              <a:gdLst/>
              <a:ahLst/>
              <a:cxnLst/>
              <a:rect l="l" t="t" r="r" b="b"/>
              <a:pathLst>
                <a:path w="648" h="643" extrusionOk="0">
                  <a:moveTo>
                    <a:pt x="319" y="1"/>
                  </a:moveTo>
                  <a:cubicBezTo>
                    <a:pt x="234" y="1"/>
                    <a:pt x="151" y="29"/>
                    <a:pt x="101" y="82"/>
                  </a:cubicBezTo>
                  <a:cubicBezTo>
                    <a:pt x="39" y="144"/>
                    <a:pt x="5" y="220"/>
                    <a:pt x="1" y="317"/>
                  </a:cubicBezTo>
                  <a:cubicBezTo>
                    <a:pt x="1" y="403"/>
                    <a:pt x="34" y="490"/>
                    <a:pt x="87" y="532"/>
                  </a:cubicBezTo>
                  <a:cubicBezTo>
                    <a:pt x="149" y="600"/>
                    <a:pt x="236" y="643"/>
                    <a:pt x="322" y="643"/>
                  </a:cubicBezTo>
                  <a:cubicBezTo>
                    <a:pt x="408" y="643"/>
                    <a:pt x="495" y="605"/>
                    <a:pt x="548" y="552"/>
                  </a:cubicBezTo>
                  <a:cubicBezTo>
                    <a:pt x="605" y="485"/>
                    <a:pt x="648" y="412"/>
                    <a:pt x="648" y="326"/>
                  </a:cubicBezTo>
                  <a:cubicBezTo>
                    <a:pt x="648" y="240"/>
                    <a:pt x="619" y="153"/>
                    <a:pt x="557" y="96"/>
                  </a:cubicBezTo>
                  <a:cubicBezTo>
                    <a:pt x="496" y="31"/>
                    <a:pt x="407"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30" name="Google Shape;430;p3"/>
            <p:cNvSpPr/>
            <p:nvPr/>
          </p:nvSpPr>
          <p:spPr>
            <a:xfrm>
              <a:off x="-4237975" y="2808525"/>
              <a:ext cx="16225" cy="16200"/>
            </a:xfrm>
            <a:custGeom>
              <a:avLst/>
              <a:gdLst/>
              <a:ahLst/>
              <a:cxnLst/>
              <a:rect l="l" t="t" r="r" b="b"/>
              <a:pathLst>
                <a:path w="649" h="648" extrusionOk="0">
                  <a:moveTo>
                    <a:pt x="319" y="1"/>
                  </a:moveTo>
                  <a:cubicBezTo>
                    <a:pt x="234" y="1"/>
                    <a:pt x="153" y="29"/>
                    <a:pt x="102" y="81"/>
                  </a:cubicBezTo>
                  <a:cubicBezTo>
                    <a:pt x="34" y="143"/>
                    <a:pt x="0" y="230"/>
                    <a:pt x="0" y="316"/>
                  </a:cubicBezTo>
                  <a:cubicBezTo>
                    <a:pt x="0" y="393"/>
                    <a:pt x="29" y="480"/>
                    <a:pt x="91" y="546"/>
                  </a:cubicBezTo>
                  <a:cubicBezTo>
                    <a:pt x="159" y="599"/>
                    <a:pt x="231" y="643"/>
                    <a:pt x="317" y="648"/>
                  </a:cubicBezTo>
                  <a:cubicBezTo>
                    <a:pt x="404" y="648"/>
                    <a:pt x="490" y="604"/>
                    <a:pt x="547" y="551"/>
                  </a:cubicBezTo>
                  <a:cubicBezTo>
                    <a:pt x="610" y="489"/>
                    <a:pt x="643" y="402"/>
                    <a:pt x="643" y="326"/>
                  </a:cubicBezTo>
                  <a:cubicBezTo>
                    <a:pt x="649" y="240"/>
                    <a:pt x="614" y="154"/>
                    <a:pt x="562" y="101"/>
                  </a:cubicBezTo>
                  <a:cubicBezTo>
                    <a:pt x="498" y="32"/>
                    <a:pt x="407"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31" name="Google Shape;431;p3"/>
            <p:cNvSpPr/>
            <p:nvPr/>
          </p:nvSpPr>
          <p:spPr>
            <a:xfrm>
              <a:off x="-4206200" y="2841325"/>
              <a:ext cx="16250" cy="16125"/>
            </a:xfrm>
            <a:custGeom>
              <a:avLst/>
              <a:gdLst/>
              <a:ahLst/>
              <a:cxnLst/>
              <a:rect l="l" t="t" r="r" b="b"/>
              <a:pathLst>
                <a:path w="650" h="645" extrusionOk="0">
                  <a:moveTo>
                    <a:pt x="321" y="1"/>
                  </a:moveTo>
                  <a:cubicBezTo>
                    <a:pt x="239" y="1"/>
                    <a:pt x="160" y="28"/>
                    <a:pt x="111" y="80"/>
                  </a:cubicBezTo>
                  <a:cubicBezTo>
                    <a:pt x="49" y="146"/>
                    <a:pt x="5" y="233"/>
                    <a:pt x="1" y="314"/>
                  </a:cubicBezTo>
                  <a:cubicBezTo>
                    <a:pt x="1" y="401"/>
                    <a:pt x="30" y="492"/>
                    <a:pt x="97" y="545"/>
                  </a:cubicBezTo>
                  <a:cubicBezTo>
                    <a:pt x="160" y="612"/>
                    <a:pt x="236" y="640"/>
                    <a:pt x="322" y="645"/>
                  </a:cubicBezTo>
                  <a:cubicBezTo>
                    <a:pt x="408" y="645"/>
                    <a:pt x="495" y="616"/>
                    <a:pt x="558" y="549"/>
                  </a:cubicBezTo>
                  <a:cubicBezTo>
                    <a:pt x="616" y="487"/>
                    <a:pt x="649" y="410"/>
                    <a:pt x="649" y="324"/>
                  </a:cubicBezTo>
                  <a:cubicBezTo>
                    <a:pt x="649" y="237"/>
                    <a:pt x="620" y="156"/>
                    <a:pt x="567" y="98"/>
                  </a:cubicBezTo>
                  <a:cubicBezTo>
                    <a:pt x="500" y="32"/>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32" name="Google Shape;432;p3"/>
            <p:cNvSpPr/>
            <p:nvPr/>
          </p:nvSpPr>
          <p:spPr>
            <a:xfrm>
              <a:off x="-4174425" y="2874175"/>
              <a:ext cx="16600" cy="16050"/>
            </a:xfrm>
            <a:custGeom>
              <a:avLst/>
              <a:gdLst/>
              <a:ahLst/>
              <a:cxnLst/>
              <a:rect l="l" t="t" r="r" b="b"/>
              <a:pathLst>
                <a:path w="664" h="642" extrusionOk="0">
                  <a:moveTo>
                    <a:pt x="338" y="0"/>
                  </a:moveTo>
                  <a:cubicBezTo>
                    <a:pt x="251" y="0"/>
                    <a:pt x="165" y="32"/>
                    <a:pt x="116" y="90"/>
                  </a:cubicBezTo>
                  <a:cubicBezTo>
                    <a:pt x="49" y="142"/>
                    <a:pt x="7" y="228"/>
                    <a:pt x="7" y="314"/>
                  </a:cubicBezTo>
                  <a:cubicBezTo>
                    <a:pt x="1" y="401"/>
                    <a:pt x="45" y="478"/>
                    <a:pt x="98" y="540"/>
                  </a:cubicBezTo>
                  <a:cubicBezTo>
                    <a:pt x="164" y="608"/>
                    <a:pt x="246" y="641"/>
                    <a:pt x="333" y="641"/>
                  </a:cubicBezTo>
                  <a:cubicBezTo>
                    <a:pt x="410" y="641"/>
                    <a:pt x="496" y="613"/>
                    <a:pt x="563" y="550"/>
                  </a:cubicBezTo>
                  <a:cubicBezTo>
                    <a:pt x="625" y="482"/>
                    <a:pt x="658" y="411"/>
                    <a:pt x="663" y="325"/>
                  </a:cubicBezTo>
                  <a:cubicBezTo>
                    <a:pt x="663" y="238"/>
                    <a:pt x="620" y="152"/>
                    <a:pt x="567" y="94"/>
                  </a:cubicBezTo>
                  <a:cubicBezTo>
                    <a:pt x="511" y="30"/>
                    <a:pt x="423"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33" name="Google Shape;433;p3"/>
            <p:cNvSpPr/>
            <p:nvPr/>
          </p:nvSpPr>
          <p:spPr>
            <a:xfrm>
              <a:off x="-4142250" y="2907050"/>
              <a:ext cx="16225" cy="15925"/>
            </a:xfrm>
            <a:custGeom>
              <a:avLst/>
              <a:gdLst/>
              <a:ahLst/>
              <a:cxnLst/>
              <a:rect l="l" t="t" r="r" b="b"/>
              <a:pathLst>
                <a:path w="649" h="637" extrusionOk="0">
                  <a:moveTo>
                    <a:pt x="318" y="0"/>
                  </a:moveTo>
                  <a:cubicBezTo>
                    <a:pt x="235" y="0"/>
                    <a:pt x="155" y="28"/>
                    <a:pt x="102" y="84"/>
                  </a:cubicBezTo>
                  <a:cubicBezTo>
                    <a:pt x="38" y="151"/>
                    <a:pt x="5" y="223"/>
                    <a:pt x="0" y="310"/>
                  </a:cubicBezTo>
                  <a:cubicBezTo>
                    <a:pt x="0" y="396"/>
                    <a:pt x="34" y="482"/>
                    <a:pt x="87" y="540"/>
                  </a:cubicBezTo>
                  <a:cubicBezTo>
                    <a:pt x="149" y="602"/>
                    <a:pt x="235" y="636"/>
                    <a:pt x="321" y="636"/>
                  </a:cubicBezTo>
                  <a:cubicBezTo>
                    <a:pt x="327" y="636"/>
                    <a:pt x="332" y="636"/>
                    <a:pt x="337" y="636"/>
                  </a:cubicBezTo>
                  <a:cubicBezTo>
                    <a:pt x="418" y="636"/>
                    <a:pt x="497" y="604"/>
                    <a:pt x="547" y="554"/>
                  </a:cubicBezTo>
                  <a:cubicBezTo>
                    <a:pt x="605" y="492"/>
                    <a:pt x="648" y="405"/>
                    <a:pt x="648" y="319"/>
                  </a:cubicBezTo>
                  <a:cubicBezTo>
                    <a:pt x="648" y="233"/>
                    <a:pt x="620" y="146"/>
                    <a:pt x="556" y="93"/>
                  </a:cubicBezTo>
                  <a:cubicBezTo>
                    <a:pt x="495" y="32"/>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34" name="Google Shape;434;p3"/>
            <p:cNvSpPr/>
            <p:nvPr/>
          </p:nvSpPr>
          <p:spPr>
            <a:xfrm>
              <a:off x="-4110350" y="2939850"/>
              <a:ext cx="16225" cy="15975"/>
            </a:xfrm>
            <a:custGeom>
              <a:avLst/>
              <a:gdLst/>
              <a:ahLst/>
              <a:cxnLst/>
              <a:rect l="l" t="t" r="r" b="b"/>
              <a:pathLst>
                <a:path w="649" h="639" extrusionOk="0">
                  <a:moveTo>
                    <a:pt x="332" y="1"/>
                  </a:moveTo>
                  <a:cubicBezTo>
                    <a:pt x="250" y="1"/>
                    <a:pt x="166" y="32"/>
                    <a:pt x="101" y="96"/>
                  </a:cubicBezTo>
                  <a:cubicBezTo>
                    <a:pt x="35" y="149"/>
                    <a:pt x="0" y="236"/>
                    <a:pt x="0" y="313"/>
                  </a:cubicBezTo>
                  <a:cubicBezTo>
                    <a:pt x="0" y="393"/>
                    <a:pt x="29" y="485"/>
                    <a:pt x="92" y="537"/>
                  </a:cubicBezTo>
                  <a:cubicBezTo>
                    <a:pt x="144" y="601"/>
                    <a:pt x="230" y="634"/>
                    <a:pt x="317" y="639"/>
                  </a:cubicBezTo>
                  <a:cubicBezTo>
                    <a:pt x="403" y="639"/>
                    <a:pt x="489" y="610"/>
                    <a:pt x="542" y="557"/>
                  </a:cubicBezTo>
                  <a:cubicBezTo>
                    <a:pt x="610" y="490"/>
                    <a:pt x="644" y="418"/>
                    <a:pt x="648" y="317"/>
                  </a:cubicBezTo>
                  <a:cubicBezTo>
                    <a:pt x="648" y="236"/>
                    <a:pt x="615" y="158"/>
                    <a:pt x="553" y="92"/>
                  </a:cubicBezTo>
                  <a:cubicBezTo>
                    <a:pt x="495" y="32"/>
                    <a:pt x="415"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35" name="Google Shape;435;p3"/>
            <p:cNvSpPr/>
            <p:nvPr/>
          </p:nvSpPr>
          <p:spPr>
            <a:xfrm>
              <a:off x="-4078550" y="2972600"/>
              <a:ext cx="16200" cy="16225"/>
            </a:xfrm>
            <a:custGeom>
              <a:avLst/>
              <a:gdLst/>
              <a:ahLst/>
              <a:cxnLst/>
              <a:rect l="l" t="t" r="r" b="b"/>
              <a:pathLst>
                <a:path w="648" h="649" extrusionOk="0">
                  <a:moveTo>
                    <a:pt x="332" y="0"/>
                  </a:moveTo>
                  <a:cubicBezTo>
                    <a:pt x="250" y="0"/>
                    <a:pt x="166" y="31"/>
                    <a:pt x="101" y="97"/>
                  </a:cubicBezTo>
                  <a:cubicBezTo>
                    <a:pt x="38" y="159"/>
                    <a:pt x="0" y="235"/>
                    <a:pt x="0" y="321"/>
                  </a:cubicBezTo>
                  <a:cubicBezTo>
                    <a:pt x="0" y="398"/>
                    <a:pt x="34" y="485"/>
                    <a:pt x="96" y="547"/>
                  </a:cubicBezTo>
                  <a:cubicBezTo>
                    <a:pt x="149" y="604"/>
                    <a:pt x="235" y="648"/>
                    <a:pt x="322" y="648"/>
                  </a:cubicBezTo>
                  <a:cubicBezTo>
                    <a:pt x="326" y="648"/>
                    <a:pt x="331" y="649"/>
                    <a:pt x="335" y="649"/>
                  </a:cubicBezTo>
                  <a:cubicBezTo>
                    <a:pt x="425" y="649"/>
                    <a:pt x="497" y="607"/>
                    <a:pt x="547" y="557"/>
                  </a:cubicBezTo>
                  <a:cubicBezTo>
                    <a:pt x="614" y="504"/>
                    <a:pt x="648" y="418"/>
                    <a:pt x="648" y="332"/>
                  </a:cubicBezTo>
                  <a:cubicBezTo>
                    <a:pt x="648" y="245"/>
                    <a:pt x="619" y="159"/>
                    <a:pt x="552" y="91"/>
                  </a:cubicBezTo>
                  <a:cubicBezTo>
                    <a:pt x="495" y="31"/>
                    <a:pt x="41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36" name="Google Shape;436;p3"/>
            <p:cNvSpPr/>
            <p:nvPr/>
          </p:nvSpPr>
          <p:spPr>
            <a:xfrm>
              <a:off x="-4046775" y="3005525"/>
              <a:ext cx="16325" cy="16025"/>
            </a:xfrm>
            <a:custGeom>
              <a:avLst/>
              <a:gdLst/>
              <a:ahLst/>
              <a:cxnLst/>
              <a:rect l="l" t="t" r="r" b="b"/>
              <a:pathLst>
                <a:path w="653" h="641" extrusionOk="0">
                  <a:moveTo>
                    <a:pt x="334" y="1"/>
                  </a:moveTo>
                  <a:cubicBezTo>
                    <a:pt x="250" y="1"/>
                    <a:pt x="166" y="31"/>
                    <a:pt x="105" y="89"/>
                  </a:cubicBezTo>
                  <a:cubicBezTo>
                    <a:pt x="39" y="146"/>
                    <a:pt x="5" y="228"/>
                    <a:pt x="5" y="315"/>
                  </a:cubicBezTo>
                  <a:cubicBezTo>
                    <a:pt x="1" y="401"/>
                    <a:pt x="43" y="487"/>
                    <a:pt x="96" y="545"/>
                  </a:cubicBezTo>
                  <a:cubicBezTo>
                    <a:pt x="149" y="607"/>
                    <a:pt x="236" y="640"/>
                    <a:pt x="322" y="640"/>
                  </a:cubicBezTo>
                  <a:cubicBezTo>
                    <a:pt x="328" y="641"/>
                    <a:pt x="334" y="641"/>
                    <a:pt x="339" y="641"/>
                  </a:cubicBezTo>
                  <a:cubicBezTo>
                    <a:pt x="427" y="641"/>
                    <a:pt x="499" y="608"/>
                    <a:pt x="561" y="549"/>
                  </a:cubicBezTo>
                  <a:cubicBezTo>
                    <a:pt x="614" y="497"/>
                    <a:pt x="648" y="410"/>
                    <a:pt x="648" y="324"/>
                  </a:cubicBezTo>
                  <a:cubicBezTo>
                    <a:pt x="652" y="237"/>
                    <a:pt x="619" y="161"/>
                    <a:pt x="557" y="89"/>
                  </a:cubicBezTo>
                  <a:cubicBezTo>
                    <a:pt x="498" y="30"/>
                    <a:pt x="416"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37" name="Google Shape;437;p3"/>
            <p:cNvSpPr/>
            <p:nvPr/>
          </p:nvSpPr>
          <p:spPr>
            <a:xfrm>
              <a:off x="-4014650" y="3038300"/>
              <a:ext cx="16225" cy="16125"/>
            </a:xfrm>
            <a:custGeom>
              <a:avLst/>
              <a:gdLst/>
              <a:ahLst/>
              <a:cxnLst/>
              <a:rect l="l" t="t" r="r" b="b"/>
              <a:pathLst>
                <a:path w="649" h="645" extrusionOk="0">
                  <a:moveTo>
                    <a:pt x="323" y="0"/>
                  </a:moveTo>
                  <a:cubicBezTo>
                    <a:pt x="236" y="0"/>
                    <a:pt x="151" y="29"/>
                    <a:pt x="102" y="83"/>
                  </a:cubicBezTo>
                  <a:cubicBezTo>
                    <a:pt x="40" y="146"/>
                    <a:pt x="6" y="232"/>
                    <a:pt x="1" y="319"/>
                  </a:cubicBezTo>
                  <a:cubicBezTo>
                    <a:pt x="1" y="405"/>
                    <a:pt x="35" y="491"/>
                    <a:pt x="87" y="543"/>
                  </a:cubicBezTo>
                  <a:cubicBezTo>
                    <a:pt x="150" y="606"/>
                    <a:pt x="226" y="644"/>
                    <a:pt x="323" y="644"/>
                  </a:cubicBezTo>
                  <a:cubicBezTo>
                    <a:pt x="395" y="644"/>
                    <a:pt x="485" y="611"/>
                    <a:pt x="548" y="549"/>
                  </a:cubicBezTo>
                  <a:cubicBezTo>
                    <a:pt x="601" y="496"/>
                    <a:pt x="649" y="410"/>
                    <a:pt x="649" y="323"/>
                  </a:cubicBezTo>
                  <a:cubicBezTo>
                    <a:pt x="649" y="241"/>
                    <a:pt x="611" y="150"/>
                    <a:pt x="558" y="97"/>
                  </a:cubicBezTo>
                  <a:cubicBezTo>
                    <a:pt x="504" y="31"/>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38" name="Google Shape;438;p3"/>
            <p:cNvSpPr/>
            <p:nvPr/>
          </p:nvSpPr>
          <p:spPr>
            <a:xfrm>
              <a:off x="-3982725" y="3071200"/>
              <a:ext cx="16200" cy="15950"/>
            </a:xfrm>
            <a:custGeom>
              <a:avLst/>
              <a:gdLst/>
              <a:ahLst/>
              <a:cxnLst/>
              <a:rect l="l" t="t" r="r" b="b"/>
              <a:pathLst>
                <a:path w="648" h="638" extrusionOk="0">
                  <a:moveTo>
                    <a:pt x="320" y="0"/>
                  </a:moveTo>
                  <a:cubicBezTo>
                    <a:pt x="240" y="0"/>
                    <a:pt x="160" y="29"/>
                    <a:pt x="101" y="86"/>
                  </a:cubicBezTo>
                  <a:cubicBezTo>
                    <a:pt x="34" y="148"/>
                    <a:pt x="1" y="225"/>
                    <a:pt x="1" y="312"/>
                  </a:cubicBezTo>
                  <a:cubicBezTo>
                    <a:pt x="1" y="398"/>
                    <a:pt x="29" y="485"/>
                    <a:pt x="82" y="537"/>
                  </a:cubicBezTo>
                  <a:cubicBezTo>
                    <a:pt x="145" y="604"/>
                    <a:pt x="221" y="638"/>
                    <a:pt x="317" y="638"/>
                  </a:cubicBezTo>
                  <a:cubicBezTo>
                    <a:pt x="404" y="638"/>
                    <a:pt x="490" y="609"/>
                    <a:pt x="548" y="547"/>
                  </a:cubicBezTo>
                  <a:cubicBezTo>
                    <a:pt x="610" y="480"/>
                    <a:pt x="643" y="407"/>
                    <a:pt x="643" y="321"/>
                  </a:cubicBezTo>
                  <a:cubicBezTo>
                    <a:pt x="648" y="245"/>
                    <a:pt x="614" y="159"/>
                    <a:pt x="552" y="91"/>
                  </a:cubicBezTo>
                  <a:cubicBezTo>
                    <a:pt x="487" y="30"/>
                    <a:pt x="403"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39" name="Google Shape;439;p3"/>
            <p:cNvSpPr/>
            <p:nvPr/>
          </p:nvSpPr>
          <p:spPr>
            <a:xfrm>
              <a:off x="-3950950" y="3104100"/>
              <a:ext cx="16225" cy="15825"/>
            </a:xfrm>
            <a:custGeom>
              <a:avLst/>
              <a:gdLst/>
              <a:ahLst/>
              <a:cxnLst/>
              <a:rect l="l" t="t" r="r" b="b"/>
              <a:pathLst>
                <a:path w="649" h="633" extrusionOk="0">
                  <a:moveTo>
                    <a:pt x="322" y="0"/>
                  </a:moveTo>
                  <a:cubicBezTo>
                    <a:pt x="239" y="0"/>
                    <a:pt x="156" y="28"/>
                    <a:pt x="101" y="81"/>
                  </a:cubicBezTo>
                  <a:cubicBezTo>
                    <a:pt x="34" y="133"/>
                    <a:pt x="1" y="220"/>
                    <a:pt x="1" y="306"/>
                  </a:cubicBezTo>
                  <a:cubicBezTo>
                    <a:pt x="1" y="402"/>
                    <a:pt x="30" y="479"/>
                    <a:pt x="97" y="546"/>
                  </a:cubicBezTo>
                  <a:cubicBezTo>
                    <a:pt x="149" y="599"/>
                    <a:pt x="236" y="632"/>
                    <a:pt x="322" y="632"/>
                  </a:cubicBezTo>
                  <a:cubicBezTo>
                    <a:pt x="327" y="632"/>
                    <a:pt x="333" y="632"/>
                    <a:pt x="338" y="632"/>
                  </a:cubicBezTo>
                  <a:cubicBezTo>
                    <a:pt x="417" y="632"/>
                    <a:pt x="485" y="599"/>
                    <a:pt x="548" y="541"/>
                  </a:cubicBezTo>
                  <a:cubicBezTo>
                    <a:pt x="615" y="488"/>
                    <a:pt x="648" y="402"/>
                    <a:pt x="648" y="315"/>
                  </a:cubicBezTo>
                  <a:cubicBezTo>
                    <a:pt x="648" y="238"/>
                    <a:pt x="619" y="152"/>
                    <a:pt x="553" y="90"/>
                  </a:cubicBezTo>
                  <a:cubicBezTo>
                    <a:pt x="494" y="29"/>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40" name="Google Shape;440;p3"/>
            <p:cNvSpPr/>
            <p:nvPr/>
          </p:nvSpPr>
          <p:spPr>
            <a:xfrm>
              <a:off x="-3919150" y="3136875"/>
              <a:ext cx="16350" cy="16150"/>
            </a:xfrm>
            <a:custGeom>
              <a:avLst/>
              <a:gdLst/>
              <a:ahLst/>
              <a:cxnLst/>
              <a:rect l="l" t="t" r="r" b="b"/>
              <a:pathLst>
                <a:path w="654" h="646" extrusionOk="0">
                  <a:moveTo>
                    <a:pt x="327" y="1"/>
                  </a:moveTo>
                  <a:cubicBezTo>
                    <a:pt x="240" y="1"/>
                    <a:pt x="155" y="30"/>
                    <a:pt x="102" y="83"/>
                  </a:cubicBezTo>
                  <a:cubicBezTo>
                    <a:pt x="49" y="147"/>
                    <a:pt x="5" y="218"/>
                    <a:pt x="5" y="319"/>
                  </a:cubicBezTo>
                  <a:cubicBezTo>
                    <a:pt x="0" y="400"/>
                    <a:pt x="34" y="477"/>
                    <a:pt x="96" y="544"/>
                  </a:cubicBezTo>
                  <a:cubicBezTo>
                    <a:pt x="159" y="612"/>
                    <a:pt x="235" y="645"/>
                    <a:pt x="321" y="645"/>
                  </a:cubicBezTo>
                  <a:cubicBezTo>
                    <a:pt x="408" y="645"/>
                    <a:pt x="485" y="616"/>
                    <a:pt x="562" y="554"/>
                  </a:cubicBezTo>
                  <a:cubicBezTo>
                    <a:pt x="614" y="486"/>
                    <a:pt x="648" y="400"/>
                    <a:pt x="648" y="329"/>
                  </a:cubicBezTo>
                  <a:cubicBezTo>
                    <a:pt x="653" y="242"/>
                    <a:pt x="620" y="156"/>
                    <a:pt x="567" y="98"/>
                  </a:cubicBezTo>
                  <a:cubicBezTo>
                    <a:pt x="508" y="32"/>
                    <a:pt x="41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41" name="Google Shape;441;p3"/>
            <p:cNvSpPr/>
            <p:nvPr/>
          </p:nvSpPr>
          <p:spPr>
            <a:xfrm>
              <a:off x="-3887250" y="3169750"/>
              <a:ext cx="14675" cy="16025"/>
            </a:xfrm>
            <a:custGeom>
              <a:avLst/>
              <a:gdLst/>
              <a:ahLst/>
              <a:cxnLst/>
              <a:rect l="l" t="t" r="r" b="b"/>
              <a:pathLst>
                <a:path w="587" h="641" extrusionOk="0">
                  <a:moveTo>
                    <a:pt x="325" y="1"/>
                  </a:moveTo>
                  <a:cubicBezTo>
                    <a:pt x="242" y="1"/>
                    <a:pt x="159" y="27"/>
                    <a:pt x="101" y="79"/>
                  </a:cubicBezTo>
                  <a:cubicBezTo>
                    <a:pt x="48" y="141"/>
                    <a:pt x="0" y="227"/>
                    <a:pt x="0" y="314"/>
                  </a:cubicBezTo>
                  <a:cubicBezTo>
                    <a:pt x="0" y="400"/>
                    <a:pt x="44" y="486"/>
                    <a:pt x="97" y="539"/>
                  </a:cubicBezTo>
                  <a:cubicBezTo>
                    <a:pt x="159" y="606"/>
                    <a:pt x="230" y="640"/>
                    <a:pt x="317" y="640"/>
                  </a:cubicBezTo>
                  <a:cubicBezTo>
                    <a:pt x="324" y="640"/>
                    <a:pt x="331" y="640"/>
                    <a:pt x="338" y="640"/>
                  </a:cubicBezTo>
                  <a:cubicBezTo>
                    <a:pt x="428" y="640"/>
                    <a:pt x="494" y="606"/>
                    <a:pt x="557" y="549"/>
                  </a:cubicBezTo>
                  <a:cubicBezTo>
                    <a:pt x="567" y="535"/>
                    <a:pt x="582" y="520"/>
                    <a:pt x="586" y="506"/>
                  </a:cubicBezTo>
                  <a:lnTo>
                    <a:pt x="586" y="127"/>
                  </a:lnTo>
                  <a:cubicBezTo>
                    <a:pt x="582" y="117"/>
                    <a:pt x="571" y="108"/>
                    <a:pt x="562" y="93"/>
                  </a:cubicBezTo>
                  <a:cubicBezTo>
                    <a:pt x="503" y="31"/>
                    <a:pt x="414"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42" name="Google Shape;442;p3"/>
            <p:cNvSpPr/>
            <p:nvPr/>
          </p:nvSpPr>
          <p:spPr>
            <a:xfrm>
              <a:off x="-4172000" y="2712275"/>
              <a:ext cx="16200" cy="16125"/>
            </a:xfrm>
            <a:custGeom>
              <a:avLst/>
              <a:gdLst/>
              <a:ahLst/>
              <a:cxnLst/>
              <a:rect l="l" t="t" r="r" b="b"/>
              <a:pathLst>
                <a:path w="648" h="645" extrusionOk="0">
                  <a:moveTo>
                    <a:pt x="317" y="1"/>
                  </a:moveTo>
                  <a:cubicBezTo>
                    <a:pt x="232" y="1"/>
                    <a:pt x="151" y="29"/>
                    <a:pt x="101" y="83"/>
                  </a:cubicBezTo>
                  <a:cubicBezTo>
                    <a:pt x="39" y="146"/>
                    <a:pt x="5" y="233"/>
                    <a:pt x="1" y="319"/>
                  </a:cubicBezTo>
                  <a:cubicBezTo>
                    <a:pt x="1" y="405"/>
                    <a:pt x="34" y="492"/>
                    <a:pt x="87" y="544"/>
                  </a:cubicBezTo>
                  <a:cubicBezTo>
                    <a:pt x="149" y="611"/>
                    <a:pt x="236" y="645"/>
                    <a:pt x="322" y="645"/>
                  </a:cubicBezTo>
                  <a:cubicBezTo>
                    <a:pt x="393" y="645"/>
                    <a:pt x="480" y="616"/>
                    <a:pt x="548" y="549"/>
                  </a:cubicBezTo>
                  <a:cubicBezTo>
                    <a:pt x="614" y="486"/>
                    <a:pt x="648" y="415"/>
                    <a:pt x="648" y="328"/>
                  </a:cubicBezTo>
                  <a:cubicBezTo>
                    <a:pt x="648" y="242"/>
                    <a:pt x="610" y="155"/>
                    <a:pt x="557" y="98"/>
                  </a:cubicBezTo>
                  <a:cubicBezTo>
                    <a:pt x="496"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43" name="Google Shape;443;p3"/>
            <p:cNvSpPr/>
            <p:nvPr/>
          </p:nvSpPr>
          <p:spPr>
            <a:xfrm>
              <a:off x="-4140100" y="2745150"/>
              <a:ext cx="16225" cy="16000"/>
            </a:xfrm>
            <a:custGeom>
              <a:avLst/>
              <a:gdLst/>
              <a:ahLst/>
              <a:cxnLst/>
              <a:rect l="l" t="t" r="r" b="b"/>
              <a:pathLst>
                <a:path w="649" h="640" extrusionOk="0">
                  <a:moveTo>
                    <a:pt x="318" y="1"/>
                  </a:moveTo>
                  <a:cubicBezTo>
                    <a:pt x="238" y="1"/>
                    <a:pt x="155" y="28"/>
                    <a:pt x="87" y="88"/>
                  </a:cubicBezTo>
                  <a:cubicBezTo>
                    <a:pt x="34" y="150"/>
                    <a:pt x="1" y="236"/>
                    <a:pt x="1" y="313"/>
                  </a:cubicBezTo>
                  <a:cubicBezTo>
                    <a:pt x="1" y="400"/>
                    <a:pt x="29" y="477"/>
                    <a:pt x="82" y="544"/>
                  </a:cubicBezTo>
                  <a:cubicBezTo>
                    <a:pt x="144" y="606"/>
                    <a:pt x="231" y="639"/>
                    <a:pt x="317" y="639"/>
                  </a:cubicBezTo>
                  <a:cubicBezTo>
                    <a:pt x="323" y="639"/>
                    <a:pt x="330" y="640"/>
                    <a:pt x="336" y="640"/>
                  </a:cubicBezTo>
                  <a:cubicBezTo>
                    <a:pt x="416" y="640"/>
                    <a:pt x="494" y="607"/>
                    <a:pt x="543" y="558"/>
                  </a:cubicBezTo>
                  <a:cubicBezTo>
                    <a:pt x="600" y="495"/>
                    <a:pt x="643" y="419"/>
                    <a:pt x="649" y="322"/>
                  </a:cubicBezTo>
                  <a:cubicBezTo>
                    <a:pt x="649" y="236"/>
                    <a:pt x="605" y="150"/>
                    <a:pt x="552" y="98"/>
                  </a:cubicBezTo>
                  <a:cubicBezTo>
                    <a:pt x="492" y="34"/>
                    <a:pt x="406"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44" name="Google Shape;444;p3"/>
            <p:cNvSpPr/>
            <p:nvPr/>
          </p:nvSpPr>
          <p:spPr>
            <a:xfrm>
              <a:off x="-4108325" y="2778100"/>
              <a:ext cx="16250" cy="16150"/>
            </a:xfrm>
            <a:custGeom>
              <a:avLst/>
              <a:gdLst/>
              <a:ahLst/>
              <a:cxnLst/>
              <a:rect l="l" t="t" r="r" b="b"/>
              <a:pathLst>
                <a:path w="650" h="646" extrusionOk="0">
                  <a:moveTo>
                    <a:pt x="318" y="1"/>
                  </a:moveTo>
                  <a:cubicBezTo>
                    <a:pt x="236" y="1"/>
                    <a:pt x="156" y="29"/>
                    <a:pt x="102" y="80"/>
                  </a:cubicBezTo>
                  <a:cubicBezTo>
                    <a:pt x="40" y="137"/>
                    <a:pt x="5" y="224"/>
                    <a:pt x="1" y="319"/>
                  </a:cubicBezTo>
                  <a:cubicBezTo>
                    <a:pt x="1" y="406"/>
                    <a:pt x="34" y="478"/>
                    <a:pt x="98" y="545"/>
                  </a:cubicBezTo>
                  <a:cubicBezTo>
                    <a:pt x="149" y="598"/>
                    <a:pt x="236" y="641"/>
                    <a:pt x="322" y="645"/>
                  </a:cubicBezTo>
                  <a:cubicBezTo>
                    <a:pt x="408" y="645"/>
                    <a:pt x="481" y="603"/>
                    <a:pt x="548" y="550"/>
                  </a:cubicBezTo>
                  <a:cubicBezTo>
                    <a:pt x="616" y="488"/>
                    <a:pt x="649" y="401"/>
                    <a:pt x="649" y="329"/>
                  </a:cubicBezTo>
                  <a:cubicBezTo>
                    <a:pt x="649" y="228"/>
                    <a:pt x="605" y="142"/>
                    <a:pt x="552" y="98"/>
                  </a:cubicBezTo>
                  <a:cubicBezTo>
                    <a:pt x="493" y="32"/>
                    <a:pt x="405"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45" name="Google Shape;445;p3"/>
            <p:cNvSpPr/>
            <p:nvPr/>
          </p:nvSpPr>
          <p:spPr>
            <a:xfrm>
              <a:off x="-4076525" y="2810750"/>
              <a:ext cx="16325" cy="16025"/>
            </a:xfrm>
            <a:custGeom>
              <a:avLst/>
              <a:gdLst/>
              <a:ahLst/>
              <a:cxnLst/>
              <a:rect l="l" t="t" r="r" b="b"/>
              <a:pathLst>
                <a:path w="653" h="641" extrusionOk="0">
                  <a:moveTo>
                    <a:pt x="326" y="0"/>
                  </a:moveTo>
                  <a:cubicBezTo>
                    <a:pt x="245" y="0"/>
                    <a:pt x="165" y="29"/>
                    <a:pt x="106" y="88"/>
                  </a:cubicBezTo>
                  <a:cubicBezTo>
                    <a:pt x="39" y="151"/>
                    <a:pt x="6" y="237"/>
                    <a:pt x="6" y="324"/>
                  </a:cubicBezTo>
                  <a:cubicBezTo>
                    <a:pt x="0" y="410"/>
                    <a:pt x="35" y="486"/>
                    <a:pt x="97" y="548"/>
                  </a:cubicBezTo>
                  <a:cubicBezTo>
                    <a:pt x="150" y="606"/>
                    <a:pt x="236" y="640"/>
                    <a:pt x="322" y="640"/>
                  </a:cubicBezTo>
                  <a:cubicBezTo>
                    <a:pt x="409" y="640"/>
                    <a:pt x="495" y="612"/>
                    <a:pt x="547" y="559"/>
                  </a:cubicBezTo>
                  <a:cubicBezTo>
                    <a:pt x="615" y="491"/>
                    <a:pt x="648" y="419"/>
                    <a:pt x="648" y="333"/>
                  </a:cubicBezTo>
                  <a:cubicBezTo>
                    <a:pt x="653" y="247"/>
                    <a:pt x="620" y="160"/>
                    <a:pt x="557" y="94"/>
                  </a:cubicBezTo>
                  <a:cubicBezTo>
                    <a:pt x="496" y="32"/>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46" name="Google Shape;446;p3"/>
            <p:cNvSpPr/>
            <p:nvPr/>
          </p:nvSpPr>
          <p:spPr>
            <a:xfrm>
              <a:off x="-4044600" y="2843675"/>
              <a:ext cx="16200" cy="16075"/>
            </a:xfrm>
            <a:custGeom>
              <a:avLst/>
              <a:gdLst/>
              <a:ahLst/>
              <a:cxnLst/>
              <a:rect l="l" t="t" r="r" b="b"/>
              <a:pathLst>
                <a:path w="648" h="643" extrusionOk="0">
                  <a:moveTo>
                    <a:pt x="323" y="1"/>
                  </a:moveTo>
                  <a:cubicBezTo>
                    <a:pt x="238" y="1"/>
                    <a:pt x="154" y="29"/>
                    <a:pt x="100" y="81"/>
                  </a:cubicBezTo>
                  <a:cubicBezTo>
                    <a:pt x="43" y="148"/>
                    <a:pt x="0" y="220"/>
                    <a:pt x="0" y="316"/>
                  </a:cubicBezTo>
                  <a:cubicBezTo>
                    <a:pt x="0" y="402"/>
                    <a:pt x="38" y="489"/>
                    <a:pt x="96" y="546"/>
                  </a:cubicBezTo>
                  <a:cubicBezTo>
                    <a:pt x="149" y="599"/>
                    <a:pt x="235" y="642"/>
                    <a:pt x="321" y="642"/>
                  </a:cubicBezTo>
                  <a:cubicBezTo>
                    <a:pt x="327" y="642"/>
                    <a:pt x="333" y="642"/>
                    <a:pt x="338" y="642"/>
                  </a:cubicBezTo>
                  <a:cubicBezTo>
                    <a:pt x="426" y="642"/>
                    <a:pt x="497" y="601"/>
                    <a:pt x="547" y="551"/>
                  </a:cubicBezTo>
                  <a:cubicBezTo>
                    <a:pt x="609" y="498"/>
                    <a:pt x="647" y="412"/>
                    <a:pt x="647" y="325"/>
                  </a:cubicBezTo>
                  <a:cubicBezTo>
                    <a:pt x="647" y="239"/>
                    <a:pt x="618" y="153"/>
                    <a:pt x="561" y="101"/>
                  </a:cubicBezTo>
                  <a:cubicBezTo>
                    <a:pt x="502" y="32"/>
                    <a:pt x="41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47" name="Google Shape;447;p3"/>
            <p:cNvSpPr/>
            <p:nvPr/>
          </p:nvSpPr>
          <p:spPr>
            <a:xfrm>
              <a:off x="-4012475" y="2876500"/>
              <a:ext cx="16225" cy="16100"/>
            </a:xfrm>
            <a:custGeom>
              <a:avLst/>
              <a:gdLst/>
              <a:ahLst/>
              <a:cxnLst/>
              <a:rect l="l" t="t" r="r" b="b"/>
              <a:pathLst>
                <a:path w="649" h="644" extrusionOk="0">
                  <a:moveTo>
                    <a:pt x="325" y="0"/>
                  </a:moveTo>
                  <a:cubicBezTo>
                    <a:pt x="241" y="0"/>
                    <a:pt x="155" y="31"/>
                    <a:pt x="86" y="92"/>
                  </a:cubicBezTo>
                  <a:cubicBezTo>
                    <a:pt x="35" y="145"/>
                    <a:pt x="0" y="227"/>
                    <a:pt x="0" y="313"/>
                  </a:cubicBezTo>
                  <a:cubicBezTo>
                    <a:pt x="0" y="400"/>
                    <a:pt x="29" y="491"/>
                    <a:pt x="82" y="544"/>
                  </a:cubicBezTo>
                  <a:cubicBezTo>
                    <a:pt x="144" y="606"/>
                    <a:pt x="221" y="639"/>
                    <a:pt x="317" y="644"/>
                  </a:cubicBezTo>
                  <a:cubicBezTo>
                    <a:pt x="403" y="644"/>
                    <a:pt x="480" y="611"/>
                    <a:pt x="547" y="548"/>
                  </a:cubicBezTo>
                  <a:cubicBezTo>
                    <a:pt x="610" y="486"/>
                    <a:pt x="644" y="409"/>
                    <a:pt x="644" y="323"/>
                  </a:cubicBezTo>
                  <a:cubicBezTo>
                    <a:pt x="648" y="236"/>
                    <a:pt x="615" y="164"/>
                    <a:pt x="542" y="88"/>
                  </a:cubicBezTo>
                  <a:cubicBezTo>
                    <a:pt x="484" y="29"/>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48" name="Google Shape;448;p3"/>
            <p:cNvSpPr/>
            <p:nvPr/>
          </p:nvSpPr>
          <p:spPr>
            <a:xfrm>
              <a:off x="-3980675" y="2909375"/>
              <a:ext cx="16200" cy="16000"/>
            </a:xfrm>
            <a:custGeom>
              <a:avLst/>
              <a:gdLst/>
              <a:ahLst/>
              <a:cxnLst/>
              <a:rect l="l" t="t" r="r" b="b"/>
              <a:pathLst>
                <a:path w="648" h="640" extrusionOk="0">
                  <a:moveTo>
                    <a:pt x="321" y="1"/>
                  </a:moveTo>
                  <a:cubicBezTo>
                    <a:pt x="240" y="1"/>
                    <a:pt x="160" y="30"/>
                    <a:pt x="101" y="87"/>
                  </a:cubicBezTo>
                  <a:cubicBezTo>
                    <a:pt x="34" y="150"/>
                    <a:pt x="0" y="226"/>
                    <a:pt x="0" y="312"/>
                  </a:cubicBezTo>
                  <a:cubicBezTo>
                    <a:pt x="0" y="409"/>
                    <a:pt x="29" y="485"/>
                    <a:pt x="81" y="538"/>
                  </a:cubicBezTo>
                  <a:cubicBezTo>
                    <a:pt x="149" y="605"/>
                    <a:pt x="220" y="639"/>
                    <a:pt x="322" y="639"/>
                  </a:cubicBezTo>
                  <a:cubicBezTo>
                    <a:pt x="403" y="639"/>
                    <a:pt x="490" y="611"/>
                    <a:pt x="547" y="558"/>
                  </a:cubicBezTo>
                  <a:cubicBezTo>
                    <a:pt x="599" y="490"/>
                    <a:pt x="648" y="409"/>
                    <a:pt x="648" y="323"/>
                  </a:cubicBezTo>
                  <a:cubicBezTo>
                    <a:pt x="648" y="236"/>
                    <a:pt x="619" y="159"/>
                    <a:pt x="552" y="92"/>
                  </a:cubicBezTo>
                  <a:cubicBezTo>
                    <a:pt x="488" y="31"/>
                    <a:pt x="404"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49" name="Google Shape;449;p3"/>
            <p:cNvSpPr/>
            <p:nvPr/>
          </p:nvSpPr>
          <p:spPr>
            <a:xfrm>
              <a:off x="-3948900" y="2942175"/>
              <a:ext cx="16325" cy="15925"/>
            </a:xfrm>
            <a:custGeom>
              <a:avLst/>
              <a:gdLst/>
              <a:ahLst/>
              <a:cxnLst/>
              <a:rect l="l" t="t" r="r" b="b"/>
              <a:pathLst>
                <a:path w="653" h="637" extrusionOk="0">
                  <a:moveTo>
                    <a:pt x="328" y="1"/>
                  </a:moveTo>
                  <a:cubicBezTo>
                    <a:pt x="245" y="1"/>
                    <a:pt x="162" y="29"/>
                    <a:pt x="101" y="85"/>
                  </a:cubicBezTo>
                  <a:cubicBezTo>
                    <a:pt x="39" y="147"/>
                    <a:pt x="5" y="224"/>
                    <a:pt x="5" y="311"/>
                  </a:cubicBezTo>
                  <a:cubicBezTo>
                    <a:pt x="1" y="406"/>
                    <a:pt x="34" y="493"/>
                    <a:pt x="96" y="536"/>
                  </a:cubicBezTo>
                  <a:cubicBezTo>
                    <a:pt x="149" y="603"/>
                    <a:pt x="236" y="637"/>
                    <a:pt x="322" y="637"/>
                  </a:cubicBezTo>
                  <a:cubicBezTo>
                    <a:pt x="408" y="637"/>
                    <a:pt x="495" y="608"/>
                    <a:pt x="548" y="555"/>
                  </a:cubicBezTo>
                  <a:cubicBezTo>
                    <a:pt x="614" y="493"/>
                    <a:pt x="648" y="415"/>
                    <a:pt x="648" y="320"/>
                  </a:cubicBezTo>
                  <a:cubicBezTo>
                    <a:pt x="652" y="234"/>
                    <a:pt x="619" y="156"/>
                    <a:pt x="557" y="90"/>
                  </a:cubicBezTo>
                  <a:cubicBezTo>
                    <a:pt x="498" y="31"/>
                    <a:pt x="41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50" name="Google Shape;450;p3"/>
            <p:cNvSpPr/>
            <p:nvPr/>
          </p:nvSpPr>
          <p:spPr>
            <a:xfrm>
              <a:off x="-3917000" y="2975050"/>
              <a:ext cx="16225" cy="16150"/>
            </a:xfrm>
            <a:custGeom>
              <a:avLst/>
              <a:gdLst/>
              <a:ahLst/>
              <a:cxnLst/>
              <a:rect l="l" t="t" r="r" b="b"/>
              <a:pathLst>
                <a:path w="649" h="646" extrusionOk="0">
                  <a:moveTo>
                    <a:pt x="325" y="1"/>
                  </a:moveTo>
                  <a:cubicBezTo>
                    <a:pt x="243" y="1"/>
                    <a:pt x="162" y="30"/>
                    <a:pt x="102" y="85"/>
                  </a:cubicBezTo>
                  <a:cubicBezTo>
                    <a:pt x="34" y="147"/>
                    <a:pt x="1" y="229"/>
                    <a:pt x="1" y="315"/>
                  </a:cubicBezTo>
                  <a:cubicBezTo>
                    <a:pt x="1" y="402"/>
                    <a:pt x="29" y="478"/>
                    <a:pt x="96" y="546"/>
                  </a:cubicBezTo>
                  <a:cubicBezTo>
                    <a:pt x="149" y="597"/>
                    <a:pt x="231" y="646"/>
                    <a:pt x="317" y="646"/>
                  </a:cubicBezTo>
                  <a:cubicBezTo>
                    <a:pt x="404" y="646"/>
                    <a:pt x="490" y="617"/>
                    <a:pt x="557" y="550"/>
                  </a:cubicBezTo>
                  <a:cubicBezTo>
                    <a:pt x="614" y="488"/>
                    <a:pt x="643" y="402"/>
                    <a:pt x="649" y="325"/>
                  </a:cubicBezTo>
                  <a:cubicBezTo>
                    <a:pt x="649" y="238"/>
                    <a:pt x="620" y="166"/>
                    <a:pt x="552" y="90"/>
                  </a:cubicBezTo>
                  <a:cubicBezTo>
                    <a:pt x="490" y="30"/>
                    <a:pt x="407"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51" name="Google Shape;451;p3"/>
            <p:cNvSpPr/>
            <p:nvPr/>
          </p:nvSpPr>
          <p:spPr>
            <a:xfrm>
              <a:off x="-3885225" y="3007875"/>
              <a:ext cx="12650" cy="16100"/>
            </a:xfrm>
            <a:custGeom>
              <a:avLst/>
              <a:gdLst/>
              <a:ahLst/>
              <a:cxnLst/>
              <a:rect l="l" t="t" r="r" b="b"/>
              <a:pathLst>
                <a:path w="506" h="644" extrusionOk="0">
                  <a:moveTo>
                    <a:pt x="336" y="1"/>
                  </a:moveTo>
                  <a:cubicBezTo>
                    <a:pt x="251" y="1"/>
                    <a:pt x="164" y="32"/>
                    <a:pt x="102" y="90"/>
                  </a:cubicBezTo>
                  <a:cubicBezTo>
                    <a:pt x="49" y="143"/>
                    <a:pt x="5" y="230"/>
                    <a:pt x="5" y="316"/>
                  </a:cubicBezTo>
                  <a:cubicBezTo>
                    <a:pt x="1" y="403"/>
                    <a:pt x="34" y="480"/>
                    <a:pt x="98" y="542"/>
                  </a:cubicBezTo>
                  <a:cubicBezTo>
                    <a:pt x="149" y="609"/>
                    <a:pt x="236" y="643"/>
                    <a:pt x="322" y="643"/>
                  </a:cubicBezTo>
                  <a:cubicBezTo>
                    <a:pt x="395" y="643"/>
                    <a:pt x="452" y="628"/>
                    <a:pt x="505" y="595"/>
                  </a:cubicBezTo>
                  <a:lnTo>
                    <a:pt x="505" y="48"/>
                  </a:lnTo>
                  <a:cubicBezTo>
                    <a:pt x="456" y="16"/>
                    <a:pt x="39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52" name="Google Shape;452;p3"/>
            <p:cNvSpPr/>
            <p:nvPr/>
          </p:nvSpPr>
          <p:spPr>
            <a:xfrm>
              <a:off x="-4010450" y="2714775"/>
              <a:ext cx="16250" cy="16025"/>
            </a:xfrm>
            <a:custGeom>
              <a:avLst/>
              <a:gdLst/>
              <a:ahLst/>
              <a:cxnLst/>
              <a:rect l="l" t="t" r="r" b="b"/>
              <a:pathLst>
                <a:path w="650" h="641" extrusionOk="0">
                  <a:moveTo>
                    <a:pt x="317" y="1"/>
                  </a:moveTo>
                  <a:cubicBezTo>
                    <a:pt x="234" y="1"/>
                    <a:pt x="150" y="28"/>
                    <a:pt x="92" y="84"/>
                  </a:cubicBezTo>
                  <a:cubicBezTo>
                    <a:pt x="34" y="142"/>
                    <a:pt x="1" y="224"/>
                    <a:pt x="1" y="310"/>
                  </a:cubicBezTo>
                  <a:cubicBezTo>
                    <a:pt x="1" y="396"/>
                    <a:pt x="30" y="472"/>
                    <a:pt x="83" y="540"/>
                  </a:cubicBezTo>
                  <a:cubicBezTo>
                    <a:pt x="136" y="602"/>
                    <a:pt x="222" y="636"/>
                    <a:pt x="308" y="640"/>
                  </a:cubicBezTo>
                  <a:cubicBezTo>
                    <a:pt x="395" y="640"/>
                    <a:pt x="481" y="607"/>
                    <a:pt x="548" y="545"/>
                  </a:cubicBezTo>
                  <a:cubicBezTo>
                    <a:pt x="616" y="483"/>
                    <a:pt x="649" y="406"/>
                    <a:pt x="649" y="319"/>
                  </a:cubicBezTo>
                  <a:cubicBezTo>
                    <a:pt x="649" y="233"/>
                    <a:pt x="620" y="161"/>
                    <a:pt x="552" y="93"/>
                  </a:cubicBezTo>
                  <a:cubicBezTo>
                    <a:pt x="493"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53" name="Google Shape;453;p3"/>
            <p:cNvSpPr/>
            <p:nvPr/>
          </p:nvSpPr>
          <p:spPr>
            <a:xfrm>
              <a:off x="-3978650" y="2747575"/>
              <a:ext cx="16325" cy="15975"/>
            </a:xfrm>
            <a:custGeom>
              <a:avLst/>
              <a:gdLst/>
              <a:ahLst/>
              <a:cxnLst/>
              <a:rect l="l" t="t" r="r" b="b"/>
              <a:pathLst>
                <a:path w="653" h="639" extrusionOk="0">
                  <a:moveTo>
                    <a:pt x="326" y="1"/>
                  </a:moveTo>
                  <a:cubicBezTo>
                    <a:pt x="238" y="1"/>
                    <a:pt x="153" y="33"/>
                    <a:pt x="101" y="87"/>
                  </a:cubicBezTo>
                  <a:cubicBezTo>
                    <a:pt x="39" y="139"/>
                    <a:pt x="6" y="225"/>
                    <a:pt x="6" y="312"/>
                  </a:cubicBezTo>
                  <a:cubicBezTo>
                    <a:pt x="0" y="409"/>
                    <a:pt x="35" y="485"/>
                    <a:pt x="86" y="537"/>
                  </a:cubicBezTo>
                  <a:cubicBezTo>
                    <a:pt x="150" y="605"/>
                    <a:pt x="236" y="639"/>
                    <a:pt x="322" y="639"/>
                  </a:cubicBezTo>
                  <a:cubicBezTo>
                    <a:pt x="409" y="639"/>
                    <a:pt x="485" y="610"/>
                    <a:pt x="547" y="548"/>
                  </a:cubicBezTo>
                  <a:cubicBezTo>
                    <a:pt x="615" y="490"/>
                    <a:pt x="648" y="404"/>
                    <a:pt x="648" y="322"/>
                  </a:cubicBezTo>
                  <a:cubicBezTo>
                    <a:pt x="653" y="236"/>
                    <a:pt x="610" y="145"/>
                    <a:pt x="557" y="92"/>
                  </a:cubicBezTo>
                  <a:cubicBezTo>
                    <a:pt x="494" y="29"/>
                    <a:pt x="409"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54" name="Google Shape;454;p3"/>
            <p:cNvSpPr/>
            <p:nvPr/>
          </p:nvSpPr>
          <p:spPr>
            <a:xfrm>
              <a:off x="-3946725" y="2780375"/>
              <a:ext cx="16200" cy="15925"/>
            </a:xfrm>
            <a:custGeom>
              <a:avLst/>
              <a:gdLst/>
              <a:ahLst/>
              <a:cxnLst/>
              <a:rect l="l" t="t" r="r" b="b"/>
              <a:pathLst>
                <a:path w="648" h="637" extrusionOk="0">
                  <a:moveTo>
                    <a:pt x="319" y="0"/>
                  </a:moveTo>
                  <a:cubicBezTo>
                    <a:pt x="236" y="0"/>
                    <a:pt x="154" y="28"/>
                    <a:pt x="100" y="84"/>
                  </a:cubicBezTo>
                  <a:cubicBezTo>
                    <a:pt x="33" y="147"/>
                    <a:pt x="0" y="224"/>
                    <a:pt x="0" y="310"/>
                  </a:cubicBezTo>
                  <a:cubicBezTo>
                    <a:pt x="0" y="406"/>
                    <a:pt x="29" y="483"/>
                    <a:pt x="96" y="545"/>
                  </a:cubicBezTo>
                  <a:cubicBezTo>
                    <a:pt x="149" y="603"/>
                    <a:pt x="230" y="636"/>
                    <a:pt x="317" y="636"/>
                  </a:cubicBezTo>
                  <a:cubicBezTo>
                    <a:pt x="403" y="636"/>
                    <a:pt x="479" y="607"/>
                    <a:pt x="547" y="545"/>
                  </a:cubicBezTo>
                  <a:cubicBezTo>
                    <a:pt x="614" y="483"/>
                    <a:pt x="643" y="406"/>
                    <a:pt x="647" y="319"/>
                  </a:cubicBezTo>
                  <a:cubicBezTo>
                    <a:pt x="647" y="243"/>
                    <a:pt x="618" y="157"/>
                    <a:pt x="552" y="89"/>
                  </a:cubicBezTo>
                  <a:cubicBezTo>
                    <a:pt x="493" y="30"/>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55" name="Google Shape;455;p3"/>
            <p:cNvSpPr/>
            <p:nvPr/>
          </p:nvSpPr>
          <p:spPr>
            <a:xfrm>
              <a:off x="-3914950" y="2813225"/>
              <a:ext cx="16200" cy="16175"/>
            </a:xfrm>
            <a:custGeom>
              <a:avLst/>
              <a:gdLst/>
              <a:ahLst/>
              <a:cxnLst/>
              <a:rect l="l" t="t" r="r" b="b"/>
              <a:pathLst>
                <a:path w="648" h="647" extrusionOk="0">
                  <a:moveTo>
                    <a:pt x="322" y="1"/>
                  </a:moveTo>
                  <a:cubicBezTo>
                    <a:pt x="238" y="1"/>
                    <a:pt x="155" y="28"/>
                    <a:pt x="100" y="81"/>
                  </a:cubicBezTo>
                  <a:cubicBezTo>
                    <a:pt x="38" y="133"/>
                    <a:pt x="5" y="219"/>
                    <a:pt x="5" y="316"/>
                  </a:cubicBezTo>
                  <a:cubicBezTo>
                    <a:pt x="0" y="402"/>
                    <a:pt x="34" y="478"/>
                    <a:pt x="96" y="546"/>
                  </a:cubicBezTo>
                  <a:cubicBezTo>
                    <a:pt x="158" y="599"/>
                    <a:pt x="235" y="646"/>
                    <a:pt x="322" y="646"/>
                  </a:cubicBezTo>
                  <a:cubicBezTo>
                    <a:pt x="408" y="646"/>
                    <a:pt x="485" y="617"/>
                    <a:pt x="556" y="541"/>
                  </a:cubicBezTo>
                  <a:cubicBezTo>
                    <a:pt x="614" y="489"/>
                    <a:pt x="647" y="402"/>
                    <a:pt x="647" y="325"/>
                  </a:cubicBezTo>
                  <a:cubicBezTo>
                    <a:pt x="647" y="239"/>
                    <a:pt x="619" y="152"/>
                    <a:pt x="556" y="90"/>
                  </a:cubicBezTo>
                  <a:cubicBezTo>
                    <a:pt x="496" y="30"/>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56" name="Google Shape;456;p3"/>
            <p:cNvSpPr/>
            <p:nvPr/>
          </p:nvSpPr>
          <p:spPr>
            <a:xfrm>
              <a:off x="-3883050" y="2846075"/>
              <a:ext cx="10475" cy="16075"/>
            </a:xfrm>
            <a:custGeom>
              <a:avLst/>
              <a:gdLst/>
              <a:ahLst/>
              <a:cxnLst/>
              <a:rect l="l" t="t" r="r" b="b"/>
              <a:pathLst>
                <a:path w="419" h="643" extrusionOk="0">
                  <a:moveTo>
                    <a:pt x="321" y="0"/>
                  </a:moveTo>
                  <a:cubicBezTo>
                    <a:pt x="237" y="0"/>
                    <a:pt x="153" y="29"/>
                    <a:pt x="101" y="81"/>
                  </a:cubicBezTo>
                  <a:cubicBezTo>
                    <a:pt x="44" y="143"/>
                    <a:pt x="0" y="220"/>
                    <a:pt x="0" y="316"/>
                  </a:cubicBezTo>
                  <a:cubicBezTo>
                    <a:pt x="0" y="402"/>
                    <a:pt x="39" y="488"/>
                    <a:pt x="91" y="541"/>
                  </a:cubicBezTo>
                  <a:cubicBezTo>
                    <a:pt x="149" y="599"/>
                    <a:pt x="230" y="643"/>
                    <a:pt x="317" y="643"/>
                  </a:cubicBezTo>
                  <a:cubicBezTo>
                    <a:pt x="356" y="643"/>
                    <a:pt x="389" y="638"/>
                    <a:pt x="418" y="628"/>
                  </a:cubicBezTo>
                  <a:lnTo>
                    <a:pt x="418" y="14"/>
                  </a:lnTo>
                  <a:cubicBezTo>
                    <a:pt x="387" y="5"/>
                    <a:pt x="35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57" name="Google Shape;457;p3"/>
            <p:cNvSpPr/>
            <p:nvPr/>
          </p:nvSpPr>
          <p:spPr>
            <a:xfrm>
              <a:off x="-4407100" y="3291550"/>
              <a:ext cx="16475" cy="8175"/>
            </a:xfrm>
            <a:custGeom>
              <a:avLst/>
              <a:gdLst/>
              <a:ahLst/>
              <a:cxnLst/>
              <a:rect l="l" t="t" r="r" b="b"/>
              <a:pathLst>
                <a:path w="659" h="327" extrusionOk="0">
                  <a:moveTo>
                    <a:pt x="327" y="1"/>
                  </a:moveTo>
                  <a:cubicBezTo>
                    <a:pt x="241" y="1"/>
                    <a:pt x="155" y="32"/>
                    <a:pt x="96" y="96"/>
                  </a:cubicBezTo>
                  <a:cubicBezTo>
                    <a:pt x="44" y="149"/>
                    <a:pt x="1" y="230"/>
                    <a:pt x="1" y="316"/>
                  </a:cubicBezTo>
                  <a:lnTo>
                    <a:pt x="653" y="326"/>
                  </a:lnTo>
                  <a:cubicBezTo>
                    <a:pt x="658" y="230"/>
                    <a:pt x="614" y="158"/>
                    <a:pt x="562" y="101"/>
                  </a:cubicBezTo>
                  <a:cubicBezTo>
                    <a:pt x="504" y="34"/>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58" name="Google Shape;458;p3"/>
            <p:cNvSpPr/>
            <p:nvPr/>
          </p:nvSpPr>
          <p:spPr>
            <a:xfrm>
              <a:off x="-4245650" y="3294000"/>
              <a:ext cx="16450" cy="8100"/>
            </a:xfrm>
            <a:custGeom>
              <a:avLst/>
              <a:gdLst/>
              <a:ahLst/>
              <a:cxnLst/>
              <a:rect l="l" t="t" r="r" b="b"/>
              <a:pathLst>
                <a:path w="658" h="324" extrusionOk="0">
                  <a:moveTo>
                    <a:pt x="328" y="1"/>
                  </a:moveTo>
                  <a:cubicBezTo>
                    <a:pt x="246" y="1"/>
                    <a:pt x="167" y="28"/>
                    <a:pt x="115" y="80"/>
                  </a:cubicBezTo>
                  <a:cubicBezTo>
                    <a:pt x="48" y="142"/>
                    <a:pt x="6" y="228"/>
                    <a:pt x="0" y="315"/>
                  </a:cubicBezTo>
                  <a:lnTo>
                    <a:pt x="658" y="324"/>
                  </a:lnTo>
                  <a:cubicBezTo>
                    <a:pt x="658" y="237"/>
                    <a:pt x="620" y="151"/>
                    <a:pt x="567" y="98"/>
                  </a:cubicBezTo>
                  <a:cubicBezTo>
                    <a:pt x="505" y="32"/>
                    <a:pt x="41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59" name="Google Shape;459;p3"/>
            <p:cNvSpPr/>
            <p:nvPr/>
          </p:nvSpPr>
          <p:spPr>
            <a:xfrm>
              <a:off x="-4083850" y="3296350"/>
              <a:ext cx="16225" cy="8025"/>
            </a:xfrm>
            <a:custGeom>
              <a:avLst/>
              <a:gdLst/>
              <a:ahLst/>
              <a:cxnLst/>
              <a:rect l="l" t="t" r="r" b="b"/>
              <a:pathLst>
                <a:path w="649" h="321" extrusionOk="0">
                  <a:moveTo>
                    <a:pt x="317" y="1"/>
                  </a:moveTo>
                  <a:cubicBezTo>
                    <a:pt x="232" y="1"/>
                    <a:pt x="151" y="29"/>
                    <a:pt x="102" y="81"/>
                  </a:cubicBezTo>
                  <a:cubicBezTo>
                    <a:pt x="40" y="143"/>
                    <a:pt x="5" y="221"/>
                    <a:pt x="1" y="312"/>
                  </a:cubicBezTo>
                  <a:lnTo>
                    <a:pt x="649" y="321"/>
                  </a:lnTo>
                  <a:cubicBezTo>
                    <a:pt x="649" y="239"/>
                    <a:pt x="610" y="153"/>
                    <a:pt x="558" y="101"/>
                  </a:cubicBezTo>
                  <a:cubicBezTo>
                    <a:pt x="496"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60" name="Google Shape;460;p3"/>
            <p:cNvSpPr/>
            <p:nvPr/>
          </p:nvSpPr>
          <p:spPr>
            <a:xfrm>
              <a:off x="-3922275" y="3298750"/>
              <a:ext cx="16200" cy="8050"/>
            </a:xfrm>
            <a:custGeom>
              <a:avLst/>
              <a:gdLst/>
              <a:ahLst/>
              <a:cxnLst/>
              <a:rect l="l" t="t" r="r" b="b"/>
              <a:pathLst>
                <a:path w="648" h="322" extrusionOk="0">
                  <a:moveTo>
                    <a:pt x="319" y="0"/>
                  </a:moveTo>
                  <a:cubicBezTo>
                    <a:pt x="234" y="0"/>
                    <a:pt x="151" y="29"/>
                    <a:pt x="101" y="81"/>
                  </a:cubicBezTo>
                  <a:cubicBezTo>
                    <a:pt x="39" y="143"/>
                    <a:pt x="5" y="216"/>
                    <a:pt x="1" y="311"/>
                  </a:cubicBezTo>
                  <a:lnTo>
                    <a:pt x="648" y="322"/>
                  </a:lnTo>
                  <a:cubicBezTo>
                    <a:pt x="648" y="235"/>
                    <a:pt x="605" y="149"/>
                    <a:pt x="552" y="96"/>
                  </a:cubicBezTo>
                  <a:cubicBezTo>
                    <a:pt x="494" y="30"/>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61" name="Google Shape;461;p3"/>
            <p:cNvSpPr/>
            <p:nvPr/>
          </p:nvSpPr>
          <p:spPr>
            <a:xfrm>
              <a:off x="-4559175" y="3289325"/>
              <a:ext cx="9500" cy="8125"/>
            </a:xfrm>
            <a:custGeom>
              <a:avLst/>
              <a:gdLst/>
              <a:ahLst/>
              <a:cxnLst/>
              <a:rect l="l" t="t" r="r" b="b"/>
              <a:pathLst>
                <a:path w="380" h="325" extrusionOk="0">
                  <a:moveTo>
                    <a:pt x="41" y="0"/>
                  </a:moveTo>
                  <a:cubicBezTo>
                    <a:pt x="29" y="0"/>
                    <a:pt x="17" y="1"/>
                    <a:pt x="5" y="2"/>
                  </a:cubicBezTo>
                  <a:lnTo>
                    <a:pt x="0" y="319"/>
                  </a:lnTo>
                  <a:lnTo>
                    <a:pt x="379" y="324"/>
                  </a:lnTo>
                  <a:cubicBezTo>
                    <a:pt x="379" y="238"/>
                    <a:pt x="335" y="152"/>
                    <a:pt x="283" y="99"/>
                  </a:cubicBezTo>
                  <a:cubicBezTo>
                    <a:pt x="224" y="31"/>
                    <a:pt x="131"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62" name="Google Shape;462;p3"/>
            <p:cNvSpPr/>
            <p:nvPr/>
          </p:nvSpPr>
          <p:spPr>
            <a:xfrm>
              <a:off x="-4556900" y="3127425"/>
              <a:ext cx="10325" cy="16250"/>
            </a:xfrm>
            <a:custGeom>
              <a:avLst/>
              <a:gdLst/>
              <a:ahLst/>
              <a:cxnLst/>
              <a:rect l="l" t="t" r="r" b="b"/>
              <a:pathLst>
                <a:path w="413" h="650" extrusionOk="0">
                  <a:moveTo>
                    <a:pt x="94" y="0"/>
                  </a:moveTo>
                  <a:cubicBezTo>
                    <a:pt x="65" y="0"/>
                    <a:pt x="37" y="4"/>
                    <a:pt x="9" y="11"/>
                  </a:cubicBezTo>
                  <a:lnTo>
                    <a:pt x="0" y="634"/>
                  </a:lnTo>
                  <a:cubicBezTo>
                    <a:pt x="29" y="644"/>
                    <a:pt x="58" y="649"/>
                    <a:pt x="87" y="649"/>
                  </a:cubicBezTo>
                  <a:cubicBezTo>
                    <a:pt x="173" y="649"/>
                    <a:pt x="250" y="620"/>
                    <a:pt x="326" y="553"/>
                  </a:cubicBezTo>
                  <a:cubicBezTo>
                    <a:pt x="379" y="490"/>
                    <a:pt x="412" y="404"/>
                    <a:pt x="412" y="328"/>
                  </a:cubicBezTo>
                  <a:cubicBezTo>
                    <a:pt x="412" y="246"/>
                    <a:pt x="384" y="155"/>
                    <a:pt x="331" y="102"/>
                  </a:cubicBezTo>
                  <a:cubicBezTo>
                    <a:pt x="270" y="34"/>
                    <a:pt x="181"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63" name="Google Shape;463;p3"/>
            <p:cNvSpPr/>
            <p:nvPr/>
          </p:nvSpPr>
          <p:spPr>
            <a:xfrm>
              <a:off x="-4554625" y="2965725"/>
              <a:ext cx="10200" cy="16125"/>
            </a:xfrm>
            <a:custGeom>
              <a:avLst/>
              <a:gdLst/>
              <a:ahLst/>
              <a:cxnLst/>
              <a:rect l="l" t="t" r="r" b="b"/>
              <a:pathLst>
                <a:path w="408" h="645" extrusionOk="0">
                  <a:moveTo>
                    <a:pt x="82" y="0"/>
                  </a:moveTo>
                  <a:cubicBezTo>
                    <a:pt x="57" y="0"/>
                    <a:pt x="33" y="2"/>
                    <a:pt x="9" y="7"/>
                  </a:cubicBezTo>
                  <a:lnTo>
                    <a:pt x="0" y="631"/>
                  </a:lnTo>
                  <a:cubicBezTo>
                    <a:pt x="29" y="640"/>
                    <a:pt x="53" y="645"/>
                    <a:pt x="77" y="645"/>
                  </a:cubicBezTo>
                  <a:cubicBezTo>
                    <a:pt x="164" y="645"/>
                    <a:pt x="250" y="611"/>
                    <a:pt x="308" y="549"/>
                  </a:cubicBezTo>
                  <a:cubicBezTo>
                    <a:pt x="370" y="487"/>
                    <a:pt x="403" y="410"/>
                    <a:pt x="403" y="323"/>
                  </a:cubicBezTo>
                  <a:cubicBezTo>
                    <a:pt x="408" y="237"/>
                    <a:pt x="374" y="151"/>
                    <a:pt x="321" y="98"/>
                  </a:cubicBezTo>
                  <a:cubicBezTo>
                    <a:pt x="262" y="30"/>
                    <a:pt x="171"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64" name="Google Shape;464;p3"/>
            <p:cNvSpPr/>
            <p:nvPr/>
          </p:nvSpPr>
          <p:spPr>
            <a:xfrm>
              <a:off x="-4552250" y="2803750"/>
              <a:ext cx="9875" cy="16050"/>
            </a:xfrm>
            <a:custGeom>
              <a:avLst/>
              <a:gdLst/>
              <a:ahLst/>
              <a:cxnLst/>
              <a:rect l="l" t="t" r="r" b="b"/>
              <a:pathLst>
                <a:path w="395" h="642" extrusionOk="0">
                  <a:moveTo>
                    <a:pt x="86" y="0"/>
                  </a:moveTo>
                  <a:cubicBezTo>
                    <a:pt x="62" y="0"/>
                    <a:pt x="36" y="3"/>
                    <a:pt x="11" y="8"/>
                  </a:cubicBezTo>
                  <a:lnTo>
                    <a:pt x="1" y="633"/>
                  </a:lnTo>
                  <a:cubicBezTo>
                    <a:pt x="25" y="637"/>
                    <a:pt x="44" y="637"/>
                    <a:pt x="69" y="642"/>
                  </a:cubicBezTo>
                  <a:cubicBezTo>
                    <a:pt x="155" y="642"/>
                    <a:pt x="241" y="608"/>
                    <a:pt x="294" y="555"/>
                  </a:cubicBezTo>
                  <a:cubicBezTo>
                    <a:pt x="361" y="493"/>
                    <a:pt x="395" y="407"/>
                    <a:pt x="395" y="330"/>
                  </a:cubicBezTo>
                  <a:cubicBezTo>
                    <a:pt x="395" y="243"/>
                    <a:pt x="366" y="166"/>
                    <a:pt x="299" y="95"/>
                  </a:cubicBezTo>
                  <a:cubicBezTo>
                    <a:pt x="247" y="32"/>
                    <a:pt x="169"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65" name="Google Shape;465;p3"/>
            <p:cNvSpPr/>
            <p:nvPr/>
          </p:nvSpPr>
          <p:spPr>
            <a:xfrm>
              <a:off x="-4546350" y="3969350"/>
              <a:ext cx="16200" cy="16225"/>
            </a:xfrm>
            <a:custGeom>
              <a:avLst/>
              <a:gdLst/>
              <a:ahLst/>
              <a:cxnLst/>
              <a:rect l="l" t="t" r="r" b="b"/>
              <a:pathLst>
                <a:path w="648" h="649" extrusionOk="0">
                  <a:moveTo>
                    <a:pt x="331" y="0"/>
                  </a:moveTo>
                  <a:cubicBezTo>
                    <a:pt x="248" y="0"/>
                    <a:pt x="163" y="32"/>
                    <a:pt x="101" y="97"/>
                  </a:cubicBezTo>
                  <a:cubicBezTo>
                    <a:pt x="39" y="159"/>
                    <a:pt x="5" y="230"/>
                    <a:pt x="1" y="317"/>
                  </a:cubicBezTo>
                  <a:cubicBezTo>
                    <a:pt x="1" y="403"/>
                    <a:pt x="34" y="480"/>
                    <a:pt x="96" y="547"/>
                  </a:cubicBezTo>
                  <a:cubicBezTo>
                    <a:pt x="159" y="615"/>
                    <a:pt x="236" y="648"/>
                    <a:pt x="322" y="648"/>
                  </a:cubicBezTo>
                  <a:cubicBezTo>
                    <a:pt x="408" y="648"/>
                    <a:pt x="495" y="605"/>
                    <a:pt x="548" y="552"/>
                  </a:cubicBezTo>
                  <a:cubicBezTo>
                    <a:pt x="615" y="500"/>
                    <a:pt x="648" y="414"/>
                    <a:pt x="648" y="327"/>
                  </a:cubicBezTo>
                  <a:cubicBezTo>
                    <a:pt x="648" y="241"/>
                    <a:pt x="619" y="154"/>
                    <a:pt x="557" y="91"/>
                  </a:cubicBezTo>
                  <a:cubicBezTo>
                    <a:pt x="497" y="31"/>
                    <a:pt x="415"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66" name="Google Shape;466;p3"/>
            <p:cNvSpPr/>
            <p:nvPr/>
          </p:nvSpPr>
          <p:spPr>
            <a:xfrm>
              <a:off x="-4514450" y="4002125"/>
              <a:ext cx="16200" cy="16175"/>
            </a:xfrm>
            <a:custGeom>
              <a:avLst/>
              <a:gdLst/>
              <a:ahLst/>
              <a:cxnLst/>
              <a:rect l="l" t="t" r="r" b="b"/>
              <a:pathLst>
                <a:path w="648" h="647" extrusionOk="0">
                  <a:moveTo>
                    <a:pt x="329" y="1"/>
                  </a:moveTo>
                  <a:cubicBezTo>
                    <a:pt x="245" y="1"/>
                    <a:pt x="160" y="32"/>
                    <a:pt x="101" y="95"/>
                  </a:cubicBezTo>
                  <a:cubicBezTo>
                    <a:pt x="43" y="148"/>
                    <a:pt x="1" y="234"/>
                    <a:pt x="1" y="321"/>
                  </a:cubicBezTo>
                  <a:cubicBezTo>
                    <a:pt x="1" y="407"/>
                    <a:pt x="29" y="484"/>
                    <a:pt x="92" y="547"/>
                  </a:cubicBezTo>
                  <a:cubicBezTo>
                    <a:pt x="158" y="613"/>
                    <a:pt x="245" y="647"/>
                    <a:pt x="327" y="647"/>
                  </a:cubicBezTo>
                  <a:cubicBezTo>
                    <a:pt x="404" y="647"/>
                    <a:pt x="490" y="618"/>
                    <a:pt x="557" y="556"/>
                  </a:cubicBezTo>
                  <a:cubicBezTo>
                    <a:pt x="614" y="489"/>
                    <a:pt x="643" y="416"/>
                    <a:pt x="648" y="330"/>
                  </a:cubicBezTo>
                  <a:cubicBezTo>
                    <a:pt x="648" y="244"/>
                    <a:pt x="619" y="157"/>
                    <a:pt x="561" y="100"/>
                  </a:cubicBezTo>
                  <a:cubicBezTo>
                    <a:pt x="503" y="34"/>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67" name="Google Shape;467;p3"/>
            <p:cNvSpPr/>
            <p:nvPr/>
          </p:nvSpPr>
          <p:spPr>
            <a:xfrm>
              <a:off x="-4544175" y="3807575"/>
              <a:ext cx="16200" cy="16175"/>
            </a:xfrm>
            <a:custGeom>
              <a:avLst/>
              <a:gdLst/>
              <a:ahLst/>
              <a:cxnLst/>
              <a:rect l="l" t="t" r="r" b="b"/>
              <a:pathLst>
                <a:path w="648" h="647" extrusionOk="0">
                  <a:moveTo>
                    <a:pt x="324" y="0"/>
                  </a:moveTo>
                  <a:cubicBezTo>
                    <a:pt x="241" y="0"/>
                    <a:pt x="159" y="31"/>
                    <a:pt x="100" y="95"/>
                  </a:cubicBezTo>
                  <a:cubicBezTo>
                    <a:pt x="34" y="143"/>
                    <a:pt x="0" y="229"/>
                    <a:pt x="0" y="315"/>
                  </a:cubicBezTo>
                  <a:cubicBezTo>
                    <a:pt x="0" y="402"/>
                    <a:pt x="29" y="479"/>
                    <a:pt x="91" y="546"/>
                  </a:cubicBezTo>
                  <a:cubicBezTo>
                    <a:pt x="158" y="614"/>
                    <a:pt x="230" y="647"/>
                    <a:pt x="317" y="647"/>
                  </a:cubicBezTo>
                  <a:cubicBezTo>
                    <a:pt x="403" y="647"/>
                    <a:pt x="490" y="618"/>
                    <a:pt x="547" y="551"/>
                  </a:cubicBezTo>
                  <a:cubicBezTo>
                    <a:pt x="609" y="488"/>
                    <a:pt x="643" y="412"/>
                    <a:pt x="647" y="326"/>
                  </a:cubicBezTo>
                  <a:cubicBezTo>
                    <a:pt x="647" y="239"/>
                    <a:pt x="614" y="153"/>
                    <a:pt x="561" y="100"/>
                  </a:cubicBezTo>
                  <a:cubicBezTo>
                    <a:pt x="498" y="34"/>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68" name="Google Shape;468;p3"/>
            <p:cNvSpPr/>
            <p:nvPr/>
          </p:nvSpPr>
          <p:spPr>
            <a:xfrm>
              <a:off x="-4512400" y="3840300"/>
              <a:ext cx="16200" cy="16200"/>
            </a:xfrm>
            <a:custGeom>
              <a:avLst/>
              <a:gdLst/>
              <a:ahLst/>
              <a:cxnLst/>
              <a:rect l="l" t="t" r="r" b="b"/>
              <a:pathLst>
                <a:path w="648" h="648" extrusionOk="0">
                  <a:moveTo>
                    <a:pt x="334" y="0"/>
                  </a:moveTo>
                  <a:cubicBezTo>
                    <a:pt x="252" y="0"/>
                    <a:pt x="168" y="31"/>
                    <a:pt x="101" y="96"/>
                  </a:cubicBezTo>
                  <a:cubicBezTo>
                    <a:pt x="38" y="158"/>
                    <a:pt x="5" y="235"/>
                    <a:pt x="0" y="321"/>
                  </a:cubicBezTo>
                  <a:cubicBezTo>
                    <a:pt x="0" y="408"/>
                    <a:pt x="43" y="494"/>
                    <a:pt x="96" y="547"/>
                  </a:cubicBezTo>
                  <a:cubicBezTo>
                    <a:pt x="158" y="614"/>
                    <a:pt x="235" y="647"/>
                    <a:pt x="322" y="647"/>
                  </a:cubicBezTo>
                  <a:cubicBezTo>
                    <a:pt x="408" y="647"/>
                    <a:pt x="494" y="618"/>
                    <a:pt x="557" y="552"/>
                  </a:cubicBezTo>
                  <a:cubicBezTo>
                    <a:pt x="614" y="489"/>
                    <a:pt x="648" y="417"/>
                    <a:pt x="648" y="331"/>
                  </a:cubicBezTo>
                  <a:cubicBezTo>
                    <a:pt x="648" y="244"/>
                    <a:pt x="619" y="168"/>
                    <a:pt x="557" y="91"/>
                  </a:cubicBezTo>
                  <a:cubicBezTo>
                    <a:pt x="497" y="31"/>
                    <a:pt x="416"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69" name="Google Shape;469;p3"/>
            <p:cNvSpPr/>
            <p:nvPr/>
          </p:nvSpPr>
          <p:spPr>
            <a:xfrm>
              <a:off x="-4480625" y="3873200"/>
              <a:ext cx="16575" cy="16050"/>
            </a:xfrm>
            <a:custGeom>
              <a:avLst/>
              <a:gdLst/>
              <a:ahLst/>
              <a:cxnLst/>
              <a:rect l="l" t="t" r="r" b="b"/>
              <a:pathLst>
                <a:path w="663" h="642" extrusionOk="0">
                  <a:moveTo>
                    <a:pt x="328" y="1"/>
                  </a:moveTo>
                  <a:cubicBezTo>
                    <a:pt x="248" y="1"/>
                    <a:pt x="169" y="30"/>
                    <a:pt x="107" y="90"/>
                  </a:cubicBezTo>
                  <a:cubicBezTo>
                    <a:pt x="49" y="152"/>
                    <a:pt x="5" y="229"/>
                    <a:pt x="5" y="316"/>
                  </a:cubicBezTo>
                  <a:cubicBezTo>
                    <a:pt x="1" y="402"/>
                    <a:pt x="43" y="488"/>
                    <a:pt x="96" y="540"/>
                  </a:cubicBezTo>
                  <a:cubicBezTo>
                    <a:pt x="164" y="608"/>
                    <a:pt x="245" y="642"/>
                    <a:pt x="331" y="642"/>
                  </a:cubicBezTo>
                  <a:cubicBezTo>
                    <a:pt x="336" y="642"/>
                    <a:pt x="342" y="642"/>
                    <a:pt x="347" y="642"/>
                  </a:cubicBezTo>
                  <a:cubicBezTo>
                    <a:pt x="428" y="642"/>
                    <a:pt x="507" y="610"/>
                    <a:pt x="552" y="560"/>
                  </a:cubicBezTo>
                  <a:cubicBezTo>
                    <a:pt x="614" y="498"/>
                    <a:pt x="658" y="420"/>
                    <a:pt x="663" y="325"/>
                  </a:cubicBezTo>
                  <a:cubicBezTo>
                    <a:pt x="663" y="239"/>
                    <a:pt x="619" y="161"/>
                    <a:pt x="567" y="99"/>
                  </a:cubicBezTo>
                  <a:cubicBezTo>
                    <a:pt x="502" y="35"/>
                    <a:pt x="41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70" name="Google Shape;470;p3"/>
            <p:cNvSpPr/>
            <p:nvPr/>
          </p:nvSpPr>
          <p:spPr>
            <a:xfrm>
              <a:off x="-4448475" y="3906150"/>
              <a:ext cx="16200" cy="15975"/>
            </a:xfrm>
            <a:custGeom>
              <a:avLst/>
              <a:gdLst/>
              <a:ahLst/>
              <a:cxnLst/>
              <a:rect l="l" t="t" r="r" b="b"/>
              <a:pathLst>
                <a:path w="648" h="639" extrusionOk="0">
                  <a:moveTo>
                    <a:pt x="322" y="0"/>
                  </a:moveTo>
                  <a:cubicBezTo>
                    <a:pt x="236" y="0"/>
                    <a:pt x="152" y="31"/>
                    <a:pt x="101" y="86"/>
                  </a:cubicBezTo>
                  <a:cubicBezTo>
                    <a:pt x="39" y="134"/>
                    <a:pt x="5" y="221"/>
                    <a:pt x="1" y="307"/>
                  </a:cubicBezTo>
                  <a:cubicBezTo>
                    <a:pt x="1" y="393"/>
                    <a:pt x="34" y="480"/>
                    <a:pt x="96" y="537"/>
                  </a:cubicBezTo>
                  <a:cubicBezTo>
                    <a:pt x="149" y="604"/>
                    <a:pt x="236" y="633"/>
                    <a:pt x="322" y="639"/>
                  </a:cubicBezTo>
                  <a:cubicBezTo>
                    <a:pt x="408" y="639"/>
                    <a:pt x="484" y="610"/>
                    <a:pt x="548" y="552"/>
                  </a:cubicBezTo>
                  <a:cubicBezTo>
                    <a:pt x="615" y="489"/>
                    <a:pt x="648" y="403"/>
                    <a:pt x="648" y="316"/>
                  </a:cubicBezTo>
                  <a:cubicBezTo>
                    <a:pt x="648" y="230"/>
                    <a:pt x="610" y="143"/>
                    <a:pt x="557" y="101"/>
                  </a:cubicBezTo>
                  <a:cubicBezTo>
                    <a:pt x="497" y="31"/>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71" name="Google Shape;471;p3"/>
            <p:cNvSpPr/>
            <p:nvPr/>
          </p:nvSpPr>
          <p:spPr>
            <a:xfrm>
              <a:off x="-4416575" y="3938850"/>
              <a:ext cx="16200" cy="16250"/>
            </a:xfrm>
            <a:custGeom>
              <a:avLst/>
              <a:gdLst/>
              <a:ahLst/>
              <a:cxnLst/>
              <a:rect l="l" t="t" r="r" b="b"/>
              <a:pathLst>
                <a:path w="648" h="650" extrusionOk="0">
                  <a:moveTo>
                    <a:pt x="324" y="1"/>
                  </a:moveTo>
                  <a:cubicBezTo>
                    <a:pt x="242" y="1"/>
                    <a:pt x="160" y="30"/>
                    <a:pt x="101" y="88"/>
                  </a:cubicBezTo>
                  <a:cubicBezTo>
                    <a:pt x="34" y="150"/>
                    <a:pt x="1" y="237"/>
                    <a:pt x="1" y="314"/>
                  </a:cubicBezTo>
                  <a:cubicBezTo>
                    <a:pt x="1" y="410"/>
                    <a:pt x="29" y="487"/>
                    <a:pt x="92" y="540"/>
                  </a:cubicBezTo>
                  <a:cubicBezTo>
                    <a:pt x="149" y="606"/>
                    <a:pt x="231" y="649"/>
                    <a:pt x="317" y="649"/>
                  </a:cubicBezTo>
                  <a:cubicBezTo>
                    <a:pt x="404" y="649"/>
                    <a:pt x="490" y="611"/>
                    <a:pt x="548" y="558"/>
                  </a:cubicBezTo>
                  <a:cubicBezTo>
                    <a:pt x="610" y="491"/>
                    <a:pt x="643" y="410"/>
                    <a:pt x="648" y="323"/>
                  </a:cubicBezTo>
                  <a:cubicBezTo>
                    <a:pt x="648" y="246"/>
                    <a:pt x="614" y="160"/>
                    <a:pt x="552" y="93"/>
                  </a:cubicBezTo>
                  <a:cubicBezTo>
                    <a:pt x="494" y="32"/>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72" name="Google Shape;472;p3"/>
            <p:cNvSpPr/>
            <p:nvPr/>
          </p:nvSpPr>
          <p:spPr>
            <a:xfrm>
              <a:off x="-4384800" y="3971775"/>
              <a:ext cx="16250" cy="16075"/>
            </a:xfrm>
            <a:custGeom>
              <a:avLst/>
              <a:gdLst/>
              <a:ahLst/>
              <a:cxnLst/>
              <a:rect l="l" t="t" r="r" b="b"/>
              <a:pathLst>
                <a:path w="650" h="643" extrusionOk="0">
                  <a:moveTo>
                    <a:pt x="327" y="0"/>
                  </a:moveTo>
                  <a:cubicBezTo>
                    <a:pt x="242" y="0"/>
                    <a:pt x="161" y="29"/>
                    <a:pt x="111" y="80"/>
                  </a:cubicBezTo>
                  <a:cubicBezTo>
                    <a:pt x="49" y="144"/>
                    <a:pt x="6" y="230"/>
                    <a:pt x="1" y="317"/>
                  </a:cubicBezTo>
                  <a:cubicBezTo>
                    <a:pt x="1" y="403"/>
                    <a:pt x="34" y="479"/>
                    <a:pt x="96" y="547"/>
                  </a:cubicBezTo>
                  <a:cubicBezTo>
                    <a:pt x="160" y="609"/>
                    <a:pt x="236" y="642"/>
                    <a:pt x="322" y="642"/>
                  </a:cubicBezTo>
                  <a:cubicBezTo>
                    <a:pt x="327" y="643"/>
                    <a:pt x="333" y="643"/>
                    <a:pt x="338" y="643"/>
                  </a:cubicBezTo>
                  <a:cubicBezTo>
                    <a:pt x="419" y="643"/>
                    <a:pt x="498" y="610"/>
                    <a:pt x="548" y="551"/>
                  </a:cubicBezTo>
                  <a:cubicBezTo>
                    <a:pt x="615" y="489"/>
                    <a:pt x="649" y="412"/>
                    <a:pt x="649" y="326"/>
                  </a:cubicBezTo>
                  <a:cubicBezTo>
                    <a:pt x="649" y="239"/>
                    <a:pt x="620" y="153"/>
                    <a:pt x="567" y="100"/>
                  </a:cubicBezTo>
                  <a:cubicBezTo>
                    <a:pt x="506"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73" name="Google Shape;473;p3"/>
            <p:cNvSpPr/>
            <p:nvPr/>
          </p:nvSpPr>
          <p:spPr>
            <a:xfrm>
              <a:off x="-4352900" y="4004600"/>
              <a:ext cx="16250" cy="16125"/>
            </a:xfrm>
            <a:custGeom>
              <a:avLst/>
              <a:gdLst/>
              <a:ahLst/>
              <a:cxnLst/>
              <a:rect l="l" t="t" r="r" b="b"/>
              <a:pathLst>
                <a:path w="650" h="645" extrusionOk="0">
                  <a:moveTo>
                    <a:pt x="326" y="0"/>
                  </a:moveTo>
                  <a:cubicBezTo>
                    <a:pt x="239" y="0"/>
                    <a:pt x="154" y="30"/>
                    <a:pt x="102" y="87"/>
                  </a:cubicBezTo>
                  <a:cubicBezTo>
                    <a:pt x="45" y="145"/>
                    <a:pt x="1" y="231"/>
                    <a:pt x="1" y="317"/>
                  </a:cubicBezTo>
                  <a:cubicBezTo>
                    <a:pt x="1" y="404"/>
                    <a:pt x="30" y="476"/>
                    <a:pt x="93" y="543"/>
                  </a:cubicBezTo>
                  <a:cubicBezTo>
                    <a:pt x="155" y="610"/>
                    <a:pt x="241" y="639"/>
                    <a:pt x="328" y="644"/>
                  </a:cubicBezTo>
                  <a:cubicBezTo>
                    <a:pt x="414" y="644"/>
                    <a:pt x="490" y="616"/>
                    <a:pt x="558" y="548"/>
                  </a:cubicBezTo>
                  <a:cubicBezTo>
                    <a:pt x="611" y="495"/>
                    <a:pt x="644" y="408"/>
                    <a:pt x="644" y="328"/>
                  </a:cubicBezTo>
                  <a:cubicBezTo>
                    <a:pt x="649" y="241"/>
                    <a:pt x="616" y="149"/>
                    <a:pt x="563" y="97"/>
                  </a:cubicBezTo>
                  <a:cubicBezTo>
                    <a:pt x="504" y="32"/>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74" name="Google Shape;474;p3"/>
            <p:cNvSpPr/>
            <p:nvPr/>
          </p:nvSpPr>
          <p:spPr>
            <a:xfrm>
              <a:off x="-4542175" y="3645750"/>
              <a:ext cx="16250" cy="16200"/>
            </a:xfrm>
            <a:custGeom>
              <a:avLst/>
              <a:gdLst/>
              <a:ahLst/>
              <a:cxnLst/>
              <a:rect l="l" t="t" r="r" b="b"/>
              <a:pathLst>
                <a:path w="650" h="648" extrusionOk="0">
                  <a:moveTo>
                    <a:pt x="323" y="1"/>
                  </a:moveTo>
                  <a:cubicBezTo>
                    <a:pt x="238" y="1"/>
                    <a:pt x="156" y="30"/>
                    <a:pt x="102" y="81"/>
                  </a:cubicBezTo>
                  <a:cubicBezTo>
                    <a:pt x="40" y="144"/>
                    <a:pt x="7" y="231"/>
                    <a:pt x="1" y="317"/>
                  </a:cubicBezTo>
                  <a:cubicBezTo>
                    <a:pt x="1" y="393"/>
                    <a:pt x="35" y="479"/>
                    <a:pt x="97" y="547"/>
                  </a:cubicBezTo>
                  <a:cubicBezTo>
                    <a:pt x="160" y="609"/>
                    <a:pt x="246" y="647"/>
                    <a:pt x="323" y="647"/>
                  </a:cubicBezTo>
                  <a:cubicBezTo>
                    <a:pt x="410" y="647"/>
                    <a:pt x="496" y="605"/>
                    <a:pt x="548" y="552"/>
                  </a:cubicBezTo>
                  <a:cubicBezTo>
                    <a:pt x="616" y="490"/>
                    <a:pt x="649" y="413"/>
                    <a:pt x="649" y="326"/>
                  </a:cubicBezTo>
                  <a:cubicBezTo>
                    <a:pt x="649" y="231"/>
                    <a:pt x="620" y="153"/>
                    <a:pt x="567" y="100"/>
                  </a:cubicBezTo>
                  <a:cubicBezTo>
                    <a:pt x="502" y="32"/>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75" name="Google Shape;475;p3"/>
            <p:cNvSpPr/>
            <p:nvPr/>
          </p:nvSpPr>
          <p:spPr>
            <a:xfrm>
              <a:off x="-4510350" y="3678500"/>
              <a:ext cx="16300" cy="16200"/>
            </a:xfrm>
            <a:custGeom>
              <a:avLst/>
              <a:gdLst/>
              <a:ahLst/>
              <a:cxnLst/>
              <a:rect l="l" t="t" r="r" b="b"/>
              <a:pathLst>
                <a:path w="652" h="648" extrusionOk="0">
                  <a:moveTo>
                    <a:pt x="332" y="1"/>
                  </a:moveTo>
                  <a:cubicBezTo>
                    <a:pt x="251" y="1"/>
                    <a:pt x="169" y="32"/>
                    <a:pt x="105" y="95"/>
                  </a:cubicBezTo>
                  <a:cubicBezTo>
                    <a:pt x="38" y="158"/>
                    <a:pt x="5" y="234"/>
                    <a:pt x="5" y="321"/>
                  </a:cubicBezTo>
                  <a:cubicBezTo>
                    <a:pt x="0" y="407"/>
                    <a:pt x="34" y="480"/>
                    <a:pt x="96" y="546"/>
                  </a:cubicBezTo>
                  <a:cubicBezTo>
                    <a:pt x="163" y="613"/>
                    <a:pt x="235" y="648"/>
                    <a:pt x="321" y="648"/>
                  </a:cubicBezTo>
                  <a:cubicBezTo>
                    <a:pt x="417" y="648"/>
                    <a:pt x="494" y="619"/>
                    <a:pt x="552" y="551"/>
                  </a:cubicBezTo>
                  <a:cubicBezTo>
                    <a:pt x="614" y="498"/>
                    <a:pt x="647" y="418"/>
                    <a:pt x="652" y="331"/>
                  </a:cubicBezTo>
                  <a:cubicBezTo>
                    <a:pt x="652" y="245"/>
                    <a:pt x="618" y="158"/>
                    <a:pt x="566" y="101"/>
                  </a:cubicBezTo>
                  <a:cubicBezTo>
                    <a:pt x="502" y="35"/>
                    <a:pt x="417"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76" name="Google Shape;476;p3"/>
            <p:cNvSpPr/>
            <p:nvPr/>
          </p:nvSpPr>
          <p:spPr>
            <a:xfrm>
              <a:off x="-4478225" y="3711400"/>
              <a:ext cx="15975" cy="16050"/>
            </a:xfrm>
            <a:custGeom>
              <a:avLst/>
              <a:gdLst/>
              <a:ahLst/>
              <a:cxnLst/>
              <a:rect l="l" t="t" r="r" b="b"/>
              <a:pathLst>
                <a:path w="639" h="642" extrusionOk="0">
                  <a:moveTo>
                    <a:pt x="323" y="0"/>
                  </a:moveTo>
                  <a:cubicBezTo>
                    <a:pt x="234" y="0"/>
                    <a:pt x="147" y="31"/>
                    <a:pt x="91" y="90"/>
                  </a:cubicBezTo>
                  <a:cubicBezTo>
                    <a:pt x="39" y="142"/>
                    <a:pt x="5" y="229"/>
                    <a:pt x="0" y="315"/>
                  </a:cubicBezTo>
                  <a:cubicBezTo>
                    <a:pt x="0" y="402"/>
                    <a:pt x="34" y="478"/>
                    <a:pt x="97" y="555"/>
                  </a:cubicBezTo>
                  <a:cubicBezTo>
                    <a:pt x="159" y="608"/>
                    <a:pt x="235" y="641"/>
                    <a:pt x="321" y="641"/>
                  </a:cubicBezTo>
                  <a:cubicBezTo>
                    <a:pt x="327" y="641"/>
                    <a:pt x="332" y="641"/>
                    <a:pt x="337" y="641"/>
                  </a:cubicBezTo>
                  <a:cubicBezTo>
                    <a:pt x="417" y="641"/>
                    <a:pt x="489" y="608"/>
                    <a:pt x="547" y="550"/>
                  </a:cubicBezTo>
                  <a:cubicBezTo>
                    <a:pt x="605" y="497"/>
                    <a:pt x="638" y="411"/>
                    <a:pt x="638" y="324"/>
                  </a:cubicBezTo>
                  <a:cubicBezTo>
                    <a:pt x="638" y="238"/>
                    <a:pt x="609" y="152"/>
                    <a:pt x="558" y="94"/>
                  </a:cubicBezTo>
                  <a:cubicBezTo>
                    <a:pt x="498" y="30"/>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77" name="Google Shape;477;p3"/>
            <p:cNvSpPr/>
            <p:nvPr/>
          </p:nvSpPr>
          <p:spPr>
            <a:xfrm>
              <a:off x="-4446300" y="3744200"/>
              <a:ext cx="16200" cy="16125"/>
            </a:xfrm>
            <a:custGeom>
              <a:avLst/>
              <a:gdLst/>
              <a:ahLst/>
              <a:cxnLst/>
              <a:rect l="l" t="t" r="r" b="b"/>
              <a:pathLst>
                <a:path w="648" h="645" extrusionOk="0">
                  <a:moveTo>
                    <a:pt x="318" y="0"/>
                  </a:moveTo>
                  <a:cubicBezTo>
                    <a:pt x="238" y="0"/>
                    <a:pt x="157" y="28"/>
                    <a:pt x="91" y="87"/>
                  </a:cubicBezTo>
                  <a:cubicBezTo>
                    <a:pt x="34" y="155"/>
                    <a:pt x="0" y="226"/>
                    <a:pt x="0" y="312"/>
                  </a:cubicBezTo>
                  <a:cubicBezTo>
                    <a:pt x="0" y="399"/>
                    <a:pt x="29" y="485"/>
                    <a:pt x="91" y="543"/>
                  </a:cubicBezTo>
                  <a:cubicBezTo>
                    <a:pt x="149" y="605"/>
                    <a:pt x="230" y="639"/>
                    <a:pt x="317" y="644"/>
                  </a:cubicBezTo>
                  <a:cubicBezTo>
                    <a:pt x="403" y="644"/>
                    <a:pt x="490" y="611"/>
                    <a:pt x="532" y="558"/>
                  </a:cubicBezTo>
                  <a:cubicBezTo>
                    <a:pt x="599" y="496"/>
                    <a:pt x="643" y="418"/>
                    <a:pt x="647" y="323"/>
                  </a:cubicBezTo>
                  <a:cubicBezTo>
                    <a:pt x="647" y="236"/>
                    <a:pt x="614" y="150"/>
                    <a:pt x="552" y="97"/>
                  </a:cubicBezTo>
                  <a:cubicBezTo>
                    <a:pt x="491" y="34"/>
                    <a:pt x="406"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78" name="Google Shape;478;p3"/>
            <p:cNvSpPr/>
            <p:nvPr/>
          </p:nvSpPr>
          <p:spPr>
            <a:xfrm>
              <a:off x="-4414525" y="3777100"/>
              <a:ext cx="16200" cy="16200"/>
            </a:xfrm>
            <a:custGeom>
              <a:avLst/>
              <a:gdLst/>
              <a:ahLst/>
              <a:cxnLst/>
              <a:rect l="l" t="t" r="r" b="b"/>
              <a:pathLst>
                <a:path w="648" h="648" extrusionOk="0">
                  <a:moveTo>
                    <a:pt x="322" y="1"/>
                  </a:moveTo>
                  <a:cubicBezTo>
                    <a:pt x="239" y="1"/>
                    <a:pt x="155" y="32"/>
                    <a:pt x="91" y="95"/>
                  </a:cubicBezTo>
                  <a:cubicBezTo>
                    <a:pt x="38" y="148"/>
                    <a:pt x="5" y="234"/>
                    <a:pt x="0" y="321"/>
                  </a:cubicBezTo>
                  <a:cubicBezTo>
                    <a:pt x="0" y="398"/>
                    <a:pt x="34" y="469"/>
                    <a:pt x="96" y="546"/>
                  </a:cubicBezTo>
                  <a:cubicBezTo>
                    <a:pt x="149" y="604"/>
                    <a:pt x="235" y="648"/>
                    <a:pt x="322" y="648"/>
                  </a:cubicBezTo>
                  <a:cubicBezTo>
                    <a:pt x="408" y="648"/>
                    <a:pt x="494" y="609"/>
                    <a:pt x="547" y="551"/>
                  </a:cubicBezTo>
                  <a:cubicBezTo>
                    <a:pt x="614" y="489"/>
                    <a:pt x="648" y="407"/>
                    <a:pt x="648" y="331"/>
                  </a:cubicBezTo>
                  <a:cubicBezTo>
                    <a:pt x="648" y="245"/>
                    <a:pt x="619" y="158"/>
                    <a:pt x="552" y="101"/>
                  </a:cubicBezTo>
                  <a:cubicBezTo>
                    <a:pt x="493" y="34"/>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79" name="Google Shape;479;p3"/>
            <p:cNvSpPr/>
            <p:nvPr/>
          </p:nvSpPr>
          <p:spPr>
            <a:xfrm>
              <a:off x="-4382625" y="3809925"/>
              <a:ext cx="16225" cy="16125"/>
            </a:xfrm>
            <a:custGeom>
              <a:avLst/>
              <a:gdLst/>
              <a:ahLst/>
              <a:cxnLst/>
              <a:rect l="l" t="t" r="r" b="b"/>
              <a:pathLst>
                <a:path w="649" h="645" extrusionOk="0">
                  <a:moveTo>
                    <a:pt x="325" y="0"/>
                  </a:moveTo>
                  <a:cubicBezTo>
                    <a:pt x="242" y="0"/>
                    <a:pt x="160" y="31"/>
                    <a:pt x="102" y="92"/>
                  </a:cubicBezTo>
                  <a:cubicBezTo>
                    <a:pt x="34" y="145"/>
                    <a:pt x="0" y="232"/>
                    <a:pt x="0" y="318"/>
                  </a:cubicBezTo>
                  <a:cubicBezTo>
                    <a:pt x="0" y="404"/>
                    <a:pt x="29" y="480"/>
                    <a:pt x="91" y="548"/>
                  </a:cubicBezTo>
                  <a:cubicBezTo>
                    <a:pt x="153" y="611"/>
                    <a:pt x="231" y="644"/>
                    <a:pt x="317" y="644"/>
                  </a:cubicBezTo>
                  <a:cubicBezTo>
                    <a:pt x="322" y="644"/>
                    <a:pt x="327" y="644"/>
                    <a:pt x="333" y="644"/>
                  </a:cubicBezTo>
                  <a:cubicBezTo>
                    <a:pt x="414" y="644"/>
                    <a:pt x="493" y="611"/>
                    <a:pt x="547" y="553"/>
                  </a:cubicBezTo>
                  <a:cubicBezTo>
                    <a:pt x="609" y="491"/>
                    <a:pt x="643" y="414"/>
                    <a:pt x="643" y="327"/>
                  </a:cubicBezTo>
                  <a:cubicBezTo>
                    <a:pt x="649" y="241"/>
                    <a:pt x="614" y="155"/>
                    <a:pt x="562" y="102"/>
                  </a:cubicBezTo>
                  <a:cubicBezTo>
                    <a:pt x="498" y="34"/>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80" name="Google Shape;480;p3"/>
            <p:cNvSpPr/>
            <p:nvPr/>
          </p:nvSpPr>
          <p:spPr>
            <a:xfrm>
              <a:off x="-4350850" y="3842700"/>
              <a:ext cx="16225" cy="16200"/>
            </a:xfrm>
            <a:custGeom>
              <a:avLst/>
              <a:gdLst/>
              <a:ahLst/>
              <a:cxnLst/>
              <a:rect l="l" t="t" r="r" b="b"/>
              <a:pathLst>
                <a:path w="649" h="648" extrusionOk="0">
                  <a:moveTo>
                    <a:pt x="327" y="0"/>
                  </a:moveTo>
                  <a:cubicBezTo>
                    <a:pt x="243" y="0"/>
                    <a:pt x="160" y="30"/>
                    <a:pt x="102" y="91"/>
                  </a:cubicBezTo>
                  <a:cubicBezTo>
                    <a:pt x="49" y="148"/>
                    <a:pt x="5" y="235"/>
                    <a:pt x="1" y="316"/>
                  </a:cubicBezTo>
                  <a:cubicBezTo>
                    <a:pt x="1" y="403"/>
                    <a:pt x="29" y="480"/>
                    <a:pt x="97" y="547"/>
                  </a:cubicBezTo>
                  <a:cubicBezTo>
                    <a:pt x="159" y="609"/>
                    <a:pt x="246" y="643"/>
                    <a:pt x="322" y="648"/>
                  </a:cubicBezTo>
                  <a:cubicBezTo>
                    <a:pt x="408" y="648"/>
                    <a:pt x="495" y="615"/>
                    <a:pt x="558" y="551"/>
                  </a:cubicBezTo>
                  <a:cubicBezTo>
                    <a:pt x="615" y="489"/>
                    <a:pt x="649" y="413"/>
                    <a:pt x="649" y="327"/>
                  </a:cubicBezTo>
                  <a:cubicBezTo>
                    <a:pt x="649" y="240"/>
                    <a:pt x="620" y="154"/>
                    <a:pt x="567" y="101"/>
                  </a:cubicBezTo>
                  <a:cubicBezTo>
                    <a:pt x="505" y="34"/>
                    <a:pt x="416"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81" name="Google Shape;481;p3"/>
            <p:cNvSpPr/>
            <p:nvPr/>
          </p:nvSpPr>
          <p:spPr>
            <a:xfrm>
              <a:off x="-4319075" y="3875525"/>
              <a:ext cx="16575" cy="16125"/>
            </a:xfrm>
            <a:custGeom>
              <a:avLst/>
              <a:gdLst/>
              <a:ahLst/>
              <a:cxnLst/>
              <a:rect l="l" t="t" r="r" b="b"/>
              <a:pathLst>
                <a:path w="663" h="645" extrusionOk="0">
                  <a:moveTo>
                    <a:pt x="342" y="0"/>
                  </a:moveTo>
                  <a:cubicBezTo>
                    <a:pt x="258" y="0"/>
                    <a:pt x="173" y="32"/>
                    <a:pt x="107" y="93"/>
                  </a:cubicBezTo>
                  <a:cubicBezTo>
                    <a:pt x="49" y="155"/>
                    <a:pt x="7" y="232"/>
                    <a:pt x="7" y="318"/>
                  </a:cubicBezTo>
                  <a:cubicBezTo>
                    <a:pt x="1" y="405"/>
                    <a:pt x="45" y="491"/>
                    <a:pt x="97" y="544"/>
                  </a:cubicBezTo>
                  <a:cubicBezTo>
                    <a:pt x="160" y="611"/>
                    <a:pt x="237" y="644"/>
                    <a:pt x="332" y="644"/>
                  </a:cubicBezTo>
                  <a:cubicBezTo>
                    <a:pt x="419" y="644"/>
                    <a:pt x="496" y="615"/>
                    <a:pt x="563" y="549"/>
                  </a:cubicBezTo>
                  <a:cubicBezTo>
                    <a:pt x="625" y="496"/>
                    <a:pt x="658" y="414"/>
                    <a:pt x="663" y="327"/>
                  </a:cubicBezTo>
                  <a:cubicBezTo>
                    <a:pt x="663" y="241"/>
                    <a:pt x="629" y="165"/>
                    <a:pt x="567" y="88"/>
                  </a:cubicBezTo>
                  <a:cubicBezTo>
                    <a:pt x="504" y="29"/>
                    <a:pt x="423"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82" name="Google Shape;482;p3"/>
            <p:cNvSpPr/>
            <p:nvPr/>
          </p:nvSpPr>
          <p:spPr>
            <a:xfrm>
              <a:off x="-4286925" y="3908550"/>
              <a:ext cx="16250" cy="15850"/>
            </a:xfrm>
            <a:custGeom>
              <a:avLst/>
              <a:gdLst/>
              <a:ahLst/>
              <a:cxnLst/>
              <a:rect l="l" t="t" r="r" b="b"/>
              <a:pathLst>
                <a:path w="650" h="634" extrusionOk="0">
                  <a:moveTo>
                    <a:pt x="322" y="0"/>
                  </a:moveTo>
                  <a:cubicBezTo>
                    <a:pt x="236" y="0"/>
                    <a:pt x="152" y="29"/>
                    <a:pt x="102" y="82"/>
                  </a:cubicBezTo>
                  <a:cubicBezTo>
                    <a:pt x="39" y="134"/>
                    <a:pt x="1" y="220"/>
                    <a:pt x="1" y="307"/>
                  </a:cubicBezTo>
                  <a:cubicBezTo>
                    <a:pt x="1" y="393"/>
                    <a:pt x="30" y="479"/>
                    <a:pt x="83" y="532"/>
                  </a:cubicBezTo>
                  <a:cubicBezTo>
                    <a:pt x="150" y="600"/>
                    <a:pt x="236" y="634"/>
                    <a:pt x="322" y="634"/>
                  </a:cubicBezTo>
                  <a:cubicBezTo>
                    <a:pt x="328" y="634"/>
                    <a:pt x="333" y="634"/>
                    <a:pt x="338" y="634"/>
                  </a:cubicBezTo>
                  <a:cubicBezTo>
                    <a:pt x="417" y="634"/>
                    <a:pt x="485" y="601"/>
                    <a:pt x="548" y="543"/>
                  </a:cubicBezTo>
                  <a:cubicBezTo>
                    <a:pt x="615" y="490"/>
                    <a:pt x="649" y="403"/>
                    <a:pt x="649" y="317"/>
                  </a:cubicBezTo>
                  <a:cubicBezTo>
                    <a:pt x="649" y="231"/>
                    <a:pt x="610" y="144"/>
                    <a:pt x="557" y="91"/>
                  </a:cubicBezTo>
                  <a:cubicBezTo>
                    <a:pt x="497" y="29"/>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83" name="Google Shape;483;p3"/>
            <p:cNvSpPr/>
            <p:nvPr/>
          </p:nvSpPr>
          <p:spPr>
            <a:xfrm>
              <a:off x="-4255125" y="3941350"/>
              <a:ext cx="16350" cy="15900"/>
            </a:xfrm>
            <a:custGeom>
              <a:avLst/>
              <a:gdLst/>
              <a:ahLst/>
              <a:cxnLst/>
              <a:rect l="l" t="t" r="r" b="b"/>
              <a:pathLst>
                <a:path w="654" h="636" extrusionOk="0">
                  <a:moveTo>
                    <a:pt x="316" y="0"/>
                  </a:moveTo>
                  <a:cubicBezTo>
                    <a:pt x="233" y="0"/>
                    <a:pt x="152" y="28"/>
                    <a:pt x="106" y="79"/>
                  </a:cubicBezTo>
                  <a:cubicBezTo>
                    <a:pt x="39" y="132"/>
                    <a:pt x="5" y="219"/>
                    <a:pt x="5" y="314"/>
                  </a:cubicBezTo>
                  <a:cubicBezTo>
                    <a:pt x="0" y="391"/>
                    <a:pt x="34" y="478"/>
                    <a:pt x="97" y="535"/>
                  </a:cubicBezTo>
                  <a:cubicBezTo>
                    <a:pt x="149" y="597"/>
                    <a:pt x="235" y="631"/>
                    <a:pt x="321" y="635"/>
                  </a:cubicBezTo>
                  <a:cubicBezTo>
                    <a:pt x="408" y="635"/>
                    <a:pt x="494" y="602"/>
                    <a:pt x="547" y="549"/>
                  </a:cubicBezTo>
                  <a:cubicBezTo>
                    <a:pt x="615" y="487"/>
                    <a:pt x="648" y="400"/>
                    <a:pt x="648" y="324"/>
                  </a:cubicBezTo>
                  <a:cubicBezTo>
                    <a:pt x="653" y="238"/>
                    <a:pt x="620" y="152"/>
                    <a:pt x="558" y="99"/>
                  </a:cubicBezTo>
                  <a:cubicBezTo>
                    <a:pt x="498" y="32"/>
                    <a:pt x="405"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84" name="Google Shape;484;p3"/>
            <p:cNvSpPr/>
            <p:nvPr/>
          </p:nvSpPr>
          <p:spPr>
            <a:xfrm>
              <a:off x="-4223200" y="3974175"/>
              <a:ext cx="16200" cy="16050"/>
            </a:xfrm>
            <a:custGeom>
              <a:avLst/>
              <a:gdLst/>
              <a:ahLst/>
              <a:cxnLst/>
              <a:rect l="l" t="t" r="r" b="b"/>
              <a:pathLst>
                <a:path w="648" h="642" extrusionOk="0">
                  <a:moveTo>
                    <a:pt x="325" y="0"/>
                  </a:moveTo>
                  <a:cubicBezTo>
                    <a:pt x="240" y="0"/>
                    <a:pt x="160" y="29"/>
                    <a:pt x="110" y="81"/>
                  </a:cubicBezTo>
                  <a:cubicBezTo>
                    <a:pt x="47" y="143"/>
                    <a:pt x="0" y="215"/>
                    <a:pt x="0" y="316"/>
                  </a:cubicBezTo>
                  <a:cubicBezTo>
                    <a:pt x="0" y="402"/>
                    <a:pt x="43" y="489"/>
                    <a:pt x="96" y="542"/>
                  </a:cubicBezTo>
                  <a:cubicBezTo>
                    <a:pt x="158" y="609"/>
                    <a:pt x="230" y="642"/>
                    <a:pt x="317" y="642"/>
                  </a:cubicBezTo>
                  <a:cubicBezTo>
                    <a:pt x="403" y="642"/>
                    <a:pt x="479" y="613"/>
                    <a:pt x="556" y="551"/>
                  </a:cubicBezTo>
                  <a:cubicBezTo>
                    <a:pt x="614" y="484"/>
                    <a:pt x="647" y="398"/>
                    <a:pt x="647" y="325"/>
                  </a:cubicBezTo>
                  <a:cubicBezTo>
                    <a:pt x="647" y="239"/>
                    <a:pt x="619" y="153"/>
                    <a:pt x="566" y="95"/>
                  </a:cubicBezTo>
                  <a:cubicBezTo>
                    <a:pt x="500" y="30"/>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85" name="Google Shape;485;p3"/>
            <p:cNvSpPr/>
            <p:nvPr/>
          </p:nvSpPr>
          <p:spPr>
            <a:xfrm>
              <a:off x="-4191425" y="4006925"/>
              <a:ext cx="16200" cy="16075"/>
            </a:xfrm>
            <a:custGeom>
              <a:avLst/>
              <a:gdLst/>
              <a:ahLst/>
              <a:cxnLst/>
              <a:rect l="l" t="t" r="r" b="b"/>
              <a:pathLst>
                <a:path w="648" h="643" extrusionOk="0">
                  <a:moveTo>
                    <a:pt x="328" y="0"/>
                  </a:moveTo>
                  <a:cubicBezTo>
                    <a:pt x="244" y="0"/>
                    <a:pt x="162" y="29"/>
                    <a:pt x="116" y="80"/>
                  </a:cubicBezTo>
                  <a:cubicBezTo>
                    <a:pt x="48" y="143"/>
                    <a:pt x="5" y="229"/>
                    <a:pt x="5" y="315"/>
                  </a:cubicBezTo>
                  <a:cubicBezTo>
                    <a:pt x="0" y="402"/>
                    <a:pt x="34" y="488"/>
                    <a:pt x="96" y="541"/>
                  </a:cubicBezTo>
                  <a:cubicBezTo>
                    <a:pt x="158" y="609"/>
                    <a:pt x="245" y="642"/>
                    <a:pt x="331" y="642"/>
                  </a:cubicBezTo>
                  <a:cubicBezTo>
                    <a:pt x="408" y="642"/>
                    <a:pt x="494" y="614"/>
                    <a:pt x="547" y="551"/>
                  </a:cubicBezTo>
                  <a:cubicBezTo>
                    <a:pt x="614" y="498"/>
                    <a:pt x="648" y="412"/>
                    <a:pt x="648" y="326"/>
                  </a:cubicBezTo>
                  <a:cubicBezTo>
                    <a:pt x="648" y="239"/>
                    <a:pt x="619" y="153"/>
                    <a:pt x="566" y="100"/>
                  </a:cubicBezTo>
                  <a:cubicBezTo>
                    <a:pt x="507" y="31"/>
                    <a:pt x="416"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86" name="Google Shape;486;p3"/>
            <p:cNvSpPr/>
            <p:nvPr/>
          </p:nvSpPr>
          <p:spPr>
            <a:xfrm>
              <a:off x="-4540125" y="3483900"/>
              <a:ext cx="16350" cy="16125"/>
            </a:xfrm>
            <a:custGeom>
              <a:avLst/>
              <a:gdLst/>
              <a:ahLst/>
              <a:cxnLst/>
              <a:rect l="l" t="t" r="r" b="b"/>
              <a:pathLst>
                <a:path w="654" h="645" extrusionOk="0">
                  <a:moveTo>
                    <a:pt x="334" y="1"/>
                  </a:moveTo>
                  <a:cubicBezTo>
                    <a:pt x="250" y="1"/>
                    <a:pt x="165" y="32"/>
                    <a:pt x="106" y="93"/>
                  </a:cubicBezTo>
                  <a:cubicBezTo>
                    <a:pt x="40" y="146"/>
                    <a:pt x="5" y="232"/>
                    <a:pt x="5" y="318"/>
                  </a:cubicBezTo>
                  <a:cubicBezTo>
                    <a:pt x="1" y="405"/>
                    <a:pt x="34" y="481"/>
                    <a:pt x="97" y="549"/>
                  </a:cubicBezTo>
                  <a:cubicBezTo>
                    <a:pt x="149" y="602"/>
                    <a:pt x="235" y="644"/>
                    <a:pt x="322" y="644"/>
                  </a:cubicBezTo>
                  <a:cubicBezTo>
                    <a:pt x="326" y="645"/>
                    <a:pt x="330" y="645"/>
                    <a:pt x="335" y="645"/>
                  </a:cubicBezTo>
                  <a:cubicBezTo>
                    <a:pt x="417" y="645"/>
                    <a:pt x="497" y="604"/>
                    <a:pt x="552" y="553"/>
                  </a:cubicBezTo>
                  <a:cubicBezTo>
                    <a:pt x="615" y="500"/>
                    <a:pt x="649" y="414"/>
                    <a:pt x="649" y="328"/>
                  </a:cubicBezTo>
                  <a:cubicBezTo>
                    <a:pt x="653" y="241"/>
                    <a:pt x="620" y="155"/>
                    <a:pt x="567" y="102"/>
                  </a:cubicBezTo>
                  <a:cubicBezTo>
                    <a:pt x="508" y="34"/>
                    <a:pt x="42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87" name="Google Shape;487;p3"/>
            <p:cNvSpPr/>
            <p:nvPr/>
          </p:nvSpPr>
          <p:spPr>
            <a:xfrm>
              <a:off x="-4508200" y="3516750"/>
              <a:ext cx="16200" cy="16150"/>
            </a:xfrm>
            <a:custGeom>
              <a:avLst/>
              <a:gdLst/>
              <a:ahLst/>
              <a:cxnLst/>
              <a:rect l="l" t="t" r="r" b="b"/>
              <a:pathLst>
                <a:path w="648" h="646" extrusionOk="0">
                  <a:moveTo>
                    <a:pt x="333" y="1"/>
                  </a:moveTo>
                  <a:cubicBezTo>
                    <a:pt x="248" y="1"/>
                    <a:pt x="162" y="32"/>
                    <a:pt x="101" y="94"/>
                  </a:cubicBezTo>
                  <a:cubicBezTo>
                    <a:pt x="34" y="146"/>
                    <a:pt x="1" y="232"/>
                    <a:pt x="1" y="314"/>
                  </a:cubicBezTo>
                  <a:cubicBezTo>
                    <a:pt x="1" y="400"/>
                    <a:pt x="43" y="486"/>
                    <a:pt x="96" y="535"/>
                  </a:cubicBezTo>
                  <a:cubicBezTo>
                    <a:pt x="149" y="597"/>
                    <a:pt x="235" y="645"/>
                    <a:pt x="317" y="645"/>
                  </a:cubicBezTo>
                  <a:cubicBezTo>
                    <a:pt x="417" y="645"/>
                    <a:pt x="494" y="617"/>
                    <a:pt x="547" y="549"/>
                  </a:cubicBezTo>
                  <a:cubicBezTo>
                    <a:pt x="614" y="486"/>
                    <a:pt x="648" y="410"/>
                    <a:pt x="648" y="324"/>
                  </a:cubicBezTo>
                  <a:cubicBezTo>
                    <a:pt x="648" y="242"/>
                    <a:pt x="619" y="165"/>
                    <a:pt x="552" y="88"/>
                  </a:cubicBezTo>
                  <a:cubicBezTo>
                    <a:pt x="496" y="29"/>
                    <a:pt x="415"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88" name="Google Shape;488;p3"/>
            <p:cNvSpPr/>
            <p:nvPr/>
          </p:nvSpPr>
          <p:spPr>
            <a:xfrm>
              <a:off x="-4476425" y="3549575"/>
              <a:ext cx="16575" cy="16050"/>
            </a:xfrm>
            <a:custGeom>
              <a:avLst/>
              <a:gdLst/>
              <a:ahLst/>
              <a:cxnLst/>
              <a:rect l="l" t="t" r="r" b="b"/>
              <a:pathLst>
                <a:path w="663" h="642" extrusionOk="0">
                  <a:moveTo>
                    <a:pt x="334" y="1"/>
                  </a:moveTo>
                  <a:cubicBezTo>
                    <a:pt x="253" y="1"/>
                    <a:pt x="171" y="30"/>
                    <a:pt x="101" y="90"/>
                  </a:cubicBezTo>
                  <a:cubicBezTo>
                    <a:pt x="39" y="152"/>
                    <a:pt x="5" y="229"/>
                    <a:pt x="5" y="316"/>
                  </a:cubicBezTo>
                  <a:cubicBezTo>
                    <a:pt x="1" y="402"/>
                    <a:pt x="43" y="488"/>
                    <a:pt x="96" y="541"/>
                  </a:cubicBezTo>
                  <a:cubicBezTo>
                    <a:pt x="163" y="608"/>
                    <a:pt x="236" y="642"/>
                    <a:pt x="331" y="642"/>
                  </a:cubicBezTo>
                  <a:cubicBezTo>
                    <a:pt x="418" y="642"/>
                    <a:pt x="504" y="613"/>
                    <a:pt x="548" y="546"/>
                  </a:cubicBezTo>
                  <a:cubicBezTo>
                    <a:pt x="614" y="498"/>
                    <a:pt x="658" y="411"/>
                    <a:pt x="663" y="325"/>
                  </a:cubicBezTo>
                  <a:cubicBezTo>
                    <a:pt x="663" y="239"/>
                    <a:pt x="619" y="163"/>
                    <a:pt x="566" y="95"/>
                  </a:cubicBezTo>
                  <a:cubicBezTo>
                    <a:pt x="502" y="33"/>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89" name="Google Shape;489;p3"/>
            <p:cNvSpPr/>
            <p:nvPr/>
          </p:nvSpPr>
          <p:spPr>
            <a:xfrm>
              <a:off x="-4444300" y="3582400"/>
              <a:ext cx="16250" cy="16100"/>
            </a:xfrm>
            <a:custGeom>
              <a:avLst/>
              <a:gdLst/>
              <a:ahLst/>
              <a:cxnLst/>
              <a:rect l="l" t="t" r="r" b="b"/>
              <a:pathLst>
                <a:path w="650" h="644" extrusionOk="0">
                  <a:moveTo>
                    <a:pt x="335" y="0"/>
                  </a:moveTo>
                  <a:cubicBezTo>
                    <a:pt x="254" y="0"/>
                    <a:pt x="169" y="32"/>
                    <a:pt x="93" y="101"/>
                  </a:cubicBezTo>
                  <a:cubicBezTo>
                    <a:pt x="40" y="150"/>
                    <a:pt x="7" y="236"/>
                    <a:pt x="1" y="312"/>
                  </a:cubicBezTo>
                  <a:cubicBezTo>
                    <a:pt x="1" y="398"/>
                    <a:pt x="35" y="485"/>
                    <a:pt x="87" y="542"/>
                  </a:cubicBezTo>
                  <a:cubicBezTo>
                    <a:pt x="150" y="606"/>
                    <a:pt x="237" y="639"/>
                    <a:pt x="323" y="644"/>
                  </a:cubicBezTo>
                  <a:cubicBezTo>
                    <a:pt x="410" y="644"/>
                    <a:pt x="496" y="610"/>
                    <a:pt x="539" y="557"/>
                  </a:cubicBezTo>
                  <a:cubicBezTo>
                    <a:pt x="601" y="495"/>
                    <a:pt x="649" y="418"/>
                    <a:pt x="649" y="322"/>
                  </a:cubicBezTo>
                  <a:cubicBezTo>
                    <a:pt x="649" y="236"/>
                    <a:pt x="620" y="159"/>
                    <a:pt x="554" y="97"/>
                  </a:cubicBezTo>
                  <a:cubicBezTo>
                    <a:pt x="495" y="34"/>
                    <a:pt x="417"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90" name="Google Shape;490;p3"/>
            <p:cNvSpPr/>
            <p:nvPr/>
          </p:nvSpPr>
          <p:spPr>
            <a:xfrm>
              <a:off x="-4412375" y="3615175"/>
              <a:ext cx="16200" cy="16050"/>
            </a:xfrm>
            <a:custGeom>
              <a:avLst/>
              <a:gdLst/>
              <a:ahLst/>
              <a:cxnLst/>
              <a:rect l="l" t="t" r="r" b="b"/>
              <a:pathLst>
                <a:path w="648" h="642" extrusionOk="0">
                  <a:moveTo>
                    <a:pt x="327" y="1"/>
                  </a:moveTo>
                  <a:cubicBezTo>
                    <a:pt x="244" y="1"/>
                    <a:pt x="158" y="32"/>
                    <a:pt x="87" y="101"/>
                  </a:cubicBezTo>
                  <a:cubicBezTo>
                    <a:pt x="34" y="152"/>
                    <a:pt x="1" y="239"/>
                    <a:pt x="1" y="311"/>
                  </a:cubicBezTo>
                  <a:cubicBezTo>
                    <a:pt x="1" y="398"/>
                    <a:pt x="30" y="484"/>
                    <a:pt x="92" y="551"/>
                  </a:cubicBezTo>
                  <a:cubicBezTo>
                    <a:pt x="145" y="608"/>
                    <a:pt x="231" y="637"/>
                    <a:pt x="317" y="642"/>
                  </a:cubicBezTo>
                  <a:cubicBezTo>
                    <a:pt x="404" y="642"/>
                    <a:pt x="490" y="613"/>
                    <a:pt x="548" y="555"/>
                  </a:cubicBezTo>
                  <a:cubicBezTo>
                    <a:pt x="601" y="504"/>
                    <a:pt x="643" y="422"/>
                    <a:pt x="643" y="321"/>
                  </a:cubicBezTo>
                  <a:cubicBezTo>
                    <a:pt x="648" y="234"/>
                    <a:pt x="615" y="163"/>
                    <a:pt x="552" y="95"/>
                  </a:cubicBezTo>
                  <a:cubicBezTo>
                    <a:pt x="494" y="34"/>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91" name="Google Shape;491;p3"/>
            <p:cNvSpPr/>
            <p:nvPr/>
          </p:nvSpPr>
          <p:spPr>
            <a:xfrm>
              <a:off x="-4380575" y="3648150"/>
              <a:ext cx="16200" cy="16075"/>
            </a:xfrm>
            <a:custGeom>
              <a:avLst/>
              <a:gdLst/>
              <a:ahLst/>
              <a:cxnLst/>
              <a:rect l="l" t="t" r="r" b="b"/>
              <a:pathLst>
                <a:path w="648" h="643" extrusionOk="0">
                  <a:moveTo>
                    <a:pt x="327" y="0"/>
                  </a:moveTo>
                  <a:cubicBezTo>
                    <a:pt x="240" y="0"/>
                    <a:pt x="155" y="29"/>
                    <a:pt x="100" y="82"/>
                  </a:cubicBezTo>
                  <a:cubicBezTo>
                    <a:pt x="33" y="144"/>
                    <a:pt x="5" y="230"/>
                    <a:pt x="0" y="317"/>
                  </a:cubicBezTo>
                  <a:cubicBezTo>
                    <a:pt x="0" y="394"/>
                    <a:pt x="29" y="480"/>
                    <a:pt x="96" y="542"/>
                  </a:cubicBezTo>
                  <a:cubicBezTo>
                    <a:pt x="158" y="600"/>
                    <a:pt x="235" y="642"/>
                    <a:pt x="321" y="642"/>
                  </a:cubicBezTo>
                  <a:cubicBezTo>
                    <a:pt x="326" y="643"/>
                    <a:pt x="330" y="643"/>
                    <a:pt x="334" y="643"/>
                  </a:cubicBezTo>
                  <a:cubicBezTo>
                    <a:pt x="416" y="643"/>
                    <a:pt x="497" y="602"/>
                    <a:pt x="547" y="551"/>
                  </a:cubicBezTo>
                  <a:cubicBezTo>
                    <a:pt x="614" y="489"/>
                    <a:pt x="647" y="412"/>
                    <a:pt x="647" y="326"/>
                  </a:cubicBezTo>
                  <a:cubicBezTo>
                    <a:pt x="647" y="230"/>
                    <a:pt x="618" y="144"/>
                    <a:pt x="567" y="95"/>
                  </a:cubicBezTo>
                  <a:cubicBezTo>
                    <a:pt x="506" y="30"/>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92" name="Google Shape;492;p3"/>
            <p:cNvSpPr/>
            <p:nvPr/>
          </p:nvSpPr>
          <p:spPr>
            <a:xfrm>
              <a:off x="-4348800" y="3680950"/>
              <a:ext cx="16350" cy="16150"/>
            </a:xfrm>
            <a:custGeom>
              <a:avLst/>
              <a:gdLst/>
              <a:ahLst/>
              <a:cxnLst/>
              <a:rect l="l" t="t" r="r" b="b"/>
              <a:pathLst>
                <a:path w="654" h="646" extrusionOk="0">
                  <a:moveTo>
                    <a:pt x="328" y="0"/>
                  </a:moveTo>
                  <a:cubicBezTo>
                    <a:pt x="242" y="0"/>
                    <a:pt x="159" y="32"/>
                    <a:pt x="106" y="89"/>
                  </a:cubicBezTo>
                  <a:cubicBezTo>
                    <a:pt x="49" y="141"/>
                    <a:pt x="5" y="227"/>
                    <a:pt x="5" y="314"/>
                  </a:cubicBezTo>
                  <a:cubicBezTo>
                    <a:pt x="0" y="400"/>
                    <a:pt x="34" y="477"/>
                    <a:pt x="96" y="544"/>
                  </a:cubicBezTo>
                  <a:cubicBezTo>
                    <a:pt x="159" y="607"/>
                    <a:pt x="246" y="641"/>
                    <a:pt x="332" y="645"/>
                  </a:cubicBezTo>
                  <a:cubicBezTo>
                    <a:pt x="408" y="645"/>
                    <a:pt x="494" y="612"/>
                    <a:pt x="547" y="550"/>
                  </a:cubicBezTo>
                  <a:cubicBezTo>
                    <a:pt x="614" y="497"/>
                    <a:pt x="649" y="410"/>
                    <a:pt x="649" y="324"/>
                  </a:cubicBezTo>
                  <a:cubicBezTo>
                    <a:pt x="653" y="238"/>
                    <a:pt x="620" y="151"/>
                    <a:pt x="567" y="98"/>
                  </a:cubicBezTo>
                  <a:cubicBezTo>
                    <a:pt x="502" y="31"/>
                    <a:pt x="41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93" name="Google Shape;493;p3"/>
            <p:cNvSpPr/>
            <p:nvPr/>
          </p:nvSpPr>
          <p:spPr>
            <a:xfrm>
              <a:off x="-4316650" y="3713700"/>
              <a:ext cx="16200" cy="16125"/>
            </a:xfrm>
            <a:custGeom>
              <a:avLst/>
              <a:gdLst/>
              <a:ahLst/>
              <a:cxnLst/>
              <a:rect l="l" t="t" r="r" b="b"/>
              <a:pathLst>
                <a:path w="648" h="645" extrusionOk="0">
                  <a:moveTo>
                    <a:pt x="314" y="0"/>
                  </a:moveTo>
                  <a:cubicBezTo>
                    <a:pt x="230" y="0"/>
                    <a:pt x="150" y="28"/>
                    <a:pt x="101" y="79"/>
                  </a:cubicBezTo>
                  <a:cubicBezTo>
                    <a:pt x="38" y="146"/>
                    <a:pt x="0" y="232"/>
                    <a:pt x="0" y="319"/>
                  </a:cubicBezTo>
                  <a:cubicBezTo>
                    <a:pt x="0" y="405"/>
                    <a:pt x="29" y="491"/>
                    <a:pt x="82" y="544"/>
                  </a:cubicBezTo>
                  <a:cubicBezTo>
                    <a:pt x="149" y="611"/>
                    <a:pt x="220" y="645"/>
                    <a:pt x="322" y="645"/>
                  </a:cubicBezTo>
                  <a:cubicBezTo>
                    <a:pt x="408" y="645"/>
                    <a:pt x="480" y="616"/>
                    <a:pt x="547" y="549"/>
                  </a:cubicBezTo>
                  <a:cubicBezTo>
                    <a:pt x="614" y="487"/>
                    <a:pt x="648" y="414"/>
                    <a:pt x="648" y="328"/>
                  </a:cubicBezTo>
                  <a:cubicBezTo>
                    <a:pt x="648" y="242"/>
                    <a:pt x="610" y="151"/>
                    <a:pt x="557" y="98"/>
                  </a:cubicBezTo>
                  <a:cubicBezTo>
                    <a:pt x="495" y="31"/>
                    <a:pt x="403"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94" name="Google Shape;494;p3"/>
            <p:cNvSpPr/>
            <p:nvPr/>
          </p:nvSpPr>
          <p:spPr>
            <a:xfrm>
              <a:off x="-4284875" y="3746725"/>
              <a:ext cx="16350" cy="15875"/>
            </a:xfrm>
            <a:custGeom>
              <a:avLst/>
              <a:gdLst/>
              <a:ahLst/>
              <a:cxnLst/>
              <a:rect l="l" t="t" r="r" b="b"/>
              <a:pathLst>
                <a:path w="654" h="635" extrusionOk="0">
                  <a:moveTo>
                    <a:pt x="327" y="0"/>
                  </a:moveTo>
                  <a:cubicBezTo>
                    <a:pt x="240" y="0"/>
                    <a:pt x="155" y="29"/>
                    <a:pt x="107" y="82"/>
                  </a:cubicBezTo>
                  <a:cubicBezTo>
                    <a:pt x="39" y="135"/>
                    <a:pt x="5" y="222"/>
                    <a:pt x="5" y="308"/>
                  </a:cubicBezTo>
                  <a:cubicBezTo>
                    <a:pt x="1" y="395"/>
                    <a:pt x="34" y="481"/>
                    <a:pt x="96" y="548"/>
                  </a:cubicBezTo>
                  <a:cubicBezTo>
                    <a:pt x="149" y="601"/>
                    <a:pt x="236" y="634"/>
                    <a:pt x="322" y="634"/>
                  </a:cubicBezTo>
                  <a:cubicBezTo>
                    <a:pt x="408" y="634"/>
                    <a:pt x="485" y="605"/>
                    <a:pt x="548" y="543"/>
                  </a:cubicBezTo>
                  <a:cubicBezTo>
                    <a:pt x="614" y="475"/>
                    <a:pt x="648" y="404"/>
                    <a:pt x="648" y="317"/>
                  </a:cubicBezTo>
                  <a:cubicBezTo>
                    <a:pt x="654" y="231"/>
                    <a:pt x="619" y="154"/>
                    <a:pt x="557" y="87"/>
                  </a:cubicBezTo>
                  <a:cubicBezTo>
                    <a:pt x="500" y="28"/>
                    <a:pt x="412"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95" name="Google Shape;495;p3"/>
            <p:cNvSpPr/>
            <p:nvPr/>
          </p:nvSpPr>
          <p:spPr>
            <a:xfrm>
              <a:off x="-4252975" y="3779450"/>
              <a:ext cx="16225" cy="16250"/>
            </a:xfrm>
            <a:custGeom>
              <a:avLst/>
              <a:gdLst/>
              <a:ahLst/>
              <a:cxnLst/>
              <a:rect l="l" t="t" r="r" b="b"/>
              <a:pathLst>
                <a:path w="649" h="650" extrusionOk="0">
                  <a:moveTo>
                    <a:pt x="316" y="0"/>
                  </a:moveTo>
                  <a:cubicBezTo>
                    <a:pt x="237" y="0"/>
                    <a:pt x="159" y="28"/>
                    <a:pt x="102" y="83"/>
                  </a:cubicBezTo>
                  <a:cubicBezTo>
                    <a:pt x="34" y="151"/>
                    <a:pt x="1" y="231"/>
                    <a:pt x="1" y="318"/>
                  </a:cubicBezTo>
                  <a:cubicBezTo>
                    <a:pt x="1" y="395"/>
                    <a:pt x="29" y="481"/>
                    <a:pt x="97" y="548"/>
                  </a:cubicBezTo>
                  <a:cubicBezTo>
                    <a:pt x="159" y="611"/>
                    <a:pt x="231" y="645"/>
                    <a:pt x="317" y="649"/>
                  </a:cubicBezTo>
                  <a:cubicBezTo>
                    <a:pt x="404" y="649"/>
                    <a:pt x="481" y="605"/>
                    <a:pt x="548" y="554"/>
                  </a:cubicBezTo>
                  <a:cubicBezTo>
                    <a:pt x="615" y="490"/>
                    <a:pt x="644" y="414"/>
                    <a:pt x="649" y="328"/>
                  </a:cubicBezTo>
                  <a:cubicBezTo>
                    <a:pt x="649" y="231"/>
                    <a:pt x="605" y="145"/>
                    <a:pt x="552" y="102"/>
                  </a:cubicBezTo>
                  <a:cubicBezTo>
                    <a:pt x="492" y="34"/>
                    <a:pt x="404"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96" name="Google Shape;496;p3"/>
            <p:cNvSpPr/>
            <p:nvPr/>
          </p:nvSpPr>
          <p:spPr>
            <a:xfrm>
              <a:off x="-4221200" y="3812300"/>
              <a:ext cx="16250" cy="16125"/>
            </a:xfrm>
            <a:custGeom>
              <a:avLst/>
              <a:gdLst/>
              <a:ahLst/>
              <a:cxnLst/>
              <a:rect l="l" t="t" r="r" b="b"/>
              <a:pathLst>
                <a:path w="650" h="645" extrusionOk="0">
                  <a:moveTo>
                    <a:pt x="328" y="1"/>
                  </a:moveTo>
                  <a:cubicBezTo>
                    <a:pt x="242" y="1"/>
                    <a:pt x="156" y="29"/>
                    <a:pt x="102" y="84"/>
                  </a:cubicBezTo>
                  <a:cubicBezTo>
                    <a:pt x="49" y="146"/>
                    <a:pt x="7" y="218"/>
                    <a:pt x="7" y="319"/>
                  </a:cubicBezTo>
                  <a:cubicBezTo>
                    <a:pt x="1" y="405"/>
                    <a:pt x="35" y="478"/>
                    <a:pt x="98" y="544"/>
                  </a:cubicBezTo>
                  <a:cubicBezTo>
                    <a:pt x="150" y="611"/>
                    <a:pt x="237" y="644"/>
                    <a:pt x="323" y="644"/>
                  </a:cubicBezTo>
                  <a:cubicBezTo>
                    <a:pt x="410" y="644"/>
                    <a:pt x="496" y="616"/>
                    <a:pt x="563" y="554"/>
                  </a:cubicBezTo>
                  <a:cubicBezTo>
                    <a:pt x="616" y="487"/>
                    <a:pt x="649" y="400"/>
                    <a:pt x="649" y="328"/>
                  </a:cubicBezTo>
                  <a:cubicBezTo>
                    <a:pt x="649" y="241"/>
                    <a:pt x="620" y="150"/>
                    <a:pt x="567" y="98"/>
                  </a:cubicBezTo>
                  <a:cubicBezTo>
                    <a:pt x="509" y="32"/>
                    <a:pt x="418"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97" name="Google Shape;497;p3"/>
            <p:cNvSpPr/>
            <p:nvPr/>
          </p:nvSpPr>
          <p:spPr>
            <a:xfrm>
              <a:off x="-4189275" y="3845100"/>
              <a:ext cx="16200" cy="16075"/>
            </a:xfrm>
            <a:custGeom>
              <a:avLst/>
              <a:gdLst/>
              <a:ahLst/>
              <a:cxnLst/>
              <a:rect l="l" t="t" r="r" b="b"/>
              <a:pathLst>
                <a:path w="648" h="643" extrusionOk="0">
                  <a:moveTo>
                    <a:pt x="333" y="0"/>
                  </a:moveTo>
                  <a:cubicBezTo>
                    <a:pt x="248" y="0"/>
                    <a:pt x="163" y="32"/>
                    <a:pt x="101" y="91"/>
                  </a:cubicBezTo>
                  <a:cubicBezTo>
                    <a:pt x="34" y="144"/>
                    <a:pt x="1" y="231"/>
                    <a:pt x="1" y="317"/>
                  </a:cubicBezTo>
                  <a:cubicBezTo>
                    <a:pt x="1" y="403"/>
                    <a:pt x="43" y="490"/>
                    <a:pt x="96" y="542"/>
                  </a:cubicBezTo>
                  <a:cubicBezTo>
                    <a:pt x="149" y="609"/>
                    <a:pt x="231" y="643"/>
                    <a:pt x="317" y="643"/>
                  </a:cubicBezTo>
                  <a:cubicBezTo>
                    <a:pt x="404" y="643"/>
                    <a:pt x="490" y="614"/>
                    <a:pt x="557" y="552"/>
                  </a:cubicBezTo>
                  <a:cubicBezTo>
                    <a:pt x="610" y="490"/>
                    <a:pt x="643" y="413"/>
                    <a:pt x="648" y="326"/>
                  </a:cubicBezTo>
                  <a:cubicBezTo>
                    <a:pt x="648" y="240"/>
                    <a:pt x="615" y="163"/>
                    <a:pt x="552" y="87"/>
                  </a:cubicBezTo>
                  <a:cubicBezTo>
                    <a:pt x="492" y="28"/>
                    <a:pt x="413"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98" name="Google Shape;498;p3"/>
            <p:cNvSpPr/>
            <p:nvPr/>
          </p:nvSpPr>
          <p:spPr>
            <a:xfrm>
              <a:off x="-4157475" y="3878025"/>
              <a:ext cx="16575" cy="16025"/>
            </a:xfrm>
            <a:custGeom>
              <a:avLst/>
              <a:gdLst/>
              <a:ahLst/>
              <a:cxnLst/>
              <a:rect l="l" t="t" r="r" b="b"/>
              <a:pathLst>
                <a:path w="663" h="641" extrusionOk="0">
                  <a:moveTo>
                    <a:pt x="327" y="0"/>
                  </a:moveTo>
                  <a:cubicBezTo>
                    <a:pt x="246" y="0"/>
                    <a:pt x="165" y="28"/>
                    <a:pt x="100" y="84"/>
                  </a:cubicBezTo>
                  <a:cubicBezTo>
                    <a:pt x="48" y="151"/>
                    <a:pt x="5" y="223"/>
                    <a:pt x="0" y="309"/>
                  </a:cubicBezTo>
                  <a:cubicBezTo>
                    <a:pt x="0" y="396"/>
                    <a:pt x="43" y="473"/>
                    <a:pt x="96" y="540"/>
                  </a:cubicBezTo>
                  <a:cubicBezTo>
                    <a:pt x="158" y="602"/>
                    <a:pt x="235" y="635"/>
                    <a:pt x="331" y="641"/>
                  </a:cubicBezTo>
                  <a:cubicBezTo>
                    <a:pt x="417" y="641"/>
                    <a:pt x="503" y="606"/>
                    <a:pt x="561" y="544"/>
                  </a:cubicBezTo>
                  <a:cubicBezTo>
                    <a:pt x="624" y="482"/>
                    <a:pt x="658" y="405"/>
                    <a:pt x="658" y="318"/>
                  </a:cubicBezTo>
                  <a:cubicBezTo>
                    <a:pt x="662" y="232"/>
                    <a:pt x="629" y="156"/>
                    <a:pt x="567" y="94"/>
                  </a:cubicBezTo>
                  <a:cubicBezTo>
                    <a:pt x="499" y="32"/>
                    <a:pt x="41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499" name="Google Shape;499;p3"/>
            <p:cNvSpPr/>
            <p:nvPr/>
          </p:nvSpPr>
          <p:spPr>
            <a:xfrm>
              <a:off x="-4125325" y="3910800"/>
              <a:ext cx="16200" cy="16000"/>
            </a:xfrm>
            <a:custGeom>
              <a:avLst/>
              <a:gdLst/>
              <a:ahLst/>
              <a:cxnLst/>
              <a:rect l="l" t="t" r="r" b="b"/>
              <a:pathLst>
                <a:path w="648" h="640" extrusionOk="0">
                  <a:moveTo>
                    <a:pt x="319" y="0"/>
                  </a:moveTo>
                  <a:cubicBezTo>
                    <a:pt x="239" y="0"/>
                    <a:pt x="159" y="29"/>
                    <a:pt x="100" y="88"/>
                  </a:cubicBezTo>
                  <a:cubicBezTo>
                    <a:pt x="34" y="150"/>
                    <a:pt x="0" y="227"/>
                    <a:pt x="0" y="313"/>
                  </a:cubicBezTo>
                  <a:cubicBezTo>
                    <a:pt x="0" y="409"/>
                    <a:pt x="29" y="481"/>
                    <a:pt x="81" y="539"/>
                  </a:cubicBezTo>
                  <a:cubicBezTo>
                    <a:pt x="149" y="606"/>
                    <a:pt x="220" y="639"/>
                    <a:pt x="322" y="639"/>
                  </a:cubicBezTo>
                  <a:cubicBezTo>
                    <a:pt x="408" y="639"/>
                    <a:pt x="479" y="610"/>
                    <a:pt x="547" y="544"/>
                  </a:cubicBezTo>
                  <a:cubicBezTo>
                    <a:pt x="614" y="491"/>
                    <a:pt x="647" y="404"/>
                    <a:pt x="647" y="322"/>
                  </a:cubicBezTo>
                  <a:cubicBezTo>
                    <a:pt x="647" y="245"/>
                    <a:pt x="619" y="159"/>
                    <a:pt x="552" y="92"/>
                  </a:cubicBezTo>
                  <a:cubicBezTo>
                    <a:pt x="488" y="31"/>
                    <a:pt x="403"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00" name="Google Shape;500;p3"/>
            <p:cNvSpPr/>
            <p:nvPr/>
          </p:nvSpPr>
          <p:spPr>
            <a:xfrm>
              <a:off x="-4093550" y="3943700"/>
              <a:ext cx="16325" cy="16100"/>
            </a:xfrm>
            <a:custGeom>
              <a:avLst/>
              <a:gdLst/>
              <a:ahLst/>
              <a:cxnLst/>
              <a:rect l="l" t="t" r="r" b="b"/>
              <a:pathLst>
                <a:path w="653" h="644" extrusionOk="0">
                  <a:moveTo>
                    <a:pt x="321" y="1"/>
                  </a:moveTo>
                  <a:cubicBezTo>
                    <a:pt x="237" y="1"/>
                    <a:pt x="155" y="29"/>
                    <a:pt x="101" y="81"/>
                  </a:cubicBezTo>
                  <a:cubicBezTo>
                    <a:pt x="38" y="144"/>
                    <a:pt x="5" y="230"/>
                    <a:pt x="0" y="317"/>
                  </a:cubicBezTo>
                  <a:cubicBezTo>
                    <a:pt x="0" y="393"/>
                    <a:pt x="34" y="479"/>
                    <a:pt x="96" y="547"/>
                  </a:cubicBezTo>
                  <a:cubicBezTo>
                    <a:pt x="158" y="599"/>
                    <a:pt x="235" y="643"/>
                    <a:pt x="322" y="643"/>
                  </a:cubicBezTo>
                  <a:cubicBezTo>
                    <a:pt x="326" y="643"/>
                    <a:pt x="330" y="643"/>
                    <a:pt x="335" y="643"/>
                  </a:cubicBezTo>
                  <a:cubicBezTo>
                    <a:pt x="417" y="643"/>
                    <a:pt x="497" y="602"/>
                    <a:pt x="547" y="552"/>
                  </a:cubicBezTo>
                  <a:cubicBezTo>
                    <a:pt x="614" y="490"/>
                    <a:pt x="648" y="403"/>
                    <a:pt x="648" y="326"/>
                  </a:cubicBezTo>
                  <a:cubicBezTo>
                    <a:pt x="652" y="240"/>
                    <a:pt x="619" y="153"/>
                    <a:pt x="566" y="100"/>
                  </a:cubicBezTo>
                  <a:cubicBezTo>
                    <a:pt x="500" y="32"/>
                    <a:pt x="40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01" name="Google Shape;501;p3"/>
            <p:cNvSpPr/>
            <p:nvPr/>
          </p:nvSpPr>
          <p:spPr>
            <a:xfrm>
              <a:off x="-4061650" y="3976450"/>
              <a:ext cx="16225" cy="16200"/>
            </a:xfrm>
            <a:custGeom>
              <a:avLst/>
              <a:gdLst/>
              <a:ahLst/>
              <a:cxnLst/>
              <a:rect l="l" t="t" r="r" b="b"/>
              <a:pathLst>
                <a:path w="649" h="648" extrusionOk="0">
                  <a:moveTo>
                    <a:pt x="320" y="1"/>
                  </a:moveTo>
                  <a:cubicBezTo>
                    <a:pt x="235" y="1"/>
                    <a:pt x="153" y="29"/>
                    <a:pt x="111" y="81"/>
                  </a:cubicBezTo>
                  <a:cubicBezTo>
                    <a:pt x="44" y="148"/>
                    <a:pt x="0" y="221"/>
                    <a:pt x="0" y="316"/>
                  </a:cubicBezTo>
                  <a:cubicBezTo>
                    <a:pt x="0" y="402"/>
                    <a:pt x="38" y="480"/>
                    <a:pt x="91" y="546"/>
                  </a:cubicBezTo>
                  <a:cubicBezTo>
                    <a:pt x="144" y="599"/>
                    <a:pt x="231" y="642"/>
                    <a:pt x="317" y="648"/>
                  </a:cubicBezTo>
                  <a:cubicBezTo>
                    <a:pt x="403" y="648"/>
                    <a:pt x="481" y="613"/>
                    <a:pt x="557" y="551"/>
                  </a:cubicBezTo>
                  <a:cubicBezTo>
                    <a:pt x="609" y="489"/>
                    <a:pt x="643" y="402"/>
                    <a:pt x="649" y="325"/>
                  </a:cubicBezTo>
                  <a:cubicBezTo>
                    <a:pt x="649" y="239"/>
                    <a:pt x="620" y="153"/>
                    <a:pt x="562" y="101"/>
                  </a:cubicBezTo>
                  <a:cubicBezTo>
                    <a:pt x="503" y="32"/>
                    <a:pt x="409"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02" name="Google Shape;502;p3"/>
            <p:cNvSpPr/>
            <p:nvPr/>
          </p:nvSpPr>
          <p:spPr>
            <a:xfrm>
              <a:off x="-4029875" y="4009400"/>
              <a:ext cx="16225" cy="15975"/>
            </a:xfrm>
            <a:custGeom>
              <a:avLst/>
              <a:gdLst/>
              <a:ahLst/>
              <a:cxnLst/>
              <a:rect l="l" t="t" r="r" b="b"/>
              <a:pathLst>
                <a:path w="649" h="639" extrusionOk="0">
                  <a:moveTo>
                    <a:pt x="337" y="0"/>
                  </a:moveTo>
                  <a:cubicBezTo>
                    <a:pt x="254" y="0"/>
                    <a:pt x="169" y="29"/>
                    <a:pt x="102" y="87"/>
                  </a:cubicBezTo>
                  <a:cubicBezTo>
                    <a:pt x="49" y="140"/>
                    <a:pt x="5" y="227"/>
                    <a:pt x="1" y="313"/>
                  </a:cubicBezTo>
                  <a:cubicBezTo>
                    <a:pt x="1" y="399"/>
                    <a:pt x="44" y="486"/>
                    <a:pt x="97" y="539"/>
                  </a:cubicBezTo>
                  <a:cubicBezTo>
                    <a:pt x="149" y="606"/>
                    <a:pt x="235" y="639"/>
                    <a:pt x="332" y="639"/>
                  </a:cubicBezTo>
                  <a:cubicBezTo>
                    <a:pt x="419" y="639"/>
                    <a:pt x="495" y="610"/>
                    <a:pt x="558" y="543"/>
                  </a:cubicBezTo>
                  <a:cubicBezTo>
                    <a:pt x="615" y="481"/>
                    <a:pt x="649" y="409"/>
                    <a:pt x="649" y="322"/>
                  </a:cubicBezTo>
                  <a:cubicBezTo>
                    <a:pt x="649" y="236"/>
                    <a:pt x="620" y="159"/>
                    <a:pt x="558" y="83"/>
                  </a:cubicBezTo>
                  <a:cubicBezTo>
                    <a:pt x="498" y="28"/>
                    <a:pt x="41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03" name="Google Shape;503;p3"/>
            <p:cNvSpPr/>
            <p:nvPr/>
          </p:nvSpPr>
          <p:spPr>
            <a:xfrm>
              <a:off x="-4537975" y="3322125"/>
              <a:ext cx="16250" cy="16100"/>
            </a:xfrm>
            <a:custGeom>
              <a:avLst/>
              <a:gdLst/>
              <a:ahLst/>
              <a:cxnLst/>
              <a:rect l="l" t="t" r="r" b="b"/>
              <a:pathLst>
                <a:path w="650" h="644" extrusionOk="0">
                  <a:moveTo>
                    <a:pt x="323" y="1"/>
                  </a:moveTo>
                  <a:cubicBezTo>
                    <a:pt x="240" y="1"/>
                    <a:pt x="157" y="30"/>
                    <a:pt x="102" y="82"/>
                  </a:cubicBezTo>
                  <a:cubicBezTo>
                    <a:pt x="34" y="144"/>
                    <a:pt x="1" y="231"/>
                    <a:pt x="1" y="317"/>
                  </a:cubicBezTo>
                  <a:cubicBezTo>
                    <a:pt x="1" y="394"/>
                    <a:pt x="30" y="480"/>
                    <a:pt x="98" y="543"/>
                  </a:cubicBezTo>
                  <a:cubicBezTo>
                    <a:pt x="160" y="609"/>
                    <a:pt x="231" y="643"/>
                    <a:pt x="318" y="643"/>
                  </a:cubicBezTo>
                  <a:cubicBezTo>
                    <a:pt x="322" y="643"/>
                    <a:pt x="326" y="643"/>
                    <a:pt x="330" y="643"/>
                  </a:cubicBezTo>
                  <a:cubicBezTo>
                    <a:pt x="413" y="643"/>
                    <a:pt x="497" y="602"/>
                    <a:pt x="548" y="552"/>
                  </a:cubicBezTo>
                  <a:cubicBezTo>
                    <a:pt x="616" y="490"/>
                    <a:pt x="645" y="413"/>
                    <a:pt x="649" y="326"/>
                  </a:cubicBezTo>
                  <a:cubicBezTo>
                    <a:pt x="649" y="231"/>
                    <a:pt x="620" y="153"/>
                    <a:pt x="552" y="96"/>
                  </a:cubicBezTo>
                  <a:cubicBezTo>
                    <a:pt x="494" y="31"/>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04" name="Google Shape;504;p3"/>
            <p:cNvSpPr/>
            <p:nvPr/>
          </p:nvSpPr>
          <p:spPr>
            <a:xfrm>
              <a:off x="-4506175" y="3354975"/>
              <a:ext cx="16225" cy="16100"/>
            </a:xfrm>
            <a:custGeom>
              <a:avLst/>
              <a:gdLst/>
              <a:ahLst/>
              <a:cxnLst/>
              <a:rect l="l" t="t" r="r" b="b"/>
              <a:pathLst>
                <a:path w="649" h="644" extrusionOk="0">
                  <a:moveTo>
                    <a:pt x="338" y="1"/>
                  </a:moveTo>
                  <a:cubicBezTo>
                    <a:pt x="252" y="1"/>
                    <a:pt x="164" y="32"/>
                    <a:pt x="101" y="92"/>
                  </a:cubicBezTo>
                  <a:cubicBezTo>
                    <a:pt x="39" y="139"/>
                    <a:pt x="6" y="226"/>
                    <a:pt x="6" y="312"/>
                  </a:cubicBezTo>
                  <a:cubicBezTo>
                    <a:pt x="0" y="399"/>
                    <a:pt x="35" y="476"/>
                    <a:pt x="97" y="542"/>
                  </a:cubicBezTo>
                  <a:cubicBezTo>
                    <a:pt x="150" y="606"/>
                    <a:pt x="236" y="644"/>
                    <a:pt x="323" y="644"/>
                  </a:cubicBezTo>
                  <a:cubicBezTo>
                    <a:pt x="418" y="644"/>
                    <a:pt x="495" y="615"/>
                    <a:pt x="562" y="548"/>
                  </a:cubicBezTo>
                  <a:cubicBezTo>
                    <a:pt x="615" y="485"/>
                    <a:pt x="648" y="409"/>
                    <a:pt x="648" y="323"/>
                  </a:cubicBezTo>
                  <a:cubicBezTo>
                    <a:pt x="648" y="236"/>
                    <a:pt x="620" y="150"/>
                    <a:pt x="567" y="97"/>
                  </a:cubicBezTo>
                  <a:cubicBezTo>
                    <a:pt x="509" y="32"/>
                    <a:pt x="4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05" name="Google Shape;505;p3"/>
            <p:cNvSpPr/>
            <p:nvPr/>
          </p:nvSpPr>
          <p:spPr>
            <a:xfrm>
              <a:off x="-4474250" y="3387725"/>
              <a:ext cx="16200" cy="16100"/>
            </a:xfrm>
            <a:custGeom>
              <a:avLst/>
              <a:gdLst/>
              <a:ahLst/>
              <a:cxnLst/>
              <a:rect l="l" t="t" r="r" b="b"/>
              <a:pathLst>
                <a:path w="648" h="644" extrusionOk="0">
                  <a:moveTo>
                    <a:pt x="329" y="0"/>
                  </a:moveTo>
                  <a:cubicBezTo>
                    <a:pt x="250" y="0"/>
                    <a:pt x="170" y="29"/>
                    <a:pt x="100" y="91"/>
                  </a:cubicBezTo>
                  <a:cubicBezTo>
                    <a:pt x="33" y="154"/>
                    <a:pt x="0" y="231"/>
                    <a:pt x="0" y="317"/>
                  </a:cubicBezTo>
                  <a:cubicBezTo>
                    <a:pt x="0" y="404"/>
                    <a:pt x="29" y="490"/>
                    <a:pt x="96" y="543"/>
                  </a:cubicBezTo>
                  <a:cubicBezTo>
                    <a:pt x="158" y="610"/>
                    <a:pt x="244" y="643"/>
                    <a:pt x="331" y="643"/>
                  </a:cubicBezTo>
                  <a:cubicBezTo>
                    <a:pt x="417" y="643"/>
                    <a:pt x="489" y="614"/>
                    <a:pt x="547" y="562"/>
                  </a:cubicBezTo>
                  <a:cubicBezTo>
                    <a:pt x="609" y="494"/>
                    <a:pt x="643" y="413"/>
                    <a:pt x="647" y="326"/>
                  </a:cubicBezTo>
                  <a:cubicBezTo>
                    <a:pt x="647" y="240"/>
                    <a:pt x="614" y="154"/>
                    <a:pt x="561" y="96"/>
                  </a:cubicBezTo>
                  <a:cubicBezTo>
                    <a:pt x="496" y="34"/>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06" name="Google Shape;506;p3"/>
            <p:cNvSpPr/>
            <p:nvPr/>
          </p:nvSpPr>
          <p:spPr>
            <a:xfrm>
              <a:off x="-4442475" y="3420525"/>
              <a:ext cx="16575" cy="16050"/>
            </a:xfrm>
            <a:custGeom>
              <a:avLst/>
              <a:gdLst/>
              <a:ahLst/>
              <a:cxnLst/>
              <a:rect l="l" t="t" r="r" b="b"/>
              <a:pathLst>
                <a:path w="663" h="642" extrusionOk="0">
                  <a:moveTo>
                    <a:pt x="338" y="1"/>
                  </a:moveTo>
                  <a:cubicBezTo>
                    <a:pt x="253" y="1"/>
                    <a:pt x="169" y="32"/>
                    <a:pt x="115" y="90"/>
                  </a:cubicBezTo>
                  <a:cubicBezTo>
                    <a:pt x="49" y="143"/>
                    <a:pt x="5" y="229"/>
                    <a:pt x="0" y="316"/>
                  </a:cubicBezTo>
                  <a:cubicBezTo>
                    <a:pt x="0" y="402"/>
                    <a:pt x="43" y="478"/>
                    <a:pt x="106" y="555"/>
                  </a:cubicBezTo>
                  <a:cubicBezTo>
                    <a:pt x="158" y="608"/>
                    <a:pt x="244" y="641"/>
                    <a:pt x="331" y="641"/>
                  </a:cubicBezTo>
                  <a:cubicBezTo>
                    <a:pt x="336" y="642"/>
                    <a:pt x="340" y="642"/>
                    <a:pt x="345" y="642"/>
                  </a:cubicBezTo>
                  <a:cubicBezTo>
                    <a:pt x="418" y="642"/>
                    <a:pt x="498" y="609"/>
                    <a:pt x="561" y="550"/>
                  </a:cubicBezTo>
                  <a:cubicBezTo>
                    <a:pt x="624" y="488"/>
                    <a:pt x="658" y="411"/>
                    <a:pt x="658" y="325"/>
                  </a:cubicBezTo>
                  <a:cubicBezTo>
                    <a:pt x="662" y="238"/>
                    <a:pt x="619" y="152"/>
                    <a:pt x="567" y="99"/>
                  </a:cubicBezTo>
                  <a:cubicBezTo>
                    <a:pt x="509" y="32"/>
                    <a:pt x="423"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07" name="Google Shape;507;p3"/>
            <p:cNvSpPr/>
            <p:nvPr/>
          </p:nvSpPr>
          <p:spPr>
            <a:xfrm>
              <a:off x="-4410325" y="3453425"/>
              <a:ext cx="16200" cy="16025"/>
            </a:xfrm>
            <a:custGeom>
              <a:avLst/>
              <a:gdLst/>
              <a:ahLst/>
              <a:cxnLst/>
              <a:rect l="l" t="t" r="r" b="b"/>
              <a:pathLst>
                <a:path w="648" h="641" extrusionOk="0">
                  <a:moveTo>
                    <a:pt x="318" y="1"/>
                  </a:moveTo>
                  <a:cubicBezTo>
                    <a:pt x="236" y="1"/>
                    <a:pt x="153" y="28"/>
                    <a:pt x="92" y="83"/>
                  </a:cubicBezTo>
                  <a:cubicBezTo>
                    <a:pt x="34" y="151"/>
                    <a:pt x="1" y="237"/>
                    <a:pt x="1" y="309"/>
                  </a:cubicBezTo>
                  <a:cubicBezTo>
                    <a:pt x="1" y="395"/>
                    <a:pt x="29" y="472"/>
                    <a:pt x="96" y="548"/>
                  </a:cubicBezTo>
                  <a:cubicBezTo>
                    <a:pt x="149" y="606"/>
                    <a:pt x="235" y="635"/>
                    <a:pt x="322" y="640"/>
                  </a:cubicBezTo>
                  <a:cubicBezTo>
                    <a:pt x="408" y="640"/>
                    <a:pt x="495" y="612"/>
                    <a:pt x="548" y="544"/>
                  </a:cubicBezTo>
                  <a:cubicBezTo>
                    <a:pt x="614" y="491"/>
                    <a:pt x="648" y="404"/>
                    <a:pt x="648" y="318"/>
                  </a:cubicBezTo>
                  <a:cubicBezTo>
                    <a:pt x="648" y="232"/>
                    <a:pt x="619" y="145"/>
                    <a:pt x="552" y="103"/>
                  </a:cubicBezTo>
                  <a:cubicBezTo>
                    <a:pt x="497" y="34"/>
                    <a:pt x="408"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08" name="Google Shape;508;p3"/>
            <p:cNvSpPr/>
            <p:nvPr/>
          </p:nvSpPr>
          <p:spPr>
            <a:xfrm>
              <a:off x="-4378550" y="3486100"/>
              <a:ext cx="16325" cy="16300"/>
            </a:xfrm>
            <a:custGeom>
              <a:avLst/>
              <a:gdLst/>
              <a:ahLst/>
              <a:cxnLst/>
              <a:rect l="l" t="t" r="r" b="b"/>
              <a:pathLst>
                <a:path w="653" h="652" extrusionOk="0">
                  <a:moveTo>
                    <a:pt x="328" y="1"/>
                  </a:moveTo>
                  <a:cubicBezTo>
                    <a:pt x="247" y="1"/>
                    <a:pt x="162" y="32"/>
                    <a:pt x="92" y="100"/>
                  </a:cubicBezTo>
                  <a:cubicBezTo>
                    <a:pt x="39" y="163"/>
                    <a:pt x="5" y="240"/>
                    <a:pt x="1" y="326"/>
                  </a:cubicBezTo>
                  <a:cubicBezTo>
                    <a:pt x="1" y="412"/>
                    <a:pt x="34" y="490"/>
                    <a:pt x="96" y="552"/>
                  </a:cubicBezTo>
                  <a:cubicBezTo>
                    <a:pt x="149" y="609"/>
                    <a:pt x="236" y="652"/>
                    <a:pt x="322" y="652"/>
                  </a:cubicBezTo>
                  <a:cubicBezTo>
                    <a:pt x="408" y="652"/>
                    <a:pt x="495" y="614"/>
                    <a:pt x="548" y="561"/>
                  </a:cubicBezTo>
                  <a:cubicBezTo>
                    <a:pt x="615" y="494"/>
                    <a:pt x="648" y="422"/>
                    <a:pt x="648" y="335"/>
                  </a:cubicBezTo>
                  <a:cubicBezTo>
                    <a:pt x="653" y="249"/>
                    <a:pt x="619" y="163"/>
                    <a:pt x="557" y="96"/>
                  </a:cubicBezTo>
                  <a:cubicBezTo>
                    <a:pt x="496" y="35"/>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09" name="Google Shape;509;p3"/>
            <p:cNvSpPr/>
            <p:nvPr/>
          </p:nvSpPr>
          <p:spPr>
            <a:xfrm>
              <a:off x="-4346650" y="3519025"/>
              <a:ext cx="16225" cy="16150"/>
            </a:xfrm>
            <a:custGeom>
              <a:avLst/>
              <a:gdLst/>
              <a:ahLst/>
              <a:cxnLst/>
              <a:rect l="l" t="t" r="r" b="b"/>
              <a:pathLst>
                <a:path w="649" h="646" extrusionOk="0">
                  <a:moveTo>
                    <a:pt x="330" y="1"/>
                  </a:moveTo>
                  <a:cubicBezTo>
                    <a:pt x="245" y="1"/>
                    <a:pt x="161" y="32"/>
                    <a:pt x="102" y="94"/>
                  </a:cubicBezTo>
                  <a:cubicBezTo>
                    <a:pt x="34" y="147"/>
                    <a:pt x="1" y="233"/>
                    <a:pt x="1" y="319"/>
                  </a:cubicBezTo>
                  <a:cubicBezTo>
                    <a:pt x="1" y="395"/>
                    <a:pt x="29" y="482"/>
                    <a:pt x="92" y="550"/>
                  </a:cubicBezTo>
                  <a:cubicBezTo>
                    <a:pt x="160" y="612"/>
                    <a:pt x="246" y="645"/>
                    <a:pt x="317" y="645"/>
                  </a:cubicBezTo>
                  <a:cubicBezTo>
                    <a:pt x="323" y="646"/>
                    <a:pt x="328" y="646"/>
                    <a:pt x="333" y="646"/>
                  </a:cubicBezTo>
                  <a:cubicBezTo>
                    <a:pt x="414" y="646"/>
                    <a:pt x="494" y="613"/>
                    <a:pt x="557" y="554"/>
                  </a:cubicBezTo>
                  <a:cubicBezTo>
                    <a:pt x="614" y="492"/>
                    <a:pt x="649" y="415"/>
                    <a:pt x="649" y="329"/>
                  </a:cubicBezTo>
                  <a:cubicBezTo>
                    <a:pt x="649" y="242"/>
                    <a:pt x="620" y="156"/>
                    <a:pt x="567" y="103"/>
                  </a:cubicBezTo>
                  <a:cubicBezTo>
                    <a:pt x="506" y="34"/>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10" name="Google Shape;510;p3"/>
            <p:cNvSpPr/>
            <p:nvPr/>
          </p:nvSpPr>
          <p:spPr>
            <a:xfrm>
              <a:off x="-4314875" y="3551875"/>
              <a:ext cx="16575" cy="16175"/>
            </a:xfrm>
            <a:custGeom>
              <a:avLst/>
              <a:gdLst/>
              <a:ahLst/>
              <a:cxnLst/>
              <a:rect l="l" t="t" r="r" b="b"/>
              <a:pathLst>
                <a:path w="663" h="647" extrusionOk="0">
                  <a:moveTo>
                    <a:pt x="334" y="1"/>
                  </a:moveTo>
                  <a:cubicBezTo>
                    <a:pt x="252" y="1"/>
                    <a:pt x="170" y="31"/>
                    <a:pt x="102" y="89"/>
                  </a:cubicBezTo>
                  <a:cubicBezTo>
                    <a:pt x="49" y="157"/>
                    <a:pt x="5" y="233"/>
                    <a:pt x="1" y="319"/>
                  </a:cubicBezTo>
                  <a:cubicBezTo>
                    <a:pt x="1" y="401"/>
                    <a:pt x="45" y="492"/>
                    <a:pt x="98" y="545"/>
                  </a:cubicBezTo>
                  <a:cubicBezTo>
                    <a:pt x="149" y="607"/>
                    <a:pt x="236" y="641"/>
                    <a:pt x="333" y="646"/>
                  </a:cubicBezTo>
                  <a:cubicBezTo>
                    <a:pt x="419" y="646"/>
                    <a:pt x="495" y="617"/>
                    <a:pt x="558" y="550"/>
                  </a:cubicBezTo>
                  <a:cubicBezTo>
                    <a:pt x="616" y="487"/>
                    <a:pt x="658" y="410"/>
                    <a:pt x="658" y="330"/>
                  </a:cubicBezTo>
                  <a:cubicBezTo>
                    <a:pt x="663" y="252"/>
                    <a:pt x="630" y="166"/>
                    <a:pt x="558" y="89"/>
                  </a:cubicBezTo>
                  <a:cubicBezTo>
                    <a:pt x="494" y="30"/>
                    <a:pt x="41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11" name="Google Shape;511;p3"/>
            <p:cNvSpPr/>
            <p:nvPr/>
          </p:nvSpPr>
          <p:spPr>
            <a:xfrm>
              <a:off x="-4282700" y="3584825"/>
              <a:ext cx="16200" cy="15950"/>
            </a:xfrm>
            <a:custGeom>
              <a:avLst/>
              <a:gdLst/>
              <a:ahLst/>
              <a:cxnLst/>
              <a:rect l="l" t="t" r="r" b="b"/>
              <a:pathLst>
                <a:path w="648" h="638" extrusionOk="0">
                  <a:moveTo>
                    <a:pt x="327" y="0"/>
                  </a:moveTo>
                  <a:cubicBezTo>
                    <a:pt x="238" y="0"/>
                    <a:pt x="150" y="31"/>
                    <a:pt x="100" y="86"/>
                  </a:cubicBezTo>
                  <a:cubicBezTo>
                    <a:pt x="33" y="139"/>
                    <a:pt x="0" y="225"/>
                    <a:pt x="0" y="312"/>
                  </a:cubicBezTo>
                  <a:cubicBezTo>
                    <a:pt x="0" y="398"/>
                    <a:pt x="29" y="484"/>
                    <a:pt x="82" y="537"/>
                  </a:cubicBezTo>
                  <a:cubicBezTo>
                    <a:pt x="149" y="604"/>
                    <a:pt x="230" y="638"/>
                    <a:pt x="317" y="638"/>
                  </a:cubicBezTo>
                  <a:cubicBezTo>
                    <a:pt x="403" y="638"/>
                    <a:pt x="480" y="609"/>
                    <a:pt x="547" y="547"/>
                  </a:cubicBezTo>
                  <a:cubicBezTo>
                    <a:pt x="614" y="489"/>
                    <a:pt x="643" y="407"/>
                    <a:pt x="647" y="321"/>
                  </a:cubicBezTo>
                  <a:cubicBezTo>
                    <a:pt x="647" y="234"/>
                    <a:pt x="605" y="148"/>
                    <a:pt x="552" y="91"/>
                  </a:cubicBezTo>
                  <a:cubicBezTo>
                    <a:pt x="496" y="28"/>
                    <a:pt x="41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12" name="Google Shape;512;p3"/>
            <p:cNvSpPr/>
            <p:nvPr/>
          </p:nvSpPr>
          <p:spPr>
            <a:xfrm>
              <a:off x="-4250925" y="3617625"/>
              <a:ext cx="16225" cy="15925"/>
            </a:xfrm>
            <a:custGeom>
              <a:avLst/>
              <a:gdLst/>
              <a:ahLst/>
              <a:cxnLst/>
              <a:rect l="l" t="t" r="r" b="b"/>
              <a:pathLst>
                <a:path w="649" h="637" extrusionOk="0">
                  <a:moveTo>
                    <a:pt x="319" y="0"/>
                  </a:moveTo>
                  <a:cubicBezTo>
                    <a:pt x="240" y="0"/>
                    <a:pt x="162" y="28"/>
                    <a:pt x="102" y="83"/>
                  </a:cubicBezTo>
                  <a:cubicBezTo>
                    <a:pt x="38" y="151"/>
                    <a:pt x="5" y="233"/>
                    <a:pt x="5" y="309"/>
                  </a:cubicBezTo>
                  <a:cubicBezTo>
                    <a:pt x="0" y="395"/>
                    <a:pt x="34" y="482"/>
                    <a:pt x="87" y="535"/>
                  </a:cubicBezTo>
                  <a:cubicBezTo>
                    <a:pt x="149" y="601"/>
                    <a:pt x="235" y="636"/>
                    <a:pt x="322" y="636"/>
                  </a:cubicBezTo>
                  <a:cubicBezTo>
                    <a:pt x="327" y="636"/>
                    <a:pt x="332" y="636"/>
                    <a:pt x="338" y="636"/>
                  </a:cubicBezTo>
                  <a:cubicBezTo>
                    <a:pt x="418" y="636"/>
                    <a:pt x="498" y="604"/>
                    <a:pt x="547" y="554"/>
                  </a:cubicBezTo>
                  <a:cubicBezTo>
                    <a:pt x="614" y="492"/>
                    <a:pt x="649" y="406"/>
                    <a:pt x="649" y="319"/>
                  </a:cubicBezTo>
                  <a:cubicBezTo>
                    <a:pt x="649" y="242"/>
                    <a:pt x="620" y="156"/>
                    <a:pt x="556" y="94"/>
                  </a:cubicBezTo>
                  <a:cubicBezTo>
                    <a:pt x="490" y="32"/>
                    <a:pt x="404"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13" name="Google Shape;513;p3"/>
            <p:cNvSpPr/>
            <p:nvPr/>
          </p:nvSpPr>
          <p:spPr>
            <a:xfrm>
              <a:off x="-4219025" y="3650375"/>
              <a:ext cx="16225" cy="16275"/>
            </a:xfrm>
            <a:custGeom>
              <a:avLst/>
              <a:gdLst/>
              <a:ahLst/>
              <a:cxnLst/>
              <a:rect l="l" t="t" r="r" b="b"/>
              <a:pathLst>
                <a:path w="649" h="651" extrusionOk="0">
                  <a:moveTo>
                    <a:pt x="324" y="1"/>
                  </a:moveTo>
                  <a:cubicBezTo>
                    <a:pt x="242" y="1"/>
                    <a:pt x="160" y="29"/>
                    <a:pt x="101" y="88"/>
                  </a:cubicBezTo>
                  <a:cubicBezTo>
                    <a:pt x="35" y="150"/>
                    <a:pt x="0" y="223"/>
                    <a:pt x="0" y="323"/>
                  </a:cubicBezTo>
                  <a:cubicBezTo>
                    <a:pt x="0" y="409"/>
                    <a:pt x="29" y="482"/>
                    <a:pt x="97" y="540"/>
                  </a:cubicBezTo>
                  <a:cubicBezTo>
                    <a:pt x="150" y="602"/>
                    <a:pt x="230" y="650"/>
                    <a:pt x="317" y="650"/>
                  </a:cubicBezTo>
                  <a:cubicBezTo>
                    <a:pt x="403" y="650"/>
                    <a:pt x="490" y="606"/>
                    <a:pt x="557" y="544"/>
                  </a:cubicBezTo>
                  <a:cubicBezTo>
                    <a:pt x="610" y="491"/>
                    <a:pt x="644" y="405"/>
                    <a:pt x="648" y="328"/>
                  </a:cubicBezTo>
                  <a:cubicBezTo>
                    <a:pt x="648" y="247"/>
                    <a:pt x="615" y="155"/>
                    <a:pt x="553" y="93"/>
                  </a:cubicBezTo>
                  <a:cubicBezTo>
                    <a:pt x="494" y="32"/>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14" name="Google Shape;514;p3"/>
            <p:cNvSpPr/>
            <p:nvPr/>
          </p:nvSpPr>
          <p:spPr>
            <a:xfrm>
              <a:off x="-4187225" y="3683300"/>
              <a:ext cx="16200" cy="16075"/>
            </a:xfrm>
            <a:custGeom>
              <a:avLst/>
              <a:gdLst/>
              <a:ahLst/>
              <a:cxnLst/>
              <a:rect l="l" t="t" r="r" b="b"/>
              <a:pathLst>
                <a:path w="648" h="643" extrusionOk="0">
                  <a:moveTo>
                    <a:pt x="329" y="0"/>
                  </a:moveTo>
                  <a:cubicBezTo>
                    <a:pt x="244" y="0"/>
                    <a:pt x="163" y="29"/>
                    <a:pt x="116" y="82"/>
                  </a:cubicBezTo>
                  <a:cubicBezTo>
                    <a:pt x="48" y="144"/>
                    <a:pt x="5" y="230"/>
                    <a:pt x="1" y="316"/>
                  </a:cubicBezTo>
                  <a:cubicBezTo>
                    <a:pt x="1" y="403"/>
                    <a:pt x="43" y="489"/>
                    <a:pt x="96" y="542"/>
                  </a:cubicBezTo>
                  <a:cubicBezTo>
                    <a:pt x="149" y="609"/>
                    <a:pt x="235" y="642"/>
                    <a:pt x="322" y="642"/>
                  </a:cubicBezTo>
                  <a:cubicBezTo>
                    <a:pt x="417" y="642"/>
                    <a:pt x="495" y="604"/>
                    <a:pt x="548" y="551"/>
                  </a:cubicBezTo>
                  <a:cubicBezTo>
                    <a:pt x="614" y="498"/>
                    <a:pt x="648" y="412"/>
                    <a:pt x="648" y="326"/>
                  </a:cubicBezTo>
                  <a:cubicBezTo>
                    <a:pt x="648" y="239"/>
                    <a:pt x="619" y="153"/>
                    <a:pt x="566" y="95"/>
                  </a:cubicBezTo>
                  <a:cubicBezTo>
                    <a:pt x="505" y="30"/>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15" name="Google Shape;515;p3"/>
            <p:cNvSpPr/>
            <p:nvPr/>
          </p:nvSpPr>
          <p:spPr>
            <a:xfrm>
              <a:off x="-4155100" y="3716150"/>
              <a:ext cx="16225" cy="16100"/>
            </a:xfrm>
            <a:custGeom>
              <a:avLst/>
              <a:gdLst/>
              <a:ahLst/>
              <a:cxnLst/>
              <a:rect l="l" t="t" r="r" b="b"/>
              <a:pathLst>
                <a:path w="649" h="644" extrusionOk="0">
                  <a:moveTo>
                    <a:pt x="321" y="0"/>
                  </a:moveTo>
                  <a:cubicBezTo>
                    <a:pt x="236" y="0"/>
                    <a:pt x="152" y="29"/>
                    <a:pt x="102" y="77"/>
                  </a:cubicBezTo>
                  <a:cubicBezTo>
                    <a:pt x="34" y="139"/>
                    <a:pt x="1" y="225"/>
                    <a:pt x="1" y="312"/>
                  </a:cubicBezTo>
                  <a:cubicBezTo>
                    <a:pt x="1" y="398"/>
                    <a:pt x="29" y="484"/>
                    <a:pt x="82" y="542"/>
                  </a:cubicBezTo>
                  <a:cubicBezTo>
                    <a:pt x="149" y="604"/>
                    <a:pt x="236" y="639"/>
                    <a:pt x="322" y="643"/>
                  </a:cubicBezTo>
                  <a:cubicBezTo>
                    <a:pt x="394" y="643"/>
                    <a:pt x="481" y="610"/>
                    <a:pt x="548" y="547"/>
                  </a:cubicBezTo>
                  <a:cubicBezTo>
                    <a:pt x="616" y="484"/>
                    <a:pt x="649" y="408"/>
                    <a:pt x="649" y="322"/>
                  </a:cubicBezTo>
                  <a:cubicBezTo>
                    <a:pt x="649" y="236"/>
                    <a:pt x="620" y="159"/>
                    <a:pt x="552" y="96"/>
                  </a:cubicBezTo>
                  <a:cubicBezTo>
                    <a:pt x="495" y="29"/>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16" name="Google Shape;516;p3"/>
            <p:cNvSpPr/>
            <p:nvPr/>
          </p:nvSpPr>
          <p:spPr>
            <a:xfrm>
              <a:off x="-4123325" y="3748975"/>
              <a:ext cx="16350" cy="16000"/>
            </a:xfrm>
            <a:custGeom>
              <a:avLst/>
              <a:gdLst/>
              <a:ahLst/>
              <a:cxnLst/>
              <a:rect l="l" t="t" r="r" b="b"/>
              <a:pathLst>
                <a:path w="654" h="640" extrusionOk="0">
                  <a:moveTo>
                    <a:pt x="318" y="0"/>
                  </a:moveTo>
                  <a:cubicBezTo>
                    <a:pt x="236" y="0"/>
                    <a:pt x="156" y="29"/>
                    <a:pt x="102" y="88"/>
                  </a:cubicBezTo>
                  <a:cubicBezTo>
                    <a:pt x="40" y="150"/>
                    <a:pt x="7" y="223"/>
                    <a:pt x="1" y="309"/>
                  </a:cubicBezTo>
                  <a:cubicBezTo>
                    <a:pt x="1" y="395"/>
                    <a:pt x="35" y="482"/>
                    <a:pt x="87" y="539"/>
                  </a:cubicBezTo>
                  <a:cubicBezTo>
                    <a:pt x="151" y="606"/>
                    <a:pt x="227" y="640"/>
                    <a:pt x="323" y="640"/>
                  </a:cubicBezTo>
                  <a:cubicBezTo>
                    <a:pt x="410" y="640"/>
                    <a:pt x="496" y="611"/>
                    <a:pt x="548" y="558"/>
                  </a:cubicBezTo>
                  <a:cubicBezTo>
                    <a:pt x="616" y="491"/>
                    <a:pt x="649" y="405"/>
                    <a:pt x="649" y="318"/>
                  </a:cubicBezTo>
                  <a:cubicBezTo>
                    <a:pt x="654" y="232"/>
                    <a:pt x="620" y="161"/>
                    <a:pt x="558" y="93"/>
                  </a:cubicBezTo>
                  <a:cubicBezTo>
                    <a:pt x="492" y="32"/>
                    <a:pt x="403"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17" name="Google Shape;517;p3"/>
            <p:cNvSpPr/>
            <p:nvPr/>
          </p:nvSpPr>
          <p:spPr>
            <a:xfrm>
              <a:off x="-4091400" y="3781775"/>
              <a:ext cx="16200" cy="15950"/>
            </a:xfrm>
            <a:custGeom>
              <a:avLst/>
              <a:gdLst/>
              <a:ahLst/>
              <a:cxnLst/>
              <a:rect l="l" t="t" r="r" b="b"/>
              <a:pathLst>
                <a:path w="648" h="638" extrusionOk="0">
                  <a:moveTo>
                    <a:pt x="317" y="1"/>
                  </a:moveTo>
                  <a:cubicBezTo>
                    <a:pt x="235" y="1"/>
                    <a:pt x="156" y="29"/>
                    <a:pt x="101" y="86"/>
                  </a:cubicBezTo>
                  <a:cubicBezTo>
                    <a:pt x="34" y="149"/>
                    <a:pt x="1" y="235"/>
                    <a:pt x="1" y="311"/>
                  </a:cubicBezTo>
                  <a:cubicBezTo>
                    <a:pt x="1" y="408"/>
                    <a:pt x="30" y="494"/>
                    <a:pt x="83" y="537"/>
                  </a:cubicBezTo>
                  <a:cubicBezTo>
                    <a:pt x="145" y="605"/>
                    <a:pt x="221" y="638"/>
                    <a:pt x="318" y="638"/>
                  </a:cubicBezTo>
                  <a:cubicBezTo>
                    <a:pt x="404" y="638"/>
                    <a:pt x="490" y="609"/>
                    <a:pt x="548" y="556"/>
                  </a:cubicBezTo>
                  <a:cubicBezTo>
                    <a:pt x="610" y="503"/>
                    <a:pt x="643" y="417"/>
                    <a:pt x="648" y="321"/>
                  </a:cubicBezTo>
                  <a:cubicBezTo>
                    <a:pt x="648" y="235"/>
                    <a:pt x="615" y="158"/>
                    <a:pt x="552" y="91"/>
                  </a:cubicBezTo>
                  <a:cubicBezTo>
                    <a:pt x="487" y="31"/>
                    <a:pt x="40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18" name="Google Shape;518;p3"/>
            <p:cNvSpPr/>
            <p:nvPr/>
          </p:nvSpPr>
          <p:spPr>
            <a:xfrm>
              <a:off x="-4059600" y="3814650"/>
              <a:ext cx="16200" cy="16200"/>
            </a:xfrm>
            <a:custGeom>
              <a:avLst/>
              <a:gdLst/>
              <a:ahLst/>
              <a:cxnLst/>
              <a:rect l="l" t="t" r="r" b="b"/>
              <a:pathLst>
                <a:path w="648" h="648" extrusionOk="0">
                  <a:moveTo>
                    <a:pt x="326" y="0"/>
                  </a:moveTo>
                  <a:cubicBezTo>
                    <a:pt x="240" y="0"/>
                    <a:pt x="154" y="29"/>
                    <a:pt x="100" y="81"/>
                  </a:cubicBezTo>
                  <a:cubicBezTo>
                    <a:pt x="38" y="143"/>
                    <a:pt x="5" y="229"/>
                    <a:pt x="0" y="316"/>
                  </a:cubicBezTo>
                  <a:cubicBezTo>
                    <a:pt x="0" y="402"/>
                    <a:pt x="33" y="479"/>
                    <a:pt x="96" y="546"/>
                  </a:cubicBezTo>
                  <a:cubicBezTo>
                    <a:pt x="158" y="608"/>
                    <a:pt x="235" y="643"/>
                    <a:pt x="321" y="647"/>
                  </a:cubicBezTo>
                  <a:cubicBezTo>
                    <a:pt x="408" y="647"/>
                    <a:pt x="485" y="614"/>
                    <a:pt x="547" y="550"/>
                  </a:cubicBezTo>
                  <a:cubicBezTo>
                    <a:pt x="614" y="488"/>
                    <a:pt x="647" y="412"/>
                    <a:pt x="647" y="326"/>
                  </a:cubicBezTo>
                  <a:cubicBezTo>
                    <a:pt x="647" y="229"/>
                    <a:pt x="618" y="143"/>
                    <a:pt x="567" y="100"/>
                  </a:cubicBezTo>
                  <a:cubicBezTo>
                    <a:pt x="508" y="31"/>
                    <a:pt x="416"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19" name="Google Shape;519;p3"/>
            <p:cNvSpPr/>
            <p:nvPr/>
          </p:nvSpPr>
          <p:spPr>
            <a:xfrm>
              <a:off x="-4027725" y="3847450"/>
              <a:ext cx="16250" cy="16125"/>
            </a:xfrm>
            <a:custGeom>
              <a:avLst/>
              <a:gdLst/>
              <a:ahLst/>
              <a:cxnLst/>
              <a:rect l="l" t="t" r="r" b="b"/>
              <a:pathLst>
                <a:path w="650" h="645" extrusionOk="0">
                  <a:moveTo>
                    <a:pt x="325" y="1"/>
                  </a:moveTo>
                  <a:cubicBezTo>
                    <a:pt x="240" y="1"/>
                    <a:pt x="158" y="29"/>
                    <a:pt x="111" y="84"/>
                  </a:cubicBezTo>
                  <a:cubicBezTo>
                    <a:pt x="45" y="146"/>
                    <a:pt x="1" y="232"/>
                    <a:pt x="1" y="319"/>
                  </a:cubicBezTo>
                  <a:cubicBezTo>
                    <a:pt x="1" y="400"/>
                    <a:pt x="30" y="476"/>
                    <a:pt x="92" y="544"/>
                  </a:cubicBezTo>
                  <a:cubicBezTo>
                    <a:pt x="160" y="611"/>
                    <a:pt x="231" y="644"/>
                    <a:pt x="318" y="644"/>
                  </a:cubicBezTo>
                  <a:cubicBezTo>
                    <a:pt x="404" y="644"/>
                    <a:pt x="490" y="616"/>
                    <a:pt x="548" y="549"/>
                  </a:cubicBezTo>
                  <a:cubicBezTo>
                    <a:pt x="610" y="487"/>
                    <a:pt x="645" y="410"/>
                    <a:pt x="649" y="323"/>
                  </a:cubicBezTo>
                  <a:cubicBezTo>
                    <a:pt x="649" y="241"/>
                    <a:pt x="616" y="155"/>
                    <a:pt x="563" y="97"/>
                  </a:cubicBezTo>
                  <a:cubicBezTo>
                    <a:pt x="504" y="32"/>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20" name="Google Shape;520;p3"/>
            <p:cNvSpPr/>
            <p:nvPr/>
          </p:nvSpPr>
          <p:spPr>
            <a:xfrm>
              <a:off x="-3995675" y="3880375"/>
              <a:ext cx="16200" cy="15950"/>
            </a:xfrm>
            <a:custGeom>
              <a:avLst/>
              <a:gdLst/>
              <a:ahLst/>
              <a:cxnLst/>
              <a:rect l="l" t="t" r="r" b="b"/>
              <a:pathLst>
                <a:path w="648" h="638" extrusionOk="0">
                  <a:moveTo>
                    <a:pt x="322" y="0"/>
                  </a:moveTo>
                  <a:cubicBezTo>
                    <a:pt x="238" y="0"/>
                    <a:pt x="155" y="29"/>
                    <a:pt x="92" y="86"/>
                  </a:cubicBezTo>
                  <a:cubicBezTo>
                    <a:pt x="39" y="138"/>
                    <a:pt x="5" y="224"/>
                    <a:pt x="5" y="311"/>
                  </a:cubicBezTo>
                  <a:cubicBezTo>
                    <a:pt x="1" y="397"/>
                    <a:pt x="34" y="484"/>
                    <a:pt x="87" y="537"/>
                  </a:cubicBezTo>
                  <a:cubicBezTo>
                    <a:pt x="149" y="604"/>
                    <a:pt x="226" y="638"/>
                    <a:pt x="322" y="638"/>
                  </a:cubicBezTo>
                  <a:cubicBezTo>
                    <a:pt x="408" y="638"/>
                    <a:pt x="485" y="609"/>
                    <a:pt x="547" y="547"/>
                  </a:cubicBezTo>
                  <a:cubicBezTo>
                    <a:pt x="614" y="484"/>
                    <a:pt x="648" y="408"/>
                    <a:pt x="648" y="321"/>
                  </a:cubicBezTo>
                  <a:cubicBezTo>
                    <a:pt x="648" y="235"/>
                    <a:pt x="619" y="158"/>
                    <a:pt x="557" y="91"/>
                  </a:cubicBezTo>
                  <a:cubicBezTo>
                    <a:pt x="492" y="30"/>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21" name="Google Shape;521;p3"/>
            <p:cNvSpPr/>
            <p:nvPr/>
          </p:nvSpPr>
          <p:spPr>
            <a:xfrm>
              <a:off x="-3963775" y="3913275"/>
              <a:ext cx="16225" cy="15800"/>
            </a:xfrm>
            <a:custGeom>
              <a:avLst/>
              <a:gdLst/>
              <a:ahLst/>
              <a:cxnLst/>
              <a:rect l="l" t="t" r="r" b="b"/>
              <a:pathLst>
                <a:path w="649" h="632" extrusionOk="0">
                  <a:moveTo>
                    <a:pt x="317" y="1"/>
                  </a:moveTo>
                  <a:cubicBezTo>
                    <a:pt x="235" y="1"/>
                    <a:pt x="155" y="28"/>
                    <a:pt x="102" y="80"/>
                  </a:cubicBezTo>
                  <a:cubicBezTo>
                    <a:pt x="34" y="132"/>
                    <a:pt x="0" y="219"/>
                    <a:pt x="0" y="305"/>
                  </a:cubicBezTo>
                  <a:cubicBezTo>
                    <a:pt x="0" y="401"/>
                    <a:pt x="29" y="478"/>
                    <a:pt x="82" y="536"/>
                  </a:cubicBezTo>
                  <a:cubicBezTo>
                    <a:pt x="149" y="598"/>
                    <a:pt x="221" y="631"/>
                    <a:pt x="317" y="631"/>
                  </a:cubicBezTo>
                  <a:cubicBezTo>
                    <a:pt x="322" y="631"/>
                    <a:pt x="328" y="632"/>
                    <a:pt x="333" y="632"/>
                  </a:cubicBezTo>
                  <a:cubicBezTo>
                    <a:pt x="414" y="632"/>
                    <a:pt x="493" y="599"/>
                    <a:pt x="547" y="549"/>
                  </a:cubicBezTo>
                  <a:cubicBezTo>
                    <a:pt x="610" y="487"/>
                    <a:pt x="643" y="401"/>
                    <a:pt x="649" y="314"/>
                  </a:cubicBezTo>
                  <a:cubicBezTo>
                    <a:pt x="649" y="228"/>
                    <a:pt x="605" y="142"/>
                    <a:pt x="552" y="99"/>
                  </a:cubicBezTo>
                  <a:cubicBezTo>
                    <a:pt x="493" y="32"/>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22" name="Google Shape;522;p3"/>
            <p:cNvSpPr/>
            <p:nvPr/>
          </p:nvSpPr>
          <p:spPr>
            <a:xfrm>
              <a:off x="-3932000" y="3946025"/>
              <a:ext cx="16225" cy="15925"/>
            </a:xfrm>
            <a:custGeom>
              <a:avLst/>
              <a:gdLst/>
              <a:ahLst/>
              <a:cxnLst/>
              <a:rect l="l" t="t" r="r" b="b"/>
              <a:pathLst>
                <a:path w="649" h="637" extrusionOk="0">
                  <a:moveTo>
                    <a:pt x="322" y="0"/>
                  </a:moveTo>
                  <a:cubicBezTo>
                    <a:pt x="239" y="0"/>
                    <a:pt x="157" y="29"/>
                    <a:pt x="102" y="85"/>
                  </a:cubicBezTo>
                  <a:cubicBezTo>
                    <a:pt x="40" y="147"/>
                    <a:pt x="5" y="224"/>
                    <a:pt x="1" y="310"/>
                  </a:cubicBezTo>
                  <a:cubicBezTo>
                    <a:pt x="1" y="406"/>
                    <a:pt x="34" y="492"/>
                    <a:pt x="97" y="535"/>
                  </a:cubicBezTo>
                  <a:cubicBezTo>
                    <a:pt x="149" y="603"/>
                    <a:pt x="236" y="636"/>
                    <a:pt x="322" y="636"/>
                  </a:cubicBezTo>
                  <a:cubicBezTo>
                    <a:pt x="408" y="636"/>
                    <a:pt x="495" y="607"/>
                    <a:pt x="558" y="554"/>
                  </a:cubicBezTo>
                  <a:cubicBezTo>
                    <a:pt x="616" y="488"/>
                    <a:pt x="649" y="401"/>
                    <a:pt x="649" y="319"/>
                  </a:cubicBezTo>
                  <a:cubicBezTo>
                    <a:pt x="649" y="242"/>
                    <a:pt x="620" y="156"/>
                    <a:pt x="552" y="89"/>
                  </a:cubicBezTo>
                  <a:cubicBezTo>
                    <a:pt x="490" y="29"/>
                    <a:pt x="405"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23" name="Google Shape;523;p3"/>
            <p:cNvSpPr/>
            <p:nvPr/>
          </p:nvSpPr>
          <p:spPr>
            <a:xfrm>
              <a:off x="-3900075" y="3978850"/>
              <a:ext cx="16200" cy="16100"/>
            </a:xfrm>
            <a:custGeom>
              <a:avLst/>
              <a:gdLst/>
              <a:ahLst/>
              <a:cxnLst/>
              <a:rect l="l" t="t" r="r" b="b"/>
              <a:pathLst>
                <a:path w="648" h="644" extrusionOk="0">
                  <a:moveTo>
                    <a:pt x="326" y="1"/>
                  </a:moveTo>
                  <a:cubicBezTo>
                    <a:pt x="242" y="1"/>
                    <a:pt x="160" y="29"/>
                    <a:pt x="110" y="81"/>
                  </a:cubicBezTo>
                  <a:cubicBezTo>
                    <a:pt x="43" y="143"/>
                    <a:pt x="1" y="220"/>
                    <a:pt x="1" y="316"/>
                  </a:cubicBezTo>
                  <a:cubicBezTo>
                    <a:pt x="1" y="402"/>
                    <a:pt x="29" y="479"/>
                    <a:pt x="92" y="541"/>
                  </a:cubicBezTo>
                  <a:cubicBezTo>
                    <a:pt x="158" y="609"/>
                    <a:pt x="231" y="643"/>
                    <a:pt x="317" y="643"/>
                  </a:cubicBezTo>
                  <a:cubicBezTo>
                    <a:pt x="323" y="643"/>
                    <a:pt x="328" y="643"/>
                    <a:pt x="333" y="643"/>
                  </a:cubicBezTo>
                  <a:cubicBezTo>
                    <a:pt x="414" y="643"/>
                    <a:pt x="494" y="610"/>
                    <a:pt x="557" y="552"/>
                  </a:cubicBezTo>
                  <a:cubicBezTo>
                    <a:pt x="610" y="484"/>
                    <a:pt x="643" y="412"/>
                    <a:pt x="643" y="326"/>
                  </a:cubicBezTo>
                  <a:cubicBezTo>
                    <a:pt x="648" y="240"/>
                    <a:pt x="614" y="153"/>
                    <a:pt x="561" y="100"/>
                  </a:cubicBezTo>
                  <a:cubicBezTo>
                    <a:pt x="503" y="32"/>
                    <a:pt x="413"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24" name="Google Shape;524;p3"/>
            <p:cNvSpPr/>
            <p:nvPr/>
          </p:nvSpPr>
          <p:spPr>
            <a:xfrm>
              <a:off x="-4376375" y="3324400"/>
              <a:ext cx="16200" cy="16225"/>
            </a:xfrm>
            <a:custGeom>
              <a:avLst/>
              <a:gdLst/>
              <a:ahLst/>
              <a:cxnLst/>
              <a:rect l="l" t="t" r="r" b="b"/>
              <a:pathLst>
                <a:path w="648" h="649" extrusionOk="0">
                  <a:moveTo>
                    <a:pt x="319" y="0"/>
                  </a:moveTo>
                  <a:cubicBezTo>
                    <a:pt x="235" y="0"/>
                    <a:pt x="153" y="29"/>
                    <a:pt x="100" y="87"/>
                  </a:cubicBezTo>
                  <a:cubicBezTo>
                    <a:pt x="34" y="149"/>
                    <a:pt x="0" y="235"/>
                    <a:pt x="0" y="322"/>
                  </a:cubicBezTo>
                  <a:cubicBezTo>
                    <a:pt x="0" y="408"/>
                    <a:pt x="29" y="485"/>
                    <a:pt x="91" y="547"/>
                  </a:cubicBezTo>
                  <a:cubicBezTo>
                    <a:pt x="158" y="614"/>
                    <a:pt x="230" y="649"/>
                    <a:pt x="317" y="649"/>
                  </a:cubicBezTo>
                  <a:cubicBezTo>
                    <a:pt x="403" y="649"/>
                    <a:pt x="490" y="609"/>
                    <a:pt x="547" y="552"/>
                  </a:cubicBezTo>
                  <a:cubicBezTo>
                    <a:pt x="609" y="490"/>
                    <a:pt x="643" y="418"/>
                    <a:pt x="647" y="332"/>
                  </a:cubicBezTo>
                  <a:cubicBezTo>
                    <a:pt x="647" y="246"/>
                    <a:pt x="619" y="159"/>
                    <a:pt x="561" y="102"/>
                  </a:cubicBezTo>
                  <a:cubicBezTo>
                    <a:pt x="501" y="34"/>
                    <a:pt x="409"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25" name="Google Shape;525;p3"/>
            <p:cNvSpPr/>
            <p:nvPr/>
          </p:nvSpPr>
          <p:spPr>
            <a:xfrm>
              <a:off x="-4344600" y="3357300"/>
              <a:ext cx="16200" cy="16075"/>
            </a:xfrm>
            <a:custGeom>
              <a:avLst/>
              <a:gdLst/>
              <a:ahLst/>
              <a:cxnLst/>
              <a:rect l="l" t="t" r="r" b="b"/>
              <a:pathLst>
                <a:path w="648" h="643" extrusionOk="0">
                  <a:moveTo>
                    <a:pt x="321" y="0"/>
                  </a:moveTo>
                  <a:cubicBezTo>
                    <a:pt x="237" y="0"/>
                    <a:pt x="155" y="29"/>
                    <a:pt x="101" y="81"/>
                  </a:cubicBezTo>
                  <a:cubicBezTo>
                    <a:pt x="49" y="143"/>
                    <a:pt x="5" y="230"/>
                    <a:pt x="0" y="316"/>
                  </a:cubicBezTo>
                  <a:cubicBezTo>
                    <a:pt x="0" y="402"/>
                    <a:pt x="34" y="478"/>
                    <a:pt x="96" y="546"/>
                  </a:cubicBezTo>
                  <a:cubicBezTo>
                    <a:pt x="149" y="608"/>
                    <a:pt x="235" y="642"/>
                    <a:pt x="322" y="642"/>
                  </a:cubicBezTo>
                  <a:cubicBezTo>
                    <a:pt x="327" y="642"/>
                    <a:pt x="333" y="642"/>
                    <a:pt x="339" y="642"/>
                  </a:cubicBezTo>
                  <a:cubicBezTo>
                    <a:pt x="427" y="642"/>
                    <a:pt x="498" y="609"/>
                    <a:pt x="557" y="551"/>
                  </a:cubicBezTo>
                  <a:cubicBezTo>
                    <a:pt x="614" y="489"/>
                    <a:pt x="648" y="411"/>
                    <a:pt x="648" y="325"/>
                  </a:cubicBezTo>
                  <a:cubicBezTo>
                    <a:pt x="648" y="239"/>
                    <a:pt x="619" y="152"/>
                    <a:pt x="567" y="99"/>
                  </a:cubicBezTo>
                  <a:cubicBezTo>
                    <a:pt x="501" y="31"/>
                    <a:pt x="409"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26" name="Google Shape;526;p3"/>
            <p:cNvSpPr/>
            <p:nvPr/>
          </p:nvSpPr>
          <p:spPr>
            <a:xfrm>
              <a:off x="-4312700" y="3390175"/>
              <a:ext cx="16450" cy="16050"/>
            </a:xfrm>
            <a:custGeom>
              <a:avLst/>
              <a:gdLst/>
              <a:ahLst/>
              <a:cxnLst/>
              <a:rect l="l" t="t" r="r" b="b"/>
              <a:pathLst>
                <a:path w="658" h="642" extrusionOk="0">
                  <a:moveTo>
                    <a:pt x="323" y="0"/>
                  </a:moveTo>
                  <a:cubicBezTo>
                    <a:pt x="238" y="0"/>
                    <a:pt x="158" y="28"/>
                    <a:pt x="111" y="75"/>
                  </a:cubicBezTo>
                  <a:cubicBezTo>
                    <a:pt x="44" y="142"/>
                    <a:pt x="0" y="228"/>
                    <a:pt x="0" y="310"/>
                  </a:cubicBezTo>
                  <a:cubicBezTo>
                    <a:pt x="0" y="396"/>
                    <a:pt x="39" y="483"/>
                    <a:pt x="91" y="540"/>
                  </a:cubicBezTo>
                  <a:cubicBezTo>
                    <a:pt x="159" y="603"/>
                    <a:pt x="241" y="637"/>
                    <a:pt x="327" y="642"/>
                  </a:cubicBezTo>
                  <a:cubicBezTo>
                    <a:pt x="403" y="642"/>
                    <a:pt x="480" y="608"/>
                    <a:pt x="558" y="545"/>
                  </a:cubicBezTo>
                  <a:cubicBezTo>
                    <a:pt x="609" y="483"/>
                    <a:pt x="653" y="407"/>
                    <a:pt x="658" y="320"/>
                  </a:cubicBezTo>
                  <a:cubicBezTo>
                    <a:pt x="658" y="234"/>
                    <a:pt x="615" y="148"/>
                    <a:pt x="562" y="95"/>
                  </a:cubicBezTo>
                  <a:cubicBezTo>
                    <a:pt x="499" y="29"/>
                    <a:pt x="409"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27" name="Google Shape;527;p3"/>
            <p:cNvSpPr/>
            <p:nvPr/>
          </p:nvSpPr>
          <p:spPr>
            <a:xfrm>
              <a:off x="-4280675" y="3422950"/>
              <a:ext cx="16200" cy="16025"/>
            </a:xfrm>
            <a:custGeom>
              <a:avLst/>
              <a:gdLst/>
              <a:ahLst/>
              <a:cxnLst/>
              <a:rect l="l" t="t" r="r" b="b"/>
              <a:pathLst>
                <a:path w="648" h="641" extrusionOk="0">
                  <a:moveTo>
                    <a:pt x="317" y="1"/>
                  </a:moveTo>
                  <a:cubicBezTo>
                    <a:pt x="235" y="1"/>
                    <a:pt x="155" y="30"/>
                    <a:pt x="101" y="88"/>
                  </a:cubicBezTo>
                  <a:cubicBezTo>
                    <a:pt x="39" y="141"/>
                    <a:pt x="5" y="228"/>
                    <a:pt x="5" y="314"/>
                  </a:cubicBezTo>
                  <a:cubicBezTo>
                    <a:pt x="1" y="400"/>
                    <a:pt x="34" y="487"/>
                    <a:pt x="87" y="540"/>
                  </a:cubicBezTo>
                  <a:cubicBezTo>
                    <a:pt x="149" y="607"/>
                    <a:pt x="227" y="640"/>
                    <a:pt x="322" y="640"/>
                  </a:cubicBezTo>
                  <a:cubicBezTo>
                    <a:pt x="408" y="640"/>
                    <a:pt x="486" y="611"/>
                    <a:pt x="548" y="544"/>
                  </a:cubicBezTo>
                  <a:cubicBezTo>
                    <a:pt x="615" y="482"/>
                    <a:pt x="648" y="410"/>
                    <a:pt x="648" y="323"/>
                  </a:cubicBezTo>
                  <a:cubicBezTo>
                    <a:pt x="648" y="237"/>
                    <a:pt x="619" y="161"/>
                    <a:pt x="557" y="93"/>
                  </a:cubicBezTo>
                  <a:cubicBezTo>
                    <a:pt x="491" y="32"/>
                    <a:pt x="403"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28" name="Google Shape;528;p3"/>
            <p:cNvSpPr/>
            <p:nvPr/>
          </p:nvSpPr>
          <p:spPr>
            <a:xfrm>
              <a:off x="-4248775" y="3455800"/>
              <a:ext cx="16225" cy="15925"/>
            </a:xfrm>
            <a:custGeom>
              <a:avLst/>
              <a:gdLst/>
              <a:ahLst/>
              <a:cxnLst/>
              <a:rect l="l" t="t" r="r" b="b"/>
              <a:pathLst>
                <a:path w="649" h="637" extrusionOk="0">
                  <a:moveTo>
                    <a:pt x="320" y="1"/>
                  </a:moveTo>
                  <a:cubicBezTo>
                    <a:pt x="239" y="1"/>
                    <a:pt x="160" y="29"/>
                    <a:pt x="102" y="85"/>
                  </a:cubicBezTo>
                  <a:cubicBezTo>
                    <a:pt x="34" y="147"/>
                    <a:pt x="1" y="233"/>
                    <a:pt x="1" y="309"/>
                  </a:cubicBezTo>
                  <a:cubicBezTo>
                    <a:pt x="1" y="396"/>
                    <a:pt x="29" y="473"/>
                    <a:pt x="96" y="550"/>
                  </a:cubicBezTo>
                  <a:cubicBezTo>
                    <a:pt x="160" y="603"/>
                    <a:pt x="231" y="636"/>
                    <a:pt x="317" y="636"/>
                  </a:cubicBezTo>
                  <a:cubicBezTo>
                    <a:pt x="404" y="636"/>
                    <a:pt x="481" y="608"/>
                    <a:pt x="548" y="555"/>
                  </a:cubicBezTo>
                  <a:cubicBezTo>
                    <a:pt x="610" y="492"/>
                    <a:pt x="643" y="415"/>
                    <a:pt x="649" y="320"/>
                  </a:cubicBezTo>
                  <a:cubicBezTo>
                    <a:pt x="649" y="233"/>
                    <a:pt x="605" y="147"/>
                    <a:pt x="552" y="103"/>
                  </a:cubicBezTo>
                  <a:cubicBezTo>
                    <a:pt x="493" y="34"/>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29" name="Google Shape;529;p3"/>
            <p:cNvSpPr/>
            <p:nvPr/>
          </p:nvSpPr>
          <p:spPr>
            <a:xfrm>
              <a:off x="-4217000" y="3488575"/>
              <a:ext cx="16250" cy="16250"/>
            </a:xfrm>
            <a:custGeom>
              <a:avLst/>
              <a:gdLst/>
              <a:ahLst/>
              <a:cxnLst/>
              <a:rect l="l" t="t" r="r" b="b"/>
              <a:pathLst>
                <a:path w="650" h="650" extrusionOk="0">
                  <a:moveTo>
                    <a:pt x="315" y="1"/>
                  </a:moveTo>
                  <a:cubicBezTo>
                    <a:pt x="233" y="1"/>
                    <a:pt x="155" y="28"/>
                    <a:pt x="102" y="83"/>
                  </a:cubicBezTo>
                  <a:cubicBezTo>
                    <a:pt x="40" y="150"/>
                    <a:pt x="6" y="232"/>
                    <a:pt x="1" y="318"/>
                  </a:cubicBezTo>
                  <a:cubicBezTo>
                    <a:pt x="1" y="395"/>
                    <a:pt x="34" y="481"/>
                    <a:pt x="98" y="548"/>
                  </a:cubicBezTo>
                  <a:cubicBezTo>
                    <a:pt x="160" y="610"/>
                    <a:pt x="236" y="645"/>
                    <a:pt x="322" y="650"/>
                  </a:cubicBezTo>
                  <a:cubicBezTo>
                    <a:pt x="409" y="650"/>
                    <a:pt x="486" y="616"/>
                    <a:pt x="548" y="553"/>
                  </a:cubicBezTo>
                  <a:cubicBezTo>
                    <a:pt x="616" y="491"/>
                    <a:pt x="649" y="404"/>
                    <a:pt x="649" y="328"/>
                  </a:cubicBezTo>
                  <a:cubicBezTo>
                    <a:pt x="649" y="242"/>
                    <a:pt x="620" y="156"/>
                    <a:pt x="567" y="103"/>
                  </a:cubicBezTo>
                  <a:cubicBezTo>
                    <a:pt x="499" y="34"/>
                    <a:pt x="405"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30" name="Google Shape;530;p3"/>
            <p:cNvSpPr/>
            <p:nvPr/>
          </p:nvSpPr>
          <p:spPr>
            <a:xfrm>
              <a:off x="-4185075" y="3521475"/>
              <a:ext cx="16225" cy="16075"/>
            </a:xfrm>
            <a:custGeom>
              <a:avLst/>
              <a:gdLst/>
              <a:ahLst/>
              <a:cxnLst/>
              <a:rect l="l" t="t" r="r" b="b"/>
              <a:pathLst>
                <a:path w="649" h="643" extrusionOk="0">
                  <a:moveTo>
                    <a:pt x="325" y="1"/>
                  </a:moveTo>
                  <a:cubicBezTo>
                    <a:pt x="241" y="1"/>
                    <a:pt x="160" y="30"/>
                    <a:pt x="110" y="82"/>
                  </a:cubicBezTo>
                  <a:cubicBezTo>
                    <a:pt x="44" y="144"/>
                    <a:pt x="1" y="231"/>
                    <a:pt x="1" y="317"/>
                  </a:cubicBezTo>
                  <a:cubicBezTo>
                    <a:pt x="1" y="403"/>
                    <a:pt x="30" y="475"/>
                    <a:pt x="92" y="543"/>
                  </a:cubicBezTo>
                  <a:cubicBezTo>
                    <a:pt x="159" y="609"/>
                    <a:pt x="231" y="643"/>
                    <a:pt x="318" y="643"/>
                  </a:cubicBezTo>
                  <a:cubicBezTo>
                    <a:pt x="404" y="643"/>
                    <a:pt x="480" y="614"/>
                    <a:pt x="557" y="552"/>
                  </a:cubicBezTo>
                  <a:cubicBezTo>
                    <a:pt x="610" y="485"/>
                    <a:pt x="643" y="413"/>
                    <a:pt x="648" y="326"/>
                  </a:cubicBezTo>
                  <a:cubicBezTo>
                    <a:pt x="648" y="240"/>
                    <a:pt x="615" y="153"/>
                    <a:pt x="562" y="96"/>
                  </a:cubicBezTo>
                  <a:cubicBezTo>
                    <a:pt x="499" y="31"/>
                    <a:pt x="410"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31" name="Google Shape;531;p3"/>
            <p:cNvSpPr/>
            <p:nvPr/>
          </p:nvSpPr>
          <p:spPr>
            <a:xfrm>
              <a:off x="-4153275" y="3554400"/>
              <a:ext cx="16575" cy="15925"/>
            </a:xfrm>
            <a:custGeom>
              <a:avLst/>
              <a:gdLst/>
              <a:ahLst/>
              <a:cxnLst/>
              <a:rect l="l" t="t" r="r" b="b"/>
              <a:pathLst>
                <a:path w="663" h="637" extrusionOk="0">
                  <a:moveTo>
                    <a:pt x="328" y="1"/>
                  </a:moveTo>
                  <a:cubicBezTo>
                    <a:pt x="246" y="1"/>
                    <a:pt x="164" y="28"/>
                    <a:pt x="100" y="85"/>
                  </a:cubicBezTo>
                  <a:cubicBezTo>
                    <a:pt x="47" y="151"/>
                    <a:pt x="5" y="223"/>
                    <a:pt x="0" y="309"/>
                  </a:cubicBezTo>
                  <a:cubicBezTo>
                    <a:pt x="0" y="396"/>
                    <a:pt x="43" y="482"/>
                    <a:pt x="96" y="535"/>
                  </a:cubicBezTo>
                  <a:cubicBezTo>
                    <a:pt x="158" y="603"/>
                    <a:pt x="235" y="636"/>
                    <a:pt x="331" y="636"/>
                  </a:cubicBezTo>
                  <a:cubicBezTo>
                    <a:pt x="417" y="636"/>
                    <a:pt x="494" y="607"/>
                    <a:pt x="556" y="545"/>
                  </a:cubicBezTo>
                  <a:cubicBezTo>
                    <a:pt x="614" y="492"/>
                    <a:pt x="658" y="406"/>
                    <a:pt x="658" y="320"/>
                  </a:cubicBezTo>
                  <a:cubicBezTo>
                    <a:pt x="662" y="233"/>
                    <a:pt x="629" y="156"/>
                    <a:pt x="566" y="89"/>
                  </a:cubicBezTo>
                  <a:cubicBezTo>
                    <a:pt x="500" y="31"/>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32" name="Google Shape;532;p3"/>
            <p:cNvSpPr/>
            <p:nvPr/>
          </p:nvSpPr>
          <p:spPr>
            <a:xfrm>
              <a:off x="-4121150" y="3587150"/>
              <a:ext cx="16225" cy="16025"/>
            </a:xfrm>
            <a:custGeom>
              <a:avLst/>
              <a:gdLst/>
              <a:ahLst/>
              <a:cxnLst/>
              <a:rect l="l" t="t" r="r" b="b"/>
              <a:pathLst>
                <a:path w="649" h="641" extrusionOk="0">
                  <a:moveTo>
                    <a:pt x="319" y="1"/>
                  </a:moveTo>
                  <a:cubicBezTo>
                    <a:pt x="239" y="1"/>
                    <a:pt x="160" y="30"/>
                    <a:pt x="102" y="89"/>
                  </a:cubicBezTo>
                  <a:cubicBezTo>
                    <a:pt x="35" y="151"/>
                    <a:pt x="0" y="223"/>
                    <a:pt x="0" y="310"/>
                  </a:cubicBezTo>
                  <a:cubicBezTo>
                    <a:pt x="0" y="396"/>
                    <a:pt x="29" y="482"/>
                    <a:pt x="82" y="540"/>
                  </a:cubicBezTo>
                  <a:cubicBezTo>
                    <a:pt x="144" y="602"/>
                    <a:pt x="221" y="635"/>
                    <a:pt x="317" y="640"/>
                  </a:cubicBezTo>
                  <a:cubicBezTo>
                    <a:pt x="403" y="640"/>
                    <a:pt x="480" y="607"/>
                    <a:pt x="558" y="545"/>
                  </a:cubicBezTo>
                  <a:cubicBezTo>
                    <a:pt x="611" y="482"/>
                    <a:pt x="644" y="405"/>
                    <a:pt x="649" y="319"/>
                  </a:cubicBezTo>
                  <a:cubicBezTo>
                    <a:pt x="649" y="243"/>
                    <a:pt x="615" y="156"/>
                    <a:pt x="553" y="93"/>
                  </a:cubicBezTo>
                  <a:cubicBezTo>
                    <a:pt x="487" y="32"/>
                    <a:pt x="40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33" name="Google Shape;533;p3"/>
            <p:cNvSpPr/>
            <p:nvPr/>
          </p:nvSpPr>
          <p:spPr>
            <a:xfrm>
              <a:off x="-4089350" y="3620075"/>
              <a:ext cx="16200" cy="15850"/>
            </a:xfrm>
            <a:custGeom>
              <a:avLst/>
              <a:gdLst/>
              <a:ahLst/>
              <a:cxnLst/>
              <a:rect l="l" t="t" r="r" b="b"/>
              <a:pathLst>
                <a:path w="648" h="634" extrusionOk="0">
                  <a:moveTo>
                    <a:pt x="323" y="1"/>
                  </a:moveTo>
                  <a:cubicBezTo>
                    <a:pt x="238" y="1"/>
                    <a:pt x="156" y="29"/>
                    <a:pt x="101" y="82"/>
                  </a:cubicBezTo>
                  <a:cubicBezTo>
                    <a:pt x="39" y="135"/>
                    <a:pt x="5" y="221"/>
                    <a:pt x="1" y="317"/>
                  </a:cubicBezTo>
                  <a:cubicBezTo>
                    <a:pt x="1" y="403"/>
                    <a:pt x="29" y="480"/>
                    <a:pt x="96" y="543"/>
                  </a:cubicBezTo>
                  <a:cubicBezTo>
                    <a:pt x="149" y="600"/>
                    <a:pt x="236" y="633"/>
                    <a:pt x="322" y="633"/>
                  </a:cubicBezTo>
                  <a:cubicBezTo>
                    <a:pt x="408" y="633"/>
                    <a:pt x="484" y="605"/>
                    <a:pt x="548" y="552"/>
                  </a:cubicBezTo>
                  <a:cubicBezTo>
                    <a:pt x="614" y="485"/>
                    <a:pt x="648" y="403"/>
                    <a:pt x="648" y="326"/>
                  </a:cubicBezTo>
                  <a:cubicBezTo>
                    <a:pt x="648" y="230"/>
                    <a:pt x="619" y="153"/>
                    <a:pt x="557" y="96"/>
                  </a:cubicBezTo>
                  <a:cubicBezTo>
                    <a:pt x="496" y="31"/>
                    <a:pt x="409"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34" name="Google Shape;534;p3"/>
            <p:cNvSpPr/>
            <p:nvPr/>
          </p:nvSpPr>
          <p:spPr>
            <a:xfrm>
              <a:off x="-4057450" y="3652750"/>
              <a:ext cx="16200" cy="16275"/>
            </a:xfrm>
            <a:custGeom>
              <a:avLst/>
              <a:gdLst/>
              <a:ahLst/>
              <a:cxnLst/>
              <a:rect l="l" t="t" r="r" b="b"/>
              <a:pathLst>
                <a:path w="648" h="651" extrusionOk="0">
                  <a:moveTo>
                    <a:pt x="319" y="0"/>
                  </a:moveTo>
                  <a:cubicBezTo>
                    <a:pt x="239" y="0"/>
                    <a:pt x="159" y="29"/>
                    <a:pt x="101" y="84"/>
                  </a:cubicBezTo>
                  <a:cubicBezTo>
                    <a:pt x="34" y="146"/>
                    <a:pt x="0" y="233"/>
                    <a:pt x="0" y="319"/>
                  </a:cubicBezTo>
                  <a:cubicBezTo>
                    <a:pt x="0" y="405"/>
                    <a:pt x="29" y="492"/>
                    <a:pt x="91" y="549"/>
                  </a:cubicBezTo>
                  <a:cubicBezTo>
                    <a:pt x="144" y="602"/>
                    <a:pt x="231" y="646"/>
                    <a:pt x="317" y="651"/>
                  </a:cubicBezTo>
                  <a:cubicBezTo>
                    <a:pt x="403" y="651"/>
                    <a:pt x="490" y="607"/>
                    <a:pt x="547" y="555"/>
                  </a:cubicBezTo>
                  <a:cubicBezTo>
                    <a:pt x="610" y="492"/>
                    <a:pt x="643" y="416"/>
                    <a:pt x="643" y="329"/>
                  </a:cubicBezTo>
                  <a:cubicBezTo>
                    <a:pt x="648" y="243"/>
                    <a:pt x="614" y="157"/>
                    <a:pt x="552" y="104"/>
                  </a:cubicBezTo>
                  <a:cubicBezTo>
                    <a:pt x="492" y="34"/>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35" name="Google Shape;535;p3"/>
            <p:cNvSpPr/>
            <p:nvPr/>
          </p:nvSpPr>
          <p:spPr>
            <a:xfrm>
              <a:off x="-4025675" y="3685625"/>
              <a:ext cx="16225" cy="16125"/>
            </a:xfrm>
            <a:custGeom>
              <a:avLst/>
              <a:gdLst/>
              <a:ahLst/>
              <a:cxnLst/>
              <a:rect l="l" t="t" r="r" b="b"/>
              <a:pathLst>
                <a:path w="649" h="645" extrusionOk="0">
                  <a:moveTo>
                    <a:pt x="323" y="1"/>
                  </a:moveTo>
                  <a:cubicBezTo>
                    <a:pt x="238" y="1"/>
                    <a:pt x="155" y="28"/>
                    <a:pt x="102" y="80"/>
                  </a:cubicBezTo>
                  <a:cubicBezTo>
                    <a:pt x="49" y="146"/>
                    <a:pt x="1" y="233"/>
                    <a:pt x="1" y="314"/>
                  </a:cubicBezTo>
                  <a:cubicBezTo>
                    <a:pt x="1" y="401"/>
                    <a:pt x="29" y="478"/>
                    <a:pt x="96" y="545"/>
                  </a:cubicBezTo>
                  <a:cubicBezTo>
                    <a:pt x="160" y="612"/>
                    <a:pt x="246" y="645"/>
                    <a:pt x="322" y="645"/>
                  </a:cubicBezTo>
                  <a:cubicBezTo>
                    <a:pt x="404" y="645"/>
                    <a:pt x="495" y="616"/>
                    <a:pt x="548" y="549"/>
                  </a:cubicBezTo>
                  <a:cubicBezTo>
                    <a:pt x="614" y="496"/>
                    <a:pt x="649" y="410"/>
                    <a:pt x="649" y="324"/>
                  </a:cubicBezTo>
                  <a:cubicBezTo>
                    <a:pt x="649" y="237"/>
                    <a:pt x="620" y="151"/>
                    <a:pt x="567" y="98"/>
                  </a:cubicBezTo>
                  <a:cubicBezTo>
                    <a:pt x="506" y="32"/>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36" name="Google Shape;536;p3"/>
            <p:cNvSpPr/>
            <p:nvPr/>
          </p:nvSpPr>
          <p:spPr>
            <a:xfrm>
              <a:off x="-3993525" y="3718425"/>
              <a:ext cx="16225" cy="16100"/>
            </a:xfrm>
            <a:custGeom>
              <a:avLst/>
              <a:gdLst/>
              <a:ahLst/>
              <a:cxnLst/>
              <a:rect l="l" t="t" r="r" b="b"/>
              <a:pathLst>
                <a:path w="649" h="644" extrusionOk="0">
                  <a:moveTo>
                    <a:pt x="317" y="1"/>
                  </a:moveTo>
                  <a:cubicBezTo>
                    <a:pt x="232" y="1"/>
                    <a:pt x="149" y="30"/>
                    <a:pt x="101" y="81"/>
                  </a:cubicBezTo>
                  <a:cubicBezTo>
                    <a:pt x="34" y="145"/>
                    <a:pt x="1" y="231"/>
                    <a:pt x="1" y="317"/>
                  </a:cubicBezTo>
                  <a:cubicBezTo>
                    <a:pt x="1" y="404"/>
                    <a:pt x="30" y="490"/>
                    <a:pt x="83" y="542"/>
                  </a:cubicBezTo>
                  <a:cubicBezTo>
                    <a:pt x="149" y="610"/>
                    <a:pt x="231" y="643"/>
                    <a:pt x="318" y="643"/>
                  </a:cubicBezTo>
                  <a:cubicBezTo>
                    <a:pt x="394" y="643"/>
                    <a:pt x="480" y="615"/>
                    <a:pt x="548" y="552"/>
                  </a:cubicBezTo>
                  <a:cubicBezTo>
                    <a:pt x="610" y="484"/>
                    <a:pt x="643" y="413"/>
                    <a:pt x="648" y="327"/>
                  </a:cubicBezTo>
                  <a:cubicBezTo>
                    <a:pt x="648" y="240"/>
                    <a:pt x="605" y="154"/>
                    <a:pt x="552" y="96"/>
                  </a:cubicBezTo>
                  <a:cubicBezTo>
                    <a:pt x="494" y="31"/>
                    <a:pt x="40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37" name="Google Shape;537;p3"/>
            <p:cNvSpPr/>
            <p:nvPr/>
          </p:nvSpPr>
          <p:spPr>
            <a:xfrm>
              <a:off x="-3961725" y="3751225"/>
              <a:ext cx="16200" cy="16050"/>
            </a:xfrm>
            <a:custGeom>
              <a:avLst/>
              <a:gdLst/>
              <a:ahLst/>
              <a:cxnLst/>
              <a:rect l="l" t="t" r="r" b="b"/>
              <a:pathLst>
                <a:path w="648" h="642" extrusionOk="0">
                  <a:moveTo>
                    <a:pt x="320" y="0"/>
                  </a:moveTo>
                  <a:cubicBezTo>
                    <a:pt x="237" y="0"/>
                    <a:pt x="155" y="32"/>
                    <a:pt x="100" y="89"/>
                  </a:cubicBezTo>
                  <a:cubicBezTo>
                    <a:pt x="38" y="142"/>
                    <a:pt x="5" y="228"/>
                    <a:pt x="0" y="315"/>
                  </a:cubicBezTo>
                  <a:cubicBezTo>
                    <a:pt x="0" y="401"/>
                    <a:pt x="34" y="487"/>
                    <a:pt x="96" y="554"/>
                  </a:cubicBezTo>
                  <a:cubicBezTo>
                    <a:pt x="149" y="607"/>
                    <a:pt x="235" y="641"/>
                    <a:pt x="321" y="641"/>
                  </a:cubicBezTo>
                  <a:cubicBezTo>
                    <a:pt x="328" y="641"/>
                    <a:pt x="334" y="641"/>
                    <a:pt x="340" y="641"/>
                  </a:cubicBezTo>
                  <a:cubicBezTo>
                    <a:pt x="418" y="641"/>
                    <a:pt x="485" y="607"/>
                    <a:pt x="547" y="550"/>
                  </a:cubicBezTo>
                  <a:cubicBezTo>
                    <a:pt x="614" y="487"/>
                    <a:pt x="647" y="410"/>
                    <a:pt x="647" y="324"/>
                  </a:cubicBezTo>
                  <a:cubicBezTo>
                    <a:pt x="647" y="238"/>
                    <a:pt x="618" y="162"/>
                    <a:pt x="552" y="99"/>
                  </a:cubicBezTo>
                  <a:cubicBezTo>
                    <a:pt x="489" y="32"/>
                    <a:pt x="404"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38" name="Google Shape;538;p3"/>
            <p:cNvSpPr/>
            <p:nvPr/>
          </p:nvSpPr>
          <p:spPr>
            <a:xfrm>
              <a:off x="-3929850" y="3784100"/>
              <a:ext cx="16250" cy="16025"/>
            </a:xfrm>
            <a:custGeom>
              <a:avLst/>
              <a:gdLst/>
              <a:ahLst/>
              <a:cxnLst/>
              <a:rect l="l" t="t" r="r" b="b"/>
              <a:pathLst>
                <a:path w="650" h="641" extrusionOk="0">
                  <a:moveTo>
                    <a:pt x="322" y="1"/>
                  </a:moveTo>
                  <a:cubicBezTo>
                    <a:pt x="241" y="1"/>
                    <a:pt x="160" y="29"/>
                    <a:pt x="102" y="84"/>
                  </a:cubicBezTo>
                  <a:cubicBezTo>
                    <a:pt x="34" y="151"/>
                    <a:pt x="1" y="228"/>
                    <a:pt x="1" y="315"/>
                  </a:cubicBezTo>
                  <a:cubicBezTo>
                    <a:pt x="1" y="410"/>
                    <a:pt x="30" y="497"/>
                    <a:pt x="92" y="540"/>
                  </a:cubicBezTo>
                  <a:cubicBezTo>
                    <a:pt x="145" y="603"/>
                    <a:pt x="231" y="636"/>
                    <a:pt x="318" y="641"/>
                  </a:cubicBezTo>
                  <a:cubicBezTo>
                    <a:pt x="404" y="641"/>
                    <a:pt x="490" y="612"/>
                    <a:pt x="543" y="554"/>
                  </a:cubicBezTo>
                  <a:cubicBezTo>
                    <a:pt x="610" y="492"/>
                    <a:pt x="645" y="419"/>
                    <a:pt x="645" y="319"/>
                  </a:cubicBezTo>
                  <a:cubicBezTo>
                    <a:pt x="649" y="247"/>
                    <a:pt x="616" y="160"/>
                    <a:pt x="553" y="94"/>
                  </a:cubicBezTo>
                  <a:cubicBezTo>
                    <a:pt x="493" y="32"/>
                    <a:pt x="407"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39" name="Google Shape;539;p3"/>
            <p:cNvSpPr/>
            <p:nvPr/>
          </p:nvSpPr>
          <p:spPr>
            <a:xfrm>
              <a:off x="-3898050" y="3816925"/>
              <a:ext cx="16225" cy="16200"/>
            </a:xfrm>
            <a:custGeom>
              <a:avLst/>
              <a:gdLst/>
              <a:ahLst/>
              <a:cxnLst/>
              <a:rect l="l" t="t" r="r" b="b"/>
              <a:pathLst>
                <a:path w="649" h="648" extrusionOk="0">
                  <a:moveTo>
                    <a:pt x="322" y="1"/>
                  </a:moveTo>
                  <a:cubicBezTo>
                    <a:pt x="241" y="1"/>
                    <a:pt x="160" y="32"/>
                    <a:pt x="102" y="96"/>
                  </a:cubicBezTo>
                  <a:cubicBezTo>
                    <a:pt x="39" y="149"/>
                    <a:pt x="6" y="235"/>
                    <a:pt x="0" y="321"/>
                  </a:cubicBezTo>
                  <a:cubicBezTo>
                    <a:pt x="0" y="408"/>
                    <a:pt x="35" y="484"/>
                    <a:pt x="97" y="546"/>
                  </a:cubicBezTo>
                  <a:cubicBezTo>
                    <a:pt x="159" y="614"/>
                    <a:pt x="236" y="647"/>
                    <a:pt x="323" y="647"/>
                  </a:cubicBezTo>
                  <a:cubicBezTo>
                    <a:pt x="328" y="647"/>
                    <a:pt x="333" y="648"/>
                    <a:pt x="338" y="648"/>
                  </a:cubicBezTo>
                  <a:cubicBezTo>
                    <a:pt x="419" y="648"/>
                    <a:pt x="499" y="615"/>
                    <a:pt x="547" y="556"/>
                  </a:cubicBezTo>
                  <a:cubicBezTo>
                    <a:pt x="615" y="488"/>
                    <a:pt x="649" y="408"/>
                    <a:pt x="649" y="331"/>
                  </a:cubicBezTo>
                  <a:cubicBezTo>
                    <a:pt x="649" y="244"/>
                    <a:pt x="620" y="167"/>
                    <a:pt x="553" y="105"/>
                  </a:cubicBezTo>
                  <a:cubicBezTo>
                    <a:pt x="494" y="36"/>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40" name="Google Shape;540;p3"/>
            <p:cNvSpPr/>
            <p:nvPr/>
          </p:nvSpPr>
          <p:spPr>
            <a:xfrm>
              <a:off x="-4214825" y="3326875"/>
              <a:ext cx="16225" cy="16150"/>
            </a:xfrm>
            <a:custGeom>
              <a:avLst/>
              <a:gdLst/>
              <a:ahLst/>
              <a:cxnLst/>
              <a:rect l="l" t="t" r="r" b="b"/>
              <a:pathLst>
                <a:path w="649" h="646" extrusionOk="0">
                  <a:moveTo>
                    <a:pt x="318" y="0"/>
                  </a:moveTo>
                  <a:cubicBezTo>
                    <a:pt x="236" y="0"/>
                    <a:pt x="155" y="28"/>
                    <a:pt x="102" y="79"/>
                  </a:cubicBezTo>
                  <a:cubicBezTo>
                    <a:pt x="44" y="147"/>
                    <a:pt x="0" y="218"/>
                    <a:pt x="0" y="313"/>
                  </a:cubicBezTo>
                  <a:cubicBezTo>
                    <a:pt x="0" y="400"/>
                    <a:pt x="29" y="477"/>
                    <a:pt x="91" y="544"/>
                  </a:cubicBezTo>
                  <a:cubicBezTo>
                    <a:pt x="144" y="597"/>
                    <a:pt x="231" y="640"/>
                    <a:pt x="317" y="645"/>
                  </a:cubicBezTo>
                  <a:cubicBezTo>
                    <a:pt x="403" y="645"/>
                    <a:pt x="490" y="601"/>
                    <a:pt x="558" y="550"/>
                  </a:cubicBezTo>
                  <a:cubicBezTo>
                    <a:pt x="609" y="486"/>
                    <a:pt x="644" y="400"/>
                    <a:pt x="644" y="324"/>
                  </a:cubicBezTo>
                  <a:cubicBezTo>
                    <a:pt x="649" y="237"/>
                    <a:pt x="615" y="151"/>
                    <a:pt x="552" y="98"/>
                  </a:cubicBezTo>
                  <a:cubicBezTo>
                    <a:pt x="493" y="31"/>
                    <a:pt x="4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41" name="Google Shape;541;p3"/>
            <p:cNvSpPr/>
            <p:nvPr/>
          </p:nvSpPr>
          <p:spPr>
            <a:xfrm>
              <a:off x="-4183050" y="3359625"/>
              <a:ext cx="16225" cy="16125"/>
            </a:xfrm>
            <a:custGeom>
              <a:avLst/>
              <a:gdLst/>
              <a:ahLst/>
              <a:cxnLst/>
              <a:rect l="l" t="t" r="r" b="b"/>
              <a:pathLst>
                <a:path w="649" h="645" extrusionOk="0">
                  <a:moveTo>
                    <a:pt x="324" y="1"/>
                  </a:moveTo>
                  <a:cubicBezTo>
                    <a:pt x="240" y="1"/>
                    <a:pt x="161" y="29"/>
                    <a:pt x="111" y="84"/>
                  </a:cubicBezTo>
                  <a:cubicBezTo>
                    <a:pt x="49" y="146"/>
                    <a:pt x="6" y="232"/>
                    <a:pt x="1" y="318"/>
                  </a:cubicBezTo>
                  <a:cubicBezTo>
                    <a:pt x="1" y="405"/>
                    <a:pt x="35" y="491"/>
                    <a:pt x="97" y="544"/>
                  </a:cubicBezTo>
                  <a:cubicBezTo>
                    <a:pt x="159" y="611"/>
                    <a:pt x="237" y="644"/>
                    <a:pt x="323" y="644"/>
                  </a:cubicBezTo>
                  <a:cubicBezTo>
                    <a:pt x="409" y="644"/>
                    <a:pt x="496" y="616"/>
                    <a:pt x="558" y="553"/>
                  </a:cubicBezTo>
                  <a:cubicBezTo>
                    <a:pt x="615" y="487"/>
                    <a:pt x="649" y="409"/>
                    <a:pt x="649" y="328"/>
                  </a:cubicBezTo>
                  <a:cubicBezTo>
                    <a:pt x="649" y="241"/>
                    <a:pt x="620" y="150"/>
                    <a:pt x="567" y="97"/>
                  </a:cubicBezTo>
                  <a:cubicBezTo>
                    <a:pt x="501" y="32"/>
                    <a:pt x="410"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42" name="Google Shape;542;p3"/>
            <p:cNvSpPr/>
            <p:nvPr/>
          </p:nvSpPr>
          <p:spPr>
            <a:xfrm>
              <a:off x="-4151250" y="3392425"/>
              <a:ext cx="16600" cy="16075"/>
            </a:xfrm>
            <a:custGeom>
              <a:avLst/>
              <a:gdLst/>
              <a:ahLst/>
              <a:cxnLst/>
              <a:rect l="l" t="t" r="r" b="b"/>
              <a:pathLst>
                <a:path w="664" h="643" extrusionOk="0">
                  <a:moveTo>
                    <a:pt x="326" y="0"/>
                  </a:moveTo>
                  <a:cubicBezTo>
                    <a:pt x="243" y="0"/>
                    <a:pt x="163" y="29"/>
                    <a:pt x="116" y="81"/>
                  </a:cubicBezTo>
                  <a:cubicBezTo>
                    <a:pt x="48" y="144"/>
                    <a:pt x="6" y="230"/>
                    <a:pt x="6" y="317"/>
                  </a:cubicBezTo>
                  <a:cubicBezTo>
                    <a:pt x="1" y="403"/>
                    <a:pt x="44" y="490"/>
                    <a:pt x="96" y="541"/>
                  </a:cubicBezTo>
                  <a:cubicBezTo>
                    <a:pt x="159" y="609"/>
                    <a:pt x="245" y="643"/>
                    <a:pt x="331" y="643"/>
                  </a:cubicBezTo>
                  <a:cubicBezTo>
                    <a:pt x="409" y="643"/>
                    <a:pt x="495" y="614"/>
                    <a:pt x="562" y="552"/>
                  </a:cubicBezTo>
                  <a:cubicBezTo>
                    <a:pt x="615" y="490"/>
                    <a:pt x="657" y="412"/>
                    <a:pt x="663" y="326"/>
                  </a:cubicBezTo>
                  <a:cubicBezTo>
                    <a:pt x="663" y="240"/>
                    <a:pt x="619" y="153"/>
                    <a:pt x="566" y="96"/>
                  </a:cubicBezTo>
                  <a:cubicBezTo>
                    <a:pt x="501" y="30"/>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43" name="Google Shape;543;p3"/>
            <p:cNvSpPr/>
            <p:nvPr/>
          </p:nvSpPr>
          <p:spPr>
            <a:xfrm>
              <a:off x="-4119125" y="3425200"/>
              <a:ext cx="16250" cy="16175"/>
            </a:xfrm>
            <a:custGeom>
              <a:avLst/>
              <a:gdLst/>
              <a:ahLst/>
              <a:cxnLst/>
              <a:rect l="l" t="t" r="r" b="b"/>
              <a:pathLst>
                <a:path w="650" h="647" extrusionOk="0">
                  <a:moveTo>
                    <a:pt x="326" y="1"/>
                  </a:moveTo>
                  <a:cubicBezTo>
                    <a:pt x="241" y="1"/>
                    <a:pt x="157" y="32"/>
                    <a:pt x="102" y="89"/>
                  </a:cubicBezTo>
                  <a:cubicBezTo>
                    <a:pt x="40" y="142"/>
                    <a:pt x="6" y="229"/>
                    <a:pt x="1" y="315"/>
                  </a:cubicBezTo>
                  <a:cubicBezTo>
                    <a:pt x="1" y="401"/>
                    <a:pt x="30" y="488"/>
                    <a:pt x="87" y="545"/>
                  </a:cubicBezTo>
                  <a:cubicBezTo>
                    <a:pt x="150" y="608"/>
                    <a:pt x="236" y="641"/>
                    <a:pt x="322" y="647"/>
                  </a:cubicBezTo>
                  <a:cubicBezTo>
                    <a:pt x="409" y="647"/>
                    <a:pt x="486" y="612"/>
                    <a:pt x="548" y="560"/>
                  </a:cubicBezTo>
                  <a:cubicBezTo>
                    <a:pt x="605" y="497"/>
                    <a:pt x="649" y="411"/>
                    <a:pt x="649" y="324"/>
                  </a:cubicBezTo>
                  <a:cubicBezTo>
                    <a:pt x="649" y="238"/>
                    <a:pt x="610" y="152"/>
                    <a:pt x="558" y="100"/>
                  </a:cubicBezTo>
                  <a:cubicBezTo>
                    <a:pt x="498" y="32"/>
                    <a:pt x="411"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44" name="Google Shape;544;p3"/>
            <p:cNvSpPr/>
            <p:nvPr/>
          </p:nvSpPr>
          <p:spPr>
            <a:xfrm>
              <a:off x="-4087200" y="3458275"/>
              <a:ext cx="16225" cy="15825"/>
            </a:xfrm>
            <a:custGeom>
              <a:avLst/>
              <a:gdLst/>
              <a:ahLst/>
              <a:cxnLst/>
              <a:rect l="l" t="t" r="r" b="b"/>
              <a:pathLst>
                <a:path w="649" h="633" extrusionOk="0">
                  <a:moveTo>
                    <a:pt x="317" y="0"/>
                  </a:moveTo>
                  <a:cubicBezTo>
                    <a:pt x="231" y="0"/>
                    <a:pt x="148" y="29"/>
                    <a:pt x="101" y="81"/>
                  </a:cubicBezTo>
                  <a:cubicBezTo>
                    <a:pt x="34" y="134"/>
                    <a:pt x="1" y="221"/>
                    <a:pt x="1" y="307"/>
                  </a:cubicBezTo>
                  <a:cubicBezTo>
                    <a:pt x="1" y="393"/>
                    <a:pt x="30" y="475"/>
                    <a:pt x="92" y="533"/>
                  </a:cubicBezTo>
                  <a:cubicBezTo>
                    <a:pt x="145" y="600"/>
                    <a:pt x="231" y="633"/>
                    <a:pt x="318" y="633"/>
                  </a:cubicBezTo>
                  <a:cubicBezTo>
                    <a:pt x="404" y="633"/>
                    <a:pt x="480" y="604"/>
                    <a:pt x="548" y="551"/>
                  </a:cubicBezTo>
                  <a:cubicBezTo>
                    <a:pt x="610" y="484"/>
                    <a:pt x="643" y="403"/>
                    <a:pt x="648" y="316"/>
                  </a:cubicBezTo>
                  <a:cubicBezTo>
                    <a:pt x="648" y="230"/>
                    <a:pt x="605" y="139"/>
                    <a:pt x="553" y="95"/>
                  </a:cubicBezTo>
                  <a:cubicBezTo>
                    <a:pt x="494" y="30"/>
                    <a:pt x="404"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45" name="Google Shape;545;p3"/>
            <p:cNvSpPr/>
            <p:nvPr/>
          </p:nvSpPr>
          <p:spPr>
            <a:xfrm>
              <a:off x="-4055400" y="3491025"/>
              <a:ext cx="16200" cy="16075"/>
            </a:xfrm>
            <a:custGeom>
              <a:avLst/>
              <a:gdLst/>
              <a:ahLst/>
              <a:cxnLst/>
              <a:rect l="l" t="t" r="r" b="b"/>
              <a:pathLst>
                <a:path w="648" h="643" extrusionOk="0">
                  <a:moveTo>
                    <a:pt x="323" y="1"/>
                  </a:moveTo>
                  <a:cubicBezTo>
                    <a:pt x="239" y="1"/>
                    <a:pt x="155" y="29"/>
                    <a:pt x="100" y="81"/>
                  </a:cubicBezTo>
                  <a:cubicBezTo>
                    <a:pt x="34" y="144"/>
                    <a:pt x="0" y="230"/>
                    <a:pt x="0" y="317"/>
                  </a:cubicBezTo>
                  <a:cubicBezTo>
                    <a:pt x="0" y="393"/>
                    <a:pt x="29" y="479"/>
                    <a:pt x="96" y="547"/>
                  </a:cubicBezTo>
                  <a:cubicBezTo>
                    <a:pt x="158" y="609"/>
                    <a:pt x="235" y="643"/>
                    <a:pt x="321" y="643"/>
                  </a:cubicBezTo>
                  <a:cubicBezTo>
                    <a:pt x="326" y="643"/>
                    <a:pt x="331" y="643"/>
                    <a:pt x="336" y="643"/>
                  </a:cubicBezTo>
                  <a:cubicBezTo>
                    <a:pt x="414" y="643"/>
                    <a:pt x="493" y="610"/>
                    <a:pt x="547" y="552"/>
                  </a:cubicBezTo>
                  <a:cubicBezTo>
                    <a:pt x="614" y="489"/>
                    <a:pt x="647" y="412"/>
                    <a:pt x="647" y="326"/>
                  </a:cubicBezTo>
                  <a:cubicBezTo>
                    <a:pt x="647" y="230"/>
                    <a:pt x="619" y="144"/>
                    <a:pt x="552" y="100"/>
                  </a:cubicBezTo>
                  <a:cubicBezTo>
                    <a:pt x="498" y="32"/>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46" name="Google Shape;546;p3"/>
            <p:cNvSpPr/>
            <p:nvPr/>
          </p:nvSpPr>
          <p:spPr>
            <a:xfrm>
              <a:off x="-4023625" y="3523775"/>
              <a:ext cx="16350" cy="16200"/>
            </a:xfrm>
            <a:custGeom>
              <a:avLst/>
              <a:gdLst/>
              <a:ahLst/>
              <a:cxnLst/>
              <a:rect l="l" t="t" r="r" b="b"/>
              <a:pathLst>
                <a:path w="654" h="648" extrusionOk="0">
                  <a:moveTo>
                    <a:pt x="331" y="1"/>
                  </a:moveTo>
                  <a:cubicBezTo>
                    <a:pt x="250" y="1"/>
                    <a:pt x="167" y="32"/>
                    <a:pt x="101" y="95"/>
                  </a:cubicBezTo>
                  <a:cubicBezTo>
                    <a:pt x="38" y="148"/>
                    <a:pt x="5" y="230"/>
                    <a:pt x="5" y="316"/>
                  </a:cubicBezTo>
                  <a:cubicBezTo>
                    <a:pt x="0" y="402"/>
                    <a:pt x="43" y="489"/>
                    <a:pt x="96" y="546"/>
                  </a:cubicBezTo>
                  <a:cubicBezTo>
                    <a:pt x="149" y="608"/>
                    <a:pt x="235" y="642"/>
                    <a:pt x="322" y="648"/>
                  </a:cubicBezTo>
                  <a:cubicBezTo>
                    <a:pt x="417" y="648"/>
                    <a:pt x="504" y="604"/>
                    <a:pt x="547" y="551"/>
                  </a:cubicBezTo>
                  <a:cubicBezTo>
                    <a:pt x="614" y="498"/>
                    <a:pt x="648" y="412"/>
                    <a:pt x="648" y="325"/>
                  </a:cubicBezTo>
                  <a:cubicBezTo>
                    <a:pt x="653" y="239"/>
                    <a:pt x="619" y="152"/>
                    <a:pt x="557" y="101"/>
                  </a:cubicBezTo>
                  <a:cubicBezTo>
                    <a:pt x="498" y="34"/>
                    <a:pt x="416"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47" name="Google Shape;547;p3"/>
            <p:cNvSpPr/>
            <p:nvPr/>
          </p:nvSpPr>
          <p:spPr>
            <a:xfrm>
              <a:off x="-3991475" y="3556625"/>
              <a:ext cx="16200" cy="16075"/>
            </a:xfrm>
            <a:custGeom>
              <a:avLst/>
              <a:gdLst/>
              <a:ahLst/>
              <a:cxnLst/>
              <a:rect l="l" t="t" r="r" b="b"/>
              <a:pathLst>
                <a:path w="648" h="643" extrusionOk="0">
                  <a:moveTo>
                    <a:pt x="321" y="0"/>
                  </a:moveTo>
                  <a:cubicBezTo>
                    <a:pt x="236" y="0"/>
                    <a:pt x="151" y="31"/>
                    <a:pt x="101" y="91"/>
                  </a:cubicBezTo>
                  <a:cubicBezTo>
                    <a:pt x="39" y="144"/>
                    <a:pt x="5" y="231"/>
                    <a:pt x="1" y="317"/>
                  </a:cubicBezTo>
                  <a:cubicBezTo>
                    <a:pt x="1" y="403"/>
                    <a:pt x="34" y="490"/>
                    <a:pt x="87" y="543"/>
                  </a:cubicBezTo>
                  <a:cubicBezTo>
                    <a:pt x="139" y="609"/>
                    <a:pt x="221" y="643"/>
                    <a:pt x="322" y="643"/>
                  </a:cubicBezTo>
                  <a:cubicBezTo>
                    <a:pt x="408" y="643"/>
                    <a:pt x="495" y="614"/>
                    <a:pt x="537" y="547"/>
                  </a:cubicBezTo>
                  <a:cubicBezTo>
                    <a:pt x="605" y="499"/>
                    <a:pt x="648" y="413"/>
                    <a:pt x="648" y="326"/>
                  </a:cubicBezTo>
                  <a:cubicBezTo>
                    <a:pt x="648" y="240"/>
                    <a:pt x="610" y="153"/>
                    <a:pt x="552" y="96"/>
                  </a:cubicBezTo>
                  <a:cubicBezTo>
                    <a:pt x="495" y="31"/>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48" name="Google Shape;548;p3"/>
            <p:cNvSpPr/>
            <p:nvPr/>
          </p:nvSpPr>
          <p:spPr>
            <a:xfrm>
              <a:off x="-3959575" y="3589525"/>
              <a:ext cx="16200" cy="15950"/>
            </a:xfrm>
            <a:custGeom>
              <a:avLst/>
              <a:gdLst/>
              <a:ahLst/>
              <a:cxnLst/>
              <a:rect l="l" t="t" r="r" b="b"/>
              <a:pathLst>
                <a:path w="648" h="638" extrusionOk="0">
                  <a:moveTo>
                    <a:pt x="315" y="0"/>
                  </a:moveTo>
                  <a:cubicBezTo>
                    <a:pt x="233" y="0"/>
                    <a:pt x="154" y="29"/>
                    <a:pt x="101" y="84"/>
                  </a:cubicBezTo>
                  <a:cubicBezTo>
                    <a:pt x="34" y="137"/>
                    <a:pt x="0" y="224"/>
                    <a:pt x="0" y="310"/>
                  </a:cubicBezTo>
                  <a:cubicBezTo>
                    <a:pt x="0" y="397"/>
                    <a:pt x="29" y="483"/>
                    <a:pt x="91" y="551"/>
                  </a:cubicBezTo>
                  <a:cubicBezTo>
                    <a:pt x="144" y="603"/>
                    <a:pt x="231" y="637"/>
                    <a:pt x="317" y="637"/>
                  </a:cubicBezTo>
                  <a:cubicBezTo>
                    <a:pt x="322" y="637"/>
                    <a:pt x="328" y="638"/>
                    <a:pt x="333" y="638"/>
                  </a:cubicBezTo>
                  <a:cubicBezTo>
                    <a:pt x="413" y="638"/>
                    <a:pt x="484" y="605"/>
                    <a:pt x="543" y="555"/>
                  </a:cubicBezTo>
                  <a:cubicBezTo>
                    <a:pt x="610" y="493"/>
                    <a:pt x="643" y="407"/>
                    <a:pt x="643" y="321"/>
                  </a:cubicBezTo>
                  <a:cubicBezTo>
                    <a:pt x="648" y="234"/>
                    <a:pt x="605" y="148"/>
                    <a:pt x="552" y="104"/>
                  </a:cubicBezTo>
                  <a:cubicBezTo>
                    <a:pt x="492" y="34"/>
                    <a:pt x="403"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49" name="Google Shape;549;p3"/>
            <p:cNvSpPr/>
            <p:nvPr/>
          </p:nvSpPr>
          <p:spPr>
            <a:xfrm>
              <a:off x="-3927800" y="3622325"/>
              <a:ext cx="16250" cy="16250"/>
            </a:xfrm>
            <a:custGeom>
              <a:avLst/>
              <a:gdLst/>
              <a:ahLst/>
              <a:cxnLst/>
              <a:rect l="l" t="t" r="r" b="b"/>
              <a:pathLst>
                <a:path w="650" h="650" extrusionOk="0">
                  <a:moveTo>
                    <a:pt x="313" y="0"/>
                  </a:moveTo>
                  <a:cubicBezTo>
                    <a:pt x="232" y="0"/>
                    <a:pt x="154" y="28"/>
                    <a:pt x="102" y="83"/>
                  </a:cubicBezTo>
                  <a:cubicBezTo>
                    <a:pt x="34" y="150"/>
                    <a:pt x="1" y="236"/>
                    <a:pt x="1" y="322"/>
                  </a:cubicBezTo>
                  <a:cubicBezTo>
                    <a:pt x="1" y="395"/>
                    <a:pt x="30" y="481"/>
                    <a:pt x="96" y="548"/>
                  </a:cubicBezTo>
                  <a:cubicBezTo>
                    <a:pt x="149" y="601"/>
                    <a:pt x="236" y="644"/>
                    <a:pt x="322" y="649"/>
                  </a:cubicBezTo>
                  <a:cubicBezTo>
                    <a:pt x="408" y="649"/>
                    <a:pt x="481" y="606"/>
                    <a:pt x="548" y="553"/>
                  </a:cubicBezTo>
                  <a:cubicBezTo>
                    <a:pt x="614" y="491"/>
                    <a:pt x="649" y="419"/>
                    <a:pt x="649" y="333"/>
                  </a:cubicBezTo>
                  <a:cubicBezTo>
                    <a:pt x="649" y="231"/>
                    <a:pt x="605" y="145"/>
                    <a:pt x="552" y="102"/>
                  </a:cubicBezTo>
                  <a:cubicBezTo>
                    <a:pt x="492" y="34"/>
                    <a:pt x="401"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50" name="Google Shape;550;p3"/>
            <p:cNvSpPr/>
            <p:nvPr/>
          </p:nvSpPr>
          <p:spPr>
            <a:xfrm>
              <a:off x="-3896025" y="3655225"/>
              <a:ext cx="16350" cy="16075"/>
            </a:xfrm>
            <a:custGeom>
              <a:avLst/>
              <a:gdLst/>
              <a:ahLst/>
              <a:cxnLst/>
              <a:rect l="l" t="t" r="r" b="b"/>
              <a:pathLst>
                <a:path w="654" h="643" extrusionOk="0">
                  <a:moveTo>
                    <a:pt x="326" y="1"/>
                  </a:moveTo>
                  <a:cubicBezTo>
                    <a:pt x="241" y="1"/>
                    <a:pt x="159" y="29"/>
                    <a:pt x="107" y="82"/>
                  </a:cubicBezTo>
                  <a:cubicBezTo>
                    <a:pt x="49" y="134"/>
                    <a:pt x="6" y="220"/>
                    <a:pt x="6" y="317"/>
                  </a:cubicBezTo>
                  <a:cubicBezTo>
                    <a:pt x="1" y="403"/>
                    <a:pt x="34" y="490"/>
                    <a:pt x="98" y="532"/>
                  </a:cubicBezTo>
                  <a:cubicBezTo>
                    <a:pt x="150" y="600"/>
                    <a:pt x="236" y="643"/>
                    <a:pt x="322" y="643"/>
                  </a:cubicBezTo>
                  <a:cubicBezTo>
                    <a:pt x="327" y="643"/>
                    <a:pt x="331" y="643"/>
                    <a:pt x="335" y="643"/>
                  </a:cubicBezTo>
                  <a:cubicBezTo>
                    <a:pt x="417" y="643"/>
                    <a:pt x="498" y="602"/>
                    <a:pt x="548" y="552"/>
                  </a:cubicBezTo>
                  <a:cubicBezTo>
                    <a:pt x="616" y="485"/>
                    <a:pt x="649" y="403"/>
                    <a:pt x="649" y="326"/>
                  </a:cubicBezTo>
                  <a:cubicBezTo>
                    <a:pt x="654" y="240"/>
                    <a:pt x="620" y="153"/>
                    <a:pt x="568" y="96"/>
                  </a:cubicBezTo>
                  <a:cubicBezTo>
                    <a:pt x="502" y="31"/>
                    <a:pt x="412"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51" name="Google Shape;551;p3"/>
            <p:cNvSpPr/>
            <p:nvPr/>
          </p:nvSpPr>
          <p:spPr>
            <a:xfrm>
              <a:off x="-4053375" y="3329125"/>
              <a:ext cx="16225" cy="16175"/>
            </a:xfrm>
            <a:custGeom>
              <a:avLst/>
              <a:gdLst/>
              <a:ahLst/>
              <a:cxnLst/>
              <a:rect l="l" t="t" r="r" b="b"/>
              <a:pathLst>
                <a:path w="649" h="647" extrusionOk="0">
                  <a:moveTo>
                    <a:pt x="325" y="1"/>
                  </a:moveTo>
                  <a:cubicBezTo>
                    <a:pt x="244" y="1"/>
                    <a:pt x="162" y="29"/>
                    <a:pt x="101" y="85"/>
                  </a:cubicBezTo>
                  <a:cubicBezTo>
                    <a:pt x="39" y="147"/>
                    <a:pt x="6" y="223"/>
                    <a:pt x="6" y="320"/>
                  </a:cubicBezTo>
                  <a:cubicBezTo>
                    <a:pt x="1" y="407"/>
                    <a:pt x="34" y="493"/>
                    <a:pt x="97" y="536"/>
                  </a:cubicBezTo>
                  <a:cubicBezTo>
                    <a:pt x="150" y="603"/>
                    <a:pt x="236" y="646"/>
                    <a:pt x="322" y="646"/>
                  </a:cubicBezTo>
                  <a:cubicBezTo>
                    <a:pt x="327" y="646"/>
                    <a:pt x="331" y="646"/>
                    <a:pt x="335" y="646"/>
                  </a:cubicBezTo>
                  <a:cubicBezTo>
                    <a:pt x="417" y="646"/>
                    <a:pt x="498" y="605"/>
                    <a:pt x="548" y="555"/>
                  </a:cubicBezTo>
                  <a:cubicBezTo>
                    <a:pt x="615" y="502"/>
                    <a:pt x="648" y="416"/>
                    <a:pt x="648" y="329"/>
                  </a:cubicBezTo>
                  <a:cubicBezTo>
                    <a:pt x="648" y="243"/>
                    <a:pt x="619" y="157"/>
                    <a:pt x="557" y="99"/>
                  </a:cubicBezTo>
                  <a:cubicBezTo>
                    <a:pt x="498" y="33"/>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52" name="Google Shape;552;p3"/>
            <p:cNvSpPr/>
            <p:nvPr/>
          </p:nvSpPr>
          <p:spPr>
            <a:xfrm>
              <a:off x="-4021475" y="3361925"/>
              <a:ext cx="16200" cy="16250"/>
            </a:xfrm>
            <a:custGeom>
              <a:avLst/>
              <a:gdLst/>
              <a:ahLst/>
              <a:cxnLst/>
              <a:rect l="l" t="t" r="r" b="b"/>
              <a:pathLst>
                <a:path w="648" h="650" extrusionOk="0">
                  <a:moveTo>
                    <a:pt x="327" y="0"/>
                  </a:moveTo>
                  <a:cubicBezTo>
                    <a:pt x="244" y="0"/>
                    <a:pt x="161" y="33"/>
                    <a:pt x="101" y="98"/>
                  </a:cubicBezTo>
                  <a:cubicBezTo>
                    <a:pt x="34" y="160"/>
                    <a:pt x="1" y="231"/>
                    <a:pt x="1" y="317"/>
                  </a:cubicBezTo>
                  <a:cubicBezTo>
                    <a:pt x="1" y="404"/>
                    <a:pt x="30" y="490"/>
                    <a:pt x="96" y="548"/>
                  </a:cubicBezTo>
                  <a:cubicBezTo>
                    <a:pt x="149" y="610"/>
                    <a:pt x="231" y="644"/>
                    <a:pt x="317" y="649"/>
                  </a:cubicBezTo>
                  <a:cubicBezTo>
                    <a:pt x="418" y="649"/>
                    <a:pt x="490" y="616"/>
                    <a:pt x="548" y="552"/>
                  </a:cubicBezTo>
                  <a:cubicBezTo>
                    <a:pt x="615" y="501"/>
                    <a:pt x="643" y="414"/>
                    <a:pt x="648" y="328"/>
                  </a:cubicBezTo>
                  <a:cubicBezTo>
                    <a:pt x="648" y="241"/>
                    <a:pt x="619" y="155"/>
                    <a:pt x="552" y="102"/>
                  </a:cubicBezTo>
                  <a:cubicBezTo>
                    <a:pt x="494" y="34"/>
                    <a:pt x="41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53" name="Google Shape;553;p3"/>
            <p:cNvSpPr/>
            <p:nvPr/>
          </p:nvSpPr>
          <p:spPr>
            <a:xfrm>
              <a:off x="-3989675" y="3394900"/>
              <a:ext cx="16225" cy="16000"/>
            </a:xfrm>
            <a:custGeom>
              <a:avLst/>
              <a:gdLst/>
              <a:ahLst/>
              <a:cxnLst/>
              <a:rect l="l" t="t" r="r" b="b"/>
              <a:pathLst>
                <a:path w="649" h="640" extrusionOk="0">
                  <a:moveTo>
                    <a:pt x="327" y="0"/>
                  </a:moveTo>
                  <a:cubicBezTo>
                    <a:pt x="240" y="0"/>
                    <a:pt x="155" y="29"/>
                    <a:pt x="101" y="88"/>
                  </a:cubicBezTo>
                  <a:cubicBezTo>
                    <a:pt x="48" y="141"/>
                    <a:pt x="5" y="227"/>
                    <a:pt x="5" y="313"/>
                  </a:cubicBezTo>
                  <a:cubicBezTo>
                    <a:pt x="0" y="395"/>
                    <a:pt x="33" y="471"/>
                    <a:pt x="96" y="539"/>
                  </a:cubicBezTo>
                  <a:cubicBezTo>
                    <a:pt x="159" y="606"/>
                    <a:pt x="245" y="639"/>
                    <a:pt x="332" y="639"/>
                  </a:cubicBezTo>
                  <a:cubicBezTo>
                    <a:pt x="408" y="639"/>
                    <a:pt x="494" y="611"/>
                    <a:pt x="562" y="544"/>
                  </a:cubicBezTo>
                  <a:cubicBezTo>
                    <a:pt x="614" y="491"/>
                    <a:pt x="648" y="404"/>
                    <a:pt x="648" y="323"/>
                  </a:cubicBezTo>
                  <a:cubicBezTo>
                    <a:pt x="648" y="236"/>
                    <a:pt x="620" y="150"/>
                    <a:pt x="567" y="92"/>
                  </a:cubicBezTo>
                  <a:cubicBezTo>
                    <a:pt x="508" y="31"/>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54" name="Google Shape;554;p3"/>
            <p:cNvSpPr/>
            <p:nvPr/>
          </p:nvSpPr>
          <p:spPr>
            <a:xfrm>
              <a:off x="-3957525" y="3427700"/>
              <a:ext cx="16200" cy="15975"/>
            </a:xfrm>
            <a:custGeom>
              <a:avLst/>
              <a:gdLst/>
              <a:ahLst/>
              <a:cxnLst/>
              <a:rect l="l" t="t" r="r" b="b"/>
              <a:pathLst>
                <a:path w="648" h="639" extrusionOk="0">
                  <a:moveTo>
                    <a:pt x="322" y="0"/>
                  </a:moveTo>
                  <a:cubicBezTo>
                    <a:pt x="238" y="0"/>
                    <a:pt x="155" y="29"/>
                    <a:pt x="100" y="86"/>
                  </a:cubicBezTo>
                  <a:cubicBezTo>
                    <a:pt x="34" y="138"/>
                    <a:pt x="5" y="224"/>
                    <a:pt x="0" y="311"/>
                  </a:cubicBezTo>
                  <a:cubicBezTo>
                    <a:pt x="0" y="397"/>
                    <a:pt x="29" y="483"/>
                    <a:pt x="87" y="536"/>
                  </a:cubicBezTo>
                  <a:cubicBezTo>
                    <a:pt x="149" y="604"/>
                    <a:pt x="220" y="638"/>
                    <a:pt x="322" y="638"/>
                  </a:cubicBezTo>
                  <a:cubicBezTo>
                    <a:pt x="327" y="638"/>
                    <a:pt x="332" y="638"/>
                    <a:pt x="337" y="638"/>
                  </a:cubicBezTo>
                  <a:cubicBezTo>
                    <a:pt x="418" y="638"/>
                    <a:pt x="497" y="605"/>
                    <a:pt x="547" y="547"/>
                  </a:cubicBezTo>
                  <a:cubicBezTo>
                    <a:pt x="600" y="494"/>
                    <a:pt x="647" y="407"/>
                    <a:pt x="647" y="321"/>
                  </a:cubicBezTo>
                  <a:cubicBezTo>
                    <a:pt x="647" y="235"/>
                    <a:pt x="605" y="148"/>
                    <a:pt x="552" y="91"/>
                  </a:cubicBezTo>
                  <a:cubicBezTo>
                    <a:pt x="494" y="30"/>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55" name="Google Shape;555;p3"/>
            <p:cNvSpPr/>
            <p:nvPr/>
          </p:nvSpPr>
          <p:spPr>
            <a:xfrm>
              <a:off x="-3925750" y="3460600"/>
              <a:ext cx="16350" cy="15800"/>
            </a:xfrm>
            <a:custGeom>
              <a:avLst/>
              <a:gdLst/>
              <a:ahLst/>
              <a:cxnLst/>
              <a:rect l="l" t="t" r="r" b="b"/>
              <a:pathLst>
                <a:path w="654" h="632" extrusionOk="0">
                  <a:moveTo>
                    <a:pt x="320" y="1"/>
                  </a:moveTo>
                  <a:cubicBezTo>
                    <a:pt x="235" y="1"/>
                    <a:pt x="153" y="28"/>
                    <a:pt x="106" y="79"/>
                  </a:cubicBezTo>
                  <a:cubicBezTo>
                    <a:pt x="38" y="132"/>
                    <a:pt x="5" y="219"/>
                    <a:pt x="5" y="305"/>
                  </a:cubicBezTo>
                  <a:cubicBezTo>
                    <a:pt x="0" y="391"/>
                    <a:pt x="34" y="478"/>
                    <a:pt x="96" y="545"/>
                  </a:cubicBezTo>
                  <a:cubicBezTo>
                    <a:pt x="158" y="598"/>
                    <a:pt x="235" y="631"/>
                    <a:pt x="322" y="631"/>
                  </a:cubicBezTo>
                  <a:cubicBezTo>
                    <a:pt x="327" y="631"/>
                    <a:pt x="332" y="631"/>
                    <a:pt x="338" y="631"/>
                  </a:cubicBezTo>
                  <a:cubicBezTo>
                    <a:pt x="418" y="631"/>
                    <a:pt x="489" y="599"/>
                    <a:pt x="547" y="549"/>
                  </a:cubicBezTo>
                  <a:cubicBezTo>
                    <a:pt x="614" y="487"/>
                    <a:pt x="648" y="401"/>
                    <a:pt x="648" y="314"/>
                  </a:cubicBezTo>
                  <a:cubicBezTo>
                    <a:pt x="653" y="228"/>
                    <a:pt x="610" y="142"/>
                    <a:pt x="557" y="99"/>
                  </a:cubicBezTo>
                  <a:cubicBezTo>
                    <a:pt x="503" y="32"/>
                    <a:pt x="41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56" name="Google Shape;556;p3"/>
            <p:cNvSpPr/>
            <p:nvPr/>
          </p:nvSpPr>
          <p:spPr>
            <a:xfrm>
              <a:off x="-3893850" y="3493250"/>
              <a:ext cx="16225" cy="16250"/>
            </a:xfrm>
            <a:custGeom>
              <a:avLst/>
              <a:gdLst/>
              <a:ahLst/>
              <a:cxnLst/>
              <a:rect l="l" t="t" r="r" b="b"/>
              <a:pathLst>
                <a:path w="649" h="650" extrusionOk="0">
                  <a:moveTo>
                    <a:pt x="321" y="0"/>
                  </a:moveTo>
                  <a:cubicBezTo>
                    <a:pt x="240" y="0"/>
                    <a:pt x="160" y="28"/>
                    <a:pt x="102" y="84"/>
                  </a:cubicBezTo>
                  <a:cubicBezTo>
                    <a:pt x="34" y="151"/>
                    <a:pt x="0" y="228"/>
                    <a:pt x="0" y="323"/>
                  </a:cubicBezTo>
                  <a:cubicBezTo>
                    <a:pt x="0" y="410"/>
                    <a:pt x="29" y="496"/>
                    <a:pt x="91" y="549"/>
                  </a:cubicBezTo>
                  <a:cubicBezTo>
                    <a:pt x="149" y="607"/>
                    <a:pt x="235" y="649"/>
                    <a:pt x="322" y="649"/>
                  </a:cubicBezTo>
                  <a:cubicBezTo>
                    <a:pt x="403" y="649"/>
                    <a:pt x="490" y="611"/>
                    <a:pt x="547" y="558"/>
                  </a:cubicBezTo>
                  <a:cubicBezTo>
                    <a:pt x="609" y="491"/>
                    <a:pt x="649" y="419"/>
                    <a:pt x="649" y="332"/>
                  </a:cubicBezTo>
                  <a:cubicBezTo>
                    <a:pt x="649" y="246"/>
                    <a:pt x="620" y="160"/>
                    <a:pt x="552" y="93"/>
                  </a:cubicBezTo>
                  <a:cubicBezTo>
                    <a:pt x="493" y="31"/>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57" name="Google Shape;557;p3"/>
            <p:cNvSpPr/>
            <p:nvPr/>
          </p:nvSpPr>
          <p:spPr>
            <a:xfrm>
              <a:off x="-3891800" y="3331550"/>
              <a:ext cx="16225" cy="16125"/>
            </a:xfrm>
            <a:custGeom>
              <a:avLst/>
              <a:gdLst/>
              <a:ahLst/>
              <a:cxnLst/>
              <a:rect l="l" t="t" r="r" b="b"/>
              <a:pathLst>
                <a:path w="649" h="645" extrusionOk="0">
                  <a:moveTo>
                    <a:pt x="319" y="0"/>
                  </a:moveTo>
                  <a:cubicBezTo>
                    <a:pt x="235" y="0"/>
                    <a:pt x="155" y="28"/>
                    <a:pt x="101" y="79"/>
                  </a:cubicBezTo>
                  <a:cubicBezTo>
                    <a:pt x="38" y="146"/>
                    <a:pt x="5" y="232"/>
                    <a:pt x="0" y="319"/>
                  </a:cubicBezTo>
                  <a:cubicBezTo>
                    <a:pt x="0" y="405"/>
                    <a:pt x="33" y="482"/>
                    <a:pt x="96" y="535"/>
                  </a:cubicBezTo>
                  <a:cubicBezTo>
                    <a:pt x="149" y="597"/>
                    <a:pt x="235" y="645"/>
                    <a:pt x="321" y="645"/>
                  </a:cubicBezTo>
                  <a:cubicBezTo>
                    <a:pt x="408" y="645"/>
                    <a:pt x="494" y="602"/>
                    <a:pt x="547" y="549"/>
                  </a:cubicBezTo>
                  <a:cubicBezTo>
                    <a:pt x="614" y="496"/>
                    <a:pt x="648" y="414"/>
                    <a:pt x="648" y="328"/>
                  </a:cubicBezTo>
                  <a:cubicBezTo>
                    <a:pt x="648" y="228"/>
                    <a:pt x="620" y="141"/>
                    <a:pt x="567" y="98"/>
                  </a:cubicBezTo>
                  <a:cubicBezTo>
                    <a:pt x="500" y="31"/>
                    <a:pt x="407"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58" name="Google Shape;558;p3"/>
            <p:cNvSpPr/>
            <p:nvPr/>
          </p:nvSpPr>
          <p:spPr>
            <a:xfrm>
              <a:off x="-4568800" y="3936650"/>
              <a:ext cx="9375" cy="15925"/>
            </a:xfrm>
            <a:custGeom>
              <a:avLst/>
              <a:gdLst/>
              <a:ahLst/>
              <a:cxnLst/>
              <a:rect l="l" t="t" r="r" b="b"/>
              <a:pathLst>
                <a:path w="375" h="637" extrusionOk="0">
                  <a:moveTo>
                    <a:pt x="59" y="0"/>
                  </a:moveTo>
                  <a:cubicBezTo>
                    <a:pt x="43" y="0"/>
                    <a:pt x="27" y="1"/>
                    <a:pt x="11" y="4"/>
                  </a:cubicBezTo>
                  <a:lnTo>
                    <a:pt x="1" y="632"/>
                  </a:lnTo>
                  <a:cubicBezTo>
                    <a:pt x="16" y="632"/>
                    <a:pt x="29" y="637"/>
                    <a:pt x="44" y="637"/>
                  </a:cubicBezTo>
                  <a:cubicBezTo>
                    <a:pt x="131" y="637"/>
                    <a:pt x="217" y="603"/>
                    <a:pt x="275" y="550"/>
                  </a:cubicBezTo>
                  <a:cubicBezTo>
                    <a:pt x="341" y="488"/>
                    <a:pt x="375" y="402"/>
                    <a:pt x="375" y="329"/>
                  </a:cubicBezTo>
                  <a:cubicBezTo>
                    <a:pt x="375" y="243"/>
                    <a:pt x="346" y="152"/>
                    <a:pt x="294" y="99"/>
                  </a:cubicBezTo>
                  <a:cubicBezTo>
                    <a:pt x="233" y="35"/>
                    <a:pt x="147"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59" name="Google Shape;559;p3"/>
            <p:cNvSpPr/>
            <p:nvPr/>
          </p:nvSpPr>
          <p:spPr>
            <a:xfrm>
              <a:off x="-4566375" y="3774750"/>
              <a:ext cx="9000" cy="15925"/>
            </a:xfrm>
            <a:custGeom>
              <a:avLst/>
              <a:gdLst/>
              <a:ahLst/>
              <a:cxnLst/>
              <a:rect l="l" t="t" r="r" b="b"/>
              <a:pathLst>
                <a:path w="360" h="637" extrusionOk="0">
                  <a:moveTo>
                    <a:pt x="41" y="1"/>
                  </a:moveTo>
                  <a:cubicBezTo>
                    <a:pt x="30" y="1"/>
                    <a:pt x="20" y="1"/>
                    <a:pt x="10" y="2"/>
                  </a:cubicBezTo>
                  <a:lnTo>
                    <a:pt x="0" y="636"/>
                  </a:lnTo>
                  <a:lnTo>
                    <a:pt x="34" y="636"/>
                  </a:lnTo>
                  <a:cubicBezTo>
                    <a:pt x="39" y="636"/>
                    <a:pt x="44" y="636"/>
                    <a:pt x="50" y="636"/>
                  </a:cubicBezTo>
                  <a:cubicBezTo>
                    <a:pt x="131" y="636"/>
                    <a:pt x="210" y="604"/>
                    <a:pt x="259" y="554"/>
                  </a:cubicBezTo>
                  <a:cubicBezTo>
                    <a:pt x="326" y="501"/>
                    <a:pt x="360" y="415"/>
                    <a:pt x="360" y="328"/>
                  </a:cubicBezTo>
                  <a:cubicBezTo>
                    <a:pt x="360" y="233"/>
                    <a:pt x="322" y="146"/>
                    <a:pt x="269" y="93"/>
                  </a:cubicBezTo>
                  <a:cubicBezTo>
                    <a:pt x="209" y="34"/>
                    <a:pt x="12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60" name="Google Shape;560;p3"/>
            <p:cNvSpPr/>
            <p:nvPr/>
          </p:nvSpPr>
          <p:spPr>
            <a:xfrm>
              <a:off x="-4564000" y="3612975"/>
              <a:ext cx="8775" cy="15875"/>
            </a:xfrm>
            <a:custGeom>
              <a:avLst/>
              <a:gdLst/>
              <a:ahLst/>
              <a:cxnLst/>
              <a:rect l="l" t="t" r="r" b="b"/>
              <a:pathLst>
                <a:path w="351" h="635" extrusionOk="0">
                  <a:moveTo>
                    <a:pt x="29" y="0"/>
                  </a:moveTo>
                  <a:cubicBezTo>
                    <a:pt x="23" y="0"/>
                    <a:pt x="16" y="1"/>
                    <a:pt x="10" y="1"/>
                  </a:cubicBezTo>
                  <a:lnTo>
                    <a:pt x="1" y="634"/>
                  </a:lnTo>
                  <a:lnTo>
                    <a:pt x="21" y="634"/>
                  </a:lnTo>
                  <a:cubicBezTo>
                    <a:pt x="26" y="634"/>
                    <a:pt x="31" y="635"/>
                    <a:pt x="36" y="635"/>
                  </a:cubicBezTo>
                  <a:cubicBezTo>
                    <a:pt x="116" y="635"/>
                    <a:pt x="188" y="602"/>
                    <a:pt x="260" y="543"/>
                  </a:cubicBezTo>
                  <a:cubicBezTo>
                    <a:pt x="313" y="490"/>
                    <a:pt x="346" y="404"/>
                    <a:pt x="351" y="327"/>
                  </a:cubicBezTo>
                  <a:cubicBezTo>
                    <a:pt x="351" y="240"/>
                    <a:pt x="318" y="154"/>
                    <a:pt x="255" y="92"/>
                  </a:cubicBezTo>
                  <a:cubicBezTo>
                    <a:pt x="197" y="30"/>
                    <a:pt x="115"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61" name="Google Shape;561;p3"/>
            <p:cNvSpPr/>
            <p:nvPr/>
          </p:nvSpPr>
          <p:spPr>
            <a:xfrm>
              <a:off x="-4561725" y="3451175"/>
              <a:ext cx="8550" cy="15875"/>
            </a:xfrm>
            <a:custGeom>
              <a:avLst/>
              <a:gdLst/>
              <a:ahLst/>
              <a:cxnLst/>
              <a:rect l="l" t="t" r="r" b="b"/>
              <a:pathLst>
                <a:path w="342" h="635" extrusionOk="0">
                  <a:moveTo>
                    <a:pt x="11" y="0"/>
                  </a:moveTo>
                  <a:lnTo>
                    <a:pt x="1" y="634"/>
                  </a:lnTo>
                  <a:lnTo>
                    <a:pt x="16" y="634"/>
                  </a:lnTo>
                  <a:cubicBezTo>
                    <a:pt x="20" y="634"/>
                    <a:pt x="25" y="634"/>
                    <a:pt x="29" y="634"/>
                  </a:cubicBezTo>
                  <a:cubicBezTo>
                    <a:pt x="98" y="634"/>
                    <a:pt x="178" y="601"/>
                    <a:pt x="242" y="543"/>
                  </a:cubicBezTo>
                  <a:cubicBezTo>
                    <a:pt x="308" y="476"/>
                    <a:pt x="342" y="403"/>
                    <a:pt x="342" y="317"/>
                  </a:cubicBezTo>
                  <a:cubicBezTo>
                    <a:pt x="342" y="241"/>
                    <a:pt x="313" y="155"/>
                    <a:pt x="260" y="102"/>
                  </a:cubicBezTo>
                  <a:cubicBezTo>
                    <a:pt x="198" y="29"/>
                    <a:pt x="102"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62" name="Google Shape;562;p3"/>
            <p:cNvSpPr/>
            <p:nvPr/>
          </p:nvSpPr>
          <p:spPr>
            <a:xfrm>
              <a:off x="-4407225" y="3299425"/>
              <a:ext cx="16475" cy="8325"/>
            </a:xfrm>
            <a:custGeom>
              <a:avLst/>
              <a:gdLst/>
              <a:ahLst/>
              <a:cxnLst/>
              <a:rect l="l" t="t" r="r" b="b"/>
              <a:pathLst>
                <a:path w="659" h="333" extrusionOk="0">
                  <a:moveTo>
                    <a:pt x="6" y="1"/>
                  </a:moveTo>
                  <a:cubicBezTo>
                    <a:pt x="6" y="1"/>
                    <a:pt x="1" y="1"/>
                    <a:pt x="1" y="7"/>
                  </a:cubicBezTo>
                  <a:cubicBezTo>
                    <a:pt x="1" y="93"/>
                    <a:pt x="44" y="164"/>
                    <a:pt x="96" y="231"/>
                  </a:cubicBezTo>
                  <a:cubicBezTo>
                    <a:pt x="159" y="299"/>
                    <a:pt x="236" y="333"/>
                    <a:pt x="331" y="333"/>
                  </a:cubicBezTo>
                  <a:cubicBezTo>
                    <a:pt x="418" y="333"/>
                    <a:pt x="495" y="295"/>
                    <a:pt x="548" y="242"/>
                  </a:cubicBezTo>
                  <a:cubicBezTo>
                    <a:pt x="615" y="189"/>
                    <a:pt x="658" y="102"/>
                    <a:pt x="658" y="16"/>
                  </a:cubicBezTo>
                  <a:lnTo>
                    <a:pt x="658" y="11"/>
                  </a:lnTo>
                  <a:lnTo>
                    <a:pt x="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63" name="Google Shape;563;p3"/>
            <p:cNvSpPr/>
            <p:nvPr/>
          </p:nvSpPr>
          <p:spPr>
            <a:xfrm>
              <a:off x="-4245650" y="3301850"/>
              <a:ext cx="16450" cy="8300"/>
            </a:xfrm>
            <a:custGeom>
              <a:avLst/>
              <a:gdLst/>
              <a:ahLst/>
              <a:cxnLst/>
              <a:rect l="l" t="t" r="r" b="b"/>
              <a:pathLst>
                <a:path w="658" h="332" extrusionOk="0">
                  <a:moveTo>
                    <a:pt x="0" y="1"/>
                  </a:moveTo>
                  <a:cubicBezTo>
                    <a:pt x="0" y="87"/>
                    <a:pt x="44" y="163"/>
                    <a:pt x="97" y="231"/>
                  </a:cubicBezTo>
                  <a:cubicBezTo>
                    <a:pt x="159" y="298"/>
                    <a:pt x="245" y="326"/>
                    <a:pt x="332" y="331"/>
                  </a:cubicBezTo>
                  <a:cubicBezTo>
                    <a:pt x="418" y="331"/>
                    <a:pt x="495" y="288"/>
                    <a:pt x="557" y="236"/>
                  </a:cubicBezTo>
                  <a:cubicBezTo>
                    <a:pt x="615" y="173"/>
                    <a:pt x="658" y="96"/>
                    <a:pt x="658" y="10"/>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64" name="Google Shape;564;p3"/>
            <p:cNvSpPr/>
            <p:nvPr/>
          </p:nvSpPr>
          <p:spPr>
            <a:xfrm>
              <a:off x="-4083850" y="3304125"/>
              <a:ext cx="16225" cy="8300"/>
            </a:xfrm>
            <a:custGeom>
              <a:avLst/>
              <a:gdLst/>
              <a:ahLst/>
              <a:cxnLst/>
              <a:rect l="l" t="t" r="r" b="b"/>
              <a:pathLst>
                <a:path w="649" h="332" extrusionOk="0">
                  <a:moveTo>
                    <a:pt x="1" y="1"/>
                  </a:moveTo>
                  <a:lnTo>
                    <a:pt x="1" y="5"/>
                  </a:lnTo>
                  <a:cubicBezTo>
                    <a:pt x="1" y="92"/>
                    <a:pt x="34" y="169"/>
                    <a:pt x="87" y="231"/>
                  </a:cubicBezTo>
                  <a:cubicBezTo>
                    <a:pt x="149" y="288"/>
                    <a:pt x="226" y="331"/>
                    <a:pt x="322" y="331"/>
                  </a:cubicBezTo>
                  <a:cubicBezTo>
                    <a:pt x="327" y="331"/>
                    <a:pt x="332" y="332"/>
                    <a:pt x="337" y="332"/>
                  </a:cubicBezTo>
                  <a:cubicBezTo>
                    <a:pt x="418" y="332"/>
                    <a:pt x="498" y="290"/>
                    <a:pt x="547" y="240"/>
                  </a:cubicBezTo>
                  <a:cubicBezTo>
                    <a:pt x="615" y="173"/>
                    <a:pt x="649" y="101"/>
                    <a:pt x="649" y="14"/>
                  </a:cubicBezTo>
                  <a:lnTo>
                    <a:pt x="649" y="1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65" name="Google Shape;565;p3"/>
            <p:cNvSpPr/>
            <p:nvPr/>
          </p:nvSpPr>
          <p:spPr>
            <a:xfrm>
              <a:off x="-3922275" y="3306525"/>
              <a:ext cx="16200" cy="8300"/>
            </a:xfrm>
            <a:custGeom>
              <a:avLst/>
              <a:gdLst/>
              <a:ahLst/>
              <a:cxnLst/>
              <a:rect l="l" t="t" r="r" b="b"/>
              <a:pathLst>
                <a:path w="648" h="332" extrusionOk="0">
                  <a:moveTo>
                    <a:pt x="1" y="0"/>
                  </a:moveTo>
                  <a:lnTo>
                    <a:pt x="1" y="5"/>
                  </a:lnTo>
                  <a:cubicBezTo>
                    <a:pt x="1" y="91"/>
                    <a:pt x="30" y="177"/>
                    <a:pt x="83" y="221"/>
                  </a:cubicBezTo>
                  <a:cubicBezTo>
                    <a:pt x="149" y="288"/>
                    <a:pt x="227" y="332"/>
                    <a:pt x="322" y="332"/>
                  </a:cubicBezTo>
                  <a:cubicBezTo>
                    <a:pt x="408" y="332"/>
                    <a:pt x="480" y="293"/>
                    <a:pt x="548" y="235"/>
                  </a:cubicBezTo>
                  <a:cubicBezTo>
                    <a:pt x="601" y="173"/>
                    <a:pt x="648" y="101"/>
                    <a:pt x="648" y="15"/>
                  </a:cubicBezTo>
                  <a:lnTo>
                    <a:pt x="648" y="1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66" name="Google Shape;566;p3"/>
            <p:cNvSpPr/>
            <p:nvPr/>
          </p:nvSpPr>
          <p:spPr>
            <a:xfrm>
              <a:off x="-4559300" y="3297275"/>
              <a:ext cx="9625" cy="8200"/>
            </a:xfrm>
            <a:custGeom>
              <a:avLst/>
              <a:gdLst/>
              <a:ahLst/>
              <a:cxnLst/>
              <a:rect l="l" t="t" r="r" b="b"/>
              <a:pathLst>
                <a:path w="385" h="328" extrusionOk="0">
                  <a:moveTo>
                    <a:pt x="5" y="1"/>
                  </a:moveTo>
                  <a:lnTo>
                    <a:pt x="1" y="317"/>
                  </a:lnTo>
                  <a:cubicBezTo>
                    <a:pt x="19" y="323"/>
                    <a:pt x="39" y="328"/>
                    <a:pt x="52" y="328"/>
                  </a:cubicBezTo>
                  <a:cubicBezTo>
                    <a:pt x="139" y="328"/>
                    <a:pt x="216" y="299"/>
                    <a:pt x="283" y="231"/>
                  </a:cubicBezTo>
                  <a:cubicBezTo>
                    <a:pt x="336" y="169"/>
                    <a:pt x="379" y="93"/>
                    <a:pt x="384" y="6"/>
                  </a:cubicBezTo>
                  <a:lnTo>
                    <a:pt x="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67" name="Google Shape;567;p3"/>
            <p:cNvSpPr/>
            <p:nvPr/>
          </p:nvSpPr>
          <p:spPr>
            <a:xfrm>
              <a:off x="-5193600" y="3122400"/>
              <a:ext cx="875" cy="7350"/>
            </a:xfrm>
            <a:custGeom>
              <a:avLst/>
              <a:gdLst/>
              <a:ahLst/>
              <a:cxnLst/>
              <a:rect l="l" t="t" r="r" b="b"/>
              <a:pathLst>
                <a:path w="35" h="294" extrusionOk="0">
                  <a:moveTo>
                    <a:pt x="1" y="0"/>
                  </a:moveTo>
                  <a:lnTo>
                    <a:pt x="1" y="294"/>
                  </a:lnTo>
                  <a:cubicBezTo>
                    <a:pt x="20" y="250"/>
                    <a:pt x="34" y="202"/>
                    <a:pt x="34" y="155"/>
                  </a:cubicBezTo>
                  <a:cubicBezTo>
                    <a:pt x="34" y="102"/>
                    <a:pt x="20" y="4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68" name="Google Shape;568;p3"/>
            <p:cNvSpPr/>
            <p:nvPr/>
          </p:nvSpPr>
          <p:spPr>
            <a:xfrm>
              <a:off x="-5177150" y="3150925"/>
              <a:ext cx="16225" cy="16125"/>
            </a:xfrm>
            <a:custGeom>
              <a:avLst/>
              <a:gdLst/>
              <a:ahLst/>
              <a:cxnLst/>
              <a:rect l="l" t="t" r="r" b="b"/>
              <a:pathLst>
                <a:path w="649" h="645" extrusionOk="0">
                  <a:moveTo>
                    <a:pt x="330" y="1"/>
                  </a:moveTo>
                  <a:cubicBezTo>
                    <a:pt x="242" y="1"/>
                    <a:pt x="156" y="31"/>
                    <a:pt x="102" y="88"/>
                  </a:cubicBezTo>
                  <a:cubicBezTo>
                    <a:pt x="49" y="145"/>
                    <a:pt x="5" y="227"/>
                    <a:pt x="5" y="314"/>
                  </a:cubicBezTo>
                  <a:cubicBezTo>
                    <a:pt x="0" y="400"/>
                    <a:pt x="44" y="486"/>
                    <a:pt x="96" y="544"/>
                  </a:cubicBezTo>
                  <a:cubicBezTo>
                    <a:pt x="159" y="606"/>
                    <a:pt x="235" y="639"/>
                    <a:pt x="322" y="644"/>
                  </a:cubicBezTo>
                  <a:cubicBezTo>
                    <a:pt x="408" y="644"/>
                    <a:pt x="494" y="611"/>
                    <a:pt x="556" y="548"/>
                  </a:cubicBezTo>
                  <a:cubicBezTo>
                    <a:pt x="614" y="496"/>
                    <a:pt x="649" y="409"/>
                    <a:pt x="649" y="323"/>
                  </a:cubicBezTo>
                  <a:cubicBezTo>
                    <a:pt x="649" y="236"/>
                    <a:pt x="620" y="150"/>
                    <a:pt x="567" y="97"/>
                  </a:cubicBezTo>
                  <a:cubicBezTo>
                    <a:pt x="509" y="32"/>
                    <a:pt x="419"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69" name="Google Shape;569;p3"/>
            <p:cNvSpPr/>
            <p:nvPr/>
          </p:nvSpPr>
          <p:spPr>
            <a:xfrm>
              <a:off x="-5145250" y="3183725"/>
              <a:ext cx="16450" cy="16075"/>
            </a:xfrm>
            <a:custGeom>
              <a:avLst/>
              <a:gdLst/>
              <a:ahLst/>
              <a:cxnLst/>
              <a:rect l="l" t="t" r="r" b="b"/>
              <a:pathLst>
                <a:path w="658" h="643" extrusionOk="0">
                  <a:moveTo>
                    <a:pt x="327" y="1"/>
                  </a:moveTo>
                  <a:cubicBezTo>
                    <a:pt x="243" y="1"/>
                    <a:pt x="161" y="32"/>
                    <a:pt x="111" y="91"/>
                  </a:cubicBezTo>
                  <a:cubicBezTo>
                    <a:pt x="49" y="144"/>
                    <a:pt x="0" y="224"/>
                    <a:pt x="0" y="311"/>
                  </a:cubicBezTo>
                  <a:cubicBezTo>
                    <a:pt x="0" y="397"/>
                    <a:pt x="39" y="489"/>
                    <a:pt x="106" y="551"/>
                  </a:cubicBezTo>
                  <a:cubicBezTo>
                    <a:pt x="168" y="609"/>
                    <a:pt x="245" y="642"/>
                    <a:pt x="332" y="642"/>
                  </a:cubicBezTo>
                  <a:cubicBezTo>
                    <a:pt x="403" y="642"/>
                    <a:pt x="490" y="614"/>
                    <a:pt x="557" y="551"/>
                  </a:cubicBezTo>
                  <a:cubicBezTo>
                    <a:pt x="610" y="484"/>
                    <a:pt x="658" y="408"/>
                    <a:pt x="658" y="321"/>
                  </a:cubicBezTo>
                  <a:cubicBezTo>
                    <a:pt x="658" y="235"/>
                    <a:pt x="615" y="148"/>
                    <a:pt x="562" y="105"/>
                  </a:cubicBezTo>
                  <a:cubicBezTo>
                    <a:pt x="504" y="34"/>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70" name="Google Shape;570;p3"/>
            <p:cNvSpPr/>
            <p:nvPr/>
          </p:nvSpPr>
          <p:spPr>
            <a:xfrm>
              <a:off x="-5113225" y="3216575"/>
              <a:ext cx="16350" cy="15950"/>
            </a:xfrm>
            <a:custGeom>
              <a:avLst/>
              <a:gdLst/>
              <a:ahLst/>
              <a:cxnLst/>
              <a:rect l="l" t="t" r="r" b="b"/>
              <a:pathLst>
                <a:path w="654" h="638" extrusionOk="0">
                  <a:moveTo>
                    <a:pt x="324" y="0"/>
                  </a:moveTo>
                  <a:cubicBezTo>
                    <a:pt x="240" y="0"/>
                    <a:pt x="159" y="29"/>
                    <a:pt x="107" y="86"/>
                  </a:cubicBezTo>
                  <a:cubicBezTo>
                    <a:pt x="39" y="148"/>
                    <a:pt x="5" y="235"/>
                    <a:pt x="5" y="321"/>
                  </a:cubicBezTo>
                  <a:cubicBezTo>
                    <a:pt x="1" y="398"/>
                    <a:pt x="34" y="485"/>
                    <a:pt x="96" y="547"/>
                  </a:cubicBezTo>
                  <a:cubicBezTo>
                    <a:pt x="149" y="604"/>
                    <a:pt x="236" y="638"/>
                    <a:pt x="322" y="638"/>
                  </a:cubicBezTo>
                  <a:cubicBezTo>
                    <a:pt x="408" y="638"/>
                    <a:pt x="486" y="609"/>
                    <a:pt x="548" y="547"/>
                  </a:cubicBezTo>
                  <a:cubicBezTo>
                    <a:pt x="614" y="494"/>
                    <a:pt x="648" y="407"/>
                    <a:pt x="648" y="331"/>
                  </a:cubicBezTo>
                  <a:cubicBezTo>
                    <a:pt x="654" y="245"/>
                    <a:pt x="619" y="159"/>
                    <a:pt x="557" y="91"/>
                  </a:cubicBezTo>
                  <a:cubicBezTo>
                    <a:pt x="496" y="30"/>
                    <a:pt x="409"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71" name="Google Shape;571;p3"/>
            <p:cNvSpPr/>
            <p:nvPr/>
          </p:nvSpPr>
          <p:spPr>
            <a:xfrm>
              <a:off x="-5081325" y="3249375"/>
              <a:ext cx="16225" cy="16250"/>
            </a:xfrm>
            <a:custGeom>
              <a:avLst/>
              <a:gdLst/>
              <a:ahLst/>
              <a:cxnLst/>
              <a:rect l="l" t="t" r="r" b="b"/>
              <a:pathLst>
                <a:path w="649" h="650" extrusionOk="0">
                  <a:moveTo>
                    <a:pt x="321" y="1"/>
                  </a:moveTo>
                  <a:cubicBezTo>
                    <a:pt x="241" y="1"/>
                    <a:pt x="160" y="29"/>
                    <a:pt x="102" y="85"/>
                  </a:cubicBezTo>
                  <a:cubicBezTo>
                    <a:pt x="34" y="147"/>
                    <a:pt x="1" y="224"/>
                    <a:pt x="1" y="310"/>
                  </a:cubicBezTo>
                  <a:cubicBezTo>
                    <a:pt x="1" y="406"/>
                    <a:pt x="29" y="483"/>
                    <a:pt x="97" y="550"/>
                  </a:cubicBezTo>
                  <a:cubicBezTo>
                    <a:pt x="160" y="612"/>
                    <a:pt x="236" y="650"/>
                    <a:pt x="317" y="650"/>
                  </a:cubicBezTo>
                  <a:cubicBezTo>
                    <a:pt x="404" y="650"/>
                    <a:pt x="495" y="607"/>
                    <a:pt x="548" y="554"/>
                  </a:cubicBezTo>
                  <a:cubicBezTo>
                    <a:pt x="610" y="492"/>
                    <a:pt x="644" y="415"/>
                    <a:pt x="649" y="319"/>
                  </a:cubicBezTo>
                  <a:cubicBezTo>
                    <a:pt x="649" y="233"/>
                    <a:pt x="615" y="156"/>
                    <a:pt x="552" y="94"/>
                  </a:cubicBezTo>
                  <a:cubicBezTo>
                    <a:pt x="493"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72" name="Google Shape;572;p3"/>
            <p:cNvSpPr/>
            <p:nvPr/>
          </p:nvSpPr>
          <p:spPr>
            <a:xfrm>
              <a:off x="-5193600" y="2957950"/>
              <a:ext cx="2900" cy="12500"/>
            </a:xfrm>
            <a:custGeom>
              <a:avLst/>
              <a:gdLst/>
              <a:ahLst/>
              <a:cxnLst/>
              <a:rect l="l" t="t" r="r" b="b"/>
              <a:pathLst>
                <a:path w="116" h="500" extrusionOk="0">
                  <a:moveTo>
                    <a:pt x="1" y="1"/>
                  </a:moveTo>
                  <a:lnTo>
                    <a:pt x="1" y="500"/>
                  </a:lnTo>
                  <a:cubicBezTo>
                    <a:pt x="5" y="495"/>
                    <a:pt x="11" y="490"/>
                    <a:pt x="16" y="486"/>
                  </a:cubicBezTo>
                  <a:cubicBezTo>
                    <a:pt x="83" y="418"/>
                    <a:pt x="116" y="331"/>
                    <a:pt x="116" y="260"/>
                  </a:cubicBezTo>
                  <a:cubicBezTo>
                    <a:pt x="116" y="174"/>
                    <a:pt x="87" y="87"/>
                    <a:pt x="25" y="21"/>
                  </a:cubicBezTo>
                  <a:cubicBezTo>
                    <a:pt x="16" y="15"/>
                    <a:pt x="11" y="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73" name="Google Shape;573;p3"/>
            <p:cNvSpPr/>
            <p:nvPr/>
          </p:nvSpPr>
          <p:spPr>
            <a:xfrm>
              <a:off x="-5175000" y="2989050"/>
              <a:ext cx="16225" cy="16075"/>
            </a:xfrm>
            <a:custGeom>
              <a:avLst/>
              <a:gdLst/>
              <a:ahLst/>
              <a:cxnLst/>
              <a:rect l="l" t="t" r="r" b="b"/>
              <a:pathLst>
                <a:path w="649" h="643" extrusionOk="0">
                  <a:moveTo>
                    <a:pt x="323" y="0"/>
                  </a:moveTo>
                  <a:cubicBezTo>
                    <a:pt x="241" y="0"/>
                    <a:pt x="160" y="30"/>
                    <a:pt x="102" y="90"/>
                  </a:cubicBezTo>
                  <a:cubicBezTo>
                    <a:pt x="34" y="143"/>
                    <a:pt x="1" y="230"/>
                    <a:pt x="1" y="316"/>
                  </a:cubicBezTo>
                  <a:cubicBezTo>
                    <a:pt x="1" y="402"/>
                    <a:pt x="29" y="480"/>
                    <a:pt x="92" y="556"/>
                  </a:cubicBezTo>
                  <a:cubicBezTo>
                    <a:pt x="160" y="609"/>
                    <a:pt x="246" y="642"/>
                    <a:pt x="317" y="642"/>
                  </a:cubicBezTo>
                  <a:cubicBezTo>
                    <a:pt x="324" y="642"/>
                    <a:pt x="330" y="643"/>
                    <a:pt x="336" y="643"/>
                  </a:cubicBezTo>
                  <a:cubicBezTo>
                    <a:pt x="415" y="643"/>
                    <a:pt x="486" y="609"/>
                    <a:pt x="557" y="551"/>
                  </a:cubicBezTo>
                  <a:cubicBezTo>
                    <a:pt x="610" y="489"/>
                    <a:pt x="643" y="412"/>
                    <a:pt x="649" y="325"/>
                  </a:cubicBezTo>
                  <a:cubicBezTo>
                    <a:pt x="649" y="239"/>
                    <a:pt x="614" y="153"/>
                    <a:pt x="563" y="101"/>
                  </a:cubicBezTo>
                  <a:cubicBezTo>
                    <a:pt x="498" y="34"/>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74" name="Google Shape;574;p3"/>
            <p:cNvSpPr/>
            <p:nvPr/>
          </p:nvSpPr>
          <p:spPr>
            <a:xfrm>
              <a:off x="-5143225" y="3021800"/>
              <a:ext cx="16600" cy="16175"/>
            </a:xfrm>
            <a:custGeom>
              <a:avLst/>
              <a:gdLst/>
              <a:ahLst/>
              <a:cxnLst/>
              <a:rect l="l" t="t" r="r" b="b"/>
              <a:pathLst>
                <a:path w="664" h="647" extrusionOk="0">
                  <a:moveTo>
                    <a:pt x="335" y="0"/>
                  </a:moveTo>
                  <a:cubicBezTo>
                    <a:pt x="252" y="0"/>
                    <a:pt x="168" y="32"/>
                    <a:pt x="102" y="95"/>
                  </a:cubicBezTo>
                  <a:cubicBezTo>
                    <a:pt x="40" y="158"/>
                    <a:pt x="6" y="230"/>
                    <a:pt x="6" y="316"/>
                  </a:cubicBezTo>
                  <a:cubicBezTo>
                    <a:pt x="1" y="403"/>
                    <a:pt x="34" y="479"/>
                    <a:pt x="107" y="556"/>
                  </a:cubicBezTo>
                  <a:cubicBezTo>
                    <a:pt x="169" y="609"/>
                    <a:pt x="246" y="647"/>
                    <a:pt x="333" y="647"/>
                  </a:cubicBezTo>
                  <a:cubicBezTo>
                    <a:pt x="409" y="647"/>
                    <a:pt x="481" y="614"/>
                    <a:pt x="558" y="551"/>
                  </a:cubicBezTo>
                  <a:cubicBezTo>
                    <a:pt x="625" y="489"/>
                    <a:pt x="658" y="412"/>
                    <a:pt x="658" y="326"/>
                  </a:cubicBezTo>
                  <a:cubicBezTo>
                    <a:pt x="663" y="239"/>
                    <a:pt x="630" y="167"/>
                    <a:pt x="567" y="100"/>
                  </a:cubicBezTo>
                  <a:cubicBezTo>
                    <a:pt x="506" y="34"/>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75" name="Google Shape;575;p3"/>
            <p:cNvSpPr/>
            <p:nvPr/>
          </p:nvSpPr>
          <p:spPr>
            <a:xfrm>
              <a:off x="-5111050" y="3054850"/>
              <a:ext cx="16200" cy="15900"/>
            </a:xfrm>
            <a:custGeom>
              <a:avLst/>
              <a:gdLst/>
              <a:ahLst/>
              <a:cxnLst/>
              <a:rect l="l" t="t" r="r" b="b"/>
              <a:pathLst>
                <a:path w="648" h="636" extrusionOk="0">
                  <a:moveTo>
                    <a:pt x="323" y="1"/>
                  </a:moveTo>
                  <a:cubicBezTo>
                    <a:pt x="237" y="1"/>
                    <a:pt x="151" y="30"/>
                    <a:pt x="100" y="83"/>
                  </a:cubicBezTo>
                  <a:cubicBezTo>
                    <a:pt x="34" y="136"/>
                    <a:pt x="0" y="222"/>
                    <a:pt x="0" y="308"/>
                  </a:cubicBezTo>
                  <a:cubicBezTo>
                    <a:pt x="0" y="405"/>
                    <a:pt x="29" y="481"/>
                    <a:pt x="96" y="534"/>
                  </a:cubicBezTo>
                  <a:cubicBezTo>
                    <a:pt x="149" y="601"/>
                    <a:pt x="235" y="635"/>
                    <a:pt x="321" y="635"/>
                  </a:cubicBezTo>
                  <a:cubicBezTo>
                    <a:pt x="403" y="635"/>
                    <a:pt x="494" y="607"/>
                    <a:pt x="547" y="554"/>
                  </a:cubicBezTo>
                  <a:cubicBezTo>
                    <a:pt x="600" y="491"/>
                    <a:pt x="647" y="405"/>
                    <a:pt x="647" y="319"/>
                  </a:cubicBezTo>
                  <a:cubicBezTo>
                    <a:pt x="647" y="232"/>
                    <a:pt x="605" y="146"/>
                    <a:pt x="552" y="88"/>
                  </a:cubicBezTo>
                  <a:cubicBezTo>
                    <a:pt x="495" y="29"/>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76" name="Google Shape;576;p3"/>
            <p:cNvSpPr/>
            <p:nvPr/>
          </p:nvSpPr>
          <p:spPr>
            <a:xfrm>
              <a:off x="-5079275" y="3087600"/>
              <a:ext cx="16225" cy="15875"/>
            </a:xfrm>
            <a:custGeom>
              <a:avLst/>
              <a:gdLst/>
              <a:ahLst/>
              <a:cxnLst/>
              <a:rect l="l" t="t" r="r" b="b"/>
              <a:pathLst>
                <a:path w="649" h="635" extrusionOk="0">
                  <a:moveTo>
                    <a:pt x="314" y="1"/>
                  </a:moveTo>
                  <a:cubicBezTo>
                    <a:pt x="233" y="1"/>
                    <a:pt x="156" y="28"/>
                    <a:pt x="106" y="83"/>
                  </a:cubicBezTo>
                  <a:cubicBezTo>
                    <a:pt x="38" y="145"/>
                    <a:pt x="5" y="232"/>
                    <a:pt x="0" y="309"/>
                  </a:cubicBezTo>
                  <a:cubicBezTo>
                    <a:pt x="0" y="395"/>
                    <a:pt x="34" y="471"/>
                    <a:pt x="96" y="548"/>
                  </a:cubicBezTo>
                  <a:cubicBezTo>
                    <a:pt x="149" y="601"/>
                    <a:pt x="235" y="635"/>
                    <a:pt x="322" y="635"/>
                  </a:cubicBezTo>
                  <a:cubicBezTo>
                    <a:pt x="327" y="635"/>
                    <a:pt x="332" y="635"/>
                    <a:pt x="337" y="635"/>
                  </a:cubicBezTo>
                  <a:cubicBezTo>
                    <a:pt x="418" y="635"/>
                    <a:pt x="498" y="602"/>
                    <a:pt x="562" y="544"/>
                  </a:cubicBezTo>
                  <a:cubicBezTo>
                    <a:pt x="614" y="481"/>
                    <a:pt x="649" y="404"/>
                    <a:pt x="649" y="318"/>
                  </a:cubicBezTo>
                  <a:cubicBezTo>
                    <a:pt x="649" y="241"/>
                    <a:pt x="620" y="154"/>
                    <a:pt x="567" y="103"/>
                  </a:cubicBezTo>
                  <a:cubicBezTo>
                    <a:pt x="499" y="34"/>
                    <a:pt x="404"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77" name="Google Shape;577;p3"/>
            <p:cNvSpPr/>
            <p:nvPr/>
          </p:nvSpPr>
          <p:spPr>
            <a:xfrm>
              <a:off x="-5047375" y="3120475"/>
              <a:ext cx="16225" cy="16100"/>
            </a:xfrm>
            <a:custGeom>
              <a:avLst/>
              <a:gdLst/>
              <a:ahLst/>
              <a:cxnLst/>
              <a:rect l="l" t="t" r="r" b="b"/>
              <a:pathLst>
                <a:path w="649" h="644" extrusionOk="0">
                  <a:moveTo>
                    <a:pt x="325" y="0"/>
                  </a:moveTo>
                  <a:cubicBezTo>
                    <a:pt x="240" y="0"/>
                    <a:pt x="156" y="29"/>
                    <a:pt x="102" y="83"/>
                  </a:cubicBezTo>
                  <a:cubicBezTo>
                    <a:pt x="44" y="145"/>
                    <a:pt x="0" y="232"/>
                    <a:pt x="0" y="318"/>
                  </a:cubicBezTo>
                  <a:cubicBezTo>
                    <a:pt x="0" y="400"/>
                    <a:pt x="29" y="476"/>
                    <a:pt x="92" y="544"/>
                  </a:cubicBezTo>
                  <a:cubicBezTo>
                    <a:pt x="159" y="610"/>
                    <a:pt x="230" y="644"/>
                    <a:pt x="317" y="644"/>
                  </a:cubicBezTo>
                  <a:cubicBezTo>
                    <a:pt x="403" y="644"/>
                    <a:pt x="490" y="601"/>
                    <a:pt x="547" y="548"/>
                  </a:cubicBezTo>
                  <a:cubicBezTo>
                    <a:pt x="610" y="495"/>
                    <a:pt x="644" y="409"/>
                    <a:pt x="648" y="327"/>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78" name="Google Shape;578;p3"/>
            <p:cNvSpPr/>
            <p:nvPr/>
          </p:nvSpPr>
          <p:spPr>
            <a:xfrm>
              <a:off x="-5015575" y="3153275"/>
              <a:ext cx="16575" cy="16075"/>
            </a:xfrm>
            <a:custGeom>
              <a:avLst/>
              <a:gdLst/>
              <a:ahLst/>
              <a:cxnLst/>
              <a:rect l="l" t="t" r="r" b="b"/>
              <a:pathLst>
                <a:path w="663" h="643" extrusionOk="0">
                  <a:moveTo>
                    <a:pt x="337" y="0"/>
                  </a:moveTo>
                  <a:cubicBezTo>
                    <a:pt x="249" y="0"/>
                    <a:pt x="161" y="31"/>
                    <a:pt x="101" y="89"/>
                  </a:cubicBezTo>
                  <a:cubicBezTo>
                    <a:pt x="48" y="142"/>
                    <a:pt x="5" y="229"/>
                    <a:pt x="1" y="315"/>
                  </a:cubicBezTo>
                  <a:cubicBezTo>
                    <a:pt x="1" y="402"/>
                    <a:pt x="34" y="479"/>
                    <a:pt x="96" y="541"/>
                  </a:cubicBezTo>
                  <a:cubicBezTo>
                    <a:pt x="158" y="608"/>
                    <a:pt x="235" y="642"/>
                    <a:pt x="322" y="642"/>
                  </a:cubicBezTo>
                  <a:cubicBezTo>
                    <a:pt x="326" y="642"/>
                    <a:pt x="331" y="643"/>
                    <a:pt x="336" y="643"/>
                  </a:cubicBezTo>
                  <a:cubicBezTo>
                    <a:pt x="426" y="643"/>
                    <a:pt x="506" y="600"/>
                    <a:pt x="548" y="550"/>
                  </a:cubicBezTo>
                  <a:cubicBezTo>
                    <a:pt x="614" y="498"/>
                    <a:pt x="657" y="412"/>
                    <a:pt x="657" y="326"/>
                  </a:cubicBezTo>
                  <a:cubicBezTo>
                    <a:pt x="663" y="239"/>
                    <a:pt x="619" y="153"/>
                    <a:pt x="566" y="95"/>
                  </a:cubicBezTo>
                  <a:cubicBezTo>
                    <a:pt x="509" y="31"/>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79" name="Google Shape;579;p3"/>
            <p:cNvSpPr/>
            <p:nvPr/>
          </p:nvSpPr>
          <p:spPr>
            <a:xfrm>
              <a:off x="-4983675" y="3186050"/>
              <a:ext cx="16200" cy="16150"/>
            </a:xfrm>
            <a:custGeom>
              <a:avLst/>
              <a:gdLst/>
              <a:ahLst/>
              <a:cxnLst/>
              <a:rect l="l" t="t" r="r" b="b"/>
              <a:pathLst>
                <a:path w="648" h="646" extrusionOk="0">
                  <a:moveTo>
                    <a:pt x="327" y="0"/>
                  </a:moveTo>
                  <a:cubicBezTo>
                    <a:pt x="240" y="0"/>
                    <a:pt x="154" y="31"/>
                    <a:pt x="101" y="89"/>
                  </a:cubicBezTo>
                  <a:cubicBezTo>
                    <a:pt x="43" y="142"/>
                    <a:pt x="0" y="228"/>
                    <a:pt x="0" y="315"/>
                  </a:cubicBezTo>
                  <a:cubicBezTo>
                    <a:pt x="0" y="401"/>
                    <a:pt x="38" y="487"/>
                    <a:pt x="91" y="545"/>
                  </a:cubicBezTo>
                  <a:cubicBezTo>
                    <a:pt x="158" y="607"/>
                    <a:pt x="231" y="640"/>
                    <a:pt x="326" y="645"/>
                  </a:cubicBezTo>
                  <a:cubicBezTo>
                    <a:pt x="413" y="645"/>
                    <a:pt x="499" y="612"/>
                    <a:pt x="557" y="549"/>
                  </a:cubicBezTo>
                  <a:cubicBezTo>
                    <a:pt x="610" y="496"/>
                    <a:pt x="643" y="410"/>
                    <a:pt x="643" y="324"/>
                  </a:cubicBezTo>
                  <a:cubicBezTo>
                    <a:pt x="648" y="237"/>
                    <a:pt x="614" y="151"/>
                    <a:pt x="561" y="98"/>
                  </a:cubicBezTo>
                  <a:cubicBezTo>
                    <a:pt x="504"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80" name="Google Shape;580;p3"/>
            <p:cNvSpPr/>
            <p:nvPr/>
          </p:nvSpPr>
          <p:spPr>
            <a:xfrm>
              <a:off x="-4951675" y="3218925"/>
              <a:ext cx="16250" cy="16025"/>
            </a:xfrm>
            <a:custGeom>
              <a:avLst/>
              <a:gdLst/>
              <a:ahLst/>
              <a:cxnLst/>
              <a:rect l="l" t="t" r="r" b="b"/>
              <a:pathLst>
                <a:path w="650" h="641" extrusionOk="0">
                  <a:moveTo>
                    <a:pt x="325" y="1"/>
                  </a:moveTo>
                  <a:cubicBezTo>
                    <a:pt x="242" y="1"/>
                    <a:pt x="158" y="30"/>
                    <a:pt x="93" y="89"/>
                  </a:cubicBezTo>
                  <a:cubicBezTo>
                    <a:pt x="40" y="151"/>
                    <a:pt x="7" y="237"/>
                    <a:pt x="7" y="309"/>
                  </a:cubicBezTo>
                  <a:cubicBezTo>
                    <a:pt x="1" y="395"/>
                    <a:pt x="35" y="472"/>
                    <a:pt x="98" y="549"/>
                  </a:cubicBezTo>
                  <a:cubicBezTo>
                    <a:pt x="160" y="616"/>
                    <a:pt x="237" y="636"/>
                    <a:pt x="323" y="640"/>
                  </a:cubicBezTo>
                  <a:cubicBezTo>
                    <a:pt x="410" y="640"/>
                    <a:pt x="486" y="612"/>
                    <a:pt x="548" y="554"/>
                  </a:cubicBezTo>
                  <a:cubicBezTo>
                    <a:pt x="616" y="492"/>
                    <a:pt x="649" y="406"/>
                    <a:pt x="649" y="319"/>
                  </a:cubicBezTo>
                  <a:cubicBezTo>
                    <a:pt x="649" y="237"/>
                    <a:pt x="620" y="160"/>
                    <a:pt x="558" y="93"/>
                  </a:cubicBezTo>
                  <a:cubicBezTo>
                    <a:pt x="497" y="32"/>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81" name="Google Shape;581;p3"/>
            <p:cNvSpPr/>
            <p:nvPr/>
          </p:nvSpPr>
          <p:spPr>
            <a:xfrm>
              <a:off x="-4919750" y="3251725"/>
              <a:ext cx="16225" cy="16225"/>
            </a:xfrm>
            <a:custGeom>
              <a:avLst/>
              <a:gdLst/>
              <a:ahLst/>
              <a:cxnLst/>
              <a:rect l="l" t="t" r="r" b="b"/>
              <a:pathLst>
                <a:path w="649" h="649" extrusionOk="0">
                  <a:moveTo>
                    <a:pt x="319" y="0"/>
                  </a:moveTo>
                  <a:cubicBezTo>
                    <a:pt x="236" y="0"/>
                    <a:pt x="156" y="29"/>
                    <a:pt x="101" y="86"/>
                  </a:cubicBezTo>
                  <a:cubicBezTo>
                    <a:pt x="34" y="148"/>
                    <a:pt x="1" y="235"/>
                    <a:pt x="1" y="312"/>
                  </a:cubicBezTo>
                  <a:cubicBezTo>
                    <a:pt x="1" y="398"/>
                    <a:pt x="30" y="485"/>
                    <a:pt x="92" y="551"/>
                  </a:cubicBezTo>
                  <a:cubicBezTo>
                    <a:pt x="145" y="604"/>
                    <a:pt x="231" y="648"/>
                    <a:pt x="318" y="648"/>
                  </a:cubicBezTo>
                  <a:cubicBezTo>
                    <a:pt x="322" y="648"/>
                    <a:pt x="326" y="648"/>
                    <a:pt x="330" y="648"/>
                  </a:cubicBezTo>
                  <a:cubicBezTo>
                    <a:pt x="412" y="648"/>
                    <a:pt x="493" y="606"/>
                    <a:pt x="557" y="547"/>
                  </a:cubicBezTo>
                  <a:cubicBezTo>
                    <a:pt x="610" y="494"/>
                    <a:pt x="643" y="407"/>
                    <a:pt x="648" y="321"/>
                  </a:cubicBezTo>
                  <a:cubicBezTo>
                    <a:pt x="648" y="245"/>
                    <a:pt x="615" y="159"/>
                    <a:pt x="552" y="91"/>
                  </a:cubicBezTo>
                  <a:cubicBezTo>
                    <a:pt x="490" y="30"/>
                    <a:pt x="403"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82" name="Google Shape;582;p3"/>
            <p:cNvSpPr/>
            <p:nvPr/>
          </p:nvSpPr>
          <p:spPr>
            <a:xfrm>
              <a:off x="-5193600" y="2795075"/>
              <a:ext cx="5075" cy="14775"/>
            </a:xfrm>
            <a:custGeom>
              <a:avLst/>
              <a:gdLst/>
              <a:ahLst/>
              <a:cxnLst/>
              <a:rect l="l" t="t" r="r" b="b"/>
              <a:pathLst>
                <a:path w="203" h="591" extrusionOk="0">
                  <a:moveTo>
                    <a:pt x="1" y="1"/>
                  </a:moveTo>
                  <a:lnTo>
                    <a:pt x="1" y="590"/>
                  </a:lnTo>
                  <a:cubicBezTo>
                    <a:pt x="40" y="577"/>
                    <a:pt x="73" y="552"/>
                    <a:pt x="102" y="528"/>
                  </a:cubicBezTo>
                  <a:cubicBezTo>
                    <a:pt x="164" y="461"/>
                    <a:pt x="198" y="389"/>
                    <a:pt x="202" y="303"/>
                  </a:cubicBezTo>
                  <a:cubicBezTo>
                    <a:pt x="202" y="202"/>
                    <a:pt x="169" y="130"/>
                    <a:pt x="107" y="72"/>
                  </a:cubicBezTo>
                  <a:cubicBezTo>
                    <a:pt x="78" y="43"/>
                    <a:pt x="40" y="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83" name="Google Shape;583;p3"/>
            <p:cNvSpPr/>
            <p:nvPr/>
          </p:nvSpPr>
          <p:spPr>
            <a:xfrm>
              <a:off x="-5172950" y="2827275"/>
              <a:ext cx="16200" cy="16050"/>
            </a:xfrm>
            <a:custGeom>
              <a:avLst/>
              <a:gdLst/>
              <a:ahLst/>
              <a:cxnLst/>
              <a:rect l="l" t="t" r="r" b="b"/>
              <a:pathLst>
                <a:path w="648" h="642" extrusionOk="0">
                  <a:moveTo>
                    <a:pt x="325" y="0"/>
                  </a:moveTo>
                  <a:cubicBezTo>
                    <a:pt x="240" y="0"/>
                    <a:pt x="156" y="31"/>
                    <a:pt x="101" y="89"/>
                  </a:cubicBezTo>
                  <a:cubicBezTo>
                    <a:pt x="38" y="142"/>
                    <a:pt x="5" y="228"/>
                    <a:pt x="5" y="315"/>
                  </a:cubicBezTo>
                  <a:cubicBezTo>
                    <a:pt x="0" y="401"/>
                    <a:pt x="34" y="478"/>
                    <a:pt x="96" y="540"/>
                  </a:cubicBezTo>
                  <a:cubicBezTo>
                    <a:pt x="158" y="607"/>
                    <a:pt x="235" y="642"/>
                    <a:pt x="322" y="642"/>
                  </a:cubicBezTo>
                  <a:cubicBezTo>
                    <a:pt x="327" y="642"/>
                    <a:pt x="332" y="642"/>
                    <a:pt x="337" y="642"/>
                  </a:cubicBezTo>
                  <a:cubicBezTo>
                    <a:pt x="418" y="642"/>
                    <a:pt x="498" y="609"/>
                    <a:pt x="557" y="549"/>
                  </a:cubicBezTo>
                  <a:cubicBezTo>
                    <a:pt x="614" y="483"/>
                    <a:pt x="648" y="411"/>
                    <a:pt x="648" y="325"/>
                  </a:cubicBezTo>
                  <a:cubicBezTo>
                    <a:pt x="648" y="239"/>
                    <a:pt x="619" y="152"/>
                    <a:pt x="557" y="99"/>
                  </a:cubicBezTo>
                  <a:cubicBezTo>
                    <a:pt x="497" y="32"/>
                    <a:pt x="41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84" name="Google Shape;584;p3"/>
            <p:cNvSpPr/>
            <p:nvPr/>
          </p:nvSpPr>
          <p:spPr>
            <a:xfrm>
              <a:off x="-5141175" y="2859975"/>
              <a:ext cx="16575" cy="16200"/>
            </a:xfrm>
            <a:custGeom>
              <a:avLst/>
              <a:gdLst/>
              <a:ahLst/>
              <a:cxnLst/>
              <a:rect l="l" t="t" r="r" b="b"/>
              <a:pathLst>
                <a:path w="663" h="648" extrusionOk="0">
                  <a:moveTo>
                    <a:pt x="338" y="0"/>
                  </a:moveTo>
                  <a:cubicBezTo>
                    <a:pt x="255" y="0"/>
                    <a:pt x="171" y="31"/>
                    <a:pt x="107" y="96"/>
                  </a:cubicBezTo>
                  <a:cubicBezTo>
                    <a:pt x="49" y="158"/>
                    <a:pt x="5" y="231"/>
                    <a:pt x="5" y="317"/>
                  </a:cubicBezTo>
                  <a:cubicBezTo>
                    <a:pt x="1" y="403"/>
                    <a:pt x="44" y="479"/>
                    <a:pt x="111" y="556"/>
                  </a:cubicBezTo>
                  <a:cubicBezTo>
                    <a:pt x="173" y="609"/>
                    <a:pt x="246" y="643"/>
                    <a:pt x="332" y="647"/>
                  </a:cubicBezTo>
                  <a:cubicBezTo>
                    <a:pt x="408" y="647"/>
                    <a:pt x="495" y="614"/>
                    <a:pt x="563" y="552"/>
                  </a:cubicBezTo>
                  <a:cubicBezTo>
                    <a:pt x="625" y="490"/>
                    <a:pt x="658" y="413"/>
                    <a:pt x="663" y="326"/>
                  </a:cubicBezTo>
                  <a:cubicBezTo>
                    <a:pt x="663" y="240"/>
                    <a:pt x="629" y="163"/>
                    <a:pt x="567" y="91"/>
                  </a:cubicBezTo>
                  <a:cubicBezTo>
                    <a:pt x="504" y="31"/>
                    <a:pt x="422"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85" name="Google Shape;585;p3"/>
            <p:cNvSpPr/>
            <p:nvPr/>
          </p:nvSpPr>
          <p:spPr>
            <a:xfrm>
              <a:off x="-5109025" y="2892950"/>
              <a:ext cx="16225" cy="15975"/>
            </a:xfrm>
            <a:custGeom>
              <a:avLst/>
              <a:gdLst/>
              <a:ahLst/>
              <a:cxnLst/>
              <a:rect l="l" t="t" r="r" b="b"/>
              <a:pathLst>
                <a:path w="649" h="639" extrusionOk="0">
                  <a:moveTo>
                    <a:pt x="322" y="0"/>
                  </a:moveTo>
                  <a:cubicBezTo>
                    <a:pt x="238" y="0"/>
                    <a:pt x="157" y="29"/>
                    <a:pt x="106" y="87"/>
                  </a:cubicBezTo>
                  <a:cubicBezTo>
                    <a:pt x="39" y="149"/>
                    <a:pt x="5" y="225"/>
                    <a:pt x="1" y="312"/>
                  </a:cubicBezTo>
                  <a:cubicBezTo>
                    <a:pt x="1" y="394"/>
                    <a:pt x="34" y="471"/>
                    <a:pt x="96" y="548"/>
                  </a:cubicBezTo>
                  <a:cubicBezTo>
                    <a:pt x="159" y="605"/>
                    <a:pt x="236" y="639"/>
                    <a:pt x="322" y="639"/>
                  </a:cubicBezTo>
                  <a:cubicBezTo>
                    <a:pt x="399" y="639"/>
                    <a:pt x="486" y="610"/>
                    <a:pt x="548" y="548"/>
                  </a:cubicBezTo>
                  <a:cubicBezTo>
                    <a:pt x="615" y="480"/>
                    <a:pt x="648" y="404"/>
                    <a:pt x="648" y="318"/>
                  </a:cubicBezTo>
                  <a:cubicBezTo>
                    <a:pt x="648" y="236"/>
                    <a:pt x="619" y="159"/>
                    <a:pt x="566" y="101"/>
                  </a:cubicBezTo>
                  <a:cubicBezTo>
                    <a:pt x="506" y="34"/>
                    <a:pt x="413"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86" name="Google Shape;586;p3"/>
            <p:cNvSpPr/>
            <p:nvPr/>
          </p:nvSpPr>
          <p:spPr>
            <a:xfrm>
              <a:off x="-5077125" y="2925700"/>
              <a:ext cx="16225" cy="15975"/>
            </a:xfrm>
            <a:custGeom>
              <a:avLst/>
              <a:gdLst/>
              <a:ahLst/>
              <a:cxnLst/>
              <a:rect l="l" t="t" r="r" b="b"/>
              <a:pathLst>
                <a:path w="649" h="639" extrusionOk="0">
                  <a:moveTo>
                    <a:pt x="325" y="1"/>
                  </a:moveTo>
                  <a:cubicBezTo>
                    <a:pt x="244" y="1"/>
                    <a:pt x="161" y="29"/>
                    <a:pt x="92" y="86"/>
                  </a:cubicBezTo>
                  <a:cubicBezTo>
                    <a:pt x="34" y="149"/>
                    <a:pt x="1" y="235"/>
                    <a:pt x="1" y="312"/>
                  </a:cubicBezTo>
                  <a:cubicBezTo>
                    <a:pt x="1" y="399"/>
                    <a:pt x="30" y="476"/>
                    <a:pt x="92" y="552"/>
                  </a:cubicBezTo>
                  <a:cubicBezTo>
                    <a:pt x="160" y="614"/>
                    <a:pt x="231" y="638"/>
                    <a:pt x="317" y="638"/>
                  </a:cubicBezTo>
                  <a:cubicBezTo>
                    <a:pt x="404" y="638"/>
                    <a:pt x="481" y="609"/>
                    <a:pt x="557" y="547"/>
                  </a:cubicBezTo>
                  <a:cubicBezTo>
                    <a:pt x="610" y="480"/>
                    <a:pt x="643" y="408"/>
                    <a:pt x="649" y="321"/>
                  </a:cubicBezTo>
                  <a:cubicBezTo>
                    <a:pt x="649" y="245"/>
                    <a:pt x="614" y="159"/>
                    <a:pt x="552" y="91"/>
                  </a:cubicBezTo>
                  <a:cubicBezTo>
                    <a:pt x="489" y="31"/>
                    <a:pt x="40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87" name="Google Shape;587;p3"/>
            <p:cNvSpPr/>
            <p:nvPr/>
          </p:nvSpPr>
          <p:spPr>
            <a:xfrm>
              <a:off x="-5045350" y="2958575"/>
              <a:ext cx="16250" cy="16200"/>
            </a:xfrm>
            <a:custGeom>
              <a:avLst/>
              <a:gdLst/>
              <a:ahLst/>
              <a:cxnLst/>
              <a:rect l="l" t="t" r="r" b="b"/>
              <a:pathLst>
                <a:path w="650" h="648" extrusionOk="0">
                  <a:moveTo>
                    <a:pt x="323" y="0"/>
                  </a:moveTo>
                  <a:cubicBezTo>
                    <a:pt x="239" y="0"/>
                    <a:pt x="156" y="29"/>
                    <a:pt x="102" y="86"/>
                  </a:cubicBezTo>
                  <a:cubicBezTo>
                    <a:pt x="40" y="149"/>
                    <a:pt x="6" y="230"/>
                    <a:pt x="1" y="317"/>
                  </a:cubicBezTo>
                  <a:cubicBezTo>
                    <a:pt x="1" y="403"/>
                    <a:pt x="34" y="479"/>
                    <a:pt x="98" y="547"/>
                  </a:cubicBezTo>
                  <a:cubicBezTo>
                    <a:pt x="149" y="600"/>
                    <a:pt x="236" y="647"/>
                    <a:pt x="322" y="647"/>
                  </a:cubicBezTo>
                  <a:cubicBezTo>
                    <a:pt x="409" y="647"/>
                    <a:pt x="495" y="605"/>
                    <a:pt x="548" y="552"/>
                  </a:cubicBezTo>
                  <a:cubicBezTo>
                    <a:pt x="616" y="490"/>
                    <a:pt x="649" y="412"/>
                    <a:pt x="649" y="326"/>
                  </a:cubicBezTo>
                  <a:cubicBezTo>
                    <a:pt x="649" y="240"/>
                    <a:pt x="620" y="153"/>
                    <a:pt x="567" y="100"/>
                  </a:cubicBezTo>
                  <a:cubicBezTo>
                    <a:pt x="508" y="33"/>
                    <a:pt x="415"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88" name="Google Shape;588;p3"/>
            <p:cNvSpPr/>
            <p:nvPr/>
          </p:nvSpPr>
          <p:spPr>
            <a:xfrm>
              <a:off x="-5013425" y="2991475"/>
              <a:ext cx="16225" cy="16050"/>
            </a:xfrm>
            <a:custGeom>
              <a:avLst/>
              <a:gdLst/>
              <a:ahLst/>
              <a:cxnLst/>
              <a:rect l="l" t="t" r="r" b="b"/>
              <a:pathLst>
                <a:path w="649" h="642" extrusionOk="0">
                  <a:moveTo>
                    <a:pt x="331" y="0"/>
                  </a:moveTo>
                  <a:cubicBezTo>
                    <a:pt x="242" y="0"/>
                    <a:pt x="155" y="32"/>
                    <a:pt x="101" y="90"/>
                  </a:cubicBezTo>
                  <a:cubicBezTo>
                    <a:pt x="44" y="142"/>
                    <a:pt x="1" y="228"/>
                    <a:pt x="1" y="315"/>
                  </a:cubicBezTo>
                  <a:cubicBezTo>
                    <a:pt x="1" y="401"/>
                    <a:pt x="30" y="478"/>
                    <a:pt x="92" y="540"/>
                  </a:cubicBezTo>
                  <a:cubicBezTo>
                    <a:pt x="154" y="608"/>
                    <a:pt x="231" y="642"/>
                    <a:pt x="318" y="642"/>
                  </a:cubicBezTo>
                  <a:cubicBezTo>
                    <a:pt x="413" y="642"/>
                    <a:pt x="490" y="603"/>
                    <a:pt x="548" y="545"/>
                  </a:cubicBezTo>
                  <a:cubicBezTo>
                    <a:pt x="610" y="498"/>
                    <a:pt x="643" y="411"/>
                    <a:pt x="643" y="325"/>
                  </a:cubicBezTo>
                  <a:cubicBezTo>
                    <a:pt x="648" y="239"/>
                    <a:pt x="615" y="152"/>
                    <a:pt x="562" y="95"/>
                  </a:cubicBezTo>
                  <a:cubicBezTo>
                    <a:pt x="505" y="30"/>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89" name="Google Shape;589;p3"/>
            <p:cNvSpPr/>
            <p:nvPr/>
          </p:nvSpPr>
          <p:spPr>
            <a:xfrm>
              <a:off x="-4981400" y="3024225"/>
              <a:ext cx="16225" cy="16150"/>
            </a:xfrm>
            <a:custGeom>
              <a:avLst/>
              <a:gdLst/>
              <a:ahLst/>
              <a:cxnLst/>
              <a:rect l="l" t="t" r="r" b="b"/>
              <a:pathLst>
                <a:path w="649" h="646" extrusionOk="0">
                  <a:moveTo>
                    <a:pt x="321" y="1"/>
                  </a:moveTo>
                  <a:cubicBezTo>
                    <a:pt x="235" y="1"/>
                    <a:pt x="151" y="32"/>
                    <a:pt x="91" y="89"/>
                  </a:cubicBezTo>
                  <a:cubicBezTo>
                    <a:pt x="38" y="142"/>
                    <a:pt x="5" y="229"/>
                    <a:pt x="5" y="315"/>
                  </a:cubicBezTo>
                  <a:cubicBezTo>
                    <a:pt x="0" y="401"/>
                    <a:pt x="34" y="488"/>
                    <a:pt x="96" y="555"/>
                  </a:cubicBezTo>
                  <a:cubicBezTo>
                    <a:pt x="159" y="608"/>
                    <a:pt x="235" y="641"/>
                    <a:pt x="322" y="646"/>
                  </a:cubicBezTo>
                  <a:cubicBezTo>
                    <a:pt x="399" y="646"/>
                    <a:pt x="485" y="612"/>
                    <a:pt x="547" y="550"/>
                  </a:cubicBezTo>
                  <a:cubicBezTo>
                    <a:pt x="605" y="497"/>
                    <a:pt x="649" y="411"/>
                    <a:pt x="649" y="324"/>
                  </a:cubicBezTo>
                  <a:cubicBezTo>
                    <a:pt x="649" y="238"/>
                    <a:pt x="610" y="152"/>
                    <a:pt x="557" y="99"/>
                  </a:cubicBezTo>
                  <a:cubicBezTo>
                    <a:pt x="492" y="32"/>
                    <a:pt x="406"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90" name="Google Shape;590;p3"/>
            <p:cNvSpPr/>
            <p:nvPr/>
          </p:nvSpPr>
          <p:spPr>
            <a:xfrm>
              <a:off x="-4949500" y="3057025"/>
              <a:ext cx="16225" cy="16100"/>
            </a:xfrm>
            <a:custGeom>
              <a:avLst/>
              <a:gdLst/>
              <a:ahLst/>
              <a:cxnLst/>
              <a:rect l="l" t="t" r="r" b="b"/>
              <a:pathLst>
                <a:path w="649" h="644" extrusionOk="0">
                  <a:moveTo>
                    <a:pt x="314" y="1"/>
                  </a:moveTo>
                  <a:cubicBezTo>
                    <a:pt x="234" y="1"/>
                    <a:pt x="154" y="30"/>
                    <a:pt x="92" y="92"/>
                  </a:cubicBezTo>
                  <a:cubicBezTo>
                    <a:pt x="35" y="155"/>
                    <a:pt x="0" y="241"/>
                    <a:pt x="0" y="312"/>
                  </a:cubicBezTo>
                  <a:cubicBezTo>
                    <a:pt x="0" y="399"/>
                    <a:pt x="29" y="476"/>
                    <a:pt x="92" y="553"/>
                  </a:cubicBezTo>
                  <a:cubicBezTo>
                    <a:pt x="159" y="611"/>
                    <a:pt x="231" y="639"/>
                    <a:pt x="317" y="644"/>
                  </a:cubicBezTo>
                  <a:cubicBezTo>
                    <a:pt x="403" y="644"/>
                    <a:pt x="480" y="615"/>
                    <a:pt x="547" y="548"/>
                  </a:cubicBezTo>
                  <a:cubicBezTo>
                    <a:pt x="611" y="495"/>
                    <a:pt x="644" y="409"/>
                    <a:pt x="649" y="323"/>
                  </a:cubicBezTo>
                  <a:cubicBezTo>
                    <a:pt x="649" y="236"/>
                    <a:pt x="615" y="164"/>
                    <a:pt x="553" y="97"/>
                  </a:cubicBezTo>
                  <a:cubicBezTo>
                    <a:pt x="488" y="35"/>
                    <a:pt x="401"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91" name="Google Shape;591;p3"/>
            <p:cNvSpPr/>
            <p:nvPr/>
          </p:nvSpPr>
          <p:spPr>
            <a:xfrm>
              <a:off x="-4917700" y="3089900"/>
              <a:ext cx="16200" cy="15975"/>
            </a:xfrm>
            <a:custGeom>
              <a:avLst/>
              <a:gdLst/>
              <a:ahLst/>
              <a:cxnLst/>
              <a:rect l="l" t="t" r="r" b="b"/>
              <a:pathLst>
                <a:path w="648" h="639" extrusionOk="0">
                  <a:moveTo>
                    <a:pt x="320" y="0"/>
                  </a:moveTo>
                  <a:cubicBezTo>
                    <a:pt x="236" y="0"/>
                    <a:pt x="154" y="29"/>
                    <a:pt x="101" y="87"/>
                  </a:cubicBezTo>
                  <a:cubicBezTo>
                    <a:pt x="39" y="149"/>
                    <a:pt x="1" y="235"/>
                    <a:pt x="1" y="312"/>
                  </a:cubicBezTo>
                  <a:cubicBezTo>
                    <a:pt x="1" y="399"/>
                    <a:pt x="34" y="476"/>
                    <a:pt x="96" y="547"/>
                  </a:cubicBezTo>
                  <a:cubicBezTo>
                    <a:pt x="158" y="615"/>
                    <a:pt x="236" y="638"/>
                    <a:pt x="322" y="638"/>
                  </a:cubicBezTo>
                  <a:cubicBezTo>
                    <a:pt x="408" y="638"/>
                    <a:pt x="495" y="609"/>
                    <a:pt x="548" y="558"/>
                  </a:cubicBezTo>
                  <a:cubicBezTo>
                    <a:pt x="614" y="494"/>
                    <a:pt x="648" y="408"/>
                    <a:pt x="648" y="321"/>
                  </a:cubicBezTo>
                  <a:cubicBezTo>
                    <a:pt x="648" y="235"/>
                    <a:pt x="619" y="159"/>
                    <a:pt x="566" y="102"/>
                  </a:cubicBezTo>
                  <a:cubicBezTo>
                    <a:pt x="504" y="34"/>
                    <a:pt x="410"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92" name="Google Shape;592;p3"/>
            <p:cNvSpPr/>
            <p:nvPr/>
          </p:nvSpPr>
          <p:spPr>
            <a:xfrm>
              <a:off x="-4885925" y="3122750"/>
              <a:ext cx="16325" cy="16225"/>
            </a:xfrm>
            <a:custGeom>
              <a:avLst/>
              <a:gdLst/>
              <a:ahLst/>
              <a:cxnLst/>
              <a:rect l="l" t="t" r="r" b="b"/>
              <a:pathLst>
                <a:path w="653" h="649" extrusionOk="0">
                  <a:moveTo>
                    <a:pt x="326" y="0"/>
                  </a:moveTo>
                  <a:cubicBezTo>
                    <a:pt x="242" y="0"/>
                    <a:pt x="160" y="31"/>
                    <a:pt x="106" y="92"/>
                  </a:cubicBezTo>
                  <a:cubicBezTo>
                    <a:pt x="39" y="145"/>
                    <a:pt x="5" y="232"/>
                    <a:pt x="5" y="318"/>
                  </a:cubicBezTo>
                  <a:cubicBezTo>
                    <a:pt x="1" y="395"/>
                    <a:pt x="34" y="481"/>
                    <a:pt x="96" y="548"/>
                  </a:cubicBezTo>
                  <a:cubicBezTo>
                    <a:pt x="163" y="610"/>
                    <a:pt x="236" y="644"/>
                    <a:pt x="322" y="648"/>
                  </a:cubicBezTo>
                  <a:cubicBezTo>
                    <a:pt x="409" y="648"/>
                    <a:pt x="495" y="606"/>
                    <a:pt x="548" y="553"/>
                  </a:cubicBezTo>
                  <a:cubicBezTo>
                    <a:pt x="615" y="491"/>
                    <a:pt x="648" y="413"/>
                    <a:pt x="653" y="327"/>
                  </a:cubicBezTo>
                  <a:cubicBezTo>
                    <a:pt x="653" y="232"/>
                    <a:pt x="619" y="154"/>
                    <a:pt x="566" y="101"/>
                  </a:cubicBezTo>
                  <a:cubicBezTo>
                    <a:pt x="503" y="33"/>
                    <a:pt x="413"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93" name="Google Shape;593;p3"/>
            <p:cNvSpPr/>
            <p:nvPr/>
          </p:nvSpPr>
          <p:spPr>
            <a:xfrm>
              <a:off x="-4854025" y="3155625"/>
              <a:ext cx="16250" cy="16100"/>
            </a:xfrm>
            <a:custGeom>
              <a:avLst/>
              <a:gdLst/>
              <a:ahLst/>
              <a:cxnLst/>
              <a:rect l="l" t="t" r="r" b="b"/>
              <a:pathLst>
                <a:path w="650" h="644" extrusionOk="0">
                  <a:moveTo>
                    <a:pt x="335" y="1"/>
                  </a:moveTo>
                  <a:cubicBezTo>
                    <a:pt x="249" y="1"/>
                    <a:pt x="162" y="32"/>
                    <a:pt x="102" y="92"/>
                  </a:cubicBezTo>
                  <a:cubicBezTo>
                    <a:pt x="49" y="145"/>
                    <a:pt x="1" y="232"/>
                    <a:pt x="1" y="318"/>
                  </a:cubicBezTo>
                  <a:cubicBezTo>
                    <a:pt x="1" y="389"/>
                    <a:pt x="34" y="476"/>
                    <a:pt x="107" y="553"/>
                  </a:cubicBezTo>
                  <a:cubicBezTo>
                    <a:pt x="169" y="610"/>
                    <a:pt x="246" y="644"/>
                    <a:pt x="322" y="644"/>
                  </a:cubicBezTo>
                  <a:cubicBezTo>
                    <a:pt x="404" y="644"/>
                    <a:pt x="495" y="615"/>
                    <a:pt x="548" y="548"/>
                  </a:cubicBezTo>
                  <a:cubicBezTo>
                    <a:pt x="614" y="485"/>
                    <a:pt x="649" y="413"/>
                    <a:pt x="649" y="327"/>
                  </a:cubicBezTo>
                  <a:cubicBezTo>
                    <a:pt x="649" y="226"/>
                    <a:pt x="620" y="154"/>
                    <a:pt x="567" y="97"/>
                  </a:cubicBezTo>
                  <a:cubicBezTo>
                    <a:pt x="508" y="32"/>
                    <a:pt x="42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94" name="Google Shape;594;p3"/>
            <p:cNvSpPr/>
            <p:nvPr/>
          </p:nvSpPr>
          <p:spPr>
            <a:xfrm>
              <a:off x="-4822250" y="3188375"/>
              <a:ext cx="16600" cy="16075"/>
            </a:xfrm>
            <a:custGeom>
              <a:avLst/>
              <a:gdLst/>
              <a:ahLst/>
              <a:cxnLst/>
              <a:rect l="l" t="t" r="r" b="b"/>
              <a:pathLst>
                <a:path w="664" h="643" extrusionOk="0">
                  <a:moveTo>
                    <a:pt x="325" y="1"/>
                  </a:moveTo>
                  <a:cubicBezTo>
                    <a:pt x="246" y="1"/>
                    <a:pt x="168" y="30"/>
                    <a:pt x="107" y="91"/>
                  </a:cubicBezTo>
                  <a:cubicBezTo>
                    <a:pt x="40" y="154"/>
                    <a:pt x="6" y="231"/>
                    <a:pt x="6" y="317"/>
                  </a:cubicBezTo>
                  <a:cubicBezTo>
                    <a:pt x="1" y="403"/>
                    <a:pt x="34" y="481"/>
                    <a:pt x="107" y="557"/>
                  </a:cubicBezTo>
                  <a:cubicBezTo>
                    <a:pt x="160" y="610"/>
                    <a:pt x="246" y="643"/>
                    <a:pt x="333" y="643"/>
                  </a:cubicBezTo>
                  <a:cubicBezTo>
                    <a:pt x="409" y="643"/>
                    <a:pt x="495" y="614"/>
                    <a:pt x="563" y="552"/>
                  </a:cubicBezTo>
                  <a:cubicBezTo>
                    <a:pt x="625" y="485"/>
                    <a:pt x="658" y="413"/>
                    <a:pt x="658" y="326"/>
                  </a:cubicBezTo>
                  <a:cubicBezTo>
                    <a:pt x="663" y="240"/>
                    <a:pt x="630" y="164"/>
                    <a:pt x="567" y="102"/>
                  </a:cubicBezTo>
                  <a:cubicBezTo>
                    <a:pt x="499" y="36"/>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95" name="Google Shape;595;p3"/>
            <p:cNvSpPr/>
            <p:nvPr/>
          </p:nvSpPr>
          <p:spPr>
            <a:xfrm>
              <a:off x="-4790075" y="3221325"/>
              <a:ext cx="16200" cy="15900"/>
            </a:xfrm>
            <a:custGeom>
              <a:avLst/>
              <a:gdLst/>
              <a:ahLst/>
              <a:cxnLst/>
              <a:rect l="l" t="t" r="r" b="b"/>
              <a:pathLst>
                <a:path w="648" h="636" extrusionOk="0">
                  <a:moveTo>
                    <a:pt x="314" y="0"/>
                  </a:moveTo>
                  <a:cubicBezTo>
                    <a:pt x="233" y="0"/>
                    <a:pt x="154" y="28"/>
                    <a:pt x="100" y="84"/>
                  </a:cubicBezTo>
                  <a:cubicBezTo>
                    <a:pt x="38" y="151"/>
                    <a:pt x="5" y="223"/>
                    <a:pt x="0" y="310"/>
                  </a:cubicBezTo>
                  <a:cubicBezTo>
                    <a:pt x="0" y="396"/>
                    <a:pt x="34" y="482"/>
                    <a:pt x="96" y="540"/>
                  </a:cubicBezTo>
                  <a:cubicBezTo>
                    <a:pt x="149" y="602"/>
                    <a:pt x="235" y="635"/>
                    <a:pt x="321" y="635"/>
                  </a:cubicBezTo>
                  <a:cubicBezTo>
                    <a:pt x="327" y="636"/>
                    <a:pt x="332" y="636"/>
                    <a:pt x="337" y="636"/>
                  </a:cubicBezTo>
                  <a:cubicBezTo>
                    <a:pt x="417" y="636"/>
                    <a:pt x="489" y="603"/>
                    <a:pt x="547" y="544"/>
                  </a:cubicBezTo>
                  <a:cubicBezTo>
                    <a:pt x="614" y="491"/>
                    <a:pt x="647" y="405"/>
                    <a:pt x="647" y="319"/>
                  </a:cubicBezTo>
                  <a:cubicBezTo>
                    <a:pt x="647" y="232"/>
                    <a:pt x="619" y="155"/>
                    <a:pt x="552" y="93"/>
                  </a:cubicBezTo>
                  <a:cubicBezTo>
                    <a:pt x="488" y="31"/>
                    <a:pt x="399"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96" name="Google Shape;596;p3"/>
            <p:cNvSpPr/>
            <p:nvPr/>
          </p:nvSpPr>
          <p:spPr>
            <a:xfrm>
              <a:off x="-4758175" y="3254100"/>
              <a:ext cx="16225" cy="16000"/>
            </a:xfrm>
            <a:custGeom>
              <a:avLst/>
              <a:gdLst/>
              <a:ahLst/>
              <a:cxnLst/>
              <a:rect l="l" t="t" r="r" b="b"/>
              <a:pathLst>
                <a:path w="649" h="640" extrusionOk="0">
                  <a:moveTo>
                    <a:pt x="317" y="0"/>
                  </a:moveTo>
                  <a:cubicBezTo>
                    <a:pt x="233" y="0"/>
                    <a:pt x="152" y="29"/>
                    <a:pt x="101" y="87"/>
                  </a:cubicBezTo>
                  <a:cubicBezTo>
                    <a:pt x="33" y="150"/>
                    <a:pt x="0" y="236"/>
                    <a:pt x="0" y="308"/>
                  </a:cubicBezTo>
                  <a:cubicBezTo>
                    <a:pt x="0" y="394"/>
                    <a:pt x="29" y="471"/>
                    <a:pt x="91" y="547"/>
                  </a:cubicBezTo>
                  <a:cubicBezTo>
                    <a:pt x="144" y="600"/>
                    <a:pt x="230" y="634"/>
                    <a:pt x="317" y="639"/>
                  </a:cubicBezTo>
                  <a:cubicBezTo>
                    <a:pt x="403" y="639"/>
                    <a:pt x="489" y="605"/>
                    <a:pt x="557" y="543"/>
                  </a:cubicBezTo>
                  <a:cubicBezTo>
                    <a:pt x="609" y="480"/>
                    <a:pt x="644" y="403"/>
                    <a:pt x="644" y="317"/>
                  </a:cubicBezTo>
                  <a:cubicBezTo>
                    <a:pt x="648" y="246"/>
                    <a:pt x="615" y="159"/>
                    <a:pt x="562" y="102"/>
                  </a:cubicBezTo>
                  <a:cubicBezTo>
                    <a:pt x="502" y="34"/>
                    <a:pt x="408"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97" name="Google Shape;597;p3"/>
            <p:cNvSpPr/>
            <p:nvPr/>
          </p:nvSpPr>
          <p:spPr>
            <a:xfrm>
              <a:off x="-5138900" y="2707025"/>
              <a:ext cx="16350" cy="7325"/>
            </a:xfrm>
            <a:custGeom>
              <a:avLst/>
              <a:gdLst/>
              <a:ahLst/>
              <a:cxnLst/>
              <a:rect l="l" t="t" r="r" b="b"/>
              <a:pathLst>
                <a:path w="654" h="293" extrusionOk="0">
                  <a:moveTo>
                    <a:pt x="1" y="0"/>
                  </a:moveTo>
                  <a:cubicBezTo>
                    <a:pt x="11" y="78"/>
                    <a:pt x="44" y="144"/>
                    <a:pt x="92" y="193"/>
                  </a:cubicBezTo>
                  <a:cubicBezTo>
                    <a:pt x="155" y="255"/>
                    <a:pt x="231" y="288"/>
                    <a:pt x="317" y="293"/>
                  </a:cubicBezTo>
                  <a:cubicBezTo>
                    <a:pt x="404" y="293"/>
                    <a:pt x="490" y="260"/>
                    <a:pt x="552" y="197"/>
                  </a:cubicBezTo>
                  <a:cubicBezTo>
                    <a:pt x="601" y="149"/>
                    <a:pt x="644" y="78"/>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98" name="Google Shape;598;p3"/>
            <p:cNvSpPr/>
            <p:nvPr/>
          </p:nvSpPr>
          <p:spPr>
            <a:xfrm>
              <a:off x="-5106850" y="2731125"/>
              <a:ext cx="16200" cy="16000"/>
            </a:xfrm>
            <a:custGeom>
              <a:avLst/>
              <a:gdLst/>
              <a:ahLst/>
              <a:cxnLst/>
              <a:rect l="l" t="t" r="r" b="b"/>
              <a:pathLst>
                <a:path w="648" h="640" extrusionOk="0">
                  <a:moveTo>
                    <a:pt x="309" y="0"/>
                  </a:moveTo>
                  <a:cubicBezTo>
                    <a:pt x="226" y="0"/>
                    <a:pt x="148" y="29"/>
                    <a:pt x="100" y="88"/>
                  </a:cubicBezTo>
                  <a:cubicBezTo>
                    <a:pt x="34" y="141"/>
                    <a:pt x="0" y="221"/>
                    <a:pt x="0" y="308"/>
                  </a:cubicBezTo>
                  <a:cubicBezTo>
                    <a:pt x="0" y="394"/>
                    <a:pt x="29" y="486"/>
                    <a:pt x="82" y="538"/>
                  </a:cubicBezTo>
                  <a:cubicBezTo>
                    <a:pt x="144" y="606"/>
                    <a:pt x="231" y="639"/>
                    <a:pt x="317" y="639"/>
                  </a:cubicBezTo>
                  <a:cubicBezTo>
                    <a:pt x="403" y="639"/>
                    <a:pt x="479" y="611"/>
                    <a:pt x="547" y="544"/>
                  </a:cubicBezTo>
                  <a:cubicBezTo>
                    <a:pt x="609" y="491"/>
                    <a:pt x="643" y="404"/>
                    <a:pt x="647" y="318"/>
                  </a:cubicBezTo>
                  <a:cubicBezTo>
                    <a:pt x="647" y="232"/>
                    <a:pt x="605" y="145"/>
                    <a:pt x="552" y="92"/>
                  </a:cubicBezTo>
                  <a:cubicBezTo>
                    <a:pt x="485" y="31"/>
                    <a:pt x="395"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599" name="Google Shape;599;p3"/>
            <p:cNvSpPr/>
            <p:nvPr/>
          </p:nvSpPr>
          <p:spPr>
            <a:xfrm>
              <a:off x="-5075075" y="2763925"/>
              <a:ext cx="16200" cy="16175"/>
            </a:xfrm>
            <a:custGeom>
              <a:avLst/>
              <a:gdLst/>
              <a:ahLst/>
              <a:cxnLst/>
              <a:rect l="l" t="t" r="r" b="b"/>
              <a:pathLst>
                <a:path w="648" h="647" extrusionOk="0">
                  <a:moveTo>
                    <a:pt x="327" y="0"/>
                  </a:moveTo>
                  <a:cubicBezTo>
                    <a:pt x="243" y="0"/>
                    <a:pt x="157" y="32"/>
                    <a:pt x="91" y="95"/>
                  </a:cubicBezTo>
                  <a:cubicBezTo>
                    <a:pt x="38" y="147"/>
                    <a:pt x="5" y="234"/>
                    <a:pt x="0" y="311"/>
                  </a:cubicBezTo>
                  <a:cubicBezTo>
                    <a:pt x="0" y="397"/>
                    <a:pt x="34" y="483"/>
                    <a:pt x="96" y="546"/>
                  </a:cubicBezTo>
                  <a:cubicBezTo>
                    <a:pt x="158" y="614"/>
                    <a:pt x="235" y="647"/>
                    <a:pt x="322" y="647"/>
                  </a:cubicBezTo>
                  <a:cubicBezTo>
                    <a:pt x="394" y="647"/>
                    <a:pt x="485" y="618"/>
                    <a:pt x="557" y="546"/>
                  </a:cubicBezTo>
                  <a:cubicBezTo>
                    <a:pt x="614" y="479"/>
                    <a:pt x="648" y="406"/>
                    <a:pt x="648" y="320"/>
                  </a:cubicBezTo>
                  <a:cubicBezTo>
                    <a:pt x="648" y="244"/>
                    <a:pt x="619" y="167"/>
                    <a:pt x="552" y="90"/>
                  </a:cubicBezTo>
                  <a:cubicBezTo>
                    <a:pt x="491" y="30"/>
                    <a:pt x="40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00" name="Google Shape;600;p3"/>
            <p:cNvSpPr/>
            <p:nvPr/>
          </p:nvSpPr>
          <p:spPr>
            <a:xfrm>
              <a:off x="-5043175" y="2796750"/>
              <a:ext cx="16225" cy="16200"/>
            </a:xfrm>
            <a:custGeom>
              <a:avLst/>
              <a:gdLst/>
              <a:ahLst/>
              <a:cxnLst/>
              <a:rect l="l" t="t" r="r" b="b"/>
              <a:pathLst>
                <a:path w="649" h="648" extrusionOk="0">
                  <a:moveTo>
                    <a:pt x="327" y="1"/>
                  </a:moveTo>
                  <a:cubicBezTo>
                    <a:pt x="242" y="1"/>
                    <a:pt x="154" y="32"/>
                    <a:pt x="87" y="96"/>
                  </a:cubicBezTo>
                  <a:cubicBezTo>
                    <a:pt x="34" y="158"/>
                    <a:pt x="0" y="231"/>
                    <a:pt x="0" y="317"/>
                  </a:cubicBezTo>
                  <a:cubicBezTo>
                    <a:pt x="0" y="394"/>
                    <a:pt x="29" y="481"/>
                    <a:pt x="91" y="548"/>
                  </a:cubicBezTo>
                  <a:cubicBezTo>
                    <a:pt x="155" y="614"/>
                    <a:pt x="231" y="648"/>
                    <a:pt x="317" y="648"/>
                  </a:cubicBezTo>
                  <a:cubicBezTo>
                    <a:pt x="403" y="648"/>
                    <a:pt x="480" y="619"/>
                    <a:pt x="558" y="552"/>
                  </a:cubicBezTo>
                  <a:cubicBezTo>
                    <a:pt x="609" y="490"/>
                    <a:pt x="644" y="404"/>
                    <a:pt x="644" y="326"/>
                  </a:cubicBezTo>
                  <a:cubicBezTo>
                    <a:pt x="649" y="240"/>
                    <a:pt x="615" y="164"/>
                    <a:pt x="552" y="92"/>
                  </a:cubicBezTo>
                  <a:cubicBezTo>
                    <a:pt x="494"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01" name="Google Shape;601;p3"/>
            <p:cNvSpPr/>
            <p:nvPr/>
          </p:nvSpPr>
          <p:spPr>
            <a:xfrm>
              <a:off x="-5011400" y="2829650"/>
              <a:ext cx="16225" cy="16075"/>
            </a:xfrm>
            <a:custGeom>
              <a:avLst/>
              <a:gdLst/>
              <a:ahLst/>
              <a:cxnLst/>
              <a:rect l="l" t="t" r="r" b="b"/>
              <a:pathLst>
                <a:path w="649" h="643" extrusionOk="0">
                  <a:moveTo>
                    <a:pt x="334" y="1"/>
                  </a:moveTo>
                  <a:cubicBezTo>
                    <a:pt x="246" y="1"/>
                    <a:pt x="158" y="32"/>
                    <a:pt x="102" y="91"/>
                  </a:cubicBezTo>
                  <a:cubicBezTo>
                    <a:pt x="35" y="144"/>
                    <a:pt x="6" y="230"/>
                    <a:pt x="1" y="316"/>
                  </a:cubicBezTo>
                  <a:cubicBezTo>
                    <a:pt x="1" y="403"/>
                    <a:pt x="29" y="489"/>
                    <a:pt x="97" y="541"/>
                  </a:cubicBezTo>
                  <a:cubicBezTo>
                    <a:pt x="159" y="609"/>
                    <a:pt x="237" y="642"/>
                    <a:pt x="323" y="642"/>
                  </a:cubicBezTo>
                  <a:cubicBezTo>
                    <a:pt x="409" y="642"/>
                    <a:pt x="496" y="613"/>
                    <a:pt x="548" y="547"/>
                  </a:cubicBezTo>
                  <a:cubicBezTo>
                    <a:pt x="615" y="494"/>
                    <a:pt x="649" y="412"/>
                    <a:pt x="649" y="325"/>
                  </a:cubicBezTo>
                  <a:cubicBezTo>
                    <a:pt x="649" y="239"/>
                    <a:pt x="620" y="153"/>
                    <a:pt x="567" y="95"/>
                  </a:cubicBezTo>
                  <a:cubicBezTo>
                    <a:pt x="508" y="31"/>
                    <a:pt x="42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02" name="Google Shape;602;p3"/>
            <p:cNvSpPr/>
            <p:nvPr/>
          </p:nvSpPr>
          <p:spPr>
            <a:xfrm>
              <a:off x="-4979600" y="2862425"/>
              <a:ext cx="16600" cy="16050"/>
            </a:xfrm>
            <a:custGeom>
              <a:avLst/>
              <a:gdLst/>
              <a:ahLst/>
              <a:cxnLst/>
              <a:rect l="l" t="t" r="r" b="b"/>
              <a:pathLst>
                <a:path w="664" h="642" extrusionOk="0">
                  <a:moveTo>
                    <a:pt x="328" y="0"/>
                  </a:moveTo>
                  <a:cubicBezTo>
                    <a:pt x="241" y="0"/>
                    <a:pt x="156" y="31"/>
                    <a:pt x="101" y="89"/>
                  </a:cubicBezTo>
                  <a:cubicBezTo>
                    <a:pt x="48" y="142"/>
                    <a:pt x="6" y="228"/>
                    <a:pt x="6" y="315"/>
                  </a:cubicBezTo>
                  <a:cubicBezTo>
                    <a:pt x="1" y="401"/>
                    <a:pt x="44" y="487"/>
                    <a:pt x="97" y="540"/>
                  </a:cubicBezTo>
                  <a:cubicBezTo>
                    <a:pt x="159" y="607"/>
                    <a:pt x="236" y="640"/>
                    <a:pt x="331" y="640"/>
                  </a:cubicBezTo>
                  <a:cubicBezTo>
                    <a:pt x="338" y="641"/>
                    <a:pt x="344" y="641"/>
                    <a:pt x="350" y="641"/>
                  </a:cubicBezTo>
                  <a:cubicBezTo>
                    <a:pt x="429" y="641"/>
                    <a:pt x="500" y="607"/>
                    <a:pt x="562" y="549"/>
                  </a:cubicBezTo>
                  <a:cubicBezTo>
                    <a:pt x="624" y="487"/>
                    <a:pt x="657" y="410"/>
                    <a:pt x="663" y="324"/>
                  </a:cubicBezTo>
                  <a:cubicBezTo>
                    <a:pt x="663" y="237"/>
                    <a:pt x="629" y="161"/>
                    <a:pt x="566" y="99"/>
                  </a:cubicBezTo>
                  <a:cubicBezTo>
                    <a:pt x="504" y="32"/>
                    <a:pt x="41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03" name="Google Shape;603;p3"/>
            <p:cNvSpPr/>
            <p:nvPr/>
          </p:nvSpPr>
          <p:spPr>
            <a:xfrm>
              <a:off x="-4947450" y="2895225"/>
              <a:ext cx="16225" cy="16100"/>
            </a:xfrm>
            <a:custGeom>
              <a:avLst/>
              <a:gdLst/>
              <a:ahLst/>
              <a:cxnLst/>
              <a:rect l="l" t="t" r="r" b="b"/>
              <a:pathLst>
                <a:path w="649" h="644" extrusionOk="0">
                  <a:moveTo>
                    <a:pt x="322" y="0"/>
                  </a:moveTo>
                  <a:cubicBezTo>
                    <a:pt x="239" y="0"/>
                    <a:pt x="155" y="30"/>
                    <a:pt x="91" y="87"/>
                  </a:cubicBezTo>
                  <a:cubicBezTo>
                    <a:pt x="39" y="154"/>
                    <a:pt x="0" y="240"/>
                    <a:pt x="0" y="313"/>
                  </a:cubicBezTo>
                  <a:cubicBezTo>
                    <a:pt x="0" y="399"/>
                    <a:pt x="33" y="475"/>
                    <a:pt x="97" y="552"/>
                  </a:cubicBezTo>
                  <a:cubicBezTo>
                    <a:pt x="159" y="605"/>
                    <a:pt x="235" y="639"/>
                    <a:pt x="321" y="643"/>
                  </a:cubicBezTo>
                  <a:cubicBezTo>
                    <a:pt x="394" y="643"/>
                    <a:pt x="480" y="610"/>
                    <a:pt x="547" y="548"/>
                  </a:cubicBezTo>
                  <a:cubicBezTo>
                    <a:pt x="615" y="486"/>
                    <a:pt x="648" y="408"/>
                    <a:pt x="648" y="322"/>
                  </a:cubicBezTo>
                  <a:cubicBezTo>
                    <a:pt x="648" y="250"/>
                    <a:pt x="620" y="159"/>
                    <a:pt x="557" y="96"/>
                  </a:cubicBezTo>
                  <a:cubicBezTo>
                    <a:pt x="492" y="31"/>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04" name="Google Shape;604;p3"/>
            <p:cNvSpPr/>
            <p:nvPr/>
          </p:nvSpPr>
          <p:spPr>
            <a:xfrm>
              <a:off x="-4915675" y="2928075"/>
              <a:ext cx="16350" cy="16000"/>
            </a:xfrm>
            <a:custGeom>
              <a:avLst/>
              <a:gdLst/>
              <a:ahLst/>
              <a:cxnLst/>
              <a:rect l="l" t="t" r="r" b="b"/>
              <a:pathLst>
                <a:path w="654" h="640" extrusionOk="0">
                  <a:moveTo>
                    <a:pt x="320" y="1"/>
                  </a:moveTo>
                  <a:cubicBezTo>
                    <a:pt x="239" y="1"/>
                    <a:pt x="159" y="30"/>
                    <a:pt x="106" y="87"/>
                  </a:cubicBezTo>
                  <a:cubicBezTo>
                    <a:pt x="39" y="150"/>
                    <a:pt x="6" y="237"/>
                    <a:pt x="6" y="313"/>
                  </a:cubicBezTo>
                  <a:cubicBezTo>
                    <a:pt x="0" y="399"/>
                    <a:pt x="35" y="472"/>
                    <a:pt x="97" y="548"/>
                  </a:cubicBezTo>
                  <a:cubicBezTo>
                    <a:pt x="164" y="616"/>
                    <a:pt x="236" y="634"/>
                    <a:pt x="323" y="640"/>
                  </a:cubicBezTo>
                  <a:cubicBezTo>
                    <a:pt x="409" y="640"/>
                    <a:pt x="495" y="611"/>
                    <a:pt x="547" y="558"/>
                  </a:cubicBezTo>
                  <a:cubicBezTo>
                    <a:pt x="615" y="496"/>
                    <a:pt x="649" y="409"/>
                    <a:pt x="653" y="323"/>
                  </a:cubicBezTo>
                  <a:cubicBezTo>
                    <a:pt x="653" y="237"/>
                    <a:pt x="620" y="150"/>
                    <a:pt x="558" y="102"/>
                  </a:cubicBezTo>
                  <a:cubicBezTo>
                    <a:pt x="498" y="34"/>
                    <a:pt x="408"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05" name="Google Shape;605;p3"/>
            <p:cNvSpPr/>
            <p:nvPr/>
          </p:nvSpPr>
          <p:spPr>
            <a:xfrm>
              <a:off x="-4883750" y="2960925"/>
              <a:ext cx="16200" cy="16250"/>
            </a:xfrm>
            <a:custGeom>
              <a:avLst/>
              <a:gdLst/>
              <a:ahLst/>
              <a:cxnLst/>
              <a:rect l="l" t="t" r="r" b="b"/>
              <a:pathLst>
                <a:path w="648" h="650" extrusionOk="0">
                  <a:moveTo>
                    <a:pt x="324" y="1"/>
                  </a:moveTo>
                  <a:cubicBezTo>
                    <a:pt x="239" y="1"/>
                    <a:pt x="155" y="32"/>
                    <a:pt x="100" y="93"/>
                  </a:cubicBezTo>
                  <a:cubicBezTo>
                    <a:pt x="38" y="146"/>
                    <a:pt x="0" y="232"/>
                    <a:pt x="0" y="318"/>
                  </a:cubicBezTo>
                  <a:cubicBezTo>
                    <a:pt x="0" y="396"/>
                    <a:pt x="29" y="482"/>
                    <a:pt x="96" y="549"/>
                  </a:cubicBezTo>
                  <a:cubicBezTo>
                    <a:pt x="149" y="611"/>
                    <a:pt x="235" y="644"/>
                    <a:pt x="317" y="650"/>
                  </a:cubicBezTo>
                  <a:cubicBezTo>
                    <a:pt x="403" y="650"/>
                    <a:pt x="494" y="615"/>
                    <a:pt x="556" y="553"/>
                  </a:cubicBezTo>
                  <a:cubicBezTo>
                    <a:pt x="614" y="491"/>
                    <a:pt x="647" y="405"/>
                    <a:pt x="647" y="328"/>
                  </a:cubicBezTo>
                  <a:cubicBezTo>
                    <a:pt x="647" y="241"/>
                    <a:pt x="619" y="155"/>
                    <a:pt x="561" y="103"/>
                  </a:cubicBezTo>
                  <a:cubicBezTo>
                    <a:pt x="502" y="34"/>
                    <a:pt x="412"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06" name="Google Shape;606;p3"/>
            <p:cNvSpPr/>
            <p:nvPr/>
          </p:nvSpPr>
          <p:spPr>
            <a:xfrm>
              <a:off x="-4851975" y="2993725"/>
              <a:ext cx="16350" cy="16200"/>
            </a:xfrm>
            <a:custGeom>
              <a:avLst/>
              <a:gdLst/>
              <a:ahLst/>
              <a:cxnLst/>
              <a:rect l="l" t="t" r="r" b="b"/>
              <a:pathLst>
                <a:path w="654" h="648" extrusionOk="0">
                  <a:moveTo>
                    <a:pt x="325" y="0"/>
                  </a:moveTo>
                  <a:cubicBezTo>
                    <a:pt x="244" y="0"/>
                    <a:pt x="165" y="30"/>
                    <a:pt x="106" y="91"/>
                  </a:cubicBezTo>
                  <a:cubicBezTo>
                    <a:pt x="38" y="149"/>
                    <a:pt x="5" y="235"/>
                    <a:pt x="5" y="321"/>
                  </a:cubicBezTo>
                  <a:cubicBezTo>
                    <a:pt x="0" y="408"/>
                    <a:pt x="34" y="479"/>
                    <a:pt x="96" y="547"/>
                  </a:cubicBezTo>
                  <a:cubicBezTo>
                    <a:pt x="158" y="614"/>
                    <a:pt x="235" y="643"/>
                    <a:pt x="322" y="647"/>
                  </a:cubicBezTo>
                  <a:cubicBezTo>
                    <a:pt x="408" y="647"/>
                    <a:pt x="494" y="618"/>
                    <a:pt x="561" y="552"/>
                  </a:cubicBezTo>
                  <a:cubicBezTo>
                    <a:pt x="614" y="489"/>
                    <a:pt x="648" y="412"/>
                    <a:pt x="648" y="331"/>
                  </a:cubicBezTo>
                  <a:cubicBezTo>
                    <a:pt x="653" y="244"/>
                    <a:pt x="619" y="153"/>
                    <a:pt x="567" y="100"/>
                  </a:cubicBezTo>
                  <a:cubicBezTo>
                    <a:pt x="500" y="34"/>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07" name="Google Shape;607;p3"/>
            <p:cNvSpPr/>
            <p:nvPr/>
          </p:nvSpPr>
          <p:spPr>
            <a:xfrm>
              <a:off x="-4820075" y="3026575"/>
              <a:ext cx="16450" cy="16100"/>
            </a:xfrm>
            <a:custGeom>
              <a:avLst/>
              <a:gdLst/>
              <a:ahLst/>
              <a:cxnLst/>
              <a:rect l="l" t="t" r="r" b="b"/>
              <a:pathLst>
                <a:path w="658" h="644" extrusionOk="0">
                  <a:moveTo>
                    <a:pt x="326" y="0"/>
                  </a:moveTo>
                  <a:cubicBezTo>
                    <a:pt x="240" y="0"/>
                    <a:pt x="157" y="31"/>
                    <a:pt x="102" y="91"/>
                  </a:cubicBezTo>
                  <a:cubicBezTo>
                    <a:pt x="49" y="144"/>
                    <a:pt x="0" y="230"/>
                    <a:pt x="0" y="317"/>
                  </a:cubicBezTo>
                  <a:cubicBezTo>
                    <a:pt x="0" y="403"/>
                    <a:pt x="44" y="489"/>
                    <a:pt x="97" y="542"/>
                  </a:cubicBezTo>
                  <a:cubicBezTo>
                    <a:pt x="159" y="609"/>
                    <a:pt x="246" y="644"/>
                    <a:pt x="332" y="644"/>
                  </a:cubicBezTo>
                  <a:cubicBezTo>
                    <a:pt x="418" y="644"/>
                    <a:pt x="494" y="615"/>
                    <a:pt x="558" y="547"/>
                  </a:cubicBezTo>
                  <a:cubicBezTo>
                    <a:pt x="609" y="494"/>
                    <a:pt x="658" y="413"/>
                    <a:pt x="658" y="327"/>
                  </a:cubicBezTo>
                  <a:cubicBezTo>
                    <a:pt x="658" y="241"/>
                    <a:pt x="615" y="154"/>
                    <a:pt x="562" y="97"/>
                  </a:cubicBezTo>
                  <a:cubicBezTo>
                    <a:pt x="499" y="31"/>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08" name="Google Shape;608;p3"/>
            <p:cNvSpPr/>
            <p:nvPr/>
          </p:nvSpPr>
          <p:spPr>
            <a:xfrm>
              <a:off x="-4787925" y="3059425"/>
              <a:ext cx="16200" cy="16000"/>
            </a:xfrm>
            <a:custGeom>
              <a:avLst/>
              <a:gdLst/>
              <a:ahLst/>
              <a:cxnLst/>
              <a:rect l="l" t="t" r="r" b="b"/>
              <a:pathLst>
                <a:path w="648" h="640" extrusionOk="0">
                  <a:moveTo>
                    <a:pt x="315" y="0"/>
                  </a:moveTo>
                  <a:cubicBezTo>
                    <a:pt x="234" y="0"/>
                    <a:pt x="151" y="28"/>
                    <a:pt x="87" y="87"/>
                  </a:cubicBezTo>
                  <a:cubicBezTo>
                    <a:pt x="34" y="154"/>
                    <a:pt x="1" y="236"/>
                    <a:pt x="1" y="313"/>
                  </a:cubicBezTo>
                  <a:cubicBezTo>
                    <a:pt x="1" y="399"/>
                    <a:pt x="29" y="475"/>
                    <a:pt x="91" y="553"/>
                  </a:cubicBezTo>
                  <a:cubicBezTo>
                    <a:pt x="154" y="605"/>
                    <a:pt x="231" y="639"/>
                    <a:pt x="317" y="639"/>
                  </a:cubicBezTo>
                  <a:cubicBezTo>
                    <a:pt x="322" y="639"/>
                    <a:pt x="327" y="639"/>
                    <a:pt x="331" y="639"/>
                  </a:cubicBezTo>
                  <a:cubicBezTo>
                    <a:pt x="405" y="639"/>
                    <a:pt x="485" y="606"/>
                    <a:pt x="547" y="548"/>
                  </a:cubicBezTo>
                  <a:cubicBezTo>
                    <a:pt x="610" y="481"/>
                    <a:pt x="643" y="409"/>
                    <a:pt x="643" y="322"/>
                  </a:cubicBezTo>
                  <a:cubicBezTo>
                    <a:pt x="648" y="236"/>
                    <a:pt x="614" y="159"/>
                    <a:pt x="552" y="97"/>
                  </a:cubicBezTo>
                  <a:cubicBezTo>
                    <a:pt x="492" y="34"/>
                    <a:pt x="404"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09" name="Google Shape;609;p3"/>
            <p:cNvSpPr/>
            <p:nvPr/>
          </p:nvSpPr>
          <p:spPr>
            <a:xfrm>
              <a:off x="-4756150" y="3092250"/>
              <a:ext cx="16250" cy="16025"/>
            </a:xfrm>
            <a:custGeom>
              <a:avLst/>
              <a:gdLst/>
              <a:ahLst/>
              <a:cxnLst/>
              <a:rect l="l" t="t" r="r" b="b"/>
              <a:pathLst>
                <a:path w="650" h="641" extrusionOk="0">
                  <a:moveTo>
                    <a:pt x="320" y="1"/>
                  </a:moveTo>
                  <a:cubicBezTo>
                    <a:pt x="240" y="1"/>
                    <a:pt x="160" y="28"/>
                    <a:pt x="102" y="84"/>
                  </a:cubicBezTo>
                  <a:cubicBezTo>
                    <a:pt x="34" y="141"/>
                    <a:pt x="1" y="223"/>
                    <a:pt x="1" y="309"/>
                  </a:cubicBezTo>
                  <a:cubicBezTo>
                    <a:pt x="1" y="411"/>
                    <a:pt x="30" y="482"/>
                    <a:pt x="83" y="540"/>
                  </a:cubicBezTo>
                  <a:cubicBezTo>
                    <a:pt x="149" y="602"/>
                    <a:pt x="236" y="636"/>
                    <a:pt x="322" y="641"/>
                  </a:cubicBezTo>
                  <a:cubicBezTo>
                    <a:pt x="408" y="641"/>
                    <a:pt x="481" y="607"/>
                    <a:pt x="548" y="555"/>
                  </a:cubicBezTo>
                  <a:cubicBezTo>
                    <a:pt x="615" y="492"/>
                    <a:pt x="649" y="406"/>
                    <a:pt x="649" y="320"/>
                  </a:cubicBezTo>
                  <a:cubicBezTo>
                    <a:pt x="649" y="247"/>
                    <a:pt x="620" y="156"/>
                    <a:pt x="552" y="94"/>
                  </a:cubicBezTo>
                  <a:cubicBezTo>
                    <a:pt x="493" y="32"/>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10" name="Google Shape;610;p3"/>
            <p:cNvSpPr/>
            <p:nvPr/>
          </p:nvSpPr>
          <p:spPr>
            <a:xfrm>
              <a:off x="-4724350" y="3125025"/>
              <a:ext cx="16325" cy="16250"/>
            </a:xfrm>
            <a:custGeom>
              <a:avLst/>
              <a:gdLst/>
              <a:ahLst/>
              <a:cxnLst/>
              <a:rect l="l" t="t" r="r" b="b"/>
              <a:pathLst>
                <a:path w="653" h="650" extrusionOk="0">
                  <a:moveTo>
                    <a:pt x="326" y="0"/>
                  </a:moveTo>
                  <a:cubicBezTo>
                    <a:pt x="244" y="0"/>
                    <a:pt x="162" y="29"/>
                    <a:pt x="101" y="88"/>
                  </a:cubicBezTo>
                  <a:cubicBezTo>
                    <a:pt x="39" y="150"/>
                    <a:pt x="5" y="236"/>
                    <a:pt x="5" y="322"/>
                  </a:cubicBezTo>
                  <a:cubicBezTo>
                    <a:pt x="0" y="409"/>
                    <a:pt x="33" y="486"/>
                    <a:pt x="97" y="548"/>
                  </a:cubicBezTo>
                  <a:cubicBezTo>
                    <a:pt x="159" y="615"/>
                    <a:pt x="235" y="649"/>
                    <a:pt x="321" y="649"/>
                  </a:cubicBezTo>
                  <a:cubicBezTo>
                    <a:pt x="418" y="649"/>
                    <a:pt x="494" y="610"/>
                    <a:pt x="547" y="557"/>
                  </a:cubicBezTo>
                  <a:cubicBezTo>
                    <a:pt x="615" y="500"/>
                    <a:pt x="648" y="419"/>
                    <a:pt x="648" y="333"/>
                  </a:cubicBezTo>
                  <a:cubicBezTo>
                    <a:pt x="653" y="231"/>
                    <a:pt x="620" y="160"/>
                    <a:pt x="557" y="92"/>
                  </a:cubicBezTo>
                  <a:cubicBezTo>
                    <a:pt x="496" y="31"/>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11" name="Google Shape;611;p3"/>
            <p:cNvSpPr/>
            <p:nvPr/>
          </p:nvSpPr>
          <p:spPr>
            <a:xfrm>
              <a:off x="-4692425" y="3157975"/>
              <a:ext cx="16200" cy="16150"/>
            </a:xfrm>
            <a:custGeom>
              <a:avLst/>
              <a:gdLst/>
              <a:ahLst/>
              <a:cxnLst/>
              <a:rect l="l" t="t" r="r" b="b"/>
              <a:pathLst>
                <a:path w="648" h="646" extrusionOk="0">
                  <a:moveTo>
                    <a:pt x="329" y="0"/>
                  </a:moveTo>
                  <a:cubicBezTo>
                    <a:pt x="242" y="0"/>
                    <a:pt x="155" y="32"/>
                    <a:pt x="100" y="89"/>
                  </a:cubicBezTo>
                  <a:cubicBezTo>
                    <a:pt x="47" y="142"/>
                    <a:pt x="0" y="228"/>
                    <a:pt x="0" y="315"/>
                  </a:cubicBezTo>
                  <a:cubicBezTo>
                    <a:pt x="0" y="391"/>
                    <a:pt x="29" y="477"/>
                    <a:pt x="105" y="541"/>
                  </a:cubicBezTo>
                  <a:cubicBezTo>
                    <a:pt x="158" y="607"/>
                    <a:pt x="244" y="641"/>
                    <a:pt x="317" y="645"/>
                  </a:cubicBezTo>
                  <a:cubicBezTo>
                    <a:pt x="403" y="645"/>
                    <a:pt x="479" y="612"/>
                    <a:pt x="556" y="550"/>
                  </a:cubicBezTo>
                  <a:cubicBezTo>
                    <a:pt x="614" y="488"/>
                    <a:pt x="643" y="401"/>
                    <a:pt x="647" y="324"/>
                  </a:cubicBezTo>
                  <a:cubicBezTo>
                    <a:pt x="647" y="238"/>
                    <a:pt x="618" y="151"/>
                    <a:pt x="561" y="98"/>
                  </a:cubicBezTo>
                  <a:cubicBezTo>
                    <a:pt x="503" y="32"/>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12" name="Google Shape;612;p3"/>
            <p:cNvSpPr/>
            <p:nvPr/>
          </p:nvSpPr>
          <p:spPr>
            <a:xfrm>
              <a:off x="-4660425" y="3190875"/>
              <a:ext cx="16350" cy="16000"/>
            </a:xfrm>
            <a:custGeom>
              <a:avLst/>
              <a:gdLst/>
              <a:ahLst/>
              <a:cxnLst/>
              <a:rect l="l" t="t" r="r" b="b"/>
              <a:pathLst>
                <a:path w="654" h="640" extrusionOk="0">
                  <a:moveTo>
                    <a:pt x="322" y="0"/>
                  </a:moveTo>
                  <a:cubicBezTo>
                    <a:pt x="239" y="0"/>
                    <a:pt x="158" y="29"/>
                    <a:pt x="106" y="88"/>
                  </a:cubicBezTo>
                  <a:cubicBezTo>
                    <a:pt x="38" y="140"/>
                    <a:pt x="5" y="222"/>
                    <a:pt x="5" y="308"/>
                  </a:cubicBezTo>
                  <a:cubicBezTo>
                    <a:pt x="0" y="394"/>
                    <a:pt x="34" y="481"/>
                    <a:pt x="87" y="538"/>
                  </a:cubicBezTo>
                  <a:cubicBezTo>
                    <a:pt x="149" y="606"/>
                    <a:pt x="235" y="640"/>
                    <a:pt x="322" y="640"/>
                  </a:cubicBezTo>
                  <a:cubicBezTo>
                    <a:pt x="399" y="640"/>
                    <a:pt x="476" y="611"/>
                    <a:pt x="547" y="543"/>
                  </a:cubicBezTo>
                  <a:cubicBezTo>
                    <a:pt x="614" y="481"/>
                    <a:pt x="649" y="405"/>
                    <a:pt x="649" y="318"/>
                  </a:cubicBezTo>
                  <a:cubicBezTo>
                    <a:pt x="653" y="232"/>
                    <a:pt x="610" y="160"/>
                    <a:pt x="557" y="93"/>
                  </a:cubicBezTo>
                  <a:cubicBezTo>
                    <a:pt x="498" y="32"/>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13" name="Google Shape;613;p3"/>
            <p:cNvSpPr/>
            <p:nvPr/>
          </p:nvSpPr>
          <p:spPr>
            <a:xfrm>
              <a:off x="-4628525" y="3223775"/>
              <a:ext cx="16225" cy="15825"/>
            </a:xfrm>
            <a:custGeom>
              <a:avLst/>
              <a:gdLst/>
              <a:ahLst/>
              <a:cxnLst/>
              <a:rect l="l" t="t" r="r" b="b"/>
              <a:pathLst>
                <a:path w="649" h="633" extrusionOk="0">
                  <a:moveTo>
                    <a:pt x="319" y="0"/>
                  </a:moveTo>
                  <a:cubicBezTo>
                    <a:pt x="234" y="0"/>
                    <a:pt x="151" y="29"/>
                    <a:pt x="102" y="81"/>
                  </a:cubicBezTo>
                  <a:cubicBezTo>
                    <a:pt x="35" y="144"/>
                    <a:pt x="0" y="230"/>
                    <a:pt x="0" y="316"/>
                  </a:cubicBezTo>
                  <a:cubicBezTo>
                    <a:pt x="0" y="393"/>
                    <a:pt x="29" y="480"/>
                    <a:pt x="97" y="542"/>
                  </a:cubicBezTo>
                  <a:cubicBezTo>
                    <a:pt x="150" y="600"/>
                    <a:pt x="236" y="633"/>
                    <a:pt x="317" y="633"/>
                  </a:cubicBezTo>
                  <a:cubicBezTo>
                    <a:pt x="403" y="633"/>
                    <a:pt x="480" y="604"/>
                    <a:pt x="547" y="551"/>
                  </a:cubicBezTo>
                  <a:cubicBezTo>
                    <a:pt x="615" y="489"/>
                    <a:pt x="644" y="403"/>
                    <a:pt x="649" y="327"/>
                  </a:cubicBezTo>
                  <a:cubicBezTo>
                    <a:pt x="649" y="240"/>
                    <a:pt x="620" y="154"/>
                    <a:pt x="553" y="96"/>
                  </a:cubicBezTo>
                  <a:cubicBezTo>
                    <a:pt x="495" y="31"/>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14" name="Google Shape;614;p3"/>
            <p:cNvSpPr/>
            <p:nvPr/>
          </p:nvSpPr>
          <p:spPr>
            <a:xfrm>
              <a:off x="-4596725" y="3256450"/>
              <a:ext cx="16200" cy="16275"/>
            </a:xfrm>
            <a:custGeom>
              <a:avLst/>
              <a:gdLst/>
              <a:ahLst/>
              <a:cxnLst/>
              <a:rect l="l" t="t" r="r" b="b"/>
              <a:pathLst>
                <a:path w="648" h="651" extrusionOk="0">
                  <a:moveTo>
                    <a:pt x="323" y="1"/>
                  </a:moveTo>
                  <a:cubicBezTo>
                    <a:pt x="238" y="1"/>
                    <a:pt x="156" y="29"/>
                    <a:pt x="105" y="85"/>
                  </a:cubicBezTo>
                  <a:cubicBezTo>
                    <a:pt x="39" y="147"/>
                    <a:pt x="5" y="233"/>
                    <a:pt x="5" y="309"/>
                  </a:cubicBezTo>
                  <a:cubicBezTo>
                    <a:pt x="1" y="396"/>
                    <a:pt x="34" y="473"/>
                    <a:pt x="96" y="550"/>
                  </a:cubicBezTo>
                  <a:cubicBezTo>
                    <a:pt x="149" y="603"/>
                    <a:pt x="236" y="646"/>
                    <a:pt x="322" y="650"/>
                  </a:cubicBezTo>
                  <a:cubicBezTo>
                    <a:pt x="408" y="650"/>
                    <a:pt x="495" y="608"/>
                    <a:pt x="561" y="545"/>
                  </a:cubicBezTo>
                  <a:cubicBezTo>
                    <a:pt x="614" y="482"/>
                    <a:pt x="648" y="406"/>
                    <a:pt x="648" y="320"/>
                  </a:cubicBezTo>
                  <a:cubicBezTo>
                    <a:pt x="648" y="243"/>
                    <a:pt x="619" y="156"/>
                    <a:pt x="566" y="103"/>
                  </a:cubicBezTo>
                  <a:cubicBezTo>
                    <a:pt x="506" y="34"/>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15" name="Google Shape;615;p3"/>
            <p:cNvSpPr/>
            <p:nvPr/>
          </p:nvSpPr>
          <p:spPr>
            <a:xfrm>
              <a:off x="-4565925" y="3289350"/>
              <a:ext cx="6875" cy="7950"/>
            </a:xfrm>
            <a:custGeom>
              <a:avLst/>
              <a:gdLst/>
              <a:ahLst/>
              <a:cxnLst/>
              <a:rect l="l" t="t" r="r" b="b"/>
              <a:pathLst>
                <a:path w="275" h="318" extrusionOk="0">
                  <a:moveTo>
                    <a:pt x="275" y="1"/>
                  </a:moveTo>
                  <a:lnTo>
                    <a:pt x="275" y="1"/>
                  </a:lnTo>
                  <a:cubicBezTo>
                    <a:pt x="208" y="11"/>
                    <a:pt x="140" y="35"/>
                    <a:pt x="102" y="78"/>
                  </a:cubicBezTo>
                  <a:cubicBezTo>
                    <a:pt x="35" y="131"/>
                    <a:pt x="1" y="217"/>
                    <a:pt x="1" y="313"/>
                  </a:cubicBezTo>
                  <a:lnTo>
                    <a:pt x="270" y="318"/>
                  </a:lnTo>
                  <a:lnTo>
                    <a:pt x="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16" name="Google Shape;616;p3"/>
            <p:cNvSpPr/>
            <p:nvPr/>
          </p:nvSpPr>
          <p:spPr>
            <a:xfrm>
              <a:off x="-4977425" y="2707025"/>
              <a:ext cx="16200" cy="9650"/>
            </a:xfrm>
            <a:custGeom>
              <a:avLst/>
              <a:gdLst/>
              <a:ahLst/>
              <a:cxnLst/>
              <a:rect l="l" t="t" r="r" b="b"/>
              <a:pathLst>
                <a:path w="648" h="386" extrusionOk="0">
                  <a:moveTo>
                    <a:pt x="5" y="0"/>
                  </a:moveTo>
                  <a:cubicBezTo>
                    <a:pt x="5" y="20"/>
                    <a:pt x="0" y="40"/>
                    <a:pt x="0" y="58"/>
                  </a:cubicBezTo>
                  <a:cubicBezTo>
                    <a:pt x="0" y="144"/>
                    <a:pt x="38" y="231"/>
                    <a:pt x="96" y="284"/>
                  </a:cubicBezTo>
                  <a:cubicBezTo>
                    <a:pt x="158" y="350"/>
                    <a:pt x="231" y="385"/>
                    <a:pt x="317" y="385"/>
                  </a:cubicBezTo>
                  <a:cubicBezTo>
                    <a:pt x="322" y="385"/>
                    <a:pt x="327" y="385"/>
                    <a:pt x="332" y="385"/>
                  </a:cubicBezTo>
                  <a:cubicBezTo>
                    <a:pt x="425" y="385"/>
                    <a:pt x="506" y="344"/>
                    <a:pt x="547" y="303"/>
                  </a:cubicBezTo>
                  <a:cubicBezTo>
                    <a:pt x="614" y="241"/>
                    <a:pt x="643" y="155"/>
                    <a:pt x="647" y="68"/>
                  </a:cubicBezTo>
                  <a:cubicBezTo>
                    <a:pt x="647" y="44"/>
                    <a:pt x="643" y="25"/>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17" name="Google Shape;617;p3"/>
            <p:cNvSpPr/>
            <p:nvPr/>
          </p:nvSpPr>
          <p:spPr>
            <a:xfrm>
              <a:off x="-4945425" y="2733525"/>
              <a:ext cx="16350" cy="15975"/>
            </a:xfrm>
            <a:custGeom>
              <a:avLst/>
              <a:gdLst/>
              <a:ahLst/>
              <a:cxnLst/>
              <a:rect l="l" t="t" r="r" b="b"/>
              <a:pathLst>
                <a:path w="654" h="639" extrusionOk="0">
                  <a:moveTo>
                    <a:pt x="319" y="0"/>
                  </a:moveTo>
                  <a:cubicBezTo>
                    <a:pt x="236" y="0"/>
                    <a:pt x="151" y="28"/>
                    <a:pt x="92" y="83"/>
                  </a:cubicBezTo>
                  <a:cubicBezTo>
                    <a:pt x="39" y="149"/>
                    <a:pt x="5" y="222"/>
                    <a:pt x="5" y="308"/>
                  </a:cubicBezTo>
                  <a:cubicBezTo>
                    <a:pt x="1" y="395"/>
                    <a:pt x="34" y="481"/>
                    <a:pt x="87" y="539"/>
                  </a:cubicBezTo>
                  <a:cubicBezTo>
                    <a:pt x="149" y="601"/>
                    <a:pt x="236" y="634"/>
                    <a:pt x="322" y="639"/>
                  </a:cubicBezTo>
                  <a:cubicBezTo>
                    <a:pt x="408" y="639"/>
                    <a:pt x="495" y="605"/>
                    <a:pt x="539" y="553"/>
                  </a:cubicBezTo>
                  <a:cubicBezTo>
                    <a:pt x="605" y="490"/>
                    <a:pt x="649" y="404"/>
                    <a:pt x="654" y="318"/>
                  </a:cubicBezTo>
                  <a:cubicBezTo>
                    <a:pt x="654" y="231"/>
                    <a:pt x="610" y="145"/>
                    <a:pt x="557" y="102"/>
                  </a:cubicBezTo>
                  <a:cubicBezTo>
                    <a:pt x="502" y="34"/>
                    <a:pt x="411"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18" name="Google Shape;618;p3"/>
            <p:cNvSpPr/>
            <p:nvPr/>
          </p:nvSpPr>
          <p:spPr>
            <a:xfrm>
              <a:off x="-4913525" y="2766275"/>
              <a:ext cx="16225" cy="16000"/>
            </a:xfrm>
            <a:custGeom>
              <a:avLst/>
              <a:gdLst/>
              <a:ahLst/>
              <a:cxnLst/>
              <a:rect l="l" t="t" r="r" b="b"/>
              <a:pathLst>
                <a:path w="649" h="640" extrusionOk="0">
                  <a:moveTo>
                    <a:pt x="316" y="1"/>
                  </a:moveTo>
                  <a:cubicBezTo>
                    <a:pt x="235" y="1"/>
                    <a:pt x="155" y="30"/>
                    <a:pt x="102" y="88"/>
                  </a:cubicBezTo>
                  <a:cubicBezTo>
                    <a:pt x="35" y="150"/>
                    <a:pt x="1" y="226"/>
                    <a:pt x="1" y="312"/>
                  </a:cubicBezTo>
                  <a:cubicBezTo>
                    <a:pt x="1" y="409"/>
                    <a:pt x="29" y="480"/>
                    <a:pt x="97" y="548"/>
                  </a:cubicBezTo>
                  <a:cubicBezTo>
                    <a:pt x="150" y="606"/>
                    <a:pt x="237" y="635"/>
                    <a:pt x="323" y="639"/>
                  </a:cubicBezTo>
                  <a:cubicBezTo>
                    <a:pt x="404" y="639"/>
                    <a:pt x="481" y="610"/>
                    <a:pt x="548" y="553"/>
                  </a:cubicBezTo>
                  <a:cubicBezTo>
                    <a:pt x="615" y="491"/>
                    <a:pt x="649" y="418"/>
                    <a:pt x="649" y="323"/>
                  </a:cubicBezTo>
                  <a:cubicBezTo>
                    <a:pt x="649" y="236"/>
                    <a:pt x="620" y="159"/>
                    <a:pt x="553" y="102"/>
                  </a:cubicBezTo>
                  <a:cubicBezTo>
                    <a:pt x="493" y="35"/>
                    <a:pt x="404"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19" name="Google Shape;619;p3"/>
            <p:cNvSpPr/>
            <p:nvPr/>
          </p:nvSpPr>
          <p:spPr>
            <a:xfrm>
              <a:off x="-4881725" y="2799050"/>
              <a:ext cx="16325" cy="15950"/>
            </a:xfrm>
            <a:custGeom>
              <a:avLst/>
              <a:gdLst/>
              <a:ahLst/>
              <a:cxnLst/>
              <a:rect l="l" t="t" r="r" b="b"/>
              <a:pathLst>
                <a:path w="653" h="638" extrusionOk="0">
                  <a:moveTo>
                    <a:pt x="334" y="0"/>
                  </a:moveTo>
                  <a:cubicBezTo>
                    <a:pt x="250" y="0"/>
                    <a:pt x="165" y="29"/>
                    <a:pt x="106" y="86"/>
                  </a:cubicBezTo>
                  <a:cubicBezTo>
                    <a:pt x="39" y="148"/>
                    <a:pt x="6" y="234"/>
                    <a:pt x="6" y="321"/>
                  </a:cubicBezTo>
                  <a:cubicBezTo>
                    <a:pt x="1" y="398"/>
                    <a:pt x="34" y="484"/>
                    <a:pt x="97" y="551"/>
                  </a:cubicBezTo>
                  <a:cubicBezTo>
                    <a:pt x="150" y="604"/>
                    <a:pt x="236" y="638"/>
                    <a:pt x="322" y="638"/>
                  </a:cubicBezTo>
                  <a:cubicBezTo>
                    <a:pt x="328" y="638"/>
                    <a:pt x="333" y="638"/>
                    <a:pt x="338" y="638"/>
                  </a:cubicBezTo>
                  <a:cubicBezTo>
                    <a:pt x="419" y="638"/>
                    <a:pt x="498" y="605"/>
                    <a:pt x="548" y="556"/>
                  </a:cubicBezTo>
                  <a:cubicBezTo>
                    <a:pt x="615" y="494"/>
                    <a:pt x="648" y="407"/>
                    <a:pt x="648" y="331"/>
                  </a:cubicBezTo>
                  <a:cubicBezTo>
                    <a:pt x="653" y="245"/>
                    <a:pt x="619" y="158"/>
                    <a:pt x="557" y="91"/>
                  </a:cubicBezTo>
                  <a:cubicBezTo>
                    <a:pt x="504" y="30"/>
                    <a:pt x="42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20" name="Google Shape;620;p3"/>
            <p:cNvSpPr/>
            <p:nvPr/>
          </p:nvSpPr>
          <p:spPr>
            <a:xfrm>
              <a:off x="-4849825" y="2832000"/>
              <a:ext cx="16200" cy="16100"/>
            </a:xfrm>
            <a:custGeom>
              <a:avLst/>
              <a:gdLst/>
              <a:ahLst/>
              <a:cxnLst/>
              <a:rect l="l" t="t" r="r" b="b"/>
              <a:pathLst>
                <a:path w="648" h="644" extrusionOk="0">
                  <a:moveTo>
                    <a:pt x="327" y="1"/>
                  </a:moveTo>
                  <a:cubicBezTo>
                    <a:pt x="241" y="1"/>
                    <a:pt x="156" y="31"/>
                    <a:pt x="101" y="88"/>
                  </a:cubicBezTo>
                  <a:cubicBezTo>
                    <a:pt x="34" y="145"/>
                    <a:pt x="1" y="227"/>
                    <a:pt x="1" y="313"/>
                  </a:cubicBezTo>
                  <a:cubicBezTo>
                    <a:pt x="1" y="400"/>
                    <a:pt x="30" y="476"/>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3" y="32"/>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21" name="Google Shape;621;p3"/>
            <p:cNvSpPr/>
            <p:nvPr/>
          </p:nvSpPr>
          <p:spPr>
            <a:xfrm>
              <a:off x="-4818025" y="2864675"/>
              <a:ext cx="16575" cy="16200"/>
            </a:xfrm>
            <a:custGeom>
              <a:avLst/>
              <a:gdLst/>
              <a:ahLst/>
              <a:cxnLst/>
              <a:rect l="l" t="t" r="r" b="b"/>
              <a:pathLst>
                <a:path w="663" h="648" extrusionOk="0">
                  <a:moveTo>
                    <a:pt x="331" y="0"/>
                  </a:moveTo>
                  <a:cubicBezTo>
                    <a:pt x="251" y="0"/>
                    <a:pt x="169" y="30"/>
                    <a:pt x="101" y="96"/>
                  </a:cubicBezTo>
                  <a:cubicBezTo>
                    <a:pt x="48" y="158"/>
                    <a:pt x="5" y="234"/>
                    <a:pt x="0" y="320"/>
                  </a:cubicBezTo>
                  <a:cubicBezTo>
                    <a:pt x="0" y="406"/>
                    <a:pt x="44" y="484"/>
                    <a:pt x="106" y="556"/>
                  </a:cubicBezTo>
                  <a:cubicBezTo>
                    <a:pt x="168" y="614"/>
                    <a:pt x="245" y="647"/>
                    <a:pt x="332" y="647"/>
                  </a:cubicBezTo>
                  <a:cubicBezTo>
                    <a:pt x="408" y="647"/>
                    <a:pt x="494" y="618"/>
                    <a:pt x="562" y="550"/>
                  </a:cubicBezTo>
                  <a:cubicBezTo>
                    <a:pt x="624" y="488"/>
                    <a:pt x="658" y="417"/>
                    <a:pt x="658" y="330"/>
                  </a:cubicBezTo>
                  <a:cubicBezTo>
                    <a:pt x="662" y="244"/>
                    <a:pt x="629" y="167"/>
                    <a:pt x="567" y="100"/>
                  </a:cubicBezTo>
                  <a:cubicBezTo>
                    <a:pt x="506" y="37"/>
                    <a:pt x="420"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22" name="Google Shape;622;p3"/>
            <p:cNvSpPr/>
            <p:nvPr/>
          </p:nvSpPr>
          <p:spPr>
            <a:xfrm>
              <a:off x="-4785875" y="2897650"/>
              <a:ext cx="16200" cy="15950"/>
            </a:xfrm>
            <a:custGeom>
              <a:avLst/>
              <a:gdLst/>
              <a:ahLst/>
              <a:cxnLst/>
              <a:rect l="l" t="t" r="r" b="b"/>
              <a:pathLst>
                <a:path w="648" h="638" extrusionOk="0">
                  <a:moveTo>
                    <a:pt x="320" y="1"/>
                  </a:moveTo>
                  <a:cubicBezTo>
                    <a:pt x="237" y="1"/>
                    <a:pt x="155" y="29"/>
                    <a:pt x="100" y="86"/>
                  </a:cubicBezTo>
                  <a:cubicBezTo>
                    <a:pt x="34" y="139"/>
                    <a:pt x="0" y="225"/>
                    <a:pt x="0" y="311"/>
                  </a:cubicBezTo>
                  <a:cubicBezTo>
                    <a:pt x="0" y="398"/>
                    <a:pt x="29" y="484"/>
                    <a:pt x="82" y="537"/>
                  </a:cubicBezTo>
                  <a:cubicBezTo>
                    <a:pt x="149" y="604"/>
                    <a:pt x="235" y="637"/>
                    <a:pt x="322" y="637"/>
                  </a:cubicBezTo>
                  <a:cubicBezTo>
                    <a:pt x="327" y="638"/>
                    <a:pt x="332" y="638"/>
                    <a:pt x="336" y="638"/>
                  </a:cubicBezTo>
                  <a:cubicBezTo>
                    <a:pt x="413" y="638"/>
                    <a:pt x="483" y="605"/>
                    <a:pt x="547" y="546"/>
                  </a:cubicBezTo>
                  <a:cubicBezTo>
                    <a:pt x="614" y="493"/>
                    <a:pt x="647" y="407"/>
                    <a:pt x="647" y="321"/>
                  </a:cubicBezTo>
                  <a:cubicBezTo>
                    <a:pt x="647" y="234"/>
                    <a:pt x="619" y="148"/>
                    <a:pt x="552" y="95"/>
                  </a:cubicBezTo>
                  <a:cubicBezTo>
                    <a:pt x="493" y="32"/>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23" name="Google Shape;623;p3"/>
            <p:cNvSpPr/>
            <p:nvPr/>
          </p:nvSpPr>
          <p:spPr>
            <a:xfrm>
              <a:off x="-4754100" y="2930350"/>
              <a:ext cx="16350" cy="16025"/>
            </a:xfrm>
            <a:custGeom>
              <a:avLst/>
              <a:gdLst/>
              <a:ahLst/>
              <a:cxnLst/>
              <a:rect l="l" t="t" r="r" b="b"/>
              <a:pathLst>
                <a:path w="654" h="641" extrusionOk="0">
                  <a:moveTo>
                    <a:pt x="324" y="1"/>
                  </a:moveTo>
                  <a:cubicBezTo>
                    <a:pt x="246" y="1"/>
                    <a:pt x="164" y="29"/>
                    <a:pt x="91" y="88"/>
                  </a:cubicBezTo>
                  <a:cubicBezTo>
                    <a:pt x="39" y="155"/>
                    <a:pt x="5" y="241"/>
                    <a:pt x="5" y="328"/>
                  </a:cubicBezTo>
                  <a:cubicBezTo>
                    <a:pt x="1" y="399"/>
                    <a:pt x="34" y="485"/>
                    <a:pt x="96" y="553"/>
                  </a:cubicBezTo>
                  <a:cubicBezTo>
                    <a:pt x="149" y="606"/>
                    <a:pt x="235" y="640"/>
                    <a:pt x="322" y="640"/>
                  </a:cubicBezTo>
                  <a:cubicBezTo>
                    <a:pt x="327" y="640"/>
                    <a:pt x="332" y="640"/>
                    <a:pt x="338" y="640"/>
                  </a:cubicBezTo>
                  <a:cubicBezTo>
                    <a:pt x="419" y="640"/>
                    <a:pt x="498" y="608"/>
                    <a:pt x="547" y="558"/>
                  </a:cubicBezTo>
                  <a:cubicBezTo>
                    <a:pt x="614" y="496"/>
                    <a:pt x="648" y="409"/>
                    <a:pt x="648" y="332"/>
                  </a:cubicBezTo>
                  <a:cubicBezTo>
                    <a:pt x="653" y="251"/>
                    <a:pt x="619" y="160"/>
                    <a:pt x="557" y="97"/>
                  </a:cubicBezTo>
                  <a:cubicBezTo>
                    <a:pt x="494" y="35"/>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24" name="Google Shape;624;p3"/>
            <p:cNvSpPr/>
            <p:nvPr/>
          </p:nvSpPr>
          <p:spPr>
            <a:xfrm>
              <a:off x="-4722200" y="2963225"/>
              <a:ext cx="16225" cy="16225"/>
            </a:xfrm>
            <a:custGeom>
              <a:avLst/>
              <a:gdLst/>
              <a:ahLst/>
              <a:cxnLst/>
              <a:rect l="l" t="t" r="r" b="b"/>
              <a:pathLst>
                <a:path w="649" h="649" extrusionOk="0">
                  <a:moveTo>
                    <a:pt x="329" y="1"/>
                  </a:moveTo>
                  <a:cubicBezTo>
                    <a:pt x="246" y="1"/>
                    <a:pt x="162" y="32"/>
                    <a:pt x="102" y="97"/>
                  </a:cubicBezTo>
                  <a:cubicBezTo>
                    <a:pt x="34" y="160"/>
                    <a:pt x="0" y="236"/>
                    <a:pt x="0" y="322"/>
                  </a:cubicBezTo>
                  <a:cubicBezTo>
                    <a:pt x="0" y="408"/>
                    <a:pt x="29" y="481"/>
                    <a:pt x="91" y="548"/>
                  </a:cubicBezTo>
                  <a:cubicBezTo>
                    <a:pt x="149" y="605"/>
                    <a:pt x="231" y="649"/>
                    <a:pt x="317" y="649"/>
                  </a:cubicBezTo>
                  <a:cubicBezTo>
                    <a:pt x="403" y="649"/>
                    <a:pt x="490" y="610"/>
                    <a:pt x="547" y="558"/>
                  </a:cubicBezTo>
                  <a:cubicBezTo>
                    <a:pt x="615" y="490"/>
                    <a:pt x="644" y="419"/>
                    <a:pt x="649" y="332"/>
                  </a:cubicBezTo>
                  <a:cubicBezTo>
                    <a:pt x="649" y="246"/>
                    <a:pt x="620" y="169"/>
                    <a:pt x="552" y="92"/>
                  </a:cubicBezTo>
                  <a:cubicBezTo>
                    <a:pt x="494" y="32"/>
                    <a:pt x="412"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25" name="Google Shape;625;p3"/>
            <p:cNvSpPr/>
            <p:nvPr/>
          </p:nvSpPr>
          <p:spPr>
            <a:xfrm>
              <a:off x="-4690425" y="2996200"/>
              <a:ext cx="16225" cy="16000"/>
            </a:xfrm>
            <a:custGeom>
              <a:avLst/>
              <a:gdLst/>
              <a:ahLst/>
              <a:cxnLst/>
              <a:rect l="l" t="t" r="r" b="b"/>
              <a:pathLst>
                <a:path w="649" h="640" extrusionOk="0">
                  <a:moveTo>
                    <a:pt x="325" y="0"/>
                  </a:moveTo>
                  <a:cubicBezTo>
                    <a:pt x="245" y="0"/>
                    <a:pt x="166" y="28"/>
                    <a:pt x="102" y="88"/>
                  </a:cubicBezTo>
                  <a:cubicBezTo>
                    <a:pt x="40" y="141"/>
                    <a:pt x="6" y="227"/>
                    <a:pt x="1" y="313"/>
                  </a:cubicBezTo>
                  <a:cubicBezTo>
                    <a:pt x="1" y="400"/>
                    <a:pt x="44" y="486"/>
                    <a:pt x="97" y="539"/>
                  </a:cubicBezTo>
                  <a:cubicBezTo>
                    <a:pt x="160" y="606"/>
                    <a:pt x="237" y="639"/>
                    <a:pt x="323" y="639"/>
                  </a:cubicBezTo>
                  <a:cubicBezTo>
                    <a:pt x="328" y="639"/>
                    <a:pt x="334" y="640"/>
                    <a:pt x="339" y="640"/>
                  </a:cubicBezTo>
                  <a:cubicBezTo>
                    <a:pt x="420" y="640"/>
                    <a:pt x="500" y="607"/>
                    <a:pt x="558" y="548"/>
                  </a:cubicBezTo>
                  <a:cubicBezTo>
                    <a:pt x="616" y="495"/>
                    <a:pt x="649" y="409"/>
                    <a:pt x="649" y="323"/>
                  </a:cubicBezTo>
                  <a:cubicBezTo>
                    <a:pt x="649" y="236"/>
                    <a:pt x="620" y="150"/>
                    <a:pt x="567" y="97"/>
                  </a:cubicBezTo>
                  <a:cubicBezTo>
                    <a:pt x="500" y="34"/>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26" name="Google Shape;626;p3"/>
            <p:cNvSpPr/>
            <p:nvPr/>
          </p:nvSpPr>
          <p:spPr>
            <a:xfrm>
              <a:off x="-4658500" y="3028850"/>
              <a:ext cx="16475" cy="16225"/>
            </a:xfrm>
            <a:custGeom>
              <a:avLst/>
              <a:gdLst/>
              <a:ahLst/>
              <a:cxnLst/>
              <a:rect l="l" t="t" r="r" b="b"/>
              <a:pathLst>
                <a:path w="659" h="649" extrusionOk="0">
                  <a:moveTo>
                    <a:pt x="330" y="1"/>
                  </a:moveTo>
                  <a:cubicBezTo>
                    <a:pt x="253" y="1"/>
                    <a:pt x="173" y="29"/>
                    <a:pt x="101" y="92"/>
                  </a:cubicBezTo>
                  <a:cubicBezTo>
                    <a:pt x="34" y="159"/>
                    <a:pt x="1" y="245"/>
                    <a:pt x="1" y="317"/>
                  </a:cubicBezTo>
                  <a:cubicBezTo>
                    <a:pt x="1" y="394"/>
                    <a:pt x="29" y="480"/>
                    <a:pt x="105" y="557"/>
                  </a:cubicBezTo>
                  <a:cubicBezTo>
                    <a:pt x="169" y="610"/>
                    <a:pt x="240" y="648"/>
                    <a:pt x="326" y="648"/>
                  </a:cubicBezTo>
                  <a:cubicBezTo>
                    <a:pt x="404" y="648"/>
                    <a:pt x="490" y="615"/>
                    <a:pt x="557" y="553"/>
                  </a:cubicBezTo>
                  <a:cubicBezTo>
                    <a:pt x="619" y="489"/>
                    <a:pt x="652" y="413"/>
                    <a:pt x="658" y="327"/>
                  </a:cubicBezTo>
                  <a:cubicBezTo>
                    <a:pt x="658" y="241"/>
                    <a:pt x="624" y="163"/>
                    <a:pt x="561" y="101"/>
                  </a:cubicBezTo>
                  <a:cubicBezTo>
                    <a:pt x="500" y="37"/>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27" name="Google Shape;627;p3"/>
            <p:cNvSpPr/>
            <p:nvPr/>
          </p:nvSpPr>
          <p:spPr>
            <a:xfrm>
              <a:off x="-4626475" y="3061850"/>
              <a:ext cx="16325" cy="15950"/>
            </a:xfrm>
            <a:custGeom>
              <a:avLst/>
              <a:gdLst/>
              <a:ahLst/>
              <a:cxnLst/>
              <a:rect l="l" t="t" r="r" b="b"/>
              <a:pathLst>
                <a:path w="653" h="638" extrusionOk="0">
                  <a:moveTo>
                    <a:pt x="325" y="0"/>
                  </a:moveTo>
                  <a:cubicBezTo>
                    <a:pt x="241" y="0"/>
                    <a:pt x="155" y="29"/>
                    <a:pt x="91" y="86"/>
                  </a:cubicBezTo>
                  <a:cubicBezTo>
                    <a:pt x="39" y="148"/>
                    <a:pt x="5" y="225"/>
                    <a:pt x="5" y="312"/>
                  </a:cubicBezTo>
                  <a:cubicBezTo>
                    <a:pt x="0" y="398"/>
                    <a:pt x="33" y="484"/>
                    <a:pt x="86" y="537"/>
                  </a:cubicBezTo>
                  <a:cubicBezTo>
                    <a:pt x="149" y="604"/>
                    <a:pt x="235" y="637"/>
                    <a:pt x="321" y="637"/>
                  </a:cubicBezTo>
                  <a:cubicBezTo>
                    <a:pt x="408" y="637"/>
                    <a:pt x="485" y="609"/>
                    <a:pt x="547" y="542"/>
                  </a:cubicBezTo>
                  <a:cubicBezTo>
                    <a:pt x="615" y="489"/>
                    <a:pt x="648" y="407"/>
                    <a:pt x="648" y="321"/>
                  </a:cubicBezTo>
                  <a:cubicBezTo>
                    <a:pt x="653" y="234"/>
                    <a:pt x="620" y="158"/>
                    <a:pt x="557" y="90"/>
                  </a:cubicBezTo>
                  <a:cubicBezTo>
                    <a:pt x="496" y="30"/>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28" name="Google Shape;628;p3"/>
            <p:cNvSpPr/>
            <p:nvPr/>
          </p:nvSpPr>
          <p:spPr>
            <a:xfrm>
              <a:off x="-4594550" y="3094675"/>
              <a:ext cx="16200" cy="15900"/>
            </a:xfrm>
            <a:custGeom>
              <a:avLst/>
              <a:gdLst/>
              <a:ahLst/>
              <a:cxnLst/>
              <a:rect l="l" t="t" r="r" b="b"/>
              <a:pathLst>
                <a:path w="648" h="636" extrusionOk="0">
                  <a:moveTo>
                    <a:pt x="327" y="1"/>
                  </a:moveTo>
                  <a:cubicBezTo>
                    <a:pt x="241" y="1"/>
                    <a:pt x="156" y="30"/>
                    <a:pt x="100" y="83"/>
                  </a:cubicBezTo>
                  <a:cubicBezTo>
                    <a:pt x="33" y="145"/>
                    <a:pt x="0" y="223"/>
                    <a:pt x="0" y="309"/>
                  </a:cubicBezTo>
                  <a:cubicBezTo>
                    <a:pt x="0" y="395"/>
                    <a:pt x="29" y="482"/>
                    <a:pt x="96" y="548"/>
                  </a:cubicBezTo>
                  <a:cubicBezTo>
                    <a:pt x="149" y="601"/>
                    <a:pt x="230" y="635"/>
                    <a:pt x="317" y="635"/>
                  </a:cubicBezTo>
                  <a:cubicBezTo>
                    <a:pt x="322" y="635"/>
                    <a:pt x="327" y="635"/>
                    <a:pt x="333" y="635"/>
                  </a:cubicBezTo>
                  <a:cubicBezTo>
                    <a:pt x="414" y="635"/>
                    <a:pt x="493" y="603"/>
                    <a:pt x="547" y="553"/>
                  </a:cubicBezTo>
                  <a:cubicBezTo>
                    <a:pt x="609" y="491"/>
                    <a:pt x="643" y="405"/>
                    <a:pt x="647" y="318"/>
                  </a:cubicBezTo>
                  <a:cubicBezTo>
                    <a:pt x="647" y="232"/>
                    <a:pt x="614" y="155"/>
                    <a:pt x="552" y="88"/>
                  </a:cubicBezTo>
                  <a:cubicBezTo>
                    <a:pt x="495" y="29"/>
                    <a:pt x="41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29" name="Google Shape;629;p3"/>
            <p:cNvSpPr/>
            <p:nvPr/>
          </p:nvSpPr>
          <p:spPr>
            <a:xfrm>
              <a:off x="-4562775" y="3127700"/>
              <a:ext cx="6125" cy="15600"/>
            </a:xfrm>
            <a:custGeom>
              <a:avLst/>
              <a:gdLst/>
              <a:ahLst/>
              <a:cxnLst/>
              <a:rect l="l" t="t" r="r" b="b"/>
              <a:pathLst>
                <a:path w="245" h="624" extrusionOk="0">
                  <a:moveTo>
                    <a:pt x="244" y="0"/>
                  </a:moveTo>
                  <a:lnTo>
                    <a:pt x="244" y="0"/>
                  </a:lnTo>
                  <a:cubicBezTo>
                    <a:pt x="191" y="9"/>
                    <a:pt x="140" y="38"/>
                    <a:pt x="100" y="72"/>
                  </a:cubicBezTo>
                  <a:cubicBezTo>
                    <a:pt x="38" y="139"/>
                    <a:pt x="5" y="226"/>
                    <a:pt x="0" y="312"/>
                  </a:cubicBezTo>
                  <a:cubicBezTo>
                    <a:pt x="0" y="384"/>
                    <a:pt x="34" y="470"/>
                    <a:pt x="96" y="537"/>
                  </a:cubicBezTo>
                  <a:cubicBezTo>
                    <a:pt x="134" y="580"/>
                    <a:pt x="182" y="609"/>
                    <a:pt x="235" y="623"/>
                  </a:cubicBez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30" name="Google Shape;630;p3"/>
            <p:cNvSpPr/>
            <p:nvPr/>
          </p:nvSpPr>
          <p:spPr>
            <a:xfrm>
              <a:off x="-4815875" y="2707025"/>
              <a:ext cx="16450" cy="12025"/>
            </a:xfrm>
            <a:custGeom>
              <a:avLst/>
              <a:gdLst/>
              <a:ahLst/>
              <a:cxnLst/>
              <a:rect l="l" t="t" r="r" b="b"/>
              <a:pathLst>
                <a:path w="658" h="481" extrusionOk="0">
                  <a:moveTo>
                    <a:pt x="44" y="0"/>
                  </a:moveTo>
                  <a:cubicBezTo>
                    <a:pt x="20" y="49"/>
                    <a:pt x="0" y="102"/>
                    <a:pt x="0" y="155"/>
                  </a:cubicBezTo>
                  <a:cubicBezTo>
                    <a:pt x="0" y="241"/>
                    <a:pt x="29" y="312"/>
                    <a:pt x="102" y="390"/>
                  </a:cubicBezTo>
                  <a:cubicBezTo>
                    <a:pt x="159" y="447"/>
                    <a:pt x="246" y="481"/>
                    <a:pt x="317" y="481"/>
                  </a:cubicBezTo>
                  <a:cubicBezTo>
                    <a:pt x="403" y="481"/>
                    <a:pt x="490" y="452"/>
                    <a:pt x="557" y="385"/>
                  </a:cubicBezTo>
                  <a:cubicBezTo>
                    <a:pt x="625" y="322"/>
                    <a:pt x="658" y="250"/>
                    <a:pt x="658" y="164"/>
                  </a:cubicBezTo>
                  <a:cubicBezTo>
                    <a:pt x="658" y="106"/>
                    <a:pt x="638" y="49"/>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31" name="Google Shape;631;p3"/>
            <p:cNvSpPr/>
            <p:nvPr/>
          </p:nvSpPr>
          <p:spPr>
            <a:xfrm>
              <a:off x="-4783825" y="2735825"/>
              <a:ext cx="16300" cy="15950"/>
            </a:xfrm>
            <a:custGeom>
              <a:avLst/>
              <a:gdLst/>
              <a:ahLst/>
              <a:cxnLst/>
              <a:rect l="l" t="t" r="r" b="b"/>
              <a:pathLst>
                <a:path w="652" h="638" extrusionOk="0">
                  <a:moveTo>
                    <a:pt x="326" y="0"/>
                  </a:moveTo>
                  <a:cubicBezTo>
                    <a:pt x="239" y="0"/>
                    <a:pt x="150" y="29"/>
                    <a:pt x="91" y="86"/>
                  </a:cubicBezTo>
                  <a:cubicBezTo>
                    <a:pt x="38" y="148"/>
                    <a:pt x="5" y="226"/>
                    <a:pt x="5" y="312"/>
                  </a:cubicBezTo>
                  <a:cubicBezTo>
                    <a:pt x="0" y="398"/>
                    <a:pt x="33" y="485"/>
                    <a:pt x="86" y="538"/>
                  </a:cubicBezTo>
                  <a:cubicBezTo>
                    <a:pt x="149" y="604"/>
                    <a:pt x="235" y="638"/>
                    <a:pt x="321" y="638"/>
                  </a:cubicBezTo>
                  <a:cubicBezTo>
                    <a:pt x="408" y="638"/>
                    <a:pt x="484" y="609"/>
                    <a:pt x="547" y="547"/>
                  </a:cubicBezTo>
                  <a:cubicBezTo>
                    <a:pt x="605" y="494"/>
                    <a:pt x="647" y="408"/>
                    <a:pt x="647" y="321"/>
                  </a:cubicBezTo>
                  <a:cubicBezTo>
                    <a:pt x="652" y="235"/>
                    <a:pt x="609" y="159"/>
                    <a:pt x="556" y="91"/>
                  </a:cubicBezTo>
                  <a:cubicBezTo>
                    <a:pt x="503" y="30"/>
                    <a:pt x="415"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32" name="Google Shape;632;p3"/>
            <p:cNvSpPr/>
            <p:nvPr/>
          </p:nvSpPr>
          <p:spPr>
            <a:xfrm>
              <a:off x="-4751950" y="2768675"/>
              <a:ext cx="16225" cy="15875"/>
            </a:xfrm>
            <a:custGeom>
              <a:avLst/>
              <a:gdLst/>
              <a:ahLst/>
              <a:cxnLst/>
              <a:rect l="l" t="t" r="r" b="b"/>
              <a:pathLst>
                <a:path w="649" h="635" extrusionOk="0">
                  <a:moveTo>
                    <a:pt x="316" y="0"/>
                  </a:moveTo>
                  <a:cubicBezTo>
                    <a:pt x="235" y="0"/>
                    <a:pt x="154" y="28"/>
                    <a:pt x="101" y="83"/>
                  </a:cubicBezTo>
                  <a:cubicBezTo>
                    <a:pt x="34" y="149"/>
                    <a:pt x="1" y="231"/>
                    <a:pt x="1" y="308"/>
                  </a:cubicBezTo>
                  <a:cubicBezTo>
                    <a:pt x="1" y="395"/>
                    <a:pt x="30" y="481"/>
                    <a:pt x="92" y="548"/>
                  </a:cubicBezTo>
                  <a:cubicBezTo>
                    <a:pt x="145" y="601"/>
                    <a:pt x="231" y="634"/>
                    <a:pt x="318" y="634"/>
                  </a:cubicBezTo>
                  <a:cubicBezTo>
                    <a:pt x="323" y="635"/>
                    <a:pt x="328" y="635"/>
                    <a:pt x="333" y="635"/>
                  </a:cubicBezTo>
                  <a:cubicBezTo>
                    <a:pt x="414" y="635"/>
                    <a:pt x="493" y="602"/>
                    <a:pt x="539" y="552"/>
                  </a:cubicBezTo>
                  <a:cubicBezTo>
                    <a:pt x="601" y="500"/>
                    <a:pt x="643" y="413"/>
                    <a:pt x="648" y="318"/>
                  </a:cubicBezTo>
                  <a:cubicBezTo>
                    <a:pt x="648" y="231"/>
                    <a:pt x="605" y="145"/>
                    <a:pt x="552" y="101"/>
                  </a:cubicBezTo>
                  <a:cubicBezTo>
                    <a:pt x="497" y="34"/>
                    <a:pt x="406"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33" name="Google Shape;633;p3"/>
            <p:cNvSpPr/>
            <p:nvPr/>
          </p:nvSpPr>
          <p:spPr>
            <a:xfrm>
              <a:off x="-4720150" y="2801425"/>
              <a:ext cx="16225" cy="16225"/>
            </a:xfrm>
            <a:custGeom>
              <a:avLst/>
              <a:gdLst/>
              <a:ahLst/>
              <a:cxnLst/>
              <a:rect l="l" t="t" r="r" b="b"/>
              <a:pathLst>
                <a:path w="649" h="649" extrusionOk="0">
                  <a:moveTo>
                    <a:pt x="316" y="0"/>
                  </a:moveTo>
                  <a:cubicBezTo>
                    <a:pt x="233" y="0"/>
                    <a:pt x="154" y="29"/>
                    <a:pt x="101" y="87"/>
                  </a:cubicBezTo>
                  <a:cubicBezTo>
                    <a:pt x="38" y="150"/>
                    <a:pt x="5" y="236"/>
                    <a:pt x="0" y="323"/>
                  </a:cubicBezTo>
                  <a:cubicBezTo>
                    <a:pt x="0" y="394"/>
                    <a:pt x="34" y="480"/>
                    <a:pt x="96" y="547"/>
                  </a:cubicBezTo>
                  <a:cubicBezTo>
                    <a:pt x="159" y="615"/>
                    <a:pt x="235" y="648"/>
                    <a:pt x="321" y="648"/>
                  </a:cubicBezTo>
                  <a:cubicBezTo>
                    <a:pt x="408" y="648"/>
                    <a:pt x="485" y="620"/>
                    <a:pt x="556" y="543"/>
                  </a:cubicBezTo>
                  <a:cubicBezTo>
                    <a:pt x="614" y="490"/>
                    <a:pt x="648" y="403"/>
                    <a:pt x="648" y="332"/>
                  </a:cubicBezTo>
                  <a:cubicBezTo>
                    <a:pt x="648" y="245"/>
                    <a:pt x="620" y="159"/>
                    <a:pt x="567" y="101"/>
                  </a:cubicBezTo>
                  <a:cubicBezTo>
                    <a:pt x="499" y="34"/>
                    <a:pt x="406"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34" name="Google Shape;634;p3"/>
            <p:cNvSpPr/>
            <p:nvPr/>
          </p:nvSpPr>
          <p:spPr>
            <a:xfrm>
              <a:off x="-4688275" y="2834475"/>
              <a:ext cx="16250" cy="15900"/>
            </a:xfrm>
            <a:custGeom>
              <a:avLst/>
              <a:gdLst/>
              <a:ahLst/>
              <a:cxnLst/>
              <a:rect l="l" t="t" r="r" b="b"/>
              <a:pathLst>
                <a:path w="650" h="636" extrusionOk="0">
                  <a:moveTo>
                    <a:pt x="326" y="0"/>
                  </a:moveTo>
                  <a:cubicBezTo>
                    <a:pt x="240" y="0"/>
                    <a:pt x="156" y="28"/>
                    <a:pt x="102" y="84"/>
                  </a:cubicBezTo>
                  <a:cubicBezTo>
                    <a:pt x="36" y="137"/>
                    <a:pt x="1" y="223"/>
                    <a:pt x="1" y="310"/>
                  </a:cubicBezTo>
                  <a:cubicBezTo>
                    <a:pt x="1" y="396"/>
                    <a:pt x="30" y="473"/>
                    <a:pt x="93" y="536"/>
                  </a:cubicBezTo>
                  <a:cubicBezTo>
                    <a:pt x="160" y="602"/>
                    <a:pt x="231" y="636"/>
                    <a:pt x="318" y="636"/>
                  </a:cubicBezTo>
                  <a:cubicBezTo>
                    <a:pt x="404" y="636"/>
                    <a:pt x="490" y="607"/>
                    <a:pt x="558" y="545"/>
                  </a:cubicBezTo>
                  <a:cubicBezTo>
                    <a:pt x="611" y="478"/>
                    <a:pt x="645" y="405"/>
                    <a:pt x="649" y="319"/>
                  </a:cubicBezTo>
                  <a:cubicBezTo>
                    <a:pt x="649" y="233"/>
                    <a:pt x="616" y="146"/>
                    <a:pt x="563" y="89"/>
                  </a:cubicBezTo>
                  <a:cubicBezTo>
                    <a:pt x="504" y="30"/>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35" name="Google Shape;635;p3"/>
            <p:cNvSpPr/>
            <p:nvPr/>
          </p:nvSpPr>
          <p:spPr>
            <a:xfrm>
              <a:off x="-4656450" y="2867100"/>
              <a:ext cx="16425" cy="16150"/>
            </a:xfrm>
            <a:custGeom>
              <a:avLst/>
              <a:gdLst/>
              <a:ahLst/>
              <a:cxnLst/>
              <a:rect l="l" t="t" r="r" b="b"/>
              <a:pathLst>
                <a:path w="657" h="646" extrusionOk="0">
                  <a:moveTo>
                    <a:pt x="334" y="0"/>
                  </a:moveTo>
                  <a:cubicBezTo>
                    <a:pt x="247" y="0"/>
                    <a:pt x="161" y="32"/>
                    <a:pt x="101" y="90"/>
                  </a:cubicBezTo>
                  <a:cubicBezTo>
                    <a:pt x="48" y="142"/>
                    <a:pt x="0" y="229"/>
                    <a:pt x="0" y="315"/>
                  </a:cubicBezTo>
                  <a:cubicBezTo>
                    <a:pt x="0" y="402"/>
                    <a:pt x="43" y="478"/>
                    <a:pt x="105" y="555"/>
                  </a:cubicBezTo>
                  <a:cubicBezTo>
                    <a:pt x="167" y="608"/>
                    <a:pt x="244" y="641"/>
                    <a:pt x="331" y="646"/>
                  </a:cubicBezTo>
                  <a:cubicBezTo>
                    <a:pt x="408" y="646"/>
                    <a:pt x="494" y="612"/>
                    <a:pt x="557" y="550"/>
                  </a:cubicBezTo>
                  <a:cubicBezTo>
                    <a:pt x="623" y="488"/>
                    <a:pt x="657" y="411"/>
                    <a:pt x="657" y="324"/>
                  </a:cubicBezTo>
                  <a:cubicBezTo>
                    <a:pt x="657" y="238"/>
                    <a:pt x="619" y="152"/>
                    <a:pt x="566" y="99"/>
                  </a:cubicBezTo>
                  <a:cubicBezTo>
                    <a:pt x="506" y="32"/>
                    <a:pt x="42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36" name="Google Shape;636;p3"/>
            <p:cNvSpPr/>
            <p:nvPr/>
          </p:nvSpPr>
          <p:spPr>
            <a:xfrm>
              <a:off x="-4624325" y="2900025"/>
              <a:ext cx="16225" cy="16000"/>
            </a:xfrm>
            <a:custGeom>
              <a:avLst/>
              <a:gdLst/>
              <a:ahLst/>
              <a:cxnLst/>
              <a:rect l="l" t="t" r="r" b="b"/>
              <a:pathLst>
                <a:path w="649" h="640" extrusionOk="0">
                  <a:moveTo>
                    <a:pt x="318" y="0"/>
                  </a:moveTo>
                  <a:cubicBezTo>
                    <a:pt x="234" y="0"/>
                    <a:pt x="149" y="29"/>
                    <a:pt x="91" y="86"/>
                  </a:cubicBezTo>
                  <a:cubicBezTo>
                    <a:pt x="34" y="150"/>
                    <a:pt x="0" y="226"/>
                    <a:pt x="0" y="307"/>
                  </a:cubicBezTo>
                  <a:cubicBezTo>
                    <a:pt x="0" y="394"/>
                    <a:pt x="29" y="471"/>
                    <a:pt x="97" y="547"/>
                  </a:cubicBezTo>
                  <a:cubicBezTo>
                    <a:pt x="159" y="605"/>
                    <a:pt x="231" y="639"/>
                    <a:pt x="317" y="639"/>
                  </a:cubicBezTo>
                  <a:cubicBezTo>
                    <a:pt x="403" y="639"/>
                    <a:pt x="481" y="610"/>
                    <a:pt x="547" y="542"/>
                  </a:cubicBezTo>
                  <a:cubicBezTo>
                    <a:pt x="610" y="489"/>
                    <a:pt x="644" y="403"/>
                    <a:pt x="649" y="317"/>
                  </a:cubicBezTo>
                  <a:cubicBezTo>
                    <a:pt x="649" y="236"/>
                    <a:pt x="605" y="150"/>
                    <a:pt x="552" y="101"/>
                  </a:cubicBezTo>
                  <a:cubicBezTo>
                    <a:pt x="498" y="34"/>
                    <a:pt x="408"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37" name="Google Shape;637;p3"/>
            <p:cNvSpPr/>
            <p:nvPr/>
          </p:nvSpPr>
          <p:spPr>
            <a:xfrm>
              <a:off x="-4592550" y="2932825"/>
              <a:ext cx="16225" cy="15925"/>
            </a:xfrm>
            <a:custGeom>
              <a:avLst/>
              <a:gdLst/>
              <a:ahLst/>
              <a:cxnLst/>
              <a:rect l="l" t="t" r="r" b="b"/>
              <a:pathLst>
                <a:path w="649" h="637" extrusionOk="0">
                  <a:moveTo>
                    <a:pt x="324" y="0"/>
                  </a:moveTo>
                  <a:cubicBezTo>
                    <a:pt x="239" y="0"/>
                    <a:pt x="156" y="29"/>
                    <a:pt x="102" y="85"/>
                  </a:cubicBezTo>
                  <a:cubicBezTo>
                    <a:pt x="40" y="147"/>
                    <a:pt x="6" y="233"/>
                    <a:pt x="1" y="320"/>
                  </a:cubicBezTo>
                  <a:cubicBezTo>
                    <a:pt x="1" y="397"/>
                    <a:pt x="35" y="483"/>
                    <a:pt x="97" y="550"/>
                  </a:cubicBezTo>
                  <a:cubicBezTo>
                    <a:pt x="150" y="603"/>
                    <a:pt x="237" y="636"/>
                    <a:pt x="323" y="636"/>
                  </a:cubicBezTo>
                  <a:cubicBezTo>
                    <a:pt x="409" y="636"/>
                    <a:pt x="496" y="608"/>
                    <a:pt x="548" y="555"/>
                  </a:cubicBezTo>
                  <a:cubicBezTo>
                    <a:pt x="616" y="502"/>
                    <a:pt x="649" y="415"/>
                    <a:pt x="649" y="329"/>
                  </a:cubicBezTo>
                  <a:cubicBezTo>
                    <a:pt x="649" y="233"/>
                    <a:pt x="611" y="147"/>
                    <a:pt x="567" y="99"/>
                  </a:cubicBezTo>
                  <a:cubicBezTo>
                    <a:pt x="506" y="32"/>
                    <a:pt x="414"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38" name="Google Shape;638;p3"/>
            <p:cNvSpPr/>
            <p:nvPr/>
          </p:nvSpPr>
          <p:spPr>
            <a:xfrm>
              <a:off x="-4560625" y="2965875"/>
              <a:ext cx="6250" cy="15625"/>
            </a:xfrm>
            <a:custGeom>
              <a:avLst/>
              <a:gdLst/>
              <a:ahLst/>
              <a:cxnLst/>
              <a:rect l="l" t="t" r="r" b="b"/>
              <a:pathLst>
                <a:path w="250" h="625" extrusionOk="0">
                  <a:moveTo>
                    <a:pt x="249" y="1"/>
                  </a:moveTo>
                  <a:lnTo>
                    <a:pt x="249" y="1"/>
                  </a:lnTo>
                  <a:cubicBezTo>
                    <a:pt x="192" y="10"/>
                    <a:pt x="140" y="39"/>
                    <a:pt x="101" y="72"/>
                  </a:cubicBezTo>
                  <a:cubicBezTo>
                    <a:pt x="43" y="125"/>
                    <a:pt x="1" y="211"/>
                    <a:pt x="1" y="308"/>
                  </a:cubicBezTo>
                  <a:cubicBezTo>
                    <a:pt x="1" y="394"/>
                    <a:pt x="29" y="481"/>
                    <a:pt x="92" y="528"/>
                  </a:cubicBezTo>
                  <a:cubicBezTo>
                    <a:pt x="130" y="572"/>
                    <a:pt x="183" y="610"/>
                    <a:pt x="240" y="625"/>
                  </a:cubicBezTo>
                  <a:lnTo>
                    <a:pt x="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39" name="Google Shape;639;p3"/>
            <p:cNvSpPr/>
            <p:nvPr/>
          </p:nvSpPr>
          <p:spPr>
            <a:xfrm>
              <a:off x="-4654075" y="2707025"/>
              <a:ext cx="16225" cy="14300"/>
            </a:xfrm>
            <a:custGeom>
              <a:avLst/>
              <a:gdLst/>
              <a:ahLst/>
              <a:cxnLst/>
              <a:rect l="l" t="t" r="r" b="b"/>
              <a:pathLst>
                <a:path w="649" h="572" extrusionOk="0">
                  <a:moveTo>
                    <a:pt x="111" y="0"/>
                  </a:moveTo>
                  <a:cubicBezTo>
                    <a:pt x="107" y="5"/>
                    <a:pt x="101" y="5"/>
                    <a:pt x="101" y="11"/>
                  </a:cubicBezTo>
                  <a:cubicBezTo>
                    <a:pt x="34" y="73"/>
                    <a:pt x="1" y="159"/>
                    <a:pt x="1" y="246"/>
                  </a:cubicBezTo>
                  <a:cubicBezTo>
                    <a:pt x="1" y="332"/>
                    <a:pt x="30" y="418"/>
                    <a:pt x="83" y="471"/>
                  </a:cubicBezTo>
                  <a:cubicBezTo>
                    <a:pt x="136" y="538"/>
                    <a:pt x="222" y="572"/>
                    <a:pt x="308" y="572"/>
                  </a:cubicBezTo>
                  <a:cubicBezTo>
                    <a:pt x="314" y="572"/>
                    <a:pt x="320" y="572"/>
                    <a:pt x="326" y="572"/>
                  </a:cubicBezTo>
                  <a:cubicBezTo>
                    <a:pt x="413" y="572"/>
                    <a:pt x="485" y="539"/>
                    <a:pt x="548" y="481"/>
                  </a:cubicBezTo>
                  <a:cubicBezTo>
                    <a:pt x="601" y="418"/>
                    <a:pt x="643" y="341"/>
                    <a:pt x="648" y="255"/>
                  </a:cubicBezTo>
                  <a:cubicBezTo>
                    <a:pt x="648" y="169"/>
                    <a:pt x="605" y="82"/>
                    <a:pt x="552" y="29"/>
                  </a:cubicBezTo>
                  <a:cubicBezTo>
                    <a:pt x="543" y="20"/>
                    <a:pt x="533" y="11"/>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40" name="Google Shape;640;p3"/>
            <p:cNvSpPr/>
            <p:nvPr/>
          </p:nvSpPr>
          <p:spPr>
            <a:xfrm>
              <a:off x="-4622275" y="2738100"/>
              <a:ext cx="16225" cy="16100"/>
            </a:xfrm>
            <a:custGeom>
              <a:avLst/>
              <a:gdLst/>
              <a:ahLst/>
              <a:cxnLst/>
              <a:rect l="l" t="t" r="r" b="b"/>
              <a:pathLst>
                <a:path w="649" h="644" extrusionOk="0">
                  <a:moveTo>
                    <a:pt x="314" y="0"/>
                  </a:moveTo>
                  <a:cubicBezTo>
                    <a:pt x="234" y="0"/>
                    <a:pt x="154" y="29"/>
                    <a:pt x="91" y="92"/>
                  </a:cubicBezTo>
                  <a:cubicBezTo>
                    <a:pt x="38" y="154"/>
                    <a:pt x="5" y="241"/>
                    <a:pt x="0" y="312"/>
                  </a:cubicBezTo>
                  <a:cubicBezTo>
                    <a:pt x="0" y="398"/>
                    <a:pt x="34" y="475"/>
                    <a:pt x="96" y="553"/>
                  </a:cubicBezTo>
                  <a:cubicBezTo>
                    <a:pt x="159" y="610"/>
                    <a:pt x="235" y="644"/>
                    <a:pt x="321" y="644"/>
                  </a:cubicBezTo>
                  <a:cubicBezTo>
                    <a:pt x="408" y="644"/>
                    <a:pt x="485" y="615"/>
                    <a:pt x="547" y="547"/>
                  </a:cubicBezTo>
                  <a:cubicBezTo>
                    <a:pt x="614" y="495"/>
                    <a:pt x="648" y="409"/>
                    <a:pt x="648" y="322"/>
                  </a:cubicBezTo>
                  <a:cubicBezTo>
                    <a:pt x="648" y="236"/>
                    <a:pt x="620" y="163"/>
                    <a:pt x="552" y="97"/>
                  </a:cubicBezTo>
                  <a:cubicBezTo>
                    <a:pt x="487" y="34"/>
                    <a:pt x="400"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41" name="Google Shape;641;p3"/>
            <p:cNvSpPr/>
            <p:nvPr/>
          </p:nvSpPr>
          <p:spPr>
            <a:xfrm>
              <a:off x="-4590375" y="2770975"/>
              <a:ext cx="16225" cy="15950"/>
            </a:xfrm>
            <a:custGeom>
              <a:avLst/>
              <a:gdLst/>
              <a:ahLst/>
              <a:cxnLst/>
              <a:rect l="l" t="t" r="r" b="b"/>
              <a:pathLst>
                <a:path w="649" h="638" extrusionOk="0">
                  <a:moveTo>
                    <a:pt x="326" y="0"/>
                  </a:moveTo>
                  <a:cubicBezTo>
                    <a:pt x="244" y="0"/>
                    <a:pt x="161" y="29"/>
                    <a:pt x="101" y="86"/>
                  </a:cubicBezTo>
                  <a:cubicBezTo>
                    <a:pt x="35" y="148"/>
                    <a:pt x="0" y="226"/>
                    <a:pt x="0" y="312"/>
                  </a:cubicBezTo>
                  <a:cubicBezTo>
                    <a:pt x="0" y="408"/>
                    <a:pt x="29" y="485"/>
                    <a:pt x="82" y="538"/>
                  </a:cubicBezTo>
                  <a:cubicBezTo>
                    <a:pt x="144" y="604"/>
                    <a:pt x="221" y="638"/>
                    <a:pt x="317" y="638"/>
                  </a:cubicBezTo>
                  <a:cubicBezTo>
                    <a:pt x="403" y="638"/>
                    <a:pt x="480" y="609"/>
                    <a:pt x="547" y="556"/>
                  </a:cubicBezTo>
                  <a:cubicBezTo>
                    <a:pt x="610" y="489"/>
                    <a:pt x="644" y="408"/>
                    <a:pt x="644" y="321"/>
                  </a:cubicBezTo>
                  <a:cubicBezTo>
                    <a:pt x="648" y="245"/>
                    <a:pt x="615" y="159"/>
                    <a:pt x="553" y="91"/>
                  </a:cubicBezTo>
                  <a:cubicBezTo>
                    <a:pt x="495" y="30"/>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42" name="Google Shape;642;p3"/>
            <p:cNvSpPr/>
            <p:nvPr/>
          </p:nvSpPr>
          <p:spPr>
            <a:xfrm>
              <a:off x="-4558575" y="2803950"/>
              <a:ext cx="6625" cy="15625"/>
            </a:xfrm>
            <a:custGeom>
              <a:avLst/>
              <a:gdLst/>
              <a:ahLst/>
              <a:cxnLst/>
              <a:rect l="l" t="t" r="r" b="b"/>
              <a:pathLst>
                <a:path w="265" h="625" extrusionOk="0">
                  <a:moveTo>
                    <a:pt x="264" y="0"/>
                  </a:moveTo>
                  <a:cubicBezTo>
                    <a:pt x="202" y="14"/>
                    <a:pt x="144" y="43"/>
                    <a:pt x="91" y="91"/>
                  </a:cubicBezTo>
                  <a:cubicBezTo>
                    <a:pt x="34" y="154"/>
                    <a:pt x="5" y="226"/>
                    <a:pt x="0" y="313"/>
                  </a:cubicBezTo>
                  <a:cubicBezTo>
                    <a:pt x="0" y="389"/>
                    <a:pt x="29" y="475"/>
                    <a:pt x="96" y="543"/>
                  </a:cubicBezTo>
                  <a:cubicBezTo>
                    <a:pt x="134" y="581"/>
                    <a:pt x="192" y="610"/>
                    <a:pt x="254" y="625"/>
                  </a:cubicBez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43" name="Google Shape;643;p3"/>
            <p:cNvSpPr/>
            <p:nvPr/>
          </p:nvSpPr>
          <p:spPr>
            <a:xfrm>
              <a:off x="-5050825" y="3282200"/>
              <a:ext cx="16425" cy="8175"/>
            </a:xfrm>
            <a:custGeom>
              <a:avLst/>
              <a:gdLst/>
              <a:ahLst/>
              <a:cxnLst/>
              <a:rect l="l" t="t" r="r" b="b"/>
              <a:pathLst>
                <a:path w="657" h="327" extrusionOk="0">
                  <a:moveTo>
                    <a:pt x="328" y="0"/>
                  </a:moveTo>
                  <a:cubicBezTo>
                    <a:pt x="243" y="0"/>
                    <a:pt x="159" y="32"/>
                    <a:pt x="100" y="96"/>
                  </a:cubicBezTo>
                  <a:cubicBezTo>
                    <a:pt x="47" y="149"/>
                    <a:pt x="5" y="229"/>
                    <a:pt x="0" y="316"/>
                  </a:cubicBezTo>
                  <a:lnTo>
                    <a:pt x="656" y="326"/>
                  </a:lnTo>
                  <a:cubicBezTo>
                    <a:pt x="656" y="240"/>
                    <a:pt x="618" y="153"/>
                    <a:pt x="565" y="100"/>
                  </a:cubicBezTo>
                  <a:cubicBezTo>
                    <a:pt x="504" y="34"/>
                    <a:pt x="416"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44" name="Google Shape;644;p3"/>
            <p:cNvSpPr/>
            <p:nvPr/>
          </p:nvSpPr>
          <p:spPr>
            <a:xfrm>
              <a:off x="-4889275" y="3284575"/>
              <a:ext cx="16450" cy="8050"/>
            </a:xfrm>
            <a:custGeom>
              <a:avLst/>
              <a:gdLst/>
              <a:ahLst/>
              <a:cxnLst/>
              <a:rect l="l" t="t" r="r" b="b"/>
              <a:pathLst>
                <a:path w="658" h="322" extrusionOk="0">
                  <a:moveTo>
                    <a:pt x="330" y="1"/>
                  </a:moveTo>
                  <a:cubicBezTo>
                    <a:pt x="245" y="1"/>
                    <a:pt x="161" y="30"/>
                    <a:pt x="101" y="82"/>
                  </a:cubicBezTo>
                  <a:cubicBezTo>
                    <a:pt x="49" y="145"/>
                    <a:pt x="5" y="231"/>
                    <a:pt x="0" y="313"/>
                  </a:cubicBezTo>
                  <a:lnTo>
                    <a:pt x="658" y="322"/>
                  </a:lnTo>
                  <a:cubicBezTo>
                    <a:pt x="658" y="240"/>
                    <a:pt x="614" y="154"/>
                    <a:pt x="567" y="92"/>
                  </a:cubicBezTo>
                  <a:cubicBezTo>
                    <a:pt x="502" y="30"/>
                    <a:pt x="415"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45" name="Google Shape;645;p3"/>
            <p:cNvSpPr/>
            <p:nvPr/>
          </p:nvSpPr>
          <p:spPr>
            <a:xfrm>
              <a:off x="-4727475" y="3286875"/>
              <a:ext cx="16200" cy="8150"/>
            </a:xfrm>
            <a:custGeom>
              <a:avLst/>
              <a:gdLst/>
              <a:ahLst/>
              <a:cxnLst/>
              <a:rect l="l" t="t" r="r" b="b"/>
              <a:pathLst>
                <a:path w="648" h="326" extrusionOk="0">
                  <a:moveTo>
                    <a:pt x="323" y="1"/>
                  </a:moveTo>
                  <a:cubicBezTo>
                    <a:pt x="240" y="1"/>
                    <a:pt x="156" y="32"/>
                    <a:pt x="92" y="95"/>
                  </a:cubicBezTo>
                  <a:cubicBezTo>
                    <a:pt x="39" y="148"/>
                    <a:pt x="5" y="230"/>
                    <a:pt x="1" y="316"/>
                  </a:cubicBezTo>
                  <a:lnTo>
                    <a:pt x="648" y="326"/>
                  </a:lnTo>
                  <a:cubicBezTo>
                    <a:pt x="648" y="239"/>
                    <a:pt x="605" y="157"/>
                    <a:pt x="552" y="100"/>
                  </a:cubicBezTo>
                  <a:cubicBezTo>
                    <a:pt x="494" y="34"/>
                    <a:pt x="409"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46" name="Google Shape;646;p3"/>
            <p:cNvSpPr/>
            <p:nvPr/>
          </p:nvSpPr>
          <p:spPr>
            <a:xfrm>
              <a:off x="-5190000" y="3959975"/>
              <a:ext cx="16250" cy="16250"/>
            </a:xfrm>
            <a:custGeom>
              <a:avLst/>
              <a:gdLst/>
              <a:ahLst/>
              <a:cxnLst/>
              <a:rect l="l" t="t" r="r" b="b"/>
              <a:pathLst>
                <a:path w="650" h="650" extrusionOk="0">
                  <a:moveTo>
                    <a:pt x="329" y="1"/>
                  </a:moveTo>
                  <a:cubicBezTo>
                    <a:pt x="242" y="1"/>
                    <a:pt x="157" y="33"/>
                    <a:pt x="102" y="98"/>
                  </a:cubicBezTo>
                  <a:cubicBezTo>
                    <a:pt x="40" y="149"/>
                    <a:pt x="5" y="231"/>
                    <a:pt x="1" y="318"/>
                  </a:cubicBezTo>
                  <a:cubicBezTo>
                    <a:pt x="1" y="404"/>
                    <a:pt x="34" y="481"/>
                    <a:pt x="97" y="548"/>
                  </a:cubicBezTo>
                  <a:cubicBezTo>
                    <a:pt x="160" y="610"/>
                    <a:pt x="236" y="645"/>
                    <a:pt x="322" y="649"/>
                  </a:cubicBezTo>
                  <a:cubicBezTo>
                    <a:pt x="408" y="649"/>
                    <a:pt x="495" y="616"/>
                    <a:pt x="558" y="552"/>
                  </a:cubicBezTo>
                  <a:cubicBezTo>
                    <a:pt x="616" y="490"/>
                    <a:pt x="649" y="414"/>
                    <a:pt x="649" y="328"/>
                  </a:cubicBezTo>
                  <a:cubicBezTo>
                    <a:pt x="649" y="242"/>
                    <a:pt x="620" y="155"/>
                    <a:pt x="567" y="102"/>
                  </a:cubicBezTo>
                  <a:cubicBezTo>
                    <a:pt x="507" y="34"/>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47" name="Google Shape;647;p3"/>
            <p:cNvSpPr/>
            <p:nvPr/>
          </p:nvSpPr>
          <p:spPr>
            <a:xfrm>
              <a:off x="-5158225" y="3992950"/>
              <a:ext cx="16350" cy="16000"/>
            </a:xfrm>
            <a:custGeom>
              <a:avLst/>
              <a:gdLst/>
              <a:ahLst/>
              <a:cxnLst/>
              <a:rect l="l" t="t" r="r" b="b"/>
              <a:pathLst>
                <a:path w="654" h="640" extrusionOk="0">
                  <a:moveTo>
                    <a:pt x="329" y="0"/>
                  </a:moveTo>
                  <a:cubicBezTo>
                    <a:pt x="247" y="0"/>
                    <a:pt x="166" y="29"/>
                    <a:pt x="107" y="88"/>
                  </a:cubicBezTo>
                  <a:cubicBezTo>
                    <a:pt x="49" y="141"/>
                    <a:pt x="7" y="227"/>
                    <a:pt x="7" y="314"/>
                  </a:cubicBezTo>
                  <a:cubicBezTo>
                    <a:pt x="1" y="400"/>
                    <a:pt x="36" y="471"/>
                    <a:pt x="107" y="548"/>
                  </a:cubicBezTo>
                  <a:cubicBezTo>
                    <a:pt x="160" y="606"/>
                    <a:pt x="246" y="639"/>
                    <a:pt x="323" y="639"/>
                  </a:cubicBezTo>
                  <a:cubicBezTo>
                    <a:pt x="410" y="639"/>
                    <a:pt x="486" y="611"/>
                    <a:pt x="563" y="544"/>
                  </a:cubicBezTo>
                  <a:cubicBezTo>
                    <a:pt x="616" y="482"/>
                    <a:pt x="649" y="409"/>
                    <a:pt x="649" y="323"/>
                  </a:cubicBezTo>
                  <a:cubicBezTo>
                    <a:pt x="654" y="236"/>
                    <a:pt x="620" y="150"/>
                    <a:pt x="568" y="93"/>
                  </a:cubicBezTo>
                  <a:cubicBezTo>
                    <a:pt x="502" y="31"/>
                    <a:pt x="41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48" name="Google Shape;648;p3"/>
            <p:cNvSpPr/>
            <p:nvPr/>
          </p:nvSpPr>
          <p:spPr>
            <a:xfrm>
              <a:off x="-5124025" y="4025750"/>
              <a:ext cx="11900" cy="2400"/>
            </a:xfrm>
            <a:custGeom>
              <a:avLst/>
              <a:gdLst/>
              <a:ahLst/>
              <a:cxnLst/>
              <a:rect l="l" t="t" r="r" b="b"/>
              <a:pathLst>
                <a:path w="476" h="96" extrusionOk="0">
                  <a:moveTo>
                    <a:pt x="233" y="0"/>
                  </a:moveTo>
                  <a:cubicBezTo>
                    <a:pt x="148" y="0"/>
                    <a:pt x="65" y="29"/>
                    <a:pt x="10" y="86"/>
                  </a:cubicBezTo>
                  <a:cubicBezTo>
                    <a:pt x="6" y="91"/>
                    <a:pt x="6" y="91"/>
                    <a:pt x="1" y="96"/>
                  </a:cubicBezTo>
                  <a:lnTo>
                    <a:pt x="475" y="96"/>
                  </a:lnTo>
                  <a:lnTo>
                    <a:pt x="475" y="91"/>
                  </a:lnTo>
                  <a:cubicBezTo>
                    <a:pt x="410" y="30"/>
                    <a:pt x="320"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49" name="Google Shape;649;p3"/>
            <p:cNvSpPr/>
            <p:nvPr/>
          </p:nvSpPr>
          <p:spPr>
            <a:xfrm>
              <a:off x="-5187825" y="3798175"/>
              <a:ext cx="16225" cy="16225"/>
            </a:xfrm>
            <a:custGeom>
              <a:avLst/>
              <a:gdLst/>
              <a:ahLst/>
              <a:cxnLst/>
              <a:rect l="l" t="t" r="r" b="b"/>
              <a:pathLst>
                <a:path w="649" h="649" extrusionOk="0">
                  <a:moveTo>
                    <a:pt x="335" y="0"/>
                  </a:moveTo>
                  <a:cubicBezTo>
                    <a:pt x="251" y="0"/>
                    <a:pt x="165" y="33"/>
                    <a:pt x="101" y="97"/>
                  </a:cubicBezTo>
                  <a:cubicBezTo>
                    <a:pt x="34" y="159"/>
                    <a:pt x="0" y="231"/>
                    <a:pt x="0" y="317"/>
                  </a:cubicBezTo>
                  <a:cubicBezTo>
                    <a:pt x="0" y="394"/>
                    <a:pt x="29" y="481"/>
                    <a:pt x="91" y="547"/>
                  </a:cubicBezTo>
                  <a:cubicBezTo>
                    <a:pt x="154" y="611"/>
                    <a:pt x="230" y="644"/>
                    <a:pt x="317" y="649"/>
                  </a:cubicBezTo>
                  <a:cubicBezTo>
                    <a:pt x="403" y="649"/>
                    <a:pt x="480" y="615"/>
                    <a:pt x="557" y="553"/>
                  </a:cubicBezTo>
                  <a:cubicBezTo>
                    <a:pt x="609" y="490"/>
                    <a:pt x="644" y="403"/>
                    <a:pt x="644" y="327"/>
                  </a:cubicBezTo>
                  <a:cubicBezTo>
                    <a:pt x="648" y="241"/>
                    <a:pt x="615" y="164"/>
                    <a:pt x="562" y="102"/>
                  </a:cubicBezTo>
                  <a:cubicBezTo>
                    <a:pt x="504" y="34"/>
                    <a:pt x="420"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50" name="Google Shape;650;p3"/>
            <p:cNvSpPr/>
            <p:nvPr/>
          </p:nvSpPr>
          <p:spPr>
            <a:xfrm>
              <a:off x="-5156050" y="3831050"/>
              <a:ext cx="16225" cy="16075"/>
            </a:xfrm>
            <a:custGeom>
              <a:avLst/>
              <a:gdLst/>
              <a:ahLst/>
              <a:cxnLst/>
              <a:rect l="l" t="t" r="r" b="b"/>
              <a:pathLst>
                <a:path w="649" h="643" extrusionOk="0">
                  <a:moveTo>
                    <a:pt x="328" y="0"/>
                  </a:moveTo>
                  <a:cubicBezTo>
                    <a:pt x="246" y="0"/>
                    <a:pt x="164" y="29"/>
                    <a:pt x="102" y="91"/>
                  </a:cubicBezTo>
                  <a:cubicBezTo>
                    <a:pt x="35" y="154"/>
                    <a:pt x="0" y="231"/>
                    <a:pt x="0" y="312"/>
                  </a:cubicBezTo>
                  <a:cubicBezTo>
                    <a:pt x="0" y="399"/>
                    <a:pt x="29" y="476"/>
                    <a:pt x="97" y="552"/>
                  </a:cubicBezTo>
                  <a:cubicBezTo>
                    <a:pt x="159" y="610"/>
                    <a:pt x="246" y="638"/>
                    <a:pt x="323" y="643"/>
                  </a:cubicBezTo>
                  <a:cubicBezTo>
                    <a:pt x="409" y="643"/>
                    <a:pt x="481" y="614"/>
                    <a:pt x="558" y="547"/>
                  </a:cubicBezTo>
                  <a:cubicBezTo>
                    <a:pt x="615" y="485"/>
                    <a:pt x="649" y="408"/>
                    <a:pt x="649" y="322"/>
                  </a:cubicBezTo>
                  <a:cubicBezTo>
                    <a:pt x="649" y="240"/>
                    <a:pt x="615" y="164"/>
                    <a:pt x="567" y="96"/>
                  </a:cubicBezTo>
                  <a:cubicBezTo>
                    <a:pt x="505" y="34"/>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51" name="Google Shape;651;p3"/>
            <p:cNvSpPr/>
            <p:nvPr/>
          </p:nvSpPr>
          <p:spPr>
            <a:xfrm>
              <a:off x="-5124250" y="3863925"/>
              <a:ext cx="16575" cy="15975"/>
            </a:xfrm>
            <a:custGeom>
              <a:avLst/>
              <a:gdLst/>
              <a:ahLst/>
              <a:cxnLst/>
              <a:rect l="l" t="t" r="r" b="b"/>
              <a:pathLst>
                <a:path w="663" h="639" extrusionOk="0">
                  <a:moveTo>
                    <a:pt x="333" y="1"/>
                  </a:moveTo>
                  <a:cubicBezTo>
                    <a:pt x="248" y="1"/>
                    <a:pt x="163" y="30"/>
                    <a:pt x="106" y="87"/>
                  </a:cubicBezTo>
                  <a:cubicBezTo>
                    <a:pt x="48" y="149"/>
                    <a:pt x="5" y="226"/>
                    <a:pt x="1" y="312"/>
                  </a:cubicBezTo>
                  <a:cubicBezTo>
                    <a:pt x="1" y="399"/>
                    <a:pt x="43" y="475"/>
                    <a:pt x="96" y="537"/>
                  </a:cubicBezTo>
                  <a:cubicBezTo>
                    <a:pt x="158" y="605"/>
                    <a:pt x="245" y="638"/>
                    <a:pt x="331" y="638"/>
                  </a:cubicBezTo>
                  <a:cubicBezTo>
                    <a:pt x="418" y="638"/>
                    <a:pt x="495" y="610"/>
                    <a:pt x="562" y="547"/>
                  </a:cubicBezTo>
                  <a:cubicBezTo>
                    <a:pt x="624" y="479"/>
                    <a:pt x="657" y="408"/>
                    <a:pt x="657" y="322"/>
                  </a:cubicBezTo>
                  <a:cubicBezTo>
                    <a:pt x="663" y="235"/>
                    <a:pt x="619" y="158"/>
                    <a:pt x="566" y="91"/>
                  </a:cubicBezTo>
                  <a:cubicBezTo>
                    <a:pt x="508" y="31"/>
                    <a:pt x="420"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52" name="Google Shape;652;p3"/>
            <p:cNvSpPr/>
            <p:nvPr/>
          </p:nvSpPr>
          <p:spPr>
            <a:xfrm>
              <a:off x="-5092125" y="3896725"/>
              <a:ext cx="16250" cy="15925"/>
            </a:xfrm>
            <a:custGeom>
              <a:avLst/>
              <a:gdLst/>
              <a:ahLst/>
              <a:cxnLst/>
              <a:rect l="l" t="t" r="r" b="b"/>
              <a:pathLst>
                <a:path w="650" h="637" extrusionOk="0">
                  <a:moveTo>
                    <a:pt x="320" y="1"/>
                  </a:moveTo>
                  <a:cubicBezTo>
                    <a:pt x="236" y="1"/>
                    <a:pt x="150" y="28"/>
                    <a:pt x="92" y="84"/>
                  </a:cubicBezTo>
                  <a:cubicBezTo>
                    <a:pt x="34" y="146"/>
                    <a:pt x="1" y="223"/>
                    <a:pt x="1" y="310"/>
                  </a:cubicBezTo>
                  <a:cubicBezTo>
                    <a:pt x="1" y="396"/>
                    <a:pt x="30" y="482"/>
                    <a:pt x="98" y="549"/>
                  </a:cubicBezTo>
                  <a:cubicBezTo>
                    <a:pt x="149" y="602"/>
                    <a:pt x="236" y="636"/>
                    <a:pt x="322" y="636"/>
                  </a:cubicBezTo>
                  <a:cubicBezTo>
                    <a:pt x="328" y="636"/>
                    <a:pt x="334" y="636"/>
                    <a:pt x="341" y="636"/>
                  </a:cubicBezTo>
                  <a:cubicBezTo>
                    <a:pt x="419" y="636"/>
                    <a:pt x="486" y="602"/>
                    <a:pt x="548" y="545"/>
                  </a:cubicBezTo>
                  <a:cubicBezTo>
                    <a:pt x="616" y="492"/>
                    <a:pt x="649" y="405"/>
                    <a:pt x="649" y="319"/>
                  </a:cubicBezTo>
                  <a:cubicBezTo>
                    <a:pt x="649" y="233"/>
                    <a:pt x="620" y="157"/>
                    <a:pt x="552" y="94"/>
                  </a:cubicBezTo>
                  <a:cubicBezTo>
                    <a:pt x="498" y="32"/>
                    <a:pt x="41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53" name="Google Shape;653;p3"/>
            <p:cNvSpPr/>
            <p:nvPr/>
          </p:nvSpPr>
          <p:spPr>
            <a:xfrm>
              <a:off x="-5060325" y="3929500"/>
              <a:ext cx="16325" cy="16000"/>
            </a:xfrm>
            <a:custGeom>
              <a:avLst/>
              <a:gdLst/>
              <a:ahLst/>
              <a:cxnLst/>
              <a:rect l="l" t="t" r="r" b="b"/>
              <a:pathLst>
                <a:path w="653" h="640" extrusionOk="0">
                  <a:moveTo>
                    <a:pt x="320" y="1"/>
                  </a:moveTo>
                  <a:cubicBezTo>
                    <a:pt x="236" y="1"/>
                    <a:pt x="154" y="29"/>
                    <a:pt x="101" y="83"/>
                  </a:cubicBezTo>
                  <a:cubicBezTo>
                    <a:pt x="39" y="150"/>
                    <a:pt x="6" y="237"/>
                    <a:pt x="6" y="309"/>
                  </a:cubicBezTo>
                  <a:cubicBezTo>
                    <a:pt x="0" y="395"/>
                    <a:pt x="35" y="486"/>
                    <a:pt x="97" y="549"/>
                  </a:cubicBezTo>
                  <a:cubicBezTo>
                    <a:pt x="150" y="602"/>
                    <a:pt x="236" y="635"/>
                    <a:pt x="322" y="640"/>
                  </a:cubicBezTo>
                  <a:cubicBezTo>
                    <a:pt x="409" y="640"/>
                    <a:pt x="495" y="606"/>
                    <a:pt x="562" y="544"/>
                  </a:cubicBezTo>
                  <a:cubicBezTo>
                    <a:pt x="615" y="491"/>
                    <a:pt x="648" y="405"/>
                    <a:pt x="648" y="318"/>
                  </a:cubicBezTo>
                  <a:cubicBezTo>
                    <a:pt x="653" y="246"/>
                    <a:pt x="620" y="159"/>
                    <a:pt x="567" y="102"/>
                  </a:cubicBezTo>
                  <a:cubicBezTo>
                    <a:pt x="506" y="34"/>
                    <a:pt x="412"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54" name="Google Shape;654;p3"/>
            <p:cNvSpPr/>
            <p:nvPr/>
          </p:nvSpPr>
          <p:spPr>
            <a:xfrm>
              <a:off x="-5028400" y="3962450"/>
              <a:ext cx="16200" cy="16050"/>
            </a:xfrm>
            <a:custGeom>
              <a:avLst/>
              <a:gdLst/>
              <a:ahLst/>
              <a:cxnLst/>
              <a:rect l="l" t="t" r="r" b="b"/>
              <a:pathLst>
                <a:path w="648" h="642" extrusionOk="0">
                  <a:moveTo>
                    <a:pt x="330" y="1"/>
                  </a:moveTo>
                  <a:cubicBezTo>
                    <a:pt x="242" y="1"/>
                    <a:pt x="156" y="32"/>
                    <a:pt x="100" y="90"/>
                  </a:cubicBezTo>
                  <a:cubicBezTo>
                    <a:pt x="33" y="143"/>
                    <a:pt x="0" y="229"/>
                    <a:pt x="0" y="315"/>
                  </a:cubicBezTo>
                  <a:cubicBezTo>
                    <a:pt x="0" y="391"/>
                    <a:pt x="29" y="478"/>
                    <a:pt x="96" y="540"/>
                  </a:cubicBezTo>
                  <a:cubicBezTo>
                    <a:pt x="158" y="608"/>
                    <a:pt x="230" y="641"/>
                    <a:pt x="317" y="641"/>
                  </a:cubicBezTo>
                  <a:cubicBezTo>
                    <a:pt x="322" y="641"/>
                    <a:pt x="327" y="642"/>
                    <a:pt x="331" y="642"/>
                  </a:cubicBezTo>
                  <a:cubicBezTo>
                    <a:pt x="424" y="642"/>
                    <a:pt x="492" y="601"/>
                    <a:pt x="547" y="550"/>
                  </a:cubicBezTo>
                  <a:cubicBezTo>
                    <a:pt x="614" y="497"/>
                    <a:pt x="643" y="411"/>
                    <a:pt x="647" y="325"/>
                  </a:cubicBezTo>
                  <a:cubicBezTo>
                    <a:pt x="647" y="229"/>
                    <a:pt x="618" y="152"/>
                    <a:pt x="565" y="99"/>
                  </a:cubicBezTo>
                  <a:cubicBezTo>
                    <a:pt x="506"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55" name="Google Shape;655;p3"/>
            <p:cNvSpPr/>
            <p:nvPr/>
          </p:nvSpPr>
          <p:spPr>
            <a:xfrm>
              <a:off x="-4996625" y="3995150"/>
              <a:ext cx="16200" cy="16100"/>
            </a:xfrm>
            <a:custGeom>
              <a:avLst/>
              <a:gdLst/>
              <a:ahLst/>
              <a:cxnLst/>
              <a:rect l="l" t="t" r="r" b="b"/>
              <a:pathLst>
                <a:path w="648" h="644" extrusionOk="0">
                  <a:moveTo>
                    <a:pt x="328" y="1"/>
                  </a:moveTo>
                  <a:cubicBezTo>
                    <a:pt x="247" y="1"/>
                    <a:pt x="166" y="31"/>
                    <a:pt x="100" y="91"/>
                  </a:cubicBezTo>
                  <a:cubicBezTo>
                    <a:pt x="38" y="159"/>
                    <a:pt x="5" y="230"/>
                    <a:pt x="5" y="317"/>
                  </a:cubicBezTo>
                  <a:cubicBezTo>
                    <a:pt x="0" y="394"/>
                    <a:pt x="34" y="480"/>
                    <a:pt x="106" y="556"/>
                  </a:cubicBezTo>
                  <a:cubicBezTo>
                    <a:pt x="158" y="609"/>
                    <a:pt x="244" y="642"/>
                    <a:pt x="331" y="642"/>
                  </a:cubicBezTo>
                  <a:cubicBezTo>
                    <a:pt x="336" y="643"/>
                    <a:pt x="342" y="643"/>
                    <a:pt x="348" y="643"/>
                  </a:cubicBezTo>
                  <a:cubicBezTo>
                    <a:pt x="420" y="643"/>
                    <a:pt x="499" y="609"/>
                    <a:pt x="561" y="551"/>
                  </a:cubicBezTo>
                  <a:cubicBezTo>
                    <a:pt x="614" y="498"/>
                    <a:pt x="647" y="412"/>
                    <a:pt x="647" y="326"/>
                  </a:cubicBezTo>
                  <a:cubicBezTo>
                    <a:pt x="647" y="239"/>
                    <a:pt x="619" y="153"/>
                    <a:pt x="567" y="101"/>
                  </a:cubicBezTo>
                  <a:cubicBezTo>
                    <a:pt x="500" y="34"/>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56" name="Google Shape;656;p3"/>
            <p:cNvSpPr/>
            <p:nvPr/>
          </p:nvSpPr>
          <p:spPr>
            <a:xfrm>
              <a:off x="-4957425" y="4028125"/>
              <a:ext cx="1850" cy="25"/>
            </a:xfrm>
            <a:custGeom>
              <a:avLst/>
              <a:gdLst/>
              <a:ahLst/>
              <a:cxnLst/>
              <a:rect l="l" t="t" r="r" b="b"/>
              <a:pathLst>
                <a:path w="74" h="1" extrusionOk="0">
                  <a:moveTo>
                    <a:pt x="1" y="1"/>
                  </a:move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57" name="Google Shape;657;p3"/>
            <p:cNvSpPr/>
            <p:nvPr/>
          </p:nvSpPr>
          <p:spPr>
            <a:xfrm>
              <a:off x="-5185800" y="3636300"/>
              <a:ext cx="16250" cy="16300"/>
            </a:xfrm>
            <a:custGeom>
              <a:avLst/>
              <a:gdLst/>
              <a:ahLst/>
              <a:cxnLst/>
              <a:rect l="l" t="t" r="r" b="b"/>
              <a:pathLst>
                <a:path w="650" h="652" extrusionOk="0">
                  <a:moveTo>
                    <a:pt x="335" y="0"/>
                  </a:moveTo>
                  <a:cubicBezTo>
                    <a:pt x="252" y="0"/>
                    <a:pt x="167" y="32"/>
                    <a:pt x="102" y="95"/>
                  </a:cubicBezTo>
                  <a:cubicBezTo>
                    <a:pt x="34" y="157"/>
                    <a:pt x="1" y="234"/>
                    <a:pt x="1" y="321"/>
                  </a:cubicBezTo>
                  <a:cubicBezTo>
                    <a:pt x="1" y="397"/>
                    <a:pt x="30" y="483"/>
                    <a:pt x="96" y="545"/>
                  </a:cubicBezTo>
                  <a:cubicBezTo>
                    <a:pt x="160" y="613"/>
                    <a:pt x="246" y="647"/>
                    <a:pt x="322" y="651"/>
                  </a:cubicBezTo>
                  <a:cubicBezTo>
                    <a:pt x="404" y="651"/>
                    <a:pt x="481" y="618"/>
                    <a:pt x="557" y="556"/>
                  </a:cubicBezTo>
                  <a:cubicBezTo>
                    <a:pt x="610" y="493"/>
                    <a:pt x="649" y="407"/>
                    <a:pt x="649" y="330"/>
                  </a:cubicBezTo>
                  <a:cubicBezTo>
                    <a:pt x="649" y="244"/>
                    <a:pt x="615" y="166"/>
                    <a:pt x="552" y="90"/>
                  </a:cubicBezTo>
                  <a:cubicBezTo>
                    <a:pt x="495" y="31"/>
                    <a:pt x="41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58" name="Google Shape;658;p3"/>
            <p:cNvSpPr/>
            <p:nvPr/>
          </p:nvSpPr>
          <p:spPr>
            <a:xfrm>
              <a:off x="-5154000" y="3669250"/>
              <a:ext cx="16325" cy="16100"/>
            </a:xfrm>
            <a:custGeom>
              <a:avLst/>
              <a:gdLst/>
              <a:ahLst/>
              <a:cxnLst/>
              <a:rect l="l" t="t" r="r" b="b"/>
              <a:pathLst>
                <a:path w="653" h="644" extrusionOk="0">
                  <a:moveTo>
                    <a:pt x="330" y="0"/>
                  </a:moveTo>
                  <a:cubicBezTo>
                    <a:pt x="246" y="0"/>
                    <a:pt x="163" y="31"/>
                    <a:pt x="106" y="91"/>
                  </a:cubicBezTo>
                  <a:cubicBezTo>
                    <a:pt x="48" y="144"/>
                    <a:pt x="5" y="226"/>
                    <a:pt x="0" y="312"/>
                  </a:cubicBezTo>
                  <a:cubicBezTo>
                    <a:pt x="0" y="398"/>
                    <a:pt x="33" y="475"/>
                    <a:pt x="97" y="542"/>
                  </a:cubicBezTo>
                  <a:cubicBezTo>
                    <a:pt x="159" y="609"/>
                    <a:pt x="235" y="638"/>
                    <a:pt x="321" y="644"/>
                  </a:cubicBezTo>
                  <a:cubicBezTo>
                    <a:pt x="408" y="644"/>
                    <a:pt x="494" y="615"/>
                    <a:pt x="562" y="547"/>
                  </a:cubicBezTo>
                  <a:cubicBezTo>
                    <a:pt x="615" y="485"/>
                    <a:pt x="648" y="408"/>
                    <a:pt x="648" y="321"/>
                  </a:cubicBezTo>
                  <a:cubicBezTo>
                    <a:pt x="653" y="235"/>
                    <a:pt x="620" y="148"/>
                    <a:pt x="567" y="97"/>
                  </a:cubicBezTo>
                  <a:cubicBezTo>
                    <a:pt x="501" y="31"/>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59" name="Google Shape;659;p3"/>
            <p:cNvSpPr/>
            <p:nvPr/>
          </p:nvSpPr>
          <p:spPr>
            <a:xfrm>
              <a:off x="-5121850" y="3702000"/>
              <a:ext cx="16200" cy="16075"/>
            </a:xfrm>
            <a:custGeom>
              <a:avLst/>
              <a:gdLst/>
              <a:ahLst/>
              <a:cxnLst/>
              <a:rect l="l" t="t" r="r" b="b"/>
              <a:pathLst>
                <a:path w="648" h="643" extrusionOk="0">
                  <a:moveTo>
                    <a:pt x="327" y="0"/>
                  </a:moveTo>
                  <a:cubicBezTo>
                    <a:pt x="240" y="0"/>
                    <a:pt x="151" y="31"/>
                    <a:pt x="91" y="91"/>
                  </a:cubicBezTo>
                  <a:cubicBezTo>
                    <a:pt x="34" y="144"/>
                    <a:pt x="0" y="231"/>
                    <a:pt x="0" y="317"/>
                  </a:cubicBezTo>
                  <a:cubicBezTo>
                    <a:pt x="0" y="403"/>
                    <a:pt x="29" y="479"/>
                    <a:pt x="82" y="543"/>
                  </a:cubicBezTo>
                  <a:cubicBezTo>
                    <a:pt x="149" y="609"/>
                    <a:pt x="221" y="643"/>
                    <a:pt x="322" y="643"/>
                  </a:cubicBezTo>
                  <a:cubicBezTo>
                    <a:pt x="408" y="643"/>
                    <a:pt x="480" y="614"/>
                    <a:pt x="547" y="552"/>
                  </a:cubicBezTo>
                  <a:cubicBezTo>
                    <a:pt x="614" y="485"/>
                    <a:pt x="647" y="413"/>
                    <a:pt x="647" y="326"/>
                  </a:cubicBezTo>
                  <a:cubicBezTo>
                    <a:pt x="647" y="240"/>
                    <a:pt x="605" y="153"/>
                    <a:pt x="552" y="96"/>
                  </a:cubicBezTo>
                  <a:cubicBezTo>
                    <a:pt x="499" y="31"/>
                    <a:pt x="414"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60" name="Google Shape;660;p3"/>
            <p:cNvSpPr/>
            <p:nvPr/>
          </p:nvSpPr>
          <p:spPr>
            <a:xfrm>
              <a:off x="-5090075" y="3734875"/>
              <a:ext cx="16350" cy="15975"/>
            </a:xfrm>
            <a:custGeom>
              <a:avLst/>
              <a:gdLst/>
              <a:ahLst/>
              <a:cxnLst/>
              <a:rect l="l" t="t" r="r" b="b"/>
              <a:pathLst>
                <a:path w="654" h="639" extrusionOk="0">
                  <a:moveTo>
                    <a:pt x="321" y="0"/>
                  </a:moveTo>
                  <a:cubicBezTo>
                    <a:pt x="239" y="0"/>
                    <a:pt x="157" y="29"/>
                    <a:pt x="92" y="86"/>
                  </a:cubicBezTo>
                  <a:cubicBezTo>
                    <a:pt x="39" y="149"/>
                    <a:pt x="5" y="235"/>
                    <a:pt x="5" y="311"/>
                  </a:cubicBezTo>
                  <a:cubicBezTo>
                    <a:pt x="1" y="398"/>
                    <a:pt x="34" y="475"/>
                    <a:pt x="96" y="552"/>
                  </a:cubicBezTo>
                  <a:cubicBezTo>
                    <a:pt x="159" y="604"/>
                    <a:pt x="235" y="638"/>
                    <a:pt x="322" y="638"/>
                  </a:cubicBezTo>
                  <a:cubicBezTo>
                    <a:pt x="327" y="639"/>
                    <a:pt x="332" y="639"/>
                    <a:pt x="338" y="639"/>
                  </a:cubicBezTo>
                  <a:cubicBezTo>
                    <a:pt x="418" y="639"/>
                    <a:pt x="490" y="606"/>
                    <a:pt x="562" y="546"/>
                  </a:cubicBezTo>
                  <a:cubicBezTo>
                    <a:pt x="614" y="484"/>
                    <a:pt x="649" y="408"/>
                    <a:pt x="649" y="322"/>
                  </a:cubicBezTo>
                  <a:cubicBezTo>
                    <a:pt x="653" y="244"/>
                    <a:pt x="620" y="158"/>
                    <a:pt x="557" y="96"/>
                  </a:cubicBezTo>
                  <a:cubicBezTo>
                    <a:pt x="491" y="32"/>
                    <a:pt x="406"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61" name="Google Shape;661;p3"/>
            <p:cNvSpPr/>
            <p:nvPr/>
          </p:nvSpPr>
          <p:spPr>
            <a:xfrm>
              <a:off x="-5058175" y="3767700"/>
              <a:ext cx="16225" cy="15875"/>
            </a:xfrm>
            <a:custGeom>
              <a:avLst/>
              <a:gdLst/>
              <a:ahLst/>
              <a:cxnLst/>
              <a:rect l="l" t="t" r="r" b="b"/>
              <a:pathLst>
                <a:path w="649" h="635" extrusionOk="0">
                  <a:moveTo>
                    <a:pt x="317" y="0"/>
                  </a:moveTo>
                  <a:cubicBezTo>
                    <a:pt x="235" y="0"/>
                    <a:pt x="154" y="28"/>
                    <a:pt x="102" y="83"/>
                  </a:cubicBezTo>
                  <a:cubicBezTo>
                    <a:pt x="35" y="150"/>
                    <a:pt x="0" y="236"/>
                    <a:pt x="0" y="322"/>
                  </a:cubicBezTo>
                  <a:cubicBezTo>
                    <a:pt x="0" y="409"/>
                    <a:pt x="29" y="481"/>
                    <a:pt x="97" y="548"/>
                  </a:cubicBezTo>
                  <a:cubicBezTo>
                    <a:pt x="150" y="601"/>
                    <a:pt x="231" y="634"/>
                    <a:pt x="317" y="634"/>
                  </a:cubicBezTo>
                  <a:cubicBezTo>
                    <a:pt x="322" y="635"/>
                    <a:pt x="328" y="635"/>
                    <a:pt x="333" y="635"/>
                  </a:cubicBezTo>
                  <a:cubicBezTo>
                    <a:pt x="414" y="635"/>
                    <a:pt x="493" y="602"/>
                    <a:pt x="547" y="553"/>
                  </a:cubicBezTo>
                  <a:cubicBezTo>
                    <a:pt x="615" y="491"/>
                    <a:pt x="644" y="419"/>
                    <a:pt x="649" y="333"/>
                  </a:cubicBezTo>
                  <a:cubicBezTo>
                    <a:pt x="649" y="246"/>
                    <a:pt x="620" y="160"/>
                    <a:pt x="562" y="102"/>
                  </a:cubicBezTo>
                  <a:cubicBezTo>
                    <a:pt x="502" y="34"/>
                    <a:pt x="409"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62" name="Google Shape;662;p3"/>
            <p:cNvSpPr/>
            <p:nvPr/>
          </p:nvSpPr>
          <p:spPr>
            <a:xfrm>
              <a:off x="-5026375" y="3800500"/>
              <a:ext cx="16200" cy="16175"/>
            </a:xfrm>
            <a:custGeom>
              <a:avLst/>
              <a:gdLst/>
              <a:ahLst/>
              <a:cxnLst/>
              <a:rect l="l" t="t" r="r" b="b"/>
              <a:pathLst>
                <a:path w="648" h="647" extrusionOk="0">
                  <a:moveTo>
                    <a:pt x="322" y="1"/>
                  </a:moveTo>
                  <a:cubicBezTo>
                    <a:pt x="240" y="1"/>
                    <a:pt x="157" y="32"/>
                    <a:pt x="92" y="95"/>
                  </a:cubicBezTo>
                  <a:cubicBezTo>
                    <a:pt x="39" y="157"/>
                    <a:pt x="5" y="234"/>
                    <a:pt x="5" y="321"/>
                  </a:cubicBezTo>
                  <a:cubicBezTo>
                    <a:pt x="1" y="397"/>
                    <a:pt x="34" y="469"/>
                    <a:pt x="96" y="546"/>
                  </a:cubicBezTo>
                  <a:cubicBezTo>
                    <a:pt x="159" y="613"/>
                    <a:pt x="236" y="647"/>
                    <a:pt x="322" y="647"/>
                  </a:cubicBezTo>
                  <a:cubicBezTo>
                    <a:pt x="408" y="647"/>
                    <a:pt x="495" y="618"/>
                    <a:pt x="548" y="556"/>
                  </a:cubicBezTo>
                  <a:cubicBezTo>
                    <a:pt x="615" y="489"/>
                    <a:pt x="648" y="416"/>
                    <a:pt x="648" y="330"/>
                  </a:cubicBezTo>
                  <a:cubicBezTo>
                    <a:pt x="648" y="244"/>
                    <a:pt x="619" y="157"/>
                    <a:pt x="557" y="104"/>
                  </a:cubicBezTo>
                  <a:cubicBezTo>
                    <a:pt x="495" y="36"/>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63" name="Google Shape;663;p3"/>
            <p:cNvSpPr/>
            <p:nvPr/>
          </p:nvSpPr>
          <p:spPr>
            <a:xfrm>
              <a:off x="-4994475" y="3833425"/>
              <a:ext cx="16200" cy="16025"/>
            </a:xfrm>
            <a:custGeom>
              <a:avLst/>
              <a:gdLst/>
              <a:ahLst/>
              <a:cxnLst/>
              <a:rect l="l" t="t" r="r" b="b"/>
              <a:pathLst>
                <a:path w="648" h="641" extrusionOk="0">
                  <a:moveTo>
                    <a:pt x="326" y="1"/>
                  </a:moveTo>
                  <a:cubicBezTo>
                    <a:pt x="240" y="1"/>
                    <a:pt x="155" y="30"/>
                    <a:pt x="101" y="87"/>
                  </a:cubicBezTo>
                  <a:cubicBezTo>
                    <a:pt x="34" y="140"/>
                    <a:pt x="1" y="227"/>
                    <a:pt x="1" y="313"/>
                  </a:cubicBezTo>
                  <a:cubicBezTo>
                    <a:pt x="1" y="399"/>
                    <a:pt x="29" y="477"/>
                    <a:pt x="96" y="539"/>
                  </a:cubicBezTo>
                  <a:cubicBezTo>
                    <a:pt x="158" y="606"/>
                    <a:pt x="231" y="640"/>
                    <a:pt x="317" y="640"/>
                  </a:cubicBezTo>
                  <a:cubicBezTo>
                    <a:pt x="323" y="640"/>
                    <a:pt x="328" y="640"/>
                    <a:pt x="333" y="640"/>
                  </a:cubicBezTo>
                  <a:cubicBezTo>
                    <a:pt x="414" y="640"/>
                    <a:pt x="494" y="607"/>
                    <a:pt x="557" y="548"/>
                  </a:cubicBezTo>
                  <a:cubicBezTo>
                    <a:pt x="610" y="486"/>
                    <a:pt x="643" y="410"/>
                    <a:pt x="648" y="323"/>
                  </a:cubicBezTo>
                  <a:cubicBezTo>
                    <a:pt x="648" y="237"/>
                    <a:pt x="614" y="151"/>
                    <a:pt x="561" y="98"/>
                  </a:cubicBezTo>
                  <a:cubicBezTo>
                    <a:pt x="503" y="32"/>
                    <a:pt x="414"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64" name="Google Shape;664;p3"/>
            <p:cNvSpPr/>
            <p:nvPr/>
          </p:nvSpPr>
          <p:spPr>
            <a:xfrm>
              <a:off x="-4962700" y="3866275"/>
              <a:ext cx="16575" cy="16000"/>
            </a:xfrm>
            <a:custGeom>
              <a:avLst/>
              <a:gdLst/>
              <a:ahLst/>
              <a:cxnLst/>
              <a:rect l="l" t="t" r="r" b="b"/>
              <a:pathLst>
                <a:path w="663" h="640" extrusionOk="0">
                  <a:moveTo>
                    <a:pt x="330" y="1"/>
                  </a:moveTo>
                  <a:cubicBezTo>
                    <a:pt x="245" y="1"/>
                    <a:pt x="161" y="30"/>
                    <a:pt x="102" y="88"/>
                  </a:cubicBezTo>
                  <a:cubicBezTo>
                    <a:pt x="49" y="151"/>
                    <a:pt x="5" y="223"/>
                    <a:pt x="1" y="309"/>
                  </a:cubicBezTo>
                  <a:cubicBezTo>
                    <a:pt x="1" y="396"/>
                    <a:pt x="45" y="472"/>
                    <a:pt x="107" y="549"/>
                  </a:cubicBezTo>
                  <a:cubicBezTo>
                    <a:pt x="169" y="602"/>
                    <a:pt x="246" y="635"/>
                    <a:pt x="332" y="640"/>
                  </a:cubicBezTo>
                  <a:cubicBezTo>
                    <a:pt x="408" y="640"/>
                    <a:pt x="495" y="607"/>
                    <a:pt x="557" y="544"/>
                  </a:cubicBezTo>
                  <a:cubicBezTo>
                    <a:pt x="625" y="482"/>
                    <a:pt x="658" y="405"/>
                    <a:pt x="658" y="319"/>
                  </a:cubicBezTo>
                  <a:cubicBezTo>
                    <a:pt x="663" y="232"/>
                    <a:pt x="620" y="161"/>
                    <a:pt x="567" y="93"/>
                  </a:cubicBezTo>
                  <a:cubicBezTo>
                    <a:pt x="506" y="32"/>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65" name="Google Shape;665;p3"/>
            <p:cNvSpPr/>
            <p:nvPr/>
          </p:nvSpPr>
          <p:spPr>
            <a:xfrm>
              <a:off x="-4930525" y="3899075"/>
              <a:ext cx="16200" cy="15975"/>
            </a:xfrm>
            <a:custGeom>
              <a:avLst/>
              <a:gdLst/>
              <a:ahLst/>
              <a:cxnLst/>
              <a:rect l="l" t="t" r="r" b="b"/>
              <a:pathLst>
                <a:path w="648" h="639" extrusionOk="0">
                  <a:moveTo>
                    <a:pt x="321" y="1"/>
                  </a:moveTo>
                  <a:cubicBezTo>
                    <a:pt x="238" y="1"/>
                    <a:pt x="155" y="30"/>
                    <a:pt x="91" y="87"/>
                  </a:cubicBezTo>
                  <a:cubicBezTo>
                    <a:pt x="33" y="149"/>
                    <a:pt x="0" y="225"/>
                    <a:pt x="0" y="311"/>
                  </a:cubicBezTo>
                  <a:cubicBezTo>
                    <a:pt x="0" y="398"/>
                    <a:pt x="29" y="484"/>
                    <a:pt x="82" y="537"/>
                  </a:cubicBezTo>
                  <a:cubicBezTo>
                    <a:pt x="149" y="605"/>
                    <a:pt x="235" y="638"/>
                    <a:pt x="317" y="638"/>
                  </a:cubicBezTo>
                  <a:cubicBezTo>
                    <a:pt x="403" y="638"/>
                    <a:pt x="479" y="610"/>
                    <a:pt x="547" y="547"/>
                  </a:cubicBezTo>
                  <a:cubicBezTo>
                    <a:pt x="609" y="490"/>
                    <a:pt x="647" y="403"/>
                    <a:pt x="647" y="322"/>
                  </a:cubicBezTo>
                  <a:cubicBezTo>
                    <a:pt x="647" y="244"/>
                    <a:pt x="614" y="158"/>
                    <a:pt x="552" y="91"/>
                  </a:cubicBezTo>
                  <a:cubicBezTo>
                    <a:pt x="489" y="31"/>
                    <a:pt x="405"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66" name="Google Shape;666;p3"/>
            <p:cNvSpPr/>
            <p:nvPr/>
          </p:nvSpPr>
          <p:spPr>
            <a:xfrm>
              <a:off x="-4898750" y="3931900"/>
              <a:ext cx="16200" cy="16250"/>
            </a:xfrm>
            <a:custGeom>
              <a:avLst/>
              <a:gdLst/>
              <a:ahLst/>
              <a:cxnLst/>
              <a:rect l="l" t="t" r="r" b="b"/>
              <a:pathLst>
                <a:path w="648" h="650" extrusionOk="0">
                  <a:moveTo>
                    <a:pt x="329" y="0"/>
                  </a:moveTo>
                  <a:cubicBezTo>
                    <a:pt x="245" y="0"/>
                    <a:pt x="161" y="30"/>
                    <a:pt x="100" y="92"/>
                  </a:cubicBezTo>
                  <a:cubicBezTo>
                    <a:pt x="38" y="145"/>
                    <a:pt x="5" y="232"/>
                    <a:pt x="0" y="318"/>
                  </a:cubicBezTo>
                  <a:cubicBezTo>
                    <a:pt x="0" y="395"/>
                    <a:pt x="34" y="481"/>
                    <a:pt x="96" y="548"/>
                  </a:cubicBezTo>
                  <a:cubicBezTo>
                    <a:pt x="158" y="610"/>
                    <a:pt x="235" y="645"/>
                    <a:pt x="322" y="650"/>
                  </a:cubicBezTo>
                  <a:cubicBezTo>
                    <a:pt x="408" y="650"/>
                    <a:pt x="494" y="606"/>
                    <a:pt x="547" y="553"/>
                  </a:cubicBezTo>
                  <a:cubicBezTo>
                    <a:pt x="614" y="491"/>
                    <a:pt x="647" y="415"/>
                    <a:pt x="647" y="328"/>
                  </a:cubicBezTo>
                  <a:cubicBezTo>
                    <a:pt x="647" y="242"/>
                    <a:pt x="619" y="156"/>
                    <a:pt x="556" y="88"/>
                  </a:cubicBezTo>
                  <a:cubicBezTo>
                    <a:pt x="497" y="30"/>
                    <a:pt x="413"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67" name="Google Shape;667;p3"/>
            <p:cNvSpPr/>
            <p:nvPr/>
          </p:nvSpPr>
          <p:spPr>
            <a:xfrm>
              <a:off x="-4866850" y="3964775"/>
              <a:ext cx="16225" cy="16100"/>
            </a:xfrm>
            <a:custGeom>
              <a:avLst/>
              <a:gdLst/>
              <a:ahLst/>
              <a:cxnLst/>
              <a:rect l="l" t="t" r="r" b="b"/>
              <a:pathLst>
                <a:path w="649" h="644" extrusionOk="0">
                  <a:moveTo>
                    <a:pt x="325" y="0"/>
                  </a:moveTo>
                  <a:cubicBezTo>
                    <a:pt x="240" y="0"/>
                    <a:pt x="156" y="29"/>
                    <a:pt x="101" y="83"/>
                  </a:cubicBezTo>
                  <a:cubicBezTo>
                    <a:pt x="44" y="145"/>
                    <a:pt x="0" y="227"/>
                    <a:pt x="0" y="313"/>
                  </a:cubicBezTo>
                  <a:cubicBezTo>
                    <a:pt x="0" y="400"/>
                    <a:pt x="39" y="476"/>
                    <a:pt x="91" y="544"/>
                  </a:cubicBezTo>
                  <a:cubicBezTo>
                    <a:pt x="159" y="610"/>
                    <a:pt x="230" y="644"/>
                    <a:pt x="317" y="644"/>
                  </a:cubicBezTo>
                  <a:cubicBezTo>
                    <a:pt x="414" y="644"/>
                    <a:pt x="490" y="601"/>
                    <a:pt x="547" y="548"/>
                  </a:cubicBezTo>
                  <a:cubicBezTo>
                    <a:pt x="609" y="495"/>
                    <a:pt x="644" y="409"/>
                    <a:pt x="648" y="322"/>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68" name="Google Shape;668;p3"/>
            <p:cNvSpPr/>
            <p:nvPr/>
          </p:nvSpPr>
          <p:spPr>
            <a:xfrm>
              <a:off x="-4835075" y="3997575"/>
              <a:ext cx="16225" cy="16075"/>
            </a:xfrm>
            <a:custGeom>
              <a:avLst/>
              <a:gdLst/>
              <a:ahLst/>
              <a:cxnLst/>
              <a:rect l="l" t="t" r="r" b="b"/>
              <a:pathLst>
                <a:path w="649" h="643" extrusionOk="0">
                  <a:moveTo>
                    <a:pt x="329" y="1"/>
                  </a:moveTo>
                  <a:cubicBezTo>
                    <a:pt x="248" y="1"/>
                    <a:pt x="167" y="30"/>
                    <a:pt x="102" y="91"/>
                  </a:cubicBezTo>
                  <a:cubicBezTo>
                    <a:pt x="40" y="153"/>
                    <a:pt x="6" y="229"/>
                    <a:pt x="0" y="315"/>
                  </a:cubicBezTo>
                  <a:cubicBezTo>
                    <a:pt x="0" y="401"/>
                    <a:pt x="35" y="479"/>
                    <a:pt x="106" y="551"/>
                  </a:cubicBezTo>
                  <a:cubicBezTo>
                    <a:pt x="159" y="609"/>
                    <a:pt x="246" y="642"/>
                    <a:pt x="323" y="642"/>
                  </a:cubicBezTo>
                  <a:cubicBezTo>
                    <a:pt x="409" y="642"/>
                    <a:pt x="485" y="613"/>
                    <a:pt x="558" y="551"/>
                  </a:cubicBezTo>
                  <a:cubicBezTo>
                    <a:pt x="615" y="483"/>
                    <a:pt x="649" y="412"/>
                    <a:pt x="649" y="325"/>
                  </a:cubicBezTo>
                  <a:cubicBezTo>
                    <a:pt x="649" y="239"/>
                    <a:pt x="620" y="162"/>
                    <a:pt x="567" y="95"/>
                  </a:cubicBezTo>
                  <a:cubicBezTo>
                    <a:pt x="500" y="33"/>
                    <a:pt x="41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69" name="Google Shape;669;p3"/>
            <p:cNvSpPr/>
            <p:nvPr/>
          </p:nvSpPr>
          <p:spPr>
            <a:xfrm>
              <a:off x="-5183750" y="3474550"/>
              <a:ext cx="16350" cy="16125"/>
            </a:xfrm>
            <a:custGeom>
              <a:avLst/>
              <a:gdLst/>
              <a:ahLst/>
              <a:cxnLst/>
              <a:rect l="l" t="t" r="r" b="b"/>
              <a:pathLst>
                <a:path w="654" h="645" extrusionOk="0">
                  <a:moveTo>
                    <a:pt x="328" y="1"/>
                  </a:moveTo>
                  <a:cubicBezTo>
                    <a:pt x="242" y="1"/>
                    <a:pt x="157" y="30"/>
                    <a:pt x="101" y="83"/>
                  </a:cubicBezTo>
                  <a:cubicBezTo>
                    <a:pt x="49" y="135"/>
                    <a:pt x="5" y="221"/>
                    <a:pt x="1" y="318"/>
                  </a:cubicBezTo>
                  <a:cubicBezTo>
                    <a:pt x="1" y="405"/>
                    <a:pt x="34" y="481"/>
                    <a:pt x="96" y="544"/>
                  </a:cubicBezTo>
                  <a:cubicBezTo>
                    <a:pt x="158" y="611"/>
                    <a:pt x="236" y="644"/>
                    <a:pt x="322" y="644"/>
                  </a:cubicBezTo>
                  <a:cubicBezTo>
                    <a:pt x="327" y="644"/>
                    <a:pt x="332" y="644"/>
                    <a:pt x="338" y="644"/>
                  </a:cubicBezTo>
                  <a:cubicBezTo>
                    <a:pt x="419" y="644"/>
                    <a:pt x="498" y="611"/>
                    <a:pt x="548" y="553"/>
                  </a:cubicBezTo>
                  <a:cubicBezTo>
                    <a:pt x="614" y="491"/>
                    <a:pt x="648" y="414"/>
                    <a:pt x="648" y="327"/>
                  </a:cubicBezTo>
                  <a:cubicBezTo>
                    <a:pt x="654" y="232"/>
                    <a:pt x="619" y="145"/>
                    <a:pt x="557" y="88"/>
                  </a:cubicBezTo>
                  <a:cubicBezTo>
                    <a:pt x="498" y="29"/>
                    <a:pt x="412"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70" name="Google Shape;670;p3"/>
            <p:cNvSpPr/>
            <p:nvPr/>
          </p:nvSpPr>
          <p:spPr>
            <a:xfrm>
              <a:off x="-5151850" y="3507350"/>
              <a:ext cx="16225" cy="16200"/>
            </a:xfrm>
            <a:custGeom>
              <a:avLst/>
              <a:gdLst/>
              <a:ahLst/>
              <a:cxnLst/>
              <a:rect l="l" t="t" r="r" b="b"/>
              <a:pathLst>
                <a:path w="649" h="648" extrusionOk="0">
                  <a:moveTo>
                    <a:pt x="329" y="0"/>
                  </a:moveTo>
                  <a:cubicBezTo>
                    <a:pt x="247" y="0"/>
                    <a:pt x="165" y="32"/>
                    <a:pt x="102" y="96"/>
                  </a:cubicBezTo>
                  <a:cubicBezTo>
                    <a:pt x="34" y="158"/>
                    <a:pt x="0" y="229"/>
                    <a:pt x="0" y="315"/>
                  </a:cubicBezTo>
                  <a:cubicBezTo>
                    <a:pt x="0" y="393"/>
                    <a:pt x="29" y="479"/>
                    <a:pt x="91" y="546"/>
                  </a:cubicBezTo>
                  <a:cubicBezTo>
                    <a:pt x="159" y="608"/>
                    <a:pt x="246" y="642"/>
                    <a:pt x="317" y="647"/>
                  </a:cubicBezTo>
                  <a:cubicBezTo>
                    <a:pt x="403" y="647"/>
                    <a:pt x="481" y="614"/>
                    <a:pt x="558" y="550"/>
                  </a:cubicBezTo>
                  <a:cubicBezTo>
                    <a:pt x="610" y="488"/>
                    <a:pt x="649" y="402"/>
                    <a:pt x="649" y="326"/>
                  </a:cubicBezTo>
                  <a:cubicBezTo>
                    <a:pt x="649" y="239"/>
                    <a:pt x="615" y="162"/>
                    <a:pt x="562" y="100"/>
                  </a:cubicBezTo>
                  <a:cubicBezTo>
                    <a:pt x="499" y="34"/>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71" name="Google Shape;671;p3"/>
            <p:cNvSpPr/>
            <p:nvPr/>
          </p:nvSpPr>
          <p:spPr>
            <a:xfrm>
              <a:off x="-5120075" y="3540100"/>
              <a:ext cx="16575" cy="16175"/>
            </a:xfrm>
            <a:custGeom>
              <a:avLst/>
              <a:gdLst/>
              <a:ahLst/>
              <a:cxnLst/>
              <a:rect l="l" t="t" r="r" b="b"/>
              <a:pathLst>
                <a:path w="663" h="647" extrusionOk="0">
                  <a:moveTo>
                    <a:pt x="332" y="0"/>
                  </a:moveTo>
                  <a:cubicBezTo>
                    <a:pt x="250" y="0"/>
                    <a:pt x="168" y="31"/>
                    <a:pt x="102" y="95"/>
                  </a:cubicBezTo>
                  <a:cubicBezTo>
                    <a:pt x="40" y="157"/>
                    <a:pt x="6" y="234"/>
                    <a:pt x="1" y="320"/>
                  </a:cubicBezTo>
                  <a:cubicBezTo>
                    <a:pt x="1" y="407"/>
                    <a:pt x="35" y="478"/>
                    <a:pt x="107" y="555"/>
                  </a:cubicBezTo>
                  <a:cubicBezTo>
                    <a:pt x="169" y="613"/>
                    <a:pt x="246" y="646"/>
                    <a:pt x="332" y="646"/>
                  </a:cubicBezTo>
                  <a:cubicBezTo>
                    <a:pt x="409" y="646"/>
                    <a:pt x="496" y="618"/>
                    <a:pt x="558" y="551"/>
                  </a:cubicBezTo>
                  <a:cubicBezTo>
                    <a:pt x="625" y="489"/>
                    <a:pt x="658" y="416"/>
                    <a:pt x="658" y="330"/>
                  </a:cubicBezTo>
                  <a:cubicBezTo>
                    <a:pt x="663" y="243"/>
                    <a:pt x="629" y="167"/>
                    <a:pt x="567" y="99"/>
                  </a:cubicBezTo>
                  <a:cubicBezTo>
                    <a:pt x="502" y="34"/>
                    <a:pt x="417"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72" name="Google Shape;672;p3"/>
            <p:cNvSpPr/>
            <p:nvPr/>
          </p:nvSpPr>
          <p:spPr>
            <a:xfrm>
              <a:off x="-5087925" y="3573100"/>
              <a:ext cx="16250" cy="15950"/>
            </a:xfrm>
            <a:custGeom>
              <a:avLst/>
              <a:gdLst/>
              <a:ahLst/>
              <a:cxnLst/>
              <a:rect l="l" t="t" r="r" b="b"/>
              <a:pathLst>
                <a:path w="650" h="638" extrusionOk="0">
                  <a:moveTo>
                    <a:pt x="314" y="1"/>
                  </a:moveTo>
                  <a:cubicBezTo>
                    <a:pt x="232" y="1"/>
                    <a:pt x="150" y="30"/>
                    <a:pt x="92" y="85"/>
                  </a:cubicBezTo>
                  <a:cubicBezTo>
                    <a:pt x="34" y="147"/>
                    <a:pt x="1" y="234"/>
                    <a:pt x="1" y="310"/>
                  </a:cubicBezTo>
                  <a:cubicBezTo>
                    <a:pt x="1" y="396"/>
                    <a:pt x="30" y="473"/>
                    <a:pt x="96" y="550"/>
                  </a:cubicBezTo>
                  <a:cubicBezTo>
                    <a:pt x="160" y="603"/>
                    <a:pt x="231" y="637"/>
                    <a:pt x="318" y="637"/>
                  </a:cubicBezTo>
                  <a:cubicBezTo>
                    <a:pt x="323" y="637"/>
                    <a:pt x="328" y="637"/>
                    <a:pt x="333" y="637"/>
                  </a:cubicBezTo>
                  <a:cubicBezTo>
                    <a:pt x="413" y="637"/>
                    <a:pt x="485" y="604"/>
                    <a:pt x="548" y="546"/>
                  </a:cubicBezTo>
                  <a:cubicBezTo>
                    <a:pt x="615" y="493"/>
                    <a:pt x="643" y="406"/>
                    <a:pt x="649" y="320"/>
                  </a:cubicBezTo>
                  <a:cubicBezTo>
                    <a:pt x="649" y="234"/>
                    <a:pt x="605" y="147"/>
                    <a:pt x="552" y="104"/>
                  </a:cubicBezTo>
                  <a:cubicBezTo>
                    <a:pt x="493" y="34"/>
                    <a:pt x="403"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73" name="Google Shape;673;p3"/>
            <p:cNvSpPr/>
            <p:nvPr/>
          </p:nvSpPr>
          <p:spPr>
            <a:xfrm>
              <a:off x="-5056125" y="3605875"/>
              <a:ext cx="16225" cy="15900"/>
            </a:xfrm>
            <a:custGeom>
              <a:avLst/>
              <a:gdLst/>
              <a:ahLst/>
              <a:cxnLst/>
              <a:rect l="l" t="t" r="r" b="b"/>
              <a:pathLst>
                <a:path w="649" h="636" extrusionOk="0">
                  <a:moveTo>
                    <a:pt x="319" y="1"/>
                  </a:moveTo>
                  <a:cubicBezTo>
                    <a:pt x="236" y="1"/>
                    <a:pt x="154" y="29"/>
                    <a:pt x="101" y="83"/>
                  </a:cubicBezTo>
                  <a:cubicBezTo>
                    <a:pt x="39" y="150"/>
                    <a:pt x="5" y="237"/>
                    <a:pt x="5" y="309"/>
                  </a:cubicBezTo>
                  <a:cubicBezTo>
                    <a:pt x="0" y="395"/>
                    <a:pt x="34" y="473"/>
                    <a:pt x="97" y="549"/>
                  </a:cubicBezTo>
                  <a:cubicBezTo>
                    <a:pt x="149" y="602"/>
                    <a:pt x="235" y="635"/>
                    <a:pt x="321" y="635"/>
                  </a:cubicBezTo>
                  <a:cubicBezTo>
                    <a:pt x="327" y="635"/>
                    <a:pt x="332" y="635"/>
                    <a:pt x="337" y="635"/>
                  </a:cubicBezTo>
                  <a:cubicBezTo>
                    <a:pt x="418" y="635"/>
                    <a:pt x="497" y="603"/>
                    <a:pt x="547" y="553"/>
                  </a:cubicBezTo>
                  <a:cubicBezTo>
                    <a:pt x="615" y="491"/>
                    <a:pt x="648" y="405"/>
                    <a:pt x="648" y="318"/>
                  </a:cubicBezTo>
                  <a:cubicBezTo>
                    <a:pt x="648" y="232"/>
                    <a:pt x="620" y="156"/>
                    <a:pt x="567" y="103"/>
                  </a:cubicBezTo>
                  <a:cubicBezTo>
                    <a:pt x="506" y="35"/>
                    <a:pt x="41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74" name="Google Shape;674;p3"/>
            <p:cNvSpPr/>
            <p:nvPr/>
          </p:nvSpPr>
          <p:spPr>
            <a:xfrm>
              <a:off x="-5024200" y="3638700"/>
              <a:ext cx="16200" cy="16175"/>
            </a:xfrm>
            <a:custGeom>
              <a:avLst/>
              <a:gdLst/>
              <a:ahLst/>
              <a:cxnLst/>
              <a:rect l="l" t="t" r="r" b="b"/>
              <a:pathLst>
                <a:path w="648" h="647" extrusionOk="0">
                  <a:moveTo>
                    <a:pt x="332" y="0"/>
                  </a:moveTo>
                  <a:cubicBezTo>
                    <a:pt x="249" y="0"/>
                    <a:pt x="164" y="31"/>
                    <a:pt x="100" y="95"/>
                  </a:cubicBezTo>
                  <a:cubicBezTo>
                    <a:pt x="34" y="157"/>
                    <a:pt x="0" y="234"/>
                    <a:pt x="0" y="320"/>
                  </a:cubicBezTo>
                  <a:cubicBezTo>
                    <a:pt x="0" y="392"/>
                    <a:pt x="29" y="484"/>
                    <a:pt x="96" y="546"/>
                  </a:cubicBezTo>
                  <a:cubicBezTo>
                    <a:pt x="158" y="613"/>
                    <a:pt x="244" y="646"/>
                    <a:pt x="317" y="646"/>
                  </a:cubicBezTo>
                  <a:cubicBezTo>
                    <a:pt x="403" y="646"/>
                    <a:pt x="479" y="617"/>
                    <a:pt x="556" y="555"/>
                  </a:cubicBezTo>
                  <a:cubicBezTo>
                    <a:pt x="609" y="488"/>
                    <a:pt x="643" y="402"/>
                    <a:pt x="647" y="330"/>
                  </a:cubicBezTo>
                  <a:cubicBezTo>
                    <a:pt x="647" y="243"/>
                    <a:pt x="614" y="167"/>
                    <a:pt x="561" y="99"/>
                  </a:cubicBezTo>
                  <a:cubicBezTo>
                    <a:pt x="502" y="34"/>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75" name="Google Shape;675;p3"/>
            <p:cNvSpPr/>
            <p:nvPr/>
          </p:nvSpPr>
          <p:spPr>
            <a:xfrm>
              <a:off x="-4992425" y="3671450"/>
              <a:ext cx="16200" cy="16175"/>
            </a:xfrm>
            <a:custGeom>
              <a:avLst/>
              <a:gdLst/>
              <a:ahLst/>
              <a:cxnLst/>
              <a:rect l="l" t="t" r="r" b="b"/>
              <a:pathLst>
                <a:path w="648" h="647" extrusionOk="0">
                  <a:moveTo>
                    <a:pt x="332" y="0"/>
                  </a:moveTo>
                  <a:cubicBezTo>
                    <a:pt x="249" y="0"/>
                    <a:pt x="166" y="32"/>
                    <a:pt x="101" y="95"/>
                  </a:cubicBezTo>
                  <a:cubicBezTo>
                    <a:pt x="38" y="162"/>
                    <a:pt x="5" y="233"/>
                    <a:pt x="0" y="320"/>
                  </a:cubicBezTo>
                  <a:cubicBezTo>
                    <a:pt x="0" y="397"/>
                    <a:pt x="34" y="483"/>
                    <a:pt x="96" y="545"/>
                  </a:cubicBezTo>
                  <a:cubicBezTo>
                    <a:pt x="158" y="613"/>
                    <a:pt x="245" y="647"/>
                    <a:pt x="322" y="647"/>
                  </a:cubicBezTo>
                  <a:cubicBezTo>
                    <a:pt x="327" y="647"/>
                    <a:pt x="332" y="647"/>
                    <a:pt x="337" y="647"/>
                  </a:cubicBezTo>
                  <a:cubicBezTo>
                    <a:pt x="418" y="647"/>
                    <a:pt x="498" y="613"/>
                    <a:pt x="557" y="545"/>
                  </a:cubicBezTo>
                  <a:cubicBezTo>
                    <a:pt x="623" y="488"/>
                    <a:pt x="648" y="406"/>
                    <a:pt x="648" y="330"/>
                  </a:cubicBezTo>
                  <a:cubicBezTo>
                    <a:pt x="648" y="244"/>
                    <a:pt x="629" y="166"/>
                    <a:pt x="557" y="89"/>
                  </a:cubicBezTo>
                  <a:cubicBezTo>
                    <a:pt x="493" y="30"/>
                    <a:pt x="413"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76" name="Google Shape;676;p3"/>
            <p:cNvSpPr/>
            <p:nvPr/>
          </p:nvSpPr>
          <p:spPr>
            <a:xfrm>
              <a:off x="-4960300" y="3704375"/>
              <a:ext cx="16225" cy="16100"/>
            </a:xfrm>
            <a:custGeom>
              <a:avLst/>
              <a:gdLst/>
              <a:ahLst/>
              <a:cxnLst/>
              <a:rect l="l" t="t" r="r" b="b"/>
              <a:pathLst>
                <a:path w="649" h="644" extrusionOk="0">
                  <a:moveTo>
                    <a:pt x="318" y="0"/>
                  </a:moveTo>
                  <a:cubicBezTo>
                    <a:pt x="235" y="0"/>
                    <a:pt x="152" y="30"/>
                    <a:pt x="93" y="87"/>
                  </a:cubicBezTo>
                  <a:cubicBezTo>
                    <a:pt x="35" y="145"/>
                    <a:pt x="0" y="227"/>
                    <a:pt x="0" y="313"/>
                  </a:cubicBezTo>
                  <a:cubicBezTo>
                    <a:pt x="0" y="399"/>
                    <a:pt x="29" y="476"/>
                    <a:pt x="97" y="552"/>
                  </a:cubicBezTo>
                  <a:cubicBezTo>
                    <a:pt x="159" y="605"/>
                    <a:pt x="236" y="639"/>
                    <a:pt x="317" y="643"/>
                  </a:cubicBezTo>
                  <a:cubicBezTo>
                    <a:pt x="394" y="643"/>
                    <a:pt x="481" y="610"/>
                    <a:pt x="547" y="548"/>
                  </a:cubicBezTo>
                  <a:cubicBezTo>
                    <a:pt x="611" y="486"/>
                    <a:pt x="649" y="408"/>
                    <a:pt x="649" y="322"/>
                  </a:cubicBezTo>
                  <a:cubicBezTo>
                    <a:pt x="649" y="236"/>
                    <a:pt x="605" y="149"/>
                    <a:pt x="553" y="96"/>
                  </a:cubicBezTo>
                  <a:cubicBezTo>
                    <a:pt x="490" y="31"/>
                    <a:pt x="4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77" name="Google Shape;677;p3"/>
            <p:cNvSpPr/>
            <p:nvPr/>
          </p:nvSpPr>
          <p:spPr>
            <a:xfrm>
              <a:off x="-4928500" y="3737225"/>
              <a:ext cx="16325" cy="16000"/>
            </a:xfrm>
            <a:custGeom>
              <a:avLst/>
              <a:gdLst/>
              <a:ahLst/>
              <a:cxnLst/>
              <a:rect l="l" t="t" r="r" b="b"/>
              <a:pathLst>
                <a:path w="653" h="640" extrusionOk="0">
                  <a:moveTo>
                    <a:pt x="321" y="1"/>
                  </a:moveTo>
                  <a:cubicBezTo>
                    <a:pt x="237" y="1"/>
                    <a:pt x="155" y="30"/>
                    <a:pt x="101" y="88"/>
                  </a:cubicBezTo>
                  <a:cubicBezTo>
                    <a:pt x="39" y="150"/>
                    <a:pt x="5" y="228"/>
                    <a:pt x="1" y="314"/>
                  </a:cubicBezTo>
                  <a:cubicBezTo>
                    <a:pt x="1" y="395"/>
                    <a:pt x="34" y="472"/>
                    <a:pt x="96" y="549"/>
                  </a:cubicBezTo>
                  <a:cubicBezTo>
                    <a:pt x="159" y="606"/>
                    <a:pt x="236" y="640"/>
                    <a:pt x="322" y="640"/>
                  </a:cubicBezTo>
                  <a:cubicBezTo>
                    <a:pt x="408" y="640"/>
                    <a:pt x="484" y="611"/>
                    <a:pt x="548" y="549"/>
                  </a:cubicBezTo>
                  <a:cubicBezTo>
                    <a:pt x="615" y="491"/>
                    <a:pt x="648" y="405"/>
                    <a:pt x="648" y="319"/>
                  </a:cubicBezTo>
                  <a:cubicBezTo>
                    <a:pt x="653" y="232"/>
                    <a:pt x="610" y="146"/>
                    <a:pt x="557" y="93"/>
                  </a:cubicBezTo>
                  <a:cubicBezTo>
                    <a:pt x="496"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78" name="Google Shape;678;p3"/>
            <p:cNvSpPr/>
            <p:nvPr/>
          </p:nvSpPr>
          <p:spPr>
            <a:xfrm>
              <a:off x="-4896600" y="3770050"/>
              <a:ext cx="16200" cy="16300"/>
            </a:xfrm>
            <a:custGeom>
              <a:avLst/>
              <a:gdLst/>
              <a:ahLst/>
              <a:cxnLst/>
              <a:rect l="l" t="t" r="r" b="b"/>
              <a:pathLst>
                <a:path w="648" h="652" extrusionOk="0">
                  <a:moveTo>
                    <a:pt x="318" y="0"/>
                  </a:moveTo>
                  <a:cubicBezTo>
                    <a:pt x="236" y="0"/>
                    <a:pt x="154" y="29"/>
                    <a:pt x="101" y="84"/>
                  </a:cubicBezTo>
                  <a:cubicBezTo>
                    <a:pt x="34" y="147"/>
                    <a:pt x="1" y="233"/>
                    <a:pt x="1" y="310"/>
                  </a:cubicBezTo>
                  <a:cubicBezTo>
                    <a:pt x="1" y="406"/>
                    <a:pt x="29" y="483"/>
                    <a:pt x="92" y="545"/>
                  </a:cubicBezTo>
                  <a:cubicBezTo>
                    <a:pt x="145" y="603"/>
                    <a:pt x="231" y="646"/>
                    <a:pt x="317" y="651"/>
                  </a:cubicBezTo>
                  <a:cubicBezTo>
                    <a:pt x="404" y="651"/>
                    <a:pt x="490" y="607"/>
                    <a:pt x="548" y="555"/>
                  </a:cubicBezTo>
                  <a:cubicBezTo>
                    <a:pt x="610" y="492"/>
                    <a:pt x="643" y="416"/>
                    <a:pt x="648" y="319"/>
                  </a:cubicBezTo>
                  <a:cubicBezTo>
                    <a:pt x="648" y="243"/>
                    <a:pt x="614" y="157"/>
                    <a:pt x="552" y="104"/>
                  </a:cubicBezTo>
                  <a:cubicBezTo>
                    <a:pt x="497" y="34"/>
                    <a:pt x="407"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79" name="Google Shape;679;p3"/>
            <p:cNvSpPr/>
            <p:nvPr/>
          </p:nvSpPr>
          <p:spPr>
            <a:xfrm>
              <a:off x="-4864825" y="3802975"/>
              <a:ext cx="16250" cy="16100"/>
            </a:xfrm>
            <a:custGeom>
              <a:avLst/>
              <a:gdLst/>
              <a:ahLst/>
              <a:cxnLst/>
              <a:rect l="l" t="t" r="r" b="b"/>
              <a:pathLst>
                <a:path w="650" h="644" extrusionOk="0">
                  <a:moveTo>
                    <a:pt x="333" y="1"/>
                  </a:moveTo>
                  <a:cubicBezTo>
                    <a:pt x="244" y="1"/>
                    <a:pt x="157" y="32"/>
                    <a:pt x="102" y="92"/>
                  </a:cubicBezTo>
                  <a:cubicBezTo>
                    <a:pt x="39" y="145"/>
                    <a:pt x="6" y="226"/>
                    <a:pt x="1" y="313"/>
                  </a:cubicBezTo>
                  <a:cubicBezTo>
                    <a:pt x="1" y="399"/>
                    <a:pt x="34" y="476"/>
                    <a:pt x="96" y="543"/>
                  </a:cubicBezTo>
                  <a:cubicBezTo>
                    <a:pt x="160" y="610"/>
                    <a:pt x="236" y="643"/>
                    <a:pt x="322" y="643"/>
                  </a:cubicBezTo>
                  <a:cubicBezTo>
                    <a:pt x="409" y="643"/>
                    <a:pt x="495" y="614"/>
                    <a:pt x="548" y="548"/>
                  </a:cubicBezTo>
                  <a:cubicBezTo>
                    <a:pt x="615" y="485"/>
                    <a:pt x="649" y="408"/>
                    <a:pt x="649" y="322"/>
                  </a:cubicBezTo>
                  <a:cubicBezTo>
                    <a:pt x="649" y="236"/>
                    <a:pt x="620" y="149"/>
                    <a:pt x="567" y="96"/>
                  </a:cubicBezTo>
                  <a:cubicBezTo>
                    <a:pt x="510" y="32"/>
                    <a:pt x="42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80" name="Google Shape;680;p3"/>
            <p:cNvSpPr/>
            <p:nvPr/>
          </p:nvSpPr>
          <p:spPr>
            <a:xfrm>
              <a:off x="-4832925" y="3835775"/>
              <a:ext cx="16250" cy="16050"/>
            </a:xfrm>
            <a:custGeom>
              <a:avLst/>
              <a:gdLst/>
              <a:ahLst/>
              <a:cxnLst/>
              <a:rect l="l" t="t" r="r" b="b"/>
              <a:pathLst>
                <a:path w="650" h="642" extrusionOk="0">
                  <a:moveTo>
                    <a:pt x="330" y="0"/>
                  </a:moveTo>
                  <a:cubicBezTo>
                    <a:pt x="248" y="0"/>
                    <a:pt x="165" y="29"/>
                    <a:pt x="102" y="90"/>
                  </a:cubicBezTo>
                  <a:cubicBezTo>
                    <a:pt x="35" y="152"/>
                    <a:pt x="1" y="229"/>
                    <a:pt x="1" y="316"/>
                  </a:cubicBezTo>
                  <a:cubicBezTo>
                    <a:pt x="1" y="402"/>
                    <a:pt x="30" y="478"/>
                    <a:pt x="93" y="551"/>
                  </a:cubicBezTo>
                  <a:cubicBezTo>
                    <a:pt x="160" y="608"/>
                    <a:pt x="241" y="642"/>
                    <a:pt x="317" y="642"/>
                  </a:cubicBezTo>
                  <a:cubicBezTo>
                    <a:pt x="404" y="642"/>
                    <a:pt x="481" y="613"/>
                    <a:pt x="558" y="551"/>
                  </a:cubicBezTo>
                  <a:cubicBezTo>
                    <a:pt x="611" y="483"/>
                    <a:pt x="644" y="411"/>
                    <a:pt x="644" y="325"/>
                  </a:cubicBezTo>
                  <a:cubicBezTo>
                    <a:pt x="649" y="239"/>
                    <a:pt x="616" y="161"/>
                    <a:pt x="563" y="95"/>
                  </a:cubicBezTo>
                  <a:cubicBezTo>
                    <a:pt x="503" y="33"/>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81" name="Google Shape;681;p3"/>
            <p:cNvSpPr/>
            <p:nvPr/>
          </p:nvSpPr>
          <p:spPr>
            <a:xfrm>
              <a:off x="-4800875" y="3868525"/>
              <a:ext cx="16200" cy="16050"/>
            </a:xfrm>
            <a:custGeom>
              <a:avLst/>
              <a:gdLst/>
              <a:ahLst/>
              <a:cxnLst/>
              <a:rect l="l" t="t" r="r" b="b"/>
              <a:pathLst>
                <a:path w="648" h="642" extrusionOk="0">
                  <a:moveTo>
                    <a:pt x="321" y="1"/>
                  </a:moveTo>
                  <a:cubicBezTo>
                    <a:pt x="235" y="1"/>
                    <a:pt x="151" y="32"/>
                    <a:pt x="101" y="89"/>
                  </a:cubicBezTo>
                  <a:cubicBezTo>
                    <a:pt x="38" y="142"/>
                    <a:pt x="5" y="229"/>
                    <a:pt x="5" y="315"/>
                  </a:cubicBezTo>
                  <a:cubicBezTo>
                    <a:pt x="0" y="401"/>
                    <a:pt x="34" y="488"/>
                    <a:pt x="87" y="541"/>
                  </a:cubicBezTo>
                  <a:cubicBezTo>
                    <a:pt x="149" y="607"/>
                    <a:pt x="235" y="641"/>
                    <a:pt x="322" y="641"/>
                  </a:cubicBezTo>
                  <a:cubicBezTo>
                    <a:pt x="327" y="641"/>
                    <a:pt x="333" y="642"/>
                    <a:pt x="338" y="642"/>
                  </a:cubicBezTo>
                  <a:cubicBezTo>
                    <a:pt x="409" y="642"/>
                    <a:pt x="476" y="608"/>
                    <a:pt x="547" y="550"/>
                  </a:cubicBezTo>
                  <a:cubicBezTo>
                    <a:pt x="614" y="488"/>
                    <a:pt x="647" y="411"/>
                    <a:pt x="647" y="324"/>
                  </a:cubicBezTo>
                  <a:cubicBezTo>
                    <a:pt x="647" y="238"/>
                    <a:pt x="609" y="162"/>
                    <a:pt x="557" y="100"/>
                  </a:cubicBezTo>
                  <a:cubicBezTo>
                    <a:pt x="497" y="32"/>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82" name="Google Shape;682;p3"/>
            <p:cNvSpPr/>
            <p:nvPr/>
          </p:nvSpPr>
          <p:spPr>
            <a:xfrm>
              <a:off x="-4768975" y="3901450"/>
              <a:ext cx="16225" cy="15975"/>
            </a:xfrm>
            <a:custGeom>
              <a:avLst/>
              <a:gdLst/>
              <a:ahLst/>
              <a:cxnLst/>
              <a:rect l="l" t="t" r="r" b="b"/>
              <a:pathLst>
                <a:path w="649" h="639" extrusionOk="0">
                  <a:moveTo>
                    <a:pt x="318" y="1"/>
                  </a:moveTo>
                  <a:cubicBezTo>
                    <a:pt x="233" y="1"/>
                    <a:pt x="147" y="30"/>
                    <a:pt x="87" y="87"/>
                  </a:cubicBezTo>
                  <a:cubicBezTo>
                    <a:pt x="34" y="149"/>
                    <a:pt x="0" y="222"/>
                    <a:pt x="0" y="308"/>
                  </a:cubicBezTo>
                  <a:cubicBezTo>
                    <a:pt x="0" y="395"/>
                    <a:pt x="29" y="471"/>
                    <a:pt x="91" y="548"/>
                  </a:cubicBezTo>
                  <a:cubicBezTo>
                    <a:pt x="159" y="605"/>
                    <a:pt x="231" y="634"/>
                    <a:pt x="317" y="639"/>
                  </a:cubicBezTo>
                  <a:cubicBezTo>
                    <a:pt x="394" y="639"/>
                    <a:pt x="480" y="610"/>
                    <a:pt x="547" y="543"/>
                  </a:cubicBezTo>
                  <a:cubicBezTo>
                    <a:pt x="609" y="481"/>
                    <a:pt x="644" y="404"/>
                    <a:pt x="648" y="318"/>
                  </a:cubicBezTo>
                  <a:cubicBezTo>
                    <a:pt x="648" y="231"/>
                    <a:pt x="615" y="154"/>
                    <a:pt x="562" y="101"/>
                  </a:cubicBezTo>
                  <a:cubicBezTo>
                    <a:pt x="502" y="34"/>
                    <a:pt x="411"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83" name="Google Shape;683;p3"/>
            <p:cNvSpPr/>
            <p:nvPr/>
          </p:nvSpPr>
          <p:spPr>
            <a:xfrm>
              <a:off x="-4737200" y="3934200"/>
              <a:ext cx="16225" cy="16000"/>
            </a:xfrm>
            <a:custGeom>
              <a:avLst/>
              <a:gdLst/>
              <a:ahLst/>
              <a:cxnLst/>
              <a:rect l="l" t="t" r="r" b="b"/>
              <a:pathLst>
                <a:path w="649" h="640" extrusionOk="0">
                  <a:moveTo>
                    <a:pt x="321" y="0"/>
                  </a:moveTo>
                  <a:cubicBezTo>
                    <a:pt x="237" y="0"/>
                    <a:pt x="155" y="29"/>
                    <a:pt x="102" y="87"/>
                  </a:cubicBezTo>
                  <a:cubicBezTo>
                    <a:pt x="40" y="150"/>
                    <a:pt x="0" y="236"/>
                    <a:pt x="0" y="323"/>
                  </a:cubicBezTo>
                  <a:cubicBezTo>
                    <a:pt x="0" y="409"/>
                    <a:pt x="35" y="485"/>
                    <a:pt x="97" y="547"/>
                  </a:cubicBezTo>
                  <a:cubicBezTo>
                    <a:pt x="159" y="605"/>
                    <a:pt x="237" y="639"/>
                    <a:pt x="323" y="639"/>
                  </a:cubicBezTo>
                  <a:cubicBezTo>
                    <a:pt x="409" y="639"/>
                    <a:pt x="496" y="610"/>
                    <a:pt x="547" y="558"/>
                  </a:cubicBezTo>
                  <a:cubicBezTo>
                    <a:pt x="615" y="505"/>
                    <a:pt x="649" y="418"/>
                    <a:pt x="649" y="332"/>
                  </a:cubicBezTo>
                  <a:cubicBezTo>
                    <a:pt x="649" y="236"/>
                    <a:pt x="620" y="150"/>
                    <a:pt x="567" y="102"/>
                  </a:cubicBezTo>
                  <a:cubicBezTo>
                    <a:pt x="505" y="34"/>
                    <a:pt x="41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84" name="Google Shape;684;p3"/>
            <p:cNvSpPr/>
            <p:nvPr/>
          </p:nvSpPr>
          <p:spPr>
            <a:xfrm>
              <a:off x="-4705400" y="3967000"/>
              <a:ext cx="16325" cy="16300"/>
            </a:xfrm>
            <a:custGeom>
              <a:avLst/>
              <a:gdLst/>
              <a:ahLst/>
              <a:cxnLst/>
              <a:rect l="l" t="t" r="r" b="b"/>
              <a:pathLst>
                <a:path w="653" h="652" extrusionOk="0">
                  <a:moveTo>
                    <a:pt x="326" y="0"/>
                  </a:moveTo>
                  <a:cubicBezTo>
                    <a:pt x="250" y="0"/>
                    <a:pt x="171" y="28"/>
                    <a:pt x="106" y="94"/>
                  </a:cubicBezTo>
                  <a:cubicBezTo>
                    <a:pt x="39" y="162"/>
                    <a:pt x="5" y="233"/>
                    <a:pt x="5" y="320"/>
                  </a:cubicBezTo>
                  <a:cubicBezTo>
                    <a:pt x="1" y="397"/>
                    <a:pt x="34" y="483"/>
                    <a:pt x="96" y="559"/>
                  </a:cubicBezTo>
                  <a:cubicBezTo>
                    <a:pt x="163" y="612"/>
                    <a:pt x="245" y="646"/>
                    <a:pt x="322" y="651"/>
                  </a:cubicBezTo>
                  <a:cubicBezTo>
                    <a:pt x="408" y="651"/>
                    <a:pt x="484" y="617"/>
                    <a:pt x="562" y="555"/>
                  </a:cubicBezTo>
                  <a:cubicBezTo>
                    <a:pt x="615" y="493"/>
                    <a:pt x="648" y="406"/>
                    <a:pt x="648" y="329"/>
                  </a:cubicBezTo>
                  <a:cubicBezTo>
                    <a:pt x="653" y="243"/>
                    <a:pt x="619" y="167"/>
                    <a:pt x="557" y="94"/>
                  </a:cubicBezTo>
                  <a:cubicBezTo>
                    <a:pt x="496" y="36"/>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85" name="Google Shape;685;p3"/>
            <p:cNvSpPr/>
            <p:nvPr/>
          </p:nvSpPr>
          <p:spPr>
            <a:xfrm>
              <a:off x="-4673500" y="3999900"/>
              <a:ext cx="16200" cy="16125"/>
            </a:xfrm>
            <a:custGeom>
              <a:avLst/>
              <a:gdLst/>
              <a:ahLst/>
              <a:cxnLst/>
              <a:rect l="l" t="t" r="r" b="b"/>
              <a:pathLst>
                <a:path w="648" h="645" extrusionOk="0">
                  <a:moveTo>
                    <a:pt x="323" y="0"/>
                  </a:moveTo>
                  <a:cubicBezTo>
                    <a:pt x="240" y="0"/>
                    <a:pt x="160" y="27"/>
                    <a:pt x="111" y="78"/>
                  </a:cubicBezTo>
                  <a:cubicBezTo>
                    <a:pt x="49" y="146"/>
                    <a:pt x="1" y="232"/>
                    <a:pt x="1" y="319"/>
                  </a:cubicBezTo>
                  <a:cubicBezTo>
                    <a:pt x="1" y="405"/>
                    <a:pt x="43" y="492"/>
                    <a:pt x="96" y="545"/>
                  </a:cubicBezTo>
                  <a:cubicBezTo>
                    <a:pt x="149" y="611"/>
                    <a:pt x="236" y="640"/>
                    <a:pt x="322" y="645"/>
                  </a:cubicBezTo>
                  <a:cubicBezTo>
                    <a:pt x="418" y="645"/>
                    <a:pt x="495" y="616"/>
                    <a:pt x="557" y="549"/>
                  </a:cubicBezTo>
                  <a:cubicBezTo>
                    <a:pt x="614" y="487"/>
                    <a:pt x="648" y="414"/>
                    <a:pt x="648" y="328"/>
                  </a:cubicBezTo>
                  <a:cubicBezTo>
                    <a:pt x="648" y="242"/>
                    <a:pt x="619" y="155"/>
                    <a:pt x="567" y="98"/>
                  </a:cubicBezTo>
                  <a:cubicBezTo>
                    <a:pt x="505"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86" name="Google Shape;686;p3"/>
            <p:cNvSpPr/>
            <p:nvPr/>
          </p:nvSpPr>
          <p:spPr>
            <a:xfrm>
              <a:off x="-5181600" y="3312750"/>
              <a:ext cx="16225" cy="16100"/>
            </a:xfrm>
            <a:custGeom>
              <a:avLst/>
              <a:gdLst/>
              <a:ahLst/>
              <a:cxnLst/>
              <a:rect l="l" t="t" r="r" b="b"/>
              <a:pathLst>
                <a:path w="649" h="644" extrusionOk="0">
                  <a:moveTo>
                    <a:pt x="328" y="0"/>
                  </a:moveTo>
                  <a:cubicBezTo>
                    <a:pt x="242" y="0"/>
                    <a:pt x="157" y="29"/>
                    <a:pt x="101" y="83"/>
                  </a:cubicBezTo>
                  <a:cubicBezTo>
                    <a:pt x="34" y="145"/>
                    <a:pt x="1" y="231"/>
                    <a:pt x="1" y="318"/>
                  </a:cubicBezTo>
                  <a:cubicBezTo>
                    <a:pt x="1" y="404"/>
                    <a:pt x="30" y="481"/>
                    <a:pt x="92" y="543"/>
                  </a:cubicBezTo>
                  <a:cubicBezTo>
                    <a:pt x="159" y="610"/>
                    <a:pt x="231" y="644"/>
                    <a:pt x="318" y="644"/>
                  </a:cubicBezTo>
                  <a:cubicBezTo>
                    <a:pt x="322" y="644"/>
                    <a:pt x="326" y="644"/>
                    <a:pt x="331" y="644"/>
                  </a:cubicBezTo>
                  <a:cubicBezTo>
                    <a:pt x="413" y="644"/>
                    <a:pt x="493" y="603"/>
                    <a:pt x="548" y="553"/>
                  </a:cubicBezTo>
                  <a:cubicBezTo>
                    <a:pt x="610" y="490"/>
                    <a:pt x="644" y="413"/>
                    <a:pt x="644" y="327"/>
                  </a:cubicBezTo>
                  <a:cubicBezTo>
                    <a:pt x="648" y="241"/>
                    <a:pt x="615" y="154"/>
                    <a:pt x="553" y="87"/>
                  </a:cubicBezTo>
                  <a:cubicBezTo>
                    <a:pt x="496" y="28"/>
                    <a:pt x="41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87" name="Google Shape;687;p3"/>
            <p:cNvSpPr/>
            <p:nvPr/>
          </p:nvSpPr>
          <p:spPr>
            <a:xfrm>
              <a:off x="-5149800" y="3345575"/>
              <a:ext cx="16225" cy="16150"/>
            </a:xfrm>
            <a:custGeom>
              <a:avLst/>
              <a:gdLst/>
              <a:ahLst/>
              <a:cxnLst/>
              <a:rect l="l" t="t" r="r" b="b"/>
              <a:pathLst>
                <a:path w="649" h="646" extrusionOk="0">
                  <a:moveTo>
                    <a:pt x="333" y="0"/>
                  </a:moveTo>
                  <a:cubicBezTo>
                    <a:pt x="244" y="0"/>
                    <a:pt x="156" y="32"/>
                    <a:pt x="102" y="89"/>
                  </a:cubicBezTo>
                  <a:cubicBezTo>
                    <a:pt x="38" y="141"/>
                    <a:pt x="5" y="228"/>
                    <a:pt x="0" y="314"/>
                  </a:cubicBezTo>
                  <a:cubicBezTo>
                    <a:pt x="0" y="400"/>
                    <a:pt x="34" y="477"/>
                    <a:pt x="96" y="544"/>
                  </a:cubicBezTo>
                  <a:cubicBezTo>
                    <a:pt x="159" y="608"/>
                    <a:pt x="235" y="641"/>
                    <a:pt x="321" y="646"/>
                  </a:cubicBezTo>
                  <a:cubicBezTo>
                    <a:pt x="408" y="646"/>
                    <a:pt x="494" y="612"/>
                    <a:pt x="556" y="550"/>
                  </a:cubicBezTo>
                  <a:cubicBezTo>
                    <a:pt x="614" y="487"/>
                    <a:pt x="649" y="411"/>
                    <a:pt x="649" y="324"/>
                  </a:cubicBezTo>
                  <a:cubicBezTo>
                    <a:pt x="649" y="238"/>
                    <a:pt x="620" y="152"/>
                    <a:pt x="567" y="99"/>
                  </a:cubicBezTo>
                  <a:cubicBezTo>
                    <a:pt x="509" y="31"/>
                    <a:pt x="42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88" name="Google Shape;688;p3"/>
            <p:cNvSpPr/>
            <p:nvPr/>
          </p:nvSpPr>
          <p:spPr>
            <a:xfrm>
              <a:off x="-5117900" y="3378375"/>
              <a:ext cx="16450" cy="16075"/>
            </a:xfrm>
            <a:custGeom>
              <a:avLst/>
              <a:gdLst/>
              <a:ahLst/>
              <a:cxnLst/>
              <a:rect l="l" t="t" r="r" b="b"/>
              <a:pathLst>
                <a:path w="658" h="643" extrusionOk="0">
                  <a:moveTo>
                    <a:pt x="333" y="0"/>
                  </a:moveTo>
                  <a:cubicBezTo>
                    <a:pt x="248" y="0"/>
                    <a:pt x="161" y="31"/>
                    <a:pt x="101" y="91"/>
                  </a:cubicBezTo>
                  <a:cubicBezTo>
                    <a:pt x="44" y="153"/>
                    <a:pt x="0" y="231"/>
                    <a:pt x="0" y="317"/>
                  </a:cubicBezTo>
                  <a:cubicBezTo>
                    <a:pt x="0" y="399"/>
                    <a:pt x="29" y="476"/>
                    <a:pt x="92" y="543"/>
                  </a:cubicBezTo>
                  <a:cubicBezTo>
                    <a:pt x="159" y="609"/>
                    <a:pt x="230" y="638"/>
                    <a:pt x="317" y="643"/>
                  </a:cubicBezTo>
                  <a:cubicBezTo>
                    <a:pt x="403" y="643"/>
                    <a:pt x="489" y="614"/>
                    <a:pt x="557" y="547"/>
                  </a:cubicBezTo>
                  <a:cubicBezTo>
                    <a:pt x="610" y="485"/>
                    <a:pt x="653" y="408"/>
                    <a:pt x="658" y="326"/>
                  </a:cubicBezTo>
                  <a:cubicBezTo>
                    <a:pt x="658" y="240"/>
                    <a:pt x="615" y="164"/>
                    <a:pt x="562" y="96"/>
                  </a:cubicBezTo>
                  <a:cubicBezTo>
                    <a:pt x="504" y="31"/>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89" name="Google Shape;689;p3"/>
            <p:cNvSpPr/>
            <p:nvPr/>
          </p:nvSpPr>
          <p:spPr>
            <a:xfrm>
              <a:off x="-5085875" y="3411225"/>
              <a:ext cx="16200" cy="16000"/>
            </a:xfrm>
            <a:custGeom>
              <a:avLst/>
              <a:gdLst/>
              <a:ahLst/>
              <a:cxnLst/>
              <a:rect l="l" t="t" r="r" b="b"/>
              <a:pathLst>
                <a:path w="648" h="640" extrusionOk="0">
                  <a:moveTo>
                    <a:pt x="319" y="0"/>
                  </a:moveTo>
                  <a:cubicBezTo>
                    <a:pt x="235" y="0"/>
                    <a:pt x="150" y="29"/>
                    <a:pt x="92" y="88"/>
                  </a:cubicBezTo>
                  <a:cubicBezTo>
                    <a:pt x="39" y="150"/>
                    <a:pt x="5" y="227"/>
                    <a:pt x="5" y="313"/>
                  </a:cubicBezTo>
                  <a:cubicBezTo>
                    <a:pt x="1" y="400"/>
                    <a:pt x="34" y="476"/>
                    <a:pt x="87" y="553"/>
                  </a:cubicBezTo>
                  <a:cubicBezTo>
                    <a:pt x="149" y="606"/>
                    <a:pt x="236" y="639"/>
                    <a:pt x="322" y="639"/>
                  </a:cubicBezTo>
                  <a:cubicBezTo>
                    <a:pt x="327" y="639"/>
                    <a:pt x="332" y="640"/>
                    <a:pt x="338" y="640"/>
                  </a:cubicBezTo>
                  <a:cubicBezTo>
                    <a:pt x="418" y="640"/>
                    <a:pt x="489" y="607"/>
                    <a:pt x="548" y="548"/>
                  </a:cubicBezTo>
                  <a:cubicBezTo>
                    <a:pt x="614" y="480"/>
                    <a:pt x="648" y="409"/>
                    <a:pt x="648" y="323"/>
                  </a:cubicBezTo>
                  <a:cubicBezTo>
                    <a:pt x="648" y="236"/>
                    <a:pt x="619" y="159"/>
                    <a:pt x="557" y="92"/>
                  </a:cubicBezTo>
                  <a:cubicBezTo>
                    <a:pt x="496" y="31"/>
                    <a:pt x="407"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90" name="Google Shape;690;p3"/>
            <p:cNvSpPr/>
            <p:nvPr/>
          </p:nvSpPr>
          <p:spPr>
            <a:xfrm>
              <a:off x="-5053975" y="3444050"/>
              <a:ext cx="16225" cy="15925"/>
            </a:xfrm>
            <a:custGeom>
              <a:avLst/>
              <a:gdLst/>
              <a:ahLst/>
              <a:cxnLst/>
              <a:rect l="l" t="t" r="r" b="b"/>
              <a:pathLst>
                <a:path w="649" h="637" extrusionOk="0">
                  <a:moveTo>
                    <a:pt x="321" y="0"/>
                  </a:moveTo>
                  <a:cubicBezTo>
                    <a:pt x="240" y="0"/>
                    <a:pt x="160" y="28"/>
                    <a:pt x="102" y="84"/>
                  </a:cubicBezTo>
                  <a:cubicBezTo>
                    <a:pt x="34" y="152"/>
                    <a:pt x="1" y="232"/>
                    <a:pt x="1" y="310"/>
                  </a:cubicBezTo>
                  <a:cubicBezTo>
                    <a:pt x="1" y="396"/>
                    <a:pt x="29" y="482"/>
                    <a:pt x="91" y="549"/>
                  </a:cubicBezTo>
                  <a:cubicBezTo>
                    <a:pt x="159" y="602"/>
                    <a:pt x="231" y="635"/>
                    <a:pt x="317" y="635"/>
                  </a:cubicBezTo>
                  <a:cubicBezTo>
                    <a:pt x="323" y="636"/>
                    <a:pt x="328" y="636"/>
                    <a:pt x="334" y="636"/>
                  </a:cubicBezTo>
                  <a:cubicBezTo>
                    <a:pt x="407" y="636"/>
                    <a:pt x="486" y="602"/>
                    <a:pt x="547" y="544"/>
                  </a:cubicBezTo>
                  <a:cubicBezTo>
                    <a:pt x="610" y="492"/>
                    <a:pt x="644" y="405"/>
                    <a:pt x="649" y="319"/>
                  </a:cubicBezTo>
                  <a:cubicBezTo>
                    <a:pt x="649" y="243"/>
                    <a:pt x="615" y="156"/>
                    <a:pt x="552" y="94"/>
                  </a:cubicBezTo>
                  <a:cubicBezTo>
                    <a:pt x="493" y="32"/>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91" name="Google Shape;691;p3"/>
            <p:cNvSpPr/>
            <p:nvPr/>
          </p:nvSpPr>
          <p:spPr>
            <a:xfrm>
              <a:off x="-5022200" y="3476875"/>
              <a:ext cx="16250" cy="16175"/>
            </a:xfrm>
            <a:custGeom>
              <a:avLst/>
              <a:gdLst/>
              <a:ahLst/>
              <a:cxnLst/>
              <a:rect l="l" t="t" r="r" b="b"/>
              <a:pathLst>
                <a:path w="650" h="647" extrusionOk="0">
                  <a:moveTo>
                    <a:pt x="322" y="1"/>
                  </a:moveTo>
                  <a:cubicBezTo>
                    <a:pt x="238" y="1"/>
                    <a:pt x="156" y="32"/>
                    <a:pt x="102" y="95"/>
                  </a:cubicBezTo>
                  <a:cubicBezTo>
                    <a:pt x="40" y="148"/>
                    <a:pt x="7" y="234"/>
                    <a:pt x="1" y="321"/>
                  </a:cubicBezTo>
                  <a:cubicBezTo>
                    <a:pt x="1" y="393"/>
                    <a:pt x="35" y="484"/>
                    <a:pt x="97" y="546"/>
                  </a:cubicBezTo>
                  <a:cubicBezTo>
                    <a:pt x="160" y="613"/>
                    <a:pt x="237" y="647"/>
                    <a:pt x="323" y="647"/>
                  </a:cubicBezTo>
                  <a:cubicBezTo>
                    <a:pt x="410" y="647"/>
                    <a:pt x="481" y="618"/>
                    <a:pt x="558" y="551"/>
                  </a:cubicBezTo>
                  <a:cubicBezTo>
                    <a:pt x="616" y="489"/>
                    <a:pt x="649" y="403"/>
                    <a:pt x="649" y="330"/>
                  </a:cubicBezTo>
                  <a:cubicBezTo>
                    <a:pt x="649" y="244"/>
                    <a:pt x="620" y="157"/>
                    <a:pt x="558" y="100"/>
                  </a:cubicBezTo>
                  <a:cubicBezTo>
                    <a:pt x="497" y="34"/>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92" name="Google Shape;692;p3"/>
            <p:cNvSpPr/>
            <p:nvPr/>
          </p:nvSpPr>
          <p:spPr>
            <a:xfrm>
              <a:off x="-4990375" y="3509775"/>
              <a:ext cx="16300" cy="16050"/>
            </a:xfrm>
            <a:custGeom>
              <a:avLst/>
              <a:gdLst/>
              <a:ahLst/>
              <a:cxnLst/>
              <a:rect l="l" t="t" r="r" b="b"/>
              <a:pathLst>
                <a:path w="652" h="642" extrusionOk="0">
                  <a:moveTo>
                    <a:pt x="334" y="0"/>
                  </a:moveTo>
                  <a:cubicBezTo>
                    <a:pt x="247" y="0"/>
                    <a:pt x="160" y="32"/>
                    <a:pt x="105" y="89"/>
                  </a:cubicBezTo>
                  <a:cubicBezTo>
                    <a:pt x="38" y="142"/>
                    <a:pt x="5" y="229"/>
                    <a:pt x="5" y="315"/>
                  </a:cubicBezTo>
                  <a:cubicBezTo>
                    <a:pt x="0" y="402"/>
                    <a:pt x="34" y="478"/>
                    <a:pt x="96" y="540"/>
                  </a:cubicBezTo>
                  <a:cubicBezTo>
                    <a:pt x="163" y="608"/>
                    <a:pt x="235" y="641"/>
                    <a:pt x="321" y="641"/>
                  </a:cubicBezTo>
                  <a:cubicBezTo>
                    <a:pt x="326" y="641"/>
                    <a:pt x="331" y="641"/>
                    <a:pt x="336" y="641"/>
                  </a:cubicBezTo>
                  <a:cubicBezTo>
                    <a:pt x="425" y="641"/>
                    <a:pt x="506" y="600"/>
                    <a:pt x="547" y="550"/>
                  </a:cubicBezTo>
                  <a:cubicBezTo>
                    <a:pt x="614" y="497"/>
                    <a:pt x="647" y="411"/>
                    <a:pt x="652" y="324"/>
                  </a:cubicBezTo>
                  <a:cubicBezTo>
                    <a:pt x="652" y="238"/>
                    <a:pt x="618" y="152"/>
                    <a:pt x="566" y="99"/>
                  </a:cubicBezTo>
                  <a:cubicBezTo>
                    <a:pt x="508" y="31"/>
                    <a:pt x="42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93" name="Google Shape;693;p3"/>
            <p:cNvSpPr/>
            <p:nvPr/>
          </p:nvSpPr>
          <p:spPr>
            <a:xfrm>
              <a:off x="-4958500" y="3542550"/>
              <a:ext cx="16475" cy="16000"/>
            </a:xfrm>
            <a:custGeom>
              <a:avLst/>
              <a:gdLst/>
              <a:ahLst/>
              <a:cxnLst/>
              <a:rect l="l" t="t" r="r" b="b"/>
              <a:pathLst>
                <a:path w="659" h="640" extrusionOk="0">
                  <a:moveTo>
                    <a:pt x="328" y="1"/>
                  </a:moveTo>
                  <a:cubicBezTo>
                    <a:pt x="244" y="1"/>
                    <a:pt x="161" y="31"/>
                    <a:pt x="101" y="88"/>
                  </a:cubicBezTo>
                  <a:cubicBezTo>
                    <a:pt x="49" y="156"/>
                    <a:pt x="1" y="227"/>
                    <a:pt x="1" y="313"/>
                  </a:cubicBezTo>
                  <a:cubicBezTo>
                    <a:pt x="1" y="400"/>
                    <a:pt x="34" y="477"/>
                    <a:pt x="107" y="553"/>
                  </a:cubicBezTo>
                  <a:cubicBezTo>
                    <a:pt x="169" y="606"/>
                    <a:pt x="245" y="639"/>
                    <a:pt x="331" y="639"/>
                  </a:cubicBezTo>
                  <a:cubicBezTo>
                    <a:pt x="337" y="640"/>
                    <a:pt x="343" y="640"/>
                    <a:pt x="348" y="640"/>
                  </a:cubicBezTo>
                  <a:cubicBezTo>
                    <a:pt x="421" y="640"/>
                    <a:pt x="499" y="606"/>
                    <a:pt x="557" y="548"/>
                  </a:cubicBezTo>
                  <a:cubicBezTo>
                    <a:pt x="625" y="486"/>
                    <a:pt x="658" y="400"/>
                    <a:pt x="658" y="323"/>
                  </a:cubicBezTo>
                  <a:cubicBezTo>
                    <a:pt x="658" y="236"/>
                    <a:pt x="630" y="160"/>
                    <a:pt x="568" y="98"/>
                  </a:cubicBezTo>
                  <a:cubicBezTo>
                    <a:pt x="502" y="32"/>
                    <a:pt x="41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94" name="Google Shape;694;p3"/>
            <p:cNvSpPr/>
            <p:nvPr/>
          </p:nvSpPr>
          <p:spPr>
            <a:xfrm>
              <a:off x="-4926325" y="3575425"/>
              <a:ext cx="16200" cy="16000"/>
            </a:xfrm>
            <a:custGeom>
              <a:avLst/>
              <a:gdLst/>
              <a:ahLst/>
              <a:cxnLst/>
              <a:rect l="l" t="t" r="r" b="b"/>
              <a:pathLst>
                <a:path w="648" h="640" extrusionOk="0">
                  <a:moveTo>
                    <a:pt x="323" y="0"/>
                  </a:moveTo>
                  <a:cubicBezTo>
                    <a:pt x="241" y="0"/>
                    <a:pt x="159" y="29"/>
                    <a:pt x="100" y="88"/>
                  </a:cubicBezTo>
                  <a:cubicBezTo>
                    <a:pt x="34" y="141"/>
                    <a:pt x="0" y="222"/>
                    <a:pt x="0" y="309"/>
                  </a:cubicBezTo>
                  <a:cubicBezTo>
                    <a:pt x="0" y="395"/>
                    <a:pt x="29" y="471"/>
                    <a:pt x="91" y="548"/>
                  </a:cubicBezTo>
                  <a:cubicBezTo>
                    <a:pt x="158" y="606"/>
                    <a:pt x="230" y="639"/>
                    <a:pt x="317" y="639"/>
                  </a:cubicBezTo>
                  <a:cubicBezTo>
                    <a:pt x="393" y="639"/>
                    <a:pt x="479" y="610"/>
                    <a:pt x="547" y="544"/>
                  </a:cubicBezTo>
                  <a:cubicBezTo>
                    <a:pt x="609" y="482"/>
                    <a:pt x="643" y="404"/>
                    <a:pt x="643" y="318"/>
                  </a:cubicBezTo>
                  <a:cubicBezTo>
                    <a:pt x="647" y="232"/>
                    <a:pt x="605" y="145"/>
                    <a:pt x="552" y="92"/>
                  </a:cubicBezTo>
                  <a:cubicBezTo>
                    <a:pt x="493" y="31"/>
                    <a:pt x="408"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95" name="Google Shape;695;p3"/>
            <p:cNvSpPr/>
            <p:nvPr/>
          </p:nvSpPr>
          <p:spPr>
            <a:xfrm>
              <a:off x="-4894550" y="3608225"/>
              <a:ext cx="16200" cy="15950"/>
            </a:xfrm>
            <a:custGeom>
              <a:avLst/>
              <a:gdLst/>
              <a:ahLst/>
              <a:cxnLst/>
              <a:rect l="l" t="t" r="r" b="b"/>
              <a:pathLst>
                <a:path w="648" h="638" extrusionOk="0">
                  <a:moveTo>
                    <a:pt x="321" y="1"/>
                  </a:moveTo>
                  <a:cubicBezTo>
                    <a:pt x="237" y="1"/>
                    <a:pt x="154" y="30"/>
                    <a:pt x="101" y="85"/>
                  </a:cubicBezTo>
                  <a:cubicBezTo>
                    <a:pt x="34" y="148"/>
                    <a:pt x="5" y="235"/>
                    <a:pt x="0" y="311"/>
                  </a:cubicBezTo>
                  <a:cubicBezTo>
                    <a:pt x="0" y="397"/>
                    <a:pt x="29" y="483"/>
                    <a:pt x="96" y="546"/>
                  </a:cubicBezTo>
                  <a:cubicBezTo>
                    <a:pt x="158" y="613"/>
                    <a:pt x="235" y="638"/>
                    <a:pt x="322" y="638"/>
                  </a:cubicBezTo>
                  <a:cubicBezTo>
                    <a:pt x="393" y="638"/>
                    <a:pt x="485" y="618"/>
                    <a:pt x="557" y="546"/>
                  </a:cubicBezTo>
                  <a:cubicBezTo>
                    <a:pt x="614" y="494"/>
                    <a:pt x="648" y="407"/>
                    <a:pt x="648" y="321"/>
                  </a:cubicBezTo>
                  <a:cubicBezTo>
                    <a:pt x="648" y="244"/>
                    <a:pt x="619" y="158"/>
                    <a:pt x="566" y="105"/>
                  </a:cubicBezTo>
                  <a:cubicBezTo>
                    <a:pt x="506" y="35"/>
                    <a:pt x="413"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96" name="Google Shape;696;p3"/>
            <p:cNvSpPr/>
            <p:nvPr/>
          </p:nvSpPr>
          <p:spPr>
            <a:xfrm>
              <a:off x="-4862650" y="3641025"/>
              <a:ext cx="16225" cy="16250"/>
            </a:xfrm>
            <a:custGeom>
              <a:avLst/>
              <a:gdLst/>
              <a:ahLst/>
              <a:cxnLst/>
              <a:rect l="l" t="t" r="r" b="b"/>
              <a:pathLst>
                <a:path w="649" h="650" extrusionOk="0">
                  <a:moveTo>
                    <a:pt x="315" y="1"/>
                  </a:moveTo>
                  <a:cubicBezTo>
                    <a:pt x="232" y="1"/>
                    <a:pt x="151" y="29"/>
                    <a:pt x="102" y="83"/>
                  </a:cubicBezTo>
                  <a:cubicBezTo>
                    <a:pt x="34" y="146"/>
                    <a:pt x="0" y="232"/>
                    <a:pt x="0" y="318"/>
                  </a:cubicBezTo>
                  <a:cubicBezTo>
                    <a:pt x="0" y="395"/>
                    <a:pt x="29" y="482"/>
                    <a:pt x="91" y="549"/>
                  </a:cubicBezTo>
                  <a:cubicBezTo>
                    <a:pt x="159" y="602"/>
                    <a:pt x="231" y="650"/>
                    <a:pt x="317" y="650"/>
                  </a:cubicBezTo>
                  <a:cubicBezTo>
                    <a:pt x="403" y="650"/>
                    <a:pt x="490" y="606"/>
                    <a:pt x="556" y="544"/>
                  </a:cubicBezTo>
                  <a:cubicBezTo>
                    <a:pt x="609" y="491"/>
                    <a:pt x="643" y="405"/>
                    <a:pt x="643" y="327"/>
                  </a:cubicBezTo>
                  <a:cubicBezTo>
                    <a:pt x="649" y="241"/>
                    <a:pt x="614" y="155"/>
                    <a:pt x="562" y="103"/>
                  </a:cubicBezTo>
                  <a:cubicBezTo>
                    <a:pt x="502" y="35"/>
                    <a:pt x="407"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97" name="Google Shape;697;p3"/>
            <p:cNvSpPr/>
            <p:nvPr/>
          </p:nvSpPr>
          <p:spPr>
            <a:xfrm>
              <a:off x="-4830875" y="3673750"/>
              <a:ext cx="16225" cy="16275"/>
            </a:xfrm>
            <a:custGeom>
              <a:avLst/>
              <a:gdLst/>
              <a:ahLst/>
              <a:cxnLst/>
              <a:rect l="l" t="t" r="r" b="b"/>
              <a:pathLst>
                <a:path w="649" h="651" extrusionOk="0">
                  <a:moveTo>
                    <a:pt x="329" y="0"/>
                  </a:moveTo>
                  <a:cubicBezTo>
                    <a:pt x="249" y="0"/>
                    <a:pt x="166" y="31"/>
                    <a:pt x="91" y="99"/>
                  </a:cubicBezTo>
                  <a:cubicBezTo>
                    <a:pt x="34" y="161"/>
                    <a:pt x="1" y="238"/>
                    <a:pt x="1" y="324"/>
                  </a:cubicBezTo>
                  <a:cubicBezTo>
                    <a:pt x="1" y="396"/>
                    <a:pt x="29" y="482"/>
                    <a:pt x="97" y="550"/>
                  </a:cubicBezTo>
                  <a:cubicBezTo>
                    <a:pt x="159" y="617"/>
                    <a:pt x="246" y="650"/>
                    <a:pt x="322" y="650"/>
                  </a:cubicBezTo>
                  <a:cubicBezTo>
                    <a:pt x="404" y="650"/>
                    <a:pt x="481" y="621"/>
                    <a:pt x="558" y="555"/>
                  </a:cubicBezTo>
                  <a:cubicBezTo>
                    <a:pt x="615" y="492"/>
                    <a:pt x="649" y="406"/>
                    <a:pt x="649" y="333"/>
                  </a:cubicBezTo>
                  <a:cubicBezTo>
                    <a:pt x="649" y="247"/>
                    <a:pt x="620" y="170"/>
                    <a:pt x="567" y="103"/>
                  </a:cubicBezTo>
                  <a:cubicBezTo>
                    <a:pt x="500" y="36"/>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98" name="Google Shape;698;p3"/>
            <p:cNvSpPr/>
            <p:nvPr/>
          </p:nvSpPr>
          <p:spPr>
            <a:xfrm>
              <a:off x="-4798725" y="3706700"/>
              <a:ext cx="16200" cy="16075"/>
            </a:xfrm>
            <a:custGeom>
              <a:avLst/>
              <a:gdLst/>
              <a:ahLst/>
              <a:cxnLst/>
              <a:rect l="l" t="t" r="r" b="b"/>
              <a:pathLst>
                <a:path w="648" h="643" extrusionOk="0">
                  <a:moveTo>
                    <a:pt x="323" y="1"/>
                  </a:moveTo>
                  <a:cubicBezTo>
                    <a:pt x="239" y="1"/>
                    <a:pt x="152" y="30"/>
                    <a:pt x="87" y="90"/>
                  </a:cubicBezTo>
                  <a:cubicBezTo>
                    <a:pt x="34" y="143"/>
                    <a:pt x="1" y="229"/>
                    <a:pt x="1" y="315"/>
                  </a:cubicBezTo>
                  <a:cubicBezTo>
                    <a:pt x="1" y="402"/>
                    <a:pt x="30" y="488"/>
                    <a:pt x="82" y="541"/>
                  </a:cubicBezTo>
                  <a:cubicBezTo>
                    <a:pt x="145" y="608"/>
                    <a:pt x="231" y="643"/>
                    <a:pt x="317" y="643"/>
                  </a:cubicBezTo>
                  <a:cubicBezTo>
                    <a:pt x="323" y="643"/>
                    <a:pt x="328" y="643"/>
                    <a:pt x="333" y="643"/>
                  </a:cubicBezTo>
                  <a:cubicBezTo>
                    <a:pt x="413" y="643"/>
                    <a:pt x="485" y="610"/>
                    <a:pt x="548" y="550"/>
                  </a:cubicBezTo>
                  <a:cubicBezTo>
                    <a:pt x="601" y="499"/>
                    <a:pt x="643" y="412"/>
                    <a:pt x="648" y="326"/>
                  </a:cubicBezTo>
                  <a:cubicBezTo>
                    <a:pt x="648" y="240"/>
                    <a:pt x="605" y="153"/>
                    <a:pt x="552" y="96"/>
                  </a:cubicBezTo>
                  <a:cubicBezTo>
                    <a:pt x="498" y="33"/>
                    <a:pt x="41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699" name="Google Shape;699;p3"/>
            <p:cNvSpPr/>
            <p:nvPr/>
          </p:nvSpPr>
          <p:spPr>
            <a:xfrm>
              <a:off x="-4766950" y="3739625"/>
              <a:ext cx="16250" cy="16000"/>
            </a:xfrm>
            <a:custGeom>
              <a:avLst/>
              <a:gdLst/>
              <a:ahLst/>
              <a:cxnLst/>
              <a:rect l="l" t="t" r="r" b="b"/>
              <a:pathLst>
                <a:path w="650" h="640" extrusionOk="0">
                  <a:moveTo>
                    <a:pt x="321" y="0"/>
                  </a:moveTo>
                  <a:cubicBezTo>
                    <a:pt x="241" y="0"/>
                    <a:pt x="161" y="29"/>
                    <a:pt x="102" y="88"/>
                  </a:cubicBezTo>
                  <a:cubicBezTo>
                    <a:pt x="39" y="150"/>
                    <a:pt x="6" y="223"/>
                    <a:pt x="1" y="309"/>
                  </a:cubicBezTo>
                  <a:cubicBezTo>
                    <a:pt x="1" y="395"/>
                    <a:pt x="34" y="482"/>
                    <a:pt x="97" y="539"/>
                  </a:cubicBezTo>
                  <a:cubicBezTo>
                    <a:pt x="150" y="601"/>
                    <a:pt x="236" y="635"/>
                    <a:pt x="322" y="639"/>
                  </a:cubicBezTo>
                  <a:cubicBezTo>
                    <a:pt x="409" y="639"/>
                    <a:pt x="495" y="606"/>
                    <a:pt x="548" y="544"/>
                  </a:cubicBezTo>
                  <a:cubicBezTo>
                    <a:pt x="615" y="491"/>
                    <a:pt x="649" y="404"/>
                    <a:pt x="649" y="318"/>
                  </a:cubicBezTo>
                  <a:cubicBezTo>
                    <a:pt x="649" y="247"/>
                    <a:pt x="620" y="155"/>
                    <a:pt x="553" y="92"/>
                  </a:cubicBezTo>
                  <a:cubicBezTo>
                    <a:pt x="489" y="31"/>
                    <a:pt x="40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00" name="Google Shape;700;p3"/>
            <p:cNvSpPr/>
            <p:nvPr/>
          </p:nvSpPr>
          <p:spPr>
            <a:xfrm>
              <a:off x="-4735150" y="3772400"/>
              <a:ext cx="16350" cy="16200"/>
            </a:xfrm>
            <a:custGeom>
              <a:avLst/>
              <a:gdLst/>
              <a:ahLst/>
              <a:cxnLst/>
              <a:rect l="l" t="t" r="r" b="b"/>
              <a:pathLst>
                <a:path w="654" h="648" extrusionOk="0">
                  <a:moveTo>
                    <a:pt x="331" y="0"/>
                  </a:moveTo>
                  <a:cubicBezTo>
                    <a:pt x="246" y="0"/>
                    <a:pt x="158" y="32"/>
                    <a:pt x="91" y="96"/>
                  </a:cubicBezTo>
                  <a:cubicBezTo>
                    <a:pt x="39" y="149"/>
                    <a:pt x="5" y="236"/>
                    <a:pt x="5" y="322"/>
                  </a:cubicBezTo>
                  <a:cubicBezTo>
                    <a:pt x="0" y="398"/>
                    <a:pt x="34" y="484"/>
                    <a:pt x="97" y="548"/>
                  </a:cubicBezTo>
                  <a:cubicBezTo>
                    <a:pt x="164" y="615"/>
                    <a:pt x="235" y="648"/>
                    <a:pt x="321" y="648"/>
                  </a:cubicBezTo>
                  <a:cubicBezTo>
                    <a:pt x="408" y="648"/>
                    <a:pt x="485" y="610"/>
                    <a:pt x="547" y="552"/>
                  </a:cubicBezTo>
                  <a:cubicBezTo>
                    <a:pt x="615" y="490"/>
                    <a:pt x="648" y="418"/>
                    <a:pt x="648" y="331"/>
                  </a:cubicBezTo>
                  <a:cubicBezTo>
                    <a:pt x="653" y="245"/>
                    <a:pt x="620" y="159"/>
                    <a:pt x="558" y="92"/>
                  </a:cubicBezTo>
                  <a:cubicBezTo>
                    <a:pt x="500" y="32"/>
                    <a:pt x="417"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01" name="Google Shape;701;p3"/>
            <p:cNvSpPr/>
            <p:nvPr/>
          </p:nvSpPr>
          <p:spPr>
            <a:xfrm>
              <a:off x="-4703225" y="3805225"/>
              <a:ext cx="16200" cy="16150"/>
            </a:xfrm>
            <a:custGeom>
              <a:avLst/>
              <a:gdLst/>
              <a:ahLst/>
              <a:cxnLst/>
              <a:rect l="l" t="t" r="r" b="b"/>
              <a:pathLst>
                <a:path w="648" h="646" extrusionOk="0">
                  <a:moveTo>
                    <a:pt x="332" y="1"/>
                  </a:moveTo>
                  <a:cubicBezTo>
                    <a:pt x="253" y="1"/>
                    <a:pt x="171" y="32"/>
                    <a:pt x="100" y="93"/>
                  </a:cubicBezTo>
                  <a:cubicBezTo>
                    <a:pt x="38" y="146"/>
                    <a:pt x="0" y="232"/>
                    <a:pt x="0" y="318"/>
                  </a:cubicBezTo>
                  <a:cubicBezTo>
                    <a:pt x="0" y="405"/>
                    <a:pt x="34" y="482"/>
                    <a:pt x="96" y="549"/>
                  </a:cubicBezTo>
                  <a:cubicBezTo>
                    <a:pt x="158" y="611"/>
                    <a:pt x="235" y="645"/>
                    <a:pt x="321" y="645"/>
                  </a:cubicBezTo>
                  <a:cubicBezTo>
                    <a:pt x="326" y="646"/>
                    <a:pt x="331" y="646"/>
                    <a:pt x="337" y="646"/>
                  </a:cubicBezTo>
                  <a:cubicBezTo>
                    <a:pt x="414" y="646"/>
                    <a:pt x="497" y="613"/>
                    <a:pt x="547" y="553"/>
                  </a:cubicBezTo>
                  <a:cubicBezTo>
                    <a:pt x="609" y="491"/>
                    <a:pt x="647" y="415"/>
                    <a:pt x="647" y="329"/>
                  </a:cubicBezTo>
                  <a:cubicBezTo>
                    <a:pt x="647" y="242"/>
                    <a:pt x="619" y="156"/>
                    <a:pt x="552" y="103"/>
                  </a:cubicBezTo>
                  <a:cubicBezTo>
                    <a:pt x="493" y="34"/>
                    <a:pt x="41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02" name="Google Shape;702;p3"/>
            <p:cNvSpPr/>
            <p:nvPr/>
          </p:nvSpPr>
          <p:spPr>
            <a:xfrm>
              <a:off x="-4671450" y="3838075"/>
              <a:ext cx="16325" cy="16150"/>
            </a:xfrm>
            <a:custGeom>
              <a:avLst/>
              <a:gdLst/>
              <a:ahLst/>
              <a:cxnLst/>
              <a:rect l="l" t="t" r="r" b="b"/>
              <a:pathLst>
                <a:path w="653" h="646" extrusionOk="0">
                  <a:moveTo>
                    <a:pt x="321" y="1"/>
                  </a:moveTo>
                  <a:cubicBezTo>
                    <a:pt x="239" y="1"/>
                    <a:pt x="162" y="28"/>
                    <a:pt x="116" y="80"/>
                  </a:cubicBezTo>
                  <a:cubicBezTo>
                    <a:pt x="48" y="147"/>
                    <a:pt x="5" y="233"/>
                    <a:pt x="5" y="315"/>
                  </a:cubicBezTo>
                  <a:cubicBezTo>
                    <a:pt x="0" y="401"/>
                    <a:pt x="43" y="487"/>
                    <a:pt x="96" y="535"/>
                  </a:cubicBezTo>
                  <a:cubicBezTo>
                    <a:pt x="149" y="598"/>
                    <a:pt x="235" y="641"/>
                    <a:pt x="322" y="645"/>
                  </a:cubicBezTo>
                  <a:cubicBezTo>
                    <a:pt x="408" y="645"/>
                    <a:pt x="494" y="616"/>
                    <a:pt x="561" y="550"/>
                  </a:cubicBezTo>
                  <a:cubicBezTo>
                    <a:pt x="614" y="487"/>
                    <a:pt x="648" y="410"/>
                    <a:pt x="648" y="324"/>
                  </a:cubicBezTo>
                  <a:cubicBezTo>
                    <a:pt x="652" y="242"/>
                    <a:pt x="619" y="151"/>
                    <a:pt x="566" y="98"/>
                  </a:cubicBezTo>
                  <a:cubicBezTo>
                    <a:pt x="499"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03" name="Google Shape;703;p3"/>
            <p:cNvSpPr/>
            <p:nvPr/>
          </p:nvSpPr>
          <p:spPr>
            <a:xfrm>
              <a:off x="-4639550" y="3870975"/>
              <a:ext cx="16450" cy="16000"/>
            </a:xfrm>
            <a:custGeom>
              <a:avLst/>
              <a:gdLst/>
              <a:ahLst/>
              <a:cxnLst/>
              <a:rect l="l" t="t" r="r" b="b"/>
              <a:pathLst>
                <a:path w="658" h="640" extrusionOk="0">
                  <a:moveTo>
                    <a:pt x="324" y="0"/>
                  </a:moveTo>
                  <a:cubicBezTo>
                    <a:pt x="242" y="0"/>
                    <a:pt x="160" y="29"/>
                    <a:pt x="102" y="88"/>
                  </a:cubicBezTo>
                  <a:cubicBezTo>
                    <a:pt x="44" y="150"/>
                    <a:pt x="0" y="226"/>
                    <a:pt x="0" y="313"/>
                  </a:cubicBezTo>
                  <a:cubicBezTo>
                    <a:pt x="0" y="399"/>
                    <a:pt x="38" y="476"/>
                    <a:pt x="106" y="553"/>
                  </a:cubicBezTo>
                  <a:cubicBezTo>
                    <a:pt x="168" y="606"/>
                    <a:pt x="246" y="640"/>
                    <a:pt x="332" y="640"/>
                  </a:cubicBezTo>
                  <a:cubicBezTo>
                    <a:pt x="403" y="640"/>
                    <a:pt x="490" y="611"/>
                    <a:pt x="556" y="543"/>
                  </a:cubicBezTo>
                  <a:cubicBezTo>
                    <a:pt x="624" y="481"/>
                    <a:pt x="658" y="409"/>
                    <a:pt x="658" y="323"/>
                  </a:cubicBezTo>
                  <a:cubicBezTo>
                    <a:pt x="658" y="237"/>
                    <a:pt x="629" y="159"/>
                    <a:pt x="562" y="93"/>
                  </a:cubicBezTo>
                  <a:cubicBezTo>
                    <a:pt x="498" y="31"/>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04" name="Google Shape;704;p3"/>
            <p:cNvSpPr/>
            <p:nvPr/>
          </p:nvSpPr>
          <p:spPr>
            <a:xfrm>
              <a:off x="-4607525" y="3903775"/>
              <a:ext cx="16325" cy="15950"/>
            </a:xfrm>
            <a:custGeom>
              <a:avLst/>
              <a:gdLst/>
              <a:ahLst/>
              <a:cxnLst/>
              <a:rect l="l" t="t" r="r" b="b"/>
              <a:pathLst>
                <a:path w="653" h="638" extrusionOk="0">
                  <a:moveTo>
                    <a:pt x="330" y="0"/>
                  </a:moveTo>
                  <a:cubicBezTo>
                    <a:pt x="245" y="0"/>
                    <a:pt x="157" y="29"/>
                    <a:pt x="92" y="85"/>
                  </a:cubicBezTo>
                  <a:cubicBezTo>
                    <a:pt x="39" y="147"/>
                    <a:pt x="5" y="225"/>
                    <a:pt x="5" y="311"/>
                  </a:cubicBezTo>
                  <a:cubicBezTo>
                    <a:pt x="1" y="397"/>
                    <a:pt x="34" y="484"/>
                    <a:pt x="87" y="537"/>
                  </a:cubicBezTo>
                  <a:cubicBezTo>
                    <a:pt x="149" y="603"/>
                    <a:pt x="236" y="637"/>
                    <a:pt x="322" y="637"/>
                  </a:cubicBezTo>
                  <a:cubicBezTo>
                    <a:pt x="327" y="637"/>
                    <a:pt x="333" y="637"/>
                    <a:pt x="338" y="637"/>
                  </a:cubicBezTo>
                  <a:cubicBezTo>
                    <a:pt x="418" y="637"/>
                    <a:pt x="489" y="604"/>
                    <a:pt x="552" y="546"/>
                  </a:cubicBezTo>
                  <a:cubicBezTo>
                    <a:pt x="615" y="493"/>
                    <a:pt x="648" y="407"/>
                    <a:pt x="648" y="320"/>
                  </a:cubicBezTo>
                  <a:cubicBezTo>
                    <a:pt x="653" y="234"/>
                    <a:pt x="619" y="158"/>
                    <a:pt x="557" y="94"/>
                  </a:cubicBezTo>
                  <a:cubicBezTo>
                    <a:pt x="503" y="31"/>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05" name="Google Shape;705;p3"/>
            <p:cNvSpPr/>
            <p:nvPr/>
          </p:nvSpPr>
          <p:spPr>
            <a:xfrm>
              <a:off x="-4575625" y="3936725"/>
              <a:ext cx="7100" cy="15750"/>
            </a:xfrm>
            <a:custGeom>
              <a:avLst/>
              <a:gdLst/>
              <a:ahLst/>
              <a:cxnLst/>
              <a:rect l="l" t="t" r="r" b="b"/>
              <a:pathLst>
                <a:path w="284" h="630" extrusionOk="0">
                  <a:moveTo>
                    <a:pt x="284" y="1"/>
                  </a:moveTo>
                  <a:lnTo>
                    <a:pt x="284" y="1"/>
                  </a:lnTo>
                  <a:cubicBezTo>
                    <a:pt x="216" y="10"/>
                    <a:pt x="149" y="39"/>
                    <a:pt x="101" y="91"/>
                  </a:cubicBezTo>
                  <a:cubicBezTo>
                    <a:pt x="34" y="144"/>
                    <a:pt x="1" y="231"/>
                    <a:pt x="1" y="317"/>
                  </a:cubicBezTo>
                  <a:cubicBezTo>
                    <a:pt x="1" y="404"/>
                    <a:pt x="30" y="475"/>
                    <a:pt x="96" y="543"/>
                  </a:cubicBezTo>
                  <a:cubicBezTo>
                    <a:pt x="140" y="585"/>
                    <a:pt x="207" y="619"/>
                    <a:pt x="274" y="629"/>
                  </a:cubicBezTo>
                  <a:lnTo>
                    <a:pt x="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06" name="Google Shape;706;p3"/>
            <p:cNvSpPr/>
            <p:nvPr/>
          </p:nvSpPr>
          <p:spPr>
            <a:xfrm>
              <a:off x="-5020150" y="3315050"/>
              <a:ext cx="16350" cy="16225"/>
            </a:xfrm>
            <a:custGeom>
              <a:avLst/>
              <a:gdLst/>
              <a:ahLst/>
              <a:cxnLst/>
              <a:rect l="l" t="t" r="r" b="b"/>
              <a:pathLst>
                <a:path w="654" h="649" extrusionOk="0">
                  <a:moveTo>
                    <a:pt x="335" y="0"/>
                  </a:moveTo>
                  <a:cubicBezTo>
                    <a:pt x="251" y="0"/>
                    <a:pt x="163" y="31"/>
                    <a:pt x="91" y="96"/>
                  </a:cubicBezTo>
                  <a:cubicBezTo>
                    <a:pt x="40" y="159"/>
                    <a:pt x="5" y="235"/>
                    <a:pt x="5" y="321"/>
                  </a:cubicBezTo>
                  <a:cubicBezTo>
                    <a:pt x="1" y="394"/>
                    <a:pt x="34" y="470"/>
                    <a:pt x="97" y="547"/>
                  </a:cubicBezTo>
                  <a:cubicBezTo>
                    <a:pt x="164" y="614"/>
                    <a:pt x="235" y="648"/>
                    <a:pt x="322" y="648"/>
                  </a:cubicBezTo>
                  <a:cubicBezTo>
                    <a:pt x="408" y="648"/>
                    <a:pt x="494" y="620"/>
                    <a:pt x="547" y="552"/>
                  </a:cubicBezTo>
                  <a:cubicBezTo>
                    <a:pt x="615" y="489"/>
                    <a:pt x="649" y="418"/>
                    <a:pt x="649" y="332"/>
                  </a:cubicBezTo>
                  <a:cubicBezTo>
                    <a:pt x="653" y="245"/>
                    <a:pt x="620" y="159"/>
                    <a:pt x="558" y="91"/>
                  </a:cubicBezTo>
                  <a:cubicBezTo>
                    <a:pt x="500" y="31"/>
                    <a:pt x="420"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07" name="Google Shape;707;p3"/>
            <p:cNvSpPr/>
            <p:nvPr/>
          </p:nvSpPr>
          <p:spPr>
            <a:xfrm>
              <a:off x="-4988225" y="3347975"/>
              <a:ext cx="16200" cy="16025"/>
            </a:xfrm>
            <a:custGeom>
              <a:avLst/>
              <a:gdLst/>
              <a:ahLst/>
              <a:cxnLst/>
              <a:rect l="l" t="t" r="r" b="b"/>
              <a:pathLst>
                <a:path w="648" h="641" extrusionOk="0">
                  <a:moveTo>
                    <a:pt x="330" y="0"/>
                  </a:moveTo>
                  <a:cubicBezTo>
                    <a:pt x="242" y="0"/>
                    <a:pt x="156" y="31"/>
                    <a:pt x="101" y="89"/>
                  </a:cubicBezTo>
                  <a:cubicBezTo>
                    <a:pt x="39" y="142"/>
                    <a:pt x="1" y="228"/>
                    <a:pt x="1" y="315"/>
                  </a:cubicBezTo>
                  <a:cubicBezTo>
                    <a:pt x="1" y="401"/>
                    <a:pt x="34" y="477"/>
                    <a:pt x="96" y="540"/>
                  </a:cubicBezTo>
                  <a:cubicBezTo>
                    <a:pt x="158" y="607"/>
                    <a:pt x="235" y="641"/>
                    <a:pt x="322" y="641"/>
                  </a:cubicBezTo>
                  <a:cubicBezTo>
                    <a:pt x="408" y="641"/>
                    <a:pt x="494" y="612"/>
                    <a:pt x="557" y="550"/>
                  </a:cubicBezTo>
                  <a:cubicBezTo>
                    <a:pt x="614" y="483"/>
                    <a:pt x="648" y="410"/>
                    <a:pt x="648" y="324"/>
                  </a:cubicBezTo>
                  <a:cubicBezTo>
                    <a:pt x="648" y="238"/>
                    <a:pt x="619" y="151"/>
                    <a:pt x="566" y="98"/>
                  </a:cubicBezTo>
                  <a:cubicBezTo>
                    <a:pt x="506" y="31"/>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08" name="Google Shape;708;p3"/>
            <p:cNvSpPr/>
            <p:nvPr/>
          </p:nvSpPr>
          <p:spPr>
            <a:xfrm>
              <a:off x="-4956450" y="3380750"/>
              <a:ext cx="16325" cy="16025"/>
            </a:xfrm>
            <a:custGeom>
              <a:avLst/>
              <a:gdLst/>
              <a:ahLst/>
              <a:cxnLst/>
              <a:rect l="l" t="t" r="r" b="b"/>
              <a:pathLst>
                <a:path w="653" h="641" extrusionOk="0">
                  <a:moveTo>
                    <a:pt x="329" y="0"/>
                  </a:moveTo>
                  <a:cubicBezTo>
                    <a:pt x="243" y="0"/>
                    <a:pt x="158" y="30"/>
                    <a:pt x="106" y="87"/>
                  </a:cubicBezTo>
                  <a:cubicBezTo>
                    <a:pt x="48" y="140"/>
                    <a:pt x="5" y="227"/>
                    <a:pt x="5" y="313"/>
                  </a:cubicBezTo>
                  <a:cubicBezTo>
                    <a:pt x="1" y="399"/>
                    <a:pt x="34" y="476"/>
                    <a:pt x="106" y="554"/>
                  </a:cubicBezTo>
                  <a:cubicBezTo>
                    <a:pt x="158" y="605"/>
                    <a:pt x="245" y="640"/>
                    <a:pt x="322" y="640"/>
                  </a:cubicBezTo>
                  <a:cubicBezTo>
                    <a:pt x="327" y="640"/>
                    <a:pt x="333" y="640"/>
                    <a:pt x="338" y="640"/>
                  </a:cubicBezTo>
                  <a:cubicBezTo>
                    <a:pt x="419" y="640"/>
                    <a:pt x="499" y="607"/>
                    <a:pt x="562" y="548"/>
                  </a:cubicBezTo>
                  <a:cubicBezTo>
                    <a:pt x="614" y="496"/>
                    <a:pt x="648" y="410"/>
                    <a:pt x="648" y="323"/>
                  </a:cubicBezTo>
                  <a:cubicBezTo>
                    <a:pt x="652" y="237"/>
                    <a:pt x="619" y="151"/>
                    <a:pt x="566" y="98"/>
                  </a:cubicBezTo>
                  <a:cubicBezTo>
                    <a:pt x="508" y="32"/>
                    <a:pt x="418"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09" name="Google Shape;709;p3"/>
            <p:cNvSpPr/>
            <p:nvPr/>
          </p:nvSpPr>
          <p:spPr>
            <a:xfrm>
              <a:off x="-4924325" y="3413600"/>
              <a:ext cx="16250" cy="16000"/>
            </a:xfrm>
            <a:custGeom>
              <a:avLst/>
              <a:gdLst/>
              <a:ahLst/>
              <a:cxnLst/>
              <a:rect l="l" t="t" r="r" b="b"/>
              <a:pathLst>
                <a:path w="650" h="640" extrusionOk="0">
                  <a:moveTo>
                    <a:pt x="324" y="1"/>
                  </a:moveTo>
                  <a:cubicBezTo>
                    <a:pt x="240" y="1"/>
                    <a:pt x="156" y="29"/>
                    <a:pt x="93" y="88"/>
                  </a:cubicBezTo>
                  <a:cubicBezTo>
                    <a:pt x="35" y="150"/>
                    <a:pt x="7" y="223"/>
                    <a:pt x="1" y="309"/>
                  </a:cubicBezTo>
                  <a:cubicBezTo>
                    <a:pt x="1" y="396"/>
                    <a:pt x="30" y="482"/>
                    <a:pt x="87" y="540"/>
                  </a:cubicBezTo>
                  <a:cubicBezTo>
                    <a:pt x="150" y="602"/>
                    <a:pt x="237" y="640"/>
                    <a:pt x="323" y="640"/>
                  </a:cubicBezTo>
                  <a:cubicBezTo>
                    <a:pt x="410" y="640"/>
                    <a:pt x="486" y="606"/>
                    <a:pt x="548" y="544"/>
                  </a:cubicBezTo>
                  <a:cubicBezTo>
                    <a:pt x="616" y="491"/>
                    <a:pt x="649" y="405"/>
                    <a:pt x="649" y="319"/>
                  </a:cubicBezTo>
                  <a:cubicBezTo>
                    <a:pt x="649" y="232"/>
                    <a:pt x="620" y="161"/>
                    <a:pt x="554" y="93"/>
                  </a:cubicBezTo>
                  <a:cubicBezTo>
                    <a:pt x="495" y="32"/>
                    <a:pt x="410"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10" name="Google Shape;710;p3"/>
            <p:cNvSpPr/>
            <p:nvPr/>
          </p:nvSpPr>
          <p:spPr>
            <a:xfrm>
              <a:off x="-4892400" y="3446500"/>
              <a:ext cx="16200" cy="15875"/>
            </a:xfrm>
            <a:custGeom>
              <a:avLst/>
              <a:gdLst/>
              <a:ahLst/>
              <a:cxnLst/>
              <a:rect l="l" t="t" r="r" b="b"/>
              <a:pathLst>
                <a:path w="648" h="635" extrusionOk="0">
                  <a:moveTo>
                    <a:pt x="322" y="0"/>
                  </a:moveTo>
                  <a:cubicBezTo>
                    <a:pt x="235" y="0"/>
                    <a:pt x="150" y="29"/>
                    <a:pt x="101" y="83"/>
                  </a:cubicBezTo>
                  <a:cubicBezTo>
                    <a:pt x="34" y="145"/>
                    <a:pt x="1" y="221"/>
                    <a:pt x="1" y="307"/>
                  </a:cubicBezTo>
                  <a:cubicBezTo>
                    <a:pt x="1" y="394"/>
                    <a:pt x="30" y="480"/>
                    <a:pt x="92" y="543"/>
                  </a:cubicBezTo>
                  <a:cubicBezTo>
                    <a:pt x="145" y="601"/>
                    <a:pt x="231" y="634"/>
                    <a:pt x="317" y="634"/>
                  </a:cubicBezTo>
                  <a:cubicBezTo>
                    <a:pt x="404" y="634"/>
                    <a:pt x="490" y="605"/>
                    <a:pt x="548" y="543"/>
                  </a:cubicBezTo>
                  <a:cubicBezTo>
                    <a:pt x="610" y="486"/>
                    <a:pt x="643" y="404"/>
                    <a:pt x="643" y="318"/>
                  </a:cubicBezTo>
                  <a:cubicBezTo>
                    <a:pt x="648" y="240"/>
                    <a:pt x="615" y="154"/>
                    <a:pt x="552" y="87"/>
                  </a:cubicBezTo>
                  <a:cubicBezTo>
                    <a:pt x="495" y="28"/>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11" name="Google Shape;711;p3"/>
            <p:cNvSpPr/>
            <p:nvPr/>
          </p:nvSpPr>
          <p:spPr>
            <a:xfrm>
              <a:off x="-4860600" y="3479225"/>
              <a:ext cx="16200" cy="16250"/>
            </a:xfrm>
            <a:custGeom>
              <a:avLst/>
              <a:gdLst/>
              <a:ahLst/>
              <a:cxnLst/>
              <a:rect l="l" t="t" r="r" b="b"/>
              <a:pathLst>
                <a:path w="648" h="650" extrusionOk="0">
                  <a:moveTo>
                    <a:pt x="317" y="0"/>
                  </a:moveTo>
                  <a:cubicBezTo>
                    <a:pt x="233" y="0"/>
                    <a:pt x="153" y="28"/>
                    <a:pt x="100" y="83"/>
                  </a:cubicBezTo>
                  <a:cubicBezTo>
                    <a:pt x="33" y="145"/>
                    <a:pt x="0" y="231"/>
                    <a:pt x="0" y="318"/>
                  </a:cubicBezTo>
                  <a:cubicBezTo>
                    <a:pt x="0" y="404"/>
                    <a:pt x="29" y="481"/>
                    <a:pt x="96" y="548"/>
                  </a:cubicBezTo>
                  <a:cubicBezTo>
                    <a:pt x="149" y="601"/>
                    <a:pt x="235" y="645"/>
                    <a:pt x="321" y="649"/>
                  </a:cubicBezTo>
                  <a:cubicBezTo>
                    <a:pt x="403" y="649"/>
                    <a:pt x="489" y="606"/>
                    <a:pt x="547" y="553"/>
                  </a:cubicBezTo>
                  <a:cubicBezTo>
                    <a:pt x="614" y="490"/>
                    <a:pt x="647" y="414"/>
                    <a:pt x="647" y="328"/>
                  </a:cubicBezTo>
                  <a:cubicBezTo>
                    <a:pt x="647" y="242"/>
                    <a:pt x="618" y="155"/>
                    <a:pt x="567" y="102"/>
                  </a:cubicBezTo>
                  <a:cubicBezTo>
                    <a:pt x="503" y="34"/>
                    <a:pt x="408"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12" name="Google Shape;712;p3"/>
            <p:cNvSpPr/>
            <p:nvPr/>
          </p:nvSpPr>
          <p:spPr>
            <a:xfrm>
              <a:off x="-4828825" y="3512125"/>
              <a:ext cx="16350" cy="16075"/>
            </a:xfrm>
            <a:custGeom>
              <a:avLst/>
              <a:gdLst/>
              <a:ahLst/>
              <a:cxnLst/>
              <a:rect l="l" t="t" r="r" b="b"/>
              <a:pathLst>
                <a:path w="654" h="643" extrusionOk="0">
                  <a:moveTo>
                    <a:pt x="332" y="0"/>
                  </a:moveTo>
                  <a:cubicBezTo>
                    <a:pt x="244" y="0"/>
                    <a:pt x="156" y="31"/>
                    <a:pt x="102" y="91"/>
                  </a:cubicBezTo>
                  <a:cubicBezTo>
                    <a:pt x="49" y="144"/>
                    <a:pt x="5" y="230"/>
                    <a:pt x="5" y="312"/>
                  </a:cubicBezTo>
                  <a:cubicBezTo>
                    <a:pt x="0" y="399"/>
                    <a:pt x="34" y="475"/>
                    <a:pt x="96" y="542"/>
                  </a:cubicBezTo>
                  <a:cubicBezTo>
                    <a:pt x="159" y="609"/>
                    <a:pt x="235" y="643"/>
                    <a:pt x="322" y="643"/>
                  </a:cubicBezTo>
                  <a:cubicBezTo>
                    <a:pt x="408" y="643"/>
                    <a:pt x="494" y="614"/>
                    <a:pt x="562" y="547"/>
                  </a:cubicBezTo>
                  <a:cubicBezTo>
                    <a:pt x="614" y="485"/>
                    <a:pt x="649" y="408"/>
                    <a:pt x="649" y="321"/>
                  </a:cubicBezTo>
                  <a:cubicBezTo>
                    <a:pt x="653" y="240"/>
                    <a:pt x="620" y="153"/>
                    <a:pt x="567" y="96"/>
                  </a:cubicBezTo>
                  <a:cubicBezTo>
                    <a:pt x="509" y="31"/>
                    <a:pt x="420"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13" name="Google Shape;713;p3"/>
            <p:cNvSpPr/>
            <p:nvPr/>
          </p:nvSpPr>
          <p:spPr>
            <a:xfrm>
              <a:off x="-4796925" y="3545000"/>
              <a:ext cx="16450" cy="15975"/>
            </a:xfrm>
            <a:custGeom>
              <a:avLst/>
              <a:gdLst/>
              <a:ahLst/>
              <a:cxnLst/>
              <a:rect l="l" t="t" r="r" b="b"/>
              <a:pathLst>
                <a:path w="658" h="639" extrusionOk="0">
                  <a:moveTo>
                    <a:pt x="327" y="1"/>
                  </a:moveTo>
                  <a:cubicBezTo>
                    <a:pt x="241" y="1"/>
                    <a:pt x="156" y="29"/>
                    <a:pt x="101" y="86"/>
                  </a:cubicBezTo>
                  <a:cubicBezTo>
                    <a:pt x="48" y="138"/>
                    <a:pt x="0" y="225"/>
                    <a:pt x="0" y="311"/>
                  </a:cubicBezTo>
                  <a:cubicBezTo>
                    <a:pt x="0" y="397"/>
                    <a:pt x="44" y="484"/>
                    <a:pt x="97" y="537"/>
                  </a:cubicBezTo>
                  <a:cubicBezTo>
                    <a:pt x="159" y="605"/>
                    <a:pt x="230" y="638"/>
                    <a:pt x="332" y="638"/>
                  </a:cubicBezTo>
                  <a:cubicBezTo>
                    <a:pt x="418" y="638"/>
                    <a:pt x="489" y="609"/>
                    <a:pt x="557" y="547"/>
                  </a:cubicBezTo>
                  <a:cubicBezTo>
                    <a:pt x="615" y="494"/>
                    <a:pt x="658" y="408"/>
                    <a:pt x="658" y="321"/>
                  </a:cubicBezTo>
                  <a:cubicBezTo>
                    <a:pt x="658" y="235"/>
                    <a:pt x="620" y="149"/>
                    <a:pt x="562" y="91"/>
                  </a:cubicBezTo>
                  <a:cubicBezTo>
                    <a:pt x="504" y="31"/>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14" name="Google Shape;714;p3"/>
            <p:cNvSpPr/>
            <p:nvPr/>
          </p:nvSpPr>
          <p:spPr>
            <a:xfrm>
              <a:off x="-4764900" y="3577700"/>
              <a:ext cx="16350" cy="16100"/>
            </a:xfrm>
            <a:custGeom>
              <a:avLst/>
              <a:gdLst/>
              <a:ahLst/>
              <a:cxnLst/>
              <a:rect l="l" t="t" r="r" b="b"/>
              <a:pathLst>
                <a:path w="654" h="644" extrusionOk="0">
                  <a:moveTo>
                    <a:pt x="325" y="0"/>
                  </a:moveTo>
                  <a:cubicBezTo>
                    <a:pt x="242" y="0"/>
                    <a:pt x="160" y="31"/>
                    <a:pt x="107" y="88"/>
                  </a:cubicBezTo>
                  <a:cubicBezTo>
                    <a:pt x="39" y="150"/>
                    <a:pt x="5" y="227"/>
                    <a:pt x="5" y="313"/>
                  </a:cubicBezTo>
                  <a:cubicBezTo>
                    <a:pt x="1" y="400"/>
                    <a:pt x="34" y="477"/>
                    <a:pt x="96" y="553"/>
                  </a:cubicBezTo>
                  <a:cubicBezTo>
                    <a:pt x="164" y="606"/>
                    <a:pt x="236" y="639"/>
                    <a:pt x="322" y="644"/>
                  </a:cubicBezTo>
                  <a:cubicBezTo>
                    <a:pt x="408" y="644"/>
                    <a:pt x="485" y="610"/>
                    <a:pt x="548" y="557"/>
                  </a:cubicBezTo>
                  <a:cubicBezTo>
                    <a:pt x="605" y="495"/>
                    <a:pt x="648" y="409"/>
                    <a:pt x="648" y="323"/>
                  </a:cubicBezTo>
                  <a:cubicBezTo>
                    <a:pt x="654" y="236"/>
                    <a:pt x="610" y="150"/>
                    <a:pt x="557" y="107"/>
                  </a:cubicBezTo>
                  <a:cubicBezTo>
                    <a:pt x="498" y="34"/>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15" name="Google Shape;715;p3"/>
            <p:cNvSpPr/>
            <p:nvPr/>
          </p:nvSpPr>
          <p:spPr>
            <a:xfrm>
              <a:off x="-4733000" y="3610600"/>
              <a:ext cx="16225" cy="15975"/>
            </a:xfrm>
            <a:custGeom>
              <a:avLst/>
              <a:gdLst/>
              <a:ahLst/>
              <a:cxnLst/>
              <a:rect l="l" t="t" r="r" b="b"/>
              <a:pathLst>
                <a:path w="649" h="639" extrusionOk="0">
                  <a:moveTo>
                    <a:pt x="317" y="0"/>
                  </a:moveTo>
                  <a:cubicBezTo>
                    <a:pt x="235" y="0"/>
                    <a:pt x="155" y="29"/>
                    <a:pt x="102" y="87"/>
                  </a:cubicBezTo>
                  <a:cubicBezTo>
                    <a:pt x="34" y="149"/>
                    <a:pt x="1" y="235"/>
                    <a:pt x="1" y="307"/>
                  </a:cubicBezTo>
                  <a:cubicBezTo>
                    <a:pt x="1" y="393"/>
                    <a:pt x="29" y="479"/>
                    <a:pt x="97" y="547"/>
                  </a:cubicBezTo>
                  <a:cubicBezTo>
                    <a:pt x="159" y="614"/>
                    <a:pt x="235" y="634"/>
                    <a:pt x="322" y="638"/>
                  </a:cubicBezTo>
                  <a:cubicBezTo>
                    <a:pt x="404" y="638"/>
                    <a:pt x="481" y="619"/>
                    <a:pt x="558" y="543"/>
                  </a:cubicBezTo>
                  <a:cubicBezTo>
                    <a:pt x="610" y="490"/>
                    <a:pt x="649" y="403"/>
                    <a:pt x="649" y="317"/>
                  </a:cubicBezTo>
                  <a:cubicBezTo>
                    <a:pt x="649" y="244"/>
                    <a:pt x="620" y="158"/>
                    <a:pt x="562" y="101"/>
                  </a:cubicBezTo>
                  <a:cubicBezTo>
                    <a:pt x="497" y="34"/>
                    <a:pt x="40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16" name="Google Shape;716;p3"/>
            <p:cNvSpPr/>
            <p:nvPr/>
          </p:nvSpPr>
          <p:spPr>
            <a:xfrm>
              <a:off x="-4701225" y="3643350"/>
              <a:ext cx="16350" cy="16225"/>
            </a:xfrm>
            <a:custGeom>
              <a:avLst/>
              <a:gdLst/>
              <a:ahLst/>
              <a:cxnLst/>
              <a:rect l="l" t="t" r="r" b="b"/>
              <a:pathLst>
                <a:path w="654" h="649" extrusionOk="0">
                  <a:moveTo>
                    <a:pt x="321" y="0"/>
                  </a:moveTo>
                  <a:cubicBezTo>
                    <a:pt x="238" y="0"/>
                    <a:pt x="157" y="29"/>
                    <a:pt x="107" y="86"/>
                  </a:cubicBezTo>
                  <a:cubicBezTo>
                    <a:pt x="40" y="148"/>
                    <a:pt x="7" y="234"/>
                    <a:pt x="7" y="321"/>
                  </a:cubicBezTo>
                  <a:cubicBezTo>
                    <a:pt x="1" y="398"/>
                    <a:pt x="35" y="484"/>
                    <a:pt x="98" y="547"/>
                  </a:cubicBezTo>
                  <a:cubicBezTo>
                    <a:pt x="160" y="604"/>
                    <a:pt x="237" y="648"/>
                    <a:pt x="323" y="648"/>
                  </a:cubicBezTo>
                  <a:cubicBezTo>
                    <a:pt x="327" y="648"/>
                    <a:pt x="332" y="648"/>
                    <a:pt x="336" y="648"/>
                  </a:cubicBezTo>
                  <a:cubicBezTo>
                    <a:pt x="418" y="648"/>
                    <a:pt x="498" y="606"/>
                    <a:pt x="548" y="557"/>
                  </a:cubicBezTo>
                  <a:cubicBezTo>
                    <a:pt x="616" y="494"/>
                    <a:pt x="649" y="407"/>
                    <a:pt x="649" y="331"/>
                  </a:cubicBezTo>
                  <a:cubicBezTo>
                    <a:pt x="654" y="245"/>
                    <a:pt x="620" y="158"/>
                    <a:pt x="567" y="106"/>
                  </a:cubicBezTo>
                  <a:cubicBezTo>
                    <a:pt x="507" y="35"/>
                    <a:pt x="41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17" name="Google Shape;717;p3"/>
            <p:cNvSpPr/>
            <p:nvPr/>
          </p:nvSpPr>
          <p:spPr>
            <a:xfrm>
              <a:off x="-4669300" y="3676300"/>
              <a:ext cx="16200" cy="16100"/>
            </a:xfrm>
            <a:custGeom>
              <a:avLst/>
              <a:gdLst/>
              <a:ahLst/>
              <a:cxnLst/>
              <a:rect l="l" t="t" r="r" b="b"/>
              <a:pathLst>
                <a:path w="648" h="644" extrusionOk="0">
                  <a:moveTo>
                    <a:pt x="325" y="0"/>
                  </a:moveTo>
                  <a:cubicBezTo>
                    <a:pt x="244" y="0"/>
                    <a:pt x="163" y="28"/>
                    <a:pt x="101" y="88"/>
                  </a:cubicBezTo>
                  <a:cubicBezTo>
                    <a:pt x="43" y="141"/>
                    <a:pt x="1" y="227"/>
                    <a:pt x="1" y="313"/>
                  </a:cubicBezTo>
                  <a:cubicBezTo>
                    <a:pt x="1" y="400"/>
                    <a:pt x="30" y="477"/>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1" y="34"/>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18" name="Google Shape;718;p3"/>
            <p:cNvSpPr/>
            <p:nvPr/>
          </p:nvSpPr>
          <p:spPr>
            <a:xfrm>
              <a:off x="-4637275" y="3709075"/>
              <a:ext cx="16350" cy="16100"/>
            </a:xfrm>
            <a:custGeom>
              <a:avLst/>
              <a:gdLst/>
              <a:ahLst/>
              <a:cxnLst/>
              <a:rect l="l" t="t" r="r" b="b"/>
              <a:pathLst>
                <a:path w="654" h="644" extrusionOk="0">
                  <a:moveTo>
                    <a:pt x="322" y="0"/>
                  </a:moveTo>
                  <a:cubicBezTo>
                    <a:pt x="236" y="0"/>
                    <a:pt x="152" y="32"/>
                    <a:pt x="91" y="92"/>
                  </a:cubicBezTo>
                  <a:cubicBezTo>
                    <a:pt x="39" y="145"/>
                    <a:pt x="5" y="231"/>
                    <a:pt x="5" y="317"/>
                  </a:cubicBezTo>
                  <a:cubicBezTo>
                    <a:pt x="0" y="404"/>
                    <a:pt x="34" y="480"/>
                    <a:pt x="97" y="552"/>
                  </a:cubicBezTo>
                  <a:cubicBezTo>
                    <a:pt x="159" y="610"/>
                    <a:pt x="235" y="643"/>
                    <a:pt x="322" y="643"/>
                  </a:cubicBezTo>
                  <a:cubicBezTo>
                    <a:pt x="399" y="643"/>
                    <a:pt x="485" y="614"/>
                    <a:pt x="552" y="548"/>
                  </a:cubicBezTo>
                  <a:cubicBezTo>
                    <a:pt x="615" y="484"/>
                    <a:pt x="649" y="413"/>
                    <a:pt x="649" y="326"/>
                  </a:cubicBezTo>
                  <a:cubicBezTo>
                    <a:pt x="653" y="240"/>
                    <a:pt x="609" y="154"/>
                    <a:pt x="558" y="96"/>
                  </a:cubicBezTo>
                  <a:cubicBezTo>
                    <a:pt x="493" y="31"/>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19" name="Google Shape;719;p3"/>
            <p:cNvSpPr/>
            <p:nvPr/>
          </p:nvSpPr>
          <p:spPr>
            <a:xfrm>
              <a:off x="-4605350" y="3741825"/>
              <a:ext cx="16200" cy="16075"/>
            </a:xfrm>
            <a:custGeom>
              <a:avLst/>
              <a:gdLst/>
              <a:ahLst/>
              <a:cxnLst/>
              <a:rect l="l" t="t" r="r" b="b"/>
              <a:pathLst>
                <a:path w="648" h="643" extrusionOk="0">
                  <a:moveTo>
                    <a:pt x="330" y="0"/>
                  </a:moveTo>
                  <a:cubicBezTo>
                    <a:pt x="244" y="0"/>
                    <a:pt x="158" y="32"/>
                    <a:pt x="91" y="91"/>
                  </a:cubicBezTo>
                  <a:cubicBezTo>
                    <a:pt x="34" y="153"/>
                    <a:pt x="0" y="239"/>
                    <a:pt x="0" y="316"/>
                  </a:cubicBezTo>
                  <a:cubicBezTo>
                    <a:pt x="0" y="403"/>
                    <a:pt x="29" y="480"/>
                    <a:pt x="96" y="556"/>
                  </a:cubicBezTo>
                  <a:cubicBezTo>
                    <a:pt x="158" y="609"/>
                    <a:pt x="231" y="642"/>
                    <a:pt x="317" y="642"/>
                  </a:cubicBezTo>
                  <a:cubicBezTo>
                    <a:pt x="393" y="642"/>
                    <a:pt x="479" y="614"/>
                    <a:pt x="547" y="551"/>
                  </a:cubicBezTo>
                  <a:cubicBezTo>
                    <a:pt x="614" y="485"/>
                    <a:pt x="647" y="412"/>
                    <a:pt x="647" y="326"/>
                  </a:cubicBezTo>
                  <a:cubicBezTo>
                    <a:pt x="647" y="250"/>
                    <a:pt x="619" y="163"/>
                    <a:pt x="552" y="86"/>
                  </a:cubicBezTo>
                  <a:cubicBezTo>
                    <a:pt x="491" y="28"/>
                    <a:pt x="41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20" name="Google Shape;720;p3"/>
            <p:cNvSpPr/>
            <p:nvPr/>
          </p:nvSpPr>
          <p:spPr>
            <a:xfrm>
              <a:off x="-4573575" y="3774800"/>
              <a:ext cx="7450" cy="15850"/>
            </a:xfrm>
            <a:custGeom>
              <a:avLst/>
              <a:gdLst/>
              <a:ahLst/>
              <a:cxnLst/>
              <a:rect l="l" t="t" r="r" b="b"/>
              <a:pathLst>
                <a:path w="298" h="634" extrusionOk="0">
                  <a:moveTo>
                    <a:pt x="298" y="0"/>
                  </a:moveTo>
                  <a:lnTo>
                    <a:pt x="298" y="0"/>
                  </a:lnTo>
                  <a:cubicBezTo>
                    <a:pt x="226" y="5"/>
                    <a:pt x="154" y="34"/>
                    <a:pt x="101" y="82"/>
                  </a:cubicBezTo>
                  <a:cubicBezTo>
                    <a:pt x="38" y="149"/>
                    <a:pt x="5" y="235"/>
                    <a:pt x="5" y="317"/>
                  </a:cubicBezTo>
                  <a:cubicBezTo>
                    <a:pt x="0" y="394"/>
                    <a:pt x="34" y="481"/>
                    <a:pt x="96" y="547"/>
                  </a:cubicBezTo>
                  <a:cubicBezTo>
                    <a:pt x="144" y="596"/>
                    <a:pt x="211" y="625"/>
                    <a:pt x="288" y="634"/>
                  </a:cubicBez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21" name="Google Shape;721;p3"/>
            <p:cNvSpPr/>
            <p:nvPr/>
          </p:nvSpPr>
          <p:spPr>
            <a:xfrm>
              <a:off x="-4858575" y="3317400"/>
              <a:ext cx="16200" cy="16250"/>
            </a:xfrm>
            <a:custGeom>
              <a:avLst/>
              <a:gdLst/>
              <a:ahLst/>
              <a:cxnLst/>
              <a:rect l="l" t="t" r="r" b="b"/>
              <a:pathLst>
                <a:path w="648" h="650" extrusionOk="0">
                  <a:moveTo>
                    <a:pt x="327" y="1"/>
                  </a:moveTo>
                  <a:cubicBezTo>
                    <a:pt x="241" y="1"/>
                    <a:pt x="155" y="32"/>
                    <a:pt x="101" y="94"/>
                  </a:cubicBezTo>
                  <a:cubicBezTo>
                    <a:pt x="39" y="146"/>
                    <a:pt x="5" y="232"/>
                    <a:pt x="5" y="318"/>
                  </a:cubicBezTo>
                  <a:cubicBezTo>
                    <a:pt x="1" y="395"/>
                    <a:pt x="34" y="482"/>
                    <a:pt x="96" y="544"/>
                  </a:cubicBezTo>
                  <a:cubicBezTo>
                    <a:pt x="159" y="612"/>
                    <a:pt x="236" y="645"/>
                    <a:pt x="322" y="650"/>
                  </a:cubicBezTo>
                  <a:cubicBezTo>
                    <a:pt x="408" y="650"/>
                    <a:pt x="495" y="606"/>
                    <a:pt x="548" y="554"/>
                  </a:cubicBezTo>
                  <a:cubicBezTo>
                    <a:pt x="615" y="491"/>
                    <a:pt x="648" y="415"/>
                    <a:pt x="648" y="329"/>
                  </a:cubicBezTo>
                  <a:cubicBezTo>
                    <a:pt x="648" y="232"/>
                    <a:pt x="619" y="156"/>
                    <a:pt x="566" y="103"/>
                  </a:cubicBezTo>
                  <a:cubicBezTo>
                    <a:pt x="508" y="34"/>
                    <a:pt x="41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22" name="Google Shape;722;p3"/>
            <p:cNvSpPr/>
            <p:nvPr/>
          </p:nvSpPr>
          <p:spPr>
            <a:xfrm>
              <a:off x="-4826675" y="3350300"/>
              <a:ext cx="16225" cy="16100"/>
            </a:xfrm>
            <a:custGeom>
              <a:avLst/>
              <a:gdLst/>
              <a:ahLst/>
              <a:cxnLst/>
              <a:rect l="l" t="t" r="r" b="b"/>
              <a:pathLst>
                <a:path w="649" h="644" extrusionOk="0">
                  <a:moveTo>
                    <a:pt x="330" y="1"/>
                  </a:moveTo>
                  <a:cubicBezTo>
                    <a:pt x="243" y="1"/>
                    <a:pt x="157" y="32"/>
                    <a:pt x="102" y="92"/>
                  </a:cubicBezTo>
                  <a:cubicBezTo>
                    <a:pt x="34" y="140"/>
                    <a:pt x="1" y="226"/>
                    <a:pt x="1" y="313"/>
                  </a:cubicBezTo>
                  <a:cubicBezTo>
                    <a:pt x="1" y="390"/>
                    <a:pt x="29" y="476"/>
                    <a:pt x="96" y="543"/>
                  </a:cubicBezTo>
                  <a:cubicBezTo>
                    <a:pt x="160" y="610"/>
                    <a:pt x="246" y="643"/>
                    <a:pt x="317" y="643"/>
                  </a:cubicBezTo>
                  <a:cubicBezTo>
                    <a:pt x="404" y="643"/>
                    <a:pt x="481" y="614"/>
                    <a:pt x="557" y="548"/>
                  </a:cubicBezTo>
                  <a:cubicBezTo>
                    <a:pt x="614" y="485"/>
                    <a:pt x="643" y="399"/>
                    <a:pt x="649" y="322"/>
                  </a:cubicBezTo>
                  <a:cubicBezTo>
                    <a:pt x="649" y="235"/>
                    <a:pt x="620" y="149"/>
                    <a:pt x="563" y="96"/>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23" name="Google Shape;723;p3"/>
            <p:cNvSpPr/>
            <p:nvPr/>
          </p:nvSpPr>
          <p:spPr>
            <a:xfrm>
              <a:off x="-4794900" y="3383200"/>
              <a:ext cx="16575" cy="15950"/>
            </a:xfrm>
            <a:custGeom>
              <a:avLst/>
              <a:gdLst/>
              <a:ahLst/>
              <a:cxnLst/>
              <a:rect l="l" t="t" r="r" b="b"/>
              <a:pathLst>
                <a:path w="663" h="638" extrusionOk="0">
                  <a:moveTo>
                    <a:pt x="330" y="0"/>
                  </a:moveTo>
                  <a:cubicBezTo>
                    <a:pt x="243" y="0"/>
                    <a:pt x="157" y="29"/>
                    <a:pt x="102" y="86"/>
                  </a:cubicBezTo>
                  <a:cubicBezTo>
                    <a:pt x="49" y="139"/>
                    <a:pt x="5" y="225"/>
                    <a:pt x="5" y="312"/>
                  </a:cubicBezTo>
                  <a:cubicBezTo>
                    <a:pt x="1" y="398"/>
                    <a:pt x="34" y="484"/>
                    <a:pt x="98" y="536"/>
                  </a:cubicBezTo>
                  <a:cubicBezTo>
                    <a:pt x="160" y="604"/>
                    <a:pt x="236" y="637"/>
                    <a:pt x="322" y="637"/>
                  </a:cubicBezTo>
                  <a:cubicBezTo>
                    <a:pt x="408" y="637"/>
                    <a:pt x="495" y="609"/>
                    <a:pt x="558" y="547"/>
                  </a:cubicBezTo>
                  <a:cubicBezTo>
                    <a:pt x="616" y="489"/>
                    <a:pt x="658" y="407"/>
                    <a:pt x="658" y="321"/>
                  </a:cubicBezTo>
                  <a:cubicBezTo>
                    <a:pt x="663" y="234"/>
                    <a:pt x="620" y="148"/>
                    <a:pt x="567" y="91"/>
                  </a:cubicBezTo>
                  <a:cubicBezTo>
                    <a:pt x="509" y="30"/>
                    <a:pt x="419"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24" name="Google Shape;724;p3"/>
            <p:cNvSpPr/>
            <p:nvPr/>
          </p:nvSpPr>
          <p:spPr>
            <a:xfrm>
              <a:off x="-4762725" y="3415850"/>
              <a:ext cx="16200" cy="16175"/>
            </a:xfrm>
            <a:custGeom>
              <a:avLst/>
              <a:gdLst/>
              <a:ahLst/>
              <a:cxnLst/>
              <a:rect l="l" t="t" r="r" b="b"/>
              <a:pathLst>
                <a:path w="648" h="647" extrusionOk="0">
                  <a:moveTo>
                    <a:pt x="314" y="1"/>
                  </a:moveTo>
                  <a:cubicBezTo>
                    <a:pt x="234" y="1"/>
                    <a:pt x="154" y="29"/>
                    <a:pt x="91" y="89"/>
                  </a:cubicBezTo>
                  <a:cubicBezTo>
                    <a:pt x="33" y="151"/>
                    <a:pt x="0" y="238"/>
                    <a:pt x="0" y="315"/>
                  </a:cubicBezTo>
                  <a:cubicBezTo>
                    <a:pt x="0" y="401"/>
                    <a:pt x="29" y="478"/>
                    <a:pt x="96" y="554"/>
                  </a:cubicBezTo>
                  <a:cubicBezTo>
                    <a:pt x="158" y="607"/>
                    <a:pt x="235" y="641"/>
                    <a:pt x="321" y="646"/>
                  </a:cubicBezTo>
                  <a:cubicBezTo>
                    <a:pt x="394" y="646"/>
                    <a:pt x="480" y="612"/>
                    <a:pt x="547" y="550"/>
                  </a:cubicBezTo>
                  <a:cubicBezTo>
                    <a:pt x="609" y="497"/>
                    <a:pt x="647" y="410"/>
                    <a:pt x="647" y="324"/>
                  </a:cubicBezTo>
                  <a:cubicBezTo>
                    <a:pt x="647" y="238"/>
                    <a:pt x="614" y="162"/>
                    <a:pt x="552" y="100"/>
                  </a:cubicBezTo>
                  <a:cubicBezTo>
                    <a:pt x="487" y="34"/>
                    <a:pt x="400"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25" name="Google Shape;725;p3"/>
            <p:cNvSpPr/>
            <p:nvPr/>
          </p:nvSpPr>
          <p:spPr>
            <a:xfrm>
              <a:off x="-4730950" y="3448775"/>
              <a:ext cx="16350" cy="15975"/>
            </a:xfrm>
            <a:custGeom>
              <a:avLst/>
              <a:gdLst/>
              <a:ahLst/>
              <a:cxnLst/>
              <a:rect l="l" t="t" r="r" b="b"/>
              <a:pathLst>
                <a:path w="654" h="639" extrusionOk="0">
                  <a:moveTo>
                    <a:pt x="323" y="1"/>
                  </a:moveTo>
                  <a:cubicBezTo>
                    <a:pt x="239" y="1"/>
                    <a:pt x="157" y="30"/>
                    <a:pt x="106" y="87"/>
                  </a:cubicBezTo>
                  <a:cubicBezTo>
                    <a:pt x="38" y="149"/>
                    <a:pt x="5" y="236"/>
                    <a:pt x="5" y="308"/>
                  </a:cubicBezTo>
                  <a:cubicBezTo>
                    <a:pt x="0" y="395"/>
                    <a:pt x="34" y="481"/>
                    <a:pt x="96" y="548"/>
                  </a:cubicBezTo>
                  <a:cubicBezTo>
                    <a:pt x="149" y="605"/>
                    <a:pt x="235" y="634"/>
                    <a:pt x="322" y="639"/>
                  </a:cubicBezTo>
                  <a:cubicBezTo>
                    <a:pt x="408" y="639"/>
                    <a:pt x="485" y="610"/>
                    <a:pt x="547" y="552"/>
                  </a:cubicBezTo>
                  <a:cubicBezTo>
                    <a:pt x="614" y="490"/>
                    <a:pt x="649" y="404"/>
                    <a:pt x="649" y="317"/>
                  </a:cubicBezTo>
                  <a:cubicBezTo>
                    <a:pt x="653" y="245"/>
                    <a:pt x="620" y="159"/>
                    <a:pt x="567" y="101"/>
                  </a:cubicBezTo>
                  <a:cubicBezTo>
                    <a:pt x="507" y="34"/>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26" name="Google Shape;726;p3"/>
            <p:cNvSpPr/>
            <p:nvPr/>
          </p:nvSpPr>
          <p:spPr>
            <a:xfrm>
              <a:off x="-4699050" y="3481525"/>
              <a:ext cx="16225" cy="16225"/>
            </a:xfrm>
            <a:custGeom>
              <a:avLst/>
              <a:gdLst/>
              <a:ahLst/>
              <a:cxnLst/>
              <a:rect l="l" t="t" r="r" b="b"/>
              <a:pathLst>
                <a:path w="649" h="649" extrusionOk="0">
                  <a:moveTo>
                    <a:pt x="324" y="0"/>
                  </a:moveTo>
                  <a:cubicBezTo>
                    <a:pt x="241" y="0"/>
                    <a:pt x="157" y="32"/>
                    <a:pt x="92" y="97"/>
                  </a:cubicBezTo>
                  <a:cubicBezTo>
                    <a:pt x="35" y="159"/>
                    <a:pt x="0" y="236"/>
                    <a:pt x="0" y="322"/>
                  </a:cubicBezTo>
                  <a:cubicBezTo>
                    <a:pt x="0" y="398"/>
                    <a:pt x="29" y="485"/>
                    <a:pt x="92" y="547"/>
                  </a:cubicBezTo>
                  <a:cubicBezTo>
                    <a:pt x="150" y="605"/>
                    <a:pt x="230" y="648"/>
                    <a:pt x="317" y="648"/>
                  </a:cubicBezTo>
                  <a:cubicBezTo>
                    <a:pt x="403" y="648"/>
                    <a:pt x="490" y="610"/>
                    <a:pt x="547" y="557"/>
                  </a:cubicBezTo>
                  <a:cubicBezTo>
                    <a:pt x="610" y="495"/>
                    <a:pt x="644" y="409"/>
                    <a:pt x="648" y="332"/>
                  </a:cubicBezTo>
                  <a:cubicBezTo>
                    <a:pt x="648" y="245"/>
                    <a:pt x="615" y="168"/>
                    <a:pt x="553" y="92"/>
                  </a:cubicBezTo>
                  <a:cubicBezTo>
                    <a:pt x="490" y="32"/>
                    <a:pt x="407"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27" name="Google Shape;727;p3"/>
            <p:cNvSpPr/>
            <p:nvPr/>
          </p:nvSpPr>
          <p:spPr>
            <a:xfrm>
              <a:off x="-4667250" y="3514450"/>
              <a:ext cx="16200" cy="16175"/>
            </a:xfrm>
            <a:custGeom>
              <a:avLst/>
              <a:gdLst/>
              <a:ahLst/>
              <a:cxnLst/>
              <a:rect l="l" t="t" r="r" b="b"/>
              <a:pathLst>
                <a:path w="648" h="647" extrusionOk="0">
                  <a:moveTo>
                    <a:pt x="331" y="1"/>
                  </a:moveTo>
                  <a:cubicBezTo>
                    <a:pt x="243" y="1"/>
                    <a:pt x="156" y="32"/>
                    <a:pt x="101" y="89"/>
                  </a:cubicBezTo>
                  <a:cubicBezTo>
                    <a:pt x="39" y="142"/>
                    <a:pt x="5" y="228"/>
                    <a:pt x="1" y="315"/>
                  </a:cubicBezTo>
                  <a:cubicBezTo>
                    <a:pt x="1" y="392"/>
                    <a:pt x="34" y="478"/>
                    <a:pt x="96" y="554"/>
                  </a:cubicBezTo>
                  <a:cubicBezTo>
                    <a:pt x="158" y="607"/>
                    <a:pt x="245" y="641"/>
                    <a:pt x="322" y="646"/>
                  </a:cubicBezTo>
                  <a:cubicBezTo>
                    <a:pt x="408" y="646"/>
                    <a:pt x="484" y="612"/>
                    <a:pt x="561" y="550"/>
                  </a:cubicBezTo>
                  <a:cubicBezTo>
                    <a:pt x="614" y="487"/>
                    <a:pt x="648" y="401"/>
                    <a:pt x="648" y="324"/>
                  </a:cubicBezTo>
                  <a:cubicBezTo>
                    <a:pt x="648" y="238"/>
                    <a:pt x="619" y="151"/>
                    <a:pt x="566" y="99"/>
                  </a:cubicBezTo>
                  <a:cubicBezTo>
                    <a:pt x="508" y="32"/>
                    <a:pt x="419"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28" name="Google Shape;728;p3"/>
            <p:cNvSpPr/>
            <p:nvPr/>
          </p:nvSpPr>
          <p:spPr>
            <a:xfrm>
              <a:off x="-4635350" y="3547275"/>
              <a:ext cx="16450" cy="16075"/>
            </a:xfrm>
            <a:custGeom>
              <a:avLst/>
              <a:gdLst/>
              <a:ahLst/>
              <a:cxnLst/>
              <a:rect l="l" t="t" r="r" b="b"/>
              <a:pathLst>
                <a:path w="658" h="643" extrusionOk="0">
                  <a:moveTo>
                    <a:pt x="324" y="0"/>
                  </a:moveTo>
                  <a:cubicBezTo>
                    <a:pt x="238" y="0"/>
                    <a:pt x="154" y="31"/>
                    <a:pt x="101" y="91"/>
                  </a:cubicBezTo>
                  <a:cubicBezTo>
                    <a:pt x="43" y="144"/>
                    <a:pt x="0" y="230"/>
                    <a:pt x="0" y="317"/>
                  </a:cubicBezTo>
                  <a:cubicBezTo>
                    <a:pt x="0" y="403"/>
                    <a:pt x="29" y="474"/>
                    <a:pt x="106" y="552"/>
                  </a:cubicBezTo>
                  <a:cubicBezTo>
                    <a:pt x="158" y="609"/>
                    <a:pt x="240" y="638"/>
                    <a:pt x="326" y="643"/>
                  </a:cubicBezTo>
                  <a:cubicBezTo>
                    <a:pt x="403" y="643"/>
                    <a:pt x="490" y="614"/>
                    <a:pt x="557" y="547"/>
                  </a:cubicBezTo>
                  <a:cubicBezTo>
                    <a:pt x="625" y="485"/>
                    <a:pt x="658" y="398"/>
                    <a:pt x="658" y="326"/>
                  </a:cubicBezTo>
                  <a:cubicBezTo>
                    <a:pt x="658" y="240"/>
                    <a:pt x="614" y="162"/>
                    <a:pt x="561" y="96"/>
                  </a:cubicBezTo>
                  <a:cubicBezTo>
                    <a:pt x="499" y="31"/>
                    <a:pt x="410"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29" name="Google Shape;729;p3"/>
            <p:cNvSpPr/>
            <p:nvPr/>
          </p:nvSpPr>
          <p:spPr>
            <a:xfrm>
              <a:off x="-4603350" y="3580075"/>
              <a:ext cx="16250" cy="16025"/>
            </a:xfrm>
            <a:custGeom>
              <a:avLst/>
              <a:gdLst/>
              <a:ahLst/>
              <a:cxnLst/>
              <a:rect l="l" t="t" r="r" b="b"/>
              <a:pathLst>
                <a:path w="650" h="641" extrusionOk="0">
                  <a:moveTo>
                    <a:pt x="327" y="1"/>
                  </a:moveTo>
                  <a:cubicBezTo>
                    <a:pt x="245" y="1"/>
                    <a:pt x="163" y="30"/>
                    <a:pt x="102" y="88"/>
                  </a:cubicBezTo>
                  <a:cubicBezTo>
                    <a:pt x="40" y="152"/>
                    <a:pt x="7" y="228"/>
                    <a:pt x="7" y="314"/>
                  </a:cubicBezTo>
                  <a:cubicBezTo>
                    <a:pt x="1" y="411"/>
                    <a:pt x="35" y="487"/>
                    <a:pt x="87" y="540"/>
                  </a:cubicBezTo>
                  <a:cubicBezTo>
                    <a:pt x="151" y="606"/>
                    <a:pt x="227" y="641"/>
                    <a:pt x="323" y="641"/>
                  </a:cubicBezTo>
                  <a:cubicBezTo>
                    <a:pt x="410" y="641"/>
                    <a:pt x="486" y="612"/>
                    <a:pt x="548" y="549"/>
                  </a:cubicBezTo>
                  <a:cubicBezTo>
                    <a:pt x="616" y="497"/>
                    <a:pt x="649" y="411"/>
                    <a:pt x="649" y="324"/>
                  </a:cubicBezTo>
                  <a:cubicBezTo>
                    <a:pt x="649" y="247"/>
                    <a:pt x="620" y="161"/>
                    <a:pt x="558" y="94"/>
                  </a:cubicBezTo>
                  <a:cubicBezTo>
                    <a:pt x="497"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30" name="Google Shape;730;p3"/>
            <p:cNvSpPr/>
            <p:nvPr/>
          </p:nvSpPr>
          <p:spPr>
            <a:xfrm>
              <a:off x="-4571425" y="3612975"/>
              <a:ext cx="7700" cy="15875"/>
            </a:xfrm>
            <a:custGeom>
              <a:avLst/>
              <a:gdLst/>
              <a:ahLst/>
              <a:cxnLst/>
              <a:rect l="l" t="t" r="r" b="b"/>
              <a:pathLst>
                <a:path w="308" h="635" extrusionOk="0">
                  <a:moveTo>
                    <a:pt x="307" y="1"/>
                  </a:moveTo>
                  <a:lnTo>
                    <a:pt x="307" y="1"/>
                  </a:lnTo>
                  <a:cubicBezTo>
                    <a:pt x="227" y="6"/>
                    <a:pt x="149" y="34"/>
                    <a:pt x="92" y="92"/>
                  </a:cubicBezTo>
                  <a:cubicBezTo>
                    <a:pt x="34" y="149"/>
                    <a:pt x="1" y="231"/>
                    <a:pt x="1" y="318"/>
                  </a:cubicBezTo>
                  <a:cubicBezTo>
                    <a:pt x="1" y="395"/>
                    <a:pt x="30" y="481"/>
                    <a:pt x="92" y="548"/>
                  </a:cubicBezTo>
                  <a:cubicBezTo>
                    <a:pt x="154" y="596"/>
                    <a:pt x="221" y="630"/>
                    <a:pt x="298" y="634"/>
                  </a:cubicBezTo>
                  <a:lnTo>
                    <a:pt x="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31" name="Google Shape;731;p3"/>
            <p:cNvSpPr/>
            <p:nvPr/>
          </p:nvSpPr>
          <p:spPr>
            <a:xfrm>
              <a:off x="-4697025" y="3319625"/>
              <a:ext cx="16250" cy="16300"/>
            </a:xfrm>
            <a:custGeom>
              <a:avLst/>
              <a:gdLst/>
              <a:ahLst/>
              <a:cxnLst/>
              <a:rect l="l" t="t" r="r" b="b"/>
              <a:pathLst>
                <a:path w="650" h="652" extrusionOk="0">
                  <a:moveTo>
                    <a:pt x="333" y="1"/>
                  </a:moveTo>
                  <a:cubicBezTo>
                    <a:pt x="252" y="1"/>
                    <a:pt x="167" y="32"/>
                    <a:pt x="92" y="100"/>
                  </a:cubicBezTo>
                  <a:cubicBezTo>
                    <a:pt x="40" y="162"/>
                    <a:pt x="6" y="240"/>
                    <a:pt x="1" y="326"/>
                  </a:cubicBezTo>
                  <a:cubicBezTo>
                    <a:pt x="1" y="412"/>
                    <a:pt x="34" y="488"/>
                    <a:pt x="98" y="552"/>
                  </a:cubicBezTo>
                  <a:cubicBezTo>
                    <a:pt x="149" y="609"/>
                    <a:pt x="236" y="652"/>
                    <a:pt x="322" y="652"/>
                  </a:cubicBezTo>
                  <a:cubicBezTo>
                    <a:pt x="409" y="652"/>
                    <a:pt x="495" y="614"/>
                    <a:pt x="548" y="556"/>
                  </a:cubicBezTo>
                  <a:cubicBezTo>
                    <a:pt x="616" y="494"/>
                    <a:pt x="649" y="412"/>
                    <a:pt x="649" y="335"/>
                  </a:cubicBezTo>
                  <a:cubicBezTo>
                    <a:pt x="649" y="249"/>
                    <a:pt x="620" y="172"/>
                    <a:pt x="558" y="96"/>
                  </a:cubicBezTo>
                  <a:cubicBezTo>
                    <a:pt x="497" y="35"/>
                    <a:pt x="417"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32" name="Google Shape;732;p3"/>
            <p:cNvSpPr/>
            <p:nvPr/>
          </p:nvSpPr>
          <p:spPr>
            <a:xfrm>
              <a:off x="-4665100" y="3352675"/>
              <a:ext cx="16225" cy="16025"/>
            </a:xfrm>
            <a:custGeom>
              <a:avLst/>
              <a:gdLst/>
              <a:ahLst/>
              <a:cxnLst/>
              <a:rect l="l" t="t" r="r" b="b"/>
              <a:pathLst>
                <a:path w="649" h="641" extrusionOk="0">
                  <a:moveTo>
                    <a:pt x="324" y="1"/>
                  </a:moveTo>
                  <a:cubicBezTo>
                    <a:pt x="244" y="1"/>
                    <a:pt x="163" y="29"/>
                    <a:pt x="101" y="88"/>
                  </a:cubicBezTo>
                  <a:cubicBezTo>
                    <a:pt x="34" y="155"/>
                    <a:pt x="1" y="227"/>
                    <a:pt x="1" y="313"/>
                  </a:cubicBezTo>
                  <a:cubicBezTo>
                    <a:pt x="1" y="400"/>
                    <a:pt x="30" y="477"/>
                    <a:pt x="92" y="544"/>
                  </a:cubicBezTo>
                  <a:cubicBezTo>
                    <a:pt x="159" y="606"/>
                    <a:pt x="231" y="640"/>
                    <a:pt x="318" y="640"/>
                  </a:cubicBezTo>
                  <a:cubicBezTo>
                    <a:pt x="323" y="641"/>
                    <a:pt x="328" y="641"/>
                    <a:pt x="333" y="641"/>
                  </a:cubicBezTo>
                  <a:cubicBezTo>
                    <a:pt x="414" y="641"/>
                    <a:pt x="494" y="608"/>
                    <a:pt x="557" y="548"/>
                  </a:cubicBezTo>
                  <a:cubicBezTo>
                    <a:pt x="610" y="486"/>
                    <a:pt x="643" y="410"/>
                    <a:pt x="643" y="324"/>
                  </a:cubicBezTo>
                  <a:cubicBezTo>
                    <a:pt x="648" y="237"/>
                    <a:pt x="615" y="160"/>
                    <a:pt x="562" y="98"/>
                  </a:cubicBezTo>
                  <a:cubicBezTo>
                    <a:pt x="501" y="35"/>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33" name="Google Shape;733;p3"/>
            <p:cNvSpPr/>
            <p:nvPr/>
          </p:nvSpPr>
          <p:spPr>
            <a:xfrm>
              <a:off x="-4633300" y="3385525"/>
              <a:ext cx="16200" cy="16025"/>
            </a:xfrm>
            <a:custGeom>
              <a:avLst/>
              <a:gdLst/>
              <a:ahLst/>
              <a:cxnLst/>
              <a:rect l="l" t="t" r="r" b="b"/>
              <a:pathLst>
                <a:path w="648" h="641" extrusionOk="0">
                  <a:moveTo>
                    <a:pt x="322" y="0"/>
                  </a:moveTo>
                  <a:cubicBezTo>
                    <a:pt x="237" y="0"/>
                    <a:pt x="154" y="28"/>
                    <a:pt x="100" y="84"/>
                  </a:cubicBezTo>
                  <a:cubicBezTo>
                    <a:pt x="47" y="141"/>
                    <a:pt x="5" y="228"/>
                    <a:pt x="0" y="314"/>
                  </a:cubicBezTo>
                  <a:cubicBezTo>
                    <a:pt x="0" y="396"/>
                    <a:pt x="43" y="482"/>
                    <a:pt x="96" y="540"/>
                  </a:cubicBezTo>
                  <a:cubicBezTo>
                    <a:pt x="158" y="607"/>
                    <a:pt x="235" y="635"/>
                    <a:pt x="321" y="640"/>
                  </a:cubicBezTo>
                  <a:cubicBezTo>
                    <a:pt x="417" y="640"/>
                    <a:pt x="503" y="611"/>
                    <a:pt x="547" y="554"/>
                  </a:cubicBezTo>
                  <a:cubicBezTo>
                    <a:pt x="614" y="492"/>
                    <a:pt x="647" y="405"/>
                    <a:pt x="647" y="319"/>
                  </a:cubicBezTo>
                  <a:cubicBezTo>
                    <a:pt x="647" y="237"/>
                    <a:pt x="619" y="146"/>
                    <a:pt x="566" y="93"/>
                  </a:cubicBezTo>
                  <a:cubicBezTo>
                    <a:pt x="504" y="31"/>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34" name="Google Shape;734;p3"/>
            <p:cNvSpPr/>
            <p:nvPr/>
          </p:nvSpPr>
          <p:spPr>
            <a:xfrm>
              <a:off x="-4601175" y="3418275"/>
              <a:ext cx="16225" cy="16025"/>
            </a:xfrm>
            <a:custGeom>
              <a:avLst/>
              <a:gdLst/>
              <a:ahLst/>
              <a:cxnLst/>
              <a:rect l="l" t="t" r="r" b="b"/>
              <a:pathLst>
                <a:path w="649" h="641" extrusionOk="0">
                  <a:moveTo>
                    <a:pt x="322" y="1"/>
                  </a:moveTo>
                  <a:cubicBezTo>
                    <a:pt x="239" y="1"/>
                    <a:pt x="155" y="30"/>
                    <a:pt x="92" y="89"/>
                  </a:cubicBezTo>
                  <a:cubicBezTo>
                    <a:pt x="35" y="151"/>
                    <a:pt x="0" y="227"/>
                    <a:pt x="0" y="313"/>
                  </a:cubicBezTo>
                  <a:cubicBezTo>
                    <a:pt x="0" y="400"/>
                    <a:pt x="29" y="486"/>
                    <a:pt x="82" y="539"/>
                  </a:cubicBezTo>
                  <a:cubicBezTo>
                    <a:pt x="144" y="607"/>
                    <a:pt x="221" y="640"/>
                    <a:pt x="317" y="640"/>
                  </a:cubicBezTo>
                  <a:cubicBezTo>
                    <a:pt x="403" y="640"/>
                    <a:pt x="480" y="612"/>
                    <a:pt x="547" y="544"/>
                  </a:cubicBezTo>
                  <a:cubicBezTo>
                    <a:pt x="600" y="492"/>
                    <a:pt x="644" y="410"/>
                    <a:pt x="648" y="324"/>
                  </a:cubicBezTo>
                  <a:cubicBezTo>
                    <a:pt x="648" y="247"/>
                    <a:pt x="615" y="160"/>
                    <a:pt x="553" y="94"/>
                  </a:cubicBezTo>
                  <a:cubicBezTo>
                    <a:pt x="494" y="32"/>
                    <a:pt x="409"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35" name="Google Shape;735;p3"/>
            <p:cNvSpPr/>
            <p:nvPr/>
          </p:nvSpPr>
          <p:spPr>
            <a:xfrm>
              <a:off x="-4569375" y="3451175"/>
              <a:ext cx="7950" cy="15850"/>
            </a:xfrm>
            <a:custGeom>
              <a:avLst/>
              <a:gdLst/>
              <a:ahLst/>
              <a:cxnLst/>
              <a:rect l="l" t="t" r="r" b="b"/>
              <a:pathLst>
                <a:path w="318" h="634" extrusionOk="0">
                  <a:moveTo>
                    <a:pt x="317" y="0"/>
                  </a:moveTo>
                  <a:cubicBezTo>
                    <a:pt x="236" y="0"/>
                    <a:pt x="154" y="29"/>
                    <a:pt x="101" y="82"/>
                  </a:cubicBezTo>
                  <a:cubicBezTo>
                    <a:pt x="39" y="149"/>
                    <a:pt x="5" y="231"/>
                    <a:pt x="5" y="308"/>
                  </a:cubicBezTo>
                  <a:cubicBezTo>
                    <a:pt x="1" y="394"/>
                    <a:pt x="34" y="471"/>
                    <a:pt x="96" y="547"/>
                  </a:cubicBezTo>
                  <a:cubicBezTo>
                    <a:pt x="158" y="600"/>
                    <a:pt x="225" y="629"/>
                    <a:pt x="307" y="634"/>
                  </a:cubicBezTo>
                  <a:lnTo>
                    <a:pt x="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36" name="Google Shape;736;p3"/>
            <p:cNvSpPr/>
            <p:nvPr/>
          </p:nvSpPr>
          <p:spPr>
            <a:xfrm>
              <a:off x="-4565925" y="3297150"/>
              <a:ext cx="6775" cy="8075"/>
            </a:xfrm>
            <a:custGeom>
              <a:avLst/>
              <a:gdLst/>
              <a:ahLst/>
              <a:cxnLst/>
              <a:rect l="l" t="t" r="r" b="b"/>
              <a:pathLst>
                <a:path w="271" h="323" extrusionOk="0">
                  <a:moveTo>
                    <a:pt x="1" y="1"/>
                  </a:moveTo>
                  <a:cubicBezTo>
                    <a:pt x="1" y="87"/>
                    <a:pt x="30" y="174"/>
                    <a:pt x="83" y="222"/>
                  </a:cubicBezTo>
                  <a:cubicBezTo>
                    <a:pt x="126" y="275"/>
                    <a:pt x="193" y="313"/>
                    <a:pt x="266" y="322"/>
                  </a:cubicBezTo>
                  <a:lnTo>
                    <a:pt x="270" y="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37" name="Google Shape;737;p3"/>
            <p:cNvSpPr/>
            <p:nvPr/>
          </p:nvSpPr>
          <p:spPr>
            <a:xfrm>
              <a:off x="-5050825" y="3290075"/>
              <a:ext cx="16425" cy="8325"/>
            </a:xfrm>
            <a:custGeom>
              <a:avLst/>
              <a:gdLst/>
              <a:ahLst/>
              <a:cxnLst/>
              <a:rect l="l" t="t" r="r" b="b"/>
              <a:pathLst>
                <a:path w="657" h="333" extrusionOk="0">
                  <a:moveTo>
                    <a:pt x="0" y="1"/>
                  </a:moveTo>
                  <a:lnTo>
                    <a:pt x="0" y="6"/>
                  </a:lnTo>
                  <a:cubicBezTo>
                    <a:pt x="0" y="78"/>
                    <a:pt x="43" y="164"/>
                    <a:pt x="96" y="231"/>
                  </a:cubicBezTo>
                  <a:cubicBezTo>
                    <a:pt x="158" y="299"/>
                    <a:pt x="244" y="332"/>
                    <a:pt x="331" y="332"/>
                  </a:cubicBezTo>
                  <a:cubicBezTo>
                    <a:pt x="417" y="332"/>
                    <a:pt x="494" y="304"/>
                    <a:pt x="556" y="237"/>
                  </a:cubicBezTo>
                  <a:cubicBezTo>
                    <a:pt x="623" y="173"/>
                    <a:pt x="656" y="87"/>
                    <a:pt x="656" y="16"/>
                  </a:cubicBezTo>
                  <a:lnTo>
                    <a:pt x="656" y="1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38" name="Google Shape;738;p3"/>
            <p:cNvSpPr/>
            <p:nvPr/>
          </p:nvSpPr>
          <p:spPr>
            <a:xfrm>
              <a:off x="-4889275" y="3292375"/>
              <a:ext cx="16450" cy="8300"/>
            </a:xfrm>
            <a:custGeom>
              <a:avLst/>
              <a:gdLst/>
              <a:ahLst/>
              <a:cxnLst/>
              <a:rect l="l" t="t" r="r" b="b"/>
              <a:pathLst>
                <a:path w="658" h="332" extrusionOk="0">
                  <a:moveTo>
                    <a:pt x="0" y="1"/>
                  </a:moveTo>
                  <a:lnTo>
                    <a:pt x="0" y="5"/>
                  </a:lnTo>
                  <a:cubicBezTo>
                    <a:pt x="0" y="92"/>
                    <a:pt x="44" y="168"/>
                    <a:pt x="96" y="236"/>
                  </a:cubicBezTo>
                  <a:cubicBezTo>
                    <a:pt x="159" y="289"/>
                    <a:pt x="245" y="331"/>
                    <a:pt x="332" y="331"/>
                  </a:cubicBezTo>
                  <a:cubicBezTo>
                    <a:pt x="336" y="331"/>
                    <a:pt x="340" y="332"/>
                    <a:pt x="345" y="332"/>
                  </a:cubicBezTo>
                  <a:cubicBezTo>
                    <a:pt x="425" y="332"/>
                    <a:pt x="493" y="291"/>
                    <a:pt x="556" y="240"/>
                  </a:cubicBezTo>
                  <a:cubicBezTo>
                    <a:pt x="614" y="178"/>
                    <a:pt x="658" y="101"/>
                    <a:pt x="658" y="15"/>
                  </a:cubicBezTo>
                  <a:lnTo>
                    <a:pt x="658" y="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39" name="Google Shape;739;p3"/>
            <p:cNvSpPr/>
            <p:nvPr/>
          </p:nvSpPr>
          <p:spPr>
            <a:xfrm>
              <a:off x="-4727475" y="3294775"/>
              <a:ext cx="16200" cy="8275"/>
            </a:xfrm>
            <a:custGeom>
              <a:avLst/>
              <a:gdLst/>
              <a:ahLst/>
              <a:cxnLst/>
              <a:rect l="l" t="t" r="r" b="b"/>
              <a:pathLst>
                <a:path w="648" h="331" extrusionOk="0">
                  <a:moveTo>
                    <a:pt x="1" y="0"/>
                  </a:moveTo>
                  <a:lnTo>
                    <a:pt x="1" y="5"/>
                  </a:lnTo>
                  <a:cubicBezTo>
                    <a:pt x="1" y="78"/>
                    <a:pt x="29" y="164"/>
                    <a:pt x="96" y="231"/>
                  </a:cubicBezTo>
                  <a:cubicBezTo>
                    <a:pt x="158" y="297"/>
                    <a:pt x="236" y="331"/>
                    <a:pt x="322" y="331"/>
                  </a:cubicBezTo>
                  <a:cubicBezTo>
                    <a:pt x="394" y="331"/>
                    <a:pt x="481" y="302"/>
                    <a:pt x="548" y="240"/>
                  </a:cubicBezTo>
                  <a:cubicBezTo>
                    <a:pt x="614" y="173"/>
                    <a:pt x="648" y="87"/>
                    <a:pt x="648" y="14"/>
                  </a:cubicBezTo>
                  <a:lnTo>
                    <a:pt x="648" y="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sp>
        <p:nvSpPr>
          <p:cNvPr id="2" name="Espace réservé du numéro de diapositive 1">
            <a:extLst>
              <a:ext uri="{FF2B5EF4-FFF2-40B4-BE49-F238E27FC236}">
                <a16:creationId xmlns:a16="http://schemas.microsoft.com/office/drawing/2014/main" id="{CC8AECF3-0CF7-9CF2-EB10-B7FBA2483F98}"/>
              </a:ext>
            </a:extLst>
          </p:cNvPr>
          <p:cNvSpPr>
            <a:spLocks noGrp="1"/>
          </p:cNvSpPr>
          <p:nvPr>
            <p:ph type="sldNum" sz="quarter" idx="10"/>
          </p:nvPr>
        </p:nvSpPr>
        <p:spPr>
          <a:xfrm>
            <a:off x="19402453" y="10701949"/>
            <a:ext cx="692765" cy="601662"/>
          </a:xfrm>
        </p:spPr>
        <p:txBody>
          <a:bodyPr/>
          <a:lstStyle/>
          <a:p>
            <a:fld id="{6C390F12-C91A-4A8F-A883-4257F0710CE1}" type="slidenum">
              <a:rPr lang="fr-FR" smtClean="0"/>
              <a:t>‹N°›</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51"/>
        <p:cNvGrpSpPr/>
        <p:nvPr/>
      </p:nvGrpSpPr>
      <p:grpSpPr>
        <a:xfrm>
          <a:off x="0" y="0"/>
          <a:ext cx="0" cy="0"/>
          <a:chOff x="0" y="0"/>
          <a:chExt cx="0" cy="0"/>
        </a:xfrm>
      </p:grpSpPr>
      <p:sp>
        <p:nvSpPr>
          <p:cNvPr id="1552" name="Google Shape;1552;p7"/>
          <p:cNvSpPr txBox="1">
            <a:spLocks noGrp="1"/>
          </p:cNvSpPr>
          <p:nvPr>
            <p:ph type="title"/>
          </p:nvPr>
        </p:nvSpPr>
        <p:spPr>
          <a:xfrm>
            <a:off x="1583000" y="978507"/>
            <a:ext cx="16938100" cy="1259232"/>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Clr>
                <a:schemeClr val="accent6"/>
              </a:buClr>
              <a:buSzPts val="3500"/>
              <a:buFont typeface="Poppins Black"/>
              <a:buNone/>
              <a:defRPr b="0">
                <a:solidFill>
                  <a:schemeClr val="accent6"/>
                </a:solidFill>
                <a:latin typeface="Poppins Black"/>
                <a:ea typeface="Poppins Black"/>
                <a:cs typeface="Poppins Black"/>
                <a:sym typeface="Poppins Black"/>
              </a:defRPr>
            </a:lvl2pPr>
            <a:lvl3pPr lvl="2" rtl="0">
              <a:spcBef>
                <a:spcPts val="0"/>
              </a:spcBef>
              <a:spcAft>
                <a:spcPts val="0"/>
              </a:spcAft>
              <a:buClr>
                <a:schemeClr val="accent6"/>
              </a:buClr>
              <a:buSzPts val="3500"/>
              <a:buFont typeface="Poppins Black"/>
              <a:buNone/>
              <a:defRPr b="0">
                <a:solidFill>
                  <a:schemeClr val="accent6"/>
                </a:solidFill>
                <a:latin typeface="Poppins Black"/>
                <a:ea typeface="Poppins Black"/>
                <a:cs typeface="Poppins Black"/>
                <a:sym typeface="Poppins Black"/>
              </a:defRPr>
            </a:lvl3pPr>
            <a:lvl4pPr lvl="3" rtl="0">
              <a:spcBef>
                <a:spcPts val="0"/>
              </a:spcBef>
              <a:spcAft>
                <a:spcPts val="0"/>
              </a:spcAft>
              <a:buClr>
                <a:schemeClr val="accent6"/>
              </a:buClr>
              <a:buSzPts val="3500"/>
              <a:buFont typeface="Poppins Black"/>
              <a:buNone/>
              <a:defRPr b="0">
                <a:solidFill>
                  <a:schemeClr val="accent6"/>
                </a:solidFill>
                <a:latin typeface="Poppins Black"/>
                <a:ea typeface="Poppins Black"/>
                <a:cs typeface="Poppins Black"/>
                <a:sym typeface="Poppins Black"/>
              </a:defRPr>
            </a:lvl4pPr>
            <a:lvl5pPr lvl="4" rtl="0">
              <a:spcBef>
                <a:spcPts val="0"/>
              </a:spcBef>
              <a:spcAft>
                <a:spcPts val="0"/>
              </a:spcAft>
              <a:buClr>
                <a:schemeClr val="accent6"/>
              </a:buClr>
              <a:buSzPts val="3500"/>
              <a:buFont typeface="Poppins Black"/>
              <a:buNone/>
              <a:defRPr b="0">
                <a:solidFill>
                  <a:schemeClr val="accent6"/>
                </a:solidFill>
                <a:latin typeface="Poppins Black"/>
                <a:ea typeface="Poppins Black"/>
                <a:cs typeface="Poppins Black"/>
                <a:sym typeface="Poppins Black"/>
              </a:defRPr>
            </a:lvl5pPr>
            <a:lvl6pPr lvl="5" rtl="0">
              <a:spcBef>
                <a:spcPts val="0"/>
              </a:spcBef>
              <a:spcAft>
                <a:spcPts val="0"/>
              </a:spcAft>
              <a:buClr>
                <a:schemeClr val="accent6"/>
              </a:buClr>
              <a:buSzPts val="3500"/>
              <a:buFont typeface="Poppins Black"/>
              <a:buNone/>
              <a:defRPr b="0">
                <a:solidFill>
                  <a:schemeClr val="accent6"/>
                </a:solidFill>
                <a:latin typeface="Poppins Black"/>
                <a:ea typeface="Poppins Black"/>
                <a:cs typeface="Poppins Black"/>
                <a:sym typeface="Poppins Black"/>
              </a:defRPr>
            </a:lvl6pPr>
            <a:lvl7pPr lvl="6" rtl="0">
              <a:spcBef>
                <a:spcPts val="0"/>
              </a:spcBef>
              <a:spcAft>
                <a:spcPts val="0"/>
              </a:spcAft>
              <a:buClr>
                <a:schemeClr val="accent6"/>
              </a:buClr>
              <a:buSzPts val="3500"/>
              <a:buFont typeface="Poppins Black"/>
              <a:buNone/>
              <a:defRPr b="0">
                <a:solidFill>
                  <a:schemeClr val="accent6"/>
                </a:solidFill>
                <a:latin typeface="Poppins Black"/>
                <a:ea typeface="Poppins Black"/>
                <a:cs typeface="Poppins Black"/>
                <a:sym typeface="Poppins Black"/>
              </a:defRPr>
            </a:lvl7pPr>
            <a:lvl8pPr lvl="7" rtl="0">
              <a:spcBef>
                <a:spcPts val="0"/>
              </a:spcBef>
              <a:spcAft>
                <a:spcPts val="0"/>
              </a:spcAft>
              <a:buClr>
                <a:schemeClr val="accent6"/>
              </a:buClr>
              <a:buSzPts val="3500"/>
              <a:buFont typeface="Poppins Black"/>
              <a:buNone/>
              <a:defRPr b="0">
                <a:solidFill>
                  <a:schemeClr val="accent6"/>
                </a:solidFill>
                <a:latin typeface="Poppins Black"/>
                <a:ea typeface="Poppins Black"/>
                <a:cs typeface="Poppins Black"/>
                <a:sym typeface="Poppins Black"/>
              </a:defRPr>
            </a:lvl8pPr>
            <a:lvl9pPr lvl="8" rtl="0">
              <a:spcBef>
                <a:spcPts val="0"/>
              </a:spcBef>
              <a:spcAft>
                <a:spcPts val="0"/>
              </a:spcAft>
              <a:buClr>
                <a:schemeClr val="accent6"/>
              </a:buClr>
              <a:buSzPts val="3500"/>
              <a:buFont typeface="Poppins Black"/>
              <a:buNone/>
              <a:defRPr b="0">
                <a:solidFill>
                  <a:schemeClr val="accent6"/>
                </a:solidFill>
                <a:latin typeface="Poppins Black"/>
                <a:ea typeface="Poppins Black"/>
                <a:cs typeface="Poppins Black"/>
                <a:sym typeface="Poppins Black"/>
              </a:defRPr>
            </a:lvl9pPr>
          </a:lstStyle>
          <a:p>
            <a:endParaRPr/>
          </a:p>
        </p:txBody>
      </p:sp>
      <p:sp>
        <p:nvSpPr>
          <p:cNvPr id="1553" name="Google Shape;1553;p7"/>
          <p:cNvSpPr/>
          <p:nvPr/>
        </p:nvSpPr>
        <p:spPr>
          <a:xfrm rot="-1277865">
            <a:off x="3389748" y="-1138516"/>
            <a:ext cx="2981806" cy="3019140"/>
          </a:xfrm>
          <a:prstGeom prst="rect">
            <a:avLst/>
          </a:prstGeom>
          <a:solidFill>
            <a:schemeClr val="accent5"/>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1554" name="Google Shape;1554;p7"/>
          <p:cNvSpPr/>
          <p:nvPr/>
        </p:nvSpPr>
        <p:spPr>
          <a:xfrm rot="2855352">
            <a:off x="1067731" y="7979949"/>
            <a:ext cx="908598" cy="2635977"/>
          </a:xfrm>
          <a:prstGeom prst="rect">
            <a:avLst/>
          </a:prstGeom>
          <a:solidFill>
            <a:schemeClr val="accent6"/>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1555" name="Google Shape;1555;p7"/>
          <p:cNvSpPr/>
          <p:nvPr/>
        </p:nvSpPr>
        <p:spPr>
          <a:xfrm rot="-2471290">
            <a:off x="356081" y="10128791"/>
            <a:ext cx="4020178" cy="2592234"/>
          </a:xfrm>
          <a:custGeom>
            <a:avLst/>
            <a:gdLst/>
            <a:ahLst/>
            <a:cxnLst/>
            <a:rect l="l" t="t" r="r" b="b"/>
            <a:pathLst>
              <a:path w="27694" h="17856" extrusionOk="0">
                <a:moveTo>
                  <a:pt x="27119" y="0"/>
                </a:moveTo>
                <a:cubicBezTo>
                  <a:pt x="20564" y="0"/>
                  <a:pt x="11085" y="366"/>
                  <a:pt x="10988" y="371"/>
                </a:cubicBezTo>
                <a:lnTo>
                  <a:pt x="8503" y="468"/>
                </a:lnTo>
                <a:lnTo>
                  <a:pt x="8503" y="12673"/>
                </a:lnTo>
                <a:lnTo>
                  <a:pt x="1" y="12673"/>
                </a:lnTo>
                <a:lnTo>
                  <a:pt x="1" y="17855"/>
                </a:lnTo>
                <a:lnTo>
                  <a:pt x="13679" y="17855"/>
                </a:lnTo>
                <a:lnTo>
                  <a:pt x="13679" y="5457"/>
                </a:lnTo>
                <a:cubicBezTo>
                  <a:pt x="16944" y="5350"/>
                  <a:pt x="22767" y="5178"/>
                  <a:pt x="27188" y="5178"/>
                </a:cubicBezTo>
                <a:cubicBezTo>
                  <a:pt x="27354" y="5178"/>
                  <a:pt x="27518" y="5178"/>
                  <a:pt x="27680" y="5178"/>
                </a:cubicBezTo>
                <a:lnTo>
                  <a:pt x="27694" y="1"/>
                </a:lnTo>
                <a:cubicBezTo>
                  <a:pt x="27505" y="1"/>
                  <a:pt x="27313" y="0"/>
                  <a:pt x="27119" y="0"/>
                </a:cubicBezTo>
                <a:close/>
              </a:path>
            </a:pathLst>
          </a:custGeom>
          <a:solidFill>
            <a:schemeClr val="accent4"/>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grpSp>
        <p:nvGrpSpPr>
          <p:cNvPr id="1556" name="Google Shape;1556;p7"/>
          <p:cNvGrpSpPr/>
          <p:nvPr/>
        </p:nvGrpSpPr>
        <p:grpSpPr>
          <a:xfrm>
            <a:off x="-1120833" y="8563363"/>
            <a:ext cx="4672382" cy="4671091"/>
            <a:chOff x="-5255375" y="6481025"/>
            <a:chExt cx="1442150" cy="1441650"/>
          </a:xfrm>
        </p:grpSpPr>
        <p:sp>
          <p:nvSpPr>
            <p:cNvPr id="1557" name="Google Shape;1557;p7"/>
            <p:cNvSpPr/>
            <p:nvPr/>
          </p:nvSpPr>
          <p:spPr>
            <a:xfrm>
              <a:off x="-5201125" y="7294675"/>
              <a:ext cx="16075" cy="16050"/>
            </a:xfrm>
            <a:custGeom>
              <a:avLst/>
              <a:gdLst/>
              <a:ahLst/>
              <a:cxnLst/>
              <a:rect l="l" t="t" r="r" b="b"/>
              <a:pathLst>
                <a:path w="643" h="642" extrusionOk="0">
                  <a:moveTo>
                    <a:pt x="330" y="1"/>
                  </a:moveTo>
                  <a:cubicBezTo>
                    <a:pt x="246" y="1"/>
                    <a:pt x="161" y="32"/>
                    <a:pt x="100" y="95"/>
                  </a:cubicBezTo>
                  <a:cubicBezTo>
                    <a:pt x="38" y="147"/>
                    <a:pt x="5" y="234"/>
                    <a:pt x="0" y="316"/>
                  </a:cubicBezTo>
                  <a:cubicBezTo>
                    <a:pt x="0" y="402"/>
                    <a:pt x="43" y="488"/>
                    <a:pt x="96" y="541"/>
                  </a:cubicBezTo>
                  <a:cubicBezTo>
                    <a:pt x="158" y="608"/>
                    <a:pt x="230" y="641"/>
                    <a:pt x="317" y="641"/>
                  </a:cubicBezTo>
                  <a:cubicBezTo>
                    <a:pt x="322" y="642"/>
                    <a:pt x="327" y="642"/>
                    <a:pt x="333" y="642"/>
                  </a:cubicBezTo>
                  <a:cubicBezTo>
                    <a:pt x="414" y="642"/>
                    <a:pt x="494" y="609"/>
                    <a:pt x="556" y="551"/>
                  </a:cubicBezTo>
                  <a:cubicBezTo>
                    <a:pt x="609" y="488"/>
                    <a:pt x="643" y="411"/>
                    <a:pt x="643" y="325"/>
                  </a:cubicBezTo>
                  <a:cubicBezTo>
                    <a:pt x="643" y="243"/>
                    <a:pt x="614" y="167"/>
                    <a:pt x="552" y="90"/>
                  </a:cubicBezTo>
                  <a:cubicBezTo>
                    <a:pt x="495" y="31"/>
                    <a:pt x="413"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58" name="Google Shape;1558;p7"/>
            <p:cNvSpPr/>
            <p:nvPr/>
          </p:nvSpPr>
          <p:spPr>
            <a:xfrm>
              <a:off x="-5169475" y="7327325"/>
              <a:ext cx="16325" cy="16025"/>
            </a:xfrm>
            <a:custGeom>
              <a:avLst/>
              <a:gdLst/>
              <a:ahLst/>
              <a:cxnLst/>
              <a:rect l="l" t="t" r="r" b="b"/>
              <a:pathLst>
                <a:path w="653" h="641" extrusionOk="0">
                  <a:moveTo>
                    <a:pt x="332" y="0"/>
                  </a:moveTo>
                  <a:cubicBezTo>
                    <a:pt x="247" y="0"/>
                    <a:pt x="161" y="31"/>
                    <a:pt x="101" y="89"/>
                  </a:cubicBezTo>
                  <a:cubicBezTo>
                    <a:pt x="48" y="142"/>
                    <a:pt x="1" y="228"/>
                    <a:pt x="1" y="314"/>
                  </a:cubicBezTo>
                  <a:cubicBezTo>
                    <a:pt x="1" y="401"/>
                    <a:pt x="30" y="473"/>
                    <a:pt x="106" y="549"/>
                  </a:cubicBezTo>
                  <a:cubicBezTo>
                    <a:pt x="159" y="607"/>
                    <a:pt x="240" y="640"/>
                    <a:pt x="327" y="640"/>
                  </a:cubicBezTo>
                  <a:cubicBezTo>
                    <a:pt x="404" y="640"/>
                    <a:pt x="490" y="611"/>
                    <a:pt x="552" y="545"/>
                  </a:cubicBezTo>
                  <a:cubicBezTo>
                    <a:pt x="610" y="482"/>
                    <a:pt x="652" y="410"/>
                    <a:pt x="652" y="323"/>
                  </a:cubicBezTo>
                  <a:cubicBezTo>
                    <a:pt x="652" y="237"/>
                    <a:pt x="614" y="151"/>
                    <a:pt x="562" y="99"/>
                  </a:cubicBezTo>
                  <a:cubicBezTo>
                    <a:pt x="504" y="31"/>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59" name="Google Shape;1559;p7"/>
            <p:cNvSpPr/>
            <p:nvPr/>
          </p:nvSpPr>
          <p:spPr>
            <a:xfrm>
              <a:off x="-5137575" y="7360100"/>
              <a:ext cx="16100" cy="15775"/>
            </a:xfrm>
            <a:custGeom>
              <a:avLst/>
              <a:gdLst/>
              <a:ahLst/>
              <a:cxnLst/>
              <a:rect l="l" t="t" r="r" b="b"/>
              <a:pathLst>
                <a:path w="644" h="631" extrusionOk="0">
                  <a:moveTo>
                    <a:pt x="323" y="1"/>
                  </a:moveTo>
                  <a:cubicBezTo>
                    <a:pt x="239" y="1"/>
                    <a:pt x="155" y="30"/>
                    <a:pt x="102" y="83"/>
                  </a:cubicBezTo>
                  <a:cubicBezTo>
                    <a:pt x="34" y="135"/>
                    <a:pt x="1" y="222"/>
                    <a:pt x="1" y="303"/>
                  </a:cubicBezTo>
                  <a:cubicBezTo>
                    <a:pt x="1" y="390"/>
                    <a:pt x="29" y="476"/>
                    <a:pt x="82" y="529"/>
                  </a:cubicBezTo>
                  <a:cubicBezTo>
                    <a:pt x="145" y="596"/>
                    <a:pt x="222" y="630"/>
                    <a:pt x="317" y="630"/>
                  </a:cubicBezTo>
                  <a:cubicBezTo>
                    <a:pt x="404" y="630"/>
                    <a:pt x="490" y="602"/>
                    <a:pt x="543" y="538"/>
                  </a:cubicBezTo>
                  <a:cubicBezTo>
                    <a:pt x="610" y="476"/>
                    <a:pt x="639" y="400"/>
                    <a:pt x="643" y="314"/>
                  </a:cubicBezTo>
                  <a:cubicBezTo>
                    <a:pt x="643" y="232"/>
                    <a:pt x="614" y="155"/>
                    <a:pt x="548" y="88"/>
                  </a:cubicBezTo>
                  <a:cubicBezTo>
                    <a:pt x="491" y="29"/>
                    <a:pt x="407"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60" name="Google Shape;1560;p7"/>
            <p:cNvSpPr/>
            <p:nvPr/>
          </p:nvSpPr>
          <p:spPr>
            <a:xfrm>
              <a:off x="-5106025" y="7392525"/>
              <a:ext cx="16100" cy="16200"/>
            </a:xfrm>
            <a:custGeom>
              <a:avLst/>
              <a:gdLst/>
              <a:ahLst/>
              <a:cxnLst/>
              <a:rect l="l" t="t" r="r" b="b"/>
              <a:pathLst>
                <a:path w="644" h="648" extrusionOk="0">
                  <a:moveTo>
                    <a:pt x="329" y="0"/>
                  </a:moveTo>
                  <a:cubicBezTo>
                    <a:pt x="249" y="0"/>
                    <a:pt x="166" y="30"/>
                    <a:pt x="92" y="96"/>
                  </a:cubicBezTo>
                  <a:cubicBezTo>
                    <a:pt x="39" y="149"/>
                    <a:pt x="5" y="235"/>
                    <a:pt x="5" y="312"/>
                  </a:cubicBezTo>
                  <a:cubicBezTo>
                    <a:pt x="1" y="398"/>
                    <a:pt x="34" y="479"/>
                    <a:pt x="96" y="547"/>
                  </a:cubicBezTo>
                  <a:cubicBezTo>
                    <a:pt x="158" y="600"/>
                    <a:pt x="236" y="647"/>
                    <a:pt x="317" y="647"/>
                  </a:cubicBezTo>
                  <a:cubicBezTo>
                    <a:pt x="404" y="647"/>
                    <a:pt x="490" y="605"/>
                    <a:pt x="543" y="556"/>
                  </a:cubicBezTo>
                  <a:cubicBezTo>
                    <a:pt x="610" y="499"/>
                    <a:pt x="643" y="417"/>
                    <a:pt x="643" y="321"/>
                  </a:cubicBezTo>
                  <a:cubicBezTo>
                    <a:pt x="643" y="235"/>
                    <a:pt x="614" y="158"/>
                    <a:pt x="552" y="96"/>
                  </a:cubicBezTo>
                  <a:cubicBezTo>
                    <a:pt x="493" y="34"/>
                    <a:pt x="413"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61" name="Google Shape;1561;p7"/>
            <p:cNvSpPr/>
            <p:nvPr/>
          </p:nvSpPr>
          <p:spPr>
            <a:xfrm>
              <a:off x="-5198975" y="7134025"/>
              <a:ext cx="16100" cy="16000"/>
            </a:xfrm>
            <a:custGeom>
              <a:avLst/>
              <a:gdLst/>
              <a:ahLst/>
              <a:cxnLst/>
              <a:rect l="l" t="t" r="r" b="b"/>
              <a:pathLst>
                <a:path w="644" h="640" extrusionOk="0">
                  <a:moveTo>
                    <a:pt x="323" y="0"/>
                  </a:moveTo>
                  <a:cubicBezTo>
                    <a:pt x="239" y="0"/>
                    <a:pt x="155" y="30"/>
                    <a:pt x="96" y="92"/>
                  </a:cubicBezTo>
                  <a:cubicBezTo>
                    <a:pt x="43" y="145"/>
                    <a:pt x="0" y="231"/>
                    <a:pt x="0" y="317"/>
                  </a:cubicBezTo>
                  <a:cubicBezTo>
                    <a:pt x="0" y="404"/>
                    <a:pt x="29" y="475"/>
                    <a:pt x="91" y="542"/>
                  </a:cubicBezTo>
                  <a:cubicBezTo>
                    <a:pt x="154" y="605"/>
                    <a:pt x="231" y="639"/>
                    <a:pt x="317" y="639"/>
                  </a:cubicBezTo>
                  <a:cubicBezTo>
                    <a:pt x="323" y="639"/>
                    <a:pt x="329" y="639"/>
                    <a:pt x="335" y="639"/>
                  </a:cubicBezTo>
                  <a:cubicBezTo>
                    <a:pt x="423" y="639"/>
                    <a:pt x="502" y="606"/>
                    <a:pt x="543" y="548"/>
                  </a:cubicBezTo>
                  <a:cubicBezTo>
                    <a:pt x="605" y="484"/>
                    <a:pt x="638" y="413"/>
                    <a:pt x="638" y="327"/>
                  </a:cubicBezTo>
                  <a:cubicBezTo>
                    <a:pt x="643" y="240"/>
                    <a:pt x="610" y="154"/>
                    <a:pt x="557" y="96"/>
                  </a:cubicBezTo>
                  <a:cubicBezTo>
                    <a:pt x="498" y="33"/>
                    <a:pt x="410"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62" name="Google Shape;1562;p7"/>
            <p:cNvSpPr/>
            <p:nvPr/>
          </p:nvSpPr>
          <p:spPr>
            <a:xfrm>
              <a:off x="-5167425" y="7166625"/>
              <a:ext cx="16425" cy="16000"/>
            </a:xfrm>
            <a:custGeom>
              <a:avLst/>
              <a:gdLst/>
              <a:ahLst/>
              <a:cxnLst/>
              <a:rect l="l" t="t" r="r" b="b"/>
              <a:pathLst>
                <a:path w="657" h="640" extrusionOk="0">
                  <a:moveTo>
                    <a:pt x="330" y="1"/>
                  </a:moveTo>
                  <a:cubicBezTo>
                    <a:pt x="245" y="1"/>
                    <a:pt x="160" y="31"/>
                    <a:pt x="101" y="88"/>
                  </a:cubicBezTo>
                  <a:cubicBezTo>
                    <a:pt x="48" y="141"/>
                    <a:pt x="5" y="227"/>
                    <a:pt x="1" y="313"/>
                  </a:cubicBezTo>
                  <a:cubicBezTo>
                    <a:pt x="1" y="400"/>
                    <a:pt x="29" y="476"/>
                    <a:pt x="105" y="553"/>
                  </a:cubicBezTo>
                  <a:cubicBezTo>
                    <a:pt x="167" y="606"/>
                    <a:pt x="245" y="639"/>
                    <a:pt x="326" y="639"/>
                  </a:cubicBezTo>
                  <a:cubicBezTo>
                    <a:pt x="404" y="639"/>
                    <a:pt x="490" y="611"/>
                    <a:pt x="557" y="544"/>
                  </a:cubicBezTo>
                  <a:cubicBezTo>
                    <a:pt x="610" y="495"/>
                    <a:pt x="652" y="409"/>
                    <a:pt x="652" y="323"/>
                  </a:cubicBezTo>
                  <a:cubicBezTo>
                    <a:pt x="657" y="236"/>
                    <a:pt x="614" y="150"/>
                    <a:pt x="561" y="97"/>
                  </a:cubicBezTo>
                  <a:cubicBezTo>
                    <a:pt x="503"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63" name="Google Shape;1563;p7"/>
            <p:cNvSpPr/>
            <p:nvPr/>
          </p:nvSpPr>
          <p:spPr>
            <a:xfrm>
              <a:off x="-5135525" y="7199225"/>
              <a:ext cx="16075" cy="15900"/>
            </a:xfrm>
            <a:custGeom>
              <a:avLst/>
              <a:gdLst/>
              <a:ahLst/>
              <a:cxnLst/>
              <a:rect l="l" t="t" r="r" b="b"/>
              <a:pathLst>
                <a:path w="643" h="636" extrusionOk="0">
                  <a:moveTo>
                    <a:pt x="319" y="1"/>
                  </a:moveTo>
                  <a:cubicBezTo>
                    <a:pt x="240" y="1"/>
                    <a:pt x="158" y="29"/>
                    <a:pt x="91" y="88"/>
                  </a:cubicBezTo>
                  <a:cubicBezTo>
                    <a:pt x="34" y="151"/>
                    <a:pt x="0" y="237"/>
                    <a:pt x="0" y="310"/>
                  </a:cubicBezTo>
                  <a:cubicBezTo>
                    <a:pt x="0" y="396"/>
                    <a:pt x="29" y="473"/>
                    <a:pt x="82" y="540"/>
                  </a:cubicBezTo>
                  <a:cubicBezTo>
                    <a:pt x="149" y="602"/>
                    <a:pt x="231" y="635"/>
                    <a:pt x="317" y="635"/>
                  </a:cubicBezTo>
                  <a:cubicBezTo>
                    <a:pt x="322" y="636"/>
                    <a:pt x="328" y="636"/>
                    <a:pt x="333" y="636"/>
                  </a:cubicBezTo>
                  <a:cubicBezTo>
                    <a:pt x="414" y="636"/>
                    <a:pt x="492" y="603"/>
                    <a:pt x="532" y="554"/>
                  </a:cubicBezTo>
                  <a:cubicBezTo>
                    <a:pt x="609" y="491"/>
                    <a:pt x="643" y="405"/>
                    <a:pt x="643" y="319"/>
                  </a:cubicBezTo>
                  <a:cubicBezTo>
                    <a:pt x="643" y="237"/>
                    <a:pt x="614" y="161"/>
                    <a:pt x="552" y="93"/>
                  </a:cubicBezTo>
                  <a:cubicBezTo>
                    <a:pt x="490" y="33"/>
                    <a:pt x="406"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64" name="Google Shape;1564;p7"/>
            <p:cNvSpPr/>
            <p:nvPr/>
          </p:nvSpPr>
          <p:spPr>
            <a:xfrm>
              <a:off x="-5103975" y="7231875"/>
              <a:ext cx="16200" cy="15900"/>
            </a:xfrm>
            <a:custGeom>
              <a:avLst/>
              <a:gdLst/>
              <a:ahLst/>
              <a:cxnLst/>
              <a:rect l="l" t="t" r="r" b="b"/>
              <a:pathLst>
                <a:path w="648" h="636" extrusionOk="0">
                  <a:moveTo>
                    <a:pt x="318" y="0"/>
                  </a:moveTo>
                  <a:cubicBezTo>
                    <a:pt x="235" y="0"/>
                    <a:pt x="152" y="28"/>
                    <a:pt x="91" y="82"/>
                  </a:cubicBezTo>
                  <a:cubicBezTo>
                    <a:pt x="38" y="146"/>
                    <a:pt x="5" y="232"/>
                    <a:pt x="5" y="308"/>
                  </a:cubicBezTo>
                  <a:cubicBezTo>
                    <a:pt x="0" y="395"/>
                    <a:pt x="34" y="472"/>
                    <a:pt x="96" y="543"/>
                  </a:cubicBezTo>
                  <a:cubicBezTo>
                    <a:pt x="149" y="596"/>
                    <a:pt x="235" y="629"/>
                    <a:pt x="322" y="635"/>
                  </a:cubicBezTo>
                  <a:cubicBezTo>
                    <a:pt x="408" y="635"/>
                    <a:pt x="490" y="601"/>
                    <a:pt x="547" y="553"/>
                  </a:cubicBezTo>
                  <a:cubicBezTo>
                    <a:pt x="610" y="485"/>
                    <a:pt x="643" y="405"/>
                    <a:pt x="648" y="319"/>
                  </a:cubicBezTo>
                  <a:cubicBezTo>
                    <a:pt x="648" y="232"/>
                    <a:pt x="614" y="146"/>
                    <a:pt x="561" y="102"/>
                  </a:cubicBezTo>
                  <a:cubicBezTo>
                    <a:pt x="501" y="34"/>
                    <a:pt x="409"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65" name="Google Shape;1565;p7"/>
            <p:cNvSpPr/>
            <p:nvPr/>
          </p:nvSpPr>
          <p:spPr>
            <a:xfrm>
              <a:off x="-5072300" y="7264550"/>
              <a:ext cx="16075" cy="15950"/>
            </a:xfrm>
            <a:custGeom>
              <a:avLst/>
              <a:gdLst/>
              <a:ahLst/>
              <a:cxnLst/>
              <a:rect l="l" t="t" r="r" b="b"/>
              <a:pathLst>
                <a:path w="643" h="638" extrusionOk="0">
                  <a:moveTo>
                    <a:pt x="323" y="0"/>
                  </a:moveTo>
                  <a:cubicBezTo>
                    <a:pt x="238" y="0"/>
                    <a:pt x="155" y="29"/>
                    <a:pt x="100" y="81"/>
                  </a:cubicBezTo>
                  <a:cubicBezTo>
                    <a:pt x="38" y="143"/>
                    <a:pt x="5" y="230"/>
                    <a:pt x="0" y="316"/>
                  </a:cubicBezTo>
                  <a:cubicBezTo>
                    <a:pt x="0" y="398"/>
                    <a:pt x="33" y="474"/>
                    <a:pt x="96" y="542"/>
                  </a:cubicBezTo>
                  <a:cubicBezTo>
                    <a:pt x="158" y="604"/>
                    <a:pt x="230" y="637"/>
                    <a:pt x="317" y="637"/>
                  </a:cubicBezTo>
                  <a:cubicBezTo>
                    <a:pt x="322" y="638"/>
                    <a:pt x="327" y="638"/>
                    <a:pt x="332" y="638"/>
                  </a:cubicBezTo>
                  <a:cubicBezTo>
                    <a:pt x="414" y="638"/>
                    <a:pt x="493" y="605"/>
                    <a:pt x="556" y="546"/>
                  </a:cubicBezTo>
                  <a:cubicBezTo>
                    <a:pt x="609" y="484"/>
                    <a:pt x="643" y="398"/>
                    <a:pt x="643" y="321"/>
                  </a:cubicBezTo>
                  <a:cubicBezTo>
                    <a:pt x="643" y="239"/>
                    <a:pt x="614" y="153"/>
                    <a:pt x="561" y="95"/>
                  </a:cubicBezTo>
                  <a:cubicBezTo>
                    <a:pt x="498" y="30"/>
                    <a:pt x="409"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66" name="Google Shape;1566;p7"/>
            <p:cNvSpPr/>
            <p:nvPr/>
          </p:nvSpPr>
          <p:spPr>
            <a:xfrm>
              <a:off x="-5040650" y="7297100"/>
              <a:ext cx="16100" cy="16025"/>
            </a:xfrm>
            <a:custGeom>
              <a:avLst/>
              <a:gdLst/>
              <a:ahLst/>
              <a:cxnLst/>
              <a:rect l="l" t="t" r="r" b="b"/>
              <a:pathLst>
                <a:path w="644" h="641" extrusionOk="0">
                  <a:moveTo>
                    <a:pt x="319" y="0"/>
                  </a:moveTo>
                  <a:cubicBezTo>
                    <a:pt x="236" y="0"/>
                    <a:pt x="157" y="28"/>
                    <a:pt x="111" y="79"/>
                  </a:cubicBezTo>
                  <a:cubicBezTo>
                    <a:pt x="43" y="141"/>
                    <a:pt x="1" y="228"/>
                    <a:pt x="1" y="314"/>
                  </a:cubicBezTo>
                  <a:cubicBezTo>
                    <a:pt x="1" y="401"/>
                    <a:pt x="29" y="473"/>
                    <a:pt x="92" y="540"/>
                  </a:cubicBezTo>
                  <a:cubicBezTo>
                    <a:pt x="145" y="607"/>
                    <a:pt x="231" y="640"/>
                    <a:pt x="317" y="640"/>
                  </a:cubicBezTo>
                  <a:cubicBezTo>
                    <a:pt x="413" y="640"/>
                    <a:pt x="499" y="597"/>
                    <a:pt x="543" y="544"/>
                  </a:cubicBezTo>
                  <a:cubicBezTo>
                    <a:pt x="610" y="482"/>
                    <a:pt x="639" y="410"/>
                    <a:pt x="643" y="323"/>
                  </a:cubicBezTo>
                  <a:cubicBezTo>
                    <a:pt x="643" y="237"/>
                    <a:pt x="614" y="151"/>
                    <a:pt x="557" y="99"/>
                  </a:cubicBezTo>
                  <a:cubicBezTo>
                    <a:pt x="497" y="32"/>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67" name="Google Shape;1567;p7"/>
            <p:cNvSpPr/>
            <p:nvPr/>
          </p:nvSpPr>
          <p:spPr>
            <a:xfrm>
              <a:off x="-5009100" y="7329650"/>
              <a:ext cx="16200" cy="16000"/>
            </a:xfrm>
            <a:custGeom>
              <a:avLst/>
              <a:gdLst/>
              <a:ahLst/>
              <a:cxnLst/>
              <a:rect l="l" t="t" r="r" b="b"/>
              <a:pathLst>
                <a:path w="648" h="640" extrusionOk="0">
                  <a:moveTo>
                    <a:pt x="329" y="0"/>
                  </a:moveTo>
                  <a:cubicBezTo>
                    <a:pt x="242" y="0"/>
                    <a:pt x="156" y="32"/>
                    <a:pt x="101" y="92"/>
                  </a:cubicBezTo>
                  <a:cubicBezTo>
                    <a:pt x="48" y="144"/>
                    <a:pt x="5" y="226"/>
                    <a:pt x="5" y="312"/>
                  </a:cubicBezTo>
                  <a:cubicBezTo>
                    <a:pt x="1" y="399"/>
                    <a:pt x="34" y="476"/>
                    <a:pt x="105" y="553"/>
                  </a:cubicBezTo>
                  <a:cubicBezTo>
                    <a:pt x="168" y="605"/>
                    <a:pt x="245" y="639"/>
                    <a:pt x="331" y="639"/>
                  </a:cubicBezTo>
                  <a:cubicBezTo>
                    <a:pt x="336" y="640"/>
                    <a:pt x="340" y="640"/>
                    <a:pt x="345" y="640"/>
                  </a:cubicBezTo>
                  <a:cubicBezTo>
                    <a:pt x="414" y="640"/>
                    <a:pt x="494" y="607"/>
                    <a:pt x="557" y="547"/>
                  </a:cubicBezTo>
                  <a:cubicBezTo>
                    <a:pt x="610" y="495"/>
                    <a:pt x="643" y="409"/>
                    <a:pt x="643" y="323"/>
                  </a:cubicBezTo>
                  <a:cubicBezTo>
                    <a:pt x="648" y="236"/>
                    <a:pt x="614" y="150"/>
                    <a:pt x="561" y="97"/>
                  </a:cubicBezTo>
                  <a:cubicBezTo>
                    <a:pt x="504" y="32"/>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68" name="Google Shape;1568;p7"/>
            <p:cNvSpPr/>
            <p:nvPr/>
          </p:nvSpPr>
          <p:spPr>
            <a:xfrm>
              <a:off x="-4977200" y="7362450"/>
              <a:ext cx="16100" cy="15800"/>
            </a:xfrm>
            <a:custGeom>
              <a:avLst/>
              <a:gdLst/>
              <a:ahLst/>
              <a:cxnLst/>
              <a:rect l="l" t="t" r="r" b="b"/>
              <a:pathLst>
                <a:path w="644" h="632" extrusionOk="0">
                  <a:moveTo>
                    <a:pt x="322" y="0"/>
                  </a:moveTo>
                  <a:cubicBezTo>
                    <a:pt x="238" y="0"/>
                    <a:pt x="155" y="28"/>
                    <a:pt x="101" y="80"/>
                  </a:cubicBezTo>
                  <a:cubicBezTo>
                    <a:pt x="39" y="133"/>
                    <a:pt x="5" y="220"/>
                    <a:pt x="1" y="306"/>
                  </a:cubicBezTo>
                  <a:cubicBezTo>
                    <a:pt x="1" y="402"/>
                    <a:pt x="34" y="479"/>
                    <a:pt x="87" y="531"/>
                  </a:cubicBezTo>
                  <a:cubicBezTo>
                    <a:pt x="149" y="594"/>
                    <a:pt x="231" y="627"/>
                    <a:pt x="317" y="632"/>
                  </a:cubicBezTo>
                  <a:cubicBezTo>
                    <a:pt x="404" y="632"/>
                    <a:pt x="490" y="598"/>
                    <a:pt x="543" y="536"/>
                  </a:cubicBezTo>
                  <a:cubicBezTo>
                    <a:pt x="610" y="483"/>
                    <a:pt x="643" y="402"/>
                    <a:pt x="643" y="315"/>
                  </a:cubicBezTo>
                  <a:cubicBezTo>
                    <a:pt x="643" y="229"/>
                    <a:pt x="614" y="152"/>
                    <a:pt x="552" y="90"/>
                  </a:cubicBezTo>
                  <a:cubicBezTo>
                    <a:pt x="494" y="29"/>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69" name="Google Shape;1569;p7"/>
            <p:cNvSpPr/>
            <p:nvPr/>
          </p:nvSpPr>
          <p:spPr>
            <a:xfrm>
              <a:off x="-4945525" y="7394875"/>
              <a:ext cx="16075" cy="16125"/>
            </a:xfrm>
            <a:custGeom>
              <a:avLst/>
              <a:gdLst/>
              <a:ahLst/>
              <a:cxnLst/>
              <a:rect l="l" t="t" r="r" b="b"/>
              <a:pathLst>
                <a:path w="643" h="645" extrusionOk="0">
                  <a:moveTo>
                    <a:pt x="318" y="0"/>
                  </a:moveTo>
                  <a:cubicBezTo>
                    <a:pt x="238" y="0"/>
                    <a:pt x="160" y="29"/>
                    <a:pt x="100" y="88"/>
                  </a:cubicBezTo>
                  <a:cubicBezTo>
                    <a:pt x="34" y="150"/>
                    <a:pt x="0" y="232"/>
                    <a:pt x="0" y="309"/>
                  </a:cubicBezTo>
                  <a:cubicBezTo>
                    <a:pt x="0" y="405"/>
                    <a:pt x="29" y="482"/>
                    <a:pt x="91" y="535"/>
                  </a:cubicBezTo>
                  <a:cubicBezTo>
                    <a:pt x="144" y="602"/>
                    <a:pt x="230" y="644"/>
                    <a:pt x="317" y="644"/>
                  </a:cubicBezTo>
                  <a:cubicBezTo>
                    <a:pt x="322" y="644"/>
                    <a:pt x="327" y="645"/>
                    <a:pt x="332" y="645"/>
                  </a:cubicBezTo>
                  <a:cubicBezTo>
                    <a:pt x="412" y="645"/>
                    <a:pt x="479" y="602"/>
                    <a:pt x="552" y="544"/>
                  </a:cubicBezTo>
                  <a:cubicBezTo>
                    <a:pt x="605" y="491"/>
                    <a:pt x="638" y="405"/>
                    <a:pt x="643" y="318"/>
                  </a:cubicBezTo>
                  <a:cubicBezTo>
                    <a:pt x="643" y="241"/>
                    <a:pt x="609" y="170"/>
                    <a:pt x="547" y="93"/>
                  </a:cubicBezTo>
                  <a:cubicBezTo>
                    <a:pt x="484" y="32"/>
                    <a:pt x="40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70" name="Google Shape;1570;p7"/>
            <p:cNvSpPr/>
            <p:nvPr/>
          </p:nvSpPr>
          <p:spPr>
            <a:xfrm>
              <a:off x="-5196925" y="6973400"/>
              <a:ext cx="16075" cy="16000"/>
            </a:xfrm>
            <a:custGeom>
              <a:avLst/>
              <a:gdLst/>
              <a:ahLst/>
              <a:cxnLst/>
              <a:rect l="l" t="t" r="r" b="b"/>
              <a:pathLst>
                <a:path w="643" h="640" extrusionOk="0">
                  <a:moveTo>
                    <a:pt x="319" y="0"/>
                  </a:moveTo>
                  <a:cubicBezTo>
                    <a:pt x="234" y="0"/>
                    <a:pt x="153" y="30"/>
                    <a:pt x="100" y="87"/>
                  </a:cubicBezTo>
                  <a:cubicBezTo>
                    <a:pt x="34" y="140"/>
                    <a:pt x="0" y="226"/>
                    <a:pt x="0" y="313"/>
                  </a:cubicBezTo>
                  <a:cubicBezTo>
                    <a:pt x="0" y="399"/>
                    <a:pt x="29" y="471"/>
                    <a:pt x="91" y="538"/>
                  </a:cubicBezTo>
                  <a:cubicBezTo>
                    <a:pt x="158" y="605"/>
                    <a:pt x="240" y="634"/>
                    <a:pt x="317" y="640"/>
                  </a:cubicBezTo>
                  <a:cubicBezTo>
                    <a:pt x="403" y="640"/>
                    <a:pt x="490" y="611"/>
                    <a:pt x="541" y="543"/>
                  </a:cubicBezTo>
                  <a:cubicBezTo>
                    <a:pt x="609" y="481"/>
                    <a:pt x="643" y="409"/>
                    <a:pt x="643" y="323"/>
                  </a:cubicBezTo>
                  <a:cubicBezTo>
                    <a:pt x="643" y="237"/>
                    <a:pt x="614" y="150"/>
                    <a:pt x="561" y="97"/>
                  </a:cubicBezTo>
                  <a:cubicBezTo>
                    <a:pt x="496" y="31"/>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71" name="Google Shape;1571;p7"/>
            <p:cNvSpPr/>
            <p:nvPr/>
          </p:nvSpPr>
          <p:spPr>
            <a:xfrm>
              <a:off x="-5165400" y="7005925"/>
              <a:ext cx="16450" cy="15975"/>
            </a:xfrm>
            <a:custGeom>
              <a:avLst/>
              <a:gdLst/>
              <a:ahLst/>
              <a:cxnLst/>
              <a:rect l="l" t="t" r="r" b="b"/>
              <a:pathLst>
                <a:path w="658" h="639" extrusionOk="0">
                  <a:moveTo>
                    <a:pt x="330" y="0"/>
                  </a:moveTo>
                  <a:cubicBezTo>
                    <a:pt x="251" y="0"/>
                    <a:pt x="171" y="29"/>
                    <a:pt x="101" y="92"/>
                  </a:cubicBezTo>
                  <a:cubicBezTo>
                    <a:pt x="48" y="154"/>
                    <a:pt x="6" y="225"/>
                    <a:pt x="6" y="312"/>
                  </a:cubicBezTo>
                  <a:cubicBezTo>
                    <a:pt x="0" y="398"/>
                    <a:pt x="44" y="484"/>
                    <a:pt x="97" y="537"/>
                  </a:cubicBezTo>
                  <a:cubicBezTo>
                    <a:pt x="159" y="605"/>
                    <a:pt x="236" y="639"/>
                    <a:pt x="332" y="639"/>
                  </a:cubicBezTo>
                  <a:cubicBezTo>
                    <a:pt x="418" y="639"/>
                    <a:pt x="489" y="610"/>
                    <a:pt x="547" y="548"/>
                  </a:cubicBezTo>
                  <a:cubicBezTo>
                    <a:pt x="610" y="495"/>
                    <a:pt x="653" y="408"/>
                    <a:pt x="658" y="322"/>
                  </a:cubicBezTo>
                  <a:cubicBezTo>
                    <a:pt x="658" y="236"/>
                    <a:pt x="624" y="163"/>
                    <a:pt x="562" y="96"/>
                  </a:cubicBezTo>
                  <a:cubicBezTo>
                    <a:pt x="497" y="34"/>
                    <a:pt x="414"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72" name="Google Shape;1572;p7"/>
            <p:cNvSpPr/>
            <p:nvPr/>
          </p:nvSpPr>
          <p:spPr>
            <a:xfrm>
              <a:off x="-5133475" y="7038625"/>
              <a:ext cx="16200" cy="15900"/>
            </a:xfrm>
            <a:custGeom>
              <a:avLst/>
              <a:gdLst/>
              <a:ahLst/>
              <a:cxnLst/>
              <a:rect l="l" t="t" r="r" b="b"/>
              <a:pathLst>
                <a:path w="648" h="636" extrusionOk="0">
                  <a:moveTo>
                    <a:pt x="316" y="0"/>
                  </a:moveTo>
                  <a:cubicBezTo>
                    <a:pt x="235" y="0"/>
                    <a:pt x="154" y="28"/>
                    <a:pt x="91" y="84"/>
                  </a:cubicBezTo>
                  <a:cubicBezTo>
                    <a:pt x="38" y="146"/>
                    <a:pt x="5" y="223"/>
                    <a:pt x="0" y="309"/>
                  </a:cubicBezTo>
                  <a:cubicBezTo>
                    <a:pt x="0" y="391"/>
                    <a:pt x="34" y="477"/>
                    <a:pt x="86" y="535"/>
                  </a:cubicBezTo>
                  <a:cubicBezTo>
                    <a:pt x="149" y="597"/>
                    <a:pt x="235" y="631"/>
                    <a:pt x="317" y="635"/>
                  </a:cubicBezTo>
                  <a:cubicBezTo>
                    <a:pt x="403" y="635"/>
                    <a:pt x="489" y="602"/>
                    <a:pt x="547" y="540"/>
                  </a:cubicBezTo>
                  <a:cubicBezTo>
                    <a:pt x="609" y="487"/>
                    <a:pt x="643" y="400"/>
                    <a:pt x="643" y="314"/>
                  </a:cubicBezTo>
                  <a:cubicBezTo>
                    <a:pt x="647" y="232"/>
                    <a:pt x="614" y="155"/>
                    <a:pt x="552" y="93"/>
                  </a:cubicBezTo>
                  <a:cubicBezTo>
                    <a:pt x="488" y="31"/>
                    <a:pt x="40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73" name="Google Shape;1573;p7"/>
            <p:cNvSpPr/>
            <p:nvPr/>
          </p:nvSpPr>
          <p:spPr>
            <a:xfrm>
              <a:off x="-5101825" y="7071075"/>
              <a:ext cx="16100" cy="15950"/>
            </a:xfrm>
            <a:custGeom>
              <a:avLst/>
              <a:gdLst/>
              <a:ahLst/>
              <a:cxnLst/>
              <a:rect l="l" t="t" r="r" b="b"/>
              <a:pathLst>
                <a:path w="644" h="638" extrusionOk="0">
                  <a:moveTo>
                    <a:pt x="330" y="1"/>
                  </a:moveTo>
                  <a:cubicBezTo>
                    <a:pt x="251" y="1"/>
                    <a:pt x="170" y="32"/>
                    <a:pt x="101" y="101"/>
                  </a:cubicBezTo>
                  <a:cubicBezTo>
                    <a:pt x="34" y="152"/>
                    <a:pt x="1" y="239"/>
                    <a:pt x="1" y="311"/>
                  </a:cubicBezTo>
                  <a:cubicBezTo>
                    <a:pt x="1" y="398"/>
                    <a:pt x="30" y="475"/>
                    <a:pt x="92" y="546"/>
                  </a:cubicBezTo>
                  <a:cubicBezTo>
                    <a:pt x="149" y="604"/>
                    <a:pt x="231" y="637"/>
                    <a:pt x="317" y="637"/>
                  </a:cubicBezTo>
                  <a:cubicBezTo>
                    <a:pt x="404" y="637"/>
                    <a:pt x="490" y="608"/>
                    <a:pt x="543" y="556"/>
                  </a:cubicBezTo>
                  <a:cubicBezTo>
                    <a:pt x="610" y="493"/>
                    <a:pt x="643" y="407"/>
                    <a:pt x="643" y="321"/>
                  </a:cubicBezTo>
                  <a:cubicBezTo>
                    <a:pt x="643" y="234"/>
                    <a:pt x="614" y="163"/>
                    <a:pt x="548" y="95"/>
                  </a:cubicBezTo>
                  <a:cubicBezTo>
                    <a:pt x="489" y="34"/>
                    <a:pt x="411"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74" name="Google Shape;1574;p7"/>
            <p:cNvSpPr/>
            <p:nvPr/>
          </p:nvSpPr>
          <p:spPr>
            <a:xfrm>
              <a:off x="-5070275" y="7103750"/>
              <a:ext cx="16200" cy="16150"/>
            </a:xfrm>
            <a:custGeom>
              <a:avLst/>
              <a:gdLst/>
              <a:ahLst/>
              <a:cxnLst/>
              <a:rect l="l" t="t" r="r" b="b"/>
              <a:pathLst>
                <a:path w="648" h="646" extrusionOk="0">
                  <a:moveTo>
                    <a:pt x="334" y="1"/>
                  </a:moveTo>
                  <a:cubicBezTo>
                    <a:pt x="252" y="1"/>
                    <a:pt x="167" y="32"/>
                    <a:pt x="101" y="94"/>
                  </a:cubicBezTo>
                  <a:cubicBezTo>
                    <a:pt x="39" y="147"/>
                    <a:pt x="5" y="233"/>
                    <a:pt x="5" y="319"/>
                  </a:cubicBezTo>
                  <a:cubicBezTo>
                    <a:pt x="1" y="391"/>
                    <a:pt x="34" y="477"/>
                    <a:pt x="96" y="544"/>
                  </a:cubicBezTo>
                  <a:cubicBezTo>
                    <a:pt x="159" y="607"/>
                    <a:pt x="245" y="641"/>
                    <a:pt x="322" y="645"/>
                  </a:cubicBezTo>
                  <a:cubicBezTo>
                    <a:pt x="404" y="645"/>
                    <a:pt x="480" y="612"/>
                    <a:pt x="548" y="550"/>
                  </a:cubicBezTo>
                  <a:cubicBezTo>
                    <a:pt x="610" y="486"/>
                    <a:pt x="643" y="410"/>
                    <a:pt x="643" y="329"/>
                  </a:cubicBezTo>
                  <a:cubicBezTo>
                    <a:pt x="648" y="242"/>
                    <a:pt x="615" y="156"/>
                    <a:pt x="562" y="103"/>
                  </a:cubicBezTo>
                  <a:cubicBezTo>
                    <a:pt x="503" y="34"/>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75" name="Google Shape;1575;p7"/>
            <p:cNvSpPr/>
            <p:nvPr/>
          </p:nvSpPr>
          <p:spPr>
            <a:xfrm>
              <a:off x="-5038600" y="7136300"/>
              <a:ext cx="16325" cy="16100"/>
            </a:xfrm>
            <a:custGeom>
              <a:avLst/>
              <a:gdLst/>
              <a:ahLst/>
              <a:cxnLst/>
              <a:rect l="l" t="t" r="r" b="b"/>
              <a:pathLst>
                <a:path w="653" h="644" extrusionOk="0">
                  <a:moveTo>
                    <a:pt x="330" y="1"/>
                  </a:moveTo>
                  <a:cubicBezTo>
                    <a:pt x="249" y="1"/>
                    <a:pt x="166" y="32"/>
                    <a:pt x="101" y="96"/>
                  </a:cubicBezTo>
                  <a:cubicBezTo>
                    <a:pt x="34" y="159"/>
                    <a:pt x="5" y="231"/>
                    <a:pt x="0" y="317"/>
                  </a:cubicBezTo>
                  <a:cubicBezTo>
                    <a:pt x="0" y="404"/>
                    <a:pt x="29" y="480"/>
                    <a:pt x="96" y="543"/>
                  </a:cubicBezTo>
                  <a:cubicBezTo>
                    <a:pt x="158" y="610"/>
                    <a:pt x="231" y="643"/>
                    <a:pt x="317" y="643"/>
                  </a:cubicBezTo>
                  <a:cubicBezTo>
                    <a:pt x="413" y="643"/>
                    <a:pt x="490" y="615"/>
                    <a:pt x="542" y="548"/>
                  </a:cubicBezTo>
                  <a:cubicBezTo>
                    <a:pt x="610" y="486"/>
                    <a:pt x="652" y="413"/>
                    <a:pt x="652" y="327"/>
                  </a:cubicBezTo>
                  <a:cubicBezTo>
                    <a:pt x="652" y="240"/>
                    <a:pt x="614" y="169"/>
                    <a:pt x="552" y="92"/>
                  </a:cubicBezTo>
                  <a:cubicBezTo>
                    <a:pt x="492" y="32"/>
                    <a:pt x="412"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76" name="Google Shape;1576;p7"/>
            <p:cNvSpPr/>
            <p:nvPr/>
          </p:nvSpPr>
          <p:spPr>
            <a:xfrm>
              <a:off x="-5006925" y="7168975"/>
              <a:ext cx="16300" cy="16025"/>
            </a:xfrm>
            <a:custGeom>
              <a:avLst/>
              <a:gdLst/>
              <a:ahLst/>
              <a:cxnLst/>
              <a:rect l="l" t="t" r="r" b="b"/>
              <a:pathLst>
                <a:path w="652" h="641" extrusionOk="0">
                  <a:moveTo>
                    <a:pt x="331" y="0"/>
                  </a:moveTo>
                  <a:cubicBezTo>
                    <a:pt x="245" y="0"/>
                    <a:pt x="158" y="31"/>
                    <a:pt x="100" y="89"/>
                  </a:cubicBezTo>
                  <a:cubicBezTo>
                    <a:pt x="43" y="142"/>
                    <a:pt x="0" y="229"/>
                    <a:pt x="0" y="310"/>
                  </a:cubicBezTo>
                  <a:cubicBezTo>
                    <a:pt x="0" y="397"/>
                    <a:pt x="29" y="474"/>
                    <a:pt x="91" y="541"/>
                  </a:cubicBezTo>
                  <a:cubicBezTo>
                    <a:pt x="153" y="603"/>
                    <a:pt x="230" y="636"/>
                    <a:pt x="326" y="641"/>
                  </a:cubicBezTo>
                  <a:cubicBezTo>
                    <a:pt x="412" y="641"/>
                    <a:pt x="499" y="608"/>
                    <a:pt x="552" y="545"/>
                  </a:cubicBezTo>
                  <a:cubicBezTo>
                    <a:pt x="618" y="483"/>
                    <a:pt x="652" y="406"/>
                    <a:pt x="652" y="320"/>
                  </a:cubicBezTo>
                  <a:cubicBezTo>
                    <a:pt x="652" y="238"/>
                    <a:pt x="609" y="152"/>
                    <a:pt x="556" y="94"/>
                  </a:cubicBezTo>
                  <a:cubicBezTo>
                    <a:pt x="499" y="30"/>
                    <a:pt x="415"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77" name="Google Shape;1577;p7"/>
            <p:cNvSpPr/>
            <p:nvPr/>
          </p:nvSpPr>
          <p:spPr>
            <a:xfrm>
              <a:off x="-4975050" y="7201650"/>
              <a:ext cx="16100" cy="15900"/>
            </a:xfrm>
            <a:custGeom>
              <a:avLst/>
              <a:gdLst/>
              <a:ahLst/>
              <a:cxnLst/>
              <a:rect l="l" t="t" r="r" b="b"/>
              <a:pathLst>
                <a:path w="644" h="636" extrusionOk="0">
                  <a:moveTo>
                    <a:pt x="307" y="0"/>
                  </a:moveTo>
                  <a:cubicBezTo>
                    <a:pt x="227" y="0"/>
                    <a:pt x="149" y="28"/>
                    <a:pt x="96" y="82"/>
                  </a:cubicBezTo>
                  <a:cubicBezTo>
                    <a:pt x="34" y="135"/>
                    <a:pt x="1" y="222"/>
                    <a:pt x="1" y="308"/>
                  </a:cubicBezTo>
                  <a:cubicBezTo>
                    <a:pt x="1" y="394"/>
                    <a:pt x="30" y="467"/>
                    <a:pt x="83" y="534"/>
                  </a:cubicBezTo>
                  <a:cubicBezTo>
                    <a:pt x="145" y="601"/>
                    <a:pt x="222" y="629"/>
                    <a:pt x="318" y="635"/>
                  </a:cubicBezTo>
                  <a:cubicBezTo>
                    <a:pt x="399" y="635"/>
                    <a:pt x="486" y="606"/>
                    <a:pt x="543" y="538"/>
                  </a:cubicBezTo>
                  <a:cubicBezTo>
                    <a:pt x="605" y="491"/>
                    <a:pt x="639" y="405"/>
                    <a:pt x="639" y="318"/>
                  </a:cubicBezTo>
                  <a:cubicBezTo>
                    <a:pt x="643" y="232"/>
                    <a:pt x="601" y="146"/>
                    <a:pt x="548" y="102"/>
                  </a:cubicBezTo>
                  <a:cubicBezTo>
                    <a:pt x="487" y="34"/>
                    <a:pt x="396"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78" name="Google Shape;1578;p7"/>
            <p:cNvSpPr/>
            <p:nvPr/>
          </p:nvSpPr>
          <p:spPr>
            <a:xfrm>
              <a:off x="-4943500" y="7234125"/>
              <a:ext cx="16100" cy="15925"/>
            </a:xfrm>
            <a:custGeom>
              <a:avLst/>
              <a:gdLst/>
              <a:ahLst/>
              <a:cxnLst/>
              <a:rect l="l" t="t" r="r" b="b"/>
              <a:pathLst>
                <a:path w="644" h="637" extrusionOk="0">
                  <a:moveTo>
                    <a:pt x="319" y="0"/>
                  </a:moveTo>
                  <a:cubicBezTo>
                    <a:pt x="240" y="0"/>
                    <a:pt x="158" y="29"/>
                    <a:pt x="92" y="89"/>
                  </a:cubicBezTo>
                  <a:cubicBezTo>
                    <a:pt x="34" y="151"/>
                    <a:pt x="1" y="238"/>
                    <a:pt x="1" y="309"/>
                  </a:cubicBezTo>
                  <a:cubicBezTo>
                    <a:pt x="1" y="395"/>
                    <a:pt x="30" y="473"/>
                    <a:pt x="96" y="550"/>
                  </a:cubicBezTo>
                  <a:cubicBezTo>
                    <a:pt x="159" y="603"/>
                    <a:pt x="231" y="636"/>
                    <a:pt x="318" y="636"/>
                  </a:cubicBezTo>
                  <a:cubicBezTo>
                    <a:pt x="404" y="636"/>
                    <a:pt x="480" y="607"/>
                    <a:pt x="543" y="554"/>
                  </a:cubicBezTo>
                  <a:cubicBezTo>
                    <a:pt x="610" y="492"/>
                    <a:pt x="643" y="406"/>
                    <a:pt x="643" y="319"/>
                  </a:cubicBezTo>
                  <a:cubicBezTo>
                    <a:pt x="643" y="238"/>
                    <a:pt x="615" y="161"/>
                    <a:pt x="552" y="103"/>
                  </a:cubicBezTo>
                  <a:cubicBezTo>
                    <a:pt x="492" y="35"/>
                    <a:pt x="407"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79" name="Google Shape;1579;p7"/>
            <p:cNvSpPr/>
            <p:nvPr/>
          </p:nvSpPr>
          <p:spPr>
            <a:xfrm>
              <a:off x="-4911825" y="7266875"/>
              <a:ext cx="16100" cy="16000"/>
            </a:xfrm>
            <a:custGeom>
              <a:avLst/>
              <a:gdLst/>
              <a:ahLst/>
              <a:cxnLst/>
              <a:rect l="l" t="t" r="r" b="b"/>
              <a:pathLst>
                <a:path w="644" h="640" extrusionOk="0">
                  <a:moveTo>
                    <a:pt x="318" y="0"/>
                  </a:moveTo>
                  <a:cubicBezTo>
                    <a:pt x="234" y="0"/>
                    <a:pt x="152" y="28"/>
                    <a:pt x="101" y="79"/>
                  </a:cubicBezTo>
                  <a:cubicBezTo>
                    <a:pt x="43" y="132"/>
                    <a:pt x="1" y="219"/>
                    <a:pt x="1" y="314"/>
                  </a:cubicBezTo>
                  <a:cubicBezTo>
                    <a:pt x="1" y="400"/>
                    <a:pt x="29" y="473"/>
                    <a:pt x="92" y="540"/>
                  </a:cubicBezTo>
                  <a:cubicBezTo>
                    <a:pt x="154" y="607"/>
                    <a:pt x="231" y="640"/>
                    <a:pt x="317" y="640"/>
                  </a:cubicBezTo>
                  <a:cubicBezTo>
                    <a:pt x="404" y="640"/>
                    <a:pt x="475" y="611"/>
                    <a:pt x="552" y="549"/>
                  </a:cubicBezTo>
                  <a:cubicBezTo>
                    <a:pt x="605" y="482"/>
                    <a:pt x="638" y="396"/>
                    <a:pt x="643" y="323"/>
                  </a:cubicBezTo>
                  <a:cubicBezTo>
                    <a:pt x="643" y="237"/>
                    <a:pt x="610" y="151"/>
                    <a:pt x="561" y="99"/>
                  </a:cubicBezTo>
                  <a:cubicBezTo>
                    <a:pt x="500" y="32"/>
                    <a:pt x="407"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80" name="Google Shape;1580;p7"/>
            <p:cNvSpPr/>
            <p:nvPr/>
          </p:nvSpPr>
          <p:spPr>
            <a:xfrm>
              <a:off x="-4880275" y="7299450"/>
              <a:ext cx="16100" cy="15975"/>
            </a:xfrm>
            <a:custGeom>
              <a:avLst/>
              <a:gdLst/>
              <a:ahLst/>
              <a:cxnLst/>
              <a:rect l="l" t="t" r="r" b="b"/>
              <a:pathLst>
                <a:path w="644" h="639" extrusionOk="0">
                  <a:moveTo>
                    <a:pt x="325" y="0"/>
                  </a:moveTo>
                  <a:cubicBezTo>
                    <a:pt x="241" y="0"/>
                    <a:pt x="160" y="29"/>
                    <a:pt x="110" y="81"/>
                  </a:cubicBezTo>
                  <a:cubicBezTo>
                    <a:pt x="48" y="143"/>
                    <a:pt x="5" y="229"/>
                    <a:pt x="1" y="311"/>
                  </a:cubicBezTo>
                  <a:cubicBezTo>
                    <a:pt x="1" y="398"/>
                    <a:pt x="34" y="475"/>
                    <a:pt x="96" y="537"/>
                  </a:cubicBezTo>
                  <a:cubicBezTo>
                    <a:pt x="158" y="604"/>
                    <a:pt x="231" y="638"/>
                    <a:pt x="317" y="638"/>
                  </a:cubicBezTo>
                  <a:cubicBezTo>
                    <a:pt x="322" y="638"/>
                    <a:pt x="328" y="639"/>
                    <a:pt x="333" y="639"/>
                  </a:cubicBezTo>
                  <a:cubicBezTo>
                    <a:pt x="414" y="639"/>
                    <a:pt x="494" y="606"/>
                    <a:pt x="557" y="546"/>
                  </a:cubicBezTo>
                  <a:cubicBezTo>
                    <a:pt x="619" y="484"/>
                    <a:pt x="643" y="398"/>
                    <a:pt x="643" y="322"/>
                  </a:cubicBezTo>
                  <a:cubicBezTo>
                    <a:pt x="643" y="240"/>
                    <a:pt x="614" y="153"/>
                    <a:pt x="561" y="96"/>
                  </a:cubicBezTo>
                  <a:cubicBezTo>
                    <a:pt x="499" y="30"/>
                    <a:pt x="41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81" name="Google Shape;1581;p7"/>
            <p:cNvSpPr/>
            <p:nvPr/>
          </p:nvSpPr>
          <p:spPr>
            <a:xfrm>
              <a:off x="-4848600" y="7332125"/>
              <a:ext cx="16300" cy="15900"/>
            </a:xfrm>
            <a:custGeom>
              <a:avLst/>
              <a:gdLst/>
              <a:ahLst/>
              <a:cxnLst/>
              <a:rect l="l" t="t" r="r" b="b"/>
              <a:pathLst>
                <a:path w="652" h="636" extrusionOk="0">
                  <a:moveTo>
                    <a:pt x="321" y="1"/>
                  </a:moveTo>
                  <a:cubicBezTo>
                    <a:pt x="237" y="1"/>
                    <a:pt x="157" y="28"/>
                    <a:pt x="110" y="84"/>
                  </a:cubicBezTo>
                  <a:cubicBezTo>
                    <a:pt x="47" y="137"/>
                    <a:pt x="0" y="224"/>
                    <a:pt x="0" y="310"/>
                  </a:cubicBezTo>
                  <a:cubicBezTo>
                    <a:pt x="0" y="396"/>
                    <a:pt x="29" y="468"/>
                    <a:pt x="91" y="534"/>
                  </a:cubicBezTo>
                  <a:cubicBezTo>
                    <a:pt x="158" y="602"/>
                    <a:pt x="240" y="636"/>
                    <a:pt x="326" y="636"/>
                  </a:cubicBezTo>
                  <a:cubicBezTo>
                    <a:pt x="403" y="636"/>
                    <a:pt x="490" y="607"/>
                    <a:pt x="552" y="540"/>
                  </a:cubicBezTo>
                  <a:cubicBezTo>
                    <a:pt x="609" y="477"/>
                    <a:pt x="652" y="406"/>
                    <a:pt x="652" y="319"/>
                  </a:cubicBezTo>
                  <a:cubicBezTo>
                    <a:pt x="652" y="233"/>
                    <a:pt x="614" y="146"/>
                    <a:pt x="561" y="93"/>
                  </a:cubicBezTo>
                  <a:cubicBezTo>
                    <a:pt x="502" y="32"/>
                    <a:pt x="40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82" name="Google Shape;1582;p7"/>
            <p:cNvSpPr/>
            <p:nvPr/>
          </p:nvSpPr>
          <p:spPr>
            <a:xfrm>
              <a:off x="-4816700" y="7364800"/>
              <a:ext cx="16075" cy="15725"/>
            </a:xfrm>
            <a:custGeom>
              <a:avLst/>
              <a:gdLst/>
              <a:ahLst/>
              <a:cxnLst/>
              <a:rect l="l" t="t" r="r" b="b"/>
              <a:pathLst>
                <a:path w="643" h="629" extrusionOk="0">
                  <a:moveTo>
                    <a:pt x="317" y="1"/>
                  </a:moveTo>
                  <a:cubicBezTo>
                    <a:pt x="234" y="1"/>
                    <a:pt x="153" y="30"/>
                    <a:pt x="100" y="82"/>
                  </a:cubicBezTo>
                  <a:cubicBezTo>
                    <a:pt x="33" y="135"/>
                    <a:pt x="0" y="221"/>
                    <a:pt x="0" y="303"/>
                  </a:cubicBezTo>
                  <a:cubicBezTo>
                    <a:pt x="0" y="389"/>
                    <a:pt x="29" y="476"/>
                    <a:pt x="91" y="538"/>
                  </a:cubicBezTo>
                  <a:cubicBezTo>
                    <a:pt x="144" y="595"/>
                    <a:pt x="230" y="629"/>
                    <a:pt x="317" y="629"/>
                  </a:cubicBezTo>
                  <a:cubicBezTo>
                    <a:pt x="403" y="629"/>
                    <a:pt x="474" y="600"/>
                    <a:pt x="542" y="538"/>
                  </a:cubicBezTo>
                  <a:cubicBezTo>
                    <a:pt x="609" y="485"/>
                    <a:pt x="638" y="399"/>
                    <a:pt x="643" y="312"/>
                  </a:cubicBezTo>
                  <a:cubicBezTo>
                    <a:pt x="643" y="230"/>
                    <a:pt x="600" y="144"/>
                    <a:pt x="547" y="97"/>
                  </a:cubicBezTo>
                  <a:cubicBezTo>
                    <a:pt x="489" y="31"/>
                    <a:pt x="402"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83" name="Google Shape;1583;p7"/>
            <p:cNvSpPr/>
            <p:nvPr/>
          </p:nvSpPr>
          <p:spPr>
            <a:xfrm>
              <a:off x="-4785150" y="7397275"/>
              <a:ext cx="16200" cy="15775"/>
            </a:xfrm>
            <a:custGeom>
              <a:avLst/>
              <a:gdLst/>
              <a:ahLst/>
              <a:cxnLst/>
              <a:rect l="l" t="t" r="r" b="b"/>
              <a:pathLst>
                <a:path w="648" h="631" extrusionOk="0">
                  <a:moveTo>
                    <a:pt x="332" y="0"/>
                  </a:moveTo>
                  <a:cubicBezTo>
                    <a:pt x="250" y="0"/>
                    <a:pt x="165" y="30"/>
                    <a:pt x="100" y="93"/>
                  </a:cubicBezTo>
                  <a:cubicBezTo>
                    <a:pt x="38" y="145"/>
                    <a:pt x="5" y="231"/>
                    <a:pt x="5" y="309"/>
                  </a:cubicBezTo>
                  <a:cubicBezTo>
                    <a:pt x="0" y="390"/>
                    <a:pt x="33" y="477"/>
                    <a:pt x="96" y="544"/>
                  </a:cubicBezTo>
                  <a:cubicBezTo>
                    <a:pt x="149" y="596"/>
                    <a:pt x="235" y="630"/>
                    <a:pt x="317" y="630"/>
                  </a:cubicBezTo>
                  <a:cubicBezTo>
                    <a:pt x="322" y="630"/>
                    <a:pt x="327" y="630"/>
                    <a:pt x="333" y="630"/>
                  </a:cubicBezTo>
                  <a:cubicBezTo>
                    <a:pt x="414" y="630"/>
                    <a:pt x="493" y="598"/>
                    <a:pt x="547" y="548"/>
                  </a:cubicBezTo>
                  <a:cubicBezTo>
                    <a:pt x="609" y="486"/>
                    <a:pt x="643" y="415"/>
                    <a:pt x="643" y="318"/>
                  </a:cubicBezTo>
                  <a:cubicBezTo>
                    <a:pt x="647" y="231"/>
                    <a:pt x="614" y="155"/>
                    <a:pt x="552" y="88"/>
                  </a:cubicBezTo>
                  <a:cubicBezTo>
                    <a:pt x="494" y="30"/>
                    <a:pt x="41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84" name="Google Shape;1584;p7"/>
            <p:cNvSpPr/>
            <p:nvPr/>
          </p:nvSpPr>
          <p:spPr>
            <a:xfrm>
              <a:off x="-5163250" y="6845300"/>
              <a:ext cx="16350" cy="15875"/>
            </a:xfrm>
            <a:custGeom>
              <a:avLst/>
              <a:gdLst/>
              <a:ahLst/>
              <a:cxnLst/>
              <a:rect l="l" t="t" r="r" b="b"/>
              <a:pathLst>
                <a:path w="654" h="635" extrusionOk="0">
                  <a:moveTo>
                    <a:pt x="323" y="0"/>
                  </a:moveTo>
                  <a:cubicBezTo>
                    <a:pt x="236" y="0"/>
                    <a:pt x="155" y="29"/>
                    <a:pt x="111" y="78"/>
                  </a:cubicBezTo>
                  <a:cubicBezTo>
                    <a:pt x="44" y="140"/>
                    <a:pt x="0" y="226"/>
                    <a:pt x="0" y="312"/>
                  </a:cubicBezTo>
                  <a:cubicBezTo>
                    <a:pt x="0" y="394"/>
                    <a:pt x="40" y="471"/>
                    <a:pt x="93" y="534"/>
                  </a:cubicBezTo>
                  <a:cubicBezTo>
                    <a:pt x="144" y="600"/>
                    <a:pt x="231" y="634"/>
                    <a:pt x="327" y="634"/>
                  </a:cubicBezTo>
                  <a:cubicBezTo>
                    <a:pt x="334" y="634"/>
                    <a:pt x="340" y="634"/>
                    <a:pt x="346" y="634"/>
                  </a:cubicBezTo>
                  <a:cubicBezTo>
                    <a:pt x="425" y="634"/>
                    <a:pt x="494" y="600"/>
                    <a:pt x="553" y="543"/>
                  </a:cubicBezTo>
                  <a:cubicBezTo>
                    <a:pt x="620" y="481"/>
                    <a:pt x="653" y="403"/>
                    <a:pt x="653" y="317"/>
                  </a:cubicBezTo>
                  <a:cubicBezTo>
                    <a:pt x="653" y="236"/>
                    <a:pt x="615" y="150"/>
                    <a:pt x="562" y="92"/>
                  </a:cubicBezTo>
                  <a:cubicBezTo>
                    <a:pt x="498" y="28"/>
                    <a:pt x="408"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85" name="Google Shape;1585;p7"/>
            <p:cNvSpPr/>
            <p:nvPr/>
          </p:nvSpPr>
          <p:spPr>
            <a:xfrm>
              <a:off x="-5131450" y="6877800"/>
              <a:ext cx="16200" cy="16000"/>
            </a:xfrm>
            <a:custGeom>
              <a:avLst/>
              <a:gdLst/>
              <a:ahLst/>
              <a:cxnLst/>
              <a:rect l="l" t="t" r="r" b="b"/>
              <a:pathLst>
                <a:path w="648" h="640" extrusionOk="0">
                  <a:moveTo>
                    <a:pt x="315" y="0"/>
                  </a:moveTo>
                  <a:cubicBezTo>
                    <a:pt x="234" y="0"/>
                    <a:pt x="153" y="28"/>
                    <a:pt x="92" y="88"/>
                  </a:cubicBezTo>
                  <a:cubicBezTo>
                    <a:pt x="39" y="155"/>
                    <a:pt x="5" y="226"/>
                    <a:pt x="5" y="312"/>
                  </a:cubicBezTo>
                  <a:cubicBezTo>
                    <a:pt x="1" y="399"/>
                    <a:pt x="34" y="485"/>
                    <a:pt x="87" y="538"/>
                  </a:cubicBezTo>
                  <a:cubicBezTo>
                    <a:pt x="149" y="606"/>
                    <a:pt x="236" y="639"/>
                    <a:pt x="322" y="639"/>
                  </a:cubicBezTo>
                  <a:cubicBezTo>
                    <a:pt x="404" y="639"/>
                    <a:pt x="490" y="611"/>
                    <a:pt x="548" y="558"/>
                  </a:cubicBezTo>
                  <a:cubicBezTo>
                    <a:pt x="600" y="491"/>
                    <a:pt x="643" y="409"/>
                    <a:pt x="648" y="323"/>
                  </a:cubicBezTo>
                  <a:cubicBezTo>
                    <a:pt x="648" y="236"/>
                    <a:pt x="615" y="159"/>
                    <a:pt x="552" y="97"/>
                  </a:cubicBezTo>
                  <a:cubicBezTo>
                    <a:pt x="492" y="34"/>
                    <a:pt x="404"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86" name="Google Shape;1586;p7"/>
            <p:cNvSpPr/>
            <p:nvPr/>
          </p:nvSpPr>
          <p:spPr>
            <a:xfrm>
              <a:off x="-5099775" y="6910450"/>
              <a:ext cx="16100" cy="16075"/>
            </a:xfrm>
            <a:custGeom>
              <a:avLst/>
              <a:gdLst/>
              <a:ahLst/>
              <a:cxnLst/>
              <a:rect l="l" t="t" r="r" b="b"/>
              <a:pathLst>
                <a:path w="644" h="643" extrusionOk="0">
                  <a:moveTo>
                    <a:pt x="321" y="1"/>
                  </a:moveTo>
                  <a:cubicBezTo>
                    <a:pt x="234" y="1"/>
                    <a:pt x="150" y="32"/>
                    <a:pt x="101" y="87"/>
                  </a:cubicBezTo>
                  <a:cubicBezTo>
                    <a:pt x="38" y="149"/>
                    <a:pt x="5" y="226"/>
                    <a:pt x="1" y="321"/>
                  </a:cubicBezTo>
                  <a:cubicBezTo>
                    <a:pt x="1" y="403"/>
                    <a:pt x="34" y="480"/>
                    <a:pt x="96" y="547"/>
                  </a:cubicBezTo>
                  <a:cubicBezTo>
                    <a:pt x="149" y="600"/>
                    <a:pt x="231" y="643"/>
                    <a:pt x="317" y="643"/>
                  </a:cubicBezTo>
                  <a:cubicBezTo>
                    <a:pt x="404" y="643"/>
                    <a:pt x="480" y="614"/>
                    <a:pt x="557" y="543"/>
                  </a:cubicBezTo>
                  <a:cubicBezTo>
                    <a:pt x="610" y="480"/>
                    <a:pt x="643" y="403"/>
                    <a:pt x="643" y="331"/>
                  </a:cubicBezTo>
                  <a:cubicBezTo>
                    <a:pt x="643" y="244"/>
                    <a:pt x="614" y="158"/>
                    <a:pt x="552" y="91"/>
                  </a:cubicBezTo>
                  <a:cubicBezTo>
                    <a:pt x="489" y="29"/>
                    <a:pt x="403"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87" name="Google Shape;1587;p7"/>
            <p:cNvSpPr/>
            <p:nvPr/>
          </p:nvSpPr>
          <p:spPr>
            <a:xfrm>
              <a:off x="-5068100" y="6943125"/>
              <a:ext cx="16075" cy="16050"/>
            </a:xfrm>
            <a:custGeom>
              <a:avLst/>
              <a:gdLst/>
              <a:ahLst/>
              <a:cxnLst/>
              <a:rect l="l" t="t" r="r" b="b"/>
              <a:pathLst>
                <a:path w="643" h="642" extrusionOk="0">
                  <a:moveTo>
                    <a:pt x="312" y="1"/>
                  </a:moveTo>
                  <a:cubicBezTo>
                    <a:pt x="231" y="1"/>
                    <a:pt x="152" y="28"/>
                    <a:pt x="100" y="80"/>
                  </a:cubicBezTo>
                  <a:cubicBezTo>
                    <a:pt x="34" y="142"/>
                    <a:pt x="0" y="228"/>
                    <a:pt x="0" y="314"/>
                  </a:cubicBezTo>
                  <a:cubicBezTo>
                    <a:pt x="0" y="401"/>
                    <a:pt x="29" y="473"/>
                    <a:pt x="91" y="531"/>
                  </a:cubicBezTo>
                  <a:cubicBezTo>
                    <a:pt x="144" y="593"/>
                    <a:pt x="230" y="642"/>
                    <a:pt x="317" y="642"/>
                  </a:cubicBezTo>
                  <a:cubicBezTo>
                    <a:pt x="403" y="642"/>
                    <a:pt x="490" y="598"/>
                    <a:pt x="541" y="549"/>
                  </a:cubicBezTo>
                  <a:cubicBezTo>
                    <a:pt x="605" y="483"/>
                    <a:pt x="638" y="411"/>
                    <a:pt x="643" y="325"/>
                  </a:cubicBezTo>
                  <a:cubicBezTo>
                    <a:pt x="643" y="238"/>
                    <a:pt x="609" y="152"/>
                    <a:pt x="547" y="99"/>
                  </a:cubicBezTo>
                  <a:cubicBezTo>
                    <a:pt x="488" y="32"/>
                    <a:pt x="399"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88" name="Google Shape;1588;p7"/>
            <p:cNvSpPr/>
            <p:nvPr/>
          </p:nvSpPr>
          <p:spPr>
            <a:xfrm>
              <a:off x="-5036575" y="6975700"/>
              <a:ext cx="16225" cy="15975"/>
            </a:xfrm>
            <a:custGeom>
              <a:avLst/>
              <a:gdLst/>
              <a:ahLst/>
              <a:cxnLst/>
              <a:rect l="l" t="t" r="r" b="b"/>
              <a:pathLst>
                <a:path w="649" h="639" extrusionOk="0">
                  <a:moveTo>
                    <a:pt x="324" y="1"/>
                  </a:moveTo>
                  <a:cubicBezTo>
                    <a:pt x="239" y="1"/>
                    <a:pt x="156" y="29"/>
                    <a:pt x="101" y="81"/>
                  </a:cubicBezTo>
                  <a:cubicBezTo>
                    <a:pt x="39" y="145"/>
                    <a:pt x="6" y="225"/>
                    <a:pt x="6" y="312"/>
                  </a:cubicBezTo>
                  <a:cubicBezTo>
                    <a:pt x="0" y="398"/>
                    <a:pt x="35" y="475"/>
                    <a:pt x="97" y="537"/>
                  </a:cubicBezTo>
                  <a:cubicBezTo>
                    <a:pt x="159" y="605"/>
                    <a:pt x="236" y="639"/>
                    <a:pt x="322" y="639"/>
                  </a:cubicBezTo>
                  <a:cubicBezTo>
                    <a:pt x="403" y="639"/>
                    <a:pt x="480" y="610"/>
                    <a:pt x="557" y="548"/>
                  </a:cubicBezTo>
                  <a:cubicBezTo>
                    <a:pt x="610" y="480"/>
                    <a:pt x="644" y="398"/>
                    <a:pt x="644" y="322"/>
                  </a:cubicBezTo>
                  <a:cubicBezTo>
                    <a:pt x="648" y="236"/>
                    <a:pt x="615" y="154"/>
                    <a:pt x="562" y="96"/>
                  </a:cubicBezTo>
                  <a:cubicBezTo>
                    <a:pt x="499" y="30"/>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89" name="Google Shape;1589;p7"/>
            <p:cNvSpPr/>
            <p:nvPr/>
          </p:nvSpPr>
          <p:spPr>
            <a:xfrm>
              <a:off x="-5004925" y="7008250"/>
              <a:ext cx="16350" cy="16050"/>
            </a:xfrm>
            <a:custGeom>
              <a:avLst/>
              <a:gdLst/>
              <a:ahLst/>
              <a:cxnLst/>
              <a:rect l="l" t="t" r="r" b="b"/>
              <a:pathLst>
                <a:path w="654" h="642" extrusionOk="0">
                  <a:moveTo>
                    <a:pt x="335" y="1"/>
                  </a:moveTo>
                  <a:cubicBezTo>
                    <a:pt x="251" y="1"/>
                    <a:pt x="166" y="32"/>
                    <a:pt x="111" y="90"/>
                  </a:cubicBezTo>
                  <a:cubicBezTo>
                    <a:pt x="49" y="143"/>
                    <a:pt x="1" y="229"/>
                    <a:pt x="1" y="315"/>
                  </a:cubicBezTo>
                  <a:cubicBezTo>
                    <a:pt x="1" y="402"/>
                    <a:pt x="44" y="473"/>
                    <a:pt x="93" y="541"/>
                  </a:cubicBezTo>
                  <a:cubicBezTo>
                    <a:pt x="160" y="603"/>
                    <a:pt x="241" y="637"/>
                    <a:pt x="328" y="641"/>
                  </a:cubicBezTo>
                  <a:cubicBezTo>
                    <a:pt x="414" y="641"/>
                    <a:pt x="490" y="608"/>
                    <a:pt x="553" y="546"/>
                  </a:cubicBezTo>
                  <a:cubicBezTo>
                    <a:pt x="611" y="493"/>
                    <a:pt x="654" y="411"/>
                    <a:pt x="654" y="325"/>
                  </a:cubicBezTo>
                  <a:cubicBezTo>
                    <a:pt x="654" y="238"/>
                    <a:pt x="616" y="152"/>
                    <a:pt x="563" y="99"/>
                  </a:cubicBezTo>
                  <a:cubicBezTo>
                    <a:pt x="505" y="32"/>
                    <a:pt x="420"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90" name="Google Shape;1590;p7"/>
            <p:cNvSpPr/>
            <p:nvPr/>
          </p:nvSpPr>
          <p:spPr>
            <a:xfrm>
              <a:off x="-4973000" y="7041050"/>
              <a:ext cx="16100" cy="15750"/>
            </a:xfrm>
            <a:custGeom>
              <a:avLst/>
              <a:gdLst/>
              <a:ahLst/>
              <a:cxnLst/>
              <a:rect l="l" t="t" r="r" b="b"/>
              <a:pathLst>
                <a:path w="644" h="630" extrusionOk="0">
                  <a:moveTo>
                    <a:pt x="321" y="0"/>
                  </a:moveTo>
                  <a:cubicBezTo>
                    <a:pt x="234" y="0"/>
                    <a:pt x="150" y="29"/>
                    <a:pt x="101" y="82"/>
                  </a:cubicBezTo>
                  <a:cubicBezTo>
                    <a:pt x="34" y="135"/>
                    <a:pt x="1" y="217"/>
                    <a:pt x="1" y="303"/>
                  </a:cubicBezTo>
                  <a:cubicBezTo>
                    <a:pt x="1" y="390"/>
                    <a:pt x="29" y="476"/>
                    <a:pt x="82" y="529"/>
                  </a:cubicBezTo>
                  <a:cubicBezTo>
                    <a:pt x="145" y="596"/>
                    <a:pt x="221" y="629"/>
                    <a:pt x="317" y="629"/>
                  </a:cubicBezTo>
                  <a:cubicBezTo>
                    <a:pt x="404" y="629"/>
                    <a:pt x="490" y="600"/>
                    <a:pt x="543" y="538"/>
                  </a:cubicBezTo>
                  <a:cubicBezTo>
                    <a:pt x="610" y="471"/>
                    <a:pt x="643" y="399"/>
                    <a:pt x="643" y="313"/>
                  </a:cubicBezTo>
                  <a:cubicBezTo>
                    <a:pt x="643" y="226"/>
                    <a:pt x="614" y="155"/>
                    <a:pt x="548" y="87"/>
                  </a:cubicBezTo>
                  <a:cubicBezTo>
                    <a:pt x="491" y="28"/>
                    <a:pt x="40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91" name="Google Shape;1591;p7"/>
            <p:cNvSpPr/>
            <p:nvPr/>
          </p:nvSpPr>
          <p:spPr>
            <a:xfrm>
              <a:off x="-4941450" y="7073500"/>
              <a:ext cx="16200" cy="15800"/>
            </a:xfrm>
            <a:custGeom>
              <a:avLst/>
              <a:gdLst/>
              <a:ahLst/>
              <a:cxnLst/>
              <a:rect l="l" t="t" r="r" b="b"/>
              <a:pathLst>
                <a:path w="648" h="632" extrusionOk="0">
                  <a:moveTo>
                    <a:pt x="318" y="1"/>
                  </a:moveTo>
                  <a:cubicBezTo>
                    <a:pt x="238" y="1"/>
                    <a:pt x="159" y="28"/>
                    <a:pt x="101" y="84"/>
                  </a:cubicBezTo>
                  <a:cubicBezTo>
                    <a:pt x="39" y="148"/>
                    <a:pt x="5" y="234"/>
                    <a:pt x="5" y="310"/>
                  </a:cubicBezTo>
                  <a:cubicBezTo>
                    <a:pt x="1" y="407"/>
                    <a:pt x="34" y="478"/>
                    <a:pt x="96" y="536"/>
                  </a:cubicBezTo>
                  <a:cubicBezTo>
                    <a:pt x="149" y="598"/>
                    <a:pt x="236" y="631"/>
                    <a:pt x="317" y="631"/>
                  </a:cubicBezTo>
                  <a:cubicBezTo>
                    <a:pt x="324" y="632"/>
                    <a:pt x="330" y="632"/>
                    <a:pt x="336" y="632"/>
                  </a:cubicBezTo>
                  <a:cubicBezTo>
                    <a:pt x="416" y="632"/>
                    <a:pt x="494" y="598"/>
                    <a:pt x="548" y="540"/>
                  </a:cubicBezTo>
                  <a:cubicBezTo>
                    <a:pt x="610" y="487"/>
                    <a:pt x="643" y="401"/>
                    <a:pt x="643" y="320"/>
                  </a:cubicBezTo>
                  <a:cubicBezTo>
                    <a:pt x="648" y="243"/>
                    <a:pt x="614" y="166"/>
                    <a:pt x="552" y="90"/>
                  </a:cubicBezTo>
                  <a:cubicBezTo>
                    <a:pt x="488" y="31"/>
                    <a:pt x="402"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92" name="Google Shape;1592;p7"/>
            <p:cNvSpPr/>
            <p:nvPr/>
          </p:nvSpPr>
          <p:spPr>
            <a:xfrm>
              <a:off x="-4909775" y="7106075"/>
              <a:ext cx="16075" cy="16100"/>
            </a:xfrm>
            <a:custGeom>
              <a:avLst/>
              <a:gdLst/>
              <a:ahLst/>
              <a:cxnLst/>
              <a:rect l="l" t="t" r="r" b="b"/>
              <a:pathLst>
                <a:path w="643" h="644" extrusionOk="0">
                  <a:moveTo>
                    <a:pt x="323" y="1"/>
                  </a:moveTo>
                  <a:cubicBezTo>
                    <a:pt x="240" y="1"/>
                    <a:pt x="158" y="29"/>
                    <a:pt x="100" y="87"/>
                  </a:cubicBezTo>
                  <a:cubicBezTo>
                    <a:pt x="34" y="145"/>
                    <a:pt x="0" y="231"/>
                    <a:pt x="0" y="317"/>
                  </a:cubicBezTo>
                  <a:cubicBezTo>
                    <a:pt x="0" y="393"/>
                    <a:pt x="29" y="480"/>
                    <a:pt x="96" y="543"/>
                  </a:cubicBezTo>
                  <a:cubicBezTo>
                    <a:pt x="158" y="610"/>
                    <a:pt x="231" y="643"/>
                    <a:pt x="317" y="643"/>
                  </a:cubicBezTo>
                  <a:cubicBezTo>
                    <a:pt x="403" y="643"/>
                    <a:pt x="490" y="614"/>
                    <a:pt x="541" y="552"/>
                  </a:cubicBezTo>
                  <a:cubicBezTo>
                    <a:pt x="609" y="485"/>
                    <a:pt x="643" y="413"/>
                    <a:pt x="643" y="327"/>
                  </a:cubicBezTo>
                  <a:cubicBezTo>
                    <a:pt x="643" y="231"/>
                    <a:pt x="614" y="145"/>
                    <a:pt x="561" y="101"/>
                  </a:cubicBezTo>
                  <a:cubicBezTo>
                    <a:pt x="501" y="34"/>
                    <a:pt x="41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93" name="Google Shape;1593;p7"/>
            <p:cNvSpPr/>
            <p:nvPr/>
          </p:nvSpPr>
          <p:spPr>
            <a:xfrm>
              <a:off x="-4878125" y="7138750"/>
              <a:ext cx="16100" cy="15925"/>
            </a:xfrm>
            <a:custGeom>
              <a:avLst/>
              <a:gdLst/>
              <a:ahLst/>
              <a:cxnLst/>
              <a:rect l="l" t="t" r="r" b="b"/>
              <a:pathLst>
                <a:path w="644" h="637" extrusionOk="0">
                  <a:moveTo>
                    <a:pt x="322" y="1"/>
                  </a:moveTo>
                  <a:cubicBezTo>
                    <a:pt x="238" y="1"/>
                    <a:pt x="158" y="28"/>
                    <a:pt x="110" y="80"/>
                  </a:cubicBezTo>
                  <a:cubicBezTo>
                    <a:pt x="44" y="142"/>
                    <a:pt x="1" y="229"/>
                    <a:pt x="1" y="315"/>
                  </a:cubicBezTo>
                  <a:cubicBezTo>
                    <a:pt x="1" y="401"/>
                    <a:pt x="39" y="483"/>
                    <a:pt x="92" y="541"/>
                  </a:cubicBezTo>
                  <a:cubicBezTo>
                    <a:pt x="154" y="603"/>
                    <a:pt x="231" y="636"/>
                    <a:pt x="318" y="636"/>
                  </a:cubicBezTo>
                  <a:cubicBezTo>
                    <a:pt x="323" y="637"/>
                    <a:pt x="328" y="637"/>
                    <a:pt x="333" y="637"/>
                  </a:cubicBezTo>
                  <a:cubicBezTo>
                    <a:pt x="414" y="637"/>
                    <a:pt x="489" y="604"/>
                    <a:pt x="552" y="545"/>
                  </a:cubicBezTo>
                  <a:cubicBezTo>
                    <a:pt x="605" y="483"/>
                    <a:pt x="639" y="411"/>
                    <a:pt x="639" y="324"/>
                  </a:cubicBezTo>
                  <a:cubicBezTo>
                    <a:pt x="643" y="238"/>
                    <a:pt x="610" y="151"/>
                    <a:pt x="557" y="94"/>
                  </a:cubicBezTo>
                  <a:cubicBezTo>
                    <a:pt x="498" y="30"/>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94" name="Google Shape;1594;p7"/>
            <p:cNvSpPr/>
            <p:nvPr/>
          </p:nvSpPr>
          <p:spPr>
            <a:xfrm>
              <a:off x="-4846325" y="7171375"/>
              <a:ext cx="16200" cy="15950"/>
            </a:xfrm>
            <a:custGeom>
              <a:avLst/>
              <a:gdLst/>
              <a:ahLst/>
              <a:cxnLst/>
              <a:rect l="l" t="t" r="r" b="b"/>
              <a:pathLst>
                <a:path w="648" h="638" extrusionOk="0">
                  <a:moveTo>
                    <a:pt x="320" y="0"/>
                  </a:moveTo>
                  <a:cubicBezTo>
                    <a:pt x="238" y="0"/>
                    <a:pt x="155" y="27"/>
                    <a:pt x="91" y="84"/>
                  </a:cubicBezTo>
                  <a:cubicBezTo>
                    <a:pt x="38" y="137"/>
                    <a:pt x="5" y="224"/>
                    <a:pt x="5" y="310"/>
                  </a:cubicBezTo>
                  <a:cubicBezTo>
                    <a:pt x="0" y="396"/>
                    <a:pt x="34" y="483"/>
                    <a:pt x="87" y="536"/>
                  </a:cubicBezTo>
                  <a:cubicBezTo>
                    <a:pt x="149" y="603"/>
                    <a:pt x="220" y="637"/>
                    <a:pt x="321" y="637"/>
                  </a:cubicBezTo>
                  <a:cubicBezTo>
                    <a:pt x="403" y="637"/>
                    <a:pt x="479" y="608"/>
                    <a:pt x="547" y="540"/>
                  </a:cubicBezTo>
                  <a:cubicBezTo>
                    <a:pt x="600" y="478"/>
                    <a:pt x="643" y="407"/>
                    <a:pt x="643" y="320"/>
                  </a:cubicBezTo>
                  <a:cubicBezTo>
                    <a:pt x="647" y="234"/>
                    <a:pt x="614" y="157"/>
                    <a:pt x="552" y="84"/>
                  </a:cubicBezTo>
                  <a:cubicBezTo>
                    <a:pt x="489" y="29"/>
                    <a:pt x="405"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95" name="Google Shape;1595;p7"/>
            <p:cNvSpPr/>
            <p:nvPr/>
          </p:nvSpPr>
          <p:spPr>
            <a:xfrm>
              <a:off x="-4814675" y="7203925"/>
              <a:ext cx="16100" cy="15900"/>
            </a:xfrm>
            <a:custGeom>
              <a:avLst/>
              <a:gdLst/>
              <a:ahLst/>
              <a:cxnLst/>
              <a:rect l="l" t="t" r="r" b="b"/>
              <a:pathLst>
                <a:path w="644" h="636" extrusionOk="0">
                  <a:moveTo>
                    <a:pt x="319" y="0"/>
                  </a:moveTo>
                  <a:cubicBezTo>
                    <a:pt x="240" y="0"/>
                    <a:pt x="159" y="28"/>
                    <a:pt x="92" y="88"/>
                  </a:cubicBezTo>
                  <a:cubicBezTo>
                    <a:pt x="34" y="150"/>
                    <a:pt x="5" y="237"/>
                    <a:pt x="1" y="308"/>
                  </a:cubicBezTo>
                  <a:cubicBezTo>
                    <a:pt x="1" y="394"/>
                    <a:pt x="30" y="481"/>
                    <a:pt x="83" y="538"/>
                  </a:cubicBezTo>
                  <a:cubicBezTo>
                    <a:pt x="149" y="602"/>
                    <a:pt x="231" y="635"/>
                    <a:pt x="317" y="635"/>
                  </a:cubicBezTo>
                  <a:cubicBezTo>
                    <a:pt x="323" y="635"/>
                    <a:pt x="328" y="636"/>
                    <a:pt x="333" y="636"/>
                  </a:cubicBezTo>
                  <a:cubicBezTo>
                    <a:pt x="414" y="636"/>
                    <a:pt x="493" y="603"/>
                    <a:pt x="533" y="553"/>
                  </a:cubicBezTo>
                  <a:cubicBezTo>
                    <a:pt x="601" y="491"/>
                    <a:pt x="643" y="414"/>
                    <a:pt x="643" y="318"/>
                  </a:cubicBezTo>
                  <a:cubicBezTo>
                    <a:pt x="643" y="237"/>
                    <a:pt x="615" y="150"/>
                    <a:pt x="552" y="93"/>
                  </a:cubicBezTo>
                  <a:cubicBezTo>
                    <a:pt x="490" y="33"/>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96" name="Google Shape;1596;p7"/>
            <p:cNvSpPr/>
            <p:nvPr/>
          </p:nvSpPr>
          <p:spPr>
            <a:xfrm>
              <a:off x="-4783125" y="7236550"/>
              <a:ext cx="16200" cy="15875"/>
            </a:xfrm>
            <a:custGeom>
              <a:avLst/>
              <a:gdLst/>
              <a:ahLst/>
              <a:cxnLst/>
              <a:rect l="l" t="t" r="r" b="b"/>
              <a:pathLst>
                <a:path w="648" h="635" extrusionOk="0">
                  <a:moveTo>
                    <a:pt x="313" y="1"/>
                  </a:moveTo>
                  <a:cubicBezTo>
                    <a:pt x="233" y="1"/>
                    <a:pt x="156" y="28"/>
                    <a:pt x="106" y="83"/>
                  </a:cubicBezTo>
                  <a:cubicBezTo>
                    <a:pt x="39" y="145"/>
                    <a:pt x="5" y="222"/>
                    <a:pt x="5" y="309"/>
                  </a:cubicBezTo>
                  <a:cubicBezTo>
                    <a:pt x="1" y="395"/>
                    <a:pt x="34" y="482"/>
                    <a:pt x="96" y="544"/>
                  </a:cubicBezTo>
                  <a:cubicBezTo>
                    <a:pt x="159" y="597"/>
                    <a:pt x="236" y="630"/>
                    <a:pt x="322" y="635"/>
                  </a:cubicBezTo>
                  <a:cubicBezTo>
                    <a:pt x="408" y="635"/>
                    <a:pt x="480" y="601"/>
                    <a:pt x="548" y="553"/>
                  </a:cubicBezTo>
                  <a:cubicBezTo>
                    <a:pt x="610" y="486"/>
                    <a:pt x="643" y="404"/>
                    <a:pt x="648" y="318"/>
                  </a:cubicBezTo>
                  <a:cubicBezTo>
                    <a:pt x="648" y="232"/>
                    <a:pt x="615" y="155"/>
                    <a:pt x="552" y="103"/>
                  </a:cubicBezTo>
                  <a:cubicBezTo>
                    <a:pt x="492" y="34"/>
                    <a:pt x="401"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97" name="Google Shape;1597;p7"/>
            <p:cNvSpPr/>
            <p:nvPr/>
          </p:nvSpPr>
          <p:spPr>
            <a:xfrm>
              <a:off x="-4751450" y="7269075"/>
              <a:ext cx="16200" cy="16125"/>
            </a:xfrm>
            <a:custGeom>
              <a:avLst/>
              <a:gdLst/>
              <a:ahLst/>
              <a:cxnLst/>
              <a:rect l="l" t="t" r="r" b="b"/>
              <a:pathLst>
                <a:path w="648" h="645" extrusionOk="0">
                  <a:moveTo>
                    <a:pt x="322" y="1"/>
                  </a:moveTo>
                  <a:cubicBezTo>
                    <a:pt x="240" y="1"/>
                    <a:pt x="160" y="30"/>
                    <a:pt x="101" y="87"/>
                  </a:cubicBezTo>
                  <a:cubicBezTo>
                    <a:pt x="38" y="149"/>
                    <a:pt x="5" y="235"/>
                    <a:pt x="0" y="322"/>
                  </a:cubicBezTo>
                  <a:cubicBezTo>
                    <a:pt x="0" y="403"/>
                    <a:pt x="43" y="490"/>
                    <a:pt x="96" y="534"/>
                  </a:cubicBezTo>
                  <a:cubicBezTo>
                    <a:pt x="149" y="600"/>
                    <a:pt x="231" y="644"/>
                    <a:pt x="317" y="644"/>
                  </a:cubicBezTo>
                  <a:cubicBezTo>
                    <a:pt x="321" y="644"/>
                    <a:pt x="326" y="644"/>
                    <a:pt x="330" y="644"/>
                  </a:cubicBezTo>
                  <a:cubicBezTo>
                    <a:pt x="412" y="644"/>
                    <a:pt x="492" y="602"/>
                    <a:pt x="542" y="552"/>
                  </a:cubicBezTo>
                  <a:cubicBezTo>
                    <a:pt x="610" y="490"/>
                    <a:pt x="643" y="414"/>
                    <a:pt x="643" y="327"/>
                  </a:cubicBezTo>
                  <a:cubicBezTo>
                    <a:pt x="648" y="246"/>
                    <a:pt x="614" y="169"/>
                    <a:pt x="552" y="91"/>
                  </a:cubicBezTo>
                  <a:cubicBezTo>
                    <a:pt x="489" y="31"/>
                    <a:pt x="405"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98" name="Google Shape;1598;p7"/>
            <p:cNvSpPr/>
            <p:nvPr/>
          </p:nvSpPr>
          <p:spPr>
            <a:xfrm>
              <a:off x="-4719775" y="7301775"/>
              <a:ext cx="16075" cy="16025"/>
            </a:xfrm>
            <a:custGeom>
              <a:avLst/>
              <a:gdLst/>
              <a:ahLst/>
              <a:cxnLst/>
              <a:rect l="l" t="t" r="r" b="b"/>
              <a:pathLst>
                <a:path w="643" h="641" extrusionOk="0">
                  <a:moveTo>
                    <a:pt x="325" y="1"/>
                  </a:moveTo>
                  <a:cubicBezTo>
                    <a:pt x="243" y="1"/>
                    <a:pt x="163" y="28"/>
                    <a:pt x="109" y="79"/>
                  </a:cubicBezTo>
                  <a:cubicBezTo>
                    <a:pt x="43" y="142"/>
                    <a:pt x="0" y="229"/>
                    <a:pt x="0" y="315"/>
                  </a:cubicBezTo>
                  <a:cubicBezTo>
                    <a:pt x="0" y="401"/>
                    <a:pt x="38" y="488"/>
                    <a:pt x="91" y="539"/>
                  </a:cubicBezTo>
                  <a:cubicBezTo>
                    <a:pt x="158" y="607"/>
                    <a:pt x="230" y="641"/>
                    <a:pt x="317" y="641"/>
                  </a:cubicBezTo>
                  <a:cubicBezTo>
                    <a:pt x="403" y="641"/>
                    <a:pt x="489" y="612"/>
                    <a:pt x="552" y="545"/>
                  </a:cubicBezTo>
                  <a:cubicBezTo>
                    <a:pt x="609" y="482"/>
                    <a:pt x="638" y="410"/>
                    <a:pt x="643" y="324"/>
                  </a:cubicBezTo>
                  <a:cubicBezTo>
                    <a:pt x="643" y="238"/>
                    <a:pt x="614" y="151"/>
                    <a:pt x="561" y="98"/>
                  </a:cubicBezTo>
                  <a:cubicBezTo>
                    <a:pt x="501" y="32"/>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599" name="Google Shape;1599;p7"/>
            <p:cNvSpPr/>
            <p:nvPr/>
          </p:nvSpPr>
          <p:spPr>
            <a:xfrm>
              <a:off x="-4687900" y="7334300"/>
              <a:ext cx="16100" cy="16025"/>
            </a:xfrm>
            <a:custGeom>
              <a:avLst/>
              <a:gdLst/>
              <a:ahLst/>
              <a:cxnLst/>
              <a:rect l="l" t="t" r="r" b="b"/>
              <a:pathLst>
                <a:path w="644" h="641" extrusionOk="0">
                  <a:moveTo>
                    <a:pt x="323" y="1"/>
                  </a:moveTo>
                  <a:cubicBezTo>
                    <a:pt x="239" y="1"/>
                    <a:pt x="153" y="32"/>
                    <a:pt x="87" y="93"/>
                  </a:cubicBezTo>
                  <a:cubicBezTo>
                    <a:pt x="34" y="146"/>
                    <a:pt x="1" y="228"/>
                    <a:pt x="1" y="314"/>
                  </a:cubicBezTo>
                  <a:cubicBezTo>
                    <a:pt x="1" y="400"/>
                    <a:pt x="30" y="487"/>
                    <a:pt x="83" y="544"/>
                  </a:cubicBezTo>
                  <a:cubicBezTo>
                    <a:pt x="145" y="606"/>
                    <a:pt x="222" y="640"/>
                    <a:pt x="318" y="640"/>
                  </a:cubicBezTo>
                  <a:cubicBezTo>
                    <a:pt x="323" y="640"/>
                    <a:pt x="328" y="640"/>
                    <a:pt x="333" y="640"/>
                  </a:cubicBezTo>
                  <a:cubicBezTo>
                    <a:pt x="413" y="640"/>
                    <a:pt x="480" y="607"/>
                    <a:pt x="543" y="549"/>
                  </a:cubicBezTo>
                  <a:cubicBezTo>
                    <a:pt x="605" y="487"/>
                    <a:pt x="639" y="409"/>
                    <a:pt x="643" y="323"/>
                  </a:cubicBezTo>
                  <a:cubicBezTo>
                    <a:pt x="643" y="252"/>
                    <a:pt x="610" y="165"/>
                    <a:pt x="539" y="88"/>
                  </a:cubicBezTo>
                  <a:cubicBezTo>
                    <a:pt x="482" y="29"/>
                    <a:pt x="40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00" name="Google Shape;1600;p7"/>
            <p:cNvSpPr/>
            <p:nvPr/>
          </p:nvSpPr>
          <p:spPr>
            <a:xfrm>
              <a:off x="-4656350" y="7367150"/>
              <a:ext cx="16100" cy="15675"/>
            </a:xfrm>
            <a:custGeom>
              <a:avLst/>
              <a:gdLst/>
              <a:ahLst/>
              <a:cxnLst/>
              <a:rect l="l" t="t" r="r" b="b"/>
              <a:pathLst>
                <a:path w="644" h="627" extrusionOk="0">
                  <a:moveTo>
                    <a:pt x="314" y="0"/>
                  </a:moveTo>
                  <a:cubicBezTo>
                    <a:pt x="231" y="0"/>
                    <a:pt x="150" y="28"/>
                    <a:pt x="101" y="79"/>
                  </a:cubicBezTo>
                  <a:cubicBezTo>
                    <a:pt x="39" y="132"/>
                    <a:pt x="6" y="218"/>
                    <a:pt x="1" y="305"/>
                  </a:cubicBezTo>
                  <a:cubicBezTo>
                    <a:pt x="1" y="400"/>
                    <a:pt x="34" y="473"/>
                    <a:pt x="87" y="530"/>
                  </a:cubicBezTo>
                  <a:cubicBezTo>
                    <a:pt x="150" y="592"/>
                    <a:pt x="236" y="626"/>
                    <a:pt x="318" y="626"/>
                  </a:cubicBezTo>
                  <a:cubicBezTo>
                    <a:pt x="323" y="626"/>
                    <a:pt x="328" y="626"/>
                    <a:pt x="333" y="626"/>
                  </a:cubicBezTo>
                  <a:cubicBezTo>
                    <a:pt x="413" y="626"/>
                    <a:pt x="484" y="593"/>
                    <a:pt x="543" y="535"/>
                  </a:cubicBezTo>
                  <a:cubicBezTo>
                    <a:pt x="610" y="482"/>
                    <a:pt x="643" y="396"/>
                    <a:pt x="643" y="314"/>
                  </a:cubicBezTo>
                  <a:cubicBezTo>
                    <a:pt x="643" y="227"/>
                    <a:pt x="615" y="151"/>
                    <a:pt x="553" y="98"/>
                  </a:cubicBezTo>
                  <a:cubicBezTo>
                    <a:pt x="493" y="31"/>
                    <a:pt x="402"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01" name="Google Shape;1601;p7"/>
            <p:cNvSpPr/>
            <p:nvPr/>
          </p:nvSpPr>
          <p:spPr>
            <a:xfrm>
              <a:off x="-4624675" y="7399550"/>
              <a:ext cx="16100" cy="15900"/>
            </a:xfrm>
            <a:custGeom>
              <a:avLst/>
              <a:gdLst/>
              <a:ahLst/>
              <a:cxnLst/>
              <a:rect l="l" t="t" r="r" b="b"/>
              <a:pathLst>
                <a:path w="644" h="636" extrusionOk="0">
                  <a:moveTo>
                    <a:pt x="321" y="1"/>
                  </a:moveTo>
                  <a:cubicBezTo>
                    <a:pt x="240" y="1"/>
                    <a:pt x="159" y="29"/>
                    <a:pt x="101" y="89"/>
                  </a:cubicBezTo>
                  <a:cubicBezTo>
                    <a:pt x="34" y="151"/>
                    <a:pt x="1" y="222"/>
                    <a:pt x="1" y="309"/>
                  </a:cubicBezTo>
                  <a:cubicBezTo>
                    <a:pt x="1" y="405"/>
                    <a:pt x="29" y="481"/>
                    <a:pt x="92" y="534"/>
                  </a:cubicBezTo>
                  <a:cubicBezTo>
                    <a:pt x="145" y="601"/>
                    <a:pt x="231" y="636"/>
                    <a:pt x="317" y="636"/>
                  </a:cubicBezTo>
                  <a:cubicBezTo>
                    <a:pt x="404" y="636"/>
                    <a:pt x="490" y="607"/>
                    <a:pt x="543" y="554"/>
                  </a:cubicBezTo>
                  <a:cubicBezTo>
                    <a:pt x="610" y="492"/>
                    <a:pt x="643" y="405"/>
                    <a:pt x="643" y="319"/>
                  </a:cubicBezTo>
                  <a:cubicBezTo>
                    <a:pt x="643" y="242"/>
                    <a:pt x="614" y="155"/>
                    <a:pt x="548" y="93"/>
                  </a:cubicBezTo>
                  <a:cubicBezTo>
                    <a:pt x="489" y="32"/>
                    <a:pt x="405"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02" name="Google Shape;1602;p7"/>
            <p:cNvSpPr/>
            <p:nvPr/>
          </p:nvSpPr>
          <p:spPr>
            <a:xfrm>
              <a:off x="-5097750" y="6749675"/>
              <a:ext cx="16225" cy="15925"/>
            </a:xfrm>
            <a:custGeom>
              <a:avLst/>
              <a:gdLst/>
              <a:ahLst/>
              <a:cxnLst/>
              <a:rect l="l" t="t" r="r" b="b"/>
              <a:pathLst>
                <a:path w="649" h="637" extrusionOk="0">
                  <a:moveTo>
                    <a:pt x="325" y="1"/>
                  </a:moveTo>
                  <a:cubicBezTo>
                    <a:pt x="246" y="1"/>
                    <a:pt x="166" y="29"/>
                    <a:pt x="101" y="89"/>
                  </a:cubicBezTo>
                  <a:cubicBezTo>
                    <a:pt x="39" y="151"/>
                    <a:pt x="6" y="227"/>
                    <a:pt x="6" y="309"/>
                  </a:cubicBezTo>
                  <a:cubicBezTo>
                    <a:pt x="0" y="395"/>
                    <a:pt x="35" y="472"/>
                    <a:pt x="97" y="549"/>
                  </a:cubicBezTo>
                  <a:cubicBezTo>
                    <a:pt x="159" y="601"/>
                    <a:pt x="236" y="636"/>
                    <a:pt x="323" y="636"/>
                  </a:cubicBezTo>
                  <a:cubicBezTo>
                    <a:pt x="327" y="636"/>
                    <a:pt x="332" y="636"/>
                    <a:pt x="337" y="636"/>
                  </a:cubicBezTo>
                  <a:cubicBezTo>
                    <a:pt x="413" y="636"/>
                    <a:pt x="484" y="604"/>
                    <a:pt x="547" y="554"/>
                  </a:cubicBezTo>
                  <a:cubicBezTo>
                    <a:pt x="610" y="492"/>
                    <a:pt x="644" y="405"/>
                    <a:pt x="644" y="319"/>
                  </a:cubicBezTo>
                  <a:cubicBezTo>
                    <a:pt x="648" y="237"/>
                    <a:pt x="615" y="151"/>
                    <a:pt x="553" y="93"/>
                  </a:cubicBezTo>
                  <a:cubicBezTo>
                    <a:pt x="493" y="33"/>
                    <a:pt x="410"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03" name="Google Shape;1603;p7"/>
            <p:cNvSpPr/>
            <p:nvPr/>
          </p:nvSpPr>
          <p:spPr>
            <a:xfrm>
              <a:off x="-5066100" y="6782325"/>
              <a:ext cx="16125" cy="16100"/>
            </a:xfrm>
            <a:custGeom>
              <a:avLst/>
              <a:gdLst/>
              <a:ahLst/>
              <a:cxnLst/>
              <a:rect l="l" t="t" r="r" b="b"/>
              <a:pathLst>
                <a:path w="645" h="644" extrusionOk="0">
                  <a:moveTo>
                    <a:pt x="322" y="0"/>
                  </a:moveTo>
                  <a:cubicBezTo>
                    <a:pt x="240" y="0"/>
                    <a:pt x="159" y="28"/>
                    <a:pt x="102" y="83"/>
                  </a:cubicBezTo>
                  <a:cubicBezTo>
                    <a:pt x="35" y="150"/>
                    <a:pt x="1" y="231"/>
                    <a:pt x="1" y="318"/>
                  </a:cubicBezTo>
                  <a:cubicBezTo>
                    <a:pt x="1" y="395"/>
                    <a:pt x="30" y="481"/>
                    <a:pt x="97" y="543"/>
                  </a:cubicBezTo>
                  <a:cubicBezTo>
                    <a:pt x="160" y="610"/>
                    <a:pt x="246" y="644"/>
                    <a:pt x="317" y="644"/>
                  </a:cubicBezTo>
                  <a:cubicBezTo>
                    <a:pt x="404" y="644"/>
                    <a:pt x="481" y="601"/>
                    <a:pt x="543" y="553"/>
                  </a:cubicBezTo>
                  <a:cubicBezTo>
                    <a:pt x="611" y="486"/>
                    <a:pt x="644" y="404"/>
                    <a:pt x="644" y="327"/>
                  </a:cubicBezTo>
                  <a:cubicBezTo>
                    <a:pt x="644" y="231"/>
                    <a:pt x="616" y="154"/>
                    <a:pt x="563" y="101"/>
                  </a:cubicBezTo>
                  <a:cubicBezTo>
                    <a:pt x="502" y="34"/>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04" name="Google Shape;1604;p7"/>
            <p:cNvSpPr/>
            <p:nvPr/>
          </p:nvSpPr>
          <p:spPr>
            <a:xfrm>
              <a:off x="-5034425" y="6814875"/>
              <a:ext cx="16125" cy="16075"/>
            </a:xfrm>
            <a:custGeom>
              <a:avLst/>
              <a:gdLst/>
              <a:ahLst/>
              <a:cxnLst/>
              <a:rect l="l" t="t" r="r" b="b"/>
              <a:pathLst>
                <a:path w="645" h="643" extrusionOk="0">
                  <a:moveTo>
                    <a:pt x="331" y="1"/>
                  </a:moveTo>
                  <a:cubicBezTo>
                    <a:pt x="249" y="1"/>
                    <a:pt x="165" y="32"/>
                    <a:pt x="97" y="95"/>
                  </a:cubicBezTo>
                  <a:cubicBezTo>
                    <a:pt x="35" y="158"/>
                    <a:pt x="0" y="234"/>
                    <a:pt x="0" y="320"/>
                  </a:cubicBezTo>
                  <a:cubicBezTo>
                    <a:pt x="0" y="402"/>
                    <a:pt x="29" y="479"/>
                    <a:pt x="92" y="546"/>
                  </a:cubicBezTo>
                  <a:cubicBezTo>
                    <a:pt x="144" y="599"/>
                    <a:pt x="231" y="642"/>
                    <a:pt x="317" y="642"/>
                  </a:cubicBezTo>
                  <a:cubicBezTo>
                    <a:pt x="323" y="642"/>
                    <a:pt x="328" y="642"/>
                    <a:pt x="334" y="642"/>
                  </a:cubicBezTo>
                  <a:cubicBezTo>
                    <a:pt x="422" y="642"/>
                    <a:pt x="489" y="600"/>
                    <a:pt x="543" y="551"/>
                  </a:cubicBezTo>
                  <a:cubicBezTo>
                    <a:pt x="605" y="498"/>
                    <a:pt x="639" y="411"/>
                    <a:pt x="644" y="331"/>
                  </a:cubicBezTo>
                  <a:cubicBezTo>
                    <a:pt x="644" y="244"/>
                    <a:pt x="611" y="158"/>
                    <a:pt x="547" y="90"/>
                  </a:cubicBezTo>
                  <a:cubicBezTo>
                    <a:pt x="490" y="31"/>
                    <a:pt x="412"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05" name="Google Shape;1605;p7"/>
            <p:cNvSpPr/>
            <p:nvPr/>
          </p:nvSpPr>
          <p:spPr>
            <a:xfrm>
              <a:off x="-5002875" y="6847575"/>
              <a:ext cx="16450" cy="16000"/>
            </a:xfrm>
            <a:custGeom>
              <a:avLst/>
              <a:gdLst/>
              <a:ahLst/>
              <a:cxnLst/>
              <a:rect l="l" t="t" r="r" b="b"/>
              <a:pathLst>
                <a:path w="658" h="640" extrusionOk="0">
                  <a:moveTo>
                    <a:pt x="332" y="0"/>
                  </a:moveTo>
                  <a:cubicBezTo>
                    <a:pt x="247" y="0"/>
                    <a:pt x="161" y="31"/>
                    <a:pt x="102" y="88"/>
                  </a:cubicBezTo>
                  <a:cubicBezTo>
                    <a:pt x="49" y="140"/>
                    <a:pt x="5" y="226"/>
                    <a:pt x="0" y="312"/>
                  </a:cubicBezTo>
                  <a:cubicBezTo>
                    <a:pt x="0" y="399"/>
                    <a:pt x="34" y="476"/>
                    <a:pt x="97" y="538"/>
                  </a:cubicBezTo>
                  <a:cubicBezTo>
                    <a:pt x="159" y="606"/>
                    <a:pt x="231" y="639"/>
                    <a:pt x="332" y="639"/>
                  </a:cubicBezTo>
                  <a:cubicBezTo>
                    <a:pt x="414" y="639"/>
                    <a:pt x="500" y="611"/>
                    <a:pt x="558" y="543"/>
                  </a:cubicBezTo>
                  <a:cubicBezTo>
                    <a:pt x="610" y="481"/>
                    <a:pt x="653" y="409"/>
                    <a:pt x="653" y="323"/>
                  </a:cubicBezTo>
                  <a:cubicBezTo>
                    <a:pt x="658" y="236"/>
                    <a:pt x="615" y="150"/>
                    <a:pt x="562" y="97"/>
                  </a:cubicBezTo>
                  <a:cubicBezTo>
                    <a:pt x="504" y="32"/>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06" name="Google Shape;1606;p7"/>
            <p:cNvSpPr/>
            <p:nvPr/>
          </p:nvSpPr>
          <p:spPr>
            <a:xfrm>
              <a:off x="-4970950" y="6880275"/>
              <a:ext cx="16075" cy="15800"/>
            </a:xfrm>
            <a:custGeom>
              <a:avLst/>
              <a:gdLst/>
              <a:ahLst/>
              <a:cxnLst/>
              <a:rect l="l" t="t" r="r" b="b"/>
              <a:pathLst>
                <a:path w="643" h="632" extrusionOk="0">
                  <a:moveTo>
                    <a:pt x="309" y="0"/>
                  </a:moveTo>
                  <a:cubicBezTo>
                    <a:pt x="226" y="0"/>
                    <a:pt x="146" y="29"/>
                    <a:pt x="101" y="84"/>
                  </a:cubicBezTo>
                  <a:cubicBezTo>
                    <a:pt x="38" y="137"/>
                    <a:pt x="5" y="219"/>
                    <a:pt x="0" y="306"/>
                  </a:cubicBezTo>
                  <a:cubicBezTo>
                    <a:pt x="0" y="392"/>
                    <a:pt x="34" y="468"/>
                    <a:pt x="96" y="536"/>
                  </a:cubicBezTo>
                  <a:cubicBezTo>
                    <a:pt x="149" y="598"/>
                    <a:pt x="231" y="631"/>
                    <a:pt x="317" y="631"/>
                  </a:cubicBezTo>
                  <a:cubicBezTo>
                    <a:pt x="322" y="632"/>
                    <a:pt x="328" y="632"/>
                    <a:pt x="333" y="632"/>
                  </a:cubicBezTo>
                  <a:cubicBezTo>
                    <a:pt x="413" y="632"/>
                    <a:pt x="483" y="599"/>
                    <a:pt x="542" y="540"/>
                  </a:cubicBezTo>
                  <a:cubicBezTo>
                    <a:pt x="610" y="488"/>
                    <a:pt x="643" y="401"/>
                    <a:pt x="643" y="315"/>
                  </a:cubicBezTo>
                  <a:cubicBezTo>
                    <a:pt x="643" y="228"/>
                    <a:pt x="605" y="142"/>
                    <a:pt x="552" y="104"/>
                  </a:cubicBezTo>
                  <a:cubicBezTo>
                    <a:pt x="492" y="34"/>
                    <a:pt x="398"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07" name="Google Shape;1607;p7"/>
            <p:cNvSpPr/>
            <p:nvPr/>
          </p:nvSpPr>
          <p:spPr>
            <a:xfrm>
              <a:off x="-4939275" y="6912900"/>
              <a:ext cx="16075" cy="16050"/>
            </a:xfrm>
            <a:custGeom>
              <a:avLst/>
              <a:gdLst/>
              <a:ahLst/>
              <a:cxnLst/>
              <a:rect l="l" t="t" r="r" b="b"/>
              <a:pathLst>
                <a:path w="643" h="642" extrusionOk="0">
                  <a:moveTo>
                    <a:pt x="308" y="1"/>
                  </a:moveTo>
                  <a:cubicBezTo>
                    <a:pt x="226" y="1"/>
                    <a:pt x="146" y="28"/>
                    <a:pt x="100" y="80"/>
                  </a:cubicBezTo>
                  <a:cubicBezTo>
                    <a:pt x="33" y="146"/>
                    <a:pt x="0" y="219"/>
                    <a:pt x="0" y="314"/>
                  </a:cubicBezTo>
                  <a:cubicBezTo>
                    <a:pt x="0" y="401"/>
                    <a:pt x="29" y="487"/>
                    <a:pt x="81" y="531"/>
                  </a:cubicBezTo>
                  <a:cubicBezTo>
                    <a:pt x="144" y="593"/>
                    <a:pt x="230" y="636"/>
                    <a:pt x="317" y="641"/>
                  </a:cubicBezTo>
                  <a:cubicBezTo>
                    <a:pt x="403" y="641"/>
                    <a:pt x="489" y="602"/>
                    <a:pt x="541" y="545"/>
                  </a:cubicBezTo>
                  <a:cubicBezTo>
                    <a:pt x="594" y="483"/>
                    <a:pt x="638" y="411"/>
                    <a:pt x="643" y="325"/>
                  </a:cubicBezTo>
                  <a:cubicBezTo>
                    <a:pt x="643" y="238"/>
                    <a:pt x="614" y="152"/>
                    <a:pt x="547" y="99"/>
                  </a:cubicBezTo>
                  <a:cubicBezTo>
                    <a:pt x="488" y="32"/>
                    <a:pt x="396"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08" name="Google Shape;1608;p7"/>
            <p:cNvSpPr/>
            <p:nvPr/>
          </p:nvSpPr>
          <p:spPr>
            <a:xfrm>
              <a:off x="-4907775" y="6945475"/>
              <a:ext cx="16125" cy="15975"/>
            </a:xfrm>
            <a:custGeom>
              <a:avLst/>
              <a:gdLst/>
              <a:ahLst/>
              <a:cxnLst/>
              <a:rect l="l" t="t" r="r" b="b"/>
              <a:pathLst>
                <a:path w="645" h="639" extrusionOk="0">
                  <a:moveTo>
                    <a:pt x="325" y="1"/>
                  </a:moveTo>
                  <a:cubicBezTo>
                    <a:pt x="240" y="1"/>
                    <a:pt x="157" y="29"/>
                    <a:pt x="102" y="81"/>
                  </a:cubicBezTo>
                  <a:cubicBezTo>
                    <a:pt x="40" y="144"/>
                    <a:pt x="7" y="225"/>
                    <a:pt x="7" y="311"/>
                  </a:cubicBezTo>
                  <a:cubicBezTo>
                    <a:pt x="1" y="389"/>
                    <a:pt x="35" y="475"/>
                    <a:pt x="98" y="542"/>
                  </a:cubicBezTo>
                  <a:cubicBezTo>
                    <a:pt x="160" y="595"/>
                    <a:pt x="237" y="638"/>
                    <a:pt x="318" y="638"/>
                  </a:cubicBezTo>
                  <a:cubicBezTo>
                    <a:pt x="322" y="639"/>
                    <a:pt x="326" y="639"/>
                    <a:pt x="330" y="639"/>
                  </a:cubicBezTo>
                  <a:cubicBezTo>
                    <a:pt x="412" y="639"/>
                    <a:pt x="493" y="597"/>
                    <a:pt x="543" y="548"/>
                  </a:cubicBezTo>
                  <a:cubicBezTo>
                    <a:pt x="611" y="484"/>
                    <a:pt x="645" y="398"/>
                    <a:pt x="645" y="322"/>
                  </a:cubicBezTo>
                  <a:cubicBezTo>
                    <a:pt x="645" y="235"/>
                    <a:pt x="616" y="154"/>
                    <a:pt x="563" y="96"/>
                  </a:cubicBezTo>
                  <a:cubicBezTo>
                    <a:pt x="500" y="30"/>
                    <a:pt x="41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09" name="Google Shape;1609;p7"/>
            <p:cNvSpPr/>
            <p:nvPr/>
          </p:nvSpPr>
          <p:spPr>
            <a:xfrm>
              <a:off x="-4876100" y="6978050"/>
              <a:ext cx="16125" cy="16025"/>
            </a:xfrm>
            <a:custGeom>
              <a:avLst/>
              <a:gdLst/>
              <a:ahLst/>
              <a:cxnLst/>
              <a:rect l="l" t="t" r="r" b="b"/>
              <a:pathLst>
                <a:path w="645" h="641" extrusionOk="0">
                  <a:moveTo>
                    <a:pt x="317" y="0"/>
                  </a:moveTo>
                  <a:cubicBezTo>
                    <a:pt x="235" y="0"/>
                    <a:pt x="158" y="28"/>
                    <a:pt x="111" y="79"/>
                  </a:cubicBezTo>
                  <a:cubicBezTo>
                    <a:pt x="44" y="142"/>
                    <a:pt x="1" y="228"/>
                    <a:pt x="1" y="314"/>
                  </a:cubicBezTo>
                  <a:cubicBezTo>
                    <a:pt x="1" y="401"/>
                    <a:pt x="29" y="487"/>
                    <a:pt x="97" y="540"/>
                  </a:cubicBezTo>
                  <a:cubicBezTo>
                    <a:pt x="159" y="607"/>
                    <a:pt x="231" y="636"/>
                    <a:pt x="317" y="640"/>
                  </a:cubicBezTo>
                  <a:cubicBezTo>
                    <a:pt x="404" y="640"/>
                    <a:pt x="490" y="611"/>
                    <a:pt x="553" y="545"/>
                  </a:cubicBezTo>
                  <a:cubicBezTo>
                    <a:pt x="611" y="482"/>
                    <a:pt x="644" y="410"/>
                    <a:pt x="644" y="323"/>
                  </a:cubicBezTo>
                  <a:cubicBezTo>
                    <a:pt x="644" y="237"/>
                    <a:pt x="615" y="151"/>
                    <a:pt x="562" y="98"/>
                  </a:cubicBezTo>
                  <a:cubicBezTo>
                    <a:pt x="495" y="31"/>
                    <a:pt x="403"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10" name="Google Shape;1610;p7"/>
            <p:cNvSpPr/>
            <p:nvPr/>
          </p:nvSpPr>
          <p:spPr>
            <a:xfrm>
              <a:off x="-4844550" y="7010600"/>
              <a:ext cx="16475" cy="15975"/>
            </a:xfrm>
            <a:custGeom>
              <a:avLst/>
              <a:gdLst/>
              <a:ahLst/>
              <a:cxnLst/>
              <a:rect l="l" t="t" r="r" b="b"/>
              <a:pathLst>
                <a:path w="659" h="639" extrusionOk="0">
                  <a:moveTo>
                    <a:pt x="332" y="0"/>
                  </a:moveTo>
                  <a:cubicBezTo>
                    <a:pt x="247" y="0"/>
                    <a:pt x="164" y="31"/>
                    <a:pt x="116" y="91"/>
                  </a:cubicBezTo>
                  <a:cubicBezTo>
                    <a:pt x="49" y="144"/>
                    <a:pt x="5" y="226"/>
                    <a:pt x="5" y="312"/>
                  </a:cubicBezTo>
                  <a:cubicBezTo>
                    <a:pt x="1" y="399"/>
                    <a:pt x="44" y="476"/>
                    <a:pt x="97" y="538"/>
                  </a:cubicBezTo>
                  <a:cubicBezTo>
                    <a:pt x="159" y="605"/>
                    <a:pt x="246" y="638"/>
                    <a:pt x="332" y="638"/>
                  </a:cubicBezTo>
                  <a:cubicBezTo>
                    <a:pt x="404" y="638"/>
                    <a:pt x="490" y="609"/>
                    <a:pt x="558" y="547"/>
                  </a:cubicBezTo>
                  <a:cubicBezTo>
                    <a:pt x="620" y="485"/>
                    <a:pt x="653" y="408"/>
                    <a:pt x="658" y="321"/>
                  </a:cubicBezTo>
                  <a:cubicBezTo>
                    <a:pt x="658" y="235"/>
                    <a:pt x="615" y="149"/>
                    <a:pt x="562" y="96"/>
                  </a:cubicBezTo>
                  <a:cubicBezTo>
                    <a:pt x="505" y="31"/>
                    <a:pt x="417"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11" name="Google Shape;1611;p7"/>
            <p:cNvSpPr/>
            <p:nvPr/>
          </p:nvSpPr>
          <p:spPr>
            <a:xfrm>
              <a:off x="-4812625" y="7043300"/>
              <a:ext cx="16200" cy="15900"/>
            </a:xfrm>
            <a:custGeom>
              <a:avLst/>
              <a:gdLst/>
              <a:ahLst/>
              <a:cxnLst/>
              <a:rect l="l" t="t" r="r" b="b"/>
              <a:pathLst>
                <a:path w="648" h="636" extrusionOk="0">
                  <a:moveTo>
                    <a:pt x="316" y="0"/>
                  </a:moveTo>
                  <a:cubicBezTo>
                    <a:pt x="234" y="0"/>
                    <a:pt x="154" y="28"/>
                    <a:pt x="101" y="83"/>
                  </a:cubicBezTo>
                  <a:cubicBezTo>
                    <a:pt x="39" y="147"/>
                    <a:pt x="5" y="223"/>
                    <a:pt x="1" y="304"/>
                  </a:cubicBezTo>
                  <a:cubicBezTo>
                    <a:pt x="1" y="391"/>
                    <a:pt x="34" y="477"/>
                    <a:pt x="87" y="535"/>
                  </a:cubicBezTo>
                  <a:cubicBezTo>
                    <a:pt x="149" y="597"/>
                    <a:pt x="235" y="630"/>
                    <a:pt x="322" y="636"/>
                  </a:cubicBezTo>
                  <a:cubicBezTo>
                    <a:pt x="404" y="636"/>
                    <a:pt x="490" y="601"/>
                    <a:pt x="548" y="550"/>
                  </a:cubicBezTo>
                  <a:cubicBezTo>
                    <a:pt x="599" y="486"/>
                    <a:pt x="643" y="400"/>
                    <a:pt x="643" y="314"/>
                  </a:cubicBezTo>
                  <a:cubicBezTo>
                    <a:pt x="648" y="233"/>
                    <a:pt x="614" y="147"/>
                    <a:pt x="552" y="94"/>
                  </a:cubicBezTo>
                  <a:cubicBezTo>
                    <a:pt x="493" y="32"/>
                    <a:pt x="403"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12" name="Google Shape;1612;p7"/>
            <p:cNvSpPr/>
            <p:nvPr/>
          </p:nvSpPr>
          <p:spPr>
            <a:xfrm>
              <a:off x="-4780950" y="7075850"/>
              <a:ext cx="16075" cy="15850"/>
            </a:xfrm>
            <a:custGeom>
              <a:avLst/>
              <a:gdLst/>
              <a:ahLst/>
              <a:cxnLst/>
              <a:rect l="l" t="t" r="r" b="b"/>
              <a:pathLst>
                <a:path w="643" h="634" extrusionOk="0">
                  <a:moveTo>
                    <a:pt x="329" y="1"/>
                  </a:moveTo>
                  <a:cubicBezTo>
                    <a:pt x="248" y="1"/>
                    <a:pt x="165" y="32"/>
                    <a:pt x="100" y="96"/>
                  </a:cubicBezTo>
                  <a:cubicBezTo>
                    <a:pt x="34" y="149"/>
                    <a:pt x="0" y="231"/>
                    <a:pt x="0" y="307"/>
                  </a:cubicBezTo>
                  <a:cubicBezTo>
                    <a:pt x="0" y="393"/>
                    <a:pt x="29" y="480"/>
                    <a:pt x="91" y="533"/>
                  </a:cubicBezTo>
                  <a:cubicBezTo>
                    <a:pt x="149" y="601"/>
                    <a:pt x="230" y="629"/>
                    <a:pt x="317" y="634"/>
                  </a:cubicBezTo>
                  <a:cubicBezTo>
                    <a:pt x="403" y="634"/>
                    <a:pt x="490" y="605"/>
                    <a:pt x="541" y="552"/>
                  </a:cubicBezTo>
                  <a:cubicBezTo>
                    <a:pt x="609" y="490"/>
                    <a:pt x="643" y="413"/>
                    <a:pt x="643" y="317"/>
                  </a:cubicBezTo>
                  <a:cubicBezTo>
                    <a:pt x="643" y="231"/>
                    <a:pt x="614" y="154"/>
                    <a:pt x="547" y="92"/>
                  </a:cubicBezTo>
                  <a:cubicBezTo>
                    <a:pt x="490" y="32"/>
                    <a:pt x="410"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13" name="Google Shape;1613;p7"/>
            <p:cNvSpPr/>
            <p:nvPr/>
          </p:nvSpPr>
          <p:spPr>
            <a:xfrm>
              <a:off x="-4749425" y="7108400"/>
              <a:ext cx="16225" cy="16150"/>
            </a:xfrm>
            <a:custGeom>
              <a:avLst/>
              <a:gdLst/>
              <a:ahLst/>
              <a:cxnLst/>
              <a:rect l="l" t="t" r="r" b="b"/>
              <a:pathLst>
                <a:path w="649" h="646" extrusionOk="0">
                  <a:moveTo>
                    <a:pt x="337" y="0"/>
                  </a:moveTo>
                  <a:cubicBezTo>
                    <a:pt x="254" y="0"/>
                    <a:pt x="169" y="31"/>
                    <a:pt x="101" y="94"/>
                  </a:cubicBezTo>
                  <a:cubicBezTo>
                    <a:pt x="39" y="156"/>
                    <a:pt x="6" y="234"/>
                    <a:pt x="6" y="320"/>
                  </a:cubicBezTo>
                  <a:cubicBezTo>
                    <a:pt x="0" y="392"/>
                    <a:pt x="35" y="479"/>
                    <a:pt x="97" y="546"/>
                  </a:cubicBezTo>
                  <a:cubicBezTo>
                    <a:pt x="150" y="599"/>
                    <a:pt x="236" y="641"/>
                    <a:pt x="322" y="646"/>
                  </a:cubicBezTo>
                  <a:cubicBezTo>
                    <a:pt x="418" y="646"/>
                    <a:pt x="489" y="603"/>
                    <a:pt x="547" y="550"/>
                  </a:cubicBezTo>
                  <a:cubicBezTo>
                    <a:pt x="610" y="497"/>
                    <a:pt x="644" y="411"/>
                    <a:pt x="644" y="329"/>
                  </a:cubicBezTo>
                  <a:cubicBezTo>
                    <a:pt x="648" y="243"/>
                    <a:pt x="615" y="156"/>
                    <a:pt x="553" y="90"/>
                  </a:cubicBezTo>
                  <a:cubicBezTo>
                    <a:pt x="496" y="30"/>
                    <a:pt x="41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14" name="Google Shape;1614;p7"/>
            <p:cNvSpPr/>
            <p:nvPr/>
          </p:nvSpPr>
          <p:spPr>
            <a:xfrm>
              <a:off x="-4717775" y="7141050"/>
              <a:ext cx="16125" cy="16025"/>
            </a:xfrm>
            <a:custGeom>
              <a:avLst/>
              <a:gdLst/>
              <a:ahLst/>
              <a:cxnLst/>
              <a:rect l="l" t="t" r="r" b="b"/>
              <a:pathLst>
                <a:path w="645" h="641" extrusionOk="0">
                  <a:moveTo>
                    <a:pt x="333" y="1"/>
                  </a:moveTo>
                  <a:cubicBezTo>
                    <a:pt x="248" y="1"/>
                    <a:pt x="163" y="32"/>
                    <a:pt x="102" y="94"/>
                  </a:cubicBezTo>
                  <a:cubicBezTo>
                    <a:pt x="35" y="146"/>
                    <a:pt x="6" y="228"/>
                    <a:pt x="1" y="314"/>
                  </a:cubicBezTo>
                  <a:cubicBezTo>
                    <a:pt x="1" y="400"/>
                    <a:pt x="44" y="487"/>
                    <a:pt x="97" y="540"/>
                  </a:cubicBezTo>
                  <a:cubicBezTo>
                    <a:pt x="150" y="606"/>
                    <a:pt x="231" y="641"/>
                    <a:pt x="317" y="641"/>
                  </a:cubicBezTo>
                  <a:cubicBezTo>
                    <a:pt x="414" y="641"/>
                    <a:pt x="490" y="612"/>
                    <a:pt x="553" y="549"/>
                  </a:cubicBezTo>
                  <a:cubicBezTo>
                    <a:pt x="611" y="497"/>
                    <a:pt x="644" y="411"/>
                    <a:pt x="644" y="324"/>
                  </a:cubicBezTo>
                  <a:cubicBezTo>
                    <a:pt x="644" y="238"/>
                    <a:pt x="616" y="165"/>
                    <a:pt x="553" y="88"/>
                  </a:cubicBezTo>
                  <a:cubicBezTo>
                    <a:pt x="494" y="30"/>
                    <a:pt x="414"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15" name="Google Shape;1615;p7"/>
            <p:cNvSpPr/>
            <p:nvPr/>
          </p:nvSpPr>
          <p:spPr>
            <a:xfrm>
              <a:off x="-4685850" y="7173625"/>
              <a:ext cx="16100" cy="16075"/>
            </a:xfrm>
            <a:custGeom>
              <a:avLst/>
              <a:gdLst/>
              <a:ahLst/>
              <a:cxnLst/>
              <a:rect l="l" t="t" r="r" b="b"/>
              <a:pathLst>
                <a:path w="644" h="643" extrusionOk="0">
                  <a:moveTo>
                    <a:pt x="320" y="0"/>
                  </a:moveTo>
                  <a:cubicBezTo>
                    <a:pt x="234" y="0"/>
                    <a:pt x="149" y="29"/>
                    <a:pt x="101" y="81"/>
                  </a:cubicBezTo>
                  <a:cubicBezTo>
                    <a:pt x="34" y="144"/>
                    <a:pt x="1" y="230"/>
                    <a:pt x="1" y="317"/>
                  </a:cubicBezTo>
                  <a:cubicBezTo>
                    <a:pt x="1" y="397"/>
                    <a:pt x="29" y="484"/>
                    <a:pt x="82" y="541"/>
                  </a:cubicBezTo>
                  <a:cubicBezTo>
                    <a:pt x="145" y="605"/>
                    <a:pt x="221" y="638"/>
                    <a:pt x="317" y="643"/>
                  </a:cubicBezTo>
                  <a:cubicBezTo>
                    <a:pt x="393" y="643"/>
                    <a:pt x="480" y="609"/>
                    <a:pt x="543" y="547"/>
                  </a:cubicBezTo>
                  <a:cubicBezTo>
                    <a:pt x="595" y="494"/>
                    <a:pt x="643" y="408"/>
                    <a:pt x="643" y="321"/>
                  </a:cubicBezTo>
                  <a:cubicBezTo>
                    <a:pt x="643" y="240"/>
                    <a:pt x="601" y="153"/>
                    <a:pt x="548" y="96"/>
                  </a:cubicBezTo>
                  <a:cubicBezTo>
                    <a:pt x="496" y="30"/>
                    <a:pt x="408"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16" name="Google Shape;1616;p7"/>
            <p:cNvSpPr/>
            <p:nvPr/>
          </p:nvSpPr>
          <p:spPr>
            <a:xfrm>
              <a:off x="-4654175" y="7206300"/>
              <a:ext cx="16075" cy="15900"/>
            </a:xfrm>
            <a:custGeom>
              <a:avLst/>
              <a:gdLst/>
              <a:ahLst/>
              <a:cxnLst/>
              <a:rect l="l" t="t" r="r" b="b"/>
              <a:pathLst>
                <a:path w="643" h="636" extrusionOk="0">
                  <a:moveTo>
                    <a:pt x="313" y="1"/>
                  </a:moveTo>
                  <a:cubicBezTo>
                    <a:pt x="234" y="1"/>
                    <a:pt x="156" y="28"/>
                    <a:pt x="101" y="84"/>
                  </a:cubicBezTo>
                  <a:cubicBezTo>
                    <a:pt x="34" y="151"/>
                    <a:pt x="0" y="223"/>
                    <a:pt x="0" y="310"/>
                  </a:cubicBezTo>
                  <a:cubicBezTo>
                    <a:pt x="0" y="396"/>
                    <a:pt x="29" y="483"/>
                    <a:pt x="82" y="535"/>
                  </a:cubicBezTo>
                  <a:cubicBezTo>
                    <a:pt x="144" y="602"/>
                    <a:pt x="220" y="631"/>
                    <a:pt x="317" y="636"/>
                  </a:cubicBezTo>
                  <a:cubicBezTo>
                    <a:pt x="403" y="636"/>
                    <a:pt x="485" y="607"/>
                    <a:pt x="543" y="540"/>
                  </a:cubicBezTo>
                  <a:cubicBezTo>
                    <a:pt x="605" y="478"/>
                    <a:pt x="638" y="405"/>
                    <a:pt x="643" y="319"/>
                  </a:cubicBezTo>
                  <a:cubicBezTo>
                    <a:pt x="643" y="242"/>
                    <a:pt x="609" y="155"/>
                    <a:pt x="547" y="93"/>
                  </a:cubicBezTo>
                  <a:cubicBezTo>
                    <a:pt x="483" y="32"/>
                    <a:pt x="397"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17" name="Google Shape;1617;p7"/>
            <p:cNvSpPr/>
            <p:nvPr/>
          </p:nvSpPr>
          <p:spPr>
            <a:xfrm>
              <a:off x="-4622625" y="7238950"/>
              <a:ext cx="16075" cy="15750"/>
            </a:xfrm>
            <a:custGeom>
              <a:avLst/>
              <a:gdLst/>
              <a:ahLst/>
              <a:cxnLst/>
              <a:rect l="l" t="t" r="r" b="b"/>
              <a:pathLst>
                <a:path w="643" h="630" extrusionOk="0">
                  <a:moveTo>
                    <a:pt x="328" y="1"/>
                  </a:moveTo>
                  <a:cubicBezTo>
                    <a:pt x="242" y="1"/>
                    <a:pt x="157" y="30"/>
                    <a:pt x="101" y="83"/>
                  </a:cubicBezTo>
                  <a:cubicBezTo>
                    <a:pt x="38" y="136"/>
                    <a:pt x="5" y="222"/>
                    <a:pt x="0" y="304"/>
                  </a:cubicBezTo>
                  <a:cubicBezTo>
                    <a:pt x="0" y="399"/>
                    <a:pt x="34" y="477"/>
                    <a:pt x="96" y="543"/>
                  </a:cubicBezTo>
                  <a:cubicBezTo>
                    <a:pt x="149" y="596"/>
                    <a:pt x="231" y="630"/>
                    <a:pt x="317" y="630"/>
                  </a:cubicBezTo>
                  <a:cubicBezTo>
                    <a:pt x="403" y="630"/>
                    <a:pt x="479" y="601"/>
                    <a:pt x="542" y="539"/>
                  </a:cubicBezTo>
                  <a:cubicBezTo>
                    <a:pt x="609" y="486"/>
                    <a:pt x="643" y="399"/>
                    <a:pt x="643" y="313"/>
                  </a:cubicBezTo>
                  <a:cubicBezTo>
                    <a:pt x="643" y="242"/>
                    <a:pt x="614" y="155"/>
                    <a:pt x="552" y="87"/>
                  </a:cubicBezTo>
                  <a:cubicBezTo>
                    <a:pt x="495" y="28"/>
                    <a:pt x="411"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18" name="Google Shape;1618;p7"/>
            <p:cNvSpPr/>
            <p:nvPr/>
          </p:nvSpPr>
          <p:spPr>
            <a:xfrm>
              <a:off x="-4590975" y="7271550"/>
              <a:ext cx="16100" cy="16025"/>
            </a:xfrm>
            <a:custGeom>
              <a:avLst/>
              <a:gdLst/>
              <a:ahLst/>
              <a:cxnLst/>
              <a:rect l="l" t="t" r="r" b="b"/>
              <a:pathLst>
                <a:path w="644" h="641" extrusionOk="0">
                  <a:moveTo>
                    <a:pt x="318" y="1"/>
                  </a:moveTo>
                  <a:cubicBezTo>
                    <a:pt x="234" y="1"/>
                    <a:pt x="152" y="28"/>
                    <a:pt x="101" y="79"/>
                  </a:cubicBezTo>
                  <a:cubicBezTo>
                    <a:pt x="44" y="142"/>
                    <a:pt x="1" y="218"/>
                    <a:pt x="1" y="315"/>
                  </a:cubicBezTo>
                  <a:cubicBezTo>
                    <a:pt x="1" y="401"/>
                    <a:pt x="30" y="473"/>
                    <a:pt x="92" y="539"/>
                  </a:cubicBezTo>
                  <a:cubicBezTo>
                    <a:pt x="159" y="607"/>
                    <a:pt x="231" y="641"/>
                    <a:pt x="318" y="641"/>
                  </a:cubicBezTo>
                  <a:cubicBezTo>
                    <a:pt x="404" y="641"/>
                    <a:pt x="475" y="612"/>
                    <a:pt x="553" y="550"/>
                  </a:cubicBezTo>
                  <a:cubicBezTo>
                    <a:pt x="610" y="482"/>
                    <a:pt x="644" y="395"/>
                    <a:pt x="644" y="324"/>
                  </a:cubicBezTo>
                  <a:cubicBezTo>
                    <a:pt x="644" y="238"/>
                    <a:pt x="615" y="151"/>
                    <a:pt x="562" y="98"/>
                  </a:cubicBezTo>
                  <a:cubicBezTo>
                    <a:pt x="500" y="32"/>
                    <a:pt x="407"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19" name="Google Shape;1619;p7"/>
            <p:cNvSpPr/>
            <p:nvPr/>
          </p:nvSpPr>
          <p:spPr>
            <a:xfrm>
              <a:off x="-4559450" y="7304200"/>
              <a:ext cx="16125" cy="15900"/>
            </a:xfrm>
            <a:custGeom>
              <a:avLst/>
              <a:gdLst/>
              <a:ahLst/>
              <a:cxnLst/>
              <a:rect l="l" t="t" r="r" b="b"/>
              <a:pathLst>
                <a:path w="645" h="636" extrusionOk="0">
                  <a:moveTo>
                    <a:pt x="326" y="1"/>
                  </a:moveTo>
                  <a:cubicBezTo>
                    <a:pt x="243" y="1"/>
                    <a:pt x="160" y="27"/>
                    <a:pt x="102" y="79"/>
                  </a:cubicBezTo>
                  <a:cubicBezTo>
                    <a:pt x="49" y="141"/>
                    <a:pt x="7" y="227"/>
                    <a:pt x="7" y="309"/>
                  </a:cubicBezTo>
                  <a:cubicBezTo>
                    <a:pt x="1" y="395"/>
                    <a:pt x="45" y="482"/>
                    <a:pt x="98" y="535"/>
                  </a:cubicBezTo>
                  <a:cubicBezTo>
                    <a:pt x="160" y="601"/>
                    <a:pt x="237" y="635"/>
                    <a:pt x="318" y="635"/>
                  </a:cubicBezTo>
                  <a:cubicBezTo>
                    <a:pt x="323" y="635"/>
                    <a:pt x="329" y="635"/>
                    <a:pt x="335" y="635"/>
                  </a:cubicBezTo>
                  <a:cubicBezTo>
                    <a:pt x="423" y="635"/>
                    <a:pt x="494" y="602"/>
                    <a:pt x="558" y="544"/>
                  </a:cubicBezTo>
                  <a:cubicBezTo>
                    <a:pt x="611" y="482"/>
                    <a:pt x="645" y="404"/>
                    <a:pt x="645" y="318"/>
                  </a:cubicBezTo>
                  <a:cubicBezTo>
                    <a:pt x="645" y="236"/>
                    <a:pt x="616" y="160"/>
                    <a:pt x="563" y="92"/>
                  </a:cubicBezTo>
                  <a:cubicBezTo>
                    <a:pt x="503" y="31"/>
                    <a:pt x="415"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20" name="Google Shape;1620;p7"/>
            <p:cNvSpPr/>
            <p:nvPr/>
          </p:nvSpPr>
          <p:spPr>
            <a:xfrm>
              <a:off x="-4527525" y="7336800"/>
              <a:ext cx="16100" cy="15900"/>
            </a:xfrm>
            <a:custGeom>
              <a:avLst/>
              <a:gdLst/>
              <a:ahLst/>
              <a:cxnLst/>
              <a:rect l="l" t="t" r="r" b="b"/>
              <a:pathLst>
                <a:path w="644" h="636" extrusionOk="0">
                  <a:moveTo>
                    <a:pt x="314" y="0"/>
                  </a:moveTo>
                  <a:cubicBezTo>
                    <a:pt x="234" y="0"/>
                    <a:pt x="154" y="28"/>
                    <a:pt x="92" y="84"/>
                  </a:cubicBezTo>
                  <a:cubicBezTo>
                    <a:pt x="39" y="137"/>
                    <a:pt x="5" y="223"/>
                    <a:pt x="1" y="309"/>
                  </a:cubicBezTo>
                  <a:cubicBezTo>
                    <a:pt x="1" y="396"/>
                    <a:pt x="34" y="482"/>
                    <a:pt x="87" y="535"/>
                  </a:cubicBezTo>
                  <a:cubicBezTo>
                    <a:pt x="149" y="597"/>
                    <a:pt x="221" y="631"/>
                    <a:pt x="318" y="635"/>
                  </a:cubicBezTo>
                  <a:cubicBezTo>
                    <a:pt x="404" y="635"/>
                    <a:pt x="490" y="607"/>
                    <a:pt x="533" y="555"/>
                  </a:cubicBezTo>
                  <a:cubicBezTo>
                    <a:pt x="601" y="487"/>
                    <a:pt x="643" y="405"/>
                    <a:pt x="643" y="319"/>
                  </a:cubicBezTo>
                  <a:cubicBezTo>
                    <a:pt x="643" y="232"/>
                    <a:pt x="605" y="156"/>
                    <a:pt x="552" y="94"/>
                  </a:cubicBezTo>
                  <a:cubicBezTo>
                    <a:pt x="485" y="32"/>
                    <a:pt x="399"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21" name="Google Shape;1621;p7"/>
            <p:cNvSpPr/>
            <p:nvPr/>
          </p:nvSpPr>
          <p:spPr>
            <a:xfrm>
              <a:off x="-4495850" y="7369375"/>
              <a:ext cx="16100" cy="15850"/>
            </a:xfrm>
            <a:custGeom>
              <a:avLst/>
              <a:gdLst/>
              <a:ahLst/>
              <a:cxnLst/>
              <a:rect l="l" t="t" r="r" b="b"/>
              <a:pathLst>
                <a:path w="644" h="634" extrusionOk="0">
                  <a:moveTo>
                    <a:pt x="320" y="1"/>
                  </a:moveTo>
                  <a:cubicBezTo>
                    <a:pt x="239" y="1"/>
                    <a:pt x="160" y="30"/>
                    <a:pt x="101" y="87"/>
                  </a:cubicBezTo>
                  <a:cubicBezTo>
                    <a:pt x="34" y="149"/>
                    <a:pt x="0" y="225"/>
                    <a:pt x="0" y="307"/>
                  </a:cubicBezTo>
                  <a:cubicBezTo>
                    <a:pt x="0" y="393"/>
                    <a:pt x="29" y="479"/>
                    <a:pt x="91" y="541"/>
                  </a:cubicBezTo>
                  <a:cubicBezTo>
                    <a:pt x="144" y="599"/>
                    <a:pt x="231" y="634"/>
                    <a:pt x="317" y="634"/>
                  </a:cubicBezTo>
                  <a:cubicBezTo>
                    <a:pt x="404" y="634"/>
                    <a:pt x="475" y="605"/>
                    <a:pt x="543" y="541"/>
                  </a:cubicBezTo>
                  <a:cubicBezTo>
                    <a:pt x="610" y="479"/>
                    <a:pt x="638" y="403"/>
                    <a:pt x="643" y="317"/>
                  </a:cubicBezTo>
                  <a:cubicBezTo>
                    <a:pt x="643" y="244"/>
                    <a:pt x="614" y="158"/>
                    <a:pt x="547" y="91"/>
                  </a:cubicBezTo>
                  <a:cubicBezTo>
                    <a:pt x="484" y="31"/>
                    <a:pt x="401"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22" name="Google Shape;1622;p7"/>
            <p:cNvSpPr/>
            <p:nvPr/>
          </p:nvSpPr>
          <p:spPr>
            <a:xfrm>
              <a:off x="-4464300" y="7401925"/>
              <a:ext cx="16200" cy="15800"/>
            </a:xfrm>
            <a:custGeom>
              <a:avLst/>
              <a:gdLst/>
              <a:ahLst/>
              <a:cxnLst/>
              <a:rect l="l" t="t" r="r" b="b"/>
              <a:pathLst>
                <a:path w="648" h="632" extrusionOk="0">
                  <a:moveTo>
                    <a:pt x="323" y="1"/>
                  </a:moveTo>
                  <a:cubicBezTo>
                    <a:pt x="241" y="1"/>
                    <a:pt x="159" y="28"/>
                    <a:pt x="101" y="85"/>
                  </a:cubicBezTo>
                  <a:cubicBezTo>
                    <a:pt x="39" y="147"/>
                    <a:pt x="5" y="224"/>
                    <a:pt x="5" y="310"/>
                  </a:cubicBezTo>
                  <a:cubicBezTo>
                    <a:pt x="1" y="406"/>
                    <a:pt x="34" y="477"/>
                    <a:pt x="96" y="535"/>
                  </a:cubicBezTo>
                  <a:cubicBezTo>
                    <a:pt x="149" y="598"/>
                    <a:pt x="235" y="632"/>
                    <a:pt x="322" y="632"/>
                  </a:cubicBezTo>
                  <a:cubicBezTo>
                    <a:pt x="327" y="632"/>
                    <a:pt x="332" y="632"/>
                    <a:pt x="337" y="632"/>
                  </a:cubicBezTo>
                  <a:cubicBezTo>
                    <a:pt x="414" y="632"/>
                    <a:pt x="493" y="600"/>
                    <a:pt x="547" y="550"/>
                  </a:cubicBezTo>
                  <a:cubicBezTo>
                    <a:pt x="610" y="488"/>
                    <a:pt x="643" y="401"/>
                    <a:pt x="643" y="320"/>
                  </a:cubicBezTo>
                  <a:cubicBezTo>
                    <a:pt x="648" y="242"/>
                    <a:pt x="614" y="156"/>
                    <a:pt x="552" y="89"/>
                  </a:cubicBezTo>
                  <a:cubicBezTo>
                    <a:pt x="493" y="30"/>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23" name="Google Shape;1623;p7"/>
            <p:cNvSpPr/>
            <p:nvPr/>
          </p:nvSpPr>
          <p:spPr>
            <a:xfrm>
              <a:off x="-5021225" y="6666100"/>
              <a:ext cx="3875" cy="3625"/>
            </a:xfrm>
            <a:custGeom>
              <a:avLst/>
              <a:gdLst/>
              <a:ahLst/>
              <a:cxnLst/>
              <a:rect l="l" t="t" r="r" b="b"/>
              <a:pathLst>
                <a:path w="155" h="145" extrusionOk="0">
                  <a:moveTo>
                    <a:pt x="154" y="0"/>
                  </a:moveTo>
                  <a:lnTo>
                    <a:pt x="154" y="0"/>
                  </a:lnTo>
                  <a:cubicBezTo>
                    <a:pt x="101" y="49"/>
                    <a:pt x="48" y="97"/>
                    <a:pt x="1" y="144"/>
                  </a:cubicBezTo>
                  <a:cubicBezTo>
                    <a:pt x="39" y="126"/>
                    <a:pt x="72" y="106"/>
                    <a:pt x="96" y="73"/>
                  </a:cubicBezTo>
                  <a:cubicBezTo>
                    <a:pt x="121" y="53"/>
                    <a:pt x="140" y="29"/>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24" name="Google Shape;1624;p7"/>
            <p:cNvSpPr/>
            <p:nvPr/>
          </p:nvSpPr>
          <p:spPr>
            <a:xfrm>
              <a:off x="-5000725" y="6686850"/>
              <a:ext cx="16125" cy="15975"/>
            </a:xfrm>
            <a:custGeom>
              <a:avLst/>
              <a:gdLst/>
              <a:ahLst/>
              <a:cxnLst/>
              <a:rect l="l" t="t" r="r" b="b"/>
              <a:pathLst>
                <a:path w="645" h="639" extrusionOk="0">
                  <a:moveTo>
                    <a:pt x="325" y="1"/>
                  </a:moveTo>
                  <a:cubicBezTo>
                    <a:pt x="238" y="1"/>
                    <a:pt x="152" y="32"/>
                    <a:pt x="97" y="92"/>
                  </a:cubicBezTo>
                  <a:cubicBezTo>
                    <a:pt x="45" y="145"/>
                    <a:pt x="1" y="226"/>
                    <a:pt x="1" y="313"/>
                  </a:cubicBezTo>
                  <a:cubicBezTo>
                    <a:pt x="1" y="399"/>
                    <a:pt x="30" y="476"/>
                    <a:pt x="92" y="538"/>
                  </a:cubicBezTo>
                  <a:cubicBezTo>
                    <a:pt x="155" y="605"/>
                    <a:pt x="241" y="639"/>
                    <a:pt x="328" y="639"/>
                  </a:cubicBezTo>
                  <a:cubicBezTo>
                    <a:pt x="414" y="639"/>
                    <a:pt x="486" y="610"/>
                    <a:pt x="552" y="548"/>
                  </a:cubicBezTo>
                  <a:cubicBezTo>
                    <a:pt x="605" y="495"/>
                    <a:pt x="639" y="408"/>
                    <a:pt x="639" y="322"/>
                  </a:cubicBezTo>
                  <a:cubicBezTo>
                    <a:pt x="644" y="235"/>
                    <a:pt x="610" y="149"/>
                    <a:pt x="558" y="97"/>
                  </a:cubicBezTo>
                  <a:cubicBezTo>
                    <a:pt x="500" y="32"/>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25" name="Google Shape;1625;p7"/>
            <p:cNvSpPr/>
            <p:nvPr/>
          </p:nvSpPr>
          <p:spPr>
            <a:xfrm>
              <a:off x="-4968950" y="6719425"/>
              <a:ext cx="16250" cy="16050"/>
            </a:xfrm>
            <a:custGeom>
              <a:avLst/>
              <a:gdLst/>
              <a:ahLst/>
              <a:cxnLst/>
              <a:rect l="l" t="t" r="r" b="b"/>
              <a:pathLst>
                <a:path w="650" h="642" extrusionOk="0">
                  <a:moveTo>
                    <a:pt x="329" y="0"/>
                  </a:moveTo>
                  <a:cubicBezTo>
                    <a:pt x="244" y="0"/>
                    <a:pt x="158" y="31"/>
                    <a:pt x="102" y="90"/>
                  </a:cubicBezTo>
                  <a:cubicBezTo>
                    <a:pt x="40" y="142"/>
                    <a:pt x="7" y="228"/>
                    <a:pt x="7" y="314"/>
                  </a:cubicBezTo>
                  <a:cubicBezTo>
                    <a:pt x="1" y="411"/>
                    <a:pt x="36" y="482"/>
                    <a:pt x="87" y="540"/>
                  </a:cubicBezTo>
                  <a:cubicBezTo>
                    <a:pt x="151" y="602"/>
                    <a:pt x="237" y="637"/>
                    <a:pt x="318" y="641"/>
                  </a:cubicBezTo>
                  <a:cubicBezTo>
                    <a:pt x="404" y="641"/>
                    <a:pt x="481" y="608"/>
                    <a:pt x="548" y="545"/>
                  </a:cubicBezTo>
                  <a:cubicBezTo>
                    <a:pt x="611" y="493"/>
                    <a:pt x="645" y="406"/>
                    <a:pt x="645" y="320"/>
                  </a:cubicBezTo>
                  <a:cubicBezTo>
                    <a:pt x="649" y="238"/>
                    <a:pt x="616" y="161"/>
                    <a:pt x="554" y="94"/>
                  </a:cubicBezTo>
                  <a:cubicBezTo>
                    <a:pt x="497" y="30"/>
                    <a:pt x="413"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26" name="Google Shape;1626;p7"/>
            <p:cNvSpPr/>
            <p:nvPr/>
          </p:nvSpPr>
          <p:spPr>
            <a:xfrm>
              <a:off x="-4937275" y="6752075"/>
              <a:ext cx="16125" cy="15900"/>
            </a:xfrm>
            <a:custGeom>
              <a:avLst/>
              <a:gdLst/>
              <a:ahLst/>
              <a:cxnLst/>
              <a:rect l="l" t="t" r="r" b="b"/>
              <a:pathLst>
                <a:path w="645" h="636" extrusionOk="0">
                  <a:moveTo>
                    <a:pt x="317" y="0"/>
                  </a:moveTo>
                  <a:cubicBezTo>
                    <a:pt x="237" y="0"/>
                    <a:pt x="160" y="28"/>
                    <a:pt x="102" y="84"/>
                  </a:cubicBezTo>
                  <a:cubicBezTo>
                    <a:pt x="35" y="151"/>
                    <a:pt x="6" y="223"/>
                    <a:pt x="1" y="309"/>
                  </a:cubicBezTo>
                  <a:cubicBezTo>
                    <a:pt x="1" y="396"/>
                    <a:pt x="29" y="482"/>
                    <a:pt x="82" y="534"/>
                  </a:cubicBezTo>
                  <a:cubicBezTo>
                    <a:pt x="145" y="602"/>
                    <a:pt x="231" y="635"/>
                    <a:pt x="317" y="635"/>
                  </a:cubicBezTo>
                  <a:cubicBezTo>
                    <a:pt x="404" y="635"/>
                    <a:pt x="490" y="607"/>
                    <a:pt x="543" y="540"/>
                  </a:cubicBezTo>
                  <a:cubicBezTo>
                    <a:pt x="611" y="476"/>
                    <a:pt x="644" y="405"/>
                    <a:pt x="644" y="319"/>
                  </a:cubicBezTo>
                  <a:cubicBezTo>
                    <a:pt x="644" y="242"/>
                    <a:pt x="616" y="160"/>
                    <a:pt x="553" y="93"/>
                  </a:cubicBezTo>
                  <a:cubicBezTo>
                    <a:pt x="486" y="31"/>
                    <a:pt x="400"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27" name="Google Shape;1627;p7"/>
            <p:cNvSpPr/>
            <p:nvPr/>
          </p:nvSpPr>
          <p:spPr>
            <a:xfrm>
              <a:off x="-4905725" y="6784650"/>
              <a:ext cx="16225" cy="15825"/>
            </a:xfrm>
            <a:custGeom>
              <a:avLst/>
              <a:gdLst/>
              <a:ahLst/>
              <a:cxnLst/>
              <a:rect l="l" t="t" r="r" b="b"/>
              <a:pathLst>
                <a:path w="649" h="633" extrusionOk="0">
                  <a:moveTo>
                    <a:pt x="327" y="1"/>
                  </a:moveTo>
                  <a:cubicBezTo>
                    <a:pt x="244" y="1"/>
                    <a:pt x="162" y="30"/>
                    <a:pt x="107" y="85"/>
                  </a:cubicBezTo>
                  <a:cubicBezTo>
                    <a:pt x="40" y="148"/>
                    <a:pt x="5" y="225"/>
                    <a:pt x="5" y="306"/>
                  </a:cubicBezTo>
                  <a:cubicBezTo>
                    <a:pt x="1" y="393"/>
                    <a:pt x="34" y="479"/>
                    <a:pt x="97" y="546"/>
                  </a:cubicBezTo>
                  <a:cubicBezTo>
                    <a:pt x="149" y="599"/>
                    <a:pt x="236" y="632"/>
                    <a:pt x="322" y="632"/>
                  </a:cubicBezTo>
                  <a:cubicBezTo>
                    <a:pt x="327" y="633"/>
                    <a:pt x="333" y="633"/>
                    <a:pt x="338" y="633"/>
                  </a:cubicBezTo>
                  <a:cubicBezTo>
                    <a:pt x="419" y="633"/>
                    <a:pt x="498" y="600"/>
                    <a:pt x="548" y="551"/>
                  </a:cubicBezTo>
                  <a:cubicBezTo>
                    <a:pt x="610" y="488"/>
                    <a:pt x="644" y="411"/>
                    <a:pt x="649" y="316"/>
                  </a:cubicBezTo>
                  <a:cubicBezTo>
                    <a:pt x="649" y="234"/>
                    <a:pt x="616" y="148"/>
                    <a:pt x="563" y="100"/>
                  </a:cubicBezTo>
                  <a:cubicBezTo>
                    <a:pt x="503" y="33"/>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28" name="Google Shape;1628;p7"/>
            <p:cNvSpPr/>
            <p:nvPr/>
          </p:nvSpPr>
          <p:spPr>
            <a:xfrm>
              <a:off x="-4874050" y="6817325"/>
              <a:ext cx="16100" cy="16025"/>
            </a:xfrm>
            <a:custGeom>
              <a:avLst/>
              <a:gdLst/>
              <a:ahLst/>
              <a:cxnLst/>
              <a:rect l="l" t="t" r="r" b="b"/>
              <a:pathLst>
                <a:path w="644" h="641" extrusionOk="0">
                  <a:moveTo>
                    <a:pt x="323" y="0"/>
                  </a:moveTo>
                  <a:cubicBezTo>
                    <a:pt x="238" y="0"/>
                    <a:pt x="155" y="28"/>
                    <a:pt x="102" y="78"/>
                  </a:cubicBezTo>
                  <a:cubicBezTo>
                    <a:pt x="49" y="141"/>
                    <a:pt x="5" y="227"/>
                    <a:pt x="0" y="313"/>
                  </a:cubicBezTo>
                  <a:cubicBezTo>
                    <a:pt x="0" y="400"/>
                    <a:pt x="44" y="486"/>
                    <a:pt x="97" y="530"/>
                  </a:cubicBezTo>
                  <a:cubicBezTo>
                    <a:pt x="149" y="592"/>
                    <a:pt x="235" y="640"/>
                    <a:pt x="317" y="640"/>
                  </a:cubicBezTo>
                  <a:cubicBezTo>
                    <a:pt x="403" y="640"/>
                    <a:pt x="490" y="612"/>
                    <a:pt x="543" y="549"/>
                  </a:cubicBezTo>
                  <a:cubicBezTo>
                    <a:pt x="609" y="481"/>
                    <a:pt x="644" y="410"/>
                    <a:pt x="644" y="324"/>
                  </a:cubicBezTo>
                  <a:cubicBezTo>
                    <a:pt x="644" y="237"/>
                    <a:pt x="615" y="151"/>
                    <a:pt x="562" y="98"/>
                  </a:cubicBezTo>
                  <a:cubicBezTo>
                    <a:pt x="503"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29" name="Google Shape;1629;p7"/>
            <p:cNvSpPr/>
            <p:nvPr/>
          </p:nvSpPr>
          <p:spPr>
            <a:xfrm>
              <a:off x="-4842125" y="6849900"/>
              <a:ext cx="16075" cy="15950"/>
            </a:xfrm>
            <a:custGeom>
              <a:avLst/>
              <a:gdLst/>
              <a:ahLst/>
              <a:cxnLst/>
              <a:rect l="l" t="t" r="r" b="b"/>
              <a:pathLst>
                <a:path w="643" h="638" extrusionOk="0">
                  <a:moveTo>
                    <a:pt x="315" y="0"/>
                  </a:moveTo>
                  <a:cubicBezTo>
                    <a:pt x="230" y="0"/>
                    <a:pt x="148" y="29"/>
                    <a:pt x="100" y="81"/>
                  </a:cubicBezTo>
                  <a:cubicBezTo>
                    <a:pt x="34" y="143"/>
                    <a:pt x="0" y="230"/>
                    <a:pt x="0" y="316"/>
                  </a:cubicBezTo>
                  <a:cubicBezTo>
                    <a:pt x="0" y="398"/>
                    <a:pt x="29" y="484"/>
                    <a:pt x="81" y="536"/>
                  </a:cubicBezTo>
                  <a:cubicBezTo>
                    <a:pt x="149" y="604"/>
                    <a:pt x="231" y="637"/>
                    <a:pt x="317" y="637"/>
                  </a:cubicBezTo>
                  <a:cubicBezTo>
                    <a:pt x="322" y="638"/>
                    <a:pt x="326" y="638"/>
                    <a:pt x="331" y="638"/>
                  </a:cubicBezTo>
                  <a:cubicBezTo>
                    <a:pt x="403" y="638"/>
                    <a:pt x="483" y="605"/>
                    <a:pt x="541" y="546"/>
                  </a:cubicBezTo>
                  <a:cubicBezTo>
                    <a:pt x="609" y="484"/>
                    <a:pt x="643" y="407"/>
                    <a:pt x="643" y="321"/>
                  </a:cubicBezTo>
                  <a:cubicBezTo>
                    <a:pt x="643" y="239"/>
                    <a:pt x="605" y="153"/>
                    <a:pt x="552" y="95"/>
                  </a:cubicBezTo>
                  <a:cubicBezTo>
                    <a:pt x="491" y="30"/>
                    <a:pt x="40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30" name="Google Shape;1630;p7"/>
            <p:cNvSpPr/>
            <p:nvPr/>
          </p:nvSpPr>
          <p:spPr>
            <a:xfrm>
              <a:off x="-4810475" y="6882475"/>
              <a:ext cx="16100" cy="16000"/>
            </a:xfrm>
            <a:custGeom>
              <a:avLst/>
              <a:gdLst/>
              <a:ahLst/>
              <a:cxnLst/>
              <a:rect l="l" t="t" r="r" b="b"/>
              <a:pathLst>
                <a:path w="644" h="640" extrusionOk="0">
                  <a:moveTo>
                    <a:pt x="317" y="0"/>
                  </a:moveTo>
                  <a:cubicBezTo>
                    <a:pt x="238" y="0"/>
                    <a:pt x="156" y="28"/>
                    <a:pt x="87" y="87"/>
                  </a:cubicBezTo>
                  <a:cubicBezTo>
                    <a:pt x="34" y="154"/>
                    <a:pt x="1" y="236"/>
                    <a:pt x="1" y="313"/>
                  </a:cubicBezTo>
                  <a:cubicBezTo>
                    <a:pt x="1" y="400"/>
                    <a:pt x="30" y="471"/>
                    <a:pt x="82" y="539"/>
                  </a:cubicBezTo>
                  <a:cubicBezTo>
                    <a:pt x="145" y="606"/>
                    <a:pt x="231" y="639"/>
                    <a:pt x="318" y="639"/>
                  </a:cubicBezTo>
                  <a:cubicBezTo>
                    <a:pt x="398" y="639"/>
                    <a:pt x="485" y="610"/>
                    <a:pt x="542" y="557"/>
                  </a:cubicBezTo>
                  <a:cubicBezTo>
                    <a:pt x="595" y="490"/>
                    <a:pt x="639" y="419"/>
                    <a:pt x="643" y="322"/>
                  </a:cubicBezTo>
                  <a:cubicBezTo>
                    <a:pt x="643" y="236"/>
                    <a:pt x="600" y="150"/>
                    <a:pt x="548" y="97"/>
                  </a:cubicBezTo>
                  <a:cubicBezTo>
                    <a:pt x="488" y="34"/>
                    <a:pt x="404"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31" name="Google Shape;1631;p7"/>
            <p:cNvSpPr/>
            <p:nvPr/>
          </p:nvSpPr>
          <p:spPr>
            <a:xfrm>
              <a:off x="-4778950" y="6915250"/>
              <a:ext cx="16125" cy="15975"/>
            </a:xfrm>
            <a:custGeom>
              <a:avLst/>
              <a:gdLst/>
              <a:ahLst/>
              <a:cxnLst/>
              <a:rect l="l" t="t" r="r" b="b"/>
              <a:pathLst>
                <a:path w="645" h="639" extrusionOk="0">
                  <a:moveTo>
                    <a:pt x="324" y="0"/>
                  </a:moveTo>
                  <a:cubicBezTo>
                    <a:pt x="240" y="0"/>
                    <a:pt x="157" y="29"/>
                    <a:pt x="102" y="81"/>
                  </a:cubicBezTo>
                  <a:cubicBezTo>
                    <a:pt x="40" y="134"/>
                    <a:pt x="7" y="220"/>
                    <a:pt x="1" y="317"/>
                  </a:cubicBezTo>
                  <a:cubicBezTo>
                    <a:pt x="1" y="398"/>
                    <a:pt x="35" y="475"/>
                    <a:pt x="98" y="537"/>
                  </a:cubicBezTo>
                  <a:cubicBezTo>
                    <a:pt x="150" y="595"/>
                    <a:pt x="231" y="638"/>
                    <a:pt x="317" y="638"/>
                  </a:cubicBezTo>
                  <a:cubicBezTo>
                    <a:pt x="404" y="638"/>
                    <a:pt x="481" y="599"/>
                    <a:pt x="543" y="547"/>
                  </a:cubicBezTo>
                  <a:cubicBezTo>
                    <a:pt x="611" y="484"/>
                    <a:pt x="644" y="398"/>
                    <a:pt x="644" y="326"/>
                  </a:cubicBezTo>
                  <a:cubicBezTo>
                    <a:pt x="644" y="231"/>
                    <a:pt x="605" y="144"/>
                    <a:pt x="554" y="96"/>
                  </a:cubicBezTo>
                  <a:cubicBezTo>
                    <a:pt x="495" y="30"/>
                    <a:pt x="409"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32" name="Google Shape;1632;p7"/>
            <p:cNvSpPr/>
            <p:nvPr/>
          </p:nvSpPr>
          <p:spPr>
            <a:xfrm>
              <a:off x="-4747275" y="6947700"/>
              <a:ext cx="16125" cy="15900"/>
            </a:xfrm>
            <a:custGeom>
              <a:avLst/>
              <a:gdLst/>
              <a:ahLst/>
              <a:cxnLst/>
              <a:rect l="l" t="t" r="r" b="b"/>
              <a:pathLst>
                <a:path w="645" h="636" extrusionOk="0">
                  <a:moveTo>
                    <a:pt x="319" y="1"/>
                  </a:moveTo>
                  <a:cubicBezTo>
                    <a:pt x="239" y="1"/>
                    <a:pt x="160" y="28"/>
                    <a:pt x="102" y="84"/>
                  </a:cubicBezTo>
                  <a:cubicBezTo>
                    <a:pt x="35" y="146"/>
                    <a:pt x="0" y="233"/>
                    <a:pt x="0" y="319"/>
                  </a:cubicBezTo>
                  <a:cubicBezTo>
                    <a:pt x="0" y="406"/>
                    <a:pt x="29" y="477"/>
                    <a:pt x="93" y="545"/>
                  </a:cubicBezTo>
                  <a:cubicBezTo>
                    <a:pt x="144" y="597"/>
                    <a:pt x="231" y="631"/>
                    <a:pt x="317" y="636"/>
                  </a:cubicBezTo>
                  <a:cubicBezTo>
                    <a:pt x="403" y="636"/>
                    <a:pt x="490" y="602"/>
                    <a:pt x="543" y="554"/>
                  </a:cubicBezTo>
                  <a:cubicBezTo>
                    <a:pt x="605" y="487"/>
                    <a:pt x="640" y="415"/>
                    <a:pt x="644" y="328"/>
                  </a:cubicBezTo>
                  <a:cubicBezTo>
                    <a:pt x="644" y="242"/>
                    <a:pt x="611" y="156"/>
                    <a:pt x="547" y="93"/>
                  </a:cubicBezTo>
                  <a:cubicBezTo>
                    <a:pt x="488" y="32"/>
                    <a:pt x="404"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33" name="Google Shape;1633;p7"/>
            <p:cNvSpPr/>
            <p:nvPr/>
          </p:nvSpPr>
          <p:spPr>
            <a:xfrm>
              <a:off x="-4715725" y="6980375"/>
              <a:ext cx="16225" cy="15975"/>
            </a:xfrm>
            <a:custGeom>
              <a:avLst/>
              <a:gdLst/>
              <a:ahLst/>
              <a:cxnLst/>
              <a:rect l="l" t="t" r="r" b="b"/>
              <a:pathLst>
                <a:path w="649" h="639" extrusionOk="0">
                  <a:moveTo>
                    <a:pt x="328" y="1"/>
                  </a:moveTo>
                  <a:cubicBezTo>
                    <a:pt x="242" y="1"/>
                    <a:pt x="157" y="29"/>
                    <a:pt x="102" y="82"/>
                  </a:cubicBezTo>
                  <a:cubicBezTo>
                    <a:pt x="49" y="144"/>
                    <a:pt x="5" y="217"/>
                    <a:pt x="5" y="312"/>
                  </a:cubicBezTo>
                  <a:cubicBezTo>
                    <a:pt x="0" y="399"/>
                    <a:pt x="44" y="485"/>
                    <a:pt x="97" y="538"/>
                  </a:cubicBezTo>
                  <a:cubicBezTo>
                    <a:pt x="149" y="595"/>
                    <a:pt x="235" y="638"/>
                    <a:pt x="322" y="638"/>
                  </a:cubicBezTo>
                  <a:cubicBezTo>
                    <a:pt x="418" y="638"/>
                    <a:pt x="490" y="600"/>
                    <a:pt x="547" y="547"/>
                  </a:cubicBezTo>
                  <a:cubicBezTo>
                    <a:pt x="610" y="494"/>
                    <a:pt x="644" y="408"/>
                    <a:pt x="644" y="321"/>
                  </a:cubicBezTo>
                  <a:cubicBezTo>
                    <a:pt x="649" y="235"/>
                    <a:pt x="615" y="153"/>
                    <a:pt x="562" y="96"/>
                  </a:cubicBezTo>
                  <a:cubicBezTo>
                    <a:pt x="504" y="31"/>
                    <a:pt x="416"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34" name="Google Shape;1634;p7"/>
            <p:cNvSpPr/>
            <p:nvPr/>
          </p:nvSpPr>
          <p:spPr>
            <a:xfrm>
              <a:off x="-4683800" y="7012875"/>
              <a:ext cx="16075" cy="16100"/>
            </a:xfrm>
            <a:custGeom>
              <a:avLst/>
              <a:gdLst/>
              <a:ahLst/>
              <a:cxnLst/>
              <a:rect l="l" t="t" r="r" b="b"/>
              <a:pathLst>
                <a:path w="643" h="644" extrusionOk="0">
                  <a:moveTo>
                    <a:pt x="327" y="1"/>
                  </a:moveTo>
                  <a:cubicBezTo>
                    <a:pt x="243" y="1"/>
                    <a:pt x="158" y="32"/>
                    <a:pt x="91" y="91"/>
                  </a:cubicBezTo>
                  <a:cubicBezTo>
                    <a:pt x="38" y="144"/>
                    <a:pt x="5" y="230"/>
                    <a:pt x="5" y="317"/>
                  </a:cubicBezTo>
                  <a:cubicBezTo>
                    <a:pt x="0" y="403"/>
                    <a:pt x="34" y="490"/>
                    <a:pt x="81" y="543"/>
                  </a:cubicBezTo>
                  <a:cubicBezTo>
                    <a:pt x="149" y="605"/>
                    <a:pt x="220" y="638"/>
                    <a:pt x="317" y="644"/>
                  </a:cubicBezTo>
                  <a:cubicBezTo>
                    <a:pt x="403" y="644"/>
                    <a:pt x="479" y="609"/>
                    <a:pt x="542" y="547"/>
                  </a:cubicBezTo>
                  <a:cubicBezTo>
                    <a:pt x="610" y="485"/>
                    <a:pt x="643" y="414"/>
                    <a:pt x="643" y="327"/>
                  </a:cubicBezTo>
                  <a:cubicBezTo>
                    <a:pt x="643" y="241"/>
                    <a:pt x="614" y="164"/>
                    <a:pt x="542" y="87"/>
                  </a:cubicBezTo>
                  <a:cubicBezTo>
                    <a:pt x="484" y="28"/>
                    <a:pt x="406"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35" name="Google Shape;1635;p7"/>
            <p:cNvSpPr/>
            <p:nvPr/>
          </p:nvSpPr>
          <p:spPr>
            <a:xfrm>
              <a:off x="-4652125" y="7045600"/>
              <a:ext cx="16075" cy="15875"/>
            </a:xfrm>
            <a:custGeom>
              <a:avLst/>
              <a:gdLst/>
              <a:ahLst/>
              <a:cxnLst/>
              <a:rect l="l" t="t" r="r" b="b"/>
              <a:pathLst>
                <a:path w="643" h="635" extrusionOk="0">
                  <a:moveTo>
                    <a:pt x="317" y="0"/>
                  </a:moveTo>
                  <a:cubicBezTo>
                    <a:pt x="237" y="0"/>
                    <a:pt x="159" y="29"/>
                    <a:pt x="100" y="88"/>
                  </a:cubicBezTo>
                  <a:cubicBezTo>
                    <a:pt x="33" y="150"/>
                    <a:pt x="0" y="222"/>
                    <a:pt x="0" y="308"/>
                  </a:cubicBezTo>
                  <a:cubicBezTo>
                    <a:pt x="0" y="405"/>
                    <a:pt x="29" y="481"/>
                    <a:pt x="81" y="534"/>
                  </a:cubicBezTo>
                  <a:cubicBezTo>
                    <a:pt x="144" y="602"/>
                    <a:pt x="220" y="635"/>
                    <a:pt x="317" y="635"/>
                  </a:cubicBezTo>
                  <a:cubicBezTo>
                    <a:pt x="403" y="635"/>
                    <a:pt x="489" y="606"/>
                    <a:pt x="541" y="553"/>
                  </a:cubicBezTo>
                  <a:cubicBezTo>
                    <a:pt x="594" y="491"/>
                    <a:pt x="643" y="405"/>
                    <a:pt x="643" y="318"/>
                  </a:cubicBezTo>
                  <a:cubicBezTo>
                    <a:pt x="643" y="232"/>
                    <a:pt x="614" y="159"/>
                    <a:pt x="552" y="93"/>
                  </a:cubicBezTo>
                  <a:cubicBezTo>
                    <a:pt x="485" y="32"/>
                    <a:pt x="400"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36" name="Google Shape;1636;p7"/>
            <p:cNvSpPr/>
            <p:nvPr/>
          </p:nvSpPr>
          <p:spPr>
            <a:xfrm>
              <a:off x="-4620625" y="7078175"/>
              <a:ext cx="16250" cy="15825"/>
            </a:xfrm>
            <a:custGeom>
              <a:avLst/>
              <a:gdLst/>
              <a:ahLst/>
              <a:cxnLst/>
              <a:rect l="l" t="t" r="r" b="b"/>
              <a:pathLst>
                <a:path w="650" h="633" extrusionOk="0">
                  <a:moveTo>
                    <a:pt x="325" y="1"/>
                  </a:moveTo>
                  <a:cubicBezTo>
                    <a:pt x="243" y="1"/>
                    <a:pt x="161" y="29"/>
                    <a:pt x="102" y="85"/>
                  </a:cubicBezTo>
                  <a:cubicBezTo>
                    <a:pt x="40" y="147"/>
                    <a:pt x="7" y="224"/>
                    <a:pt x="7" y="311"/>
                  </a:cubicBezTo>
                  <a:cubicBezTo>
                    <a:pt x="1" y="406"/>
                    <a:pt x="36" y="493"/>
                    <a:pt x="98" y="536"/>
                  </a:cubicBezTo>
                  <a:cubicBezTo>
                    <a:pt x="151" y="599"/>
                    <a:pt x="237" y="632"/>
                    <a:pt x="318" y="632"/>
                  </a:cubicBezTo>
                  <a:cubicBezTo>
                    <a:pt x="323" y="632"/>
                    <a:pt x="328" y="632"/>
                    <a:pt x="334" y="632"/>
                  </a:cubicBezTo>
                  <a:cubicBezTo>
                    <a:pt x="414" y="632"/>
                    <a:pt x="494" y="600"/>
                    <a:pt x="548" y="550"/>
                  </a:cubicBezTo>
                  <a:cubicBezTo>
                    <a:pt x="611" y="488"/>
                    <a:pt x="645" y="415"/>
                    <a:pt x="645" y="320"/>
                  </a:cubicBezTo>
                  <a:cubicBezTo>
                    <a:pt x="649" y="234"/>
                    <a:pt x="616" y="156"/>
                    <a:pt x="554" y="90"/>
                  </a:cubicBezTo>
                  <a:cubicBezTo>
                    <a:pt x="495" y="31"/>
                    <a:pt x="410"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37" name="Google Shape;1637;p7"/>
            <p:cNvSpPr/>
            <p:nvPr/>
          </p:nvSpPr>
          <p:spPr>
            <a:xfrm>
              <a:off x="-4588950" y="7110850"/>
              <a:ext cx="16125" cy="16000"/>
            </a:xfrm>
            <a:custGeom>
              <a:avLst/>
              <a:gdLst/>
              <a:ahLst/>
              <a:cxnLst/>
              <a:rect l="l" t="t" r="r" b="b"/>
              <a:pathLst>
                <a:path w="645" h="640" extrusionOk="0">
                  <a:moveTo>
                    <a:pt x="327" y="1"/>
                  </a:moveTo>
                  <a:cubicBezTo>
                    <a:pt x="244" y="1"/>
                    <a:pt x="163" y="30"/>
                    <a:pt x="102" y="83"/>
                  </a:cubicBezTo>
                  <a:cubicBezTo>
                    <a:pt x="40" y="140"/>
                    <a:pt x="1" y="227"/>
                    <a:pt x="1" y="313"/>
                  </a:cubicBezTo>
                  <a:cubicBezTo>
                    <a:pt x="1" y="399"/>
                    <a:pt x="29" y="476"/>
                    <a:pt x="97" y="539"/>
                  </a:cubicBezTo>
                  <a:cubicBezTo>
                    <a:pt x="150" y="596"/>
                    <a:pt x="231" y="640"/>
                    <a:pt x="317" y="640"/>
                  </a:cubicBezTo>
                  <a:cubicBezTo>
                    <a:pt x="404" y="640"/>
                    <a:pt x="490" y="611"/>
                    <a:pt x="553" y="548"/>
                  </a:cubicBezTo>
                  <a:cubicBezTo>
                    <a:pt x="611" y="481"/>
                    <a:pt x="644" y="399"/>
                    <a:pt x="644" y="323"/>
                  </a:cubicBezTo>
                  <a:cubicBezTo>
                    <a:pt x="644" y="237"/>
                    <a:pt x="615" y="164"/>
                    <a:pt x="553" y="87"/>
                  </a:cubicBezTo>
                  <a:cubicBezTo>
                    <a:pt x="489" y="28"/>
                    <a:pt x="40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38" name="Google Shape;1638;p7"/>
            <p:cNvSpPr/>
            <p:nvPr/>
          </p:nvSpPr>
          <p:spPr>
            <a:xfrm>
              <a:off x="-4557275" y="7143400"/>
              <a:ext cx="16100" cy="15975"/>
            </a:xfrm>
            <a:custGeom>
              <a:avLst/>
              <a:gdLst/>
              <a:ahLst/>
              <a:cxnLst/>
              <a:rect l="l" t="t" r="r" b="b"/>
              <a:pathLst>
                <a:path w="644" h="639" extrusionOk="0">
                  <a:moveTo>
                    <a:pt x="334" y="0"/>
                  </a:moveTo>
                  <a:cubicBezTo>
                    <a:pt x="249" y="0"/>
                    <a:pt x="163" y="32"/>
                    <a:pt x="102" y="91"/>
                  </a:cubicBezTo>
                  <a:cubicBezTo>
                    <a:pt x="44" y="144"/>
                    <a:pt x="0" y="230"/>
                    <a:pt x="0" y="317"/>
                  </a:cubicBezTo>
                  <a:cubicBezTo>
                    <a:pt x="0" y="403"/>
                    <a:pt x="29" y="474"/>
                    <a:pt x="92" y="541"/>
                  </a:cubicBezTo>
                  <a:cubicBezTo>
                    <a:pt x="144" y="605"/>
                    <a:pt x="231" y="638"/>
                    <a:pt x="317" y="638"/>
                  </a:cubicBezTo>
                  <a:cubicBezTo>
                    <a:pt x="323" y="638"/>
                    <a:pt x="329" y="638"/>
                    <a:pt x="334" y="638"/>
                  </a:cubicBezTo>
                  <a:cubicBezTo>
                    <a:pt x="423" y="638"/>
                    <a:pt x="493" y="605"/>
                    <a:pt x="553" y="547"/>
                  </a:cubicBezTo>
                  <a:cubicBezTo>
                    <a:pt x="605" y="484"/>
                    <a:pt x="639" y="397"/>
                    <a:pt x="644" y="326"/>
                  </a:cubicBezTo>
                  <a:cubicBezTo>
                    <a:pt x="644" y="240"/>
                    <a:pt x="611" y="162"/>
                    <a:pt x="547" y="86"/>
                  </a:cubicBezTo>
                  <a:cubicBezTo>
                    <a:pt x="491" y="28"/>
                    <a:pt x="413"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39" name="Google Shape;1639;p7"/>
            <p:cNvSpPr/>
            <p:nvPr/>
          </p:nvSpPr>
          <p:spPr>
            <a:xfrm>
              <a:off x="-4525475" y="7175950"/>
              <a:ext cx="16200" cy="16025"/>
            </a:xfrm>
            <a:custGeom>
              <a:avLst/>
              <a:gdLst/>
              <a:ahLst/>
              <a:cxnLst/>
              <a:rect l="l" t="t" r="r" b="b"/>
              <a:pathLst>
                <a:path w="648" h="641" extrusionOk="0">
                  <a:moveTo>
                    <a:pt x="314" y="1"/>
                  </a:moveTo>
                  <a:cubicBezTo>
                    <a:pt x="231" y="1"/>
                    <a:pt x="150" y="28"/>
                    <a:pt x="101" y="80"/>
                  </a:cubicBezTo>
                  <a:cubicBezTo>
                    <a:pt x="39" y="142"/>
                    <a:pt x="5" y="228"/>
                    <a:pt x="5" y="315"/>
                  </a:cubicBezTo>
                  <a:cubicBezTo>
                    <a:pt x="1" y="401"/>
                    <a:pt x="34" y="487"/>
                    <a:pt x="87" y="540"/>
                  </a:cubicBezTo>
                  <a:cubicBezTo>
                    <a:pt x="149" y="607"/>
                    <a:pt x="225" y="641"/>
                    <a:pt x="322" y="641"/>
                  </a:cubicBezTo>
                  <a:cubicBezTo>
                    <a:pt x="404" y="641"/>
                    <a:pt x="490" y="612"/>
                    <a:pt x="533" y="559"/>
                  </a:cubicBezTo>
                  <a:cubicBezTo>
                    <a:pt x="599" y="497"/>
                    <a:pt x="643" y="410"/>
                    <a:pt x="643" y="324"/>
                  </a:cubicBezTo>
                  <a:cubicBezTo>
                    <a:pt x="648" y="238"/>
                    <a:pt x="605" y="151"/>
                    <a:pt x="552" y="98"/>
                  </a:cubicBezTo>
                  <a:cubicBezTo>
                    <a:pt x="493" y="32"/>
                    <a:pt x="402"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40" name="Google Shape;1640;p7"/>
            <p:cNvSpPr/>
            <p:nvPr/>
          </p:nvSpPr>
          <p:spPr>
            <a:xfrm>
              <a:off x="-4493800" y="7208775"/>
              <a:ext cx="16075" cy="15725"/>
            </a:xfrm>
            <a:custGeom>
              <a:avLst/>
              <a:gdLst/>
              <a:ahLst/>
              <a:cxnLst/>
              <a:rect l="l" t="t" r="r" b="b"/>
              <a:pathLst>
                <a:path w="643" h="629" extrusionOk="0">
                  <a:moveTo>
                    <a:pt x="318" y="0"/>
                  </a:moveTo>
                  <a:cubicBezTo>
                    <a:pt x="232" y="0"/>
                    <a:pt x="148" y="28"/>
                    <a:pt x="100" y="81"/>
                  </a:cubicBezTo>
                  <a:cubicBezTo>
                    <a:pt x="34" y="134"/>
                    <a:pt x="5" y="220"/>
                    <a:pt x="0" y="302"/>
                  </a:cubicBezTo>
                  <a:cubicBezTo>
                    <a:pt x="0" y="388"/>
                    <a:pt x="29" y="474"/>
                    <a:pt x="96" y="532"/>
                  </a:cubicBezTo>
                  <a:cubicBezTo>
                    <a:pt x="149" y="594"/>
                    <a:pt x="231" y="628"/>
                    <a:pt x="317" y="628"/>
                  </a:cubicBezTo>
                  <a:cubicBezTo>
                    <a:pt x="322" y="628"/>
                    <a:pt x="327" y="628"/>
                    <a:pt x="333" y="628"/>
                  </a:cubicBezTo>
                  <a:cubicBezTo>
                    <a:pt x="412" y="628"/>
                    <a:pt x="483" y="595"/>
                    <a:pt x="541" y="537"/>
                  </a:cubicBezTo>
                  <a:cubicBezTo>
                    <a:pt x="609" y="484"/>
                    <a:pt x="643" y="397"/>
                    <a:pt x="643" y="311"/>
                  </a:cubicBezTo>
                  <a:cubicBezTo>
                    <a:pt x="643" y="229"/>
                    <a:pt x="614" y="143"/>
                    <a:pt x="552" y="85"/>
                  </a:cubicBezTo>
                  <a:cubicBezTo>
                    <a:pt x="492" y="28"/>
                    <a:pt x="403"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41" name="Google Shape;1641;p7"/>
            <p:cNvSpPr/>
            <p:nvPr/>
          </p:nvSpPr>
          <p:spPr>
            <a:xfrm>
              <a:off x="-4462150" y="7241325"/>
              <a:ext cx="16100" cy="15800"/>
            </a:xfrm>
            <a:custGeom>
              <a:avLst/>
              <a:gdLst/>
              <a:ahLst/>
              <a:cxnLst/>
              <a:rect l="l" t="t" r="r" b="b"/>
              <a:pathLst>
                <a:path w="644" h="632" extrusionOk="0">
                  <a:moveTo>
                    <a:pt x="312" y="1"/>
                  </a:moveTo>
                  <a:cubicBezTo>
                    <a:pt x="229" y="1"/>
                    <a:pt x="147" y="28"/>
                    <a:pt x="101" y="79"/>
                  </a:cubicBezTo>
                  <a:cubicBezTo>
                    <a:pt x="34" y="132"/>
                    <a:pt x="1" y="218"/>
                    <a:pt x="1" y="304"/>
                  </a:cubicBezTo>
                  <a:cubicBezTo>
                    <a:pt x="1" y="401"/>
                    <a:pt x="30" y="477"/>
                    <a:pt x="92" y="539"/>
                  </a:cubicBezTo>
                  <a:cubicBezTo>
                    <a:pt x="145" y="592"/>
                    <a:pt x="231" y="626"/>
                    <a:pt x="318" y="631"/>
                  </a:cubicBezTo>
                  <a:cubicBezTo>
                    <a:pt x="404" y="631"/>
                    <a:pt x="475" y="597"/>
                    <a:pt x="542" y="550"/>
                  </a:cubicBezTo>
                  <a:cubicBezTo>
                    <a:pt x="605" y="482"/>
                    <a:pt x="639" y="410"/>
                    <a:pt x="643" y="315"/>
                  </a:cubicBezTo>
                  <a:cubicBezTo>
                    <a:pt x="643" y="228"/>
                    <a:pt x="600" y="142"/>
                    <a:pt x="548" y="98"/>
                  </a:cubicBezTo>
                  <a:cubicBezTo>
                    <a:pt x="493" y="32"/>
                    <a:pt x="401"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42" name="Google Shape;1642;p7"/>
            <p:cNvSpPr/>
            <p:nvPr/>
          </p:nvSpPr>
          <p:spPr>
            <a:xfrm>
              <a:off x="-4430625" y="7273900"/>
              <a:ext cx="16250" cy="15975"/>
            </a:xfrm>
            <a:custGeom>
              <a:avLst/>
              <a:gdLst/>
              <a:ahLst/>
              <a:cxnLst/>
              <a:rect l="l" t="t" r="r" b="b"/>
              <a:pathLst>
                <a:path w="650" h="639" extrusionOk="0">
                  <a:moveTo>
                    <a:pt x="328" y="0"/>
                  </a:moveTo>
                  <a:cubicBezTo>
                    <a:pt x="242" y="0"/>
                    <a:pt x="157" y="29"/>
                    <a:pt x="102" y="81"/>
                  </a:cubicBezTo>
                  <a:cubicBezTo>
                    <a:pt x="49" y="134"/>
                    <a:pt x="7" y="215"/>
                    <a:pt x="1" y="316"/>
                  </a:cubicBezTo>
                  <a:cubicBezTo>
                    <a:pt x="1" y="398"/>
                    <a:pt x="35" y="474"/>
                    <a:pt x="97" y="542"/>
                  </a:cubicBezTo>
                  <a:cubicBezTo>
                    <a:pt x="160" y="604"/>
                    <a:pt x="231" y="638"/>
                    <a:pt x="317" y="638"/>
                  </a:cubicBezTo>
                  <a:cubicBezTo>
                    <a:pt x="323" y="638"/>
                    <a:pt x="328" y="638"/>
                    <a:pt x="333" y="638"/>
                  </a:cubicBezTo>
                  <a:cubicBezTo>
                    <a:pt x="414" y="638"/>
                    <a:pt x="493" y="605"/>
                    <a:pt x="543" y="547"/>
                  </a:cubicBezTo>
                  <a:cubicBezTo>
                    <a:pt x="611" y="484"/>
                    <a:pt x="644" y="398"/>
                    <a:pt x="644" y="321"/>
                  </a:cubicBezTo>
                  <a:cubicBezTo>
                    <a:pt x="649" y="239"/>
                    <a:pt x="616" y="153"/>
                    <a:pt x="563" y="95"/>
                  </a:cubicBezTo>
                  <a:cubicBezTo>
                    <a:pt x="505" y="30"/>
                    <a:pt x="416"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43" name="Google Shape;1643;p7"/>
            <p:cNvSpPr/>
            <p:nvPr/>
          </p:nvSpPr>
          <p:spPr>
            <a:xfrm>
              <a:off x="-4398950" y="7306450"/>
              <a:ext cx="16125" cy="16025"/>
            </a:xfrm>
            <a:custGeom>
              <a:avLst/>
              <a:gdLst/>
              <a:ahLst/>
              <a:cxnLst/>
              <a:rect l="l" t="t" r="r" b="b"/>
              <a:pathLst>
                <a:path w="645" h="641" extrusionOk="0">
                  <a:moveTo>
                    <a:pt x="331" y="0"/>
                  </a:moveTo>
                  <a:cubicBezTo>
                    <a:pt x="248" y="0"/>
                    <a:pt x="163" y="30"/>
                    <a:pt x="102" y="89"/>
                  </a:cubicBezTo>
                  <a:cubicBezTo>
                    <a:pt x="49" y="142"/>
                    <a:pt x="0" y="228"/>
                    <a:pt x="0" y="314"/>
                  </a:cubicBezTo>
                  <a:cubicBezTo>
                    <a:pt x="0" y="401"/>
                    <a:pt x="40" y="473"/>
                    <a:pt x="93" y="540"/>
                  </a:cubicBezTo>
                  <a:cubicBezTo>
                    <a:pt x="159" y="607"/>
                    <a:pt x="231" y="640"/>
                    <a:pt x="317" y="640"/>
                  </a:cubicBezTo>
                  <a:cubicBezTo>
                    <a:pt x="403" y="640"/>
                    <a:pt x="490" y="611"/>
                    <a:pt x="553" y="545"/>
                  </a:cubicBezTo>
                  <a:cubicBezTo>
                    <a:pt x="611" y="483"/>
                    <a:pt x="639" y="401"/>
                    <a:pt x="644" y="324"/>
                  </a:cubicBezTo>
                  <a:cubicBezTo>
                    <a:pt x="644" y="237"/>
                    <a:pt x="615" y="161"/>
                    <a:pt x="547" y="84"/>
                  </a:cubicBezTo>
                  <a:cubicBezTo>
                    <a:pt x="491" y="28"/>
                    <a:pt x="412"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44" name="Google Shape;1644;p7"/>
            <p:cNvSpPr/>
            <p:nvPr/>
          </p:nvSpPr>
          <p:spPr>
            <a:xfrm>
              <a:off x="-4367025" y="7339150"/>
              <a:ext cx="16075" cy="15850"/>
            </a:xfrm>
            <a:custGeom>
              <a:avLst/>
              <a:gdLst/>
              <a:ahLst/>
              <a:cxnLst/>
              <a:rect l="l" t="t" r="r" b="b"/>
              <a:pathLst>
                <a:path w="643" h="634" extrusionOk="0">
                  <a:moveTo>
                    <a:pt x="317" y="0"/>
                  </a:moveTo>
                  <a:cubicBezTo>
                    <a:pt x="229" y="0"/>
                    <a:pt x="145" y="32"/>
                    <a:pt x="101" y="87"/>
                  </a:cubicBezTo>
                  <a:cubicBezTo>
                    <a:pt x="34" y="138"/>
                    <a:pt x="0" y="220"/>
                    <a:pt x="0" y="306"/>
                  </a:cubicBezTo>
                  <a:cubicBezTo>
                    <a:pt x="0" y="393"/>
                    <a:pt x="29" y="479"/>
                    <a:pt x="82" y="537"/>
                  </a:cubicBezTo>
                  <a:cubicBezTo>
                    <a:pt x="134" y="599"/>
                    <a:pt x="220" y="633"/>
                    <a:pt x="317" y="633"/>
                  </a:cubicBezTo>
                  <a:cubicBezTo>
                    <a:pt x="322" y="634"/>
                    <a:pt x="328" y="634"/>
                    <a:pt x="333" y="634"/>
                  </a:cubicBezTo>
                  <a:cubicBezTo>
                    <a:pt x="412" y="634"/>
                    <a:pt x="479" y="601"/>
                    <a:pt x="543" y="541"/>
                  </a:cubicBezTo>
                  <a:cubicBezTo>
                    <a:pt x="595" y="490"/>
                    <a:pt x="638" y="403"/>
                    <a:pt x="643" y="317"/>
                  </a:cubicBezTo>
                  <a:cubicBezTo>
                    <a:pt x="643" y="230"/>
                    <a:pt x="600" y="144"/>
                    <a:pt x="547" y="91"/>
                  </a:cubicBezTo>
                  <a:cubicBezTo>
                    <a:pt x="487" y="28"/>
                    <a:pt x="400"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45" name="Google Shape;1645;p7"/>
            <p:cNvSpPr/>
            <p:nvPr/>
          </p:nvSpPr>
          <p:spPr>
            <a:xfrm>
              <a:off x="-4335475" y="7371725"/>
              <a:ext cx="16075" cy="15775"/>
            </a:xfrm>
            <a:custGeom>
              <a:avLst/>
              <a:gdLst/>
              <a:ahLst/>
              <a:cxnLst/>
              <a:rect l="l" t="t" r="r" b="b"/>
              <a:pathLst>
                <a:path w="643" h="631" extrusionOk="0">
                  <a:moveTo>
                    <a:pt x="318" y="0"/>
                  </a:moveTo>
                  <a:cubicBezTo>
                    <a:pt x="233" y="0"/>
                    <a:pt x="152" y="30"/>
                    <a:pt x="101" y="84"/>
                  </a:cubicBezTo>
                  <a:cubicBezTo>
                    <a:pt x="38" y="137"/>
                    <a:pt x="5" y="223"/>
                    <a:pt x="5" y="309"/>
                  </a:cubicBezTo>
                  <a:cubicBezTo>
                    <a:pt x="0" y="405"/>
                    <a:pt x="34" y="476"/>
                    <a:pt x="87" y="534"/>
                  </a:cubicBezTo>
                  <a:cubicBezTo>
                    <a:pt x="149" y="597"/>
                    <a:pt x="235" y="630"/>
                    <a:pt x="317" y="630"/>
                  </a:cubicBezTo>
                  <a:cubicBezTo>
                    <a:pt x="322" y="631"/>
                    <a:pt x="328" y="631"/>
                    <a:pt x="333" y="631"/>
                  </a:cubicBezTo>
                  <a:cubicBezTo>
                    <a:pt x="413" y="631"/>
                    <a:pt x="483" y="598"/>
                    <a:pt x="542" y="540"/>
                  </a:cubicBezTo>
                  <a:cubicBezTo>
                    <a:pt x="610" y="487"/>
                    <a:pt x="643" y="400"/>
                    <a:pt x="643" y="318"/>
                  </a:cubicBezTo>
                  <a:cubicBezTo>
                    <a:pt x="643" y="241"/>
                    <a:pt x="614" y="155"/>
                    <a:pt x="552" y="93"/>
                  </a:cubicBezTo>
                  <a:cubicBezTo>
                    <a:pt x="488" y="29"/>
                    <a:pt x="401"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46" name="Google Shape;1646;p7"/>
            <p:cNvSpPr/>
            <p:nvPr/>
          </p:nvSpPr>
          <p:spPr>
            <a:xfrm>
              <a:off x="-4303800" y="7404400"/>
              <a:ext cx="16075" cy="15725"/>
            </a:xfrm>
            <a:custGeom>
              <a:avLst/>
              <a:gdLst/>
              <a:ahLst/>
              <a:cxnLst/>
              <a:rect l="l" t="t" r="r" b="b"/>
              <a:pathLst>
                <a:path w="643" h="629" extrusionOk="0">
                  <a:moveTo>
                    <a:pt x="319" y="0"/>
                  </a:moveTo>
                  <a:cubicBezTo>
                    <a:pt x="234" y="0"/>
                    <a:pt x="153" y="29"/>
                    <a:pt x="100" y="81"/>
                  </a:cubicBezTo>
                  <a:cubicBezTo>
                    <a:pt x="33" y="134"/>
                    <a:pt x="0" y="216"/>
                    <a:pt x="0" y="302"/>
                  </a:cubicBezTo>
                  <a:cubicBezTo>
                    <a:pt x="0" y="398"/>
                    <a:pt x="29" y="484"/>
                    <a:pt x="96" y="542"/>
                  </a:cubicBezTo>
                  <a:cubicBezTo>
                    <a:pt x="158" y="595"/>
                    <a:pt x="230" y="628"/>
                    <a:pt x="317" y="628"/>
                  </a:cubicBezTo>
                  <a:cubicBezTo>
                    <a:pt x="403" y="628"/>
                    <a:pt x="489" y="599"/>
                    <a:pt x="541" y="546"/>
                  </a:cubicBezTo>
                  <a:cubicBezTo>
                    <a:pt x="609" y="484"/>
                    <a:pt x="643" y="398"/>
                    <a:pt x="643" y="311"/>
                  </a:cubicBezTo>
                  <a:cubicBezTo>
                    <a:pt x="643" y="234"/>
                    <a:pt x="614" y="148"/>
                    <a:pt x="561" y="96"/>
                  </a:cubicBezTo>
                  <a:cubicBezTo>
                    <a:pt x="496" y="30"/>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47" name="Google Shape;1647;p7"/>
            <p:cNvSpPr/>
            <p:nvPr/>
          </p:nvSpPr>
          <p:spPr>
            <a:xfrm>
              <a:off x="-4934750" y="6593300"/>
              <a:ext cx="15750" cy="13950"/>
            </a:xfrm>
            <a:custGeom>
              <a:avLst/>
              <a:gdLst/>
              <a:ahLst/>
              <a:cxnLst/>
              <a:rect l="l" t="t" r="r" b="b"/>
              <a:pathLst>
                <a:path w="630" h="558" extrusionOk="0">
                  <a:moveTo>
                    <a:pt x="519" y="0"/>
                  </a:moveTo>
                  <a:cubicBezTo>
                    <a:pt x="342" y="111"/>
                    <a:pt x="169" y="226"/>
                    <a:pt x="1" y="341"/>
                  </a:cubicBezTo>
                  <a:cubicBezTo>
                    <a:pt x="15" y="385"/>
                    <a:pt x="34" y="427"/>
                    <a:pt x="68" y="456"/>
                  </a:cubicBezTo>
                  <a:cubicBezTo>
                    <a:pt x="130" y="523"/>
                    <a:pt x="216" y="558"/>
                    <a:pt x="298" y="558"/>
                  </a:cubicBezTo>
                  <a:cubicBezTo>
                    <a:pt x="384" y="558"/>
                    <a:pt x="462" y="529"/>
                    <a:pt x="528" y="465"/>
                  </a:cubicBezTo>
                  <a:cubicBezTo>
                    <a:pt x="591" y="414"/>
                    <a:pt x="625" y="327"/>
                    <a:pt x="625" y="241"/>
                  </a:cubicBezTo>
                  <a:cubicBezTo>
                    <a:pt x="630" y="155"/>
                    <a:pt x="586" y="68"/>
                    <a:pt x="533" y="15"/>
                  </a:cubicBezTo>
                  <a:cubicBezTo>
                    <a:pt x="528" y="11"/>
                    <a:pt x="524" y="5"/>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48" name="Google Shape;1648;p7"/>
            <p:cNvSpPr/>
            <p:nvPr/>
          </p:nvSpPr>
          <p:spPr>
            <a:xfrm>
              <a:off x="-4903550" y="6624075"/>
              <a:ext cx="16100" cy="15700"/>
            </a:xfrm>
            <a:custGeom>
              <a:avLst/>
              <a:gdLst/>
              <a:ahLst/>
              <a:cxnLst/>
              <a:rect l="l" t="t" r="r" b="b"/>
              <a:pathLst>
                <a:path w="644" h="628" extrusionOk="0">
                  <a:moveTo>
                    <a:pt x="309" y="1"/>
                  </a:moveTo>
                  <a:cubicBezTo>
                    <a:pt x="227" y="1"/>
                    <a:pt x="148" y="28"/>
                    <a:pt x="101" y="80"/>
                  </a:cubicBezTo>
                  <a:cubicBezTo>
                    <a:pt x="33" y="133"/>
                    <a:pt x="0" y="219"/>
                    <a:pt x="0" y="315"/>
                  </a:cubicBezTo>
                  <a:cubicBezTo>
                    <a:pt x="0" y="392"/>
                    <a:pt x="29" y="478"/>
                    <a:pt x="91" y="530"/>
                  </a:cubicBezTo>
                  <a:cubicBezTo>
                    <a:pt x="149" y="593"/>
                    <a:pt x="230" y="627"/>
                    <a:pt x="317" y="627"/>
                  </a:cubicBezTo>
                  <a:cubicBezTo>
                    <a:pt x="322" y="627"/>
                    <a:pt x="327" y="627"/>
                    <a:pt x="333" y="627"/>
                  </a:cubicBezTo>
                  <a:cubicBezTo>
                    <a:pt x="414" y="627"/>
                    <a:pt x="493" y="595"/>
                    <a:pt x="542" y="545"/>
                  </a:cubicBezTo>
                  <a:cubicBezTo>
                    <a:pt x="609" y="483"/>
                    <a:pt x="644" y="396"/>
                    <a:pt x="644" y="324"/>
                  </a:cubicBezTo>
                  <a:cubicBezTo>
                    <a:pt x="644" y="237"/>
                    <a:pt x="615" y="151"/>
                    <a:pt x="547" y="98"/>
                  </a:cubicBezTo>
                  <a:cubicBezTo>
                    <a:pt x="488" y="32"/>
                    <a:pt x="397"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49" name="Google Shape;1649;p7"/>
            <p:cNvSpPr/>
            <p:nvPr/>
          </p:nvSpPr>
          <p:spPr>
            <a:xfrm>
              <a:off x="-4872000" y="6656650"/>
              <a:ext cx="16225" cy="15950"/>
            </a:xfrm>
            <a:custGeom>
              <a:avLst/>
              <a:gdLst/>
              <a:ahLst/>
              <a:cxnLst/>
              <a:rect l="l" t="t" r="r" b="b"/>
              <a:pathLst>
                <a:path w="649" h="638" extrusionOk="0">
                  <a:moveTo>
                    <a:pt x="324" y="0"/>
                  </a:moveTo>
                  <a:cubicBezTo>
                    <a:pt x="241" y="0"/>
                    <a:pt x="162" y="29"/>
                    <a:pt x="115" y="81"/>
                  </a:cubicBezTo>
                  <a:cubicBezTo>
                    <a:pt x="48" y="143"/>
                    <a:pt x="5" y="216"/>
                    <a:pt x="5" y="312"/>
                  </a:cubicBezTo>
                  <a:cubicBezTo>
                    <a:pt x="0" y="398"/>
                    <a:pt x="44" y="484"/>
                    <a:pt x="96" y="537"/>
                  </a:cubicBezTo>
                  <a:cubicBezTo>
                    <a:pt x="159" y="604"/>
                    <a:pt x="235" y="637"/>
                    <a:pt x="317" y="637"/>
                  </a:cubicBezTo>
                  <a:cubicBezTo>
                    <a:pt x="403" y="637"/>
                    <a:pt x="480" y="609"/>
                    <a:pt x="556" y="546"/>
                  </a:cubicBezTo>
                  <a:cubicBezTo>
                    <a:pt x="609" y="480"/>
                    <a:pt x="643" y="398"/>
                    <a:pt x="643" y="321"/>
                  </a:cubicBezTo>
                  <a:cubicBezTo>
                    <a:pt x="648" y="234"/>
                    <a:pt x="614" y="148"/>
                    <a:pt x="562" y="96"/>
                  </a:cubicBezTo>
                  <a:cubicBezTo>
                    <a:pt x="498" y="30"/>
                    <a:pt x="409"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50" name="Google Shape;1650;p7"/>
            <p:cNvSpPr/>
            <p:nvPr/>
          </p:nvSpPr>
          <p:spPr>
            <a:xfrm>
              <a:off x="-4840350" y="6689200"/>
              <a:ext cx="16100" cy="15950"/>
            </a:xfrm>
            <a:custGeom>
              <a:avLst/>
              <a:gdLst/>
              <a:ahLst/>
              <a:cxnLst/>
              <a:rect l="l" t="t" r="r" b="b"/>
              <a:pathLst>
                <a:path w="644" h="638" extrusionOk="0">
                  <a:moveTo>
                    <a:pt x="326" y="0"/>
                  </a:moveTo>
                  <a:cubicBezTo>
                    <a:pt x="242" y="0"/>
                    <a:pt x="160" y="28"/>
                    <a:pt x="111" y="79"/>
                  </a:cubicBezTo>
                  <a:cubicBezTo>
                    <a:pt x="49" y="141"/>
                    <a:pt x="5" y="228"/>
                    <a:pt x="1" y="314"/>
                  </a:cubicBezTo>
                  <a:cubicBezTo>
                    <a:pt x="1" y="401"/>
                    <a:pt x="34" y="487"/>
                    <a:pt x="96" y="540"/>
                  </a:cubicBezTo>
                  <a:cubicBezTo>
                    <a:pt x="160" y="602"/>
                    <a:pt x="240" y="637"/>
                    <a:pt x="327" y="637"/>
                  </a:cubicBezTo>
                  <a:cubicBezTo>
                    <a:pt x="331" y="637"/>
                    <a:pt x="336" y="637"/>
                    <a:pt x="341" y="637"/>
                  </a:cubicBezTo>
                  <a:cubicBezTo>
                    <a:pt x="414" y="637"/>
                    <a:pt x="493" y="604"/>
                    <a:pt x="543" y="545"/>
                  </a:cubicBezTo>
                  <a:cubicBezTo>
                    <a:pt x="610" y="493"/>
                    <a:pt x="643" y="411"/>
                    <a:pt x="643" y="325"/>
                  </a:cubicBezTo>
                  <a:cubicBezTo>
                    <a:pt x="643" y="238"/>
                    <a:pt x="614" y="152"/>
                    <a:pt x="563" y="94"/>
                  </a:cubicBezTo>
                  <a:cubicBezTo>
                    <a:pt x="504" y="30"/>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51" name="Google Shape;1651;p7"/>
            <p:cNvSpPr/>
            <p:nvPr/>
          </p:nvSpPr>
          <p:spPr>
            <a:xfrm>
              <a:off x="-4808450" y="6721850"/>
              <a:ext cx="16125" cy="15900"/>
            </a:xfrm>
            <a:custGeom>
              <a:avLst/>
              <a:gdLst/>
              <a:ahLst/>
              <a:cxnLst/>
              <a:rect l="l" t="t" r="r" b="b"/>
              <a:pathLst>
                <a:path w="645" h="636" extrusionOk="0">
                  <a:moveTo>
                    <a:pt x="318" y="0"/>
                  </a:moveTo>
                  <a:cubicBezTo>
                    <a:pt x="237" y="0"/>
                    <a:pt x="155" y="28"/>
                    <a:pt x="93" y="84"/>
                  </a:cubicBezTo>
                  <a:cubicBezTo>
                    <a:pt x="35" y="150"/>
                    <a:pt x="1" y="223"/>
                    <a:pt x="1" y="309"/>
                  </a:cubicBezTo>
                  <a:cubicBezTo>
                    <a:pt x="1" y="405"/>
                    <a:pt x="29" y="482"/>
                    <a:pt x="82" y="534"/>
                  </a:cubicBezTo>
                  <a:cubicBezTo>
                    <a:pt x="144" y="602"/>
                    <a:pt x="222" y="635"/>
                    <a:pt x="317" y="635"/>
                  </a:cubicBezTo>
                  <a:cubicBezTo>
                    <a:pt x="404" y="635"/>
                    <a:pt x="490" y="606"/>
                    <a:pt x="534" y="554"/>
                  </a:cubicBezTo>
                  <a:cubicBezTo>
                    <a:pt x="596" y="491"/>
                    <a:pt x="644" y="405"/>
                    <a:pt x="644" y="319"/>
                  </a:cubicBezTo>
                  <a:cubicBezTo>
                    <a:pt x="644" y="232"/>
                    <a:pt x="600" y="155"/>
                    <a:pt x="547" y="93"/>
                  </a:cubicBezTo>
                  <a:cubicBezTo>
                    <a:pt x="488" y="31"/>
                    <a:pt x="4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52" name="Google Shape;1652;p7"/>
            <p:cNvSpPr/>
            <p:nvPr/>
          </p:nvSpPr>
          <p:spPr>
            <a:xfrm>
              <a:off x="-4776775" y="6754450"/>
              <a:ext cx="16100" cy="15800"/>
            </a:xfrm>
            <a:custGeom>
              <a:avLst/>
              <a:gdLst/>
              <a:ahLst/>
              <a:cxnLst/>
              <a:rect l="l" t="t" r="r" b="b"/>
              <a:pathLst>
                <a:path w="644" h="632" extrusionOk="0">
                  <a:moveTo>
                    <a:pt x="312" y="0"/>
                  </a:moveTo>
                  <a:cubicBezTo>
                    <a:pt x="230" y="0"/>
                    <a:pt x="151" y="28"/>
                    <a:pt x="97" y="84"/>
                  </a:cubicBezTo>
                  <a:cubicBezTo>
                    <a:pt x="35" y="147"/>
                    <a:pt x="0" y="224"/>
                    <a:pt x="0" y="305"/>
                  </a:cubicBezTo>
                  <a:cubicBezTo>
                    <a:pt x="0" y="392"/>
                    <a:pt x="29" y="478"/>
                    <a:pt x="82" y="536"/>
                  </a:cubicBezTo>
                  <a:cubicBezTo>
                    <a:pt x="144" y="598"/>
                    <a:pt x="221" y="631"/>
                    <a:pt x="317" y="631"/>
                  </a:cubicBezTo>
                  <a:cubicBezTo>
                    <a:pt x="322" y="632"/>
                    <a:pt x="327" y="632"/>
                    <a:pt x="332" y="632"/>
                  </a:cubicBezTo>
                  <a:cubicBezTo>
                    <a:pt x="409" y="632"/>
                    <a:pt x="488" y="599"/>
                    <a:pt x="543" y="550"/>
                  </a:cubicBezTo>
                  <a:cubicBezTo>
                    <a:pt x="605" y="487"/>
                    <a:pt x="639" y="401"/>
                    <a:pt x="639" y="315"/>
                  </a:cubicBezTo>
                  <a:cubicBezTo>
                    <a:pt x="644" y="233"/>
                    <a:pt x="610" y="157"/>
                    <a:pt x="547" y="89"/>
                  </a:cubicBezTo>
                  <a:cubicBezTo>
                    <a:pt x="484" y="30"/>
                    <a:pt x="397"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53" name="Google Shape;1653;p7"/>
            <p:cNvSpPr/>
            <p:nvPr/>
          </p:nvSpPr>
          <p:spPr>
            <a:xfrm>
              <a:off x="-4745225" y="6786975"/>
              <a:ext cx="16100" cy="16150"/>
            </a:xfrm>
            <a:custGeom>
              <a:avLst/>
              <a:gdLst/>
              <a:ahLst/>
              <a:cxnLst/>
              <a:rect l="l" t="t" r="r" b="b"/>
              <a:pathLst>
                <a:path w="644" h="646" extrusionOk="0">
                  <a:moveTo>
                    <a:pt x="317" y="1"/>
                  </a:moveTo>
                  <a:cubicBezTo>
                    <a:pt x="237" y="1"/>
                    <a:pt x="158" y="29"/>
                    <a:pt x="102" y="83"/>
                  </a:cubicBezTo>
                  <a:cubicBezTo>
                    <a:pt x="34" y="146"/>
                    <a:pt x="0" y="232"/>
                    <a:pt x="0" y="318"/>
                  </a:cubicBezTo>
                  <a:cubicBezTo>
                    <a:pt x="0" y="395"/>
                    <a:pt x="29" y="482"/>
                    <a:pt x="97" y="544"/>
                  </a:cubicBezTo>
                  <a:cubicBezTo>
                    <a:pt x="159" y="612"/>
                    <a:pt x="230" y="645"/>
                    <a:pt x="317" y="645"/>
                  </a:cubicBezTo>
                  <a:cubicBezTo>
                    <a:pt x="403" y="645"/>
                    <a:pt x="480" y="602"/>
                    <a:pt x="543" y="554"/>
                  </a:cubicBezTo>
                  <a:cubicBezTo>
                    <a:pt x="609" y="486"/>
                    <a:pt x="644" y="415"/>
                    <a:pt x="644" y="329"/>
                  </a:cubicBezTo>
                  <a:cubicBezTo>
                    <a:pt x="644" y="232"/>
                    <a:pt x="615" y="146"/>
                    <a:pt x="562" y="103"/>
                  </a:cubicBezTo>
                  <a:cubicBezTo>
                    <a:pt x="496" y="35"/>
                    <a:pt x="406"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54" name="Google Shape;1654;p7"/>
            <p:cNvSpPr/>
            <p:nvPr/>
          </p:nvSpPr>
          <p:spPr>
            <a:xfrm>
              <a:off x="-4713575" y="6819650"/>
              <a:ext cx="16125" cy="15975"/>
            </a:xfrm>
            <a:custGeom>
              <a:avLst/>
              <a:gdLst/>
              <a:ahLst/>
              <a:cxnLst/>
              <a:rect l="l" t="t" r="r" b="b"/>
              <a:pathLst>
                <a:path w="645" h="639" extrusionOk="0">
                  <a:moveTo>
                    <a:pt x="322" y="1"/>
                  </a:moveTo>
                  <a:cubicBezTo>
                    <a:pt x="238" y="1"/>
                    <a:pt x="159" y="30"/>
                    <a:pt x="111" y="82"/>
                  </a:cubicBezTo>
                  <a:cubicBezTo>
                    <a:pt x="45" y="144"/>
                    <a:pt x="1" y="216"/>
                    <a:pt x="1" y="317"/>
                  </a:cubicBezTo>
                  <a:cubicBezTo>
                    <a:pt x="1" y="399"/>
                    <a:pt x="40" y="485"/>
                    <a:pt x="92" y="543"/>
                  </a:cubicBezTo>
                  <a:cubicBezTo>
                    <a:pt x="145" y="595"/>
                    <a:pt x="231" y="638"/>
                    <a:pt x="317" y="638"/>
                  </a:cubicBezTo>
                  <a:cubicBezTo>
                    <a:pt x="322" y="639"/>
                    <a:pt x="327" y="639"/>
                    <a:pt x="332" y="639"/>
                  </a:cubicBezTo>
                  <a:cubicBezTo>
                    <a:pt x="422" y="639"/>
                    <a:pt x="493" y="598"/>
                    <a:pt x="543" y="547"/>
                  </a:cubicBezTo>
                  <a:cubicBezTo>
                    <a:pt x="605" y="485"/>
                    <a:pt x="639" y="408"/>
                    <a:pt x="644" y="326"/>
                  </a:cubicBezTo>
                  <a:cubicBezTo>
                    <a:pt x="644" y="240"/>
                    <a:pt x="610" y="154"/>
                    <a:pt x="563" y="96"/>
                  </a:cubicBezTo>
                  <a:cubicBezTo>
                    <a:pt x="497" y="31"/>
                    <a:pt x="407"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55" name="Google Shape;1655;p7"/>
            <p:cNvSpPr/>
            <p:nvPr/>
          </p:nvSpPr>
          <p:spPr>
            <a:xfrm>
              <a:off x="-4681775" y="6852325"/>
              <a:ext cx="16225" cy="15900"/>
            </a:xfrm>
            <a:custGeom>
              <a:avLst/>
              <a:gdLst/>
              <a:ahLst/>
              <a:cxnLst/>
              <a:rect l="l" t="t" r="r" b="b"/>
              <a:pathLst>
                <a:path w="649" h="636" extrusionOk="0">
                  <a:moveTo>
                    <a:pt x="317" y="1"/>
                  </a:moveTo>
                  <a:cubicBezTo>
                    <a:pt x="233" y="1"/>
                    <a:pt x="150" y="29"/>
                    <a:pt x="92" y="84"/>
                  </a:cubicBezTo>
                  <a:cubicBezTo>
                    <a:pt x="39" y="137"/>
                    <a:pt x="6" y="224"/>
                    <a:pt x="6" y="310"/>
                  </a:cubicBezTo>
                  <a:cubicBezTo>
                    <a:pt x="0" y="396"/>
                    <a:pt x="35" y="474"/>
                    <a:pt x="86" y="536"/>
                  </a:cubicBezTo>
                  <a:cubicBezTo>
                    <a:pt x="139" y="603"/>
                    <a:pt x="221" y="636"/>
                    <a:pt x="308" y="636"/>
                  </a:cubicBezTo>
                  <a:cubicBezTo>
                    <a:pt x="394" y="636"/>
                    <a:pt x="480" y="607"/>
                    <a:pt x="547" y="540"/>
                  </a:cubicBezTo>
                  <a:cubicBezTo>
                    <a:pt x="610" y="478"/>
                    <a:pt x="644" y="406"/>
                    <a:pt x="648" y="319"/>
                  </a:cubicBezTo>
                  <a:cubicBezTo>
                    <a:pt x="648" y="233"/>
                    <a:pt x="615" y="157"/>
                    <a:pt x="553" y="94"/>
                  </a:cubicBezTo>
                  <a:cubicBezTo>
                    <a:pt x="494"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56" name="Google Shape;1656;p7"/>
            <p:cNvSpPr/>
            <p:nvPr/>
          </p:nvSpPr>
          <p:spPr>
            <a:xfrm>
              <a:off x="-4650125" y="6884900"/>
              <a:ext cx="16125" cy="15850"/>
            </a:xfrm>
            <a:custGeom>
              <a:avLst/>
              <a:gdLst/>
              <a:ahLst/>
              <a:cxnLst/>
              <a:rect l="l" t="t" r="r" b="b"/>
              <a:pathLst>
                <a:path w="645" h="634" extrusionOk="0">
                  <a:moveTo>
                    <a:pt x="322" y="1"/>
                  </a:moveTo>
                  <a:cubicBezTo>
                    <a:pt x="235" y="1"/>
                    <a:pt x="151" y="32"/>
                    <a:pt x="102" y="86"/>
                  </a:cubicBezTo>
                  <a:cubicBezTo>
                    <a:pt x="40" y="139"/>
                    <a:pt x="6" y="221"/>
                    <a:pt x="1" y="307"/>
                  </a:cubicBezTo>
                  <a:cubicBezTo>
                    <a:pt x="1" y="403"/>
                    <a:pt x="35" y="480"/>
                    <a:pt x="82" y="537"/>
                  </a:cubicBezTo>
                  <a:cubicBezTo>
                    <a:pt x="150" y="600"/>
                    <a:pt x="231" y="633"/>
                    <a:pt x="317" y="633"/>
                  </a:cubicBezTo>
                  <a:cubicBezTo>
                    <a:pt x="324" y="633"/>
                    <a:pt x="330" y="634"/>
                    <a:pt x="336" y="634"/>
                  </a:cubicBezTo>
                  <a:cubicBezTo>
                    <a:pt x="415" y="634"/>
                    <a:pt x="485" y="600"/>
                    <a:pt x="543" y="542"/>
                  </a:cubicBezTo>
                  <a:cubicBezTo>
                    <a:pt x="611" y="489"/>
                    <a:pt x="644" y="403"/>
                    <a:pt x="644" y="316"/>
                  </a:cubicBezTo>
                  <a:cubicBezTo>
                    <a:pt x="644" y="230"/>
                    <a:pt x="605" y="144"/>
                    <a:pt x="553" y="92"/>
                  </a:cubicBezTo>
                  <a:cubicBezTo>
                    <a:pt x="490" y="29"/>
                    <a:pt x="405"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57" name="Google Shape;1657;p7"/>
            <p:cNvSpPr/>
            <p:nvPr/>
          </p:nvSpPr>
          <p:spPr>
            <a:xfrm>
              <a:off x="-4618450" y="6917475"/>
              <a:ext cx="16100" cy="15900"/>
            </a:xfrm>
            <a:custGeom>
              <a:avLst/>
              <a:gdLst/>
              <a:ahLst/>
              <a:cxnLst/>
              <a:rect l="l" t="t" r="r" b="b"/>
              <a:pathLst>
                <a:path w="644" h="636" extrusionOk="0">
                  <a:moveTo>
                    <a:pt x="314" y="1"/>
                  </a:moveTo>
                  <a:cubicBezTo>
                    <a:pt x="232" y="1"/>
                    <a:pt x="153" y="28"/>
                    <a:pt x="102" y="84"/>
                  </a:cubicBezTo>
                  <a:cubicBezTo>
                    <a:pt x="35" y="146"/>
                    <a:pt x="0" y="222"/>
                    <a:pt x="0" y="309"/>
                  </a:cubicBezTo>
                  <a:cubicBezTo>
                    <a:pt x="0" y="405"/>
                    <a:pt x="29" y="481"/>
                    <a:pt x="92" y="545"/>
                  </a:cubicBezTo>
                  <a:cubicBezTo>
                    <a:pt x="144" y="597"/>
                    <a:pt x="231" y="631"/>
                    <a:pt x="317" y="636"/>
                  </a:cubicBezTo>
                  <a:cubicBezTo>
                    <a:pt x="403" y="636"/>
                    <a:pt x="476" y="602"/>
                    <a:pt x="543" y="539"/>
                  </a:cubicBezTo>
                  <a:cubicBezTo>
                    <a:pt x="611" y="477"/>
                    <a:pt x="639" y="401"/>
                    <a:pt x="644" y="319"/>
                  </a:cubicBezTo>
                  <a:cubicBezTo>
                    <a:pt x="644" y="242"/>
                    <a:pt x="615" y="156"/>
                    <a:pt x="547" y="93"/>
                  </a:cubicBezTo>
                  <a:cubicBezTo>
                    <a:pt x="488" y="32"/>
                    <a:pt x="400"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58" name="Google Shape;1658;p7"/>
            <p:cNvSpPr/>
            <p:nvPr/>
          </p:nvSpPr>
          <p:spPr>
            <a:xfrm>
              <a:off x="-4586900" y="6950125"/>
              <a:ext cx="16225" cy="16000"/>
            </a:xfrm>
            <a:custGeom>
              <a:avLst/>
              <a:gdLst/>
              <a:ahLst/>
              <a:cxnLst/>
              <a:rect l="l" t="t" r="r" b="b"/>
              <a:pathLst>
                <a:path w="649" h="640" extrusionOk="0">
                  <a:moveTo>
                    <a:pt x="328" y="1"/>
                  </a:moveTo>
                  <a:cubicBezTo>
                    <a:pt x="242" y="1"/>
                    <a:pt x="158" y="29"/>
                    <a:pt x="102" y="83"/>
                  </a:cubicBezTo>
                  <a:cubicBezTo>
                    <a:pt x="39" y="136"/>
                    <a:pt x="5" y="218"/>
                    <a:pt x="5" y="313"/>
                  </a:cubicBezTo>
                  <a:cubicBezTo>
                    <a:pt x="0" y="400"/>
                    <a:pt x="34" y="477"/>
                    <a:pt x="97" y="543"/>
                  </a:cubicBezTo>
                  <a:cubicBezTo>
                    <a:pt x="159" y="596"/>
                    <a:pt x="235" y="639"/>
                    <a:pt x="317" y="639"/>
                  </a:cubicBezTo>
                  <a:cubicBezTo>
                    <a:pt x="322" y="639"/>
                    <a:pt x="327" y="639"/>
                    <a:pt x="333" y="639"/>
                  </a:cubicBezTo>
                  <a:cubicBezTo>
                    <a:pt x="413" y="639"/>
                    <a:pt x="485" y="606"/>
                    <a:pt x="558" y="539"/>
                  </a:cubicBezTo>
                  <a:cubicBezTo>
                    <a:pt x="609" y="486"/>
                    <a:pt x="644" y="400"/>
                    <a:pt x="644" y="322"/>
                  </a:cubicBezTo>
                  <a:cubicBezTo>
                    <a:pt x="649" y="236"/>
                    <a:pt x="615" y="150"/>
                    <a:pt x="552" y="87"/>
                  </a:cubicBezTo>
                  <a:cubicBezTo>
                    <a:pt x="495" y="28"/>
                    <a:pt x="411"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59" name="Google Shape;1659;p7"/>
            <p:cNvSpPr/>
            <p:nvPr/>
          </p:nvSpPr>
          <p:spPr>
            <a:xfrm>
              <a:off x="-4555250" y="6982725"/>
              <a:ext cx="16125" cy="16025"/>
            </a:xfrm>
            <a:custGeom>
              <a:avLst/>
              <a:gdLst/>
              <a:ahLst/>
              <a:cxnLst/>
              <a:rect l="l" t="t" r="r" b="b"/>
              <a:pathLst>
                <a:path w="645" h="641" extrusionOk="0">
                  <a:moveTo>
                    <a:pt x="320" y="0"/>
                  </a:moveTo>
                  <a:cubicBezTo>
                    <a:pt x="236" y="0"/>
                    <a:pt x="153" y="28"/>
                    <a:pt x="102" y="79"/>
                  </a:cubicBezTo>
                  <a:cubicBezTo>
                    <a:pt x="45" y="141"/>
                    <a:pt x="6" y="218"/>
                    <a:pt x="1" y="314"/>
                  </a:cubicBezTo>
                  <a:cubicBezTo>
                    <a:pt x="1" y="400"/>
                    <a:pt x="40" y="487"/>
                    <a:pt x="98" y="539"/>
                  </a:cubicBezTo>
                  <a:cubicBezTo>
                    <a:pt x="150" y="592"/>
                    <a:pt x="231" y="635"/>
                    <a:pt x="318" y="641"/>
                  </a:cubicBezTo>
                  <a:cubicBezTo>
                    <a:pt x="414" y="641"/>
                    <a:pt x="490" y="597"/>
                    <a:pt x="543" y="544"/>
                  </a:cubicBezTo>
                  <a:cubicBezTo>
                    <a:pt x="610" y="491"/>
                    <a:pt x="645" y="411"/>
                    <a:pt x="645" y="324"/>
                  </a:cubicBezTo>
                  <a:cubicBezTo>
                    <a:pt x="645" y="238"/>
                    <a:pt x="616" y="151"/>
                    <a:pt x="563" y="98"/>
                  </a:cubicBezTo>
                  <a:cubicBezTo>
                    <a:pt x="504" y="31"/>
                    <a:pt x="411"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60" name="Google Shape;1660;p7"/>
            <p:cNvSpPr/>
            <p:nvPr/>
          </p:nvSpPr>
          <p:spPr>
            <a:xfrm>
              <a:off x="-4523325" y="7015275"/>
              <a:ext cx="16100" cy="15975"/>
            </a:xfrm>
            <a:custGeom>
              <a:avLst/>
              <a:gdLst/>
              <a:ahLst/>
              <a:cxnLst/>
              <a:rect l="l" t="t" r="r" b="b"/>
              <a:pathLst>
                <a:path w="644" h="639" extrusionOk="0">
                  <a:moveTo>
                    <a:pt x="318" y="0"/>
                  </a:moveTo>
                  <a:cubicBezTo>
                    <a:pt x="232" y="0"/>
                    <a:pt x="149" y="32"/>
                    <a:pt x="101" y="92"/>
                  </a:cubicBezTo>
                  <a:cubicBezTo>
                    <a:pt x="34" y="145"/>
                    <a:pt x="1" y="225"/>
                    <a:pt x="1" y="312"/>
                  </a:cubicBezTo>
                  <a:cubicBezTo>
                    <a:pt x="1" y="398"/>
                    <a:pt x="30" y="485"/>
                    <a:pt x="82" y="538"/>
                  </a:cubicBezTo>
                  <a:cubicBezTo>
                    <a:pt x="145" y="605"/>
                    <a:pt x="221" y="639"/>
                    <a:pt x="318" y="639"/>
                  </a:cubicBezTo>
                  <a:cubicBezTo>
                    <a:pt x="404" y="639"/>
                    <a:pt x="490" y="610"/>
                    <a:pt x="533" y="548"/>
                  </a:cubicBezTo>
                  <a:cubicBezTo>
                    <a:pt x="595" y="495"/>
                    <a:pt x="639" y="409"/>
                    <a:pt x="644" y="322"/>
                  </a:cubicBezTo>
                  <a:cubicBezTo>
                    <a:pt x="644" y="236"/>
                    <a:pt x="600" y="149"/>
                    <a:pt x="548" y="96"/>
                  </a:cubicBezTo>
                  <a:cubicBezTo>
                    <a:pt x="490" y="32"/>
                    <a:pt x="403"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61" name="Google Shape;1661;p7"/>
            <p:cNvSpPr/>
            <p:nvPr/>
          </p:nvSpPr>
          <p:spPr>
            <a:xfrm>
              <a:off x="-4491800" y="7048050"/>
              <a:ext cx="16250" cy="15825"/>
            </a:xfrm>
            <a:custGeom>
              <a:avLst/>
              <a:gdLst/>
              <a:ahLst/>
              <a:cxnLst/>
              <a:rect l="l" t="t" r="r" b="b"/>
              <a:pathLst>
                <a:path w="650" h="633" extrusionOk="0">
                  <a:moveTo>
                    <a:pt x="320" y="1"/>
                  </a:moveTo>
                  <a:cubicBezTo>
                    <a:pt x="235" y="1"/>
                    <a:pt x="152" y="28"/>
                    <a:pt x="102" y="81"/>
                  </a:cubicBezTo>
                  <a:cubicBezTo>
                    <a:pt x="40" y="134"/>
                    <a:pt x="7" y="220"/>
                    <a:pt x="1" y="302"/>
                  </a:cubicBezTo>
                  <a:cubicBezTo>
                    <a:pt x="1" y="388"/>
                    <a:pt x="35" y="475"/>
                    <a:pt x="98" y="542"/>
                  </a:cubicBezTo>
                  <a:cubicBezTo>
                    <a:pt x="151" y="594"/>
                    <a:pt x="237" y="628"/>
                    <a:pt x="323" y="632"/>
                  </a:cubicBezTo>
                  <a:cubicBezTo>
                    <a:pt x="404" y="632"/>
                    <a:pt x="481" y="599"/>
                    <a:pt x="548" y="537"/>
                  </a:cubicBezTo>
                  <a:cubicBezTo>
                    <a:pt x="611" y="484"/>
                    <a:pt x="645" y="398"/>
                    <a:pt x="645" y="311"/>
                  </a:cubicBezTo>
                  <a:cubicBezTo>
                    <a:pt x="649" y="229"/>
                    <a:pt x="605" y="143"/>
                    <a:pt x="554" y="90"/>
                  </a:cubicBezTo>
                  <a:cubicBezTo>
                    <a:pt x="495" y="30"/>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62" name="Google Shape;1662;p7"/>
            <p:cNvSpPr/>
            <p:nvPr/>
          </p:nvSpPr>
          <p:spPr>
            <a:xfrm>
              <a:off x="-4460125" y="7080525"/>
              <a:ext cx="16125" cy="15850"/>
            </a:xfrm>
            <a:custGeom>
              <a:avLst/>
              <a:gdLst/>
              <a:ahLst/>
              <a:cxnLst/>
              <a:rect l="l" t="t" r="r" b="b"/>
              <a:pathLst>
                <a:path w="645" h="634" extrusionOk="0">
                  <a:moveTo>
                    <a:pt x="325" y="1"/>
                  </a:moveTo>
                  <a:cubicBezTo>
                    <a:pt x="241" y="1"/>
                    <a:pt x="158" y="31"/>
                    <a:pt x="102" y="82"/>
                  </a:cubicBezTo>
                  <a:cubicBezTo>
                    <a:pt x="35" y="140"/>
                    <a:pt x="0" y="221"/>
                    <a:pt x="0" y="317"/>
                  </a:cubicBezTo>
                  <a:cubicBezTo>
                    <a:pt x="0" y="403"/>
                    <a:pt x="29" y="480"/>
                    <a:pt x="93" y="533"/>
                  </a:cubicBezTo>
                  <a:cubicBezTo>
                    <a:pt x="150" y="600"/>
                    <a:pt x="231" y="629"/>
                    <a:pt x="317" y="634"/>
                  </a:cubicBezTo>
                  <a:cubicBezTo>
                    <a:pt x="404" y="634"/>
                    <a:pt x="490" y="605"/>
                    <a:pt x="553" y="538"/>
                  </a:cubicBezTo>
                  <a:cubicBezTo>
                    <a:pt x="611" y="490"/>
                    <a:pt x="644" y="403"/>
                    <a:pt x="644" y="327"/>
                  </a:cubicBezTo>
                  <a:cubicBezTo>
                    <a:pt x="644" y="241"/>
                    <a:pt x="615" y="154"/>
                    <a:pt x="547" y="91"/>
                  </a:cubicBezTo>
                  <a:cubicBezTo>
                    <a:pt x="487" y="28"/>
                    <a:pt x="40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63" name="Google Shape;1663;p7"/>
            <p:cNvSpPr/>
            <p:nvPr/>
          </p:nvSpPr>
          <p:spPr>
            <a:xfrm>
              <a:off x="-4428575" y="7113175"/>
              <a:ext cx="16225" cy="16075"/>
            </a:xfrm>
            <a:custGeom>
              <a:avLst/>
              <a:gdLst/>
              <a:ahLst/>
              <a:cxnLst/>
              <a:rect l="l" t="t" r="r" b="b"/>
              <a:pathLst>
                <a:path w="649" h="643" extrusionOk="0">
                  <a:moveTo>
                    <a:pt x="314" y="1"/>
                  </a:moveTo>
                  <a:cubicBezTo>
                    <a:pt x="231" y="1"/>
                    <a:pt x="153" y="29"/>
                    <a:pt x="106" y="81"/>
                  </a:cubicBezTo>
                  <a:cubicBezTo>
                    <a:pt x="49" y="134"/>
                    <a:pt x="5" y="220"/>
                    <a:pt x="5" y="317"/>
                  </a:cubicBezTo>
                  <a:cubicBezTo>
                    <a:pt x="1" y="397"/>
                    <a:pt x="34" y="484"/>
                    <a:pt x="97" y="541"/>
                  </a:cubicBezTo>
                  <a:cubicBezTo>
                    <a:pt x="159" y="604"/>
                    <a:pt x="235" y="638"/>
                    <a:pt x="322" y="642"/>
                  </a:cubicBezTo>
                  <a:cubicBezTo>
                    <a:pt x="404" y="642"/>
                    <a:pt x="490" y="599"/>
                    <a:pt x="547" y="547"/>
                  </a:cubicBezTo>
                  <a:cubicBezTo>
                    <a:pt x="610" y="484"/>
                    <a:pt x="644" y="408"/>
                    <a:pt x="644" y="326"/>
                  </a:cubicBezTo>
                  <a:cubicBezTo>
                    <a:pt x="649" y="239"/>
                    <a:pt x="615" y="153"/>
                    <a:pt x="552" y="100"/>
                  </a:cubicBezTo>
                  <a:cubicBezTo>
                    <a:pt x="489" y="31"/>
                    <a:pt x="399"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64" name="Google Shape;1664;p7"/>
            <p:cNvSpPr/>
            <p:nvPr/>
          </p:nvSpPr>
          <p:spPr>
            <a:xfrm>
              <a:off x="-4396900" y="7145675"/>
              <a:ext cx="16100" cy="16075"/>
            </a:xfrm>
            <a:custGeom>
              <a:avLst/>
              <a:gdLst/>
              <a:ahLst/>
              <a:cxnLst/>
              <a:rect l="l" t="t" r="r" b="b"/>
              <a:pathLst>
                <a:path w="644" h="643" extrusionOk="0">
                  <a:moveTo>
                    <a:pt x="326" y="1"/>
                  </a:moveTo>
                  <a:cubicBezTo>
                    <a:pt x="245" y="1"/>
                    <a:pt x="164" y="30"/>
                    <a:pt x="101" y="91"/>
                  </a:cubicBezTo>
                  <a:cubicBezTo>
                    <a:pt x="34" y="149"/>
                    <a:pt x="5" y="230"/>
                    <a:pt x="0" y="317"/>
                  </a:cubicBezTo>
                  <a:cubicBezTo>
                    <a:pt x="0" y="403"/>
                    <a:pt x="29" y="479"/>
                    <a:pt x="97" y="542"/>
                  </a:cubicBezTo>
                  <a:cubicBezTo>
                    <a:pt x="159" y="609"/>
                    <a:pt x="230" y="643"/>
                    <a:pt x="317" y="643"/>
                  </a:cubicBezTo>
                  <a:cubicBezTo>
                    <a:pt x="403" y="643"/>
                    <a:pt x="490" y="614"/>
                    <a:pt x="557" y="547"/>
                  </a:cubicBezTo>
                  <a:cubicBezTo>
                    <a:pt x="609" y="485"/>
                    <a:pt x="644" y="403"/>
                    <a:pt x="644" y="326"/>
                  </a:cubicBezTo>
                  <a:cubicBezTo>
                    <a:pt x="644" y="240"/>
                    <a:pt x="615" y="168"/>
                    <a:pt x="562" y="100"/>
                  </a:cubicBezTo>
                  <a:cubicBezTo>
                    <a:pt x="498" y="34"/>
                    <a:pt x="412"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65" name="Google Shape;1665;p7"/>
            <p:cNvSpPr/>
            <p:nvPr/>
          </p:nvSpPr>
          <p:spPr>
            <a:xfrm>
              <a:off x="-4364975" y="7178300"/>
              <a:ext cx="16075" cy="16075"/>
            </a:xfrm>
            <a:custGeom>
              <a:avLst/>
              <a:gdLst/>
              <a:ahLst/>
              <a:cxnLst/>
              <a:rect l="l" t="t" r="r" b="b"/>
              <a:pathLst>
                <a:path w="643" h="643" extrusionOk="0">
                  <a:moveTo>
                    <a:pt x="314" y="0"/>
                  </a:moveTo>
                  <a:cubicBezTo>
                    <a:pt x="229" y="0"/>
                    <a:pt x="148" y="29"/>
                    <a:pt x="100" y="81"/>
                  </a:cubicBezTo>
                  <a:cubicBezTo>
                    <a:pt x="38" y="144"/>
                    <a:pt x="5" y="230"/>
                    <a:pt x="0" y="312"/>
                  </a:cubicBezTo>
                  <a:cubicBezTo>
                    <a:pt x="0" y="398"/>
                    <a:pt x="29" y="484"/>
                    <a:pt x="81" y="542"/>
                  </a:cubicBezTo>
                  <a:cubicBezTo>
                    <a:pt x="144" y="604"/>
                    <a:pt x="230" y="638"/>
                    <a:pt x="317" y="642"/>
                  </a:cubicBezTo>
                  <a:cubicBezTo>
                    <a:pt x="393" y="642"/>
                    <a:pt x="479" y="609"/>
                    <a:pt x="541" y="547"/>
                  </a:cubicBezTo>
                  <a:cubicBezTo>
                    <a:pt x="609" y="484"/>
                    <a:pt x="643" y="407"/>
                    <a:pt x="643" y="321"/>
                  </a:cubicBezTo>
                  <a:cubicBezTo>
                    <a:pt x="643" y="239"/>
                    <a:pt x="599" y="153"/>
                    <a:pt x="552" y="95"/>
                  </a:cubicBezTo>
                  <a:cubicBezTo>
                    <a:pt x="491" y="30"/>
                    <a:pt x="401"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66" name="Google Shape;1666;p7"/>
            <p:cNvSpPr/>
            <p:nvPr/>
          </p:nvSpPr>
          <p:spPr>
            <a:xfrm>
              <a:off x="-4333325" y="7210975"/>
              <a:ext cx="16100" cy="15925"/>
            </a:xfrm>
            <a:custGeom>
              <a:avLst/>
              <a:gdLst/>
              <a:ahLst/>
              <a:cxnLst/>
              <a:rect l="l" t="t" r="r" b="b"/>
              <a:pathLst>
                <a:path w="644" h="637" extrusionOk="0">
                  <a:moveTo>
                    <a:pt x="312" y="1"/>
                  </a:moveTo>
                  <a:cubicBezTo>
                    <a:pt x="231" y="1"/>
                    <a:pt x="152" y="28"/>
                    <a:pt x="101" y="84"/>
                  </a:cubicBezTo>
                  <a:cubicBezTo>
                    <a:pt x="34" y="137"/>
                    <a:pt x="1" y="223"/>
                    <a:pt x="1" y="309"/>
                  </a:cubicBezTo>
                  <a:cubicBezTo>
                    <a:pt x="1" y="406"/>
                    <a:pt x="30" y="482"/>
                    <a:pt x="81" y="535"/>
                  </a:cubicBezTo>
                  <a:cubicBezTo>
                    <a:pt x="145" y="602"/>
                    <a:pt x="221" y="631"/>
                    <a:pt x="317" y="636"/>
                  </a:cubicBezTo>
                  <a:cubicBezTo>
                    <a:pt x="404" y="636"/>
                    <a:pt x="490" y="608"/>
                    <a:pt x="542" y="555"/>
                  </a:cubicBezTo>
                  <a:cubicBezTo>
                    <a:pt x="605" y="487"/>
                    <a:pt x="639" y="406"/>
                    <a:pt x="643" y="320"/>
                  </a:cubicBezTo>
                  <a:cubicBezTo>
                    <a:pt x="643" y="233"/>
                    <a:pt x="610" y="147"/>
                    <a:pt x="548" y="94"/>
                  </a:cubicBezTo>
                  <a:cubicBezTo>
                    <a:pt x="488" y="32"/>
                    <a:pt x="399"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67" name="Google Shape;1667;p7"/>
            <p:cNvSpPr/>
            <p:nvPr/>
          </p:nvSpPr>
          <p:spPr>
            <a:xfrm>
              <a:off x="-4301800" y="7243650"/>
              <a:ext cx="16125" cy="15750"/>
            </a:xfrm>
            <a:custGeom>
              <a:avLst/>
              <a:gdLst/>
              <a:ahLst/>
              <a:cxnLst/>
              <a:rect l="l" t="t" r="r" b="b"/>
              <a:pathLst>
                <a:path w="645" h="630" extrusionOk="0">
                  <a:moveTo>
                    <a:pt x="323" y="0"/>
                  </a:moveTo>
                  <a:cubicBezTo>
                    <a:pt x="239" y="0"/>
                    <a:pt x="158" y="29"/>
                    <a:pt x="102" y="82"/>
                  </a:cubicBezTo>
                  <a:cubicBezTo>
                    <a:pt x="40" y="145"/>
                    <a:pt x="6" y="222"/>
                    <a:pt x="1" y="302"/>
                  </a:cubicBezTo>
                  <a:cubicBezTo>
                    <a:pt x="1" y="399"/>
                    <a:pt x="35" y="475"/>
                    <a:pt x="97" y="543"/>
                  </a:cubicBezTo>
                  <a:cubicBezTo>
                    <a:pt x="160" y="596"/>
                    <a:pt x="237" y="629"/>
                    <a:pt x="317" y="629"/>
                  </a:cubicBezTo>
                  <a:cubicBezTo>
                    <a:pt x="404" y="629"/>
                    <a:pt x="481" y="601"/>
                    <a:pt x="543" y="538"/>
                  </a:cubicBezTo>
                  <a:cubicBezTo>
                    <a:pt x="611" y="485"/>
                    <a:pt x="644" y="399"/>
                    <a:pt x="644" y="313"/>
                  </a:cubicBezTo>
                  <a:cubicBezTo>
                    <a:pt x="644" y="240"/>
                    <a:pt x="616" y="154"/>
                    <a:pt x="553" y="87"/>
                  </a:cubicBezTo>
                  <a:cubicBezTo>
                    <a:pt x="489" y="28"/>
                    <a:pt x="405"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68" name="Google Shape;1668;p7"/>
            <p:cNvSpPr/>
            <p:nvPr/>
          </p:nvSpPr>
          <p:spPr>
            <a:xfrm>
              <a:off x="-4270125" y="7276225"/>
              <a:ext cx="16100" cy="16025"/>
            </a:xfrm>
            <a:custGeom>
              <a:avLst/>
              <a:gdLst/>
              <a:ahLst/>
              <a:cxnLst/>
              <a:rect l="l" t="t" r="r" b="b"/>
              <a:pathLst>
                <a:path w="644" h="641" extrusionOk="0">
                  <a:moveTo>
                    <a:pt x="311" y="1"/>
                  </a:moveTo>
                  <a:cubicBezTo>
                    <a:pt x="227" y="1"/>
                    <a:pt x="148" y="28"/>
                    <a:pt x="102" y="79"/>
                  </a:cubicBezTo>
                  <a:cubicBezTo>
                    <a:pt x="44" y="142"/>
                    <a:pt x="0" y="219"/>
                    <a:pt x="0" y="314"/>
                  </a:cubicBezTo>
                  <a:cubicBezTo>
                    <a:pt x="0" y="401"/>
                    <a:pt x="39" y="487"/>
                    <a:pt x="92" y="540"/>
                  </a:cubicBezTo>
                  <a:cubicBezTo>
                    <a:pt x="159" y="607"/>
                    <a:pt x="231" y="640"/>
                    <a:pt x="317" y="640"/>
                  </a:cubicBezTo>
                  <a:cubicBezTo>
                    <a:pt x="403" y="640"/>
                    <a:pt x="490" y="598"/>
                    <a:pt x="543" y="545"/>
                  </a:cubicBezTo>
                  <a:cubicBezTo>
                    <a:pt x="611" y="482"/>
                    <a:pt x="644" y="410"/>
                    <a:pt x="644" y="324"/>
                  </a:cubicBezTo>
                  <a:cubicBezTo>
                    <a:pt x="644" y="237"/>
                    <a:pt x="615" y="151"/>
                    <a:pt x="562" y="99"/>
                  </a:cubicBezTo>
                  <a:cubicBezTo>
                    <a:pt x="495" y="32"/>
                    <a:pt x="400" y="1"/>
                    <a:pt x="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69" name="Google Shape;1669;p7"/>
            <p:cNvSpPr/>
            <p:nvPr/>
          </p:nvSpPr>
          <p:spPr>
            <a:xfrm>
              <a:off x="-4238575" y="7308775"/>
              <a:ext cx="16225" cy="16000"/>
            </a:xfrm>
            <a:custGeom>
              <a:avLst/>
              <a:gdLst/>
              <a:ahLst/>
              <a:cxnLst/>
              <a:rect l="l" t="t" r="r" b="b"/>
              <a:pathLst>
                <a:path w="649" h="640" extrusionOk="0">
                  <a:moveTo>
                    <a:pt x="328" y="0"/>
                  </a:moveTo>
                  <a:cubicBezTo>
                    <a:pt x="245" y="0"/>
                    <a:pt x="162" y="29"/>
                    <a:pt x="102" y="82"/>
                  </a:cubicBezTo>
                  <a:cubicBezTo>
                    <a:pt x="49" y="144"/>
                    <a:pt x="5" y="231"/>
                    <a:pt x="5" y="312"/>
                  </a:cubicBezTo>
                  <a:cubicBezTo>
                    <a:pt x="0" y="399"/>
                    <a:pt x="34" y="476"/>
                    <a:pt x="106" y="553"/>
                  </a:cubicBezTo>
                  <a:cubicBezTo>
                    <a:pt x="168" y="605"/>
                    <a:pt x="246" y="639"/>
                    <a:pt x="317" y="639"/>
                  </a:cubicBezTo>
                  <a:cubicBezTo>
                    <a:pt x="322" y="640"/>
                    <a:pt x="327" y="640"/>
                    <a:pt x="333" y="640"/>
                  </a:cubicBezTo>
                  <a:cubicBezTo>
                    <a:pt x="413" y="640"/>
                    <a:pt x="485" y="607"/>
                    <a:pt x="558" y="547"/>
                  </a:cubicBezTo>
                  <a:cubicBezTo>
                    <a:pt x="609" y="485"/>
                    <a:pt x="644" y="399"/>
                    <a:pt x="644" y="323"/>
                  </a:cubicBezTo>
                  <a:cubicBezTo>
                    <a:pt x="649" y="241"/>
                    <a:pt x="615" y="155"/>
                    <a:pt x="552" y="87"/>
                  </a:cubicBezTo>
                  <a:cubicBezTo>
                    <a:pt x="490" y="28"/>
                    <a:pt x="409"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70" name="Google Shape;1670;p7"/>
            <p:cNvSpPr/>
            <p:nvPr/>
          </p:nvSpPr>
          <p:spPr>
            <a:xfrm>
              <a:off x="-4206650" y="7341400"/>
              <a:ext cx="16075" cy="16000"/>
            </a:xfrm>
            <a:custGeom>
              <a:avLst/>
              <a:gdLst/>
              <a:ahLst/>
              <a:cxnLst/>
              <a:rect l="l" t="t" r="r" b="b"/>
              <a:pathLst>
                <a:path w="643" h="640" extrusionOk="0">
                  <a:moveTo>
                    <a:pt x="310" y="1"/>
                  </a:moveTo>
                  <a:cubicBezTo>
                    <a:pt x="224" y="1"/>
                    <a:pt x="144" y="29"/>
                    <a:pt x="100" y="77"/>
                  </a:cubicBezTo>
                  <a:cubicBezTo>
                    <a:pt x="38" y="140"/>
                    <a:pt x="5" y="227"/>
                    <a:pt x="0" y="313"/>
                  </a:cubicBezTo>
                  <a:cubicBezTo>
                    <a:pt x="0" y="400"/>
                    <a:pt x="34" y="486"/>
                    <a:pt x="96" y="548"/>
                  </a:cubicBezTo>
                  <a:cubicBezTo>
                    <a:pt x="158" y="606"/>
                    <a:pt x="231" y="634"/>
                    <a:pt x="317" y="639"/>
                  </a:cubicBezTo>
                  <a:cubicBezTo>
                    <a:pt x="393" y="639"/>
                    <a:pt x="479" y="606"/>
                    <a:pt x="542" y="543"/>
                  </a:cubicBezTo>
                  <a:cubicBezTo>
                    <a:pt x="609" y="480"/>
                    <a:pt x="643" y="409"/>
                    <a:pt x="643" y="322"/>
                  </a:cubicBezTo>
                  <a:cubicBezTo>
                    <a:pt x="643" y="236"/>
                    <a:pt x="605" y="159"/>
                    <a:pt x="552" y="97"/>
                  </a:cubicBezTo>
                  <a:cubicBezTo>
                    <a:pt x="487" y="29"/>
                    <a:pt x="396"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71" name="Google Shape;1671;p7"/>
            <p:cNvSpPr/>
            <p:nvPr/>
          </p:nvSpPr>
          <p:spPr>
            <a:xfrm>
              <a:off x="-4175000" y="7374050"/>
              <a:ext cx="16100" cy="15850"/>
            </a:xfrm>
            <a:custGeom>
              <a:avLst/>
              <a:gdLst/>
              <a:ahLst/>
              <a:cxnLst/>
              <a:rect l="l" t="t" r="r" b="b"/>
              <a:pathLst>
                <a:path w="644" h="634" extrusionOk="0">
                  <a:moveTo>
                    <a:pt x="315" y="0"/>
                  </a:moveTo>
                  <a:cubicBezTo>
                    <a:pt x="233" y="0"/>
                    <a:pt x="154" y="29"/>
                    <a:pt x="101" y="86"/>
                  </a:cubicBezTo>
                  <a:cubicBezTo>
                    <a:pt x="34" y="148"/>
                    <a:pt x="1" y="225"/>
                    <a:pt x="1" y="307"/>
                  </a:cubicBezTo>
                  <a:cubicBezTo>
                    <a:pt x="1" y="394"/>
                    <a:pt x="30" y="480"/>
                    <a:pt x="82" y="533"/>
                  </a:cubicBezTo>
                  <a:cubicBezTo>
                    <a:pt x="145" y="600"/>
                    <a:pt x="221" y="633"/>
                    <a:pt x="318" y="633"/>
                  </a:cubicBezTo>
                  <a:cubicBezTo>
                    <a:pt x="404" y="633"/>
                    <a:pt x="490" y="604"/>
                    <a:pt x="542" y="542"/>
                  </a:cubicBezTo>
                  <a:cubicBezTo>
                    <a:pt x="610" y="489"/>
                    <a:pt x="639" y="403"/>
                    <a:pt x="643" y="316"/>
                  </a:cubicBezTo>
                  <a:cubicBezTo>
                    <a:pt x="643" y="245"/>
                    <a:pt x="615" y="159"/>
                    <a:pt x="548" y="91"/>
                  </a:cubicBezTo>
                  <a:cubicBezTo>
                    <a:pt x="485" y="30"/>
                    <a:pt x="398"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72" name="Google Shape;1672;p7"/>
            <p:cNvSpPr/>
            <p:nvPr/>
          </p:nvSpPr>
          <p:spPr>
            <a:xfrm>
              <a:off x="-4143475" y="7406550"/>
              <a:ext cx="16250" cy="15850"/>
            </a:xfrm>
            <a:custGeom>
              <a:avLst/>
              <a:gdLst/>
              <a:ahLst/>
              <a:cxnLst/>
              <a:rect l="l" t="t" r="r" b="b"/>
              <a:pathLst>
                <a:path w="650" h="634" extrusionOk="0">
                  <a:moveTo>
                    <a:pt x="320" y="0"/>
                  </a:moveTo>
                  <a:cubicBezTo>
                    <a:pt x="237" y="0"/>
                    <a:pt x="157" y="29"/>
                    <a:pt x="102" y="86"/>
                  </a:cubicBezTo>
                  <a:cubicBezTo>
                    <a:pt x="40" y="148"/>
                    <a:pt x="7" y="225"/>
                    <a:pt x="7" y="312"/>
                  </a:cubicBezTo>
                  <a:cubicBezTo>
                    <a:pt x="1" y="407"/>
                    <a:pt x="35" y="480"/>
                    <a:pt x="98" y="547"/>
                  </a:cubicBezTo>
                  <a:cubicBezTo>
                    <a:pt x="151" y="600"/>
                    <a:pt x="237" y="633"/>
                    <a:pt x="323" y="633"/>
                  </a:cubicBezTo>
                  <a:cubicBezTo>
                    <a:pt x="328" y="633"/>
                    <a:pt x="333" y="634"/>
                    <a:pt x="338" y="634"/>
                  </a:cubicBezTo>
                  <a:cubicBezTo>
                    <a:pt x="414" y="634"/>
                    <a:pt x="494" y="601"/>
                    <a:pt x="558" y="542"/>
                  </a:cubicBezTo>
                  <a:cubicBezTo>
                    <a:pt x="611" y="480"/>
                    <a:pt x="644" y="403"/>
                    <a:pt x="644" y="321"/>
                  </a:cubicBezTo>
                  <a:cubicBezTo>
                    <a:pt x="649" y="245"/>
                    <a:pt x="616" y="168"/>
                    <a:pt x="554" y="91"/>
                  </a:cubicBezTo>
                  <a:cubicBezTo>
                    <a:pt x="490" y="30"/>
                    <a:pt x="404"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73" name="Google Shape;1673;p7"/>
            <p:cNvSpPr/>
            <p:nvPr/>
          </p:nvSpPr>
          <p:spPr>
            <a:xfrm>
              <a:off x="-4831475" y="6540750"/>
              <a:ext cx="8075" cy="3750"/>
            </a:xfrm>
            <a:custGeom>
              <a:avLst/>
              <a:gdLst/>
              <a:ahLst/>
              <a:cxnLst/>
              <a:rect l="l" t="t" r="r" b="b"/>
              <a:pathLst>
                <a:path w="323" h="150" extrusionOk="0">
                  <a:moveTo>
                    <a:pt x="323" y="1"/>
                  </a:moveTo>
                  <a:lnTo>
                    <a:pt x="323" y="1"/>
                  </a:lnTo>
                  <a:cubicBezTo>
                    <a:pt x="217" y="45"/>
                    <a:pt x="106" y="98"/>
                    <a:pt x="0" y="145"/>
                  </a:cubicBezTo>
                  <a:cubicBezTo>
                    <a:pt x="15" y="145"/>
                    <a:pt x="29" y="149"/>
                    <a:pt x="49" y="149"/>
                  </a:cubicBezTo>
                  <a:cubicBezTo>
                    <a:pt x="130" y="149"/>
                    <a:pt x="217" y="121"/>
                    <a:pt x="284" y="54"/>
                  </a:cubicBezTo>
                  <a:cubicBezTo>
                    <a:pt x="299" y="40"/>
                    <a:pt x="312" y="20"/>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74" name="Google Shape;1674;p7"/>
            <p:cNvSpPr/>
            <p:nvPr/>
          </p:nvSpPr>
          <p:spPr>
            <a:xfrm>
              <a:off x="-4806625" y="6561175"/>
              <a:ext cx="16325" cy="15850"/>
            </a:xfrm>
            <a:custGeom>
              <a:avLst/>
              <a:gdLst/>
              <a:ahLst/>
              <a:cxnLst/>
              <a:rect l="l" t="t" r="r" b="b"/>
              <a:pathLst>
                <a:path w="653" h="634" extrusionOk="0">
                  <a:moveTo>
                    <a:pt x="329" y="1"/>
                  </a:moveTo>
                  <a:cubicBezTo>
                    <a:pt x="247" y="1"/>
                    <a:pt x="165" y="30"/>
                    <a:pt x="100" y="87"/>
                  </a:cubicBezTo>
                  <a:cubicBezTo>
                    <a:pt x="43" y="149"/>
                    <a:pt x="0" y="220"/>
                    <a:pt x="0" y="306"/>
                  </a:cubicBezTo>
                  <a:cubicBezTo>
                    <a:pt x="0" y="393"/>
                    <a:pt x="43" y="470"/>
                    <a:pt x="96" y="532"/>
                  </a:cubicBezTo>
                  <a:cubicBezTo>
                    <a:pt x="158" y="599"/>
                    <a:pt x="230" y="634"/>
                    <a:pt x="326" y="634"/>
                  </a:cubicBezTo>
                  <a:cubicBezTo>
                    <a:pt x="412" y="634"/>
                    <a:pt x="499" y="605"/>
                    <a:pt x="552" y="541"/>
                  </a:cubicBezTo>
                  <a:cubicBezTo>
                    <a:pt x="618" y="479"/>
                    <a:pt x="653" y="403"/>
                    <a:pt x="653" y="317"/>
                  </a:cubicBezTo>
                  <a:cubicBezTo>
                    <a:pt x="653" y="230"/>
                    <a:pt x="624" y="158"/>
                    <a:pt x="561" y="91"/>
                  </a:cubicBezTo>
                  <a:cubicBezTo>
                    <a:pt x="496" y="31"/>
                    <a:pt x="412"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75" name="Google Shape;1675;p7"/>
            <p:cNvSpPr/>
            <p:nvPr/>
          </p:nvSpPr>
          <p:spPr>
            <a:xfrm>
              <a:off x="-4774750" y="6593750"/>
              <a:ext cx="16125" cy="15900"/>
            </a:xfrm>
            <a:custGeom>
              <a:avLst/>
              <a:gdLst/>
              <a:ahLst/>
              <a:cxnLst/>
              <a:rect l="l" t="t" r="r" b="b"/>
              <a:pathLst>
                <a:path w="645" h="636" extrusionOk="0">
                  <a:moveTo>
                    <a:pt x="316" y="0"/>
                  </a:moveTo>
                  <a:cubicBezTo>
                    <a:pt x="238" y="0"/>
                    <a:pt x="160" y="28"/>
                    <a:pt x="102" y="84"/>
                  </a:cubicBezTo>
                  <a:cubicBezTo>
                    <a:pt x="34" y="146"/>
                    <a:pt x="1" y="223"/>
                    <a:pt x="1" y="309"/>
                  </a:cubicBezTo>
                  <a:cubicBezTo>
                    <a:pt x="1" y="405"/>
                    <a:pt x="30" y="476"/>
                    <a:pt x="83" y="534"/>
                  </a:cubicBezTo>
                  <a:cubicBezTo>
                    <a:pt x="145" y="597"/>
                    <a:pt x="222" y="631"/>
                    <a:pt x="318" y="635"/>
                  </a:cubicBezTo>
                  <a:cubicBezTo>
                    <a:pt x="404" y="635"/>
                    <a:pt x="476" y="602"/>
                    <a:pt x="543" y="540"/>
                  </a:cubicBezTo>
                  <a:cubicBezTo>
                    <a:pt x="610" y="487"/>
                    <a:pt x="645" y="400"/>
                    <a:pt x="645" y="318"/>
                  </a:cubicBezTo>
                  <a:cubicBezTo>
                    <a:pt x="645" y="241"/>
                    <a:pt x="616" y="155"/>
                    <a:pt x="548" y="93"/>
                  </a:cubicBezTo>
                  <a:cubicBezTo>
                    <a:pt x="484" y="31"/>
                    <a:pt x="39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76" name="Google Shape;1676;p7"/>
            <p:cNvSpPr/>
            <p:nvPr/>
          </p:nvSpPr>
          <p:spPr>
            <a:xfrm>
              <a:off x="-4743200" y="6626400"/>
              <a:ext cx="16250" cy="15975"/>
            </a:xfrm>
            <a:custGeom>
              <a:avLst/>
              <a:gdLst/>
              <a:ahLst/>
              <a:cxnLst/>
              <a:rect l="l" t="t" r="r" b="b"/>
              <a:pathLst>
                <a:path w="650" h="639" extrusionOk="0">
                  <a:moveTo>
                    <a:pt x="321" y="1"/>
                  </a:moveTo>
                  <a:cubicBezTo>
                    <a:pt x="237" y="1"/>
                    <a:pt x="156" y="28"/>
                    <a:pt x="102" y="78"/>
                  </a:cubicBezTo>
                  <a:cubicBezTo>
                    <a:pt x="39" y="144"/>
                    <a:pt x="6" y="231"/>
                    <a:pt x="6" y="313"/>
                  </a:cubicBezTo>
                  <a:cubicBezTo>
                    <a:pt x="1" y="390"/>
                    <a:pt x="34" y="476"/>
                    <a:pt x="97" y="538"/>
                  </a:cubicBezTo>
                  <a:cubicBezTo>
                    <a:pt x="160" y="596"/>
                    <a:pt x="236" y="638"/>
                    <a:pt x="318" y="638"/>
                  </a:cubicBezTo>
                  <a:cubicBezTo>
                    <a:pt x="404" y="638"/>
                    <a:pt x="490" y="600"/>
                    <a:pt x="543" y="547"/>
                  </a:cubicBezTo>
                  <a:cubicBezTo>
                    <a:pt x="610" y="485"/>
                    <a:pt x="643" y="399"/>
                    <a:pt x="643" y="322"/>
                  </a:cubicBezTo>
                  <a:cubicBezTo>
                    <a:pt x="649" y="235"/>
                    <a:pt x="615" y="155"/>
                    <a:pt x="563" y="97"/>
                  </a:cubicBezTo>
                  <a:cubicBezTo>
                    <a:pt x="499" y="31"/>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77" name="Google Shape;1677;p7"/>
            <p:cNvSpPr/>
            <p:nvPr/>
          </p:nvSpPr>
          <p:spPr>
            <a:xfrm>
              <a:off x="-4711525" y="6658950"/>
              <a:ext cx="16100" cy="16075"/>
            </a:xfrm>
            <a:custGeom>
              <a:avLst/>
              <a:gdLst/>
              <a:ahLst/>
              <a:cxnLst/>
              <a:rect l="l" t="t" r="r" b="b"/>
              <a:pathLst>
                <a:path w="644" h="643" extrusionOk="0">
                  <a:moveTo>
                    <a:pt x="321" y="0"/>
                  </a:moveTo>
                  <a:cubicBezTo>
                    <a:pt x="235" y="0"/>
                    <a:pt x="153" y="29"/>
                    <a:pt x="111" y="80"/>
                  </a:cubicBezTo>
                  <a:cubicBezTo>
                    <a:pt x="49" y="142"/>
                    <a:pt x="1" y="220"/>
                    <a:pt x="1" y="315"/>
                  </a:cubicBezTo>
                  <a:cubicBezTo>
                    <a:pt x="1" y="397"/>
                    <a:pt x="44" y="474"/>
                    <a:pt x="96" y="541"/>
                  </a:cubicBezTo>
                  <a:cubicBezTo>
                    <a:pt x="145" y="594"/>
                    <a:pt x="231" y="638"/>
                    <a:pt x="317" y="642"/>
                  </a:cubicBezTo>
                  <a:cubicBezTo>
                    <a:pt x="404" y="642"/>
                    <a:pt x="481" y="609"/>
                    <a:pt x="557" y="545"/>
                  </a:cubicBezTo>
                  <a:cubicBezTo>
                    <a:pt x="610" y="483"/>
                    <a:pt x="643" y="397"/>
                    <a:pt x="643" y="326"/>
                  </a:cubicBezTo>
                  <a:cubicBezTo>
                    <a:pt x="643" y="239"/>
                    <a:pt x="614" y="153"/>
                    <a:pt x="562" y="100"/>
                  </a:cubicBezTo>
                  <a:cubicBezTo>
                    <a:pt x="504" y="31"/>
                    <a:pt x="410"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78" name="Google Shape;1678;p7"/>
            <p:cNvSpPr/>
            <p:nvPr/>
          </p:nvSpPr>
          <p:spPr>
            <a:xfrm>
              <a:off x="-4679850" y="6691650"/>
              <a:ext cx="16075" cy="15875"/>
            </a:xfrm>
            <a:custGeom>
              <a:avLst/>
              <a:gdLst/>
              <a:ahLst/>
              <a:cxnLst/>
              <a:rect l="l" t="t" r="r" b="b"/>
              <a:pathLst>
                <a:path w="643" h="635" extrusionOk="0">
                  <a:moveTo>
                    <a:pt x="332" y="0"/>
                  </a:moveTo>
                  <a:cubicBezTo>
                    <a:pt x="250" y="0"/>
                    <a:pt x="167" y="29"/>
                    <a:pt x="102" y="87"/>
                  </a:cubicBezTo>
                  <a:cubicBezTo>
                    <a:pt x="44" y="140"/>
                    <a:pt x="0" y="222"/>
                    <a:pt x="0" y="308"/>
                  </a:cubicBezTo>
                  <a:cubicBezTo>
                    <a:pt x="0" y="395"/>
                    <a:pt x="38" y="481"/>
                    <a:pt x="91" y="533"/>
                  </a:cubicBezTo>
                  <a:cubicBezTo>
                    <a:pt x="144" y="601"/>
                    <a:pt x="231" y="634"/>
                    <a:pt x="326" y="634"/>
                  </a:cubicBezTo>
                  <a:cubicBezTo>
                    <a:pt x="412" y="634"/>
                    <a:pt x="485" y="605"/>
                    <a:pt x="552" y="543"/>
                  </a:cubicBezTo>
                  <a:cubicBezTo>
                    <a:pt x="605" y="475"/>
                    <a:pt x="638" y="404"/>
                    <a:pt x="638" y="318"/>
                  </a:cubicBezTo>
                  <a:cubicBezTo>
                    <a:pt x="643" y="231"/>
                    <a:pt x="609" y="159"/>
                    <a:pt x="547" y="83"/>
                  </a:cubicBezTo>
                  <a:cubicBezTo>
                    <a:pt x="490" y="28"/>
                    <a:pt x="41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79" name="Google Shape;1679;p7"/>
            <p:cNvSpPr/>
            <p:nvPr/>
          </p:nvSpPr>
          <p:spPr>
            <a:xfrm>
              <a:off x="-4648075" y="6724175"/>
              <a:ext cx="16225" cy="15950"/>
            </a:xfrm>
            <a:custGeom>
              <a:avLst/>
              <a:gdLst/>
              <a:ahLst/>
              <a:cxnLst/>
              <a:rect l="l" t="t" r="r" b="b"/>
              <a:pathLst>
                <a:path w="649" h="638" extrusionOk="0">
                  <a:moveTo>
                    <a:pt x="319" y="0"/>
                  </a:moveTo>
                  <a:cubicBezTo>
                    <a:pt x="237" y="0"/>
                    <a:pt x="157" y="29"/>
                    <a:pt x="102" y="86"/>
                  </a:cubicBezTo>
                  <a:cubicBezTo>
                    <a:pt x="40" y="139"/>
                    <a:pt x="5" y="226"/>
                    <a:pt x="5" y="312"/>
                  </a:cubicBezTo>
                  <a:cubicBezTo>
                    <a:pt x="0" y="394"/>
                    <a:pt x="34" y="480"/>
                    <a:pt x="87" y="538"/>
                  </a:cubicBezTo>
                  <a:cubicBezTo>
                    <a:pt x="149" y="600"/>
                    <a:pt x="222" y="633"/>
                    <a:pt x="322" y="638"/>
                  </a:cubicBezTo>
                  <a:cubicBezTo>
                    <a:pt x="403" y="638"/>
                    <a:pt x="481" y="604"/>
                    <a:pt x="558" y="542"/>
                  </a:cubicBezTo>
                  <a:cubicBezTo>
                    <a:pt x="610" y="480"/>
                    <a:pt x="644" y="403"/>
                    <a:pt x="644" y="317"/>
                  </a:cubicBezTo>
                  <a:cubicBezTo>
                    <a:pt x="649" y="245"/>
                    <a:pt x="615" y="159"/>
                    <a:pt x="552" y="91"/>
                  </a:cubicBezTo>
                  <a:cubicBezTo>
                    <a:pt x="489" y="30"/>
                    <a:pt x="403"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80" name="Google Shape;1680;p7"/>
            <p:cNvSpPr/>
            <p:nvPr/>
          </p:nvSpPr>
          <p:spPr>
            <a:xfrm>
              <a:off x="-4616400" y="6756875"/>
              <a:ext cx="16100" cy="15750"/>
            </a:xfrm>
            <a:custGeom>
              <a:avLst/>
              <a:gdLst/>
              <a:ahLst/>
              <a:cxnLst/>
              <a:rect l="l" t="t" r="r" b="b"/>
              <a:pathLst>
                <a:path w="644" h="630" extrusionOk="0">
                  <a:moveTo>
                    <a:pt x="323" y="1"/>
                  </a:moveTo>
                  <a:cubicBezTo>
                    <a:pt x="239" y="1"/>
                    <a:pt x="157" y="28"/>
                    <a:pt x="101" y="78"/>
                  </a:cubicBezTo>
                  <a:cubicBezTo>
                    <a:pt x="33" y="131"/>
                    <a:pt x="5" y="218"/>
                    <a:pt x="0" y="304"/>
                  </a:cubicBezTo>
                  <a:cubicBezTo>
                    <a:pt x="0" y="400"/>
                    <a:pt x="29" y="477"/>
                    <a:pt x="82" y="530"/>
                  </a:cubicBezTo>
                  <a:cubicBezTo>
                    <a:pt x="149" y="596"/>
                    <a:pt x="230" y="630"/>
                    <a:pt x="317" y="630"/>
                  </a:cubicBezTo>
                  <a:cubicBezTo>
                    <a:pt x="403" y="630"/>
                    <a:pt x="489" y="601"/>
                    <a:pt x="542" y="534"/>
                  </a:cubicBezTo>
                  <a:cubicBezTo>
                    <a:pt x="609" y="486"/>
                    <a:pt x="644" y="400"/>
                    <a:pt x="644" y="313"/>
                  </a:cubicBezTo>
                  <a:cubicBezTo>
                    <a:pt x="644" y="227"/>
                    <a:pt x="615" y="155"/>
                    <a:pt x="552" y="89"/>
                  </a:cubicBezTo>
                  <a:cubicBezTo>
                    <a:pt x="492" y="28"/>
                    <a:pt x="407"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81" name="Google Shape;1681;p7"/>
            <p:cNvSpPr/>
            <p:nvPr/>
          </p:nvSpPr>
          <p:spPr>
            <a:xfrm>
              <a:off x="-4584850" y="6789425"/>
              <a:ext cx="16225" cy="16075"/>
            </a:xfrm>
            <a:custGeom>
              <a:avLst/>
              <a:gdLst/>
              <a:ahLst/>
              <a:cxnLst/>
              <a:rect l="l" t="t" r="r" b="b"/>
              <a:pathLst>
                <a:path w="649" h="643" extrusionOk="0">
                  <a:moveTo>
                    <a:pt x="324" y="1"/>
                  </a:moveTo>
                  <a:cubicBezTo>
                    <a:pt x="237" y="1"/>
                    <a:pt x="153" y="30"/>
                    <a:pt x="106" y="82"/>
                  </a:cubicBezTo>
                  <a:cubicBezTo>
                    <a:pt x="38" y="134"/>
                    <a:pt x="5" y="220"/>
                    <a:pt x="5" y="317"/>
                  </a:cubicBezTo>
                  <a:cubicBezTo>
                    <a:pt x="0" y="399"/>
                    <a:pt x="33" y="485"/>
                    <a:pt x="86" y="528"/>
                  </a:cubicBezTo>
                  <a:cubicBezTo>
                    <a:pt x="149" y="595"/>
                    <a:pt x="235" y="638"/>
                    <a:pt x="321" y="643"/>
                  </a:cubicBezTo>
                  <a:cubicBezTo>
                    <a:pt x="408" y="643"/>
                    <a:pt x="480" y="600"/>
                    <a:pt x="547" y="547"/>
                  </a:cubicBezTo>
                  <a:cubicBezTo>
                    <a:pt x="609" y="485"/>
                    <a:pt x="643" y="399"/>
                    <a:pt x="648" y="326"/>
                  </a:cubicBezTo>
                  <a:cubicBezTo>
                    <a:pt x="648" y="240"/>
                    <a:pt x="614" y="153"/>
                    <a:pt x="562" y="96"/>
                  </a:cubicBezTo>
                  <a:cubicBezTo>
                    <a:pt x="504" y="31"/>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82" name="Google Shape;1682;p7"/>
            <p:cNvSpPr/>
            <p:nvPr/>
          </p:nvSpPr>
          <p:spPr>
            <a:xfrm>
              <a:off x="-4553200" y="6821875"/>
              <a:ext cx="16250" cy="16125"/>
            </a:xfrm>
            <a:custGeom>
              <a:avLst/>
              <a:gdLst/>
              <a:ahLst/>
              <a:cxnLst/>
              <a:rect l="l" t="t" r="r" b="b"/>
              <a:pathLst>
                <a:path w="650" h="645" extrusionOk="0">
                  <a:moveTo>
                    <a:pt x="322" y="1"/>
                  </a:moveTo>
                  <a:cubicBezTo>
                    <a:pt x="241" y="1"/>
                    <a:pt x="160" y="28"/>
                    <a:pt x="102" y="84"/>
                  </a:cubicBezTo>
                  <a:cubicBezTo>
                    <a:pt x="49" y="146"/>
                    <a:pt x="5" y="233"/>
                    <a:pt x="1" y="319"/>
                  </a:cubicBezTo>
                  <a:cubicBezTo>
                    <a:pt x="1" y="405"/>
                    <a:pt x="44" y="492"/>
                    <a:pt x="96" y="545"/>
                  </a:cubicBezTo>
                  <a:cubicBezTo>
                    <a:pt x="149" y="598"/>
                    <a:pt x="236" y="645"/>
                    <a:pt x="317" y="645"/>
                  </a:cubicBezTo>
                  <a:cubicBezTo>
                    <a:pt x="413" y="645"/>
                    <a:pt x="490" y="602"/>
                    <a:pt x="548" y="554"/>
                  </a:cubicBezTo>
                  <a:cubicBezTo>
                    <a:pt x="610" y="496"/>
                    <a:pt x="643" y="415"/>
                    <a:pt x="643" y="328"/>
                  </a:cubicBezTo>
                  <a:cubicBezTo>
                    <a:pt x="649" y="242"/>
                    <a:pt x="614" y="156"/>
                    <a:pt x="552" y="93"/>
                  </a:cubicBezTo>
                  <a:cubicBezTo>
                    <a:pt x="493" y="32"/>
                    <a:pt x="407"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83" name="Google Shape;1683;p7"/>
            <p:cNvSpPr/>
            <p:nvPr/>
          </p:nvSpPr>
          <p:spPr>
            <a:xfrm>
              <a:off x="-4521300" y="6854675"/>
              <a:ext cx="15850" cy="15850"/>
            </a:xfrm>
            <a:custGeom>
              <a:avLst/>
              <a:gdLst/>
              <a:ahLst/>
              <a:cxnLst/>
              <a:rect l="l" t="t" r="r" b="b"/>
              <a:pathLst>
                <a:path w="634" h="634" extrusionOk="0">
                  <a:moveTo>
                    <a:pt x="320" y="0"/>
                  </a:moveTo>
                  <a:cubicBezTo>
                    <a:pt x="238" y="0"/>
                    <a:pt x="156" y="29"/>
                    <a:pt x="93" y="86"/>
                  </a:cubicBezTo>
                  <a:cubicBezTo>
                    <a:pt x="35" y="139"/>
                    <a:pt x="1" y="225"/>
                    <a:pt x="1" y="312"/>
                  </a:cubicBezTo>
                  <a:cubicBezTo>
                    <a:pt x="1" y="393"/>
                    <a:pt x="29" y="480"/>
                    <a:pt x="82" y="533"/>
                  </a:cubicBezTo>
                  <a:cubicBezTo>
                    <a:pt x="135" y="600"/>
                    <a:pt x="222" y="633"/>
                    <a:pt x="317" y="633"/>
                  </a:cubicBezTo>
                  <a:cubicBezTo>
                    <a:pt x="323" y="633"/>
                    <a:pt x="330" y="634"/>
                    <a:pt x="336" y="634"/>
                  </a:cubicBezTo>
                  <a:cubicBezTo>
                    <a:pt x="416" y="634"/>
                    <a:pt x="494" y="600"/>
                    <a:pt x="543" y="542"/>
                  </a:cubicBezTo>
                  <a:cubicBezTo>
                    <a:pt x="601" y="489"/>
                    <a:pt x="629" y="403"/>
                    <a:pt x="634" y="316"/>
                  </a:cubicBezTo>
                  <a:cubicBezTo>
                    <a:pt x="634" y="236"/>
                    <a:pt x="605" y="149"/>
                    <a:pt x="553" y="92"/>
                  </a:cubicBezTo>
                  <a:cubicBezTo>
                    <a:pt x="487" y="31"/>
                    <a:pt x="403"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84" name="Google Shape;1684;p7"/>
            <p:cNvSpPr/>
            <p:nvPr/>
          </p:nvSpPr>
          <p:spPr>
            <a:xfrm>
              <a:off x="-4489625" y="6887250"/>
              <a:ext cx="16100" cy="15900"/>
            </a:xfrm>
            <a:custGeom>
              <a:avLst/>
              <a:gdLst/>
              <a:ahLst/>
              <a:cxnLst/>
              <a:rect l="l" t="t" r="r" b="b"/>
              <a:pathLst>
                <a:path w="644" h="636" extrusionOk="0">
                  <a:moveTo>
                    <a:pt x="319" y="1"/>
                  </a:moveTo>
                  <a:cubicBezTo>
                    <a:pt x="239" y="1"/>
                    <a:pt x="160" y="28"/>
                    <a:pt x="102" y="84"/>
                  </a:cubicBezTo>
                  <a:cubicBezTo>
                    <a:pt x="35" y="151"/>
                    <a:pt x="0" y="222"/>
                    <a:pt x="0" y="309"/>
                  </a:cubicBezTo>
                  <a:cubicBezTo>
                    <a:pt x="0" y="395"/>
                    <a:pt x="29" y="481"/>
                    <a:pt x="82" y="534"/>
                  </a:cubicBezTo>
                  <a:cubicBezTo>
                    <a:pt x="144" y="602"/>
                    <a:pt x="221" y="631"/>
                    <a:pt x="317" y="636"/>
                  </a:cubicBezTo>
                  <a:cubicBezTo>
                    <a:pt x="403" y="636"/>
                    <a:pt x="485" y="607"/>
                    <a:pt x="543" y="539"/>
                  </a:cubicBezTo>
                  <a:cubicBezTo>
                    <a:pt x="605" y="487"/>
                    <a:pt x="639" y="405"/>
                    <a:pt x="644" y="319"/>
                  </a:cubicBezTo>
                  <a:cubicBezTo>
                    <a:pt x="644" y="233"/>
                    <a:pt x="611" y="156"/>
                    <a:pt x="547" y="93"/>
                  </a:cubicBezTo>
                  <a:cubicBezTo>
                    <a:pt x="488" y="32"/>
                    <a:pt x="403"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85" name="Google Shape;1685;p7"/>
            <p:cNvSpPr/>
            <p:nvPr/>
          </p:nvSpPr>
          <p:spPr>
            <a:xfrm>
              <a:off x="-4458075" y="6919800"/>
              <a:ext cx="16100" cy="15850"/>
            </a:xfrm>
            <a:custGeom>
              <a:avLst/>
              <a:gdLst/>
              <a:ahLst/>
              <a:cxnLst/>
              <a:rect l="l" t="t" r="r" b="b"/>
              <a:pathLst>
                <a:path w="644" h="634" extrusionOk="0">
                  <a:moveTo>
                    <a:pt x="326" y="1"/>
                  </a:moveTo>
                  <a:cubicBezTo>
                    <a:pt x="244" y="1"/>
                    <a:pt x="161" y="30"/>
                    <a:pt x="102" y="87"/>
                  </a:cubicBezTo>
                  <a:cubicBezTo>
                    <a:pt x="39" y="149"/>
                    <a:pt x="5" y="226"/>
                    <a:pt x="0" y="308"/>
                  </a:cubicBezTo>
                  <a:cubicBezTo>
                    <a:pt x="0" y="403"/>
                    <a:pt x="34" y="481"/>
                    <a:pt x="97" y="543"/>
                  </a:cubicBezTo>
                  <a:cubicBezTo>
                    <a:pt x="149" y="600"/>
                    <a:pt x="231" y="634"/>
                    <a:pt x="317" y="634"/>
                  </a:cubicBezTo>
                  <a:cubicBezTo>
                    <a:pt x="403" y="634"/>
                    <a:pt x="480" y="605"/>
                    <a:pt x="543" y="552"/>
                  </a:cubicBezTo>
                  <a:cubicBezTo>
                    <a:pt x="609" y="490"/>
                    <a:pt x="644" y="403"/>
                    <a:pt x="644" y="317"/>
                  </a:cubicBezTo>
                  <a:cubicBezTo>
                    <a:pt x="644" y="235"/>
                    <a:pt x="615" y="158"/>
                    <a:pt x="552" y="91"/>
                  </a:cubicBezTo>
                  <a:cubicBezTo>
                    <a:pt x="494" y="31"/>
                    <a:pt x="41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86" name="Google Shape;1686;p7"/>
            <p:cNvSpPr/>
            <p:nvPr/>
          </p:nvSpPr>
          <p:spPr>
            <a:xfrm>
              <a:off x="-4426425" y="6952450"/>
              <a:ext cx="16125" cy="15825"/>
            </a:xfrm>
            <a:custGeom>
              <a:avLst/>
              <a:gdLst/>
              <a:ahLst/>
              <a:cxnLst/>
              <a:rect l="l" t="t" r="r" b="b"/>
              <a:pathLst>
                <a:path w="645" h="633" extrusionOk="0">
                  <a:moveTo>
                    <a:pt x="321" y="0"/>
                  </a:moveTo>
                  <a:cubicBezTo>
                    <a:pt x="237" y="0"/>
                    <a:pt x="155" y="28"/>
                    <a:pt x="102" y="81"/>
                  </a:cubicBezTo>
                  <a:cubicBezTo>
                    <a:pt x="34" y="134"/>
                    <a:pt x="1" y="220"/>
                    <a:pt x="1" y="316"/>
                  </a:cubicBezTo>
                  <a:cubicBezTo>
                    <a:pt x="1" y="402"/>
                    <a:pt x="30" y="488"/>
                    <a:pt x="92" y="532"/>
                  </a:cubicBezTo>
                  <a:cubicBezTo>
                    <a:pt x="145" y="594"/>
                    <a:pt x="231" y="628"/>
                    <a:pt x="318" y="632"/>
                  </a:cubicBezTo>
                  <a:cubicBezTo>
                    <a:pt x="404" y="632"/>
                    <a:pt x="490" y="599"/>
                    <a:pt x="552" y="551"/>
                  </a:cubicBezTo>
                  <a:cubicBezTo>
                    <a:pt x="610" y="484"/>
                    <a:pt x="645" y="397"/>
                    <a:pt x="645" y="326"/>
                  </a:cubicBezTo>
                  <a:cubicBezTo>
                    <a:pt x="645" y="240"/>
                    <a:pt x="616" y="153"/>
                    <a:pt x="548" y="85"/>
                  </a:cubicBezTo>
                  <a:cubicBezTo>
                    <a:pt x="490" y="28"/>
                    <a:pt x="40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87" name="Google Shape;1687;p7"/>
            <p:cNvSpPr/>
            <p:nvPr/>
          </p:nvSpPr>
          <p:spPr>
            <a:xfrm>
              <a:off x="-4394750" y="6985050"/>
              <a:ext cx="16125" cy="15975"/>
            </a:xfrm>
            <a:custGeom>
              <a:avLst/>
              <a:gdLst/>
              <a:ahLst/>
              <a:cxnLst/>
              <a:rect l="l" t="t" r="r" b="b"/>
              <a:pathLst>
                <a:path w="645" h="639" extrusionOk="0">
                  <a:moveTo>
                    <a:pt x="321" y="1"/>
                  </a:moveTo>
                  <a:cubicBezTo>
                    <a:pt x="236" y="1"/>
                    <a:pt x="154" y="30"/>
                    <a:pt x="111" y="81"/>
                  </a:cubicBezTo>
                  <a:cubicBezTo>
                    <a:pt x="44" y="145"/>
                    <a:pt x="1" y="225"/>
                    <a:pt x="1" y="312"/>
                  </a:cubicBezTo>
                  <a:cubicBezTo>
                    <a:pt x="1" y="398"/>
                    <a:pt x="40" y="484"/>
                    <a:pt x="91" y="537"/>
                  </a:cubicBezTo>
                  <a:cubicBezTo>
                    <a:pt x="155" y="605"/>
                    <a:pt x="231" y="639"/>
                    <a:pt x="317" y="639"/>
                  </a:cubicBezTo>
                  <a:cubicBezTo>
                    <a:pt x="399" y="639"/>
                    <a:pt x="485" y="610"/>
                    <a:pt x="552" y="548"/>
                  </a:cubicBezTo>
                  <a:cubicBezTo>
                    <a:pt x="605" y="480"/>
                    <a:pt x="638" y="408"/>
                    <a:pt x="638" y="322"/>
                  </a:cubicBezTo>
                  <a:cubicBezTo>
                    <a:pt x="644" y="236"/>
                    <a:pt x="610" y="154"/>
                    <a:pt x="558" y="96"/>
                  </a:cubicBezTo>
                  <a:cubicBezTo>
                    <a:pt x="500" y="31"/>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88" name="Google Shape;1688;p7"/>
            <p:cNvSpPr/>
            <p:nvPr/>
          </p:nvSpPr>
          <p:spPr>
            <a:xfrm>
              <a:off x="-4362975" y="7017575"/>
              <a:ext cx="16250" cy="16075"/>
            </a:xfrm>
            <a:custGeom>
              <a:avLst/>
              <a:gdLst/>
              <a:ahLst/>
              <a:cxnLst/>
              <a:rect l="l" t="t" r="r" b="b"/>
              <a:pathLst>
                <a:path w="650" h="643" extrusionOk="0">
                  <a:moveTo>
                    <a:pt x="317" y="1"/>
                  </a:moveTo>
                  <a:cubicBezTo>
                    <a:pt x="233" y="1"/>
                    <a:pt x="151" y="30"/>
                    <a:pt x="102" y="82"/>
                  </a:cubicBezTo>
                  <a:cubicBezTo>
                    <a:pt x="40" y="144"/>
                    <a:pt x="7" y="230"/>
                    <a:pt x="7" y="317"/>
                  </a:cubicBezTo>
                  <a:cubicBezTo>
                    <a:pt x="1" y="403"/>
                    <a:pt x="35" y="489"/>
                    <a:pt x="87" y="542"/>
                  </a:cubicBezTo>
                  <a:cubicBezTo>
                    <a:pt x="150" y="604"/>
                    <a:pt x="222" y="638"/>
                    <a:pt x="317" y="642"/>
                  </a:cubicBezTo>
                  <a:cubicBezTo>
                    <a:pt x="404" y="642"/>
                    <a:pt x="481" y="609"/>
                    <a:pt x="534" y="556"/>
                  </a:cubicBezTo>
                  <a:cubicBezTo>
                    <a:pt x="601" y="494"/>
                    <a:pt x="644" y="412"/>
                    <a:pt x="644" y="326"/>
                  </a:cubicBezTo>
                  <a:cubicBezTo>
                    <a:pt x="649" y="239"/>
                    <a:pt x="605" y="153"/>
                    <a:pt x="553" y="100"/>
                  </a:cubicBezTo>
                  <a:cubicBezTo>
                    <a:pt x="495" y="32"/>
                    <a:pt x="40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89" name="Google Shape;1689;p7"/>
            <p:cNvSpPr/>
            <p:nvPr/>
          </p:nvSpPr>
          <p:spPr>
            <a:xfrm>
              <a:off x="-4331300" y="7050325"/>
              <a:ext cx="16125" cy="15825"/>
            </a:xfrm>
            <a:custGeom>
              <a:avLst/>
              <a:gdLst/>
              <a:ahLst/>
              <a:cxnLst/>
              <a:rect l="l" t="t" r="r" b="b"/>
              <a:pathLst>
                <a:path w="645" h="633" extrusionOk="0">
                  <a:moveTo>
                    <a:pt x="323" y="0"/>
                  </a:moveTo>
                  <a:cubicBezTo>
                    <a:pt x="235" y="0"/>
                    <a:pt x="151" y="31"/>
                    <a:pt x="102" y="85"/>
                  </a:cubicBezTo>
                  <a:cubicBezTo>
                    <a:pt x="35" y="138"/>
                    <a:pt x="0" y="220"/>
                    <a:pt x="0" y="307"/>
                  </a:cubicBezTo>
                  <a:cubicBezTo>
                    <a:pt x="0" y="393"/>
                    <a:pt x="29" y="479"/>
                    <a:pt x="97" y="541"/>
                  </a:cubicBezTo>
                  <a:cubicBezTo>
                    <a:pt x="159" y="599"/>
                    <a:pt x="231" y="632"/>
                    <a:pt x="317" y="632"/>
                  </a:cubicBezTo>
                  <a:cubicBezTo>
                    <a:pt x="394" y="632"/>
                    <a:pt x="476" y="604"/>
                    <a:pt x="543" y="541"/>
                  </a:cubicBezTo>
                  <a:cubicBezTo>
                    <a:pt x="611" y="475"/>
                    <a:pt x="644" y="402"/>
                    <a:pt x="644" y="316"/>
                  </a:cubicBezTo>
                  <a:cubicBezTo>
                    <a:pt x="644" y="229"/>
                    <a:pt x="615" y="158"/>
                    <a:pt x="553" y="90"/>
                  </a:cubicBezTo>
                  <a:cubicBezTo>
                    <a:pt x="490" y="28"/>
                    <a:pt x="405"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90" name="Google Shape;1690;p7"/>
            <p:cNvSpPr/>
            <p:nvPr/>
          </p:nvSpPr>
          <p:spPr>
            <a:xfrm>
              <a:off x="-4299750" y="7083000"/>
              <a:ext cx="16225" cy="16025"/>
            </a:xfrm>
            <a:custGeom>
              <a:avLst/>
              <a:gdLst/>
              <a:ahLst/>
              <a:cxnLst/>
              <a:rect l="l" t="t" r="r" b="b"/>
              <a:pathLst>
                <a:path w="649" h="641" extrusionOk="0">
                  <a:moveTo>
                    <a:pt x="323" y="0"/>
                  </a:moveTo>
                  <a:cubicBezTo>
                    <a:pt x="239" y="0"/>
                    <a:pt x="156" y="27"/>
                    <a:pt x="102" y="79"/>
                  </a:cubicBezTo>
                  <a:cubicBezTo>
                    <a:pt x="40" y="131"/>
                    <a:pt x="5" y="218"/>
                    <a:pt x="5" y="315"/>
                  </a:cubicBezTo>
                  <a:cubicBezTo>
                    <a:pt x="0" y="401"/>
                    <a:pt x="34" y="472"/>
                    <a:pt x="97" y="530"/>
                  </a:cubicBezTo>
                  <a:cubicBezTo>
                    <a:pt x="149" y="592"/>
                    <a:pt x="235" y="636"/>
                    <a:pt x="317" y="640"/>
                  </a:cubicBezTo>
                  <a:cubicBezTo>
                    <a:pt x="403" y="640"/>
                    <a:pt x="490" y="597"/>
                    <a:pt x="547" y="545"/>
                  </a:cubicBezTo>
                  <a:cubicBezTo>
                    <a:pt x="610" y="482"/>
                    <a:pt x="644" y="410"/>
                    <a:pt x="649" y="324"/>
                  </a:cubicBezTo>
                  <a:cubicBezTo>
                    <a:pt x="649" y="228"/>
                    <a:pt x="615" y="142"/>
                    <a:pt x="552" y="93"/>
                  </a:cubicBezTo>
                  <a:cubicBezTo>
                    <a:pt x="498" y="30"/>
                    <a:pt x="411"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91" name="Google Shape;1691;p7"/>
            <p:cNvSpPr/>
            <p:nvPr/>
          </p:nvSpPr>
          <p:spPr>
            <a:xfrm>
              <a:off x="-4268075" y="7115425"/>
              <a:ext cx="16100" cy="16100"/>
            </a:xfrm>
            <a:custGeom>
              <a:avLst/>
              <a:gdLst/>
              <a:ahLst/>
              <a:cxnLst/>
              <a:rect l="l" t="t" r="r" b="b"/>
              <a:pathLst>
                <a:path w="644" h="644" extrusionOk="0">
                  <a:moveTo>
                    <a:pt x="319" y="1"/>
                  </a:moveTo>
                  <a:cubicBezTo>
                    <a:pt x="239" y="1"/>
                    <a:pt x="159" y="30"/>
                    <a:pt x="101" y="87"/>
                  </a:cubicBezTo>
                  <a:cubicBezTo>
                    <a:pt x="39" y="145"/>
                    <a:pt x="5" y="231"/>
                    <a:pt x="0" y="318"/>
                  </a:cubicBezTo>
                  <a:cubicBezTo>
                    <a:pt x="0" y="404"/>
                    <a:pt x="33" y="480"/>
                    <a:pt x="97" y="543"/>
                  </a:cubicBezTo>
                  <a:cubicBezTo>
                    <a:pt x="159" y="610"/>
                    <a:pt x="230" y="643"/>
                    <a:pt x="317" y="643"/>
                  </a:cubicBezTo>
                  <a:cubicBezTo>
                    <a:pt x="403" y="643"/>
                    <a:pt x="489" y="605"/>
                    <a:pt x="542" y="552"/>
                  </a:cubicBezTo>
                  <a:cubicBezTo>
                    <a:pt x="609" y="486"/>
                    <a:pt x="644" y="413"/>
                    <a:pt x="644" y="327"/>
                  </a:cubicBezTo>
                  <a:cubicBezTo>
                    <a:pt x="644" y="240"/>
                    <a:pt x="615" y="154"/>
                    <a:pt x="552" y="101"/>
                  </a:cubicBezTo>
                  <a:cubicBezTo>
                    <a:pt x="492" y="34"/>
                    <a:pt x="405"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92" name="Google Shape;1692;p7"/>
            <p:cNvSpPr/>
            <p:nvPr/>
          </p:nvSpPr>
          <p:spPr>
            <a:xfrm>
              <a:off x="-4236425" y="7148025"/>
              <a:ext cx="16125" cy="16000"/>
            </a:xfrm>
            <a:custGeom>
              <a:avLst/>
              <a:gdLst/>
              <a:ahLst/>
              <a:cxnLst/>
              <a:rect l="l" t="t" r="r" b="b"/>
              <a:pathLst>
                <a:path w="645" h="640" extrusionOk="0">
                  <a:moveTo>
                    <a:pt x="321" y="1"/>
                  </a:moveTo>
                  <a:cubicBezTo>
                    <a:pt x="239" y="1"/>
                    <a:pt x="159" y="30"/>
                    <a:pt x="111" y="83"/>
                  </a:cubicBezTo>
                  <a:cubicBezTo>
                    <a:pt x="44" y="146"/>
                    <a:pt x="1" y="232"/>
                    <a:pt x="1" y="318"/>
                  </a:cubicBezTo>
                  <a:cubicBezTo>
                    <a:pt x="1" y="405"/>
                    <a:pt x="29" y="477"/>
                    <a:pt x="102" y="553"/>
                  </a:cubicBezTo>
                  <a:cubicBezTo>
                    <a:pt x="169" y="606"/>
                    <a:pt x="241" y="639"/>
                    <a:pt x="317" y="639"/>
                  </a:cubicBezTo>
                  <a:cubicBezTo>
                    <a:pt x="323" y="640"/>
                    <a:pt x="328" y="640"/>
                    <a:pt x="333" y="640"/>
                  </a:cubicBezTo>
                  <a:cubicBezTo>
                    <a:pt x="413" y="640"/>
                    <a:pt x="481" y="607"/>
                    <a:pt x="552" y="549"/>
                  </a:cubicBezTo>
                  <a:cubicBezTo>
                    <a:pt x="605" y="486"/>
                    <a:pt x="639" y="400"/>
                    <a:pt x="644" y="327"/>
                  </a:cubicBezTo>
                  <a:cubicBezTo>
                    <a:pt x="644" y="241"/>
                    <a:pt x="610" y="155"/>
                    <a:pt x="548" y="88"/>
                  </a:cubicBezTo>
                  <a:cubicBezTo>
                    <a:pt x="486" y="29"/>
                    <a:pt x="402"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93" name="Google Shape;1693;p7"/>
            <p:cNvSpPr/>
            <p:nvPr/>
          </p:nvSpPr>
          <p:spPr>
            <a:xfrm>
              <a:off x="-4204500" y="7180650"/>
              <a:ext cx="15850" cy="16025"/>
            </a:xfrm>
            <a:custGeom>
              <a:avLst/>
              <a:gdLst/>
              <a:ahLst/>
              <a:cxnLst/>
              <a:rect l="l" t="t" r="r" b="b"/>
              <a:pathLst>
                <a:path w="634" h="641" extrusionOk="0">
                  <a:moveTo>
                    <a:pt x="316" y="1"/>
                  </a:moveTo>
                  <a:cubicBezTo>
                    <a:pt x="233" y="1"/>
                    <a:pt x="151" y="31"/>
                    <a:pt x="87" y="88"/>
                  </a:cubicBezTo>
                  <a:cubicBezTo>
                    <a:pt x="34" y="141"/>
                    <a:pt x="1" y="227"/>
                    <a:pt x="1" y="313"/>
                  </a:cubicBezTo>
                  <a:cubicBezTo>
                    <a:pt x="1" y="400"/>
                    <a:pt x="29" y="486"/>
                    <a:pt x="81" y="539"/>
                  </a:cubicBezTo>
                  <a:cubicBezTo>
                    <a:pt x="145" y="606"/>
                    <a:pt x="221" y="640"/>
                    <a:pt x="317" y="640"/>
                  </a:cubicBezTo>
                  <a:cubicBezTo>
                    <a:pt x="398" y="640"/>
                    <a:pt x="484" y="611"/>
                    <a:pt x="542" y="544"/>
                  </a:cubicBezTo>
                  <a:cubicBezTo>
                    <a:pt x="595" y="491"/>
                    <a:pt x="628" y="410"/>
                    <a:pt x="628" y="324"/>
                  </a:cubicBezTo>
                  <a:cubicBezTo>
                    <a:pt x="634" y="237"/>
                    <a:pt x="599" y="151"/>
                    <a:pt x="548" y="98"/>
                  </a:cubicBezTo>
                  <a:cubicBezTo>
                    <a:pt x="484" y="32"/>
                    <a:pt x="40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94" name="Google Shape;1694;p7"/>
            <p:cNvSpPr/>
            <p:nvPr/>
          </p:nvSpPr>
          <p:spPr>
            <a:xfrm>
              <a:off x="-4172975" y="7213225"/>
              <a:ext cx="16125" cy="15950"/>
            </a:xfrm>
            <a:custGeom>
              <a:avLst/>
              <a:gdLst/>
              <a:ahLst/>
              <a:cxnLst/>
              <a:rect l="l" t="t" r="r" b="b"/>
              <a:pathLst>
                <a:path w="645" h="638" extrusionOk="0">
                  <a:moveTo>
                    <a:pt x="314" y="0"/>
                  </a:moveTo>
                  <a:cubicBezTo>
                    <a:pt x="234" y="0"/>
                    <a:pt x="154" y="28"/>
                    <a:pt x="93" y="90"/>
                  </a:cubicBezTo>
                  <a:cubicBezTo>
                    <a:pt x="35" y="153"/>
                    <a:pt x="6" y="239"/>
                    <a:pt x="1" y="310"/>
                  </a:cubicBezTo>
                  <a:cubicBezTo>
                    <a:pt x="1" y="397"/>
                    <a:pt x="29" y="474"/>
                    <a:pt x="87" y="536"/>
                  </a:cubicBezTo>
                  <a:cubicBezTo>
                    <a:pt x="150" y="604"/>
                    <a:pt x="231" y="637"/>
                    <a:pt x="317" y="637"/>
                  </a:cubicBezTo>
                  <a:cubicBezTo>
                    <a:pt x="404" y="637"/>
                    <a:pt x="481" y="609"/>
                    <a:pt x="543" y="546"/>
                  </a:cubicBezTo>
                  <a:cubicBezTo>
                    <a:pt x="611" y="483"/>
                    <a:pt x="644" y="407"/>
                    <a:pt x="644" y="321"/>
                  </a:cubicBezTo>
                  <a:cubicBezTo>
                    <a:pt x="644" y="248"/>
                    <a:pt x="615" y="162"/>
                    <a:pt x="553" y="95"/>
                  </a:cubicBezTo>
                  <a:cubicBezTo>
                    <a:pt x="490" y="35"/>
                    <a:pt x="402"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95" name="Google Shape;1695;p7"/>
            <p:cNvSpPr/>
            <p:nvPr/>
          </p:nvSpPr>
          <p:spPr>
            <a:xfrm>
              <a:off x="-4141300" y="7245975"/>
              <a:ext cx="16100" cy="15800"/>
            </a:xfrm>
            <a:custGeom>
              <a:avLst/>
              <a:gdLst/>
              <a:ahLst/>
              <a:cxnLst/>
              <a:rect l="l" t="t" r="r" b="b"/>
              <a:pathLst>
                <a:path w="644" h="632" extrusionOk="0">
                  <a:moveTo>
                    <a:pt x="318" y="0"/>
                  </a:moveTo>
                  <a:cubicBezTo>
                    <a:pt x="235" y="0"/>
                    <a:pt x="154" y="28"/>
                    <a:pt x="102" y="80"/>
                  </a:cubicBezTo>
                  <a:cubicBezTo>
                    <a:pt x="35" y="133"/>
                    <a:pt x="0" y="220"/>
                    <a:pt x="0" y="306"/>
                  </a:cubicBezTo>
                  <a:cubicBezTo>
                    <a:pt x="0" y="402"/>
                    <a:pt x="29" y="479"/>
                    <a:pt x="92" y="541"/>
                  </a:cubicBezTo>
                  <a:cubicBezTo>
                    <a:pt x="144" y="594"/>
                    <a:pt x="230" y="627"/>
                    <a:pt x="317" y="632"/>
                  </a:cubicBezTo>
                  <a:cubicBezTo>
                    <a:pt x="403" y="632"/>
                    <a:pt x="476" y="599"/>
                    <a:pt x="543" y="550"/>
                  </a:cubicBezTo>
                  <a:cubicBezTo>
                    <a:pt x="605" y="483"/>
                    <a:pt x="639" y="402"/>
                    <a:pt x="644" y="315"/>
                  </a:cubicBezTo>
                  <a:cubicBezTo>
                    <a:pt x="644" y="229"/>
                    <a:pt x="610" y="143"/>
                    <a:pt x="547" y="90"/>
                  </a:cubicBezTo>
                  <a:cubicBezTo>
                    <a:pt x="489" y="29"/>
                    <a:pt x="403"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96" name="Google Shape;1696;p7"/>
            <p:cNvSpPr/>
            <p:nvPr/>
          </p:nvSpPr>
          <p:spPr>
            <a:xfrm>
              <a:off x="-4109750" y="7278550"/>
              <a:ext cx="16225" cy="16000"/>
            </a:xfrm>
            <a:custGeom>
              <a:avLst/>
              <a:gdLst/>
              <a:ahLst/>
              <a:cxnLst/>
              <a:rect l="l" t="t" r="r" b="b"/>
              <a:pathLst>
                <a:path w="649" h="640" extrusionOk="0">
                  <a:moveTo>
                    <a:pt x="328" y="0"/>
                  </a:moveTo>
                  <a:cubicBezTo>
                    <a:pt x="245" y="0"/>
                    <a:pt x="162" y="29"/>
                    <a:pt x="102" y="82"/>
                  </a:cubicBezTo>
                  <a:cubicBezTo>
                    <a:pt x="49" y="135"/>
                    <a:pt x="5" y="217"/>
                    <a:pt x="0" y="312"/>
                  </a:cubicBezTo>
                  <a:cubicBezTo>
                    <a:pt x="0" y="399"/>
                    <a:pt x="34" y="476"/>
                    <a:pt x="97" y="543"/>
                  </a:cubicBezTo>
                  <a:cubicBezTo>
                    <a:pt x="159" y="605"/>
                    <a:pt x="245" y="639"/>
                    <a:pt x="317" y="639"/>
                  </a:cubicBezTo>
                  <a:cubicBezTo>
                    <a:pt x="322" y="640"/>
                    <a:pt x="327" y="640"/>
                    <a:pt x="333" y="640"/>
                  </a:cubicBezTo>
                  <a:cubicBezTo>
                    <a:pt x="413" y="640"/>
                    <a:pt x="485" y="607"/>
                    <a:pt x="558" y="547"/>
                  </a:cubicBezTo>
                  <a:cubicBezTo>
                    <a:pt x="609" y="485"/>
                    <a:pt x="644" y="399"/>
                    <a:pt x="644" y="323"/>
                  </a:cubicBezTo>
                  <a:cubicBezTo>
                    <a:pt x="648" y="241"/>
                    <a:pt x="615" y="155"/>
                    <a:pt x="552" y="87"/>
                  </a:cubicBezTo>
                  <a:cubicBezTo>
                    <a:pt x="490" y="28"/>
                    <a:pt x="409"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97" name="Google Shape;1697;p7"/>
            <p:cNvSpPr/>
            <p:nvPr/>
          </p:nvSpPr>
          <p:spPr>
            <a:xfrm>
              <a:off x="-4078100" y="7311150"/>
              <a:ext cx="16125" cy="16000"/>
            </a:xfrm>
            <a:custGeom>
              <a:avLst/>
              <a:gdLst/>
              <a:ahLst/>
              <a:cxnLst/>
              <a:rect l="l" t="t" r="r" b="b"/>
              <a:pathLst>
                <a:path w="645" h="640" extrusionOk="0">
                  <a:moveTo>
                    <a:pt x="324" y="0"/>
                  </a:moveTo>
                  <a:cubicBezTo>
                    <a:pt x="241" y="0"/>
                    <a:pt x="160" y="27"/>
                    <a:pt x="111" y="78"/>
                  </a:cubicBezTo>
                  <a:cubicBezTo>
                    <a:pt x="49" y="141"/>
                    <a:pt x="1" y="228"/>
                    <a:pt x="1" y="314"/>
                  </a:cubicBezTo>
                  <a:cubicBezTo>
                    <a:pt x="1" y="400"/>
                    <a:pt x="30" y="487"/>
                    <a:pt x="107" y="549"/>
                  </a:cubicBezTo>
                  <a:cubicBezTo>
                    <a:pt x="169" y="607"/>
                    <a:pt x="246" y="640"/>
                    <a:pt x="317" y="640"/>
                  </a:cubicBezTo>
                  <a:cubicBezTo>
                    <a:pt x="404" y="640"/>
                    <a:pt x="490" y="611"/>
                    <a:pt x="552" y="544"/>
                  </a:cubicBezTo>
                  <a:cubicBezTo>
                    <a:pt x="610" y="481"/>
                    <a:pt x="645" y="410"/>
                    <a:pt x="645" y="323"/>
                  </a:cubicBezTo>
                  <a:cubicBezTo>
                    <a:pt x="645" y="237"/>
                    <a:pt x="616" y="151"/>
                    <a:pt x="563" y="98"/>
                  </a:cubicBezTo>
                  <a:cubicBezTo>
                    <a:pt x="503" y="31"/>
                    <a:pt x="412"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98" name="Google Shape;1698;p7"/>
            <p:cNvSpPr/>
            <p:nvPr/>
          </p:nvSpPr>
          <p:spPr>
            <a:xfrm>
              <a:off x="-4046425" y="7343675"/>
              <a:ext cx="16350" cy="15975"/>
            </a:xfrm>
            <a:custGeom>
              <a:avLst/>
              <a:gdLst/>
              <a:ahLst/>
              <a:cxnLst/>
              <a:rect l="l" t="t" r="r" b="b"/>
              <a:pathLst>
                <a:path w="654" h="639" extrusionOk="0">
                  <a:moveTo>
                    <a:pt x="321" y="1"/>
                  </a:moveTo>
                  <a:cubicBezTo>
                    <a:pt x="242" y="1"/>
                    <a:pt x="162" y="30"/>
                    <a:pt x="97" y="92"/>
                  </a:cubicBezTo>
                  <a:cubicBezTo>
                    <a:pt x="34" y="154"/>
                    <a:pt x="0" y="227"/>
                    <a:pt x="0" y="313"/>
                  </a:cubicBezTo>
                  <a:cubicBezTo>
                    <a:pt x="0" y="399"/>
                    <a:pt x="29" y="475"/>
                    <a:pt x="102" y="553"/>
                  </a:cubicBezTo>
                  <a:cubicBezTo>
                    <a:pt x="155" y="606"/>
                    <a:pt x="241" y="639"/>
                    <a:pt x="327" y="639"/>
                  </a:cubicBezTo>
                  <a:cubicBezTo>
                    <a:pt x="399" y="639"/>
                    <a:pt x="485" y="610"/>
                    <a:pt x="552" y="548"/>
                  </a:cubicBezTo>
                  <a:cubicBezTo>
                    <a:pt x="620" y="486"/>
                    <a:pt x="649" y="409"/>
                    <a:pt x="653" y="322"/>
                  </a:cubicBezTo>
                  <a:cubicBezTo>
                    <a:pt x="653" y="236"/>
                    <a:pt x="625" y="165"/>
                    <a:pt x="558" y="97"/>
                  </a:cubicBezTo>
                  <a:cubicBezTo>
                    <a:pt x="493" y="35"/>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699" name="Google Shape;1699;p7"/>
            <p:cNvSpPr/>
            <p:nvPr/>
          </p:nvSpPr>
          <p:spPr>
            <a:xfrm>
              <a:off x="-4014650" y="7376375"/>
              <a:ext cx="16125" cy="15800"/>
            </a:xfrm>
            <a:custGeom>
              <a:avLst/>
              <a:gdLst/>
              <a:ahLst/>
              <a:cxnLst/>
              <a:rect l="l" t="t" r="r" b="b"/>
              <a:pathLst>
                <a:path w="645" h="632" extrusionOk="0">
                  <a:moveTo>
                    <a:pt x="313" y="1"/>
                  </a:moveTo>
                  <a:cubicBezTo>
                    <a:pt x="233" y="1"/>
                    <a:pt x="156" y="28"/>
                    <a:pt x="102" y="84"/>
                  </a:cubicBezTo>
                  <a:cubicBezTo>
                    <a:pt x="40" y="137"/>
                    <a:pt x="6" y="223"/>
                    <a:pt x="6" y="310"/>
                  </a:cubicBezTo>
                  <a:cubicBezTo>
                    <a:pt x="1" y="396"/>
                    <a:pt x="35" y="478"/>
                    <a:pt x="97" y="545"/>
                  </a:cubicBezTo>
                  <a:cubicBezTo>
                    <a:pt x="160" y="613"/>
                    <a:pt x="237" y="631"/>
                    <a:pt x="317" y="631"/>
                  </a:cubicBezTo>
                  <a:cubicBezTo>
                    <a:pt x="323" y="631"/>
                    <a:pt x="328" y="631"/>
                    <a:pt x="333" y="631"/>
                  </a:cubicBezTo>
                  <a:cubicBezTo>
                    <a:pt x="413" y="631"/>
                    <a:pt x="486" y="598"/>
                    <a:pt x="558" y="540"/>
                  </a:cubicBezTo>
                  <a:cubicBezTo>
                    <a:pt x="611" y="478"/>
                    <a:pt x="644" y="401"/>
                    <a:pt x="644" y="319"/>
                  </a:cubicBezTo>
                  <a:cubicBezTo>
                    <a:pt x="644" y="243"/>
                    <a:pt x="616" y="157"/>
                    <a:pt x="553" y="94"/>
                  </a:cubicBezTo>
                  <a:cubicBezTo>
                    <a:pt x="486" y="32"/>
                    <a:pt x="39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00" name="Google Shape;1700;p7"/>
            <p:cNvSpPr/>
            <p:nvPr/>
          </p:nvSpPr>
          <p:spPr>
            <a:xfrm>
              <a:off x="-3982975" y="7408900"/>
              <a:ext cx="16125" cy="16150"/>
            </a:xfrm>
            <a:custGeom>
              <a:avLst/>
              <a:gdLst/>
              <a:ahLst/>
              <a:cxnLst/>
              <a:rect l="l" t="t" r="r" b="b"/>
              <a:pathLst>
                <a:path w="645" h="646" extrusionOk="0">
                  <a:moveTo>
                    <a:pt x="318" y="1"/>
                  </a:moveTo>
                  <a:cubicBezTo>
                    <a:pt x="238" y="1"/>
                    <a:pt x="160" y="30"/>
                    <a:pt x="102" y="89"/>
                  </a:cubicBezTo>
                  <a:cubicBezTo>
                    <a:pt x="35" y="151"/>
                    <a:pt x="0" y="222"/>
                    <a:pt x="0" y="309"/>
                  </a:cubicBezTo>
                  <a:cubicBezTo>
                    <a:pt x="0" y="406"/>
                    <a:pt x="29" y="482"/>
                    <a:pt x="97" y="549"/>
                  </a:cubicBezTo>
                  <a:cubicBezTo>
                    <a:pt x="159" y="601"/>
                    <a:pt x="231" y="645"/>
                    <a:pt x="317" y="645"/>
                  </a:cubicBezTo>
                  <a:cubicBezTo>
                    <a:pt x="321" y="645"/>
                    <a:pt x="326" y="645"/>
                    <a:pt x="330" y="645"/>
                  </a:cubicBezTo>
                  <a:cubicBezTo>
                    <a:pt x="412" y="645"/>
                    <a:pt x="493" y="604"/>
                    <a:pt x="553" y="544"/>
                  </a:cubicBezTo>
                  <a:cubicBezTo>
                    <a:pt x="611" y="477"/>
                    <a:pt x="644" y="406"/>
                    <a:pt x="644" y="319"/>
                  </a:cubicBezTo>
                  <a:cubicBezTo>
                    <a:pt x="644" y="242"/>
                    <a:pt x="615" y="169"/>
                    <a:pt x="553" y="93"/>
                  </a:cubicBezTo>
                  <a:cubicBezTo>
                    <a:pt x="487" y="32"/>
                    <a:pt x="402"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01" name="Google Shape;1701;p7"/>
            <p:cNvSpPr/>
            <p:nvPr/>
          </p:nvSpPr>
          <p:spPr>
            <a:xfrm>
              <a:off x="-4709475" y="6499025"/>
              <a:ext cx="16075" cy="15250"/>
            </a:xfrm>
            <a:custGeom>
              <a:avLst/>
              <a:gdLst/>
              <a:ahLst/>
              <a:cxnLst/>
              <a:rect l="l" t="t" r="r" b="b"/>
              <a:pathLst>
                <a:path w="643" h="610" extrusionOk="0">
                  <a:moveTo>
                    <a:pt x="466" y="0"/>
                  </a:moveTo>
                  <a:cubicBezTo>
                    <a:pt x="331" y="29"/>
                    <a:pt x="197" y="62"/>
                    <a:pt x="63" y="97"/>
                  </a:cubicBezTo>
                  <a:cubicBezTo>
                    <a:pt x="25" y="154"/>
                    <a:pt x="5" y="217"/>
                    <a:pt x="5" y="283"/>
                  </a:cubicBezTo>
                  <a:cubicBezTo>
                    <a:pt x="0" y="370"/>
                    <a:pt x="34" y="442"/>
                    <a:pt x="96" y="509"/>
                  </a:cubicBezTo>
                  <a:cubicBezTo>
                    <a:pt x="158" y="576"/>
                    <a:pt x="235" y="609"/>
                    <a:pt x="317" y="609"/>
                  </a:cubicBezTo>
                  <a:cubicBezTo>
                    <a:pt x="403" y="609"/>
                    <a:pt x="480" y="580"/>
                    <a:pt x="543" y="518"/>
                  </a:cubicBezTo>
                  <a:cubicBezTo>
                    <a:pt x="609" y="452"/>
                    <a:pt x="643" y="379"/>
                    <a:pt x="643" y="293"/>
                  </a:cubicBezTo>
                  <a:cubicBezTo>
                    <a:pt x="643" y="197"/>
                    <a:pt x="614" y="111"/>
                    <a:pt x="561" y="68"/>
                  </a:cubicBezTo>
                  <a:cubicBezTo>
                    <a:pt x="538" y="39"/>
                    <a:pt x="504" y="15"/>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02" name="Google Shape;1702;p7"/>
            <p:cNvSpPr/>
            <p:nvPr/>
          </p:nvSpPr>
          <p:spPr>
            <a:xfrm>
              <a:off x="-4677825" y="6530825"/>
              <a:ext cx="16100" cy="15975"/>
            </a:xfrm>
            <a:custGeom>
              <a:avLst/>
              <a:gdLst/>
              <a:ahLst/>
              <a:cxnLst/>
              <a:rect l="l" t="t" r="r" b="b"/>
              <a:pathLst>
                <a:path w="644" h="639" extrusionOk="0">
                  <a:moveTo>
                    <a:pt x="325" y="1"/>
                  </a:moveTo>
                  <a:cubicBezTo>
                    <a:pt x="240" y="1"/>
                    <a:pt x="159" y="29"/>
                    <a:pt x="112" y="81"/>
                  </a:cubicBezTo>
                  <a:cubicBezTo>
                    <a:pt x="49" y="143"/>
                    <a:pt x="1" y="230"/>
                    <a:pt x="1" y="311"/>
                  </a:cubicBezTo>
                  <a:cubicBezTo>
                    <a:pt x="1" y="398"/>
                    <a:pt x="30" y="475"/>
                    <a:pt x="97" y="537"/>
                  </a:cubicBezTo>
                  <a:cubicBezTo>
                    <a:pt x="159" y="604"/>
                    <a:pt x="231" y="638"/>
                    <a:pt x="318" y="638"/>
                  </a:cubicBezTo>
                  <a:cubicBezTo>
                    <a:pt x="404" y="638"/>
                    <a:pt x="490" y="610"/>
                    <a:pt x="543" y="546"/>
                  </a:cubicBezTo>
                  <a:cubicBezTo>
                    <a:pt x="610" y="484"/>
                    <a:pt x="643" y="408"/>
                    <a:pt x="643" y="322"/>
                  </a:cubicBezTo>
                  <a:cubicBezTo>
                    <a:pt x="643" y="240"/>
                    <a:pt x="615" y="154"/>
                    <a:pt x="562" y="96"/>
                  </a:cubicBezTo>
                  <a:cubicBezTo>
                    <a:pt x="501" y="30"/>
                    <a:pt x="41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03" name="Google Shape;1703;p7"/>
            <p:cNvSpPr/>
            <p:nvPr/>
          </p:nvSpPr>
          <p:spPr>
            <a:xfrm>
              <a:off x="-4645925" y="6563500"/>
              <a:ext cx="16125" cy="15925"/>
            </a:xfrm>
            <a:custGeom>
              <a:avLst/>
              <a:gdLst/>
              <a:ahLst/>
              <a:cxnLst/>
              <a:rect l="l" t="t" r="r" b="b"/>
              <a:pathLst>
                <a:path w="645" h="637" extrusionOk="0">
                  <a:moveTo>
                    <a:pt x="313" y="1"/>
                  </a:moveTo>
                  <a:cubicBezTo>
                    <a:pt x="233" y="1"/>
                    <a:pt x="153" y="29"/>
                    <a:pt x="92" y="85"/>
                  </a:cubicBezTo>
                  <a:cubicBezTo>
                    <a:pt x="34" y="137"/>
                    <a:pt x="1" y="224"/>
                    <a:pt x="1" y="310"/>
                  </a:cubicBezTo>
                  <a:cubicBezTo>
                    <a:pt x="1" y="397"/>
                    <a:pt x="30" y="483"/>
                    <a:pt x="83" y="535"/>
                  </a:cubicBezTo>
                  <a:cubicBezTo>
                    <a:pt x="145" y="598"/>
                    <a:pt x="222" y="631"/>
                    <a:pt x="317" y="636"/>
                  </a:cubicBezTo>
                  <a:cubicBezTo>
                    <a:pt x="404" y="636"/>
                    <a:pt x="476" y="603"/>
                    <a:pt x="543" y="541"/>
                  </a:cubicBezTo>
                  <a:cubicBezTo>
                    <a:pt x="605" y="477"/>
                    <a:pt x="639" y="406"/>
                    <a:pt x="644" y="319"/>
                  </a:cubicBezTo>
                  <a:cubicBezTo>
                    <a:pt x="644" y="233"/>
                    <a:pt x="610" y="156"/>
                    <a:pt x="548" y="94"/>
                  </a:cubicBezTo>
                  <a:cubicBezTo>
                    <a:pt x="484" y="32"/>
                    <a:pt x="39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04" name="Google Shape;1704;p7"/>
            <p:cNvSpPr/>
            <p:nvPr/>
          </p:nvSpPr>
          <p:spPr>
            <a:xfrm>
              <a:off x="-4614375" y="6596200"/>
              <a:ext cx="16250" cy="15725"/>
            </a:xfrm>
            <a:custGeom>
              <a:avLst/>
              <a:gdLst/>
              <a:ahLst/>
              <a:cxnLst/>
              <a:rect l="l" t="t" r="r" b="b"/>
              <a:pathLst>
                <a:path w="650" h="629" extrusionOk="0">
                  <a:moveTo>
                    <a:pt x="322" y="0"/>
                  </a:moveTo>
                  <a:cubicBezTo>
                    <a:pt x="239" y="0"/>
                    <a:pt x="156" y="29"/>
                    <a:pt x="102" y="81"/>
                  </a:cubicBezTo>
                  <a:cubicBezTo>
                    <a:pt x="39" y="134"/>
                    <a:pt x="5" y="216"/>
                    <a:pt x="1" y="302"/>
                  </a:cubicBezTo>
                  <a:cubicBezTo>
                    <a:pt x="1" y="398"/>
                    <a:pt x="34" y="475"/>
                    <a:pt x="87" y="528"/>
                  </a:cubicBezTo>
                  <a:cubicBezTo>
                    <a:pt x="149" y="595"/>
                    <a:pt x="222" y="628"/>
                    <a:pt x="322" y="628"/>
                  </a:cubicBezTo>
                  <a:cubicBezTo>
                    <a:pt x="404" y="628"/>
                    <a:pt x="490" y="599"/>
                    <a:pt x="548" y="546"/>
                  </a:cubicBezTo>
                  <a:cubicBezTo>
                    <a:pt x="610" y="484"/>
                    <a:pt x="643" y="398"/>
                    <a:pt x="643" y="311"/>
                  </a:cubicBezTo>
                  <a:cubicBezTo>
                    <a:pt x="649" y="225"/>
                    <a:pt x="605" y="139"/>
                    <a:pt x="552" y="96"/>
                  </a:cubicBezTo>
                  <a:cubicBezTo>
                    <a:pt x="494" y="30"/>
                    <a:pt x="40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05" name="Google Shape;1705;p7"/>
            <p:cNvSpPr/>
            <p:nvPr/>
          </p:nvSpPr>
          <p:spPr>
            <a:xfrm>
              <a:off x="-4582700" y="6628725"/>
              <a:ext cx="16075" cy="15700"/>
            </a:xfrm>
            <a:custGeom>
              <a:avLst/>
              <a:gdLst/>
              <a:ahLst/>
              <a:cxnLst/>
              <a:rect l="l" t="t" r="r" b="b"/>
              <a:pathLst>
                <a:path w="643" h="628" extrusionOk="0">
                  <a:moveTo>
                    <a:pt x="320" y="0"/>
                  </a:moveTo>
                  <a:cubicBezTo>
                    <a:pt x="237" y="0"/>
                    <a:pt x="157" y="28"/>
                    <a:pt x="102" y="80"/>
                  </a:cubicBezTo>
                  <a:cubicBezTo>
                    <a:pt x="34" y="142"/>
                    <a:pt x="0" y="220"/>
                    <a:pt x="0" y="306"/>
                  </a:cubicBezTo>
                  <a:cubicBezTo>
                    <a:pt x="0" y="401"/>
                    <a:pt x="29" y="488"/>
                    <a:pt x="91" y="532"/>
                  </a:cubicBezTo>
                  <a:cubicBezTo>
                    <a:pt x="149" y="594"/>
                    <a:pt x="231" y="627"/>
                    <a:pt x="317" y="627"/>
                  </a:cubicBezTo>
                  <a:cubicBezTo>
                    <a:pt x="322" y="627"/>
                    <a:pt x="328" y="628"/>
                    <a:pt x="333" y="628"/>
                  </a:cubicBezTo>
                  <a:cubicBezTo>
                    <a:pt x="414" y="628"/>
                    <a:pt x="494" y="595"/>
                    <a:pt x="552" y="545"/>
                  </a:cubicBezTo>
                  <a:cubicBezTo>
                    <a:pt x="610" y="483"/>
                    <a:pt x="643" y="397"/>
                    <a:pt x="643" y="315"/>
                  </a:cubicBezTo>
                  <a:cubicBezTo>
                    <a:pt x="643" y="239"/>
                    <a:pt x="614" y="153"/>
                    <a:pt x="547" y="85"/>
                  </a:cubicBezTo>
                  <a:cubicBezTo>
                    <a:pt x="485" y="27"/>
                    <a:pt x="402"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06" name="Google Shape;1706;p7"/>
            <p:cNvSpPr/>
            <p:nvPr/>
          </p:nvSpPr>
          <p:spPr>
            <a:xfrm>
              <a:off x="-4551150" y="6661325"/>
              <a:ext cx="16200" cy="15975"/>
            </a:xfrm>
            <a:custGeom>
              <a:avLst/>
              <a:gdLst/>
              <a:ahLst/>
              <a:cxnLst/>
              <a:rect l="l" t="t" r="r" b="b"/>
              <a:pathLst>
                <a:path w="648" h="639" extrusionOk="0">
                  <a:moveTo>
                    <a:pt x="329" y="1"/>
                  </a:moveTo>
                  <a:cubicBezTo>
                    <a:pt x="244" y="1"/>
                    <a:pt x="163" y="30"/>
                    <a:pt x="116" y="82"/>
                  </a:cubicBezTo>
                  <a:cubicBezTo>
                    <a:pt x="49" y="144"/>
                    <a:pt x="5" y="216"/>
                    <a:pt x="5" y="312"/>
                  </a:cubicBezTo>
                  <a:cubicBezTo>
                    <a:pt x="0" y="399"/>
                    <a:pt x="34" y="475"/>
                    <a:pt x="96" y="537"/>
                  </a:cubicBezTo>
                  <a:cubicBezTo>
                    <a:pt x="158" y="605"/>
                    <a:pt x="235" y="638"/>
                    <a:pt x="322" y="638"/>
                  </a:cubicBezTo>
                  <a:cubicBezTo>
                    <a:pt x="404" y="638"/>
                    <a:pt x="490" y="609"/>
                    <a:pt x="557" y="547"/>
                  </a:cubicBezTo>
                  <a:cubicBezTo>
                    <a:pt x="610" y="479"/>
                    <a:pt x="643" y="408"/>
                    <a:pt x="643" y="321"/>
                  </a:cubicBezTo>
                  <a:cubicBezTo>
                    <a:pt x="648" y="235"/>
                    <a:pt x="614" y="149"/>
                    <a:pt x="561" y="96"/>
                  </a:cubicBezTo>
                  <a:cubicBezTo>
                    <a:pt x="503" y="31"/>
                    <a:pt x="414"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07" name="Google Shape;1707;p7"/>
            <p:cNvSpPr/>
            <p:nvPr/>
          </p:nvSpPr>
          <p:spPr>
            <a:xfrm>
              <a:off x="-4519475" y="6693825"/>
              <a:ext cx="16075" cy="15975"/>
            </a:xfrm>
            <a:custGeom>
              <a:avLst/>
              <a:gdLst/>
              <a:ahLst/>
              <a:cxnLst/>
              <a:rect l="l" t="t" r="r" b="b"/>
              <a:pathLst>
                <a:path w="643" h="639" extrusionOk="0">
                  <a:moveTo>
                    <a:pt x="323" y="1"/>
                  </a:moveTo>
                  <a:cubicBezTo>
                    <a:pt x="239" y="1"/>
                    <a:pt x="160" y="30"/>
                    <a:pt x="111" y="82"/>
                  </a:cubicBezTo>
                  <a:cubicBezTo>
                    <a:pt x="48" y="144"/>
                    <a:pt x="5" y="231"/>
                    <a:pt x="0" y="317"/>
                  </a:cubicBezTo>
                  <a:cubicBezTo>
                    <a:pt x="0" y="403"/>
                    <a:pt x="43" y="490"/>
                    <a:pt x="96" y="543"/>
                  </a:cubicBezTo>
                  <a:cubicBezTo>
                    <a:pt x="149" y="605"/>
                    <a:pt x="230" y="638"/>
                    <a:pt x="326" y="638"/>
                  </a:cubicBezTo>
                  <a:cubicBezTo>
                    <a:pt x="331" y="638"/>
                    <a:pt x="335" y="639"/>
                    <a:pt x="340" y="639"/>
                  </a:cubicBezTo>
                  <a:cubicBezTo>
                    <a:pt x="414" y="639"/>
                    <a:pt x="493" y="606"/>
                    <a:pt x="552" y="547"/>
                  </a:cubicBezTo>
                  <a:cubicBezTo>
                    <a:pt x="609" y="494"/>
                    <a:pt x="643" y="412"/>
                    <a:pt x="643" y="326"/>
                  </a:cubicBezTo>
                  <a:cubicBezTo>
                    <a:pt x="643" y="240"/>
                    <a:pt x="614" y="153"/>
                    <a:pt x="561" y="96"/>
                  </a:cubicBezTo>
                  <a:cubicBezTo>
                    <a:pt x="496" y="31"/>
                    <a:pt x="407"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08" name="Google Shape;1708;p7"/>
            <p:cNvSpPr/>
            <p:nvPr/>
          </p:nvSpPr>
          <p:spPr>
            <a:xfrm>
              <a:off x="-4487600" y="6726650"/>
              <a:ext cx="16125" cy="15750"/>
            </a:xfrm>
            <a:custGeom>
              <a:avLst/>
              <a:gdLst/>
              <a:ahLst/>
              <a:cxnLst/>
              <a:rect l="l" t="t" r="r" b="b"/>
              <a:pathLst>
                <a:path w="645" h="630" extrusionOk="0">
                  <a:moveTo>
                    <a:pt x="318" y="1"/>
                  </a:moveTo>
                  <a:cubicBezTo>
                    <a:pt x="233" y="1"/>
                    <a:pt x="150" y="28"/>
                    <a:pt x="102" y="78"/>
                  </a:cubicBezTo>
                  <a:cubicBezTo>
                    <a:pt x="34" y="131"/>
                    <a:pt x="1" y="218"/>
                    <a:pt x="1" y="304"/>
                  </a:cubicBezTo>
                  <a:cubicBezTo>
                    <a:pt x="1" y="390"/>
                    <a:pt x="30" y="477"/>
                    <a:pt x="92" y="543"/>
                  </a:cubicBezTo>
                  <a:cubicBezTo>
                    <a:pt x="145" y="596"/>
                    <a:pt x="231" y="630"/>
                    <a:pt x="318" y="630"/>
                  </a:cubicBezTo>
                  <a:cubicBezTo>
                    <a:pt x="404" y="630"/>
                    <a:pt x="481" y="601"/>
                    <a:pt x="543" y="539"/>
                  </a:cubicBezTo>
                  <a:cubicBezTo>
                    <a:pt x="596" y="486"/>
                    <a:pt x="645" y="400"/>
                    <a:pt x="645" y="313"/>
                  </a:cubicBezTo>
                  <a:cubicBezTo>
                    <a:pt x="645" y="227"/>
                    <a:pt x="601" y="140"/>
                    <a:pt x="553" y="89"/>
                  </a:cubicBezTo>
                  <a:cubicBezTo>
                    <a:pt x="493" y="28"/>
                    <a:pt x="404"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09" name="Google Shape;1709;p7"/>
            <p:cNvSpPr/>
            <p:nvPr/>
          </p:nvSpPr>
          <p:spPr>
            <a:xfrm>
              <a:off x="-4455925" y="6759075"/>
              <a:ext cx="16125" cy="15850"/>
            </a:xfrm>
            <a:custGeom>
              <a:avLst/>
              <a:gdLst/>
              <a:ahLst/>
              <a:cxnLst/>
              <a:rect l="l" t="t" r="r" b="b"/>
              <a:pathLst>
                <a:path w="645" h="634" extrusionOk="0">
                  <a:moveTo>
                    <a:pt x="322" y="1"/>
                  </a:moveTo>
                  <a:cubicBezTo>
                    <a:pt x="235" y="1"/>
                    <a:pt x="151" y="32"/>
                    <a:pt x="102" y="87"/>
                  </a:cubicBezTo>
                  <a:cubicBezTo>
                    <a:pt x="34" y="139"/>
                    <a:pt x="1" y="225"/>
                    <a:pt x="1" y="307"/>
                  </a:cubicBezTo>
                  <a:cubicBezTo>
                    <a:pt x="1" y="393"/>
                    <a:pt x="29" y="480"/>
                    <a:pt x="92" y="548"/>
                  </a:cubicBezTo>
                  <a:cubicBezTo>
                    <a:pt x="155" y="599"/>
                    <a:pt x="231" y="634"/>
                    <a:pt x="317" y="634"/>
                  </a:cubicBezTo>
                  <a:cubicBezTo>
                    <a:pt x="390" y="634"/>
                    <a:pt x="476" y="605"/>
                    <a:pt x="543" y="542"/>
                  </a:cubicBezTo>
                  <a:cubicBezTo>
                    <a:pt x="605" y="480"/>
                    <a:pt x="639" y="404"/>
                    <a:pt x="639" y="317"/>
                  </a:cubicBezTo>
                  <a:cubicBezTo>
                    <a:pt x="644" y="236"/>
                    <a:pt x="610" y="158"/>
                    <a:pt x="548" y="92"/>
                  </a:cubicBezTo>
                  <a:cubicBezTo>
                    <a:pt x="487" y="29"/>
                    <a:pt x="403"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10" name="Google Shape;1710;p7"/>
            <p:cNvSpPr/>
            <p:nvPr/>
          </p:nvSpPr>
          <p:spPr>
            <a:xfrm>
              <a:off x="-4424375" y="6791650"/>
              <a:ext cx="16100" cy="15900"/>
            </a:xfrm>
            <a:custGeom>
              <a:avLst/>
              <a:gdLst/>
              <a:ahLst/>
              <a:cxnLst/>
              <a:rect l="l" t="t" r="r" b="b"/>
              <a:pathLst>
                <a:path w="644" h="636" extrusionOk="0">
                  <a:moveTo>
                    <a:pt x="322" y="1"/>
                  </a:moveTo>
                  <a:cubicBezTo>
                    <a:pt x="238" y="1"/>
                    <a:pt x="155" y="28"/>
                    <a:pt x="102" y="84"/>
                  </a:cubicBezTo>
                  <a:cubicBezTo>
                    <a:pt x="39" y="146"/>
                    <a:pt x="5" y="223"/>
                    <a:pt x="1" y="310"/>
                  </a:cubicBezTo>
                  <a:cubicBezTo>
                    <a:pt x="1" y="405"/>
                    <a:pt x="29" y="492"/>
                    <a:pt x="96" y="545"/>
                  </a:cubicBezTo>
                  <a:cubicBezTo>
                    <a:pt x="149" y="598"/>
                    <a:pt x="231" y="631"/>
                    <a:pt x="317" y="636"/>
                  </a:cubicBezTo>
                  <a:cubicBezTo>
                    <a:pt x="404" y="636"/>
                    <a:pt x="490" y="602"/>
                    <a:pt x="543" y="554"/>
                  </a:cubicBezTo>
                  <a:cubicBezTo>
                    <a:pt x="610" y="487"/>
                    <a:pt x="643" y="405"/>
                    <a:pt x="643" y="319"/>
                  </a:cubicBezTo>
                  <a:cubicBezTo>
                    <a:pt x="643" y="242"/>
                    <a:pt x="614" y="155"/>
                    <a:pt x="563" y="93"/>
                  </a:cubicBezTo>
                  <a:cubicBezTo>
                    <a:pt x="503" y="32"/>
                    <a:pt x="412"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11" name="Google Shape;1711;p7"/>
            <p:cNvSpPr/>
            <p:nvPr/>
          </p:nvSpPr>
          <p:spPr>
            <a:xfrm>
              <a:off x="-4392700" y="6824325"/>
              <a:ext cx="16075" cy="15975"/>
            </a:xfrm>
            <a:custGeom>
              <a:avLst/>
              <a:gdLst/>
              <a:ahLst/>
              <a:cxnLst/>
              <a:rect l="l" t="t" r="r" b="b"/>
              <a:pathLst>
                <a:path w="643" h="639" extrusionOk="0">
                  <a:moveTo>
                    <a:pt x="319" y="1"/>
                  </a:moveTo>
                  <a:cubicBezTo>
                    <a:pt x="235" y="1"/>
                    <a:pt x="153" y="29"/>
                    <a:pt x="102" y="82"/>
                  </a:cubicBezTo>
                  <a:cubicBezTo>
                    <a:pt x="44" y="144"/>
                    <a:pt x="0" y="216"/>
                    <a:pt x="0" y="317"/>
                  </a:cubicBezTo>
                  <a:cubicBezTo>
                    <a:pt x="0" y="398"/>
                    <a:pt x="38" y="485"/>
                    <a:pt x="91" y="542"/>
                  </a:cubicBezTo>
                  <a:cubicBezTo>
                    <a:pt x="144" y="595"/>
                    <a:pt x="231" y="638"/>
                    <a:pt x="317" y="638"/>
                  </a:cubicBezTo>
                  <a:cubicBezTo>
                    <a:pt x="323" y="638"/>
                    <a:pt x="329" y="638"/>
                    <a:pt x="336" y="638"/>
                  </a:cubicBezTo>
                  <a:cubicBezTo>
                    <a:pt x="416" y="638"/>
                    <a:pt x="494" y="605"/>
                    <a:pt x="552" y="547"/>
                  </a:cubicBezTo>
                  <a:cubicBezTo>
                    <a:pt x="609" y="485"/>
                    <a:pt x="643" y="408"/>
                    <a:pt x="643" y="321"/>
                  </a:cubicBezTo>
                  <a:cubicBezTo>
                    <a:pt x="643" y="241"/>
                    <a:pt x="614" y="154"/>
                    <a:pt x="562" y="97"/>
                  </a:cubicBezTo>
                  <a:cubicBezTo>
                    <a:pt x="496" y="31"/>
                    <a:pt x="406"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12" name="Google Shape;1712;p7"/>
            <p:cNvSpPr/>
            <p:nvPr/>
          </p:nvSpPr>
          <p:spPr>
            <a:xfrm>
              <a:off x="-4360925" y="6856900"/>
              <a:ext cx="16225" cy="16025"/>
            </a:xfrm>
            <a:custGeom>
              <a:avLst/>
              <a:gdLst/>
              <a:ahLst/>
              <a:cxnLst/>
              <a:rect l="l" t="t" r="r" b="b"/>
              <a:pathLst>
                <a:path w="649" h="641" extrusionOk="0">
                  <a:moveTo>
                    <a:pt x="314" y="0"/>
                  </a:moveTo>
                  <a:cubicBezTo>
                    <a:pt x="231" y="0"/>
                    <a:pt x="150" y="28"/>
                    <a:pt x="102" y="79"/>
                  </a:cubicBezTo>
                  <a:cubicBezTo>
                    <a:pt x="40" y="141"/>
                    <a:pt x="5" y="227"/>
                    <a:pt x="5" y="314"/>
                  </a:cubicBezTo>
                  <a:cubicBezTo>
                    <a:pt x="1" y="400"/>
                    <a:pt x="34" y="486"/>
                    <a:pt x="87" y="539"/>
                  </a:cubicBezTo>
                  <a:cubicBezTo>
                    <a:pt x="149" y="607"/>
                    <a:pt x="235" y="641"/>
                    <a:pt x="322" y="641"/>
                  </a:cubicBezTo>
                  <a:cubicBezTo>
                    <a:pt x="394" y="641"/>
                    <a:pt x="481" y="612"/>
                    <a:pt x="534" y="544"/>
                  </a:cubicBezTo>
                  <a:cubicBezTo>
                    <a:pt x="600" y="497"/>
                    <a:pt x="644" y="410"/>
                    <a:pt x="649" y="324"/>
                  </a:cubicBezTo>
                  <a:cubicBezTo>
                    <a:pt x="649" y="238"/>
                    <a:pt x="605" y="151"/>
                    <a:pt x="552" y="98"/>
                  </a:cubicBezTo>
                  <a:cubicBezTo>
                    <a:pt x="493" y="31"/>
                    <a:pt x="402"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13" name="Google Shape;1713;p7"/>
            <p:cNvSpPr/>
            <p:nvPr/>
          </p:nvSpPr>
          <p:spPr>
            <a:xfrm>
              <a:off x="-4329250" y="6889475"/>
              <a:ext cx="16100" cy="15950"/>
            </a:xfrm>
            <a:custGeom>
              <a:avLst/>
              <a:gdLst/>
              <a:ahLst/>
              <a:cxnLst/>
              <a:rect l="l" t="t" r="r" b="b"/>
              <a:pathLst>
                <a:path w="644" h="638" extrusionOk="0">
                  <a:moveTo>
                    <a:pt x="327" y="0"/>
                  </a:moveTo>
                  <a:cubicBezTo>
                    <a:pt x="242" y="0"/>
                    <a:pt x="158" y="31"/>
                    <a:pt x="101" y="91"/>
                  </a:cubicBezTo>
                  <a:cubicBezTo>
                    <a:pt x="39" y="153"/>
                    <a:pt x="5" y="225"/>
                    <a:pt x="0" y="312"/>
                  </a:cubicBezTo>
                  <a:cubicBezTo>
                    <a:pt x="0" y="398"/>
                    <a:pt x="34" y="485"/>
                    <a:pt x="86" y="542"/>
                  </a:cubicBezTo>
                  <a:cubicBezTo>
                    <a:pt x="149" y="604"/>
                    <a:pt x="230" y="638"/>
                    <a:pt x="317" y="638"/>
                  </a:cubicBezTo>
                  <a:cubicBezTo>
                    <a:pt x="394" y="638"/>
                    <a:pt x="480" y="609"/>
                    <a:pt x="557" y="547"/>
                  </a:cubicBezTo>
                  <a:cubicBezTo>
                    <a:pt x="609" y="485"/>
                    <a:pt x="644" y="407"/>
                    <a:pt x="644" y="321"/>
                  </a:cubicBezTo>
                  <a:cubicBezTo>
                    <a:pt x="644" y="248"/>
                    <a:pt x="615" y="162"/>
                    <a:pt x="552" y="86"/>
                  </a:cubicBezTo>
                  <a:cubicBezTo>
                    <a:pt x="489" y="28"/>
                    <a:pt x="40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14" name="Google Shape;1714;p7"/>
            <p:cNvSpPr/>
            <p:nvPr/>
          </p:nvSpPr>
          <p:spPr>
            <a:xfrm>
              <a:off x="-4297600" y="6922250"/>
              <a:ext cx="16125" cy="15800"/>
            </a:xfrm>
            <a:custGeom>
              <a:avLst/>
              <a:gdLst/>
              <a:ahLst/>
              <a:cxnLst/>
              <a:rect l="l" t="t" r="r" b="b"/>
              <a:pathLst>
                <a:path w="645" h="632" extrusionOk="0">
                  <a:moveTo>
                    <a:pt x="313" y="1"/>
                  </a:moveTo>
                  <a:cubicBezTo>
                    <a:pt x="232" y="1"/>
                    <a:pt x="153" y="28"/>
                    <a:pt x="102" y="80"/>
                  </a:cubicBezTo>
                  <a:cubicBezTo>
                    <a:pt x="34" y="133"/>
                    <a:pt x="1" y="219"/>
                    <a:pt x="1" y="305"/>
                  </a:cubicBezTo>
                  <a:cubicBezTo>
                    <a:pt x="1" y="401"/>
                    <a:pt x="30" y="487"/>
                    <a:pt x="92" y="540"/>
                  </a:cubicBezTo>
                  <a:cubicBezTo>
                    <a:pt x="145" y="593"/>
                    <a:pt x="231" y="627"/>
                    <a:pt x="317" y="631"/>
                  </a:cubicBezTo>
                  <a:cubicBezTo>
                    <a:pt x="404" y="631"/>
                    <a:pt x="481" y="598"/>
                    <a:pt x="543" y="545"/>
                  </a:cubicBezTo>
                  <a:cubicBezTo>
                    <a:pt x="610" y="483"/>
                    <a:pt x="639" y="411"/>
                    <a:pt x="644" y="315"/>
                  </a:cubicBezTo>
                  <a:cubicBezTo>
                    <a:pt x="644" y="239"/>
                    <a:pt x="616" y="152"/>
                    <a:pt x="548" y="99"/>
                  </a:cubicBezTo>
                  <a:cubicBezTo>
                    <a:pt x="488" y="32"/>
                    <a:pt x="399"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15" name="Google Shape;1715;p7"/>
            <p:cNvSpPr/>
            <p:nvPr/>
          </p:nvSpPr>
          <p:spPr>
            <a:xfrm>
              <a:off x="-4266050" y="6954650"/>
              <a:ext cx="16250" cy="16175"/>
            </a:xfrm>
            <a:custGeom>
              <a:avLst/>
              <a:gdLst/>
              <a:ahLst/>
              <a:cxnLst/>
              <a:rect l="l" t="t" r="r" b="b"/>
              <a:pathLst>
                <a:path w="650" h="647" extrusionOk="0">
                  <a:moveTo>
                    <a:pt x="324" y="1"/>
                  </a:moveTo>
                  <a:cubicBezTo>
                    <a:pt x="242" y="1"/>
                    <a:pt x="161" y="30"/>
                    <a:pt x="102" y="88"/>
                  </a:cubicBezTo>
                  <a:cubicBezTo>
                    <a:pt x="39" y="152"/>
                    <a:pt x="5" y="223"/>
                    <a:pt x="5" y="319"/>
                  </a:cubicBezTo>
                  <a:cubicBezTo>
                    <a:pt x="1" y="405"/>
                    <a:pt x="34" y="482"/>
                    <a:pt x="96" y="549"/>
                  </a:cubicBezTo>
                  <a:cubicBezTo>
                    <a:pt x="160" y="602"/>
                    <a:pt x="236" y="646"/>
                    <a:pt x="317" y="646"/>
                  </a:cubicBezTo>
                  <a:cubicBezTo>
                    <a:pt x="322" y="646"/>
                    <a:pt x="326" y="646"/>
                    <a:pt x="330" y="646"/>
                  </a:cubicBezTo>
                  <a:cubicBezTo>
                    <a:pt x="412" y="646"/>
                    <a:pt x="493" y="604"/>
                    <a:pt x="548" y="555"/>
                  </a:cubicBezTo>
                  <a:cubicBezTo>
                    <a:pt x="610" y="491"/>
                    <a:pt x="643" y="415"/>
                    <a:pt x="643" y="329"/>
                  </a:cubicBezTo>
                  <a:cubicBezTo>
                    <a:pt x="649" y="232"/>
                    <a:pt x="615" y="156"/>
                    <a:pt x="552" y="94"/>
                  </a:cubicBezTo>
                  <a:cubicBezTo>
                    <a:pt x="494" y="32"/>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16" name="Google Shape;1716;p7"/>
            <p:cNvSpPr/>
            <p:nvPr/>
          </p:nvSpPr>
          <p:spPr>
            <a:xfrm>
              <a:off x="-4234375" y="6987425"/>
              <a:ext cx="16075" cy="16000"/>
            </a:xfrm>
            <a:custGeom>
              <a:avLst/>
              <a:gdLst/>
              <a:ahLst/>
              <a:cxnLst/>
              <a:rect l="l" t="t" r="r" b="b"/>
              <a:pathLst>
                <a:path w="643" h="640" extrusionOk="0">
                  <a:moveTo>
                    <a:pt x="327" y="1"/>
                  </a:moveTo>
                  <a:cubicBezTo>
                    <a:pt x="241" y="1"/>
                    <a:pt x="156" y="31"/>
                    <a:pt x="102" y="88"/>
                  </a:cubicBezTo>
                  <a:cubicBezTo>
                    <a:pt x="34" y="141"/>
                    <a:pt x="5" y="227"/>
                    <a:pt x="0" y="313"/>
                  </a:cubicBezTo>
                  <a:cubicBezTo>
                    <a:pt x="0" y="400"/>
                    <a:pt x="29" y="471"/>
                    <a:pt x="96" y="539"/>
                  </a:cubicBezTo>
                  <a:cubicBezTo>
                    <a:pt x="159" y="606"/>
                    <a:pt x="231" y="635"/>
                    <a:pt x="317" y="639"/>
                  </a:cubicBezTo>
                  <a:cubicBezTo>
                    <a:pt x="403" y="639"/>
                    <a:pt x="490" y="611"/>
                    <a:pt x="552" y="544"/>
                  </a:cubicBezTo>
                  <a:cubicBezTo>
                    <a:pt x="610" y="482"/>
                    <a:pt x="643" y="409"/>
                    <a:pt x="643" y="323"/>
                  </a:cubicBezTo>
                  <a:cubicBezTo>
                    <a:pt x="643" y="236"/>
                    <a:pt x="614" y="150"/>
                    <a:pt x="562" y="97"/>
                  </a:cubicBezTo>
                  <a:cubicBezTo>
                    <a:pt x="504" y="32"/>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17" name="Google Shape;1717;p7"/>
            <p:cNvSpPr/>
            <p:nvPr/>
          </p:nvSpPr>
          <p:spPr>
            <a:xfrm>
              <a:off x="-4202475" y="7020075"/>
              <a:ext cx="16100" cy="15850"/>
            </a:xfrm>
            <a:custGeom>
              <a:avLst/>
              <a:gdLst/>
              <a:ahLst/>
              <a:cxnLst/>
              <a:rect l="l" t="t" r="r" b="b"/>
              <a:pathLst>
                <a:path w="644" h="634" extrusionOk="0">
                  <a:moveTo>
                    <a:pt x="325" y="1"/>
                  </a:moveTo>
                  <a:cubicBezTo>
                    <a:pt x="237" y="1"/>
                    <a:pt x="151" y="32"/>
                    <a:pt x="102" y="86"/>
                  </a:cubicBezTo>
                  <a:cubicBezTo>
                    <a:pt x="35" y="139"/>
                    <a:pt x="0" y="221"/>
                    <a:pt x="0" y="308"/>
                  </a:cubicBezTo>
                  <a:cubicBezTo>
                    <a:pt x="0" y="394"/>
                    <a:pt x="29" y="480"/>
                    <a:pt x="82" y="533"/>
                  </a:cubicBezTo>
                  <a:cubicBezTo>
                    <a:pt x="144" y="600"/>
                    <a:pt x="221" y="633"/>
                    <a:pt x="317" y="633"/>
                  </a:cubicBezTo>
                  <a:cubicBezTo>
                    <a:pt x="403" y="633"/>
                    <a:pt x="476" y="605"/>
                    <a:pt x="543" y="542"/>
                  </a:cubicBezTo>
                  <a:cubicBezTo>
                    <a:pt x="596" y="489"/>
                    <a:pt x="644" y="403"/>
                    <a:pt x="644" y="317"/>
                  </a:cubicBezTo>
                  <a:cubicBezTo>
                    <a:pt x="644" y="230"/>
                    <a:pt x="600" y="144"/>
                    <a:pt x="547" y="91"/>
                  </a:cubicBezTo>
                  <a:cubicBezTo>
                    <a:pt x="491" y="29"/>
                    <a:pt x="40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18" name="Google Shape;1718;p7"/>
            <p:cNvSpPr/>
            <p:nvPr/>
          </p:nvSpPr>
          <p:spPr>
            <a:xfrm>
              <a:off x="-4170925" y="7052600"/>
              <a:ext cx="16225" cy="15850"/>
            </a:xfrm>
            <a:custGeom>
              <a:avLst/>
              <a:gdLst/>
              <a:ahLst/>
              <a:cxnLst/>
              <a:rect l="l" t="t" r="r" b="b"/>
              <a:pathLst>
                <a:path w="649" h="634" extrusionOk="0">
                  <a:moveTo>
                    <a:pt x="323" y="1"/>
                  </a:moveTo>
                  <a:cubicBezTo>
                    <a:pt x="236" y="1"/>
                    <a:pt x="153" y="32"/>
                    <a:pt x="102" y="85"/>
                  </a:cubicBezTo>
                  <a:cubicBezTo>
                    <a:pt x="39" y="138"/>
                    <a:pt x="5" y="225"/>
                    <a:pt x="5" y="307"/>
                  </a:cubicBezTo>
                  <a:cubicBezTo>
                    <a:pt x="0" y="408"/>
                    <a:pt x="34" y="479"/>
                    <a:pt x="87" y="537"/>
                  </a:cubicBezTo>
                  <a:cubicBezTo>
                    <a:pt x="149" y="599"/>
                    <a:pt x="235" y="632"/>
                    <a:pt x="322" y="632"/>
                  </a:cubicBezTo>
                  <a:cubicBezTo>
                    <a:pt x="327" y="633"/>
                    <a:pt x="333" y="633"/>
                    <a:pt x="339" y="633"/>
                  </a:cubicBezTo>
                  <a:cubicBezTo>
                    <a:pt x="416" y="633"/>
                    <a:pt x="494" y="599"/>
                    <a:pt x="547" y="541"/>
                  </a:cubicBezTo>
                  <a:cubicBezTo>
                    <a:pt x="609" y="488"/>
                    <a:pt x="644" y="402"/>
                    <a:pt x="644" y="316"/>
                  </a:cubicBezTo>
                  <a:cubicBezTo>
                    <a:pt x="649" y="244"/>
                    <a:pt x="615" y="158"/>
                    <a:pt x="552" y="96"/>
                  </a:cubicBezTo>
                  <a:cubicBezTo>
                    <a:pt x="491" y="30"/>
                    <a:pt x="40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19" name="Google Shape;1719;p7"/>
            <p:cNvSpPr/>
            <p:nvPr/>
          </p:nvSpPr>
          <p:spPr>
            <a:xfrm>
              <a:off x="-4139275" y="7085325"/>
              <a:ext cx="16125" cy="15750"/>
            </a:xfrm>
            <a:custGeom>
              <a:avLst/>
              <a:gdLst/>
              <a:ahLst/>
              <a:cxnLst/>
              <a:rect l="l" t="t" r="r" b="b"/>
              <a:pathLst>
                <a:path w="645" h="630" extrusionOk="0">
                  <a:moveTo>
                    <a:pt x="324" y="0"/>
                  </a:moveTo>
                  <a:cubicBezTo>
                    <a:pt x="240" y="0"/>
                    <a:pt x="156" y="28"/>
                    <a:pt x="102" y="78"/>
                  </a:cubicBezTo>
                  <a:cubicBezTo>
                    <a:pt x="34" y="135"/>
                    <a:pt x="1" y="216"/>
                    <a:pt x="1" y="313"/>
                  </a:cubicBezTo>
                  <a:cubicBezTo>
                    <a:pt x="1" y="399"/>
                    <a:pt x="30" y="475"/>
                    <a:pt x="98" y="528"/>
                  </a:cubicBezTo>
                  <a:cubicBezTo>
                    <a:pt x="149" y="596"/>
                    <a:pt x="231" y="625"/>
                    <a:pt x="318" y="629"/>
                  </a:cubicBezTo>
                  <a:cubicBezTo>
                    <a:pt x="404" y="629"/>
                    <a:pt x="490" y="600"/>
                    <a:pt x="543" y="547"/>
                  </a:cubicBezTo>
                  <a:cubicBezTo>
                    <a:pt x="610" y="485"/>
                    <a:pt x="645" y="408"/>
                    <a:pt x="645" y="322"/>
                  </a:cubicBezTo>
                  <a:cubicBezTo>
                    <a:pt x="645" y="226"/>
                    <a:pt x="616" y="140"/>
                    <a:pt x="548" y="96"/>
                  </a:cubicBezTo>
                  <a:cubicBezTo>
                    <a:pt x="497" y="30"/>
                    <a:pt x="411"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20" name="Google Shape;1720;p7"/>
            <p:cNvSpPr/>
            <p:nvPr/>
          </p:nvSpPr>
          <p:spPr>
            <a:xfrm>
              <a:off x="-4107600" y="7117800"/>
              <a:ext cx="16125" cy="16125"/>
            </a:xfrm>
            <a:custGeom>
              <a:avLst/>
              <a:gdLst/>
              <a:ahLst/>
              <a:cxnLst/>
              <a:rect l="l" t="t" r="r" b="b"/>
              <a:pathLst>
                <a:path w="645" h="645" extrusionOk="0">
                  <a:moveTo>
                    <a:pt x="316" y="1"/>
                  </a:moveTo>
                  <a:cubicBezTo>
                    <a:pt x="232" y="1"/>
                    <a:pt x="150" y="30"/>
                    <a:pt x="102" y="83"/>
                  </a:cubicBezTo>
                  <a:cubicBezTo>
                    <a:pt x="44" y="145"/>
                    <a:pt x="1" y="223"/>
                    <a:pt x="1" y="318"/>
                  </a:cubicBezTo>
                  <a:cubicBezTo>
                    <a:pt x="1" y="400"/>
                    <a:pt x="29" y="486"/>
                    <a:pt x="92" y="544"/>
                  </a:cubicBezTo>
                  <a:cubicBezTo>
                    <a:pt x="144" y="597"/>
                    <a:pt x="231" y="639"/>
                    <a:pt x="317" y="644"/>
                  </a:cubicBezTo>
                  <a:cubicBezTo>
                    <a:pt x="404" y="644"/>
                    <a:pt x="490" y="601"/>
                    <a:pt x="552" y="548"/>
                  </a:cubicBezTo>
                  <a:cubicBezTo>
                    <a:pt x="605" y="486"/>
                    <a:pt x="638" y="400"/>
                    <a:pt x="638" y="323"/>
                  </a:cubicBezTo>
                  <a:cubicBezTo>
                    <a:pt x="644" y="241"/>
                    <a:pt x="610" y="155"/>
                    <a:pt x="548" y="88"/>
                  </a:cubicBezTo>
                  <a:cubicBezTo>
                    <a:pt x="486" y="29"/>
                    <a:pt x="40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21" name="Google Shape;1721;p7"/>
            <p:cNvSpPr/>
            <p:nvPr/>
          </p:nvSpPr>
          <p:spPr>
            <a:xfrm>
              <a:off x="-4076050" y="7150400"/>
              <a:ext cx="16100" cy="16050"/>
            </a:xfrm>
            <a:custGeom>
              <a:avLst/>
              <a:gdLst/>
              <a:ahLst/>
              <a:cxnLst/>
              <a:rect l="l" t="t" r="r" b="b"/>
              <a:pathLst>
                <a:path w="644" h="642" extrusionOk="0">
                  <a:moveTo>
                    <a:pt x="323" y="0"/>
                  </a:moveTo>
                  <a:cubicBezTo>
                    <a:pt x="240" y="0"/>
                    <a:pt x="160" y="28"/>
                    <a:pt x="111" y="79"/>
                  </a:cubicBezTo>
                  <a:cubicBezTo>
                    <a:pt x="49" y="146"/>
                    <a:pt x="5" y="228"/>
                    <a:pt x="1" y="314"/>
                  </a:cubicBezTo>
                  <a:cubicBezTo>
                    <a:pt x="1" y="401"/>
                    <a:pt x="44" y="487"/>
                    <a:pt x="96" y="540"/>
                  </a:cubicBezTo>
                  <a:cubicBezTo>
                    <a:pt x="159" y="607"/>
                    <a:pt x="246" y="641"/>
                    <a:pt x="317" y="641"/>
                  </a:cubicBezTo>
                  <a:cubicBezTo>
                    <a:pt x="404" y="641"/>
                    <a:pt x="490" y="612"/>
                    <a:pt x="543" y="544"/>
                  </a:cubicBezTo>
                  <a:cubicBezTo>
                    <a:pt x="610" y="482"/>
                    <a:pt x="643" y="411"/>
                    <a:pt x="643" y="325"/>
                  </a:cubicBezTo>
                  <a:cubicBezTo>
                    <a:pt x="643" y="238"/>
                    <a:pt x="614" y="152"/>
                    <a:pt x="563" y="99"/>
                  </a:cubicBezTo>
                  <a:cubicBezTo>
                    <a:pt x="503" y="32"/>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22" name="Google Shape;1722;p7"/>
            <p:cNvSpPr/>
            <p:nvPr/>
          </p:nvSpPr>
          <p:spPr>
            <a:xfrm>
              <a:off x="-4044375" y="7183000"/>
              <a:ext cx="16350" cy="15950"/>
            </a:xfrm>
            <a:custGeom>
              <a:avLst/>
              <a:gdLst/>
              <a:ahLst/>
              <a:cxnLst/>
              <a:rect l="l" t="t" r="r" b="b"/>
              <a:pathLst>
                <a:path w="654" h="638" extrusionOk="0">
                  <a:moveTo>
                    <a:pt x="334" y="1"/>
                  </a:moveTo>
                  <a:cubicBezTo>
                    <a:pt x="248" y="1"/>
                    <a:pt x="162" y="32"/>
                    <a:pt x="102" y="90"/>
                  </a:cubicBezTo>
                  <a:cubicBezTo>
                    <a:pt x="49" y="152"/>
                    <a:pt x="0" y="230"/>
                    <a:pt x="0" y="310"/>
                  </a:cubicBezTo>
                  <a:cubicBezTo>
                    <a:pt x="0" y="397"/>
                    <a:pt x="44" y="474"/>
                    <a:pt x="91" y="541"/>
                  </a:cubicBezTo>
                  <a:cubicBezTo>
                    <a:pt x="159" y="604"/>
                    <a:pt x="231" y="637"/>
                    <a:pt x="326" y="637"/>
                  </a:cubicBezTo>
                  <a:cubicBezTo>
                    <a:pt x="331" y="638"/>
                    <a:pt x="337" y="638"/>
                    <a:pt x="342" y="638"/>
                  </a:cubicBezTo>
                  <a:cubicBezTo>
                    <a:pt x="422" y="638"/>
                    <a:pt x="493" y="605"/>
                    <a:pt x="552" y="546"/>
                  </a:cubicBezTo>
                  <a:cubicBezTo>
                    <a:pt x="605" y="493"/>
                    <a:pt x="653" y="407"/>
                    <a:pt x="653" y="321"/>
                  </a:cubicBezTo>
                  <a:cubicBezTo>
                    <a:pt x="653" y="239"/>
                    <a:pt x="614" y="152"/>
                    <a:pt x="562" y="95"/>
                  </a:cubicBezTo>
                  <a:cubicBezTo>
                    <a:pt x="502" y="31"/>
                    <a:pt x="41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23" name="Google Shape;1723;p7"/>
            <p:cNvSpPr/>
            <p:nvPr/>
          </p:nvSpPr>
          <p:spPr>
            <a:xfrm>
              <a:off x="-4012475" y="7215650"/>
              <a:ext cx="16100" cy="15900"/>
            </a:xfrm>
            <a:custGeom>
              <a:avLst/>
              <a:gdLst/>
              <a:ahLst/>
              <a:cxnLst/>
              <a:rect l="l" t="t" r="r" b="b"/>
              <a:pathLst>
                <a:path w="644" h="636" extrusionOk="0">
                  <a:moveTo>
                    <a:pt x="319" y="1"/>
                  </a:moveTo>
                  <a:cubicBezTo>
                    <a:pt x="233" y="1"/>
                    <a:pt x="150" y="31"/>
                    <a:pt x="101" y="84"/>
                  </a:cubicBezTo>
                  <a:cubicBezTo>
                    <a:pt x="35" y="137"/>
                    <a:pt x="0" y="224"/>
                    <a:pt x="0" y="310"/>
                  </a:cubicBezTo>
                  <a:cubicBezTo>
                    <a:pt x="0" y="396"/>
                    <a:pt x="29" y="483"/>
                    <a:pt x="92" y="545"/>
                  </a:cubicBezTo>
                  <a:cubicBezTo>
                    <a:pt x="154" y="602"/>
                    <a:pt x="230" y="631"/>
                    <a:pt x="317" y="636"/>
                  </a:cubicBezTo>
                  <a:cubicBezTo>
                    <a:pt x="403" y="636"/>
                    <a:pt x="476" y="607"/>
                    <a:pt x="542" y="540"/>
                  </a:cubicBezTo>
                  <a:cubicBezTo>
                    <a:pt x="605" y="487"/>
                    <a:pt x="639" y="406"/>
                    <a:pt x="644" y="319"/>
                  </a:cubicBezTo>
                  <a:cubicBezTo>
                    <a:pt x="644" y="233"/>
                    <a:pt x="610" y="147"/>
                    <a:pt x="547" y="94"/>
                  </a:cubicBezTo>
                  <a:cubicBezTo>
                    <a:pt x="490" y="30"/>
                    <a:pt x="404"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24" name="Google Shape;1724;p7"/>
            <p:cNvSpPr/>
            <p:nvPr/>
          </p:nvSpPr>
          <p:spPr>
            <a:xfrm>
              <a:off x="-3980925" y="7248225"/>
              <a:ext cx="16225" cy="15825"/>
            </a:xfrm>
            <a:custGeom>
              <a:avLst/>
              <a:gdLst/>
              <a:ahLst/>
              <a:cxnLst/>
              <a:rect l="l" t="t" r="r" b="b"/>
              <a:pathLst>
                <a:path w="649" h="633" extrusionOk="0">
                  <a:moveTo>
                    <a:pt x="322" y="0"/>
                  </a:moveTo>
                  <a:cubicBezTo>
                    <a:pt x="239" y="0"/>
                    <a:pt x="156" y="29"/>
                    <a:pt x="101" y="86"/>
                  </a:cubicBezTo>
                  <a:cubicBezTo>
                    <a:pt x="39" y="148"/>
                    <a:pt x="5" y="225"/>
                    <a:pt x="0" y="307"/>
                  </a:cubicBezTo>
                  <a:cubicBezTo>
                    <a:pt x="0" y="403"/>
                    <a:pt x="33" y="480"/>
                    <a:pt x="97" y="547"/>
                  </a:cubicBezTo>
                  <a:cubicBezTo>
                    <a:pt x="159" y="600"/>
                    <a:pt x="235" y="633"/>
                    <a:pt x="317" y="633"/>
                  </a:cubicBezTo>
                  <a:cubicBezTo>
                    <a:pt x="403" y="633"/>
                    <a:pt x="480" y="604"/>
                    <a:pt x="547" y="551"/>
                  </a:cubicBezTo>
                  <a:cubicBezTo>
                    <a:pt x="609" y="489"/>
                    <a:pt x="644" y="403"/>
                    <a:pt x="644" y="316"/>
                  </a:cubicBezTo>
                  <a:cubicBezTo>
                    <a:pt x="648" y="230"/>
                    <a:pt x="615" y="159"/>
                    <a:pt x="552" y="91"/>
                  </a:cubicBezTo>
                  <a:cubicBezTo>
                    <a:pt x="494" y="30"/>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25" name="Google Shape;1725;p7"/>
            <p:cNvSpPr/>
            <p:nvPr/>
          </p:nvSpPr>
          <p:spPr>
            <a:xfrm>
              <a:off x="-3949275" y="7280850"/>
              <a:ext cx="16125" cy="16075"/>
            </a:xfrm>
            <a:custGeom>
              <a:avLst/>
              <a:gdLst/>
              <a:ahLst/>
              <a:cxnLst/>
              <a:rect l="l" t="t" r="r" b="b"/>
              <a:pathLst>
                <a:path w="645" h="643" extrusionOk="0">
                  <a:moveTo>
                    <a:pt x="318" y="0"/>
                  </a:moveTo>
                  <a:cubicBezTo>
                    <a:pt x="235" y="0"/>
                    <a:pt x="156" y="30"/>
                    <a:pt x="102" y="91"/>
                  </a:cubicBezTo>
                  <a:cubicBezTo>
                    <a:pt x="34" y="144"/>
                    <a:pt x="1" y="231"/>
                    <a:pt x="1" y="317"/>
                  </a:cubicBezTo>
                  <a:cubicBezTo>
                    <a:pt x="1" y="388"/>
                    <a:pt x="30" y="475"/>
                    <a:pt x="92" y="542"/>
                  </a:cubicBezTo>
                  <a:cubicBezTo>
                    <a:pt x="160" y="610"/>
                    <a:pt x="231" y="643"/>
                    <a:pt x="317" y="643"/>
                  </a:cubicBezTo>
                  <a:cubicBezTo>
                    <a:pt x="404" y="643"/>
                    <a:pt x="490" y="599"/>
                    <a:pt x="552" y="547"/>
                  </a:cubicBezTo>
                  <a:cubicBezTo>
                    <a:pt x="610" y="484"/>
                    <a:pt x="644" y="413"/>
                    <a:pt x="644" y="326"/>
                  </a:cubicBezTo>
                  <a:cubicBezTo>
                    <a:pt x="644" y="240"/>
                    <a:pt x="616" y="154"/>
                    <a:pt x="563" y="101"/>
                  </a:cubicBezTo>
                  <a:cubicBezTo>
                    <a:pt x="496" y="34"/>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26" name="Google Shape;1726;p7"/>
            <p:cNvSpPr/>
            <p:nvPr/>
          </p:nvSpPr>
          <p:spPr>
            <a:xfrm>
              <a:off x="-3917725" y="7313500"/>
              <a:ext cx="16250" cy="15925"/>
            </a:xfrm>
            <a:custGeom>
              <a:avLst/>
              <a:gdLst/>
              <a:ahLst/>
              <a:cxnLst/>
              <a:rect l="l" t="t" r="r" b="b"/>
              <a:pathLst>
                <a:path w="650" h="637" extrusionOk="0">
                  <a:moveTo>
                    <a:pt x="333" y="1"/>
                  </a:moveTo>
                  <a:cubicBezTo>
                    <a:pt x="245" y="1"/>
                    <a:pt x="157" y="32"/>
                    <a:pt x="102" y="90"/>
                  </a:cubicBezTo>
                  <a:cubicBezTo>
                    <a:pt x="49" y="143"/>
                    <a:pt x="5" y="229"/>
                    <a:pt x="5" y="311"/>
                  </a:cubicBezTo>
                  <a:cubicBezTo>
                    <a:pt x="1" y="397"/>
                    <a:pt x="45" y="484"/>
                    <a:pt x="96" y="537"/>
                  </a:cubicBezTo>
                  <a:cubicBezTo>
                    <a:pt x="160" y="604"/>
                    <a:pt x="236" y="637"/>
                    <a:pt x="322" y="637"/>
                  </a:cubicBezTo>
                  <a:cubicBezTo>
                    <a:pt x="404" y="637"/>
                    <a:pt x="490" y="608"/>
                    <a:pt x="557" y="546"/>
                  </a:cubicBezTo>
                  <a:cubicBezTo>
                    <a:pt x="610" y="493"/>
                    <a:pt x="643" y="407"/>
                    <a:pt x="643" y="320"/>
                  </a:cubicBezTo>
                  <a:cubicBezTo>
                    <a:pt x="649" y="239"/>
                    <a:pt x="614" y="152"/>
                    <a:pt x="563" y="95"/>
                  </a:cubicBezTo>
                  <a:cubicBezTo>
                    <a:pt x="506" y="31"/>
                    <a:pt x="419"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27" name="Google Shape;1727;p7"/>
            <p:cNvSpPr/>
            <p:nvPr/>
          </p:nvSpPr>
          <p:spPr>
            <a:xfrm>
              <a:off x="-3886050" y="7346050"/>
              <a:ext cx="16350" cy="16000"/>
            </a:xfrm>
            <a:custGeom>
              <a:avLst/>
              <a:gdLst/>
              <a:ahLst/>
              <a:cxnLst/>
              <a:rect l="l" t="t" r="r" b="b"/>
              <a:pathLst>
                <a:path w="654" h="640" extrusionOk="0">
                  <a:moveTo>
                    <a:pt x="326" y="1"/>
                  </a:moveTo>
                  <a:cubicBezTo>
                    <a:pt x="242" y="1"/>
                    <a:pt x="160" y="32"/>
                    <a:pt x="111" y="88"/>
                  </a:cubicBezTo>
                  <a:cubicBezTo>
                    <a:pt x="49" y="141"/>
                    <a:pt x="5" y="227"/>
                    <a:pt x="0" y="314"/>
                  </a:cubicBezTo>
                  <a:cubicBezTo>
                    <a:pt x="0" y="400"/>
                    <a:pt x="44" y="482"/>
                    <a:pt x="106" y="549"/>
                  </a:cubicBezTo>
                  <a:cubicBezTo>
                    <a:pt x="169" y="602"/>
                    <a:pt x="240" y="635"/>
                    <a:pt x="326" y="640"/>
                  </a:cubicBezTo>
                  <a:cubicBezTo>
                    <a:pt x="403" y="640"/>
                    <a:pt x="490" y="606"/>
                    <a:pt x="552" y="544"/>
                  </a:cubicBezTo>
                  <a:cubicBezTo>
                    <a:pt x="610" y="482"/>
                    <a:pt x="653" y="405"/>
                    <a:pt x="653" y="323"/>
                  </a:cubicBezTo>
                  <a:cubicBezTo>
                    <a:pt x="653" y="237"/>
                    <a:pt x="614" y="150"/>
                    <a:pt x="562" y="108"/>
                  </a:cubicBezTo>
                  <a:cubicBezTo>
                    <a:pt x="504" y="34"/>
                    <a:pt x="413"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28" name="Google Shape;1728;p7"/>
            <p:cNvSpPr/>
            <p:nvPr/>
          </p:nvSpPr>
          <p:spPr>
            <a:xfrm>
              <a:off x="-3854150" y="7378750"/>
              <a:ext cx="16100" cy="15825"/>
            </a:xfrm>
            <a:custGeom>
              <a:avLst/>
              <a:gdLst/>
              <a:ahLst/>
              <a:cxnLst/>
              <a:rect l="l" t="t" r="r" b="b"/>
              <a:pathLst>
                <a:path w="644" h="633" extrusionOk="0">
                  <a:moveTo>
                    <a:pt x="318" y="0"/>
                  </a:moveTo>
                  <a:cubicBezTo>
                    <a:pt x="236" y="0"/>
                    <a:pt x="154" y="29"/>
                    <a:pt x="102" y="86"/>
                  </a:cubicBezTo>
                  <a:cubicBezTo>
                    <a:pt x="35" y="148"/>
                    <a:pt x="0" y="234"/>
                    <a:pt x="0" y="321"/>
                  </a:cubicBezTo>
                  <a:cubicBezTo>
                    <a:pt x="0" y="392"/>
                    <a:pt x="29" y="478"/>
                    <a:pt x="92" y="541"/>
                  </a:cubicBezTo>
                  <a:cubicBezTo>
                    <a:pt x="144" y="598"/>
                    <a:pt x="231" y="633"/>
                    <a:pt x="317" y="633"/>
                  </a:cubicBezTo>
                  <a:cubicBezTo>
                    <a:pt x="403" y="633"/>
                    <a:pt x="480" y="604"/>
                    <a:pt x="543" y="541"/>
                  </a:cubicBezTo>
                  <a:cubicBezTo>
                    <a:pt x="611" y="489"/>
                    <a:pt x="644" y="402"/>
                    <a:pt x="644" y="325"/>
                  </a:cubicBezTo>
                  <a:cubicBezTo>
                    <a:pt x="644" y="244"/>
                    <a:pt x="615" y="157"/>
                    <a:pt x="547" y="90"/>
                  </a:cubicBezTo>
                  <a:cubicBezTo>
                    <a:pt x="489" y="30"/>
                    <a:pt x="403"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29" name="Google Shape;1729;p7"/>
            <p:cNvSpPr/>
            <p:nvPr/>
          </p:nvSpPr>
          <p:spPr>
            <a:xfrm>
              <a:off x="-4577900" y="6481025"/>
              <a:ext cx="11550" cy="2775"/>
            </a:xfrm>
            <a:custGeom>
              <a:avLst/>
              <a:gdLst/>
              <a:ahLst/>
              <a:cxnLst/>
              <a:rect l="l" t="t" r="r" b="b"/>
              <a:pathLst>
                <a:path w="462" h="111" extrusionOk="0">
                  <a:moveTo>
                    <a:pt x="461" y="0"/>
                  </a:moveTo>
                  <a:lnTo>
                    <a:pt x="461" y="0"/>
                  </a:lnTo>
                  <a:cubicBezTo>
                    <a:pt x="302" y="5"/>
                    <a:pt x="154" y="15"/>
                    <a:pt x="1" y="25"/>
                  </a:cubicBezTo>
                  <a:cubicBezTo>
                    <a:pt x="54" y="78"/>
                    <a:pt x="130" y="106"/>
                    <a:pt x="207" y="111"/>
                  </a:cubicBezTo>
                  <a:cubicBezTo>
                    <a:pt x="293" y="111"/>
                    <a:pt x="380" y="82"/>
                    <a:pt x="433" y="25"/>
                  </a:cubicBezTo>
                  <a:cubicBezTo>
                    <a:pt x="442" y="20"/>
                    <a:pt x="451" y="11"/>
                    <a:pt x="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30" name="Google Shape;1730;p7"/>
            <p:cNvSpPr/>
            <p:nvPr/>
          </p:nvSpPr>
          <p:spPr>
            <a:xfrm>
              <a:off x="-4549000" y="6500500"/>
              <a:ext cx="16100" cy="16075"/>
            </a:xfrm>
            <a:custGeom>
              <a:avLst/>
              <a:gdLst/>
              <a:ahLst/>
              <a:cxnLst/>
              <a:rect l="l" t="t" r="r" b="b"/>
              <a:pathLst>
                <a:path w="644" h="643" extrusionOk="0">
                  <a:moveTo>
                    <a:pt x="322" y="0"/>
                  </a:moveTo>
                  <a:cubicBezTo>
                    <a:pt x="241" y="0"/>
                    <a:pt x="160" y="32"/>
                    <a:pt x="101" y="95"/>
                  </a:cubicBezTo>
                  <a:cubicBezTo>
                    <a:pt x="34" y="147"/>
                    <a:pt x="1" y="234"/>
                    <a:pt x="1" y="315"/>
                  </a:cubicBezTo>
                  <a:cubicBezTo>
                    <a:pt x="1" y="402"/>
                    <a:pt x="30" y="479"/>
                    <a:pt x="92" y="546"/>
                  </a:cubicBezTo>
                  <a:cubicBezTo>
                    <a:pt x="154" y="608"/>
                    <a:pt x="231" y="642"/>
                    <a:pt x="318" y="642"/>
                  </a:cubicBezTo>
                  <a:cubicBezTo>
                    <a:pt x="323" y="643"/>
                    <a:pt x="328" y="643"/>
                    <a:pt x="333" y="643"/>
                  </a:cubicBezTo>
                  <a:cubicBezTo>
                    <a:pt x="414" y="643"/>
                    <a:pt x="493" y="610"/>
                    <a:pt x="543" y="550"/>
                  </a:cubicBezTo>
                  <a:cubicBezTo>
                    <a:pt x="605" y="488"/>
                    <a:pt x="639" y="402"/>
                    <a:pt x="643" y="326"/>
                  </a:cubicBezTo>
                  <a:cubicBezTo>
                    <a:pt x="643" y="239"/>
                    <a:pt x="610" y="167"/>
                    <a:pt x="548" y="100"/>
                  </a:cubicBezTo>
                  <a:cubicBezTo>
                    <a:pt x="489" y="34"/>
                    <a:pt x="406"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31" name="Google Shape;1731;p7"/>
            <p:cNvSpPr/>
            <p:nvPr/>
          </p:nvSpPr>
          <p:spPr>
            <a:xfrm>
              <a:off x="-4517450" y="6533050"/>
              <a:ext cx="16225" cy="16150"/>
            </a:xfrm>
            <a:custGeom>
              <a:avLst/>
              <a:gdLst/>
              <a:ahLst/>
              <a:cxnLst/>
              <a:rect l="l" t="t" r="r" b="b"/>
              <a:pathLst>
                <a:path w="649" h="646" extrusionOk="0">
                  <a:moveTo>
                    <a:pt x="334" y="1"/>
                  </a:moveTo>
                  <a:cubicBezTo>
                    <a:pt x="252" y="1"/>
                    <a:pt x="168" y="31"/>
                    <a:pt x="101" y="93"/>
                  </a:cubicBezTo>
                  <a:cubicBezTo>
                    <a:pt x="39" y="146"/>
                    <a:pt x="5" y="233"/>
                    <a:pt x="5" y="319"/>
                  </a:cubicBezTo>
                  <a:cubicBezTo>
                    <a:pt x="1" y="406"/>
                    <a:pt x="43" y="492"/>
                    <a:pt x="96" y="544"/>
                  </a:cubicBezTo>
                  <a:cubicBezTo>
                    <a:pt x="149" y="612"/>
                    <a:pt x="236" y="640"/>
                    <a:pt x="322" y="645"/>
                  </a:cubicBezTo>
                  <a:cubicBezTo>
                    <a:pt x="418" y="645"/>
                    <a:pt x="490" y="616"/>
                    <a:pt x="548" y="549"/>
                  </a:cubicBezTo>
                  <a:cubicBezTo>
                    <a:pt x="610" y="496"/>
                    <a:pt x="643" y="415"/>
                    <a:pt x="643" y="328"/>
                  </a:cubicBezTo>
                  <a:cubicBezTo>
                    <a:pt x="648" y="242"/>
                    <a:pt x="615" y="165"/>
                    <a:pt x="552" y="89"/>
                  </a:cubicBezTo>
                  <a:cubicBezTo>
                    <a:pt x="495" y="31"/>
                    <a:pt x="415"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32" name="Google Shape;1732;p7"/>
            <p:cNvSpPr/>
            <p:nvPr/>
          </p:nvSpPr>
          <p:spPr>
            <a:xfrm>
              <a:off x="-4485550" y="6565725"/>
              <a:ext cx="16100" cy="15975"/>
            </a:xfrm>
            <a:custGeom>
              <a:avLst/>
              <a:gdLst/>
              <a:ahLst/>
              <a:cxnLst/>
              <a:rect l="l" t="t" r="r" b="b"/>
              <a:pathLst>
                <a:path w="644" h="639" extrusionOk="0">
                  <a:moveTo>
                    <a:pt x="319" y="0"/>
                  </a:moveTo>
                  <a:cubicBezTo>
                    <a:pt x="234" y="0"/>
                    <a:pt x="152" y="31"/>
                    <a:pt x="92" y="91"/>
                  </a:cubicBezTo>
                  <a:cubicBezTo>
                    <a:pt x="39" y="153"/>
                    <a:pt x="5" y="226"/>
                    <a:pt x="5" y="312"/>
                  </a:cubicBezTo>
                  <a:cubicBezTo>
                    <a:pt x="1" y="399"/>
                    <a:pt x="34" y="485"/>
                    <a:pt x="87" y="538"/>
                  </a:cubicBezTo>
                  <a:cubicBezTo>
                    <a:pt x="149" y="605"/>
                    <a:pt x="222" y="638"/>
                    <a:pt x="317" y="638"/>
                  </a:cubicBezTo>
                  <a:cubicBezTo>
                    <a:pt x="404" y="638"/>
                    <a:pt x="481" y="609"/>
                    <a:pt x="543" y="547"/>
                  </a:cubicBezTo>
                  <a:cubicBezTo>
                    <a:pt x="610" y="485"/>
                    <a:pt x="643" y="408"/>
                    <a:pt x="643" y="321"/>
                  </a:cubicBezTo>
                  <a:cubicBezTo>
                    <a:pt x="643" y="235"/>
                    <a:pt x="614" y="164"/>
                    <a:pt x="552" y="96"/>
                  </a:cubicBezTo>
                  <a:cubicBezTo>
                    <a:pt x="488" y="31"/>
                    <a:pt x="403"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33" name="Google Shape;1733;p7"/>
            <p:cNvSpPr/>
            <p:nvPr/>
          </p:nvSpPr>
          <p:spPr>
            <a:xfrm>
              <a:off x="-4453875" y="6598500"/>
              <a:ext cx="16075" cy="15800"/>
            </a:xfrm>
            <a:custGeom>
              <a:avLst/>
              <a:gdLst/>
              <a:ahLst/>
              <a:cxnLst/>
              <a:rect l="l" t="t" r="r" b="b"/>
              <a:pathLst>
                <a:path w="643" h="632" extrusionOk="0">
                  <a:moveTo>
                    <a:pt x="315" y="1"/>
                  </a:moveTo>
                  <a:cubicBezTo>
                    <a:pt x="230" y="1"/>
                    <a:pt x="149" y="28"/>
                    <a:pt x="102" y="80"/>
                  </a:cubicBezTo>
                  <a:cubicBezTo>
                    <a:pt x="34" y="133"/>
                    <a:pt x="0" y="219"/>
                    <a:pt x="0" y="306"/>
                  </a:cubicBezTo>
                  <a:cubicBezTo>
                    <a:pt x="0" y="388"/>
                    <a:pt x="29" y="474"/>
                    <a:pt x="91" y="541"/>
                  </a:cubicBezTo>
                  <a:cubicBezTo>
                    <a:pt x="144" y="594"/>
                    <a:pt x="231" y="627"/>
                    <a:pt x="317" y="632"/>
                  </a:cubicBezTo>
                  <a:cubicBezTo>
                    <a:pt x="394" y="632"/>
                    <a:pt x="476" y="598"/>
                    <a:pt x="552" y="536"/>
                  </a:cubicBezTo>
                  <a:cubicBezTo>
                    <a:pt x="609" y="474"/>
                    <a:pt x="643" y="397"/>
                    <a:pt x="643" y="315"/>
                  </a:cubicBezTo>
                  <a:cubicBezTo>
                    <a:pt x="643" y="239"/>
                    <a:pt x="614" y="153"/>
                    <a:pt x="552" y="90"/>
                  </a:cubicBezTo>
                  <a:cubicBezTo>
                    <a:pt x="491" y="29"/>
                    <a:pt x="402"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34" name="Google Shape;1734;p7"/>
            <p:cNvSpPr/>
            <p:nvPr/>
          </p:nvSpPr>
          <p:spPr>
            <a:xfrm>
              <a:off x="-4422325" y="6630925"/>
              <a:ext cx="16200" cy="15900"/>
            </a:xfrm>
            <a:custGeom>
              <a:avLst/>
              <a:gdLst/>
              <a:ahLst/>
              <a:cxnLst/>
              <a:rect l="l" t="t" r="r" b="b"/>
              <a:pathLst>
                <a:path w="648" h="636" extrusionOk="0">
                  <a:moveTo>
                    <a:pt x="317" y="0"/>
                  </a:moveTo>
                  <a:cubicBezTo>
                    <a:pt x="237" y="0"/>
                    <a:pt x="159" y="28"/>
                    <a:pt x="101" y="83"/>
                  </a:cubicBezTo>
                  <a:cubicBezTo>
                    <a:pt x="38" y="151"/>
                    <a:pt x="5" y="222"/>
                    <a:pt x="5" y="319"/>
                  </a:cubicBezTo>
                  <a:cubicBezTo>
                    <a:pt x="0" y="406"/>
                    <a:pt x="34" y="482"/>
                    <a:pt x="96" y="535"/>
                  </a:cubicBezTo>
                  <a:cubicBezTo>
                    <a:pt x="149" y="601"/>
                    <a:pt x="235" y="636"/>
                    <a:pt x="317" y="636"/>
                  </a:cubicBezTo>
                  <a:cubicBezTo>
                    <a:pt x="403" y="636"/>
                    <a:pt x="490" y="607"/>
                    <a:pt x="557" y="539"/>
                  </a:cubicBezTo>
                  <a:cubicBezTo>
                    <a:pt x="610" y="477"/>
                    <a:pt x="643" y="406"/>
                    <a:pt x="643" y="328"/>
                  </a:cubicBezTo>
                  <a:cubicBezTo>
                    <a:pt x="648" y="242"/>
                    <a:pt x="614" y="170"/>
                    <a:pt x="552" y="94"/>
                  </a:cubicBezTo>
                  <a:cubicBezTo>
                    <a:pt x="488" y="32"/>
                    <a:pt x="401"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35" name="Google Shape;1735;p7"/>
            <p:cNvSpPr/>
            <p:nvPr/>
          </p:nvSpPr>
          <p:spPr>
            <a:xfrm>
              <a:off x="-4390650" y="6663525"/>
              <a:ext cx="16075" cy="16150"/>
            </a:xfrm>
            <a:custGeom>
              <a:avLst/>
              <a:gdLst/>
              <a:ahLst/>
              <a:cxnLst/>
              <a:rect l="l" t="t" r="r" b="b"/>
              <a:pathLst>
                <a:path w="643" h="646" extrusionOk="0">
                  <a:moveTo>
                    <a:pt x="323" y="1"/>
                  </a:moveTo>
                  <a:cubicBezTo>
                    <a:pt x="241" y="1"/>
                    <a:pt x="158" y="30"/>
                    <a:pt x="100" y="85"/>
                  </a:cubicBezTo>
                  <a:cubicBezTo>
                    <a:pt x="33" y="147"/>
                    <a:pt x="0" y="233"/>
                    <a:pt x="0" y="320"/>
                  </a:cubicBezTo>
                  <a:cubicBezTo>
                    <a:pt x="0" y="402"/>
                    <a:pt x="29" y="478"/>
                    <a:pt x="96" y="546"/>
                  </a:cubicBezTo>
                  <a:cubicBezTo>
                    <a:pt x="158" y="608"/>
                    <a:pt x="244" y="641"/>
                    <a:pt x="317" y="646"/>
                  </a:cubicBezTo>
                  <a:cubicBezTo>
                    <a:pt x="403" y="646"/>
                    <a:pt x="480" y="612"/>
                    <a:pt x="556" y="550"/>
                  </a:cubicBezTo>
                  <a:cubicBezTo>
                    <a:pt x="609" y="488"/>
                    <a:pt x="643" y="402"/>
                    <a:pt x="643" y="329"/>
                  </a:cubicBezTo>
                  <a:cubicBezTo>
                    <a:pt x="643" y="243"/>
                    <a:pt x="614" y="167"/>
                    <a:pt x="561" y="103"/>
                  </a:cubicBezTo>
                  <a:cubicBezTo>
                    <a:pt x="501" y="34"/>
                    <a:pt x="41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36" name="Google Shape;1736;p7"/>
            <p:cNvSpPr/>
            <p:nvPr/>
          </p:nvSpPr>
          <p:spPr>
            <a:xfrm>
              <a:off x="-4359000" y="6696200"/>
              <a:ext cx="16100" cy="15975"/>
            </a:xfrm>
            <a:custGeom>
              <a:avLst/>
              <a:gdLst/>
              <a:ahLst/>
              <a:cxnLst/>
              <a:rect l="l" t="t" r="r" b="b"/>
              <a:pathLst>
                <a:path w="644" h="639" extrusionOk="0">
                  <a:moveTo>
                    <a:pt x="327" y="1"/>
                  </a:moveTo>
                  <a:cubicBezTo>
                    <a:pt x="244" y="1"/>
                    <a:pt x="161" y="32"/>
                    <a:pt x="101" y="92"/>
                  </a:cubicBezTo>
                  <a:cubicBezTo>
                    <a:pt x="43" y="145"/>
                    <a:pt x="1" y="227"/>
                    <a:pt x="1" y="313"/>
                  </a:cubicBezTo>
                  <a:cubicBezTo>
                    <a:pt x="1" y="399"/>
                    <a:pt x="39" y="486"/>
                    <a:pt x="92" y="539"/>
                  </a:cubicBezTo>
                  <a:cubicBezTo>
                    <a:pt x="154" y="605"/>
                    <a:pt x="240" y="639"/>
                    <a:pt x="327" y="639"/>
                  </a:cubicBezTo>
                  <a:cubicBezTo>
                    <a:pt x="404" y="639"/>
                    <a:pt x="490" y="610"/>
                    <a:pt x="552" y="548"/>
                  </a:cubicBezTo>
                  <a:cubicBezTo>
                    <a:pt x="610" y="495"/>
                    <a:pt x="639" y="408"/>
                    <a:pt x="643" y="322"/>
                  </a:cubicBezTo>
                  <a:cubicBezTo>
                    <a:pt x="643" y="236"/>
                    <a:pt x="614" y="149"/>
                    <a:pt x="557" y="98"/>
                  </a:cubicBezTo>
                  <a:cubicBezTo>
                    <a:pt x="494" y="32"/>
                    <a:pt x="41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37" name="Google Shape;1737;p7"/>
            <p:cNvSpPr/>
            <p:nvPr/>
          </p:nvSpPr>
          <p:spPr>
            <a:xfrm>
              <a:off x="-4327225" y="6728950"/>
              <a:ext cx="16250" cy="15875"/>
            </a:xfrm>
            <a:custGeom>
              <a:avLst/>
              <a:gdLst/>
              <a:ahLst/>
              <a:cxnLst/>
              <a:rect l="l" t="t" r="r" b="b"/>
              <a:pathLst>
                <a:path w="650" h="635" extrusionOk="0">
                  <a:moveTo>
                    <a:pt x="324" y="1"/>
                  </a:moveTo>
                  <a:cubicBezTo>
                    <a:pt x="238" y="1"/>
                    <a:pt x="153" y="29"/>
                    <a:pt x="102" y="83"/>
                  </a:cubicBezTo>
                  <a:cubicBezTo>
                    <a:pt x="39" y="135"/>
                    <a:pt x="5" y="221"/>
                    <a:pt x="5" y="308"/>
                  </a:cubicBezTo>
                  <a:cubicBezTo>
                    <a:pt x="1" y="389"/>
                    <a:pt x="34" y="476"/>
                    <a:pt x="87" y="533"/>
                  </a:cubicBezTo>
                  <a:cubicBezTo>
                    <a:pt x="149" y="595"/>
                    <a:pt x="236" y="630"/>
                    <a:pt x="322" y="635"/>
                  </a:cubicBezTo>
                  <a:cubicBezTo>
                    <a:pt x="404" y="635"/>
                    <a:pt x="481" y="601"/>
                    <a:pt x="548" y="538"/>
                  </a:cubicBezTo>
                  <a:cubicBezTo>
                    <a:pt x="610" y="476"/>
                    <a:pt x="643" y="400"/>
                    <a:pt x="643" y="313"/>
                  </a:cubicBezTo>
                  <a:cubicBezTo>
                    <a:pt x="649" y="232"/>
                    <a:pt x="605" y="145"/>
                    <a:pt x="552" y="88"/>
                  </a:cubicBezTo>
                  <a:cubicBezTo>
                    <a:pt x="495" y="28"/>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38" name="Google Shape;1738;p7"/>
            <p:cNvSpPr/>
            <p:nvPr/>
          </p:nvSpPr>
          <p:spPr>
            <a:xfrm>
              <a:off x="-4295550" y="6761425"/>
              <a:ext cx="16100" cy="15900"/>
            </a:xfrm>
            <a:custGeom>
              <a:avLst/>
              <a:gdLst/>
              <a:ahLst/>
              <a:cxnLst/>
              <a:rect l="l" t="t" r="r" b="b"/>
              <a:pathLst>
                <a:path w="644" h="636" extrusionOk="0">
                  <a:moveTo>
                    <a:pt x="312" y="0"/>
                  </a:moveTo>
                  <a:cubicBezTo>
                    <a:pt x="232" y="0"/>
                    <a:pt x="155" y="28"/>
                    <a:pt x="102" y="84"/>
                  </a:cubicBezTo>
                  <a:cubicBezTo>
                    <a:pt x="34" y="151"/>
                    <a:pt x="5" y="223"/>
                    <a:pt x="1" y="310"/>
                  </a:cubicBezTo>
                  <a:cubicBezTo>
                    <a:pt x="1" y="396"/>
                    <a:pt x="29" y="482"/>
                    <a:pt x="96" y="534"/>
                  </a:cubicBezTo>
                  <a:cubicBezTo>
                    <a:pt x="149" y="602"/>
                    <a:pt x="231" y="631"/>
                    <a:pt x="317" y="636"/>
                  </a:cubicBezTo>
                  <a:cubicBezTo>
                    <a:pt x="404" y="636"/>
                    <a:pt x="490" y="607"/>
                    <a:pt x="543" y="540"/>
                  </a:cubicBezTo>
                  <a:cubicBezTo>
                    <a:pt x="610" y="477"/>
                    <a:pt x="643" y="405"/>
                    <a:pt x="643" y="319"/>
                  </a:cubicBezTo>
                  <a:cubicBezTo>
                    <a:pt x="643" y="242"/>
                    <a:pt x="614" y="155"/>
                    <a:pt x="552" y="93"/>
                  </a:cubicBezTo>
                  <a:cubicBezTo>
                    <a:pt x="486" y="32"/>
                    <a:pt x="397"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39" name="Google Shape;1739;p7"/>
            <p:cNvSpPr/>
            <p:nvPr/>
          </p:nvSpPr>
          <p:spPr>
            <a:xfrm>
              <a:off x="-4264000" y="6794075"/>
              <a:ext cx="16200" cy="16125"/>
            </a:xfrm>
            <a:custGeom>
              <a:avLst/>
              <a:gdLst/>
              <a:ahLst/>
              <a:cxnLst/>
              <a:rect l="l" t="t" r="r" b="b"/>
              <a:pathLst>
                <a:path w="648" h="645" extrusionOk="0">
                  <a:moveTo>
                    <a:pt x="325" y="0"/>
                  </a:moveTo>
                  <a:cubicBezTo>
                    <a:pt x="239" y="0"/>
                    <a:pt x="155" y="29"/>
                    <a:pt x="106" y="83"/>
                  </a:cubicBezTo>
                  <a:cubicBezTo>
                    <a:pt x="39" y="136"/>
                    <a:pt x="5" y="222"/>
                    <a:pt x="5" y="318"/>
                  </a:cubicBezTo>
                  <a:cubicBezTo>
                    <a:pt x="1" y="399"/>
                    <a:pt x="34" y="476"/>
                    <a:pt x="96" y="543"/>
                  </a:cubicBezTo>
                  <a:cubicBezTo>
                    <a:pt x="158" y="605"/>
                    <a:pt x="235" y="639"/>
                    <a:pt x="322" y="645"/>
                  </a:cubicBezTo>
                  <a:cubicBezTo>
                    <a:pt x="408" y="645"/>
                    <a:pt x="481" y="601"/>
                    <a:pt x="557" y="539"/>
                  </a:cubicBezTo>
                  <a:cubicBezTo>
                    <a:pt x="610" y="486"/>
                    <a:pt x="643" y="399"/>
                    <a:pt x="648" y="328"/>
                  </a:cubicBezTo>
                  <a:cubicBezTo>
                    <a:pt x="648" y="242"/>
                    <a:pt x="614" y="155"/>
                    <a:pt x="552" y="87"/>
                  </a:cubicBezTo>
                  <a:cubicBezTo>
                    <a:pt x="495" y="28"/>
                    <a:pt x="40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40" name="Google Shape;1740;p7"/>
            <p:cNvSpPr/>
            <p:nvPr/>
          </p:nvSpPr>
          <p:spPr>
            <a:xfrm>
              <a:off x="-4232325" y="6826650"/>
              <a:ext cx="16200" cy="16050"/>
            </a:xfrm>
            <a:custGeom>
              <a:avLst/>
              <a:gdLst/>
              <a:ahLst/>
              <a:cxnLst/>
              <a:rect l="l" t="t" r="r" b="b"/>
              <a:pathLst>
                <a:path w="648" h="642" extrusionOk="0">
                  <a:moveTo>
                    <a:pt x="322" y="0"/>
                  </a:moveTo>
                  <a:cubicBezTo>
                    <a:pt x="238" y="0"/>
                    <a:pt x="155" y="28"/>
                    <a:pt x="100" y="80"/>
                  </a:cubicBezTo>
                  <a:cubicBezTo>
                    <a:pt x="49" y="142"/>
                    <a:pt x="5" y="228"/>
                    <a:pt x="0" y="315"/>
                  </a:cubicBezTo>
                  <a:cubicBezTo>
                    <a:pt x="0" y="401"/>
                    <a:pt x="43" y="487"/>
                    <a:pt x="96" y="540"/>
                  </a:cubicBezTo>
                  <a:cubicBezTo>
                    <a:pt x="158" y="608"/>
                    <a:pt x="235" y="642"/>
                    <a:pt x="317" y="642"/>
                  </a:cubicBezTo>
                  <a:cubicBezTo>
                    <a:pt x="403" y="642"/>
                    <a:pt x="490" y="613"/>
                    <a:pt x="556" y="551"/>
                  </a:cubicBezTo>
                  <a:cubicBezTo>
                    <a:pt x="609" y="483"/>
                    <a:pt x="643" y="411"/>
                    <a:pt x="643" y="325"/>
                  </a:cubicBezTo>
                  <a:cubicBezTo>
                    <a:pt x="647" y="239"/>
                    <a:pt x="614" y="152"/>
                    <a:pt x="552" y="90"/>
                  </a:cubicBezTo>
                  <a:cubicBezTo>
                    <a:pt x="494" y="29"/>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41" name="Google Shape;1741;p7"/>
            <p:cNvSpPr/>
            <p:nvPr/>
          </p:nvSpPr>
          <p:spPr>
            <a:xfrm>
              <a:off x="-4200425" y="6859275"/>
              <a:ext cx="16100" cy="15950"/>
            </a:xfrm>
            <a:custGeom>
              <a:avLst/>
              <a:gdLst/>
              <a:ahLst/>
              <a:cxnLst/>
              <a:rect l="l" t="t" r="r" b="b"/>
              <a:pathLst>
                <a:path w="644" h="638" extrusionOk="0">
                  <a:moveTo>
                    <a:pt x="326" y="0"/>
                  </a:moveTo>
                  <a:cubicBezTo>
                    <a:pt x="239" y="0"/>
                    <a:pt x="152" y="32"/>
                    <a:pt x="91" y="90"/>
                  </a:cubicBezTo>
                  <a:cubicBezTo>
                    <a:pt x="33" y="143"/>
                    <a:pt x="5" y="229"/>
                    <a:pt x="0" y="311"/>
                  </a:cubicBezTo>
                  <a:cubicBezTo>
                    <a:pt x="0" y="397"/>
                    <a:pt x="29" y="473"/>
                    <a:pt x="82" y="535"/>
                  </a:cubicBezTo>
                  <a:cubicBezTo>
                    <a:pt x="135" y="603"/>
                    <a:pt x="221" y="637"/>
                    <a:pt x="317" y="637"/>
                  </a:cubicBezTo>
                  <a:cubicBezTo>
                    <a:pt x="322" y="637"/>
                    <a:pt x="327" y="637"/>
                    <a:pt x="332" y="637"/>
                  </a:cubicBezTo>
                  <a:cubicBezTo>
                    <a:pt x="413" y="637"/>
                    <a:pt x="493" y="604"/>
                    <a:pt x="542" y="546"/>
                  </a:cubicBezTo>
                  <a:cubicBezTo>
                    <a:pt x="600" y="483"/>
                    <a:pt x="644" y="406"/>
                    <a:pt x="644" y="320"/>
                  </a:cubicBezTo>
                  <a:cubicBezTo>
                    <a:pt x="644" y="238"/>
                    <a:pt x="605" y="152"/>
                    <a:pt x="552" y="94"/>
                  </a:cubicBezTo>
                  <a:cubicBezTo>
                    <a:pt x="495" y="30"/>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42" name="Google Shape;1742;p7"/>
            <p:cNvSpPr/>
            <p:nvPr/>
          </p:nvSpPr>
          <p:spPr>
            <a:xfrm>
              <a:off x="-4168775" y="6891925"/>
              <a:ext cx="16125" cy="15900"/>
            </a:xfrm>
            <a:custGeom>
              <a:avLst/>
              <a:gdLst/>
              <a:ahLst/>
              <a:cxnLst/>
              <a:rect l="l" t="t" r="r" b="b"/>
              <a:pathLst>
                <a:path w="645" h="636" extrusionOk="0">
                  <a:moveTo>
                    <a:pt x="310" y="0"/>
                  </a:moveTo>
                  <a:cubicBezTo>
                    <a:pt x="230" y="0"/>
                    <a:pt x="153" y="28"/>
                    <a:pt x="102" y="84"/>
                  </a:cubicBezTo>
                  <a:cubicBezTo>
                    <a:pt x="34" y="137"/>
                    <a:pt x="1" y="223"/>
                    <a:pt x="1" y="309"/>
                  </a:cubicBezTo>
                  <a:cubicBezTo>
                    <a:pt x="1" y="396"/>
                    <a:pt x="29" y="482"/>
                    <a:pt x="92" y="535"/>
                  </a:cubicBezTo>
                  <a:cubicBezTo>
                    <a:pt x="145" y="597"/>
                    <a:pt x="231" y="631"/>
                    <a:pt x="317" y="635"/>
                  </a:cubicBezTo>
                  <a:cubicBezTo>
                    <a:pt x="404" y="635"/>
                    <a:pt x="476" y="606"/>
                    <a:pt x="543" y="540"/>
                  </a:cubicBezTo>
                  <a:cubicBezTo>
                    <a:pt x="610" y="478"/>
                    <a:pt x="644" y="405"/>
                    <a:pt x="644" y="319"/>
                  </a:cubicBezTo>
                  <a:cubicBezTo>
                    <a:pt x="644" y="232"/>
                    <a:pt x="601" y="146"/>
                    <a:pt x="548" y="93"/>
                  </a:cubicBezTo>
                  <a:cubicBezTo>
                    <a:pt x="484" y="31"/>
                    <a:pt x="395"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43" name="Google Shape;1743;p7"/>
            <p:cNvSpPr/>
            <p:nvPr/>
          </p:nvSpPr>
          <p:spPr>
            <a:xfrm>
              <a:off x="-4137225" y="6924575"/>
              <a:ext cx="16100" cy="15750"/>
            </a:xfrm>
            <a:custGeom>
              <a:avLst/>
              <a:gdLst/>
              <a:ahLst/>
              <a:cxnLst/>
              <a:rect l="l" t="t" r="r" b="b"/>
              <a:pathLst>
                <a:path w="644" h="630" extrusionOk="0">
                  <a:moveTo>
                    <a:pt x="328" y="1"/>
                  </a:moveTo>
                  <a:cubicBezTo>
                    <a:pt x="242" y="1"/>
                    <a:pt x="157" y="29"/>
                    <a:pt x="102" y="82"/>
                  </a:cubicBezTo>
                  <a:cubicBezTo>
                    <a:pt x="39" y="146"/>
                    <a:pt x="5" y="222"/>
                    <a:pt x="5" y="318"/>
                  </a:cubicBezTo>
                  <a:cubicBezTo>
                    <a:pt x="1" y="399"/>
                    <a:pt x="34" y="476"/>
                    <a:pt x="96" y="538"/>
                  </a:cubicBezTo>
                  <a:cubicBezTo>
                    <a:pt x="149" y="596"/>
                    <a:pt x="236" y="629"/>
                    <a:pt x="317" y="629"/>
                  </a:cubicBezTo>
                  <a:cubicBezTo>
                    <a:pt x="404" y="629"/>
                    <a:pt x="490" y="600"/>
                    <a:pt x="543" y="549"/>
                  </a:cubicBezTo>
                  <a:cubicBezTo>
                    <a:pt x="610" y="485"/>
                    <a:pt x="643" y="399"/>
                    <a:pt x="643" y="328"/>
                  </a:cubicBezTo>
                  <a:cubicBezTo>
                    <a:pt x="643" y="241"/>
                    <a:pt x="614" y="155"/>
                    <a:pt x="552" y="88"/>
                  </a:cubicBezTo>
                  <a:cubicBezTo>
                    <a:pt x="495" y="28"/>
                    <a:pt x="411"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44" name="Google Shape;1744;p7"/>
            <p:cNvSpPr/>
            <p:nvPr/>
          </p:nvSpPr>
          <p:spPr>
            <a:xfrm>
              <a:off x="-4105550" y="6957075"/>
              <a:ext cx="16075" cy="16125"/>
            </a:xfrm>
            <a:custGeom>
              <a:avLst/>
              <a:gdLst/>
              <a:ahLst/>
              <a:cxnLst/>
              <a:rect l="l" t="t" r="r" b="b"/>
              <a:pathLst>
                <a:path w="643" h="645" extrusionOk="0">
                  <a:moveTo>
                    <a:pt x="325" y="1"/>
                  </a:moveTo>
                  <a:cubicBezTo>
                    <a:pt x="242" y="1"/>
                    <a:pt x="156" y="31"/>
                    <a:pt x="91" y="93"/>
                  </a:cubicBezTo>
                  <a:cubicBezTo>
                    <a:pt x="34" y="155"/>
                    <a:pt x="0" y="232"/>
                    <a:pt x="0" y="318"/>
                  </a:cubicBezTo>
                  <a:cubicBezTo>
                    <a:pt x="0" y="390"/>
                    <a:pt x="29" y="476"/>
                    <a:pt x="96" y="544"/>
                  </a:cubicBezTo>
                  <a:cubicBezTo>
                    <a:pt x="159" y="611"/>
                    <a:pt x="240" y="644"/>
                    <a:pt x="317" y="644"/>
                  </a:cubicBezTo>
                  <a:cubicBezTo>
                    <a:pt x="403" y="644"/>
                    <a:pt x="480" y="615"/>
                    <a:pt x="552" y="553"/>
                  </a:cubicBezTo>
                  <a:cubicBezTo>
                    <a:pt x="609" y="487"/>
                    <a:pt x="643" y="400"/>
                    <a:pt x="643" y="328"/>
                  </a:cubicBezTo>
                  <a:cubicBezTo>
                    <a:pt x="643" y="241"/>
                    <a:pt x="614" y="164"/>
                    <a:pt x="552" y="88"/>
                  </a:cubicBezTo>
                  <a:cubicBezTo>
                    <a:pt x="492" y="31"/>
                    <a:pt x="409"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45" name="Google Shape;1745;p7"/>
            <p:cNvSpPr/>
            <p:nvPr/>
          </p:nvSpPr>
          <p:spPr>
            <a:xfrm>
              <a:off x="-4073900" y="6989725"/>
              <a:ext cx="16100" cy="15975"/>
            </a:xfrm>
            <a:custGeom>
              <a:avLst/>
              <a:gdLst/>
              <a:ahLst/>
              <a:cxnLst/>
              <a:rect l="l" t="t" r="r" b="b"/>
              <a:pathLst>
                <a:path w="644" h="639" extrusionOk="0">
                  <a:moveTo>
                    <a:pt x="323" y="1"/>
                  </a:moveTo>
                  <a:cubicBezTo>
                    <a:pt x="238" y="1"/>
                    <a:pt x="154" y="30"/>
                    <a:pt x="102" y="82"/>
                  </a:cubicBezTo>
                  <a:cubicBezTo>
                    <a:pt x="45" y="144"/>
                    <a:pt x="1" y="217"/>
                    <a:pt x="1" y="312"/>
                  </a:cubicBezTo>
                  <a:cubicBezTo>
                    <a:pt x="1" y="399"/>
                    <a:pt x="39" y="485"/>
                    <a:pt x="92" y="528"/>
                  </a:cubicBezTo>
                  <a:cubicBezTo>
                    <a:pt x="145" y="596"/>
                    <a:pt x="231" y="638"/>
                    <a:pt x="318" y="638"/>
                  </a:cubicBezTo>
                  <a:cubicBezTo>
                    <a:pt x="413" y="638"/>
                    <a:pt x="486" y="600"/>
                    <a:pt x="543" y="547"/>
                  </a:cubicBezTo>
                  <a:cubicBezTo>
                    <a:pt x="605" y="494"/>
                    <a:pt x="639" y="408"/>
                    <a:pt x="639" y="322"/>
                  </a:cubicBezTo>
                  <a:cubicBezTo>
                    <a:pt x="643" y="226"/>
                    <a:pt x="610" y="154"/>
                    <a:pt x="557" y="96"/>
                  </a:cubicBezTo>
                  <a:cubicBezTo>
                    <a:pt x="499" y="31"/>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46" name="Google Shape;1746;p7"/>
            <p:cNvSpPr/>
            <p:nvPr/>
          </p:nvSpPr>
          <p:spPr>
            <a:xfrm>
              <a:off x="-4042350" y="7022425"/>
              <a:ext cx="16475" cy="15925"/>
            </a:xfrm>
            <a:custGeom>
              <a:avLst/>
              <a:gdLst/>
              <a:ahLst/>
              <a:cxnLst/>
              <a:rect l="l" t="t" r="r" b="b"/>
              <a:pathLst>
                <a:path w="659" h="637" extrusionOk="0">
                  <a:moveTo>
                    <a:pt x="328" y="0"/>
                  </a:moveTo>
                  <a:cubicBezTo>
                    <a:pt x="247" y="0"/>
                    <a:pt x="164" y="28"/>
                    <a:pt x="101" y="83"/>
                  </a:cubicBezTo>
                  <a:cubicBezTo>
                    <a:pt x="49" y="136"/>
                    <a:pt x="6" y="223"/>
                    <a:pt x="1" y="309"/>
                  </a:cubicBezTo>
                  <a:cubicBezTo>
                    <a:pt x="1" y="395"/>
                    <a:pt x="44" y="468"/>
                    <a:pt x="107" y="544"/>
                  </a:cubicBezTo>
                  <a:cubicBezTo>
                    <a:pt x="169" y="597"/>
                    <a:pt x="245" y="630"/>
                    <a:pt x="327" y="636"/>
                  </a:cubicBezTo>
                  <a:cubicBezTo>
                    <a:pt x="404" y="636"/>
                    <a:pt x="490" y="602"/>
                    <a:pt x="557" y="539"/>
                  </a:cubicBezTo>
                  <a:cubicBezTo>
                    <a:pt x="619" y="477"/>
                    <a:pt x="654" y="406"/>
                    <a:pt x="654" y="319"/>
                  </a:cubicBezTo>
                  <a:cubicBezTo>
                    <a:pt x="658" y="233"/>
                    <a:pt x="615" y="147"/>
                    <a:pt x="562" y="94"/>
                  </a:cubicBezTo>
                  <a:cubicBezTo>
                    <a:pt x="502" y="32"/>
                    <a:pt x="416"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47" name="Google Shape;1747;p7"/>
            <p:cNvSpPr/>
            <p:nvPr/>
          </p:nvSpPr>
          <p:spPr>
            <a:xfrm>
              <a:off x="-4010450" y="7054975"/>
              <a:ext cx="16125" cy="15875"/>
            </a:xfrm>
            <a:custGeom>
              <a:avLst/>
              <a:gdLst/>
              <a:ahLst/>
              <a:cxnLst/>
              <a:rect l="l" t="t" r="r" b="b"/>
              <a:pathLst>
                <a:path w="645" h="635" extrusionOk="0">
                  <a:moveTo>
                    <a:pt x="321" y="1"/>
                  </a:moveTo>
                  <a:cubicBezTo>
                    <a:pt x="237" y="1"/>
                    <a:pt x="155" y="30"/>
                    <a:pt x="102" y="87"/>
                  </a:cubicBezTo>
                  <a:cubicBezTo>
                    <a:pt x="34" y="149"/>
                    <a:pt x="1" y="221"/>
                    <a:pt x="1" y="307"/>
                  </a:cubicBezTo>
                  <a:cubicBezTo>
                    <a:pt x="1" y="393"/>
                    <a:pt x="30" y="480"/>
                    <a:pt x="83" y="533"/>
                  </a:cubicBezTo>
                  <a:cubicBezTo>
                    <a:pt x="149" y="601"/>
                    <a:pt x="231" y="634"/>
                    <a:pt x="317" y="634"/>
                  </a:cubicBezTo>
                  <a:cubicBezTo>
                    <a:pt x="404" y="634"/>
                    <a:pt x="481" y="605"/>
                    <a:pt x="543" y="543"/>
                  </a:cubicBezTo>
                  <a:cubicBezTo>
                    <a:pt x="610" y="490"/>
                    <a:pt x="645" y="404"/>
                    <a:pt x="645" y="317"/>
                  </a:cubicBezTo>
                  <a:cubicBezTo>
                    <a:pt x="645" y="231"/>
                    <a:pt x="616" y="154"/>
                    <a:pt x="563" y="101"/>
                  </a:cubicBezTo>
                  <a:cubicBezTo>
                    <a:pt x="503" y="34"/>
                    <a:pt x="411"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48" name="Google Shape;1748;p7"/>
            <p:cNvSpPr/>
            <p:nvPr/>
          </p:nvSpPr>
          <p:spPr>
            <a:xfrm>
              <a:off x="-3978900" y="7087475"/>
              <a:ext cx="16250" cy="15875"/>
            </a:xfrm>
            <a:custGeom>
              <a:avLst/>
              <a:gdLst/>
              <a:ahLst/>
              <a:cxnLst/>
              <a:rect l="l" t="t" r="r" b="b"/>
              <a:pathLst>
                <a:path w="650" h="635" extrusionOk="0">
                  <a:moveTo>
                    <a:pt x="323" y="1"/>
                  </a:moveTo>
                  <a:cubicBezTo>
                    <a:pt x="240" y="1"/>
                    <a:pt x="156" y="31"/>
                    <a:pt x="92" y="96"/>
                  </a:cubicBezTo>
                  <a:cubicBezTo>
                    <a:pt x="39" y="149"/>
                    <a:pt x="5" y="236"/>
                    <a:pt x="5" y="313"/>
                  </a:cubicBezTo>
                  <a:cubicBezTo>
                    <a:pt x="1" y="395"/>
                    <a:pt x="34" y="471"/>
                    <a:pt x="96" y="548"/>
                  </a:cubicBezTo>
                  <a:cubicBezTo>
                    <a:pt x="160" y="610"/>
                    <a:pt x="236" y="634"/>
                    <a:pt x="322" y="634"/>
                  </a:cubicBezTo>
                  <a:cubicBezTo>
                    <a:pt x="404" y="634"/>
                    <a:pt x="481" y="605"/>
                    <a:pt x="557" y="543"/>
                  </a:cubicBezTo>
                  <a:cubicBezTo>
                    <a:pt x="610" y="481"/>
                    <a:pt x="643" y="404"/>
                    <a:pt x="649" y="322"/>
                  </a:cubicBezTo>
                  <a:cubicBezTo>
                    <a:pt x="649" y="245"/>
                    <a:pt x="615" y="159"/>
                    <a:pt x="552" y="92"/>
                  </a:cubicBezTo>
                  <a:cubicBezTo>
                    <a:pt x="494" y="33"/>
                    <a:pt x="409"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49" name="Google Shape;1749;p7"/>
            <p:cNvSpPr/>
            <p:nvPr/>
          </p:nvSpPr>
          <p:spPr>
            <a:xfrm>
              <a:off x="-3947225" y="7120100"/>
              <a:ext cx="16100" cy="16125"/>
            </a:xfrm>
            <a:custGeom>
              <a:avLst/>
              <a:gdLst/>
              <a:ahLst/>
              <a:cxnLst/>
              <a:rect l="l" t="t" r="r" b="b"/>
              <a:pathLst>
                <a:path w="644" h="645" extrusionOk="0">
                  <a:moveTo>
                    <a:pt x="329" y="1"/>
                  </a:moveTo>
                  <a:cubicBezTo>
                    <a:pt x="246" y="1"/>
                    <a:pt x="162" y="32"/>
                    <a:pt x="102" y="97"/>
                  </a:cubicBezTo>
                  <a:cubicBezTo>
                    <a:pt x="38" y="144"/>
                    <a:pt x="5" y="231"/>
                    <a:pt x="0" y="317"/>
                  </a:cubicBezTo>
                  <a:cubicBezTo>
                    <a:pt x="0" y="403"/>
                    <a:pt x="34" y="481"/>
                    <a:pt x="96" y="543"/>
                  </a:cubicBezTo>
                  <a:cubicBezTo>
                    <a:pt x="159" y="610"/>
                    <a:pt x="231" y="644"/>
                    <a:pt x="317" y="644"/>
                  </a:cubicBezTo>
                  <a:cubicBezTo>
                    <a:pt x="404" y="644"/>
                    <a:pt x="490" y="605"/>
                    <a:pt x="543" y="552"/>
                  </a:cubicBezTo>
                  <a:cubicBezTo>
                    <a:pt x="610" y="485"/>
                    <a:pt x="643" y="403"/>
                    <a:pt x="643" y="327"/>
                  </a:cubicBezTo>
                  <a:cubicBezTo>
                    <a:pt x="643" y="241"/>
                    <a:pt x="614" y="155"/>
                    <a:pt x="552" y="91"/>
                  </a:cubicBezTo>
                  <a:cubicBezTo>
                    <a:pt x="495" y="32"/>
                    <a:pt x="412"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50" name="Google Shape;1750;p7"/>
            <p:cNvSpPr/>
            <p:nvPr/>
          </p:nvSpPr>
          <p:spPr>
            <a:xfrm>
              <a:off x="-3915550" y="7152675"/>
              <a:ext cx="16075" cy="16050"/>
            </a:xfrm>
            <a:custGeom>
              <a:avLst/>
              <a:gdLst/>
              <a:ahLst/>
              <a:cxnLst/>
              <a:rect l="l" t="t" r="r" b="b"/>
              <a:pathLst>
                <a:path w="643" h="642" extrusionOk="0">
                  <a:moveTo>
                    <a:pt x="325" y="1"/>
                  </a:moveTo>
                  <a:cubicBezTo>
                    <a:pt x="242" y="1"/>
                    <a:pt x="161" y="32"/>
                    <a:pt x="101" y="94"/>
                  </a:cubicBezTo>
                  <a:cubicBezTo>
                    <a:pt x="34" y="147"/>
                    <a:pt x="0" y="234"/>
                    <a:pt x="0" y="320"/>
                  </a:cubicBezTo>
                  <a:cubicBezTo>
                    <a:pt x="0" y="406"/>
                    <a:pt x="29" y="478"/>
                    <a:pt x="91" y="555"/>
                  </a:cubicBezTo>
                  <a:cubicBezTo>
                    <a:pt x="153" y="608"/>
                    <a:pt x="240" y="641"/>
                    <a:pt x="317" y="641"/>
                  </a:cubicBezTo>
                  <a:cubicBezTo>
                    <a:pt x="322" y="641"/>
                    <a:pt x="327" y="642"/>
                    <a:pt x="332" y="642"/>
                  </a:cubicBezTo>
                  <a:cubicBezTo>
                    <a:pt x="412" y="642"/>
                    <a:pt x="480" y="609"/>
                    <a:pt x="552" y="550"/>
                  </a:cubicBezTo>
                  <a:cubicBezTo>
                    <a:pt x="605" y="487"/>
                    <a:pt x="638" y="411"/>
                    <a:pt x="643" y="329"/>
                  </a:cubicBezTo>
                  <a:cubicBezTo>
                    <a:pt x="643" y="243"/>
                    <a:pt x="609" y="156"/>
                    <a:pt x="556" y="99"/>
                  </a:cubicBezTo>
                  <a:cubicBezTo>
                    <a:pt x="494" y="33"/>
                    <a:pt x="409"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51" name="Google Shape;1751;p7"/>
            <p:cNvSpPr/>
            <p:nvPr/>
          </p:nvSpPr>
          <p:spPr>
            <a:xfrm>
              <a:off x="-3884000" y="7185250"/>
              <a:ext cx="16450" cy="16075"/>
            </a:xfrm>
            <a:custGeom>
              <a:avLst/>
              <a:gdLst/>
              <a:ahLst/>
              <a:cxnLst/>
              <a:rect l="l" t="t" r="r" b="b"/>
              <a:pathLst>
                <a:path w="658" h="643" extrusionOk="0">
                  <a:moveTo>
                    <a:pt x="331" y="1"/>
                  </a:moveTo>
                  <a:cubicBezTo>
                    <a:pt x="249" y="1"/>
                    <a:pt x="166" y="31"/>
                    <a:pt x="100" y="91"/>
                  </a:cubicBezTo>
                  <a:cubicBezTo>
                    <a:pt x="38" y="153"/>
                    <a:pt x="5" y="231"/>
                    <a:pt x="5" y="317"/>
                  </a:cubicBezTo>
                  <a:cubicBezTo>
                    <a:pt x="0" y="403"/>
                    <a:pt x="34" y="479"/>
                    <a:pt x="106" y="552"/>
                  </a:cubicBezTo>
                  <a:cubicBezTo>
                    <a:pt x="168" y="609"/>
                    <a:pt x="244" y="643"/>
                    <a:pt x="331" y="643"/>
                  </a:cubicBezTo>
                  <a:cubicBezTo>
                    <a:pt x="403" y="643"/>
                    <a:pt x="480" y="609"/>
                    <a:pt x="556" y="547"/>
                  </a:cubicBezTo>
                  <a:cubicBezTo>
                    <a:pt x="618" y="485"/>
                    <a:pt x="653" y="413"/>
                    <a:pt x="653" y="326"/>
                  </a:cubicBezTo>
                  <a:cubicBezTo>
                    <a:pt x="658" y="240"/>
                    <a:pt x="624" y="163"/>
                    <a:pt x="561" y="100"/>
                  </a:cubicBezTo>
                  <a:cubicBezTo>
                    <a:pt x="502" y="34"/>
                    <a:pt x="417"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52" name="Google Shape;1752;p7"/>
            <p:cNvSpPr/>
            <p:nvPr/>
          </p:nvSpPr>
          <p:spPr>
            <a:xfrm>
              <a:off x="-3852125" y="7218125"/>
              <a:ext cx="16125" cy="15700"/>
            </a:xfrm>
            <a:custGeom>
              <a:avLst/>
              <a:gdLst/>
              <a:ahLst/>
              <a:cxnLst/>
              <a:rect l="l" t="t" r="r" b="b"/>
              <a:pathLst>
                <a:path w="645" h="628" extrusionOk="0">
                  <a:moveTo>
                    <a:pt x="322" y="1"/>
                  </a:moveTo>
                  <a:cubicBezTo>
                    <a:pt x="237" y="1"/>
                    <a:pt x="153" y="28"/>
                    <a:pt x="102" y="81"/>
                  </a:cubicBezTo>
                  <a:cubicBezTo>
                    <a:pt x="40" y="134"/>
                    <a:pt x="6" y="220"/>
                    <a:pt x="1" y="302"/>
                  </a:cubicBezTo>
                  <a:cubicBezTo>
                    <a:pt x="1" y="398"/>
                    <a:pt x="30" y="475"/>
                    <a:pt x="98" y="532"/>
                  </a:cubicBezTo>
                  <a:cubicBezTo>
                    <a:pt x="150" y="594"/>
                    <a:pt x="231" y="628"/>
                    <a:pt x="318" y="628"/>
                  </a:cubicBezTo>
                  <a:cubicBezTo>
                    <a:pt x="404" y="628"/>
                    <a:pt x="490" y="599"/>
                    <a:pt x="543" y="546"/>
                  </a:cubicBezTo>
                  <a:cubicBezTo>
                    <a:pt x="601" y="484"/>
                    <a:pt x="645" y="398"/>
                    <a:pt x="645" y="311"/>
                  </a:cubicBezTo>
                  <a:cubicBezTo>
                    <a:pt x="645" y="229"/>
                    <a:pt x="606" y="143"/>
                    <a:pt x="553" y="86"/>
                  </a:cubicBezTo>
                  <a:cubicBezTo>
                    <a:pt x="495" y="28"/>
                    <a:pt x="408"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53" name="Google Shape;1753;p7"/>
            <p:cNvSpPr/>
            <p:nvPr/>
          </p:nvSpPr>
          <p:spPr>
            <a:xfrm>
              <a:off x="-3820450" y="7250625"/>
              <a:ext cx="7225" cy="15600"/>
            </a:xfrm>
            <a:custGeom>
              <a:avLst/>
              <a:gdLst/>
              <a:ahLst/>
              <a:cxnLst/>
              <a:rect l="l" t="t" r="r" b="b"/>
              <a:pathLst>
                <a:path w="289" h="624" extrusionOk="0">
                  <a:moveTo>
                    <a:pt x="288" y="0"/>
                  </a:moveTo>
                  <a:lnTo>
                    <a:pt x="288" y="0"/>
                  </a:lnTo>
                  <a:cubicBezTo>
                    <a:pt x="217" y="5"/>
                    <a:pt x="149" y="34"/>
                    <a:pt x="102" y="81"/>
                  </a:cubicBezTo>
                  <a:cubicBezTo>
                    <a:pt x="34" y="144"/>
                    <a:pt x="1" y="231"/>
                    <a:pt x="1" y="307"/>
                  </a:cubicBezTo>
                  <a:cubicBezTo>
                    <a:pt x="1" y="393"/>
                    <a:pt x="29" y="466"/>
                    <a:pt x="92" y="542"/>
                  </a:cubicBezTo>
                  <a:cubicBezTo>
                    <a:pt x="131" y="581"/>
                    <a:pt x="184" y="609"/>
                    <a:pt x="241" y="623"/>
                  </a:cubicBezTo>
                  <a:cubicBezTo>
                    <a:pt x="260" y="413"/>
                    <a:pt x="275" y="206"/>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54" name="Google Shape;1754;p7"/>
            <p:cNvSpPr/>
            <p:nvPr/>
          </p:nvSpPr>
          <p:spPr>
            <a:xfrm>
              <a:off x="-4388625" y="6502875"/>
              <a:ext cx="16200" cy="16075"/>
            </a:xfrm>
            <a:custGeom>
              <a:avLst/>
              <a:gdLst/>
              <a:ahLst/>
              <a:cxnLst/>
              <a:rect l="l" t="t" r="r" b="b"/>
              <a:pathLst>
                <a:path w="648" h="643" extrusionOk="0">
                  <a:moveTo>
                    <a:pt x="328" y="0"/>
                  </a:moveTo>
                  <a:cubicBezTo>
                    <a:pt x="245" y="0"/>
                    <a:pt x="161" y="31"/>
                    <a:pt x="101" y="96"/>
                  </a:cubicBezTo>
                  <a:cubicBezTo>
                    <a:pt x="39" y="144"/>
                    <a:pt x="5" y="231"/>
                    <a:pt x="5" y="317"/>
                  </a:cubicBezTo>
                  <a:cubicBezTo>
                    <a:pt x="1" y="403"/>
                    <a:pt x="34" y="475"/>
                    <a:pt x="96" y="542"/>
                  </a:cubicBezTo>
                  <a:cubicBezTo>
                    <a:pt x="149" y="610"/>
                    <a:pt x="236" y="643"/>
                    <a:pt x="317" y="643"/>
                  </a:cubicBezTo>
                  <a:cubicBezTo>
                    <a:pt x="404" y="643"/>
                    <a:pt x="490" y="614"/>
                    <a:pt x="548" y="552"/>
                  </a:cubicBezTo>
                  <a:cubicBezTo>
                    <a:pt x="610" y="484"/>
                    <a:pt x="643" y="413"/>
                    <a:pt x="643" y="326"/>
                  </a:cubicBezTo>
                  <a:cubicBezTo>
                    <a:pt x="648" y="240"/>
                    <a:pt x="615" y="154"/>
                    <a:pt x="552" y="91"/>
                  </a:cubicBezTo>
                  <a:cubicBezTo>
                    <a:pt x="495" y="31"/>
                    <a:pt x="41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55" name="Google Shape;1755;p7"/>
            <p:cNvSpPr/>
            <p:nvPr/>
          </p:nvSpPr>
          <p:spPr>
            <a:xfrm>
              <a:off x="-4356950" y="6535500"/>
              <a:ext cx="16075" cy="15950"/>
            </a:xfrm>
            <a:custGeom>
              <a:avLst/>
              <a:gdLst/>
              <a:ahLst/>
              <a:cxnLst/>
              <a:rect l="l" t="t" r="r" b="b"/>
              <a:pathLst>
                <a:path w="643" h="638" extrusionOk="0">
                  <a:moveTo>
                    <a:pt x="329" y="1"/>
                  </a:moveTo>
                  <a:cubicBezTo>
                    <a:pt x="241" y="1"/>
                    <a:pt x="155" y="32"/>
                    <a:pt x="101" y="91"/>
                  </a:cubicBezTo>
                  <a:cubicBezTo>
                    <a:pt x="48" y="144"/>
                    <a:pt x="0" y="230"/>
                    <a:pt x="0" y="312"/>
                  </a:cubicBezTo>
                  <a:cubicBezTo>
                    <a:pt x="0" y="398"/>
                    <a:pt x="29" y="474"/>
                    <a:pt x="105" y="538"/>
                  </a:cubicBezTo>
                  <a:cubicBezTo>
                    <a:pt x="158" y="605"/>
                    <a:pt x="240" y="638"/>
                    <a:pt x="317" y="638"/>
                  </a:cubicBezTo>
                  <a:cubicBezTo>
                    <a:pt x="403" y="638"/>
                    <a:pt x="490" y="609"/>
                    <a:pt x="552" y="547"/>
                  </a:cubicBezTo>
                  <a:cubicBezTo>
                    <a:pt x="610" y="485"/>
                    <a:pt x="643" y="398"/>
                    <a:pt x="643" y="321"/>
                  </a:cubicBezTo>
                  <a:cubicBezTo>
                    <a:pt x="643" y="240"/>
                    <a:pt x="614" y="164"/>
                    <a:pt x="552" y="86"/>
                  </a:cubicBezTo>
                  <a:cubicBezTo>
                    <a:pt x="494" y="28"/>
                    <a:pt x="411"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56" name="Google Shape;1756;p7"/>
            <p:cNvSpPr/>
            <p:nvPr/>
          </p:nvSpPr>
          <p:spPr>
            <a:xfrm>
              <a:off x="-4325050" y="6568000"/>
              <a:ext cx="16075" cy="16075"/>
            </a:xfrm>
            <a:custGeom>
              <a:avLst/>
              <a:gdLst/>
              <a:ahLst/>
              <a:cxnLst/>
              <a:rect l="l" t="t" r="r" b="b"/>
              <a:pathLst>
                <a:path w="643" h="643" extrusionOk="0">
                  <a:moveTo>
                    <a:pt x="322" y="1"/>
                  </a:moveTo>
                  <a:cubicBezTo>
                    <a:pt x="237" y="1"/>
                    <a:pt x="150" y="32"/>
                    <a:pt x="91" y="91"/>
                  </a:cubicBezTo>
                  <a:cubicBezTo>
                    <a:pt x="34" y="144"/>
                    <a:pt x="0" y="230"/>
                    <a:pt x="0" y="317"/>
                  </a:cubicBezTo>
                  <a:cubicBezTo>
                    <a:pt x="0" y="403"/>
                    <a:pt x="29" y="489"/>
                    <a:pt x="82" y="542"/>
                  </a:cubicBezTo>
                  <a:cubicBezTo>
                    <a:pt x="144" y="605"/>
                    <a:pt x="221" y="638"/>
                    <a:pt x="317" y="643"/>
                  </a:cubicBezTo>
                  <a:cubicBezTo>
                    <a:pt x="403" y="643"/>
                    <a:pt x="476" y="609"/>
                    <a:pt x="543" y="547"/>
                  </a:cubicBezTo>
                  <a:cubicBezTo>
                    <a:pt x="605" y="485"/>
                    <a:pt x="638" y="412"/>
                    <a:pt x="643" y="326"/>
                  </a:cubicBezTo>
                  <a:cubicBezTo>
                    <a:pt x="643" y="240"/>
                    <a:pt x="609" y="164"/>
                    <a:pt x="538" y="86"/>
                  </a:cubicBezTo>
                  <a:cubicBezTo>
                    <a:pt x="482" y="28"/>
                    <a:pt x="402"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57" name="Google Shape;1757;p7"/>
            <p:cNvSpPr/>
            <p:nvPr/>
          </p:nvSpPr>
          <p:spPr>
            <a:xfrm>
              <a:off x="-4293500" y="6600700"/>
              <a:ext cx="16200" cy="15900"/>
            </a:xfrm>
            <a:custGeom>
              <a:avLst/>
              <a:gdLst/>
              <a:ahLst/>
              <a:cxnLst/>
              <a:rect l="l" t="t" r="r" b="b"/>
              <a:pathLst>
                <a:path w="648" h="636" extrusionOk="0">
                  <a:moveTo>
                    <a:pt x="323" y="1"/>
                  </a:moveTo>
                  <a:cubicBezTo>
                    <a:pt x="241" y="1"/>
                    <a:pt x="160" y="30"/>
                    <a:pt x="100" y="89"/>
                  </a:cubicBezTo>
                  <a:cubicBezTo>
                    <a:pt x="38" y="151"/>
                    <a:pt x="5" y="222"/>
                    <a:pt x="0" y="309"/>
                  </a:cubicBezTo>
                  <a:cubicBezTo>
                    <a:pt x="0" y="395"/>
                    <a:pt x="34" y="482"/>
                    <a:pt x="87" y="534"/>
                  </a:cubicBezTo>
                  <a:cubicBezTo>
                    <a:pt x="149" y="601"/>
                    <a:pt x="221" y="636"/>
                    <a:pt x="322" y="636"/>
                  </a:cubicBezTo>
                  <a:cubicBezTo>
                    <a:pt x="403" y="636"/>
                    <a:pt x="490" y="607"/>
                    <a:pt x="547" y="544"/>
                  </a:cubicBezTo>
                  <a:cubicBezTo>
                    <a:pt x="609" y="492"/>
                    <a:pt x="643" y="406"/>
                    <a:pt x="643" y="319"/>
                  </a:cubicBezTo>
                  <a:cubicBezTo>
                    <a:pt x="647" y="233"/>
                    <a:pt x="614" y="160"/>
                    <a:pt x="552" y="93"/>
                  </a:cubicBezTo>
                  <a:cubicBezTo>
                    <a:pt x="493" y="32"/>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58" name="Google Shape;1758;p7"/>
            <p:cNvSpPr/>
            <p:nvPr/>
          </p:nvSpPr>
          <p:spPr>
            <a:xfrm>
              <a:off x="-4261850" y="6633425"/>
              <a:ext cx="16100" cy="16025"/>
            </a:xfrm>
            <a:custGeom>
              <a:avLst/>
              <a:gdLst/>
              <a:ahLst/>
              <a:cxnLst/>
              <a:rect l="l" t="t" r="r" b="b"/>
              <a:pathLst>
                <a:path w="644" h="641" extrusionOk="0">
                  <a:moveTo>
                    <a:pt x="322" y="1"/>
                  </a:moveTo>
                  <a:cubicBezTo>
                    <a:pt x="238" y="1"/>
                    <a:pt x="155" y="28"/>
                    <a:pt x="101" y="80"/>
                  </a:cubicBezTo>
                  <a:cubicBezTo>
                    <a:pt x="49" y="133"/>
                    <a:pt x="1" y="219"/>
                    <a:pt x="1" y="315"/>
                  </a:cubicBezTo>
                  <a:cubicBezTo>
                    <a:pt x="1" y="401"/>
                    <a:pt x="30" y="473"/>
                    <a:pt x="92" y="540"/>
                  </a:cubicBezTo>
                  <a:cubicBezTo>
                    <a:pt x="159" y="603"/>
                    <a:pt x="231" y="636"/>
                    <a:pt x="318" y="641"/>
                  </a:cubicBezTo>
                  <a:cubicBezTo>
                    <a:pt x="404" y="641"/>
                    <a:pt x="490" y="598"/>
                    <a:pt x="543" y="545"/>
                  </a:cubicBezTo>
                  <a:cubicBezTo>
                    <a:pt x="610" y="483"/>
                    <a:pt x="643" y="397"/>
                    <a:pt x="643" y="324"/>
                  </a:cubicBezTo>
                  <a:cubicBezTo>
                    <a:pt x="643" y="228"/>
                    <a:pt x="615" y="151"/>
                    <a:pt x="562" y="98"/>
                  </a:cubicBezTo>
                  <a:cubicBezTo>
                    <a:pt x="502" y="32"/>
                    <a:pt x="411"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59" name="Google Shape;1759;p7"/>
            <p:cNvSpPr/>
            <p:nvPr/>
          </p:nvSpPr>
          <p:spPr>
            <a:xfrm>
              <a:off x="-4230300" y="6665875"/>
              <a:ext cx="16225" cy="16075"/>
            </a:xfrm>
            <a:custGeom>
              <a:avLst/>
              <a:gdLst/>
              <a:ahLst/>
              <a:cxnLst/>
              <a:rect l="l" t="t" r="r" b="b"/>
              <a:pathLst>
                <a:path w="649" h="643" extrusionOk="0">
                  <a:moveTo>
                    <a:pt x="325" y="0"/>
                  </a:moveTo>
                  <a:cubicBezTo>
                    <a:pt x="247" y="0"/>
                    <a:pt x="168" y="29"/>
                    <a:pt x="106" y="87"/>
                  </a:cubicBezTo>
                  <a:cubicBezTo>
                    <a:pt x="39" y="149"/>
                    <a:pt x="6" y="230"/>
                    <a:pt x="6" y="317"/>
                  </a:cubicBezTo>
                  <a:cubicBezTo>
                    <a:pt x="1" y="403"/>
                    <a:pt x="34" y="480"/>
                    <a:pt x="97" y="543"/>
                  </a:cubicBezTo>
                  <a:cubicBezTo>
                    <a:pt x="159" y="609"/>
                    <a:pt x="236" y="643"/>
                    <a:pt x="322" y="643"/>
                  </a:cubicBezTo>
                  <a:cubicBezTo>
                    <a:pt x="404" y="643"/>
                    <a:pt x="490" y="605"/>
                    <a:pt x="548" y="552"/>
                  </a:cubicBezTo>
                  <a:cubicBezTo>
                    <a:pt x="610" y="485"/>
                    <a:pt x="643" y="412"/>
                    <a:pt x="643" y="326"/>
                  </a:cubicBezTo>
                  <a:cubicBezTo>
                    <a:pt x="648" y="240"/>
                    <a:pt x="615" y="153"/>
                    <a:pt x="552" y="101"/>
                  </a:cubicBezTo>
                  <a:cubicBezTo>
                    <a:pt x="493" y="34"/>
                    <a:pt x="41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60" name="Google Shape;1760;p7"/>
            <p:cNvSpPr/>
            <p:nvPr/>
          </p:nvSpPr>
          <p:spPr>
            <a:xfrm>
              <a:off x="-4198625" y="6698500"/>
              <a:ext cx="16100" cy="16000"/>
            </a:xfrm>
            <a:custGeom>
              <a:avLst/>
              <a:gdLst/>
              <a:ahLst/>
              <a:cxnLst/>
              <a:rect l="l" t="t" r="r" b="b"/>
              <a:pathLst>
                <a:path w="644" h="640" extrusionOk="0">
                  <a:moveTo>
                    <a:pt x="328" y="1"/>
                  </a:moveTo>
                  <a:cubicBezTo>
                    <a:pt x="243" y="1"/>
                    <a:pt x="161" y="30"/>
                    <a:pt x="111" y="82"/>
                  </a:cubicBezTo>
                  <a:cubicBezTo>
                    <a:pt x="48" y="144"/>
                    <a:pt x="5" y="230"/>
                    <a:pt x="1" y="316"/>
                  </a:cubicBezTo>
                  <a:cubicBezTo>
                    <a:pt x="1" y="403"/>
                    <a:pt x="43" y="489"/>
                    <a:pt x="96" y="542"/>
                  </a:cubicBezTo>
                  <a:cubicBezTo>
                    <a:pt x="149" y="604"/>
                    <a:pt x="231" y="639"/>
                    <a:pt x="326" y="639"/>
                  </a:cubicBezTo>
                  <a:cubicBezTo>
                    <a:pt x="332" y="639"/>
                    <a:pt x="337" y="639"/>
                    <a:pt x="342" y="639"/>
                  </a:cubicBezTo>
                  <a:cubicBezTo>
                    <a:pt x="423" y="639"/>
                    <a:pt x="502" y="607"/>
                    <a:pt x="543" y="557"/>
                  </a:cubicBezTo>
                  <a:cubicBezTo>
                    <a:pt x="610" y="495"/>
                    <a:pt x="643" y="413"/>
                    <a:pt x="643" y="327"/>
                  </a:cubicBezTo>
                  <a:cubicBezTo>
                    <a:pt x="643" y="240"/>
                    <a:pt x="614" y="154"/>
                    <a:pt x="561" y="97"/>
                  </a:cubicBezTo>
                  <a:cubicBezTo>
                    <a:pt x="503" y="31"/>
                    <a:pt x="41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61" name="Google Shape;1761;p7"/>
            <p:cNvSpPr/>
            <p:nvPr/>
          </p:nvSpPr>
          <p:spPr>
            <a:xfrm>
              <a:off x="-4166725" y="6731100"/>
              <a:ext cx="16075" cy="16000"/>
            </a:xfrm>
            <a:custGeom>
              <a:avLst/>
              <a:gdLst/>
              <a:ahLst/>
              <a:cxnLst/>
              <a:rect l="l" t="t" r="r" b="b"/>
              <a:pathLst>
                <a:path w="643" h="640" extrusionOk="0">
                  <a:moveTo>
                    <a:pt x="313" y="0"/>
                  </a:moveTo>
                  <a:cubicBezTo>
                    <a:pt x="233" y="0"/>
                    <a:pt x="153" y="28"/>
                    <a:pt x="91" y="88"/>
                  </a:cubicBezTo>
                  <a:cubicBezTo>
                    <a:pt x="34" y="155"/>
                    <a:pt x="0" y="227"/>
                    <a:pt x="0" y="314"/>
                  </a:cubicBezTo>
                  <a:cubicBezTo>
                    <a:pt x="0" y="400"/>
                    <a:pt x="20" y="476"/>
                    <a:pt x="96" y="549"/>
                  </a:cubicBezTo>
                  <a:cubicBezTo>
                    <a:pt x="159" y="606"/>
                    <a:pt x="231" y="640"/>
                    <a:pt x="317" y="640"/>
                  </a:cubicBezTo>
                  <a:cubicBezTo>
                    <a:pt x="394" y="640"/>
                    <a:pt x="481" y="611"/>
                    <a:pt x="543" y="549"/>
                  </a:cubicBezTo>
                  <a:cubicBezTo>
                    <a:pt x="610" y="481"/>
                    <a:pt x="643" y="409"/>
                    <a:pt x="643" y="323"/>
                  </a:cubicBezTo>
                  <a:cubicBezTo>
                    <a:pt x="643" y="236"/>
                    <a:pt x="600" y="159"/>
                    <a:pt x="552" y="97"/>
                  </a:cubicBezTo>
                  <a:cubicBezTo>
                    <a:pt x="489" y="34"/>
                    <a:pt x="401"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62" name="Google Shape;1762;p7"/>
            <p:cNvSpPr/>
            <p:nvPr/>
          </p:nvSpPr>
          <p:spPr>
            <a:xfrm>
              <a:off x="-4135050" y="6763800"/>
              <a:ext cx="16075" cy="15800"/>
            </a:xfrm>
            <a:custGeom>
              <a:avLst/>
              <a:gdLst/>
              <a:ahLst/>
              <a:cxnLst/>
              <a:rect l="l" t="t" r="r" b="b"/>
              <a:pathLst>
                <a:path w="643" h="632" extrusionOk="0">
                  <a:moveTo>
                    <a:pt x="315" y="0"/>
                  </a:moveTo>
                  <a:cubicBezTo>
                    <a:pt x="233" y="0"/>
                    <a:pt x="153" y="28"/>
                    <a:pt x="101" y="85"/>
                  </a:cubicBezTo>
                  <a:cubicBezTo>
                    <a:pt x="33" y="138"/>
                    <a:pt x="0" y="224"/>
                    <a:pt x="0" y="306"/>
                  </a:cubicBezTo>
                  <a:cubicBezTo>
                    <a:pt x="0" y="401"/>
                    <a:pt x="29" y="478"/>
                    <a:pt x="82" y="536"/>
                  </a:cubicBezTo>
                  <a:cubicBezTo>
                    <a:pt x="144" y="598"/>
                    <a:pt x="230" y="632"/>
                    <a:pt x="317" y="632"/>
                  </a:cubicBezTo>
                  <a:cubicBezTo>
                    <a:pt x="322" y="632"/>
                    <a:pt x="327" y="632"/>
                    <a:pt x="333" y="632"/>
                  </a:cubicBezTo>
                  <a:cubicBezTo>
                    <a:pt x="414" y="632"/>
                    <a:pt x="493" y="599"/>
                    <a:pt x="542" y="550"/>
                  </a:cubicBezTo>
                  <a:cubicBezTo>
                    <a:pt x="605" y="488"/>
                    <a:pt x="638" y="410"/>
                    <a:pt x="643" y="315"/>
                  </a:cubicBezTo>
                  <a:cubicBezTo>
                    <a:pt x="643" y="233"/>
                    <a:pt x="609" y="157"/>
                    <a:pt x="547" y="89"/>
                  </a:cubicBezTo>
                  <a:cubicBezTo>
                    <a:pt x="488" y="30"/>
                    <a:pt x="40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63" name="Google Shape;1763;p7"/>
            <p:cNvSpPr/>
            <p:nvPr/>
          </p:nvSpPr>
          <p:spPr>
            <a:xfrm>
              <a:off x="-4103500" y="6796425"/>
              <a:ext cx="16075" cy="15800"/>
            </a:xfrm>
            <a:custGeom>
              <a:avLst/>
              <a:gdLst/>
              <a:ahLst/>
              <a:cxnLst/>
              <a:rect l="l" t="t" r="r" b="b"/>
              <a:pathLst>
                <a:path w="643" h="632" extrusionOk="0">
                  <a:moveTo>
                    <a:pt x="318" y="0"/>
                  </a:moveTo>
                  <a:cubicBezTo>
                    <a:pt x="233" y="0"/>
                    <a:pt x="150" y="28"/>
                    <a:pt x="100" y="80"/>
                  </a:cubicBezTo>
                  <a:cubicBezTo>
                    <a:pt x="38" y="133"/>
                    <a:pt x="5" y="219"/>
                    <a:pt x="0" y="315"/>
                  </a:cubicBezTo>
                  <a:cubicBezTo>
                    <a:pt x="0" y="401"/>
                    <a:pt x="33" y="487"/>
                    <a:pt x="96" y="540"/>
                  </a:cubicBezTo>
                  <a:cubicBezTo>
                    <a:pt x="158" y="593"/>
                    <a:pt x="235" y="627"/>
                    <a:pt x="317" y="631"/>
                  </a:cubicBezTo>
                  <a:cubicBezTo>
                    <a:pt x="403" y="631"/>
                    <a:pt x="489" y="598"/>
                    <a:pt x="542" y="551"/>
                  </a:cubicBezTo>
                  <a:cubicBezTo>
                    <a:pt x="609" y="483"/>
                    <a:pt x="643" y="401"/>
                    <a:pt x="643" y="325"/>
                  </a:cubicBezTo>
                  <a:cubicBezTo>
                    <a:pt x="643" y="239"/>
                    <a:pt x="614" y="152"/>
                    <a:pt x="552" y="90"/>
                  </a:cubicBezTo>
                  <a:cubicBezTo>
                    <a:pt x="493" y="29"/>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64" name="Google Shape;1764;p7"/>
            <p:cNvSpPr/>
            <p:nvPr/>
          </p:nvSpPr>
          <p:spPr>
            <a:xfrm>
              <a:off x="-4071850" y="6829025"/>
              <a:ext cx="16100" cy="15950"/>
            </a:xfrm>
            <a:custGeom>
              <a:avLst/>
              <a:gdLst/>
              <a:ahLst/>
              <a:cxnLst/>
              <a:rect l="l" t="t" r="r" b="b"/>
              <a:pathLst>
                <a:path w="644" h="638" extrusionOk="0">
                  <a:moveTo>
                    <a:pt x="320" y="0"/>
                  </a:moveTo>
                  <a:cubicBezTo>
                    <a:pt x="235" y="0"/>
                    <a:pt x="153" y="29"/>
                    <a:pt x="101" y="81"/>
                  </a:cubicBezTo>
                  <a:cubicBezTo>
                    <a:pt x="43" y="133"/>
                    <a:pt x="1" y="215"/>
                    <a:pt x="1" y="316"/>
                  </a:cubicBezTo>
                  <a:cubicBezTo>
                    <a:pt x="1" y="398"/>
                    <a:pt x="39" y="484"/>
                    <a:pt x="92" y="542"/>
                  </a:cubicBezTo>
                  <a:cubicBezTo>
                    <a:pt x="158" y="604"/>
                    <a:pt x="231" y="638"/>
                    <a:pt x="317" y="638"/>
                  </a:cubicBezTo>
                  <a:cubicBezTo>
                    <a:pt x="323" y="638"/>
                    <a:pt x="328" y="638"/>
                    <a:pt x="333" y="638"/>
                  </a:cubicBezTo>
                  <a:cubicBezTo>
                    <a:pt x="414" y="638"/>
                    <a:pt x="494" y="605"/>
                    <a:pt x="552" y="547"/>
                  </a:cubicBezTo>
                  <a:cubicBezTo>
                    <a:pt x="610" y="484"/>
                    <a:pt x="643" y="407"/>
                    <a:pt x="643" y="321"/>
                  </a:cubicBezTo>
                  <a:cubicBezTo>
                    <a:pt x="643" y="239"/>
                    <a:pt x="614" y="153"/>
                    <a:pt x="561" y="95"/>
                  </a:cubicBezTo>
                  <a:cubicBezTo>
                    <a:pt x="496" y="30"/>
                    <a:pt x="407"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65" name="Google Shape;1765;p7"/>
            <p:cNvSpPr/>
            <p:nvPr/>
          </p:nvSpPr>
          <p:spPr>
            <a:xfrm>
              <a:off x="-4040300" y="6861600"/>
              <a:ext cx="16475" cy="16000"/>
            </a:xfrm>
            <a:custGeom>
              <a:avLst/>
              <a:gdLst/>
              <a:ahLst/>
              <a:cxnLst/>
              <a:rect l="l" t="t" r="r" b="b"/>
              <a:pathLst>
                <a:path w="659" h="640" extrusionOk="0">
                  <a:moveTo>
                    <a:pt x="322" y="0"/>
                  </a:moveTo>
                  <a:cubicBezTo>
                    <a:pt x="242" y="0"/>
                    <a:pt x="163" y="28"/>
                    <a:pt x="101" y="88"/>
                  </a:cubicBezTo>
                  <a:cubicBezTo>
                    <a:pt x="48" y="141"/>
                    <a:pt x="5" y="227"/>
                    <a:pt x="5" y="313"/>
                  </a:cubicBezTo>
                  <a:cubicBezTo>
                    <a:pt x="1" y="400"/>
                    <a:pt x="34" y="477"/>
                    <a:pt x="106" y="548"/>
                  </a:cubicBezTo>
                  <a:cubicBezTo>
                    <a:pt x="169" y="606"/>
                    <a:pt x="245" y="639"/>
                    <a:pt x="317" y="639"/>
                  </a:cubicBezTo>
                  <a:cubicBezTo>
                    <a:pt x="404" y="639"/>
                    <a:pt x="490" y="610"/>
                    <a:pt x="557" y="544"/>
                  </a:cubicBezTo>
                  <a:cubicBezTo>
                    <a:pt x="619" y="481"/>
                    <a:pt x="652" y="409"/>
                    <a:pt x="658" y="323"/>
                  </a:cubicBezTo>
                  <a:cubicBezTo>
                    <a:pt x="658" y="236"/>
                    <a:pt x="614" y="150"/>
                    <a:pt x="562" y="97"/>
                  </a:cubicBezTo>
                  <a:cubicBezTo>
                    <a:pt x="496" y="34"/>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66" name="Google Shape;1766;p7"/>
            <p:cNvSpPr/>
            <p:nvPr/>
          </p:nvSpPr>
          <p:spPr>
            <a:xfrm>
              <a:off x="-4008400" y="6894250"/>
              <a:ext cx="16225" cy="15850"/>
            </a:xfrm>
            <a:custGeom>
              <a:avLst/>
              <a:gdLst/>
              <a:ahLst/>
              <a:cxnLst/>
              <a:rect l="l" t="t" r="r" b="b"/>
              <a:pathLst>
                <a:path w="649" h="634" extrusionOk="0">
                  <a:moveTo>
                    <a:pt x="317" y="1"/>
                  </a:moveTo>
                  <a:cubicBezTo>
                    <a:pt x="235" y="1"/>
                    <a:pt x="156" y="29"/>
                    <a:pt x="102" y="86"/>
                  </a:cubicBezTo>
                  <a:cubicBezTo>
                    <a:pt x="39" y="139"/>
                    <a:pt x="5" y="221"/>
                    <a:pt x="1" y="307"/>
                  </a:cubicBezTo>
                  <a:cubicBezTo>
                    <a:pt x="1" y="394"/>
                    <a:pt x="34" y="480"/>
                    <a:pt x="96" y="547"/>
                  </a:cubicBezTo>
                  <a:cubicBezTo>
                    <a:pt x="159" y="600"/>
                    <a:pt x="231" y="633"/>
                    <a:pt x="317" y="633"/>
                  </a:cubicBezTo>
                  <a:cubicBezTo>
                    <a:pt x="404" y="633"/>
                    <a:pt x="481" y="604"/>
                    <a:pt x="543" y="542"/>
                  </a:cubicBezTo>
                  <a:cubicBezTo>
                    <a:pt x="610" y="480"/>
                    <a:pt x="643" y="403"/>
                    <a:pt x="643" y="317"/>
                  </a:cubicBezTo>
                  <a:cubicBezTo>
                    <a:pt x="649" y="230"/>
                    <a:pt x="614" y="159"/>
                    <a:pt x="552" y="92"/>
                  </a:cubicBezTo>
                  <a:cubicBezTo>
                    <a:pt x="487" y="31"/>
                    <a:pt x="400"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67" name="Google Shape;1767;p7"/>
            <p:cNvSpPr/>
            <p:nvPr/>
          </p:nvSpPr>
          <p:spPr>
            <a:xfrm>
              <a:off x="-3976725" y="6926825"/>
              <a:ext cx="16075" cy="16150"/>
            </a:xfrm>
            <a:custGeom>
              <a:avLst/>
              <a:gdLst/>
              <a:ahLst/>
              <a:cxnLst/>
              <a:rect l="l" t="t" r="r" b="b"/>
              <a:pathLst>
                <a:path w="643" h="646" extrusionOk="0">
                  <a:moveTo>
                    <a:pt x="315" y="1"/>
                  </a:moveTo>
                  <a:cubicBezTo>
                    <a:pt x="237" y="1"/>
                    <a:pt x="160" y="29"/>
                    <a:pt x="102" y="84"/>
                  </a:cubicBezTo>
                  <a:cubicBezTo>
                    <a:pt x="34" y="147"/>
                    <a:pt x="0" y="233"/>
                    <a:pt x="0" y="309"/>
                  </a:cubicBezTo>
                  <a:cubicBezTo>
                    <a:pt x="0" y="395"/>
                    <a:pt x="29" y="477"/>
                    <a:pt x="91" y="545"/>
                  </a:cubicBezTo>
                  <a:cubicBezTo>
                    <a:pt x="159" y="612"/>
                    <a:pt x="231" y="641"/>
                    <a:pt x="317" y="645"/>
                  </a:cubicBezTo>
                  <a:cubicBezTo>
                    <a:pt x="394" y="645"/>
                    <a:pt x="480" y="616"/>
                    <a:pt x="543" y="539"/>
                  </a:cubicBezTo>
                  <a:cubicBezTo>
                    <a:pt x="609" y="487"/>
                    <a:pt x="638" y="401"/>
                    <a:pt x="643" y="319"/>
                  </a:cubicBezTo>
                  <a:cubicBezTo>
                    <a:pt x="643" y="242"/>
                    <a:pt x="614" y="156"/>
                    <a:pt x="547" y="94"/>
                  </a:cubicBezTo>
                  <a:cubicBezTo>
                    <a:pt x="483" y="32"/>
                    <a:pt x="39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68" name="Google Shape;1768;p7"/>
            <p:cNvSpPr/>
            <p:nvPr/>
          </p:nvSpPr>
          <p:spPr>
            <a:xfrm>
              <a:off x="-3945175" y="6959475"/>
              <a:ext cx="16200" cy="16000"/>
            </a:xfrm>
            <a:custGeom>
              <a:avLst/>
              <a:gdLst/>
              <a:ahLst/>
              <a:cxnLst/>
              <a:rect l="l" t="t" r="r" b="b"/>
              <a:pathLst>
                <a:path w="648" h="640" extrusionOk="0">
                  <a:moveTo>
                    <a:pt x="316" y="0"/>
                  </a:moveTo>
                  <a:cubicBezTo>
                    <a:pt x="232" y="0"/>
                    <a:pt x="150" y="29"/>
                    <a:pt x="100" y="83"/>
                  </a:cubicBezTo>
                  <a:cubicBezTo>
                    <a:pt x="38" y="145"/>
                    <a:pt x="5" y="218"/>
                    <a:pt x="5" y="313"/>
                  </a:cubicBezTo>
                  <a:cubicBezTo>
                    <a:pt x="0" y="400"/>
                    <a:pt x="34" y="477"/>
                    <a:pt x="96" y="544"/>
                  </a:cubicBezTo>
                  <a:cubicBezTo>
                    <a:pt x="158" y="606"/>
                    <a:pt x="235" y="639"/>
                    <a:pt x="322" y="639"/>
                  </a:cubicBezTo>
                  <a:cubicBezTo>
                    <a:pt x="326" y="639"/>
                    <a:pt x="330" y="640"/>
                    <a:pt x="334" y="640"/>
                  </a:cubicBezTo>
                  <a:cubicBezTo>
                    <a:pt x="412" y="640"/>
                    <a:pt x="492" y="599"/>
                    <a:pt x="547" y="548"/>
                  </a:cubicBezTo>
                  <a:cubicBezTo>
                    <a:pt x="609" y="486"/>
                    <a:pt x="643" y="409"/>
                    <a:pt x="643" y="323"/>
                  </a:cubicBezTo>
                  <a:cubicBezTo>
                    <a:pt x="647" y="227"/>
                    <a:pt x="614" y="150"/>
                    <a:pt x="552" y="97"/>
                  </a:cubicBezTo>
                  <a:cubicBezTo>
                    <a:pt x="493" y="31"/>
                    <a:pt x="403"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69" name="Google Shape;1769;p7"/>
            <p:cNvSpPr/>
            <p:nvPr/>
          </p:nvSpPr>
          <p:spPr>
            <a:xfrm>
              <a:off x="-3913525" y="6992050"/>
              <a:ext cx="16100" cy="16075"/>
            </a:xfrm>
            <a:custGeom>
              <a:avLst/>
              <a:gdLst/>
              <a:ahLst/>
              <a:cxnLst/>
              <a:rect l="l" t="t" r="r" b="b"/>
              <a:pathLst>
                <a:path w="644" h="643" extrusionOk="0">
                  <a:moveTo>
                    <a:pt x="323" y="1"/>
                  </a:moveTo>
                  <a:cubicBezTo>
                    <a:pt x="239" y="1"/>
                    <a:pt x="156" y="32"/>
                    <a:pt x="101" y="89"/>
                  </a:cubicBezTo>
                  <a:cubicBezTo>
                    <a:pt x="34" y="142"/>
                    <a:pt x="5" y="229"/>
                    <a:pt x="1" y="315"/>
                  </a:cubicBezTo>
                  <a:cubicBezTo>
                    <a:pt x="1" y="401"/>
                    <a:pt x="30" y="474"/>
                    <a:pt x="96" y="541"/>
                  </a:cubicBezTo>
                  <a:cubicBezTo>
                    <a:pt x="159" y="607"/>
                    <a:pt x="231" y="636"/>
                    <a:pt x="318" y="642"/>
                  </a:cubicBezTo>
                  <a:cubicBezTo>
                    <a:pt x="404" y="642"/>
                    <a:pt x="490" y="613"/>
                    <a:pt x="552" y="545"/>
                  </a:cubicBezTo>
                  <a:cubicBezTo>
                    <a:pt x="610" y="483"/>
                    <a:pt x="643" y="412"/>
                    <a:pt x="643" y="325"/>
                  </a:cubicBezTo>
                  <a:cubicBezTo>
                    <a:pt x="643" y="239"/>
                    <a:pt x="615" y="153"/>
                    <a:pt x="552" y="100"/>
                  </a:cubicBezTo>
                  <a:cubicBezTo>
                    <a:pt x="492" y="32"/>
                    <a:pt x="407"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70" name="Google Shape;1770;p7"/>
            <p:cNvSpPr/>
            <p:nvPr/>
          </p:nvSpPr>
          <p:spPr>
            <a:xfrm>
              <a:off x="-3881850" y="7024500"/>
              <a:ext cx="16350" cy="16125"/>
            </a:xfrm>
            <a:custGeom>
              <a:avLst/>
              <a:gdLst/>
              <a:ahLst/>
              <a:cxnLst/>
              <a:rect l="l" t="t" r="r" b="b"/>
              <a:pathLst>
                <a:path w="654" h="645" extrusionOk="0">
                  <a:moveTo>
                    <a:pt x="331" y="1"/>
                  </a:moveTo>
                  <a:cubicBezTo>
                    <a:pt x="247" y="1"/>
                    <a:pt x="163" y="32"/>
                    <a:pt x="96" y="97"/>
                  </a:cubicBezTo>
                  <a:cubicBezTo>
                    <a:pt x="43" y="159"/>
                    <a:pt x="1" y="231"/>
                    <a:pt x="1" y="317"/>
                  </a:cubicBezTo>
                  <a:cubicBezTo>
                    <a:pt x="1" y="403"/>
                    <a:pt x="39" y="481"/>
                    <a:pt x="101" y="553"/>
                  </a:cubicBezTo>
                  <a:cubicBezTo>
                    <a:pt x="169" y="611"/>
                    <a:pt x="240" y="644"/>
                    <a:pt x="326" y="644"/>
                  </a:cubicBezTo>
                  <a:cubicBezTo>
                    <a:pt x="399" y="644"/>
                    <a:pt x="485" y="615"/>
                    <a:pt x="552" y="553"/>
                  </a:cubicBezTo>
                  <a:cubicBezTo>
                    <a:pt x="619" y="490"/>
                    <a:pt x="653" y="414"/>
                    <a:pt x="653" y="327"/>
                  </a:cubicBezTo>
                  <a:cubicBezTo>
                    <a:pt x="653" y="241"/>
                    <a:pt x="625" y="169"/>
                    <a:pt x="561" y="93"/>
                  </a:cubicBezTo>
                  <a:cubicBezTo>
                    <a:pt x="497" y="32"/>
                    <a:pt x="414"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71" name="Google Shape;1771;p7"/>
            <p:cNvSpPr/>
            <p:nvPr/>
          </p:nvSpPr>
          <p:spPr>
            <a:xfrm>
              <a:off x="-3850075" y="7057350"/>
              <a:ext cx="16250" cy="15775"/>
            </a:xfrm>
            <a:custGeom>
              <a:avLst/>
              <a:gdLst/>
              <a:ahLst/>
              <a:cxnLst/>
              <a:rect l="l" t="t" r="r" b="b"/>
              <a:pathLst>
                <a:path w="650" h="631" extrusionOk="0">
                  <a:moveTo>
                    <a:pt x="318" y="1"/>
                  </a:moveTo>
                  <a:cubicBezTo>
                    <a:pt x="236" y="1"/>
                    <a:pt x="156" y="28"/>
                    <a:pt x="107" y="83"/>
                  </a:cubicBezTo>
                  <a:cubicBezTo>
                    <a:pt x="39" y="145"/>
                    <a:pt x="5" y="222"/>
                    <a:pt x="5" y="304"/>
                  </a:cubicBezTo>
                  <a:cubicBezTo>
                    <a:pt x="1" y="391"/>
                    <a:pt x="34" y="467"/>
                    <a:pt x="96" y="544"/>
                  </a:cubicBezTo>
                  <a:cubicBezTo>
                    <a:pt x="160" y="597"/>
                    <a:pt x="236" y="630"/>
                    <a:pt x="322" y="630"/>
                  </a:cubicBezTo>
                  <a:cubicBezTo>
                    <a:pt x="326" y="630"/>
                    <a:pt x="331" y="631"/>
                    <a:pt x="335" y="631"/>
                  </a:cubicBezTo>
                  <a:cubicBezTo>
                    <a:pt x="405" y="631"/>
                    <a:pt x="485" y="598"/>
                    <a:pt x="548" y="539"/>
                  </a:cubicBezTo>
                  <a:cubicBezTo>
                    <a:pt x="610" y="477"/>
                    <a:pt x="643" y="400"/>
                    <a:pt x="643" y="313"/>
                  </a:cubicBezTo>
                  <a:cubicBezTo>
                    <a:pt x="649" y="232"/>
                    <a:pt x="614" y="155"/>
                    <a:pt x="563" y="103"/>
                  </a:cubicBezTo>
                  <a:cubicBezTo>
                    <a:pt x="502" y="34"/>
                    <a:pt x="409"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72" name="Google Shape;1772;p7"/>
            <p:cNvSpPr/>
            <p:nvPr/>
          </p:nvSpPr>
          <p:spPr>
            <a:xfrm>
              <a:off x="-4163625" y="6582275"/>
              <a:ext cx="6775" cy="4100"/>
            </a:xfrm>
            <a:custGeom>
              <a:avLst/>
              <a:gdLst/>
              <a:ahLst/>
              <a:cxnLst/>
              <a:rect l="l" t="t" r="r" b="b"/>
              <a:pathLst>
                <a:path w="271" h="164" extrusionOk="0">
                  <a:moveTo>
                    <a:pt x="1" y="0"/>
                  </a:moveTo>
                  <a:lnTo>
                    <a:pt x="1" y="0"/>
                  </a:lnTo>
                  <a:cubicBezTo>
                    <a:pt x="11" y="24"/>
                    <a:pt x="25" y="43"/>
                    <a:pt x="45" y="62"/>
                  </a:cubicBezTo>
                  <a:cubicBezTo>
                    <a:pt x="107" y="129"/>
                    <a:pt x="179" y="158"/>
                    <a:pt x="270" y="164"/>
                  </a:cubicBezTo>
                  <a:cubicBezTo>
                    <a:pt x="179" y="106"/>
                    <a:pt x="93" y="5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73" name="Google Shape;1773;p7"/>
            <p:cNvSpPr/>
            <p:nvPr/>
          </p:nvSpPr>
          <p:spPr>
            <a:xfrm>
              <a:off x="-4133025" y="6604200"/>
              <a:ext cx="15875" cy="14800"/>
            </a:xfrm>
            <a:custGeom>
              <a:avLst/>
              <a:gdLst/>
              <a:ahLst/>
              <a:cxnLst/>
              <a:rect l="l" t="t" r="r" b="b"/>
              <a:pathLst>
                <a:path w="635" h="592" extrusionOk="0">
                  <a:moveTo>
                    <a:pt x="154" y="1"/>
                  </a:moveTo>
                  <a:cubicBezTo>
                    <a:pt x="136" y="11"/>
                    <a:pt x="116" y="25"/>
                    <a:pt x="101" y="40"/>
                  </a:cubicBezTo>
                  <a:cubicBezTo>
                    <a:pt x="34" y="93"/>
                    <a:pt x="1" y="179"/>
                    <a:pt x="1" y="266"/>
                  </a:cubicBezTo>
                  <a:cubicBezTo>
                    <a:pt x="1" y="361"/>
                    <a:pt x="30" y="432"/>
                    <a:pt x="83" y="490"/>
                  </a:cubicBezTo>
                  <a:cubicBezTo>
                    <a:pt x="145" y="553"/>
                    <a:pt x="222" y="587"/>
                    <a:pt x="317" y="591"/>
                  </a:cubicBezTo>
                  <a:cubicBezTo>
                    <a:pt x="404" y="591"/>
                    <a:pt x="490" y="558"/>
                    <a:pt x="533" y="505"/>
                  </a:cubicBezTo>
                  <a:cubicBezTo>
                    <a:pt x="581" y="457"/>
                    <a:pt x="619" y="399"/>
                    <a:pt x="634" y="332"/>
                  </a:cubicBezTo>
                  <a:cubicBezTo>
                    <a:pt x="475" y="222"/>
                    <a:pt x="317" y="11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74" name="Google Shape;1774;p7"/>
            <p:cNvSpPr/>
            <p:nvPr/>
          </p:nvSpPr>
          <p:spPr>
            <a:xfrm>
              <a:off x="-4101475" y="6635750"/>
              <a:ext cx="16200" cy="15975"/>
            </a:xfrm>
            <a:custGeom>
              <a:avLst/>
              <a:gdLst/>
              <a:ahLst/>
              <a:cxnLst/>
              <a:rect l="l" t="t" r="r" b="b"/>
              <a:pathLst>
                <a:path w="648" h="639" extrusionOk="0">
                  <a:moveTo>
                    <a:pt x="320" y="1"/>
                  </a:moveTo>
                  <a:cubicBezTo>
                    <a:pt x="234" y="1"/>
                    <a:pt x="151" y="28"/>
                    <a:pt x="101" y="78"/>
                  </a:cubicBezTo>
                  <a:cubicBezTo>
                    <a:pt x="48" y="135"/>
                    <a:pt x="5" y="217"/>
                    <a:pt x="5" y="313"/>
                  </a:cubicBezTo>
                  <a:cubicBezTo>
                    <a:pt x="1" y="399"/>
                    <a:pt x="34" y="485"/>
                    <a:pt x="96" y="538"/>
                  </a:cubicBezTo>
                  <a:cubicBezTo>
                    <a:pt x="159" y="605"/>
                    <a:pt x="236" y="639"/>
                    <a:pt x="322" y="639"/>
                  </a:cubicBezTo>
                  <a:cubicBezTo>
                    <a:pt x="404" y="639"/>
                    <a:pt x="490" y="601"/>
                    <a:pt x="548" y="548"/>
                  </a:cubicBezTo>
                  <a:cubicBezTo>
                    <a:pt x="610" y="485"/>
                    <a:pt x="643" y="408"/>
                    <a:pt x="648" y="322"/>
                  </a:cubicBezTo>
                  <a:cubicBezTo>
                    <a:pt x="648" y="226"/>
                    <a:pt x="615" y="140"/>
                    <a:pt x="562" y="97"/>
                  </a:cubicBezTo>
                  <a:cubicBezTo>
                    <a:pt x="503" y="31"/>
                    <a:pt x="41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75" name="Google Shape;1775;p7"/>
            <p:cNvSpPr/>
            <p:nvPr/>
          </p:nvSpPr>
          <p:spPr>
            <a:xfrm>
              <a:off x="-4069800" y="6668250"/>
              <a:ext cx="16075" cy="16125"/>
            </a:xfrm>
            <a:custGeom>
              <a:avLst/>
              <a:gdLst/>
              <a:ahLst/>
              <a:cxnLst/>
              <a:rect l="l" t="t" r="r" b="b"/>
              <a:pathLst>
                <a:path w="643" h="645" extrusionOk="0">
                  <a:moveTo>
                    <a:pt x="331" y="1"/>
                  </a:moveTo>
                  <a:cubicBezTo>
                    <a:pt x="247" y="1"/>
                    <a:pt x="161" y="29"/>
                    <a:pt x="101" y="82"/>
                  </a:cubicBezTo>
                  <a:cubicBezTo>
                    <a:pt x="38" y="145"/>
                    <a:pt x="5" y="231"/>
                    <a:pt x="0" y="317"/>
                  </a:cubicBezTo>
                  <a:cubicBezTo>
                    <a:pt x="0" y="399"/>
                    <a:pt x="34" y="476"/>
                    <a:pt x="96" y="543"/>
                  </a:cubicBezTo>
                  <a:cubicBezTo>
                    <a:pt x="158" y="605"/>
                    <a:pt x="231" y="640"/>
                    <a:pt x="317" y="644"/>
                  </a:cubicBezTo>
                  <a:cubicBezTo>
                    <a:pt x="413" y="644"/>
                    <a:pt x="490" y="601"/>
                    <a:pt x="557" y="548"/>
                  </a:cubicBezTo>
                  <a:cubicBezTo>
                    <a:pt x="610" y="486"/>
                    <a:pt x="643" y="399"/>
                    <a:pt x="643" y="328"/>
                  </a:cubicBezTo>
                  <a:cubicBezTo>
                    <a:pt x="643" y="241"/>
                    <a:pt x="614" y="164"/>
                    <a:pt x="552" y="87"/>
                  </a:cubicBezTo>
                  <a:cubicBezTo>
                    <a:pt x="495" y="28"/>
                    <a:pt x="414"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76" name="Google Shape;1776;p7"/>
            <p:cNvSpPr/>
            <p:nvPr/>
          </p:nvSpPr>
          <p:spPr>
            <a:xfrm>
              <a:off x="-4038125" y="6700775"/>
              <a:ext cx="16075" cy="16100"/>
            </a:xfrm>
            <a:custGeom>
              <a:avLst/>
              <a:gdLst/>
              <a:ahLst/>
              <a:cxnLst/>
              <a:rect l="l" t="t" r="r" b="b"/>
              <a:pathLst>
                <a:path w="643" h="644" extrusionOk="0">
                  <a:moveTo>
                    <a:pt x="323" y="1"/>
                  </a:moveTo>
                  <a:cubicBezTo>
                    <a:pt x="243" y="1"/>
                    <a:pt x="163" y="31"/>
                    <a:pt x="100" y="92"/>
                  </a:cubicBezTo>
                  <a:cubicBezTo>
                    <a:pt x="43" y="149"/>
                    <a:pt x="0" y="231"/>
                    <a:pt x="0" y="318"/>
                  </a:cubicBezTo>
                  <a:cubicBezTo>
                    <a:pt x="0" y="404"/>
                    <a:pt x="38" y="490"/>
                    <a:pt x="91" y="542"/>
                  </a:cubicBezTo>
                  <a:cubicBezTo>
                    <a:pt x="153" y="610"/>
                    <a:pt x="240" y="643"/>
                    <a:pt x="326" y="643"/>
                  </a:cubicBezTo>
                  <a:cubicBezTo>
                    <a:pt x="403" y="643"/>
                    <a:pt x="489" y="615"/>
                    <a:pt x="552" y="552"/>
                  </a:cubicBezTo>
                  <a:cubicBezTo>
                    <a:pt x="609" y="500"/>
                    <a:pt x="638" y="413"/>
                    <a:pt x="643" y="327"/>
                  </a:cubicBezTo>
                  <a:cubicBezTo>
                    <a:pt x="643" y="240"/>
                    <a:pt x="614" y="154"/>
                    <a:pt x="556" y="101"/>
                  </a:cubicBezTo>
                  <a:cubicBezTo>
                    <a:pt x="492" y="35"/>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77" name="Google Shape;1777;p7"/>
            <p:cNvSpPr/>
            <p:nvPr/>
          </p:nvSpPr>
          <p:spPr>
            <a:xfrm>
              <a:off x="-4006350" y="6733675"/>
              <a:ext cx="16200" cy="15825"/>
            </a:xfrm>
            <a:custGeom>
              <a:avLst/>
              <a:gdLst/>
              <a:ahLst/>
              <a:cxnLst/>
              <a:rect l="l" t="t" r="r" b="b"/>
              <a:pathLst>
                <a:path w="648" h="633" extrusionOk="0">
                  <a:moveTo>
                    <a:pt x="315" y="0"/>
                  </a:moveTo>
                  <a:cubicBezTo>
                    <a:pt x="232" y="0"/>
                    <a:pt x="150" y="29"/>
                    <a:pt x="101" y="81"/>
                  </a:cubicBezTo>
                  <a:cubicBezTo>
                    <a:pt x="38" y="133"/>
                    <a:pt x="5" y="220"/>
                    <a:pt x="5" y="302"/>
                  </a:cubicBezTo>
                  <a:cubicBezTo>
                    <a:pt x="0" y="402"/>
                    <a:pt x="34" y="474"/>
                    <a:pt x="87" y="532"/>
                  </a:cubicBezTo>
                  <a:cubicBezTo>
                    <a:pt x="149" y="594"/>
                    <a:pt x="226" y="627"/>
                    <a:pt x="322" y="632"/>
                  </a:cubicBezTo>
                  <a:cubicBezTo>
                    <a:pt x="403" y="632"/>
                    <a:pt x="490" y="599"/>
                    <a:pt x="538" y="546"/>
                  </a:cubicBezTo>
                  <a:cubicBezTo>
                    <a:pt x="600" y="484"/>
                    <a:pt x="643" y="397"/>
                    <a:pt x="643" y="311"/>
                  </a:cubicBezTo>
                  <a:cubicBezTo>
                    <a:pt x="647" y="229"/>
                    <a:pt x="605" y="143"/>
                    <a:pt x="552" y="100"/>
                  </a:cubicBezTo>
                  <a:cubicBezTo>
                    <a:pt x="493" y="31"/>
                    <a:pt x="403"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78" name="Google Shape;1778;p7"/>
            <p:cNvSpPr/>
            <p:nvPr/>
          </p:nvSpPr>
          <p:spPr>
            <a:xfrm>
              <a:off x="-3974700" y="6766250"/>
              <a:ext cx="16100" cy="15750"/>
            </a:xfrm>
            <a:custGeom>
              <a:avLst/>
              <a:gdLst/>
              <a:ahLst/>
              <a:cxnLst/>
              <a:rect l="l" t="t" r="r" b="b"/>
              <a:pathLst>
                <a:path w="644" h="630" extrusionOk="0">
                  <a:moveTo>
                    <a:pt x="318" y="1"/>
                  </a:moveTo>
                  <a:cubicBezTo>
                    <a:pt x="232" y="1"/>
                    <a:pt x="149" y="28"/>
                    <a:pt x="101" y="78"/>
                  </a:cubicBezTo>
                  <a:cubicBezTo>
                    <a:pt x="34" y="131"/>
                    <a:pt x="6" y="217"/>
                    <a:pt x="1" y="303"/>
                  </a:cubicBezTo>
                  <a:cubicBezTo>
                    <a:pt x="1" y="399"/>
                    <a:pt x="30" y="476"/>
                    <a:pt x="97" y="529"/>
                  </a:cubicBezTo>
                  <a:cubicBezTo>
                    <a:pt x="150" y="596"/>
                    <a:pt x="231" y="624"/>
                    <a:pt x="318" y="629"/>
                  </a:cubicBezTo>
                  <a:cubicBezTo>
                    <a:pt x="404" y="629"/>
                    <a:pt x="490" y="600"/>
                    <a:pt x="543" y="549"/>
                  </a:cubicBezTo>
                  <a:cubicBezTo>
                    <a:pt x="610" y="481"/>
                    <a:pt x="643" y="399"/>
                    <a:pt x="643" y="312"/>
                  </a:cubicBezTo>
                  <a:cubicBezTo>
                    <a:pt x="643" y="226"/>
                    <a:pt x="605" y="140"/>
                    <a:pt x="553" y="97"/>
                  </a:cubicBezTo>
                  <a:cubicBezTo>
                    <a:pt x="498" y="31"/>
                    <a:pt x="407"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79" name="Google Shape;1779;p7"/>
            <p:cNvSpPr/>
            <p:nvPr/>
          </p:nvSpPr>
          <p:spPr>
            <a:xfrm>
              <a:off x="-3943025" y="6798650"/>
              <a:ext cx="15375" cy="15875"/>
            </a:xfrm>
            <a:custGeom>
              <a:avLst/>
              <a:gdLst/>
              <a:ahLst/>
              <a:cxnLst/>
              <a:rect l="l" t="t" r="r" b="b"/>
              <a:pathLst>
                <a:path w="615" h="635" extrusionOk="0">
                  <a:moveTo>
                    <a:pt x="322" y="1"/>
                  </a:moveTo>
                  <a:cubicBezTo>
                    <a:pt x="240" y="1"/>
                    <a:pt x="154" y="30"/>
                    <a:pt x="101" y="87"/>
                  </a:cubicBezTo>
                  <a:cubicBezTo>
                    <a:pt x="34" y="150"/>
                    <a:pt x="1" y="236"/>
                    <a:pt x="1" y="307"/>
                  </a:cubicBezTo>
                  <a:cubicBezTo>
                    <a:pt x="1" y="394"/>
                    <a:pt x="29" y="480"/>
                    <a:pt x="92" y="548"/>
                  </a:cubicBezTo>
                  <a:cubicBezTo>
                    <a:pt x="154" y="600"/>
                    <a:pt x="231" y="634"/>
                    <a:pt x="317" y="634"/>
                  </a:cubicBezTo>
                  <a:cubicBezTo>
                    <a:pt x="404" y="634"/>
                    <a:pt x="490" y="605"/>
                    <a:pt x="552" y="542"/>
                  </a:cubicBezTo>
                  <a:cubicBezTo>
                    <a:pt x="581" y="519"/>
                    <a:pt x="601" y="485"/>
                    <a:pt x="614" y="447"/>
                  </a:cubicBezTo>
                  <a:cubicBezTo>
                    <a:pt x="519" y="298"/>
                    <a:pt x="423" y="150"/>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80" name="Google Shape;1780;p7"/>
            <p:cNvSpPr/>
            <p:nvPr/>
          </p:nvSpPr>
          <p:spPr>
            <a:xfrm>
              <a:off x="-3911475" y="6836800"/>
              <a:ext cx="6500" cy="10325"/>
            </a:xfrm>
            <a:custGeom>
              <a:avLst/>
              <a:gdLst/>
              <a:ahLst/>
              <a:cxnLst/>
              <a:rect l="l" t="t" r="r" b="b"/>
              <a:pathLst>
                <a:path w="260" h="413" extrusionOk="0">
                  <a:moveTo>
                    <a:pt x="19" y="1"/>
                  </a:moveTo>
                  <a:cubicBezTo>
                    <a:pt x="10" y="29"/>
                    <a:pt x="5" y="63"/>
                    <a:pt x="1" y="96"/>
                  </a:cubicBezTo>
                  <a:cubicBezTo>
                    <a:pt x="1" y="168"/>
                    <a:pt x="34" y="254"/>
                    <a:pt x="96" y="322"/>
                  </a:cubicBezTo>
                  <a:cubicBezTo>
                    <a:pt x="145" y="369"/>
                    <a:pt x="202" y="404"/>
                    <a:pt x="260" y="413"/>
                  </a:cubicBezTo>
                  <a:cubicBezTo>
                    <a:pt x="183" y="274"/>
                    <a:pt x="101" y="134"/>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81" name="Google Shape;1781;p7"/>
            <p:cNvSpPr/>
            <p:nvPr/>
          </p:nvSpPr>
          <p:spPr>
            <a:xfrm>
              <a:off x="-5075675" y="7425150"/>
              <a:ext cx="16350" cy="8025"/>
            </a:xfrm>
            <a:custGeom>
              <a:avLst/>
              <a:gdLst/>
              <a:ahLst/>
              <a:cxnLst/>
              <a:rect l="l" t="t" r="r" b="b"/>
              <a:pathLst>
                <a:path w="654" h="321" extrusionOk="0">
                  <a:moveTo>
                    <a:pt x="326" y="1"/>
                  </a:moveTo>
                  <a:cubicBezTo>
                    <a:pt x="243" y="1"/>
                    <a:pt x="160" y="32"/>
                    <a:pt x="102" y="95"/>
                  </a:cubicBezTo>
                  <a:cubicBezTo>
                    <a:pt x="44" y="144"/>
                    <a:pt x="0" y="230"/>
                    <a:pt x="0" y="312"/>
                  </a:cubicBezTo>
                  <a:lnTo>
                    <a:pt x="653" y="321"/>
                  </a:lnTo>
                  <a:cubicBezTo>
                    <a:pt x="653" y="230"/>
                    <a:pt x="609" y="153"/>
                    <a:pt x="562" y="101"/>
                  </a:cubicBezTo>
                  <a:cubicBezTo>
                    <a:pt x="501" y="35"/>
                    <a:pt x="413"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82" name="Google Shape;1782;p7"/>
            <p:cNvSpPr/>
            <p:nvPr/>
          </p:nvSpPr>
          <p:spPr>
            <a:xfrm>
              <a:off x="-4915300" y="7427550"/>
              <a:ext cx="16350" cy="8050"/>
            </a:xfrm>
            <a:custGeom>
              <a:avLst/>
              <a:gdLst/>
              <a:ahLst/>
              <a:cxnLst/>
              <a:rect l="l" t="t" r="r" b="b"/>
              <a:pathLst>
                <a:path w="654" h="322" extrusionOk="0">
                  <a:moveTo>
                    <a:pt x="332" y="0"/>
                  </a:moveTo>
                  <a:cubicBezTo>
                    <a:pt x="249" y="0"/>
                    <a:pt x="168" y="29"/>
                    <a:pt x="115" y="81"/>
                  </a:cubicBezTo>
                  <a:cubicBezTo>
                    <a:pt x="49" y="143"/>
                    <a:pt x="5" y="225"/>
                    <a:pt x="0" y="311"/>
                  </a:cubicBezTo>
                  <a:lnTo>
                    <a:pt x="653" y="322"/>
                  </a:lnTo>
                  <a:cubicBezTo>
                    <a:pt x="653" y="235"/>
                    <a:pt x="614" y="154"/>
                    <a:pt x="561" y="96"/>
                  </a:cubicBezTo>
                  <a:cubicBezTo>
                    <a:pt x="503" y="30"/>
                    <a:pt x="417"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83" name="Google Shape;1783;p7"/>
            <p:cNvSpPr/>
            <p:nvPr/>
          </p:nvSpPr>
          <p:spPr>
            <a:xfrm>
              <a:off x="-4754600" y="7429925"/>
              <a:ext cx="16125" cy="7950"/>
            </a:xfrm>
            <a:custGeom>
              <a:avLst/>
              <a:gdLst/>
              <a:ahLst/>
              <a:cxnLst/>
              <a:rect l="l" t="t" r="r" b="b"/>
              <a:pathLst>
                <a:path w="645" h="318" extrusionOk="0">
                  <a:moveTo>
                    <a:pt x="313" y="1"/>
                  </a:moveTo>
                  <a:cubicBezTo>
                    <a:pt x="229" y="1"/>
                    <a:pt x="149" y="28"/>
                    <a:pt x="102" y="77"/>
                  </a:cubicBezTo>
                  <a:cubicBezTo>
                    <a:pt x="40" y="140"/>
                    <a:pt x="6" y="216"/>
                    <a:pt x="1" y="307"/>
                  </a:cubicBezTo>
                  <a:lnTo>
                    <a:pt x="645" y="318"/>
                  </a:lnTo>
                  <a:cubicBezTo>
                    <a:pt x="645" y="236"/>
                    <a:pt x="601" y="149"/>
                    <a:pt x="553" y="97"/>
                  </a:cubicBezTo>
                  <a:cubicBezTo>
                    <a:pt x="491" y="31"/>
                    <a:pt x="400"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84" name="Google Shape;1784;p7"/>
            <p:cNvSpPr/>
            <p:nvPr/>
          </p:nvSpPr>
          <p:spPr>
            <a:xfrm>
              <a:off x="-4594100" y="7432225"/>
              <a:ext cx="16125" cy="8050"/>
            </a:xfrm>
            <a:custGeom>
              <a:avLst/>
              <a:gdLst/>
              <a:ahLst/>
              <a:cxnLst/>
              <a:rect l="l" t="t" r="r" b="b"/>
              <a:pathLst>
                <a:path w="645" h="322" extrusionOk="0">
                  <a:moveTo>
                    <a:pt x="315" y="0"/>
                  </a:moveTo>
                  <a:cubicBezTo>
                    <a:pt x="231" y="0"/>
                    <a:pt x="149" y="29"/>
                    <a:pt x="102" y="82"/>
                  </a:cubicBezTo>
                  <a:cubicBezTo>
                    <a:pt x="34" y="144"/>
                    <a:pt x="0" y="215"/>
                    <a:pt x="0" y="312"/>
                  </a:cubicBezTo>
                  <a:lnTo>
                    <a:pt x="638" y="321"/>
                  </a:lnTo>
                  <a:cubicBezTo>
                    <a:pt x="644" y="235"/>
                    <a:pt x="600" y="153"/>
                    <a:pt x="547" y="95"/>
                  </a:cubicBezTo>
                  <a:cubicBezTo>
                    <a:pt x="489" y="30"/>
                    <a:pt x="40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85" name="Google Shape;1785;p7"/>
            <p:cNvSpPr/>
            <p:nvPr/>
          </p:nvSpPr>
          <p:spPr>
            <a:xfrm>
              <a:off x="-4433725" y="7434600"/>
              <a:ext cx="16075" cy="7950"/>
            </a:xfrm>
            <a:custGeom>
              <a:avLst/>
              <a:gdLst/>
              <a:ahLst/>
              <a:cxnLst/>
              <a:rect l="l" t="t" r="r" b="b"/>
              <a:pathLst>
                <a:path w="643" h="318" extrusionOk="0">
                  <a:moveTo>
                    <a:pt x="312" y="1"/>
                  </a:moveTo>
                  <a:cubicBezTo>
                    <a:pt x="228" y="1"/>
                    <a:pt x="148" y="28"/>
                    <a:pt x="102" y="78"/>
                  </a:cubicBezTo>
                  <a:cubicBezTo>
                    <a:pt x="38" y="140"/>
                    <a:pt x="5" y="217"/>
                    <a:pt x="0" y="308"/>
                  </a:cubicBezTo>
                  <a:lnTo>
                    <a:pt x="643" y="317"/>
                  </a:lnTo>
                  <a:cubicBezTo>
                    <a:pt x="643" y="226"/>
                    <a:pt x="605" y="149"/>
                    <a:pt x="552" y="97"/>
                  </a:cubicBezTo>
                  <a:cubicBezTo>
                    <a:pt x="491" y="31"/>
                    <a:pt x="399"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86" name="Google Shape;1786;p7"/>
            <p:cNvSpPr/>
            <p:nvPr/>
          </p:nvSpPr>
          <p:spPr>
            <a:xfrm>
              <a:off x="-4273250" y="7436900"/>
              <a:ext cx="16100" cy="8050"/>
            </a:xfrm>
            <a:custGeom>
              <a:avLst/>
              <a:gdLst/>
              <a:ahLst/>
              <a:cxnLst/>
              <a:rect l="l" t="t" r="r" b="b"/>
              <a:pathLst>
                <a:path w="644" h="322" extrusionOk="0">
                  <a:moveTo>
                    <a:pt x="319" y="1"/>
                  </a:moveTo>
                  <a:cubicBezTo>
                    <a:pt x="236" y="1"/>
                    <a:pt x="154" y="29"/>
                    <a:pt x="102" y="81"/>
                  </a:cubicBezTo>
                  <a:cubicBezTo>
                    <a:pt x="34" y="134"/>
                    <a:pt x="1" y="216"/>
                    <a:pt x="1" y="311"/>
                  </a:cubicBezTo>
                  <a:lnTo>
                    <a:pt x="643" y="322"/>
                  </a:lnTo>
                  <a:cubicBezTo>
                    <a:pt x="643" y="225"/>
                    <a:pt x="601" y="154"/>
                    <a:pt x="548" y="96"/>
                  </a:cubicBezTo>
                  <a:cubicBezTo>
                    <a:pt x="490" y="30"/>
                    <a:pt x="403"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87" name="Google Shape;1787;p7"/>
            <p:cNvSpPr/>
            <p:nvPr/>
          </p:nvSpPr>
          <p:spPr>
            <a:xfrm>
              <a:off x="-4112875" y="7439275"/>
              <a:ext cx="16100" cy="7950"/>
            </a:xfrm>
            <a:custGeom>
              <a:avLst/>
              <a:gdLst/>
              <a:ahLst/>
              <a:cxnLst/>
              <a:rect l="l" t="t" r="r" b="b"/>
              <a:pathLst>
                <a:path w="644" h="318" extrusionOk="0">
                  <a:moveTo>
                    <a:pt x="318" y="1"/>
                  </a:moveTo>
                  <a:cubicBezTo>
                    <a:pt x="234" y="1"/>
                    <a:pt x="150" y="28"/>
                    <a:pt x="92" y="77"/>
                  </a:cubicBezTo>
                  <a:cubicBezTo>
                    <a:pt x="39" y="141"/>
                    <a:pt x="5" y="216"/>
                    <a:pt x="1" y="307"/>
                  </a:cubicBezTo>
                  <a:lnTo>
                    <a:pt x="643" y="318"/>
                  </a:lnTo>
                  <a:cubicBezTo>
                    <a:pt x="643" y="236"/>
                    <a:pt x="605" y="150"/>
                    <a:pt x="552" y="97"/>
                  </a:cubicBezTo>
                  <a:cubicBezTo>
                    <a:pt x="494" y="31"/>
                    <a:pt x="406"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88" name="Google Shape;1788;p7"/>
            <p:cNvSpPr/>
            <p:nvPr/>
          </p:nvSpPr>
          <p:spPr>
            <a:xfrm>
              <a:off x="-3952600" y="7441550"/>
              <a:ext cx="16300" cy="8075"/>
            </a:xfrm>
            <a:custGeom>
              <a:avLst/>
              <a:gdLst/>
              <a:ahLst/>
              <a:cxnLst/>
              <a:rect l="l" t="t" r="r" b="b"/>
              <a:pathLst>
                <a:path w="652" h="323" extrusionOk="0">
                  <a:moveTo>
                    <a:pt x="325" y="1"/>
                  </a:moveTo>
                  <a:cubicBezTo>
                    <a:pt x="240" y="1"/>
                    <a:pt x="158" y="29"/>
                    <a:pt x="110" y="83"/>
                  </a:cubicBezTo>
                  <a:cubicBezTo>
                    <a:pt x="43" y="145"/>
                    <a:pt x="0" y="216"/>
                    <a:pt x="0" y="313"/>
                  </a:cubicBezTo>
                  <a:lnTo>
                    <a:pt x="652" y="322"/>
                  </a:lnTo>
                  <a:cubicBezTo>
                    <a:pt x="652" y="236"/>
                    <a:pt x="619" y="154"/>
                    <a:pt x="556" y="88"/>
                  </a:cubicBezTo>
                  <a:cubicBezTo>
                    <a:pt x="495" y="28"/>
                    <a:pt x="40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89" name="Google Shape;1789;p7"/>
            <p:cNvSpPr/>
            <p:nvPr/>
          </p:nvSpPr>
          <p:spPr>
            <a:xfrm>
              <a:off x="-5221175" y="7424075"/>
              <a:ext cx="3850" cy="6825"/>
            </a:xfrm>
            <a:custGeom>
              <a:avLst/>
              <a:gdLst/>
              <a:ahLst/>
              <a:cxnLst/>
              <a:rect l="l" t="t" r="r" b="b"/>
              <a:pathLst>
                <a:path w="154" h="273" extrusionOk="0">
                  <a:moveTo>
                    <a:pt x="1" y="0"/>
                  </a:moveTo>
                  <a:lnTo>
                    <a:pt x="1" y="0"/>
                  </a:lnTo>
                  <a:cubicBezTo>
                    <a:pt x="29" y="91"/>
                    <a:pt x="58" y="182"/>
                    <a:pt x="87" y="273"/>
                  </a:cubicBezTo>
                  <a:lnTo>
                    <a:pt x="154" y="273"/>
                  </a:lnTo>
                  <a:cubicBezTo>
                    <a:pt x="154" y="191"/>
                    <a:pt x="116" y="105"/>
                    <a:pt x="63" y="52"/>
                  </a:cubicBezTo>
                  <a:cubicBezTo>
                    <a:pt x="43" y="33"/>
                    <a:pt x="25" y="1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90" name="Google Shape;1790;p7"/>
            <p:cNvSpPr/>
            <p:nvPr/>
          </p:nvSpPr>
          <p:spPr>
            <a:xfrm>
              <a:off x="-5224425" y="7262150"/>
              <a:ext cx="10350" cy="16075"/>
            </a:xfrm>
            <a:custGeom>
              <a:avLst/>
              <a:gdLst/>
              <a:ahLst/>
              <a:cxnLst/>
              <a:rect l="l" t="t" r="r" b="b"/>
              <a:pathLst>
                <a:path w="414" h="643" extrusionOk="0">
                  <a:moveTo>
                    <a:pt x="88" y="1"/>
                  </a:moveTo>
                  <a:cubicBezTo>
                    <a:pt x="62" y="1"/>
                    <a:pt x="36" y="4"/>
                    <a:pt x="11" y="9"/>
                  </a:cubicBezTo>
                  <a:lnTo>
                    <a:pt x="1" y="627"/>
                  </a:lnTo>
                  <a:cubicBezTo>
                    <a:pt x="29" y="638"/>
                    <a:pt x="58" y="642"/>
                    <a:pt x="87" y="642"/>
                  </a:cubicBezTo>
                  <a:cubicBezTo>
                    <a:pt x="169" y="642"/>
                    <a:pt x="246" y="614"/>
                    <a:pt x="323" y="551"/>
                  </a:cubicBezTo>
                  <a:cubicBezTo>
                    <a:pt x="375" y="489"/>
                    <a:pt x="409" y="403"/>
                    <a:pt x="414" y="326"/>
                  </a:cubicBezTo>
                  <a:cubicBezTo>
                    <a:pt x="414" y="239"/>
                    <a:pt x="381" y="158"/>
                    <a:pt x="328" y="100"/>
                  </a:cubicBezTo>
                  <a:cubicBezTo>
                    <a:pt x="268" y="33"/>
                    <a:pt x="177"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91" name="Google Shape;1791;p7"/>
            <p:cNvSpPr/>
            <p:nvPr/>
          </p:nvSpPr>
          <p:spPr>
            <a:xfrm>
              <a:off x="-5222125" y="7101550"/>
              <a:ext cx="10100" cy="15975"/>
            </a:xfrm>
            <a:custGeom>
              <a:avLst/>
              <a:gdLst/>
              <a:ahLst/>
              <a:cxnLst/>
              <a:rect l="l" t="t" r="r" b="b"/>
              <a:pathLst>
                <a:path w="404" h="639" extrusionOk="0">
                  <a:moveTo>
                    <a:pt x="86" y="1"/>
                  </a:moveTo>
                  <a:cubicBezTo>
                    <a:pt x="61" y="1"/>
                    <a:pt x="35" y="4"/>
                    <a:pt x="10" y="9"/>
                  </a:cubicBezTo>
                  <a:lnTo>
                    <a:pt x="1" y="627"/>
                  </a:lnTo>
                  <a:cubicBezTo>
                    <a:pt x="24" y="632"/>
                    <a:pt x="53" y="638"/>
                    <a:pt x="77" y="638"/>
                  </a:cubicBezTo>
                  <a:cubicBezTo>
                    <a:pt x="82" y="638"/>
                    <a:pt x="87" y="638"/>
                    <a:pt x="92" y="638"/>
                  </a:cubicBezTo>
                  <a:cubicBezTo>
                    <a:pt x="173" y="638"/>
                    <a:pt x="253" y="605"/>
                    <a:pt x="302" y="546"/>
                  </a:cubicBezTo>
                  <a:cubicBezTo>
                    <a:pt x="369" y="483"/>
                    <a:pt x="398" y="407"/>
                    <a:pt x="404" y="321"/>
                  </a:cubicBezTo>
                  <a:cubicBezTo>
                    <a:pt x="404" y="235"/>
                    <a:pt x="375" y="153"/>
                    <a:pt x="322" y="100"/>
                  </a:cubicBezTo>
                  <a:cubicBezTo>
                    <a:pt x="262" y="33"/>
                    <a:pt x="17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92" name="Google Shape;1792;p7"/>
            <p:cNvSpPr/>
            <p:nvPr/>
          </p:nvSpPr>
          <p:spPr>
            <a:xfrm>
              <a:off x="-5212050" y="6948700"/>
              <a:ext cx="2050" cy="5300"/>
            </a:xfrm>
            <a:custGeom>
              <a:avLst/>
              <a:gdLst/>
              <a:ahLst/>
              <a:cxnLst/>
              <a:rect l="l" t="t" r="r" b="b"/>
              <a:pathLst>
                <a:path w="82" h="212" extrusionOk="0">
                  <a:moveTo>
                    <a:pt x="81" y="1"/>
                  </a:moveTo>
                  <a:cubicBezTo>
                    <a:pt x="53" y="67"/>
                    <a:pt x="29" y="140"/>
                    <a:pt x="1" y="211"/>
                  </a:cubicBezTo>
                  <a:cubicBezTo>
                    <a:pt x="53" y="149"/>
                    <a:pt x="81" y="78"/>
                    <a:pt x="81" y="10"/>
                  </a:cubicBezTo>
                  <a:lnTo>
                    <a:pt x="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93" name="Google Shape;1793;p7"/>
            <p:cNvSpPr/>
            <p:nvPr/>
          </p:nvSpPr>
          <p:spPr>
            <a:xfrm>
              <a:off x="-5205575" y="7455525"/>
              <a:ext cx="16100" cy="16050"/>
            </a:xfrm>
            <a:custGeom>
              <a:avLst/>
              <a:gdLst/>
              <a:ahLst/>
              <a:cxnLst/>
              <a:rect l="l" t="t" r="r" b="b"/>
              <a:pathLst>
                <a:path w="644" h="642" extrusionOk="0">
                  <a:moveTo>
                    <a:pt x="317" y="1"/>
                  </a:moveTo>
                  <a:cubicBezTo>
                    <a:pt x="235" y="1"/>
                    <a:pt x="155" y="28"/>
                    <a:pt x="101" y="80"/>
                  </a:cubicBezTo>
                  <a:cubicBezTo>
                    <a:pt x="34" y="142"/>
                    <a:pt x="1" y="229"/>
                    <a:pt x="1" y="315"/>
                  </a:cubicBezTo>
                  <a:cubicBezTo>
                    <a:pt x="1" y="392"/>
                    <a:pt x="30" y="474"/>
                    <a:pt x="92" y="541"/>
                  </a:cubicBezTo>
                  <a:cubicBezTo>
                    <a:pt x="159" y="603"/>
                    <a:pt x="231" y="636"/>
                    <a:pt x="317" y="642"/>
                  </a:cubicBezTo>
                  <a:cubicBezTo>
                    <a:pt x="404" y="642"/>
                    <a:pt x="490" y="598"/>
                    <a:pt x="542" y="545"/>
                  </a:cubicBezTo>
                  <a:cubicBezTo>
                    <a:pt x="610" y="483"/>
                    <a:pt x="639" y="412"/>
                    <a:pt x="643" y="325"/>
                  </a:cubicBezTo>
                  <a:cubicBezTo>
                    <a:pt x="643" y="229"/>
                    <a:pt x="615" y="153"/>
                    <a:pt x="548" y="95"/>
                  </a:cubicBezTo>
                  <a:cubicBezTo>
                    <a:pt x="489" y="31"/>
                    <a:pt x="402"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94" name="Google Shape;1794;p7"/>
            <p:cNvSpPr/>
            <p:nvPr/>
          </p:nvSpPr>
          <p:spPr>
            <a:xfrm>
              <a:off x="-5174050" y="7488150"/>
              <a:ext cx="16225" cy="15950"/>
            </a:xfrm>
            <a:custGeom>
              <a:avLst/>
              <a:gdLst/>
              <a:ahLst/>
              <a:cxnLst/>
              <a:rect l="l" t="t" r="r" b="b"/>
              <a:pathLst>
                <a:path w="649" h="638" extrusionOk="0">
                  <a:moveTo>
                    <a:pt x="337" y="0"/>
                  </a:moveTo>
                  <a:cubicBezTo>
                    <a:pt x="250" y="0"/>
                    <a:pt x="163" y="32"/>
                    <a:pt x="102" y="90"/>
                  </a:cubicBezTo>
                  <a:cubicBezTo>
                    <a:pt x="40" y="137"/>
                    <a:pt x="6" y="224"/>
                    <a:pt x="6" y="310"/>
                  </a:cubicBezTo>
                  <a:cubicBezTo>
                    <a:pt x="1" y="396"/>
                    <a:pt x="35" y="474"/>
                    <a:pt x="97" y="536"/>
                  </a:cubicBezTo>
                  <a:cubicBezTo>
                    <a:pt x="150" y="604"/>
                    <a:pt x="237" y="637"/>
                    <a:pt x="323" y="637"/>
                  </a:cubicBezTo>
                  <a:cubicBezTo>
                    <a:pt x="419" y="637"/>
                    <a:pt x="490" y="608"/>
                    <a:pt x="558" y="546"/>
                  </a:cubicBezTo>
                  <a:cubicBezTo>
                    <a:pt x="611" y="478"/>
                    <a:pt x="644" y="407"/>
                    <a:pt x="644" y="320"/>
                  </a:cubicBezTo>
                  <a:cubicBezTo>
                    <a:pt x="649" y="234"/>
                    <a:pt x="616" y="148"/>
                    <a:pt x="563" y="95"/>
                  </a:cubicBezTo>
                  <a:cubicBezTo>
                    <a:pt x="506" y="30"/>
                    <a:pt x="422"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95" name="Google Shape;1795;p7"/>
            <p:cNvSpPr/>
            <p:nvPr/>
          </p:nvSpPr>
          <p:spPr>
            <a:xfrm>
              <a:off x="-5142375" y="7520700"/>
              <a:ext cx="16100" cy="15900"/>
            </a:xfrm>
            <a:custGeom>
              <a:avLst/>
              <a:gdLst/>
              <a:ahLst/>
              <a:cxnLst/>
              <a:rect l="l" t="t" r="r" b="b"/>
              <a:pathLst>
                <a:path w="644" h="636" extrusionOk="0">
                  <a:moveTo>
                    <a:pt x="326" y="0"/>
                  </a:moveTo>
                  <a:cubicBezTo>
                    <a:pt x="248" y="0"/>
                    <a:pt x="169" y="28"/>
                    <a:pt x="102" y="88"/>
                  </a:cubicBezTo>
                  <a:cubicBezTo>
                    <a:pt x="35" y="150"/>
                    <a:pt x="6" y="227"/>
                    <a:pt x="0" y="314"/>
                  </a:cubicBezTo>
                  <a:cubicBezTo>
                    <a:pt x="0" y="396"/>
                    <a:pt x="29" y="482"/>
                    <a:pt x="97" y="539"/>
                  </a:cubicBezTo>
                  <a:cubicBezTo>
                    <a:pt x="159" y="602"/>
                    <a:pt x="246" y="635"/>
                    <a:pt x="327" y="635"/>
                  </a:cubicBezTo>
                  <a:cubicBezTo>
                    <a:pt x="333" y="635"/>
                    <a:pt x="338" y="635"/>
                    <a:pt x="343" y="635"/>
                  </a:cubicBezTo>
                  <a:cubicBezTo>
                    <a:pt x="423" y="635"/>
                    <a:pt x="493" y="603"/>
                    <a:pt x="543" y="553"/>
                  </a:cubicBezTo>
                  <a:cubicBezTo>
                    <a:pt x="611" y="491"/>
                    <a:pt x="644" y="405"/>
                    <a:pt x="644" y="323"/>
                  </a:cubicBezTo>
                  <a:cubicBezTo>
                    <a:pt x="644" y="237"/>
                    <a:pt x="615" y="150"/>
                    <a:pt x="562" y="93"/>
                  </a:cubicBezTo>
                  <a:cubicBezTo>
                    <a:pt x="495" y="33"/>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96" name="Google Shape;1796;p7"/>
            <p:cNvSpPr/>
            <p:nvPr/>
          </p:nvSpPr>
          <p:spPr>
            <a:xfrm>
              <a:off x="-5110725" y="7553225"/>
              <a:ext cx="16350" cy="15975"/>
            </a:xfrm>
            <a:custGeom>
              <a:avLst/>
              <a:gdLst/>
              <a:ahLst/>
              <a:cxnLst/>
              <a:rect l="l" t="t" r="r" b="b"/>
              <a:pathLst>
                <a:path w="654" h="639" extrusionOk="0">
                  <a:moveTo>
                    <a:pt x="329" y="0"/>
                  </a:moveTo>
                  <a:cubicBezTo>
                    <a:pt x="246" y="0"/>
                    <a:pt x="164" y="30"/>
                    <a:pt x="111" y="87"/>
                  </a:cubicBezTo>
                  <a:cubicBezTo>
                    <a:pt x="45" y="140"/>
                    <a:pt x="1" y="226"/>
                    <a:pt x="1" y="313"/>
                  </a:cubicBezTo>
                  <a:cubicBezTo>
                    <a:pt x="1" y="399"/>
                    <a:pt x="40" y="476"/>
                    <a:pt x="102" y="548"/>
                  </a:cubicBezTo>
                  <a:cubicBezTo>
                    <a:pt x="155" y="605"/>
                    <a:pt x="242" y="639"/>
                    <a:pt x="328" y="639"/>
                  </a:cubicBezTo>
                  <a:cubicBezTo>
                    <a:pt x="404" y="639"/>
                    <a:pt x="490" y="610"/>
                    <a:pt x="554" y="543"/>
                  </a:cubicBezTo>
                  <a:cubicBezTo>
                    <a:pt x="620" y="481"/>
                    <a:pt x="654" y="408"/>
                    <a:pt x="654" y="322"/>
                  </a:cubicBezTo>
                  <a:cubicBezTo>
                    <a:pt x="654" y="236"/>
                    <a:pt x="611" y="149"/>
                    <a:pt x="558" y="96"/>
                  </a:cubicBezTo>
                  <a:cubicBezTo>
                    <a:pt x="500" y="31"/>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97" name="Google Shape;1797;p7"/>
            <p:cNvSpPr/>
            <p:nvPr/>
          </p:nvSpPr>
          <p:spPr>
            <a:xfrm>
              <a:off x="-5078800" y="7585900"/>
              <a:ext cx="16100" cy="15825"/>
            </a:xfrm>
            <a:custGeom>
              <a:avLst/>
              <a:gdLst/>
              <a:ahLst/>
              <a:cxnLst/>
              <a:rect l="l" t="t" r="r" b="b"/>
              <a:pathLst>
                <a:path w="644" h="633" extrusionOk="0">
                  <a:moveTo>
                    <a:pt x="318" y="0"/>
                  </a:moveTo>
                  <a:cubicBezTo>
                    <a:pt x="235" y="0"/>
                    <a:pt x="150" y="29"/>
                    <a:pt x="87" y="85"/>
                  </a:cubicBezTo>
                  <a:cubicBezTo>
                    <a:pt x="34" y="148"/>
                    <a:pt x="1" y="234"/>
                    <a:pt x="1" y="306"/>
                  </a:cubicBezTo>
                  <a:cubicBezTo>
                    <a:pt x="1" y="392"/>
                    <a:pt x="30" y="469"/>
                    <a:pt x="92" y="545"/>
                  </a:cubicBezTo>
                  <a:cubicBezTo>
                    <a:pt x="145" y="598"/>
                    <a:pt x="231" y="632"/>
                    <a:pt x="318" y="632"/>
                  </a:cubicBezTo>
                  <a:cubicBezTo>
                    <a:pt x="324" y="632"/>
                    <a:pt x="330" y="632"/>
                    <a:pt x="336" y="632"/>
                  </a:cubicBezTo>
                  <a:cubicBezTo>
                    <a:pt x="416" y="632"/>
                    <a:pt x="490" y="598"/>
                    <a:pt x="543" y="541"/>
                  </a:cubicBezTo>
                  <a:cubicBezTo>
                    <a:pt x="605" y="488"/>
                    <a:pt x="639" y="401"/>
                    <a:pt x="639" y="315"/>
                  </a:cubicBezTo>
                  <a:cubicBezTo>
                    <a:pt x="643" y="234"/>
                    <a:pt x="610" y="148"/>
                    <a:pt x="548" y="100"/>
                  </a:cubicBezTo>
                  <a:cubicBezTo>
                    <a:pt x="493" y="33"/>
                    <a:pt x="407"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98" name="Google Shape;1798;p7"/>
            <p:cNvSpPr/>
            <p:nvPr/>
          </p:nvSpPr>
          <p:spPr>
            <a:xfrm>
              <a:off x="-5047250" y="7618400"/>
              <a:ext cx="16100" cy="16175"/>
            </a:xfrm>
            <a:custGeom>
              <a:avLst/>
              <a:gdLst/>
              <a:ahLst/>
              <a:cxnLst/>
              <a:rect l="l" t="t" r="r" b="b"/>
              <a:pathLst>
                <a:path w="644" h="647" extrusionOk="0">
                  <a:moveTo>
                    <a:pt x="326" y="0"/>
                  </a:moveTo>
                  <a:cubicBezTo>
                    <a:pt x="245" y="0"/>
                    <a:pt x="160" y="31"/>
                    <a:pt x="92" y="100"/>
                  </a:cubicBezTo>
                  <a:cubicBezTo>
                    <a:pt x="34" y="162"/>
                    <a:pt x="1" y="234"/>
                    <a:pt x="1" y="321"/>
                  </a:cubicBezTo>
                  <a:cubicBezTo>
                    <a:pt x="1" y="407"/>
                    <a:pt x="30" y="483"/>
                    <a:pt x="97" y="547"/>
                  </a:cubicBezTo>
                  <a:cubicBezTo>
                    <a:pt x="150" y="598"/>
                    <a:pt x="231" y="647"/>
                    <a:pt x="318" y="647"/>
                  </a:cubicBezTo>
                  <a:cubicBezTo>
                    <a:pt x="404" y="647"/>
                    <a:pt x="490" y="604"/>
                    <a:pt x="542" y="556"/>
                  </a:cubicBezTo>
                  <a:cubicBezTo>
                    <a:pt x="610" y="489"/>
                    <a:pt x="643" y="416"/>
                    <a:pt x="643" y="330"/>
                  </a:cubicBezTo>
                  <a:cubicBezTo>
                    <a:pt x="643" y="244"/>
                    <a:pt x="615" y="157"/>
                    <a:pt x="553" y="95"/>
                  </a:cubicBezTo>
                  <a:cubicBezTo>
                    <a:pt x="494" y="34"/>
                    <a:pt x="4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799" name="Google Shape;1799;p7"/>
            <p:cNvSpPr/>
            <p:nvPr/>
          </p:nvSpPr>
          <p:spPr>
            <a:xfrm>
              <a:off x="-5015575" y="7651075"/>
              <a:ext cx="16100" cy="16025"/>
            </a:xfrm>
            <a:custGeom>
              <a:avLst/>
              <a:gdLst/>
              <a:ahLst/>
              <a:cxnLst/>
              <a:rect l="l" t="t" r="r" b="b"/>
              <a:pathLst>
                <a:path w="644" h="641" extrusionOk="0">
                  <a:moveTo>
                    <a:pt x="329" y="0"/>
                  </a:moveTo>
                  <a:cubicBezTo>
                    <a:pt x="244" y="0"/>
                    <a:pt x="160" y="31"/>
                    <a:pt x="101" y="93"/>
                  </a:cubicBezTo>
                  <a:cubicBezTo>
                    <a:pt x="34" y="146"/>
                    <a:pt x="1" y="232"/>
                    <a:pt x="1" y="314"/>
                  </a:cubicBezTo>
                  <a:cubicBezTo>
                    <a:pt x="1" y="391"/>
                    <a:pt x="29" y="477"/>
                    <a:pt x="92" y="544"/>
                  </a:cubicBezTo>
                  <a:cubicBezTo>
                    <a:pt x="158" y="606"/>
                    <a:pt x="240" y="640"/>
                    <a:pt x="317" y="640"/>
                  </a:cubicBezTo>
                  <a:cubicBezTo>
                    <a:pt x="323" y="640"/>
                    <a:pt x="328" y="640"/>
                    <a:pt x="333" y="640"/>
                  </a:cubicBezTo>
                  <a:cubicBezTo>
                    <a:pt x="414" y="640"/>
                    <a:pt x="494" y="607"/>
                    <a:pt x="552" y="549"/>
                  </a:cubicBezTo>
                  <a:cubicBezTo>
                    <a:pt x="610" y="487"/>
                    <a:pt x="639" y="409"/>
                    <a:pt x="643" y="323"/>
                  </a:cubicBezTo>
                  <a:cubicBezTo>
                    <a:pt x="643" y="241"/>
                    <a:pt x="614" y="155"/>
                    <a:pt x="561" y="97"/>
                  </a:cubicBezTo>
                  <a:cubicBezTo>
                    <a:pt x="501" y="32"/>
                    <a:pt x="41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00" name="Google Shape;1800;p7"/>
            <p:cNvSpPr/>
            <p:nvPr/>
          </p:nvSpPr>
          <p:spPr>
            <a:xfrm>
              <a:off x="-4984050" y="7683675"/>
              <a:ext cx="16450" cy="16050"/>
            </a:xfrm>
            <a:custGeom>
              <a:avLst/>
              <a:gdLst/>
              <a:ahLst/>
              <a:cxnLst/>
              <a:rect l="l" t="t" r="r" b="b"/>
              <a:pathLst>
                <a:path w="658" h="642" extrusionOk="0">
                  <a:moveTo>
                    <a:pt x="332" y="0"/>
                  </a:moveTo>
                  <a:cubicBezTo>
                    <a:pt x="250" y="0"/>
                    <a:pt x="168" y="30"/>
                    <a:pt x="102" y="89"/>
                  </a:cubicBezTo>
                  <a:cubicBezTo>
                    <a:pt x="49" y="157"/>
                    <a:pt x="6" y="228"/>
                    <a:pt x="6" y="315"/>
                  </a:cubicBezTo>
                  <a:cubicBezTo>
                    <a:pt x="0" y="401"/>
                    <a:pt x="44" y="487"/>
                    <a:pt x="97" y="540"/>
                  </a:cubicBezTo>
                  <a:cubicBezTo>
                    <a:pt x="150" y="602"/>
                    <a:pt x="237" y="636"/>
                    <a:pt x="332" y="642"/>
                  </a:cubicBezTo>
                  <a:cubicBezTo>
                    <a:pt x="414" y="642"/>
                    <a:pt x="490" y="613"/>
                    <a:pt x="558" y="545"/>
                  </a:cubicBezTo>
                  <a:cubicBezTo>
                    <a:pt x="611" y="483"/>
                    <a:pt x="653" y="411"/>
                    <a:pt x="658" y="325"/>
                  </a:cubicBezTo>
                  <a:cubicBezTo>
                    <a:pt x="658" y="248"/>
                    <a:pt x="625" y="161"/>
                    <a:pt x="553" y="84"/>
                  </a:cubicBezTo>
                  <a:cubicBezTo>
                    <a:pt x="489" y="28"/>
                    <a:pt x="41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01" name="Google Shape;1801;p7"/>
            <p:cNvSpPr/>
            <p:nvPr/>
          </p:nvSpPr>
          <p:spPr>
            <a:xfrm>
              <a:off x="-4952125" y="7716375"/>
              <a:ext cx="16075" cy="15850"/>
            </a:xfrm>
            <a:custGeom>
              <a:avLst/>
              <a:gdLst/>
              <a:ahLst/>
              <a:cxnLst/>
              <a:rect l="l" t="t" r="r" b="b"/>
              <a:pathLst>
                <a:path w="643" h="634" extrusionOk="0">
                  <a:moveTo>
                    <a:pt x="328" y="0"/>
                  </a:moveTo>
                  <a:cubicBezTo>
                    <a:pt x="238" y="0"/>
                    <a:pt x="151" y="32"/>
                    <a:pt x="101" y="87"/>
                  </a:cubicBezTo>
                  <a:cubicBezTo>
                    <a:pt x="38" y="140"/>
                    <a:pt x="5" y="220"/>
                    <a:pt x="0" y="307"/>
                  </a:cubicBezTo>
                  <a:cubicBezTo>
                    <a:pt x="0" y="393"/>
                    <a:pt x="34" y="479"/>
                    <a:pt x="87" y="532"/>
                  </a:cubicBezTo>
                  <a:cubicBezTo>
                    <a:pt x="149" y="600"/>
                    <a:pt x="231" y="634"/>
                    <a:pt x="317" y="634"/>
                  </a:cubicBezTo>
                  <a:cubicBezTo>
                    <a:pt x="403" y="634"/>
                    <a:pt x="479" y="605"/>
                    <a:pt x="543" y="543"/>
                  </a:cubicBezTo>
                  <a:cubicBezTo>
                    <a:pt x="610" y="490"/>
                    <a:pt x="643" y="403"/>
                    <a:pt x="643" y="317"/>
                  </a:cubicBezTo>
                  <a:cubicBezTo>
                    <a:pt x="643" y="231"/>
                    <a:pt x="605" y="144"/>
                    <a:pt x="552" y="91"/>
                  </a:cubicBezTo>
                  <a:cubicBezTo>
                    <a:pt x="496" y="28"/>
                    <a:pt x="41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02" name="Google Shape;1802;p7"/>
            <p:cNvSpPr/>
            <p:nvPr/>
          </p:nvSpPr>
          <p:spPr>
            <a:xfrm>
              <a:off x="-4920450" y="7748950"/>
              <a:ext cx="16075" cy="15775"/>
            </a:xfrm>
            <a:custGeom>
              <a:avLst/>
              <a:gdLst/>
              <a:ahLst/>
              <a:cxnLst/>
              <a:rect l="l" t="t" r="r" b="b"/>
              <a:pathLst>
                <a:path w="643" h="631" extrusionOk="0">
                  <a:moveTo>
                    <a:pt x="314" y="0"/>
                  </a:moveTo>
                  <a:cubicBezTo>
                    <a:pt x="236" y="0"/>
                    <a:pt x="158" y="28"/>
                    <a:pt x="100" y="84"/>
                  </a:cubicBezTo>
                  <a:cubicBezTo>
                    <a:pt x="33" y="146"/>
                    <a:pt x="0" y="232"/>
                    <a:pt x="0" y="309"/>
                  </a:cubicBezTo>
                  <a:cubicBezTo>
                    <a:pt x="0" y="396"/>
                    <a:pt x="29" y="477"/>
                    <a:pt x="82" y="535"/>
                  </a:cubicBezTo>
                  <a:cubicBezTo>
                    <a:pt x="144" y="597"/>
                    <a:pt x="230" y="631"/>
                    <a:pt x="317" y="631"/>
                  </a:cubicBezTo>
                  <a:cubicBezTo>
                    <a:pt x="322" y="631"/>
                    <a:pt x="327" y="631"/>
                    <a:pt x="333" y="631"/>
                  </a:cubicBezTo>
                  <a:cubicBezTo>
                    <a:pt x="414" y="631"/>
                    <a:pt x="493" y="599"/>
                    <a:pt x="542" y="549"/>
                  </a:cubicBezTo>
                  <a:cubicBezTo>
                    <a:pt x="605" y="487"/>
                    <a:pt x="638" y="400"/>
                    <a:pt x="643" y="319"/>
                  </a:cubicBezTo>
                  <a:cubicBezTo>
                    <a:pt x="643" y="241"/>
                    <a:pt x="609" y="155"/>
                    <a:pt x="547" y="93"/>
                  </a:cubicBezTo>
                  <a:cubicBezTo>
                    <a:pt x="482" y="31"/>
                    <a:pt x="398"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03" name="Google Shape;1803;p7"/>
            <p:cNvSpPr/>
            <p:nvPr/>
          </p:nvSpPr>
          <p:spPr>
            <a:xfrm>
              <a:off x="-4888900" y="7781450"/>
              <a:ext cx="16200" cy="16150"/>
            </a:xfrm>
            <a:custGeom>
              <a:avLst/>
              <a:gdLst/>
              <a:ahLst/>
              <a:cxnLst/>
              <a:rect l="l" t="t" r="r" b="b"/>
              <a:pathLst>
                <a:path w="648" h="646" extrusionOk="0">
                  <a:moveTo>
                    <a:pt x="323" y="1"/>
                  </a:moveTo>
                  <a:cubicBezTo>
                    <a:pt x="241" y="1"/>
                    <a:pt x="159" y="30"/>
                    <a:pt x="100" y="88"/>
                  </a:cubicBezTo>
                  <a:cubicBezTo>
                    <a:pt x="38" y="150"/>
                    <a:pt x="5" y="223"/>
                    <a:pt x="5" y="319"/>
                  </a:cubicBezTo>
                  <a:cubicBezTo>
                    <a:pt x="0" y="405"/>
                    <a:pt x="34" y="482"/>
                    <a:pt x="96" y="535"/>
                  </a:cubicBezTo>
                  <a:cubicBezTo>
                    <a:pt x="149" y="602"/>
                    <a:pt x="235" y="646"/>
                    <a:pt x="317" y="646"/>
                  </a:cubicBezTo>
                  <a:cubicBezTo>
                    <a:pt x="321" y="646"/>
                    <a:pt x="325" y="646"/>
                    <a:pt x="329" y="646"/>
                  </a:cubicBezTo>
                  <a:cubicBezTo>
                    <a:pt x="411" y="646"/>
                    <a:pt x="493" y="603"/>
                    <a:pt x="556" y="544"/>
                  </a:cubicBezTo>
                  <a:cubicBezTo>
                    <a:pt x="609" y="491"/>
                    <a:pt x="643" y="405"/>
                    <a:pt x="643" y="329"/>
                  </a:cubicBezTo>
                  <a:cubicBezTo>
                    <a:pt x="647" y="243"/>
                    <a:pt x="614" y="156"/>
                    <a:pt x="552" y="93"/>
                  </a:cubicBezTo>
                  <a:cubicBezTo>
                    <a:pt x="493" y="32"/>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04" name="Google Shape;1804;p7"/>
            <p:cNvSpPr/>
            <p:nvPr/>
          </p:nvSpPr>
          <p:spPr>
            <a:xfrm>
              <a:off x="-4857250" y="7814150"/>
              <a:ext cx="16100" cy="16075"/>
            </a:xfrm>
            <a:custGeom>
              <a:avLst/>
              <a:gdLst/>
              <a:ahLst/>
              <a:cxnLst/>
              <a:rect l="l" t="t" r="r" b="b"/>
              <a:pathLst>
                <a:path w="644" h="643" extrusionOk="0">
                  <a:moveTo>
                    <a:pt x="326" y="0"/>
                  </a:moveTo>
                  <a:cubicBezTo>
                    <a:pt x="242" y="0"/>
                    <a:pt x="160" y="29"/>
                    <a:pt x="110" y="80"/>
                  </a:cubicBezTo>
                  <a:cubicBezTo>
                    <a:pt x="48" y="144"/>
                    <a:pt x="1" y="230"/>
                    <a:pt x="1" y="316"/>
                  </a:cubicBezTo>
                  <a:cubicBezTo>
                    <a:pt x="1" y="403"/>
                    <a:pt x="39" y="489"/>
                    <a:pt x="96" y="541"/>
                  </a:cubicBezTo>
                  <a:cubicBezTo>
                    <a:pt x="149" y="604"/>
                    <a:pt x="231" y="638"/>
                    <a:pt x="317" y="642"/>
                  </a:cubicBezTo>
                  <a:cubicBezTo>
                    <a:pt x="413" y="642"/>
                    <a:pt x="490" y="598"/>
                    <a:pt x="542" y="547"/>
                  </a:cubicBezTo>
                  <a:cubicBezTo>
                    <a:pt x="610" y="494"/>
                    <a:pt x="643" y="412"/>
                    <a:pt x="643" y="326"/>
                  </a:cubicBezTo>
                  <a:cubicBezTo>
                    <a:pt x="643" y="239"/>
                    <a:pt x="614" y="153"/>
                    <a:pt x="562" y="100"/>
                  </a:cubicBezTo>
                  <a:cubicBezTo>
                    <a:pt x="503" y="31"/>
                    <a:pt x="413"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05" name="Google Shape;1805;p7"/>
            <p:cNvSpPr/>
            <p:nvPr/>
          </p:nvSpPr>
          <p:spPr>
            <a:xfrm>
              <a:off x="-4825350" y="7846825"/>
              <a:ext cx="16100" cy="15900"/>
            </a:xfrm>
            <a:custGeom>
              <a:avLst/>
              <a:gdLst/>
              <a:ahLst/>
              <a:cxnLst/>
              <a:rect l="l" t="t" r="r" b="b"/>
              <a:pathLst>
                <a:path w="644" h="636" extrusionOk="0">
                  <a:moveTo>
                    <a:pt x="317" y="1"/>
                  </a:moveTo>
                  <a:cubicBezTo>
                    <a:pt x="232" y="1"/>
                    <a:pt x="149" y="28"/>
                    <a:pt x="101" y="74"/>
                  </a:cubicBezTo>
                  <a:cubicBezTo>
                    <a:pt x="34" y="141"/>
                    <a:pt x="1" y="223"/>
                    <a:pt x="1" y="309"/>
                  </a:cubicBezTo>
                  <a:cubicBezTo>
                    <a:pt x="1" y="396"/>
                    <a:pt x="29" y="482"/>
                    <a:pt x="82" y="535"/>
                  </a:cubicBezTo>
                  <a:cubicBezTo>
                    <a:pt x="145" y="602"/>
                    <a:pt x="231" y="635"/>
                    <a:pt x="317" y="635"/>
                  </a:cubicBezTo>
                  <a:cubicBezTo>
                    <a:pt x="389" y="635"/>
                    <a:pt x="475" y="606"/>
                    <a:pt x="543" y="544"/>
                  </a:cubicBezTo>
                  <a:cubicBezTo>
                    <a:pt x="610" y="482"/>
                    <a:pt x="643" y="405"/>
                    <a:pt x="643" y="319"/>
                  </a:cubicBezTo>
                  <a:cubicBezTo>
                    <a:pt x="643" y="232"/>
                    <a:pt x="614" y="161"/>
                    <a:pt x="548" y="93"/>
                  </a:cubicBezTo>
                  <a:cubicBezTo>
                    <a:pt x="490" y="28"/>
                    <a:pt x="402"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06" name="Google Shape;1806;p7"/>
            <p:cNvSpPr/>
            <p:nvPr/>
          </p:nvSpPr>
          <p:spPr>
            <a:xfrm>
              <a:off x="-4785425" y="7879475"/>
              <a:ext cx="4850" cy="1725"/>
            </a:xfrm>
            <a:custGeom>
              <a:avLst/>
              <a:gdLst/>
              <a:ahLst/>
              <a:cxnLst/>
              <a:rect l="l" t="t" r="r" b="b"/>
              <a:pathLst>
                <a:path w="194" h="69" extrusionOk="0">
                  <a:moveTo>
                    <a:pt x="1" y="1"/>
                  </a:moveTo>
                  <a:cubicBezTo>
                    <a:pt x="64" y="20"/>
                    <a:pt x="131" y="44"/>
                    <a:pt x="193" y="69"/>
                  </a:cubicBezTo>
                  <a:cubicBezTo>
                    <a:pt x="135" y="25"/>
                    <a:pt x="6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07" name="Google Shape;1807;p7"/>
            <p:cNvSpPr/>
            <p:nvPr/>
          </p:nvSpPr>
          <p:spPr>
            <a:xfrm>
              <a:off x="-5045225" y="7457725"/>
              <a:ext cx="16125" cy="16125"/>
            </a:xfrm>
            <a:custGeom>
              <a:avLst/>
              <a:gdLst/>
              <a:ahLst/>
              <a:cxnLst/>
              <a:rect l="l" t="t" r="r" b="b"/>
              <a:pathLst>
                <a:path w="645" h="645" extrusionOk="0">
                  <a:moveTo>
                    <a:pt x="318" y="1"/>
                  </a:moveTo>
                  <a:cubicBezTo>
                    <a:pt x="235" y="1"/>
                    <a:pt x="154" y="28"/>
                    <a:pt x="102" y="83"/>
                  </a:cubicBezTo>
                  <a:cubicBezTo>
                    <a:pt x="40" y="151"/>
                    <a:pt x="6" y="232"/>
                    <a:pt x="6" y="318"/>
                  </a:cubicBezTo>
                  <a:cubicBezTo>
                    <a:pt x="1" y="404"/>
                    <a:pt x="35" y="481"/>
                    <a:pt x="97" y="544"/>
                  </a:cubicBezTo>
                  <a:cubicBezTo>
                    <a:pt x="159" y="612"/>
                    <a:pt x="237" y="645"/>
                    <a:pt x="317" y="645"/>
                  </a:cubicBezTo>
                  <a:cubicBezTo>
                    <a:pt x="404" y="645"/>
                    <a:pt x="490" y="606"/>
                    <a:pt x="548" y="554"/>
                  </a:cubicBezTo>
                  <a:cubicBezTo>
                    <a:pt x="611" y="491"/>
                    <a:pt x="644" y="415"/>
                    <a:pt x="644" y="328"/>
                  </a:cubicBezTo>
                  <a:cubicBezTo>
                    <a:pt x="644" y="242"/>
                    <a:pt x="615" y="156"/>
                    <a:pt x="562" y="103"/>
                  </a:cubicBezTo>
                  <a:cubicBezTo>
                    <a:pt x="502" y="34"/>
                    <a:pt x="409"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08" name="Google Shape;1808;p7"/>
            <p:cNvSpPr/>
            <p:nvPr/>
          </p:nvSpPr>
          <p:spPr>
            <a:xfrm>
              <a:off x="-5013550" y="7490425"/>
              <a:ext cx="16100" cy="16050"/>
            </a:xfrm>
            <a:custGeom>
              <a:avLst/>
              <a:gdLst/>
              <a:ahLst/>
              <a:cxnLst/>
              <a:rect l="l" t="t" r="r" b="b"/>
              <a:pathLst>
                <a:path w="644" h="642" extrusionOk="0">
                  <a:moveTo>
                    <a:pt x="318" y="0"/>
                  </a:moveTo>
                  <a:cubicBezTo>
                    <a:pt x="234" y="0"/>
                    <a:pt x="153" y="29"/>
                    <a:pt x="102" y="81"/>
                  </a:cubicBezTo>
                  <a:cubicBezTo>
                    <a:pt x="49" y="143"/>
                    <a:pt x="0" y="229"/>
                    <a:pt x="0" y="316"/>
                  </a:cubicBezTo>
                  <a:cubicBezTo>
                    <a:pt x="0" y="397"/>
                    <a:pt x="29" y="473"/>
                    <a:pt x="97" y="541"/>
                  </a:cubicBezTo>
                  <a:cubicBezTo>
                    <a:pt x="144" y="604"/>
                    <a:pt x="230" y="637"/>
                    <a:pt x="317" y="642"/>
                  </a:cubicBezTo>
                  <a:cubicBezTo>
                    <a:pt x="414" y="642"/>
                    <a:pt x="490" y="608"/>
                    <a:pt x="553" y="546"/>
                  </a:cubicBezTo>
                  <a:cubicBezTo>
                    <a:pt x="610" y="484"/>
                    <a:pt x="644" y="407"/>
                    <a:pt x="644" y="320"/>
                  </a:cubicBezTo>
                  <a:cubicBezTo>
                    <a:pt x="644" y="239"/>
                    <a:pt x="615" y="152"/>
                    <a:pt x="562" y="99"/>
                  </a:cubicBezTo>
                  <a:cubicBezTo>
                    <a:pt x="496" y="31"/>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09" name="Google Shape;1809;p7"/>
            <p:cNvSpPr/>
            <p:nvPr/>
          </p:nvSpPr>
          <p:spPr>
            <a:xfrm>
              <a:off x="-4981900" y="7523100"/>
              <a:ext cx="16350" cy="15875"/>
            </a:xfrm>
            <a:custGeom>
              <a:avLst/>
              <a:gdLst/>
              <a:ahLst/>
              <a:cxnLst/>
              <a:rect l="l" t="t" r="r" b="b"/>
              <a:pathLst>
                <a:path w="654" h="635" extrusionOk="0">
                  <a:moveTo>
                    <a:pt x="325" y="1"/>
                  </a:moveTo>
                  <a:cubicBezTo>
                    <a:pt x="240" y="1"/>
                    <a:pt x="160" y="28"/>
                    <a:pt x="111" y="74"/>
                  </a:cubicBezTo>
                  <a:cubicBezTo>
                    <a:pt x="45" y="141"/>
                    <a:pt x="1" y="222"/>
                    <a:pt x="1" y="309"/>
                  </a:cubicBezTo>
                  <a:cubicBezTo>
                    <a:pt x="1" y="395"/>
                    <a:pt x="40" y="481"/>
                    <a:pt x="93" y="534"/>
                  </a:cubicBezTo>
                  <a:cubicBezTo>
                    <a:pt x="155" y="601"/>
                    <a:pt x="241" y="635"/>
                    <a:pt x="328" y="635"/>
                  </a:cubicBezTo>
                  <a:cubicBezTo>
                    <a:pt x="404" y="635"/>
                    <a:pt x="476" y="606"/>
                    <a:pt x="554" y="539"/>
                  </a:cubicBezTo>
                  <a:cubicBezTo>
                    <a:pt x="605" y="477"/>
                    <a:pt x="649" y="404"/>
                    <a:pt x="654" y="318"/>
                  </a:cubicBezTo>
                  <a:cubicBezTo>
                    <a:pt x="654" y="232"/>
                    <a:pt x="611" y="145"/>
                    <a:pt x="558" y="92"/>
                  </a:cubicBezTo>
                  <a:cubicBezTo>
                    <a:pt x="496" y="28"/>
                    <a:pt x="40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10" name="Google Shape;1810;p7"/>
            <p:cNvSpPr/>
            <p:nvPr/>
          </p:nvSpPr>
          <p:spPr>
            <a:xfrm>
              <a:off x="-4950075" y="7555650"/>
              <a:ext cx="16200" cy="15850"/>
            </a:xfrm>
            <a:custGeom>
              <a:avLst/>
              <a:gdLst/>
              <a:ahLst/>
              <a:cxnLst/>
              <a:rect l="l" t="t" r="r" b="b"/>
              <a:pathLst>
                <a:path w="648" h="634" extrusionOk="0">
                  <a:moveTo>
                    <a:pt x="317" y="0"/>
                  </a:moveTo>
                  <a:cubicBezTo>
                    <a:pt x="235" y="0"/>
                    <a:pt x="155" y="29"/>
                    <a:pt x="100" y="86"/>
                  </a:cubicBezTo>
                  <a:cubicBezTo>
                    <a:pt x="38" y="139"/>
                    <a:pt x="5" y="225"/>
                    <a:pt x="5" y="307"/>
                  </a:cubicBezTo>
                  <a:cubicBezTo>
                    <a:pt x="0" y="393"/>
                    <a:pt x="34" y="480"/>
                    <a:pt x="87" y="537"/>
                  </a:cubicBezTo>
                  <a:cubicBezTo>
                    <a:pt x="149" y="599"/>
                    <a:pt x="225" y="633"/>
                    <a:pt x="321" y="633"/>
                  </a:cubicBezTo>
                  <a:cubicBezTo>
                    <a:pt x="327" y="633"/>
                    <a:pt x="333" y="633"/>
                    <a:pt x="339" y="633"/>
                  </a:cubicBezTo>
                  <a:cubicBezTo>
                    <a:pt x="414" y="633"/>
                    <a:pt x="484" y="599"/>
                    <a:pt x="547" y="542"/>
                  </a:cubicBezTo>
                  <a:cubicBezTo>
                    <a:pt x="609" y="480"/>
                    <a:pt x="643" y="402"/>
                    <a:pt x="643" y="316"/>
                  </a:cubicBezTo>
                  <a:cubicBezTo>
                    <a:pt x="647" y="235"/>
                    <a:pt x="614" y="158"/>
                    <a:pt x="552" y="91"/>
                  </a:cubicBezTo>
                  <a:cubicBezTo>
                    <a:pt x="488" y="30"/>
                    <a:pt x="402"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11" name="Google Shape;1811;p7"/>
            <p:cNvSpPr/>
            <p:nvPr/>
          </p:nvSpPr>
          <p:spPr>
            <a:xfrm>
              <a:off x="-4918425" y="7588250"/>
              <a:ext cx="16100" cy="15875"/>
            </a:xfrm>
            <a:custGeom>
              <a:avLst/>
              <a:gdLst/>
              <a:ahLst/>
              <a:cxnLst/>
              <a:rect l="l" t="t" r="r" b="b"/>
              <a:pathLst>
                <a:path w="644" h="635" extrusionOk="0">
                  <a:moveTo>
                    <a:pt x="315" y="0"/>
                  </a:moveTo>
                  <a:cubicBezTo>
                    <a:pt x="236" y="0"/>
                    <a:pt x="158" y="28"/>
                    <a:pt x="101" y="83"/>
                  </a:cubicBezTo>
                  <a:cubicBezTo>
                    <a:pt x="34" y="150"/>
                    <a:pt x="5" y="231"/>
                    <a:pt x="1" y="307"/>
                  </a:cubicBezTo>
                  <a:cubicBezTo>
                    <a:pt x="1" y="394"/>
                    <a:pt x="30" y="466"/>
                    <a:pt x="96" y="543"/>
                  </a:cubicBezTo>
                  <a:cubicBezTo>
                    <a:pt x="159" y="601"/>
                    <a:pt x="231" y="630"/>
                    <a:pt x="318" y="634"/>
                  </a:cubicBezTo>
                  <a:cubicBezTo>
                    <a:pt x="404" y="634"/>
                    <a:pt x="480" y="606"/>
                    <a:pt x="542" y="553"/>
                  </a:cubicBezTo>
                  <a:cubicBezTo>
                    <a:pt x="610" y="486"/>
                    <a:pt x="643" y="413"/>
                    <a:pt x="643" y="318"/>
                  </a:cubicBezTo>
                  <a:cubicBezTo>
                    <a:pt x="643" y="231"/>
                    <a:pt x="605" y="145"/>
                    <a:pt x="552" y="101"/>
                  </a:cubicBezTo>
                  <a:cubicBezTo>
                    <a:pt x="490" y="34"/>
                    <a:pt x="402"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12" name="Google Shape;1812;p7"/>
            <p:cNvSpPr/>
            <p:nvPr/>
          </p:nvSpPr>
          <p:spPr>
            <a:xfrm>
              <a:off x="-4886750" y="7620800"/>
              <a:ext cx="16100" cy="16075"/>
            </a:xfrm>
            <a:custGeom>
              <a:avLst/>
              <a:gdLst/>
              <a:ahLst/>
              <a:cxnLst/>
              <a:rect l="l" t="t" r="r" b="b"/>
              <a:pathLst>
                <a:path w="644" h="643" extrusionOk="0">
                  <a:moveTo>
                    <a:pt x="314" y="1"/>
                  </a:moveTo>
                  <a:cubicBezTo>
                    <a:pt x="231" y="1"/>
                    <a:pt x="150" y="30"/>
                    <a:pt x="96" y="86"/>
                  </a:cubicBezTo>
                  <a:cubicBezTo>
                    <a:pt x="34" y="148"/>
                    <a:pt x="0" y="234"/>
                    <a:pt x="0" y="320"/>
                  </a:cubicBezTo>
                  <a:cubicBezTo>
                    <a:pt x="0" y="393"/>
                    <a:pt x="29" y="479"/>
                    <a:pt x="91" y="546"/>
                  </a:cubicBezTo>
                  <a:cubicBezTo>
                    <a:pt x="154" y="608"/>
                    <a:pt x="231" y="642"/>
                    <a:pt x="317" y="642"/>
                  </a:cubicBezTo>
                  <a:cubicBezTo>
                    <a:pt x="322" y="642"/>
                    <a:pt x="327" y="642"/>
                    <a:pt x="332" y="642"/>
                  </a:cubicBezTo>
                  <a:cubicBezTo>
                    <a:pt x="407" y="642"/>
                    <a:pt x="479" y="609"/>
                    <a:pt x="542" y="551"/>
                  </a:cubicBezTo>
                  <a:cubicBezTo>
                    <a:pt x="605" y="489"/>
                    <a:pt x="638" y="402"/>
                    <a:pt x="643" y="325"/>
                  </a:cubicBezTo>
                  <a:cubicBezTo>
                    <a:pt x="643" y="243"/>
                    <a:pt x="610" y="157"/>
                    <a:pt x="557" y="99"/>
                  </a:cubicBezTo>
                  <a:cubicBezTo>
                    <a:pt x="493" y="33"/>
                    <a:pt x="402"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13" name="Google Shape;1813;p7"/>
            <p:cNvSpPr/>
            <p:nvPr/>
          </p:nvSpPr>
          <p:spPr>
            <a:xfrm>
              <a:off x="-4855225" y="7653450"/>
              <a:ext cx="16225" cy="16050"/>
            </a:xfrm>
            <a:custGeom>
              <a:avLst/>
              <a:gdLst/>
              <a:ahLst/>
              <a:cxnLst/>
              <a:rect l="l" t="t" r="r" b="b"/>
              <a:pathLst>
                <a:path w="649" h="642" extrusionOk="0">
                  <a:moveTo>
                    <a:pt x="321" y="1"/>
                  </a:moveTo>
                  <a:cubicBezTo>
                    <a:pt x="239" y="1"/>
                    <a:pt x="162" y="28"/>
                    <a:pt x="116" y="80"/>
                  </a:cubicBezTo>
                  <a:cubicBezTo>
                    <a:pt x="49" y="142"/>
                    <a:pt x="6" y="228"/>
                    <a:pt x="0" y="314"/>
                  </a:cubicBezTo>
                  <a:cubicBezTo>
                    <a:pt x="0" y="401"/>
                    <a:pt x="35" y="473"/>
                    <a:pt x="97" y="540"/>
                  </a:cubicBezTo>
                  <a:cubicBezTo>
                    <a:pt x="159" y="607"/>
                    <a:pt x="231" y="641"/>
                    <a:pt x="317" y="641"/>
                  </a:cubicBezTo>
                  <a:cubicBezTo>
                    <a:pt x="403" y="641"/>
                    <a:pt x="481" y="613"/>
                    <a:pt x="558" y="545"/>
                  </a:cubicBezTo>
                  <a:cubicBezTo>
                    <a:pt x="611" y="483"/>
                    <a:pt x="644" y="411"/>
                    <a:pt x="644" y="325"/>
                  </a:cubicBezTo>
                  <a:cubicBezTo>
                    <a:pt x="649" y="238"/>
                    <a:pt x="615" y="152"/>
                    <a:pt x="562" y="99"/>
                  </a:cubicBezTo>
                  <a:cubicBezTo>
                    <a:pt x="498" y="32"/>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14" name="Google Shape;1814;p7"/>
            <p:cNvSpPr/>
            <p:nvPr/>
          </p:nvSpPr>
          <p:spPr>
            <a:xfrm>
              <a:off x="-4823575" y="7686150"/>
              <a:ext cx="16350" cy="15850"/>
            </a:xfrm>
            <a:custGeom>
              <a:avLst/>
              <a:gdLst/>
              <a:ahLst/>
              <a:cxnLst/>
              <a:rect l="l" t="t" r="r" b="b"/>
              <a:pathLst>
                <a:path w="654" h="634" extrusionOk="0">
                  <a:moveTo>
                    <a:pt x="330" y="1"/>
                  </a:moveTo>
                  <a:cubicBezTo>
                    <a:pt x="248" y="1"/>
                    <a:pt x="166" y="30"/>
                    <a:pt x="102" y="87"/>
                  </a:cubicBezTo>
                  <a:cubicBezTo>
                    <a:pt x="45" y="149"/>
                    <a:pt x="1" y="226"/>
                    <a:pt x="1" y="306"/>
                  </a:cubicBezTo>
                  <a:cubicBezTo>
                    <a:pt x="1" y="393"/>
                    <a:pt x="40" y="479"/>
                    <a:pt x="93" y="532"/>
                  </a:cubicBezTo>
                  <a:cubicBezTo>
                    <a:pt x="160" y="600"/>
                    <a:pt x="231" y="633"/>
                    <a:pt x="328" y="633"/>
                  </a:cubicBezTo>
                  <a:cubicBezTo>
                    <a:pt x="414" y="633"/>
                    <a:pt x="490" y="605"/>
                    <a:pt x="554" y="543"/>
                  </a:cubicBezTo>
                  <a:cubicBezTo>
                    <a:pt x="611" y="490"/>
                    <a:pt x="654" y="403"/>
                    <a:pt x="654" y="317"/>
                  </a:cubicBezTo>
                  <a:cubicBezTo>
                    <a:pt x="654" y="235"/>
                    <a:pt x="625" y="158"/>
                    <a:pt x="563" y="91"/>
                  </a:cubicBezTo>
                  <a:cubicBezTo>
                    <a:pt x="497" y="31"/>
                    <a:pt x="413"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15" name="Google Shape;1815;p7"/>
            <p:cNvSpPr/>
            <p:nvPr/>
          </p:nvSpPr>
          <p:spPr>
            <a:xfrm>
              <a:off x="-4791650" y="7718725"/>
              <a:ext cx="16100" cy="15900"/>
            </a:xfrm>
            <a:custGeom>
              <a:avLst/>
              <a:gdLst/>
              <a:ahLst/>
              <a:cxnLst/>
              <a:rect l="l" t="t" r="r" b="b"/>
              <a:pathLst>
                <a:path w="644" h="636" extrusionOk="0">
                  <a:moveTo>
                    <a:pt x="315" y="0"/>
                  </a:moveTo>
                  <a:cubicBezTo>
                    <a:pt x="237" y="0"/>
                    <a:pt x="159" y="28"/>
                    <a:pt x="101" y="84"/>
                  </a:cubicBezTo>
                  <a:cubicBezTo>
                    <a:pt x="34" y="146"/>
                    <a:pt x="1" y="223"/>
                    <a:pt x="1" y="309"/>
                  </a:cubicBezTo>
                  <a:cubicBezTo>
                    <a:pt x="1" y="396"/>
                    <a:pt x="30" y="477"/>
                    <a:pt x="83" y="535"/>
                  </a:cubicBezTo>
                  <a:cubicBezTo>
                    <a:pt x="145" y="597"/>
                    <a:pt x="221" y="631"/>
                    <a:pt x="318" y="635"/>
                  </a:cubicBezTo>
                  <a:cubicBezTo>
                    <a:pt x="404" y="635"/>
                    <a:pt x="475" y="602"/>
                    <a:pt x="553" y="540"/>
                  </a:cubicBezTo>
                  <a:cubicBezTo>
                    <a:pt x="610" y="477"/>
                    <a:pt x="639" y="400"/>
                    <a:pt x="644" y="318"/>
                  </a:cubicBezTo>
                  <a:cubicBezTo>
                    <a:pt x="644" y="241"/>
                    <a:pt x="610" y="155"/>
                    <a:pt x="548" y="93"/>
                  </a:cubicBezTo>
                  <a:cubicBezTo>
                    <a:pt x="483" y="31"/>
                    <a:pt x="399"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16" name="Google Shape;1816;p7"/>
            <p:cNvSpPr/>
            <p:nvPr/>
          </p:nvSpPr>
          <p:spPr>
            <a:xfrm>
              <a:off x="-4760075" y="7751400"/>
              <a:ext cx="16075" cy="15725"/>
            </a:xfrm>
            <a:custGeom>
              <a:avLst/>
              <a:gdLst/>
              <a:ahLst/>
              <a:cxnLst/>
              <a:rect l="l" t="t" r="r" b="b"/>
              <a:pathLst>
                <a:path w="643" h="629" extrusionOk="0">
                  <a:moveTo>
                    <a:pt x="322" y="1"/>
                  </a:moveTo>
                  <a:cubicBezTo>
                    <a:pt x="238" y="1"/>
                    <a:pt x="155" y="29"/>
                    <a:pt x="100" y="81"/>
                  </a:cubicBezTo>
                  <a:cubicBezTo>
                    <a:pt x="38" y="134"/>
                    <a:pt x="5" y="216"/>
                    <a:pt x="0" y="316"/>
                  </a:cubicBezTo>
                  <a:cubicBezTo>
                    <a:pt x="0" y="398"/>
                    <a:pt x="33" y="475"/>
                    <a:pt x="96" y="537"/>
                  </a:cubicBezTo>
                  <a:cubicBezTo>
                    <a:pt x="149" y="595"/>
                    <a:pt x="235" y="628"/>
                    <a:pt x="317" y="628"/>
                  </a:cubicBezTo>
                  <a:cubicBezTo>
                    <a:pt x="403" y="628"/>
                    <a:pt x="479" y="599"/>
                    <a:pt x="541" y="546"/>
                  </a:cubicBezTo>
                  <a:cubicBezTo>
                    <a:pt x="609" y="484"/>
                    <a:pt x="643" y="398"/>
                    <a:pt x="643" y="322"/>
                  </a:cubicBezTo>
                  <a:cubicBezTo>
                    <a:pt x="643" y="225"/>
                    <a:pt x="614" y="154"/>
                    <a:pt x="552" y="96"/>
                  </a:cubicBezTo>
                  <a:cubicBezTo>
                    <a:pt x="493" y="30"/>
                    <a:pt x="407"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17" name="Google Shape;1817;p7"/>
            <p:cNvSpPr/>
            <p:nvPr/>
          </p:nvSpPr>
          <p:spPr>
            <a:xfrm>
              <a:off x="-4728425" y="7783825"/>
              <a:ext cx="16100" cy="16175"/>
            </a:xfrm>
            <a:custGeom>
              <a:avLst/>
              <a:gdLst/>
              <a:ahLst/>
              <a:cxnLst/>
              <a:rect l="l" t="t" r="r" b="b"/>
              <a:pathLst>
                <a:path w="644" h="647" extrusionOk="0">
                  <a:moveTo>
                    <a:pt x="316" y="0"/>
                  </a:moveTo>
                  <a:cubicBezTo>
                    <a:pt x="237" y="0"/>
                    <a:pt x="158" y="29"/>
                    <a:pt x="101" y="84"/>
                  </a:cubicBezTo>
                  <a:cubicBezTo>
                    <a:pt x="34" y="148"/>
                    <a:pt x="1" y="234"/>
                    <a:pt x="1" y="320"/>
                  </a:cubicBezTo>
                  <a:cubicBezTo>
                    <a:pt x="1" y="407"/>
                    <a:pt x="29" y="493"/>
                    <a:pt x="96" y="545"/>
                  </a:cubicBezTo>
                  <a:cubicBezTo>
                    <a:pt x="145" y="598"/>
                    <a:pt x="231" y="646"/>
                    <a:pt x="317" y="646"/>
                  </a:cubicBezTo>
                  <a:cubicBezTo>
                    <a:pt x="404" y="646"/>
                    <a:pt x="490" y="602"/>
                    <a:pt x="542" y="551"/>
                  </a:cubicBezTo>
                  <a:cubicBezTo>
                    <a:pt x="610" y="487"/>
                    <a:pt x="643" y="416"/>
                    <a:pt x="643" y="329"/>
                  </a:cubicBezTo>
                  <a:cubicBezTo>
                    <a:pt x="643" y="243"/>
                    <a:pt x="614" y="157"/>
                    <a:pt x="548" y="104"/>
                  </a:cubicBezTo>
                  <a:cubicBezTo>
                    <a:pt x="488" y="34"/>
                    <a:pt x="402"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18" name="Google Shape;1818;p7"/>
            <p:cNvSpPr/>
            <p:nvPr/>
          </p:nvSpPr>
          <p:spPr>
            <a:xfrm>
              <a:off x="-4696900" y="7816525"/>
              <a:ext cx="16225" cy="15975"/>
            </a:xfrm>
            <a:custGeom>
              <a:avLst/>
              <a:gdLst/>
              <a:ahLst/>
              <a:cxnLst/>
              <a:rect l="l" t="t" r="r" b="b"/>
              <a:pathLst>
                <a:path w="649" h="639" extrusionOk="0">
                  <a:moveTo>
                    <a:pt x="328" y="1"/>
                  </a:moveTo>
                  <a:cubicBezTo>
                    <a:pt x="243" y="1"/>
                    <a:pt x="159" y="30"/>
                    <a:pt x="106" y="82"/>
                  </a:cubicBezTo>
                  <a:cubicBezTo>
                    <a:pt x="49" y="144"/>
                    <a:pt x="6" y="226"/>
                    <a:pt x="6" y="312"/>
                  </a:cubicBezTo>
                  <a:cubicBezTo>
                    <a:pt x="1" y="399"/>
                    <a:pt x="35" y="475"/>
                    <a:pt x="97" y="538"/>
                  </a:cubicBezTo>
                  <a:cubicBezTo>
                    <a:pt x="159" y="605"/>
                    <a:pt x="246" y="638"/>
                    <a:pt x="323" y="638"/>
                  </a:cubicBezTo>
                  <a:cubicBezTo>
                    <a:pt x="404" y="638"/>
                    <a:pt x="490" y="609"/>
                    <a:pt x="547" y="547"/>
                  </a:cubicBezTo>
                  <a:cubicBezTo>
                    <a:pt x="611" y="494"/>
                    <a:pt x="644" y="408"/>
                    <a:pt x="644" y="322"/>
                  </a:cubicBezTo>
                  <a:cubicBezTo>
                    <a:pt x="649" y="235"/>
                    <a:pt x="615" y="149"/>
                    <a:pt x="562" y="96"/>
                  </a:cubicBezTo>
                  <a:cubicBezTo>
                    <a:pt x="504" y="31"/>
                    <a:pt x="416"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19" name="Google Shape;1819;p7"/>
            <p:cNvSpPr/>
            <p:nvPr/>
          </p:nvSpPr>
          <p:spPr>
            <a:xfrm>
              <a:off x="-4664975" y="7849025"/>
              <a:ext cx="16200" cy="16075"/>
            </a:xfrm>
            <a:custGeom>
              <a:avLst/>
              <a:gdLst/>
              <a:ahLst/>
              <a:cxnLst/>
              <a:rect l="l" t="t" r="r" b="b"/>
              <a:pathLst>
                <a:path w="648" h="643" extrusionOk="0">
                  <a:moveTo>
                    <a:pt x="319" y="1"/>
                  </a:moveTo>
                  <a:cubicBezTo>
                    <a:pt x="234" y="1"/>
                    <a:pt x="151" y="30"/>
                    <a:pt x="101" y="82"/>
                  </a:cubicBezTo>
                  <a:cubicBezTo>
                    <a:pt x="39" y="144"/>
                    <a:pt x="5" y="231"/>
                    <a:pt x="1" y="317"/>
                  </a:cubicBezTo>
                  <a:cubicBezTo>
                    <a:pt x="1" y="403"/>
                    <a:pt x="34" y="485"/>
                    <a:pt x="87" y="543"/>
                  </a:cubicBezTo>
                  <a:cubicBezTo>
                    <a:pt x="149" y="605"/>
                    <a:pt x="235" y="638"/>
                    <a:pt x="317" y="643"/>
                  </a:cubicBezTo>
                  <a:cubicBezTo>
                    <a:pt x="393" y="643"/>
                    <a:pt x="480" y="609"/>
                    <a:pt x="547" y="547"/>
                  </a:cubicBezTo>
                  <a:cubicBezTo>
                    <a:pt x="610" y="485"/>
                    <a:pt x="643" y="408"/>
                    <a:pt x="643" y="326"/>
                  </a:cubicBezTo>
                  <a:cubicBezTo>
                    <a:pt x="648" y="240"/>
                    <a:pt x="605" y="153"/>
                    <a:pt x="552" y="96"/>
                  </a:cubicBezTo>
                  <a:cubicBezTo>
                    <a:pt x="494" y="31"/>
                    <a:pt x="405"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20" name="Google Shape;1820;p7"/>
            <p:cNvSpPr/>
            <p:nvPr/>
          </p:nvSpPr>
          <p:spPr>
            <a:xfrm>
              <a:off x="-4633300" y="7881650"/>
              <a:ext cx="16075" cy="15975"/>
            </a:xfrm>
            <a:custGeom>
              <a:avLst/>
              <a:gdLst/>
              <a:ahLst/>
              <a:cxnLst/>
              <a:rect l="l" t="t" r="r" b="b"/>
              <a:pathLst>
                <a:path w="643" h="639" extrusionOk="0">
                  <a:moveTo>
                    <a:pt x="318" y="0"/>
                  </a:moveTo>
                  <a:cubicBezTo>
                    <a:pt x="236" y="0"/>
                    <a:pt x="156" y="32"/>
                    <a:pt x="100" y="92"/>
                  </a:cubicBezTo>
                  <a:cubicBezTo>
                    <a:pt x="34" y="139"/>
                    <a:pt x="0" y="226"/>
                    <a:pt x="0" y="312"/>
                  </a:cubicBezTo>
                  <a:cubicBezTo>
                    <a:pt x="0" y="398"/>
                    <a:pt x="29" y="485"/>
                    <a:pt x="91" y="547"/>
                  </a:cubicBezTo>
                  <a:cubicBezTo>
                    <a:pt x="149" y="604"/>
                    <a:pt x="230" y="639"/>
                    <a:pt x="317" y="639"/>
                  </a:cubicBezTo>
                  <a:cubicBezTo>
                    <a:pt x="403" y="639"/>
                    <a:pt x="479" y="610"/>
                    <a:pt x="543" y="547"/>
                  </a:cubicBezTo>
                  <a:cubicBezTo>
                    <a:pt x="609" y="480"/>
                    <a:pt x="643" y="409"/>
                    <a:pt x="643" y="322"/>
                  </a:cubicBezTo>
                  <a:cubicBezTo>
                    <a:pt x="643" y="236"/>
                    <a:pt x="614" y="159"/>
                    <a:pt x="547" y="97"/>
                  </a:cubicBezTo>
                  <a:cubicBezTo>
                    <a:pt x="484" y="32"/>
                    <a:pt x="40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21" name="Google Shape;1821;p7"/>
            <p:cNvSpPr/>
            <p:nvPr/>
          </p:nvSpPr>
          <p:spPr>
            <a:xfrm>
              <a:off x="-4601650" y="7914300"/>
              <a:ext cx="16100" cy="8375"/>
            </a:xfrm>
            <a:custGeom>
              <a:avLst/>
              <a:gdLst/>
              <a:ahLst/>
              <a:cxnLst/>
              <a:rect l="l" t="t" r="r" b="b"/>
              <a:pathLst>
                <a:path w="644" h="335" extrusionOk="0">
                  <a:moveTo>
                    <a:pt x="321" y="0"/>
                  </a:moveTo>
                  <a:cubicBezTo>
                    <a:pt x="239" y="0"/>
                    <a:pt x="156" y="29"/>
                    <a:pt x="96" y="86"/>
                  </a:cubicBezTo>
                  <a:cubicBezTo>
                    <a:pt x="39" y="144"/>
                    <a:pt x="10" y="206"/>
                    <a:pt x="1" y="283"/>
                  </a:cubicBezTo>
                  <a:cubicBezTo>
                    <a:pt x="212" y="301"/>
                    <a:pt x="428" y="321"/>
                    <a:pt x="639" y="335"/>
                  </a:cubicBezTo>
                  <a:lnTo>
                    <a:pt x="639" y="321"/>
                  </a:lnTo>
                  <a:cubicBezTo>
                    <a:pt x="643" y="244"/>
                    <a:pt x="610" y="157"/>
                    <a:pt x="548" y="91"/>
                  </a:cubicBezTo>
                  <a:cubicBezTo>
                    <a:pt x="490" y="30"/>
                    <a:pt x="406"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22" name="Google Shape;1822;p7"/>
            <p:cNvSpPr/>
            <p:nvPr/>
          </p:nvSpPr>
          <p:spPr>
            <a:xfrm>
              <a:off x="-4884725" y="7460225"/>
              <a:ext cx="16100" cy="16025"/>
            </a:xfrm>
            <a:custGeom>
              <a:avLst/>
              <a:gdLst/>
              <a:ahLst/>
              <a:cxnLst/>
              <a:rect l="l" t="t" r="r" b="b"/>
              <a:pathLst>
                <a:path w="644" h="641" extrusionOk="0">
                  <a:moveTo>
                    <a:pt x="318" y="0"/>
                  </a:moveTo>
                  <a:cubicBezTo>
                    <a:pt x="236" y="0"/>
                    <a:pt x="156" y="28"/>
                    <a:pt x="101" y="80"/>
                  </a:cubicBezTo>
                  <a:cubicBezTo>
                    <a:pt x="48" y="142"/>
                    <a:pt x="0" y="218"/>
                    <a:pt x="0" y="315"/>
                  </a:cubicBezTo>
                  <a:cubicBezTo>
                    <a:pt x="0" y="401"/>
                    <a:pt x="29" y="472"/>
                    <a:pt x="92" y="540"/>
                  </a:cubicBezTo>
                  <a:cubicBezTo>
                    <a:pt x="144" y="592"/>
                    <a:pt x="230" y="636"/>
                    <a:pt x="317" y="641"/>
                  </a:cubicBezTo>
                  <a:cubicBezTo>
                    <a:pt x="403" y="641"/>
                    <a:pt x="489" y="598"/>
                    <a:pt x="553" y="545"/>
                  </a:cubicBezTo>
                  <a:cubicBezTo>
                    <a:pt x="610" y="483"/>
                    <a:pt x="644" y="396"/>
                    <a:pt x="644" y="324"/>
                  </a:cubicBezTo>
                  <a:cubicBezTo>
                    <a:pt x="644" y="238"/>
                    <a:pt x="615" y="151"/>
                    <a:pt x="547" y="94"/>
                  </a:cubicBezTo>
                  <a:cubicBezTo>
                    <a:pt x="488" y="30"/>
                    <a:pt x="402"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23" name="Google Shape;1823;p7"/>
            <p:cNvSpPr/>
            <p:nvPr/>
          </p:nvSpPr>
          <p:spPr>
            <a:xfrm>
              <a:off x="-4853175" y="7492725"/>
              <a:ext cx="16225" cy="16025"/>
            </a:xfrm>
            <a:custGeom>
              <a:avLst/>
              <a:gdLst/>
              <a:ahLst/>
              <a:cxnLst/>
              <a:rect l="l" t="t" r="r" b="b"/>
              <a:pathLst>
                <a:path w="649" h="641" extrusionOk="0">
                  <a:moveTo>
                    <a:pt x="320" y="1"/>
                  </a:moveTo>
                  <a:cubicBezTo>
                    <a:pt x="239" y="1"/>
                    <a:pt x="162" y="28"/>
                    <a:pt x="115" y="80"/>
                  </a:cubicBezTo>
                  <a:cubicBezTo>
                    <a:pt x="48" y="142"/>
                    <a:pt x="5" y="228"/>
                    <a:pt x="5" y="315"/>
                  </a:cubicBezTo>
                  <a:cubicBezTo>
                    <a:pt x="0" y="401"/>
                    <a:pt x="34" y="487"/>
                    <a:pt x="97" y="540"/>
                  </a:cubicBezTo>
                  <a:cubicBezTo>
                    <a:pt x="159" y="607"/>
                    <a:pt x="235" y="641"/>
                    <a:pt x="321" y="641"/>
                  </a:cubicBezTo>
                  <a:cubicBezTo>
                    <a:pt x="403" y="641"/>
                    <a:pt x="489" y="612"/>
                    <a:pt x="557" y="550"/>
                  </a:cubicBezTo>
                  <a:cubicBezTo>
                    <a:pt x="609" y="483"/>
                    <a:pt x="644" y="410"/>
                    <a:pt x="644" y="324"/>
                  </a:cubicBezTo>
                  <a:cubicBezTo>
                    <a:pt x="648" y="238"/>
                    <a:pt x="615" y="151"/>
                    <a:pt x="562" y="98"/>
                  </a:cubicBezTo>
                  <a:cubicBezTo>
                    <a:pt x="497" y="32"/>
                    <a:pt x="40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24" name="Google Shape;1824;p7"/>
            <p:cNvSpPr/>
            <p:nvPr/>
          </p:nvSpPr>
          <p:spPr>
            <a:xfrm>
              <a:off x="-4821525" y="7525300"/>
              <a:ext cx="16475" cy="15975"/>
            </a:xfrm>
            <a:custGeom>
              <a:avLst/>
              <a:gdLst/>
              <a:ahLst/>
              <a:cxnLst/>
              <a:rect l="l" t="t" r="r" b="b"/>
              <a:pathLst>
                <a:path w="659" h="639" extrusionOk="0">
                  <a:moveTo>
                    <a:pt x="325" y="0"/>
                  </a:moveTo>
                  <a:cubicBezTo>
                    <a:pt x="241" y="0"/>
                    <a:pt x="161" y="29"/>
                    <a:pt x="111" y="81"/>
                  </a:cubicBezTo>
                  <a:cubicBezTo>
                    <a:pt x="49" y="144"/>
                    <a:pt x="5" y="230"/>
                    <a:pt x="1" y="316"/>
                  </a:cubicBezTo>
                  <a:cubicBezTo>
                    <a:pt x="1" y="398"/>
                    <a:pt x="45" y="484"/>
                    <a:pt x="97" y="542"/>
                  </a:cubicBezTo>
                  <a:cubicBezTo>
                    <a:pt x="160" y="604"/>
                    <a:pt x="246" y="638"/>
                    <a:pt x="328" y="638"/>
                  </a:cubicBezTo>
                  <a:cubicBezTo>
                    <a:pt x="333" y="638"/>
                    <a:pt x="339" y="638"/>
                    <a:pt x="344" y="638"/>
                  </a:cubicBezTo>
                  <a:cubicBezTo>
                    <a:pt x="416" y="638"/>
                    <a:pt x="495" y="604"/>
                    <a:pt x="558" y="547"/>
                  </a:cubicBezTo>
                  <a:cubicBezTo>
                    <a:pt x="610" y="484"/>
                    <a:pt x="654" y="407"/>
                    <a:pt x="654" y="327"/>
                  </a:cubicBezTo>
                  <a:cubicBezTo>
                    <a:pt x="658" y="240"/>
                    <a:pt x="616" y="154"/>
                    <a:pt x="563" y="96"/>
                  </a:cubicBezTo>
                  <a:cubicBezTo>
                    <a:pt x="499" y="31"/>
                    <a:pt x="41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25" name="Google Shape;1825;p7"/>
            <p:cNvSpPr/>
            <p:nvPr/>
          </p:nvSpPr>
          <p:spPr>
            <a:xfrm>
              <a:off x="-4789600" y="7557900"/>
              <a:ext cx="16100" cy="16000"/>
            </a:xfrm>
            <a:custGeom>
              <a:avLst/>
              <a:gdLst/>
              <a:ahLst/>
              <a:cxnLst/>
              <a:rect l="l" t="t" r="r" b="b"/>
              <a:pathLst>
                <a:path w="644" h="640" extrusionOk="0">
                  <a:moveTo>
                    <a:pt x="320" y="0"/>
                  </a:moveTo>
                  <a:cubicBezTo>
                    <a:pt x="236" y="0"/>
                    <a:pt x="154" y="31"/>
                    <a:pt x="101" y="88"/>
                  </a:cubicBezTo>
                  <a:cubicBezTo>
                    <a:pt x="34" y="140"/>
                    <a:pt x="1" y="226"/>
                    <a:pt x="1" y="312"/>
                  </a:cubicBezTo>
                  <a:cubicBezTo>
                    <a:pt x="1" y="399"/>
                    <a:pt x="30" y="485"/>
                    <a:pt x="81" y="538"/>
                  </a:cubicBezTo>
                  <a:cubicBezTo>
                    <a:pt x="145" y="600"/>
                    <a:pt x="231" y="639"/>
                    <a:pt x="317" y="639"/>
                  </a:cubicBezTo>
                  <a:cubicBezTo>
                    <a:pt x="404" y="639"/>
                    <a:pt x="480" y="611"/>
                    <a:pt x="542" y="558"/>
                  </a:cubicBezTo>
                  <a:cubicBezTo>
                    <a:pt x="595" y="491"/>
                    <a:pt x="643" y="409"/>
                    <a:pt x="643" y="323"/>
                  </a:cubicBezTo>
                  <a:cubicBezTo>
                    <a:pt x="643" y="236"/>
                    <a:pt x="600" y="150"/>
                    <a:pt x="552" y="97"/>
                  </a:cubicBezTo>
                  <a:cubicBezTo>
                    <a:pt x="492" y="32"/>
                    <a:pt x="405"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26" name="Google Shape;1826;p7"/>
            <p:cNvSpPr/>
            <p:nvPr/>
          </p:nvSpPr>
          <p:spPr>
            <a:xfrm>
              <a:off x="-4757925" y="7590675"/>
              <a:ext cx="16075" cy="15725"/>
            </a:xfrm>
            <a:custGeom>
              <a:avLst/>
              <a:gdLst/>
              <a:ahLst/>
              <a:cxnLst/>
              <a:rect l="l" t="t" r="r" b="b"/>
              <a:pathLst>
                <a:path w="643" h="629" extrusionOk="0">
                  <a:moveTo>
                    <a:pt x="314" y="0"/>
                  </a:moveTo>
                  <a:cubicBezTo>
                    <a:pt x="230" y="0"/>
                    <a:pt x="148" y="29"/>
                    <a:pt x="101" y="81"/>
                  </a:cubicBezTo>
                  <a:cubicBezTo>
                    <a:pt x="34" y="134"/>
                    <a:pt x="0" y="221"/>
                    <a:pt x="0" y="303"/>
                  </a:cubicBezTo>
                  <a:cubicBezTo>
                    <a:pt x="0" y="389"/>
                    <a:pt x="29" y="475"/>
                    <a:pt x="91" y="527"/>
                  </a:cubicBezTo>
                  <a:cubicBezTo>
                    <a:pt x="144" y="595"/>
                    <a:pt x="231" y="628"/>
                    <a:pt x="317" y="628"/>
                  </a:cubicBezTo>
                  <a:cubicBezTo>
                    <a:pt x="403" y="628"/>
                    <a:pt x="475" y="600"/>
                    <a:pt x="542" y="547"/>
                  </a:cubicBezTo>
                  <a:cubicBezTo>
                    <a:pt x="605" y="484"/>
                    <a:pt x="638" y="398"/>
                    <a:pt x="643" y="312"/>
                  </a:cubicBezTo>
                  <a:cubicBezTo>
                    <a:pt x="643" y="230"/>
                    <a:pt x="599" y="144"/>
                    <a:pt x="547" y="95"/>
                  </a:cubicBezTo>
                  <a:cubicBezTo>
                    <a:pt x="489" y="30"/>
                    <a:pt x="400"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27" name="Google Shape;1827;p7"/>
            <p:cNvSpPr/>
            <p:nvPr/>
          </p:nvSpPr>
          <p:spPr>
            <a:xfrm>
              <a:off x="-4726400" y="7623225"/>
              <a:ext cx="16100" cy="16050"/>
            </a:xfrm>
            <a:custGeom>
              <a:avLst/>
              <a:gdLst/>
              <a:ahLst/>
              <a:cxnLst/>
              <a:rect l="l" t="t" r="r" b="b"/>
              <a:pathLst>
                <a:path w="644" h="642" extrusionOk="0">
                  <a:moveTo>
                    <a:pt x="321" y="1"/>
                  </a:moveTo>
                  <a:cubicBezTo>
                    <a:pt x="238" y="1"/>
                    <a:pt x="155" y="28"/>
                    <a:pt x="102" y="79"/>
                  </a:cubicBezTo>
                  <a:cubicBezTo>
                    <a:pt x="39" y="142"/>
                    <a:pt x="6" y="228"/>
                    <a:pt x="0" y="314"/>
                  </a:cubicBezTo>
                  <a:cubicBezTo>
                    <a:pt x="0" y="392"/>
                    <a:pt x="35" y="478"/>
                    <a:pt x="97" y="540"/>
                  </a:cubicBezTo>
                  <a:cubicBezTo>
                    <a:pt x="159" y="607"/>
                    <a:pt x="236" y="641"/>
                    <a:pt x="317" y="641"/>
                  </a:cubicBezTo>
                  <a:cubicBezTo>
                    <a:pt x="403" y="641"/>
                    <a:pt x="490" y="613"/>
                    <a:pt x="543" y="545"/>
                  </a:cubicBezTo>
                  <a:cubicBezTo>
                    <a:pt x="611" y="482"/>
                    <a:pt x="644" y="411"/>
                    <a:pt x="644" y="325"/>
                  </a:cubicBezTo>
                  <a:cubicBezTo>
                    <a:pt x="644" y="228"/>
                    <a:pt x="615" y="142"/>
                    <a:pt x="553" y="99"/>
                  </a:cubicBezTo>
                  <a:cubicBezTo>
                    <a:pt x="498" y="32"/>
                    <a:pt x="40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28" name="Google Shape;1828;p7"/>
            <p:cNvSpPr/>
            <p:nvPr/>
          </p:nvSpPr>
          <p:spPr>
            <a:xfrm>
              <a:off x="-4694750" y="7655725"/>
              <a:ext cx="16125" cy="16050"/>
            </a:xfrm>
            <a:custGeom>
              <a:avLst/>
              <a:gdLst/>
              <a:ahLst/>
              <a:cxnLst/>
              <a:rect l="l" t="t" r="r" b="b"/>
              <a:pathLst>
                <a:path w="645" h="642" extrusionOk="0">
                  <a:moveTo>
                    <a:pt x="328" y="1"/>
                  </a:moveTo>
                  <a:cubicBezTo>
                    <a:pt x="248" y="1"/>
                    <a:pt x="166" y="32"/>
                    <a:pt x="102" y="94"/>
                  </a:cubicBezTo>
                  <a:cubicBezTo>
                    <a:pt x="35" y="147"/>
                    <a:pt x="1" y="234"/>
                    <a:pt x="1" y="314"/>
                  </a:cubicBezTo>
                  <a:cubicBezTo>
                    <a:pt x="1" y="401"/>
                    <a:pt x="40" y="487"/>
                    <a:pt x="93" y="545"/>
                  </a:cubicBezTo>
                  <a:cubicBezTo>
                    <a:pt x="145" y="608"/>
                    <a:pt x="231" y="641"/>
                    <a:pt x="318" y="641"/>
                  </a:cubicBezTo>
                  <a:cubicBezTo>
                    <a:pt x="322" y="642"/>
                    <a:pt x="327" y="642"/>
                    <a:pt x="332" y="642"/>
                  </a:cubicBezTo>
                  <a:cubicBezTo>
                    <a:pt x="423" y="642"/>
                    <a:pt x="503" y="600"/>
                    <a:pt x="543" y="550"/>
                  </a:cubicBezTo>
                  <a:cubicBezTo>
                    <a:pt x="611" y="497"/>
                    <a:pt x="645" y="411"/>
                    <a:pt x="645" y="325"/>
                  </a:cubicBezTo>
                  <a:cubicBezTo>
                    <a:pt x="645" y="243"/>
                    <a:pt x="616" y="157"/>
                    <a:pt x="548" y="99"/>
                  </a:cubicBezTo>
                  <a:cubicBezTo>
                    <a:pt x="490" y="33"/>
                    <a:pt x="410"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29" name="Google Shape;1829;p7"/>
            <p:cNvSpPr/>
            <p:nvPr/>
          </p:nvSpPr>
          <p:spPr>
            <a:xfrm>
              <a:off x="-4662925" y="7688400"/>
              <a:ext cx="16200" cy="16000"/>
            </a:xfrm>
            <a:custGeom>
              <a:avLst/>
              <a:gdLst/>
              <a:ahLst/>
              <a:cxnLst/>
              <a:rect l="l" t="t" r="r" b="b"/>
              <a:pathLst>
                <a:path w="648" h="640" extrusionOk="0">
                  <a:moveTo>
                    <a:pt x="319" y="1"/>
                  </a:moveTo>
                  <a:cubicBezTo>
                    <a:pt x="234" y="1"/>
                    <a:pt x="151" y="30"/>
                    <a:pt x="100" y="88"/>
                  </a:cubicBezTo>
                  <a:cubicBezTo>
                    <a:pt x="38" y="140"/>
                    <a:pt x="5" y="227"/>
                    <a:pt x="5" y="313"/>
                  </a:cubicBezTo>
                  <a:cubicBezTo>
                    <a:pt x="0" y="400"/>
                    <a:pt x="34" y="486"/>
                    <a:pt x="87" y="539"/>
                  </a:cubicBezTo>
                  <a:cubicBezTo>
                    <a:pt x="138" y="601"/>
                    <a:pt x="225" y="634"/>
                    <a:pt x="322" y="639"/>
                  </a:cubicBezTo>
                  <a:cubicBezTo>
                    <a:pt x="403" y="639"/>
                    <a:pt x="490" y="610"/>
                    <a:pt x="537" y="543"/>
                  </a:cubicBezTo>
                  <a:cubicBezTo>
                    <a:pt x="599" y="491"/>
                    <a:pt x="643" y="409"/>
                    <a:pt x="647" y="322"/>
                  </a:cubicBezTo>
                  <a:cubicBezTo>
                    <a:pt x="647" y="236"/>
                    <a:pt x="605" y="150"/>
                    <a:pt x="552" y="97"/>
                  </a:cubicBezTo>
                  <a:cubicBezTo>
                    <a:pt x="494" y="32"/>
                    <a:pt x="405"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30" name="Google Shape;1830;p7"/>
            <p:cNvSpPr/>
            <p:nvPr/>
          </p:nvSpPr>
          <p:spPr>
            <a:xfrm>
              <a:off x="-4631275" y="7721025"/>
              <a:ext cx="16100" cy="15875"/>
            </a:xfrm>
            <a:custGeom>
              <a:avLst/>
              <a:gdLst/>
              <a:ahLst/>
              <a:cxnLst/>
              <a:rect l="l" t="t" r="r" b="b"/>
              <a:pathLst>
                <a:path w="644" h="635" extrusionOk="0">
                  <a:moveTo>
                    <a:pt x="315" y="1"/>
                  </a:moveTo>
                  <a:cubicBezTo>
                    <a:pt x="234" y="1"/>
                    <a:pt x="154" y="30"/>
                    <a:pt x="101" y="87"/>
                  </a:cubicBezTo>
                  <a:cubicBezTo>
                    <a:pt x="39" y="140"/>
                    <a:pt x="6" y="222"/>
                    <a:pt x="1" y="308"/>
                  </a:cubicBezTo>
                  <a:cubicBezTo>
                    <a:pt x="1" y="395"/>
                    <a:pt x="34" y="481"/>
                    <a:pt x="96" y="548"/>
                  </a:cubicBezTo>
                  <a:cubicBezTo>
                    <a:pt x="149" y="601"/>
                    <a:pt x="231" y="634"/>
                    <a:pt x="318" y="634"/>
                  </a:cubicBezTo>
                  <a:cubicBezTo>
                    <a:pt x="404" y="634"/>
                    <a:pt x="480" y="605"/>
                    <a:pt x="542" y="552"/>
                  </a:cubicBezTo>
                  <a:cubicBezTo>
                    <a:pt x="610" y="490"/>
                    <a:pt x="643" y="404"/>
                    <a:pt x="643" y="317"/>
                  </a:cubicBezTo>
                  <a:cubicBezTo>
                    <a:pt x="643" y="231"/>
                    <a:pt x="605" y="145"/>
                    <a:pt x="552" y="102"/>
                  </a:cubicBezTo>
                  <a:cubicBezTo>
                    <a:pt x="493" y="35"/>
                    <a:pt x="403"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31" name="Google Shape;1831;p7"/>
            <p:cNvSpPr/>
            <p:nvPr/>
          </p:nvSpPr>
          <p:spPr>
            <a:xfrm>
              <a:off x="-4599600" y="7753650"/>
              <a:ext cx="16100" cy="16125"/>
            </a:xfrm>
            <a:custGeom>
              <a:avLst/>
              <a:gdLst/>
              <a:ahLst/>
              <a:cxnLst/>
              <a:rect l="l" t="t" r="r" b="b"/>
              <a:pathLst>
                <a:path w="644" h="645" extrusionOk="0">
                  <a:moveTo>
                    <a:pt x="308" y="0"/>
                  </a:moveTo>
                  <a:cubicBezTo>
                    <a:pt x="228" y="0"/>
                    <a:pt x="151" y="28"/>
                    <a:pt x="101" y="82"/>
                  </a:cubicBezTo>
                  <a:cubicBezTo>
                    <a:pt x="34" y="146"/>
                    <a:pt x="1" y="232"/>
                    <a:pt x="1" y="318"/>
                  </a:cubicBezTo>
                  <a:cubicBezTo>
                    <a:pt x="1" y="390"/>
                    <a:pt x="29" y="476"/>
                    <a:pt x="92" y="543"/>
                  </a:cubicBezTo>
                  <a:cubicBezTo>
                    <a:pt x="144" y="596"/>
                    <a:pt x="231" y="639"/>
                    <a:pt x="317" y="644"/>
                  </a:cubicBezTo>
                  <a:cubicBezTo>
                    <a:pt x="404" y="644"/>
                    <a:pt x="480" y="600"/>
                    <a:pt x="542" y="549"/>
                  </a:cubicBezTo>
                  <a:cubicBezTo>
                    <a:pt x="605" y="485"/>
                    <a:pt x="638" y="414"/>
                    <a:pt x="643" y="327"/>
                  </a:cubicBezTo>
                  <a:cubicBezTo>
                    <a:pt x="643" y="232"/>
                    <a:pt x="599" y="146"/>
                    <a:pt x="547" y="102"/>
                  </a:cubicBezTo>
                  <a:cubicBezTo>
                    <a:pt x="487" y="34"/>
                    <a:pt x="396"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32" name="Google Shape;1832;p7"/>
            <p:cNvSpPr/>
            <p:nvPr/>
          </p:nvSpPr>
          <p:spPr>
            <a:xfrm>
              <a:off x="-4568075" y="7786275"/>
              <a:ext cx="16225" cy="16000"/>
            </a:xfrm>
            <a:custGeom>
              <a:avLst/>
              <a:gdLst/>
              <a:ahLst/>
              <a:cxnLst/>
              <a:rect l="l" t="t" r="r" b="b"/>
              <a:pathLst>
                <a:path w="649" h="640" extrusionOk="0">
                  <a:moveTo>
                    <a:pt x="322" y="0"/>
                  </a:moveTo>
                  <a:cubicBezTo>
                    <a:pt x="238" y="0"/>
                    <a:pt x="156" y="29"/>
                    <a:pt x="102" y="83"/>
                  </a:cubicBezTo>
                  <a:cubicBezTo>
                    <a:pt x="49" y="136"/>
                    <a:pt x="6" y="217"/>
                    <a:pt x="6" y="313"/>
                  </a:cubicBezTo>
                  <a:cubicBezTo>
                    <a:pt x="0" y="400"/>
                    <a:pt x="35" y="486"/>
                    <a:pt x="97" y="529"/>
                  </a:cubicBezTo>
                  <a:cubicBezTo>
                    <a:pt x="150" y="597"/>
                    <a:pt x="236" y="639"/>
                    <a:pt x="323" y="639"/>
                  </a:cubicBezTo>
                  <a:cubicBezTo>
                    <a:pt x="327" y="639"/>
                    <a:pt x="331" y="639"/>
                    <a:pt x="335" y="639"/>
                  </a:cubicBezTo>
                  <a:cubicBezTo>
                    <a:pt x="412" y="639"/>
                    <a:pt x="493" y="598"/>
                    <a:pt x="547" y="548"/>
                  </a:cubicBezTo>
                  <a:cubicBezTo>
                    <a:pt x="611" y="486"/>
                    <a:pt x="644" y="400"/>
                    <a:pt x="644" y="322"/>
                  </a:cubicBezTo>
                  <a:cubicBezTo>
                    <a:pt x="649" y="236"/>
                    <a:pt x="615" y="150"/>
                    <a:pt x="562" y="97"/>
                  </a:cubicBezTo>
                  <a:cubicBezTo>
                    <a:pt x="499" y="31"/>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33" name="Google Shape;1833;p7"/>
            <p:cNvSpPr/>
            <p:nvPr/>
          </p:nvSpPr>
          <p:spPr>
            <a:xfrm>
              <a:off x="-4536400" y="7818825"/>
              <a:ext cx="16100" cy="16050"/>
            </a:xfrm>
            <a:custGeom>
              <a:avLst/>
              <a:gdLst/>
              <a:ahLst/>
              <a:cxnLst/>
              <a:rect l="l" t="t" r="r" b="b"/>
              <a:pathLst>
                <a:path w="644" h="642" extrusionOk="0">
                  <a:moveTo>
                    <a:pt x="326" y="0"/>
                  </a:moveTo>
                  <a:cubicBezTo>
                    <a:pt x="242" y="0"/>
                    <a:pt x="160" y="29"/>
                    <a:pt x="111" y="81"/>
                  </a:cubicBezTo>
                  <a:cubicBezTo>
                    <a:pt x="48" y="143"/>
                    <a:pt x="0" y="220"/>
                    <a:pt x="0" y="316"/>
                  </a:cubicBezTo>
                  <a:cubicBezTo>
                    <a:pt x="0" y="402"/>
                    <a:pt x="44" y="489"/>
                    <a:pt x="97" y="542"/>
                  </a:cubicBezTo>
                  <a:cubicBezTo>
                    <a:pt x="159" y="604"/>
                    <a:pt x="230" y="637"/>
                    <a:pt x="317" y="642"/>
                  </a:cubicBezTo>
                  <a:cubicBezTo>
                    <a:pt x="413" y="642"/>
                    <a:pt x="489" y="613"/>
                    <a:pt x="542" y="546"/>
                  </a:cubicBezTo>
                  <a:cubicBezTo>
                    <a:pt x="610" y="493"/>
                    <a:pt x="644" y="411"/>
                    <a:pt x="644" y="325"/>
                  </a:cubicBezTo>
                  <a:cubicBezTo>
                    <a:pt x="644" y="239"/>
                    <a:pt x="615" y="152"/>
                    <a:pt x="562" y="101"/>
                  </a:cubicBezTo>
                  <a:cubicBezTo>
                    <a:pt x="503" y="32"/>
                    <a:pt x="413"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34" name="Google Shape;1834;p7"/>
            <p:cNvSpPr/>
            <p:nvPr/>
          </p:nvSpPr>
          <p:spPr>
            <a:xfrm>
              <a:off x="-4504475" y="7851450"/>
              <a:ext cx="16075" cy="15950"/>
            </a:xfrm>
            <a:custGeom>
              <a:avLst/>
              <a:gdLst/>
              <a:ahLst/>
              <a:cxnLst/>
              <a:rect l="l" t="t" r="r" b="b"/>
              <a:pathLst>
                <a:path w="643" h="638" extrusionOk="0">
                  <a:moveTo>
                    <a:pt x="302" y="1"/>
                  </a:moveTo>
                  <a:cubicBezTo>
                    <a:pt x="222" y="1"/>
                    <a:pt x="146" y="26"/>
                    <a:pt x="100" y="76"/>
                  </a:cubicBezTo>
                  <a:cubicBezTo>
                    <a:pt x="33" y="143"/>
                    <a:pt x="0" y="225"/>
                    <a:pt x="0" y="311"/>
                  </a:cubicBezTo>
                  <a:cubicBezTo>
                    <a:pt x="0" y="397"/>
                    <a:pt x="29" y="484"/>
                    <a:pt x="82" y="537"/>
                  </a:cubicBezTo>
                  <a:cubicBezTo>
                    <a:pt x="144" y="603"/>
                    <a:pt x="230" y="638"/>
                    <a:pt x="317" y="638"/>
                  </a:cubicBezTo>
                  <a:cubicBezTo>
                    <a:pt x="388" y="638"/>
                    <a:pt x="474" y="609"/>
                    <a:pt x="542" y="546"/>
                  </a:cubicBezTo>
                  <a:cubicBezTo>
                    <a:pt x="609" y="484"/>
                    <a:pt x="643" y="408"/>
                    <a:pt x="643" y="321"/>
                  </a:cubicBezTo>
                  <a:cubicBezTo>
                    <a:pt x="643" y="235"/>
                    <a:pt x="600" y="149"/>
                    <a:pt x="547" y="96"/>
                  </a:cubicBezTo>
                  <a:cubicBezTo>
                    <a:pt x="486" y="32"/>
                    <a:pt x="392"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35" name="Google Shape;1835;p7"/>
            <p:cNvSpPr/>
            <p:nvPr/>
          </p:nvSpPr>
          <p:spPr>
            <a:xfrm>
              <a:off x="-4472925" y="7884100"/>
              <a:ext cx="16200" cy="15825"/>
            </a:xfrm>
            <a:custGeom>
              <a:avLst/>
              <a:gdLst/>
              <a:ahLst/>
              <a:cxnLst/>
              <a:rect l="l" t="t" r="r" b="b"/>
              <a:pathLst>
                <a:path w="648" h="633" extrusionOk="0">
                  <a:moveTo>
                    <a:pt x="319" y="1"/>
                  </a:moveTo>
                  <a:cubicBezTo>
                    <a:pt x="236" y="1"/>
                    <a:pt x="154" y="29"/>
                    <a:pt x="100" y="85"/>
                  </a:cubicBezTo>
                  <a:cubicBezTo>
                    <a:pt x="38" y="138"/>
                    <a:pt x="5" y="224"/>
                    <a:pt x="5" y="305"/>
                  </a:cubicBezTo>
                  <a:cubicBezTo>
                    <a:pt x="0" y="391"/>
                    <a:pt x="33" y="478"/>
                    <a:pt x="96" y="535"/>
                  </a:cubicBezTo>
                  <a:cubicBezTo>
                    <a:pt x="149" y="599"/>
                    <a:pt x="235" y="632"/>
                    <a:pt x="317" y="632"/>
                  </a:cubicBezTo>
                  <a:cubicBezTo>
                    <a:pt x="322" y="632"/>
                    <a:pt x="327" y="632"/>
                    <a:pt x="333" y="632"/>
                  </a:cubicBezTo>
                  <a:cubicBezTo>
                    <a:pt x="412" y="632"/>
                    <a:pt x="483" y="600"/>
                    <a:pt x="547" y="550"/>
                  </a:cubicBezTo>
                  <a:cubicBezTo>
                    <a:pt x="609" y="488"/>
                    <a:pt x="643" y="402"/>
                    <a:pt x="643" y="315"/>
                  </a:cubicBezTo>
                  <a:cubicBezTo>
                    <a:pt x="647" y="234"/>
                    <a:pt x="605" y="147"/>
                    <a:pt x="552" y="90"/>
                  </a:cubicBezTo>
                  <a:cubicBezTo>
                    <a:pt x="493" y="31"/>
                    <a:pt x="405"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36" name="Google Shape;1836;p7"/>
            <p:cNvSpPr/>
            <p:nvPr/>
          </p:nvSpPr>
          <p:spPr>
            <a:xfrm>
              <a:off x="-4438050" y="7916625"/>
              <a:ext cx="7725" cy="1625"/>
            </a:xfrm>
            <a:custGeom>
              <a:avLst/>
              <a:gdLst/>
              <a:ahLst/>
              <a:cxnLst/>
              <a:rect l="l" t="t" r="r" b="b"/>
              <a:pathLst>
                <a:path w="309" h="65" extrusionOk="0">
                  <a:moveTo>
                    <a:pt x="192" y="1"/>
                  </a:moveTo>
                  <a:cubicBezTo>
                    <a:pt x="124" y="1"/>
                    <a:pt x="56" y="22"/>
                    <a:pt x="1" y="64"/>
                  </a:cubicBezTo>
                  <a:cubicBezTo>
                    <a:pt x="102" y="51"/>
                    <a:pt x="202" y="36"/>
                    <a:pt x="308" y="22"/>
                  </a:cubicBezTo>
                  <a:cubicBezTo>
                    <a:pt x="271" y="8"/>
                    <a:pt x="232"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37" name="Google Shape;1837;p7"/>
            <p:cNvSpPr/>
            <p:nvPr/>
          </p:nvSpPr>
          <p:spPr>
            <a:xfrm>
              <a:off x="-4724350" y="7462425"/>
              <a:ext cx="16225" cy="16100"/>
            </a:xfrm>
            <a:custGeom>
              <a:avLst/>
              <a:gdLst/>
              <a:ahLst/>
              <a:cxnLst/>
              <a:rect l="l" t="t" r="r" b="b"/>
              <a:pathLst>
                <a:path w="649" h="644" extrusionOk="0">
                  <a:moveTo>
                    <a:pt x="316" y="0"/>
                  </a:moveTo>
                  <a:cubicBezTo>
                    <a:pt x="237" y="0"/>
                    <a:pt x="158" y="28"/>
                    <a:pt x="101" y="83"/>
                  </a:cubicBezTo>
                  <a:cubicBezTo>
                    <a:pt x="39" y="150"/>
                    <a:pt x="5" y="222"/>
                    <a:pt x="5" y="318"/>
                  </a:cubicBezTo>
                  <a:cubicBezTo>
                    <a:pt x="0" y="404"/>
                    <a:pt x="33" y="490"/>
                    <a:pt x="97" y="533"/>
                  </a:cubicBezTo>
                  <a:cubicBezTo>
                    <a:pt x="149" y="601"/>
                    <a:pt x="235" y="643"/>
                    <a:pt x="317" y="643"/>
                  </a:cubicBezTo>
                  <a:cubicBezTo>
                    <a:pt x="403" y="643"/>
                    <a:pt x="489" y="605"/>
                    <a:pt x="547" y="553"/>
                  </a:cubicBezTo>
                  <a:cubicBezTo>
                    <a:pt x="609" y="500"/>
                    <a:pt x="644" y="413"/>
                    <a:pt x="644" y="327"/>
                  </a:cubicBezTo>
                  <a:cubicBezTo>
                    <a:pt x="648" y="240"/>
                    <a:pt x="615" y="154"/>
                    <a:pt x="552" y="101"/>
                  </a:cubicBezTo>
                  <a:cubicBezTo>
                    <a:pt x="491" y="34"/>
                    <a:pt x="404"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38" name="Google Shape;1838;p7"/>
            <p:cNvSpPr/>
            <p:nvPr/>
          </p:nvSpPr>
          <p:spPr>
            <a:xfrm>
              <a:off x="-4692700" y="7495025"/>
              <a:ext cx="16125" cy="16150"/>
            </a:xfrm>
            <a:custGeom>
              <a:avLst/>
              <a:gdLst/>
              <a:ahLst/>
              <a:cxnLst/>
              <a:rect l="l" t="t" r="r" b="b"/>
              <a:pathLst>
                <a:path w="645" h="646" extrusionOk="0">
                  <a:moveTo>
                    <a:pt x="322" y="1"/>
                  </a:moveTo>
                  <a:cubicBezTo>
                    <a:pt x="241" y="1"/>
                    <a:pt x="161" y="32"/>
                    <a:pt x="102" y="93"/>
                  </a:cubicBezTo>
                  <a:cubicBezTo>
                    <a:pt x="40" y="156"/>
                    <a:pt x="5" y="232"/>
                    <a:pt x="1" y="318"/>
                  </a:cubicBezTo>
                  <a:cubicBezTo>
                    <a:pt x="1" y="400"/>
                    <a:pt x="34" y="486"/>
                    <a:pt x="97" y="544"/>
                  </a:cubicBezTo>
                  <a:cubicBezTo>
                    <a:pt x="149" y="606"/>
                    <a:pt x="231" y="640"/>
                    <a:pt x="317" y="645"/>
                  </a:cubicBezTo>
                  <a:cubicBezTo>
                    <a:pt x="414" y="645"/>
                    <a:pt x="490" y="611"/>
                    <a:pt x="543" y="549"/>
                  </a:cubicBezTo>
                  <a:cubicBezTo>
                    <a:pt x="610" y="496"/>
                    <a:pt x="644" y="409"/>
                    <a:pt x="644" y="323"/>
                  </a:cubicBezTo>
                  <a:cubicBezTo>
                    <a:pt x="644" y="242"/>
                    <a:pt x="616" y="156"/>
                    <a:pt x="552" y="103"/>
                  </a:cubicBezTo>
                  <a:cubicBezTo>
                    <a:pt x="491" y="34"/>
                    <a:pt x="406"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39" name="Google Shape;1839;p7"/>
            <p:cNvSpPr/>
            <p:nvPr/>
          </p:nvSpPr>
          <p:spPr>
            <a:xfrm>
              <a:off x="-4661025" y="7527775"/>
              <a:ext cx="16100" cy="15900"/>
            </a:xfrm>
            <a:custGeom>
              <a:avLst/>
              <a:gdLst/>
              <a:ahLst/>
              <a:cxnLst/>
              <a:rect l="l" t="t" r="r" b="b"/>
              <a:pathLst>
                <a:path w="644" h="636" extrusionOk="0">
                  <a:moveTo>
                    <a:pt x="318" y="0"/>
                  </a:moveTo>
                  <a:cubicBezTo>
                    <a:pt x="234" y="0"/>
                    <a:pt x="152" y="28"/>
                    <a:pt x="102" y="84"/>
                  </a:cubicBezTo>
                  <a:cubicBezTo>
                    <a:pt x="44" y="141"/>
                    <a:pt x="0" y="222"/>
                    <a:pt x="0" y="308"/>
                  </a:cubicBezTo>
                  <a:cubicBezTo>
                    <a:pt x="0" y="395"/>
                    <a:pt x="29" y="472"/>
                    <a:pt x="91" y="534"/>
                  </a:cubicBezTo>
                  <a:cubicBezTo>
                    <a:pt x="155" y="602"/>
                    <a:pt x="241" y="635"/>
                    <a:pt x="327" y="635"/>
                  </a:cubicBezTo>
                  <a:cubicBezTo>
                    <a:pt x="403" y="635"/>
                    <a:pt x="490" y="607"/>
                    <a:pt x="552" y="539"/>
                  </a:cubicBezTo>
                  <a:cubicBezTo>
                    <a:pt x="605" y="491"/>
                    <a:pt x="638" y="405"/>
                    <a:pt x="644" y="319"/>
                  </a:cubicBezTo>
                  <a:cubicBezTo>
                    <a:pt x="644" y="232"/>
                    <a:pt x="609" y="146"/>
                    <a:pt x="558" y="93"/>
                  </a:cubicBezTo>
                  <a:cubicBezTo>
                    <a:pt x="498" y="31"/>
                    <a:pt x="407"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40" name="Google Shape;1840;p7"/>
            <p:cNvSpPr/>
            <p:nvPr/>
          </p:nvSpPr>
          <p:spPr>
            <a:xfrm>
              <a:off x="-4629100" y="7560325"/>
              <a:ext cx="16075" cy="15850"/>
            </a:xfrm>
            <a:custGeom>
              <a:avLst/>
              <a:gdLst/>
              <a:ahLst/>
              <a:cxnLst/>
              <a:rect l="l" t="t" r="r" b="b"/>
              <a:pathLst>
                <a:path w="643" h="634" extrusionOk="0">
                  <a:moveTo>
                    <a:pt x="317" y="1"/>
                  </a:moveTo>
                  <a:cubicBezTo>
                    <a:pt x="234" y="1"/>
                    <a:pt x="151" y="29"/>
                    <a:pt x="96" y="86"/>
                  </a:cubicBezTo>
                  <a:cubicBezTo>
                    <a:pt x="34" y="139"/>
                    <a:pt x="0" y="226"/>
                    <a:pt x="0" y="307"/>
                  </a:cubicBezTo>
                  <a:cubicBezTo>
                    <a:pt x="0" y="394"/>
                    <a:pt x="29" y="480"/>
                    <a:pt x="81" y="538"/>
                  </a:cubicBezTo>
                  <a:cubicBezTo>
                    <a:pt x="144" y="600"/>
                    <a:pt x="220" y="633"/>
                    <a:pt x="317" y="633"/>
                  </a:cubicBezTo>
                  <a:cubicBezTo>
                    <a:pt x="322" y="634"/>
                    <a:pt x="327" y="634"/>
                    <a:pt x="332" y="634"/>
                  </a:cubicBezTo>
                  <a:cubicBezTo>
                    <a:pt x="408" y="634"/>
                    <a:pt x="487" y="601"/>
                    <a:pt x="541" y="542"/>
                  </a:cubicBezTo>
                  <a:cubicBezTo>
                    <a:pt x="594" y="489"/>
                    <a:pt x="638" y="403"/>
                    <a:pt x="638" y="317"/>
                  </a:cubicBezTo>
                  <a:cubicBezTo>
                    <a:pt x="643" y="235"/>
                    <a:pt x="599" y="149"/>
                    <a:pt x="547" y="91"/>
                  </a:cubicBezTo>
                  <a:cubicBezTo>
                    <a:pt x="489" y="31"/>
                    <a:pt x="403"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41" name="Google Shape;1841;p7"/>
            <p:cNvSpPr/>
            <p:nvPr/>
          </p:nvSpPr>
          <p:spPr>
            <a:xfrm>
              <a:off x="-4597575" y="7593000"/>
              <a:ext cx="16100" cy="15775"/>
            </a:xfrm>
            <a:custGeom>
              <a:avLst/>
              <a:gdLst/>
              <a:ahLst/>
              <a:cxnLst/>
              <a:rect l="l" t="t" r="r" b="b"/>
              <a:pathLst>
                <a:path w="644" h="631" extrusionOk="0">
                  <a:moveTo>
                    <a:pt x="315" y="1"/>
                  </a:moveTo>
                  <a:cubicBezTo>
                    <a:pt x="230" y="1"/>
                    <a:pt x="148" y="28"/>
                    <a:pt x="101" y="79"/>
                  </a:cubicBezTo>
                  <a:cubicBezTo>
                    <a:pt x="35" y="132"/>
                    <a:pt x="6" y="219"/>
                    <a:pt x="0" y="305"/>
                  </a:cubicBezTo>
                  <a:cubicBezTo>
                    <a:pt x="0" y="391"/>
                    <a:pt x="29" y="473"/>
                    <a:pt x="97" y="540"/>
                  </a:cubicBezTo>
                  <a:cubicBezTo>
                    <a:pt x="159" y="598"/>
                    <a:pt x="230" y="626"/>
                    <a:pt x="317" y="631"/>
                  </a:cubicBezTo>
                  <a:cubicBezTo>
                    <a:pt x="403" y="631"/>
                    <a:pt x="480" y="602"/>
                    <a:pt x="542" y="549"/>
                  </a:cubicBezTo>
                  <a:cubicBezTo>
                    <a:pt x="610" y="482"/>
                    <a:pt x="644" y="401"/>
                    <a:pt x="644" y="314"/>
                  </a:cubicBezTo>
                  <a:cubicBezTo>
                    <a:pt x="644" y="228"/>
                    <a:pt x="605" y="142"/>
                    <a:pt x="553" y="99"/>
                  </a:cubicBezTo>
                  <a:cubicBezTo>
                    <a:pt x="498" y="32"/>
                    <a:pt x="405"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42" name="Google Shape;1842;p7"/>
            <p:cNvSpPr/>
            <p:nvPr/>
          </p:nvSpPr>
          <p:spPr>
            <a:xfrm>
              <a:off x="-4565925" y="7625450"/>
              <a:ext cx="16125" cy="16100"/>
            </a:xfrm>
            <a:custGeom>
              <a:avLst/>
              <a:gdLst/>
              <a:ahLst/>
              <a:cxnLst/>
              <a:rect l="l" t="t" r="r" b="b"/>
              <a:pathLst>
                <a:path w="645" h="644" extrusionOk="0">
                  <a:moveTo>
                    <a:pt x="324" y="0"/>
                  </a:moveTo>
                  <a:cubicBezTo>
                    <a:pt x="243" y="0"/>
                    <a:pt x="161" y="29"/>
                    <a:pt x="102" y="86"/>
                  </a:cubicBezTo>
                  <a:cubicBezTo>
                    <a:pt x="35" y="149"/>
                    <a:pt x="1" y="221"/>
                    <a:pt x="1" y="322"/>
                  </a:cubicBezTo>
                  <a:cubicBezTo>
                    <a:pt x="1" y="403"/>
                    <a:pt x="30" y="489"/>
                    <a:pt x="93" y="547"/>
                  </a:cubicBezTo>
                  <a:cubicBezTo>
                    <a:pt x="145" y="600"/>
                    <a:pt x="231" y="643"/>
                    <a:pt x="317" y="643"/>
                  </a:cubicBezTo>
                  <a:cubicBezTo>
                    <a:pt x="322" y="644"/>
                    <a:pt x="326" y="644"/>
                    <a:pt x="330" y="644"/>
                  </a:cubicBezTo>
                  <a:cubicBezTo>
                    <a:pt x="412" y="644"/>
                    <a:pt x="488" y="602"/>
                    <a:pt x="543" y="552"/>
                  </a:cubicBezTo>
                  <a:cubicBezTo>
                    <a:pt x="605" y="489"/>
                    <a:pt x="640" y="413"/>
                    <a:pt x="644" y="327"/>
                  </a:cubicBezTo>
                  <a:cubicBezTo>
                    <a:pt x="644" y="245"/>
                    <a:pt x="611" y="159"/>
                    <a:pt x="548" y="92"/>
                  </a:cubicBezTo>
                  <a:cubicBezTo>
                    <a:pt x="489" y="31"/>
                    <a:pt x="407"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43" name="Google Shape;1843;p7"/>
            <p:cNvSpPr/>
            <p:nvPr/>
          </p:nvSpPr>
          <p:spPr>
            <a:xfrm>
              <a:off x="-4534375" y="7658150"/>
              <a:ext cx="16250" cy="16000"/>
            </a:xfrm>
            <a:custGeom>
              <a:avLst/>
              <a:gdLst/>
              <a:ahLst/>
              <a:cxnLst/>
              <a:rect l="l" t="t" r="r" b="b"/>
              <a:pathLst>
                <a:path w="650" h="640" extrusionOk="0">
                  <a:moveTo>
                    <a:pt x="324" y="0"/>
                  </a:moveTo>
                  <a:cubicBezTo>
                    <a:pt x="245" y="0"/>
                    <a:pt x="167" y="28"/>
                    <a:pt x="116" y="79"/>
                  </a:cubicBezTo>
                  <a:cubicBezTo>
                    <a:pt x="49" y="141"/>
                    <a:pt x="5" y="217"/>
                    <a:pt x="1" y="314"/>
                  </a:cubicBezTo>
                  <a:cubicBezTo>
                    <a:pt x="1" y="400"/>
                    <a:pt x="34" y="472"/>
                    <a:pt x="98" y="540"/>
                  </a:cubicBezTo>
                  <a:cubicBezTo>
                    <a:pt x="160" y="607"/>
                    <a:pt x="231" y="640"/>
                    <a:pt x="317" y="640"/>
                  </a:cubicBezTo>
                  <a:cubicBezTo>
                    <a:pt x="404" y="640"/>
                    <a:pt x="490" y="611"/>
                    <a:pt x="543" y="544"/>
                  </a:cubicBezTo>
                  <a:cubicBezTo>
                    <a:pt x="610" y="482"/>
                    <a:pt x="644" y="410"/>
                    <a:pt x="644" y="323"/>
                  </a:cubicBezTo>
                  <a:cubicBezTo>
                    <a:pt x="649" y="237"/>
                    <a:pt x="616" y="151"/>
                    <a:pt x="552" y="98"/>
                  </a:cubicBezTo>
                  <a:cubicBezTo>
                    <a:pt x="493" y="31"/>
                    <a:pt x="407"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44" name="Google Shape;1844;p7"/>
            <p:cNvSpPr/>
            <p:nvPr/>
          </p:nvSpPr>
          <p:spPr>
            <a:xfrm>
              <a:off x="-4502450" y="7690800"/>
              <a:ext cx="16100" cy="15875"/>
            </a:xfrm>
            <a:custGeom>
              <a:avLst/>
              <a:gdLst/>
              <a:ahLst/>
              <a:cxnLst/>
              <a:rect l="l" t="t" r="r" b="b"/>
              <a:pathLst>
                <a:path w="644" h="635" extrusionOk="0">
                  <a:moveTo>
                    <a:pt x="314" y="1"/>
                  </a:moveTo>
                  <a:cubicBezTo>
                    <a:pt x="227" y="1"/>
                    <a:pt x="145" y="29"/>
                    <a:pt x="101" y="78"/>
                  </a:cubicBezTo>
                  <a:cubicBezTo>
                    <a:pt x="39" y="140"/>
                    <a:pt x="5" y="226"/>
                    <a:pt x="1" y="308"/>
                  </a:cubicBezTo>
                  <a:cubicBezTo>
                    <a:pt x="1" y="395"/>
                    <a:pt x="34" y="481"/>
                    <a:pt x="81" y="534"/>
                  </a:cubicBezTo>
                  <a:cubicBezTo>
                    <a:pt x="149" y="601"/>
                    <a:pt x="221" y="634"/>
                    <a:pt x="317" y="634"/>
                  </a:cubicBezTo>
                  <a:cubicBezTo>
                    <a:pt x="393" y="634"/>
                    <a:pt x="480" y="605"/>
                    <a:pt x="542" y="543"/>
                  </a:cubicBezTo>
                  <a:cubicBezTo>
                    <a:pt x="610" y="481"/>
                    <a:pt x="643" y="404"/>
                    <a:pt x="643" y="317"/>
                  </a:cubicBezTo>
                  <a:cubicBezTo>
                    <a:pt x="643" y="236"/>
                    <a:pt x="605" y="149"/>
                    <a:pt x="552" y="92"/>
                  </a:cubicBezTo>
                  <a:cubicBezTo>
                    <a:pt x="488" y="28"/>
                    <a:pt x="398"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45" name="Google Shape;1845;p7"/>
            <p:cNvSpPr/>
            <p:nvPr/>
          </p:nvSpPr>
          <p:spPr>
            <a:xfrm>
              <a:off x="-4470775" y="7723400"/>
              <a:ext cx="16075" cy="15900"/>
            </a:xfrm>
            <a:custGeom>
              <a:avLst/>
              <a:gdLst/>
              <a:ahLst/>
              <a:cxnLst/>
              <a:rect l="l" t="t" r="r" b="b"/>
              <a:pathLst>
                <a:path w="643" h="636" extrusionOk="0">
                  <a:moveTo>
                    <a:pt x="314" y="0"/>
                  </a:moveTo>
                  <a:cubicBezTo>
                    <a:pt x="235" y="0"/>
                    <a:pt x="158" y="28"/>
                    <a:pt x="101" y="83"/>
                  </a:cubicBezTo>
                  <a:cubicBezTo>
                    <a:pt x="34" y="146"/>
                    <a:pt x="0" y="222"/>
                    <a:pt x="0" y="309"/>
                  </a:cubicBezTo>
                  <a:cubicBezTo>
                    <a:pt x="0" y="395"/>
                    <a:pt x="29" y="477"/>
                    <a:pt x="81" y="534"/>
                  </a:cubicBezTo>
                  <a:cubicBezTo>
                    <a:pt x="144" y="597"/>
                    <a:pt x="220" y="630"/>
                    <a:pt x="317" y="636"/>
                  </a:cubicBezTo>
                  <a:cubicBezTo>
                    <a:pt x="403" y="636"/>
                    <a:pt x="490" y="601"/>
                    <a:pt x="542" y="539"/>
                  </a:cubicBezTo>
                  <a:cubicBezTo>
                    <a:pt x="610" y="477"/>
                    <a:pt x="638" y="400"/>
                    <a:pt x="643" y="319"/>
                  </a:cubicBezTo>
                  <a:cubicBezTo>
                    <a:pt x="643" y="242"/>
                    <a:pt x="614" y="156"/>
                    <a:pt x="547" y="93"/>
                  </a:cubicBezTo>
                  <a:cubicBezTo>
                    <a:pt x="482" y="32"/>
                    <a:pt x="39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46" name="Google Shape;1846;p7"/>
            <p:cNvSpPr/>
            <p:nvPr/>
          </p:nvSpPr>
          <p:spPr>
            <a:xfrm>
              <a:off x="-4439250" y="7756050"/>
              <a:ext cx="16100" cy="15750"/>
            </a:xfrm>
            <a:custGeom>
              <a:avLst/>
              <a:gdLst/>
              <a:ahLst/>
              <a:cxnLst/>
              <a:rect l="l" t="t" r="r" b="b"/>
              <a:pathLst>
                <a:path w="644" h="630" extrusionOk="0">
                  <a:moveTo>
                    <a:pt x="324" y="1"/>
                  </a:moveTo>
                  <a:cubicBezTo>
                    <a:pt x="238" y="1"/>
                    <a:pt x="152" y="29"/>
                    <a:pt x="102" y="83"/>
                  </a:cubicBezTo>
                  <a:cubicBezTo>
                    <a:pt x="39" y="136"/>
                    <a:pt x="6" y="216"/>
                    <a:pt x="6" y="318"/>
                  </a:cubicBezTo>
                  <a:cubicBezTo>
                    <a:pt x="0" y="400"/>
                    <a:pt x="35" y="476"/>
                    <a:pt x="97" y="539"/>
                  </a:cubicBezTo>
                  <a:cubicBezTo>
                    <a:pt x="159" y="606"/>
                    <a:pt x="236" y="630"/>
                    <a:pt x="317" y="630"/>
                  </a:cubicBezTo>
                  <a:cubicBezTo>
                    <a:pt x="403" y="630"/>
                    <a:pt x="480" y="610"/>
                    <a:pt x="558" y="539"/>
                  </a:cubicBezTo>
                  <a:cubicBezTo>
                    <a:pt x="611" y="486"/>
                    <a:pt x="644" y="400"/>
                    <a:pt x="644" y="322"/>
                  </a:cubicBezTo>
                  <a:cubicBezTo>
                    <a:pt x="644" y="241"/>
                    <a:pt x="615" y="154"/>
                    <a:pt x="553" y="88"/>
                  </a:cubicBezTo>
                  <a:cubicBezTo>
                    <a:pt x="496" y="28"/>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47" name="Google Shape;1847;p7"/>
            <p:cNvSpPr/>
            <p:nvPr/>
          </p:nvSpPr>
          <p:spPr>
            <a:xfrm>
              <a:off x="-4407600" y="7788600"/>
              <a:ext cx="16125" cy="16050"/>
            </a:xfrm>
            <a:custGeom>
              <a:avLst/>
              <a:gdLst/>
              <a:ahLst/>
              <a:cxnLst/>
              <a:rect l="l" t="t" r="r" b="b"/>
              <a:pathLst>
                <a:path w="645" h="642" extrusionOk="0">
                  <a:moveTo>
                    <a:pt x="322" y="0"/>
                  </a:moveTo>
                  <a:cubicBezTo>
                    <a:pt x="237" y="0"/>
                    <a:pt x="154" y="29"/>
                    <a:pt x="102" y="81"/>
                  </a:cubicBezTo>
                  <a:cubicBezTo>
                    <a:pt x="49" y="134"/>
                    <a:pt x="1" y="220"/>
                    <a:pt x="1" y="316"/>
                  </a:cubicBezTo>
                  <a:cubicBezTo>
                    <a:pt x="1" y="402"/>
                    <a:pt x="30" y="475"/>
                    <a:pt x="98" y="542"/>
                  </a:cubicBezTo>
                  <a:cubicBezTo>
                    <a:pt x="160" y="604"/>
                    <a:pt x="231" y="642"/>
                    <a:pt x="318" y="642"/>
                  </a:cubicBezTo>
                  <a:cubicBezTo>
                    <a:pt x="404" y="642"/>
                    <a:pt x="490" y="599"/>
                    <a:pt x="543" y="546"/>
                  </a:cubicBezTo>
                  <a:cubicBezTo>
                    <a:pt x="611" y="484"/>
                    <a:pt x="645" y="411"/>
                    <a:pt x="645" y="325"/>
                  </a:cubicBezTo>
                  <a:cubicBezTo>
                    <a:pt x="645" y="229"/>
                    <a:pt x="616" y="143"/>
                    <a:pt x="563" y="100"/>
                  </a:cubicBezTo>
                  <a:cubicBezTo>
                    <a:pt x="502" y="32"/>
                    <a:pt x="410"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48" name="Google Shape;1848;p7"/>
            <p:cNvSpPr/>
            <p:nvPr/>
          </p:nvSpPr>
          <p:spPr>
            <a:xfrm>
              <a:off x="-4376050" y="7821200"/>
              <a:ext cx="16475" cy="15975"/>
            </a:xfrm>
            <a:custGeom>
              <a:avLst/>
              <a:gdLst/>
              <a:ahLst/>
              <a:cxnLst/>
              <a:rect l="l" t="t" r="r" b="b"/>
              <a:pathLst>
                <a:path w="659" h="639" extrusionOk="0">
                  <a:moveTo>
                    <a:pt x="330" y="1"/>
                  </a:moveTo>
                  <a:cubicBezTo>
                    <a:pt x="246" y="1"/>
                    <a:pt x="164" y="30"/>
                    <a:pt x="116" y="82"/>
                  </a:cubicBezTo>
                  <a:cubicBezTo>
                    <a:pt x="49" y="144"/>
                    <a:pt x="6" y="216"/>
                    <a:pt x="6" y="312"/>
                  </a:cubicBezTo>
                  <a:cubicBezTo>
                    <a:pt x="1" y="398"/>
                    <a:pt x="45" y="485"/>
                    <a:pt x="98" y="538"/>
                  </a:cubicBezTo>
                  <a:cubicBezTo>
                    <a:pt x="150" y="604"/>
                    <a:pt x="236" y="639"/>
                    <a:pt x="322" y="639"/>
                  </a:cubicBezTo>
                  <a:cubicBezTo>
                    <a:pt x="419" y="639"/>
                    <a:pt x="490" y="610"/>
                    <a:pt x="548" y="547"/>
                  </a:cubicBezTo>
                  <a:cubicBezTo>
                    <a:pt x="610" y="480"/>
                    <a:pt x="654" y="409"/>
                    <a:pt x="658" y="322"/>
                  </a:cubicBezTo>
                  <a:cubicBezTo>
                    <a:pt x="658" y="236"/>
                    <a:pt x="616" y="149"/>
                    <a:pt x="563" y="97"/>
                  </a:cubicBezTo>
                  <a:cubicBezTo>
                    <a:pt x="505" y="31"/>
                    <a:pt x="41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49" name="Google Shape;1849;p7"/>
            <p:cNvSpPr/>
            <p:nvPr/>
          </p:nvSpPr>
          <p:spPr>
            <a:xfrm>
              <a:off x="-4344125" y="7853850"/>
              <a:ext cx="16225" cy="15850"/>
            </a:xfrm>
            <a:custGeom>
              <a:avLst/>
              <a:gdLst/>
              <a:ahLst/>
              <a:cxnLst/>
              <a:rect l="l" t="t" r="r" b="b"/>
              <a:pathLst>
                <a:path w="649" h="634" extrusionOk="0">
                  <a:moveTo>
                    <a:pt x="314" y="0"/>
                  </a:moveTo>
                  <a:cubicBezTo>
                    <a:pt x="233" y="0"/>
                    <a:pt x="154" y="26"/>
                    <a:pt x="101" y="76"/>
                  </a:cubicBezTo>
                  <a:cubicBezTo>
                    <a:pt x="39" y="139"/>
                    <a:pt x="6" y="225"/>
                    <a:pt x="1" y="312"/>
                  </a:cubicBezTo>
                  <a:cubicBezTo>
                    <a:pt x="1" y="398"/>
                    <a:pt x="34" y="479"/>
                    <a:pt x="87" y="536"/>
                  </a:cubicBezTo>
                  <a:cubicBezTo>
                    <a:pt x="150" y="600"/>
                    <a:pt x="236" y="633"/>
                    <a:pt x="322" y="633"/>
                  </a:cubicBezTo>
                  <a:cubicBezTo>
                    <a:pt x="327" y="633"/>
                    <a:pt x="332" y="633"/>
                    <a:pt x="337" y="633"/>
                  </a:cubicBezTo>
                  <a:cubicBezTo>
                    <a:pt x="413" y="633"/>
                    <a:pt x="484" y="600"/>
                    <a:pt x="548" y="542"/>
                  </a:cubicBezTo>
                  <a:cubicBezTo>
                    <a:pt x="600" y="489"/>
                    <a:pt x="643" y="403"/>
                    <a:pt x="643" y="321"/>
                  </a:cubicBezTo>
                  <a:cubicBezTo>
                    <a:pt x="648" y="234"/>
                    <a:pt x="605" y="148"/>
                    <a:pt x="553" y="91"/>
                  </a:cubicBezTo>
                  <a:cubicBezTo>
                    <a:pt x="492" y="30"/>
                    <a:pt x="402"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50" name="Google Shape;1850;p7"/>
            <p:cNvSpPr/>
            <p:nvPr/>
          </p:nvSpPr>
          <p:spPr>
            <a:xfrm>
              <a:off x="-4310775" y="7886450"/>
              <a:ext cx="8175" cy="3000"/>
            </a:xfrm>
            <a:custGeom>
              <a:avLst/>
              <a:gdLst/>
              <a:ahLst/>
              <a:cxnLst/>
              <a:rect l="l" t="t" r="r" b="b"/>
              <a:pathLst>
                <a:path w="327" h="120" extrusionOk="0">
                  <a:moveTo>
                    <a:pt x="247" y="1"/>
                  </a:moveTo>
                  <a:cubicBezTo>
                    <a:pt x="166" y="1"/>
                    <a:pt x="84" y="28"/>
                    <a:pt x="34" y="87"/>
                  </a:cubicBezTo>
                  <a:cubicBezTo>
                    <a:pt x="20" y="96"/>
                    <a:pt x="10" y="106"/>
                    <a:pt x="0" y="120"/>
                  </a:cubicBezTo>
                  <a:cubicBezTo>
                    <a:pt x="111" y="82"/>
                    <a:pt x="221" y="49"/>
                    <a:pt x="326" y="9"/>
                  </a:cubicBezTo>
                  <a:cubicBezTo>
                    <a:pt x="301" y="4"/>
                    <a:pt x="274"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51" name="Google Shape;1851;p7"/>
            <p:cNvSpPr/>
            <p:nvPr/>
          </p:nvSpPr>
          <p:spPr>
            <a:xfrm>
              <a:off x="-4563875" y="7464875"/>
              <a:ext cx="16125" cy="16075"/>
            </a:xfrm>
            <a:custGeom>
              <a:avLst/>
              <a:gdLst/>
              <a:ahLst/>
              <a:cxnLst/>
              <a:rect l="l" t="t" r="r" b="b"/>
              <a:pathLst>
                <a:path w="645" h="643" extrusionOk="0">
                  <a:moveTo>
                    <a:pt x="319" y="1"/>
                  </a:moveTo>
                  <a:cubicBezTo>
                    <a:pt x="236" y="1"/>
                    <a:pt x="156" y="29"/>
                    <a:pt x="102" y="80"/>
                  </a:cubicBezTo>
                  <a:cubicBezTo>
                    <a:pt x="34" y="142"/>
                    <a:pt x="1" y="229"/>
                    <a:pt x="1" y="315"/>
                  </a:cubicBezTo>
                  <a:cubicBezTo>
                    <a:pt x="1" y="402"/>
                    <a:pt x="29" y="474"/>
                    <a:pt x="97" y="527"/>
                  </a:cubicBezTo>
                  <a:cubicBezTo>
                    <a:pt x="144" y="594"/>
                    <a:pt x="231" y="636"/>
                    <a:pt x="317" y="642"/>
                  </a:cubicBezTo>
                  <a:cubicBezTo>
                    <a:pt x="404" y="642"/>
                    <a:pt x="490" y="598"/>
                    <a:pt x="543" y="545"/>
                  </a:cubicBezTo>
                  <a:cubicBezTo>
                    <a:pt x="610" y="493"/>
                    <a:pt x="644" y="412"/>
                    <a:pt x="644" y="326"/>
                  </a:cubicBezTo>
                  <a:cubicBezTo>
                    <a:pt x="644" y="229"/>
                    <a:pt x="615" y="142"/>
                    <a:pt x="562" y="95"/>
                  </a:cubicBezTo>
                  <a:cubicBezTo>
                    <a:pt x="496" y="31"/>
                    <a:pt x="406"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52" name="Google Shape;1852;p7"/>
            <p:cNvSpPr/>
            <p:nvPr/>
          </p:nvSpPr>
          <p:spPr>
            <a:xfrm>
              <a:off x="-4532200" y="7497350"/>
              <a:ext cx="16100" cy="16100"/>
            </a:xfrm>
            <a:custGeom>
              <a:avLst/>
              <a:gdLst/>
              <a:ahLst/>
              <a:cxnLst/>
              <a:rect l="l" t="t" r="r" b="b"/>
              <a:pathLst>
                <a:path w="644" h="644" extrusionOk="0">
                  <a:moveTo>
                    <a:pt x="325" y="1"/>
                  </a:moveTo>
                  <a:cubicBezTo>
                    <a:pt x="244" y="1"/>
                    <a:pt x="162" y="32"/>
                    <a:pt x="97" y="96"/>
                  </a:cubicBezTo>
                  <a:cubicBezTo>
                    <a:pt x="34" y="144"/>
                    <a:pt x="0" y="230"/>
                    <a:pt x="0" y="316"/>
                  </a:cubicBezTo>
                  <a:cubicBezTo>
                    <a:pt x="0" y="403"/>
                    <a:pt x="29" y="489"/>
                    <a:pt x="91" y="542"/>
                  </a:cubicBezTo>
                  <a:cubicBezTo>
                    <a:pt x="144" y="610"/>
                    <a:pt x="230" y="643"/>
                    <a:pt x="317" y="643"/>
                  </a:cubicBezTo>
                  <a:cubicBezTo>
                    <a:pt x="414" y="643"/>
                    <a:pt x="485" y="614"/>
                    <a:pt x="543" y="552"/>
                  </a:cubicBezTo>
                  <a:cubicBezTo>
                    <a:pt x="605" y="499"/>
                    <a:pt x="638" y="413"/>
                    <a:pt x="638" y="327"/>
                  </a:cubicBezTo>
                  <a:cubicBezTo>
                    <a:pt x="644" y="240"/>
                    <a:pt x="609" y="154"/>
                    <a:pt x="547" y="101"/>
                  </a:cubicBezTo>
                  <a:cubicBezTo>
                    <a:pt x="489" y="35"/>
                    <a:pt x="40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53" name="Google Shape;1853;p7"/>
            <p:cNvSpPr/>
            <p:nvPr/>
          </p:nvSpPr>
          <p:spPr>
            <a:xfrm>
              <a:off x="-4500650" y="7529975"/>
              <a:ext cx="16450" cy="15975"/>
            </a:xfrm>
            <a:custGeom>
              <a:avLst/>
              <a:gdLst/>
              <a:ahLst/>
              <a:cxnLst/>
              <a:rect l="l" t="t" r="r" b="b"/>
              <a:pathLst>
                <a:path w="658" h="639" extrusionOk="0">
                  <a:moveTo>
                    <a:pt x="330" y="1"/>
                  </a:moveTo>
                  <a:cubicBezTo>
                    <a:pt x="246" y="1"/>
                    <a:pt x="163" y="32"/>
                    <a:pt x="102" y="91"/>
                  </a:cubicBezTo>
                  <a:cubicBezTo>
                    <a:pt x="49" y="144"/>
                    <a:pt x="5" y="231"/>
                    <a:pt x="0" y="317"/>
                  </a:cubicBezTo>
                  <a:cubicBezTo>
                    <a:pt x="0" y="399"/>
                    <a:pt x="44" y="485"/>
                    <a:pt x="96" y="543"/>
                  </a:cubicBezTo>
                  <a:cubicBezTo>
                    <a:pt x="149" y="605"/>
                    <a:pt x="230" y="638"/>
                    <a:pt x="326" y="638"/>
                  </a:cubicBezTo>
                  <a:cubicBezTo>
                    <a:pt x="331" y="639"/>
                    <a:pt x="337" y="639"/>
                    <a:pt x="342" y="639"/>
                  </a:cubicBezTo>
                  <a:cubicBezTo>
                    <a:pt x="422" y="639"/>
                    <a:pt x="494" y="606"/>
                    <a:pt x="556" y="547"/>
                  </a:cubicBezTo>
                  <a:cubicBezTo>
                    <a:pt x="609" y="494"/>
                    <a:pt x="653" y="408"/>
                    <a:pt x="653" y="326"/>
                  </a:cubicBezTo>
                  <a:cubicBezTo>
                    <a:pt x="658" y="240"/>
                    <a:pt x="624" y="163"/>
                    <a:pt x="552" y="87"/>
                  </a:cubicBezTo>
                  <a:cubicBezTo>
                    <a:pt x="489" y="29"/>
                    <a:pt x="409"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54" name="Google Shape;1854;p7"/>
            <p:cNvSpPr/>
            <p:nvPr/>
          </p:nvSpPr>
          <p:spPr>
            <a:xfrm>
              <a:off x="-4468750" y="7562775"/>
              <a:ext cx="16100" cy="15775"/>
            </a:xfrm>
            <a:custGeom>
              <a:avLst/>
              <a:gdLst/>
              <a:ahLst/>
              <a:cxnLst/>
              <a:rect l="l" t="t" r="r" b="b"/>
              <a:pathLst>
                <a:path w="644" h="631" extrusionOk="0">
                  <a:moveTo>
                    <a:pt x="309" y="1"/>
                  </a:moveTo>
                  <a:cubicBezTo>
                    <a:pt x="227" y="1"/>
                    <a:pt x="148" y="28"/>
                    <a:pt x="101" y="79"/>
                  </a:cubicBezTo>
                  <a:cubicBezTo>
                    <a:pt x="35" y="132"/>
                    <a:pt x="6" y="219"/>
                    <a:pt x="0" y="305"/>
                  </a:cubicBezTo>
                  <a:cubicBezTo>
                    <a:pt x="0" y="391"/>
                    <a:pt x="29" y="478"/>
                    <a:pt x="82" y="531"/>
                  </a:cubicBezTo>
                  <a:cubicBezTo>
                    <a:pt x="150" y="593"/>
                    <a:pt x="230" y="631"/>
                    <a:pt x="317" y="631"/>
                  </a:cubicBezTo>
                  <a:cubicBezTo>
                    <a:pt x="403" y="631"/>
                    <a:pt x="480" y="598"/>
                    <a:pt x="542" y="535"/>
                  </a:cubicBezTo>
                  <a:cubicBezTo>
                    <a:pt x="610" y="482"/>
                    <a:pt x="644" y="401"/>
                    <a:pt x="644" y="314"/>
                  </a:cubicBezTo>
                  <a:cubicBezTo>
                    <a:pt x="644" y="228"/>
                    <a:pt x="605" y="142"/>
                    <a:pt x="553" y="99"/>
                  </a:cubicBezTo>
                  <a:cubicBezTo>
                    <a:pt x="490" y="32"/>
                    <a:pt x="398"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55" name="Google Shape;1855;p7"/>
            <p:cNvSpPr/>
            <p:nvPr/>
          </p:nvSpPr>
          <p:spPr>
            <a:xfrm>
              <a:off x="-4437100" y="7595325"/>
              <a:ext cx="16125" cy="15725"/>
            </a:xfrm>
            <a:custGeom>
              <a:avLst/>
              <a:gdLst/>
              <a:ahLst/>
              <a:cxnLst/>
              <a:rect l="l" t="t" r="r" b="b"/>
              <a:pathLst>
                <a:path w="645" h="629" extrusionOk="0">
                  <a:moveTo>
                    <a:pt x="320" y="0"/>
                  </a:moveTo>
                  <a:cubicBezTo>
                    <a:pt x="234" y="0"/>
                    <a:pt x="150" y="29"/>
                    <a:pt x="102" y="82"/>
                  </a:cubicBezTo>
                  <a:cubicBezTo>
                    <a:pt x="35" y="135"/>
                    <a:pt x="1" y="221"/>
                    <a:pt x="1" y="303"/>
                  </a:cubicBezTo>
                  <a:cubicBezTo>
                    <a:pt x="1" y="389"/>
                    <a:pt x="29" y="476"/>
                    <a:pt x="93" y="543"/>
                  </a:cubicBezTo>
                  <a:cubicBezTo>
                    <a:pt x="145" y="596"/>
                    <a:pt x="231" y="629"/>
                    <a:pt x="317" y="629"/>
                  </a:cubicBezTo>
                  <a:cubicBezTo>
                    <a:pt x="404" y="629"/>
                    <a:pt x="476" y="600"/>
                    <a:pt x="553" y="538"/>
                  </a:cubicBezTo>
                  <a:cubicBezTo>
                    <a:pt x="605" y="476"/>
                    <a:pt x="640" y="399"/>
                    <a:pt x="644" y="312"/>
                  </a:cubicBezTo>
                  <a:cubicBezTo>
                    <a:pt x="644" y="241"/>
                    <a:pt x="611" y="155"/>
                    <a:pt x="548" y="88"/>
                  </a:cubicBezTo>
                  <a:cubicBezTo>
                    <a:pt x="491" y="28"/>
                    <a:pt x="404"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56" name="Google Shape;1856;p7"/>
            <p:cNvSpPr/>
            <p:nvPr/>
          </p:nvSpPr>
          <p:spPr>
            <a:xfrm>
              <a:off x="-4405550" y="7627925"/>
              <a:ext cx="16225" cy="16000"/>
            </a:xfrm>
            <a:custGeom>
              <a:avLst/>
              <a:gdLst/>
              <a:ahLst/>
              <a:cxnLst/>
              <a:rect l="l" t="t" r="r" b="b"/>
              <a:pathLst>
                <a:path w="649" h="640" extrusionOk="0">
                  <a:moveTo>
                    <a:pt x="323" y="0"/>
                  </a:moveTo>
                  <a:cubicBezTo>
                    <a:pt x="239" y="0"/>
                    <a:pt x="156" y="28"/>
                    <a:pt x="102" y="79"/>
                  </a:cubicBezTo>
                  <a:cubicBezTo>
                    <a:pt x="49" y="141"/>
                    <a:pt x="5" y="217"/>
                    <a:pt x="1" y="314"/>
                  </a:cubicBezTo>
                  <a:cubicBezTo>
                    <a:pt x="1" y="400"/>
                    <a:pt x="34" y="487"/>
                    <a:pt x="97" y="529"/>
                  </a:cubicBezTo>
                  <a:cubicBezTo>
                    <a:pt x="149" y="592"/>
                    <a:pt x="236" y="640"/>
                    <a:pt x="317" y="640"/>
                  </a:cubicBezTo>
                  <a:cubicBezTo>
                    <a:pt x="404" y="640"/>
                    <a:pt x="490" y="597"/>
                    <a:pt x="543" y="544"/>
                  </a:cubicBezTo>
                  <a:cubicBezTo>
                    <a:pt x="610" y="496"/>
                    <a:pt x="644" y="410"/>
                    <a:pt x="644" y="323"/>
                  </a:cubicBezTo>
                  <a:cubicBezTo>
                    <a:pt x="649" y="228"/>
                    <a:pt x="616" y="141"/>
                    <a:pt x="563" y="98"/>
                  </a:cubicBezTo>
                  <a:cubicBezTo>
                    <a:pt x="503"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57" name="Google Shape;1857;p7"/>
            <p:cNvSpPr/>
            <p:nvPr/>
          </p:nvSpPr>
          <p:spPr>
            <a:xfrm>
              <a:off x="-4373875" y="7660575"/>
              <a:ext cx="16125" cy="15875"/>
            </a:xfrm>
            <a:custGeom>
              <a:avLst/>
              <a:gdLst/>
              <a:ahLst/>
              <a:cxnLst/>
              <a:rect l="l" t="t" r="r" b="b"/>
              <a:pathLst>
                <a:path w="645" h="635" extrusionOk="0">
                  <a:moveTo>
                    <a:pt x="320" y="0"/>
                  </a:moveTo>
                  <a:cubicBezTo>
                    <a:pt x="234" y="0"/>
                    <a:pt x="150" y="29"/>
                    <a:pt x="102" y="78"/>
                  </a:cubicBezTo>
                  <a:cubicBezTo>
                    <a:pt x="44" y="140"/>
                    <a:pt x="0" y="226"/>
                    <a:pt x="0" y="308"/>
                  </a:cubicBezTo>
                  <a:cubicBezTo>
                    <a:pt x="0" y="394"/>
                    <a:pt x="29" y="472"/>
                    <a:pt x="91" y="538"/>
                  </a:cubicBezTo>
                  <a:cubicBezTo>
                    <a:pt x="159" y="601"/>
                    <a:pt x="241" y="634"/>
                    <a:pt x="317" y="634"/>
                  </a:cubicBezTo>
                  <a:cubicBezTo>
                    <a:pt x="322" y="634"/>
                    <a:pt x="327" y="634"/>
                    <a:pt x="333" y="634"/>
                  </a:cubicBezTo>
                  <a:cubicBezTo>
                    <a:pt x="412" y="634"/>
                    <a:pt x="481" y="601"/>
                    <a:pt x="552" y="543"/>
                  </a:cubicBezTo>
                  <a:cubicBezTo>
                    <a:pt x="609" y="481"/>
                    <a:pt x="644" y="394"/>
                    <a:pt x="644" y="317"/>
                  </a:cubicBezTo>
                  <a:cubicBezTo>
                    <a:pt x="644" y="236"/>
                    <a:pt x="615" y="149"/>
                    <a:pt x="547" y="92"/>
                  </a:cubicBezTo>
                  <a:cubicBezTo>
                    <a:pt x="490" y="28"/>
                    <a:pt x="404"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58" name="Google Shape;1858;p7"/>
            <p:cNvSpPr/>
            <p:nvPr/>
          </p:nvSpPr>
          <p:spPr>
            <a:xfrm>
              <a:off x="-4341950" y="7693175"/>
              <a:ext cx="16075" cy="15900"/>
            </a:xfrm>
            <a:custGeom>
              <a:avLst/>
              <a:gdLst/>
              <a:ahLst/>
              <a:cxnLst/>
              <a:rect l="l" t="t" r="r" b="b"/>
              <a:pathLst>
                <a:path w="643" h="636" extrusionOk="0">
                  <a:moveTo>
                    <a:pt x="306" y="0"/>
                  </a:moveTo>
                  <a:cubicBezTo>
                    <a:pt x="222" y="0"/>
                    <a:pt x="140" y="27"/>
                    <a:pt x="87" y="83"/>
                  </a:cubicBezTo>
                  <a:cubicBezTo>
                    <a:pt x="34" y="136"/>
                    <a:pt x="0" y="222"/>
                    <a:pt x="0" y="309"/>
                  </a:cubicBezTo>
                  <a:cubicBezTo>
                    <a:pt x="0" y="395"/>
                    <a:pt x="29" y="468"/>
                    <a:pt x="91" y="544"/>
                  </a:cubicBezTo>
                  <a:cubicBezTo>
                    <a:pt x="153" y="601"/>
                    <a:pt x="231" y="630"/>
                    <a:pt x="317" y="636"/>
                  </a:cubicBezTo>
                  <a:cubicBezTo>
                    <a:pt x="388" y="636"/>
                    <a:pt x="466" y="601"/>
                    <a:pt x="542" y="539"/>
                  </a:cubicBezTo>
                  <a:cubicBezTo>
                    <a:pt x="605" y="477"/>
                    <a:pt x="638" y="405"/>
                    <a:pt x="643" y="319"/>
                  </a:cubicBezTo>
                  <a:cubicBezTo>
                    <a:pt x="643" y="233"/>
                    <a:pt x="599" y="146"/>
                    <a:pt x="547" y="93"/>
                  </a:cubicBezTo>
                  <a:cubicBezTo>
                    <a:pt x="488" y="31"/>
                    <a:pt x="396"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59" name="Google Shape;1859;p7"/>
            <p:cNvSpPr/>
            <p:nvPr/>
          </p:nvSpPr>
          <p:spPr>
            <a:xfrm>
              <a:off x="-4310425" y="7725825"/>
              <a:ext cx="16100" cy="15750"/>
            </a:xfrm>
            <a:custGeom>
              <a:avLst/>
              <a:gdLst/>
              <a:ahLst/>
              <a:cxnLst/>
              <a:rect l="l" t="t" r="r" b="b"/>
              <a:pathLst>
                <a:path w="644" h="630" extrusionOk="0">
                  <a:moveTo>
                    <a:pt x="328" y="0"/>
                  </a:moveTo>
                  <a:cubicBezTo>
                    <a:pt x="243" y="0"/>
                    <a:pt x="157" y="29"/>
                    <a:pt x="102" y="83"/>
                  </a:cubicBezTo>
                  <a:cubicBezTo>
                    <a:pt x="39" y="136"/>
                    <a:pt x="6" y="216"/>
                    <a:pt x="0" y="303"/>
                  </a:cubicBezTo>
                  <a:cubicBezTo>
                    <a:pt x="0" y="399"/>
                    <a:pt x="35" y="475"/>
                    <a:pt x="87" y="528"/>
                  </a:cubicBezTo>
                  <a:cubicBezTo>
                    <a:pt x="150" y="596"/>
                    <a:pt x="221" y="630"/>
                    <a:pt x="317" y="630"/>
                  </a:cubicBezTo>
                  <a:cubicBezTo>
                    <a:pt x="403" y="630"/>
                    <a:pt x="490" y="601"/>
                    <a:pt x="533" y="548"/>
                  </a:cubicBezTo>
                  <a:cubicBezTo>
                    <a:pt x="600" y="486"/>
                    <a:pt x="644" y="409"/>
                    <a:pt x="644" y="313"/>
                  </a:cubicBezTo>
                  <a:cubicBezTo>
                    <a:pt x="644" y="227"/>
                    <a:pt x="605" y="140"/>
                    <a:pt x="553" y="87"/>
                  </a:cubicBezTo>
                  <a:cubicBezTo>
                    <a:pt x="496" y="28"/>
                    <a:pt x="412"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60" name="Google Shape;1860;p7"/>
            <p:cNvSpPr/>
            <p:nvPr/>
          </p:nvSpPr>
          <p:spPr>
            <a:xfrm>
              <a:off x="-4278775" y="7758375"/>
              <a:ext cx="16125" cy="16050"/>
            </a:xfrm>
            <a:custGeom>
              <a:avLst/>
              <a:gdLst/>
              <a:ahLst/>
              <a:cxnLst/>
              <a:rect l="l" t="t" r="r" b="b"/>
              <a:pathLst>
                <a:path w="645" h="642" extrusionOk="0">
                  <a:moveTo>
                    <a:pt x="318" y="0"/>
                  </a:moveTo>
                  <a:cubicBezTo>
                    <a:pt x="233" y="0"/>
                    <a:pt x="150" y="28"/>
                    <a:pt x="102" y="81"/>
                  </a:cubicBezTo>
                  <a:cubicBezTo>
                    <a:pt x="35" y="134"/>
                    <a:pt x="1" y="220"/>
                    <a:pt x="1" y="316"/>
                  </a:cubicBezTo>
                  <a:cubicBezTo>
                    <a:pt x="1" y="402"/>
                    <a:pt x="30" y="488"/>
                    <a:pt x="83" y="532"/>
                  </a:cubicBezTo>
                  <a:cubicBezTo>
                    <a:pt x="145" y="594"/>
                    <a:pt x="231" y="637"/>
                    <a:pt x="317" y="642"/>
                  </a:cubicBezTo>
                  <a:cubicBezTo>
                    <a:pt x="404" y="642"/>
                    <a:pt x="481" y="599"/>
                    <a:pt x="543" y="537"/>
                  </a:cubicBezTo>
                  <a:cubicBezTo>
                    <a:pt x="611" y="484"/>
                    <a:pt x="645" y="398"/>
                    <a:pt x="645" y="325"/>
                  </a:cubicBezTo>
                  <a:cubicBezTo>
                    <a:pt x="645" y="239"/>
                    <a:pt x="616" y="152"/>
                    <a:pt x="548" y="85"/>
                  </a:cubicBezTo>
                  <a:cubicBezTo>
                    <a:pt x="490" y="28"/>
                    <a:pt x="403"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61" name="Google Shape;1861;p7"/>
            <p:cNvSpPr/>
            <p:nvPr/>
          </p:nvSpPr>
          <p:spPr>
            <a:xfrm>
              <a:off x="-4247225" y="7790900"/>
              <a:ext cx="16250" cy="16075"/>
            </a:xfrm>
            <a:custGeom>
              <a:avLst/>
              <a:gdLst/>
              <a:ahLst/>
              <a:cxnLst/>
              <a:rect l="l" t="t" r="r" b="b"/>
              <a:pathLst>
                <a:path w="650" h="643" extrusionOk="0">
                  <a:moveTo>
                    <a:pt x="322" y="0"/>
                  </a:moveTo>
                  <a:cubicBezTo>
                    <a:pt x="239" y="0"/>
                    <a:pt x="157" y="29"/>
                    <a:pt x="102" y="84"/>
                  </a:cubicBezTo>
                  <a:cubicBezTo>
                    <a:pt x="40" y="147"/>
                    <a:pt x="5" y="228"/>
                    <a:pt x="5" y="315"/>
                  </a:cubicBezTo>
                  <a:cubicBezTo>
                    <a:pt x="1" y="401"/>
                    <a:pt x="34" y="478"/>
                    <a:pt x="98" y="540"/>
                  </a:cubicBezTo>
                  <a:cubicBezTo>
                    <a:pt x="149" y="598"/>
                    <a:pt x="236" y="642"/>
                    <a:pt x="322" y="642"/>
                  </a:cubicBezTo>
                  <a:cubicBezTo>
                    <a:pt x="326" y="642"/>
                    <a:pt x="330" y="642"/>
                    <a:pt x="334" y="642"/>
                  </a:cubicBezTo>
                  <a:cubicBezTo>
                    <a:pt x="412" y="642"/>
                    <a:pt x="494" y="600"/>
                    <a:pt x="558" y="540"/>
                  </a:cubicBezTo>
                  <a:cubicBezTo>
                    <a:pt x="610" y="488"/>
                    <a:pt x="645" y="401"/>
                    <a:pt x="645" y="325"/>
                  </a:cubicBezTo>
                  <a:cubicBezTo>
                    <a:pt x="649" y="239"/>
                    <a:pt x="616" y="166"/>
                    <a:pt x="552" y="89"/>
                  </a:cubicBezTo>
                  <a:cubicBezTo>
                    <a:pt x="490" y="29"/>
                    <a:pt x="405"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62" name="Google Shape;1862;p7"/>
            <p:cNvSpPr/>
            <p:nvPr/>
          </p:nvSpPr>
          <p:spPr>
            <a:xfrm>
              <a:off x="-4215550" y="7823475"/>
              <a:ext cx="16350" cy="16000"/>
            </a:xfrm>
            <a:custGeom>
              <a:avLst/>
              <a:gdLst/>
              <a:ahLst/>
              <a:cxnLst/>
              <a:rect l="l" t="t" r="r" b="b"/>
              <a:pathLst>
                <a:path w="654" h="640" extrusionOk="0">
                  <a:moveTo>
                    <a:pt x="335" y="1"/>
                  </a:moveTo>
                  <a:cubicBezTo>
                    <a:pt x="250" y="1"/>
                    <a:pt x="164" y="32"/>
                    <a:pt x="102" y="92"/>
                  </a:cubicBezTo>
                  <a:cubicBezTo>
                    <a:pt x="49" y="145"/>
                    <a:pt x="0" y="231"/>
                    <a:pt x="0" y="318"/>
                  </a:cubicBezTo>
                  <a:cubicBezTo>
                    <a:pt x="0" y="404"/>
                    <a:pt x="44" y="475"/>
                    <a:pt x="97" y="542"/>
                  </a:cubicBezTo>
                  <a:cubicBezTo>
                    <a:pt x="159" y="605"/>
                    <a:pt x="231" y="639"/>
                    <a:pt x="317" y="639"/>
                  </a:cubicBezTo>
                  <a:cubicBezTo>
                    <a:pt x="322" y="639"/>
                    <a:pt x="328" y="639"/>
                    <a:pt x="333" y="639"/>
                  </a:cubicBezTo>
                  <a:cubicBezTo>
                    <a:pt x="414" y="639"/>
                    <a:pt x="494" y="606"/>
                    <a:pt x="552" y="548"/>
                  </a:cubicBezTo>
                  <a:cubicBezTo>
                    <a:pt x="610" y="485"/>
                    <a:pt x="653" y="413"/>
                    <a:pt x="653" y="327"/>
                  </a:cubicBezTo>
                  <a:cubicBezTo>
                    <a:pt x="653" y="240"/>
                    <a:pt x="615" y="163"/>
                    <a:pt x="552" y="87"/>
                  </a:cubicBezTo>
                  <a:cubicBezTo>
                    <a:pt x="494" y="29"/>
                    <a:pt x="415"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63" name="Google Shape;1863;p7"/>
            <p:cNvSpPr/>
            <p:nvPr/>
          </p:nvSpPr>
          <p:spPr>
            <a:xfrm>
              <a:off x="-4403500" y="7467050"/>
              <a:ext cx="16225" cy="16175"/>
            </a:xfrm>
            <a:custGeom>
              <a:avLst/>
              <a:gdLst/>
              <a:ahLst/>
              <a:cxnLst/>
              <a:rect l="l" t="t" r="r" b="b"/>
              <a:pathLst>
                <a:path w="649" h="647" extrusionOk="0">
                  <a:moveTo>
                    <a:pt x="317" y="1"/>
                  </a:moveTo>
                  <a:cubicBezTo>
                    <a:pt x="238" y="1"/>
                    <a:pt x="160" y="29"/>
                    <a:pt x="102" y="84"/>
                  </a:cubicBezTo>
                  <a:cubicBezTo>
                    <a:pt x="38" y="152"/>
                    <a:pt x="5" y="224"/>
                    <a:pt x="5" y="319"/>
                  </a:cubicBezTo>
                  <a:cubicBezTo>
                    <a:pt x="0" y="406"/>
                    <a:pt x="34" y="483"/>
                    <a:pt x="96" y="536"/>
                  </a:cubicBezTo>
                  <a:cubicBezTo>
                    <a:pt x="149" y="602"/>
                    <a:pt x="235" y="646"/>
                    <a:pt x="322" y="646"/>
                  </a:cubicBezTo>
                  <a:cubicBezTo>
                    <a:pt x="403" y="646"/>
                    <a:pt x="490" y="607"/>
                    <a:pt x="557" y="540"/>
                  </a:cubicBezTo>
                  <a:cubicBezTo>
                    <a:pt x="610" y="478"/>
                    <a:pt x="643" y="406"/>
                    <a:pt x="643" y="330"/>
                  </a:cubicBezTo>
                  <a:cubicBezTo>
                    <a:pt x="649" y="243"/>
                    <a:pt x="614" y="171"/>
                    <a:pt x="552" y="95"/>
                  </a:cubicBezTo>
                  <a:cubicBezTo>
                    <a:pt x="488" y="32"/>
                    <a:pt x="402"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64" name="Google Shape;1864;p7"/>
            <p:cNvSpPr/>
            <p:nvPr/>
          </p:nvSpPr>
          <p:spPr>
            <a:xfrm>
              <a:off x="-4371825" y="7499750"/>
              <a:ext cx="16075" cy="16075"/>
            </a:xfrm>
            <a:custGeom>
              <a:avLst/>
              <a:gdLst/>
              <a:ahLst/>
              <a:cxnLst/>
              <a:rect l="l" t="t" r="r" b="b"/>
              <a:pathLst>
                <a:path w="643" h="643" extrusionOk="0">
                  <a:moveTo>
                    <a:pt x="334" y="1"/>
                  </a:moveTo>
                  <a:cubicBezTo>
                    <a:pt x="249" y="1"/>
                    <a:pt x="163" y="32"/>
                    <a:pt x="101" y="91"/>
                  </a:cubicBezTo>
                  <a:cubicBezTo>
                    <a:pt x="38" y="144"/>
                    <a:pt x="5" y="231"/>
                    <a:pt x="0" y="317"/>
                  </a:cubicBezTo>
                  <a:cubicBezTo>
                    <a:pt x="0" y="399"/>
                    <a:pt x="33" y="475"/>
                    <a:pt x="96" y="543"/>
                  </a:cubicBezTo>
                  <a:cubicBezTo>
                    <a:pt x="149" y="605"/>
                    <a:pt x="230" y="638"/>
                    <a:pt x="317" y="643"/>
                  </a:cubicBezTo>
                  <a:cubicBezTo>
                    <a:pt x="412" y="643"/>
                    <a:pt x="489" y="609"/>
                    <a:pt x="552" y="547"/>
                  </a:cubicBezTo>
                  <a:cubicBezTo>
                    <a:pt x="609" y="485"/>
                    <a:pt x="643" y="399"/>
                    <a:pt x="643" y="322"/>
                  </a:cubicBezTo>
                  <a:cubicBezTo>
                    <a:pt x="643" y="240"/>
                    <a:pt x="614" y="163"/>
                    <a:pt x="552" y="87"/>
                  </a:cubicBezTo>
                  <a:cubicBezTo>
                    <a:pt x="494" y="29"/>
                    <a:pt x="41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65" name="Google Shape;1865;p7"/>
            <p:cNvSpPr/>
            <p:nvPr/>
          </p:nvSpPr>
          <p:spPr>
            <a:xfrm>
              <a:off x="-4340175" y="7532475"/>
              <a:ext cx="16350" cy="15850"/>
            </a:xfrm>
            <a:custGeom>
              <a:avLst/>
              <a:gdLst/>
              <a:ahLst/>
              <a:cxnLst/>
              <a:rect l="l" t="t" r="r" b="b"/>
              <a:pathLst>
                <a:path w="654" h="634" extrusionOk="0">
                  <a:moveTo>
                    <a:pt x="326" y="1"/>
                  </a:moveTo>
                  <a:cubicBezTo>
                    <a:pt x="238" y="1"/>
                    <a:pt x="155" y="31"/>
                    <a:pt x="111" y="82"/>
                  </a:cubicBezTo>
                  <a:cubicBezTo>
                    <a:pt x="44" y="140"/>
                    <a:pt x="1" y="222"/>
                    <a:pt x="1" y="308"/>
                  </a:cubicBezTo>
                  <a:cubicBezTo>
                    <a:pt x="1" y="394"/>
                    <a:pt x="39" y="481"/>
                    <a:pt x="92" y="534"/>
                  </a:cubicBezTo>
                  <a:cubicBezTo>
                    <a:pt x="154" y="600"/>
                    <a:pt x="231" y="634"/>
                    <a:pt x="317" y="634"/>
                  </a:cubicBezTo>
                  <a:cubicBezTo>
                    <a:pt x="404" y="634"/>
                    <a:pt x="490" y="605"/>
                    <a:pt x="552" y="538"/>
                  </a:cubicBezTo>
                  <a:cubicBezTo>
                    <a:pt x="605" y="490"/>
                    <a:pt x="654" y="404"/>
                    <a:pt x="654" y="317"/>
                  </a:cubicBezTo>
                  <a:cubicBezTo>
                    <a:pt x="654" y="231"/>
                    <a:pt x="610" y="144"/>
                    <a:pt x="557" y="92"/>
                  </a:cubicBezTo>
                  <a:cubicBezTo>
                    <a:pt x="496" y="28"/>
                    <a:pt x="409"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66" name="Google Shape;1866;p7"/>
            <p:cNvSpPr/>
            <p:nvPr/>
          </p:nvSpPr>
          <p:spPr>
            <a:xfrm>
              <a:off x="-4308275" y="7564950"/>
              <a:ext cx="16125" cy="15900"/>
            </a:xfrm>
            <a:custGeom>
              <a:avLst/>
              <a:gdLst/>
              <a:ahLst/>
              <a:cxnLst/>
              <a:rect l="l" t="t" r="r" b="b"/>
              <a:pathLst>
                <a:path w="645" h="636" extrusionOk="0">
                  <a:moveTo>
                    <a:pt x="316" y="1"/>
                  </a:moveTo>
                  <a:cubicBezTo>
                    <a:pt x="234" y="1"/>
                    <a:pt x="154" y="32"/>
                    <a:pt x="102" y="88"/>
                  </a:cubicBezTo>
                  <a:cubicBezTo>
                    <a:pt x="35" y="141"/>
                    <a:pt x="1" y="227"/>
                    <a:pt x="1" y="309"/>
                  </a:cubicBezTo>
                  <a:cubicBezTo>
                    <a:pt x="1" y="405"/>
                    <a:pt x="29" y="482"/>
                    <a:pt x="82" y="535"/>
                  </a:cubicBezTo>
                  <a:cubicBezTo>
                    <a:pt x="145" y="601"/>
                    <a:pt x="222" y="635"/>
                    <a:pt x="317" y="635"/>
                  </a:cubicBezTo>
                  <a:cubicBezTo>
                    <a:pt x="324" y="635"/>
                    <a:pt x="330" y="636"/>
                    <a:pt x="336" y="636"/>
                  </a:cubicBezTo>
                  <a:cubicBezTo>
                    <a:pt x="415" y="636"/>
                    <a:pt x="489" y="602"/>
                    <a:pt x="534" y="554"/>
                  </a:cubicBezTo>
                  <a:cubicBezTo>
                    <a:pt x="596" y="491"/>
                    <a:pt x="640" y="405"/>
                    <a:pt x="640" y="318"/>
                  </a:cubicBezTo>
                  <a:cubicBezTo>
                    <a:pt x="644" y="238"/>
                    <a:pt x="600" y="151"/>
                    <a:pt x="548" y="108"/>
                  </a:cubicBezTo>
                  <a:cubicBezTo>
                    <a:pt x="489" y="34"/>
                    <a:pt x="40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67" name="Google Shape;1867;p7"/>
            <p:cNvSpPr/>
            <p:nvPr/>
          </p:nvSpPr>
          <p:spPr>
            <a:xfrm>
              <a:off x="-4276725" y="7597700"/>
              <a:ext cx="16125" cy="15775"/>
            </a:xfrm>
            <a:custGeom>
              <a:avLst/>
              <a:gdLst/>
              <a:ahLst/>
              <a:cxnLst/>
              <a:rect l="l" t="t" r="r" b="b"/>
              <a:pathLst>
                <a:path w="645" h="631" extrusionOk="0">
                  <a:moveTo>
                    <a:pt x="318" y="0"/>
                  </a:moveTo>
                  <a:cubicBezTo>
                    <a:pt x="233" y="0"/>
                    <a:pt x="151" y="28"/>
                    <a:pt x="102" y="79"/>
                  </a:cubicBezTo>
                  <a:cubicBezTo>
                    <a:pt x="34" y="131"/>
                    <a:pt x="5" y="217"/>
                    <a:pt x="1" y="304"/>
                  </a:cubicBezTo>
                  <a:cubicBezTo>
                    <a:pt x="1" y="400"/>
                    <a:pt x="29" y="472"/>
                    <a:pt x="97" y="540"/>
                  </a:cubicBezTo>
                  <a:cubicBezTo>
                    <a:pt x="149" y="597"/>
                    <a:pt x="231" y="626"/>
                    <a:pt x="317" y="631"/>
                  </a:cubicBezTo>
                  <a:cubicBezTo>
                    <a:pt x="404" y="631"/>
                    <a:pt x="481" y="602"/>
                    <a:pt x="543" y="549"/>
                  </a:cubicBezTo>
                  <a:cubicBezTo>
                    <a:pt x="610" y="482"/>
                    <a:pt x="644" y="400"/>
                    <a:pt x="644" y="314"/>
                  </a:cubicBezTo>
                  <a:cubicBezTo>
                    <a:pt x="644" y="237"/>
                    <a:pt x="615" y="141"/>
                    <a:pt x="552" y="98"/>
                  </a:cubicBezTo>
                  <a:cubicBezTo>
                    <a:pt x="498" y="31"/>
                    <a:pt x="407"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68" name="Google Shape;1868;p7"/>
            <p:cNvSpPr/>
            <p:nvPr/>
          </p:nvSpPr>
          <p:spPr>
            <a:xfrm>
              <a:off x="-4245050" y="7630200"/>
              <a:ext cx="16100" cy="16025"/>
            </a:xfrm>
            <a:custGeom>
              <a:avLst/>
              <a:gdLst/>
              <a:ahLst/>
              <a:cxnLst/>
              <a:rect l="l" t="t" r="r" b="b"/>
              <a:pathLst>
                <a:path w="644" h="641" extrusionOk="0">
                  <a:moveTo>
                    <a:pt x="324" y="0"/>
                  </a:moveTo>
                  <a:cubicBezTo>
                    <a:pt x="238" y="0"/>
                    <a:pt x="153" y="31"/>
                    <a:pt x="102" y="93"/>
                  </a:cubicBezTo>
                  <a:cubicBezTo>
                    <a:pt x="34" y="146"/>
                    <a:pt x="0" y="232"/>
                    <a:pt x="0" y="314"/>
                  </a:cubicBezTo>
                  <a:cubicBezTo>
                    <a:pt x="0" y="400"/>
                    <a:pt x="29" y="478"/>
                    <a:pt x="91" y="544"/>
                  </a:cubicBezTo>
                  <a:cubicBezTo>
                    <a:pt x="144" y="597"/>
                    <a:pt x="231" y="640"/>
                    <a:pt x="317" y="640"/>
                  </a:cubicBezTo>
                  <a:cubicBezTo>
                    <a:pt x="321" y="640"/>
                    <a:pt x="325" y="640"/>
                    <a:pt x="330" y="640"/>
                  </a:cubicBezTo>
                  <a:cubicBezTo>
                    <a:pt x="412" y="640"/>
                    <a:pt x="492" y="599"/>
                    <a:pt x="543" y="549"/>
                  </a:cubicBezTo>
                  <a:cubicBezTo>
                    <a:pt x="609" y="487"/>
                    <a:pt x="638" y="410"/>
                    <a:pt x="644" y="323"/>
                  </a:cubicBezTo>
                  <a:cubicBezTo>
                    <a:pt x="644" y="241"/>
                    <a:pt x="615" y="155"/>
                    <a:pt x="562" y="98"/>
                  </a:cubicBezTo>
                  <a:cubicBezTo>
                    <a:pt x="502" y="32"/>
                    <a:pt x="412"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69" name="Google Shape;1869;p7"/>
            <p:cNvSpPr/>
            <p:nvPr/>
          </p:nvSpPr>
          <p:spPr>
            <a:xfrm>
              <a:off x="-4213500" y="7662800"/>
              <a:ext cx="16225" cy="16050"/>
            </a:xfrm>
            <a:custGeom>
              <a:avLst/>
              <a:gdLst/>
              <a:ahLst/>
              <a:cxnLst/>
              <a:rect l="l" t="t" r="r" b="b"/>
              <a:pathLst>
                <a:path w="649" h="642" extrusionOk="0">
                  <a:moveTo>
                    <a:pt x="321" y="1"/>
                  </a:moveTo>
                  <a:cubicBezTo>
                    <a:pt x="237" y="1"/>
                    <a:pt x="155" y="28"/>
                    <a:pt x="102" y="80"/>
                  </a:cubicBezTo>
                  <a:cubicBezTo>
                    <a:pt x="49" y="142"/>
                    <a:pt x="5" y="219"/>
                    <a:pt x="5" y="315"/>
                  </a:cubicBezTo>
                  <a:cubicBezTo>
                    <a:pt x="0" y="401"/>
                    <a:pt x="44" y="487"/>
                    <a:pt x="96" y="540"/>
                  </a:cubicBezTo>
                  <a:cubicBezTo>
                    <a:pt x="149" y="603"/>
                    <a:pt x="235" y="636"/>
                    <a:pt x="317" y="642"/>
                  </a:cubicBezTo>
                  <a:cubicBezTo>
                    <a:pt x="412" y="642"/>
                    <a:pt x="490" y="613"/>
                    <a:pt x="543" y="545"/>
                  </a:cubicBezTo>
                  <a:cubicBezTo>
                    <a:pt x="609" y="492"/>
                    <a:pt x="643" y="411"/>
                    <a:pt x="643" y="325"/>
                  </a:cubicBezTo>
                  <a:cubicBezTo>
                    <a:pt x="649" y="228"/>
                    <a:pt x="614" y="152"/>
                    <a:pt x="562" y="99"/>
                  </a:cubicBezTo>
                  <a:cubicBezTo>
                    <a:pt x="503" y="32"/>
                    <a:pt x="411"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70" name="Google Shape;1870;p7"/>
            <p:cNvSpPr/>
            <p:nvPr/>
          </p:nvSpPr>
          <p:spPr>
            <a:xfrm>
              <a:off x="-4181850" y="7695500"/>
              <a:ext cx="16350" cy="15850"/>
            </a:xfrm>
            <a:custGeom>
              <a:avLst/>
              <a:gdLst/>
              <a:ahLst/>
              <a:cxnLst/>
              <a:rect l="l" t="t" r="r" b="b"/>
              <a:pathLst>
                <a:path w="654" h="634" extrusionOk="0">
                  <a:moveTo>
                    <a:pt x="335" y="1"/>
                  </a:moveTo>
                  <a:cubicBezTo>
                    <a:pt x="251" y="1"/>
                    <a:pt x="166" y="30"/>
                    <a:pt x="102" y="87"/>
                  </a:cubicBezTo>
                  <a:cubicBezTo>
                    <a:pt x="49" y="140"/>
                    <a:pt x="1" y="226"/>
                    <a:pt x="1" y="307"/>
                  </a:cubicBezTo>
                  <a:cubicBezTo>
                    <a:pt x="1" y="393"/>
                    <a:pt x="45" y="479"/>
                    <a:pt x="107" y="547"/>
                  </a:cubicBezTo>
                  <a:cubicBezTo>
                    <a:pt x="169" y="600"/>
                    <a:pt x="240" y="634"/>
                    <a:pt x="327" y="634"/>
                  </a:cubicBezTo>
                  <a:cubicBezTo>
                    <a:pt x="404" y="634"/>
                    <a:pt x="481" y="605"/>
                    <a:pt x="552" y="543"/>
                  </a:cubicBezTo>
                  <a:cubicBezTo>
                    <a:pt x="620" y="479"/>
                    <a:pt x="654" y="403"/>
                    <a:pt x="654" y="317"/>
                  </a:cubicBezTo>
                  <a:cubicBezTo>
                    <a:pt x="654" y="235"/>
                    <a:pt x="625" y="158"/>
                    <a:pt x="563" y="91"/>
                  </a:cubicBezTo>
                  <a:cubicBezTo>
                    <a:pt x="505" y="31"/>
                    <a:pt x="42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71" name="Google Shape;1871;p7"/>
            <p:cNvSpPr/>
            <p:nvPr/>
          </p:nvSpPr>
          <p:spPr>
            <a:xfrm>
              <a:off x="-4149950" y="7728075"/>
              <a:ext cx="16125" cy="15900"/>
            </a:xfrm>
            <a:custGeom>
              <a:avLst/>
              <a:gdLst/>
              <a:ahLst/>
              <a:cxnLst/>
              <a:rect l="l" t="t" r="r" b="b"/>
              <a:pathLst>
                <a:path w="645" h="636" extrusionOk="0">
                  <a:moveTo>
                    <a:pt x="316" y="0"/>
                  </a:moveTo>
                  <a:cubicBezTo>
                    <a:pt x="238" y="0"/>
                    <a:pt x="160" y="28"/>
                    <a:pt x="102" y="84"/>
                  </a:cubicBezTo>
                  <a:cubicBezTo>
                    <a:pt x="35" y="146"/>
                    <a:pt x="1" y="223"/>
                    <a:pt x="1" y="309"/>
                  </a:cubicBezTo>
                  <a:cubicBezTo>
                    <a:pt x="1" y="396"/>
                    <a:pt x="30" y="478"/>
                    <a:pt x="93" y="544"/>
                  </a:cubicBezTo>
                  <a:cubicBezTo>
                    <a:pt x="145" y="597"/>
                    <a:pt x="231" y="631"/>
                    <a:pt x="317" y="635"/>
                  </a:cubicBezTo>
                  <a:cubicBezTo>
                    <a:pt x="404" y="635"/>
                    <a:pt x="476" y="602"/>
                    <a:pt x="543" y="540"/>
                  </a:cubicBezTo>
                  <a:cubicBezTo>
                    <a:pt x="611" y="487"/>
                    <a:pt x="640" y="400"/>
                    <a:pt x="644" y="319"/>
                  </a:cubicBezTo>
                  <a:cubicBezTo>
                    <a:pt x="644" y="232"/>
                    <a:pt x="616" y="155"/>
                    <a:pt x="548" y="93"/>
                  </a:cubicBezTo>
                  <a:cubicBezTo>
                    <a:pt x="484" y="31"/>
                    <a:pt x="399"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72" name="Google Shape;1872;p7"/>
            <p:cNvSpPr/>
            <p:nvPr/>
          </p:nvSpPr>
          <p:spPr>
            <a:xfrm>
              <a:off x="-4118400" y="7760725"/>
              <a:ext cx="16250" cy="15750"/>
            </a:xfrm>
            <a:custGeom>
              <a:avLst/>
              <a:gdLst/>
              <a:ahLst/>
              <a:cxnLst/>
              <a:rect l="l" t="t" r="r" b="b"/>
              <a:pathLst>
                <a:path w="650" h="630" extrusionOk="0">
                  <a:moveTo>
                    <a:pt x="325" y="1"/>
                  </a:moveTo>
                  <a:cubicBezTo>
                    <a:pt x="238" y="1"/>
                    <a:pt x="153" y="29"/>
                    <a:pt x="102" y="82"/>
                  </a:cubicBezTo>
                  <a:cubicBezTo>
                    <a:pt x="40" y="135"/>
                    <a:pt x="5" y="217"/>
                    <a:pt x="5" y="317"/>
                  </a:cubicBezTo>
                  <a:cubicBezTo>
                    <a:pt x="1" y="399"/>
                    <a:pt x="34" y="476"/>
                    <a:pt x="97" y="538"/>
                  </a:cubicBezTo>
                  <a:cubicBezTo>
                    <a:pt x="149" y="596"/>
                    <a:pt x="236" y="629"/>
                    <a:pt x="317" y="629"/>
                  </a:cubicBezTo>
                  <a:cubicBezTo>
                    <a:pt x="404" y="629"/>
                    <a:pt x="490" y="601"/>
                    <a:pt x="548" y="548"/>
                  </a:cubicBezTo>
                  <a:cubicBezTo>
                    <a:pt x="610" y="485"/>
                    <a:pt x="644" y="399"/>
                    <a:pt x="644" y="323"/>
                  </a:cubicBezTo>
                  <a:cubicBezTo>
                    <a:pt x="649" y="241"/>
                    <a:pt x="616" y="155"/>
                    <a:pt x="552" y="87"/>
                  </a:cubicBezTo>
                  <a:cubicBezTo>
                    <a:pt x="495" y="28"/>
                    <a:pt x="409"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73" name="Google Shape;1873;p7"/>
            <p:cNvSpPr/>
            <p:nvPr/>
          </p:nvSpPr>
          <p:spPr>
            <a:xfrm>
              <a:off x="-4243025" y="7469575"/>
              <a:ext cx="16100" cy="16025"/>
            </a:xfrm>
            <a:custGeom>
              <a:avLst/>
              <a:gdLst/>
              <a:ahLst/>
              <a:cxnLst/>
              <a:rect l="l" t="t" r="r" b="b"/>
              <a:pathLst>
                <a:path w="644" h="641" extrusionOk="0">
                  <a:moveTo>
                    <a:pt x="325" y="1"/>
                  </a:moveTo>
                  <a:cubicBezTo>
                    <a:pt x="240" y="1"/>
                    <a:pt x="156" y="28"/>
                    <a:pt x="102" y="80"/>
                  </a:cubicBezTo>
                  <a:cubicBezTo>
                    <a:pt x="39" y="132"/>
                    <a:pt x="1" y="218"/>
                    <a:pt x="1" y="315"/>
                  </a:cubicBezTo>
                  <a:cubicBezTo>
                    <a:pt x="1" y="401"/>
                    <a:pt x="30" y="473"/>
                    <a:pt x="97" y="541"/>
                  </a:cubicBezTo>
                  <a:cubicBezTo>
                    <a:pt x="160" y="603"/>
                    <a:pt x="231" y="636"/>
                    <a:pt x="318" y="641"/>
                  </a:cubicBezTo>
                  <a:cubicBezTo>
                    <a:pt x="404" y="641"/>
                    <a:pt x="481" y="607"/>
                    <a:pt x="557" y="545"/>
                  </a:cubicBezTo>
                  <a:cubicBezTo>
                    <a:pt x="610" y="483"/>
                    <a:pt x="644" y="397"/>
                    <a:pt x="644" y="324"/>
                  </a:cubicBezTo>
                  <a:cubicBezTo>
                    <a:pt x="644" y="238"/>
                    <a:pt x="615" y="151"/>
                    <a:pt x="563" y="94"/>
                  </a:cubicBezTo>
                  <a:cubicBezTo>
                    <a:pt x="504" y="30"/>
                    <a:pt x="414"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74" name="Google Shape;1874;p7"/>
            <p:cNvSpPr/>
            <p:nvPr/>
          </p:nvSpPr>
          <p:spPr>
            <a:xfrm>
              <a:off x="-4211350" y="7502100"/>
              <a:ext cx="16100" cy="16000"/>
            </a:xfrm>
            <a:custGeom>
              <a:avLst/>
              <a:gdLst/>
              <a:ahLst/>
              <a:cxnLst/>
              <a:rect l="l" t="t" r="r" b="b"/>
              <a:pathLst>
                <a:path w="644" h="640" extrusionOk="0">
                  <a:moveTo>
                    <a:pt x="326" y="1"/>
                  </a:moveTo>
                  <a:cubicBezTo>
                    <a:pt x="240" y="1"/>
                    <a:pt x="155" y="32"/>
                    <a:pt x="102" y="93"/>
                  </a:cubicBezTo>
                  <a:cubicBezTo>
                    <a:pt x="34" y="141"/>
                    <a:pt x="1" y="228"/>
                    <a:pt x="1" y="314"/>
                  </a:cubicBezTo>
                  <a:cubicBezTo>
                    <a:pt x="1" y="400"/>
                    <a:pt x="29" y="477"/>
                    <a:pt x="92" y="540"/>
                  </a:cubicBezTo>
                  <a:cubicBezTo>
                    <a:pt x="154" y="606"/>
                    <a:pt x="240" y="640"/>
                    <a:pt x="317" y="640"/>
                  </a:cubicBezTo>
                  <a:cubicBezTo>
                    <a:pt x="404" y="640"/>
                    <a:pt x="476" y="611"/>
                    <a:pt x="552" y="549"/>
                  </a:cubicBezTo>
                  <a:cubicBezTo>
                    <a:pt x="605" y="482"/>
                    <a:pt x="639" y="409"/>
                    <a:pt x="643" y="323"/>
                  </a:cubicBezTo>
                  <a:cubicBezTo>
                    <a:pt x="643" y="237"/>
                    <a:pt x="610" y="165"/>
                    <a:pt x="548" y="88"/>
                  </a:cubicBezTo>
                  <a:cubicBezTo>
                    <a:pt x="491" y="30"/>
                    <a:pt x="408"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75" name="Google Shape;1875;p7"/>
            <p:cNvSpPr/>
            <p:nvPr/>
          </p:nvSpPr>
          <p:spPr>
            <a:xfrm>
              <a:off x="-4179800" y="7534750"/>
              <a:ext cx="16475" cy="15875"/>
            </a:xfrm>
            <a:custGeom>
              <a:avLst/>
              <a:gdLst/>
              <a:ahLst/>
              <a:cxnLst/>
              <a:rect l="l" t="t" r="r" b="b"/>
              <a:pathLst>
                <a:path w="659" h="635" extrusionOk="0">
                  <a:moveTo>
                    <a:pt x="333" y="0"/>
                  </a:moveTo>
                  <a:cubicBezTo>
                    <a:pt x="247" y="0"/>
                    <a:pt x="162" y="29"/>
                    <a:pt x="111" y="78"/>
                  </a:cubicBezTo>
                  <a:cubicBezTo>
                    <a:pt x="49" y="140"/>
                    <a:pt x="5" y="226"/>
                    <a:pt x="5" y="313"/>
                  </a:cubicBezTo>
                  <a:cubicBezTo>
                    <a:pt x="1" y="394"/>
                    <a:pt x="43" y="481"/>
                    <a:pt x="107" y="547"/>
                  </a:cubicBezTo>
                  <a:cubicBezTo>
                    <a:pt x="158" y="600"/>
                    <a:pt x="245" y="634"/>
                    <a:pt x="317" y="634"/>
                  </a:cubicBezTo>
                  <a:cubicBezTo>
                    <a:pt x="324" y="634"/>
                    <a:pt x="330" y="634"/>
                    <a:pt x="336" y="634"/>
                  </a:cubicBezTo>
                  <a:cubicBezTo>
                    <a:pt x="416" y="634"/>
                    <a:pt x="495" y="601"/>
                    <a:pt x="557" y="543"/>
                  </a:cubicBezTo>
                  <a:cubicBezTo>
                    <a:pt x="610" y="481"/>
                    <a:pt x="654" y="404"/>
                    <a:pt x="654" y="323"/>
                  </a:cubicBezTo>
                  <a:cubicBezTo>
                    <a:pt x="658" y="237"/>
                    <a:pt x="614" y="150"/>
                    <a:pt x="561" y="93"/>
                  </a:cubicBezTo>
                  <a:cubicBezTo>
                    <a:pt x="504" y="28"/>
                    <a:pt x="418"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76" name="Google Shape;1876;p7"/>
            <p:cNvSpPr/>
            <p:nvPr/>
          </p:nvSpPr>
          <p:spPr>
            <a:xfrm>
              <a:off x="-4147900" y="7567300"/>
              <a:ext cx="16125" cy="15950"/>
            </a:xfrm>
            <a:custGeom>
              <a:avLst/>
              <a:gdLst/>
              <a:ahLst/>
              <a:cxnLst/>
              <a:rect l="l" t="t" r="r" b="b"/>
              <a:pathLst>
                <a:path w="645" h="638" extrusionOk="0">
                  <a:moveTo>
                    <a:pt x="321" y="0"/>
                  </a:moveTo>
                  <a:cubicBezTo>
                    <a:pt x="238" y="0"/>
                    <a:pt x="155" y="32"/>
                    <a:pt x="91" y="100"/>
                  </a:cubicBezTo>
                  <a:cubicBezTo>
                    <a:pt x="25" y="148"/>
                    <a:pt x="5" y="235"/>
                    <a:pt x="0" y="311"/>
                  </a:cubicBezTo>
                  <a:cubicBezTo>
                    <a:pt x="0" y="397"/>
                    <a:pt x="20" y="474"/>
                    <a:pt x="97" y="547"/>
                  </a:cubicBezTo>
                  <a:cubicBezTo>
                    <a:pt x="159" y="598"/>
                    <a:pt x="231" y="638"/>
                    <a:pt x="317" y="638"/>
                  </a:cubicBezTo>
                  <a:cubicBezTo>
                    <a:pt x="394" y="638"/>
                    <a:pt x="481" y="604"/>
                    <a:pt x="543" y="541"/>
                  </a:cubicBezTo>
                  <a:cubicBezTo>
                    <a:pt x="610" y="479"/>
                    <a:pt x="644" y="407"/>
                    <a:pt x="644" y="321"/>
                  </a:cubicBezTo>
                  <a:cubicBezTo>
                    <a:pt x="644" y="244"/>
                    <a:pt x="615" y="157"/>
                    <a:pt x="552" y="95"/>
                  </a:cubicBezTo>
                  <a:cubicBezTo>
                    <a:pt x="491" y="34"/>
                    <a:pt x="406"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77" name="Google Shape;1877;p7"/>
            <p:cNvSpPr/>
            <p:nvPr/>
          </p:nvSpPr>
          <p:spPr>
            <a:xfrm>
              <a:off x="-4116225" y="7599900"/>
              <a:ext cx="16100" cy="15850"/>
            </a:xfrm>
            <a:custGeom>
              <a:avLst/>
              <a:gdLst/>
              <a:ahLst/>
              <a:cxnLst/>
              <a:rect l="l" t="t" r="r" b="b"/>
              <a:pathLst>
                <a:path w="644" h="634" extrusionOk="0">
                  <a:moveTo>
                    <a:pt x="320" y="1"/>
                  </a:moveTo>
                  <a:cubicBezTo>
                    <a:pt x="236" y="1"/>
                    <a:pt x="151" y="30"/>
                    <a:pt x="86" y="87"/>
                  </a:cubicBezTo>
                  <a:cubicBezTo>
                    <a:pt x="34" y="149"/>
                    <a:pt x="0" y="235"/>
                    <a:pt x="0" y="308"/>
                  </a:cubicBezTo>
                  <a:cubicBezTo>
                    <a:pt x="0" y="394"/>
                    <a:pt x="29" y="480"/>
                    <a:pt x="91" y="547"/>
                  </a:cubicBezTo>
                  <a:cubicBezTo>
                    <a:pt x="154" y="600"/>
                    <a:pt x="230" y="634"/>
                    <a:pt x="317" y="634"/>
                  </a:cubicBezTo>
                  <a:cubicBezTo>
                    <a:pt x="389" y="634"/>
                    <a:pt x="476" y="605"/>
                    <a:pt x="542" y="543"/>
                  </a:cubicBezTo>
                  <a:cubicBezTo>
                    <a:pt x="605" y="490"/>
                    <a:pt x="638" y="403"/>
                    <a:pt x="644" y="317"/>
                  </a:cubicBezTo>
                  <a:cubicBezTo>
                    <a:pt x="644" y="244"/>
                    <a:pt x="609" y="158"/>
                    <a:pt x="547" y="91"/>
                  </a:cubicBezTo>
                  <a:cubicBezTo>
                    <a:pt x="489" y="31"/>
                    <a:pt x="405"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78" name="Google Shape;1878;p7"/>
            <p:cNvSpPr/>
            <p:nvPr/>
          </p:nvSpPr>
          <p:spPr>
            <a:xfrm>
              <a:off x="-4084675" y="7632500"/>
              <a:ext cx="16225" cy="16125"/>
            </a:xfrm>
            <a:custGeom>
              <a:avLst/>
              <a:gdLst/>
              <a:ahLst/>
              <a:cxnLst/>
              <a:rect l="l" t="t" r="r" b="b"/>
              <a:pathLst>
                <a:path w="649" h="645" extrusionOk="0">
                  <a:moveTo>
                    <a:pt x="315" y="1"/>
                  </a:moveTo>
                  <a:cubicBezTo>
                    <a:pt x="231" y="1"/>
                    <a:pt x="151" y="30"/>
                    <a:pt x="101" y="83"/>
                  </a:cubicBezTo>
                  <a:cubicBezTo>
                    <a:pt x="49" y="136"/>
                    <a:pt x="5" y="222"/>
                    <a:pt x="0" y="318"/>
                  </a:cubicBezTo>
                  <a:cubicBezTo>
                    <a:pt x="0" y="404"/>
                    <a:pt x="34" y="490"/>
                    <a:pt x="96" y="543"/>
                  </a:cubicBezTo>
                  <a:cubicBezTo>
                    <a:pt x="149" y="596"/>
                    <a:pt x="235" y="645"/>
                    <a:pt x="317" y="645"/>
                  </a:cubicBezTo>
                  <a:cubicBezTo>
                    <a:pt x="403" y="645"/>
                    <a:pt x="490" y="601"/>
                    <a:pt x="556" y="548"/>
                  </a:cubicBezTo>
                  <a:cubicBezTo>
                    <a:pt x="609" y="486"/>
                    <a:pt x="643" y="404"/>
                    <a:pt x="643" y="328"/>
                  </a:cubicBezTo>
                  <a:cubicBezTo>
                    <a:pt x="648" y="242"/>
                    <a:pt x="614" y="155"/>
                    <a:pt x="552" y="102"/>
                  </a:cubicBezTo>
                  <a:cubicBezTo>
                    <a:pt x="489" y="32"/>
                    <a:pt x="40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79" name="Google Shape;1879;p7"/>
            <p:cNvSpPr/>
            <p:nvPr/>
          </p:nvSpPr>
          <p:spPr>
            <a:xfrm>
              <a:off x="-4053025" y="7665100"/>
              <a:ext cx="16100" cy="16050"/>
            </a:xfrm>
            <a:custGeom>
              <a:avLst/>
              <a:gdLst/>
              <a:ahLst/>
              <a:cxnLst/>
              <a:rect l="l" t="t" r="r" b="b"/>
              <a:pathLst>
                <a:path w="644" h="642" extrusionOk="0">
                  <a:moveTo>
                    <a:pt x="324" y="0"/>
                  </a:moveTo>
                  <a:cubicBezTo>
                    <a:pt x="243" y="0"/>
                    <a:pt x="161" y="32"/>
                    <a:pt x="102" y="94"/>
                  </a:cubicBezTo>
                  <a:cubicBezTo>
                    <a:pt x="34" y="147"/>
                    <a:pt x="1" y="233"/>
                    <a:pt x="1" y="314"/>
                  </a:cubicBezTo>
                  <a:cubicBezTo>
                    <a:pt x="1" y="400"/>
                    <a:pt x="30" y="477"/>
                    <a:pt x="92" y="544"/>
                  </a:cubicBezTo>
                  <a:cubicBezTo>
                    <a:pt x="160" y="607"/>
                    <a:pt x="231" y="641"/>
                    <a:pt x="317" y="641"/>
                  </a:cubicBezTo>
                  <a:cubicBezTo>
                    <a:pt x="323" y="641"/>
                    <a:pt x="328" y="641"/>
                    <a:pt x="333" y="641"/>
                  </a:cubicBezTo>
                  <a:cubicBezTo>
                    <a:pt x="414" y="641"/>
                    <a:pt x="493" y="608"/>
                    <a:pt x="543" y="550"/>
                  </a:cubicBezTo>
                  <a:cubicBezTo>
                    <a:pt x="610" y="486"/>
                    <a:pt x="643" y="410"/>
                    <a:pt x="643" y="324"/>
                  </a:cubicBezTo>
                  <a:cubicBezTo>
                    <a:pt x="643" y="242"/>
                    <a:pt x="615" y="156"/>
                    <a:pt x="548" y="98"/>
                  </a:cubicBezTo>
                  <a:cubicBezTo>
                    <a:pt x="490" y="33"/>
                    <a:pt x="407"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80" name="Google Shape;1880;p7"/>
            <p:cNvSpPr/>
            <p:nvPr/>
          </p:nvSpPr>
          <p:spPr>
            <a:xfrm>
              <a:off x="-4021475" y="7697750"/>
              <a:ext cx="12150" cy="12175"/>
            </a:xfrm>
            <a:custGeom>
              <a:avLst/>
              <a:gdLst/>
              <a:ahLst/>
              <a:cxnLst/>
              <a:rect l="l" t="t" r="r" b="b"/>
              <a:pathLst>
                <a:path w="486" h="487" extrusionOk="0">
                  <a:moveTo>
                    <a:pt x="326" y="0"/>
                  </a:moveTo>
                  <a:cubicBezTo>
                    <a:pt x="246" y="0"/>
                    <a:pt x="166" y="28"/>
                    <a:pt x="101" y="88"/>
                  </a:cubicBezTo>
                  <a:cubicBezTo>
                    <a:pt x="39" y="150"/>
                    <a:pt x="5" y="227"/>
                    <a:pt x="5" y="313"/>
                  </a:cubicBezTo>
                  <a:cubicBezTo>
                    <a:pt x="1" y="376"/>
                    <a:pt x="20" y="433"/>
                    <a:pt x="54" y="486"/>
                  </a:cubicBezTo>
                  <a:cubicBezTo>
                    <a:pt x="202" y="338"/>
                    <a:pt x="346" y="188"/>
                    <a:pt x="486" y="39"/>
                  </a:cubicBezTo>
                  <a:cubicBezTo>
                    <a:pt x="436" y="14"/>
                    <a:pt x="38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81" name="Google Shape;1881;p7"/>
            <p:cNvSpPr/>
            <p:nvPr/>
          </p:nvSpPr>
          <p:spPr>
            <a:xfrm>
              <a:off x="-4082650" y="7471800"/>
              <a:ext cx="16225" cy="16075"/>
            </a:xfrm>
            <a:custGeom>
              <a:avLst/>
              <a:gdLst/>
              <a:ahLst/>
              <a:cxnLst/>
              <a:rect l="l" t="t" r="r" b="b"/>
              <a:pathLst>
                <a:path w="649" h="643" extrusionOk="0">
                  <a:moveTo>
                    <a:pt x="334" y="0"/>
                  </a:moveTo>
                  <a:cubicBezTo>
                    <a:pt x="253" y="0"/>
                    <a:pt x="168" y="31"/>
                    <a:pt x="101" y="96"/>
                  </a:cubicBezTo>
                  <a:cubicBezTo>
                    <a:pt x="39" y="158"/>
                    <a:pt x="6" y="230"/>
                    <a:pt x="6" y="317"/>
                  </a:cubicBezTo>
                  <a:cubicBezTo>
                    <a:pt x="1" y="394"/>
                    <a:pt x="34" y="480"/>
                    <a:pt x="96" y="543"/>
                  </a:cubicBezTo>
                  <a:cubicBezTo>
                    <a:pt x="159" y="609"/>
                    <a:pt x="236" y="643"/>
                    <a:pt x="322" y="643"/>
                  </a:cubicBezTo>
                  <a:cubicBezTo>
                    <a:pt x="404" y="643"/>
                    <a:pt x="490" y="605"/>
                    <a:pt x="557" y="552"/>
                  </a:cubicBezTo>
                  <a:cubicBezTo>
                    <a:pt x="610" y="490"/>
                    <a:pt x="643" y="403"/>
                    <a:pt x="643" y="326"/>
                  </a:cubicBezTo>
                  <a:cubicBezTo>
                    <a:pt x="648" y="240"/>
                    <a:pt x="615" y="168"/>
                    <a:pt x="552" y="91"/>
                  </a:cubicBezTo>
                  <a:cubicBezTo>
                    <a:pt x="495" y="31"/>
                    <a:pt x="416"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82" name="Google Shape;1882;p7"/>
            <p:cNvSpPr/>
            <p:nvPr/>
          </p:nvSpPr>
          <p:spPr>
            <a:xfrm>
              <a:off x="-4050975" y="7504450"/>
              <a:ext cx="16100" cy="16075"/>
            </a:xfrm>
            <a:custGeom>
              <a:avLst/>
              <a:gdLst/>
              <a:ahLst/>
              <a:cxnLst/>
              <a:rect l="l" t="t" r="r" b="b"/>
              <a:pathLst>
                <a:path w="644" h="643" extrusionOk="0">
                  <a:moveTo>
                    <a:pt x="319" y="0"/>
                  </a:moveTo>
                  <a:cubicBezTo>
                    <a:pt x="235" y="0"/>
                    <a:pt x="155" y="29"/>
                    <a:pt x="101" y="81"/>
                  </a:cubicBezTo>
                  <a:cubicBezTo>
                    <a:pt x="49" y="143"/>
                    <a:pt x="5" y="229"/>
                    <a:pt x="1" y="311"/>
                  </a:cubicBezTo>
                  <a:cubicBezTo>
                    <a:pt x="1" y="397"/>
                    <a:pt x="34" y="484"/>
                    <a:pt x="96" y="541"/>
                  </a:cubicBezTo>
                  <a:cubicBezTo>
                    <a:pt x="158" y="603"/>
                    <a:pt x="231" y="637"/>
                    <a:pt x="317" y="643"/>
                  </a:cubicBezTo>
                  <a:cubicBezTo>
                    <a:pt x="404" y="643"/>
                    <a:pt x="490" y="608"/>
                    <a:pt x="557" y="546"/>
                  </a:cubicBezTo>
                  <a:cubicBezTo>
                    <a:pt x="610" y="484"/>
                    <a:pt x="643" y="406"/>
                    <a:pt x="643" y="320"/>
                  </a:cubicBezTo>
                  <a:cubicBezTo>
                    <a:pt x="643" y="239"/>
                    <a:pt x="614" y="153"/>
                    <a:pt x="561" y="100"/>
                  </a:cubicBezTo>
                  <a:cubicBezTo>
                    <a:pt x="495" y="31"/>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83" name="Google Shape;1883;p7"/>
            <p:cNvSpPr/>
            <p:nvPr/>
          </p:nvSpPr>
          <p:spPr>
            <a:xfrm>
              <a:off x="-4019300" y="7537025"/>
              <a:ext cx="16350" cy="16000"/>
            </a:xfrm>
            <a:custGeom>
              <a:avLst/>
              <a:gdLst/>
              <a:ahLst/>
              <a:cxnLst/>
              <a:rect l="l" t="t" r="r" b="b"/>
              <a:pathLst>
                <a:path w="654" h="640" extrusionOk="0">
                  <a:moveTo>
                    <a:pt x="319" y="0"/>
                  </a:moveTo>
                  <a:cubicBezTo>
                    <a:pt x="240" y="0"/>
                    <a:pt x="162" y="28"/>
                    <a:pt x="100" y="88"/>
                  </a:cubicBezTo>
                  <a:cubicBezTo>
                    <a:pt x="34" y="155"/>
                    <a:pt x="0" y="226"/>
                    <a:pt x="0" y="313"/>
                  </a:cubicBezTo>
                  <a:cubicBezTo>
                    <a:pt x="0" y="399"/>
                    <a:pt x="29" y="476"/>
                    <a:pt x="106" y="549"/>
                  </a:cubicBezTo>
                  <a:cubicBezTo>
                    <a:pt x="153" y="606"/>
                    <a:pt x="240" y="640"/>
                    <a:pt x="317" y="640"/>
                  </a:cubicBezTo>
                  <a:cubicBezTo>
                    <a:pt x="403" y="640"/>
                    <a:pt x="475" y="611"/>
                    <a:pt x="552" y="543"/>
                  </a:cubicBezTo>
                  <a:cubicBezTo>
                    <a:pt x="605" y="481"/>
                    <a:pt x="653" y="409"/>
                    <a:pt x="653" y="323"/>
                  </a:cubicBezTo>
                  <a:cubicBezTo>
                    <a:pt x="653" y="237"/>
                    <a:pt x="609" y="159"/>
                    <a:pt x="561" y="97"/>
                  </a:cubicBezTo>
                  <a:cubicBezTo>
                    <a:pt x="493" y="34"/>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84" name="Google Shape;1884;p7"/>
            <p:cNvSpPr/>
            <p:nvPr/>
          </p:nvSpPr>
          <p:spPr>
            <a:xfrm>
              <a:off x="-3987400" y="7569675"/>
              <a:ext cx="16100" cy="15850"/>
            </a:xfrm>
            <a:custGeom>
              <a:avLst/>
              <a:gdLst/>
              <a:ahLst/>
              <a:cxnLst/>
              <a:rect l="l" t="t" r="r" b="b"/>
              <a:pathLst>
                <a:path w="644" h="634" extrusionOk="0">
                  <a:moveTo>
                    <a:pt x="316" y="1"/>
                  </a:moveTo>
                  <a:cubicBezTo>
                    <a:pt x="231" y="1"/>
                    <a:pt x="146" y="30"/>
                    <a:pt x="86" y="87"/>
                  </a:cubicBezTo>
                  <a:cubicBezTo>
                    <a:pt x="33" y="149"/>
                    <a:pt x="0" y="226"/>
                    <a:pt x="0" y="308"/>
                  </a:cubicBezTo>
                  <a:cubicBezTo>
                    <a:pt x="0" y="394"/>
                    <a:pt x="29" y="480"/>
                    <a:pt x="82" y="532"/>
                  </a:cubicBezTo>
                  <a:cubicBezTo>
                    <a:pt x="144" y="600"/>
                    <a:pt x="230" y="634"/>
                    <a:pt x="317" y="634"/>
                  </a:cubicBezTo>
                  <a:cubicBezTo>
                    <a:pt x="322" y="634"/>
                    <a:pt x="327" y="634"/>
                    <a:pt x="332" y="634"/>
                  </a:cubicBezTo>
                  <a:cubicBezTo>
                    <a:pt x="412" y="634"/>
                    <a:pt x="480" y="601"/>
                    <a:pt x="542" y="543"/>
                  </a:cubicBezTo>
                  <a:cubicBezTo>
                    <a:pt x="595" y="490"/>
                    <a:pt x="638" y="403"/>
                    <a:pt x="644" y="317"/>
                  </a:cubicBezTo>
                  <a:cubicBezTo>
                    <a:pt x="644" y="235"/>
                    <a:pt x="609" y="158"/>
                    <a:pt x="547" y="91"/>
                  </a:cubicBezTo>
                  <a:cubicBezTo>
                    <a:pt x="489" y="31"/>
                    <a:pt x="403"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85" name="Google Shape;1885;p7"/>
            <p:cNvSpPr/>
            <p:nvPr/>
          </p:nvSpPr>
          <p:spPr>
            <a:xfrm>
              <a:off x="-3955850" y="7602325"/>
              <a:ext cx="16075" cy="15825"/>
            </a:xfrm>
            <a:custGeom>
              <a:avLst/>
              <a:gdLst/>
              <a:ahLst/>
              <a:cxnLst/>
              <a:rect l="l" t="t" r="r" b="b"/>
              <a:pathLst>
                <a:path w="643" h="633" extrusionOk="0">
                  <a:moveTo>
                    <a:pt x="318" y="1"/>
                  </a:moveTo>
                  <a:cubicBezTo>
                    <a:pt x="234" y="1"/>
                    <a:pt x="151" y="28"/>
                    <a:pt x="101" y="81"/>
                  </a:cubicBezTo>
                  <a:cubicBezTo>
                    <a:pt x="38" y="134"/>
                    <a:pt x="5" y="220"/>
                    <a:pt x="5" y="306"/>
                  </a:cubicBezTo>
                  <a:cubicBezTo>
                    <a:pt x="0" y="402"/>
                    <a:pt x="33" y="474"/>
                    <a:pt x="96" y="541"/>
                  </a:cubicBezTo>
                  <a:cubicBezTo>
                    <a:pt x="149" y="599"/>
                    <a:pt x="235" y="628"/>
                    <a:pt x="317" y="632"/>
                  </a:cubicBezTo>
                  <a:cubicBezTo>
                    <a:pt x="403" y="632"/>
                    <a:pt x="480" y="603"/>
                    <a:pt x="542" y="537"/>
                  </a:cubicBezTo>
                  <a:cubicBezTo>
                    <a:pt x="609" y="484"/>
                    <a:pt x="643" y="402"/>
                    <a:pt x="643" y="316"/>
                  </a:cubicBezTo>
                  <a:cubicBezTo>
                    <a:pt x="643" y="240"/>
                    <a:pt x="614" y="153"/>
                    <a:pt x="552" y="90"/>
                  </a:cubicBezTo>
                  <a:cubicBezTo>
                    <a:pt x="493" y="29"/>
                    <a:pt x="405"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86" name="Google Shape;1886;p7"/>
            <p:cNvSpPr/>
            <p:nvPr/>
          </p:nvSpPr>
          <p:spPr>
            <a:xfrm>
              <a:off x="-3922150" y="7474175"/>
              <a:ext cx="16075" cy="16125"/>
            </a:xfrm>
            <a:custGeom>
              <a:avLst/>
              <a:gdLst/>
              <a:ahLst/>
              <a:cxnLst/>
              <a:rect l="l" t="t" r="r" b="b"/>
              <a:pathLst>
                <a:path w="643" h="645" extrusionOk="0">
                  <a:moveTo>
                    <a:pt x="327" y="0"/>
                  </a:moveTo>
                  <a:cubicBezTo>
                    <a:pt x="242" y="0"/>
                    <a:pt x="156" y="29"/>
                    <a:pt x="101" y="83"/>
                  </a:cubicBezTo>
                  <a:cubicBezTo>
                    <a:pt x="38" y="145"/>
                    <a:pt x="5" y="231"/>
                    <a:pt x="0" y="317"/>
                  </a:cubicBezTo>
                  <a:cubicBezTo>
                    <a:pt x="0" y="404"/>
                    <a:pt x="34" y="476"/>
                    <a:pt x="96" y="543"/>
                  </a:cubicBezTo>
                  <a:cubicBezTo>
                    <a:pt x="158" y="605"/>
                    <a:pt x="231" y="639"/>
                    <a:pt x="317" y="644"/>
                  </a:cubicBezTo>
                  <a:cubicBezTo>
                    <a:pt x="403" y="644"/>
                    <a:pt x="490" y="601"/>
                    <a:pt x="543" y="548"/>
                  </a:cubicBezTo>
                  <a:cubicBezTo>
                    <a:pt x="610" y="486"/>
                    <a:pt x="643" y="414"/>
                    <a:pt x="643" y="328"/>
                  </a:cubicBezTo>
                  <a:cubicBezTo>
                    <a:pt x="643" y="241"/>
                    <a:pt x="614" y="155"/>
                    <a:pt x="552" y="87"/>
                  </a:cubicBezTo>
                  <a:cubicBezTo>
                    <a:pt x="495" y="28"/>
                    <a:pt x="41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87" name="Google Shape;1887;p7"/>
            <p:cNvSpPr/>
            <p:nvPr/>
          </p:nvSpPr>
          <p:spPr>
            <a:xfrm>
              <a:off x="-3890475" y="7506825"/>
              <a:ext cx="11425" cy="15150"/>
            </a:xfrm>
            <a:custGeom>
              <a:avLst/>
              <a:gdLst/>
              <a:ahLst/>
              <a:cxnLst/>
              <a:rect l="l" t="t" r="r" b="b"/>
              <a:pathLst>
                <a:path w="457" h="606" extrusionOk="0">
                  <a:moveTo>
                    <a:pt x="328" y="0"/>
                  </a:moveTo>
                  <a:cubicBezTo>
                    <a:pt x="241" y="0"/>
                    <a:pt x="155" y="31"/>
                    <a:pt x="100" y="92"/>
                  </a:cubicBezTo>
                  <a:cubicBezTo>
                    <a:pt x="33" y="139"/>
                    <a:pt x="0" y="225"/>
                    <a:pt x="0" y="311"/>
                  </a:cubicBezTo>
                  <a:cubicBezTo>
                    <a:pt x="0" y="398"/>
                    <a:pt x="29" y="475"/>
                    <a:pt x="91" y="537"/>
                  </a:cubicBezTo>
                  <a:cubicBezTo>
                    <a:pt x="120" y="566"/>
                    <a:pt x="149" y="586"/>
                    <a:pt x="177" y="605"/>
                  </a:cubicBezTo>
                  <a:cubicBezTo>
                    <a:pt x="273" y="413"/>
                    <a:pt x="365" y="220"/>
                    <a:pt x="456" y="24"/>
                  </a:cubicBezTo>
                  <a:cubicBezTo>
                    <a:pt x="416" y="8"/>
                    <a:pt x="372"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88" name="Google Shape;1888;p7"/>
            <p:cNvSpPr/>
            <p:nvPr/>
          </p:nvSpPr>
          <p:spPr>
            <a:xfrm>
              <a:off x="-5075675" y="7432925"/>
              <a:ext cx="16350" cy="8300"/>
            </a:xfrm>
            <a:custGeom>
              <a:avLst/>
              <a:gdLst/>
              <a:ahLst/>
              <a:cxnLst/>
              <a:rect l="l" t="t" r="r" b="b"/>
              <a:pathLst>
                <a:path w="654" h="332" extrusionOk="0">
                  <a:moveTo>
                    <a:pt x="0" y="1"/>
                  </a:moveTo>
                  <a:lnTo>
                    <a:pt x="0" y="5"/>
                  </a:lnTo>
                  <a:cubicBezTo>
                    <a:pt x="0" y="92"/>
                    <a:pt x="38" y="169"/>
                    <a:pt x="91" y="231"/>
                  </a:cubicBezTo>
                  <a:cubicBezTo>
                    <a:pt x="159" y="298"/>
                    <a:pt x="231" y="331"/>
                    <a:pt x="326" y="331"/>
                  </a:cubicBezTo>
                  <a:cubicBezTo>
                    <a:pt x="413" y="331"/>
                    <a:pt x="490" y="293"/>
                    <a:pt x="543" y="240"/>
                  </a:cubicBezTo>
                  <a:cubicBezTo>
                    <a:pt x="605" y="187"/>
                    <a:pt x="653" y="101"/>
                    <a:pt x="653" y="15"/>
                  </a:cubicBezTo>
                  <a:lnTo>
                    <a:pt x="653" y="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89" name="Google Shape;1889;p7"/>
            <p:cNvSpPr/>
            <p:nvPr/>
          </p:nvSpPr>
          <p:spPr>
            <a:xfrm>
              <a:off x="-4915300" y="7435325"/>
              <a:ext cx="16350" cy="8200"/>
            </a:xfrm>
            <a:custGeom>
              <a:avLst/>
              <a:gdLst/>
              <a:ahLst/>
              <a:cxnLst/>
              <a:rect l="l" t="t" r="r" b="b"/>
              <a:pathLst>
                <a:path w="654" h="328" extrusionOk="0">
                  <a:moveTo>
                    <a:pt x="0" y="0"/>
                  </a:moveTo>
                  <a:lnTo>
                    <a:pt x="0" y="5"/>
                  </a:lnTo>
                  <a:cubicBezTo>
                    <a:pt x="0" y="87"/>
                    <a:pt x="43" y="164"/>
                    <a:pt x="96" y="231"/>
                  </a:cubicBezTo>
                  <a:cubicBezTo>
                    <a:pt x="158" y="293"/>
                    <a:pt x="244" y="327"/>
                    <a:pt x="331" y="327"/>
                  </a:cubicBezTo>
                  <a:cubicBezTo>
                    <a:pt x="335" y="328"/>
                    <a:pt x="339" y="328"/>
                    <a:pt x="343" y="328"/>
                  </a:cubicBezTo>
                  <a:cubicBezTo>
                    <a:pt x="420" y="328"/>
                    <a:pt x="493" y="286"/>
                    <a:pt x="556" y="235"/>
                  </a:cubicBezTo>
                  <a:cubicBezTo>
                    <a:pt x="609" y="173"/>
                    <a:pt x="653" y="97"/>
                    <a:pt x="653" y="15"/>
                  </a:cubicBezTo>
                  <a:lnTo>
                    <a:pt x="653" y="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90" name="Google Shape;1890;p7"/>
            <p:cNvSpPr/>
            <p:nvPr/>
          </p:nvSpPr>
          <p:spPr>
            <a:xfrm>
              <a:off x="-4754600" y="7437600"/>
              <a:ext cx="16125" cy="8300"/>
            </a:xfrm>
            <a:custGeom>
              <a:avLst/>
              <a:gdLst/>
              <a:ahLst/>
              <a:cxnLst/>
              <a:rect l="l" t="t" r="r" b="b"/>
              <a:pathLst>
                <a:path w="645" h="332" extrusionOk="0">
                  <a:moveTo>
                    <a:pt x="1" y="0"/>
                  </a:moveTo>
                  <a:lnTo>
                    <a:pt x="1" y="6"/>
                  </a:lnTo>
                  <a:cubicBezTo>
                    <a:pt x="1" y="92"/>
                    <a:pt x="30" y="168"/>
                    <a:pt x="83" y="231"/>
                  </a:cubicBezTo>
                  <a:cubicBezTo>
                    <a:pt x="149" y="288"/>
                    <a:pt x="222" y="332"/>
                    <a:pt x="318" y="332"/>
                  </a:cubicBezTo>
                  <a:cubicBezTo>
                    <a:pt x="404" y="332"/>
                    <a:pt x="490" y="294"/>
                    <a:pt x="543" y="241"/>
                  </a:cubicBezTo>
                  <a:cubicBezTo>
                    <a:pt x="610" y="173"/>
                    <a:pt x="645" y="102"/>
                    <a:pt x="645" y="15"/>
                  </a:cubicBezTo>
                  <a:lnTo>
                    <a:pt x="645" y="1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91" name="Google Shape;1891;p7"/>
            <p:cNvSpPr/>
            <p:nvPr/>
          </p:nvSpPr>
          <p:spPr>
            <a:xfrm>
              <a:off x="-4594225" y="7440000"/>
              <a:ext cx="16100" cy="8200"/>
            </a:xfrm>
            <a:custGeom>
              <a:avLst/>
              <a:gdLst/>
              <a:ahLst/>
              <a:cxnLst/>
              <a:rect l="l" t="t" r="r" b="b"/>
              <a:pathLst>
                <a:path w="644" h="328" extrusionOk="0">
                  <a:moveTo>
                    <a:pt x="5" y="1"/>
                  </a:moveTo>
                  <a:lnTo>
                    <a:pt x="5" y="6"/>
                  </a:lnTo>
                  <a:cubicBezTo>
                    <a:pt x="1" y="87"/>
                    <a:pt x="34" y="174"/>
                    <a:pt x="87" y="221"/>
                  </a:cubicBezTo>
                  <a:cubicBezTo>
                    <a:pt x="149" y="284"/>
                    <a:pt x="227" y="327"/>
                    <a:pt x="322" y="327"/>
                  </a:cubicBezTo>
                  <a:cubicBezTo>
                    <a:pt x="326" y="327"/>
                    <a:pt x="331" y="327"/>
                    <a:pt x="335" y="327"/>
                  </a:cubicBezTo>
                  <a:cubicBezTo>
                    <a:pt x="416" y="327"/>
                    <a:pt x="484" y="286"/>
                    <a:pt x="548" y="236"/>
                  </a:cubicBezTo>
                  <a:cubicBezTo>
                    <a:pt x="601" y="174"/>
                    <a:pt x="643" y="97"/>
                    <a:pt x="643" y="15"/>
                  </a:cubicBezTo>
                  <a:lnTo>
                    <a:pt x="643" y="10"/>
                  </a:lnTo>
                  <a:lnTo>
                    <a:pt x="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92" name="Google Shape;1892;p7"/>
            <p:cNvSpPr/>
            <p:nvPr/>
          </p:nvSpPr>
          <p:spPr>
            <a:xfrm>
              <a:off x="-4433725" y="7442275"/>
              <a:ext cx="16075" cy="8300"/>
            </a:xfrm>
            <a:custGeom>
              <a:avLst/>
              <a:gdLst/>
              <a:ahLst/>
              <a:cxnLst/>
              <a:rect l="l" t="t" r="r" b="b"/>
              <a:pathLst>
                <a:path w="643" h="332" extrusionOk="0">
                  <a:moveTo>
                    <a:pt x="0" y="1"/>
                  </a:moveTo>
                  <a:lnTo>
                    <a:pt x="0" y="6"/>
                  </a:lnTo>
                  <a:cubicBezTo>
                    <a:pt x="0" y="92"/>
                    <a:pt x="29" y="178"/>
                    <a:pt x="82" y="222"/>
                  </a:cubicBezTo>
                  <a:cubicBezTo>
                    <a:pt x="149" y="289"/>
                    <a:pt x="221" y="331"/>
                    <a:pt x="317" y="331"/>
                  </a:cubicBezTo>
                  <a:cubicBezTo>
                    <a:pt x="403" y="331"/>
                    <a:pt x="490" y="293"/>
                    <a:pt x="534" y="240"/>
                  </a:cubicBezTo>
                  <a:cubicBezTo>
                    <a:pt x="600" y="187"/>
                    <a:pt x="643" y="101"/>
                    <a:pt x="643" y="15"/>
                  </a:cubicBezTo>
                  <a:lnTo>
                    <a:pt x="643" y="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93" name="Google Shape;1893;p7"/>
            <p:cNvSpPr/>
            <p:nvPr/>
          </p:nvSpPr>
          <p:spPr>
            <a:xfrm>
              <a:off x="-4273350" y="7444675"/>
              <a:ext cx="16200" cy="8200"/>
            </a:xfrm>
            <a:custGeom>
              <a:avLst/>
              <a:gdLst/>
              <a:ahLst/>
              <a:cxnLst/>
              <a:rect l="l" t="t" r="r" b="b"/>
              <a:pathLst>
                <a:path w="648" h="328" extrusionOk="0">
                  <a:moveTo>
                    <a:pt x="5" y="0"/>
                  </a:moveTo>
                  <a:lnTo>
                    <a:pt x="5" y="5"/>
                  </a:lnTo>
                  <a:cubicBezTo>
                    <a:pt x="0" y="87"/>
                    <a:pt x="34" y="164"/>
                    <a:pt x="87" y="231"/>
                  </a:cubicBezTo>
                  <a:cubicBezTo>
                    <a:pt x="149" y="293"/>
                    <a:pt x="235" y="328"/>
                    <a:pt x="322" y="328"/>
                  </a:cubicBezTo>
                  <a:cubicBezTo>
                    <a:pt x="326" y="328"/>
                    <a:pt x="330" y="328"/>
                    <a:pt x="334" y="328"/>
                  </a:cubicBezTo>
                  <a:cubicBezTo>
                    <a:pt x="415" y="328"/>
                    <a:pt x="484" y="286"/>
                    <a:pt x="547" y="235"/>
                  </a:cubicBezTo>
                  <a:cubicBezTo>
                    <a:pt x="600" y="173"/>
                    <a:pt x="643" y="97"/>
                    <a:pt x="647" y="15"/>
                  </a:cubicBezTo>
                  <a:lnTo>
                    <a:pt x="647" y="11"/>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94" name="Google Shape;1894;p7"/>
            <p:cNvSpPr/>
            <p:nvPr/>
          </p:nvSpPr>
          <p:spPr>
            <a:xfrm>
              <a:off x="-4112875" y="7446950"/>
              <a:ext cx="16100" cy="8325"/>
            </a:xfrm>
            <a:custGeom>
              <a:avLst/>
              <a:gdLst/>
              <a:ahLst/>
              <a:cxnLst/>
              <a:rect l="l" t="t" r="r" b="b"/>
              <a:pathLst>
                <a:path w="644" h="333" extrusionOk="0">
                  <a:moveTo>
                    <a:pt x="1" y="0"/>
                  </a:moveTo>
                  <a:lnTo>
                    <a:pt x="1" y="6"/>
                  </a:lnTo>
                  <a:cubicBezTo>
                    <a:pt x="1" y="93"/>
                    <a:pt x="30" y="179"/>
                    <a:pt x="83" y="231"/>
                  </a:cubicBezTo>
                  <a:cubicBezTo>
                    <a:pt x="149" y="299"/>
                    <a:pt x="222" y="332"/>
                    <a:pt x="318" y="332"/>
                  </a:cubicBezTo>
                  <a:cubicBezTo>
                    <a:pt x="404" y="332"/>
                    <a:pt x="481" y="294"/>
                    <a:pt x="543" y="241"/>
                  </a:cubicBezTo>
                  <a:cubicBezTo>
                    <a:pt x="610" y="173"/>
                    <a:pt x="643" y="102"/>
                    <a:pt x="643" y="15"/>
                  </a:cubicBezTo>
                  <a:lnTo>
                    <a:pt x="643" y="1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95" name="Google Shape;1895;p7"/>
            <p:cNvSpPr/>
            <p:nvPr/>
          </p:nvSpPr>
          <p:spPr>
            <a:xfrm>
              <a:off x="-3952750" y="7449375"/>
              <a:ext cx="16450" cy="8175"/>
            </a:xfrm>
            <a:custGeom>
              <a:avLst/>
              <a:gdLst/>
              <a:ahLst/>
              <a:cxnLst/>
              <a:rect l="l" t="t" r="r" b="b"/>
              <a:pathLst>
                <a:path w="658" h="327" extrusionOk="0">
                  <a:moveTo>
                    <a:pt x="6" y="0"/>
                  </a:moveTo>
                  <a:lnTo>
                    <a:pt x="6" y="5"/>
                  </a:lnTo>
                  <a:cubicBezTo>
                    <a:pt x="0" y="87"/>
                    <a:pt x="44" y="173"/>
                    <a:pt x="97" y="230"/>
                  </a:cubicBezTo>
                  <a:cubicBezTo>
                    <a:pt x="159" y="293"/>
                    <a:pt x="246" y="326"/>
                    <a:pt x="332" y="326"/>
                  </a:cubicBezTo>
                  <a:cubicBezTo>
                    <a:pt x="336" y="326"/>
                    <a:pt x="341" y="326"/>
                    <a:pt x="345" y="326"/>
                  </a:cubicBezTo>
                  <a:cubicBezTo>
                    <a:pt x="414" y="326"/>
                    <a:pt x="494" y="293"/>
                    <a:pt x="558" y="235"/>
                  </a:cubicBezTo>
                  <a:cubicBezTo>
                    <a:pt x="620" y="173"/>
                    <a:pt x="653" y="87"/>
                    <a:pt x="658" y="14"/>
                  </a:cubicBezTo>
                  <a:lnTo>
                    <a:pt x="658" y="9"/>
                  </a:ln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96" name="Google Shape;1896;p7"/>
            <p:cNvSpPr/>
            <p:nvPr/>
          </p:nvSpPr>
          <p:spPr>
            <a:xfrm>
              <a:off x="-5219000" y="7430875"/>
              <a:ext cx="1675" cy="3025"/>
            </a:xfrm>
            <a:custGeom>
              <a:avLst/>
              <a:gdLst/>
              <a:ahLst/>
              <a:cxnLst/>
              <a:rect l="l" t="t" r="r" b="b"/>
              <a:pathLst>
                <a:path w="67" h="121" extrusionOk="0">
                  <a:moveTo>
                    <a:pt x="0" y="1"/>
                  </a:moveTo>
                  <a:cubicBezTo>
                    <a:pt x="14" y="39"/>
                    <a:pt x="29" y="78"/>
                    <a:pt x="43" y="121"/>
                  </a:cubicBezTo>
                  <a:cubicBezTo>
                    <a:pt x="58" y="83"/>
                    <a:pt x="67" y="45"/>
                    <a:pt x="67" y="6"/>
                  </a:cubicBez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97" name="Google Shape;1897;p7"/>
            <p:cNvSpPr/>
            <p:nvPr/>
          </p:nvSpPr>
          <p:spPr>
            <a:xfrm>
              <a:off x="-5255375" y="7229650"/>
              <a:ext cx="9650" cy="15825"/>
            </a:xfrm>
            <a:custGeom>
              <a:avLst/>
              <a:gdLst/>
              <a:ahLst/>
              <a:cxnLst/>
              <a:rect l="l" t="t" r="r" b="b"/>
              <a:pathLst>
                <a:path w="386" h="633" extrusionOk="0">
                  <a:moveTo>
                    <a:pt x="59" y="0"/>
                  </a:moveTo>
                  <a:cubicBezTo>
                    <a:pt x="39" y="0"/>
                    <a:pt x="20" y="2"/>
                    <a:pt x="1" y="4"/>
                  </a:cubicBezTo>
                  <a:cubicBezTo>
                    <a:pt x="11" y="215"/>
                    <a:pt x="20" y="421"/>
                    <a:pt x="30" y="627"/>
                  </a:cubicBezTo>
                  <a:cubicBezTo>
                    <a:pt x="40" y="627"/>
                    <a:pt x="49" y="632"/>
                    <a:pt x="58" y="632"/>
                  </a:cubicBezTo>
                  <a:cubicBezTo>
                    <a:pt x="145" y="632"/>
                    <a:pt x="231" y="599"/>
                    <a:pt x="284" y="546"/>
                  </a:cubicBezTo>
                  <a:cubicBezTo>
                    <a:pt x="352" y="484"/>
                    <a:pt x="385" y="402"/>
                    <a:pt x="385" y="315"/>
                  </a:cubicBezTo>
                  <a:cubicBezTo>
                    <a:pt x="385" y="229"/>
                    <a:pt x="357" y="153"/>
                    <a:pt x="294" y="85"/>
                  </a:cubicBezTo>
                  <a:cubicBezTo>
                    <a:pt x="232" y="27"/>
                    <a:pt x="144"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98" name="Google Shape;1898;p7"/>
            <p:cNvSpPr/>
            <p:nvPr/>
          </p:nvSpPr>
          <p:spPr>
            <a:xfrm>
              <a:off x="-5230300" y="7262375"/>
              <a:ext cx="6150" cy="15475"/>
            </a:xfrm>
            <a:custGeom>
              <a:avLst/>
              <a:gdLst/>
              <a:ahLst/>
              <a:cxnLst/>
              <a:rect l="l" t="t" r="r" b="b"/>
              <a:pathLst>
                <a:path w="246" h="619" extrusionOk="0">
                  <a:moveTo>
                    <a:pt x="246" y="0"/>
                  </a:moveTo>
                  <a:lnTo>
                    <a:pt x="246" y="0"/>
                  </a:lnTo>
                  <a:cubicBezTo>
                    <a:pt x="193" y="14"/>
                    <a:pt x="140" y="38"/>
                    <a:pt x="102" y="77"/>
                  </a:cubicBezTo>
                  <a:cubicBezTo>
                    <a:pt x="40" y="139"/>
                    <a:pt x="5" y="226"/>
                    <a:pt x="5" y="308"/>
                  </a:cubicBezTo>
                  <a:cubicBezTo>
                    <a:pt x="1" y="384"/>
                    <a:pt x="34" y="470"/>
                    <a:pt x="97" y="532"/>
                  </a:cubicBezTo>
                  <a:cubicBezTo>
                    <a:pt x="135" y="576"/>
                    <a:pt x="188" y="605"/>
                    <a:pt x="236" y="618"/>
                  </a:cubicBezTo>
                  <a:lnTo>
                    <a:pt x="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899" name="Google Shape;1899;p7"/>
            <p:cNvSpPr/>
            <p:nvPr/>
          </p:nvSpPr>
          <p:spPr>
            <a:xfrm>
              <a:off x="-5246025" y="7073575"/>
              <a:ext cx="2350" cy="8900"/>
            </a:xfrm>
            <a:custGeom>
              <a:avLst/>
              <a:gdLst/>
              <a:ahLst/>
              <a:cxnLst/>
              <a:rect l="l" t="t" r="r" b="b"/>
              <a:pathLst>
                <a:path w="94" h="356" extrusionOk="0">
                  <a:moveTo>
                    <a:pt x="64" y="1"/>
                  </a:moveTo>
                  <a:cubicBezTo>
                    <a:pt x="45" y="116"/>
                    <a:pt x="25" y="236"/>
                    <a:pt x="1" y="355"/>
                  </a:cubicBezTo>
                  <a:cubicBezTo>
                    <a:pt x="64" y="302"/>
                    <a:pt x="93" y="221"/>
                    <a:pt x="93" y="139"/>
                  </a:cubicBezTo>
                  <a:cubicBezTo>
                    <a:pt x="93" y="87"/>
                    <a:pt x="83" y="39"/>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00" name="Google Shape;1900;p7"/>
            <p:cNvSpPr/>
            <p:nvPr/>
          </p:nvSpPr>
          <p:spPr>
            <a:xfrm>
              <a:off x="-5228125" y="7101750"/>
              <a:ext cx="6250" cy="15500"/>
            </a:xfrm>
            <a:custGeom>
              <a:avLst/>
              <a:gdLst/>
              <a:ahLst/>
              <a:cxnLst/>
              <a:rect l="l" t="t" r="r" b="b"/>
              <a:pathLst>
                <a:path w="250" h="620" extrusionOk="0">
                  <a:moveTo>
                    <a:pt x="250" y="1"/>
                  </a:moveTo>
                  <a:lnTo>
                    <a:pt x="250" y="1"/>
                  </a:lnTo>
                  <a:cubicBezTo>
                    <a:pt x="192" y="10"/>
                    <a:pt x="139" y="34"/>
                    <a:pt x="101" y="72"/>
                  </a:cubicBezTo>
                  <a:cubicBezTo>
                    <a:pt x="48" y="125"/>
                    <a:pt x="0" y="207"/>
                    <a:pt x="0" y="303"/>
                  </a:cubicBezTo>
                  <a:cubicBezTo>
                    <a:pt x="0" y="389"/>
                    <a:pt x="29" y="475"/>
                    <a:pt x="91" y="524"/>
                  </a:cubicBezTo>
                  <a:cubicBezTo>
                    <a:pt x="130" y="566"/>
                    <a:pt x="183" y="601"/>
                    <a:pt x="241" y="619"/>
                  </a:cubicBezTo>
                  <a:lnTo>
                    <a:pt x="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sp>
        <p:nvSpPr>
          <p:cNvPr id="1901" name="Google Shape;1901;p7"/>
          <p:cNvSpPr/>
          <p:nvPr/>
        </p:nvSpPr>
        <p:spPr>
          <a:xfrm>
            <a:off x="17526669" y="-823822"/>
            <a:ext cx="3487876" cy="3488122"/>
          </a:xfrm>
          <a:prstGeom prst="ellipse">
            <a:avLst/>
          </a:prstGeom>
          <a:solidFill>
            <a:schemeClr val="accent2"/>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1902" name="Google Shape;1902;p7"/>
          <p:cNvSpPr txBox="1">
            <a:spLocks noGrp="1"/>
          </p:cNvSpPr>
          <p:nvPr>
            <p:ph type="subTitle" idx="1"/>
          </p:nvPr>
        </p:nvSpPr>
        <p:spPr>
          <a:xfrm>
            <a:off x="1583000" y="4193184"/>
            <a:ext cx="6576705" cy="2294852"/>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03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 name="Espace réservé du numéro de diapositive 1">
            <a:extLst>
              <a:ext uri="{FF2B5EF4-FFF2-40B4-BE49-F238E27FC236}">
                <a16:creationId xmlns:a16="http://schemas.microsoft.com/office/drawing/2014/main" id="{DCA58640-4467-55F1-9D59-7DE07908E1C5}"/>
              </a:ext>
            </a:extLst>
          </p:cNvPr>
          <p:cNvSpPr>
            <a:spLocks noGrp="1"/>
          </p:cNvSpPr>
          <p:nvPr>
            <p:ph type="sldNum" sz="quarter" idx="10"/>
          </p:nvPr>
        </p:nvSpPr>
        <p:spPr/>
        <p:txBody>
          <a:bodyPr/>
          <a:lstStyle/>
          <a:p>
            <a:fld id="{6C390F12-C91A-4A8F-A883-4257F0710CE1}" type="slidenum">
              <a:rPr lang="fr-FR" smtClean="0"/>
              <a:t>‹N°›</a:t>
            </a:fld>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03"/>
        <p:cNvGrpSpPr/>
        <p:nvPr/>
      </p:nvGrpSpPr>
      <p:grpSpPr>
        <a:xfrm>
          <a:off x="0" y="0"/>
          <a:ext cx="0" cy="0"/>
          <a:chOff x="0" y="0"/>
          <a:chExt cx="0" cy="0"/>
        </a:xfrm>
      </p:grpSpPr>
      <p:sp>
        <p:nvSpPr>
          <p:cNvPr id="1904" name="Google Shape;1904;p8"/>
          <p:cNvSpPr txBox="1">
            <a:spLocks noGrp="1"/>
          </p:cNvSpPr>
          <p:nvPr>
            <p:ph type="title"/>
          </p:nvPr>
        </p:nvSpPr>
        <p:spPr>
          <a:xfrm>
            <a:off x="1572117" y="2874007"/>
            <a:ext cx="16959867" cy="5561338"/>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20781"/>
            </a:lvl1pPr>
            <a:lvl2pPr lvl="1" algn="ctr">
              <a:spcBef>
                <a:spcPts val="0"/>
              </a:spcBef>
              <a:spcAft>
                <a:spcPts val="0"/>
              </a:spcAft>
              <a:buClr>
                <a:schemeClr val="accent6"/>
              </a:buClr>
              <a:buSzPts val="6000"/>
              <a:buFont typeface="Poppins Black"/>
              <a:buNone/>
              <a:defRPr sz="12988" b="0">
                <a:solidFill>
                  <a:schemeClr val="accent6"/>
                </a:solidFill>
                <a:latin typeface="Poppins Black"/>
                <a:ea typeface="Poppins Black"/>
                <a:cs typeface="Poppins Black"/>
                <a:sym typeface="Poppins Black"/>
              </a:defRPr>
            </a:lvl2pPr>
            <a:lvl3pPr lvl="2" algn="ctr">
              <a:spcBef>
                <a:spcPts val="0"/>
              </a:spcBef>
              <a:spcAft>
                <a:spcPts val="0"/>
              </a:spcAft>
              <a:buClr>
                <a:schemeClr val="accent6"/>
              </a:buClr>
              <a:buSzPts val="6000"/>
              <a:buFont typeface="Poppins Black"/>
              <a:buNone/>
              <a:defRPr sz="12988" b="0">
                <a:solidFill>
                  <a:schemeClr val="accent6"/>
                </a:solidFill>
                <a:latin typeface="Poppins Black"/>
                <a:ea typeface="Poppins Black"/>
                <a:cs typeface="Poppins Black"/>
                <a:sym typeface="Poppins Black"/>
              </a:defRPr>
            </a:lvl3pPr>
            <a:lvl4pPr lvl="3" algn="ctr">
              <a:spcBef>
                <a:spcPts val="0"/>
              </a:spcBef>
              <a:spcAft>
                <a:spcPts val="0"/>
              </a:spcAft>
              <a:buClr>
                <a:schemeClr val="accent6"/>
              </a:buClr>
              <a:buSzPts val="6000"/>
              <a:buFont typeface="Poppins Black"/>
              <a:buNone/>
              <a:defRPr sz="12988" b="0">
                <a:solidFill>
                  <a:schemeClr val="accent6"/>
                </a:solidFill>
                <a:latin typeface="Poppins Black"/>
                <a:ea typeface="Poppins Black"/>
                <a:cs typeface="Poppins Black"/>
                <a:sym typeface="Poppins Black"/>
              </a:defRPr>
            </a:lvl4pPr>
            <a:lvl5pPr lvl="4" algn="ctr">
              <a:spcBef>
                <a:spcPts val="0"/>
              </a:spcBef>
              <a:spcAft>
                <a:spcPts val="0"/>
              </a:spcAft>
              <a:buClr>
                <a:schemeClr val="accent6"/>
              </a:buClr>
              <a:buSzPts val="6000"/>
              <a:buFont typeface="Poppins Black"/>
              <a:buNone/>
              <a:defRPr sz="12988" b="0">
                <a:solidFill>
                  <a:schemeClr val="accent6"/>
                </a:solidFill>
                <a:latin typeface="Poppins Black"/>
                <a:ea typeface="Poppins Black"/>
                <a:cs typeface="Poppins Black"/>
                <a:sym typeface="Poppins Black"/>
              </a:defRPr>
            </a:lvl5pPr>
            <a:lvl6pPr lvl="5" algn="ctr">
              <a:spcBef>
                <a:spcPts val="0"/>
              </a:spcBef>
              <a:spcAft>
                <a:spcPts val="0"/>
              </a:spcAft>
              <a:buClr>
                <a:schemeClr val="accent6"/>
              </a:buClr>
              <a:buSzPts val="6000"/>
              <a:buFont typeface="Poppins Black"/>
              <a:buNone/>
              <a:defRPr sz="12988" b="0">
                <a:solidFill>
                  <a:schemeClr val="accent6"/>
                </a:solidFill>
                <a:latin typeface="Poppins Black"/>
                <a:ea typeface="Poppins Black"/>
                <a:cs typeface="Poppins Black"/>
                <a:sym typeface="Poppins Black"/>
              </a:defRPr>
            </a:lvl6pPr>
            <a:lvl7pPr lvl="6" algn="ctr">
              <a:spcBef>
                <a:spcPts val="0"/>
              </a:spcBef>
              <a:spcAft>
                <a:spcPts val="0"/>
              </a:spcAft>
              <a:buClr>
                <a:schemeClr val="accent6"/>
              </a:buClr>
              <a:buSzPts val="6000"/>
              <a:buFont typeface="Poppins Black"/>
              <a:buNone/>
              <a:defRPr sz="12988" b="0">
                <a:solidFill>
                  <a:schemeClr val="accent6"/>
                </a:solidFill>
                <a:latin typeface="Poppins Black"/>
                <a:ea typeface="Poppins Black"/>
                <a:cs typeface="Poppins Black"/>
                <a:sym typeface="Poppins Black"/>
              </a:defRPr>
            </a:lvl7pPr>
            <a:lvl8pPr lvl="7" algn="ctr">
              <a:spcBef>
                <a:spcPts val="0"/>
              </a:spcBef>
              <a:spcAft>
                <a:spcPts val="0"/>
              </a:spcAft>
              <a:buClr>
                <a:schemeClr val="accent6"/>
              </a:buClr>
              <a:buSzPts val="6000"/>
              <a:buFont typeface="Poppins Black"/>
              <a:buNone/>
              <a:defRPr sz="12988" b="0">
                <a:solidFill>
                  <a:schemeClr val="accent6"/>
                </a:solidFill>
                <a:latin typeface="Poppins Black"/>
                <a:ea typeface="Poppins Black"/>
                <a:cs typeface="Poppins Black"/>
                <a:sym typeface="Poppins Black"/>
              </a:defRPr>
            </a:lvl8pPr>
            <a:lvl9pPr lvl="8" algn="ctr">
              <a:spcBef>
                <a:spcPts val="0"/>
              </a:spcBef>
              <a:spcAft>
                <a:spcPts val="0"/>
              </a:spcAft>
              <a:buClr>
                <a:schemeClr val="accent6"/>
              </a:buClr>
              <a:buSzPts val="6000"/>
              <a:buFont typeface="Poppins Black"/>
              <a:buNone/>
              <a:defRPr sz="12988" b="0">
                <a:solidFill>
                  <a:schemeClr val="accent6"/>
                </a:solidFill>
                <a:latin typeface="Poppins Black"/>
                <a:ea typeface="Poppins Black"/>
                <a:cs typeface="Poppins Black"/>
                <a:sym typeface="Poppins Black"/>
              </a:defRPr>
            </a:lvl9pPr>
          </a:lstStyle>
          <a:p>
            <a:endParaRPr/>
          </a:p>
        </p:txBody>
      </p:sp>
      <p:sp>
        <p:nvSpPr>
          <p:cNvPr id="1905" name="Google Shape;1905;p8"/>
          <p:cNvSpPr/>
          <p:nvPr/>
        </p:nvSpPr>
        <p:spPr>
          <a:xfrm rot="976550">
            <a:off x="10682890" y="-760764"/>
            <a:ext cx="3676096" cy="3721394"/>
          </a:xfrm>
          <a:prstGeom prst="rect">
            <a:avLst/>
          </a:prstGeom>
          <a:solidFill>
            <a:schemeClr val="accent5"/>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1906" name="Google Shape;1906;p8"/>
          <p:cNvSpPr/>
          <p:nvPr/>
        </p:nvSpPr>
        <p:spPr>
          <a:xfrm rot="2091340">
            <a:off x="19143117" y="152452"/>
            <a:ext cx="908279" cy="3570420"/>
          </a:xfrm>
          <a:prstGeom prst="rect">
            <a:avLst/>
          </a:prstGeom>
          <a:solidFill>
            <a:schemeClr val="lt2"/>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1907" name="Google Shape;1907;p8"/>
          <p:cNvSpPr/>
          <p:nvPr/>
        </p:nvSpPr>
        <p:spPr>
          <a:xfrm rot="8763490">
            <a:off x="18951176" y="2834550"/>
            <a:ext cx="4054313" cy="4760860"/>
          </a:xfrm>
          <a:custGeom>
            <a:avLst/>
            <a:gdLst/>
            <a:ahLst/>
            <a:cxnLst/>
            <a:rect l="l" t="t" r="r" b="b"/>
            <a:pathLst>
              <a:path w="24864" h="29195" extrusionOk="0">
                <a:moveTo>
                  <a:pt x="1584" y="0"/>
                </a:moveTo>
                <a:lnTo>
                  <a:pt x="1" y="4927"/>
                </a:lnTo>
                <a:lnTo>
                  <a:pt x="16611" y="10263"/>
                </a:lnTo>
                <a:lnTo>
                  <a:pt x="18890" y="20904"/>
                </a:lnTo>
                <a:lnTo>
                  <a:pt x="10355" y="24402"/>
                </a:lnTo>
                <a:lnTo>
                  <a:pt x="12317" y="29195"/>
                </a:lnTo>
                <a:lnTo>
                  <a:pt x="24863" y="24057"/>
                </a:lnTo>
                <a:lnTo>
                  <a:pt x="21049" y="6247"/>
                </a:lnTo>
                <a:lnTo>
                  <a:pt x="1584" y="0"/>
                </a:lnTo>
                <a:close/>
              </a:path>
            </a:pathLst>
          </a:custGeom>
          <a:solidFill>
            <a:schemeClr val="accent4"/>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1908" name="Google Shape;1908;p8"/>
          <p:cNvSpPr/>
          <p:nvPr/>
        </p:nvSpPr>
        <p:spPr>
          <a:xfrm rot="3292742">
            <a:off x="-2053618" y="-897206"/>
            <a:ext cx="4054611" cy="4760541"/>
          </a:xfrm>
          <a:custGeom>
            <a:avLst/>
            <a:gdLst/>
            <a:ahLst/>
            <a:cxnLst/>
            <a:rect l="l" t="t" r="r" b="b"/>
            <a:pathLst>
              <a:path w="24864" h="29195" extrusionOk="0">
                <a:moveTo>
                  <a:pt x="1584" y="0"/>
                </a:moveTo>
                <a:lnTo>
                  <a:pt x="1" y="4927"/>
                </a:lnTo>
                <a:lnTo>
                  <a:pt x="16611" y="10263"/>
                </a:lnTo>
                <a:lnTo>
                  <a:pt x="18890" y="20904"/>
                </a:lnTo>
                <a:lnTo>
                  <a:pt x="10355" y="24402"/>
                </a:lnTo>
                <a:lnTo>
                  <a:pt x="12317" y="29195"/>
                </a:lnTo>
                <a:lnTo>
                  <a:pt x="24863" y="24057"/>
                </a:lnTo>
                <a:lnTo>
                  <a:pt x="21049" y="6247"/>
                </a:lnTo>
                <a:lnTo>
                  <a:pt x="1584" y="0"/>
                </a:lnTo>
                <a:close/>
              </a:path>
            </a:pathLst>
          </a:custGeom>
          <a:solidFill>
            <a:schemeClr val="accent6"/>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1909" name="Google Shape;1909;p8"/>
          <p:cNvSpPr/>
          <p:nvPr/>
        </p:nvSpPr>
        <p:spPr>
          <a:xfrm>
            <a:off x="459126" y="9107124"/>
            <a:ext cx="3487876" cy="3488122"/>
          </a:xfrm>
          <a:prstGeom prst="ellipse">
            <a:avLst/>
          </a:prstGeom>
          <a:solidFill>
            <a:schemeClr val="accent2"/>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grpSp>
        <p:nvGrpSpPr>
          <p:cNvPr id="1910" name="Google Shape;1910;p8"/>
          <p:cNvGrpSpPr/>
          <p:nvPr/>
        </p:nvGrpSpPr>
        <p:grpSpPr>
          <a:xfrm rot="-3091305">
            <a:off x="16112224" y="6371761"/>
            <a:ext cx="5674147" cy="3326054"/>
            <a:chOff x="-5882675" y="5441500"/>
            <a:chExt cx="1751225" cy="1026600"/>
          </a:xfrm>
        </p:grpSpPr>
        <p:sp>
          <p:nvSpPr>
            <p:cNvPr id="1911" name="Google Shape;1911;p8"/>
            <p:cNvSpPr/>
            <p:nvPr/>
          </p:nvSpPr>
          <p:spPr>
            <a:xfrm>
              <a:off x="-4307900" y="5939250"/>
              <a:ext cx="16575" cy="16700"/>
            </a:xfrm>
            <a:custGeom>
              <a:avLst/>
              <a:gdLst/>
              <a:ahLst/>
              <a:cxnLst/>
              <a:rect l="l" t="t" r="r" b="b"/>
              <a:pathLst>
                <a:path w="663" h="668" extrusionOk="0">
                  <a:moveTo>
                    <a:pt x="333" y="0"/>
                  </a:moveTo>
                  <a:cubicBezTo>
                    <a:pt x="248" y="0"/>
                    <a:pt x="163" y="32"/>
                    <a:pt x="101" y="96"/>
                  </a:cubicBezTo>
                  <a:cubicBezTo>
                    <a:pt x="34" y="154"/>
                    <a:pt x="1" y="240"/>
                    <a:pt x="1" y="331"/>
                  </a:cubicBezTo>
                  <a:cubicBezTo>
                    <a:pt x="1" y="417"/>
                    <a:pt x="43" y="508"/>
                    <a:pt x="96" y="561"/>
                  </a:cubicBezTo>
                  <a:cubicBezTo>
                    <a:pt x="164" y="628"/>
                    <a:pt x="235" y="661"/>
                    <a:pt x="326" y="667"/>
                  </a:cubicBezTo>
                  <a:cubicBezTo>
                    <a:pt x="413" y="667"/>
                    <a:pt x="504" y="633"/>
                    <a:pt x="572" y="566"/>
                  </a:cubicBezTo>
                  <a:cubicBezTo>
                    <a:pt x="629" y="504"/>
                    <a:pt x="663" y="427"/>
                    <a:pt x="663" y="340"/>
                  </a:cubicBezTo>
                  <a:cubicBezTo>
                    <a:pt x="663" y="249"/>
                    <a:pt x="634" y="172"/>
                    <a:pt x="567" y="96"/>
                  </a:cubicBezTo>
                  <a:cubicBezTo>
                    <a:pt x="506" y="33"/>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12" name="Google Shape;1912;p8"/>
            <p:cNvSpPr/>
            <p:nvPr/>
          </p:nvSpPr>
          <p:spPr>
            <a:xfrm>
              <a:off x="-4275275" y="5973000"/>
              <a:ext cx="16950" cy="16500"/>
            </a:xfrm>
            <a:custGeom>
              <a:avLst/>
              <a:gdLst/>
              <a:ahLst/>
              <a:cxnLst/>
              <a:rect l="l" t="t" r="r" b="b"/>
              <a:pathLst>
                <a:path w="678" h="660" extrusionOk="0">
                  <a:moveTo>
                    <a:pt x="345" y="1"/>
                  </a:moveTo>
                  <a:cubicBezTo>
                    <a:pt x="256" y="1"/>
                    <a:pt x="167" y="33"/>
                    <a:pt x="106" y="94"/>
                  </a:cubicBezTo>
                  <a:cubicBezTo>
                    <a:pt x="49" y="146"/>
                    <a:pt x="0" y="233"/>
                    <a:pt x="0" y="325"/>
                  </a:cubicBezTo>
                  <a:cubicBezTo>
                    <a:pt x="0" y="411"/>
                    <a:pt x="34" y="487"/>
                    <a:pt x="106" y="569"/>
                  </a:cubicBezTo>
                  <a:cubicBezTo>
                    <a:pt x="164" y="622"/>
                    <a:pt x="250" y="660"/>
                    <a:pt x="336" y="660"/>
                  </a:cubicBezTo>
                  <a:cubicBezTo>
                    <a:pt x="418" y="660"/>
                    <a:pt x="505" y="626"/>
                    <a:pt x="571" y="564"/>
                  </a:cubicBezTo>
                  <a:cubicBezTo>
                    <a:pt x="629" y="497"/>
                    <a:pt x="673" y="420"/>
                    <a:pt x="673" y="334"/>
                  </a:cubicBezTo>
                  <a:cubicBezTo>
                    <a:pt x="677" y="243"/>
                    <a:pt x="633" y="157"/>
                    <a:pt x="576" y="99"/>
                  </a:cubicBezTo>
                  <a:cubicBezTo>
                    <a:pt x="519" y="32"/>
                    <a:pt x="432"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13" name="Google Shape;1913;p8"/>
            <p:cNvSpPr/>
            <p:nvPr/>
          </p:nvSpPr>
          <p:spPr>
            <a:xfrm>
              <a:off x="-4242400" y="6006825"/>
              <a:ext cx="16675" cy="16275"/>
            </a:xfrm>
            <a:custGeom>
              <a:avLst/>
              <a:gdLst/>
              <a:ahLst/>
              <a:cxnLst/>
              <a:rect l="l" t="t" r="r" b="b"/>
              <a:pathLst>
                <a:path w="667" h="651" extrusionOk="0">
                  <a:moveTo>
                    <a:pt x="335" y="0"/>
                  </a:moveTo>
                  <a:cubicBezTo>
                    <a:pt x="247" y="0"/>
                    <a:pt x="161" y="29"/>
                    <a:pt x="106" y="84"/>
                  </a:cubicBezTo>
                  <a:cubicBezTo>
                    <a:pt x="38" y="137"/>
                    <a:pt x="5" y="228"/>
                    <a:pt x="5" y="314"/>
                  </a:cubicBezTo>
                  <a:cubicBezTo>
                    <a:pt x="0" y="401"/>
                    <a:pt x="34" y="492"/>
                    <a:pt x="87" y="549"/>
                  </a:cubicBezTo>
                  <a:cubicBezTo>
                    <a:pt x="153" y="617"/>
                    <a:pt x="230" y="651"/>
                    <a:pt x="331" y="651"/>
                  </a:cubicBezTo>
                  <a:cubicBezTo>
                    <a:pt x="417" y="651"/>
                    <a:pt x="509" y="622"/>
                    <a:pt x="561" y="555"/>
                  </a:cubicBezTo>
                  <a:cubicBezTo>
                    <a:pt x="629" y="487"/>
                    <a:pt x="662" y="411"/>
                    <a:pt x="667" y="325"/>
                  </a:cubicBezTo>
                  <a:cubicBezTo>
                    <a:pt x="667" y="238"/>
                    <a:pt x="633" y="157"/>
                    <a:pt x="571" y="89"/>
                  </a:cubicBezTo>
                  <a:cubicBezTo>
                    <a:pt x="511" y="29"/>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14" name="Google Shape;1914;p8"/>
            <p:cNvSpPr/>
            <p:nvPr/>
          </p:nvSpPr>
          <p:spPr>
            <a:xfrm>
              <a:off x="-4209675" y="6040275"/>
              <a:ext cx="16575" cy="16775"/>
            </a:xfrm>
            <a:custGeom>
              <a:avLst/>
              <a:gdLst/>
              <a:ahLst/>
              <a:cxnLst/>
              <a:rect l="l" t="t" r="r" b="b"/>
              <a:pathLst>
                <a:path w="663" h="671" extrusionOk="0">
                  <a:moveTo>
                    <a:pt x="337" y="0"/>
                  </a:moveTo>
                  <a:cubicBezTo>
                    <a:pt x="255" y="0"/>
                    <a:pt x="169" y="31"/>
                    <a:pt x="93" y="99"/>
                  </a:cubicBezTo>
                  <a:cubicBezTo>
                    <a:pt x="35" y="157"/>
                    <a:pt x="0" y="243"/>
                    <a:pt x="0" y="320"/>
                  </a:cubicBezTo>
                  <a:cubicBezTo>
                    <a:pt x="0" y="411"/>
                    <a:pt x="29" y="497"/>
                    <a:pt x="97" y="564"/>
                  </a:cubicBezTo>
                  <a:cubicBezTo>
                    <a:pt x="159" y="622"/>
                    <a:pt x="236" y="666"/>
                    <a:pt x="327" y="670"/>
                  </a:cubicBezTo>
                  <a:cubicBezTo>
                    <a:pt x="414" y="670"/>
                    <a:pt x="505" y="628"/>
                    <a:pt x="558" y="575"/>
                  </a:cubicBezTo>
                  <a:cubicBezTo>
                    <a:pt x="625" y="517"/>
                    <a:pt x="663" y="431"/>
                    <a:pt x="663" y="329"/>
                  </a:cubicBezTo>
                  <a:cubicBezTo>
                    <a:pt x="663" y="243"/>
                    <a:pt x="629" y="167"/>
                    <a:pt x="567" y="99"/>
                  </a:cubicBezTo>
                  <a:cubicBezTo>
                    <a:pt x="505" y="35"/>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15" name="Google Shape;1915;p8"/>
            <p:cNvSpPr/>
            <p:nvPr/>
          </p:nvSpPr>
          <p:spPr>
            <a:xfrm>
              <a:off x="-4305750" y="5773400"/>
              <a:ext cx="16575" cy="16525"/>
            </a:xfrm>
            <a:custGeom>
              <a:avLst/>
              <a:gdLst/>
              <a:ahLst/>
              <a:cxnLst/>
              <a:rect l="l" t="t" r="r" b="b"/>
              <a:pathLst>
                <a:path w="663" h="661" extrusionOk="0">
                  <a:moveTo>
                    <a:pt x="334" y="0"/>
                  </a:moveTo>
                  <a:cubicBezTo>
                    <a:pt x="248" y="0"/>
                    <a:pt x="162" y="31"/>
                    <a:pt x="101" y="94"/>
                  </a:cubicBezTo>
                  <a:cubicBezTo>
                    <a:pt x="49" y="152"/>
                    <a:pt x="1" y="238"/>
                    <a:pt x="1" y="324"/>
                  </a:cubicBezTo>
                  <a:cubicBezTo>
                    <a:pt x="1" y="415"/>
                    <a:pt x="30" y="492"/>
                    <a:pt x="96" y="559"/>
                  </a:cubicBezTo>
                  <a:cubicBezTo>
                    <a:pt x="159" y="627"/>
                    <a:pt x="236" y="661"/>
                    <a:pt x="327" y="661"/>
                  </a:cubicBezTo>
                  <a:cubicBezTo>
                    <a:pt x="428" y="661"/>
                    <a:pt x="514" y="632"/>
                    <a:pt x="557" y="565"/>
                  </a:cubicBezTo>
                  <a:cubicBezTo>
                    <a:pt x="625" y="502"/>
                    <a:pt x="663" y="426"/>
                    <a:pt x="663" y="335"/>
                  </a:cubicBezTo>
                  <a:cubicBezTo>
                    <a:pt x="663" y="248"/>
                    <a:pt x="630" y="156"/>
                    <a:pt x="577" y="104"/>
                  </a:cubicBezTo>
                  <a:cubicBezTo>
                    <a:pt x="515" y="35"/>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16" name="Google Shape;1916;p8"/>
            <p:cNvSpPr/>
            <p:nvPr/>
          </p:nvSpPr>
          <p:spPr>
            <a:xfrm>
              <a:off x="-4273125" y="5807075"/>
              <a:ext cx="16950" cy="16550"/>
            </a:xfrm>
            <a:custGeom>
              <a:avLst/>
              <a:gdLst/>
              <a:ahLst/>
              <a:cxnLst/>
              <a:rect l="l" t="t" r="r" b="b"/>
              <a:pathLst>
                <a:path w="678" h="662" extrusionOk="0">
                  <a:moveTo>
                    <a:pt x="338" y="0"/>
                  </a:moveTo>
                  <a:cubicBezTo>
                    <a:pt x="251" y="0"/>
                    <a:pt x="163" y="31"/>
                    <a:pt x="102" y="91"/>
                  </a:cubicBezTo>
                  <a:cubicBezTo>
                    <a:pt x="49" y="148"/>
                    <a:pt x="1" y="235"/>
                    <a:pt x="1" y="321"/>
                  </a:cubicBezTo>
                  <a:cubicBezTo>
                    <a:pt x="1" y="412"/>
                    <a:pt x="29" y="489"/>
                    <a:pt x="106" y="571"/>
                  </a:cubicBezTo>
                  <a:cubicBezTo>
                    <a:pt x="173" y="623"/>
                    <a:pt x="250" y="657"/>
                    <a:pt x="337" y="662"/>
                  </a:cubicBezTo>
                  <a:cubicBezTo>
                    <a:pt x="414" y="662"/>
                    <a:pt x="505" y="629"/>
                    <a:pt x="572" y="561"/>
                  </a:cubicBezTo>
                  <a:cubicBezTo>
                    <a:pt x="629" y="508"/>
                    <a:pt x="673" y="421"/>
                    <a:pt x="673" y="330"/>
                  </a:cubicBezTo>
                  <a:cubicBezTo>
                    <a:pt x="678" y="244"/>
                    <a:pt x="634" y="153"/>
                    <a:pt x="576" y="100"/>
                  </a:cubicBezTo>
                  <a:cubicBezTo>
                    <a:pt x="516" y="33"/>
                    <a:pt x="427"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17" name="Google Shape;1917;p8"/>
            <p:cNvSpPr/>
            <p:nvPr/>
          </p:nvSpPr>
          <p:spPr>
            <a:xfrm>
              <a:off x="-4240250" y="5840700"/>
              <a:ext cx="16700" cy="16500"/>
            </a:xfrm>
            <a:custGeom>
              <a:avLst/>
              <a:gdLst/>
              <a:ahLst/>
              <a:cxnLst/>
              <a:rect l="l" t="t" r="r" b="b"/>
              <a:pathLst>
                <a:path w="668" h="660" extrusionOk="0">
                  <a:moveTo>
                    <a:pt x="331" y="1"/>
                  </a:moveTo>
                  <a:cubicBezTo>
                    <a:pt x="249" y="1"/>
                    <a:pt x="165" y="30"/>
                    <a:pt x="96" y="94"/>
                  </a:cubicBezTo>
                  <a:cubicBezTo>
                    <a:pt x="39" y="156"/>
                    <a:pt x="5" y="247"/>
                    <a:pt x="5" y="324"/>
                  </a:cubicBezTo>
                  <a:cubicBezTo>
                    <a:pt x="1" y="411"/>
                    <a:pt x="34" y="487"/>
                    <a:pt x="87" y="555"/>
                  </a:cubicBezTo>
                  <a:cubicBezTo>
                    <a:pt x="154" y="622"/>
                    <a:pt x="240" y="655"/>
                    <a:pt x="331" y="660"/>
                  </a:cubicBezTo>
                  <a:cubicBezTo>
                    <a:pt x="417" y="660"/>
                    <a:pt x="504" y="631"/>
                    <a:pt x="552" y="573"/>
                  </a:cubicBezTo>
                  <a:cubicBezTo>
                    <a:pt x="629" y="506"/>
                    <a:pt x="663" y="420"/>
                    <a:pt x="667" y="334"/>
                  </a:cubicBezTo>
                  <a:cubicBezTo>
                    <a:pt x="667" y="243"/>
                    <a:pt x="634" y="166"/>
                    <a:pt x="572" y="99"/>
                  </a:cubicBezTo>
                  <a:cubicBezTo>
                    <a:pt x="509" y="36"/>
                    <a:pt x="421"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18" name="Google Shape;1918;p8"/>
            <p:cNvSpPr/>
            <p:nvPr/>
          </p:nvSpPr>
          <p:spPr>
            <a:xfrm>
              <a:off x="-4207625" y="5874450"/>
              <a:ext cx="16675" cy="16350"/>
            </a:xfrm>
            <a:custGeom>
              <a:avLst/>
              <a:gdLst/>
              <a:ahLst/>
              <a:cxnLst/>
              <a:rect l="l" t="t" r="r" b="b"/>
              <a:pathLst>
                <a:path w="667" h="654" extrusionOk="0">
                  <a:moveTo>
                    <a:pt x="331" y="1"/>
                  </a:moveTo>
                  <a:cubicBezTo>
                    <a:pt x="246" y="1"/>
                    <a:pt x="160" y="30"/>
                    <a:pt x="97" y="87"/>
                  </a:cubicBezTo>
                  <a:cubicBezTo>
                    <a:pt x="39" y="150"/>
                    <a:pt x="5" y="241"/>
                    <a:pt x="5" y="317"/>
                  </a:cubicBezTo>
                  <a:cubicBezTo>
                    <a:pt x="0" y="403"/>
                    <a:pt x="34" y="485"/>
                    <a:pt x="101" y="562"/>
                  </a:cubicBezTo>
                  <a:cubicBezTo>
                    <a:pt x="154" y="615"/>
                    <a:pt x="241" y="653"/>
                    <a:pt x="332" y="653"/>
                  </a:cubicBezTo>
                  <a:cubicBezTo>
                    <a:pt x="418" y="653"/>
                    <a:pt x="505" y="625"/>
                    <a:pt x="562" y="567"/>
                  </a:cubicBezTo>
                  <a:cubicBezTo>
                    <a:pt x="629" y="505"/>
                    <a:pt x="662" y="414"/>
                    <a:pt x="667" y="327"/>
                  </a:cubicBezTo>
                  <a:cubicBezTo>
                    <a:pt x="667" y="241"/>
                    <a:pt x="633" y="150"/>
                    <a:pt x="581" y="106"/>
                  </a:cubicBezTo>
                  <a:cubicBezTo>
                    <a:pt x="518" y="36"/>
                    <a:pt x="425"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19" name="Google Shape;1919;p8"/>
            <p:cNvSpPr/>
            <p:nvPr/>
          </p:nvSpPr>
          <p:spPr>
            <a:xfrm>
              <a:off x="-4175000" y="5908150"/>
              <a:ext cx="16700" cy="16475"/>
            </a:xfrm>
            <a:custGeom>
              <a:avLst/>
              <a:gdLst/>
              <a:ahLst/>
              <a:cxnLst/>
              <a:rect l="l" t="t" r="r" b="b"/>
              <a:pathLst>
                <a:path w="668" h="659" extrusionOk="0">
                  <a:moveTo>
                    <a:pt x="330" y="0"/>
                  </a:moveTo>
                  <a:cubicBezTo>
                    <a:pt x="244" y="0"/>
                    <a:pt x="162" y="29"/>
                    <a:pt x="106" y="83"/>
                  </a:cubicBezTo>
                  <a:cubicBezTo>
                    <a:pt x="39" y="149"/>
                    <a:pt x="6" y="236"/>
                    <a:pt x="6" y="322"/>
                  </a:cubicBezTo>
                  <a:cubicBezTo>
                    <a:pt x="1" y="414"/>
                    <a:pt x="34" y="490"/>
                    <a:pt x="101" y="558"/>
                  </a:cubicBezTo>
                  <a:cubicBezTo>
                    <a:pt x="163" y="625"/>
                    <a:pt x="240" y="658"/>
                    <a:pt x="331" y="658"/>
                  </a:cubicBezTo>
                  <a:cubicBezTo>
                    <a:pt x="337" y="659"/>
                    <a:pt x="342" y="659"/>
                    <a:pt x="347" y="659"/>
                  </a:cubicBezTo>
                  <a:cubicBezTo>
                    <a:pt x="429" y="659"/>
                    <a:pt x="513" y="626"/>
                    <a:pt x="577" y="567"/>
                  </a:cubicBezTo>
                  <a:cubicBezTo>
                    <a:pt x="628" y="501"/>
                    <a:pt x="668" y="408"/>
                    <a:pt x="668" y="332"/>
                  </a:cubicBezTo>
                  <a:cubicBezTo>
                    <a:pt x="668" y="246"/>
                    <a:pt x="639" y="160"/>
                    <a:pt x="581" y="102"/>
                  </a:cubicBezTo>
                  <a:cubicBezTo>
                    <a:pt x="514" y="33"/>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20" name="Google Shape;1920;p8"/>
            <p:cNvSpPr/>
            <p:nvPr/>
          </p:nvSpPr>
          <p:spPr>
            <a:xfrm>
              <a:off x="-4142250" y="5941875"/>
              <a:ext cx="10800" cy="16450"/>
            </a:xfrm>
            <a:custGeom>
              <a:avLst/>
              <a:gdLst/>
              <a:ahLst/>
              <a:cxnLst/>
              <a:rect l="l" t="t" r="r" b="b"/>
              <a:pathLst>
                <a:path w="432" h="658" extrusionOk="0">
                  <a:moveTo>
                    <a:pt x="268" y="0"/>
                  </a:moveTo>
                  <a:cubicBezTo>
                    <a:pt x="206" y="15"/>
                    <a:pt x="149" y="38"/>
                    <a:pt x="115" y="77"/>
                  </a:cubicBezTo>
                  <a:cubicBezTo>
                    <a:pt x="49" y="144"/>
                    <a:pt x="0" y="231"/>
                    <a:pt x="0" y="322"/>
                  </a:cubicBezTo>
                  <a:cubicBezTo>
                    <a:pt x="0" y="408"/>
                    <a:pt x="29" y="485"/>
                    <a:pt x="96" y="552"/>
                  </a:cubicBezTo>
                  <a:cubicBezTo>
                    <a:pt x="149" y="620"/>
                    <a:pt x="235" y="653"/>
                    <a:pt x="326" y="658"/>
                  </a:cubicBezTo>
                  <a:cubicBezTo>
                    <a:pt x="365" y="658"/>
                    <a:pt x="399" y="653"/>
                    <a:pt x="432" y="63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21" name="Google Shape;1921;p8"/>
            <p:cNvSpPr/>
            <p:nvPr/>
          </p:nvSpPr>
          <p:spPr>
            <a:xfrm>
              <a:off x="-4303700" y="5607525"/>
              <a:ext cx="16700" cy="16500"/>
            </a:xfrm>
            <a:custGeom>
              <a:avLst/>
              <a:gdLst/>
              <a:ahLst/>
              <a:cxnLst/>
              <a:rect l="l" t="t" r="r" b="b"/>
              <a:pathLst>
                <a:path w="668" h="660" extrusionOk="0">
                  <a:moveTo>
                    <a:pt x="339" y="1"/>
                  </a:moveTo>
                  <a:cubicBezTo>
                    <a:pt x="249" y="1"/>
                    <a:pt x="161" y="34"/>
                    <a:pt x="105" y="94"/>
                  </a:cubicBezTo>
                  <a:cubicBezTo>
                    <a:pt x="39" y="147"/>
                    <a:pt x="5" y="233"/>
                    <a:pt x="5" y="324"/>
                  </a:cubicBezTo>
                  <a:cubicBezTo>
                    <a:pt x="1" y="411"/>
                    <a:pt x="34" y="487"/>
                    <a:pt x="101" y="555"/>
                  </a:cubicBezTo>
                  <a:cubicBezTo>
                    <a:pt x="163" y="626"/>
                    <a:pt x="255" y="660"/>
                    <a:pt x="331" y="660"/>
                  </a:cubicBezTo>
                  <a:cubicBezTo>
                    <a:pt x="417" y="660"/>
                    <a:pt x="508" y="631"/>
                    <a:pt x="561" y="564"/>
                  </a:cubicBezTo>
                  <a:cubicBezTo>
                    <a:pt x="629" y="497"/>
                    <a:pt x="663" y="420"/>
                    <a:pt x="667" y="334"/>
                  </a:cubicBezTo>
                  <a:cubicBezTo>
                    <a:pt x="667" y="243"/>
                    <a:pt x="634" y="156"/>
                    <a:pt x="581" y="99"/>
                  </a:cubicBezTo>
                  <a:cubicBezTo>
                    <a:pt x="517" y="32"/>
                    <a:pt x="427"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22" name="Google Shape;1922;p8"/>
            <p:cNvSpPr/>
            <p:nvPr/>
          </p:nvSpPr>
          <p:spPr>
            <a:xfrm>
              <a:off x="-4271075" y="5641175"/>
              <a:ext cx="16950" cy="16450"/>
            </a:xfrm>
            <a:custGeom>
              <a:avLst/>
              <a:gdLst/>
              <a:ahLst/>
              <a:cxnLst/>
              <a:rect l="l" t="t" r="r" b="b"/>
              <a:pathLst>
                <a:path w="678" h="658" extrusionOk="0">
                  <a:moveTo>
                    <a:pt x="339" y="0"/>
                  </a:moveTo>
                  <a:cubicBezTo>
                    <a:pt x="259" y="0"/>
                    <a:pt x="177" y="29"/>
                    <a:pt x="106" y="91"/>
                  </a:cubicBezTo>
                  <a:cubicBezTo>
                    <a:pt x="49" y="159"/>
                    <a:pt x="5" y="235"/>
                    <a:pt x="5" y="321"/>
                  </a:cubicBezTo>
                  <a:cubicBezTo>
                    <a:pt x="0" y="413"/>
                    <a:pt x="44" y="500"/>
                    <a:pt x="102" y="557"/>
                  </a:cubicBezTo>
                  <a:cubicBezTo>
                    <a:pt x="164" y="624"/>
                    <a:pt x="246" y="657"/>
                    <a:pt x="341" y="657"/>
                  </a:cubicBezTo>
                  <a:cubicBezTo>
                    <a:pt x="432" y="657"/>
                    <a:pt x="509" y="629"/>
                    <a:pt x="567" y="562"/>
                  </a:cubicBezTo>
                  <a:cubicBezTo>
                    <a:pt x="629" y="509"/>
                    <a:pt x="677" y="422"/>
                    <a:pt x="677" y="331"/>
                  </a:cubicBezTo>
                  <a:cubicBezTo>
                    <a:pt x="677" y="245"/>
                    <a:pt x="649" y="163"/>
                    <a:pt x="581" y="101"/>
                  </a:cubicBezTo>
                  <a:cubicBezTo>
                    <a:pt x="513"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23" name="Google Shape;1923;p8"/>
            <p:cNvSpPr/>
            <p:nvPr/>
          </p:nvSpPr>
          <p:spPr>
            <a:xfrm>
              <a:off x="-4238100" y="5674850"/>
              <a:ext cx="16700" cy="16375"/>
            </a:xfrm>
            <a:custGeom>
              <a:avLst/>
              <a:gdLst/>
              <a:ahLst/>
              <a:cxnLst/>
              <a:rect l="l" t="t" r="r" b="b"/>
              <a:pathLst>
                <a:path w="668" h="655" extrusionOk="0">
                  <a:moveTo>
                    <a:pt x="324" y="1"/>
                  </a:moveTo>
                  <a:cubicBezTo>
                    <a:pt x="241" y="1"/>
                    <a:pt x="157" y="29"/>
                    <a:pt x="92" y="88"/>
                  </a:cubicBezTo>
                  <a:cubicBezTo>
                    <a:pt x="39" y="154"/>
                    <a:pt x="1" y="231"/>
                    <a:pt x="1" y="318"/>
                  </a:cubicBezTo>
                  <a:cubicBezTo>
                    <a:pt x="1" y="409"/>
                    <a:pt x="34" y="495"/>
                    <a:pt x="87" y="553"/>
                  </a:cubicBezTo>
                  <a:cubicBezTo>
                    <a:pt x="154" y="621"/>
                    <a:pt x="240" y="654"/>
                    <a:pt x="327" y="654"/>
                  </a:cubicBezTo>
                  <a:cubicBezTo>
                    <a:pt x="332" y="654"/>
                    <a:pt x="338" y="655"/>
                    <a:pt x="343" y="655"/>
                  </a:cubicBezTo>
                  <a:cubicBezTo>
                    <a:pt x="428" y="655"/>
                    <a:pt x="508" y="621"/>
                    <a:pt x="562" y="557"/>
                  </a:cubicBezTo>
                  <a:cubicBezTo>
                    <a:pt x="630" y="506"/>
                    <a:pt x="663" y="419"/>
                    <a:pt x="663" y="327"/>
                  </a:cubicBezTo>
                  <a:cubicBezTo>
                    <a:pt x="668" y="241"/>
                    <a:pt x="634" y="165"/>
                    <a:pt x="567" y="97"/>
                  </a:cubicBezTo>
                  <a:cubicBezTo>
                    <a:pt x="501" y="33"/>
                    <a:pt x="412"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24" name="Google Shape;1924;p8"/>
            <p:cNvSpPr/>
            <p:nvPr/>
          </p:nvSpPr>
          <p:spPr>
            <a:xfrm>
              <a:off x="-4205475" y="5708400"/>
              <a:ext cx="14200" cy="16400"/>
            </a:xfrm>
            <a:custGeom>
              <a:avLst/>
              <a:gdLst/>
              <a:ahLst/>
              <a:cxnLst/>
              <a:rect l="l" t="t" r="r" b="b"/>
              <a:pathLst>
                <a:path w="568" h="656" extrusionOk="0">
                  <a:moveTo>
                    <a:pt x="343" y="1"/>
                  </a:moveTo>
                  <a:cubicBezTo>
                    <a:pt x="261" y="1"/>
                    <a:pt x="177" y="32"/>
                    <a:pt x="106" y="103"/>
                  </a:cubicBezTo>
                  <a:cubicBezTo>
                    <a:pt x="40" y="156"/>
                    <a:pt x="5" y="247"/>
                    <a:pt x="1" y="324"/>
                  </a:cubicBezTo>
                  <a:cubicBezTo>
                    <a:pt x="1" y="411"/>
                    <a:pt x="34" y="488"/>
                    <a:pt x="97" y="568"/>
                  </a:cubicBezTo>
                  <a:cubicBezTo>
                    <a:pt x="155" y="621"/>
                    <a:pt x="241" y="655"/>
                    <a:pt x="328" y="655"/>
                  </a:cubicBezTo>
                  <a:cubicBezTo>
                    <a:pt x="334" y="655"/>
                    <a:pt x="341" y="655"/>
                    <a:pt x="347" y="655"/>
                  </a:cubicBezTo>
                  <a:cubicBezTo>
                    <a:pt x="431" y="655"/>
                    <a:pt x="509" y="622"/>
                    <a:pt x="562" y="574"/>
                  </a:cubicBezTo>
                  <a:lnTo>
                    <a:pt x="567" y="568"/>
                  </a:lnTo>
                  <a:lnTo>
                    <a:pt x="428" y="12"/>
                  </a:lnTo>
                  <a:cubicBezTo>
                    <a:pt x="400" y="5"/>
                    <a:pt x="37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25" name="Google Shape;1925;p8"/>
            <p:cNvSpPr/>
            <p:nvPr/>
          </p:nvSpPr>
          <p:spPr>
            <a:xfrm>
              <a:off x="-4301525" y="5441500"/>
              <a:ext cx="16675" cy="16650"/>
            </a:xfrm>
            <a:custGeom>
              <a:avLst/>
              <a:gdLst/>
              <a:ahLst/>
              <a:cxnLst/>
              <a:rect l="l" t="t" r="r" b="b"/>
              <a:pathLst>
                <a:path w="667" h="666" extrusionOk="0">
                  <a:moveTo>
                    <a:pt x="343" y="0"/>
                  </a:moveTo>
                  <a:cubicBezTo>
                    <a:pt x="259" y="0"/>
                    <a:pt x="172" y="32"/>
                    <a:pt x="105" y="99"/>
                  </a:cubicBezTo>
                  <a:cubicBezTo>
                    <a:pt x="38" y="161"/>
                    <a:pt x="5" y="238"/>
                    <a:pt x="0" y="329"/>
                  </a:cubicBezTo>
                  <a:cubicBezTo>
                    <a:pt x="0" y="407"/>
                    <a:pt x="33" y="493"/>
                    <a:pt x="96" y="560"/>
                  </a:cubicBezTo>
                  <a:cubicBezTo>
                    <a:pt x="162" y="628"/>
                    <a:pt x="249" y="661"/>
                    <a:pt x="326" y="666"/>
                  </a:cubicBezTo>
                  <a:cubicBezTo>
                    <a:pt x="417" y="666"/>
                    <a:pt x="503" y="632"/>
                    <a:pt x="576" y="570"/>
                  </a:cubicBezTo>
                  <a:cubicBezTo>
                    <a:pt x="629" y="502"/>
                    <a:pt x="662" y="426"/>
                    <a:pt x="667" y="340"/>
                  </a:cubicBezTo>
                  <a:cubicBezTo>
                    <a:pt x="667" y="248"/>
                    <a:pt x="633" y="161"/>
                    <a:pt x="571" y="95"/>
                  </a:cubicBezTo>
                  <a:cubicBezTo>
                    <a:pt x="511" y="32"/>
                    <a:pt x="428"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26" name="Google Shape;1926;p8"/>
            <p:cNvSpPr/>
            <p:nvPr/>
          </p:nvSpPr>
          <p:spPr>
            <a:xfrm>
              <a:off x="-4268925" y="5475275"/>
              <a:ext cx="16950" cy="16475"/>
            </a:xfrm>
            <a:custGeom>
              <a:avLst/>
              <a:gdLst/>
              <a:ahLst/>
              <a:cxnLst/>
              <a:rect l="l" t="t" r="r" b="b"/>
              <a:pathLst>
                <a:path w="678" h="659" extrusionOk="0">
                  <a:moveTo>
                    <a:pt x="334" y="0"/>
                  </a:moveTo>
                  <a:cubicBezTo>
                    <a:pt x="245" y="0"/>
                    <a:pt x="161" y="29"/>
                    <a:pt x="116" y="77"/>
                  </a:cubicBezTo>
                  <a:cubicBezTo>
                    <a:pt x="49" y="145"/>
                    <a:pt x="5" y="231"/>
                    <a:pt x="5" y="322"/>
                  </a:cubicBezTo>
                  <a:cubicBezTo>
                    <a:pt x="1" y="409"/>
                    <a:pt x="44" y="490"/>
                    <a:pt x="102" y="552"/>
                  </a:cubicBezTo>
                  <a:cubicBezTo>
                    <a:pt x="154" y="619"/>
                    <a:pt x="240" y="658"/>
                    <a:pt x="341" y="658"/>
                  </a:cubicBezTo>
                  <a:cubicBezTo>
                    <a:pt x="428" y="658"/>
                    <a:pt x="510" y="624"/>
                    <a:pt x="576" y="562"/>
                  </a:cubicBezTo>
                  <a:cubicBezTo>
                    <a:pt x="639" y="500"/>
                    <a:pt x="672" y="428"/>
                    <a:pt x="678" y="351"/>
                  </a:cubicBezTo>
                  <a:lnTo>
                    <a:pt x="629" y="159"/>
                  </a:lnTo>
                  <a:cubicBezTo>
                    <a:pt x="614" y="135"/>
                    <a:pt x="601" y="116"/>
                    <a:pt x="581" y="97"/>
                  </a:cubicBezTo>
                  <a:cubicBezTo>
                    <a:pt x="517" y="29"/>
                    <a:pt x="423"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27" name="Google Shape;1927;p8"/>
            <p:cNvSpPr/>
            <p:nvPr/>
          </p:nvSpPr>
          <p:spPr>
            <a:xfrm>
              <a:off x="-4178475" y="6074000"/>
              <a:ext cx="16925" cy="8350"/>
            </a:xfrm>
            <a:custGeom>
              <a:avLst/>
              <a:gdLst/>
              <a:ahLst/>
              <a:cxnLst/>
              <a:rect l="l" t="t" r="r" b="b"/>
              <a:pathLst>
                <a:path w="677" h="334" extrusionOk="0">
                  <a:moveTo>
                    <a:pt x="340" y="0"/>
                  </a:moveTo>
                  <a:cubicBezTo>
                    <a:pt x="254" y="0"/>
                    <a:pt x="167" y="32"/>
                    <a:pt x="105" y="98"/>
                  </a:cubicBezTo>
                  <a:cubicBezTo>
                    <a:pt x="48" y="151"/>
                    <a:pt x="5" y="238"/>
                    <a:pt x="1" y="324"/>
                  </a:cubicBezTo>
                  <a:lnTo>
                    <a:pt x="677" y="333"/>
                  </a:lnTo>
                  <a:cubicBezTo>
                    <a:pt x="677" y="238"/>
                    <a:pt x="634" y="161"/>
                    <a:pt x="581" y="103"/>
                  </a:cubicBezTo>
                  <a:cubicBezTo>
                    <a:pt x="520" y="35"/>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28" name="Google Shape;1928;p8"/>
            <p:cNvSpPr/>
            <p:nvPr/>
          </p:nvSpPr>
          <p:spPr>
            <a:xfrm>
              <a:off x="-4334300" y="6071725"/>
              <a:ext cx="9650" cy="8225"/>
            </a:xfrm>
            <a:custGeom>
              <a:avLst/>
              <a:gdLst/>
              <a:ahLst/>
              <a:cxnLst/>
              <a:rect l="l" t="t" r="r" b="b"/>
              <a:pathLst>
                <a:path w="386" h="329" extrusionOk="0">
                  <a:moveTo>
                    <a:pt x="45" y="1"/>
                  </a:moveTo>
                  <a:cubicBezTo>
                    <a:pt x="32" y="1"/>
                    <a:pt x="18" y="2"/>
                    <a:pt x="5" y="3"/>
                  </a:cubicBezTo>
                  <a:lnTo>
                    <a:pt x="1" y="324"/>
                  </a:lnTo>
                  <a:lnTo>
                    <a:pt x="385" y="329"/>
                  </a:lnTo>
                  <a:cubicBezTo>
                    <a:pt x="385" y="242"/>
                    <a:pt x="346" y="156"/>
                    <a:pt x="288" y="98"/>
                  </a:cubicBezTo>
                  <a:cubicBezTo>
                    <a:pt x="230" y="31"/>
                    <a:pt x="13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29" name="Google Shape;1929;p8"/>
            <p:cNvSpPr/>
            <p:nvPr/>
          </p:nvSpPr>
          <p:spPr>
            <a:xfrm>
              <a:off x="-4332025" y="5905700"/>
              <a:ext cx="10700" cy="16650"/>
            </a:xfrm>
            <a:custGeom>
              <a:avLst/>
              <a:gdLst/>
              <a:ahLst/>
              <a:cxnLst/>
              <a:rect l="l" t="t" r="r" b="b"/>
              <a:pathLst>
                <a:path w="428" h="666" extrusionOk="0">
                  <a:moveTo>
                    <a:pt x="84" y="0"/>
                  </a:moveTo>
                  <a:cubicBezTo>
                    <a:pt x="59" y="0"/>
                    <a:pt x="33" y="2"/>
                    <a:pt x="11" y="8"/>
                  </a:cubicBezTo>
                  <a:lnTo>
                    <a:pt x="1" y="650"/>
                  </a:lnTo>
                  <a:cubicBezTo>
                    <a:pt x="29" y="661"/>
                    <a:pt x="58" y="665"/>
                    <a:pt x="87" y="665"/>
                  </a:cubicBezTo>
                  <a:cubicBezTo>
                    <a:pt x="179" y="665"/>
                    <a:pt x="255" y="632"/>
                    <a:pt x="332" y="570"/>
                  </a:cubicBezTo>
                  <a:cubicBezTo>
                    <a:pt x="390" y="502"/>
                    <a:pt x="423" y="416"/>
                    <a:pt x="428" y="340"/>
                  </a:cubicBezTo>
                  <a:cubicBezTo>
                    <a:pt x="428" y="247"/>
                    <a:pt x="394" y="161"/>
                    <a:pt x="341" y="103"/>
                  </a:cubicBezTo>
                  <a:cubicBezTo>
                    <a:pt x="294" y="56"/>
                    <a:pt x="237" y="23"/>
                    <a:pt x="169" y="8"/>
                  </a:cubicBezTo>
                  <a:cubicBezTo>
                    <a:pt x="159" y="8"/>
                    <a:pt x="150" y="3"/>
                    <a:pt x="135" y="3"/>
                  </a:cubicBezTo>
                  <a:cubicBezTo>
                    <a:pt x="120" y="1"/>
                    <a:pt x="10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30" name="Google Shape;1930;p8"/>
            <p:cNvSpPr/>
            <p:nvPr/>
          </p:nvSpPr>
          <p:spPr>
            <a:xfrm>
              <a:off x="-4329600" y="5739850"/>
              <a:ext cx="10325" cy="16500"/>
            </a:xfrm>
            <a:custGeom>
              <a:avLst/>
              <a:gdLst/>
              <a:ahLst/>
              <a:cxnLst/>
              <a:rect l="l" t="t" r="r" b="b"/>
              <a:pathLst>
                <a:path w="413" h="660" extrusionOk="0">
                  <a:moveTo>
                    <a:pt x="82" y="1"/>
                  </a:moveTo>
                  <a:cubicBezTo>
                    <a:pt x="57" y="1"/>
                    <a:pt x="33" y="3"/>
                    <a:pt x="10" y="7"/>
                  </a:cubicBezTo>
                  <a:lnTo>
                    <a:pt x="0" y="650"/>
                  </a:lnTo>
                  <a:cubicBezTo>
                    <a:pt x="24" y="654"/>
                    <a:pt x="53" y="659"/>
                    <a:pt x="76" y="659"/>
                  </a:cubicBezTo>
                  <a:cubicBezTo>
                    <a:pt x="82" y="659"/>
                    <a:pt x="87" y="659"/>
                    <a:pt x="93" y="659"/>
                  </a:cubicBezTo>
                  <a:cubicBezTo>
                    <a:pt x="179" y="659"/>
                    <a:pt x="258" y="626"/>
                    <a:pt x="312" y="563"/>
                  </a:cubicBezTo>
                  <a:cubicBezTo>
                    <a:pt x="379" y="501"/>
                    <a:pt x="413" y="424"/>
                    <a:pt x="413" y="333"/>
                  </a:cubicBezTo>
                  <a:cubicBezTo>
                    <a:pt x="413" y="247"/>
                    <a:pt x="384" y="156"/>
                    <a:pt x="326" y="103"/>
                  </a:cubicBezTo>
                  <a:cubicBezTo>
                    <a:pt x="265" y="31"/>
                    <a:pt x="172"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31" name="Google Shape;1931;p8"/>
            <p:cNvSpPr/>
            <p:nvPr/>
          </p:nvSpPr>
          <p:spPr>
            <a:xfrm>
              <a:off x="-4327225" y="5573800"/>
              <a:ext cx="10100" cy="16400"/>
            </a:xfrm>
            <a:custGeom>
              <a:avLst/>
              <a:gdLst/>
              <a:ahLst/>
              <a:cxnLst/>
              <a:rect l="l" t="t" r="r" b="b"/>
              <a:pathLst>
                <a:path w="404" h="656" extrusionOk="0">
                  <a:moveTo>
                    <a:pt x="84" y="1"/>
                  </a:moveTo>
                  <a:cubicBezTo>
                    <a:pt x="60" y="1"/>
                    <a:pt x="35" y="3"/>
                    <a:pt x="10" y="8"/>
                  </a:cubicBezTo>
                  <a:lnTo>
                    <a:pt x="1" y="646"/>
                  </a:lnTo>
                  <a:cubicBezTo>
                    <a:pt x="25" y="651"/>
                    <a:pt x="45" y="656"/>
                    <a:pt x="68" y="656"/>
                  </a:cubicBezTo>
                  <a:cubicBezTo>
                    <a:pt x="160" y="656"/>
                    <a:pt x="246" y="622"/>
                    <a:pt x="304" y="569"/>
                  </a:cubicBezTo>
                  <a:cubicBezTo>
                    <a:pt x="371" y="502"/>
                    <a:pt x="404" y="416"/>
                    <a:pt x="404" y="339"/>
                  </a:cubicBezTo>
                  <a:cubicBezTo>
                    <a:pt x="404" y="248"/>
                    <a:pt x="375" y="172"/>
                    <a:pt x="308" y="95"/>
                  </a:cubicBezTo>
                  <a:cubicBezTo>
                    <a:pt x="255" y="34"/>
                    <a:pt x="173"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32" name="Google Shape;1932;p8"/>
            <p:cNvSpPr/>
            <p:nvPr/>
          </p:nvSpPr>
          <p:spPr>
            <a:xfrm>
              <a:off x="-4312600" y="6105350"/>
              <a:ext cx="16725" cy="16575"/>
            </a:xfrm>
            <a:custGeom>
              <a:avLst/>
              <a:gdLst/>
              <a:ahLst/>
              <a:cxnLst/>
              <a:rect l="l" t="t" r="r" b="b"/>
              <a:pathLst>
                <a:path w="669" h="663" extrusionOk="0">
                  <a:moveTo>
                    <a:pt x="327" y="0"/>
                  </a:moveTo>
                  <a:cubicBezTo>
                    <a:pt x="243" y="0"/>
                    <a:pt x="160" y="29"/>
                    <a:pt x="107" y="82"/>
                  </a:cubicBezTo>
                  <a:cubicBezTo>
                    <a:pt x="40" y="149"/>
                    <a:pt x="7" y="235"/>
                    <a:pt x="1" y="322"/>
                  </a:cubicBezTo>
                  <a:cubicBezTo>
                    <a:pt x="1" y="404"/>
                    <a:pt x="35" y="490"/>
                    <a:pt x="98" y="558"/>
                  </a:cubicBezTo>
                  <a:cubicBezTo>
                    <a:pt x="164" y="625"/>
                    <a:pt x="242" y="658"/>
                    <a:pt x="328" y="663"/>
                  </a:cubicBezTo>
                  <a:cubicBezTo>
                    <a:pt x="419" y="663"/>
                    <a:pt x="505" y="620"/>
                    <a:pt x="563" y="562"/>
                  </a:cubicBezTo>
                  <a:cubicBezTo>
                    <a:pt x="630" y="500"/>
                    <a:pt x="663" y="423"/>
                    <a:pt x="663" y="337"/>
                  </a:cubicBezTo>
                  <a:cubicBezTo>
                    <a:pt x="669" y="235"/>
                    <a:pt x="634" y="159"/>
                    <a:pt x="567" y="102"/>
                  </a:cubicBezTo>
                  <a:cubicBezTo>
                    <a:pt x="508" y="32"/>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33" name="Google Shape;1933;p8"/>
            <p:cNvSpPr/>
            <p:nvPr/>
          </p:nvSpPr>
          <p:spPr>
            <a:xfrm>
              <a:off x="-4178475" y="6082100"/>
              <a:ext cx="16925" cy="8525"/>
            </a:xfrm>
            <a:custGeom>
              <a:avLst/>
              <a:gdLst/>
              <a:ahLst/>
              <a:cxnLst/>
              <a:rect l="l" t="t" r="r" b="b"/>
              <a:pathLst>
                <a:path w="677" h="341" extrusionOk="0">
                  <a:moveTo>
                    <a:pt x="1" y="0"/>
                  </a:moveTo>
                  <a:lnTo>
                    <a:pt x="1" y="5"/>
                  </a:lnTo>
                  <a:cubicBezTo>
                    <a:pt x="1" y="91"/>
                    <a:pt x="43" y="168"/>
                    <a:pt x="96" y="235"/>
                  </a:cubicBezTo>
                  <a:cubicBezTo>
                    <a:pt x="163" y="302"/>
                    <a:pt x="240" y="336"/>
                    <a:pt x="341" y="341"/>
                  </a:cubicBezTo>
                  <a:cubicBezTo>
                    <a:pt x="428" y="341"/>
                    <a:pt x="504" y="297"/>
                    <a:pt x="561" y="244"/>
                  </a:cubicBezTo>
                  <a:cubicBezTo>
                    <a:pt x="629" y="187"/>
                    <a:pt x="677" y="100"/>
                    <a:pt x="677" y="14"/>
                  </a:cubicBezTo>
                  <a:lnTo>
                    <a:pt x="677" y="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34" name="Google Shape;1934;p8"/>
            <p:cNvSpPr/>
            <p:nvPr/>
          </p:nvSpPr>
          <p:spPr>
            <a:xfrm>
              <a:off x="-4334400" y="6079825"/>
              <a:ext cx="9750" cy="8400"/>
            </a:xfrm>
            <a:custGeom>
              <a:avLst/>
              <a:gdLst/>
              <a:ahLst/>
              <a:cxnLst/>
              <a:rect l="l" t="t" r="r" b="b"/>
              <a:pathLst>
                <a:path w="390" h="336" extrusionOk="0">
                  <a:moveTo>
                    <a:pt x="5" y="0"/>
                  </a:moveTo>
                  <a:lnTo>
                    <a:pt x="0" y="331"/>
                  </a:lnTo>
                  <a:cubicBezTo>
                    <a:pt x="20" y="331"/>
                    <a:pt x="33" y="335"/>
                    <a:pt x="53" y="335"/>
                  </a:cubicBezTo>
                  <a:cubicBezTo>
                    <a:pt x="144" y="335"/>
                    <a:pt x="221" y="306"/>
                    <a:pt x="288" y="240"/>
                  </a:cubicBezTo>
                  <a:cubicBezTo>
                    <a:pt x="345" y="173"/>
                    <a:pt x="389" y="96"/>
                    <a:pt x="389" y="9"/>
                  </a:cubicBezTo>
                  <a:lnTo>
                    <a:pt x="389" y="5"/>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35" name="Google Shape;1935;p8"/>
            <p:cNvSpPr/>
            <p:nvPr/>
          </p:nvSpPr>
          <p:spPr>
            <a:xfrm>
              <a:off x="-5882675" y="5831650"/>
              <a:ext cx="1575" cy="850"/>
            </a:xfrm>
            <a:custGeom>
              <a:avLst/>
              <a:gdLst/>
              <a:ahLst/>
              <a:cxnLst/>
              <a:rect l="l" t="t" r="r" b="b"/>
              <a:pathLst>
                <a:path w="63" h="34" extrusionOk="0">
                  <a:moveTo>
                    <a:pt x="63" y="0"/>
                  </a:moveTo>
                  <a:lnTo>
                    <a:pt x="1" y="14"/>
                  </a:lnTo>
                  <a:lnTo>
                    <a:pt x="5" y="34"/>
                  </a:lnTo>
                  <a:cubicBezTo>
                    <a:pt x="25" y="24"/>
                    <a:pt x="48" y="14"/>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36" name="Google Shape;1936;p8"/>
            <p:cNvSpPr/>
            <p:nvPr/>
          </p:nvSpPr>
          <p:spPr>
            <a:xfrm>
              <a:off x="-5861450" y="5850375"/>
              <a:ext cx="16700" cy="16325"/>
            </a:xfrm>
            <a:custGeom>
              <a:avLst/>
              <a:gdLst/>
              <a:ahLst/>
              <a:cxnLst/>
              <a:rect l="l" t="t" r="r" b="b"/>
              <a:pathLst>
                <a:path w="668" h="653" extrusionOk="0">
                  <a:moveTo>
                    <a:pt x="321" y="0"/>
                  </a:moveTo>
                  <a:cubicBezTo>
                    <a:pt x="239" y="0"/>
                    <a:pt x="159" y="29"/>
                    <a:pt x="106" y="86"/>
                  </a:cubicBezTo>
                  <a:cubicBezTo>
                    <a:pt x="40" y="153"/>
                    <a:pt x="0" y="230"/>
                    <a:pt x="0" y="316"/>
                  </a:cubicBezTo>
                  <a:cubicBezTo>
                    <a:pt x="0" y="403"/>
                    <a:pt x="34" y="494"/>
                    <a:pt x="97" y="560"/>
                  </a:cubicBezTo>
                  <a:cubicBezTo>
                    <a:pt x="164" y="618"/>
                    <a:pt x="241" y="653"/>
                    <a:pt x="327" y="653"/>
                  </a:cubicBezTo>
                  <a:cubicBezTo>
                    <a:pt x="418" y="653"/>
                    <a:pt x="494" y="624"/>
                    <a:pt x="562" y="566"/>
                  </a:cubicBezTo>
                  <a:cubicBezTo>
                    <a:pt x="629" y="503"/>
                    <a:pt x="662" y="412"/>
                    <a:pt x="662" y="326"/>
                  </a:cubicBezTo>
                  <a:cubicBezTo>
                    <a:pt x="667" y="239"/>
                    <a:pt x="634" y="157"/>
                    <a:pt x="567" y="106"/>
                  </a:cubicBezTo>
                  <a:cubicBezTo>
                    <a:pt x="504" y="35"/>
                    <a:pt x="41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37" name="Google Shape;1937;p8"/>
            <p:cNvSpPr/>
            <p:nvPr/>
          </p:nvSpPr>
          <p:spPr>
            <a:xfrm>
              <a:off x="-5828800" y="5883925"/>
              <a:ext cx="16675" cy="16725"/>
            </a:xfrm>
            <a:custGeom>
              <a:avLst/>
              <a:gdLst/>
              <a:ahLst/>
              <a:cxnLst/>
              <a:rect l="l" t="t" r="r" b="b"/>
              <a:pathLst>
                <a:path w="667" h="669" extrusionOk="0">
                  <a:moveTo>
                    <a:pt x="326" y="0"/>
                  </a:moveTo>
                  <a:cubicBezTo>
                    <a:pt x="246" y="0"/>
                    <a:pt x="166" y="29"/>
                    <a:pt x="105" y="88"/>
                  </a:cubicBezTo>
                  <a:cubicBezTo>
                    <a:pt x="38" y="155"/>
                    <a:pt x="5" y="241"/>
                    <a:pt x="0" y="332"/>
                  </a:cubicBezTo>
                  <a:cubicBezTo>
                    <a:pt x="0" y="418"/>
                    <a:pt x="43" y="505"/>
                    <a:pt x="96" y="553"/>
                  </a:cubicBezTo>
                  <a:cubicBezTo>
                    <a:pt x="153" y="620"/>
                    <a:pt x="240" y="664"/>
                    <a:pt x="326" y="668"/>
                  </a:cubicBezTo>
                  <a:cubicBezTo>
                    <a:pt x="417" y="668"/>
                    <a:pt x="503" y="624"/>
                    <a:pt x="561" y="571"/>
                  </a:cubicBezTo>
                  <a:cubicBezTo>
                    <a:pt x="628" y="505"/>
                    <a:pt x="662" y="428"/>
                    <a:pt x="667" y="341"/>
                  </a:cubicBezTo>
                  <a:cubicBezTo>
                    <a:pt x="667" y="250"/>
                    <a:pt x="633" y="174"/>
                    <a:pt x="566" y="97"/>
                  </a:cubicBezTo>
                  <a:cubicBezTo>
                    <a:pt x="499" y="33"/>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38" name="Google Shape;1938;p8"/>
            <p:cNvSpPr/>
            <p:nvPr/>
          </p:nvSpPr>
          <p:spPr>
            <a:xfrm>
              <a:off x="-5796200" y="5917675"/>
              <a:ext cx="16700" cy="16525"/>
            </a:xfrm>
            <a:custGeom>
              <a:avLst/>
              <a:gdLst/>
              <a:ahLst/>
              <a:cxnLst/>
              <a:rect l="l" t="t" r="r" b="b"/>
              <a:pathLst>
                <a:path w="668" h="661" extrusionOk="0">
                  <a:moveTo>
                    <a:pt x="342" y="0"/>
                  </a:moveTo>
                  <a:cubicBezTo>
                    <a:pt x="257" y="0"/>
                    <a:pt x="172" y="29"/>
                    <a:pt x="116" y="80"/>
                  </a:cubicBezTo>
                  <a:cubicBezTo>
                    <a:pt x="49" y="148"/>
                    <a:pt x="5" y="235"/>
                    <a:pt x="5" y="326"/>
                  </a:cubicBezTo>
                  <a:cubicBezTo>
                    <a:pt x="1" y="412"/>
                    <a:pt x="43" y="503"/>
                    <a:pt x="101" y="556"/>
                  </a:cubicBezTo>
                  <a:cubicBezTo>
                    <a:pt x="164" y="623"/>
                    <a:pt x="240" y="661"/>
                    <a:pt x="331" y="661"/>
                  </a:cubicBezTo>
                  <a:cubicBezTo>
                    <a:pt x="418" y="661"/>
                    <a:pt x="510" y="627"/>
                    <a:pt x="572" y="565"/>
                  </a:cubicBezTo>
                  <a:cubicBezTo>
                    <a:pt x="629" y="498"/>
                    <a:pt x="663" y="421"/>
                    <a:pt x="667" y="335"/>
                  </a:cubicBezTo>
                  <a:cubicBezTo>
                    <a:pt x="667" y="244"/>
                    <a:pt x="634" y="158"/>
                    <a:pt x="581" y="100"/>
                  </a:cubicBezTo>
                  <a:cubicBezTo>
                    <a:pt x="520" y="31"/>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39" name="Google Shape;1939;p8"/>
            <p:cNvSpPr/>
            <p:nvPr/>
          </p:nvSpPr>
          <p:spPr>
            <a:xfrm>
              <a:off x="-5763200" y="5951275"/>
              <a:ext cx="16575" cy="16525"/>
            </a:xfrm>
            <a:custGeom>
              <a:avLst/>
              <a:gdLst/>
              <a:ahLst/>
              <a:cxnLst/>
              <a:rect l="l" t="t" r="r" b="b"/>
              <a:pathLst>
                <a:path w="663" h="661" extrusionOk="0">
                  <a:moveTo>
                    <a:pt x="337" y="0"/>
                  </a:moveTo>
                  <a:cubicBezTo>
                    <a:pt x="250" y="0"/>
                    <a:pt x="161" y="32"/>
                    <a:pt x="91" y="94"/>
                  </a:cubicBezTo>
                  <a:cubicBezTo>
                    <a:pt x="38" y="147"/>
                    <a:pt x="0" y="233"/>
                    <a:pt x="0" y="324"/>
                  </a:cubicBezTo>
                  <a:cubicBezTo>
                    <a:pt x="0" y="411"/>
                    <a:pt x="29" y="503"/>
                    <a:pt x="87" y="560"/>
                  </a:cubicBezTo>
                  <a:cubicBezTo>
                    <a:pt x="149" y="627"/>
                    <a:pt x="226" y="661"/>
                    <a:pt x="326" y="661"/>
                  </a:cubicBezTo>
                  <a:cubicBezTo>
                    <a:pt x="413" y="661"/>
                    <a:pt x="494" y="632"/>
                    <a:pt x="561" y="565"/>
                  </a:cubicBezTo>
                  <a:cubicBezTo>
                    <a:pt x="629" y="497"/>
                    <a:pt x="662" y="421"/>
                    <a:pt x="662" y="335"/>
                  </a:cubicBezTo>
                  <a:cubicBezTo>
                    <a:pt x="662" y="258"/>
                    <a:pt x="634" y="167"/>
                    <a:pt x="557" y="89"/>
                  </a:cubicBezTo>
                  <a:cubicBezTo>
                    <a:pt x="498" y="29"/>
                    <a:pt x="419"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40" name="Google Shape;1940;p8"/>
            <p:cNvSpPr/>
            <p:nvPr/>
          </p:nvSpPr>
          <p:spPr>
            <a:xfrm>
              <a:off x="-5730575" y="5985200"/>
              <a:ext cx="16675" cy="16200"/>
            </a:xfrm>
            <a:custGeom>
              <a:avLst/>
              <a:gdLst/>
              <a:ahLst/>
              <a:cxnLst/>
              <a:rect l="l" t="t" r="r" b="b"/>
              <a:pathLst>
                <a:path w="667" h="648" extrusionOk="0">
                  <a:moveTo>
                    <a:pt x="323" y="0"/>
                  </a:moveTo>
                  <a:cubicBezTo>
                    <a:pt x="238" y="0"/>
                    <a:pt x="155" y="29"/>
                    <a:pt x="106" y="81"/>
                  </a:cubicBezTo>
                  <a:cubicBezTo>
                    <a:pt x="38" y="138"/>
                    <a:pt x="5" y="225"/>
                    <a:pt x="0" y="311"/>
                  </a:cubicBezTo>
                  <a:cubicBezTo>
                    <a:pt x="0" y="412"/>
                    <a:pt x="33" y="488"/>
                    <a:pt x="86" y="546"/>
                  </a:cubicBezTo>
                  <a:cubicBezTo>
                    <a:pt x="153" y="614"/>
                    <a:pt x="240" y="647"/>
                    <a:pt x="326" y="647"/>
                  </a:cubicBezTo>
                  <a:cubicBezTo>
                    <a:pt x="418" y="647"/>
                    <a:pt x="494" y="619"/>
                    <a:pt x="562" y="551"/>
                  </a:cubicBezTo>
                  <a:cubicBezTo>
                    <a:pt x="629" y="499"/>
                    <a:pt x="662" y="412"/>
                    <a:pt x="662" y="320"/>
                  </a:cubicBezTo>
                  <a:cubicBezTo>
                    <a:pt x="667" y="234"/>
                    <a:pt x="633" y="158"/>
                    <a:pt x="567" y="100"/>
                  </a:cubicBezTo>
                  <a:cubicBezTo>
                    <a:pt x="505" y="32"/>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41" name="Google Shape;1941;p8"/>
            <p:cNvSpPr/>
            <p:nvPr/>
          </p:nvSpPr>
          <p:spPr>
            <a:xfrm>
              <a:off x="-5697975" y="6018625"/>
              <a:ext cx="16725" cy="16350"/>
            </a:xfrm>
            <a:custGeom>
              <a:avLst/>
              <a:gdLst/>
              <a:ahLst/>
              <a:cxnLst/>
              <a:rect l="l" t="t" r="r" b="b"/>
              <a:pathLst>
                <a:path w="669" h="654" extrusionOk="0">
                  <a:moveTo>
                    <a:pt x="330" y="1"/>
                  </a:moveTo>
                  <a:cubicBezTo>
                    <a:pt x="247" y="1"/>
                    <a:pt x="165" y="29"/>
                    <a:pt x="107" y="88"/>
                  </a:cubicBezTo>
                  <a:cubicBezTo>
                    <a:pt x="40" y="154"/>
                    <a:pt x="6" y="232"/>
                    <a:pt x="1" y="318"/>
                  </a:cubicBezTo>
                  <a:cubicBezTo>
                    <a:pt x="1" y="418"/>
                    <a:pt x="35" y="495"/>
                    <a:pt x="97" y="553"/>
                  </a:cubicBezTo>
                  <a:cubicBezTo>
                    <a:pt x="155" y="620"/>
                    <a:pt x="241" y="653"/>
                    <a:pt x="328" y="653"/>
                  </a:cubicBezTo>
                  <a:cubicBezTo>
                    <a:pt x="334" y="653"/>
                    <a:pt x="341" y="654"/>
                    <a:pt x="347" y="654"/>
                  </a:cubicBezTo>
                  <a:cubicBezTo>
                    <a:pt x="431" y="654"/>
                    <a:pt x="509" y="620"/>
                    <a:pt x="563" y="572"/>
                  </a:cubicBezTo>
                  <a:cubicBezTo>
                    <a:pt x="629" y="504"/>
                    <a:pt x="663" y="418"/>
                    <a:pt x="663" y="327"/>
                  </a:cubicBezTo>
                  <a:cubicBezTo>
                    <a:pt x="669" y="250"/>
                    <a:pt x="634" y="164"/>
                    <a:pt x="572" y="97"/>
                  </a:cubicBezTo>
                  <a:cubicBezTo>
                    <a:pt x="508" y="33"/>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42" name="Google Shape;1942;p8"/>
            <p:cNvSpPr/>
            <p:nvPr/>
          </p:nvSpPr>
          <p:spPr>
            <a:xfrm>
              <a:off x="-5757825" y="5797100"/>
              <a:ext cx="12525" cy="4825"/>
            </a:xfrm>
            <a:custGeom>
              <a:avLst/>
              <a:gdLst/>
              <a:ahLst/>
              <a:cxnLst/>
              <a:rect l="l" t="t" r="r" b="b"/>
              <a:pathLst>
                <a:path w="501" h="193" extrusionOk="0">
                  <a:moveTo>
                    <a:pt x="500" y="0"/>
                  </a:moveTo>
                  <a:lnTo>
                    <a:pt x="1" y="125"/>
                  </a:lnTo>
                  <a:cubicBezTo>
                    <a:pt x="54" y="169"/>
                    <a:pt x="120" y="193"/>
                    <a:pt x="198" y="193"/>
                  </a:cubicBezTo>
                  <a:cubicBezTo>
                    <a:pt x="275" y="193"/>
                    <a:pt x="366" y="158"/>
                    <a:pt x="433" y="96"/>
                  </a:cubicBezTo>
                  <a:cubicBezTo>
                    <a:pt x="457" y="67"/>
                    <a:pt x="481" y="38"/>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43" name="Google Shape;1943;p8"/>
            <p:cNvSpPr/>
            <p:nvPr/>
          </p:nvSpPr>
          <p:spPr>
            <a:xfrm>
              <a:off x="-5728425" y="5819125"/>
              <a:ext cx="16575" cy="16375"/>
            </a:xfrm>
            <a:custGeom>
              <a:avLst/>
              <a:gdLst/>
              <a:ahLst/>
              <a:cxnLst/>
              <a:rect l="l" t="t" r="r" b="b"/>
              <a:pathLst>
                <a:path w="663" h="655" extrusionOk="0">
                  <a:moveTo>
                    <a:pt x="327" y="1"/>
                  </a:moveTo>
                  <a:cubicBezTo>
                    <a:pt x="245" y="1"/>
                    <a:pt x="165" y="30"/>
                    <a:pt x="106" y="89"/>
                  </a:cubicBezTo>
                  <a:cubicBezTo>
                    <a:pt x="34" y="156"/>
                    <a:pt x="0" y="227"/>
                    <a:pt x="0" y="319"/>
                  </a:cubicBezTo>
                  <a:cubicBezTo>
                    <a:pt x="0" y="406"/>
                    <a:pt x="29" y="497"/>
                    <a:pt x="87" y="550"/>
                  </a:cubicBezTo>
                  <a:cubicBezTo>
                    <a:pt x="149" y="621"/>
                    <a:pt x="226" y="654"/>
                    <a:pt x="326" y="654"/>
                  </a:cubicBezTo>
                  <a:cubicBezTo>
                    <a:pt x="418" y="654"/>
                    <a:pt x="505" y="626"/>
                    <a:pt x="562" y="559"/>
                  </a:cubicBezTo>
                  <a:cubicBezTo>
                    <a:pt x="629" y="492"/>
                    <a:pt x="662" y="415"/>
                    <a:pt x="662" y="328"/>
                  </a:cubicBezTo>
                  <a:cubicBezTo>
                    <a:pt x="662" y="251"/>
                    <a:pt x="634" y="160"/>
                    <a:pt x="567" y="94"/>
                  </a:cubicBezTo>
                  <a:cubicBezTo>
                    <a:pt x="500" y="32"/>
                    <a:pt x="41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44" name="Google Shape;1944;p8"/>
            <p:cNvSpPr/>
            <p:nvPr/>
          </p:nvSpPr>
          <p:spPr>
            <a:xfrm>
              <a:off x="-5695800" y="5852800"/>
              <a:ext cx="16700" cy="16300"/>
            </a:xfrm>
            <a:custGeom>
              <a:avLst/>
              <a:gdLst/>
              <a:ahLst/>
              <a:cxnLst/>
              <a:rect l="l" t="t" r="r" b="b"/>
              <a:pathLst>
                <a:path w="668" h="652" extrusionOk="0">
                  <a:moveTo>
                    <a:pt x="333" y="1"/>
                  </a:moveTo>
                  <a:cubicBezTo>
                    <a:pt x="246" y="1"/>
                    <a:pt x="161" y="29"/>
                    <a:pt x="106" y="85"/>
                  </a:cubicBezTo>
                  <a:cubicBezTo>
                    <a:pt x="39" y="138"/>
                    <a:pt x="0" y="229"/>
                    <a:pt x="0" y="315"/>
                  </a:cubicBezTo>
                  <a:cubicBezTo>
                    <a:pt x="0" y="416"/>
                    <a:pt x="35" y="492"/>
                    <a:pt x="97" y="560"/>
                  </a:cubicBezTo>
                  <a:cubicBezTo>
                    <a:pt x="154" y="618"/>
                    <a:pt x="241" y="651"/>
                    <a:pt x="327" y="651"/>
                  </a:cubicBezTo>
                  <a:cubicBezTo>
                    <a:pt x="418" y="651"/>
                    <a:pt x="495" y="622"/>
                    <a:pt x="562" y="556"/>
                  </a:cubicBezTo>
                  <a:cubicBezTo>
                    <a:pt x="629" y="503"/>
                    <a:pt x="662" y="416"/>
                    <a:pt x="662" y="325"/>
                  </a:cubicBezTo>
                  <a:cubicBezTo>
                    <a:pt x="668" y="248"/>
                    <a:pt x="633" y="157"/>
                    <a:pt x="567" y="89"/>
                  </a:cubicBezTo>
                  <a:cubicBezTo>
                    <a:pt x="507" y="29"/>
                    <a:pt x="419"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45" name="Google Shape;1945;p8"/>
            <p:cNvSpPr/>
            <p:nvPr/>
          </p:nvSpPr>
          <p:spPr>
            <a:xfrm>
              <a:off x="-5663175" y="5886475"/>
              <a:ext cx="16700" cy="16550"/>
            </a:xfrm>
            <a:custGeom>
              <a:avLst/>
              <a:gdLst/>
              <a:ahLst/>
              <a:cxnLst/>
              <a:rect l="l" t="t" r="r" b="b"/>
              <a:pathLst>
                <a:path w="668" h="662" extrusionOk="0">
                  <a:moveTo>
                    <a:pt x="334" y="1"/>
                  </a:moveTo>
                  <a:cubicBezTo>
                    <a:pt x="246" y="1"/>
                    <a:pt x="160" y="30"/>
                    <a:pt x="106" y="81"/>
                  </a:cubicBezTo>
                  <a:cubicBezTo>
                    <a:pt x="48" y="148"/>
                    <a:pt x="5" y="225"/>
                    <a:pt x="1" y="326"/>
                  </a:cubicBezTo>
                  <a:cubicBezTo>
                    <a:pt x="1" y="412"/>
                    <a:pt x="34" y="489"/>
                    <a:pt x="96" y="556"/>
                  </a:cubicBezTo>
                  <a:cubicBezTo>
                    <a:pt x="163" y="624"/>
                    <a:pt x="240" y="657"/>
                    <a:pt x="327" y="662"/>
                  </a:cubicBezTo>
                  <a:cubicBezTo>
                    <a:pt x="418" y="662"/>
                    <a:pt x="495" y="628"/>
                    <a:pt x="572" y="566"/>
                  </a:cubicBezTo>
                  <a:cubicBezTo>
                    <a:pt x="630" y="498"/>
                    <a:pt x="663" y="412"/>
                    <a:pt x="668" y="336"/>
                  </a:cubicBezTo>
                  <a:cubicBezTo>
                    <a:pt x="668" y="245"/>
                    <a:pt x="634" y="159"/>
                    <a:pt x="581" y="101"/>
                  </a:cubicBezTo>
                  <a:cubicBezTo>
                    <a:pt x="520" y="32"/>
                    <a:pt x="426"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46" name="Google Shape;1946;p8"/>
            <p:cNvSpPr/>
            <p:nvPr/>
          </p:nvSpPr>
          <p:spPr>
            <a:xfrm>
              <a:off x="-5630550" y="5920200"/>
              <a:ext cx="16700" cy="16425"/>
            </a:xfrm>
            <a:custGeom>
              <a:avLst/>
              <a:gdLst/>
              <a:ahLst/>
              <a:cxnLst/>
              <a:rect l="l" t="t" r="r" b="b"/>
              <a:pathLst>
                <a:path w="668" h="657" extrusionOk="0">
                  <a:moveTo>
                    <a:pt x="332" y="1"/>
                  </a:moveTo>
                  <a:cubicBezTo>
                    <a:pt x="248" y="1"/>
                    <a:pt x="165" y="26"/>
                    <a:pt x="106" y="76"/>
                  </a:cubicBezTo>
                  <a:cubicBezTo>
                    <a:pt x="49" y="143"/>
                    <a:pt x="5" y="234"/>
                    <a:pt x="5" y="320"/>
                  </a:cubicBezTo>
                  <a:cubicBezTo>
                    <a:pt x="0" y="407"/>
                    <a:pt x="44" y="498"/>
                    <a:pt x="102" y="551"/>
                  </a:cubicBezTo>
                  <a:cubicBezTo>
                    <a:pt x="164" y="617"/>
                    <a:pt x="240" y="657"/>
                    <a:pt x="332" y="657"/>
                  </a:cubicBezTo>
                  <a:cubicBezTo>
                    <a:pt x="428" y="657"/>
                    <a:pt x="509" y="628"/>
                    <a:pt x="572" y="560"/>
                  </a:cubicBezTo>
                  <a:cubicBezTo>
                    <a:pt x="629" y="493"/>
                    <a:pt x="663" y="416"/>
                    <a:pt x="667" y="330"/>
                  </a:cubicBezTo>
                  <a:cubicBezTo>
                    <a:pt x="667" y="243"/>
                    <a:pt x="634" y="163"/>
                    <a:pt x="581" y="95"/>
                  </a:cubicBezTo>
                  <a:cubicBezTo>
                    <a:pt x="518" y="32"/>
                    <a:pt x="42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47" name="Google Shape;1947;p8"/>
            <p:cNvSpPr/>
            <p:nvPr/>
          </p:nvSpPr>
          <p:spPr>
            <a:xfrm>
              <a:off x="-5597550" y="5953850"/>
              <a:ext cx="16575" cy="16350"/>
            </a:xfrm>
            <a:custGeom>
              <a:avLst/>
              <a:gdLst/>
              <a:ahLst/>
              <a:cxnLst/>
              <a:rect l="l" t="t" r="r" b="b"/>
              <a:pathLst>
                <a:path w="663" h="654" extrusionOk="0">
                  <a:moveTo>
                    <a:pt x="323" y="1"/>
                  </a:moveTo>
                  <a:cubicBezTo>
                    <a:pt x="240" y="1"/>
                    <a:pt x="156" y="30"/>
                    <a:pt x="91" y="88"/>
                  </a:cubicBezTo>
                  <a:cubicBezTo>
                    <a:pt x="38" y="141"/>
                    <a:pt x="0" y="232"/>
                    <a:pt x="0" y="318"/>
                  </a:cubicBezTo>
                  <a:cubicBezTo>
                    <a:pt x="0" y="404"/>
                    <a:pt x="29" y="495"/>
                    <a:pt x="86" y="553"/>
                  </a:cubicBezTo>
                  <a:cubicBezTo>
                    <a:pt x="149" y="620"/>
                    <a:pt x="226" y="653"/>
                    <a:pt x="326" y="653"/>
                  </a:cubicBezTo>
                  <a:cubicBezTo>
                    <a:pt x="332" y="654"/>
                    <a:pt x="338" y="654"/>
                    <a:pt x="345" y="654"/>
                  </a:cubicBezTo>
                  <a:cubicBezTo>
                    <a:pt x="425" y="654"/>
                    <a:pt x="506" y="620"/>
                    <a:pt x="547" y="567"/>
                  </a:cubicBezTo>
                  <a:cubicBezTo>
                    <a:pt x="614" y="505"/>
                    <a:pt x="662" y="414"/>
                    <a:pt x="662" y="327"/>
                  </a:cubicBezTo>
                  <a:cubicBezTo>
                    <a:pt x="662" y="241"/>
                    <a:pt x="618" y="164"/>
                    <a:pt x="567" y="97"/>
                  </a:cubicBezTo>
                  <a:cubicBezTo>
                    <a:pt x="500" y="33"/>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48" name="Google Shape;1948;p8"/>
            <p:cNvSpPr/>
            <p:nvPr/>
          </p:nvSpPr>
          <p:spPr>
            <a:xfrm>
              <a:off x="-5564950" y="5987425"/>
              <a:ext cx="16575" cy="16375"/>
            </a:xfrm>
            <a:custGeom>
              <a:avLst/>
              <a:gdLst/>
              <a:ahLst/>
              <a:cxnLst/>
              <a:rect l="l" t="t" r="r" b="b"/>
              <a:pathLst>
                <a:path w="663" h="655" extrusionOk="0">
                  <a:moveTo>
                    <a:pt x="325" y="1"/>
                  </a:moveTo>
                  <a:cubicBezTo>
                    <a:pt x="244" y="1"/>
                    <a:pt x="165" y="29"/>
                    <a:pt x="107" y="87"/>
                  </a:cubicBezTo>
                  <a:cubicBezTo>
                    <a:pt x="40" y="155"/>
                    <a:pt x="5" y="231"/>
                    <a:pt x="1" y="318"/>
                  </a:cubicBezTo>
                  <a:cubicBezTo>
                    <a:pt x="1" y="410"/>
                    <a:pt x="34" y="496"/>
                    <a:pt x="97" y="563"/>
                  </a:cubicBezTo>
                  <a:cubicBezTo>
                    <a:pt x="155" y="621"/>
                    <a:pt x="241" y="654"/>
                    <a:pt x="328" y="654"/>
                  </a:cubicBezTo>
                  <a:cubicBezTo>
                    <a:pt x="333" y="654"/>
                    <a:pt x="339" y="654"/>
                    <a:pt x="344" y="654"/>
                  </a:cubicBezTo>
                  <a:cubicBezTo>
                    <a:pt x="428" y="654"/>
                    <a:pt x="499" y="621"/>
                    <a:pt x="563" y="558"/>
                  </a:cubicBezTo>
                  <a:cubicBezTo>
                    <a:pt x="629" y="496"/>
                    <a:pt x="663" y="419"/>
                    <a:pt x="663" y="328"/>
                  </a:cubicBezTo>
                  <a:cubicBezTo>
                    <a:pt x="663" y="251"/>
                    <a:pt x="634" y="165"/>
                    <a:pt x="567" y="98"/>
                  </a:cubicBezTo>
                  <a:cubicBezTo>
                    <a:pt x="500" y="33"/>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49" name="Google Shape;1949;p8"/>
            <p:cNvSpPr/>
            <p:nvPr/>
          </p:nvSpPr>
          <p:spPr>
            <a:xfrm>
              <a:off x="-5532300" y="6021075"/>
              <a:ext cx="16700" cy="16425"/>
            </a:xfrm>
            <a:custGeom>
              <a:avLst/>
              <a:gdLst/>
              <a:ahLst/>
              <a:cxnLst/>
              <a:rect l="l" t="t" r="r" b="b"/>
              <a:pathLst>
                <a:path w="668" h="657" extrusionOk="0">
                  <a:moveTo>
                    <a:pt x="334" y="1"/>
                  </a:moveTo>
                  <a:cubicBezTo>
                    <a:pt x="249" y="1"/>
                    <a:pt x="165" y="30"/>
                    <a:pt x="105" y="90"/>
                  </a:cubicBezTo>
                  <a:cubicBezTo>
                    <a:pt x="38" y="152"/>
                    <a:pt x="5" y="229"/>
                    <a:pt x="0" y="320"/>
                  </a:cubicBezTo>
                  <a:cubicBezTo>
                    <a:pt x="0" y="417"/>
                    <a:pt x="34" y="497"/>
                    <a:pt x="96" y="550"/>
                  </a:cubicBezTo>
                  <a:cubicBezTo>
                    <a:pt x="154" y="618"/>
                    <a:pt x="240" y="652"/>
                    <a:pt x="326" y="656"/>
                  </a:cubicBezTo>
                  <a:cubicBezTo>
                    <a:pt x="417" y="656"/>
                    <a:pt x="504" y="623"/>
                    <a:pt x="561" y="570"/>
                  </a:cubicBezTo>
                  <a:cubicBezTo>
                    <a:pt x="628" y="503"/>
                    <a:pt x="663" y="417"/>
                    <a:pt x="663" y="330"/>
                  </a:cubicBezTo>
                  <a:cubicBezTo>
                    <a:pt x="667" y="249"/>
                    <a:pt x="634" y="162"/>
                    <a:pt x="570" y="94"/>
                  </a:cubicBezTo>
                  <a:cubicBezTo>
                    <a:pt x="508"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50" name="Google Shape;1950;p8"/>
            <p:cNvSpPr/>
            <p:nvPr/>
          </p:nvSpPr>
          <p:spPr>
            <a:xfrm>
              <a:off x="-5626850" y="5763150"/>
              <a:ext cx="15025" cy="7475"/>
            </a:xfrm>
            <a:custGeom>
              <a:avLst/>
              <a:gdLst/>
              <a:ahLst/>
              <a:cxnLst/>
              <a:rect l="l" t="t" r="r" b="b"/>
              <a:pathLst>
                <a:path w="601" h="299" extrusionOk="0">
                  <a:moveTo>
                    <a:pt x="601" y="1"/>
                  </a:moveTo>
                  <a:lnTo>
                    <a:pt x="1" y="154"/>
                  </a:lnTo>
                  <a:cubicBezTo>
                    <a:pt x="11" y="169"/>
                    <a:pt x="21" y="183"/>
                    <a:pt x="34" y="198"/>
                  </a:cubicBezTo>
                  <a:cubicBezTo>
                    <a:pt x="92" y="265"/>
                    <a:pt x="178" y="298"/>
                    <a:pt x="265" y="298"/>
                  </a:cubicBezTo>
                  <a:cubicBezTo>
                    <a:pt x="271" y="298"/>
                    <a:pt x="277" y="298"/>
                    <a:pt x="283" y="298"/>
                  </a:cubicBezTo>
                  <a:cubicBezTo>
                    <a:pt x="375" y="298"/>
                    <a:pt x="447" y="265"/>
                    <a:pt x="510" y="207"/>
                  </a:cubicBezTo>
                  <a:cubicBezTo>
                    <a:pt x="563" y="145"/>
                    <a:pt x="596" y="68"/>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51" name="Google Shape;1951;p8"/>
            <p:cNvSpPr/>
            <p:nvPr/>
          </p:nvSpPr>
          <p:spPr>
            <a:xfrm>
              <a:off x="-5595400" y="5787775"/>
              <a:ext cx="16575" cy="16550"/>
            </a:xfrm>
            <a:custGeom>
              <a:avLst/>
              <a:gdLst/>
              <a:ahLst/>
              <a:cxnLst/>
              <a:rect l="l" t="t" r="r" b="b"/>
              <a:pathLst>
                <a:path w="663" h="662" extrusionOk="0">
                  <a:moveTo>
                    <a:pt x="321" y="0"/>
                  </a:moveTo>
                  <a:cubicBezTo>
                    <a:pt x="234" y="0"/>
                    <a:pt x="150" y="29"/>
                    <a:pt x="101" y="81"/>
                  </a:cubicBezTo>
                  <a:cubicBezTo>
                    <a:pt x="34" y="148"/>
                    <a:pt x="0" y="234"/>
                    <a:pt x="0" y="325"/>
                  </a:cubicBezTo>
                  <a:cubicBezTo>
                    <a:pt x="0" y="411"/>
                    <a:pt x="29" y="502"/>
                    <a:pt x="87" y="555"/>
                  </a:cubicBezTo>
                  <a:cubicBezTo>
                    <a:pt x="149" y="623"/>
                    <a:pt x="226" y="661"/>
                    <a:pt x="326" y="661"/>
                  </a:cubicBezTo>
                  <a:cubicBezTo>
                    <a:pt x="413" y="661"/>
                    <a:pt x="504" y="628"/>
                    <a:pt x="547" y="575"/>
                  </a:cubicBezTo>
                  <a:cubicBezTo>
                    <a:pt x="614" y="508"/>
                    <a:pt x="662" y="422"/>
                    <a:pt x="662" y="335"/>
                  </a:cubicBezTo>
                  <a:cubicBezTo>
                    <a:pt x="662" y="243"/>
                    <a:pt x="619" y="157"/>
                    <a:pt x="567" y="99"/>
                  </a:cubicBezTo>
                  <a:cubicBezTo>
                    <a:pt x="505" y="31"/>
                    <a:pt x="412"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52" name="Google Shape;1952;p8"/>
            <p:cNvSpPr/>
            <p:nvPr/>
          </p:nvSpPr>
          <p:spPr>
            <a:xfrm>
              <a:off x="-5562775" y="5821625"/>
              <a:ext cx="16575" cy="16300"/>
            </a:xfrm>
            <a:custGeom>
              <a:avLst/>
              <a:gdLst/>
              <a:ahLst/>
              <a:cxnLst/>
              <a:rect l="l" t="t" r="r" b="b"/>
              <a:pathLst>
                <a:path w="663" h="652" extrusionOk="0">
                  <a:moveTo>
                    <a:pt x="329" y="0"/>
                  </a:moveTo>
                  <a:cubicBezTo>
                    <a:pt x="241" y="0"/>
                    <a:pt x="156" y="29"/>
                    <a:pt x="106" y="85"/>
                  </a:cubicBezTo>
                  <a:cubicBezTo>
                    <a:pt x="33" y="138"/>
                    <a:pt x="0" y="228"/>
                    <a:pt x="0" y="315"/>
                  </a:cubicBezTo>
                  <a:cubicBezTo>
                    <a:pt x="0" y="401"/>
                    <a:pt x="29" y="492"/>
                    <a:pt x="97" y="550"/>
                  </a:cubicBezTo>
                  <a:cubicBezTo>
                    <a:pt x="149" y="617"/>
                    <a:pt x="241" y="651"/>
                    <a:pt x="327" y="651"/>
                  </a:cubicBezTo>
                  <a:cubicBezTo>
                    <a:pt x="418" y="651"/>
                    <a:pt x="494" y="622"/>
                    <a:pt x="562" y="554"/>
                  </a:cubicBezTo>
                  <a:cubicBezTo>
                    <a:pt x="629" y="501"/>
                    <a:pt x="662" y="410"/>
                    <a:pt x="662" y="324"/>
                  </a:cubicBezTo>
                  <a:cubicBezTo>
                    <a:pt x="662" y="238"/>
                    <a:pt x="633" y="147"/>
                    <a:pt x="567" y="89"/>
                  </a:cubicBezTo>
                  <a:cubicBezTo>
                    <a:pt x="507" y="29"/>
                    <a:pt x="417"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53" name="Google Shape;1953;p8"/>
            <p:cNvSpPr/>
            <p:nvPr/>
          </p:nvSpPr>
          <p:spPr>
            <a:xfrm>
              <a:off x="-5530150" y="5855250"/>
              <a:ext cx="16700" cy="16250"/>
            </a:xfrm>
            <a:custGeom>
              <a:avLst/>
              <a:gdLst/>
              <a:ahLst/>
              <a:cxnLst/>
              <a:rect l="l" t="t" r="r" b="b"/>
              <a:pathLst>
                <a:path w="668" h="650" extrusionOk="0">
                  <a:moveTo>
                    <a:pt x="327" y="1"/>
                  </a:moveTo>
                  <a:cubicBezTo>
                    <a:pt x="240" y="1"/>
                    <a:pt x="155" y="30"/>
                    <a:pt x="106" y="83"/>
                  </a:cubicBezTo>
                  <a:cubicBezTo>
                    <a:pt x="39" y="141"/>
                    <a:pt x="1" y="227"/>
                    <a:pt x="1" y="314"/>
                  </a:cubicBezTo>
                  <a:cubicBezTo>
                    <a:pt x="1" y="414"/>
                    <a:pt x="34" y="491"/>
                    <a:pt x="96" y="558"/>
                  </a:cubicBezTo>
                  <a:cubicBezTo>
                    <a:pt x="154" y="615"/>
                    <a:pt x="240" y="649"/>
                    <a:pt x="327" y="649"/>
                  </a:cubicBezTo>
                  <a:cubicBezTo>
                    <a:pt x="332" y="649"/>
                    <a:pt x="338" y="649"/>
                    <a:pt x="343" y="649"/>
                  </a:cubicBezTo>
                  <a:cubicBezTo>
                    <a:pt x="427" y="649"/>
                    <a:pt x="499" y="617"/>
                    <a:pt x="562" y="567"/>
                  </a:cubicBezTo>
                  <a:cubicBezTo>
                    <a:pt x="628" y="500"/>
                    <a:pt x="663" y="423"/>
                    <a:pt x="663" y="323"/>
                  </a:cubicBezTo>
                  <a:cubicBezTo>
                    <a:pt x="668" y="236"/>
                    <a:pt x="624" y="146"/>
                    <a:pt x="566" y="102"/>
                  </a:cubicBezTo>
                  <a:cubicBezTo>
                    <a:pt x="512" y="33"/>
                    <a:pt x="419"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54" name="Google Shape;1954;p8"/>
            <p:cNvSpPr/>
            <p:nvPr/>
          </p:nvSpPr>
          <p:spPr>
            <a:xfrm>
              <a:off x="-5497525" y="5888900"/>
              <a:ext cx="16700" cy="16525"/>
            </a:xfrm>
            <a:custGeom>
              <a:avLst/>
              <a:gdLst/>
              <a:ahLst/>
              <a:cxnLst/>
              <a:rect l="l" t="t" r="r" b="b"/>
              <a:pathLst>
                <a:path w="668" h="661" extrusionOk="0">
                  <a:moveTo>
                    <a:pt x="337" y="0"/>
                  </a:moveTo>
                  <a:cubicBezTo>
                    <a:pt x="248" y="0"/>
                    <a:pt x="161" y="30"/>
                    <a:pt x="106" y="85"/>
                  </a:cubicBezTo>
                  <a:cubicBezTo>
                    <a:pt x="49" y="138"/>
                    <a:pt x="5" y="224"/>
                    <a:pt x="0" y="325"/>
                  </a:cubicBezTo>
                  <a:cubicBezTo>
                    <a:pt x="0" y="412"/>
                    <a:pt x="34" y="488"/>
                    <a:pt x="96" y="556"/>
                  </a:cubicBezTo>
                  <a:cubicBezTo>
                    <a:pt x="164" y="627"/>
                    <a:pt x="240" y="660"/>
                    <a:pt x="326" y="660"/>
                  </a:cubicBezTo>
                  <a:cubicBezTo>
                    <a:pt x="417" y="660"/>
                    <a:pt x="504" y="632"/>
                    <a:pt x="561" y="565"/>
                  </a:cubicBezTo>
                  <a:cubicBezTo>
                    <a:pt x="629" y="498"/>
                    <a:pt x="663" y="412"/>
                    <a:pt x="667" y="334"/>
                  </a:cubicBezTo>
                  <a:cubicBezTo>
                    <a:pt x="667" y="243"/>
                    <a:pt x="634" y="157"/>
                    <a:pt x="581" y="100"/>
                  </a:cubicBezTo>
                  <a:cubicBezTo>
                    <a:pt x="520" y="32"/>
                    <a:pt x="42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55" name="Google Shape;1955;p8"/>
            <p:cNvSpPr/>
            <p:nvPr/>
          </p:nvSpPr>
          <p:spPr>
            <a:xfrm>
              <a:off x="-5464900" y="5922475"/>
              <a:ext cx="16675" cy="16550"/>
            </a:xfrm>
            <a:custGeom>
              <a:avLst/>
              <a:gdLst/>
              <a:ahLst/>
              <a:cxnLst/>
              <a:rect l="l" t="t" r="r" b="b"/>
              <a:pathLst>
                <a:path w="667" h="662" extrusionOk="0">
                  <a:moveTo>
                    <a:pt x="348" y="1"/>
                  </a:moveTo>
                  <a:cubicBezTo>
                    <a:pt x="259" y="1"/>
                    <a:pt x="170" y="33"/>
                    <a:pt x="106" y="95"/>
                  </a:cubicBezTo>
                  <a:cubicBezTo>
                    <a:pt x="48" y="148"/>
                    <a:pt x="5" y="239"/>
                    <a:pt x="5" y="325"/>
                  </a:cubicBezTo>
                  <a:cubicBezTo>
                    <a:pt x="0" y="411"/>
                    <a:pt x="44" y="493"/>
                    <a:pt x="101" y="555"/>
                  </a:cubicBezTo>
                  <a:cubicBezTo>
                    <a:pt x="164" y="628"/>
                    <a:pt x="241" y="661"/>
                    <a:pt x="332" y="661"/>
                  </a:cubicBezTo>
                  <a:cubicBezTo>
                    <a:pt x="418" y="661"/>
                    <a:pt x="509" y="632"/>
                    <a:pt x="571" y="566"/>
                  </a:cubicBezTo>
                  <a:cubicBezTo>
                    <a:pt x="629" y="498"/>
                    <a:pt x="662" y="411"/>
                    <a:pt x="667" y="335"/>
                  </a:cubicBezTo>
                  <a:cubicBezTo>
                    <a:pt x="667" y="249"/>
                    <a:pt x="633" y="167"/>
                    <a:pt x="571" y="90"/>
                  </a:cubicBezTo>
                  <a:cubicBezTo>
                    <a:pt x="513" y="30"/>
                    <a:pt x="431"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56" name="Google Shape;1956;p8"/>
            <p:cNvSpPr/>
            <p:nvPr/>
          </p:nvSpPr>
          <p:spPr>
            <a:xfrm>
              <a:off x="-5431925" y="5956200"/>
              <a:ext cx="16575" cy="16425"/>
            </a:xfrm>
            <a:custGeom>
              <a:avLst/>
              <a:gdLst/>
              <a:ahLst/>
              <a:cxnLst/>
              <a:rect l="l" t="t" r="r" b="b"/>
              <a:pathLst>
                <a:path w="663" h="657" extrusionOk="0">
                  <a:moveTo>
                    <a:pt x="325" y="1"/>
                  </a:moveTo>
                  <a:cubicBezTo>
                    <a:pt x="234" y="1"/>
                    <a:pt x="148" y="33"/>
                    <a:pt x="102" y="89"/>
                  </a:cubicBezTo>
                  <a:cubicBezTo>
                    <a:pt x="39" y="142"/>
                    <a:pt x="1" y="233"/>
                    <a:pt x="1" y="320"/>
                  </a:cubicBezTo>
                  <a:cubicBezTo>
                    <a:pt x="1" y="411"/>
                    <a:pt x="29" y="497"/>
                    <a:pt x="87" y="555"/>
                  </a:cubicBezTo>
                  <a:cubicBezTo>
                    <a:pt x="140" y="622"/>
                    <a:pt x="226" y="656"/>
                    <a:pt x="327" y="656"/>
                  </a:cubicBezTo>
                  <a:cubicBezTo>
                    <a:pt x="332" y="656"/>
                    <a:pt x="337" y="656"/>
                    <a:pt x="342" y="656"/>
                  </a:cubicBezTo>
                  <a:cubicBezTo>
                    <a:pt x="423" y="656"/>
                    <a:pt x="499" y="623"/>
                    <a:pt x="563" y="559"/>
                  </a:cubicBezTo>
                  <a:cubicBezTo>
                    <a:pt x="614" y="507"/>
                    <a:pt x="663" y="421"/>
                    <a:pt x="663" y="329"/>
                  </a:cubicBezTo>
                  <a:cubicBezTo>
                    <a:pt x="663" y="242"/>
                    <a:pt x="620" y="152"/>
                    <a:pt x="567" y="99"/>
                  </a:cubicBezTo>
                  <a:cubicBezTo>
                    <a:pt x="503" y="31"/>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57" name="Google Shape;1957;p8"/>
            <p:cNvSpPr/>
            <p:nvPr/>
          </p:nvSpPr>
          <p:spPr>
            <a:xfrm>
              <a:off x="-5399300" y="5989875"/>
              <a:ext cx="16575" cy="16325"/>
            </a:xfrm>
            <a:custGeom>
              <a:avLst/>
              <a:gdLst/>
              <a:ahLst/>
              <a:cxnLst/>
              <a:rect l="l" t="t" r="r" b="b"/>
              <a:pathLst>
                <a:path w="663" h="653" extrusionOk="0">
                  <a:moveTo>
                    <a:pt x="332" y="0"/>
                  </a:moveTo>
                  <a:cubicBezTo>
                    <a:pt x="243" y="0"/>
                    <a:pt x="158" y="32"/>
                    <a:pt x="106" y="86"/>
                  </a:cubicBezTo>
                  <a:cubicBezTo>
                    <a:pt x="39" y="144"/>
                    <a:pt x="6" y="230"/>
                    <a:pt x="0" y="316"/>
                  </a:cubicBezTo>
                  <a:cubicBezTo>
                    <a:pt x="0" y="417"/>
                    <a:pt x="35" y="494"/>
                    <a:pt x="87" y="551"/>
                  </a:cubicBezTo>
                  <a:cubicBezTo>
                    <a:pt x="150" y="618"/>
                    <a:pt x="241" y="652"/>
                    <a:pt x="327" y="652"/>
                  </a:cubicBezTo>
                  <a:cubicBezTo>
                    <a:pt x="334" y="652"/>
                    <a:pt x="340" y="652"/>
                    <a:pt x="347" y="652"/>
                  </a:cubicBezTo>
                  <a:cubicBezTo>
                    <a:pt x="429" y="652"/>
                    <a:pt x="500" y="618"/>
                    <a:pt x="562" y="556"/>
                  </a:cubicBezTo>
                  <a:cubicBezTo>
                    <a:pt x="629" y="503"/>
                    <a:pt x="662" y="417"/>
                    <a:pt x="662" y="326"/>
                  </a:cubicBezTo>
                  <a:cubicBezTo>
                    <a:pt x="662" y="248"/>
                    <a:pt x="634" y="162"/>
                    <a:pt x="567" y="95"/>
                  </a:cubicBezTo>
                  <a:cubicBezTo>
                    <a:pt x="504" y="29"/>
                    <a:pt x="416"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58" name="Google Shape;1958;p8"/>
            <p:cNvSpPr/>
            <p:nvPr/>
          </p:nvSpPr>
          <p:spPr>
            <a:xfrm>
              <a:off x="-5366650" y="6023600"/>
              <a:ext cx="16675" cy="16275"/>
            </a:xfrm>
            <a:custGeom>
              <a:avLst/>
              <a:gdLst/>
              <a:ahLst/>
              <a:cxnLst/>
              <a:rect l="l" t="t" r="r" b="b"/>
              <a:pathLst>
                <a:path w="667" h="651" extrusionOk="0">
                  <a:moveTo>
                    <a:pt x="332" y="0"/>
                  </a:moveTo>
                  <a:cubicBezTo>
                    <a:pt x="244" y="0"/>
                    <a:pt x="160" y="31"/>
                    <a:pt x="105" y="86"/>
                  </a:cubicBezTo>
                  <a:cubicBezTo>
                    <a:pt x="38" y="137"/>
                    <a:pt x="5" y="224"/>
                    <a:pt x="0" y="316"/>
                  </a:cubicBezTo>
                  <a:cubicBezTo>
                    <a:pt x="0" y="411"/>
                    <a:pt x="33" y="502"/>
                    <a:pt x="96" y="560"/>
                  </a:cubicBezTo>
                  <a:cubicBezTo>
                    <a:pt x="162" y="613"/>
                    <a:pt x="240" y="646"/>
                    <a:pt x="326" y="651"/>
                  </a:cubicBezTo>
                  <a:cubicBezTo>
                    <a:pt x="417" y="651"/>
                    <a:pt x="503" y="618"/>
                    <a:pt x="561" y="565"/>
                  </a:cubicBezTo>
                  <a:cubicBezTo>
                    <a:pt x="629" y="498"/>
                    <a:pt x="662" y="411"/>
                    <a:pt x="662" y="325"/>
                  </a:cubicBezTo>
                  <a:cubicBezTo>
                    <a:pt x="667" y="248"/>
                    <a:pt x="633" y="157"/>
                    <a:pt x="580" y="99"/>
                  </a:cubicBezTo>
                  <a:cubicBezTo>
                    <a:pt x="513" y="32"/>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59" name="Google Shape;1959;p8"/>
            <p:cNvSpPr/>
            <p:nvPr/>
          </p:nvSpPr>
          <p:spPr>
            <a:xfrm>
              <a:off x="-5495025" y="5729325"/>
              <a:ext cx="16225" cy="10225"/>
            </a:xfrm>
            <a:custGeom>
              <a:avLst/>
              <a:gdLst/>
              <a:ahLst/>
              <a:cxnLst/>
              <a:rect l="l" t="t" r="r" b="b"/>
              <a:pathLst>
                <a:path w="649" h="409" extrusionOk="0">
                  <a:moveTo>
                    <a:pt x="644" y="1"/>
                  </a:moveTo>
                  <a:lnTo>
                    <a:pt x="1" y="163"/>
                  </a:lnTo>
                  <a:cubicBezTo>
                    <a:pt x="16" y="216"/>
                    <a:pt x="44" y="269"/>
                    <a:pt x="82" y="303"/>
                  </a:cubicBezTo>
                  <a:cubicBezTo>
                    <a:pt x="150" y="370"/>
                    <a:pt x="226" y="404"/>
                    <a:pt x="313" y="408"/>
                  </a:cubicBezTo>
                  <a:cubicBezTo>
                    <a:pt x="404" y="408"/>
                    <a:pt x="490" y="365"/>
                    <a:pt x="548" y="313"/>
                  </a:cubicBezTo>
                  <a:cubicBezTo>
                    <a:pt x="616" y="245"/>
                    <a:pt x="649" y="169"/>
                    <a:pt x="649" y="77"/>
                  </a:cubicBezTo>
                  <a:cubicBezTo>
                    <a:pt x="649" y="54"/>
                    <a:pt x="649" y="25"/>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60" name="Google Shape;1960;p8"/>
            <p:cNvSpPr/>
            <p:nvPr/>
          </p:nvSpPr>
          <p:spPr>
            <a:xfrm>
              <a:off x="-5462750" y="5756525"/>
              <a:ext cx="16700" cy="16625"/>
            </a:xfrm>
            <a:custGeom>
              <a:avLst/>
              <a:gdLst/>
              <a:ahLst/>
              <a:cxnLst/>
              <a:rect l="l" t="t" r="r" b="b"/>
              <a:pathLst>
                <a:path w="668" h="665" extrusionOk="0">
                  <a:moveTo>
                    <a:pt x="343" y="1"/>
                  </a:moveTo>
                  <a:cubicBezTo>
                    <a:pt x="259" y="1"/>
                    <a:pt x="173" y="33"/>
                    <a:pt x="106" y="98"/>
                  </a:cubicBezTo>
                  <a:cubicBezTo>
                    <a:pt x="40" y="151"/>
                    <a:pt x="5" y="237"/>
                    <a:pt x="0" y="328"/>
                  </a:cubicBezTo>
                  <a:cubicBezTo>
                    <a:pt x="0" y="414"/>
                    <a:pt x="34" y="492"/>
                    <a:pt x="97" y="558"/>
                  </a:cubicBezTo>
                  <a:cubicBezTo>
                    <a:pt x="164" y="625"/>
                    <a:pt x="241" y="658"/>
                    <a:pt x="327" y="664"/>
                  </a:cubicBezTo>
                  <a:cubicBezTo>
                    <a:pt x="418" y="664"/>
                    <a:pt x="505" y="630"/>
                    <a:pt x="572" y="568"/>
                  </a:cubicBezTo>
                  <a:cubicBezTo>
                    <a:pt x="629" y="501"/>
                    <a:pt x="663" y="414"/>
                    <a:pt x="663" y="337"/>
                  </a:cubicBezTo>
                  <a:cubicBezTo>
                    <a:pt x="667" y="246"/>
                    <a:pt x="634" y="169"/>
                    <a:pt x="581" y="102"/>
                  </a:cubicBezTo>
                  <a:cubicBezTo>
                    <a:pt x="516" y="34"/>
                    <a:pt x="430"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61" name="Google Shape;1961;p8"/>
            <p:cNvSpPr/>
            <p:nvPr/>
          </p:nvSpPr>
          <p:spPr>
            <a:xfrm>
              <a:off x="-5429750" y="5790175"/>
              <a:ext cx="16575" cy="16525"/>
            </a:xfrm>
            <a:custGeom>
              <a:avLst/>
              <a:gdLst/>
              <a:ahLst/>
              <a:cxnLst/>
              <a:rect l="l" t="t" r="r" b="b"/>
              <a:pathLst>
                <a:path w="663" h="661" extrusionOk="0">
                  <a:moveTo>
                    <a:pt x="323" y="1"/>
                  </a:moveTo>
                  <a:cubicBezTo>
                    <a:pt x="236" y="1"/>
                    <a:pt x="151" y="30"/>
                    <a:pt x="101" y="85"/>
                  </a:cubicBezTo>
                  <a:cubicBezTo>
                    <a:pt x="33" y="147"/>
                    <a:pt x="0" y="234"/>
                    <a:pt x="0" y="326"/>
                  </a:cubicBezTo>
                  <a:cubicBezTo>
                    <a:pt x="0" y="412"/>
                    <a:pt x="29" y="503"/>
                    <a:pt x="86" y="556"/>
                  </a:cubicBezTo>
                  <a:cubicBezTo>
                    <a:pt x="149" y="623"/>
                    <a:pt x="240" y="661"/>
                    <a:pt x="326" y="661"/>
                  </a:cubicBezTo>
                  <a:cubicBezTo>
                    <a:pt x="403" y="661"/>
                    <a:pt x="494" y="627"/>
                    <a:pt x="562" y="565"/>
                  </a:cubicBezTo>
                  <a:cubicBezTo>
                    <a:pt x="624" y="499"/>
                    <a:pt x="662" y="421"/>
                    <a:pt x="662" y="335"/>
                  </a:cubicBezTo>
                  <a:cubicBezTo>
                    <a:pt x="662" y="244"/>
                    <a:pt x="620" y="158"/>
                    <a:pt x="567" y="100"/>
                  </a:cubicBezTo>
                  <a:cubicBezTo>
                    <a:pt x="506" y="32"/>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62" name="Google Shape;1962;p8"/>
            <p:cNvSpPr/>
            <p:nvPr/>
          </p:nvSpPr>
          <p:spPr>
            <a:xfrm>
              <a:off x="-5397150" y="5823950"/>
              <a:ext cx="16575" cy="16350"/>
            </a:xfrm>
            <a:custGeom>
              <a:avLst/>
              <a:gdLst/>
              <a:ahLst/>
              <a:cxnLst/>
              <a:rect l="l" t="t" r="r" b="b"/>
              <a:pathLst>
                <a:path w="663" h="654" extrusionOk="0">
                  <a:moveTo>
                    <a:pt x="326" y="0"/>
                  </a:moveTo>
                  <a:cubicBezTo>
                    <a:pt x="242" y="0"/>
                    <a:pt x="160" y="29"/>
                    <a:pt x="107" y="87"/>
                  </a:cubicBezTo>
                  <a:cubicBezTo>
                    <a:pt x="35" y="140"/>
                    <a:pt x="1" y="231"/>
                    <a:pt x="1" y="317"/>
                  </a:cubicBezTo>
                  <a:cubicBezTo>
                    <a:pt x="1" y="419"/>
                    <a:pt x="29" y="495"/>
                    <a:pt x="87" y="552"/>
                  </a:cubicBezTo>
                  <a:cubicBezTo>
                    <a:pt x="150" y="620"/>
                    <a:pt x="226" y="654"/>
                    <a:pt x="328" y="654"/>
                  </a:cubicBezTo>
                  <a:cubicBezTo>
                    <a:pt x="419" y="654"/>
                    <a:pt x="505" y="625"/>
                    <a:pt x="563" y="567"/>
                  </a:cubicBezTo>
                  <a:cubicBezTo>
                    <a:pt x="629" y="505"/>
                    <a:pt x="663" y="419"/>
                    <a:pt x="663" y="328"/>
                  </a:cubicBezTo>
                  <a:cubicBezTo>
                    <a:pt x="663" y="241"/>
                    <a:pt x="634" y="149"/>
                    <a:pt x="567" y="97"/>
                  </a:cubicBezTo>
                  <a:cubicBezTo>
                    <a:pt x="505" y="33"/>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63" name="Google Shape;1963;p8"/>
            <p:cNvSpPr/>
            <p:nvPr/>
          </p:nvSpPr>
          <p:spPr>
            <a:xfrm>
              <a:off x="-5364500" y="5857675"/>
              <a:ext cx="16700" cy="16225"/>
            </a:xfrm>
            <a:custGeom>
              <a:avLst/>
              <a:gdLst/>
              <a:ahLst/>
              <a:cxnLst/>
              <a:rect l="l" t="t" r="r" b="b"/>
              <a:pathLst>
                <a:path w="668" h="649" extrusionOk="0">
                  <a:moveTo>
                    <a:pt x="329" y="0"/>
                  </a:moveTo>
                  <a:cubicBezTo>
                    <a:pt x="243" y="0"/>
                    <a:pt x="161" y="29"/>
                    <a:pt x="105" y="82"/>
                  </a:cubicBezTo>
                  <a:cubicBezTo>
                    <a:pt x="38" y="149"/>
                    <a:pt x="0" y="226"/>
                    <a:pt x="0" y="312"/>
                  </a:cubicBezTo>
                  <a:cubicBezTo>
                    <a:pt x="0" y="412"/>
                    <a:pt x="34" y="490"/>
                    <a:pt x="96" y="556"/>
                  </a:cubicBezTo>
                  <a:cubicBezTo>
                    <a:pt x="163" y="614"/>
                    <a:pt x="240" y="648"/>
                    <a:pt x="326" y="648"/>
                  </a:cubicBezTo>
                  <a:cubicBezTo>
                    <a:pt x="332" y="649"/>
                    <a:pt x="337" y="649"/>
                    <a:pt x="343" y="649"/>
                  </a:cubicBezTo>
                  <a:cubicBezTo>
                    <a:pt x="427" y="649"/>
                    <a:pt x="498" y="616"/>
                    <a:pt x="561" y="552"/>
                  </a:cubicBezTo>
                  <a:cubicBezTo>
                    <a:pt x="629" y="499"/>
                    <a:pt x="663" y="412"/>
                    <a:pt x="663" y="321"/>
                  </a:cubicBezTo>
                  <a:cubicBezTo>
                    <a:pt x="667" y="245"/>
                    <a:pt x="634" y="159"/>
                    <a:pt x="566" y="91"/>
                  </a:cubicBezTo>
                  <a:cubicBezTo>
                    <a:pt x="501" y="29"/>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64" name="Google Shape;1964;p8"/>
            <p:cNvSpPr/>
            <p:nvPr/>
          </p:nvSpPr>
          <p:spPr>
            <a:xfrm>
              <a:off x="-5331875" y="5891300"/>
              <a:ext cx="16675" cy="16550"/>
            </a:xfrm>
            <a:custGeom>
              <a:avLst/>
              <a:gdLst/>
              <a:ahLst/>
              <a:cxnLst/>
              <a:rect l="l" t="t" r="r" b="b"/>
              <a:pathLst>
                <a:path w="667" h="662" extrusionOk="0">
                  <a:moveTo>
                    <a:pt x="330" y="1"/>
                  </a:moveTo>
                  <a:cubicBezTo>
                    <a:pt x="241" y="1"/>
                    <a:pt x="156" y="31"/>
                    <a:pt x="106" y="85"/>
                  </a:cubicBezTo>
                  <a:cubicBezTo>
                    <a:pt x="48" y="147"/>
                    <a:pt x="5" y="225"/>
                    <a:pt x="0" y="325"/>
                  </a:cubicBezTo>
                  <a:cubicBezTo>
                    <a:pt x="0" y="411"/>
                    <a:pt x="44" y="502"/>
                    <a:pt x="96" y="560"/>
                  </a:cubicBezTo>
                  <a:cubicBezTo>
                    <a:pt x="164" y="628"/>
                    <a:pt x="240" y="661"/>
                    <a:pt x="326" y="661"/>
                  </a:cubicBezTo>
                  <a:cubicBezTo>
                    <a:pt x="418" y="661"/>
                    <a:pt x="504" y="617"/>
                    <a:pt x="562" y="564"/>
                  </a:cubicBezTo>
                  <a:cubicBezTo>
                    <a:pt x="629" y="498"/>
                    <a:pt x="662" y="420"/>
                    <a:pt x="667" y="334"/>
                  </a:cubicBezTo>
                  <a:cubicBezTo>
                    <a:pt x="667" y="248"/>
                    <a:pt x="633" y="157"/>
                    <a:pt x="580" y="99"/>
                  </a:cubicBezTo>
                  <a:cubicBezTo>
                    <a:pt x="515" y="32"/>
                    <a:pt x="421"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65" name="Google Shape;1965;p8"/>
            <p:cNvSpPr/>
            <p:nvPr/>
          </p:nvSpPr>
          <p:spPr>
            <a:xfrm>
              <a:off x="-5299275" y="5924900"/>
              <a:ext cx="16725" cy="16500"/>
            </a:xfrm>
            <a:custGeom>
              <a:avLst/>
              <a:gdLst/>
              <a:ahLst/>
              <a:cxnLst/>
              <a:rect l="l" t="t" r="r" b="b"/>
              <a:pathLst>
                <a:path w="669" h="660" extrusionOk="0">
                  <a:moveTo>
                    <a:pt x="336" y="0"/>
                  </a:moveTo>
                  <a:cubicBezTo>
                    <a:pt x="252" y="0"/>
                    <a:pt x="169" y="29"/>
                    <a:pt x="107" y="84"/>
                  </a:cubicBezTo>
                  <a:cubicBezTo>
                    <a:pt x="49" y="147"/>
                    <a:pt x="6" y="238"/>
                    <a:pt x="6" y="325"/>
                  </a:cubicBezTo>
                  <a:cubicBezTo>
                    <a:pt x="1" y="416"/>
                    <a:pt x="35" y="493"/>
                    <a:pt x="111" y="569"/>
                  </a:cubicBezTo>
                  <a:cubicBezTo>
                    <a:pt x="179" y="626"/>
                    <a:pt x="255" y="660"/>
                    <a:pt x="332" y="660"/>
                  </a:cubicBezTo>
                  <a:cubicBezTo>
                    <a:pt x="419" y="660"/>
                    <a:pt x="496" y="631"/>
                    <a:pt x="572" y="564"/>
                  </a:cubicBezTo>
                  <a:cubicBezTo>
                    <a:pt x="629" y="497"/>
                    <a:pt x="663" y="411"/>
                    <a:pt x="669" y="334"/>
                  </a:cubicBezTo>
                  <a:cubicBezTo>
                    <a:pt x="669" y="247"/>
                    <a:pt x="634" y="156"/>
                    <a:pt x="572" y="90"/>
                  </a:cubicBezTo>
                  <a:cubicBezTo>
                    <a:pt x="505" y="29"/>
                    <a:pt x="420"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66" name="Google Shape;1966;p8"/>
            <p:cNvSpPr/>
            <p:nvPr/>
          </p:nvSpPr>
          <p:spPr>
            <a:xfrm>
              <a:off x="-5266275" y="5958675"/>
              <a:ext cx="16575" cy="16450"/>
            </a:xfrm>
            <a:custGeom>
              <a:avLst/>
              <a:gdLst/>
              <a:ahLst/>
              <a:cxnLst/>
              <a:rect l="l" t="t" r="r" b="b"/>
              <a:pathLst>
                <a:path w="663" h="658" extrusionOk="0">
                  <a:moveTo>
                    <a:pt x="320" y="0"/>
                  </a:moveTo>
                  <a:cubicBezTo>
                    <a:pt x="231" y="0"/>
                    <a:pt x="147" y="29"/>
                    <a:pt x="102" y="77"/>
                  </a:cubicBezTo>
                  <a:cubicBezTo>
                    <a:pt x="39" y="143"/>
                    <a:pt x="0" y="230"/>
                    <a:pt x="0" y="316"/>
                  </a:cubicBezTo>
                  <a:cubicBezTo>
                    <a:pt x="0" y="408"/>
                    <a:pt x="29" y="495"/>
                    <a:pt x="97" y="561"/>
                  </a:cubicBezTo>
                  <a:cubicBezTo>
                    <a:pt x="164" y="619"/>
                    <a:pt x="241" y="652"/>
                    <a:pt x="327" y="657"/>
                  </a:cubicBezTo>
                  <a:cubicBezTo>
                    <a:pt x="403" y="657"/>
                    <a:pt x="494" y="624"/>
                    <a:pt x="562" y="561"/>
                  </a:cubicBezTo>
                  <a:cubicBezTo>
                    <a:pt x="629" y="495"/>
                    <a:pt x="662" y="418"/>
                    <a:pt x="662" y="327"/>
                  </a:cubicBezTo>
                  <a:cubicBezTo>
                    <a:pt x="662" y="240"/>
                    <a:pt x="620" y="163"/>
                    <a:pt x="567" y="96"/>
                  </a:cubicBezTo>
                  <a:cubicBezTo>
                    <a:pt x="502" y="29"/>
                    <a:pt x="408"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67" name="Google Shape;1967;p8"/>
            <p:cNvSpPr/>
            <p:nvPr/>
          </p:nvSpPr>
          <p:spPr>
            <a:xfrm>
              <a:off x="-5233625" y="5992300"/>
              <a:ext cx="16575" cy="16400"/>
            </a:xfrm>
            <a:custGeom>
              <a:avLst/>
              <a:gdLst/>
              <a:ahLst/>
              <a:cxnLst/>
              <a:rect l="l" t="t" r="r" b="b"/>
              <a:pathLst>
                <a:path w="663" h="656" extrusionOk="0">
                  <a:moveTo>
                    <a:pt x="326" y="0"/>
                  </a:moveTo>
                  <a:cubicBezTo>
                    <a:pt x="241" y="0"/>
                    <a:pt x="160" y="30"/>
                    <a:pt x="105" y="89"/>
                  </a:cubicBezTo>
                  <a:cubicBezTo>
                    <a:pt x="38" y="151"/>
                    <a:pt x="5" y="229"/>
                    <a:pt x="0" y="320"/>
                  </a:cubicBezTo>
                  <a:cubicBezTo>
                    <a:pt x="0" y="406"/>
                    <a:pt x="33" y="497"/>
                    <a:pt x="86" y="550"/>
                  </a:cubicBezTo>
                  <a:cubicBezTo>
                    <a:pt x="149" y="618"/>
                    <a:pt x="230" y="651"/>
                    <a:pt x="326" y="656"/>
                  </a:cubicBezTo>
                  <a:cubicBezTo>
                    <a:pt x="417" y="656"/>
                    <a:pt x="503" y="622"/>
                    <a:pt x="561" y="560"/>
                  </a:cubicBezTo>
                  <a:cubicBezTo>
                    <a:pt x="628" y="503"/>
                    <a:pt x="662" y="416"/>
                    <a:pt x="662" y="330"/>
                  </a:cubicBezTo>
                  <a:cubicBezTo>
                    <a:pt x="662" y="253"/>
                    <a:pt x="633" y="162"/>
                    <a:pt x="565" y="94"/>
                  </a:cubicBezTo>
                  <a:cubicBezTo>
                    <a:pt x="500" y="31"/>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68" name="Google Shape;1968;p8"/>
            <p:cNvSpPr/>
            <p:nvPr/>
          </p:nvSpPr>
          <p:spPr>
            <a:xfrm>
              <a:off x="-5201025" y="6025875"/>
              <a:ext cx="16700" cy="16425"/>
            </a:xfrm>
            <a:custGeom>
              <a:avLst/>
              <a:gdLst/>
              <a:ahLst/>
              <a:cxnLst/>
              <a:rect l="l" t="t" r="r" b="b"/>
              <a:pathLst>
                <a:path w="668" h="657" extrusionOk="0">
                  <a:moveTo>
                    <a:pt x="327" y="1"/>
                  </a:moveTo>
                  <a:cubicBezTo>
                    <a:pt x="242" y="1"/>
                    <a:pt x="161" y="31"/>
                    <a:pt x="107" y="90"/>
                  </a:cubicBezTo>
                  <a:cubicBezTo>
                    <a:pt x="39" y="152"/>
                    <a:pt x="5" y="229"/>
                    <a:pt x="1" y="320"/>
                  </a:cubicBezTo>
                  <a:cubicBezTo>
                    <a:pt x="1" y="416"/>
                    <a:pt x="34" y="498"/>
                    <a:pt x="96" y="565"/>
                  </a:cubicBezTo>
                  <a:cubicBezTo>
                    <a:pt x="154" y="617"/>
                    <a:pt x="240" y="657"/>
                    <a:pt x="327" y="657"/>
                  </a:cubicBezTo>
                  <a:cubicBezTo>
                    <a:pt x="418" y="657"/>
                    <a:pt x="504" y="622"/>
                    <a:pt x="572" y="560"/>
                  </a:cubicBezTo>
                  <a:cubicBezTo>
                    <a:pt x="629" y="493"/>
                    <a:pt x="663" y="416"/>
                    <a:pt x="663" y="330"/>
                  </a:cubicBezTo>
                  <a:cubicBezTo>
                    <a:pt x="667" y="254"/>
                    <a:pt x="634" y="172"/>
                    <a:pt x="572" y="95"/>
                  </a:cubicBezTo>
                  <a:cubicBezTo>
                    <a:pt x="504" y="32"/>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69" name="Google Shape;1969;p8"/>
            <p:cNvSpPr/>
            <p:nvPr/>
          </p:nvSpPr>
          <p:spPr>
            <a:xfrm>
              <a:off x="-5362350" y="5695750"/>
              <a:ext cx="16575" cy="12500"/>
            </a:xfrm>
            <a:custGeom>
              <a:avLst/>
              <a:gdLst/>
              <a:ahLst/>
              <a:cxnLst/>
              <a:rect l="l" t="t" r="r" b="b"/>
              <a:pathLst>
                <a:path w="663" h="500" extrusionOk="0">
                  <a:moveTo>
                    <a:pt x="619" y="0"/>
                  </a:moveTo>
                  <a:lnTo>
                    <a:pt x="1" y="153"/>
                  </a:lnTo>
                  <a:lnTo>
                    <a:pt x="1" y="164"/>
                  </a:lnTo>
                  <a:cubicBezTo>
                    <a:pt x="1" y="255"/>
                    <a:pt x="34" y="332"/>
                    <a:pt x="96" y="389"/>
                  </a:cubicBezTo>
                  <a:cubicBezTo>
                    <a:pt x="154" y="456"/>
                    <a:pt x="240" y="499"/>
                    <a:pt x="327" y="499"/>
                  </a:cubicBezTo>
                  <a:cubicBezTo>
                    <a:pt x="332" y="499"/>
                    <a:pt x="337" y="499"/>
                    <a:pt x="342" y="499"/>
                  </a:cubicBezTo>
                  <a:cubicBezTo>
                    <a:pt x="424" y="499"/>
                    <a:pt x="507" y="457"/>
                    <a:pt x="562" y="403"/>
                  </a:cubicBezTo>
                  <a:cubicBezTo>
                    <a:pt x="630" y="341"/>
                    <a:pt x="663" y="264"/>
                    <a:pt x="663" y="173"/>
                  </a:cubicBezTo>
                  <a:cubicBezTo>
                    <a:pt x="663" y="106"/>
                    <a:pt x="648" y="48"/>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70" name="Google Shape;1970;p8"/>
            <p:cNvSpPr/>
            <p:nvPr/>
          </p:nvSpPr>
          <p:spPr>
            <a:xfrm>
              <a:off x="-5329725" y="5725250"/>
              <a:ext cx="16700" cy="16675"/>
            </a:xfrm>
            <a:custGeom>
              <a:avLst/>
              <a:gdLst/>
              <a:ahLst/>
              <a:cxnLst/>
              <a:rect l="l" t="t" r="r" b="b"/>
              <a:pathLst>
                <a:path w="668" h="667" extrusionOk="0">
                  <a:moveTo>
                    <a:pt x="326" y="1"/>
                  </a:moveTo>
                  <a:cubicBezTo>
                    <a:pt x="244" y="1"/>
                    <a:pt x="163" y="30"/>
                    <a:pt x="106" y="87"/>
                  </a:cubicBezTo>
                  <a:cubicBezTo>
                    <a:pt x="38" y="153"/>
                    <a:pt x="5" y="240"/>
                    <a:pt x="0" y="326"/>
                  </a:cubicBezTo>
                  <a:cubicBezTo>
                    <a:pt x="0" y="418"/>
                    <a:pt x="34" y="494"/>
                    <a:pt x="96" y="562"/>
                  </a:cubicBezTo>
                  <a:cubicBezTo>
                    <a:pt x="164" y="629"/>
                    <a:pt x="240" y="662"/>
                    <a:pt x="326" y="667"/>
                  </a:cubicBezTo>
                  <a:cubicBezTo>
                    <a:pt x="418" y="667"/>
                    <a:pt x="505" y="624"/>
                    <a:pt x="562" y="571"/>
                  </a:cubicBezTo>
                  <a:cubicBezTo>
                    <a:pt x="629" y="505"/>
                    <a:pt x="663" y="428"/>
                    <a:pt x="663" y="337"/>
                  </a:cubicBezTo>
                  <a:cubicBezTo>
                    <a:pt x="667" y="250"/>
                    <a:pt x="634" y="159"/>
                    <a:pt x="567" y="106"/>
                  </a:cubicBezTo>
                  <a:cubicBezTo>
                    <a:pt x="507" y="36"/>
                    <a:pt x="416"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71" name="Google Shape;1971;p8"/>
            <p:cNvSpPr/>
            <p:nvPr/>
          </p:nvSpPr>
          <p:spPr>
            <a:xfrm>
              <a:off x="-5297100" y="5758950"/>
              <a:ext cx="16700" cy="16575"/>
            </a:xfrm>
            <a:custGeom>
              <a:avLst/>
              <a:gdLst/>
              <a:ahLst/>
              <a:cxnLst/>
              <a:rect l="l" t="t" r="r" b="b"/>
              <a:pathLst>
                <a:path w="668" h="663" extrusionOk="0">
                  <a:moveTo>
                    <a:pt x="331" y="1"/>
                  </a:moveTo>
                  <a:cubicBezTo>
                    <a:pt x="246" y="1"/>
                    <a:pt x="166" y="29"/>
                    <a:pt x="115" y="82"/>
                  </a:cubicBezTo>
                  <a:cubicBezTo>
                    <a:pt x="48" y="149"/>
                    <a:pt x="6" y="236"/>
                    <a:pt x="0" y="327"/>
                  </a:cubicBezTo>
                  <a:cubicBezTo>
                    <a:pt x="0" y="413"/>
                    <a:pt x="35" y="490"/>
                    <a:pt x="111" y="572"/>
                  </a:cubicBezTo>
                  <a:cubicBezTo>
                    <a:pt x="173" y="625"/>
                    <a:pt x="250" y="658"/>
                    <a:pt x="327" y="663"/>
                  </a:cubicBezTo>
                  <a:cubicBezTo>
                    <a:pt x="418" y="663"/>
                    <a:pt x="495" y="629"/>
                    <a:pt x="571" y="567"/>
                  </a:cubicBezTo>
                  <a:cubicBezTo>
                    <a:pt x="629" y="499"/>
                    <a:pt x="662" y="413"/>
                    <a:pt x="662" y="337"/>
                  </a:cubicBezTo>
                  <a:cubicBezTo>
                    <a:pt x="668" y="251"/>
                    <a:pt x="633" y="158"/>
                    <a:pt x="571" y="92"/>
                  </a:cubicBezTo>
                  <a:cubicBezTo>
                    <a:pt x="504" y="29"/>
                    <a:pt x="416"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72" name="Google Shape;1972;p8"/>
            <p:cNvSpPr/>
            <p:nvPr/>
          </p:nvSpPr>
          <p:spPr>
            <a:xfrm>
              <a:off x="-5264125" y="5792600"/>
              <a:ext cx="16350" cy="16525"/>
            </a:xfrm>
            <a:custGeom>
              <a:avLst/>
              <a:gdLst/>
              <a:ahLst/>
              <a:cxnLst/>
              <a:rect l="l" t="t" r="r" b="b"/>
              <a:pathLst>
                <a:path w="654" h="661" extrusionOk="0">
                  <a:moveTo>
                    <a:pt x="334" y="1"/>
                  </a:moveTo>
                  <a:cubicBezTo>
                    <a:pt x="247" y="1"/>
                    <a:pt x="160" y="33"/>
                    <a:pt x="92" y="94"/>
                  </a:cubicBezTo>
                  <a:cubicBezTo>
                    <a:pt x="34" y="147"/>
                    <a:pt x="1" y="238"/>
                    <a:pt x="1" y="324"/>
                  </a:cubicBezTo>
                  <a:cubicBezTo>
                    <a:pt x="1" y="411"/>
                    <a:pt x="29" y="502"/>
                    <a:pt x="87" y="559"/>
                  </a:cubicBezTo>
                  <a:cubicBezTo>
                    <a:pt x="149" y="626"/>
                    <a:pt x="226" y="661"/>
                    <a:pt x="328" y="661"/>
                  </a:cubicBezTo>
                  <a:cubicBezTo>
                    <a:pt x="333" y="661"/>
                    <a:pt x="338" y="661"/>
                    <a:pt x="343" y="661"/>
                  </a:cubicBezTo>
                  <a:cubicBezTo>
                    <a:pt x="425" y="661"/>
                    <a:pt x="509" y="628"/>
                    <a:pt x="563" y="564"/>
                  </a:cubicBezTo>
                  <a:cubicBezTo>
                    <a:pt x="616" y="511"/>
                    <a:pt x="649" y="420"/>
                    <a:pt x="654" y="334"/>
                  </a:cubicBezTo>
                  <a:cubicBezTo>
                    <a:pt x="654" y="247"/>
                    <a:pt x="620" y="156"/>
                    <a:pt x="567" y="99"/>
                  </a:cubicBezTo>
                  <a:cubicBezTo>
                    <a:pt x="503" y="32"/>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73" name="Google Shape;1973;p8"/>
            <p:cNvSpPr/>
            <p:nvPr/>
          </p:nvSpPr>
          <p:spPr>
            <a:xfrm>
              <a:off x="-5231475" y="5826250"/>
              <a:ext cx="16575" cy="16450"/>
            </a:xfrm>
            <a:custGeom>
              <a:avLst/>
              <a:gdLst/>
              <a:ahLst/>
              <a:cxnLst/>
              <a:rect l="l" t="t" r="r" b="b"/>
              <a:pathLst>
                <a:path w="663" h="658" extrusionOk="0">
                  <a:moveTo>
                    <a:pt x="321" y="1"/>
                  </a:moveTo>
                  <a:cubicBezTo>
                    <a:pt x="239" y="1"/>
                    <a:pt x="155" y="30"/>
                    <a:pt x="91" y="92"/>
                  </a:cubicBezTo>
                  <a:cubicBezTo>
                    <a:pt x="34" y="159"/>
                    <a:pt x="0" y="245"/>
                    <a:pt x="0" y="322"/>
                  </a:cubicBezTo>
                  <a:cubicBezTo>
                    <a:pt x="0" y="413"/>
                    <a:pt x="29" y="489"/>
                    <a:pt x="87" y="557"/>
                  </a:cubicBezTo>
                  <a:cubicBezTo>
                    <a:pt x="149" y="624"/>
                    <a:pt x="240" y="657"/>
                    <a:pt x="326" y="657"/>
                  </a:cubicBezTo>
                  <a:cubicBezTo>
                    <a:pt x="332" y="657"/>
                    <a:pt x="337" y="658"/>
                    <a:pt x="343" y="658"/>
                  </a:cubicBezTo>
                  <a:cubicBezTo>
                    <a:pt x="427" y="658"/>
                    <a:pt x="499" y="624"/>
                    <a:pt x="561" y="562"/>
                  </a:cubicBezTo>
                  <a:cubicBezTo>
                    <a:pt x="628" y="499"/>
                    <a:pt x="663" y="422"/>
                    <a:pt x="663" y="331"/>
                  </a:cubicBezTo>
                  <a:cubicBezTo>
                    <a:pt x="663" y="254"/>
                    <a:pt x="634" y="168"/>
                    <a:pt x="566" y="101"/>
                  </a:cubicBezTo>
                  <a:cubicBezTo>
                    <a:pt x="503" y="36"/>
                    <a:pt x="413"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74" name="Google Shape;1974;p8"/>
            <p:cNvSpPr/>
            <p:nvPr/>
          </p:nvSpPr>
          <p:spPr>
            <a:xfrm>
              <a:off x="-5198850" y="5860075"/>
              <a:ext cx="16675" cy="16325"/>
            </a:xfrm>
            <a:custGeom>
              <a:avLst/>
              <a:gdLst/>
              <a:ahLst/>
              <a:cxnLst/>
              <a:rect l="l" t="t" r="r" b="b"/>
              <a:pathLst>
                <a:path w="667" h="653" extrusionOk="0">
                  <a:moveTo>
                    <a:pt x="332" y="0"/>
                  </a:moveTo>
                  <a:cubicBezTo>
                    <a:pt x="246" y="0"/>
                    <a:pt x="161" y="29"/>
                    <a:pt x="106" y="81"/>
                  </a:cubicBezTo>
                  <a:cubicBezTo>
                    <a:pt x="38" y="139"/>
                    <a:pt x="0" y="225"/>
                    <a:pt x="0" y="316"/>
                  </a:cubicBezTo>
                  <a:cubicBezTo>
                    <a:pt x="0" y="413"/>
                    <a:pt x="33" y="489"/>
                    <a:pt x="96" y="557"/>
                  </a:cubicBezTo>
                  <a:cubicBezTo>
                    <a:pt x="153" y="615"/>
                    <a:pt x="240" y="648"/>
                    <a:pt x="326" y="653"/>
                  </a:cubicBezTo>
                  <a:cubicBezTo>
                    <a:pt x="417" y="653"/>
                    <a:pt x="494" y="619"/>
                    <a:pt x="561" y="566"/>
                  </a:cubicBezTo>
                  <a:cubicBezTo>
                    <a:pt x="629" y="499"/>
                    <a:pt x="662" y="413"/>
                    <a:pt x="662" y="327"/>
                  </a:cubicBezTo>
                  <a:cubicBezTo>
                    <a:pt x="667" y="236"/>
                    <a:pt x="633" y="149"/>
                    <a:pt x="567" y="92"/>
                  </a:cubicBezTo>
                  <a:cubicBezTo>
                    <a:pt x="506" y="29"/>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75" name="Google Shape;1975;p8"/>
            <p:cNvSpPr/>
            <p:nvPr/>
          </p:nvSpPr>
          <p:spPr>
            <a:xfrm>
              <a:off x="-5166250" y="5893675"/>
              <a:ext cx="16700" cy="16550"/>
            </a:xfrm>
            <a:custGeom>
              <a:avLst/>
              <a:gdLst/>
              <a:ahLst/>
              <a:cxnLst/>
              <a:rect l="l" t="t" r="r" b="b"/>
              <a:pathLst>
                <a:path w="668" h="662" extrusionOk="0">
                  <a:moveTo>
                    <a:pt x="336" y="0"/>
                  </a:moveTo>
                  <a:cubicBezTo>
                    <a:pt x="251" y="0"/>
                    <a:pt x="167" y="30"/>
                    <a:pt x="107" y="86"/>
                  </a:cubicBezTo>
                  <a:cubicBezTo>
                    <a:pt x="49" y="139"/>
                    <a:pt x="5" y="225"/>
                    <a:pt x="1" y="325"/>
                  </a:cubicBezTo>
                  <a:cubicBezTo>
                    <a:pt x="1" y="412"/>
                    <a:pt x="34" y="493"/>
                    <a:pt x="97" y="561"/>
                  </a:cubicBezTo>
                  <a:cubicBezTo>
                    <a:pt x="164" y="628"/>
                    <a:pt x="251" y="662"/>
                    <a:pt x="328" y="662"/>
                  </a:cubicBezTo>
                  <a:cubicBezTo>
                    <a:pt x="419" y="662"/>
                    <a:pt x="495" y="633"/>
                    <a:pt x="572" y="566"/>
                  </a:cubicBezTo>
                  <a:cubicBezTo>
                    <a:pt x="629" y="498"/>
                    <a:pt x="663" y="412"/>
                    <a:pt x="667" y="336"/>
                  </a:cubicBezTo>
                  <a:cubicBezTo>
                    <a:pt x="667" y="249"/>
                    <a:pt x="634" y="158"/>
                    <a:pt x="567" y="90"/>
                  </a:cubicBezTo>
                  <a:cubicBezTo>
                    <a:pt x="503" y="29"/>
                    <a:pt x="419"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76" name="Google Shape;1976;p8"/>
            <p:cNvSpPr/>
            <p:nvPr/>
          </p:nvSpPr>
          <p:spPr>
            <a:xfrm>
              <a:off x="-5133600" y="5927350"/>
              <a:ext cx="16700" cy="16475"/>
            </a:xfrm>
            <a:custGeom>
              <a:avLst/>
              <a:gdLst/>
              <a:ahLst/>
              <a:cxnLst/>
              <a:rect l="l" t="t" r="r" b="b"/>
              <a:pathLst>
                <a:path w="668" h="659" extrusionOk="0">
                  <a:moveTo>
                    <a:pt x="333" y="0"/>
                  </a:moveTo>
                  <a:cubicBezTo>
                    <a:pt x="247" y="0"/>
                    <a:pt x="164" y="29"/>
                    <a:pt x="116" y="83"/>
                  </a:cubicBezTo>
                  <a:cubicBezTo>
                    <a:pt x="48" y="149"/>
                    <a:pt x="5" y="236"/>
                    <a:pt x="5" y="322"/>
                  </a:cubicBezTo>
                  <a:cubicBezTo>
                    <a:pt x="1" y="413"/>
                    <a:pt x="34" y="499"/>
                    <a:pt x="110" y="567"/>
                  </a:cubicBezTo>
                  <a:cubicBezTo>
                    <a:pt x="178" y="625"/>
                    <a:pt x="254" y="658"/>
                    <a:pt x="331" y="658"/>
                  </a:cubicBezTo>
                  <a:cubicBezTo>
                    <a:pt x="336" y="659"/>
                    <a:pt x="341" y="659"/>
                    <a:pt x="347" y="659"/>
                  </a:cubicBezTo>
                  <a:cubicBezTo>
                    <a:pt x="428" y="659"/>
                    <a:pt x="512" y="625"/>
                    <a:pt x="570" y="562"/>
                  </a:cubicBezTo>
                  <a:cubicBezTo>
                    <a:pt x="628" y="499"/>
                    <a:pt x="663" y="423"/>
                    <a:pt x="667" y="331"/>
                  </a:cubicBezTo>
                  <a:cubicBezTo>
                    <a:pt x="667" y="245"/>
                    <a:pt x="634" y="154"/>
                    <a:pt x="581" y="101"/>
                  </a:cubicBezTo>
                  <a:cubicBezTo>
                    <a:pt x="519" y="32"/>
                    <a:pt x="42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77" name="Google Shape;1977;p8"/>
            <p:cNvSpPr/>
            <p:nvPr/>
          </p:nvSpPr>
          <p:spPr>
            <a:xfrm>
              <a:off x="-5100875" y="5960975"/>
              <a:ext cx="16825" cy="16550"/>
            </a:xfrm>
            <a:custGeom>
              <a:avLst/>
              <a:gdLst/>
              <a:ahLst/>
              <a:cxnLst/>
              <a:rect l="l" t="t" r="r" b="b"/>
              <a:pathLst>
                <a:path w="673" h="662" extrusionOk="0">
                  <a:moveTo>
                    <a:pt x="331" y="0"/>
                  </a:moveTo>
                  <a:cubicBezTo>
                    <a:pt x="249" y="0"/>
                    <a:pt x="166" y="30"/>
                    <a:pt x="102" y="95"/>
                  </a:cubicBezTo>
                  <a:cubicBezTo>
                    <a:pt x="34" y="157"/>
                    <a:pt x="1" y="235"/>
                    <a:pt x="1" y="321"/>
                  </a:cubicBezTo>
                  <a:cubicBezTo>
                    <a:pt x="1" y="412"/>
                    <a:pt x="30" y="489"/>
                    <a:pt x="107" y="565"/>
                  </a:cubicBezTo>
                  <a:cubicBezTo>
                    <a:pt x="160" y="623"/>
                    <a:pt x="251" y="656"/>
                    <a:pt x="337" y="662"/>
                  </a:cubicBezTo>
                  <a:cubicBezTo>
                    <a:pt x="413" y="662"/>
                    <a:pt x="505" y="627"/>
                    <a:pt x="572" y="565"/>
                  </a:cubicBezTo>
                  <a:cubicBezTo>
                    <a:pt x="639" y="498"/>
                    <a:pt x="672" y="421"/>
                    <a:pt x="672" y="330"/>
                  </a:cubicBezTo>
                  <a:cubicBezTo>
                    <a:pt x="672" y="244"/>
                    <a:pt x="643" y="167"/>
                    <a:pt x="576" y="100"/>
                  </a:cubicBezTo>
                  <a:cubicBezTo>
                    <a:pt x="510" y="35"/>
                    <a:pt x="420"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78" name="Google Shape;1978;p8"/>
            <p:cNvSpPr/>
            <p:nvPr/>
          </p:nvSpPr>
          <p:spPr>
            <a:xfrm>
              <a:off x="-5068000" y="5994675"/>
              <a:ext cx="16575" cy="16425"/>
            </a:xfrm>
            <a:custGeom>
              <a:avLst/>
              <a:gdLst/>
              <a:ahLst/>
              <a:cxnLst/>
              <a:rect l="l" t="t" r="r" b="b"/>
              <a:pathLst>
                <a:path w="663" h="657" extrusionOk="0">
                  <a:moveTo>
                    <a:pt x="327" y="1"/>
                  </a:moveTo>
                  <a:cubicBezTo>
                    <a:pt x="242" y="1"/>
                    <a:pt x="160" y="31"/>
                    <a:pt x="106" y="91"/>
                  </a:cubicBezTo>
                  <a:cubicBezTo>
                    <a:pt x="39" y="143"/>
                    <a:pt x="1" y="229"/>
                    <a:pt x="1" y="321"/>
                  </a:cubicBezTo>
                  <a:cubicBezTo>
                    <a:pt x="1" y="408"/>
                    <a:pt x="34" y="499"/>
                    <a:pt x="96" y="565"/>
                  </a:cubicBezTo>
                  <a:cubicBezTo>
                    <a:pt x="163" y="632"/>
                    <a:pt x="240" y="652"/>
                    <a:pt x="327" y="656"/>
                  </a:cubicBezTo>
                  <a:cubicBezTo>
                    <a:pt x="418" y="656"/>
                    <a:pt x="495" y="623"/>
                    <a:pt x="572" y="561"/>
                  </a:cubicBezTo>
                  <a:cubicBezTo>
                    <a:pt x="629" y="494"/>
                    <a:pt x="663" y="417"/>
                    <a:pt x="663" y="331"/>
                  </a:cubicBezTo>
                  <a:cubicBezTo>
                    <a:pt x="663" y="253"/>
                    <a:pt x="634" y="162"/>
                    <a:pt x="566" y="96"/>
                  </a:cubicBezTo>
                  <a:cubicBezTo>
                    <a:pt x="501"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79" name="Google Shape;1979;p8"/>
            <p:cNvSpPr/>
            <p:nvPr/>
          </p:nvSpPr>
          <p:spPr>
            <a:xfrm>
              <a:off x="-5035375" y="6028325"/>
              <a:ext cx="16700" cy="16600"/>
            </a:xfrm>
            <a:custGeom>
              <a:avLst/>
              <a:gdLst/>
              <a:ahLst/>
              <a:cxnLst/>
              <a:rect l="l" t="t" r="r" b="b"/>
              <a:pathLst>
                <a:path w="668" h="664" extrusionOk="0">
                  <a:moveTo>
                    <a:pt x="328" y="0"/>
                  </a:moveTo>
                  <a:cubicBezTo>
                    <a:pt x="246" y="0"/>
                    <a:pt x="165" y="29"/>
                    <a:pt x="106" y="88"/>
                  </a:cubicBezTo>
                  <a:cubicBezTo>
                    <a:pt x="38" y="150"/>
                    <a:pt x="5" y="232"/>
                    <a:pt x="0" y="318"/>
                  </a:cubicBezTo>
                  <a:cubicBezTo>
                    <a:pt x="0" y="419"/>
                    <a:pt x="34" y="495"/>
                    <a:pt x="96" y="563"/>
                  </a:cubicBezTo>
                  <a:cubicBezTo>
                    <a:pt x="164" y="616"/>
                    <a:pt x="240" y="663"/>
                    <a:pt x="326" y="663"/>
                  </a:cubicBezTo>
                  <a:cubicBezTo>
                    <a:pt x="331" y="664"/>
                    <a:pt x="335" y="664"/>
                    <a:pt x="340" y="664"/>
                  </a:cubicBezTo>
                  <a:cubicBezTo>
                    <a:pt x="427" y="664"/>
                    <a:pt x="508" y="622"/>
                    <a:pt x="572" y="559"/>
                  </a:cubicBezTo>
                  <a:cubicBezTo>
                    <a:pt x="629" y="491"/>
                    <a:pt x="662" y="415"/>
                    <a:pt x="662" y="328"/>
                  </a:cubicBezTo>
                  <a:cubicBezTo>
                    <a:pt x="667" y="251"/>
                    <a:pt x="634" y="169"/>
                    <a:pt x="567" y="92"/>
                  </a:cubicBezTo>
                  <a:cubicBezTo>
                    <a:pt x="501" y="31"/>
                    <a:pt x="41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80" name="Google Shape;1980;p8"/>
            <p:cNvSpPr/>
            <p:nvPr/>
          </p:nvSpPr>
          <p:spPr>
            <a:xfrm>
              <a:off x="-5229325" y="5662275"/>
              <a:ext cx="16575" cy="14550"/>
            </a:xfrm>
            <a:custGeom>
              <a:avLst/>
              <a:gdLst/>
              <a:ahLst/>
              <a:cxnLst/>
              <a:rect l="l" t="t" r="r" b="b"/>
              <a:pathLst>
                <a:path w="663" h="582" extrusionOk="0">
                  <a:moveTo>
                    <a:pt x="548" y="1"/>
                  </a:moveTo>
                  <a:lnTo>
                    <a:pt x="19" y="135"/>
                  </a:lnTo>
                  <a:cubicBezTo>
                    <a:pt x="5" y="168"/>
                    <a:pt x="1" y="207"/>
                    <a:pt x="1" y="245"/>
                  </a:cubicBezTo>
                  <a:cubicBezTo>
                    <a:pt x="1" y="346"/>
                    <a:pt x="30" y="422"/>
                    <a:pt x="87" y="480"/>
                  </a:cubicBezTo>
                  <a:cubicBezTo>
                    <a:pt x="149" y="542"/>
                    <a:pt x="240" y="581"/>
                    <a:pt x="327" y="581"/>
                  </a:cubicBezTo>
                  <a:cubicBezTo>
                    <a:pt x="413" y="581"/>
                    <a:pt x="504" y="553"/>
                    <a:pt x="562" y="485"/>
                  </a:cubicBezTo>
                  <a:cubicBezTo>
                    <a:pt x="628" y="433"/>
                    <a:pt x="663" y="341"/>
                    <a:pt x="663" y="254"/>
                  </a:cubicBezTo>
                  <a:cubicBezTo>
                    <a:pt x="663" y="178"/>
                    <a:pt x="634" y="87"/>
                    <a:pt x="566" y="19"/>
                  </a:cubicBezTo>
                  <a:cubicBezTo>
                    <a:pt x="562" y="15"/>
                    <a:pt x="552" y="10"/>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81" name="Google Shape;1981;p8"/>
            <p:cNvSpPr/>
            <p:nvPr/>
          </p:nvSpPr>
          <p:spPr>
            <a:xfrm>
              <a:off x="-5196700" y="5694175"/>
              <a:ext cx="16700" cy="16200"/>
            </a:xfrm>
            <a:custGeom>
              <a:avLst/>
              <a:gdLst/>
              <a:ahLst/>
              <a:cxnLst/>
              <a:rect l="l" t="t" r="r" b="b"/>
              <a:pathLst>
                <a:path w="668" h="648" extrusionOk="0">
                  <a:moveTo>
                    <a:pt x="330" y="0"/>
                  </a:moveTo>
                  <a:cubicBezTo>
                    <a:pt x="243" y="0"/>
                    <a:pt x="157" y="29"/>
                    <a:pt x="101" y="83"/>
                  </a:cubicBezTo>
                  <a:cubicBezTo>
                    <a:pt x="38" y="136"/>
                    <a:pt x="0" y="227"/>
                    <a:pt x="0" y="327"/>
                  </a:cubicBezTo>
                  <a:cubicBezTo>
                    <a:pt x="0" y="413"/>
                    <a:pt x="29" y="490"/>
                    <a:pt x="96" y="548"/>
                  </a:cubicBezTo>
                  <a:cubicBezTo>
                    <a:pt x="154" y="615"/>
                    <a:pt x="240" y="648"/>
                    <a:pt x="326" y="648"/>
                  </a:cubicBezTo>
                  <a:cubicBezTo>
                    <a:pt x="413" y="648"/>
                    <a:pt x="504" y="619"/>
                    <a:pt x="561" y="567"/>
                  </a:cubicBezTo>
                  <a:cubicBezTo>
                    <a:pt x="629" y="499"/>
                    <a:pt x="663" y="423"/>
                    <a:pt x="663" y="337"/>
                  </a:cubicBezTo>
                  <a:cubicBezTo>
                    <a:pt x="667" y="236"/>
                    <a:pt x="634" y="145"/>
                    <a:pt x="567" y="101"/>
                  </a:cubicBezTo>
                  <a:cubicBezTo>
                    <a:pt x="513" y="32"/>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82" name="Google Shape;1982;p8"/>
            <p:cNvSpPr/>
            <p:nvPr/>
          </p:nvSpPr>
          <p:spPr>
            <a:xfrm>
              <a:off x="-5164075" y="5727775"/>
              <a:ext cx="16675" cy="16575"/>
            </a:xfrm>
            <a:custGeom>
              <a:avLst/>
              <a:gdLst/>
              <a:ahLst/>
              <a:cxnLst/>
              <a:rect l="l" t="t" r="r" b="b"/>
              <a:pathLst>
                <a:path w="667" h="663" extrusionOk="0">
                  <a:moveTo>
                    <a:pt x="325" y="0"/>
                  </a:moveTo>
                  <a:cubicBezTo>
                    <a:pt x="239" y="0"/>
                    <a:pt x="156" y="29"/>
                    <a:pt x="106" y="81"/>
                  </a:cubicBezTo>
                  <a:cubicBezTo>
                    <a:pt x="48" y="149"/>
                    <a:pt x="5" y="225"/>
                    <a:pt x="0" y="327"/>
                  </a:cubicBezTo>
                  <a:cubicBezTo>
                    <a:pt x="0" y="413"/>
                    <a:pt x="33" y="504"/>
                    <a:pt x="97" y="557"/>
                  </a:cubicBezTo>
                  <a:cubicBezTo>
                    <a:pt x="154" y="614"/>
                    <a:pt x="241" y="663"/>
                    <a:pt x="327" y="663"/>
                  </a:cubicBezTo>
                  <a:cubicBezTo>
                    <a:pt x="418" y="663"/>
                    <a:pt x="504" y="619"/>
                    <a:pt x="571" y="566"/>
                  </a:cubicBezTo>
                  <a:cubicBezTo>
                    <a:pt x="629" y="499"/>
                    <a:pt x="662" y="413"/>
                    <a:pt x="662" y="336"/>
                  </a:cubicBezTo>
                  <a:cubicBezTo>
                    <a:pt x="667" y="245"/>
                    <a:pt x="633" y="158"/>
                    <a:pt x="567" y="92"/>
                  </a:cubicBezTo>
                  <a:cubicBezTo>
                    <a:pt x="502" y="29"/>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83" name="Google Shape;1983;p8"/>
            <p:cNvSpPr/>
            <p:nvPr/>
          </p:nvSpPr>
          <p:spPr>
            <a:xfrm>
              <a:off x="-5131450" y="5761400"/>
              <a:ext cx="16700" cy="16525"/>
            </a:xfrm>
            <a:custGeom>
              <a:avLst/>
              <a:gdLst/>
              <a:ahLst/>
              <a:cxnLst/>
              <a:rect l="l" t="t" r="r" b="b"/>
              <a:pathLst>
                <a:path w="668" h="661" extrusionOk="0">
                  <a:moveTo>
                    <a:pt x="338" y="0"/>
                  </a:moveTo>
                  <a:cubicBezTo>
                    <a:pt x="250" y="0"/>
                    <a:pt x="166" y="30"/>
                    <a:pt x="116" y="85"/>
                  </a:cubicBezTo>
                  <a:cubicBezTo>
                    <a:pt x="48" y="147"/>
                    <a:pt x="5" y="239"/>
                    <a:pt x="1" y="325"/>
                  </a:cubicBezTo>
                  <a:cubicBezTo>
                    <a:pt x="1" y="412"/>
                    <a:pt x="43" y="503"/>
                    <a:pt x="96" y="556"/>
                  </a:cubicBezTo>
                  <a:cubicBezTo>
                    <a:pt x="163" y="627"/>
                    <a:pt x="250" y="660"/>
                    <a:pt x="327" y="660"/>
                  </a:cubicBezTo>
                  <a:cubicBezTo>
                    <a:pt x="418" y="660"/>
                    <a:pt x="504" y="632"/>
                    <a:pt x="562" y="565"/>
                  </a:cubicBezTo>
                  <a:cubicBezTo>
                    <a:pt x="628" y="498"/>
                    <a:pt x="663" y="421"/>
                    <a:pt x="663" y="335"/>
                  </a:cubicBezTo>
                  <a:cubicBezTo>
                    <a:pt x="668" y="248"/>
                    <a:pt x="634" y="157"/>
                    <a:pt x="581" y="100"/>
                  </a:cubicBezTo>
                  <a:cubicBezTo>
                    <a:pt x="521" y="31"/>
                    <a:pt x="428"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84" name="Google Shape;1984;p8"/>
            <p:cNvSpPr/>
            <p:nvPr/>
          </p:nvSpPr>
          <p:spPr>
            <a:xfrm>
              <a:off x="-5098825" y="5795025"/>
              <a:ext cx="16925" cy="16500"/>
            </a:xfrm>
            <a:custGeom>
              <a:avLst/>
              <a:gdLst/>
              <a:ahLst/>
              <a:cxnLst/>
              <a:rect l="l" t="t" r="r" b="b"/>
              <a:pathLst>
                <a:path w="677" h="660" extrusionOk="0">
                  <a:moveTo>
                    <a:pt x="345" y="1"/>
                  </a:moveTo>
                  <a:cubicBezTo>
                    <a:pt x="257" y="1"/>
                    <a:pt x="168" y="33"/>
                    <a:pt x="106" y="93"/>
                  </a:cubicBezTo>
                  <a:cubicBezTo>
                    <a:pt x="49" y="161"/>
                    <a:pt x="5" y="237"/>
                    <a:pt x="5" y="323"/>
                  </a:cubicBezTo>
                  <a:cubicBezTo>
                    <a:pt x="0" y="414"/>
                    <a:pt x="43" y="491"/>
                    <a:pt x="101" y="558"/>
                  </a:cubicBezTo>
                  <a:cubicBezTo>
                    <a:pt x="164" y="626"/>
                    <a:pt x="240" y="659"/>
                    <a:pt x="341" y="659"/>
                  </a:cubicBezTo>
                  <a:cubicBezTo>
                    <a:pt x="347" y="659"/>
                    <a:pt x="352" y="660"/>
                    <a:pt x="357" y="660"/>
                  </a:cubicBezTo>
                  <a:cubicBezTo>
                    <a:pt x="438" y="660"/>
                    <a:pt x="514" y="626"/>
                    <a:pt x="576" y="564"/>
                  </a:cubicBezTo>
                  <a:cubicBezTo>
                    <a:pt x="629" y="511"/>
                    <a:pt x="676" y="424"/>
                    <a:pt x="676" y="333"/>
                  </a:cubicBezTo>
                  <a:cubicBezTo>
                    <a:pt x="676" y="247"/>
                    <a:pt x="634" y="155"/>
                    <a:pt x="581" y="103"/>
                  </a:cubicBezTo>
                  <a:cubicBezTo>
                    <a:pt x="521" y="33"/>
                    <a:pt x="433"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85" name="Google Shape;1985;p8"/>
            <p:cNvSpPr/>
            <p:nvPr/>
          </p:nvSpPr>
          <p:spPr>
            <a:xfrm>
              <a:off x="-5065825" y="5828800"/>
              <a:ext cx="16575" cy="16325"/>
            </a:xfrm>
            <a:custGeom>
              <a:avLst/>
              <a:gdLst/>
              <a:ahLst/>
              <a:cxnLst/>
              <a:rect l="l" t="t" r="r" b="b"/>
              <a:pathLst>
                <a:path w="663" h="653" extrusionOk="0">
                  <a:moveTo>
                    <a:pt x="333" y="0"/>
                  </a:moveTo>
                  <a:cubicBezTo>
                    <a:pt x="244" y="0"/>
                    <a:pt x="157" y="31"/>
                    <a:pt x="105" y="85"/>
                  </a:cubicBezTo>
                  <a:cubicBezTo>
                    <a:pt x="33" y="143"/>
                    <a:pt x="0" y="229"/>
                    <a:pt x="0" y="316"/>
                  </a:cubicBezTo>
                  <a:cubicBezTo>
                    <a:pt x="0" y="407"/>
                    <a:pt x="29" y="493"/>
                    <a:pt x="96" y="560"/>
                  </a:cubicBezTo>
                  <a:cubicBezTo>
                    <a:pt x="162" y="617"/>
                    <a:pt x="240" y="652"/>
                    <a:pt x="326" y="652"/>
                  </a:cubicBezTo>
                  <a:cubicBezTo>
                    <a:pt x="331" y="652"/>
                    <a:pt x="337" y="652"/>
                    <a:pt x="342" y="652"/>
                  </a:cubicBezTo>
                  <a:cubicBezTo>
                    <a:pt x="426" y="652"/>
                    <a:pt x="498" y="619"/>
                    <a:pt x="561" y="555"/>
                  </a:cubicBezTo>
                  <a:cubicBezTo>
                    <a:pt x="629" y="502"/>
                    <a:pt x="662" y="416"/>
                    <a:pt x="662" y="325"/>
                  </a:cubicBezTo>
                  <a:cubicBezTo>
                    <a:pt x="662" y="239"/>
                    <a:pt x="633" y="148"/>
                    <a:pt x="565" y="95"/>
                  </a:cubicBezTo>
                  <a:cubicBezTo>
                    <a:pt x="507" y="29"/>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86" name="Google Shape;1986;p8"/>
            <p:cNvSpPr/>
            <p:nvPr/>
          </p:nvSpPr>
          <p:spPr>
            <a:xfrm>
              <a:off x="-5033225" y="5862375"/>
              <a:ext cx="16700" cy="16425"/>
            </a:xfrm>
            <a:custGeom>
              <a:avLst/>
              <a:gdLst/>
              <a:ahLst/>
              <a:cxnLst/>
              <a:rect l="l" t="t" r="r" b="b"/>
              <a:pathLst>
                <a:path w="668" h="657" extrusionOk="0">
                  <a:moveTo>
                    <a:pt x="329" y="1"/>
                  </a:moveTo>
                  <a:cubicBezTo>
                    <a:pt x="244" y="1"/>
                    <a:pt x="161" y="30"/>
                    <a:pt x="107" y="86"/>
                  </a:cubicBezTo>
                  <a:cubicBezTo>
                    <a:pt x="39" y="153"/>
                    <a:pt x="1" y="230"/>
                    <a:pt x="1" y="321"/>
                  </a:cubicBezTo>
                  <a:cubicBezTo>
                    <a:pt x="1" y="417"/>
                    <a:pt x="34" y="498"/>
                    <a:pt x="96" y="565"/>
                  </a:cubicBezTo>
                  <a:cubicBezTo>
                    <a:pt x="164" y="618"/>
                    <a:pt x="240" y="652"/>
                    <a:pt x="327" y="656"/>
                  </a:cubicBezTo>
                  <a:cubicBezTo>
                    <a:pt x="419" y="656"/>
                    <a:pt x="495" y="623"/>
                    <a:pt x="563" y="570"/>
                  </a:cubicBezTo>
                  <a:cubicBezTo>
                    <a:pt x="629" y="503"/>
                    <a:pt x="663" y="417"/>
                    <a:pt x="663" y="330"/>
                  </a:cubicBezTo>
                  <a:cubicBezTo>
                    <a:pt x="667" y="239"/>
                    <a:pt x="634" y="162"/>
                    <a:pt x="567" y="95"/>
                  </a:cubicBezTo>
                  <a:cubicBezTo>
                    <a:pt x="506" y="32"/>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87" name="Google Shape;1987;p8"/>
            <p:cNvSpPr/>
            <p:nvPr/>
          </p:nvSpPr>
          <p:spPr>
            <a:xfrm>
              <a:off x="-5000600" y="5896100"/>
              <a:ext cx="16725" cy="16525"/>
            </a:xfrm>
            <a:custGeom>
              <a:avLst/>
              <a:gdLst/>
              <a:ahLst/>
              <a:cxnLst/>
              <a:rect l="l" t="t" r="r" b="b"/>
              <a:pathLst>
                <a:path w="669" h="661" extrusionOk="0">
                  <a:moveTo>
                    <a:pt x="330" y="0"/>
                  </a:moveTo>
                  <a:cubicBezTo>
                    <a:pt x="243" y="0"/>
                    <a:pt x="160" y="31"/>
                    <a:pt x="106" y="95"/>
                  </a:cubicBezTo>
                  <a:cubicBezTo>
                    <a:pt x="40" y="148"/>
                    <a:pt x="6" y="239"/>
                    <a:pt x="0" y="325"/>
                  </a:cubicBezTo>
                  <a:cubicBezTo>
                    <a:pt x="0" y="401"/>
                    <a:pt x="35" y="493"/>
                    <a:pt x="97" y="560"/>
                  </a:cubicBezTo>
                  <a:cubicBezTo>
                    <a:pt x="164" y="627"/>
                    <a:pt x="241" y="660"/>
                    <a:pt x="327" y="660"/>
                  </a:cubicBezTo>
                  <a:cubicBezTo>
                    <a:pt x="418" y="660"/>
                    <a:pt x="505" y="622"/>
                    <a:pt x="572" y="565"/>
                  </a:cubicBezTo>
                  <a:cubicBezTo>
                    <a:pt x="629" y="498"/>
                    <a:pt x="662" y="421"/>
                    <a:pt x="668" y="334"/>
                  </a:cubicBezTo>
                  <a:cubicBezTo>
                    <a:pt x="668" y="248"/>
                    <a:pt x="634" y="157"/>
                    <a:pt x="582" y="104"/>
                  </a:cubicBezTo>
                  <a:cubicBezTo>
                    <a:pt x="515" y="35"/>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88" name="Google Shape;1988;p8"/>
            <p:cNvSpPr/>
            <p:nvPr/>
          </p:nvSpPr>
          <p:spPr>
            <a:xfrm>
              <a:off x="-4967950" y="5929775"/>
              <a:ext cx="16675" cy="16450"/>
            </a:xfrm>
            <a:custGeom>
              <a:avLst/>
              <a:gdLst/>
              <a:ahLst/>
              <a:cxnLst/>
              <a:rect l="l" t="t" r="r" b="b"/>
              <a:pathLst>
                <a:path w="667" h="658" extrusionOk="0">
                  <a:moveTo>
                    <a:pt x="336" y="0"/>
                  </a:moveTo>
                  <a:cubicBezTo>
                    <a:pt x="247" y="0"/>
                    <a:pt x="160" y="31"/>
                    <a:pt x="105" y="90"/>
                  </a:cubicBezTo>
                  <a:cubicBezTo>
                    <a:pt x="47" y="148"/>
                    <a:pt x="5" y="234"/>
                    <a:pt x="5" y="321"/>
                  </a:cubicBezTo>
                  <a:cubicBezTo>
                    <a:pt x="0" y="413"/>
                    <a:pt x="43" y="499"/>
                    <a:pt x="100" y="557"/>
                  </a:cubicBezTo>
                  <a:cubicBezTo>
                    <a:pt x="163" y="624"/>
                    <a:pt x="240" y="657"/>
                    <a:pt x="331" y="657"/>
                  </a:cubicBezTo>
                  <a:cubicBezTo>
                    <a:pt x="336" y="657"/>
                    <a:pt x="341" y="657"/>
                    <a:pt x="346" y="657"/>
                  </a:cubicBezTo>
                  <a:cubicBezTo>
                    <a:pt x="427" y="657"/>
                    <a:pt x="507" y="624"/>
                    <a:pt x="571" y="561"/>
                  </a:cubicBezTo>
                  <a:cubicBezTo>
                    <a:pt x="629" y="508"/>
                    <a:pt x="662" y="422"/>
                    <a:pt x="667" y="331"/>
                  </a:cubicBezTo>
                  <a:cubicBezTo>
                    <a:pt x="667" y="245"/>
                    <a:pt x="633" y="154"/>
                    <a:pt x="580" y="101"/>
                  </a:cubicBezTo>
                  <a:cubicBezTo>
                    <a:pt x="520" y="33"/>
                    <a:pt x="427"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89" name="Google Shape;1989;p8"/>
            <p:cNvSpPr/>
            <p:nvPr/>
          </p:nvSpPr>
          <p:spPr>
            <a:xfrm>
              <a:off x="-4935225" y="5963400"/>
              <a:ext cx="16825" cy="16525"/>
            </a:xfrm>
            <a:custGeom>
              <a:avLst/>
              <a:gdLst/>
              <a:ahLst/>
              <a:cxnLst/>
              <a:rect l="l" t="t" r="r" b="b"/>
              <a:pathLst>
                <a:path w="673" h="661" extrusionOk="0">
                  <a:moveTo>
                    <a:pt x="331" y="1"/>
                  </a:moveTo>
                  <a:cubicBezTo>
                    <a:pt x="245" y="1"/>
                    <a:pt x="161" y="33"/>
                    <a:pt x="111" y="94"/>
                  </a:cubicBezTo>
                  <a:cubicBezTo>
                    <a:pt x="49" y="147"/>
                    <a:pt x="0" y="233"/>
                    <a:pt x="0" y="320"/>
                  </a:cubicBezTo>
                  <a:cubicBezTo>
                    <a:pt x="0" y="410"/>
                    <a:pt x="40" y="497"/>
                    <a:pt x="106" y="569"/>
                  </a:cubicBezTo>
                  <a:cubicBezTo>
                    <a:pt x="173" y="622"/>
                    <a:pt x="250" y="656"/>
                    <a:pt x="337" y="660"/>
                  </a:cubicBezTo>
                  <a:cubicBezTo>
                    <a:pt x="414" y="660"/>
                    <a:pt x="505" y="627"/>
                    <a:pt x="572" y="565"/>
                  </a:cubicBezTo>
                  <a:cubicBezTo>
                    <a:pt x="624" y="497"/>
                    <a:pt x="673" y="421"/>
                    <a:pt x="673" y="334"/>
                  </a:cubicBezTo>
                  <a:cubicBezTo>
                    <a:pt x="673" y="242"/>
                    <a:pt x="629" y="156"/>
                    <a:pt x="576" y="109"/>
                  </a:cubicBezTo>
                  <a:cubicBezTo>
                    <a:pt x="515" y="35"/>
                    <a:pt x="422"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90" name="Google Shape;1990;p8"/>
            <p:cNvSpPr/>
            <p:nvPr/>
          </p:nvSpPr>
          <p:spPr>
            <a:xfrm>
              <a:off x="-4902350" y="5997150"/>
              <a:ext cx="16575" cy="16375"/>
            </a:xfrm>
            <a:custGeom>
              <a:avLst/>
              <a:gdLst/>
              <a:ahLst/>
              <a:cxnLst/>
              <a:rect l="l" t="t" r="r" b="b"/>
              <a:pathLst>
                <a:path w="663" h="655" extrusionOk="0">
                  <a:moveTo>
                    <a:pt x="327" y="0"/>
                  </a:moveTo>
                  <a:cubicBezTo>
                    <a:pt x="243" y="0"/>
                    <a:pt x="160" y="29"/>
                    <a:pt x="106" y="88"/>
                  </a:cubicBezTo>
                  <a:cubicBezTo>
                    <a:pt x="38" y="150"/>
                    <a:pt x="0" y="241"/>
                    <a:pt x="0" y="327"/>
                  </a:cubicBezTo>
                  <a:cubicBezTo>
                    <a:pt x="0" y="404"/>
                    <a:pt x="34" y="495"/>
                    <a:pt x="96" y="562"/>
                  </a:cubicBezTo>
                  <a:cubicBezTo>
                    <a:pt x="149" y="620"/>
                    <a:pt x="240" y="654"/>
                    <a:pt x="326" y="654"/>
                  </a:cubicBezTo>
                  <a:cubicBezTo>
                    <a:pt x="417" y="654"/>
                    <a:pt x="494" y="625"/>
                    <a:pt x="561" y="557"/>
                  </a:cubicBezTo>
                  <a:cubicBezTo>
                    <a:pt x="629" y="504"/>
                    <a:pt x="662" y="413"/>
                    <a:pt x="662" y="337"/>
                  </a:cubicBezTo>
                  <a:cubicBezTo>
                    <a:pt x="662" y="251"/>
                    <a:pt x="634" y="159"/>
                    <a:pt x="567" y="92"/>
                  </a:cubicBezTo>
                  <a:cubicBezTo>
                    <a:pt x="505"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91" name="Google Shape;1991;p8"/>
            <p:cNvSpPr/>
            <p:nvPr/>
          </p:nvSpPr>
          <p:spPr>
            <a:xfrm>
              <a:off x="-4869725" y="6030725"/>
              <a:ext cx="16675" cy="16725"/>
            </a:xfrm>
            <a:custGeom>
              <a:avLst/>
              <a:gdLst/>
              <a:ahLst/>
              <a:cxnLst/>
              <a:rect l="l" t="t" r="r" b="b"/>
              <a:pathLst>
                <a:path w="667" h="669" extrusionOk="0">
                  <a:moveTo>
                    <a:pt x="331" y="0"/>
                  </a:moveTo>
                  <a:cubicBezTo>
                    <a:pt x="247" y="0"/>
                    <a:pt x="165" y="29"/>
                    <a:pt x="106" y="88"/>
                  </a:cubicBezTo>
                  <a:cubicBezTo>
                    <a:pt x="39" y="155"/>
                    <a:pt x="5" y="232"/>
                    <a:pt x="0" y="319"/>
                  </a:cubicBezTo>
                  <a:cubicBezTo>
                    <a:pt x="0" y="419"/>
                    <a:pt x="33" y="496"/>
                    <a:pt x="97" y="563"/>
                  </a:cubicBezTo>
                  <a:cubicBezTo>
                    <a:pt x="164" y="630"/>
                    <a:pt x="241" y="664"/>
                    <a:pt x="327" y="669"/>
                  </a:cubicBezTo>
                  <a:cubicBezTo>
                    <a:pt x="418" y="669"/>
                    <a:pt x="504" y="625"/>
                    <a:pt x="562" y="572"/>
                  </a:cubicBezTo>
                  <a:cubicBezTo>
                    <a:pt x="629" y="505"/>
                    <a:pt x="662" y="428"/>
                    <a:pt x="662" y="328"/>
                  </a:cubicBezTo>
                  <a:cubicBezTo>
                    <a:pt x="667" y="242"/>
                    <a:pt x="633" y="160"/>
                    <a:pt x="567" y="93"/>
                  </a:cubicBezTo>
                  <a:cubicBezTo>
                    <a:pt x="505" y="32"/>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92" name="Google Shape;1992;p8"/>
            <p:cNvSpPr/>
            <p:nvPr/>
          </p:nvSpPr>
          <p:spPr>
            <a:xfrm>
              <a:off x="-5096675" y="5629400"/>
              <a:ext cx="16925" cy="16225"/>
            </a:xfrm>
            <a:custGeom>
              <a:avLst/>
              <a:gdLst/>
              <a:ahLst/>
              <a:cxnLst/>
              <a:rect l="l" t="t" r="r" b="b"/>
              <a:pathLst>
                <a:path w="677" h="649" extrusionOk="0">
                  <a:moveTo>
                    <a:pt x="413" y="1"/>
                  </a:moveTo>
                  <a:lnTo>
                    <a:pt x="111" y="78"/>
                  </a:lnTo>
                  <a:cubicBezTo>
                    <a:pt x="107" y="78"/>
                    <a:pt x="107" y="83"/>
                    <a:pt x="107" y="83"/>
                  </a:cubicBezTo>
                  <a:cubicBezTo>
                    <a:pt x="49" y="136"/>
                    <a:pt x="5" y="222"/>
                    <a:pt x="1" y="313"/>
                  </a:cubicBezTo>
                  <a:cubicBezTo>
                    <a:pt x="1" y="399"/>
                    <a:pt x="43" y="481"/>
                    <a:pt x="111" y="557"/>
                  </a:cubicBezTo>
                  <a:cubicBezTo>
                    <a:pt x="174" y="610"/>
                    <a:pt x="251" y="648"/>
                    <a:pt x="342" y="648"/>
                  </a:cubicBezTo>
                  <a:cubicBezTo>
                    <a:pt x="418" y="648"/>
                    <a:pt x="504" y="615"/>
                    <a:pt x="572" y="553"/>
                  </a:cubicBezTo>
                  <a:cubicBezTo>
                    <a:pt x="639" y="486"/>
                    <a:pt x="677" y="409"/>
                    <a:pt x="677" y="322"/>
                  </a:cubicBezTo>
                  <a:cubicBezTo>
                    <a:pt x="677" y="231"/>
                    <a:pt x="634" y="145"/>
                    <a:pt x="581" y="87"/>
                  </a:cubicBezTo>
                  <a:cubicBezTo>
                    <a:pt x="539" y="44"/>
                    <a:pt x="475" y="15"/>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93" name="Google Shape;1993;p8"/>
            <p:cNvSpPr/>
            <p:nvPr/>
          </p:nvSpPr>
          <p:spPr>
            <a:xfrm>
              <a:off x="-5063675" y="5662875"/>
              <a:ext cx="16575" cy="16325"/>
            </a:xfrm>
            <a:custGeom>
              <a:avLst/>
              <a:gdLst/>
              <a:ahLst/>
              <a:cxnLst/>
              <a:rect l="l" t="t" r="r" b="b"/>
              <a:pathLst>
                <a:path w="663" h="653" extrusionOk="0">
                  <a:moveTo>
                    <a:pt x="324" y="1"/>
                  </a:moveTo>
                  <a:cubicBezTo>
                    <a:pt x="239" y="1"/>
                    <a:pt x="155" y="29"/>
                    <a:pt x="101" y="86"/>
                  </a:cubicBezTo>
                  <a:cubicBezTo>
                    <a:pt x="34" y="154"/>
                    <a:pt x="0" y="230"/>
                    <a:pt x="0" y="317"/>
                  </a:cubicBezTo>
                  <a:cubicBezTo>
                    <a:pt x="0" y="403"/>
                    <a:pt x="29" y="495"/>
                    <a:pt x="87" y="553"/>
                  </a:cubicBezTo>
                  <a:cubicBezTo>
                    <a:pt x="149" y="620"/>
                    <a:pt x="240" y="653"/>
                    <a:pt x="326" y="653"/>
                  </a:cubicBezTo>
                  <a:cubicBezTo>
                    <a:pt x="413" y="653"/>
                    <a:pt x="494" y="624"/>
                    <a:pt x="561" y="557"/>
                  </a:cubicBezTo>
                  <a:cubicBezTo>
                    <a:pt x="629" y="504"/>
                    <a:pt x="663" y="413"/>
                    <a:pt x="663" y="327"/>
                  </a:cubicBezTo>
                  <a:cubicBezTo>
                    <a:pt x="663" y="241"/>
                    <a:pt x="634" y="159"/>
                    <a:pt x="576" y="106"/>
                  </a:cubicBezTo>
                  <a:cubicBezTo>
                    <a:pt x="513" y="35"/>
                    <a:pt x="41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94" name="Google Shape;1994;p8"/>
            <p:cNvSpPr/>
            <p:nvPr/>
          </p:nvSpPr>
          <p:spPr>
            <a:xfrm>
              <a:off x="-5031050" y="5696375"/>
              <a:ext cx="16675" cy="16425"/>
            </a:xfrm>
            <a:custGeom>
              <a:avLst/>
              <a:gdLst/>
              <a:ahLst/>
              <a:cxnLst/>
              <a:rect l="l" t="t" r="r" b="b"/>
              <a:pathLst>
                <a:path w="667" h="657" extrusionOk="0">
                  <a:moveTo>
                    <a:pt x="328" y="1"/>
                  </a:moveTo>
                  <a:cubicBezTo>
                    <a:pt x="243" y="1"/>
                    <a:pt x="157" y="32"/>
                    <a:pt x="91" y="99"/>
                  </a:cubicBezTo>
                  <a:cubicBezTo>
                    <a:pt x="38" y="157"/>
                    <a:pt x="0" y="243"/>
                    <a:pt x="0" y="320"/>
                  </a:cubicBezTo>
                  <a:cubicBezTo>
                    <a:pt x="0" y="411"/>
                    <a:pt x="33" y="489"/>
                    <a:pt x="96" y="566"/>
                  </a:cubicBezTo>
                  <a:cubicBezTo>
                    <a:pt x="164" y="633"/>
                    <a:pt x="240" y="657"/>
                    <a:pt x="326" y="657"/>
                  </a:cubicBezTo>
                  <a:cubicBezTo>
                    <a:pt x="412" y="657"/>
                    <a:pt x="494" y="628"/>
                    <a:pt x="571" y="560"/>
                  </a:cubicBezTo>
                  <a:cubicBezTo>
                    <a:pt x="629" y="498"/>
                    <a:pt x="662" y="422"/>
                    <a:pt x="662" y="330"/>
                  </a:cubicBezTo>
                  <a:cubicBezTo>
                    <a:pt x="667" y="254"/>
                    <a:pt x="633" y="167"/>
                    <a:pt x="567" y="99"/>
                  </a:cubicBezTo>
                  <a:cubicBezTo>
                    <a:pt x="505" y="36"/>
                    <a:pt x="417"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95" name="Google Shape;1995;p8"/>
            <p:cNvSpPr/>
            <p:nvPr/>
          </p:nvSpPr>
          <p:spPr>
            <a:xfrm>
              <a:off x="-4998450" y="5730075"/>
              <a:ext cx="16725" cy="16675"/>
            </a:xfrm>
            <a:custGeom>
              <a:avLst/>
              <a:gdLst/>
              <a:ahLst/>
              <a:cxnLst/>
              <a:rect l="l" t="t" r="r" b="b"/>
              <a:pathLst>
                <a:path w="669" h="667" extrusionOk="0">
                  <a:moveTo>
                    <a:pt x="339" y="1"/>
                  </a:moveTo>
                  <a:cubicBezTo>
                    <a:pt x="253" y="1"/>
                    <a:pt x="167" y="33"/>
                    <a:pt x="107" y="100"/>
                  </a:cubicBezTo>
                  <a:cubicBezTo>
                    <a:pt x="40" y="153"/>
                    <a:pt x="6" y="239"/>
                    <a:pt x="1" y="330"/>
                  </a:cubicBezTo>
                  <a:cubicBezTo>
                    <a:pt x="1" y="416"/>
                    <a:pt x="35" y="494"/>
                    <a:pt x="97" y="565"/>
                  </a:cubicBezTo>
                  <a:cubicBezTo>
                    <a:pt x="164" y="628"/>
                    <a:pt x="241" y="666"/>
                    <a:pt x="328" y="666"/>
                  </a:cubicBezTo>
                  <a:cubicBezTo>
                    <a:pt x="419" y="666"/>
                    <a:pt x="505" y="623"/>
                    <a:pt x="563" y="571"/>
                  </a:cubicBezTo>
                  <a:cubicBezTo>
                    <a:pt x="629" y="503"/>
                    <a:pt x="663" y="416"/>
                    <a:pt x="663" y="340"/>
                  </a:cubicBezTo>
                  <a:cubicBezTo>
                    <a:pt x="669" y="248"/>
                    <a:pt x="634" y="162"/>
                    <a:pt x="567" y="95"/>
                  </a:cubicBezTo>
                  <a:cubicBezTo>
                    <a:pt x="510" y="33"/>
                    <a:pt x="424"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96" name="Google Shape;1996;p8"/>
            <p:cNvSpPr/>
            <p:nvPr/>
          </p:nvSpPr>
          <p:spPr>
            <a:xfrm>
              <a:off x="-4965800" y="5763775"/>
              <a:ext cx="16700" cy="16575"/>
            </a:xfrm>
            <a:custGeom>
              <a:avLst/>
              <a:gdLst/>
              <a:ahLst/>
              <a:cxnLst/>
              <a:rect l="l" t="t" r="r" b="b"/>
              <a:pathLst>
                <a:path w="668" h="663" extrusionOk="0">
                  <a:moveTo>
                    <a:pt x="334" y="1"/>
                  </a:moveTo>
                  <a:cubicBezTo>
                    <a:pt x="250" y="1"/>
                    <a:pt x="167" y="32"/>
                    <a:pt x="105" y="96"/>
                  </a:cubicBezTo>
                  <a:cubicBezTo>
                    <a:pt x="39" y="149"/>
                    <a:pt x="5" y="240"/>
                    <a:pt x="1" y="326"/>
                  </a:cubicBezTo>
                  <a:cubicBezTo>
                    <a:pt x="1" y="417"/>
                    <a:pt x="34" y="494"/>
                    <a:pt x="96" y="570"/>
                  </a:cubicBezTo>
                  <a:cubicBezTo>
                    <a:pt x="163" y="628"/>
                    <a:pt x="249" y="662"/>
                    <a:pt x="326" y="662"/>
                  </a:cubicBezTo>
                  <a:cubicBezTo>
                    <a:pt x="417" y="662"/>
                    <a:pt x="494" y="633"/>
                    <a:pt x="572" y="565"/>
                  </a:cubicBezTo>
                  <a:cubicBezTo>
                    <a:pt x="629" y="499"/>
                    <a:pt x="663" y="426"/>
                    <a:pt x="663" y="335"/>
                  </a:cubicBezTo>
                  <a:cubicBezTo>
                    <a:pt x="667" y="249"/>
                    <a:pt x="634" y="158"/>
                    <a:pt x="581" y="100"/>
                  </a:cubicBezTo>
                  <a:cubicBezTo>
                    <a:pt x="512" y="34"/>
                    <a:pt x="42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97" name="Google Shape;1997;p8"/>
            <p:cNvSpPr/>
            <p:nvPr/>
          </p:nvSpPr>
          <p:spPr>
            <a:xfrm>
              <a:off x="-4933175" y="5797375"/>
              <a:ext cx="16950" cy="16550"/>
            </a:xfrm>
            <a:custGeom>
              <a:avLst/>
              <a:gdLst/>
              <a:ahLst/>
              <a:cxnLst/>
              <a:rect l="l" t="t" r="r" b="b"/>
              <a:pathLst>
                <a:path w="678" h="662" extrusionOk="0">
                  <a:moveTo>
                    <a:pt x="342" y="1"/>
                  </a:moveTo>
                  <a:cubicBezTo>
                    <a:pt x="257" y="1"/>
                    <a:pt x="171" y="32"/>
                    <a:pt x="106" y="95"/>
                  </a:cubicBezTo>
                  <a:cubicBezTo>
                    <a:pt x="38" y="162"/>
                    <a:pt x="5" y="239"/>
                    <a:pt x="5" y="326"/>
                  </a:cubicBezTo>
                  <a:cubicBezTo>
                    <a:pt x="0" y="417"/>
                    <a:pt x="34" y="493"/>
                    <a:pt x="111" y="570"/>
                  </a:cubicBezTo>
                  <a:cubicBezTo>
                    <a:pt x="173" y="627"/>
                    <a:pt x="250" y="661"/>
                    <a:pt x="341" y="661"/>
                  </a:cubicBezTo>
                  <a:cubicBezTo>
                    <a:pt x="346" y="661"/>
                    <a:pt x="350" y="661"/>
                    <a:pt x="355" y="661"/>
                  </a:cubicBezTo>
                  <a:cubicBezTo>
                    <a:pt x="427" y="661"/>
                    <a:pt x="499" y="628"/>
                    <a:pt x="576" y="565"/>
                  </a:cubicBezTo>
                  <a:cubicBezTo>
                    <a:pt x="638" y="503"/>
                    <a:pt x="677" y="426"/>
                    <a:pt x="677" y="335"/>
                  </a:cubicBezTo>
                  <a:cubicBezTo>
                    <a:pt x="677" y="248"/>
                    <a:pt x="643" y="171"/>
                    <a:pt x="580" y="105"/>
                  </a:cubicBezTo>
                  <a:cubicBezTo>
                    <a:pt x="519" y="35"/>
                    <a:pt x="431"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98" name="Google Shape;1998;p8"/>
            <p:cNvSpPr/>
            <p:nvPr/>
          </p:nvSpPr>
          <p:spPr>
            <a:xfrm>
              <a:off x="-4900200" y="5831275"/>
              <a:ext cx="16575" cy="16350"/>
            </a:xfrm>
            <a:custGeom>
              <a:avLst/>
              <a:gdLst/>
              <a:ahLst/>
              <a:cxnLst/>
              <a:rect l="l" t="t" r="r" b="b"/>
              <a:pathLst>
                <a:path w="663" h="654" extrusionOk="0">
                  <a:moveTo>
                    <a:pt x="329" y="1"/>
                  </a:moveTo>
                  <a:cubicBezTo>
                    <a:pt x="242" y="1"/>
                    <a:pt x="157" y="30"/>
                    <a:pt x="107" y="82"/>
                  </a:cubicBezTo>
                  <a:cubicBezTo>
                    <a:pt x="34" y="140"/>
                    <a:pt x="1" y="226"/>
                    <a:pt x="1" y="317"/>
                  </a:cubicBezTo>
                  <a:cubicBezTo>
                    <a:pt x="1" y="414"/>
                    <a:pt x="30" y="490"/>
                    <a:pt x="96" y="547"/>
                  </a:cubicBezTo>
                  <a:cubicBezTo>
                    <a:pt x="149" y="615"/>
                    <a:pt x="240" y="649"/>
                    <a:pt x="327" y="653"/>
                  </a:cubicBezTo>
                  <a:cubicBezTo>
                    <a:pt x="418" y="653"/>
                    <a:pt x="504" y="620"/>
                    <a:pt x="562" y="567"/>
                  </a:cubicBezTo>
                  <a:cubicBezTo>
                    <a:pt x="614" y="500"/>
                    <a:pt x="663" y="414"/>
                    <a:pt x="663" y="327"/>
                  </a:cubicBezTo>
                  <a:cubicBezTo>
                    <a:pt x="663" y="236"/>
                    <a:pt x="619" y="150"/>
                    <a:pt x="567" y="92"/>
                  </a:cubicBezTo>
                  <a:cubicBezTo>
                    <a:pt x="507" y="30"/>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1999" name="Google Shape;1999;p8"/>
            <p:cNvSpPr/>
            <p:nvPr/>
          </p:nvSpPr>
          <p:spPr>
            <a:xfrm>
              <a:off x="-4867575" y="5864825"/>
              <a:ext cx="16700" cy="16375"/>
            </a:xfrm>
            <a:custGeom>
              <a:avLst/>
              <a:gdLst/>
              <a:ahLst/>
              <a:cxnLst/>
              <a:rect l="l" t="t" r="r" b="b"/>
              <a:pathLst>
                <a:path w="668" h="655" extrusionOk="0">
                  <a:moveTo>
                    <a:pt x="327" y="0"/>
                  </a:moveTo>
                  <a:cubicBezTo>
                    <a:pt x="242" y="0"/>
                    <a:pt x="160" y="30"/>
                    <a:pt x="106" y="88"/>
                  </a:cubicBezTo>
                  <a:cubicBezTo>
                    <a:pt x="40" y="151"/>
                    <a:pt x="0" y="242"/>
                    <a:pt x="0" y="319"/>
                  </a:cubicBezTo>
                  <a:cubicBezTo>
                    <a:pt x="0" y="405"/>
                    <a:pt x="34" y="482"/>
                    <a:pt x="97" y="564"/>
                  </a:cubicBezTo>
                  <a:cubicBezTo>
                    <a:pt x="155" y="616"/>
                    <a:pt x="241" y="655"/>
                    <a:pt x="327" y="655"/>
                  </a:cubicBezTo>
                  <a:cubicBezTo>
                    <a:pt x="418" y="655"/>
                    <a:pt x="505" y="622"/>
                    <a:pt x="572" y="558"/>
                  </a:cubicBezTo>
                  <a:cubicBezTo>
                    <a:pt x="629" y="491"/>
                    <a:pt x="662" y="414"/>
                    <a:pt x="662" y="328"/>
                  </a:cubicBezTo>
                  <a:cubicBezTo>
                    <a:pt x="667" y="252"/>
                    <a:pt x="634" y="161"/>
                    <a:pt x="581" y="103"/>
                  </a:cubicBezTo>
                  <a:cubicBezTo>
                    <a:pt x="512" y="34"/>
                    <a:pt x="418"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00" name="Google Shape;2000;p8"/>
            <p:cNvSpPr/>
            <p:nvPr/>
          </p:nvSpPr>
          <p:spPr>
            <a:xfrm>
              <a:off x="-4834925" y="5898550"/>
              <a:ext cx="16675" cy="16500"/>
            </a:xfrm>
            <a:custGeom>
              <a:avLst/>
              <a:gdLst/>
              <a:ahLst/>
              <a:cxnLst/>
              <a:rect l="l" t="t" r="r" b="b"/>
              <a:pathLst>
                <a:path w="667" h="660" extrusionOk="0">
                  <a:moveTo>
                    <a:pt x="332" y="1"/>
                  </a:moveTo>
                  <a:cubicBezTo>
                    <a:pt x="244" y="1"/>
                    <a:pt x="159" y="29"/>
                    <a:pt x="105" y="83"/>
                  </a:cubicBezTo>
                  <a:cubicBezTo>
                    <a:pt x="47" y="150"/>
                    <a:pt x="5" y="236"/>
                    <a:pt x="0" y="323"/>
                  </a:cubicBezTo>
                  <a:cubicBezTo>
                    <a:pt x="0" y="414"/>
                    <a:pt x="34" y="491"/>
                    <a:pt x="96" y="558"/>
                  </a:cubicBezTo>
                  <a:cubicBezTo>
                    <a:pt x="163" y="626"/>
                    <a:pt x="240" y="659"/>
                    <a:pt x="326" y="659"/>
                  </a:cubicBezTo>
                  <a:cubicBezTo>
                    <a:pt x="330" y="659"/>
                    <a:pt x="335" y="659"/>
                    <a:pt x="339" y="659"/>
                  </a:cubicBezTo>
                  <a:cubicBezTo>
                    <a:pt x="425" y="659"/>
                    <a:pt x="506" y="617"/>
                    <a:pt x="561" y="562"/>
                  </a:cubicBezTo>
                  <a:cubicBezTo>
                    <a:pt x="628" y="510"/>
                    <a:pt x="662" y="424"/>
                    <a:pt x="667" y="332"/>
                  </a:cubicBezTo>
                  <a:cubicBezTo>
                    <a:pt x="667" y="232"/>
                    <a:pt x="633" y="155"/>
                    <a:pt x="581" y="102"/>
                  </a:cubicBezTo>
                  <a:cubicBezTo>
                    <a:pt x="519" y="33"/>
                    <a:pt x="42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01" name="Google Shape;2001;p8"/>
            <p:cNvSpPr/>
            <p:nvPr/>
          </p:nvSpPr>
          <p:spPr>
            <a:xfrm>
              <a:off x="-4802325" y="5932225"/>
              <a:ext cx="16925" cy="16525"/>
            </a:xfrm>
            <a:custGeom>
              <a:avLst/>
              <a:gdLst/>
              <a:ahLst/>
              <a:cxnLst/>
              <a:rect l="l" t="t" r="r" b="b"/>
              <a:pathLst>
                <a:path w="677" h="661" extrusionOk="0">
                  <a:moveTo>
                    <a:pt x="346" y="0"/>
                  </a:moveTo>
                  <a:cubicBezTo>
                    <a:pt x="258" y="0"/>
                    <a:pt x="169" y="31"/>
                    <a:pt x="107" y="89"/>
                  </a:cubicBezTo>
                  <a:cubicBezTo>
                    <a:pt x="49" y="147"/>
                    <a:pt x="5" y="233"/>
                    <a:pt x="5" y="324"/>
                  </a:cubicBezTo>
                  <a:cubicBezTo>
                    <a:pt x="1" y="410"/>
                    <a:pt x="34" y="488"/>
                    <a:pt x="101" y="554"/>
                  </a:cubicBezTo>
                  <a:cubicBezTo>
                    <a:pt x="164" y="621"/>
                    <a:pt x="240" y="655"/>
                    <a:pt x="331" y="660"/>
                  </a:cubicBezTo>
                  <a:cubicBezTo>
                    <a:pt x="428" y="660"/>
                    <a:pt x="519" y="617"/>
                    <a:pt x="562" y="559"/>
                  </a:cubicBezTo>
                  <a:cubicBezTo>
                    <a:pt x="630" y="506"/>
                    <a:pt x="677" y="420"/>
                    <a:pt x="677" y="333"/>
                  </a:cubicBezTo>
                  <a:cubicBezTo>
                    <a:pt x="677" y="242"/>
                    <a:pt x="634" y="156"/>
                    <a:pt x="581" y="98"/>
                  </a:cubicBezTo>
                  <a:cubicBezTo>
                    <a:pt x="521" y="31"/>
                    <a:pt x="434"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02" name="Google Shape;2002;p8"/>
            <p:cNvSpPr/>
            <p:nvPr/>
          </p:nvSpPr>
          <p:spPr>
            <a:xfrm>
              <a:off x="-4769700" y="5965800"/>
              <a:ext cx="16700" cy="16500"/>
            </a:xfrm>
            <a:custGeom>
              <a:avLst/>
              <a:gdLst/>
              <a:ahLst/>
              <a:cxnLst/>
              <a:rect l="l" t="t" r="r" b="b"/>
              <a:pathLst>
                <a:path w="668" h="660" extrusionOk="0">
                  <a:moveTo>
                    <a:pt x="343" y="1"/>
                  </a:moveTo>
                  <a:cubicBezTo>
                    <a:pt x="252" y="1"/>
                    <a:pt x="162" y="34"/>
                    <a:pt x="106" y="95"/>
                  </a:cubicBezTo>
                  <a:cubicBezTo>
                    <a:pt x="53" y="146"/>
                    <a:pt x="5" y="233"/>
                    <a:pt x="5" y="325"/>
                  </a:cubicBezTo>
                  <a:cubicBezTo>
                    <a:pt x="0" y="411"/>
                    <a:pt x="44" y="502"/>
                    <a:pt x="102" y="555"/>
                  </a:cubicBezTo>
                  <a:cubicBezTo>
                    <a:pt x="164" y="622"/>
                    <a:pt x="241" y="660"/>
                    <a:pt x="341" y="660"/>
                  </a:cubicBezTo>
                  <a:cubicBezTo>
                    <a:pt x="428" y="660"/>
                    <a:pt x="519" y="627"/>
                    <a:pt x="576" y="564"/>
                  </a:cubicBezTo>
                  <a:cubicBezTo>
                    <a:pt x="629" y="507"/>
                    <a:pt x="667" y="420"/>
                    <a:pt x="667" y="334"/>
                  </a:cubicBezTo>
                  <a:cubicBezTo>
                    <a:pt x="667" y="243"/>
                    <a:pt x="634" y="157"/>
                    <a:pt x="581" y="99"/>
                  </a:cubicBezTo>
                  <a:cubicBezTo>
                    <a:pt x="521" y="32"/>
                    <a:pt x="43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03" name="Google Shape;2003;p8"/>
            <p:cNvSpPr/>
            <p:nvPr/>
          </p:nvSpPr>
          <p:spPr>
            <a:xfrm>
              <a:off x="-4736700" y="5999525"/>
              <a:ext cx="16575" cy="16375"/>
            </a:xfrm>
            <a:custGeom>
              <a:avLst/>
              <a:gdLst/>
              <a:ahLst/>
              <a:cxnLst/>
              <a:rect l="l" t="t" r="r" b="b"/>
              <a:pathLst>
                <a:path w="663" h="655" extrusionOk="0">
                  <a:moveTo>
                    <a:pt x="329" y="1"/>
                  </a:moveTo>
                  <a:cubicBezTo>
                    <a:pt x="244" y="1"/>
                    <a:pt x="157" y="29"/>
                    <a:pt x="91" y="88"/>
                  </a:cubicBezTo>
                  <a:cubicBezTo>
                    <a:pt x="38" y="156"/>
                    <a:pt x="0" y="242"/>
                    <a:pt x="0" y="318"/>
                  </a:cubicBezTo>
                  <a:cubicBezTo>
                    <a:pt x="0" y="405"/>
                    <a:pt x="33" y="487"/>
                    <a:pt x="96" y="564"/>
                  </a:cubicBezTo>
                  <a:cubicBezTo>
                    <a:pt x="164" y="631"/>
                    <a:pt x="240" y="655"/>
                    <a:pt x="326" y="655"/>
                  </a:cubicBezTo>
                  <a:cubicBezTo>
                    <a:pt x="418" y="655"/>
                    <a:pt x="494" y="626"/>
                    <a:pt x="562" y="568"/>
                  </a:cubicBezTo>
                  <a:cubicBezTo>
                    <a:pt x="629" y="506"/>
                    <a:pt x="662" y="415"/>
                    <a:pt x="662" y="329"/>
                  </a:cubicBezTo>
                  <a:cubicBezTo>
                    <a:pt x="662" y="242"/>
                    <a:pt x="633" y="161"/>
                    <a:pt x="567" y="93"/>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04" name="Google Shape;2004;p8"/>
            <p:cNvSpPr/>
            <p:nvPr/>
          </p:nvSpPr>
          <p:spPr>
            <a:xfrm>
              <a:off x="-4704100" y="6033125"/>
              <a:ext cx="16725" cy="16725"/>
            </a:xfrm>
            <a:custGeom>
              <a:avLst/>
              <a:gdLst/>
              <a:ahLst/>
              <a:cxnLst/>
              <a:rect l="l" t="t" r="r" b="b"/>
              <a:pathLst>
                <a:path w="669" h="669" extrusionOk="0">
                  <a:moveTo>
                    <a:pt x="323" y="1"/>
                  </a:moveTo>
                  <a:cubicBezTo>
                    <a:pt x="240" y="1"/>
                    <a:pt x="160" y="30"/>
                    <a:pt x="107" y="88"/>
                  </a:cubicBezTo>
                  <a:cubicBezTo>
                    <a:pt x="40" y="155"/>
                    <a:pt x="6" y="241"/>
                    <a:pt x="1" y="318"/>
                  </a:cubicBezTo>
                  <a:cubicBezTo>
                    <a:pt x="1" y="409"/>
                    <a:pt x="35" y="496"/>
                    <a:pt x="97" y="562"/>
                  </a:cubicBezTo>
                  <a:cubicBezTo>
                    <a:pt x="155" y="620"/>
                    <a:pt x="241" y="664"/>
                    <a:pt x="328" y="668"/>
                  </a:cubicBezTo>
                  <a:cubicBezTo>
                    <a:pt x="419" y="668"/>
                    <a:pt x="505" y="626"/>
                    <a:pt x="572" y="558"/>
                  </a:cubicBezTo>
                  <a:cubicBezTo>
                    <a:pt x="629" y="505"/>
                    <a:pt x="663" y="418"/>
                    <a:pt x="663" y="327"/>
                  </a:cubicBezTo>
                  <a:cubicBezTo>
                    <a:pt x="669" y="251"/>
                    <a:pt x="634" y="159"/>
                    <a:pt x="567" y="97"/>
                  </a:cubicBezTo>
                  <a:cubicBezTo>
                    <a:pt x="501" y="33"/>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05" name="Google Shape;2005;p8"/>
            <p:cNvSpPr/>
            <p:nvPr/>
          </p:nvSpPr>
          <p:spPr>
            <a:xfrm>
              <a:off x="-4963650" y="5597925"/>
              <a:ext cx="16700" cy="16525"/>
            </a:xfrm>
            <a:custGeom>
              <a:avLst/>
              <a:gdLst/>
              <a:ahLst/>
              <a:cxnLst/>
              <a:rect l="l" t="t" r="r" b="b"/>
              <a:pathLst>
                <a:path w="668" h="661" extrusionOk="0">
                  <a:moveTo>
                    <a:pt x="334" y="1"/>
                  </a:moveTo>
                  <a:cubicBezTo>
                    <a:pt x="247" y="1"/>
                    <a:pt x="161" y="33"/>
                    <a:pt x="106" y="94"/>
                  </a:cubicBezTo>
                  <a:cubicBezTo>
                    <a:pt x="39" y="147"/>
                    <a:pt x="5" y="233"/>
                    <a:pt x="1" y="324"/>
                  </a:cubicBezTo>
                  <a:cubicBezTo>
                    <a:pt x="1" y="410"/>
                    <a:pt x="34" y="487"/>
                    <a:pt x="96" y="554"/>
                  </a:cubicBezTo>
                  <a:cubicBezTo>
                    <a:pt x="163" y="622"/>
                    <a:pt x="240" y="655"/>
                    <a:pt x="327" y="660"/>
                  </a:cubicBezTo>
                  <a:cubicBezTo>
                    <a:pt x="418" y="660"/>
                    <a:pt x="504" y="627"/>
                    <a:pt x="572" y="564"/>
                  </a:cubicBezTo>
                  <a:cubicBezTo>
                    <a:pt x="630" y="497"/>
                    <a:pt x="663" y="421"/>
                    <a:pt x="663" y="334"/>
                  </a:cubicBezTo>
                  <a:cubicBezTo>
                    <a:pt x="668" y="243"/>
                    <a:pt x="634" y="157"/>
                    <a:pt x="566" y="99"/>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06" name="Google Shape;2006;p8"/>
            <p:cNvSpPr/>
            <p:nvPr/>
          </p:nvSpPr>
          <p:spPr>
            <a:xfrm>
              <a:off x="-4931025" y="5631425"/>
              <a:ext cx="16950" cy="16600"/>
            </a:xfrm>
            <a:custGeom>
              <a:avLst/>
              <a:gdLst/>
              <a:ahLst/>
              <a:cxnLst/>
              <a:rect l="l" t="t" r="r" b="b"/>
              <a:pathLst>
                <a:path w="678" h="664" extrusionOk="0">
                  <a:moveTo>
                    <a:pt x="348" y="0"/>
                  </a:moveTo>
                  <a:cubicBezTo>
                    <a:pt x="261" y="0"/>
                    <a:pt x="174" y="32"/>
                    <a:pt x="106" y="97"/>
                  </a:cubicBezTo>
                  <a:cubicBezTo>
                    <a:pt x="49" y="160"/>
                    <a:pt x="5" y="241"/>
                    <a:pt x="1" y="328"/>
                  </a:cubicBezTo>
                  <a:cubicBezTo>
                    <a:pt x="1" y="414"/>
                    <a:pt x="44" y="496"/>
                    <a:pt x="111" y="573"/>
                  </a:cubicBezTo>
                  <a:cubicBezTo>
                    <a:pt x="173" y="630"/>
                    <a:pt x="250" y="664"/>
                    <a:pt x="341" y="664"/>
                  </a:cubicBezTo>
                  <a:cubicBezTo>
                    <a:pt x="418" y="664"/>
                    <a:pt x="505" y="635"/>
                    <a:pt x="572" y="567"/>
                  </a:cubicBezTo>
                  <a:cubicBezTo>
                    <a:pt x="638" y="500"/>
                    <a:pt x="678" y="423"/>
                    <a:pt x="678" y="337"/>
                  </a:cubicBezTo>
                  <a:cubicBezTo>
                    <a:pt x="678" y="250"/>
                    <a:pt x="643" y="170"/>
                    <a:pt x="581" y="93"/>
                  </a:cubicBezTo>
                  <a:cubicBezTo>
                    <a:pt x="517" y="31"/>
                    <a:pt x="433"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07" name="Google Shape;2007;p8"/>
            <p:cNvSpPr/>
            <p:nvPr/>
          </p:nvSpPr>
          <p:spPr>
            <a:xfrm>
              <a:off x="-4898025" y="5665300"/>
              <a:ext cx="16575" cy="16300"/>
            </a:xfrm>
            <a:custGeom>
              <a:avLst/>
              <a:gdLst/>
              <a:ahLst/>
              <a:cxnLst/>
              <a:rect l="l" t="t" r="r" b="b"/>
              <a:pathLst>
                <a:path w="663" h="652" extrusionOk="0">
                  <a:moveTo>
                    <a:pt x="324" y="0"/>
                  </a:moveTo>
                  <a:cubicBezTo>
                    <a:pt x="239" y="0"/>
                    <a:pt x="155" y="29"/>
                    <a:pt x="100" y="86"/>
                  </a:cubicBezTo>
                  <a:cubicBezTo>
                    <a:pt x="33" y="153"/>
                    <a:pt x="0" y="230"/>
                    <a:pt x="0" y="316"/>
                  </a:cubicBezTo>
                  <a:cubicBezTo>
                    <a:pt x="0" y="403"/>
                    <a:pt x="29" y="485"/>
                    <a:pt x="96" y="561"/>
                  </a:cubicBezTo>
                  <a:cubicBezTo>
                    <a:pt x="164" y="618"/>
                    <a:pt x="240" y="651"/>
                    <a:pt x="326" y="651"/>
                  </a:cubicBezTo>
                  <a:cubicBezTo>
                    <a:pt x="403" y="651"/>
                    <a:pt x="494" y="623"/>
                    <a:pt x="561" y="556"/>
                  </a:cubicBezTo>
                  <a:cubicBezTo>
                    <a:pt x="629" y="494"/>
                    <a:pt x="662" y="412"/>
                    <a:pt x="662" y="326"/>
                  </a:cubicBezTo>
                  <a:cubicBezTo>
                    <a:pt x="662" y="239"/>
                    <a:pt x="633" y="162"/>
                    <a:pt x="576" y="105"/>
                  </a:cubicBezTo>
                  <a:cubicBezTo>
                    <a:pt x="513" y="35"/>
                    <a:pt x="418"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08" name="Google Shape;2008;p8"/>
            <p:cNvSpPr/>
            <p:nvPr/>
          </p:nvSpPr>
          <p:spPr>
            <a:xfrm>
              <a:off x="-4865425" y="5698825"/>
              <a:ext cx="16700" cy="16375"/>
            </a:xfrm>
            <a:custGeom>
              <a:avLst/>
              <a:gdLst/>
              <a:ahLst/>
              <a:cxnLst/>
              <a:rect l="l" t="t" r="r" b="b"/>
              <a:pathLst>
                <a:path w="668" h="655" extrusionOk="0">
                  <a:moveTo>
                    <a:pt x="327" y="1"/>
                  </a:moveTo>
                  <a:cubicBezTo>
                    <a:pt x="245" y="1"/>
                    <a:pt x="161" y="30"/>
                    <a:pt x="92" y="88"/>
                  </a:cubicBezTo>
                  <a:cubicBezTo>
                    <a:pt x="40" y="156"/>
                    <a:pt x="1" y="242"/>
                    <a:pt x="1" y="324"/>
                  </a:cubicBezTo>
                  <a:cubicBezTo>
                    <a:pt x="1" y="410"/>
                    <a:pt x="34" y="486"/>
                    <a:pt x="97" y="563"/>
                  </a:cubicBezTo>
                  <a:cubicBezTo>
                    <a:pt x="164" y="630"/>
                    <a:pt x="241" y="654"/>
                    <a:pt x="328" y="654"/>
                  </a:cubicBezTo>
                  <a:cubicBezTo>
                    <a:pt x="333" y="655"/>
                    <a:pt x="338" y="655"/>
                    <a:pt x="343" y="655"/>
                  </a:cubicBezTo>
                  <a:cubicBezTo>
                    <a:pt x="424" y="655"/>
                    <a:pt x="499" y="621"/>
                    <a:pt x="572" y="559"/>
                  </a:cubicBezTo>
                  <a:cubicBezTo>
                    <a:pt x="629" y="497"/>
                    <a:pt x="663" y="419"/>
                    <a:pt x="663" y="333"/>
                  </a:cubicBezTo>
                  <a:cubicBezTo>
                    <a:pt x="667" y="251"/>
                    <a:pt x="634" y="165"/>
                    <a:pt x="567" y="98"/>
                  </a:cubicBezTo>
                  <a:cubicBezTo>
                    <a:pt x="500" y="33"/>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09" name="Google Shape;2009;p8"/>
            <p:cNvSpPr/>
            <p:nvPr/>
          </p:nvSpPr>
          <p:spPr>
            <a:xfrm>
              <a:off x="-4832775" y="5732475"/>
              <a:ext cx="16700" cy="16650"/>
            </a:xfrm>
            <a:custGeom>
              <a:avLst/>
              <a:gdLst/>
              <a:ahLst/>
              <a:cxnLst/>
              <a:rect l="l" t="t" r="r" b="b"/>
              <a:pathLst>
                <a:path w="668" h="666" extrusionOk="0">
                  <a:moveTo>
                    <a:pt x="329" y="0"/>
                  </a:moveTo>
                  <a:cubicBezTo>
                    <a:pt x="243" y="0"/>
                    <a:pt x="158" y="30"/>
                    <a:pt x="105" y="90"/>
                  </a:cubicBezTo>
                  <a:cubicBezTo>
                    <a:pt x="39" y="152"/>
                    <a:pt x="1" y="239"/>
                    <a:pt x="1" y="331"/>
                  </a:cubicBezTo>
                  <a:cubicBezTo>
                    <a:pt x="1" y="417"/>
                    <a:pt x="34" y="498"/>
                    <a:pt x="96" y="566"/>
                  </a:cubicBezTo>
                  <a:cubicBezTo>
                    <a:pt x="154" y="619"/>
                    <a:pt x="240" y="666"/>
                    <a:pt x="326" y="666"/>
                  </a:cubicBezTo>
                  <a:cubicBezTo>
                    <a:pt x="417" y="666"/>
                    <a:pt x="504" y="623"/>
                    <a:pt x="561" y="570"/>
                  </a:cubicBezTo>
                  <a:cubicBezTo>
                    <a:pt x="628" y="504"/>
                    <a:pt x="663" y="426"/>
                    <a:pt x="663" y="340"/>
                  </a:cubicBezTo>
                  <a:cubicBezTo>
                    <a:pt x="667" y="249"/>
                    <a:pt x="634" y="163"/>
                    <a:pt x="581" y="105"/>
                  </a:cubicBezTo>
                  <a:cubicBezTo>
                    <a:pt x="519" y="35"/>
                    <a:pt x="423"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10" name="Google Shape;2010;p8"/>
            <p:cNvSpPr/>
            <p:nvPr/>
          </p:nvSpPr>
          <p:spPr>
            <a:xfrm>
              <a:off x="-4800150" y="5766275"/>
              <a:ext cx="16675" cy="16450"/>
            </a:xfrm>
            <a:custGeom>
              <a:avLst/>
              <a:gdLst/>
              <a:ahLst/>
              <a:cxnLst/>
              <a:rect l="l" t="t" r="r" b="b"/>
              <a:pathLst>
                <a:path w="667" h="658" extrusionOk="0">
                  <a:moveTo>
                    <a:pt x="339" y="0"/>
                  </a:moveTo>
                  <a:cubicBezTo>
                    <a:pt x="249" y="0"/>
                    <a:pt x="161" y="31"/>
                    <a:pt x="106" y="91"/>
                  </a:cubicBezTo>
                  <a:cubicBezTo>
                    <a:pt x="49" y="149"/>
                    <a:pt x="5" y="235"/>
                    <a:pt x="0" y="321"/>
                  </a:cubicBezTo>
                  <a:cubicBezTo>
                    <a:pt x="0" y="412"/>
                    <a:pt x="34" y="490"/>
                    <a:pt x="96" y="556"/>
                  </a:cubicBezTo>
                  <a:cubicBezTo>
                    <a:pt x="164" y="624"/>
                    <a:pt x="240" y="658"/>
                    <a:pt x="326" y="658"/>
                  </a:cubicBezTo>
                  <a:cubicBezTo>
                    <a:pt x="427" y="658"/>
                    <a:pt x="503" y="620"/>
                    <a:pt x="561" y="562"/>
                  </a:cubicBezTo>
                  <a:cubicBezTo>
                    <a:pt x="629" y="509"/>
                    <a:pt x="662" y="423"/>
                    <a:pt x="662" y="332"/>
                  </a:cubicBezTo>
                  <a:cubicBezTo>
                    <a:pt x="667" y="245"/>
                    <a:pt x="633" y="153"/>
                    <a:pt x="580" y="96"/>
                  </a:cubicBezTo>
                  <a:cubicBezTo>
                    <a:pt x="521" y="31"/>
                    <a:pt x="429"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11" name="Google Shape;2011;p8"/>
            <p:cNvSpPr/>
            <p:nvPr/>
          </p:nvSpPr>
          <p:spPr>
            <a:xfrm>
              <a:off x="-4767175" y="5799875"/>
              <a:ext cx="16575" cy="16575"/>
            </a:xfrm>
            <a:custGeom>
              <a:avLst/>
              <a:gdLst/>
              <a:ahLst/>
              <a:cxnLst/>
              <a:rect l="l" t="t" r="r" b="b"/>
              <a:pathLst>
                <a:path w="663" h="663" extrusionOk="0">
                  <a:moveTo>
                    <a:pt x="325" y="1"/>
                  </a:moveTo>
                  <a:cubicBezTo>
                    <a:pt x="239" y="1"/>
                    <a:pt x="153" y="32"/>
                    <a:pt x="92" y="91"/>
                  </a:cubicBezTo>
                  <a:cubicBezTo>
                    <a:pt x="34" y="148"/>
                    <a:pt x="1" y="235"/>
                    <a:pt x="1" y="321"/>
                  </a:cubicBezTo>
                  <a:cubicBezTo>
                    <a:pt x="1" y="412"/>
                    <a:pt x="30" y="499"/>
                    <a:pt x="96" y="565"/>
                  </a:cubicBezTo>
                  <a:cubicBezTo>
                    <a:pt x="159" y="623"/>
                    <a:pt x="236" y="657"/>
                    <a:pt x="327" y="662"/>
                  </a:cubicBezTo>
                  <a:cubicBezTo>
                    <a:pt x="404" y="662"/>
                    <a:pt x="495" y="629"/>
                    <a:pt x="562" y="561"/>
                  </a:cubicBezTo>
                  <a:cubicBezTo>
                    <a:pt x="614" y="508"/>
                    <a:pt x="663" y="421"/>
                    <a:pt x="663" y="330"/>
                  </a:cubicBezTo>
                  <a:cubicBezTo>
                    <a:pt x="663" y="244"/>
                    <a:pt x="619" y="153"/>
                    <a:pt x="566" y="100"/>
                  </a:cubicBezTo>
                  <a:cubicBezTo>
                    <a:pt x="501" y="33"/>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12" name="Google Shape;2012;p8"/>
            <p:cNvSpPr/>
            <p:nvPr/>
          </p:nvSpPr>
          <p:spPr>
            <a:xfrm>
              <a:off x="-4734550" y="5833475"/>
              <a:ext cx="16575" cy="16525"/>
            </a:xfrm>
            <a:custGeom>
              <a:avLst/>
              <a:gdLst/>
              <a:ahLst/>
              <a:cxnLst/>
              <a:rect l="l" t="t" r="r" b="b"/>
              <a:pathLst>
                <a:path w="663" h="661" extrusionOk="0">
                  <a:moveTo>
                    <a:pt x="321" y="0"/>
                  </a:moveTo>
                  <a:cubicBezTo>
                    <a:pt x="239" y="0"/>
                    <a:pt x="156" y="30"/>
                    <a:pt x="91" y="95"/>
                  </a:cubicBezTo>
                  <a:cubicBezTo>
                    <a:pt x="34" y="157"/>
                    <a:pt x="0" y="248"/>
                    <a:pt x="0" y="326"/>
                  </a:cubicBezTo>
                  <a:cubicBezTo>
                    <a:pt x="0" y="412"/>
                    <a:pt x="29" y="488"/>
                    <a:pt x="96" y="570"/>
                  </a:cubicBezTo>
                  <a:cubicBezTo>
                    <a:pt x="164" y="623"/>
                    <a:pt x="240" y="656"/>
                    <a:pt x="326" y="661"/>
                  </a:cubicBezTo>
                  <a:cubicBezTo>
                    <a:pt x="418" y="661"/>
                    <a:pt x="494" y="627"/>
                    <a:pt x="562" y="565"/>
                  </a:cubicBezTo>
                  <a:cubicBezTo>
                    <a:pt x="629" y="508"/>
                    <a:pt x="662" y="421"/>
                    <a:pt x="662" y="335"/>
                  </a:cubicBezTo>
                  <a:cubicBezTo>
                    <a:pt x="662" y="244"/>
                    <a:pt x="634" y="167"/>
                    <a:pt x="567" y="100"/>
                  </a:cubicBezTo>
                  <a:cubicBezTo>
                    <a:pt x="499" y="35"/>
                    <a:pt x="410"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13" name="Google Shape;2013;p8"/>
            <p:cNvSpPr/>
            <p:nvPr/>
          </p:nvSpPr>
          <p:spPr>
            <a:xfrm>
              <a:off x="-4701925" y="5867275"/>
              <a:ext cx="16700" cy="16325"/>
            </a:xfrm>
            <a:custGeom>
              <a:avLst/>
              <a:gdLst/>
              <a:ahLst/>
              <a:cxnLst/>
              <a:rect l="l" t="t" r="r" b="b"/>
              <a:pathLst>
                <a:path w="668" h="653" extrusionOk="0">
                  <a:moveTo>
                    <a:pt x="327" y="0"/>
                  </a:moveTo>
                  <a:cubicBezTo>
                    <a:pt x="242" y="0"/>
                    <a:pt x="159" y="29"/>
                    <a:pt x="106" y="86"/>
                  </a:cubicBezTo>
                  <a:cubicBezTo>
                    <a:pt x="39" y="149"/>
                    <a:pt x="0" y="240"/>
                    <a:pt x="0" y="316"/>
                  </a:cubicBezTo>
                  <a:cubicBezTo>
                    <a:pt x="0" y="403"/>
                    <a:pt x="35" y="484"/>
                    <a:pt x="97" y="562"/>
                  </a:cubicBezTo>
                  <a:cubicBezTo>
                    <a:pt x="164" y="628"/>
                    <a:pt x="241" y="652"/>
                    <a:pt x="327" y="652"/>
                  </a:cubicBezTo>
                  <a:cubicBezTo>
                    <a:pt x="418" y="652"/>
                    <a:pt x="504" y="619"/>
                    <a:pt x="562" y="566"/>
                  </a:cubicBezTo>
                  <a:cubicBezTo>
                    <a:pt x="629" y="504"/>
                    <a:pt x="662" y="413"/>
                    <a:pt x="662" y="327"/>
                  </a:cubicBezTo>
                  <a:cubicBezTo>
                    <a:pt x="668" y="236"/>
                    <a:pt x="633" y="158"/>
                    <a:pt x="582" y="106"/>
                  </a:cubicBezTo>
                  <a:cubicBezTo>
                    <a:pt x="518" y="35"/>
                    <a:pt x="42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14" name="Google Shape;2014;p8"/>
            <p:cNvSpPr/>
            <p:nvPr/>
          </p:nvSpPr>
          <p:spPr>
            <a:xfrm>
              <a:off x="-4669300" y="5900900"/>
              <a:ext cx="16700" cy="16525"/>
            </a:xfrm>
            <a:custGeom>
              <a:avLst/>
              <a:gdLst/>
              <a:ahLst/>
              <a:cxnLst/>
              <a:rect l="l" t="t" r="r" b="b"/>
              <a:pathLst>
                <a:path w="668" h="661" extrusionOk="0">
                  <a:moveTo>
                    <a:pt x="328" y="0"/>
                  </a:moveTo>
                  <a:cubicBezTo>
                    <a:pt x="242" y="0"/>
                    <a:pt x="159" y="31"/>
                    <a:pt x="106" y="94"/>
                  </a:cubicBezTo>
                  <a:cubicBezTo>
                    <a:pt x="39" y="152"/>
                    <a:pt x="5" y="238"/>
                    <a:pt x="1" y="324"/>
                  </a:cubicBezTo>
                  <a:cubicBezTo>
                    <a:pt x="1" y="401"/>
                    <a:pt x="34" y="492"/>
                    <a:pt x="96" y="560"/>
                  </a:cubicBezTo>
                  <a:cubicBezTo>
                    <a:pt x="163" y="627"/>
                    <a:pt x="240" y="660"/>
                    <a:pt x="327" y="660"/>
                  </a:cubicBezTo>
                  <a:cubicBezTo>
                    <a:pt x="331" y="661"/>
                    <a:pt x="336" y="661"/>
                    <a:pt x="340" y="661"/>
                  </a:cubicBezTo>
                  <a:cubicBezTo>
                    <a:pt x="426" y="661"/>
                    <a:pt x="507" y="620"/>
                    <a:pt x="562" y="565"/>
                  </a:cubicBezTo>
                  <a:cubicBezTo>
                    <a:pt x="630" y="503"/>
                    <a:pt x="663" y="426"/>
                    <a:pt x="668" y="335"/>
                  </a:cubicBezTo>
                  <a:cubicBezTo>
                    <a:pt x="668" y="238"/>
                    <a:pt x="634" y="157"/>
                    <a:pt x="581" y="104"/>
                  </a:cubicBezTo>
                  <a:cubicBezTo>
                    <a:pt x="514" y="35"/>
                    <a:pt x="420"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15" name="Google Shape;2015;p8"/>
            <p:cNvSpPr/>
            <p:nvPr/>
          </p:nvSpPr>
          <p:spPr>
            <a:xfrm>
              <a:off x="-4636675" y="5934625"/>
              <a:ext cx="16700" cy="16500"/>
            </a:xfrm>
            <a:custGeom>
              <a:avLst/>
              <a:gdLst/>
              <a:ahLst/>
              <a:cxnLst/>
              <a:rect l="l" t="t" r="r" b="b"/>
              <a:pathLst>
                <a:path w="668" h="660" extrusionOk="0">
                  <a:moveTo>
                    <a:pt x="345" y="0"/>
                  </a:moveTo>
                  <a:cubicBezTo>
                    <a:pt x="257" y="0"/>
                    <a:pt x="169" y="31"/>
                    <a:pt x="106" y="89"/>
                  </a:cubicBezTo>
                  <a:cubicBezTo>
                    <a:pt x="49" y="146"/>
                    <a:pt x="5" y="233"/>
                    <a:pt x="5" y="324"/>
                  </a:cubicBezTo>
                  <a:cubicBezTo>
                    <a:pt x="0" y="401"/>
                    <a:pt x="34" y="487"/>
                    <a:pt x="111" y="569"/>
                  </a:cubicBezTo>
                  <a:cubicBezTo>
                    <a:pt x="173" y="622"/>
                    <a:pt x="255" y="655"/>
                    <a:pt x="332" y="660"/>
                  </a:cubicBezTo>
                  <a:cubicBezTo>
                    <a:pt x="418" y="660"/>
                    <a:pt x="505" y="626"/>
                    <a:pt x="562" y="564"/>
                  </a:cubicBezTo>
                  <a:cubicBezTo>
                    <a:pt x="629" y="496"/>
                    <a:pt x="663" y="420"/>
                    <a:pt x="667" y="334"/>
                  </a:cubicBezTo>
                  <a:cubicBezTo>
                    <a:pt x="667" y="233"/>
                    <a:pt x="634" y="156"/>
                    <a:pt x="581" y="98"/>
                  </a:cubicBezTo>
                  <a:cubicBezTo>
                    <a:pt x="521" y="31"/>
                    <a:pt x="433"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16" name="Google Shape;2016;p8"/>
            <p:cNvSpPr/>
            <p:nvPr/>
          </p:nvSpPr>
          <p:spPr>
            <a:xfrm>
              <a:off x="-4604050" y="5968175"/>
              <a:ext cx="16950" cy="16550"/>
            </a:xfrm>
            <a:custGeom>
              <a:avLst/>
              <a:gdLst/>
              <a:ahLst/>
              <a:cxnLst/>
              <a:rect l="l" t="t" r="r" b="b"/>
              <a:pathLst>
                <a:path w="678" h="662" extrusionOk="0">
                  <a:moveTo>
                    <a:pt x="336" y="0"/>
                  </a:moveTo>
                  <a:cubicBezTo>
                    <a:pt x="253" y="0"/>
                    <a:pt x="171" y="30"/>
                    <a:pt x="106" y="95"/>
                  </a:cubicBezTo>
                  <a:cubicBezTo>
                    <a:pt x="39" y="157"/>
                    <a:pt x="6" y="234"/>
                    <a:pt x="6" y="325"/>
                  </a:cubicBezTo>
                  <a:cubicBezTo>
                    <a:pt x="0" y="412"/>
                    <a:pt x="35" y="489"/>
                    <a:pt x="111" y="570"/>
                  </a:cubicBezTo>
                  <a:cubicBezTo>
                    <a:pt x="164" y="623"/>
                    <a:pt x="255" y="662"/>
                    <a:pt x="341" y="662"/>
                  </a:cubicBezTo>
                  <a:cubicBezTo>
                    <a:pt x="418" y="662"/>
                    <a:pt x="509" y="633"/>
                    <a:pt x="576" y="565"/>
                  </a:cubicBezTo>
                  <a:cubicBezTo>
                    <a:pt x="644" y="498"/>
                    <a:pt x="677" y="421"/>
                    <a:pt x="677" y="335"/>
                  </a:cubicBezTo>
                  <a:cubicBezTo>
                    <a:pt x="677" y="244"/>
                    <a:pt x="648" y="167"/>
                    <a:pt x="582" y="100"/>
                  </a:cubicBezTo>
                  <a:cubicBezTo>
                    <a:pt x="514" y="35"/>
                    <a:pt x="425"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17" name="Google Shape;2017;p8"/>
            <p:cNvSpPr/>
            <p:nvPr/>
          </p:nvSpPr>
          <p:spPr>
            <a:xfrm>
              <a:off x="-4571075" y="6001925"/>
              <a:ext cx="16575" cy="16375"/>
            </a:xfrm>
            <a:custGeom>
              <a:avLst/>
              <a:gdLst/>
              <a:ahLst/>
              <a:cxnLst/>
              <a:rect l="l" t="t" r="r" b="b"/>
              <a:pathLst>
                <a:path w="663" h="655" extrusionOk="0">
                  <a:moveTo>
                    <a:pt x="324" y="1"/>
                  </a:moveTo>
                  <a:cubicBezTo>
                    <a:pt x="241" y="1"/>
                    <a:pt x="161" y="30"/>
                    <a:pt x="107" y="89"/>
                  </a:cubicBezTo>
                  <a:cubicBezTo>
                    <a:pt x="40" y="156"/>
                    <a:pt x="1" y="233"/>
                    <a:pt x="1" y="319"/>
                  </a:cubicBezTo>
                  <a:cubicBezTo>
                    <a:pt x="1" y="406"/>
                    <a:pt x="34" y="497"/>
                    <a:pt x="97" y="554"/>
                  </a:cubicBezTo>
                  <a:cubicBezTo>
                    <a:pt x="149" y="621"/>
                    <a:pt x="241" y="654"/>
                    <a:pt x="328" y="654"/>
                  </a:cubicBezTo>
                  <a:cubicBezTo>
                    <a:pt x="419" y="654"/>
                    <a:pt x="495" y="626"/>
                    <a:pt x="563" y="559"/>
                  </a:cubicBezTo>
                  <a:cubicBezTo>
                    <a:pt x="629" y="506"/>
                    <a:pt x="663" y="415"/>
                    <a:pt x="663" y="328"/>
                  </a:cubicBezTo>
                  <a:cubicBezTo>
                    <a:pt x="663" y="242"/>
                    <a:pt x="634" y="165"/>
                    <a:pt x="567" y="94"/>
                  </a:cubicBezTo>
                  <a:cubicBezTo>
                    <a:pt x="501" y="32"/>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18" name="Google Shape;2018;p8"/>
            <p:cNvSpPr/>
            <p:nvPr/>
          </p:nvSpPr>
          <p:spPr>
            <a:xfrm>
              <a:off x="-4538425" y="6035550"/>
              <a:ext cx="16700" cy="16350"/>
            </a:xfrm>
            <a:custGeom>
              <a:avLst/>
              <a:gdLst/>
              <a:ahLst/>
              <a:cxnLst/>
              <a:rect l="l" t="t" r="r" b="b"/>
              <a:pathLst>
                <a:path w="668" h="654" extrusionOk="0">
                  <a:moveTo>
                    <a:pt x="327" y="1"/>
                  </a:moveTo>
                  <a:cubicBezTo>
                    <a:pt x="241" y="1"/>
                    <a:pt x="158" y="30"/>
                    <a:pt x="105" y="87"/>
                  </a:cubicBezTo>
                  <a:cubicBezTo>
                    <a:pt x="38" y="154"/>
                    <a:pt x="5" y="241"/>
                    <a:pt x="0" y="317"/>
                  </a:cubicBezTo>
                  <a:cubicBezTo>
                    <a:pt x="0" y="408"/>
                    <a:pt x="34" y="485"/>
                    <a:pt x="96" y="562"/>
                  </a:cubicBezTo>
                  <a:cubicBezTo>
                    <a:pt x="154" y="620"/>
                    <a:pt x="240" y="653"/>
                    <a:pt x="326" y="653"/>
                  </a:cubicBezTo>
                  <a:cubicBezTo>
                    <a:pt x="332" y="653"/>
                    <a:pt x="337" y="653"/>
                    <a:pt x="343" y="653"/>
                  </a:cubicBezTo>
                  <a:cubicBezTo>
                    <a:pt x="428" y="653"/>
                    <a:pt x="508" y="620"/>
                    <a:pt x="570" y="558"/>
                  </a:cubicBezTo>
                  <a:cubicBezTo>
                    <a:pt x="628" y="494"/>
                    <a:pt x="663" y="418"/>
                    <a:pt x="663" y="327"/>
                  </a:cubicBezTo>
                  <a:cubicBezTo>
                    <a:pt x="667" y="250"/>
                    <a:pt x="634" y="164"/>
                    <a:pt x="581" y="106"/>
                  </a:cubicBezTo>
                  <a:cubicBezTo>
                    <a:pt x="518" y="36"/>
                    <a:pt x="42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19" name="Google Shape;2019;p8"/>
            <p:cNvSpPr/>
            <p:nvPr/>
          </p:nvSpPr>
          <p:spPr>
            <a:xfrm>
              <a:off x="-4830625" y="5566600"/>
              <a:ext cx="16575" cy="16675"/>
            </a:xfrm>
            <a:custGeom>
              <a:avLst/>
              <a:gdLst/>
              <a:ahLst/>
              <a:cxnLst/>
              <a:rect l="l" t="t" r="r" b="b"/>
              <a:pathLst>
                <a:path w="663" h="667" extrusionOk="0">
                  <a:moveTo>
                    <a:pt x="334" y="0"/>
                  </a:moveTo>
                  <a:cubicBezTo>
                    <a:pt x="247" y="0"/>
                    <a:pt x="158" y="32"/>
                    <a:pt x="92" y="99"/>
                  </a:cubicBezTo>
                  <a:cubicBezTo>
                    <a:pt x="34" y="162"/>
                    <a:pt x="1" y="239"/>
                    <a:pt x="1" y="330"/>
                  </a:cubicBezTo>
                  <a:cubicBezTo>
                    <a:pt x="1" y="407"/>
                    <a:pt x="30" y="493"/>
                    <a:pt x="96" y="560"/>
                  </a:cubicBezTo>
                  <a:cubicBezTo>
                    <a:pt x="163" y="627"/>
                    <a:pt x="240" y="661"/>
                    <a:pt x="327" y="666"/>
                  </a:cubicBezTo>
                  <a:cubicBezTo>
                    <a:pt x="418" y="666"/>
                    <a:pt x="495" y="633"/>
                    <a:pt x="571" y="569"/>
                  </a:cubicBezTo>
                  <a:cubicBezTo>
                    <a:pt x="628" y="502"/>
                    <a:pt x="663" y="416"/>
                    <a:pt x="663" y="339"/>
                  </a:cubicBezTo>
                  <a:cubicBezTo>
                    <a:pt x="663" y="248"/>
                    <a:pt x="634" y="172"/>
                    <a:pt x="566" y="95"/>
                  </a:cubicBezTo>
                  <a:cubicBezTo>
                    <a:pt x="506" y="33"/>
                    <a:pt x="42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20" name="Google Shape;2020;p8"/>
            <p:cNvSpPr/>
            <p:nvPr/>
          </p:nvSpPr>
          <p:spPr>
            <a:xfrm>
              <a:off x="-4798000" y="5600350"/>
              <a:ext cx="16700" cy="16475"/>
            </a:xfrm>
            <a:custGeom>
              <a:avLst/>
              <a:gdLst/>
              <a:ahLst/>
              <a:cxnLst/>
              <a:rect l="l" t="t" r="r" b="b"/>
              <a:pathLst>
                <a:path w="668" h="659" extrusionOk="0">
                  <a:moveTo>
                    <a:pt x="343" y="0"/>
                  </a:moveTo>
                  <a:cubicBezTo>
                    <a:pt x="252" y="0"/>
                    <a:pt x="162" y="33"/>
                    <a:pt x="106" y="93"/>
                  </a:cubicBezTo>
                  <a:cubicBezTo>
                    <a:pt x="39" y="146"/>
                    <a:pt x="5" y="233"/>
                    <a:pt x="1" y="324"/>
                  </a:cubicBezTo>
                  <a:cubicBezTo>
                    <a:pt x="1" y="410"/>
                    <a:pt x="34" y="501"/>
                    <a:pt x="96" y="554"/>
                  </a:cubicBezTo>
                  <a:cubicBezTo>
                    <a:pt x="164" y="625"/>
                    <a:pt x="240" y="659"/>
                    <a:pt x="326" y="659"/>
                  </a:cubicBezTo>
                  <a:cubicBezTo>
                    <a:pt x="417" y="659"/>
                    <a:pt x="504" y="630"/>
                    <a:pt x="561" y="563"/>
                  </a:cubicBezTo>
                  <a:cubicBezTo>
                    <a:pt x="629" y="510"/>
                    <a:pt x="663" y="419"/>
                    <a:pt x="663" y="333"/>
                  </a:cubicBezTo>
                  <a:cubicBezTo>
                    <a:pt x="667" y="242"/>
                    <a:pt x="634" y="155"/>
                    <a:pt x="581" y="98"/>
                  </a:cubicBezTo>
                  <a:cubicBezTo>
                    <a:pt x="522"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21" name="Google Shape;2021;p8"/>
            <p:cNvSpPr/>
            <p:nvPr/>
          </p:nvSpPr>
          <p:spPr>
            <a:xfrm>
              <a:off x="-4765375" y="5633925"/>
              <a:ext cx="16950" cy="16500"/>
            </a:xfrm>
            <a:custGeom>
              <a:avLst/>
              <a:gdLst/>
              <a:ahLst/>
              <a:cxnLst/>
              <a:rect l="l" t="t" r="r" b="b"/>
              <a:pathLst>
                <a:path w="678" h="660" extrusionOk="0">
                  <a:moveTo>
                    <a:pt x="338" y="0"/>
                  </a:moveTo>
                  <a:cubicBezTo>
                    <a:pt x="249" y="0"/>
                    <a:pt x="162" y="33"/>
                    <a:pt x="106" y="93"/>
                  </a:cubicBezTo>
                  <a:cubicBezTo>
                    <a:pt x="49" y="146"/>
                    <a:pt x="5" y="237"/>
                    <a:pt x="0" y="323"/>
                  </a:cubicBezTo>
                  <a:cubicBezTo>
                    <a:pt x="0" y="410"/>
                    <a:pt x="44" y="502"/>
                    <a:pt x="97" y="559"/>
                  </a:cubicBezTo>
                  <a:cubicBezTo>
                    <a:pt x="164" y="626"/>
                    <a:pt x="241" y="659"/>
                    <a:pt x="341" y="659"/>
                  </a:cubicBezTo>
                  <a:cubicBezTo>
                    <a:pt x="427" y="659"/>
                    <a:pt x="504" y="631"/>
                    <a:pt x="571" y="564"/>
                  </a:cubicBezTo>
                  <a:cubicBezTo>
                    <a:pt x="638" y="502"/>
                    <a:pt x="677" y="425"/>
                    <a:pt x="677" y="334"/>
                  </a:cubicBezTo>
                  <a:cubicBezTo>
                    <a:pt x="677" y="247"/>
                    <a:pt x="644" y="165"/>
                    <a:pt x="580" y="99"/>
                  </a:cubicBezTo>
                  <a:cubicBezTo>
                    <a:pt x="516" y="32"/>
                    <a:pt x="426"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22" name="Google Shape;2022;p8"/>
            <p:cNvSpPr/>
            <p:nvPr/>
          </p:nvSpPr>
          <p:spPr>
            <a:xfrm>
              <a:off x="-4732400" y="5667575"/>
              <a:ext cx="16575" cy="16450"/>
            </a:xfrm>
            <a:custGeom>
              <a:avLst/>
              <a:gdLst/>
              <a:ahLst/>
              <a:cxnLst/>
              <a:rect l="l" t="t" r="r" b="b"/>
              <a:pathLst>
                <a:path w="663" h="658" extrusionOk="0">
                  <a:moveTo>
                    <a:pt x="329" y="0"/>
                  </a:moveTo>
                  <a:cubicBezTo>
                    <a:pt x="244" y="0"/>
                    <a:pt x="158" y="31"/>
                    <a:pt x="92" y="91"/>
                  </a:cubicBezTo>
                  <a:cubicBezTo>
                    <a:pt x="34" y="157"/>
                    <a:pt x="1" y="244"/>
                    <a:pt x="1" y="321"/>
                  </a:cubicBezTo>
                  <a:cubicBezTo>
                    <a:pt x="1" y="412"/>
                    <a:pt x="30" y="489"/>
                    <a:pt x="96" y="566"/>
                  </a:cubicBezTo>
                  <a:cubicBezTo>
                    <a:pt x="164" y="624"/>
                    <a:pt x="240" y="657"/>
                    <a:pt x="327" y="657"/>
                  </a:cubicBezTo>
                  <a:cubicBezTo>
                    <a:pt x="331" y="657"/>
                    <a:pt x="336" y="658"/>
                    <a:pt x="341" y="658"/>
                  </a:cubicBezTo>
                  <a:cubicBezTo>
                    <a:pt x="415" y="658"/>
                    <a:pt x="499" y="624"/>
                    <a:pt x="563" y="560"/>
                  </a:cubicBezTo>
                  <a:cubicBezTo>
                    <a:pt x="629" y="498"/>
                    <a:pt x="663" y="422"/>
                    <a:pt x="663" y="330"/>
                  </a:cubicBezTo>
                  <a:cubicBezTo>
                    <a:pt x="663" y="254"/>
                    <a:pt x="634" y="168"/>
                    <a:pt x="567" y="100"/>
                  </a:cubicBezTo>
                  <a:cubicBezTo>
                    <a:pt x="502" y="33"/>
                    <a:pt x="41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23" name="Google Shape;2023;p8"/>
            <p:cNvSpPr/>
            <p:nvPr/>
          </p:nvSpPr>
          <p:spPr>
            <a:xfrm>
              <a:off x="-4699775" y="5701325"/>
              <a:ext cx="16725" cy="16275"/>
            </a:xfrm>
            <a:custGeom>
              <a:avLst/>
              <a:gdLst/>
              <a:ahLst/>
              <a:cxnLst/>
              <a:rect l="l" t="t" r="r" b="b"/>
              <a:pathLst>
                <a:path w="669" h="651" extrusionOk="0">
                  <a:moveTo>
                    <a:pt x="323" y="0"/>
                  </a:moveTo>
                  <a:cubicBezTo>
                    <a:pt x="239" y="0"/>
                    <a:pt x="157" y="29"/>
                    <a:pt x="102" y="84"/>
                  </a:cubicBezTo>
                  <a:cubicBezTo>
                    <a:pt x="40" y="151"/>
                    <a:pt x="0" y="238"/>
                    <a:pt x="0" y="319"/>
                  </a:cubicBezTo>
                  <a:cubicBezTo>
                    <a:pt x="0" y="406"/>
                    <a:pt x="35" y="483"/>
                    <a:pt x="97" y="563"/>
                  </a:cubicBezTo>
                  <a:cubicBezTo>
                    <a:pt x="164" y="627"/>
                    <a:pt x="241" y="650"/>
                    <a:pt x="327" y="650"/>
                  </a:cubicBezTo>
                  <a:cubicBezTo>
                    <a:pt x="334" y="650"/>
                    <a:pt x="340" y="650"/>
                    <a:pt x="346" y="650"/>
                  </a:cubicBezTo>
                  <a:cubicBezTo>
                    <a:pt x="427" y="650"/>
                    <a:pt x="509" y="617"/>
                    <a:pt x="562" y="569"/>
                  </a:cubicBezTo>
                  <a:cubicBezTo>
                    <a:pt x="629" y="501"/>
                    <a:pt x="662" y="415"/>
                    <a:pt x="662" y="329"/>
                  </a:cubicBezTo>
                  <a:cubicBezTo>
                    <a:pt x="668" y="238"/>
                    <a:pt x="634" y="151"/>
                    <a:pt x="567" y="103"/>
                  </a:cubicBezTo>
                  <a:cubicBezTo>
                    <a:pt x="505" y="34"/>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24" name="Google Shape;2024;p8"/>
            <p:cNvSpPr/>
            <p:nvPr/>
          </p:nvSpPr>
          <p:spPr>
            <a:xfrm>
              <a:off x="-4667125" y="5734950"/>
              <a:ext cx="16575" cy="16600"/>
            </a:xfrm>
            <a:custGeom>
              <a:avLst/>
              <a:gdLst/>
              <a:ahLst/>
              <a:cxnLst/>
              <a:rect l="l" t="t" r="r" b="b"/>
              <a:pathLst>
                <a:path w="663" h="664" extrusionOk="0">
                  <a:moveTo>
                    <a:pt x="335" y="1"/>
                  </a:moveTo>
                  <a:cubicBezTo>
                    <a:pt x="246" y="1"/>
                    <a:pt x="159" y="33"/>
                    <a:pt x="105" y="97"/>
                  </a:cubicBezTo>
                  <a:cubicBezTo>
                    <a:pt x="38" y="150"/>
                    <a:pt x="0" y="236"/>
                    <a:pt x="0" y="327"/>
                  </a:cubicBezTo>
                  <a:cubicBezTo>
                    <a:pt x="0" y="405"/>
                    <a:pt x="34" y="495"/>
                    <a:pt x="96" y="562"/>
                  </a:cubicBezTo>
                  <a:cubicBezTo>
                    <a:pt x="149" y="629"/>
                    <a:pt x="240" y="664"/>
                    <a:pt x="326" y="664"/>
                  </a:cubicBezTo>
                  <a:cubicBezTo>
                    <a:pt x="417" y="664"/>
                    <a:pt x="503" y="635"/>
                    <a:pt x="571" y="567"/>
                  </a:cubicBezTo>
                  <a:cubicBezTo>
                    <a:pt x="629" y="500"/>
                    <a:pt x="662" y="414"/>
                    <a:pt x="662" y="337"/>
                  </a:cubicBezTo>
                  <a:cubicBezTo>
                    <a:pt x="662" y="250"/>
                    <a:pt x="633" y="159"/>
                    <a:pt x="581" y="106"/>
                  </a:cubicBezTo>
                  <a:cubicBezTo>
                    <a:pt x="520" y="35"/>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25" name="Google Shape;2025;p8"/>
            <p:cNvSpPr/>
            <p:nvPr/>
          </p:nvSpPr>
          <p:spPr>
            <a:xfrm>
              <a:off x="-4634525" y="5768600"/>
              <a:ext cx="16700" cy="16525"/>
            </a:xfrm>
            <a:custGeom>
              <a:avLst/>
              <a:gdLst/>
              <a:ahLst/>
              <a:cxnLst/>
              <a:rect l="l" t="t" r="r" b="b"/>
              <a:pathLst>
                <a:path w="668" h="661" extrusionOk="0">
                  <a:moveTo>
                    <a:pt x="334" y="0"/>
                  </a:moveTo>
                  <a:cubicBezTo>
                    <a:pt x="250" y="0"/>
                    <a:pt x="167" y="32"/>
                    <a:pt x="107" y="95"/>
                  </a:cubicBezTo>
                  <a:cubicBezTo>
                    <a:pt x="39" y="152"/>
                    <a:pt x="5" y="239"/>
                    <a:pt x="1" y="325"/>
                  </a:cubicBezTo>
                  <a:cubicBezTo>
                    <a:pt x="1" y="416"/>
                    <a:pt x="34" y="492"/>
                    <a:pt x="96" y="560"/>
                  </a:cubicBezTo>
                  <a:cubicBezTo>
                    <a:pt x="164" y="627"/>
                    <a:pt x="240" y="660"/>
                    <a:pt x="327" y="660"/>
                  </a:cubicBezTo>
                  <a:cubicBezTo>
                    <a:pt x="419" y="660"/>
                    <a:pt x="505" y="631"/>
                    <a:pt x="572" y="565"/>
                  </a:cubicBezTo>
                  <a:cubicBezTo>
                    <a:pt x="630" y="502"/>
                    <a:pt x="663" y="425"/>
                    <a:pt x="663" y="334"/>
                  </a:cubicBezTo>
                  <a:cubicBezTo>
                    <a:pt x="668" y="248"/>
                    <a:pt x="634" y="157"/>
                    <a:pt x="581" y="104"/>
                  </a:cubicBezTo>
                  <a:cubicBezTo>
                    <a:pt x="513" y="35"/>
                    <a:pt x="422"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26" name="Google Shape;2026;p8"/>
            <p:cNvSpPr/>
            <p:nvPr/>
          </p:nvSpPr>
          <p:spPr>
            <a:xfrm>
              <a:off x="-4601900" y="5802275"/>
              <a:ext cx="16950" cy="16550"/>
            </a:xfrm>
            <a:custGeom>
              <a:avLst/>
              <a:gdLst/>
              <a:ahLst/>
              <a:cxnLst/>
              <a:rect l="l" t="t" r="r" b="b"/>
              <a:pathLst>
                <a:path w="678" h="662" extrusionOk="0">
                  <a:moveTo>
                    <a:pt x="334" y="0"/>
                  </a:moveTo>
                  <a:cubicBezTo>
                    <a:pt x="246" y="0"/>
                    <a:pt x="161" y="31"/>
                    <a:pt x="106" y="90"/>
                  </a:cubicBezTo>
                  <a:cubicBezTo>
                    <a:pt x="49" y="148"/>
                    <a:pt x="6" y="234"/>
                    <a:pt x="6" y="321"/>
                  </a:cubicBezTo>
                  <a:cubicBezTo>
                    <a:pt x="0" y="412"/>
                    <a:pt x="44" y="498"/>
                    <a:pt x="102" y="556"/>
                  </a:cubicBezTo>
                  <a:cubicBezTo>
                    <a:pt x="164" y="624"/>
                    <a:pt x="250" y="657"/>
                    <a:pt x="341" y="662"/>
                  </a:cubicBezTo>
                  <a:cubicBezTo>
                    <a:pt x="428" y="662"/>
                    <a:pt x="509" y="628"/>
                    <a:pt x="576" y="566"/>
                  </a:cubicBezTo>
                  <a:cubicBezTo>
                    <a:pt x="629" y="508"/>
                    <a:pt x="677" y="422"/>
                    <a:pt x="677" y="336"/>
                  </a:cubicBezTo>
                  <a:cubicBezTo>
                    <a:pt x="677" y="245"/>
                    <a:pt x="634" y="158"/>
                    <a:pt x="582" y="101"/>
                  </a:cubicBezTo>
                  <a:cubicBezTo>
                    <a:pt x="516" y="33"/>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27" name="Google Shape;2027;p8"/>
            <p:cNvSpPr/>
            <p:nvPr/>
          </p:nvSpPr>
          <p:spPr>
            <a:xfrm>
              <a:off x="-4568900" y="5835900"/>
              <a:ext cx="16575" cy="16525"/>
            </a:xfrm>
            <a:custGeom>
              <a:avLst/>
              <a:gdLst/>
              <a:ahLst/>
              <a:cxnLst/>
              <a:rect l="l" t="t" r="r" b="b"/>
              <a:pathLst>
                <a:path w="663" h="661" extrusionOk="0">
                  <a:moveTo>
                    <a:pt x="322" y="1"/>
                  </a:moveTo>
                  <a:cubicBezTo>
                    <a:pt x="239" y="1"/>
                    <a:pt x="155" y="30"/>
                    <a:pt x="91" y="94"/>
                  </a:cubicBezTo>
                  <a:cubicBezTo>
                    <a:pt x="33" y="156"/>
                    <a:pt x="0" y="247"/>
                    <a:pt x="0" y="324"/>
                  </a:cubicBezTo>
                  <a:cubicBezTo>
                    <a:pt x="0" y="411"/>
                    <a:pt x="29" y="488"/>
                    <a:pt x="97" y="569"/>
                  </a:cubicBezTo>
                  <a:cubicBezTo>
                    <a:pt x="164" y="627"/>
                    <a:pt x="241" y="660"/>
                    <a:pt x="327" y="660"/>
                  </a:cubicBezTo>
                  <a:cubicBezTo>
                    <a:pt x="403" y="660"/>
                    <a:pt x="494" y="632"/>
                    <a:pt x="562" y="564"/>
                  </a:cubicBezTo>
                  <a:cubicBezTo>
                    <a:pt x="629" y="497"/>
                    <a:pt x="662" y="420"/>
                    <a:pt x="662" y="333"/>
                  </a:cubicBezTo>
                  <a:cubicBezTo>
                    <a:pt x="662" y="242"/>
                    <a:pt x="633" y="166"/>
                    <a:pt x="567" y="98"/>
                  </a:cubicBezTo>
                  <a:cubicBezTo>
                    <a:pt x="504" y="36"/>
                    <a:pt x="413"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28" name="Google Shape;2028;p8"/>
            <p:cNvSpPr/>
            <p:nvPr/>
          </p:nvSpPr>
          <p:spPr>
            <a:xfrm>
              <a:off x="-4536275" y="5869650"/>
              <a:ext cx="16700" cy="16350"/>
            </a:xfrm>
            <a:custGeom>
              <a:avLst/>
              <a:gdLst/>
              <a:ahLst/>
              <a:cxnLst/>
              <a:rect l="l" t="t" r="r" b="b"/>
              <a:pathLst>
                <a:path w="668" h="654" extrusionOk="0">
                  <a:moveTo>
                    <a:pt x="331" y="0"/>
                  </a:moveTo>
                  <a:cubicBezTo>
                    <a:pt x="247" y="0"/>
                    <a:pt x="164" y="29"/>
                    <a:pt x="106" y="88"/>
                  </a:cubicBezTo>
                  <a:cubicBezTo>
                    <a:pt x="39" y="141"/>
                    <a:pt x="1" y="232"/>
                    <a:pt x="1" y="318"/>
                  </a:cubicBezTo>
                  <a:cubicBezTo>
                    <a:pt x="1" y="418"/>
                    <a:pt x="34" y="495"/>
                    <a:pt x="87" y="553"/>
                  </a:cubicBezTo>
                  <a:cubicBezTo>
                    <a:pt x="154" y="620"/>
                    <a:pt x="240" y="653"/>
                    <a:pt x="327" y="653"/>
                  </a:cubicBezTo>
                  <a:cubicBezTo>
                    <a:pt x="418" y="653"/>
                    <a:pt x="495" y="624"/>
                    <a:pt x="562" y="567"/>
                  </a:cubicBezTo>
                  <a:cubicBezTo>
                    <a:pt x="628" y="505"/>
                    <a:pt x="663" y="414"/>
                    <a:pt x="663" y="327"/>
                  </a:cubicBezTo>
                  <a:cubicBezTo>
                    <a:pt x="668" y="250"/>
                    <a:pt x="634" y="159"/>
                    <a:pt x="566" y="92"/>
                  </a:cubicBezTo>
                  <a:cubicBezTo>
                    <a:pt x="505" y="31"/>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29" name="Google Shape;2029;p8"/>
            <p:cNvSpPr/>
            <p:nvPr/>
          </p:nvSpPr>
          <p:spPr>
            <a:xfrm>
              <a:off x="-4503650" y="5903225"/>
              <a:ext cx="16700" cy="16725"/>
            </a:xfrm>
            <a:custGeom>
              <a:avLst/>
              <a:gdLst/>
              <a:ahLst/>
              <a:cxnLst/>
              <a:rect l="l" t="t" r="r" b="b"/>
              <a:pathLst>
                <a:path w="668" h="669" extrusionOk="0">
                  <a:moveTo>
                    <a:pt x="331" y="0"/>
                  </a:moveTo>
                  <a:cubicBezTo>
                    <a:pt x="247" y="0"/>
                    <a:pt x="164" y="29"/>
                    <a:pt x="106" y="87"/>
                  </a:cubicBezTo>
                  <a:cubicBezTo>
                    <a:pt x="38" y="155"/>
                    <a:pt x="5" y="242"/>
                    <a:pt x="0" y="333"/>
                  </a:cubicBezTo>
                  <a:cubicBezTo>
                    <a:pt x="0" y="419"/>
                    <a:pt x="34" y="496"/>
                    <a:pt x="96" y="563"/>
                  </a:cubicBezTo>
                  <a:cubicBezTo>
                    <a:pt x="164" y="630"/>
                    <a:pt x="240" y="663"/>
                    <a:pt x="326" y="669"/>
                  </a:cubicBezTo>
                  <a:cubicBezTo>
                    <a:pt x="428" y="669"/>
                    <a:pt x="504" y="625"/>
                    <a:pt x="561" y="572"/>
                  </a:cubicBezTo>
                  <a:cubicBezTo>
                    <a:pt x="629" y="515"/>
                    <a:pt x="663" y="428"/>
                    <a:pt x="667" y="342"/>
                  </a:cubicBezTo>
                  <a:cubicBezTo>
                    <a:pt x="667" y="242"/>
                    <a:pt x="634" y="164"/>
                    <a:pt x="567" y="98"/>
                  </a:cubicBezTo>
                  <a:cubicBezTo>
                    <a:pt x="508" y="33"/>
                    <a:pt x="419"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30" name="Google Shape;2030;p8"/>
            <p:cNvSpPr/>
            <p:nvPr/>
          </p:nvSpPr>
          <p:spPr>
            <a:xfrm>
              <a:off x="-4471025" y="5937025"/>
              <a:ext cx="16675" cy="16500"/>
            </a:xfrm>
            <a:custGeom>
              <a:avLst/>
              <a:gdLst/>
              <a:ahLst/>
              <a:cxnLst/>
              <a:rect l="l" t="t" r="r" b="b"/>
              <a:pathLst>
                <a:path w="667" h="660" extrusionOk="0">
                  <a:moveTo>
                    <a:pt x="342" y="0"/>
                  </a:moveTo>
                  <a:cubicBezTo>
                    <a:pt x="252" y="0"/>
                    <a:pt x="162" y="33"/>
                    <a:pt x="106" y="94"/>
                  </a:cubicBezTo>
                  <a:cubicBezTo>
                    <a:pt x="48" y="146"/>
                    <a:pt x="5" y="232"/>
                    <a:pt x="5" y="324"/>
                  </a:cubicBezTo>
                  <a:cubicBezTo>
                    <a:pt x="0" y="400"/>
                    <a:pt x="33" y="487"/>
                    <a:pt x="111" y="555"/>
                  </a:cubicBezTo>
                  <a:cubicBezTo>
                    <a:pt x="164" y="621"/>
                    <a:pt x="255" y="659"/>
                    <a:pt x="332" y="659"/>
                  </a:cubicBezTo>
                  <a:cubicBezTo>
                    <a:pt x="418" y="659"/>
                    <a:pt x="494" y="626"/>
                    <a:pt x="571" y="564"/>
                  </a:cubicBezTo>
                  <a:cubicBezTo>
                    <a:pt x="629" y="497"/>
                    <a:pt x="662" y="411"/>
                    <a:pt x="667" y="334"/>
                  </a:cubicBezTo>
                  <a:cubicBezTo>
                    <a:pt x="667" y="243"/>
                    <a:pt x="633" y="156"/>
                    <a:pt x="580" y="99"/>
                  </a:cubicBezTo>
                  <a:cubicBezTo>
                    <a:pt x="521" y="32"/>
                    <a:pt x="431"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31" name="Google Shape;2031;p8"/>
            <p:cNvSpPr/>
            <p:nvPr/>
          </p:nvSpPr>
          <p:spPr>
            <a:xfrm>
              <a:off x="-4438050" y="5970750"/>
              <a:ext cx="16575" cy="16375"/>
            </a:xfrm>
            <a:custGeom>
              <a:avLst/>
              <a:gdLst/>
              <a:ahLst/>
              <a:cxnLst/>
              <a:rect l="l" t="t" r="r" b="b"/>
              <a:pathLst>
                <a:path w="663" h="655" extrusionOk="0">
                  <a:moveTo>
                    <a:pt x="325" y="1"/>
                  </a:moveTo>
                  <a:cubicBezTo>
                    <a:pt x="241" y="1"/>
                    <a:pt x="158" y="30"/>
                    <a:pt x="102" y="88"/>
                  </a:cubicBezTo>
                  <a:cubicBezTo>
                    <a:pt x="34" y="141"/>
                    <a:pt x="1" y="227"/>
                    <a:pt x="1" y="318"/>
                  </a:cubicBezTo>
                  <a:cubicBezTo>
                    <a:pt x="1" y="404"/>
                    <a:pt x="29" y="495"/>
                    <a:pt x="87" y="553"/>
                  </a:cubicBezTo>
                  <a:cubicBezTo>
                    <a:pt x="149" y="621"/>
                    <a:pt x="240" y="654"/>
                    <a:pt x="327" y="654"/>
                  </a:cubicBezTo>
                  <a:cubicBezTo>
                    <a:pt x="404" y="654"/>
                    <a:pt x="481" y="625"/>
                    <a:pt x="563" y="559"/>
                  </a:cubicBezTo>
                  <a:cubicBezTo>
                    <a:pt x="629" y="491"/>
                    <a:pt x="663" y="415"/>
                    <a:pt x="663" y="328"/>
                  </a:cubicBezTo>
                  <a:cubicBezTo>
                    <a:pt x="663" y="236"/>
                    <a:pt x="620" y="160"/>
                    <a:pt x="567" y="98"/>
                  </a:cubicBezTo>
                  <a:cubicBezTo>
                    <a:pt x="506" y="33"/>
                    <a:pt x="414"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32" name="Google Shape;2032;p8"/>
            <p:cNvSpPr/>
            <p:nvPr/>
          </p:nvSpPr>
          <p:spPr>
            <a:xfrm>
              <a:off x="-4405425" y="6004500"/>
              <a:ext cx="16575" cy="16225"/>
            </a:xfrm>
            <a:custGeom>
              <a:avLst/>
              <a:gdLst/>
              <a:ahLst/>
              <a:cxnLst/>
              <a:rect l="l" t="t" r="r" b="b"/>
              <a:pathLst>
                <a:path w="663" h="649" extrusionOk="0">
                  <a:moveTo>
                    <a:pt x="324" y="1"/>
                  </a:moveTo>
                  <a:cubicBezTo>
                    <a:pt x="238" y="1"/>
                    <a:pt x="156" y="30"/>
                    <a:pt x="106" y="81"/>
                  </a:cubicBezTo>
                  <a:cubicBezTo>
                    <a:pt x="39" y="148"/>
                    <a:pt x="0" y="235"/>
                    <a:pt x="0" y="326"/>
                  </a:cubicBezTo>
                  <a:cubicBezTo>
                    <a:pt x="0" y="403"/>
                    <a:pt x="35" y="489"/>
                    <a:pt x="97" y="556"/>
                  </a:cubicBezTo>
                  <a:cubicBezTo>
                    <a:pt x="150" y="613"/>
                    <a:pt x="241" y="648"/>
                    <a:pt x="327" y="648"/>
                  </a:cubicBezTo>
                  <a:cubicBezTo>
                    <a:pt x="418" y="648"/>
                    <a:pt x="495" y="619"/>
                    <a:pt x="562" y="562"/>
                  </a:cubicBezTo>
                  <a:cubicBezTo>
                    <a:pt x="629" y="498"/>
                    <a:pt x="662" y="412"/>
                    <a:pt x="662" y="336"/>
                  </a:cubicBezTo>
                  <a:cubicBezTo>
                    <a:pt x="662" y="245"/>
                    <a:pt x="634" y="159"/>
                    <a:pt x="567" y="101"/>
                  </a:cubicBezTo>
                  <a:cubicBezTo>
                    <a:pt x="506" y="32"/>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33" name="Google Shape;2033;p8"/>
            <p:cNvSpPr/>
            <p:nvPr/>
          </p:nvSpPr>
          <p:spPr>
            <a:xfrm>
              <a:off x="-4372775" y="6037950"/>
              <a:ext cx="16675" cy="16700"/>
            </a:xfrm>
            <a:custGeom>
              <a:avLst/>
              <a:gdLst/>
              <a:ahLst/>
              <a:cxnLst/>
              <a:rect l="l" t="t" r="r" b="b"/>
              <a:pathLst>
                <a:path w="667" h="668" extrusionOk="0">
                  <a:moveTo>
                    <a:pt x="326" y="1"/>
                  </a:moveTo>
                  <a:cubicBezTo>
                    <a:pt x="241" y="1"/>
                    <a:pt x="158" y="30"/>
                    <a:pt x="105" y="87"/>
                  </a:cubicBezTo>
                  <a:cubicBezTo>
                    <a:pt x="38" y="154"/>
                    <a:pt x="5" y="240"/>
                    <a:pt x="0" y="318"/>
                  </a:cubicBezTo>
                  <a:cubicBezTo>
                    <a:pt x="0" y="409"/>
                    <a:pt x="33" y="485"/>
                    <a:pt x="96" y="566"/>
                  </a:cubicBezTo>
                  <a:cubicBezTo>
                    <a:pt x="153" y="619"/>
                    <a:pt x="240" y="668"/>
                    <a:pt x="326" y="668"/>
                  </a:cubicBezTo>
                  <a:cubicBezTo>
                    <a:pt x="417" y="668"/>
                    <a:pt x="503" y="624"/>
                    <a:pt x="571" y="562"/>
                  </a:cubicBezTo>
                  <a:cubicBezTo>
                    <a:pt x="629" y="495"/>
                    <a:pt x="662" y="418"/>
                    <a:pt x="662" y="327"/>
                  </a:cubicBezTo>
                  <a:cubicBezTo>
                    <a:pt x="667" y="250"/>
                    <a:pt x="633" y="163"/>
                    <a:pt x="580" y="106"/>
                  </a:cubicBezTo>
                  <a:cubicBezTo>
                    <a:pt x="518" y="36"/>
                    <a:pt x="421"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34" name="Google Shape;2034;p8"/>
            <p:cNvSpPr/>
            <p:nvPr/>
          </p:nvSpPr>
          <p:spPr>
            <a:xfrm>
              <a:off x="-4341225" y="6071775"/>
              <a:ext cx="7075" cy="8075"/>
            </a:xfrm>
            <a:custGeom>
              <a:avLst/>
              <a:gdLst/>
              <a:ahLst/>
              <a:cxnLst/>
              <a:rect l="l" t="t" r="r" b="b"/>
              <a:pathLst>
                <a:path w="283" h="323" extrusionOk="0">
                  <a:moveTo>
                    <a:pt x="282" y="1"/>
                  </a:moveTo>
                  <a:lnTo>
                    <a:pt x="282" y="1"/>
                  </a:lnTo>
                  <a:cubicBezTo>
                    <a:pt x="211" y="10"/>
                    <a:pt x="144" y="34"/>
                    <a:pt x="105" y="82"/>
                  </a:cubicBezTo>
                  <a:cubicBezTo>
                    <a:pt x="38" y="134"/>
                    <a:pt x="5" y="221"/>
                    <a:pt x="0" y="318"/>
                  </a:cubicBezTo>
                  <a:lnTo>
                    <a:pt x="278" y="322"/>
                  </a:lnTo>
                  <a:lnTo>
                    <a:pt x="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35" name="Google Shape;2035;p8"/>
            <p:cNvSpPr/>
            <p:nvPr/>
          </p:nvSpPr>
          <p:spPr>
            <a:xfrm>
              <a:off x="-4697625" y="5535375"/>
              <a:ext cx="16575" cy="16325"/>
            </a:xfrm>
            <a:custGeom>
              <a:avLst/>
              <a:gdLst/>
              <a:ahLst/>
              <a:cxnLst/>
              <a:rect l="l" t="t" r="r" b="b"/>
              <a:pathLst>
                <a:path w="663" h="653" extrusionOk="0">
                  <a:moveTo>
                    <a:pt x="321" y="1"/>
                  </a:moveTo>
                  <a:cubicBezTo>
                    <a:pt x="238" y="1"/>
                    <a:pt x="157" y="29"/>
                    <a:pt x="102" y="86"/>
                  </a:cubicBezTo>
                  <a:cubicBezTo>
                    <a:pt x="35" y="154"/>
                    <a:pt x="1" y="230"/>
                    <a:pt x="1" y="317"/>
                  </a:cubicBezTo>
                  <a:cubicBezTo>
                    <a:pt x="1" y="418"/>
                    <a:pt x="30" y="494"/>
                    <a:pt x="97" y="562"/>
                  </a:cubicBezTo>
                  <a:cubicBezTo>
                    <a:pt x="150" y="620"/>
                    <a:pt x="241" y="653"/>
                    <a:pt x="328" y="653"/>
                  </a:cubicBezTo>
                  <a:cubicBezTo>
                    <a:pt x="414" y="653"/>
                    <a:pt x="496" y="624"/>
                    <a:pt x="563" y="567"/>
                  </a:cubicBezTo>
                  <a:cubicBezTo>
                    <a:pt x="629" y="504"/>
                    <a:pt x="663" y="427"/>
                    <a:pt x="663" y="327"/>
                  </a:cubicBezTo>
                  <a:cubicBezTo>
                    <a:pt x="663" y="241"/>
                    <a:pt x="634" y="164"/>
                    <a:pt x="567" y="106"/>
                  </a:cubicBezTo>
                  <a:cubicBezTo>
                    <a:pt x="505" y="35"/>
                    <a:pt x="411"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36" name="Google Shape;2036;p8"/>
            <p:cNvSpPr/>
            <p:nvPr/>
          </p:nvSpPr>
          <p:spPr>
            <a:xfrm>
              <a:off x="-4664975" y="5568950"/>
              <a:ext cx="16575" cy="16475"/>
            </a:xfrm>
            <a:custGeom>
              <a:avLst/>
              <a:gdLst/>
              <a:ahLst/>
              <a:cxnLst/>
              <a:rect l="l" t="t" r="r" b="b"/>
              <a:pathLst>
                <a:path w="663" h="659" extrusionOk="0">
                  <a:moveTo>
                    <a:pt x="334" y="0"/>
                  </a:moveTo>
                  <a:cubicBezTo>
                    <a:pt x="250" y="0"/>
                    <a:pt x="164" y="29"/>
                    <a:pt x="105" y="87"/>
                  </a:cubicBezTo>
                  <a:cubicBezTo>
                    <a:pt x="34" y="154"/>
                    <a:pt x="1" y="240"/>
                    <a:pt x="1" y="331"/>
                  </a:cubicBezTo>
                  <a:cubicBezTo>
                    <a:pt x="1" y="408"/>
                    <a:pt x="29" y="495"/>
                    <a:pt x="96" y="567"/>
                  </a:cubicBezTo>
                  <a:cubicBezTo>
                    <a:pt x="149" y="619"/>
                    <a:pt x="240" y="654"/>
                    <a:pt x="326" y="658"/>
                  </a:cubicBezTo>
                  <a:cubicBezTo>
                    <a:pt x="417" y="658"/>
                    <a:pt x="504" y="625"/>
                    <a:pt x="561" y="572"/>
                  </a:cubicBezTo>
                  <a:cubicBezTo>
                    <a:pt x="629" y="504"/>
                    <a:pt x="663" y="418"/>
                    <a:pt x="663" y="342"/>
                  </a:cubicBezTo>
                  <a:cubicBezTo>
                    <a:pt x="663" y="251"/>
                    <a:pt x="634" y="164"/>
                    <a:pt x="566" y="96"/>
                  </a:cubicBezTo>
                  <a:cubicBezTo>
                    <a:pt x="512" y="33"/>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37" name="Google Shape;2037;p8"/>
            <p:cNvSpPr/>
            <p:nvPr/>
          </p:nvSpPr>
          <p:spPr>
            <a:xfrm>
              <a:off x="-4632350" y="5602750"/>
              <a:ext cx="16675" cy="16500"/>
            </a:xfrm>
            <a:custGeom>
              <a:avLst/>
              <a:gdLst/>
              <a:ahLst/>
              <a:cxnLst/>
              <a:rect l="l" t="t" r="r" b="b"/>
              <a:pathLst>
                <a:path w="667" h="660" extrusionOk="0">
                  <a:moveTo>
                    <a:pt x="342" y="0"/>
                  </a:moveTo>
                  <a:cubicBezTo>
                    <a:pt x="252" y="0"/>
                    <a:pt x="162" y="32"/>
                    <a:pt x="106" y="93"/>
                  </a:cubicBezTo>
                  <a:cubicBezTo>
                    <a:pt x="38" y="146"/>
                    <a:pt x="5" y="232"/>
                    <a:pt x="0" y="323"/>
                  </a:cubicBezTo>
                  <a:cubicBezTo>
                    <a:pt x="0" y="409"/>
                    <a:pt x="34" y="487"/>
                    <a:pt x="96" y="558"/>
                  </a:cubicBezTo>
                  <a:cubicBezTo>
                    <a:pt x="164" y="626"/>
                    <a:pt x="240" y="659"/>
                    <a:pt x="326" y="659"/>
                  </a:cubicBezTo>
                  <a:cubicBezTo>
                    <a:pt x="418" y="659"/>
                    <a:pt x="505" y="631"/>
                    <a:pt x="571" y="563"/>
                  </a:cubicBezTo>
                  <a:cubicBezTo>
                    <a:pt x="629" y="496"/>
                    <a:pt x="662" y="419"/>
                    <a:pt x="662" y="332"/>
                  </a:cubicBezTo>
                  <a:cubicBezTo>
                    <a:pt x="667" y="241"/>
                    <a:pt x="633" y="155"/>
                    <a:pt x="581" y="97"/>
                  </a:cubicBezTo>
                  <a:cubicBezTo>
                    <a:pt x="521" y="31"/>
                    <a:pt x="431"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38" name="Google Shape;2038;p8"/>
            <p:cNvSpPr/>
            <p:nvPr/>
          </p:nvSpPr>
          <p:spPr>
            <a:xfrm>
              <a:off x="-4599750" y="5636275"/>
              <a:ext cx="16950" cy="16525"/>
            </a:xfrm>
            <a:custGeom>
              <a:avLst/>
              <a:gdLst/>
              <a:ahLst/>
              <a:cxnLst/>
              <a:rect l="l" t="t" r="r" b="b"/>
              <a:pathLst>
                <a:path w="678" h="661" extrusionOk="0">
                  <a:moveTo>
                    <a:pt x="337" y="1"/>
                  </a:moveTo>
                  <a:cubicBezTo>
                    <a:pt x="256" y="1"/>
                    <a:pt x="174" y="30"/>
                    <a:pt x="107" y="96"/>
                  </a:cubicBezTo>
                  <a:cubicBezTo>
                    <a:pt x="49" y="162"/>
                    <a:pt x="7" y="240"/>
                    <a:pt x="1" y="326"/>
                  </a:cubicBezTo>
                  <a:cubicBezTo>
                    <a:pt x="1" y="417"/>
                    <a:pt x="45" y="494"/>
                    <a:pt x="111" y="570"/>
                  </a:cubicBezTo>
                  <a:cubicBezTo>
                    <a:pt x="174" y="628"/>
                    <a:pt x="251" y="661"/>
                    <a:pt x="342" y="661"/>
                  </a:cubicBezTo>
                  <a:cubicBezTo>
                    <a:pt x="419" y="661"/>
                    <a:pt x="505" y="632"/>
                    <a:pt x="572" y="565"/>
                  </a:cubicBezTo>
                  <a:cubicBezTo>
                    <a:pt x="640" y="503"/>
                    <a:pt x="678" y="426"/>
                    <a:pt x="678" y="335"/>
                  </a:cubicBezTo>
                  <a:cubicBezTo>
                    <a:pt x="678" y="249"/>
                    <a:pt x="644" y="172"/>
                    <a:pt x="582" y="105"/>
                  </a:cubicBezTo>
                  <a:cubicBezTo>
                    <a:pt x="518" y="39"/>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39" name="Google Shape;2039;p8"/>
            <p:cNvSpPr/>
            <p:nvPr/>
          </p:nvSpPr>
          <p:spPr>
            <a:xfrm>
              <a:off x="-4566750" y="5670050"/>
              <a:ext cx="16575" cy="16475"/>
            </a:xfrm>
            <a:custGeom>
              <a:avLst/>
              <a:gdLst/>
              <a:ahLst/>
              <a:cxnLst/>
              <a:rect l="l" t="t" r="r" b="b"/>
              <a:pathLst>
                <a:path w="663" h="659" extrusionOk="0">
                  <a:moveTo>
                    <a:pt x="325" y="0"/>
                  </a:moveTo>
                  <a:cubicBezTo>
                    <a:pt x="240" y="0"/>
                    <a:pt x="158" y="29"/>
                    <a:pt x="102" y="87"/>
                  </a:cubicBezTo>
                  <a:cubicBezTo>
                    <a:pt x="34" y="145"/>
                    <a:pt x="0" y="231"/>
                    <a:pt x="0" y="318"/>
                  </a:cubicBezTo>
                  <a:cubicBezTo>
                    <a:pt x="0" y="410"/>
                    <a:pt x="29" y="496"/>
                    <a:pt x="87" y="554"/>
                  </a:cubicBezTo>
                  <a:cubicBezTo>
                    <a:pt x="149" y="620"/>
                    <a:pt x="241" y="654"/>
                    <a:pt x="327" y="658"/>
                  </a:cubicBezTo>
                  <a:cubicBezTo>
                    <a:pt x="414" y="658"/>
                    <a:pt x="494" y="625"/>
                    <a:pt x="562" y="563"/>
                  </a:cubicBezTo>
                  <a:cubicBezTo>
                    <a:pt x="629" y="505"/>
                    <a:pt x="662" y="419"/>
                    <a:pt x="662" y="328"/>
                  </a:cubicBezTo>
                  <a:cubicBezTo>
                    <a:pt x="662" y="242"/>
                    <a:pt x="634" y="155"/>
                    <a:pt x="567" y="98"/>
                  </a:cubicBezTo>
                  <a:cubicBezTo>
                    <a:pt x="505"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40" name="Google Shape;2040;p8"/>
            <p:cNvSpPr/>
            <p:nvPr/>
          </p:nvSpPr>
          <p:spPr>
            <a:xfrm>
              <a:off x="-4534100" y="5703600"/>
              <a:ext cx="16575" cy="16525"/>
            </a:xfrm>
            <a:custGeom>
              <a:avLst/>
              <a:gdLst/>
              <a:ahLst/>
              <a:cxnLst/>
              <a:rect l="l" t="t" r="r" b="b"/>
              <a:pathLst>
                <a:path w="663" h="661" extrusionOk="0">
                  <a:moveTo>
                    <a:pt x="333" y="0"/>
                  </a:moveTo>
                  <a:cubicBezTo>
                    <a:pt x="252" y="0"/>
                    <a:pt x="167" y="29"/>
                    <a:pt x="91" y="89"/>
                  </a:cubicBezTo>
                  <a:cubicBezTo>
                    <a:pt x="34" y="156"/>
                    <a:pt x="0" y="248"/>
                    <a:pt x="0" y="334"/>
                  </a:cubicBezTo>
                  <a:cubicBezTo>
                    <a:pt x="0" y="410"/>
                    <a:pt x="29" y="501"/>
                    <a:pt x="96" y="569"/>
                  </a:cubicBezTo>
                  <a:cubicBezTo>
                    <a:pt x="153" y="622"/>
                    <a:pt x="240" y="656"/>
                    <a:pt x="326" y="660"/>
                  </a:cubicBezTo>
                  <a:cubicBezTo>
                    <a:pt x="412" y="660"/>
                    <a:pt x="503" y="627"/>
                    <a:pt x="561" y="574"/>
                  </a:cubicBezTo>
                  <a:cubicBezTo>
                    <a:pt x="628" y="512"/>
                    <a:pt x="662" y="421"/>
                    <a:pt x="662" y="344"/>
                  </a:cubicBezTo>
                  <a:cubicBezTo>
                    <a:pt x="662" y="257"/>
                    <a:pt x="633" y="166"/>
                    <a:pt x="566" y="98"/>
                  </a:cubicBezTo>
                  <a:cubicBezTo>
                    <a:pt x="503" y="34"/>
                    <a:pt x="42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41" name="Google Shape;2041;p8"/>
            <p:cNvSpPr/>
            <p:nvPr/>
          </p:nvSpPr>
          <p:spPr>
            <a:xfrm>
              <a:off x="-4501500" y="5737325"/>
              <a:ext cx="16575" cy="16625"/>
            </a:xfrm>
            <a:custGeom>
              <a:avLst/>
              <a:gdLst/>
              <a:ahLst/>
              <a:cxnLst/>
              <a:rect l="l" t="t" r="r" b="b"/>
              <a:pathLst>
                <a:path w="663" h="665" extrusionOk="0">
                  <a:moveTo>
                    <a:pt x="339" y="0"/>
                  </a:moveTo>
                  <a:cubicBezTo>
                    <a:pt x="253" y="0"/>
                    <a:pt x="167" y="33"/>
                    <a:pt x="107" y="98"/>
                  </a:cubicBezTo>
                  <a:cubicBezTo>
                    <a:pt x="39" y="166"/>
                    <a:pt x="1" y="242"/>
                    <a:pt x="1" y="328"/>
                  </a:cubicBezTo>
                  <a:cubicBezTo>
                    <a:pt x="1" y="414"/>
                    <a:pt x="34" y="496"/>
                    <a:pt x="96" y="563"/>
                  </a:cubicBezTo>
                  <a:cubicBezTo>
                    <a:pt x="149" y="620"/>
                    <a:pt x="240" y="664"/>
                    <a:pt x="327" y="664"/>
                  </a:cubicBezTo>
                  <a:cubicBezTo>
                    <a:pt x="331" y="664"/>
                    <a:pt x="336" y="665"/>
                    <a:pt x="340" y="665"/>
                  </a:cubicBezTo>
                  <a:cubicBezTo>
                    <a:pt x="426" y="665"/>
                    <a:pt x="507" y="623"/>
                    <a:pt x="562" y="569"/>
                  </a:cubicBezTo>
                  <a:cubicBezTo>
                    <a:pt x="630" y="505"/>
                    <a:pt x="663" y="429"/>
                    <a:pt x="663" y="338"/>
                  </a:cubicBezTo>
                  <a:cubicBezTo>
                    <a:pt x="663" y="252"/>
                    <a:pt x="634" y="175"/>
                    <a:pt x="567" y="93"/>
                  </a:cubicBezTo>
                  <a:cubicBezTo>
                    <a:pt x="507" y="31"/>
                    <a:pt x="423"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42" name="Google Shape;2042;p8"/>
            <p:cNvSpPr/>
            <p:nvPr/>
          </p:nvSpPr>
          <p:spPr>
            <a:xfrm>
              <a:off x="-4468875" y="5771075"/>
              <a:ext cx="16700" cy="16475"/>
            </a:xfrm>
            <a:custGeom>
              <a:avLst/>
              <a:gdLst/>
              <a:ahLst/>
              <a:cxnLst/>
              <a:rect l="l" t="t" r="r" b="b"/>
              <a:pathLst>
                <a:path w="668" h="659" extrusionOk="0">
                  <a:moveTo>
                    <a:pt x="332" y="0"/>
                  </a:moveTo>
                  <a:cubicBezTo>
                    <a:pt x="251" y="0"/>
                    <a:pt x="171" y="29"/>
                    <a:pt x="106" y="91"/>
                  </a:cubicBezTo>
                  <a:cubicBezTo>
                    <a:pt x="40" y="149"/>
                    <a:pt x="5" y="235"/>
                    <a:pt x="0" y="326"/>
                  </a:cubicBezTo>
                  <a:cubicBezTo>
                    <a:pt x="0" y="413"/>
                    <a:pt x="44" y="499"/>
                    <a:pt x="97" y="557"/>
                  </a:cubicBezTo>
                  <a:cubicBezTo>
                    <a:pt x="164" y="623"/>
                    <a:pt x="241" y="658"/>
                    <a:pt x="327" y="658"/>
                  </a:cubicBezTo>
                  <a:cubicBezTo>
                    <a:pt x="333" y="658"/>
                    <a:pt x="338" y="658"/>
                    <a:pt x="344" y="658"/>
                  </a:cubicBezTo>
                  <a:cubicBezTo>
                    <a:pt x="429" y="658"/>
                    <a:pt x="509" y="625"/>
                    <a:pt x="572" y="561"/>
                  </a:cubicBezTo>
                  <a:cubicBezTo>
                    <a:pt x="629" y="508"/>
                    <a:pt x="663" y="422"/>
                    <a:pt x="663" y="336"/>
                  </a:cubicBezTo>
                  <a:cubicBezTo>
                    <a:pt x="667" y="245"/>
                    <a:pt x="634" y="158"/>
                    <a:pt x="581" y="101"/>
                  </a:cubicBezTo>
                  <a:cubicBezTo>
                    <a:pt x="511" y="36"/>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43" name="Google Shape;2043;p8"/>
            <p:cNvSpPr/>
            <p:nvPr/>
          </p:nvSpPr>
          <p:spPr>
            <a:xfrm>
              <a:off x="-4436225" y="5804600"/>
              <a:ext cx="16925" cy="16625"/>
            </a:xfrm>
            <a:custGeom>
              <a:avLst/>
              <a:gdLst/>
              <a:ahLst/>
              <a:cxnLst/>
              <a:rect l="l" t="t" r="r" b="b"/>
              <a:pathLst>
                <a:path w="677" h="665" extrusionOk="0">
                  <a:moveTo>
                    <a:pt x="344" y="0"/>
                  </a:moveTo>
                  <a:cubicBezTo>
                    <a:pt x="264" y="0"/>
                    <a:pt x="180" y="31"/>
                    <a:pt x="105" y="99"/>
                  </a:cubicBezTo>
                  <a:cubicBezTo>
                    <a:pt x="38" y="161"/>
                    <a:pt x="5" y="247"/>
                    <a:pt x="5" y="329"/>
                  </a:cubicBezTo>
                  <a:cubicBezTo>
                    <a:pt x="0" y="405"/>
                    <a:pt x="34" y="491"/>
                    <a:pt x="110" y="573"/>
                  </a:cubicBezTo>
                  <a:cubicBezTo>
                    <a:pt x="173" y="626"/>
                    <a:pt x="249" y="664"/>
                    <a:pt x="340" y="664"/>
                  </a:cubicBezTo>
                  <a:cubicBezTo>
                    <a:pt x="417" y="664"/>
                    <a:pt x="508" y="631"/>
                    <a:pt x="576" y="569"/>
                  </a:cubicBezTo>
                  <a:cubicBezTo>
                    <a:pt x="638" y="502"/>
                    <a:pt x="676" y="425"/>
                    <a:pt x="676" y="338"/>
                  </a:cubicBezTo>
                  <a:cubicBezTo>
                    <a:pt x="676" y="247"/>
                    <a:pt x="643" y="170"/>
                    <a:pt x="581" y="103"/>
                  </a:cubicBezTo>
                  <a:cubicBezTo>
                    <a:pt x="517" y="38"/>
                    <a:pt x="433"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44" name="Google Shape;2044;p8"/>
            <p:cNvSpPr/>
            <p:nvPr/>
          </p:nvSpPr>
          <p:spPr>
            <a:xfrm>
              <a:off x="-4403275" y="5838450"/>
              <a:ext cx="16575" cy="16350"/>
            </a:xfrm>
            <a:custGeom>
              <a:avLst/>
              <a:gdLst/>
              <a:ahLst/>
              <a:cxnLst/>
              <a:rect l="l" t="t" r="r" b="b"/>
              <a:pathLst>
                <a:path w="663" h="654" extrusionOk="0">
                  <a:moveTo>
                    <a:pt x="330" y="0"/>
                  </a:moveTo>
                  <a:cubicBezTo>
                    <a:pt x="244" y="0"/>
                    <a:pt x="158" y="29"/>
                    <a:pt x="93" y="87"/>
                  </a:cubicBezTo>
                  <a:cubicBezTo>
                    <a:pt x="35" y="155"/>
                    <a:pt x="1" y="227"/>
                    <a:pt x="1" y="318"/>
                  </a:cubicBezTo>
                  <a:cubicBezTo>
                    <a:pt x="1" y="404"/>
                    <a:pt x="29" y="496"/>
                    <a:pt x="87" y="548"/>
                  </a:cubicBezTo>
                  <a:cubicBezTo>
                    <a:pt x="150" y="621"/>
                    <a:pt x="241" y="654"/>
                    <a:pt x="328" y="654"/>
                  </a:cubicBezTo>
                  <a:cubicBezTo>
                    <a:pt x="419" y="654"/>
                    <a:pt x="496" y="625"/>
                    <a:pt x="563" y="558"/>
                  </a:cubicBezTo>
                  <a:cubicBezTo>
                    <a:pt x="629" y="505"/>
                    <a:pt x="663" y="414"/>
                    <a:pt x="663" y="328"/>
                  </a:cubicBezTo>
                  <a:cubicBezTo>
                    <a:pt x="663" y="237"/>
                    <a:pt x="634" y="160"/>
                    <a:pt x="567" y="93"/>
                  </a:cubicBezTo>
                  <a:cubicBezTo>
                    <a:pt x="506" y="31"/>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45" name="Google Shape;2045;p8"/>
            <p:cNvSpPr/>
            <p:nvPr/>
          </p:nvSpPr>
          <p:spPr>
            <a:xfrm>
              <a:off x="-4370625" y="5872125"/>
              <a:ext cx="16700" cy="16275"/>
            </a:xfrm>
            <a:custGeom>
              <a:avLst/>
              <a:gdLst/>
              <a:ahLst/>
              <a:cxnLst/>
              <a:rect l="l" t="t" r="r" b="b"/>
              <a:pathLst>
                <a:path w="668" h="651" extrusionOk="0">
                  <a:moveTo>
                    <a:pt x="332" y="0"/>
                  </a:moveTo>
                  <a:cubicBezTo>
                    <a:pt x="246" y="0"/>
                    <a:pt x="161" y="29"/>
                    <a:pt x="105" y="84"/>
                  </a:cubicBezTo>
                  <a:cubicBezTo>
                    <a:pt x="38" y="151"/>
                    <a:pt x="0" y="228"/>
                    <a:pt x="0" y="315"/>
                  </a:cubicBezTo>
                  <a:cubicBezTo>
                    <a:pt x="0" y="406"/>
                    <a:pt x="34" y="492"/>
                    <a:pt x="96" y="560"/>
                  </a:cubicBezTo>
                  <a:cubicBezTo>
                    <a:pt x="154" y="617"/>
                    <a:pt x="240" y="651"/>
                    <a:pt x="326" y="651"/>
                  </a:cubicBezTo>
                  <a:cubicBezTo>
                    <a:pt x="417" y="651"/>
                    <a:pt x="504" y="622"/>
                    <a:pt x="561" y="564"/>
                  </a:cubicBezTo>
                  <a:cubicBezTo>
                    <a:pt x="629" y="502"/>
                    <a:pt x="663" y="416"/>
                    <a:pt x="663" y="324"/>
                  </a:cubicBezTo>
                  <a:cubicBezTo>
                    <a:pt x="667" y="237"/>
                    <a:pt x="634" y="157"/>
                    <a:pt x="566" y="89"/>
                  </a:cubicBezTo>
                  <a:cubicBezTo>
                    <a:pt x="506" y="29"/>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46" name="Google Shape;2046;p8"/>
            <p:cNvSpPr/>
            <p:nvPr/>
          </p:nvSpPr>
          <p:spPr>
            <a:xfrm>
              <a:off x="-4338000" y="5905875"/>
              <a:ext cx="6250" cy="16100"/>
            </a:xfrm>
            <a:custGeom>
              <a:avLst/>
              <a:gdLst/>
              <a:ahLst/>
              <a:cxnLst/>
              <a:rect l="l" t="t" r="r" b="b"/>
              <a:pathLst>
                <a:path w="250" h="644" extrusionOk="0">
                  <a:moveTo>
                    <a:pt x="250" y="1"/>
                  </a:moveTo>
                  <a:lnTo>
                    <a:pt x="250" y="1"/>
                  </a:lnTo>
                  <a:cubicBezTo>
                    <a:pt x="192" y="16"/>
                    <a:pt x="144" y="39"/>
                    <a:pt x="106" y="78"/>
                  </a:cubicBezTo>
                  <a:cubicBezTo>
                    <a:pt x="38" y="145"/>
                    <a:pt x="5" y="231"/>
                    <a:pt x="0" y="322"/>
                  </a:cubicBezTo>
                  <a:cubicBezTo>
                    <a:pt x="0" y="399"/>
                    <a:pt x="33" y="486"/>
                    <a:pt x="96" y="552"/>
                  </a:cubicBezTo>
                  <a:cubicBezTo>
                    <a:pt x="139" y="596"/>
                    <a:pt x="188" y="625"/>
                    <a:pt x="240" y="643"/>
                  </a:cubicBezTo>
                  <a:lnTo>
                    <a:pt x="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47" name="Google Shape;2047;p8"/>
            <p:cNvSpPr/>
            <p:nvPr/>
          </p:nvSpPr>
          <p:spPr>
            <a:xfrm>
              <a:off x="-4564700" y="5504175"/>
              <a:ext cx="16675" cy="16350"/>
            </a:xfrm>
            <a:custGeom>
              <a:avLst/>
              <a:gdLst/>
              <a:ahLst/>
              <a:cxnLst/>
              <a:rect l="l" t="t" r="r" b="b"/>
              <a:pathLst>
                <a:path w="667" h="654" extrusionOk="0">
                  <a:moveTo>
                    <a:pt x="332" y="0"/>
                  </a:moveTo>
                  <a:cubicBezTo>
                    <a:pt x="245" y="0"/>
                    <a:pt x="157" y="29"/>
                    <a:pt x="96" y="87"/>
                  </a:cubicBezTo>
                  <a:cubicBezTo>
                    <a:pt x="38" y="154"/>
                    <a:pt x="5" y="231"/>
                    <a:pt x="5" y="318"/>
                  </a:cubicBezTo>
                  <a:cubicBezTo>
                    <a:pt x="0" y="404"/>
                    <a:pt x="34" y="495"/>
                    <a:pt x="87" y="553"/>
                  </a:cubicBezTo>
                  <a:cubicBezTo>
                    <a:pt x="153" y="619"/>
                    <a:pt x="240" y="654"/>
                    <a:pt x="332" y="654"/>
                  </a:cubicBezTo>
                  <a:cubicBezTo>
                    <a:pt x="418" y="654"/>
                    <a:pt x="494" y="625"/>
                    <a:pt x="562" y="557"/>
                  </a:cubicBezTo>
                  <a:cubicBezTo>
                    <a:pt x="620" y="504"/>
                    <a:pt x="667" y="413"/>
                    <a:pt x="667" y="327"/>
                  </a:cubicBezTo>
                  <a:cubicBezTo>
                    <a:pt x="667" y="241"/>
                    <a:pt x="624" y="159"/>
                    <a:pt x="571" y="97"/>
                  </a:cubicBezTo>
                  <a:cubicBezTo>
                    <a:pt x="514" y="33"/>
                    <a:pt x="42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48" name="Google Shape;2048;p8"/>
            <p:cNvSpPr/>
            <p:nvPr/>
          </p:nvSpPr>
          <p:spPr>
            <a:xfrm>
              <a:off x="-4531950" y="5537775"/>
              <a:ext cx="16575" cy="16325"/>
            </a:xfrm>
            <a:custGeom>
              <a:avLst/>
              <a:gdLst/>
              <a:ahLst/>
              <a:cxnLst/>
              <a:rect l="l" t="t" r="r" b="b"/>
              <a:pathLst>
                <a:path w="663" h="653" extrusionOk="0">
                  <a:moveTo>
                    <a:pt x="322" y="1"/>
                  </a:moveTo>
                  <a:cubicBezTo>
                    <a:pt x="239" y="1"/>
                    <a:pt x="156" y="30"/>
                    <a:pt x="101" y="87"/>
                  </a:cubicBezTo>
                  <a:cubicBezTo>
                    <a:pt x="34" y="154"/>
                    <a:pt x="1" y="240"/>
                    <a:pt x="1" y="317"/>
                  </a:cubicBezTo>
                  <a:cubicBezTo>
                    <a:pt x="1" y="408"/>
                    <a:pt x="29" y="495"/>
                    <a:pt x="96" y="562"/>
                  </a:cubicBezTo>
                  <a:cubicBezTo>
                    <a:pt x="149" y="619"/>
                    <a:pt x="240" y="653"/>
                    <a:pt x="326" y="653"/>
                  </a:cubicBezTo>
                  <a:cubicBezTo>
                    <a:pt x="332" y="653"/>
                    <a:pt x="337" y="653"/>
                    <a:pt x="342" y="653"/>
                  </a:cubicBezTo>
                  <a:cubicBezTo>
                    <a:pt x="424" y="653"/>
                    <a:pt x="506" y="621"/>
                    <a:pt x="547" y="571"/>
                  </a:cubicBezTo>
                  <a:cubicBezTo>
                    <a:pt x="614" y="513"/>
                    <a:pt x="663" y="427"/>
                    <a:pt x="663" y="327"/>
                  </a:cubicBezTo>
                  <a:cubicBezTo>
                    <a:pt x="663" y="240"/>
                    <a:pt x="619" y="154"/>
                    <a:pt x="566" y="106"/>
                  </a:cubicBezTo>
                  <a:cubicBezTo>
                    <a:pt x="508" y="36"/>
                    <a:pt x="415"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49" name="Google Shape;2049;p8"/>
            <p:cNvSpPr/>
            <p:nvPr/>
          </p:nvSpPr>
          <p:spPr>
            <a:xfrm>
              <a:off x="-4499325" y="5571375"/>
              <a:ext cx="16575" cy="16675"/>
            </a:xfrm>
            <a:custGeom>
              <a:avLst/>
              <a:gdLst/>
              <a:ahLst/>
              <a:cxnLst/>
              <a:rect l="l" t="t" r="r" b="b"/>
              <a:pathLst>
                <a:path w="663" h="667" extrusionOk="0">
                  <a:moveTo>
                    <a:pt x="323" y="1"/>
                  </a:moveTo>
                  <a:cubicBezTo>
                    <a:pt x="239" y="1"/>
                    <a:pt x="159" y="31"/>
                    <a:pt x="106" y="90"/>
                  </a:cubicBezTo>
                  <a:cubicBezTo>
                    <a:pt x="34" y="154"/>
                    <a:pt x="0" y="240"/>
                    <a:pt x="0" y="331"/>
                  </a:cubicBezTo>
                  <a:cubicBezTo>
                    <a:pt x="0" y="407"/>
                    <a:pt x="29" y="493"/>
                    <a:pt x="96" y="566"/>
                  </a:cubicBezTo>
                  <a:cubicBezTo>
                    <a:pt x="164" y="633"/>
                    <a:pt x="240" y="666"/>
                    <a:pt x="326" y="666"/>
                  </a:cubicBezTo>
                  <a:cubicBezTo>
                    <a:pt x="417" y="666"/>
                    <a:pt x="494" y="637"/>
                    <a:pt x="571" y="561"/>
                  </a:cubicBezTo>
                  <a:cubicBezTo>
                    <a:pt x="629" y="504"/>
                    <a:pt x="662" y="417"/>
                    <a:pt x="662" y="340"/>
                  </a:cubicBezTo>
                  <a:cubicBezTo>
                    <a:pt x="662" y="249"/>
                    <a:pt x="633" y="163"/>
                    <a:pt x="576" y="105"/>
                  </a:cubicBezTo>
                  <a:cubicBezTo>
                    <a:pt x="508" y="35"/>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50" name="Google Shape;2050;p8"/>
            <p:cNvSpPr/>
            <p:nvPr/>
          </p:nvSpPr>
          <p:spPr>
            <a:xfrm>
              <a:off x="-4466725" y="5605250"/>
              <a:ext cx="16700" cy="16375"/>
            </a:xfrm>
            <a:custGeom>
              <a:avLst/>
              <a:gdLst/>
              <a:ahLst/>
              <a:cxnLst/>
              <a:rect l="l" t="t" r="r" b="b"/>
              <a:pathLst>
                <a:path w="668" h="655" extrusionOk="0">
                  <a:moveTo>
                    <a:pt x="335" y="1"/>
                  </a:moveTo>
                  <a:cubicBezTo>
                    <a:pt x="247" y="1"/>
                    <a:pt x="161" y="30"/>
                    <a:pt x="107" y="88"/>
                  </a:cubicBezTo>
                  <a:cubicBezTo>
                    <a:pt x="40" y="146"/>
                    <a:pt x="5" y="232"/>
                    <a:pt x="1" y="319"/>
                  </a:cubicBezTo>
                  <a:cubicBezTo>
                    <a:pt x="1" y="405"/>
                    <a:pt x="34" y="487"/>
                    <a:pt x="98" y="555"/>
                  </a:cubicBezTo>
                  <a:cubicBezTo>
                    <a:pt x="164" y="622"/>
                    <a:pt x="241" y="655"/>
                    <a:pt x="328" y="655"/>
                  </a:cubicBezTo>
                  <a:cubicBezTo>
                    <a:pt x="419" y="655"/>
                    <a:pt x="505" y="626"/>
                    <a:pt x="572" y="559"/>
                  </a:cubicBezTo>
                  <a:cubicBezTo>
                    <a:pt x="630" y="491"/>
                    <a:pt x="663" y="415"/>
                    <a:pt x="663" y="329"/>
                  </a:cubicBezTo>
                  <a:cubicBezTo>
                    <a:pt x="668" y="243"/>
                    <a:pt x="634" y="152"/>
                    <a:pt x="581" y="94"/>
                  </a:cubicBezTo>
                  <a:cubicBezTo>
                    <a:pt x="520" y="32"/>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51" name="Google Shape;2051;p8"/>
            <p:cNvSpPr/>
            <p:nvPr/>
          </p:nvSpPr>
          <p:spPr>
            <a:xfrm>
              <a:off x="-4434075" y="5638775"/>
              <a:ext cx="16925" cy="16475"/>
            </a:xfrm>
            <a:custGeom>
              <a:avLst/>
              <a:gdLst/>
              <a:ahLst/>
              <a:cxnLst/>
              <a:rect l="l" t="t" r="r" b="b"/>
              <a:pathLst>
                <a:path w="677" h="659" extrusionOk="0">
                  <a:moveTo>
                    <a:pt x="341" y="1"/>
                  </a:moveTo>
                  <a:cubicBezTo>
                    <a:pt x="253" y="1"/>
                    <a:pt x="165" y="32"/>
                    <a:pt x="105" y="91"/>
                  </a:cubicBezTo>
                  <a:cubicBezTo>
                    <a:pt x="48" y="149"/>
                    <a:pt x="5" y="235"/>
                    <a:pt x="1" y="321"/>
                  </a:cubicBezTo>
                  <a:cubicBezTo>
                    <a:pt x="1" y="412"/>
                    <a:pt x="43" y="490"/>
                    <a:pt x="110" y="567"/>
                  </a:cubicBezTo>
                  <a:cubicBezTo>
                    <a:pt x="173" y="624"/>
                    <a:pt x="249" y="658"/>
                    <a:pt x="340" y="658"/>
                  </a:cubicBezTo>
                  <a:cubicBezTo>
                    <a:pt x="345" y="658"/>
                    <a:pt x="350" y="658"/>
                    <a:pt x="354" y="658"/>
                  </a:cubicBezTo>
                  <a:cubicBezTo>
                    <a:pt x="428" y="658"/>
                    <a:pt x="508" y="625"/>
                    <a:pt x="571" y="561"/>
                  </a:cubicBezTo>
                  <a:cubicBezTo>
                    <a:pt x="639" y="499"/>
                    <a:pt x="677" y="423"/>
                    <a:pt x="677" y="331"/>
                  </a:cubicBezTo>
                  <a:cubicBezTo>
                    <a:pt x="677" y="244"/>
                    <a:pt x="634" y="153"/>
                    <a:pt x="581" y="100"/>
                  </a:cubicBezTo>
                  <a:cubicBezTo>
                    <a:pt x="521" y="33"/>
                    <a:pt x="430"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52" name="Google Shape;2052;p8"/>
            <p:cNvSpPr/>
            <p:nvPr/>
          </p:nvSpPr>
          <p:spPr>
            <a:xfrm>
              <a:off x="-4401100" y="5672550"/>
              <a:ext cx="16575" cy="16400"/>
            </a:xfrm>
            <a:custGeom>
              <a:avLst/>
              <a:gdLst/>
              <a:ahLst/>
              <a:cxnLst/>
              <a:rect l="l" t="t" r="r" b="b"/>
              <a:pathLst>
                <a:path w="663" h="656" extrusionOk="0">
                  <a:moveTo>
                    <a:pt x="327" y="0"/>
                  </a:moveTo>
                  <a:cubicBezTo>
                    <a:pt x="240" y="0"/>
                    <a:pt x="153" y="30"/>
                    <a:pt x="92" y="89"/>
                  </a:cubicBezTo>
                  <a:cubicBezTo>
                    <a:pt x="35" y="151"/>
                    <a:pt x="0" y="228"/>
                    <a:pt x="0" y="314"/>
                  </a:cubicBezTo>
                  <a:cubicBezTo>
                    <a:pt x="0" y="405"/>
                    <a:pt x="29" y="482"/>
                    <a:pt x="97" y="558"/>
                  </a:cubicBezTo>
                  <a:cubicBezTo>
                    <a:pt x="164" y="616"/>
                    <a:pt x="241" y="649"/>
                    <a:pt x="327" y="655"/>
                  </a:cubicBezTo>
                  <a:cubicBezTo>
                    <a:pt x="413" y="655"/>
                    <a:pt x="495" y="621"/>
                    <a:pt x="562" y="558"/>
                  </a:cubicBezTo>
                  <a:cubicBezTo>
                    <a:pt x="629" y="501"/>
                    <a:pt x="662" y="414"/>
                    <a:pt x="662" y="323"/>
                  </a:cubicBezTo>
                  <a:cubicBezTo>
                    <a:pt x="662" y="237"/>
                    <a:pt x="620" y="151"/>
                    <a:pt x="567" y="102"/>
                  </a:cubicBezTo>
                  <a:cubicBezTo>
                    <a:pt x="510" y="34"/>
                    <a:pt x="41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53" name="Google Shape;2053;p8"/>
            <p:cNvSpPr/>
            <p:nvPr/>
          </p:nvSpPr>
          <p:spPr>
            <a:xfrm>
              <a:off x="-4368475" y="5706175"/>
              <a:ext cx="16700" cy="16325"/>
            </a:xfrm>
            <a:custGeom>
              <a:avLst/>
              <a:gdLst/>
              <a:ahLst/>
              <a:cxnLst/>
              <a:rect l="l" t="t" r="r" b="b"/>
              <a:pathLst>
                <a:path w="668" h="653" extrusionOk="0">
                  <a:moveTo>
                    <a:pt x="327" y="0"/>
                  </a:moveTo>
                  <a:cubicBezTo>
                    <a:pt x="241" y="0"/>
                    <a:pt x="156" y="29"/>
                    <a:pt x="101" y="87"/>
                  </a:cubicBezTo>
                  <a:cubicBezTo>
                    <a:pt x="34" y="150"/>
                    <a:pt x="1" y="241"/>
                    <a:pt x="1" y="327"/>
                  </a:cubicBezTo>
                  <a:cubicBezTo>
                    <a:pt x="1" y="404"/>
                    <a:pt x="30" y="495"/>
                    <a:pt x="96" y="562"/>
                  </a:cubicBezTo>
                  <a:cubicBezTo>
                    <a:pt x="149" y="615"/>
                    <a:pt x="240" y="648"/>
                    <a:pt x="327" y="653"/>
                  </a:cubicBezTo>
                  <a:cubicBezTo>
                    <a:pt x="413" y="653"/>
                    <a:pt x="504" y="619"/>
                    <a:pt x="562" y="566"/>
                  </a:cubicBezTo>
                  <a:cubicBezTo>
                    <a:pt x="630" y="513"/>
                    <a:pt x="663" y="427"/>
                    <a:pt x="663" y="336"/>
                  </a:cubicBezTo>
                  <a:cubicBezTo>
                    <a:pt x="668" y="236"/>
                    <a:pt x="624" y="150"/>
                    <a:pt x="577" y="101"/>
                  </a:cubicBezTo>
                  <a:cubicBezTo>
                    <a:pt x="514" y="34"/>
                    <a:pt x="41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54" name="Google Shape;2054;p8"/>
            <p:cNvSpPr/>
            <p:nvPr/>
          </p:nvSpPr>
          <p:spPr>
            <a:xfrm>
              <a:off x="-4335850" y="5740025"/>
              <a:ext cx="6500" cy="16075"/>
            </a:xfrm>
            <a:custGeom>
              <a:avLst/>
              <a:gdLst/>
              <a:ahLst/>
              <a:cxnLst/>
              <a:rect l="l" t="t" r="r" b="b"/>
              <a:pathLst>
                <a:path w="260" h="643" extrusionOk="0">
                  <a:moveTo>
                    <a:pt x="260" y="0"/>
                  </a:moveTo>
                  <a:lnTo>
                    <a:pt x="260" y="0"/>
                  </a:lnTo>
                  <a:cubicBezTo>
                    <a:pt x="197" y="14"/>
                    <a:pt x="144" y="38"/>
                    <a:pt x="106" y="76"/>
                  </a:cubicBezTo>
                  <a:cubicBezTo>
                    <a:pt x="49" y="129"/>
                    <a:pt x="5" y="215"/>
                    <a:pt x="0" y="317"/>
                  </a:cubicBezTo>
                  <a:cubicBezTo>
                    <a:pt x="0" y="408"/>
                    <a:pt x="34" y="494"/>
                    <a:pt x="96" y="541"/>
                  </a:cubicBezTo>
                  <a:cubicBezTo>
                    <a:pt x="135" y="590"/>
                    <a:pt x="193" y="623"/>
                    <a:pt x="250" y="643"/>
                  </a:cubicBezTo>
                  <a:lnTo>
                    <a:pt x="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55" name="Google Shape;2055;p8"/>
            <p:cNvSpPr/>
            <p:nvPr/>
          </p:nvSpPr>
          <p:spPr>
            <a:xfrm>
              <a:off x="-4431675" y="5472925"/>
              <a:ext cx="16675" cy="16400"/>
            </a:xfrm>
            <a:custGeom>
              <a:avLst/>
              <a:gdLst/>
              <a:ahLst/>
              <a:cxnLst/>
              <a:rect l="l" t="t" r="r" b="b"/>
              <a:pathLst>
                <a:path w="667" h="656" extrusionOk="0">
                  <a:moveTo>
                    <a:pt x="323" y="1"/>
                  </a:moveTo>
                  <a:cubicBezTo>
                    <a:pt x="239" y="1"/>
                    <a:pt x="158" y="27"/>
                    <a:pt x="106" y="80"/>
                  </a:cubicBezTo>
                  <a:cubicBezTo>
                    <a:pt x="38" y="142"/>
                    <a:pt x="5" y="234"/>
                    <a:pt x="0" y="321"/>
                  </a:cubicBezTo>
                  <a:cubicBezTo>
                    <a:pt x="0" y="412"/>
                    <a:pt x="34" y="498"/>
                    <a:pt x="87" y="551"/>
                  </a:cubicBezTo>
                  <a:cubicBezTo>
                    <a:pt x="139" y="622"/>
                    <a:pt x="230" y="656"/>
                    <a:pt x="317" y="656"/>
                  </a:cubicBezTo>
                  <a:cubicBezTo>
                    <a:pt x="417" y="656"/>
                    <a:pt x="494" y="627"/>
                    <a:pt x="561" y="560"/>
                  </a:cubicBezTo>
                  <a:cubicBezTo>
                    <a:pt x="618" y="498"/>
                    <a:pt x="662" y="421"/>
                    <a:pt x="667" y="330"/>
                  </a:cubicBezTo>
                  <a:cubicBezTo>
                    <a:pt x="667" y="243"/>
                    <a:pt x="624" y="153"/>
                    <a:pt x="571" y="95"/>
                  </a:cubicBezTo>
                  <a:cubicBezTo>
                    <a:pt x="509" y="32"/>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56" name="Google Shape;2056;p8"/>
            <p:cNvSpPr/>
            <p:nvPr/>
          </p:nvSpPr>
          <p:spPr>
            <a:xfrm>
              <a:off x="-4399075" y="5506475"/>
              <a:ext cx="16700" cy="16450"/>
            </a:xfrm>
            <a:custGeom>
              <a:avLst/>
              <a:gdLst/>
              <a:ahLst/>
              <a:cxnLst/>
              <a:rect l="l" t="t" r="r" b="b"/>
              <a:pathLst>
                <a:path w="668" h="658" extrusionOk="0">
                  <a:moveTo>
                    <a:pt x="322" y="0"/>
                  </a:moveTo>
                  <a:cubicBezTo>
                    <a:pt x="241" y="0"/>
                    <a:pt x="161" y="30"/>
                    <a:pt x="98" y="91"/>
                  </a:cubicBezTo>
                  <a:cubicBezTo>
                    <a:pt x="40" y="159"/>
                    <a:pt x="5" y="245"/>
                    <a:pt x="5" y="321"/>
                  </a:cubicBezTo>
                  <a:cubicBezTo>
                    <a:pt x="1" y="412"/>
                    <a:pt x="34" y="489"/>
                    <a:pt x="102" y="567"/>
                  </a:cubicBezTo>
                  <a:cubicBezTo>
                    <a:pt x="164" y="624"/>
                    <a:pt x="241" y="657"/>
                    <a:pt x="332" y="657"/>
                  </a:cubicBezTo>
                  <a:cubicBezTo>
                    <a:pt x="338" y="658"/>
                    <a:pt x="343" y="658"/>
                    <a:pt x="348" y="658"/>
                  </a:cubicBezTo>
                  <a:cubicBezTo>
                    <a:pt x="428" y="658"/>
                    <a:pt x="499" y="625"/>
                    <a:pt x="563" y="562"/>
                  </a:cubicBezTo>
                  <a:cubicBezTo>
                    <a:pt x="629" y="509"/>
                    <a:pt x="667" y="423"/>
                    <a:pt x="667" y="332"/>
                  </a:cubicBezTo>
                  <a:cubicBezTo>
                    <a:pt x="667" y="245"/>
                    <a:pt x="634" y="168"/>
                    <a:pt x="572" y="101"/>
                  </a:cubicBezTo>
                  <a:cubicBezTo>
                    <a:pt x="501" y="36"/>
                    <a:pt x="41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57" name="Google Shape;2057;p8"/>
            <p:cNvSpPr/>
            <p:nvPr/>
          </p:nvSpPr>
          <p:spPr>
            <a:xfrm>
              <a:off x="-4366300" y="5540200"/>
              <a:ext cx="16575" cy="16325"/>
            </a:xfrm>
            <a:custGeom>
              <a:avLst/>
              <a:gdLst/>
              <a:ahLst/>
              <a:cxnLst/>
              <a:rect l="l" t="t" r="r" b="b"/>
              <a:pathLst>
                <a:path w="663" h="653" extrusionOk="0">
                  <a:moveTo>
                    <a:pt x="330" y="1"/>
                  </a:moveTo>
                  <a:cubicBezTo>
                    <a:pt x="246" y="1"/>
                    <a:pt x="162" y="29"/>
                    <a:pt x="100" y="86"/>
                  </a:cubicBezTo>
                  <a:cubicBezTo>
                    <a:pt x="34" y="153"/>
                    <a:pt x="0" y="230"/>
                    <a:pt x="0" y="321"/>
                  </a:cubicBezTo>
                  <a:cubicBezTo>
                    <a:pt x="0" y="416"/>
                    <a:pt x="29" y="493"/>
                    <a:pt x="87" y="551"/>
                  </a:cubicBezTo>
                  <a:cubicBezTo>
                    <a:pt x="149" y="618"/>
                    <a:pt x="226" y="652"/>
                    <a:pt x="326" y="652"/>
                  </a:cubicBezTo>
                  <a:cubicBezTo>
                    <a:pt x="331" y="653"/>
                    <a:pt x="337" y="653"/>
                    <a:pt x="342" y="653"/>
                  </a:cubicBezTo>
                  <a:cubicBezTo>
                    <a:pt x="422" y="653"/>
                    <a:pt x="498" y="620"/>
                    <a:pt x="561" y="571"/>
                  </a:cubicBezTo>
                  <a:cubicBezTo>
                    <a:pt x="629" y="503"/>
                    <a:pt x="662" y="416"/>
                    <a:pt x="662" y="330"/>
                  </a:cubicBezTo>
                  <a:cubicBezTo>
                    <a:pt x="662" y="249"/>
                    <a:pt x="633" y="163"/>
                    <a:pt x="566" y="95"/>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58" name="Google Shape;2058;p8"/>
            <p:cNvSpPr/>
            <p:nvPr/>
          </p:nvSpPr>
          <p:spPr>
            <a:xfrm>
              <a:off x="-4333700" y="5574000"/>
              <a:ext cx="6750" cy="15975"/>
            </a:xfrm>
            <a:custGeom>
              <a:avLst/>
              <a:gdLst/>
              <a:ahLst/>
              <a:cxnLst/>
              <a:rect l="l" t="t" r="r" b="b"/>
              <a:pathLst>
                <a:path w="270" h="639" extrusionOk="0">
                  <a:moveTo>
                    <a:pt x="269" y="0"/>
                  </a:moveTo>
                  <a:lnTo>
                    <a:pt x="269" y="0"/>
                  </a:lnTo>
                  <a:cubicBezTo>
                    <a:pt x="207" y="14"/>
                    <a:pt x="145" y="43"/>
                    <a:pt x="92" y="91"/>
                  </a:cubicBezTo>
                  <a:cubicBezTo>
                    <a:pt x="34" y="154"/>
                    <a:pt x="1" y="231"/>
                    <a:pt x="1" y="322"/>
                  </a:cubicBezTo>
                  <a:cubicBezTo>
                    <a:pt x="1" y="399"/>
                    <a:pt x="30" y="490"/>
                    <a:pt x="96" y="557"/>
                  </a:cubicBezTo>
                  <a:cubicBezTo>
                    <a:pt x="140" y="596"/>
                    <a:pt x="198" y="629"/>
                    <a:pt x="260" y="638"/>
                  </a:cubicBezTo>
                  <a:lnTo>
                    <a:pt x="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59" name="Google Shape;2059;p8"/>
            <p:cNvSpPr/>
            <p:nvPr/>
          </p:nvSpPr>
          <p:spPr>
            <a:xfrm>
              <a:off x="-5827150" y="6050000"/>
              <a:ext cx="11675" cy="8250"/>
            </a:xfrm>
            <a:custGeom>
              <a:avLst/>
              <a:gdLst/>
              <a:ahLst/>
              <a:cxnLst/>
              <a:rect l="l" t="t" r="r" b="b"/>
              <a:pathLst>
                <a:path w="467" h="330" extrusionOk="0">
                  <a:moveTo>
                    <a:pt x="126" y="1"/>
                  </a:moveTo>
                  <a:cubicBezTo>
                    <a:pt x="82" y="1"/>
                    <a:pt x="39" y="8"/>
                    <a:pt x="1" y="22"/>
                  </a:cubicBezTo>
                  <a:lnTo>
                    <a:pt x="78" y="325"/>
                  </a:lnTo>
                  <a:lnTo>
                    <a:pt x="466" y="330"/>
                  </a:lnTo>
                  <a:cubicBezTo>
                    <a:pt x="466" y="243"/>
                    <a:pt x="428" y="157"/>
                    <a:pt x="375" y="99"/>
                  </a:cubicBezTo>
                  <a:cubicBezTo>
                    <a:pt x="311" y="31"/>
                    <a:pt x="216"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60" name="Google Shape;2060;p8"/>
            <p:cNvSpPr/>
            <p:nvPr/>
          </p:nvSpPr>
          <p:spPr>
            <a:xfrm>
              <a:off x="-5666425" y="6052375"/>
              <a:ext cx="16575" cy="8275"/>
            </a:xfrm>
            <a:custGeom>
              <a:avLst/>
              <a:gdLst/>
              <a:ahLst/>
              <a:cxnLst/>
              <a:rect l="l" t="t" r="r" b="b"/>
              <a:pathLst>
                <a:path w="663" h="331" extrusionOk="0">
                  <a:moveTo>
                    <a:pt x="330" y="1"/>
                  </a:moveTo>
                  <a:cubicBezTo>
                    <a:pt x="242" y="1"/>
                    <a:pt x="156" y="31"/>
                    <a:pt x="107" y="86"/>
                  </a:cubicBezTo>
                  <a:cubicBezTo>
                    <a:pt x="40" y="148"/>
                    <a:pt x="5" y="224"/>
                    <a:pt x="1" y="321"/>
                  </a:cubicBezTo>
                  <a:lnTo>
                    <a:pt x="663" y="330"/>
                  </a:lnTo>
                  <a:cubicBezTo>
                    <a:pt x="663" y="244"/>
                    <a:pt x="625" y="157"/>
                    <a:pt x="572" y="100"/>
                  </a:cubicBezTo>
                  <a:cubicBezTo>
                    <a:pt x="512" y="32"/>
                    <a:pt x="419"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61" name="Google Shape;2061;p8"/>
            <p:cNvSpPr/>
            <p:nvPr/>
          </p:nvSpPr>
          <p:spPr>
            <a:xfrm>
              <a:off x="-5500775" y="6054775"/>
              <a:ext cx="16725" cy="8250"/>
            </a:xfrm>
            <a:custGeom>
              <a:avLst/>
              <a:gdLst/>
              <a:ahLst/>
              <a:cxnLst/>
              <a:rect l="l" t="t" r="r" b="b"/>
              <a:pathLst>
                <a:path w="669" h="330" extrusionOk="0">
                  <a:moveTo>
                    <a:pt x="327" y="1"/>
                  </a:moveTo>
                  <a:cubicBezTo>
                    <a:pt x="241" y="1"/>
                    <a:pt x="156" y="31"/>
                    <a:pt x="106" y="86"/>
                  </a:cubicBezTo>
                  <a:cubicBezTo>
                    <a:pt x="39" y="148"/>
                    <a:pt x="6" y="225"/>
                    <a:pt x="0" y="320"/>
                  </a:cubicBezTo>
                  <a:lnTo>
                    <a:pt x="662" y="330"/>
                  </a:lnTo>
                  <a:cubicBezTo>
                    <a:pt x="668" y="234"/>
                    <a:pt x="624" y="157"/>
                    <a:pt x="567" y="99"/>
                  </a:cubicBezTo>
                  <a:cubicBezTo>
                    <a:pt x="506" y="32"/>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62" name="Google Shape;2062;p8"/>
            <p:cNvSpPr/>
            <p:nvPr/>
          </p:nvSpPr>
          <p:spPr>
            <a:xfrm>
              <a:off x="-5335100" y="6057175"/>
              <a:ext cx="16675" cy="8275"/>
            </a:xfrm>
            <a:custGeom>
              <a:avLst/>
              <a:gdLst/>
              <a:ahLst/>
              <a:cxnLst/>
              <a:rect l="l" t="t" r="r" b="b"/>
              <a:pathLst>
                <a:path w="667" h="331" extrusionOk="0">
                  <a:moveTo>
                    <a:pt x="329" y="1"/>
                  </a:moveTo>
                  <a:cubicBezTo>
                    <a:pt x="243" y="1"/>
                    <a:pt x="160" y="31"/>
                    <a:pt x="105" y="85"/>
                  </a:cubicBezTo>
                  <a:cubicBezTo>
                    <a:pt x="38" y="138"/>
                    <a:pt x="5" y="224"/>
                    <a:pt x="0" y="320"/>
                  </a:cubicBezTo>
                  <a:lnTo>
                    <a:pt x="662" y="330"/>
                  </a:lnTo>
                  <a:cubicBezTo>
                    <a:pt x="667" y="234"/>
                    <a:pt x="623" y="158"/>
                    <a:pt x="565" y="100"/>
                  </a:cubicBezTo>
                  <a:cubicBezTo>
                    <a:pt x="505" y="32"/>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63" name="Google Shape;2063;p8"/>
            <p:cNvSpPr/>
            <p:nvPr/>
          </p:nvSpPr>
          <p:spPr>
            <a:xfrm>
              <a:off x="-5169475" y="6059650"/>
              <a:ext cx="16575" cy="8300"/>
            </a:xfrm>
            <a:custGeom>
              <a:avLst/>
              <a:gdLst/>
              <a:ahLst/>
              <a:cxnLst/>
              <a:rect l="l" t="t" r="r" b="b"/>
              <a:pathLst>
                <a:path w="663" h="332" extrusionOk="0">
                  <a:moveTo>
                    <a:pt x="323" y="0"/>
                  </a:moveTo>
                  <a:cubicBezTo>
                    <a:pt x="238" y="0"/>
                    <a:pt x="152" y="29"/>
                    <a:pt x="92" y="83"/>
                  </a:cubicBezTo>
                  <a:cubicBezTo>
                    <a:pt x="39" y="145"/>
                    <a:pt x="5" y="221"/>
                    <a:pt x="1" y="322"/>
                  </a:cubicBezTo>
                  <a:lnTo>
                    <a:pt x="663" y="332"/>
                  </a:lnTo>
                  <a:cubicBezTo>
                    <a:pt x="663" y="241"/>
                    <a:pt x="624" y="154"/>
                    <a:pt x="566" y="101"/>
                  </a:cubicBezTo>
                  <a:cubicBezTo>
                    <a:pt x="505" y="33"/>
                    <a:pt x="414"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64" name="Google Shape;2064;p8"/>
            <p:cNvSpPr/>
            <p:nvPr/>
          </p:nvSpPr>
          <p:spPr>
            <a:xfrm>
              <a:off x="-5004050" y="6062000"/>
              <a:ext cx="16925" cy="8375"/>
            </a:xfrm>
            <a:custGeom>
              <a:avLst/>
              <a:gdLst/>
              <a:ahLst/>
              <a:cxnLst/>
              <a:rect l="l" t="t" r="r" b="b"/>
              <a:pathLst>
                <a:path w="677" h="335" extrusionOk="0">
                  <a:moveTo>
                    <a:pt x="335" y="0"/>
                  </a:moveTo>
                  <a:cubicBezTo>
                    <a:pt x="248" y="0"/>
                    <a:pt x="165" y="29"/>
                    <a:pt x="115" y="84"/>
                  </a:cubicBezTo>
                  <a:cubicBezTo>
                    <a:pt x="47" y="147"/>
                    <a:pt x="0" y="224"/>
                    <a:pt x="0" y="324"/>
                  </a:cubicBezTo>
                  <a:lnTo>
                    <a:pt x="672" y="334"/>
                  </a:lnTo>
                  <a:cubicBezTo>
                    <a:pt x="676" y="242"/>
                    <a:pt x="643" y="156"/>
                    <a:pt x="581" y="89"/>
                  </a:cubicBezTo>
                  <a:cubicBezTo>
                    <a:pt x="513" y="29"/>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65" name="Google Shape;2065;p8"/>
            <p:cNvSpPr/>
            <p:nvPr/>
          </p:nvSpPr>
          <p:spPr>
            <a:xfrm>
              <a:off x="-4838425" y="6064375"/>
              <a:ext cx="16825" cy="8375"/>
            </a:xfrm>
            <a:custGeom>
              <a:avLst/>
              <a:gdLst/>
              <a:ahLst/>
              <a:cxnLst/>
              <a:rect l="l" t="t" r="r" b="b"/>
              <a:pathLst>
                <a:path w="673" h="335" extrusionOk="0">
                  <a:moveTo>
                    <a:pt x="334" y="1"/>
                  </a:moveTo>
                  <a:cubicBezTo>
                    <a:pt x="248" y="1"/>
                    <a:pt x="162" y="32"/>
                    <a:pt x="101" y="95"/>
                  </a:cubicBezTo>
                  <a:cubicBezTo>
                    <a:pt x="48" y="153"/>
                    <a:pt x="1" y="239"/>
                    <a:pt x="1" y="326"/>
                  </a:cubicBezTo>
                  <a:lnTo>
                    <a:pt x="672" y="335"/>
                  </a:lnTo>
                  <a:cubicBezTo>
                    <a:pt x="672" y="249"/>
                    <a:pt x="634" y="158"/>
                    <a:pt x="577" y="105"/>
                  </a:cubicBezTo>
                  <a:cubicBezTo>
                    <a:pt x="515" y="35"/>
                    <a:pt x="425"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66" name="Google Shape;2066;p8"/>
            <p:cNvSpPr/>
            <p:nvPr/>
          </p:nvSpPr>
          <p:spPr>
            <a:xfrm>
              <a:off x="-4672775" y="6066875"/>
              <a:ext cx="16800" cy="8275"/>
            </a:xfrm>
            <a:custGeom>
              <a:avLst/>
              <a:gdLst/>
              <a:ahLst/>
              <a:cxnLst/>
              <a:rect l="l" t="t" r="r" b="b"/>
              <a:pathLst>
                <a:path w="672" h="331" extrusionOk="0">
                  <a:moveTo>
                    <a:pt x="337" y="0"/>
                  </a:moveTo>
                  <a:cubicBezTo>
                    <a:pt x="250" y="0"/>
                    <a:pt x="163" y="29"/>
                    <a:pt x="101" y="82"/>
                  </a:cubicBezTo>
                  <a:cubicBezTo>
                    <a:pt x="49" y="149"/>
                    <a:pt x="0" y="235"/>
                    <a:pt x="0" y="321"/>
                  </a:cubicBezTo>
                  <a:lnTo>
                    <a:pt x="672" y="330"/>
                  </a:lnTo>
                  <a:cubicBezTo>
                    <a:pt x="672" y="244"/>
                    <a:pt x="634" y="153"/>
                    <a:pt x="576" y="91"/>
                  </a:cubicBezTo>
                  <a:cubicBezTo>
                    <a:pt x="511" y="29"/>
                    <a:pt x="424"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67" name="Google Shape;2067;p8"/>
            <p:cNvSpPr/>
            <p:nvPr/>
          </p:nvSpPr>
          <p:spPr>
            <a:xfrm>
              <a:off x="-4506900" y="6069200"/>
              <a:ext cx="16575" cy="8375"/>
            </a:xfrm>
            <a:custGeom>
              <a:avLst/>
              <a:gdLst/>
              <a:ahLst/>
              <a:cxnLst/>
              <a:rect l="l" t="t" r="r" b="b"/>
              <a:pathLst>
                <a:path w="663" h="335" extrusionOk="0">
                  <a:moveTo>
                    <a:pt x="330" y="0"/>
                  </a:moveTo>
                  <a:cubicBezTo>
                    <a:pt x="244" y="0"/>
                    <a:pt x="158" y="33"/>
                    <a:pt x="92" y="98"/>
                  </a:cubicBezTo>
                  <a:cubicBezTo>
                    <a:pt x="39" y="151"/>
                    <a:pt x="6" y="237"/>
                    <a:pt x="0" y="324"/>
                  </a:cubicBezTo>
                  <a:lnTo>
                    <a:pt x="662" y="334"/>
                  </a:lnTo>
                  <a:cubicBezTo>
                    <a:pt x="662" y="248"/>
                    <a:pt x="624" y="161"/>
                    <a:pt x="567" y="104"/>
                  </a:cubicBezTo>
                  <a:cubicBezTo>
                    <a:pt x="506" y="35"/>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68" name="Google Shape;2068;p8"/>
            <p:cNvSpPr/>
            <p:nvPr/>
          </p:nvSpPr>
          <p:spPr>
            <a:xfrm>
              <a:off x="-5767400" y="6283125"/>
              <a:ext cx="13800" cy="16575"/>
            </a:xfrm>
            <a:custGeom>
              <a:avLst/>
              <a:gdLst/>
              <a:ahLst/>
              <a:cxnLst/>
              <a:rect l="l" t="t" r="r" b="b"/>
              <a:pathLst>
                <a:path w="552" h="663" extrusionOk="0">
                  <a:moveTo>
                    <a:pt x="222" y="0"/>
                  </a:moveTo>
                  <a:cubicBezTo>
                    <a:pt x="144" y="0"/>
                    <a:pt x="64" y="29"/>
                    <a:pt x="0" y="86"/>
                  </a:cubicBezTo>
                  <a:lnTo>
                    <a:pt x="144" y="657"/>
                  </a:lnTo>
                  <a:cubicBezTo>
                    <a:pt x="168" y="662"/>
                    <a:pt x="193" y="662"/>
                    <a:pt x="211" y="662"/>
                  </a:cubicBezTo>
                  <a:cubicBezTo>
                    <a:pt x="216" y="662"/>
                    <a:pt x="221" y="662"/>
                    <a:pt x="226" y="662"/>
                  </a:cubicBezTo>
                  <a:cubicBezTo>
                    <a:pt x="321" y="662"/>
                    <a:pt x="405" y="621"/>
                    <a:pt x="446" y="567"/>
                  </a:cubicBezTo>
                  <a:cubicBezTo>
                    <a:pt x="514" y="514"/>
                    <a:pt x="547" y="423"/>
                    <a:pt x="552" y="336"/>
                  </a:cubicBezTo>
                  <a:cubicBezTo>
                    <a:pt x="552" y="250"/>
                    <a:pt x="518" y="159"/>
                    <a:pt x="452" y="106"/>
                  </a:cubicBezTo>
                  <a:cubicBezTo>
                    <a:pt x="391" y="35"/>
                    <a:pt x="307"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69" name="Google Shape;2069;p8"/>
            <p:cNvSpPr/>
            <p:nvPr/>
          </p:nvSpPr>
          <p:spPr>
            <a:xfrm>
              <a:off x="-5737400" y="6316850"/>
              <a:ext cx="16675" cy="16450"/>
            </a:xfrm>
            <a:custGeom>
              <a:avLst/>
              <a:gdLst/>
              <a:ahLst/>
              <a:cxnLst/>
              <a:rect l="l" t="t" r="r" b="b"/>
              <a:pathLst>
                <a:path w="667" h="658" extrusionOk="0">
                  <a:moveTo>
                    <a:pt x="328" y="0"/>
                  </a:moveTo>
                  <a:cubicBezTo>
                    <a:pt x="240" y="0"/>
                    <a:pt x="155" y="31"/>
                    <a:pt x="105" y="90"/>
                  </a:cubicBezTo>
                  <a:cubicBezTo>
                    <a:pt x="38" y="148"/>
                    <a:pt x="5" y="234"/>
                    <a:pt x="5" y="325"/>
                  </a:cubicBezTo>
                  <a:cubicBezTo>
                    <a:pt x="0" y="412"/>
                    <a:pt x="34" y="504"/>
                    <a:pt x="86" y="556"/>
                  </a:cubicBezTo>
                  <a:cubicBezTo>
                    <a:pt x="144" y="623"/>
                    <a:pt x="230" y="657"/>
                    <a:pt x="331" y="657"/>
                  </a:cubicBezTo>
                  <a:cubicBezTo>
                    <a:pt x="336" y="657"/>
                    <a:pt x="341" y="657"/>
                    <a:pt x="346" y="657"/>
                  </a:cubicBezTo>
                  <a:cubicBezTo>
                    <a:pt x="428" y="657"/>
                    <a:pt x="511" y="624"/>
                    <a:pt x="552" y="561"/>
                  </a:cubicBezTo>
                  <a:cubicBezTo>
                    <a:pt x="618" y="508"/>
                    <a:pt x="667" y="422"/>
                    <a:pt x="667" y="336"/>
                  </a:cubicBezTo>
                  <a:cubicBezTo>
                    <a:pt x="667" y="245"/>
                    <a:pt x="623" y="158"/>
                    <a:pt x="570" y="101"/>
                  </a:cubicBezTo>
                  <a:cubicBezTo>
                    <a:pt x="510" y="33"/>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70" name="Google Shape;2070;p8"/>
            <p:cNvSpPr/>
            <p:nvPr/>
          </p:nvSpPr>
          <p:spPr>
            <a:xfrm>
              <a:off x="-5704675" y="6350550"/>
              <a:ext cx="16575" cy="16450"/>
            </a:xfrm>
            <a:custGeom>
              <a:avLst/>
              <a:gdLst/>
              <a:ahLst/>
              <a:cxnLst/>
              <a:rect l="l" t="t" r="r" b="b"/>
              <a:pathLst>
                <a:path w="663" h="658" extrusionOk="0">
                  <a:moveTo>
                    <a:pt x="323" y="1"/>
                  </a:moveTo>
                  <a:cubicBezTo>
                    <a:pt x="239" y="1"/>
                    <a:pt x="157" y="31"/>
                    <a:pt x="102" y="91"/>
                  </a:cubicBezTo>
                  <a:cubicBezTo>
                    <a:pt x="34" y="144"/>
                    <a:pt x="0" y="230"/>
                    <a:pt x="0" y="321"/>
                  </a:cubicBezTo>
                  <a:cubicBezTo>
                    <a:pt x="0" y="407"/>
                    <a:pt x="29" y="498"/>
                    <a:pt x="96" y="566"/>
                  </a:cubicBezTo>
                  <a:cubicBezTo>
                    <a:pt x="149" y="618"/>
                    <a:pt x="240" y="657"/>
                    <a:pt x="326" y="657"/>
                  </a:cubicBezTo>
                  <a:cubicBezTo>
                    <a:pt x="413" y="657"/>
                    <a:pt x="494" y="624"/>
                    <a:pt x="562" y="571"/>
                  </a:cubicBezTo>
                  <a:cubicBezTo>
                    <a:pt x="629" y="503"/>
                    <a:pt x="662" y="417"/>
                    <a:pt x="662" y="330"/>
                  </a:cubicBezTo>
                  <a:cubicBezTo>
                    <a:pt x="662" y="239"/>
                    <a:pt x="620" y="153"/>
                    <a:pt x="567" y="106"/>
                  </a:cubicBezTo>
                  <a:cubicBezTo>
                    <a:pt x="505" y="36"/>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71" name="Google Shape;2071;p8"/>
            <p:cNvSpPr/>
            <p:nvPr/>
          </p:nvSpPr>
          <p:spPr>
            <a:xfrm>
              <a:off x="-5672075" y="6384250"/>
              <a:ext cx="16600" cy="16575"/>
            </a:xfrm>
            <a:custGeom>
              <a:avLst/>
              <a:gdLst/>
              <a:ahLst/>
              <a:cxnLst/>
              <a:rect l="l" t="t" r="r" b="b"/>
              <a:pathLst>
                <a:path w="664" h="663" extrusionOk="0">
                  <a:moveTo>
                    <a:pt x="324" y="0"/>
                  </a:moveTo>
                  <a:cubicBezTo>
                    <a:pt x="241" y="0"/>
                    <a:pt x="160" y="29"/>
                    <a:pt x="107" y="87"/>
                  </a:cubicBezTo>
                  <a:cubicBezTo>
                    <a:pt x="36" y="153"/>
                    <a:pt x="1" y="240"/>
                    <a:pt x="1" y="326"/>
                  </a:cubicBezTo>
                  <a:cubicBezTo>
                    <a:pt x="1" y="403"/>
                    <a:pt x="30" y="494"/>
                    <a:pt x="98" y="561"/>
                  </a:cubicBezTo>
                  <a:cubicBezTo>
                    <a:pt x="151" y="619"/>
                    <a:pt x="242" y="662"/>
                    <a:pt x="328" y="662"/>
                  </a:cubicBezTo>
                  <a:cubicBezTo>
                    <a:pt x="419" y="662"/>
                    <a:pt x="496" y="623"/>
                    <a:pt x="563" y="566"/>
                  </a:cubicBezTo>
                  <a:cubicBezTo>
                    <a:pt x="630" y="503"/>
                    <a:pt x="663" y="427"/>
                    <a:pt x="663" y="335"/>
                  </a:cubicBezTo>
                  <a:cubicBezTo>
                    <a:pt x="663" y="235"/>
                    <a:pt x="625" y="149"/>
                    <a:pt x="568" y="100"/>
                  </a:cubicBezTo>
                  <a:cubicBezTo>
                    <a:pt x="505" y="33"/>
                    <a:pt x="414"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72" name="Google Shape;2072;p8"/>
            <p:cNvSpPr/>
            <p:nvPr/>
          </p:nvSpPr>
          <p:spPr>
            <a:xfrm>
              <a:off x="-5639425" y="6417925"/>
              <a:ext cx="16700" cy="16600"/>
            </a:xfrm>
            <a:custGeom>
              <a:avLst/>
              <a:gdLst/>
              <a:ahLst/>
              <a:cxnLst/>
              <a:rect l="l" t="t" r="r" b="b"/>
              <a:pathLst>
                <a:path w="668" h="664" extrusionOk="0">
                  <a:moveTo>
                    <a:pt x="327" y="0"/>
                  </a:moveTo>
                  <a:cubicBezTo>
                    <a:pt x="241" y="0"/>
                    <a:pt x="159" y="29"/>
                    <a:pt x="106" y="82"/>
                  </a:cubicBezTo>
                  <a:cubicBezTo>
                    <a:pt x="48" y="135"/>
                    <a:pt x="5" y="226"/>
                    <a:pt x="1" y="323"/>
                  </a:cubicBezTo>
                  <a:cubicBezTo>
                    <a:pt x="1" y="414"/>
                    <a:pt x="34" y="500"/>
                    <a:pt x="96" y="549"/>
                  </a:cubicBezTo>
                  <a:cubicBezTo>
                    <a:pt x="154" y="615"/>
                    <a:pt x="240" y="658"/>
                    <a:pt x="327" y="664"/>
                  </a:cubicBezTo>
                  <a:cubicBezTo>
                    <a:pt x="418" y="664"/>
                    <a:pt x="504" y="620"/>
                    <a:pt x="562" y="562"/>
                  </a:cubicBezTo>
                  <a:cubicBezTo>
                    <a:pt x="629" y="500"/>
                    <a:pt x="663" y="414"/>
                    <a:pt x="663" y="332"/>
                  </a:cubicBezTo>
                  <a:cubicBezTo>
                    <a:pt x="667" y="246"/>
                    <a:pt x="634" y="155"/>
                    <a:pt x="581" y="102"/>
                  </a:cubicBezTo>
                  <a:cubicBezTo>
                    <a:pt x="512" y="32"/>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73" name="Google Shape;2073;p8"/>
            <p:cNvSpPr/>
            <p:nvPr/>
          </p:nvSpPr>
          <p:spPr>
            <a:xfrm>
              <a:off x="-5606800" y="6451550"/>
              <a:ext cx="16700" cy="16550"/>
            </a:xfrm>
            <a:custGeom>
              <a:avLst/>
              <a:gdLst/>
              <a:ahLst/>
              <a:cxnLst/>
              <a:rect l="l" t="t" r="r" b="b"/>
              <a:pathLst>
                <a:path w="668" h="662" extrusionOk="0">
                  <a:moveTo>
                    <a:pt x="336" y="0"/>
                  </a:moveTo>
                  <a:cubicBezTo>
                    <a:pt x="249" y="0"/>
                    <a:pt x="165" y="29"/>
                    <a:pt x="116" y="81"/>
                  </a:cubicBezTo>
                  <a:cubicBezTo>
                    <a:pt x="49" y="148"/>
                    <a:pt x="5" y="225"/>
                    <a:pt x="0" y="326"/>
                  </a:cubicBezTo>
                  <a:cubicBezTo>
                    <a:pt x="0" y="413"/>
                    <a:pt x="44" y="504"/>
                    <a:pt x="102" y="556"/>
                  </a:cubicBezTo>
                  <a:cubicBezTo>
                    <a:pt x="164" y="623"/>
                    <a:pt x="240" y="657"/>
                    <a:pt x="332" y="661"/>
                  </a:cubicBezTo>
                  <a:cubicBezTo>
                    <a:pt x="428" y="661"/>
                    <a:pt x="505" y="628"/>
                    <a:pt x="562" y="566"/>
                  </a:cubicBezTo>
                  <a:cubicBezTo>
                    <a:pt x="629" y="508"/>
                    <a:pt x="663" y="422"/>
                    <a:pt x="667" y="335"/>
                  </a:cubicBezTo>
                  <a:cubicBezTo>
                    <a:pt x="667" y="244"/>
                    <a:pt x="634" y="158"/>
                    <a:pt x="581" y="101"/>
                  </a:cubicBezTo>
                  <a:cubicBezTo>
                    <a:pt x="520" y="32"/>
                    <a:pt x="42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74" name="Google Shape;2074;p8"/>
            <p:cNvSpPr/>
            <p:nvPr/>
          </p:nvSpPr>
          <p:spPr>
            <a:xfrm>
              <a:off x="-5800750" y="6083550"/>
              <a:ext cx="16575" cy="16675"/>
            </a:xfrm>
            <a:custGeom>
              <a:avLst/>
              <a:gdLst/>
              <a:ahLst/>
              <a:cxnLst/>
              <a:rect l="l" t="t" r="r" b="b"/>
              <a:pathLst>
                <a:path w="663" h="667" extrusionOk="0">
                  <a:moveTo>
                    <a:pt x="323" y="0"/>
                  </a:moveTo>
                  <a:cubicBezTo>
                    <a:pt x="241" y="0"/>
                    <a:pt x="160" y="29"/>
                    <a:pt x="101" y="86"/>
                  </a:cubicBezTo>
                  <a:cubicBezTo>
                    <a:pt x="34" y="153"/>
                    <a:pt x="1" y="230"/>
                    <a:pt x="1" y="330"/>
                  </a:cubicBezTo>
                  <a:cubicBezTo>
                    <a:pt x="1" y="417"/>
                    <a:pt x="30" y="509"/>
                    <a:pt x="96" y="551"/>
                  </a:cubicBezTo>
                  <a:cubicBezTo>
                    <a:pt x="149" y="618"/>
                    <a:pt x="240" y="662"/>
                    <a:pt x="327" y="666"/>
                  </a:cubicBezTo>
                  <a:cubicBezTo>
                    <a:pt x="413" y="666"/>
                    <a:pt x="504" y="624"/>
                    <a:pt x="562" y="566"/>
                  </a:cubicBezTo>
                  <a:cubicBezTo>
                    <a:pt x="628" y="513"/>
                    <a:pt x="663" y="427"/>
                    <a:pt x="663" y="341"/>
                  </a:cubicBezTo>
                  <a:cubicBezTo>
                    <a:pt x="663" y="250"/>
                    <a:pt x="634" y="163"/>
                    <a:pt x="566" y="106"/>
                  </a:cubicBezTo>
                  <a:cubicBezTo>
                    <a:pt x="504" y="35"/>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75" name="Google Shape;2075;p8"/>
            <p:cNvSpPr/>
            <p:nvPr/>
          </p:nvSpPr>
          <p:spPr>
            <a:xfrm>
              <a:off x="-5768125" y="6117175"/>
              <a:ext cx="16575" cy="16650"/>
            </a:xfrm>
            <a:custGeom>
              <a:avLst/>
              <a:gdLst/>
              <a:ahLst/>
              <a:cxnLst/>
              <a:rect l="l" t="t" r="r" b="b"/>
              <a:pathLst>
                <a:path w="663" h="666" extrusionOk="0">
                  <a:moveTo>
                    <a:pt x="331" y="0"/>
                  </a:moveTo>
                  <a:cubicBezTo>
                    <a:pt x="248" y="0"/>
                    <a:pt x="165" y="33"/>
                    <a:pt x="106" y="99"/>
                  </a:cubicBezTo>
                  <a:cubicBezTo>
                    <a:pt x="38" y="161"/>
                    <a:pt x="0" y="238"/>
                    <a:pt x="0" y="329"/>
                  </a:cubicBezTo>
                  <a:cubicBezTo>
                    <a:pt x="0" y="415"/>
                    <a:pt x="34" y="506"/>
                    <a:pt x="96" y="564"/>
                  </a:cubicBezTo>
                  <a:cubicBezTo>
                    <a:pt x="149" y="626"/>
                    <a:pt x="240" y="665"/>
                    <a:pt x="326" y="665"/>
                  </a:cubicBezTo>
                  <a:cubicBezTo>
                    <a:pt x="428" y="665"/>
                    <a:pt x="504" y="636"/>
                    <a:pt x="561" y="568"/>
                  </a:cubicBezTo>
                  <a:cubicBezTo>
                    <a:pt x="629" y="517"/>
                    <a:pt x="663" y="425"/>
                    <a:pt x="663" y="338"/>
                  </a:cubicBezTo>
                  <a:cubicBezTo>
                    <a:pt x="663" y="247"/>
                    <a:pt x="634" y="161"/>
                    <a:pt x="567" y="103"/>
                  </a:cubicBezTo>
                  <a:cubicBezTo>
                    <a:pt x="505" y="35"/>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76" name="Google Shape;2076;p8"/>
            <p:cNvSpPr/>
            <p:nvPr/>
          </p:nvSpPr>
          <p:spPr>
            <a:xfrm>
              <a:off x="-5735500" y="6151025"/>
              <a:ext cx="16675" cy="16350"/>
            </a:xfrm>
            <a:custGeom>
              <a:avLst/>
              <a:gdLst/>
              <a:ahLst/>
              <a:cxnLst/>
              <a:rect l="l" t="t" r="r" b="b"/>
              <a:pathLst>
                <a:path w="667" h="654" extrusionOk="0">
                  <a:moveTo>
                    <a:pt x="335" y="1"/>
                  </a:moveTo>
                  <a:cubicBezTo>
                    <a:pt x="247" y="1"/>
                    <a:pt x="160" y="30"/>
                    <a:pt x="106" y="88"/>
                  </a:cubicBezTo>
                  <a:cubicBezTo>
                    <a:pt x="48" y="146"/>
                    <a:pt x="5" y="232"/>
                    <a:pt x="0" y="319"/>
                  </a:cubicBezTo>
                  <a:cubicBezTo>
                    <a:pt x="0" y="405"/>
                    <a:pt x="34" y="487"/>
                    <a:pt x="97" y="554"/>
                  </a:cubicBezTo>
                  <a:cubicBezTo>
                    <a:pt x="164" y="620"/>
                    <a:pt x="250" y="654"/>
                    <a:pt x="341" y="654"/>
                  </a:cubicBezTo>
                  <a:cubicBezTo>
                    <a:pt x="418" y="654"/>
                    <a:pt x="504" y="625"/>
                    <a:pt x="571" y="558"/>
                  </a:cubicBezTo>
                  <a:cubicBezTo>
                    <a:pt x="629" y="505"/>
                    <a:pt x="662" y="414"/>
                    <a:pt x="662" y="328"/>
                  </a:cubicBezTo>
                  <a:cubicBezTo>
                    <a:pt x="667" y="242"/>
                    <a:pt x="633" y="151"/>
                    <a:pt x="580" y="93"/>
                  </a:cubicBezTo>
                  <a:cubicBezTo>
                    <a:pt x="519" y="32"/>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77" name="Google Shape;2077;p8"/>
            <p:cNvSpPr/>
            <p:nvPr/>
          </p:nvSpPr>
          <p:spPr>
            <a:xfrm>
              <a:off x="-5702525" y="6184625"/>
              <a:ext cx="16575" cy="16475"/>
            </a:xfrm>
            <a:custGeom>
              <a:avLst/>
              <a:gdLst/>
              <a:ahLst/>
              <a:cxnLst/>
              <a:rect l="l" t="t" r="r" b="b"/>
              <a:pathLst>
                <a:path w="663" h="659" extrusionOk="0">
                  <a:moveTo>
                    <a:pt x="325" y="0"/>
                  </a:moveTo>
                  <a:cubicBezTo>
                    <a:pt x="241" y="0"/>
                    <a:pt x="158" y="29"/>
                    <a:pt x="102" y="87"/>
                  </a:cubicBezTo>
                  <a:cubicBezTo>
                    <a:pt x="34" y="145"/>
                    <a:pt x="1" y="231"/>
                    <a:pt x="1" y="317"/>
                  </a:cubicBezTo>
                  <a:cubicBezTo>
                    <a:pt x="1" y="410"/>
                    <a:pt x="30" y="496"/>
                    <a:pt x="87" y="553"/>
                  </a:cubicBezTo>
                  <a:cubicBezTo>
                    <a:pt x="149" y="620"/>
                    <a:pt x="226" y="654"/>
                    <a:pt x="327" y="658"/>
                  </a:cubicBezTo>
                  <a:cubicBezTo>
                    <a:pt x="413" y="658"/>
                    <a:pt x="505" y="625"/>
                    <a:pt x="563" y="558"/>
                  </a:cubicBezTo>
                  <a:cubicBezTo>
                    <a:pt x="614" y="505"/>
                    <a:pt x="663" y="419"/>
                    <a:pt x="663" y="328"/>
                  </a:cubicBezTo>
                  <a:cubicBezTo>
                    <a:pt x="663" y="241"/>
                    <a:pt x="620" y="150"/>
                    <a:pt x="567" y="97"/>
                  </a:cubicBezTo>
                  <a:cubicBezTo>
                    <a:pt x="506"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78" name="Google Shape;2078;p8"/>
            <p:cNvSpPr/>
            <p:nvPr/>
          </p:nvSpPr>
          <p:spPr>
            <a:xfrm>
              <a:off x="-5669900" y="6218375"/>
              <a:ext cx="16575" cy="16325"/>
            </a:xfrm>
            <a:custGeom>
              <a:avLst/>
              <a:gdLst/>
              <a:ahLst/>
              <a:cxnLst/>
              <a:rect l="l" t="t" r="r" b="b"/>
              <a:pathLst>
                <a:path w="663" h="653" extrusionOk="0">
                  <a:moveTo>
                    <a:pt x="327" y="1"/>
                  </a:moveTo>
                  <a:cubicBezTo>
                    <a:pt x="238" y="1"/>
                    <a:pt x="151" y="31"/>
                    <a:pt x="102" y="85"/>
                  </a:cubicBezTo>
                  <a:cubicBezTo>
                    <a:pt x="35" y="138"/>
                    <a:pt x="0" y="225"/>
                    <a:pt x="0" y="316"/>
                  </a:cubicBezTo>
                  <a:cubicBezTo>
                    <a:pt x="0" y="402"/>
                    <a:pt x="29" y="489"/>
                    <a:pt x="97" y="556"/>
                  </a:cubicBezTo>
                  <a:cubicBezTo>
                    <a:pt x="164" y="614"/>
                    <a:pt x="241" y="647"/>
                    <a:pt x="327" y="652"/>
                  </a:cubicBezTo>
                  <a:cubicBezTo>
                    <a:pt x="418" y="652"/>
                    <a:pt x="495" y="619"/>
                    <a:pt x="562" y="566"/>
                  </a:cubicBezTo>
                  <a:cubicBezTo>
                    <a:pt x="629" y="499"/>
                    <a:pt x="662" y="413"/>
                    <a:pt x="662" y="326"/>
                  </a:cubicBezTo>
                  <a:cubicBezTo>
                    <a:pt x="662" y="234"/>
                    <a:pt x="620" y="148"/>
                    <a:pt x="567" y="100"/>
                  </a:cubicBezTo>
                  <a:cubicBezTo>
                    <a:pt x="511" y="32"/>
                    <a:pt x="418"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79" name="Google Shape;2079;p8"/>
            <p:cNvSpPr/>
            <p:nvPr/>
          </p:nvSpPr>
          <p:spPr>
            <a:xfrm>
              <a:off x="-5637250" y="6251875"/>
              <a:ext cx="16675" cy="16650"/>
            </a:xfrm>
            <a:custGeom>
              <a:avLst/>
              <a:gdLst/>
              <a:ahLst/>
              <a:cxnLst/>
              <a:rect l="l" t="t" r="r" b="b"/>
              <a:pathLst>
                <a:path w="667" h="666" extrusionOk="0">
                  <a:moveTo>
                    <a:pt x="333" y="0"/>
                  </a:moveTo>
                  <a:cubicBezTo>
                    <a:pt x="248" y="0"/>
                    <a:pt x="162" y="30"/>
                    <a:pt x="100" y="89"/>
                  </a:cubicBezTo>
                  <a:cubicBezTo>
                    <a:pt x="38" y="151"/>
                    <a:pt x="0" y="229"/>
                    <a:pt x="0" y="329"/>
                  </a:cubicBezTo>
                  <a:cubicBezTo>
                    <a:pt x="0" y="420"/>
                    <a:pt x="29" y="506"/>
                    <a:pt x="96" y="564"/>
                  </a:cubicBezTo>
                  <a:cubicBezTo>
                    <a:pt x="153" y="617"/>
                    <a:pt x="240" y="665"/>
                    <a:pt x="326" y="665"/>
                  </a:cubicBezTo>
                  <a:cubicBezTo>
                    <a:pt x="417" y="665"/>
                    <a:pt x="503" y="621"/>
                    <a:pt x="561" y="569"/>
                  </a:cubicBezTo>
                  <a:cubicBezTo>
                    <a:pt x="629" y="506"/>
                    <a:pt x="662" y="430"/>
                    <a:pt x="662" y="339"/>
                  </a:cubicBezTo>
                  <a:cubicBezTo>
                    <a:pt x="667" y="253"/>
                    <a:pt x="633" y="161"/>
                    <a:pt x="566" y="94"/>
                  </a:cubicBezTo>
                  <a:cubicBezTo>
                    <a:pt x="505" y="31"/>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80" name="Google Shape;2080;p8"/>
            <p:cNvSpPr/>
            <p:nvPr/>
          </p:nvSpPr>
          <p:spPr>
            <a:xfrm>
              <a:off x="-5604650" y="6285625"/>
              <a:ext cx="16700" cy="16500"/>
            </a:xfrm>
            <a:custGeom>
              <a:avLst/>
              <a:gdLst/>
              <a:ahLst/>
              <a:cxnLst/>
              <a:rect l="l" t="t" r="r" b="b"/>
              <a:pathLst>
                <a:path w="668" h="660" extrusionOk="0">
                  <a:moveTo>
                    <a:pt x="333" y="1"/>
                  </a:moveTo>
                  <a:cubicBezTo>
                    <a:pt x="250" y="1"/>
                    <a:pt x="170" y="29"/>
                    <a:pt x="116" y="83"/>
                  </a:cubicBezTo>
                  <a:cubicBezTo>
                    <a:pt x="49" y="150"/>
                    <a:pt x="5" y="221"/>
                    <a:pt x="1" y="323"/>
                  </a:cubicBezTo>
                  <a:cubicBezTo>
                    <a:pt x="1" y="414"/>
                    <a:pt x="34" y="491"/>
                    <a:pt x="96" y="557"/>
                  </a:cubicBezTo>
                  <a:cubicBezTo>
                    <a:pt x="164" y="624"/>
                    <a:pt x="240" y="659"/>
                    <a:pt x="327" y="659"/>
                  </a:cubicBezTo>
                  <a:cubicBezTo>
                    <a:pt x="332" y="659"/>
                    <a:pt x="338" y="659"/>
                    <a:pt x="343" y="659"/>
                  </a:cubicBezTo>
                  <a:cubicBezTo>
                    <a:pt x="429" y="659"/>
                    <a:pt x="509" y="626"/>
                    <a:pt x="563" y="562"/>
                  </a:cubicBezTo>
                  <a:cubicBezTo>
                    <a:pt x="629" y="500"/>
                    <a:pt x="663" y="423"/>
                    <a:pt x="667" y="332"/>
                  </a:cubicBezTo>
                  <a:cubicBezTo>
                    <a:pt x="667" y="245"/>
                    <a:pt x="634" y="154"/>
                    <a:pt x="567" y="101"/>
                  </a:cubicBezTo>
                  <a:cubicBezTo>
                    <a:pt x="508" y="33"/>
                    <a:pt x="420"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81" name="Google Shape;2081;p8"/>
            <p:cNvSpPr/>
            <p:nvPr/>
          </p:nvSpPr>
          <p:spPr>
            <a:xfrm>
              <a:off x="-5571775" y="6319350"/>
              <a:ext cx="16700" cy="16325"/>
            </a:xfrm>
            <a:custGeom>
              <a:avLst/>
              <a:gdLst/>
              <a:ahLst/>
              <a:cxnLst/>
              <a:rect l="l" t="t" r="r" b="b"/>
              <a:pathLst>
                <a:path w="668" h="653" extrusionOk="0">
                  <a:moveTo>
                    <a:pt x="324" y="0"/>
                  </a:moveTo>
                  <a:cubicBezTo>
                    <a:pt x="236" y="0"/>
                    <a:pt x="152" y="29"/>
                    <a:pt x="106" y="77"/>
                  </a:cubicBezTo>
                  <a:cubicBezTo>
                    <a:pt x="39" y="145"/>
                    <a:pt x="5" y="231"/>
                    <a:pt x="5" y="322"/>
                  </a:cubicBezTo>
                  <a:cubicBezTo>
                    <a:pt x="1" y="408"/>
                    <a:pt x="34" y="499"/>
                    <a:pt x="87" y="552"/>
                  </a:cubicBezTo>
                  <a:cubicBezTo>
                    <a:pt x="154" y="619"/>
                    <a:pt x="231" y="652"/>
                    <a:pt x="331" y="652"/>
                  </a:cubicBezTo>
                  <a:cubicBezTo>
                    <a:pt x="336" y="653"/>
                    <a:pt x="341" y="653"/>
                    <a:pt x="345" y="653"/>
                  </a:cubicBezTo>
                  <a:cubicBezTo>
                    <a:pt x="419" y="653"/>
                    <a:pt x="499" y="620"/>
                    <a:pt x="562" y="557"/>
                  </a:cubicBezTo>
                  <a:cubicBezTo>
                    <a:pt x="634" y="495"/>
                    <a:pt x="667" y="418"/>
                    <a:pt x="667" y="331"/>
                  </a:cubicBezTo>
                  <a:cubicBezTo>
                    <a:pt x="667" y="240"/>
                    <a:pt x="624" y="154"/>
                    <a:pt x="572" y="96"/>
                  </a:cubicBezTo>
                  <a:cubicBezTo>
                    <a:pt x="507" y="29"/>
                    <a:pt x="413"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82" name="Google Shape;2082;p8"/>
            <p:cNvSpPr/>
            <p:nvPr/>
          </p:nvSpPr>
          <p:spPr>
            <a:xfrm>
              <a:off x="-5539050" y="6352975"/>
              <a:ext cx="16600" cy="16400"/>
            </a:xfrm>
            <a:custGeom>
              <a:avLst/>
              <a:gdLst/>
              <a:ahLst/>
              <a:cxnLst/>
              <a:rect l="l" t="t" r="r" b="b"/>
              <a:pathLst>
                <a:path w="664" h="656" extrusionOk="0">
                  <a:moveTo>
                    <a:pt x="330" y="0"/>
                  </a:moveTo>
                  <a:cubicBezTo>
                    <a:pt x="246" y="0"/>
                    <a:pt x="164" y="30"/>
                    <a:pt x="102" y="89"/>
                  </a:cubicBezTo>
                  <a:cubicBezTo>
                    <a:pt x="34" y="153"/>
                    <a:pt x="1" y="229"/>
                    <a:pt x="1" y="320"/>
                  </a:cubicBezTo>
                  <a:cubicBezTo>
                    <a:pt x="1" y="406"/>
                    <a:pt x="30" y="498"/>
                    <a:pt x="87" y="556"/>
                  </a:cubicBezTo>
                  <a:cubicBezTo>
                    <a:pt x="150" y="618"/>
                    <a:pt x="227" y="656"/>
                    <a:pt x="328" y="656"/>
                  </a:cubicBezTo>
                  <a:cubicBezTo>
                    <a:pt x="414" y="656"/>
                    <a:pt x="505" y="627"/>
                    <a:pt x="563" y="560"/>
                  </a:cubicBezTo>
                  <a:cubicBezTo>
                    <a:pt x="630" y="492"/>
                    <a:pt x="663" y="416"/>
                    <a:pt x="663" y="330"/>
                  </a:cubicBezTo>
                  <a:cubicBezTo>
                    <a:pt x="663" y="253"/>
                    <a:pt x="634" y="162"/>
                    <a:pt x="568" y="95"/>
                  </a:cubicBezTo>
                  <a:cubicBezTo>
                    <a:pt x="502" y="32"/>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83" name="Google Shape;2083;p8"/>
            <p:cNvSpPr/>
            <p:nvPr/>
          </p:nvSpPr>
          <p:spPr>
            <a:xfrm>
              <a:off x="-5506400" y="6386700"/>
              <a:ext cx="16575" cy="16275"/>
            </a:xfrm>
            <a:custGeom>
              <a:avLst/>
              <a:gdLst/>
              <a:ahLst/>
              <a:cxnLst/>
              <a:rect l="l" t="t" r="r" b="b"/>
              <a:pathLst>
                <a:path w="663" h="651" extrusionOk="0">
                  <a:moveTo>
                    <a:pt x="329" y="0"/>
                  </a:moveTo>
                  <a:cubicBezTo>
                    <a:pt x="241" y="0"/>
                    <a:pt x="156" y="29"/>
                    <a:pt x="106" y="84"/>
                  </a:cubicBezTo>
                  <a:cubicBezTo>
                    <a:pt x="34" y="137"/>
                    <a:pt x="1" y="228"/>
                    <a:pt x="1" y="324"/>
                  </a:cubicBezTo>
                  <a:cubicBezTo>
                    <a:pt x="1" y="416"/>
                    <a:pt x="30" y="492"/>
                    <a:pt x="96" y="560"/>
                  </a:cubicBezTo>
                  <a:cubicBezTo>
                    <a:pt x="163" y="626"/>
                    <a:pt x="240" y="651"/>
                    <a:pt x="327" y="651"/>
                  </a:cubicBezTo>
                  <a:cubicBezTo>
                    <a:pt x="418" y="651"/>
                    <a:pt x="495" y="631"/>
                    <a:pt x="571" y="554"/>
                  </a:cubicBezTo>
                  <a:cubicBezTo>
                    <a:pt x="628" y="502"/>
                    <a:pt x="663" y="410"/>
                    <a:pt x="663" y="334"/>
                  </a:cubicBezTo>
                  <a:cubicBezTo>
                    <a:pt x="663" y="248"/>
                    <a:pt x="634" y="157"/>
                    <a:pt x="566" y="89"/>
                  </a:cubicBezTo>
                  <a:cubicBezTo>
                    <a:pt x="506" y="29"/>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84" name="Google Shape;2084;p8"/>
            <p:cNvSpPr/>
            <p:nvPr/>
          </p:nvSpPr>
          <p:spPr>
            <a:xfrm>
              <a:off x="-5473775" y="6420325"/>
              <a:ext cx="16700" cy="16600"/>
            </a:xfrm>
            <a:custGeom>
              <a:avLst/>
              <a:gdLst/>
              <a:ahLst/>
              <a:cxnLst/>
              <a:rect l="l" t="t" r="r" b="b"/>
              <a:pathLst>
                <a:path w="668" h="664" extrusionOk="0">
                  <a:moveTo>
                    <a:pt x="332" y="0"/>
                  </a:moveTo>
                  <a:cubicBezTo>
                    <a:pt x="245" y="0"/>
                    <a:pt x="159" y="29"/>
                    <a:pt x="106" y="83"/>
                  </a:cubicBezTo>
                  <a:cubicBezTo>
                    <a:pt x="49" y="140"/>
                    <a:pt x="5" y="227"/>
                    <a:pt x="0" y="322"/>
                  </a:cubicBezTo>
                  <a:cubicBezTo>
                    <a:pt x="0" y="413"/>
                    <a:pt x="34" y="491"/>
                    <a:pt x="96" y="557"/>
                  </a:cubicBezTo>
                  <a:cubicBezTo>
                    <a:pt x="164" y="625"/>
                    <a:pt x="240" y="659"/>
                    <a:pt x="326" y="663"/>
                  </a:cubicBezTo>
                  <a:cubicBezTo>
                    <a:pt x="417" y="663"/>
                    <a:pt x="504" y="619"/>
                    <a:pt x="561" y="568"/>
                  </a:cubicBezTo>
                  <a:cubicBezTo>
                    <a:pt x="629" y="500"/>
                    <a:pt x="663" y="424"/>
                    <a:pt x="663" y="337"/>
                  </a:cubicBezTo>
                  <a:cubicBezTo>
                    <a:pt x="667" y="236"/>
                    <a:pt x="634" y="145"/>
                    <a:pt x="581" y="101"/>
                  </a:cubicBezTo>
                  <a:cubicBezTo>
                    <a:pt x="519" y="33"/>
                    <a:pt x="42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85" name="Google Shape;2085;p8"/>
            <p:cNvSpPr/>
            <p:nvPr/>
          </p:nvSpPr>
          <p:spPr>
            <a:xfrm>
              <a:off x="-5635100" y="6086075"/>
              <a:ext cx="16575" cy="16525"/>
            </a:xfrm>
            <a:custGeom>
              <a:avLst/>
              <a:gdLst/>
              <a:ahLst/>
              <a:cxnLst/>
              <a:rect l="l" t="t" r="r" b="b"/>
              <a:pathLst>
                <a:path w="663" h="661" extrusionOk="0">
                  <a:moveTo>
                    <a:pt x="328" y="1"/>
                  </a:moveTo>
                  <a:cubicBezTo>
                    <a:pt x="241" y="1"/>
                    <a:pt x="157" y="29"/>
                    <a:pt x="101" y="81"/>
                  </a:cubicBezTo>
                  <a:cubicBezTo>
                    <a:pt x="34" y="149"/>
                    <a:pt x="0" y="235"/>
                    <a:pt x="0" y="326"/>
                  </a:cubicBezTo>
                  <a:cubicBezTo>
                    <a:pt x="0" y="412"/>
                    <a:pt x="29" y="494"/>
                    <a:pt x="96" y="546"/>
                  </a:cubicBezTo>
                  <a:cubicBezTo>
                    <a:pt x="149" y="614"/>
                    <a:pt x="240" y="661"/>
                    <a:pt x="326" y="661"/>
                  </a:cubicBezTo>
                  <a:cubicBezTo>
                    <a:pt x="413" y="661"/>
                    <a:pt x="504" y="618"/>
                    <a:pt x="561" y="565"/>
                  </a:cubicBezTo>
                  <a:cubicBezTo>
                    <a:pt x="629" y="512"/>
                    <a:pt x="663" y="421"/>
                    <a:pt x="663" y="335"/>
                  </a:cubicBezTo>
                  <a:cubicBezTo>
                    <a:pt x="663" y="235"/>
                    <a:pt x="634" y="149"/>
                    <a:pt x="576" y="100"/>
                  </a:cubicBezTo>
                  <a:cubicBezTo>
                    <a:pt x="510" y="32"/>
                    <a:pt x="418"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86" name="Google Shape;2086;p8"/>
            <p:cNvSpPr/>
            <p:nvPr/>
          </p:nvSpPr>
          <p:spPr>
            <a:xfrm>
              <a:off x="-5602475" y="6119625"/>
              <a:ext cx="16575" cy="16575"/>
            </a:xfrm>
            <a:custGeom>
              <a:avLst/>
              <a:gdLst/>
              <a:ahLst/>
              <a:cxnLst/>
              <a:rect l="l" t="t" r="r" b="b"/>
              <a:pathLst>
                <a:path w="663" h="663" extrusionOk="0">
                  <a:moveTo>
                    <a:pt x="339" y="0"/>
                  </a:moveTo>
                  <a:cubicBezTo>
                    <a:pt x="256" y="0"/>
                    <a:pt x="172" y="32"/>
                    <a:pt x="106" y="96"/>
                  </a:cubicBezTo>
                  <a:cubicBezTo>
                    <a:pt x="38" y="149"/>
                    <a:pt x="0" y="236"/>
                    <a:pt x="0" y="327"/>
                  </a:cubicBezTo>
                  <a:cubicBezTo>
                    <a:pt x="0" y="413"/>
                    <a:pt x="34" y="505"/>
                    <a:pt x="96" y="563"/>
                  </a:cubicBezTo>
                  <a:cubicBezTo>
                    <a:pt x="149" y="629"/>
                    <a:pt x="240" y="663"/>
                    <a:pt x="326" y="663"/>
                  </a:cubicBezTo>
                  <a:cubicBezTo>
                    <a:pt x="427" y="663"/>
                    <a:pt x="504" y="634"/>
                    <a:pt x="562" y="567"/>
                  </a:cubicBezTo>
                  <a:cubicBezTo>
                    <a:pt x="629" y="514"/>
                    <a:pt x="662" y="423"/>
                    <a:pt x="662" y="337"/>
                  </a:cubicBezTo>
                  <a:cubicBezTo>
                    <a:pt x="662" y="246"/>
                    <a:pt x="633" y="160"/>
                    <a:pt x="567" y="102"/>
                  </a:cubicBezTo>
                  <a:cubicBezTo>
                    <a:pt x="506" y="34"/>
                    <a:pt x="423"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87" name="Google Shape;2087;p8"/>
            <p:cNvSpPr/>
            <p:nvPr/>
          </p:nvSpPr>
          <p:spPr>
            <a:xfrm>
              <a:off x="-5569875" y="6153300"/>
              <a:ext cx="16950" cy="16500"/>
            </a:xfrm>
            <a:custGeom>
              <a:avLst/>
              <a:gdLst/>
              <a:ahLst/>
              <a:cxnLst/>
              <a:rect l="l" t="t" r="r" b="b"/>
              <a:pathLst>
                <a:path w="678" h="660" extrusionOk="0">
                  <a:moveTo>
                    <a:pt x="338" y="1"/>
                  </a:moveTo>
                  <a:cubicBezTo>
                    <a:pt x="253" y="1"/>
                    <a:pt x="168" y="32"/>
                    <a:pt x="107" y="93"/>
                  </a:cubicBezTo>
                  <a:cubicBezTo>
                    <a:pt x="49" y="151"/>
                    <a:pt x="7" y="237"/>
                    <a:pt x="1" y="323"/>
                  </a:cubicBezTo>
                  <a:cubicBezTo>
                    <a:pt x="1" y="414"/>
                    <a:pt x="45" y="501"/>
                    <a:pt x="97" y="558"/>
                  </a:cubicBezTo>
                  <a:cubicBezTo>
                    <a:pt x="155" y="626"/>
                    <a:pt x="241" y="660"/>
                    <a:pt x="342" y="660"/>
                  </a:cubicBezTo>
                  <a:cubicBezTo>
                    <a:pt x="428" y="660"/>
                    <a:pt x="505" y="631"/>
                    <a:pt x="572" y="563"/>
                  </a:cubicBezTo>
                  <a:cubicBezTo>
                    <a:pt x="629" y="511"/>
                    <a:pt x="673" y="425"/>
                    <a:pt x="678" y="333"/>
                  </a:cubicBezTo>
                  <a:cubicBezTo>
                    <a:pt x="678" y="246"/>
                    <a:pt x="644" y="170"/>
                    <a:pt x="567" y="88"/>
                  </a:cubicBezTo>
                  <a:cubicBezTo>
                    <a:pt x="504" y="30"/>
                    <a:pt x="421"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88" name="Google Shape;2088;p8"/>
            <p:cNvSpPr/>
            <p:nvPr/>
          </p:nvSpPr>
          <p:spPr>
            <a:xfrm>
              <a:off x="-5536875" y="6187200"/>
              <a:ext cx="16575" cy="16300"/>
            </a:xfrm>
            <a:custGeom>
              <a:avLst/>
              <a:gdLst/>
              <a:ahLst/>
              <a:cxnLst/>
              <a:rect l="l" t="t" r="r" b="b"/>
              <a:pathLst>
                <a:path w="663" h="652" extrusionOk="0">
                  <a:moveTo>
                    <a:pt x="322" y="0"/>
                  </a:moveTo>
                  <a:cubicBezTo>
                    <a:pt x="235" y="0"/>
                    <a:pt x="151" y="29"/>
                    <a:pt x="102" y="81"/>
                  </a:cubicBezTo>
                  <a:cubicBezTo>
                    <a:pt x="34" y="138"/>
                    <a:pt x="0" y="225"/>
                    <a:pt x="0" y="311"/>
                  </a:cubicBezTo>
                  <a:cubicBezTo>
                    <a:pt x="0" y="402"/>
                    <a:pt x="29" y="488"/>
                    <a:pt x="87" y="546"/>
                  </a:cubicBezTo>
                  <a:cubicBezTo>
                    <a:pt x="149" y="613"/>
                    <a:pt x="235" y="646"/>
                    <a:pt x="327" y="652"/>
                  </a:cubicBezTo>
                  <a:cubicBezTo>
                    <a:pt x="414" y="652"/>
                    <a:pt x="494" y="617"/>
                    <a:pt x="562" y="551"/>
                  </a:cubicBezTo>
                  <a:cubicBezTo>
                    <a:pt x="624" y="498"/>
                    <a:pt x="662" y="411"/>
                    <a:pt x="662" y="320"/>
                  </a:cubicBezTo>
                  <a:cubicBezTo>
                    <a:pt x="662" y="234"/>
                    <a:pt x="620" y="143"/>
                    <a:pt x="567" y="99"/>
                  </a:cubicBezTo>
                  <a:cubicBezTo>
                    <a:pt x="506" y="31"/>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89" name="Google Shape;2089;p8"/>
            <p:cNvSpPr/>
            <p:nvPr/>
          </p:nvSpPr>
          <p:spPr>
            <a:xfrm>
              <a:off x="-5504225" y="6220750"/>
              <a:ext cx="16575" cy="16325"/>
            </a:xfrm>
            <a:custGeom>
              <a:avLst/>
              <a:gdLst/>
              <a:ahLst/>
              <a:cxnLst/>
              <a:rect l="l" t="t" r="r" b="b"/>
              <a:pathLst>
                <a:path w="663" h="653" extrusionOk="0">
                  <a:moveTo>
                    <a:pt x="329" y="1"/>
                  </a:moveTo>
                  <a:cubicBezTo>
                    <a:pt x="239" y="1"/>
                    <a:pt x="152" y="31"/>
                    <a:pt x="100" y="87"/>
                  </a:cubicBezTo>
                  <a:cubicBezTo>
                    <a:pt x="34" y="139"/>
                    <a:pt x="0" y="225"/>
                    <a:pt x="0" y="318"/>
                  </a:cubicBezTo>
                  <a:cubicBezTo>
                    <a:pt x="0" y="404"/>
                    <a:pt x="29" y="490"/>
                    <a:pt x="96" y="562"/>
                  </a:cubicBezTo>
                  <a:cubicBezTo>
                    <a:pt x="149" y="615"/>
                    <a:pt x="240" y="648"/>
                    <a:pt x="326" y="653"/>
                  </a:cubicBezTo>
                  <a:cubicBezTo>
                    <a:pt x="417" y="653"/>
                    <a:pt x="494" y="619"/>
                    <a:pt x="570" y="557"/>
                  </a:cubicBezTo>
                  <a:cubicBezTo>
                    <a:pt x="628" y="490"/>
                    <a:pt x="662" y="413"/>
                    <a:pt x="662" y="327"/>
                  </a:cubicBezTo>
                  <a:cubicBezTo>
                    <a:pt x="662" y="250"/>
                    <a:pt x="633" y="159"/>
                    <a:pt x="566" y="92"/>
                  </a:cubicBezTo>
                  <a:cubicBezTo>
                    <a:pt x="506" y="30"/>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90" name="Google Shape;2090;p8"/>
            <p:cNvSpPr/>
            <p:nvPr/>
          </p:nvSpPr>
          <p:spPr>
            <a:xfrm>
              <a:off x="-5471625" y="6254425"/>
              <a:ext cx="16700" cy="16475"/>
            </a:xfrm>
            <a:custGeom>
              <a:avLst/>
              <a:gdLst/>
              <a:ahLst/>
              <a:cxnLst/>
              <a:rect l="l" t="t" r="r" b="b"/>
              <a:pathLst>
                <a:path w="668" h="659" extrusionOk="0">
                  <a:moveTo>
                    <a:pt x="331" y="1"/>
                  </a:moveTo>
                  <a:cubicBezTo>
                    <a:pt x="243" y="1"/>
                    <a:pt x="157" y="29"/>
                    <a:pt x="101" y="83"/>
                  </a:cubicBezTo>
                  <a:cubicBezTo>
                    <a:pt x="49" y="145"/>
                    <a:pt x="1" y="227"/>
                    <a:pt x="1" y="324"/>
                  </a:cubicBezTo>
                  <a:cubicBezTo>
                    <a:pt x="1" y="414"/>
                    <a:pt x="30" y="501"/>
                    <a:pt x="96" y="543"/>
                  </a:cubicBezTo>
                  <a:cubicBezTo>
                    <a:pt x="154" y="611"/>
                    <a:pt x="240" y="659"/>
                    <a:pt x="327" y="659"/>
                  </a:cubicBezTo>
                  <a:cubicBezTo>
                    <a:pt x="418" y="659"/>
                    <a:pt x="504" y="621"/>
                    <a:pt x="562" y="563"/>
                  </a:cubicBezTo>
                  <a:cubicBezTo>
                    <a:pt x="629" y="510"/>
                    <a:pt x="663" y="424"/>
                    <a:pt x="663" y="333"/>
                  </a:cubicBezTo>
                  <a:cubicBezTo>
                    <a:pt x="667" y="237"/>
                    <a:pt x="634" y="145"/>
                    <a:pt x="581" y="102"/>
                  </a:cubicBezTo>
                  <a:cubicBezTo>
                    <a:pt x="519" y="33"/>
                    <a:pt x="424"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91" name="Google Shape;2091;p8"/>
            <p:cNvSpPr/>
            <p:nvPr/>
          </p:nvSpPr>
          <p:spPr>
            <a:xfrm>
              <a:off x="-5439000" y="6288175"/>
              <a:ext cx="16700" cy="16325"/>
            </a:xfrm>
            <a:custGeom>
              <a:avLst/>
              <a:gdLst/>
              <a:ahLst/>
              <a:cxnLst/>
              <a:rect l="l" t="t" r="r" b="b"/>
              <a:pathLst>
                <a:path w="668" h="653" extrusionOk="0">
                  <a:moveTo>
                    <a:pt x="331" y="0"/>
                  </a:moveTo>
                  <a:cubicBezTo>
                    <a:pt x="243" y="0"/>
                    <a:pt x="156" y="29"/>
                    <a:pt x="106" y="77"/>
                  </a:cubicBezTo>
                  <a:cubicBezTo>
                    <a:pt x="49" y="143"/>
                    <a:pt x="5" y="230"/>
                    <a:pt x="0" y="316"/>
                  </a:cubicBezTo>
                  <a:cubicBezTo>
                    <a:pt x="0" y="407"/>
                    <a:pt x="34" y="484"/>
                    <a:pt x="97" y="551"/>
                  </a:cubicBezTo>
                  <a:cubicBezTo>
                    <a:pt x="164" y="619"/>
                    <a:pt x="250" y="652"/>
                    <a:pt x="327" y="652"/>
                  </a:cubicBezTo>
                  <a:cubicBezTo>
                    <a:pt x="333" y="653"/>
                    <a:pt x="338" y="653"/>
                    <a:pt x="344" y="653"/>
                  </a:cubicBezTo>
                  <a:cubicBezTo>
                    <a:pt x="428" y="653"/>
                    <a:pt x="499" y="620"/>
                    <a:pt x="572" y="561"/>
                  </a:cubicBezTo>
                  <a:cubicBezTo>
                    <a:pt x="629" y="493"/>
                    <a:pt x="663" y="403"/>
                    <a:pt x="667" y="327"/>
                  </a:cubicBezTo>
                  <a:cubicBezTo>
                    <a:pt x="667" y="240"/>
                    <a:pt x="634" y="154"/>
                    <a:pt x="567" y="96"/>
                  </a:cubicBezTo>
                  <a:cubicBezTo>
                    <a:pt x="509" y="29"/>
                    <a:pt x="419"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92" name="Google Shape;2092;p8"/>
            <p:cNvSpPr/>
            <p:nvPr/>
          </p:nvSpPr>
          <p:spPr>
            <a:xfrm>
              <a:off x="-5406125" y="6321775"/>
              <a:ext cx="16700" cy="16425"/>
            </a:xfrm>
            <a:custGeom>
              <a:avLst/>
              <a:gdLst/>
              <a:ahLst/>
              <a:cxnLst/>
              <a:rect l="l" t="t" r="r" b="b"/>
              <a:pathLst>
                <a:path w="668" h="657" extrusionOk="0">
                  <a:moveTo>
                    <a:pt x="328" y="1"/>
                  </a:moveTo>
                  <a:cubicBezTo>
                    <a:pt x="239" y="1"/>
                    <a:pt x="151" y="31"/>
                    <a:pt x="96" y="90"/>
                  </a:cubicBezTo>
                  <a:cubicBezTo>
                    <a:pt x="38" y="143"/>
                    <a:pt x="5" y="230"/>
                    <a:pt x="5" y="321"/>
                  </a:cubicBezTo>
                  <a:cubicBezTo>
                    <a:pt x="0" y="407"/>
                    <a:pt x="34" y="484"/>
                    <a:pt x="101" y="566"/>
                  </a:cubicBezTo>
                  <a:cubicBezTo>
                    <a:pt x="164" y="618"/>
                    <a:pt x="240" y="652"/>
                    <a:pt x="331" y="657"/>
                  </a:cubicBezTo>
                  <a:cubicBezTo>
                    <a:pt x="408" y="657"/>
                    <a:pt x="485" y="623"/>
                    <a:pt x="561" y="560"/>
                  </a:cubicBezTo>
                  <a:cubicBezTo>
                    <a:pt x="629" y="493"/>
                    <a:pt x="667" y="416"/>
                    <a:pt x="667" y="330"/>
                  </a:cubicBezTo>
                  <a:cubicBezTo>
                    <a:pt x="667" y="239"/>
                    <a:pt x="625" y="152"/>
                    <a:pt x="572" y="95"/>
                  </a:cubicBezTo>
                  <a:cubicBezTo>
                    <a:pt x="511" y="32"/>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93" name="Google Shape;2093;p8"/>
            <p:cNvSpPr/>
            <p:nvPr/>
          </p:nvSpPr>
          <p:spPr>
            <a:xfrm>
              <a:off x="-5373400" y="6355475"/>
              <a:ext cx="16575" cy="16300"/>
            </a:xfrm>
            <a:custGeom>
              <a:avLst/>
              <a:gdLst/>
              <a:ahLst/>
              <a:cxnLst/>
              <a:rect l="l" t="t" r="r" b="b"/>
              <a:pathLst>
                <a:path w="663" h="652" extrusionOk="0">
                  <a:moveTo>
                    <a:pt x="335" y="0"/>
                  </a:moveTo>
                  <a:cubicBezTo>
                    <a:pt x="248" y="0"/>
                    <a:pt x="160" y="30"/>
                    <a:pt x="102" y="86"/>
                  </a:cubicBezTo>
                  <a:cubicBezTo>
                    <a:pt x="35" y="139"/>
                    <a:pt x="1" y="225"/>
                    <a:pt x="1" y="316"/>
                  </a:cubicBezTo>
                  <a:cubicBezTo>
                    <a:pt x="1" y="417"/>
                    <a:pt x="29" y="494"/>
                    <a:pt x="87" y="551"/>
                  </a:cubicBezTo>
                  <a:cubicBezTo>
                    <a:pt x="150" y="618"/>
                    <a:pt x="226" y="651"/>
                    <a:pt x="328" y="651"/>
                  </a:cubicBezTo>
                  <a:cubicBezTo>
                    <a:pt x="414" y="651"/>
                    <a:pt x="505" y="623"/>
                    <a:pt x="548" y="565"/>
                  </a:cubicBezTo>
                  <a:cubicBezTo>
                    <a:pt x="616" y="503"/>
                    <a:pt x="663" y="427"/>
                    <a:pt x="663" y="326"/>
                  </a:cubicBezTo>
                  <a:cubicBezTo>
                    <a:pt x="663" y="235"/>
                    <a:pt x="620" y="148"/>
                    <a:pt x="567" y="91"/>
                  </a:cubicBezTo>
                  <a:cubicBezTo>
                    <a:pt x="508" y="29"/>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94" name="Google Shape;2094;p8"/>
            <p:cNvSpPr/>
            <p:nvPr/>
          </p:nvSpPr>
          <p:spPr>
            <a:xfrm>
              <a:off x="-5340750" y="6389100"/>
              <a:ext cx="16575" cy="16375"/>
            </a:xfrm>
            <a:custGeom>
              <a:avLst/>
              <a:gdLst/>
              <a:ahLst/>
              <a:cxnLst/>
              <a:rect l="l" t="t" r="r" b="b"/>
              <a:pathLst>
                <a:path w="663" h="655" extrusionOk="0">
                  <a:moveTo>
                    <a:pt x="329" y="0"/>
                  </a:moveTo>
                  <a:cubicBezTo>
                    <a:pt x="241" y="0"/>
                    <a:pt x="156" y="29"/>
                    <a:pt x="105" y="84"/>
                  </a:cubicBezTo>
                  <a:cubicBezTo>
                    <a:pt x="34" y="141"/>
                    <a:pt x="0" y="228"/>
                    <a:pt x="0" y="329"/>
                  </a:cubicBezTo>
                  <a:cubicBezTo>
                    <a:pt x="0" y="415"/>
                    <a:pt x="29" y="502"/>
                    <a:pt x="87" y="550"/>
                  </a:cubicBezTo>
                  <a:cubicBezTo>
                    <a:pt x="140" y="602"/>
                    <a:pt x="211" y="646"/>
                    <a:pt x="284" y="655"/>
                  </a:cubicBezTo>
                  <a:lnTo>
                    <a:pt x="508" y="597"/>
                  </a:lnTo>
                  <a:cubicBezTo>
                    <a:pt x="528" y="588"/>
                    <a:pt x="543" y="573"/>
                    <a:pt x="561" y="555"/>
                  </a:cubicBezTo>
                  <a:cubicBezTo>
                    <a:pt x="629" y="502"/>
                    <a:pt x="663" y="415"/>
                    <a:pt x="663" y="338"/>
                  </a:cubicBezTo>
                  <a:cubicBezTo>
                    <a:pt x="663" y="247"/>
                    <a:pt x="634" y="161"/>
                    <a:pt x="566" y="89"/>
                  </a:cubicBezTo>
                  <a:cubicBezTo>
                    <a:pt x="506" y="29"/>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95" name="Google Shape;2095;p8"/>
            <p:cNvSpPr/>
            <p:nvPr/>
          </p:nvSpPr>
          <p:spPr>
            <a:xfrm>
              <a:off x="-5469450" y="6088375"/>
              <a:ext cx="16575" cy="16650"/>
            </a:xfrm>
            <a:custGeom>
              <a:avLst/>
              <a:gdLst/>
              <a:ahLst/>
              <a:cxnLst/>
              <a:rect l="l" t="t" r="r" b="b"/>
              <a:pathLst>
                <a:path w="663" h="666" extrusionOk="0">
                  <a:moveTo>
                    <a:pt x="327" y="0"/>
                  </a:moveTo>
                  <a:cubicBezTo>
                    <a:pt x="244" y="0"/>
                    <a:pt x="162" y="29"/>
                    <a:pt x="100" y="85"/>
                  </a:cubicBezTo>
                  <a:cubicBezTo>
                    <a:pt x="34" y="152"/>
                    <a:pt x="0" y="229"/>
                    <a:pt x="0" y="329"/>
                  </a:cubicBezTo>
                  <a:cubicBezTo>
                    <a:pt x="0" y="416"/>
                    <a:pt x="29" y="498"/>
                    <a:pt x="96" y="551"/>
                  </a:cubicBezTo>
                  <a:cubicBezTo>
                    <a:pt x="149" y="617"/>
                    <a:pt x="240" y="666"/>
                    <a:pt x="326" y="666"/>
                  </a:cubicBezTo>
                  <a:cubicBezTo>
                    <a:pt x="412" y="666"/>
                    <a:pt x="503" y="622"/>
                    <a:pt x="571" y="560"/>
                  </a:cubicBezTo>
                  <a:cubicBezTo>
                    <a:pt x="629" y="493"/>
                    <a:pt x="662" y="416"/>
                    <a:pt x="662" y="339"/>
                  </a:cubicBezTo>
                  <a:cubicBezTo>
                    <a:pt x="662" y="252"/>
                    <a:pt x="633" y="172"/>
                    <a:pt x="567" y="95"/>
                  </a:cubicBezTo>
                  <a:cubicBezTo>
                    <a:pt x="500" y="31"/>
                    <a:pt x="41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96" name="Google Shape;2096;p8"/>
            <p:cNvSpPr/>
            <p:nvPr/>
          </p:nvSpPr>
          <p:spPr>
            <a:xfrm>
              <a:off x="-5436850" y="6122075"/>
              <a:ext cx="16575" cy="16525"/>
            </a:xfrm>
            <a:custGeom>
              <a:avLst/>
              <a:gdLst/>
              <a:ahLst/>
              <a:cxnLst/>
              <a:rect l="l" t="t" r="r" b="b"/>
              <a:pathLst>
                <a:path w="663" h="661" extrusionOk="0">
                  <a:moveTo>
                    <a:pt x="345" y="1"/>
                  </a:moveTo>
                  <a:cubicBezTo>
                    <a:pt x="257" y="1"/>
                    <a:pt x="168" y="33"/>
                    <a:pt x="107" y="95"/>
                  </a:cubicBezTo>
                  <a:cubicBezTo>
                    <a:pt x="40" y="148"/>
                    <a:pt x="1" y="239"/>
                    <a:pt x="1" y="325"/>
                  </a:cubicBezTo>
                  <a:cubicBezTo>
                    <a:pt x="1" y="412"/>
                    <a:pt x="34" y="493"/>
                    <a:pt x="97" y="560"/>
                  </a:cubicBezTo>
                  <a:cubicBezTo>
                    <a:pt x="149" y="627"/>
                    <a:pt x="241" y="660"/>
                    <a:pt x="328" y="660"/>
                  </a:cubicBezTo>
                  <a:cubicBezTo>
                    <a:pt x="335" y="661"/>
                    <a:pt x="342" y="661"/>
                    <a:pt x="349" y="661"/>
                  </a:cubicBezTo>
                  <a:cubicBezTo>
                    <a:pt x="439" y="661"/>
                    <a:pt x="510" y="627"/>
                    <a:pt x="572" y="565"/>
                  </a:cubicBezTo>
                  <a:cubicBezTo>
                    <a:pt x="629" y="503"/>
                    <a:pt x="663" y="412"/>
                    <a:pt x="663" y="334"/>
                  </a:cubicBezTo>
                  <a:cubicBezTo>
                    <a:pt x="663" y="248"/>
                    <a:pt x="634" y="171"/>
                    <a:pt x="567" y="90"/>
                  </a:cubicBezTo>
                  <a:cubicBezTo>
                    <a:pt x="509" y="30"/>
                    <a:pt x="427"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97" name="Google Shape;2097;p8"/>
            <p:cNvSpPr/>
            <p:nvPr/>
          </p:nvSpPr>
          <p:spPr>
            <a:xfrm>
              <a:off x="-5404200" y="6155875"/>
              <a:ext cx="16925" cy="16325"/>
            </a:xfrm>
            <a:custGeom>
              <a:avLst/>
              <a:gdLst/>
              <a:ahLst/>
              <a:cxnLst/>
              <a:rect l="l" t="t" r="r" b="b"/>
              <a:pathLst>
                <a:path w="677" h="653" extrusionOk="0">
                  <a:moveTo>
                    <a:pt x="337" y="1"/>
                  </a:moveTo>
                  <a:cubicBezTo>
                    <a:pt x="247" y="1"/>
                    <a:pt x="162" y="32"/>
                    <a:pt x="116" y="86"/>
                  </a:cubicBezTo>
                  <a:cubicBezTo>
                    <a:pt x="48" y="143"/>
                    <a:pt x="5" y="230"/>
                    <a:pt x="1" y="316"/>
                  </a:cubicBezTo>
                  <a:cubicBezTo>
                    <a:pt x="1" y="408"/>
                    <a:pt x="43" y="494"/>
                    <a:pt x="96" y="552"/>
                  </a:cubicBezTo>
                  <a:cubicBezTo>
                    <a:pt x="163" y="619"/>
                    <a:pt x="240" y="652"/>
                    <a:pt x="326" y="652"/>
                  </a:cubicBezTo>
                  <a:cubicBezTo>
                    <a:pt x="332" y="652"/>
                    <a:pt x="337" y="653"/>
                    <a:pt x="343" y="653"/>
                  </a:cubicBezTo>
                  <a:cubicBezTo>
                    <a:pt x="428" y="653"/>
                    <a:pt x="508" y="619"/>
                    <a:pt x="571" y="557"/>
                  </a:cubicBezTo>
                  <a:cubicBezTo>
                    <a:pt x="628" y="504"/>
                    <a:pt x="672" y="417"/>
                    <a:pt x="676" y="331"/>
                  </a:cubicBezTo>
                  <a:cubicBezTo>
                    <a:pt x="676" y="240"/>
                    <a:pt x="634" y="154"/>
                    <a:pt x="581" y="96"/>
                  </a:cubicBezTo>
                  <a:cubicBezTo>
                    <a:pt x="515" y="30"/>
                    <a:pt x="424"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98" name="Google Shape;2098;p8"/>
            <p:cNvSpPr/>
            <p:nvPr/>
          </p:nvSpPr>
          <p:spPr>
            <a:xfrm>
              <a:off x="-5371225" y="6189375"/>
              <a:ext cx="16575" cy="16525"/>
            </a:xfrm>
            <a:custGeom>
              <a:avLst/>
              <a:gdLst/>
              <a:ahLst/>
              <a:cxnLst/>
              <a:rect l="l" t="t" r="r" b="b"/>
              <a:pathLst>
                <a:path w="663" h="661" extrusionOk="0">
                  <a:moveTo>
                    <a:pt x="327" y="1"/>
                  </a:moveTo>
                  <a:cubicBezTo>
                    <a:pt x="242" y="1"/>
                    <a:pt x="158" y="33"/>
                    <a:pt x="101" y="94"/>
                  </a:cubicBezTo>
                  <a:cubicBezTo>
                    <a:pt x="35" y="147"/>
                    <a:pt x="0" y="233"/>
                    <a:pt x="0" y="324"/>
                  </a:cubicBezTo>
                  <a:cubicBezTo>
                    <a:pt x="0" y="421"/>
                    <a:pt x="29" y="502"/>
                    <a:pt x="86" y="555"/>
                  </a:cubicBezTo>
                  <a:cubicBezTo>
                    <a:pt x="150" y="623"/>
                    <a:pt x="226" y="656"/>
                    <a:pt x="327" y="661"/>
                  </a:cubicBezTo>
                  <a:cubicBezTo>
                    <a:pt x="413" y="661"/>
                    <a:pt x="504" y="627"/>
                    <a:pt x="547" y="574"/>
                  </a:cubicBezTo>
                  <a:cubicBezTo>
                    <a:pt x="615" y="507"/>
                    <a:pt x="662" y="421"/>
                    <a:pt x="662" y="335"/>
                  </a:cubicBezTo>
                  <a:cubicBezTo>
                    <a:pt x="662" y="243"/>
                    <a:pt x="620" y="156"/>
                    <a:pt x="567" y="109"/>
                  </a:cubicBezTo>
                  <a:cubicBezTo>
                    <a:pt x="505" y="36"/>
                    <a:pt x="416"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099" name="Google Shape;2099;p8"/>
            <p:cNvSpPr/>
            <p:nvPr/>
          </p:nvSpPr>
          <p:spPr>
            <a:xfrm>
              <a:off x="-5338600" y="6223200"/>
              <a:ext cx="16575" cy="16300"/>
            </a:xfrm>
            <a:custGeom>
              <a:avLst/>
              <a:gdLst/>
              <a:ahLst/>
              <a:cxnLst/>
              <a:rect l="l" t="t" r="r" b="b"/>
              <a:pathLst>
                <a:path w="663" h="652" extrusionOk="0">
                  <a:moveTo>
                    <a:pt x="328" y="0"/>
                  </a:moveTo>
                  <a:cubicBezTo>
                    <a:pt x="239" y="0"/>
                    <a:pt x="151" y="30"/>
                    <a:pt x="101" y="85"/>
                  </a:cubicBezTo>
                  <a:cubicBezTo>
                    <a:pt x="34" y="138"/>
                    <a:pt x="1" y="224"/>
                    <a:pt x="1" y="315"/>
                  </a:cubicBezTo>
                  <a:cubicBezTo>
                    <a:pt x="1" y="415"/>
                    <a:pt x="30" y="492"/>
                    <a:pt x="96" y="559"/>
                  </a:cubicBezTo>
                  <a:cubicBezTo>
                    <a:pt x="149" y="617"/>
                    <a:pt x="240" y="651"/>
                    <a:pt x="327" y="651"/>
                  </a:cubicBezTo>
                  <a:cubicBezTo>
                    <a:pt x="418" y="651"/>
                    <a:pt x="495" y="623"/>
                    <a:pt x="562" y="565"/>
                  </a:cubicBezTo>
                  <a:cubicBezTo>
                    <a:pt x="629" y="497"/>
                    <a:pt x="663" y="411"/>
                    <a:pt x="663" y="324"/>
                  </a:cubicBezTo>
                  <a:cubicBezTo>
                    <a:pt x="663" y="248"/>
                    <a:pt x="634" y="147"/>
                    <a:pt x="566" y="99"/>
                  </a:cubicBezTo>
                  <a:cubicBezTo>
                    <a:pt x="511" y="31"/>
                    <a:pt x="419"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00" name="Google Shape;2100;p8"/>
            <p:cNvSpPr/>
            <p:nvPr/>
          </p:nvSpPr>
          <p:spPr>
            <a:xfrm>
              <a:off x="-5305975" y="6256775"/>
              <a:ext cx="16700" cy="16550"/>
            </a:xfrm>
            <a:custGeom>
              <a:avLst/>
              <a:gdLst/>
              <a:ahLst/>
              <a:cxnLst/>
              <a:rect l="l" t="t" r="r" b="b"/>
              <a:pathLst>
                <a:path w="668" h="662" extrusionOk="0">
                  <a:moveTo>
                    <a:pt x="332" y="0"/>
                  </a:moveTo>
                  <a:cubicBezTo>
                    <a:pt x="244" y="0"/>
                    <a:pt x="158" y="32"/>
                    <a:pt x="102" y="95"/>
                  </a:cubicBezTo>
                  <a:cubicBezTo>
                    <a:pt x="38" y="152"/>
                    <a:pt x="0" y="239"/>
                    <a:pt x="0" y="325"/>
                  </a:cubicBezTo>
                  <a:cubicBezTo>
                    <a:pt x="0" y="416"/>
                    <a:pt x="34" y="493"/>
                    <a:pt x="96" y="560"/>
                  </a:cubicBezTo>
                  <a:cubicBezTo>
                    <a:pt x="154" y="618"/>
                    <a:pt x="240" y="661"/>
                    <a:pt x="326" y="661"/>
                  </a:cubicBezTo>
                  <a:cubicBezTo>
                    <a:pt x="330" y="662"/>
                    <a:pt x="335" y="662"/>
                    <a:pt x="339" y="662"/>
                  </a:cubicBezTo>
                  <a:cubicBezTo>
                    <a:pt x="421" y="662"/>
                    <a:pt x="508" y="619"/>
                    <a:pt x="562" y="565"/>
                  </a:cubicBezTo>
                  <a:cubicBezTo>
                    <a:pt x="629" y="502"/>
                    <a:pt x="663" y="425"/>
                    <a:pt x="663" y="334"/>
                  </a:cubicBezTo>
                  <a:cubicBezTo>
                    <a:pt x="667" y="248"/>
                    <a:pt x="634" y="157"/>
                    <a:pt x="581" y="104"/>
                  </a:cubicBezTo>
                  <a:cubicBezTo>
                    <a:pt x="519" y="35"/>
                    <a:pt x="425"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01" name="Google Shape;2101;p8"/>
            <p:cNvSpPr/>
            <p:nvPr/>
          </p:nvSpPr>
          <p:spPr>
            <a:xfrm>
              <a:off x="-5273350" y="6290475"/>
              <a:ext cx="16700" cy="16525"/>
            </a:xfrm>
            <a:custGeom>
              <a:avLst/>
              <a:gdLst/>
              <a:ahLst/>
              <a:cxnLst/>
              <a:rect l="l" t="t" r="r" b="b"/>
              <a:pathLst>
                <a:path w="668" h="661" extrusionOk="0">
                  <a:moveTo>
                    <a:pt x="335" y="0"/>
                  </a:moveTo>
                  <a:cubicBezTo>
                    <a:pt x="247" y="0"/>
                    <a:pt x="160" y="29"/>
                    <a:pt x="106" y="80"/>
                  </a:cubicBezTo>
                  <a:cubicBezTo>
                    <a:pt x="48" y="148"/>
                    <a:pt x="6" y="224"/>
                    <a:pt x="0" y="321"/>
                  </a:cubicBezTo>
                  <a:cubicBezTo>
                    <a:pt x="0" y="412"/>
                    <a:pt x="44" y="498"/>
                    <a:pt x="97" y="556"/>
                  </a:cubicBezTo>
                  <a:cubicBezTo>
                    <a:pt x="154" y="623"/>
                    <a:pt x="241" y="656"/>
                    <a:pt x="327" y="661"/>
                  </a:cubicBezTo>
                  <a:cubicBezTo>
                    <a:pt x="427" y="661"/>
                    <a:pt x="504" y="627"/>
                    <a:pt x="562" y="565"/>
                  </a:cubicBezTo>
                  <a:cubicBezTo>
                    <a:pt x="629" y="507"/>
                    <a:pt x="662" y="421"/>
                    <a:pt x="668" y="330"/>
                  </a:cubicBezTo>
                  <a:cubicBezTo>
                    <a:pt x="668" y="235"/>
                    <a:pt x="633" y="157"/>
                    <a:pt x="582" y="100"/>
                  </a:cubicBezTo>
                  <a:cubicBezTo>
                    <a:pt x="520" y="31"/>
                    <a:pt x="42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02" name="Google Shape;2102;p8"/>
            <p:cNvSpPr/>
            <p:nvPr/>
          </p:nvSpPr>
          <p:spPr>
            <a:xfrm>
              <a:off x="-5240725" y="6324225"/>
              <a:ext cx="16925" cy="16375"/>
            </a:xfrm>
            <a:custGeom>
              <a:avLst/>
              <a:gdLst/>
              <a:ahLst/>
              <a:cxnLst/>
              <a:rect l="l" t="t" r="r" b="b"/>
              <a:pathLst>
                <a:path w="677" h="655" extrusionOk="0">
                  <a:moveTo>
                    <a:pt x="343" y="0"/>
                  </a:moveTo>
                  <a:cubicBezTo>
                    <a:pt x="258" y="0"/>
                    <a:pt x="172" y="29"/>
                    <a:pt x="106" y="88"/>
                  </a:cubicBezTo>
                  <a:cubicBezTo>
                    <a:pt x="48" y="141"/>
                    <a:pt x="5" y="227"/>
                    <a:pt x="1" y="318"/>
                  </a:cubicBezTo>
                  <a:cubicBezTo>
                    <a:pt x="1" y="404"/>
                    <a:pt x="43" y="497"/>
                    <a:pt x="111" y="563"/>
                  </a:cubicBezTo>
                  <a:cubicBezTo>
                    <a:pt x="174" y="616"/>
                    <a:pt x="250" y="650"/>
                    <a:pt x="342" y="654"/>
                  </a:cubicBezTo>
                  <a:cubicBezTo>
                    <a:pt x="418" y="654"/>
                    <a:pt x="495" y="621"/>
                    <a:pt x="572" y="559"/>
                  </a:cubicBezTo>
                  <a:cubicBezTo>
                    <a:pt x="639" y="491"/>
                    <a:pt x="677" y="415"/>
                    <a:pt x="677" y="328"/>
                  </a:cubicBezTo>
                  <a:cubicBezTo>
                    <a:pt x="677" y="238"/>
                    <a:pt x="643" y="160"/>
                    <a:pt x="581" y="94"/>
                  </a:cubicBezTo>
                  <a:cubicBezTo>
                    <a:pt x="520" y="32"/>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03" name="Google Shape;2103;p8"/>
            <p:cNvSpPr/>
            <p:nvPr/>
          </p:nvSpPr>
          <p:spPr>
            <a:xfrm>
              <a:off x="-5207725" y="6357825"/>
              <a:ext cx="16575" cy="14800"/>
            </a:xfrm>
            <a:custGeom>
              <a:avLst/>
              <a:gdLst/>
              <a:ahLst/>
              <a:cxnLst/>
              <a:rect l="l" t="t" r="r" b="b"/>
              <a:pathLst>
                <a:path w="663" h="592" extrusionOk="0">
                  <a:moveTo>
                    <a:pt x="324" y="1"/>
                  </a:moveTo>
                  <a:cubicBezTo>
                    <a:pt x="242" y="1"/>
                    <a:pt x="161" y="29"/>
                    <a:pt x="101" y="88"/>
                  </a:cubicBezTo>
                  <a:cubicBezTo>
                    <a:pt x="34" y="150"/>
                    <a:pt x="0" y="232"/>
                    <a:pt x="0" y="318"/>
                  </a:cubicBezTo>
                  <a:cubicBezTo>
                    <a:pt x="0" y="404"/>
                    <a:pt x="29" y="495"/>
                    <a:pt x="96" y="563"/>
                  </a:cubicBezTo>
                  <a:cubicBezTo>
                    <a:pt x="105" y="572"/>
                    <a:pt x="120" y="582"/>
                    <a:pt x="129" y="592"/>
                  </a:cubicBezTo>
                  <a:lnTo>
                    <a:pt x="628" y="466"/>
                  </a:lnTo>
                  <a:cubicBezTo>
                    <a:pt x="652" y="424"/>
                    <a:pt x="663" y="375"/>
                    <a:pt x="663" y="327"/>
                  </a:cubicBezTo>
                  <a:cubicBezTo>
                    <a:pt x="663" y="241"/>
                    <a:pt x="634" y="160"/>
                    <a:pt x="566" y="97"/>
                  </a:cubicBezTo>
                  <a:cubicBezTo>
                    <a:pt x="500" y="33"/>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04" name="Google Shape;2104;p8"/>
            <p:cNvSpPr/>
            <p:nvPr/>
          </p:nvSpPr>
          <p:spPr>
            <a:xfrm>
              <a:off x="-5303825" y="6090900"/>
              <a:ext cx="16575" cy="16525"/>
            </a:xfrm>
            <a:custGeom>
              <a:avLst/>
              <a:gdLst/>
              <a:ahLst/>
              <a:cxnLst/>
              <a:rect l="l" t="t" r="r" b="b"/>
              <a:pathLst>
                <a:path w="663" h="661" extrusionOk="0">
                  <a:moveTo>
                    <a:pt x="334" y="0"/>
                  </a:moveTo>
                  <a:cubicBezTo>
                    <a:pt x="246" y="0"/>
                    <a:pt x="159" y="30"/>
                    <a:pt x="102" y="85"/>
                  </a:cubicBezTo>
                  <a:cubicBezTo>
                    <a:pt x="39" y="138"/>
                    <a:pt x="1" y="224"/>
                    <a:pt x="1" y="324"/>
                  </a:cubicBezTo>
                  <a:cubicBezTo>
                    <a:pt x="1" y="410"/>
                    <a:pt x="30" y="492"/>
                    <a:pt x="96" y="554"/>
                  </a:cubicBezTo>
                  <a:cubicBezTo>
                    <a:pt x="164" y="627"/>
                    <a:pt x="240" y="660"/>
                    <a:pt x="327" y="660"/>
                  </a:cubicBezTo>
                  <a:cubicBezTo>
                    <a:pt x="413" y="660"/>
                    <a:pt x="495" y="632"/>
                    <a:pt x="572" y="565"/>
                  </a:cubicBezTo>
                  <a:cubicBezTo>
                    <a:pt x="629" y="503"/>
                    <a:pt x="663" y="410"/>
                    <a:pt x="663" y="334"/>
                  </a:cubicBezTo>
                  <a:cubicBezTo>
                    <a:pt x="663" y="248"/>
                    <a:pt x="634" y="157"/>
                    <a:pt x="577" y="100"/>
                  </a:cubicBezTo>
                  <a:cubicBezTo>
                    <a:pt x="516" y="31"/>
                    <a:pt x="425"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05" name="Google Shape;2105;p8"/>
            <p:cNvSpPr/>
            <p:nvPr/>
          </p:nvSpPr>
          <p:spPr>
            <a:xfrm>
              <a:off x="-5271200" y="6124475"/>
              <a:ext cx="16575" cy="16550"/>
            </a:xfrm>
            <a:custGeom>
              <a:avLst/>
              <a:gdLst/>
              <a:ahLst/>
              <a:cxnLst/>
              <a:rect l="l" t="t" r="r" b="b"/>
              <a:pathLst>
                <a:path w="663" h="662" extrusionOk="0">
                  <a:moveTo>
                    <a:pt x="341" y="1"/>
                  </a:moveTo>
                  <a:cubicBezTo>
                    <a:pt x="252" y="1"/>
                    <a:pt x="163" y="33"/>
                    <a:pt x="106" y="95"/>
                  </a:cubicBezTo>
                  <a:cubicBezTo>
                    <a:pt x="40" y="148"/>
                    <a:pt x="0" y="238"/>
                    <a:pt x="0" y="325"/>
                  </a:cubicBezTo>
                  <a:cubicBezTo>
                    <a:pt x="0" y="416"/>
                    <a:pt x="35" y="493"/>
                    <a:pt x="97" y="560"/>
                  </a:cubicBezTo>
                  <a:cubicBezTo>
                    <a:pt x="164" y="628"/>
                    <a:pt x="250" y="661"/>
                    <a:pt x="327" y="661"/>
                  </a:cubicBezTo>
                  <a:cubicBezTo>
                    <a:pt x="333" y="661"/>
                    <a:pt x="338" y="662"/>
                    <a:pt x="344" y="662"/>
                  </a:cubicBezTo>
                  <a:cubicBezTo>
                    <a:pt x="428" y="662"/>
                    <a:pt x="500" y="628"/>
                    <a:pt x="572" y="564"/>
                  </a:cubicBezTo>
                  <a:cubicBezTo>
                    <a:pt x="629" y="502"/>
                    <a:pt x="663" y="426"/>
                    <a:pt x="663" y="334"/>
                  </a:cubicBezTo>
                  <a:cubicBezTo>
                    <a:pt x="663" y="248"/>
                    <a:pt x="634" y="172"/>
                    <a:pt x="567" y="90"/>
                  </a:cubicBezTo>
                  <a:cubicBezTo>
                    <a:pt x="509" y="30"/>
                    <a:pt x="424"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06" name="Google Shape;2106;p8"/>
            <p:cNvSpPr/>
            <p:nvPr/>
          </p:nvSpPr>
          <p:spPr>
            <a:xfrm>
              <a:off x="-5238550" y="6158250"/>
              <a:ext cx="16925" cy="16350"/>
            </a:xfrm>
            <a:custGeom>
              <a:avLst/>
              <a:gdLst/>
              <a:ahLst/>
              <a:cxnLst/>
              <a:rect l="l" t="t" r="r" b="b"/>
              <a:pathLst>
                <a:path w="677" h="654" extrusionOk="0">
                  <a:moveTo>
                    <a:pt x="341" y="0"/>
                  </a:moveTo>
                  <a:cubicBezTo>
                    <a:pt x="252" y="0"/>
                    <a:pt x="165" y="29"/>
                    <a:pt x="115" y="77"/>
                  </a:cubicBezTo>
                  <a:cubicBezTo>
                    <a:pt x="47" y="145"/>
                    <a:pt x="5" y="231"/>
                    <a:pt x="0" y="322"/>
                  </a:cubicBezTo>
                  <a:cubicBezTo>
                    <a:pt x="0" y="409"/>
                    <a:pt x="43" y="495"/>
                    <a:pt x="111" y="562"/>
                  </a:cubicBezTo>
                  <a:cubicBezTo>
                    <a:pt x="163" y="619"/>
                    <a:pt x="249" y="653"/>
                    <a:pt x="326" y="653"/>
                  </a:cubicBezTo>
                  <a:cubicBezTo>
                    <a:pt x="333" y="653"/>
                    <a:pt x="339" y="653"/>
                    <a:pt x="346" y="653"/>
                  </a:cubicBezTo>
                  <a:cubicBezTo>
                    <a:pt x="429" y="653"/>
                    <a:pt x="508" y="619"/>
                    <a:pt x="571" y="557"/>
                  </a:cubicBezTo>
                  <a:cubicBezTo>
                    <a:pt x="629" y="495"/>
                    <a:pt x="672" y="418"/>
                    <a:pt x="676" y="331"/>
                  </a:cubicBezTo>
                  <a:cubicBezTo>
                    <a:pt x="676" y="240"/>
                    <a:pt x="634" y="154"/>
                    <a:pt x="581" y="97"/>
                  </a:cubicBezTo>
                  <a:cubicBezTo>
                    <a:pt x="521" y="29"/>
                    <a:pt x="429"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07" name="Google Shape;2107;p8"/>
            <p:cNvSpPr/>
            <p:nvPr/>
          </p:nvSpPr>
          <p:spPr>
            <a:xfrm>
              <a:off x="-5205575" y="6191775"/>
              <a:ext cx="16575" cy="16525"/>
            </a:xfrm>
            <a:custGeom>
              <a:avLst/>
              <a:gdLst/>
              <a:ahLst/>
              <a:cxnLst/>
              <a:rect l="l" t="t" r="r" b="b"/>
              <a:pathLst>
                <a:path w="663" h="661" extrusionOk="0">
                  <a:moveTo>
                    <a:pt x="330" y="1"/>
                  </a:moveTo>
                  <a:cubicBezTo>
                    <a:pt x="244" y="1"/>
                    <a:pt x="157" y="33"/>
                    <a:pt x="92" y="104"/>
                  </a:cubicBezTo>
                  <a:cubicBezTo>
                    <a:pt x="24" y="157"/>
                    <a:pt x="1" y="243"/>
                    <a:pt x="1" y="325"/>
                  </a:cubicBezTo>
                  <a:cubicBezTo>
                    <a:pt x="1" y="411"/>
                    <a:pt x="19" y="487"/>
                    <a:pt x="96" y="569"/>
                  </a:cubicBezTo>
                  <a:cubicBezTo>
                    <a:pt x="159" y="622"/>
                    <a:pt x="236" y="660"/>
                    <a:pt x="327" y="660"/>
                  </a:cubicBezTo>
                  <a:cubicBezTo>
                    <a:pt x="404" y="660"/>
                    <a:pt x="495" y="627"/>
                    <a:pt x="557" y="565"/>
                  </a:cubicBezTo>
                  <a:cubicBezTo>
                    <a:pt x="624" y="498"/>
                    <a:pt x="663" y="421"/>
                    <a:pt x="663" y="334"/>
                  </a:cubicBezTo>
                  <a:cubicBezTo>
                    <a:pt x="663" y="252"/>
                    <a:pt x="628" y="166"/>
                    <a:pt x="566" y="99"/>
                  </a:cubicBezTo>
                  <a:cubicBezTo>
                    <a:pt x="505" y="36"/>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08" name="Google Shape;2108;p8"/>
            <p:cNvSpPr/>
            <p:nvPr/>
          </p:nvSpPr>
          <p:spPr>
            <a:xfrm>
              <a:off x="-5172950" y="6225500"/>
              <a:ext cx="16575" cy="16375"/>
            </a:xfrm>
            <a:custGeom>
              <a:avLst/>
              <a:gdLst/>
              <a:ahLst/>
              <a:cxnLst/>
              <a:rect l="l" t="t" r="r" b="b"/>
              <a:pathLst>
                <a:path w="663" h="655" extrusionOk="0">
                  <a:moveTo>
                    <a:pt x="329" y="1"/>
                  </a:moveTo>
                  <a:cubicBezTo>
                    <a:pt x="244" y="1"/>
                    <a:pt x="157" y="30"/>
                    <a:pt x="91" y="88"/>
                  </a:cubicBezTo>
                  <a:cubicBezTo>
                    <a:pt x="34" y="156"/>
                    <a:pt x="0" y="243"/>
                    <a:pt x="0" y="319"/>
                  </a:cubicBezTo>
                  <a:cubicBezTo>
                    <a:pt x="0" y="405"/>
                    <a:pt x="29" y="496"/>
                    <a:pt x="96" y="564"/>
                  </a:cubicBezTo>
                  <a:cubicBezTo>
                    <a:pt x="164" y="622"/>
                    <a:pt x="240" y="655"/>
                    <a:pt x="326" y="655"/>
                  </a:cubicBezTo>
                  <a:cubicBezTo>
                    <a:pt x="403" y="655"/>
                    <a:pt x="494" y="626"/>
                    <a:pt x="561" y="559"/>
                  </a:cubicBezTo>
                  <a:cubicBezTo>
                    <a:pt x="629" y="502"/>
                    <a:pt x="663" y="415"/>
                    <a:pt x="663" y="329"/>
                  </a:cubicBezTo>
                  <a:cubicBezTo>
                    <a:pt x="663" y="252"/>
                    <a:pt x="634" y="161"/>
                    <a:pt x="567" y="93"/>
                  </a:cubicBezTo>
                  <a:cubicBezTo>
                    <a:pt x="505"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09" name="Google Shape;2109;p8"/>
            <p:cNvSpPr/>
            <p:nvPr/>
          </p:nvSpPr>
          <p:spPr>
            <a:xfrm>
              <a:off x="-5140325" y="6259150"/>
              <a:ext cx="16675" cy="16575"/>
            </a:xfrm>
            <a:custGeom>
              <a:avLst/>
              <a:gdLst/>
              <a:ahLst/>
              <a:cxnLst/>
              <a:rect l="l" t="t" r="r" b="b"/>
              <a:pathLst>
                <a:path w="667" h="663" extrusionOk="0">
                  <a:moveTo>
                    <a:pt x="322" y="0"/>
                  </a:moveTo>
                  <a:cubicBezTo>
                    <a:pt x="236" y="0"/>
                    <a:pt x="153" y="32"/>
                    <a:pt x="101" y="86"/>
                  </a:cubicBezTo>
                  <a:cubicBezTo>
                    <a:pt x="48" y="139"/>
                    <a:pt x="0" y="230"/>
                    <a:pt x="0" y="326"/>
                  </a:cubicBezTo>
                  <a:cubicBezTo>
                    <a:pt x="0" y="417"/>
                    <a:pt x="29" y="503"/>
                    <a:pt x="97" y="561"/>
                  </a:cubicBezTo>
                  <a:cubicBezTo>
                    <a:pt x="154" y="618"/>
                    <a:pt x="241" y="662"/>
                    <a:pt x="327" y="662"/>
                  </a:cubicBezTo>
                  <a:cubicBezTo>
                    <a:pt x="331" y="662"/>
                    <a:pt x="336" y="662"/>
                    <a:pt x="340" y="662"/>
                  </a:cubicBezTo>
                  <a:cubicBezTo>
                    <a:pt x="422" y="662"/>
                    <a:pt x="508" y="621"/>
                    <a:pt x="571" y="571"/>
                  </a:cubicBezTo>
                  <a:cubicBezTo>
                    <a:pt x="629" y="503"/>
                    <a:pt x="662" y="417"/>
                    <a:pt x="662" y="336"/>
                  </a:cubicBezTo>
                  <a:cubicBezTo>
                    <a:pt x="667" y="250"/>
                    <a:pt x="633" y="163"/>
                    <a:pt x="567" y="106"/>
                  </a:cubicBezTo>
                  <a:cubicBezTo>
                    <a:pt x="501" y="33"/>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10" name="Google Shape;2110;p8"/>
            <p:cNvSpPr/>
            <p:nvPr/>
          </p:nvSpPr>
          <p:spPr>
            <a:xfrm>
              <a:off x="-5107700" y="6292775"/>
              <a:ext cx="16700" cy="16650"/>
            </a:xfrm>
            <a:custGeom>
              <a:avLst/>
              <a:gdLst/>
              <a:ahLst/>
              <a:cxnLst/>
              <a:rect l="l" t="t" r="r" b="b"/>
              <a:pathLst>
                <a:path w="668" h="666" extrusionOk="0">
                  <a:moveTo>
                    <a:pt x="333" y="0"/>
                  </a:moveTo>
                  <a:cubicBezTo>
                    <a:pt x="249" y="0"/>
                    <a:pt x="164" y="33"/>
                    <a:pt x="106" y="99"/>
                  </a:cubicBezTo>
                  <a:cubicBezTo>
                    <a:pt x="39" y="152"/>
                    <a:pt x="5" y="238"/>
                    <a:pt x="1" y="324"/>
                  </a:cubicBezTo>
                  <a:cubicBezTo>
                    <a:pt x="1" y="415"/>
                    <a:pt x="34" y="493"/>
                    <a:pt x="96" y="559"/>
                  </a:cubicBezTo>
                  <a:cubicBezTo>
                    <a:pt x="163" y="626"/>
                    <a:pt x="240" y="661"/>
                    <a:pt x="327" y="665"/>
                  </a:cubicBezTo>
                  <a:cubicBezTo>
                    <a:pt x="418" y="665"/>
                    <a:pt x="504" y="632"/>
                    <a:pt x="562" y="569"/>
                  </a:cubicBezTo>
                  <a:cubicBezTo>
                    <a:pt x="628" y="502"/>
                    <a:pt x="663" y="425"/>
                    <a:pt x="668" y="338"/>
                  </a:cubicBezTo>
                  <a:cubicBezTo>
                    <a:pt x="668" y="247"/>
                    <a:pt x="634" y="161"/>
                    <a:pt x="566" y="103"/>
                  </a:cubicBezTo>
                  <a:cubicBezTo>
                    <a:pt x="508" y="35"/>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11" name="Google Shape;2111;p8"/>
            <p:cNvSpPr/>
            <p:nvPr/>
          </p:nvSpPr>
          <p:spPr>
            <a:xfrm>
              <a:off x="-5075075" y="6326525"/>
              <a:ext cx="16925" cy="12750"/>
            </a:xfrm>
            <a:custGeom>
              <a:avLst/>
              <a:gdLst/>
              <a:ahLst/>
              <a:cxnLst/>
              <a:rect l="l" t="t" r="r" b="b"/>
              <a:pathLst>
                <a:path w="677" h="510" extrusionOk="0">
                  <a:moveTo>
                    <a:pt x="335" y="1"/>
                  </a:moveTo>
                  <a:cubicBezTo>
                    <a:pt x="253" y="1"/>
                    <a:pt x="171" y="30"/>
                    <a:pt x="106" y="93"/>
                  </a:cubicBezTo>
                  <a:cubicBezTo>
                    <a:pt x="38" y="155"/>
                    <a:pt x="5" y="236"/>
                    <a:pt x="0" y="323"/>
                  </a:cubicBezTo>
                  <a:cubicBezTo>
                    <a:pt x="0" y="394"/>
                    <a:pt x="25" y="456"/>
                    <a:pt x="63" y="509"/>
                  </a:cubicBezTo>
                  <a:lnTo>
                    <a:pt x="676" y="356"/>
                  </a:lnTo>
                  <a:lnTo>
                    <a:pt x="676" y="332"/>
                  </a:lnTo>
                  <a:cubicBezTo>
                    <a:pt x="676" y="246"/>
                    <a:pt x="643" y="164"/>
                    <a:pt x="581" y="97"/>
                  </a:cubicBezTo>
                  <a:cubicBezTo>
                    <a:pt x="514" y="35"/>
                    <a:pt x="424"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12" name="Google Shape;2112;p8"/>
            <p:cNvSpPr/>
            <p:nvPr/>
          </p:nvSpPr>
          <p:spPr>
            <a:xfrm>
              <a:off x="-5138175" y="6093250"/>
              <a:ext cx="16575" cy="16550"/>
            </a:xfrm>
            <a:custGeom>
              <a:avLst/>
              <a:gdLst/>
              <a:ahLst/>
              <a:cxnLst/>
              <a:rect l="l" t="t" r="r" b="b"/>
              <a:pathLst>
                <a:path w="663" h="662" extrusionOk="0">
                  <a:moveTo>
                    <a:pt x="340" y="0"/>
                  </a:moveTo>
                  <a:cubicBezTo>
                    <a:pt x="255" y="0"/>
                    <a:pt x="169" y="31"/>
                    <a:pt x="102" y="96"/>
                  </a:cubicBezTo>
                  <a:cubicBezTo>
                    <a:pt x="34" y="163"/>
                    <a:pt x="0" y="240"/>
                    <a:pt x="0" y="327"/>
                  </a:cubicBezTo>
                  <a:cubicBezTo>
                    <a:pt x="0" y="403"/>
                    <a:pt x="29" y="495"/>
                    <a:pt x="97" y="562"/>
                  </a:cubicBezTo>
                  <a:cubicBezTo>
                    <a:pt x="164" y="628"/>
                    <a:pt x="241" y="662"/>
                    <a:pt x="327" y="662"/>
                  </a:cubicBezTo>
                  <a:cubicBezTo>
                    <a:pt x="414" y="662"/>
                    <a:pt x="505" y="624"/>
                    <a:pt x="572" y="566"/>
                  </a:cubicBezTo>
                  <a:cubicBezTo>
                    <a:pt x="629" y="504"/>
                    <a:pt x="663" y="413"/>
                    <a:pt x="663" y="336"/>
                  </a:cubicBezTo>
                  <a:cubicBezTo>
                    <a:pt x="663" y="250"/>
                    <a:pt x="634" y="168"/>
                    <a:pt x="567" y="92"/>
                  </a:cubicBezTo>
                  <a:cubicBezTo>
                    <a:pt x="507" y="31"/>
                    <a:pt x="424"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13" name="Google Shape;2113;p8"/>
            <p:cNvSpPr/>
            <p:nvPr/>
          </p:nvSpPr>
          <p:spPr>
            <a:xfrm>
              <a:off x="-5105525" y="6126925"/>
              <a:ext cx="16575" cy="16500"/>
            </a:xfrm>
            <a:custGeom>
              <a:avLst/>
              <a:gdLst/>
              <a:ahLst/>
              <a:cxnLst/>
              <a:rect l="l" t="t" r="r" b="b"/>
              <a:pathLst>
                <a:path w="663" h="660" extrusionOk="0">
                  <a:moveTo>
                    <a:pt x="325" y="1"/>
                  </a:moveTo>
                  <a:cubicBezTo>
                    <a:pt x="240" y="1"/>
                    <a:pt x="159" y="29"/>
                    <a:pt x="105" y="83"/>
                  </a:cubicBezTo>
                  <a:cubicBezTo>
                    <a:pt x="47" y="150"/>
                    <a:pt x="0" y="236"/>
                    <a:pt x="0" y="322"/>
                  </a:cubicBezTo>
                  <a:cubicBezTo>
                    <a:pt x="0" y="415"/>
                    <a:pt x="34" y="501"/>
                    <a:pt x="96" y="558"/>
                  </a:cubicBezTo>
                  <a:cubicBezTo>
                    <a:pt x="163" y="625"/>
                    <a:pt x="240" y="659"/>
                    <a:pt x="326" y="659"/>
                  </a:cubicBezTo>
                  <a:cubicBezTo>
                    <a:pt x="332" y="659"/>
                    <a:pt x="337" y="659"/>
                    <a:pt x="343" y="659"/>
                  </a:cubicBezTo>
                  <a:cubicBezTo>
                    <a:pt x="428" y="659"/>
                    <a:pt x="507" y="626"/>
                    <a:pt x="570" y="568"/>
                  </a:cubicBezTo>
                  <a:cubicBezTo>
                    <a:pt x="628" y="501"/>
                    <a:pt x="662" y="424"/>
                    <a:pt x="662" y="333"/>
                  </a:cubicBezTo>
                  <a:cubicBezTo>
                    <a:pt x="662" y="246"/>
                    <a:pt x="634" y="155"/>
                    <a:pt x="576" y="102"/>
                  </a:cubicBezTo>
                  <a:cubicBezTo>
                    <a:pt x="509" y="33"/>
                    <a:pt x="41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14" name="Google Shape;2114;p8"/>
            <p:cNvSpPr/>
            <p:nvPr/>
          </p:nvSpPr>
          <p:spPr>
            <a:xfrm>
              <a:off x="-5072925" y="6160550"/>
              <a:ext cx="16925" cy="16575"/>
            </a:xfrm>
            <a:custGeom>
              <a:avLst/>
              <a:gdLst/>
              <a:ahLst/>
              <a:cxnLst/>
              <a:rect l="l" t="t" r="r" b="b"/>
              <a:pathLst>
                <a:path w="677" h="663" extrusionOk="0">
                  <a:moveTo>
                    <a:pt x="332" y="0"/>
                  </a:moveTo>
                  <a:cubicBezTo>
                    <a:pt x="251" y="0"/>
                    <a:pt x="171" y="29"/>
                    <a:pt x="107" y="91"/>
                  </a:cubicBezTo>
                  <a:cubicBezTo>
                    <a:pt x="39" y="158"/>
                    <a:pt x="5" y="235"/>
                    <a:pt x="1" y="326"/>
                  </a:cubicBezTo>
                  <a:cubicBezTo>
                    <a:pt x="1" y="412"/>
                    <a:pt x="34" y="489"/>
                    <a:pt x="111" y="566"/>
                  </a:cubicBezTo>
                  <a:cubicBezTo>
                    <a:pt x="164" y="624"/>
                    <a:pt x="251" y="657"/>
                    <a:pt x="327" y="662"/>
                  </a:cubicBezTo>
                  <a:cubicBezTo>
                    <a:pt x="418" y="662"/>
                    <a:pt x="495" y="629"/>
                    <a:pt x="572" y="566"/>
                  </a:cubicBezTo>
                  <a:cubicBezTo>
                    <a:pt x="630" y="499"/>
                    <a:pt x="672" y="423"/>
                    <a:pt x="677" y="336"/>
                  </a:cubicBezTo>
                  <a:cubicBezTo>
                    <a:pt x="677" y="244"/>
                    <a:pt x="634" y="168"/>
                    <a:pt x="581" y="100"/>
                  </a:cubicBezTo>
                  <a:cubicBezTo>
                    <a:pt x="511" y="35"/>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15" name="Google Shape;2115;p8"/>
            <p:cNvSpPr/>
            <p:nvPr/>
          </p:nvSpPr>
          <p:spPr>
            <a:xfrm>
              <a:off x="-5039925" y="6194300"/>
              <a:ext cx="16575" cy="16400"/>
            </a:xfrm>
            <a:custGeom>
              <a:avLst/>
              <a:gdLst/>
              <a:ahLst/>
              <a:cxnLst/>
              <a:rect l="l" t="t" r="r" b="b"/>
              <a:pathLst>
                <a:path w="663" h="656" extrusionOk="0">
                  <a:moveTo>
                    <a:pt x="328" y="0"/>
                  </a:moveTo>
                  <a:cubicBezTo>
                    <a:pt x="241" y="0"/>
                    <a:pt x="153" y="30"/>
                    <a:pt x="91" y="89"/>
                  </a:cubicBezTo>
                  <a:cubicBezTo>
                    <a:pt x="34" y="151"/>
                    <a:pt x="0" y="229"/>
                    <a:pt x="0" y="320"/>
                  </a:cubicBezTo>
                  <a:cubicBezTo>
                    <a:pt x="0" y="406"/>
                    <a:pt x="29" y="497"/>
                    <a:pt x="87" y="550"/>
                  </a:cubicBezTo>
                  <a:cubicBezTo>
                    <a:pt x="149" y="617"/>
                    <a:pt x="235" y="656"/>
                    <a:pt x="326" y="656"/>
                  </a:cubicBezTo>
                  <a:cubicBezTo>
                    <a:pt x="413" y="656"/>
                    <a:pt x="494" y="621"/>
                    <a:pt x="557" y="559"/>
                  </a:cubicBezTo>
                  <a:cubicBezTo>
                    <a:pt x="614" y="506"/>
                    <a:pt x="663" y="415"/>
                    <a:pt x="663" y="329"/>
                  </a:cubicBezTo>
                  <a:cubicBezTo>
                    <a:pt x="663" y="238"/>
                    <a:pt x="629" y="161"/>
                    <a:pt x="566" y="94"/>
                  </a:cubicBezTo>
                  <a:cubicBezTo>
                    <a:pt x="505" y="31"/>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16" name="Google Shape;2116;p8"/>
            <p:cNvSpPr/>
            <p:nvPr/>
          </p:nvSpPr>
          <p:spPr>
            <a:xfrm>
              <a:off x="-5007300" y="6228025"/>
              <a:ext cx="16575" cy="16250"/>
            </a:xfrm>
            <a:custGeom>
              <a:avLst/>
              <a:gdLst/>
              <a:ahLst/>
              <a:cxnLst/>
              <a:rect l="l" t="t" r="r" b="b"/>
              <a:pathLst>
                <a:path w="663" h="650" extrusionOk="0">
                  <a:moveTo>
                    <a:pt x="327" y="0"/>
                  </a:moveTo>
                  <a:cubicBezTo>
                    <a:pt x="238" y="0"/>
                    <a:pt x="151" y="29"/>
                    <a:pt x="101" y="84"/>
                  </a:cubicBezTo>
                  <a:cubicBezTo>
                    <a:pt x="33" y="136"/>
                    <a:pt x="0" y="228"/>
                    <a:pt x="0" y="314"/>
                  </a:cubicBezTo>
                  <a:cubicBezTo>
                    <a:pt x="0" y="415"/>
                    <a:pt x="29" y="492"/>
                    <a:pt x="96" y="559"/>
                  </a:cubicBezTo>
                  <a:cubicBezTo>
                    <a:pt x="149" y="616"/>
                    <a:pt x="240" y="649"/>
                    <a:pt x="326" y="649"/>
                  </a:cubicBezTo>
                  <a:cubicBezTo>
                    <a:pt x="412" y="649"/>
                    <a:pt x="494" y="621"/>
                    <a:pt x="562" y="554"/>
                  </a:cubicBezTo>
                  <a:cubicBezTo>
                    <a:pt x="629" y="501"/>
                    <a:pt x="662" y="415"/>
                    <a:pt x="662" y="324"/>
                  </a:cubicBezTo>
                  <a:cubicBezTo>
                    <a:pt x="662" y="246"/>
                    <a:pt x="633" y="160"/>
                    <a:pt x="567" y="89"/>
                  </a:cubicBezTo>
                  <a:cubicBezTo>
                    <a:pt x="507" y="29"/>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17" name="Google Shape;2117;p8"/>
            <p:cNvSpPr/>
            <p:nvPr/>
          </p:nvSpPr>
          <p:spPr>
            <a:xfrm>
              <a:off x="-4974700" y="6261625"/>
              <a:ext cx="16725" cy="16600"/>
            </a:xfrm>
            <a:custGeom>
              <a:avLst/>
              <a:gdLst/>
              <a:ahLst/>
              <a:cxnLst/>
              <a:rect l="l" t="t" r="r" b="b"/>
              <a:pathLst>
                <a:path w="669" h="664" extrusionOk="0">
                  <a:moveTo>
                    <a:pt x="336" y="1"/>
                  </a:moveTo>
                  <a:cubicBezTo>
                    <a:pt x="248" y="1"/>
                    <a:pt x="160" y="30"/>
                    <a:pt x="102" y="83"/>
                  </a:cubicBezTo>
                  <a:cubicBezTo>
                    <a:pt x="49" y="140"/>
                    <a:pt x="1" y="227"/>
                    <a:pt x="1" y="328"/>
                  </a:cubicBezTo>
                  <a:cubicBezTo>
                    <a:pt x="1" y="414"/>
                    <a:pt x="29" y="490"/>
                    <a:pt x="97" y="558"/>
                  </a:cubicBezTo>
                  <a:cubicBezTo>
                    <a:pt x="164" y="625"/>
                    <a:pt x="241" y="658"/>
                    <a:pt x="328" y="663"/>
                  </a:cubicBezTo>
                  <a:cubicBezTo>
                    <a:pt x="414" y="663"/>
                    <a:pt x="505" y="630"/>
                    <a:pt x="563" y="568"/>
                  </a:cubicBezTo>
                  <a:cubicBezTo>
                    <a:pt x="629" y="501"/>
                    <a:pt x="663" y="424"/>
                    <a:pt x="663" y="337"/>
                  </a:cubicBezTo>
                  <a:cubicBezTo>
                    <a:pt x="669" y="237"/>
                    <a:pt x="634" y="145"/>
                    <a:pt x="567" y="87"/>
                  </a:cubicBezTo>
                  <a:cubicBezTo>
                    <a:pt x="508" y="28"/>
                    <a:pt x="42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18" name="Google Shape;2118;p8"/>
            <p:cNvSpPr/>
            <p:nvPr/>
          </p:nvSpPr>
          <p:spPr>
            <a:xfrm>
              <a:off x="-4942050" y="6295225"/>
              <a:ext cx="16450" cy="10600"/>
            </a:xfrm>
            <a:custGeom>
              <a:avLst/>
              <a:gdLst/>
              <a:ahLst/>
              <a:cxnLst/>
              <a:rect l="l" t="t" r="r" b="b"/>
              <a:pathLst>
                <a:path w="658" h="424" extrusionOk="0">
                  <a:moveTo>
                    <a:pt x="342" y="0"/>
                  </a:moveTo>
                  <a:cubicBezTo>
                    <a:pt x="257" y="0"/>
                    <a:pt x="172" y="33"/>
                    <a:pt x="105" y="96"/>
                  </a:cubicBezTo>
                  <a:cubicBezTo>
                    <a:pt x="38" y="160"/>
                    <a:pt x="5" y="236"/>
                    <a:pt x="0" y="327"/>
                  </a:cubicBezTo>
                  <a:cubicBezTo>
                    <a:pt x="0" y="355"/>
                    <a:pt x="5" y="390"/>
                    <a:pt x="14" y="423"/>
                  </a:cubicBezTo>
                  <a:lnTo>
                    <a:pt x="658" y="260"/>
                  </a:lnTo>
                  <a:cubicBezTo>
                    <a:pt x="643" y="202"/>
                    <a:pt x="619" y="149"/>
                    <a:pt x="581" y="102"/>
                  </a:cubicBezTo>
                  <a:cubicBezTo>
                    <a:pt x="515" y="34"/>
                    <a:pt x="429"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19" name="Google Shape;2119;p8"/>
            <p:cNvSpPr/>
            <p:nvPr/>
          </p:nvSpPr>
          <p:spPr>
            <a:xfrm>
              <a:off x="-4972525" y="6095700"/>
              <a:ext cx="16575" cy="16525"/>
            </a:xfrm>
            <a:custGeom>
              <a:avLst/>
              <a:gdLst/>
              <a:ahLst/>
              <a:cxnLst/>
              <a:rect l="l" t="t" r="r" b="b"/>
              <a:pathLst>
                <a:path w="663" h="661" extrusionOk="0">
                  <a:moveTo>
                    <a:pt x="332" y="1"/>
                  </a:moveTo>
                  <a:cubicBezTo>
                    <a:pt x="245" y="1"/>
                    <a:pt x="159" y="30"/>
                    <a:pt x="101" y="85"/>
                  </a:cubicBezTo>
                  <a:cubicBezTo>
                    <a:pt x="35" y="152"/>
                    <a:pt x="0" y="238"/>
                    <a:pt x="0" y="324"/>
                  </a:cubicBezTo>
                  <a:cubicBezTo>
                    <a:pt x="0" y="415"/>
                    <a:pt x="29" y="492"/>
                    <a:pt x="97" y="559"/>
                  </a:cubicBezTo>
                  <a:cubicBezTo>
                    <a:pt x="164" y="627"/>
                    <a:pt x="241" y="661"/>
                    <a:pt x="327" y="661"/>
                  </a:cubicBezTo>
                  <a:cubicBezTo>
                    <a:pt x="331" y="661"/>
                    <a:pt x="335" y="661"/>
                    <a:pt x="340" y="661"/>
                  </a:cubicBezTo>
                  <a:cubicBezTo>
                    <a:pt x="422" y="661"/>
                    <a:pt x="507" y="619"/>
                    <a:pt x="562" y="564"/>
                  </a:cubicBezTo>
                  <a:cubicBezTo>
                    <a:pt x="629" y="502"/>
                    <a:pt x="662" y="426"/>
                    <a:pt x="662" y="334"/>
                  </a:cubicBezTo>
                  <a:cubicBezTo>
                    <a:pt x="662" y="247"/>
                    <a:pt x="633" y="156"/>
                    <a:pt x="567" y="89"/>
                  </a:cubicBezTo>
                  <a:cubicBezTo>
                    <a:pt x="507" y="30"/>
                    <a:pt x="419"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20" name="Google Shape;2120;p8"/>
            <p:cNvSpPr/>
            <p:nvPr/>
          </p:nvSpPr>
          <p:spPr>
            <a:xfrm>
              <a:off x="-4939900" y="6129375"/>
              <a:ext cx="16575" cy="16550"/>
            </a:xfrm>
            <a:custGeom>
              <a:avLst/>
              <a:gdLst/>
              <a:ahLst/>
              <a:cxnLst/>
              <a:rect l="l" t="t" r="r" b="b"/>
              <a:pathLst>
                <a:path w="663" h="662" extrusionOk="0">
                  <a:moveTo>
                    <a:pt x="340" y="1"/>
                  </a:moveTo>
                  <a:cubicBezTo>
                    <a:pt x="250" y="1"/>
                    <a:pt x="161" y="33"/>
                    <a:pt x="106" y="95"/>
                  </a:cubicBezTo>
                  <a:cubicBezTo>
                    <a:pt x="39" y="148"/>
                    <a:pt x="1" y="235"/>
                    <a:pt x="1" y="321"/>
                  </a:cubicBezTo>
                  <a:cubicBezTo>
                    <a:pt x="1" y="412"/>
                    <a:pt x="34" y="489"/>
                    <a:pt x="96" y="556"/>
                  </a:cubicBezTo>
                  <a:cubicBezTo>
                    <a:pt x="163" y="623"/>
                    <a:pt x="240" y="656"/>
                    <a:pt x="327" y="662"/>
                  </a:cubicBezTo>
                  <a:cubicBezTo>
                    <a:pt x="418" y="662"/>
                    <a:pt x="504" y="627"/>
                    <a:pt x="572" y="565"/>
                  </a:cubicBezTo>
                  <a:cubicBezTo>
                    <a:pt x="630" y="498"/>
                    <a:pt x="663" y="421"/>
                    <a:pt x="663" y="330"/>
                  </a:cubicBezTo>
                  <a:cubicBezTo>
                    <a:pt x="663" y="244"/>
                    <a:pt x="634" y="153"/>
                    <a:pt x="577" y="100"/>
                  </a:cubicBezTo>
                  <a:cubicBezTo>
                    <a:pt x="519" y="33"/>
                    <a:pt x="429"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21" name="Google Shape;2121;p8"/>
            <p:cNvSpPr/>
            <p:nvPr/>
          </p:nvSpPr>
          <p:spPr>
            <a:xfrm>
              <a:off x="-4907275" y="6163000"/>
              <a:ext cx="16950" cy="16500"/>
            </a:xfrm>
            <a:custGeom>
              <a:avLst/>
              <a:gdLst/>
              <a:ahLst/>
              <a:cxnLst/>
              <a:rect l="l" t="t" r="r" b="b"/>
              <a:pathLst>
                <a:path w="678" h="660" extrusionOk="0">
                  <a:moveTo>
                    <a:pt x="346" y="1"/>
                  </a:moveTo>
                  <a:cubicBezTo>
                    <a:pt x="257" y="1"/>
                    <a:pt x="167" y="33"/>
                    <a:pt x="106" y="94"/>
                  </a:cubicBezTo>
                  <a:cubicBezTo>
                    <a:pt x="49" y="156"/>
                    <a:pt x="5" y="232"/>
                    <a:pt x="0" y="325"/>
                  </a:cubicBezTo>
                  <a:cubicBezTo>
                    <a:pt x="0" y="411"/>
                    <a:pt x="34" y="487"/>
                    <a:pt x="96" y="555"/>
                  </a:cubicBezTo>
                  <a:cubicBezTo>
                    <a:pt x="164" y="622"/>
                    <a:pt x="240" y="655"/>
                    <a:pt x="326" y="660"/>
                  </a:cubicBezTo>
                  <a:cubicBezTo>
                    <a:pt x="418" y="660"/>
                    <a:pt x="505" y="626"/>
                    <a:pt x="572" y="564"/>
                  </a:cubicBezTo>
                  <a:cubicBezTo>
                    <a:pt x="629" y="497"/>
                    <a:pt x="672" y="420"/>
                    <a:pt x="678" y="334"/>
                  </a:cubicBezTo>
                  <a:cubicBezTo>
                    <a:pt x="678" y="243"/>
                    <a:pt x="634" y="166"/>
                    <a:pt x="581" y="99"/>
                  </a:cubicBezTo>
                  <a:cubicBezTo>
                    <a:pt x="521" y="32"/>
                    <a:pt x="434"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22" name="Google Shape;2122;p8"/>
            <p:cNvSpPr/>
            <p:nvPr/>
          </p:nvSpPr>
          <p:spPr>
            <a:xfrm>
              <a:off x="-4874275" y="6196725"/>
              <a:ext cx="16575" cy="16375"/>
            </a:xfrm>
            <a:custGeom>
              <a:avLst/>
              <a:gdLst/>
              <a:ahLst/>
              <a:cxnLst/>
              <a:rect l="l" t="t" r="r" b="b"/>
              <a:pathLst>
                <a:path w="663" h="655" extrusionOk="0">
                  <a:moveTo>
                    <a:pt x="325" y="0"/>
                  </a:moveTo>
                  <a:cubicBezTo>
                    <a:pt x="238" y="0"/>
                    <a:pt x="152" y="29"/>
                    <a:pt x="91" y="88"/>
                  </a:cubicBezTo>
                  <a:cubicBezTo>
                    <a:pt x="33" y="150"/>
                    <a:pt x="0" y="232"/>
                    <a:pt x="0" y="318"/>
                  </a:cubicBezTo>
                  <a:cubicBezTo>
                    <a:pt x="0" y="405"/>
                    <a:pt x="29" y="486"/>
                    <a:pt x="86" y="563"/>
                  </a:cubicBezTo>
                  <a:cubicBezTo>
                    <a:pt x="149" y="616"/>
                    <a:pt x="235" y="654"/>
                    <a:pt x="326" y="654"/>
                  </a:cubicBezTo>
                  <a:cubicBezTo>
                    <a:pt x="412" y="654"/>
                    <a:pt x="494" y="621"/>
                    <a:pt x="556" y="559"/>
                  </a:cubicBezTo>
                  <a:cubicBezTo>
                    <a:pt x="624" y="491"/>
                    <a:pt x="662" y="415"/>
                    <a:pt x="662" y="329"/>
                  </a:cubicBezTo>
                  <a:cubicBezTo>
                    <a:pt x="662" y="242"/>
                    <a:pt x="629" y="160"/>
                    <a:pt x="567" y="92"/>
                  </a:cubicBezTo>
                  <a:cubicBezTo>
                    <a:pt x="505" y="31"/>
                    <a:pt x="41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23" name="Google Shape;2123;p8"/>
            <p:cNvSpPr/>
            <p:nvPr/>
          </p:nvSpPr>
          <p:spPr>
            <a:xfrm>
              <a:off x="-4841675" y="6230325"/>
              <a:ext cx="16575" cy="16375"/>
            </a:xfrm>
            <a:custGeom>
              <a:avLst/>
              <a:gdLst/>
              <a:ahLst/>
              <a:cxnLst/>
              <a:rect l="l" t="t" r="r" b="b"/>
              <a:pathLst>
                <a:path w="663" h="655" extrusionOk="0">
                  <a:moveTo>
                    <a:pt x="329" y="1"/>
                  </a:moveTo>
                  <a:cubicBezTo>
                    <a:pt x="246" y="1"/>
                    <a:pt x="162" y="29"/>
                    <a:pt x="102" y="88"/>
                  </a:cubicBezTo>
                  <a:cubicBezTo>
                    <a:pt x="34" y="154"/>
                    <a:pt x="1" y="241"/>
                    <a:pt x="1" y="318"/>
                  </a:cubicBezTo>
                  <a:cubicBezTo>
                    <a:pt x="1" y="409"/>
                    <a:pt x="29" y="495"/>
                    <a:pt x="97" y="562"/>
                  </a:cubicBezTo>
                  <a:cubicBezTo>
                    <a:pt x="164" y="620"/>
                    <a:pt x="241" y="654"/>
                    <a:pt x="328" y="654"/>
                  </a:cubicBezTo>
                  <a:cubicBezTo>
                    <a:pt x="404" y="654"/>
                    <a:pt x="495" y="625"/>
                    <a:pt x="563" y="557"/>
                  </a:cubicBezTo>
                  <a:cubicBezTo>
                    <a:pt x="629" y="505"/>
                    <a:pt x="663" y="418"/>
                    <a:pt x="663" y="327"/>
                  </a:cubicBezTo>
                  <a:cubicBezTo>
                    <a:pt x="663" y="251"/>
                    <a:pt x="634" y="165"/>
                    <a:pt x="567" y="97"/>
                  </a:cubicBezTo>
                  <a:cubicBezTo>
                    <a:pt x="506" y="33"/>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24" name="Google Shape;2124;p8"/>
            <p:cNvSpPr/>
            <p:nvPr/>
          </p:nvSpPr>
          <p:spPr>
            <a:xfrm>
              <a:off x="-4809025" y="6263975"/>
              <a:ext cx="15475" cy="8025"/>
            </a:xfrm>
            <a:custGeom>
              <a:avLst/>
              <a:gdLst/>
              <a:ahLst/>
              <a:cxnLst/>
              <a:rect l="l" t="t" r="r" b="b"/>
              <a:pathLst>
                <a:path w="619" h="321" extrusionOk="0">
                  <a:moveTo>
                    <a:pt x="327" y="1"/>
                  </a:moveTo>
                  <a:cubicBezTo>
                    <a:pt x="241" y="1"/>
                    <a:pt x="157" y="33"/>
                    <a:pt x="101" y="99"/>
                  </a:cubicBezTo>
                  <a:cubicBezTo>
                    <a:pt x="38" y="152"/>
                    <a:pt x="5" y="234"/>
                    <a:pt x="0" y="320"/>
                  </a:cubicBezTo>
                  <a:lnTo>
                    <a:pt x="619" y="166"/>
                  </a:lnTo>
                  <a:cubicBezTo>
                    <a:pt x="605" y="143"/>
                    <a:pt x="585" y="123"/>
                    <a:pt x="566" y="104"/>
                  </a:cubicBezTo>
                  <a:cubicBezTo>
                    <a:pt x="505" y="36"/>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25" name="Google Shape;2125;p8"/>
            <p:cNvSpPr/>
            <p:nvPr/>
          </p:nvSpPr>
          <p:spPr>
            <a:xfrm>
              <a:off x="-4806875" y="6098050"/>
              <a:ext cx="16575" cy="16575"/>
            </a:xfrm>
            <a:custGeom>
              <a:avLst/>
              <a:gdLst/>
              <a:ahLst/>
              <a:cxnLst/>
              <a:rect l="l" t="t" r="r" b="b"/>
              <a:pathLst>
                <a:path w="663" h="663" extrusionOk="0">
                  <a:moveTo>
                    <a:pt x="338" y="0"/>
                  </a:moveTo>
                  <a:cubicBezTo>
                    <a:pt x="252" y="0"/>
                    <a:pt x="164" y="31"/>
                    <a:pt x="92" y="96"/>
                  </a:cubicBezTo>
                  <a:cubicBezTo>
                    <a:pt x="34" y="164"/>
                    <a:pt x="1" y="240"/>
                    <a:pt x="1" y="326"/>
                  </a:cubicBezTo>
                  <a:cubicBezTo>
                    <a:pt x="1" y="408"/>
                    <a:pt x="30" y="485"/>
                    <a:pt x="96" y="562"/>
                  </a:cubicBezTo>
                  <a:cubicBezTo>
                    <a:pt x="163" y="629"/>
                    <a:pt x="236" y="662"/>
                    <a:pt x="327" y="662"/>
                  </a:cubicBezTo>
                  <a:cubicBezTo>
                    <a:pt x="332" y="662"/>
                    <a:pt x="337" y="663"/>
                    <a:pt x="343" y="663"/>
                  </a:cubicBezTo>
                  <a:cubicBezTo>
                    <a:pt x="424" y="663"/>
                    <a:pt x="508" y="629"/>
                    <a:pt x="562" y="567"/>
                  </a:cubicBezTo>
                  <a:cubicBezTo>
                    <a:pt x="628" y="504"/>
                    <a:pt x="663" y="427"/>
                    <a:pt x="663" y="336"/>
                  </a:cubicBezTo>
                  <a:cubicBezTo>
                    <a:pt x="663" y="250"/>
                    <a:pt x="634" y="159"/>
                    <a:pt x="566" y="91"/>
                  </a:cubicBezTo>
                  <a:cubicBezTo>
                    <a:pt x="506" y="31"/>
                    <a:pt x="42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26" name="Google Shape;2126;p8"/>
            <p:cNvSpPr/>
            <p:nvPr/>
          </p:nvSpPr>
          <p:spPr>
            <a:xfrm>
              <a:off x="-4774250" y="6131825"/>
              <a:ext cx="16575" cy="16500"/>
            </a:xfrm>
            <a:custGeom>
              <a:avLst/>
              <a:gdLst/>
              <a:ahLst/>
              <a:cxnLst/>
              <a:rect l="l" t="t" r="r" b="b"/>
              <a:pathLst>
                <a:path w="663" h="660" extrusionOk="0">
                  <a:moveTo>
                    <a:pt x="342" y="0"/>
                  </a:moveTo>
                  <a:cubicBezTo>
                    <a:pt x="251" y="0"/>
                    <a:pt x="162" y="33"/>
                    <a:pt x="106" y="93"/>
                  </a:cubicBezTo>
                  <a:cubicBezTo>
                    <a:pt x="38" y="146"/>
                    <a:pt x="0" y="232"/>
                    <a:pt x="0" y="319"/>
                  </a:cubicBezTo>
                  <a:cubicBezTo>
                    <a:pt x="0" y="410"/>
                    <a:pt x="34" y="487"/>
                    <a:pt x="96" y="554"/>
                  </a:cubicBezTo>
                  <a:cubicBezTo>
                    <a:pt x="164" y="622"/>
                    <a:pt x="240" y="655"/>
                    <a:pt x="326" y="660"/>
                  </a:cubicBezTo>
                  <a:cubicBezTo>
                    <a:pt x="417" y="660"/>
                    <a:pt x="504" y="626"/>
                    <a:pt x="572" y="564"/>
                  </a:cubicBezTo>
                  <a:cubicBezTo>
                    <a:pt x="629" y="496"/>
                    <a:pt x="663" y="420"/>
                    <a:pt x="663" y="334"/>
                  </a:cubicBezTo>
                  <a:cubicBezTo>
                    <a:pt x="663" y="242"/>
                    <a:pt x="634" y="155"/>
                    <a:pt x="576" y="98"/>
                  </a:cubicBezTo>
                  <a:cubicBezTo>
                    <a:pt x="519" y="31"/>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27" name="Google Shape;2127;p8"/>
            <p:cNvSpPr/>
            <p:nvPr/>
          </p:nvSpPr>
          <p:spPr>
            <a:xfrm>
              <a:off x="-4741625" y="6165400"/>
              <a:ext cx="16675" cy="16525"/>
            </a:xfrm>
            <a:custGeom>
              <a:avLst/>
              <a:gdLst/>
              <a:ahLst/>
              <a:cxnLst/>
              <a:rect l="l" t="t" r="r" b="b"/>
              <a:pathLst>
                <a:path w="667" h="661" extrusionOk="0">
                  <a:moveTo>
                    <a:pt x="343" y="1"/>
                  </a:moveTo>
                  <a:cubicBezTo>
                    <a:pt x="252" y="1"/>
                    <a:pt x="162" y="33"/>
                    <a:pt x="106" y="94"/>
                  </a:cubicBezTo>
                  <a:cubicBezTo>
                    <a:pt x="48" y="147"/>
                    <a:pt x="5" y="238"/>
                    <a:pt x="0" y="324"/>
                  </a:cubicBezTo>
                  <a:cubicBezTo>
                    <a:pt x="0" y="410"/>
                    <a:pt x="34" y="488"/>
                    <a:pt x="111" y="568"/>
                  </a:cubicBezTo>
                  <a:cubicBezTo>
                    <a:pt x="164" y="626"/>
                    <a:pt x="250" y="660"/>
                    <a:pt x="327" y="660"/>
                  </a:cubicBezTo>
                  <a:cubicBezTo>
                    <a:pt x="418" y="660"/>
                    <a:pt x="504" y="632"/>
                    <a:pt x="571" y="564"/>
                  </a:cubicBezTo>
                  <a:cubicBezTo>
                    <a:pt x="629" y="511"/>
                    <a:pt x="662" y="420"/>
                    <a:pt x="662" y="333"/>
                  </a:cubicBezTo>
                  <a:cubicBezTo>
                    <a:pt x="667" y="247"/>
                    <a:pt x="633" y="156"/>
                    <a:pt x="580" y="98"/>
                  </a:cubicBezTo>
                  <a:cubicBezTo>
                    <a:pt x="521" y="32"/>
                    <a:pt x="43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28" name="Google Shape;2128;p8"/>
            <p:cNvSpPr/>
            <p:nvPr/>
          </p:nvSpPr>
          <p:spPr>
            <a:xfrm>
              <a:off x="-4708650" y="6199125"/>
              <a:ext cx="16575" cy="16375"/>
            </a:xfrm>
            <a:custGeom>
              <a:avLst/>
              <a:gdLst/>
              <a:ahLst/>
              <a:cxnLst/>
              <a:rect l="l" t="t" r="r" b="b"/>
              <a:pathLst>
                <a:path w="663" h="655" extrusionOk="0">
                  <a:moveTo>
                    <a:pt x="329" y="1"/>
                  </a:moveTo>
                  <a:cubicBezTo>
                    <a:pt x="244" y="1"/>
                    <a:pt x="158" y="29"/>
                    <a:pt x="92" y="89"/>
                  </a:cubicBezTo>
                  <a:cubicBezTo>
                    <a:pt x="34" y="155"/>
                    <a:pt x="1" y="233"/>
                    <a:pt x="1" y="319"/>
                  </a:cubicBezTo>
                  <a:cubicBezTo>
                    <a:pt x="1" y="405"/>
                    <a:pt x="30" y="496"/>
                    <a:pt x="87" y="554"/>
                  </a:cubicBezTo>
                  <a:cubicBezTo>
                    <a:pt x="149" y="621"/>
                    <a:pt x="236" y="654"/>
                    <a:pt x="327" y="654"/>
                  </a:cubicBezTo>
                  <a:cubicBezTo>
                    <a:pt x="332" y="654"/>
                    <a:pt x="337" y="654"/>
                    <a:pt x="342" y="654"/>
                  </a:cubicBezTo>
                  <a:cubicBezTo>
                    <a:pt x="423" y="654"/>
                    <a:pt x="498" y="621"/>
                    <a:pt x="557" y="558"/>
                  </a:cubicBezTo>
                  <a:cubicBezTo>
                    <a:pt x="625" y="505"/>
                    <a:pt x="663" y="414"/>
                    <a:pt x="663" y="328"/>
                  </a:cubicBezTo>
                  <a:cubicBezTo>
                    <a:pt x="663" y="242"/>
                    <a:pt x="629" y="160"/>
                    <a:pt x="567" y="93"/>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29" name="Google Shape;2129;p8"/>
            <p:cNvSpPr/>
            <p:nvPr/>
          </p:nvSpPr>
          <p:spPr>
            <a:xfrm>
              <a:off x="-4675550" y="6232850"/>
              <a:ext cx="13225" cy="5200"/>
            </a:xfrm>
            <a:custGeom>
              <a:avLst/>
              <a:gdLst/>
              <a:ahLst/>
              <a:cxnLst/>
              <a:rect l="l" t="t" r="r" b="b"/>
              <a:pathLst>
                <a:path w="529" h="208" extrusionOk="0">
                  <a:moveTo>
                    <a:pt x="309" y="0"/>
                  </a:moveTo>
                  <a:cubicBezTo>
                    <a:pt x="220" y="0"/>
                    <a:pt x="133" y="29"/>
                    <a:pt x="83" y="82"/>
                  </a:cubicBezTo>
                  <a:cubicBezTo>
                    <a:pt x="45" y="121"/>
                    <a:pt x="21" y="164"/>
                    <a:pt x="1" y="208"/>
                  </a:cubicBezTo>
                  <a:lnTo>
                    <a:pt x="528" y="73"/>
                  </a:lnTo>
                  <a:cubicBezTo>
                    <a:pt x="470" y="23"/>
                    <a:pt x="389"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30" name="Google Shape;2130;p8"/>
            <p:cNvSpPr/>
            <p:nvPr/>
          </p:nvSpPr>
          <p:spPr>
            <a:xfrm>
              <a:off x="-4641225" y="6100475"/>
              <a:ext cx="16575" cy="16675"/>
            </a:xfrm>
            <a:custGeom>
              <a:avLst/>
              <a:gdLst/>
              <a:ahLst/>
              <a:cxnLst/>
              <a:rect l="l" t="t" r="r" b="b"/>
              <a:pathLst>
                <a:path w="663" h="667" extrusionOk="0">
                  <a:moveTo>
                    <a:pt x="330" y="1"/>
                  </a:moveTo>
                  <a:cubicBezTo>
                    <a:pt x="243" y="1"/>
                    <a:pt x="157" y="32"/>
                    <a:pt x="101" y="95"/>
                  </a:cubicBezTo>
                  <a:cubicBezTo>
                    <a:pt x="34" y="153"/>
                    <a:pt x="0" y="239"/>
                    <a:pt x="0" y="330"/>
                  </a:cubicBezTo>
                  <a:cubicBezTo>
                    <a:pt x="0" y="407"/>
                    <a:pt x="29" y="494"/>
                    <a:pt x="96" y="561"/>
                  </a:cubicBezTo>
                  <a:cubicBezTo>
                    <a:pt x="163" y="627"/>
                    <a:pt x="235" y="661"/>
                    <a:pt x="326" y="667"/>
                  </a:cubicBezTo>
                  <a:cubicBezTo>
                    <a:pt x="413" y="667"/>
                    <a:pt x="504" y="623"/>
                    <a:pt x="561" y="565"/>
                  </a:cubicBezTo>
                  <a:cubicBezTo>
                    <a:pt x="629" y="503"/>
                    <a:pt x="663" y="426"/>
                    <a:pt x="663" y="339"/>
                  </a:cubicBezTo>
                  <a:cubicBezTo>
                    <a:pt x="663" y="239"/>
                    <a:pt x="634" y="162"/>
                    <a:pt x="576" y="105"/>
                  </a:cubicBezTo>
                  <a:cubicBezTo>
                    <a:pt x="515" y="35"/>
                    <a:pt x="422"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31" name="Google Shape;2131;p8"/>
            <p:cNvSpPr/>
            <p:nvPr/>
          </p:nvSpPr>
          <p:spPr>
            <a:xfrm>
              <a:off x="-4608600" y="6134225"/>
              <a:ext cx="16575" cy="16500"/>
            </a:xfrm>
            <a:custGeom>
              <a:avLst/>
              <a:gdLst/>
              <a:ahLst/>
              <a:cxnLst/>
              <a:rect l="l" t="t" r="r" b="b"/>
              <a:pathLst>
                <a:path w="663" h="660" extrusionOk="0">
                  <a:moveTo>
                    <a:pt x="342" y="0"/>
                  </a:moveTo>
                  <a:cubicBezTo>
                    <a:pt x="252" y="0"/>
                    <a:pt x="162" y="33"/>
                    <a:pt x="106" y="94"/>
                  </a:cubicBezTo>
                  <a:cubicBezTo>
                    <a:pt x="38" y="146"/>
                    <a:pt x="0" y="232"/>
                    <a:pt x="0" y="324"/>
                  </a:cubicBezTo>
                  <a:cubicBezTo>
                    <a:pt x="0" y="400"/>
                    <a:pt x="34" y="486"/>
                    <a:pt x="96" y="554"/>
                  </a:cubicBezTo>
                  <a:cubicBezTo>
                    <a:pt x="164" y="621"/>
                    <a:pt x="250" y="659"/>
                    <a:pt x="326" y="659"/>
                  </a:cubicBezTo>
                  <a:cubicBezTo>
                    <a:pt x="418" y="659"/>
                    <a:pt x="494" y="626"/>
                    <a:pt x="571" y="564"/>
                  </a:cubicBezTo>
                  <a:cubicBezTo>
                    <a:pt x="629" y="497"/>
                    <a:pt x="662" y="410"/>
                    <a:pt x="662" y="333"/>
                  </a:cubicBezTo>
                  <a:cubicBezTo>
                    <a:pt x="662" y="242"/>
                    <a:pt x="633" y="156"/>
                    <a:pt x="576" y="98"/>
                  </a:cubicBezTo>
                  <a:cubicBezTo>
                    <a:pt x="519" y="32"/>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32" name="Google Shape;2132;p8"/>
            <p:cNvSpPr/>
            <p:nvPr/>
          </p:nvSpPr>
          <p:spPr>
            <a:xfrm>
              <a:off x="-4576000" y="6167925"/>
              <a:ext cx="16950" cy="16375"/>
            </a:xfrm>
            <a:custGeom>
              <a:avLst/>
              <a:gdLst/>
              <a:ahLst/>
              <a:cxnLst/>
              <a:rect l="l" t="t" r="r" b="b"/>
              <a:pathLst>
                <a:path w="678" h="655" extrusionOk="0">
                  <a:moveTo>
                    <a:pt x="335" y="1"/>
                  </a:moveTo>
                  <a:cubicBezTo>
                    <a:pt x="247" y="1"/>
                    <a:pt x="161" y="30"/>
                    <a:pt x="107" y="88"/>
                  </a:cubicBezTo>
                  <a:cubicBezTo>
                    <a:pt x="49" y="141"/>
                    <a:pt x="7" y="232"/>
                    <a:pt x="1" y="319"/>
                  </a:cubicBezTo>
                  <a:cubicBezTo>
                    <a:pt x="1" y="405"/>
                    <a:pt x="35" y="496"/>
                    <a:pt x="97" y="549"/>
                  </a:cubicBezTo>
                  <a:cubicBezTo>
                    <a:pt x="164" y="622"/>
                    <a:pt x="241" y="655"/>
                    <a:pt x="328" y="655"/>
                  </a:cubicBezTo>
                  <a:cubicBezTo>
                    <a:pt x="419" y="655"/>
                    <a:pt x="505" y="626"/>
                    <a:pt x="572" y="559"/>
                  </a:cubicBezTo>
                  <a:cubicBezTo>
                    <a:pt x="629" y="506"/>
                    <a:pt x="673" y="415"/>
                    <a:pt x="678" y="329"/>
                  </a:cubicBezTo>
                  <a:cubicBezTo>
                    <a:pt x="678" y="243"/>
                    <a:pt x="634" y="151"/>
                    <a:pt x="582" y="93"/>
                  </a:cubicBezTo>
                  <a:cubicBezTo>
                    <a:pt x="521" y="32"/>
                    <a:pt x="427"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33" name="Google Shape;2133;p8"/>
            <p:cNvSpPr/>
            <p:nvPr/>
          </p:nvSpPr>
          <p:spPr>
            <a:xfrm>
              <a:off x="-4540725" y="6201375"/>
              <a:ext cx="7925" cy="2375"/>
            </a:xfrm>
            <a:custGeom>
              <a:avLst/>
              <a:gdLst/>
              <a:ahLst/>
              <a:cxnLst/>
              <a:rect l="l" t="t" r="r" b="b"/>
              <a:pathLst>
                <a:path w="317" h="95" extrusionOk="0">
                  <a:moveTo>
                    <a:pt x="228" y="1"/>
                  </a:moveTo>
                  <a:cubicBezTo>
                    <a:pt x="146" y="1"/>
                    <a:pt x="64" y="31"/>
                    <a:pt x="0" y="94"/>
                  </a:cubicBezTo>
                  <a:lnTo>
                    <a:pt x="317" y="12"/>
                  </a:lnTo>
                  <a:cubicBezTo>
                    <a:pt x="288" y="5"/>
                    <a:pt x="258"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34" name="Google Shape;2134;p8"/>
            <p:cNvSpPr/>
            <p:nvPr/>
          </p:nvSpPr>
          <p:spPr>
            <a:xfrm>
              <a:off x="-4475575" y="6102750"/>
              <a:ext cx="16575" cy="16800"/>
            </a:xfrm>
            <a:custGeom>
              <a:avLst/>
              <a:gdLst/>
              <a:ahLst/>
              <a:cxnLst/>
              <a:rect l="l" t="t" r="r" b="b"/>
              <a:pathLst>
                <a:path w="663" h="672" extrusionOk="0">
                  <a:moveTo>
                    <a:pt x="336" y="1"/>
                  </a:moveTo>
                  <a:cubicBezTo>
                    <a:pt x="254" y="1"/>
                    <a:pt x="168" y="32"/>
                    <a:pt x="91" y="100"/>
                  </a:cubicBezTo>
                  <a:cubicBezTo>
                    <a:pt x="34" y="167"/>
                    <a:pt x="0" y="244"/>
                    <a:pt x="0" y="335"/>
                  </a:cubicBezTo>
                  <a:cubicBezTo>
                    <a:pt x="0" y="421"/>
                    <a:pt x="29" y="498"/>
                    <a:pt x="96" y="565"/>
                  </a:cubicBezTo>
                  <a:cubicBezTo>
                    <a:pt x="149" y="623"/>
                    <a:pt x="235" y="666"/>
                    <a:pt x="326" y="671"/>
                  </a:cubicBezTo>
                  <a:cubicBezTo>
                    <a:pt x="412" y="671"/>
                    <a:pt x="503" y="627"/>
                    <a:pt x="561" y="570"/>
                  </a:cubicBezTo>
                  <a:cubicBezTo>
                    <a:pt x="629" y="508"/>
                    <a:pt x="662" y="421"/>
                    <a:pt x="662" y="345"/>
                  </a:cubicBezTo>
                  <a:cubicBezTo>
                    <a:pt x="662" y="253"/>
                    <a:pt x="633" y="177"/>
                    <a:pt x="567" y="100"/>
                  </a:cubicBezTo>
                  <a:cubicBezTo>
                    <a:pt x="505" y="36"/>
                    <a:pt x="423"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35" name="Google Shape;2135;p8"/>
            <p:cNvSpPr/>
            <p:nvPr/>
          </p:nvSpPr>
          <p:spPr>
            <a:xfrm>
              <a:off x="-4442975" y="6136600"/>
              <a:ext cx="16575" cy="16525"/>
            </a:xfrm>
            <a:custGeom>
              <a:avLst/>
              <a:gdLst/>
              <a:ahLst/>
              <a:cxnLst/>
              <a:rect l="l" t="t" r="r" b="b"/>
              <a:pathLst>
                <a:path w="663" h="661" extrusionOk="0">
                  <a:moveTo>
                    <a:pt x="337" y="1"/>
                  </a:moveTo>
                  <a:cubicBezTo>
                    <a:pt x="254" y="1"/>
                    <a:pt x="171" y="30"/>
                    <a:pt x="107" y="94"/>
                  </a:cubicBezTo>
                  <a:cubicBezTo>
                    <a:pt x="40" y="157"/>
                    <a:pt x="1" y="234"/>
                    <a:pt x="1" y="325"/>
                  </a:cubicBezTo>
                  <a:cubicBezTo>
                    <a:pt x="1" y="411"/>
                    <a:pt x="34" y="488"/>
                    <a:pt x="97" y="560"/>
                  </a:cubicBezTo>
                  <a:cubicBezTo>
                    <a:pt x="164" y="626"/>
                    <a:pt x="241" y="661"/>
                    <a:pt x="328" y="661"/>
                  </a:cubicBezTo>
                  <a:cubicBezTo>
                    <a:pt x="419" y="661"/>
                    <a:pt x="505" y="632"/>
                    <a:pt x="572" y="564"/>
                  </a:cubicBezTo>
                  <a:cubicBezTo>
                    <a:pt x="629" y="497"/>
                    <a:pt x="663" y="420"/>
                    <a:pt x="663" y="334"/>
                  </a:cubicBezTo>
                  <a:cubicBezTo>
                    <a:pt x="663" y="243"/>
                    <a:pt x="634" y="166"/>
                    <a:pt x="577" y="99"/>
                  </a:cubicBezTo>
                  <a:cubicBezTo>
                    <a:pt x="516" y="36"/>
                    <a:pt x="427"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36" name="Google Shape;2136;p8"/>
            <p:cNvSpPr/>
            <p:nvPr/>
          </p:nvSpPr>
          <p:spPr>
            <a:xfrm>
              <a:off x="-4341225" y="6079700"/>
              <a:ext cx="6950" cy="8400"/>
            </a:xfrm>
            <a:custGeom>
              <a:avLst/>
              <a:gdLst/>
              <a:ahLst/>
              <a:cxnLst/>
              <a:rect l="l" t="t" r="r" b="b"/>
              <a:pathLst>
                <a:path w="278" h="336" extrusionOk="0">
                  <a:moveTo>
                    <a:pt x="0" y="1"/>
                  </a:moveTo>
                  <a:lnTo>
                    <a:pt x="0" y="5"/>
                  </a:lnTo>
                  <a:cubicBezTo>
                    <a:pt x="0" y="92"/>
                    <a:pt x="34" y="183"/>
                    <a:pt x="86" y="225"/>
                  </a:cubicBezTo>
                  <a:cubicBezTo>
                    <a:pt x="129" y="283"/>
                    <a:pt x="196" y="322"/>
                    <a:pt x="273" y="336"/>
                  </a:cubicBezTo>
                  <a:lnTo>
                    <a:pt x="278" y="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37" name="Google Shape;2137;p8"/>
            <p:cNvSpPr/>
            <p:nvPr/>
          </p:nvSpPr>
          <p:spPr>
            <a:xfrm>
              <a:off x="-5825200" y="6058100"/>
              <a:ext cx="9725" cy="8300"/>
            </a:xfrm>
            <a:custGeom>
              <a:avLst/>
              <a:gdLst/>
              <a:ahLst/>
              <a:cxnLst/>
              <a:rect l="l" t="t" r="r" b="b"/>
              <a:pathLst>
                <a:path w="389" h="332" extrusionOk="0">
                  <a:moveTo>
                    <a:pt x="0" y="1"/>
                  </a:moveTo>
                  <a:lnTo>
                    <a:pt x="86" y="331"/>
                  </a:lnTo>
                  <a:cubicBezTo>
                    <a:pt x="162" y="327"/>
                    <a:pt x="240" y="289"/>
                    <a:pt x="288" y="240"/>
                  </a:cubicBezTo>
                  <a:cubicBezTo>
                    <a:pt x="355" y="174"/>
                    <a:pt x="388" y="97"/>
                    <a:pt x="388" y="10"/>
                  </a:cubicBezTo>
                  <a:lnTo>
                    <a:pt x="388" y="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38" name="Google Shape;2138;p8"/>
            <p:cNvSpPr/>
            <p:nvPr/>
          </p:nvSpPr>
          <p:spPr>
            <a:xfrm>
              <a:off x="-5666425" y="6060375"/>
              <a:ext cx="16575" cy="8550"/>
            </a:xfrm>
            <a:custGeom>
              <a:avLst/>
              <a:gdLst/>
              <a:ahLst/>
              <a:cxnLst/>
              <a:rect l="l" t="t" r="r" b="b"/>
              <a:pathLst>
                <a:path w="663" h="342" extrusionOk="0">
                  <a:moveTo>
                    <a:pt x="1" y="1"/>
                  </a:moveTo>
                  <a:lnTo>
                    <a:pt x="1" y="6"/>
                  </a:lnTo>
                  <a:cubicBezTo>
                    <a:pt x="1" y="92"/>
                    <a:pt x="34" y="183"/>
                    <a:pt x="87" y="227"/>
                  </a:cubicBezTo>
                  <a:cubicBezTo>
                    <a:pt x="155" y="293"/>
                    <a:pt x="231" y="342"/>
                    <a:pt x="328" y="342"/>
                  </a:cubicBezTo>
                  <a:cubicBezTo>
                    <a:pt x="419" y="342"/>
                    <a:pt x="495" y="298"/>
                    <a:pt x="563" y="245"/>
                  </a:cubicBezTo>
                  <a:cubicBezTo>
                    <a:pt x="620" y="178"/>
                    <a:pt x="663" y="101"/>
                    <a:pt x="663" y="15"/>
                  </a:cubicBezTo>
                  <a:lnTo>
                    <a:pt x="663" y="1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39" name="Google Shape;2139;p8"/>
            <p:cNvSpPr/>
            <p:nvPr/>
          </p:nvSpPr>
          <p:spPr>
            <a:xfrm>
              <a:off x="-5500775" y="6062775"/>
              <a:ext cx="16575" cy="8550"/>
            </a:xfrm>
            <a:custGeom>
              <a:avLst/>
              <a:gdLst/>
              <a:ahLst/>
              <a:cxnLst/>
              <a:rect l="l" t="t" r="r" b="b"/>
              <a:pathLst>
                <a:path w="663" h="342" extrusionOk="0">
                  <a:moveTo>
                    <a:pt x="0" y="0"/>
                  </a:moveTo>
                  <a:lnTo>
                    <a:pt x="0" y="5"/>
                  </a:lnTo>
                  <a:cubicBezTo>
                    <a:pt x="0" y="91"/>
                    <a:pt x="35" y="182"/>
                    <a:pt x="87" y="226"/>
                  </a:cubicBezTo>
                  <a:cubicBezTo>
                    <a:pt x="155" y="293"/>
                    <a:pt x="231" y="341"/>
                    <a:pt x="327" y="341"/>
                  </a:cubicBezTo>
                  <a:cubicBezTo>
                    <a:pt x="418" y="341"/>
                    <a:pt x="505" y="303"/>
                    <a:pt x="553" y="246"/>
                  </a:cubicBezTo>
                  <a:cubicBezTo>
                    <a:pt x="620" y="193"/>
                    <a:pt x="662" y="102"/>
                    <a:pt x="662" y="15"/>
                  </a:cubicBezTo>
                  <a:lnTo>
                    <a:pt x="662" y="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40" name="Google Shape;2140;p8"/>
            <p:cNvSpPr/>
            <p:nvPr/>
          </p:nvSpPr>
          <p:spPr>
            <a:xfrm>
              <a:off x="-5335100" y="6065175"/>
              <a:ext cx="16575" cy="8525"/>
            </a:xfrm>
            <a:custGeom>
              <a:avLst/>
              <a:gdLst/>
              <a:ahLst/>
              <a:cxnLst/>
              <a:rect l="l" t="t" r="r" b="b"/>
              <a:pathLst>
                <a:path w="663" h="341" extrusionOk="0">
                  <a:moveTo>
                    <a:pt x="0" y="0"/>
                  </a:moveTo>
                  <a:lnTo>
                    <a:pt x="0" y="6"/>
                  </a:lnTo>
                  <a:cubicBezTo>
                    <a:pt x="0" y="92"/>
                    <a:pt x="34" y="173"/>
                    <a:pt x="86" y="241"/>
                  </a:cubicBezTo>
                  <a:cubicBezTo>
                    <a:pt x="153" y="308"/>
                    <a:pt x="240" y="341"/>
                    <a:pt x="326" y="341"/>
                  </a:cubicBezTo>
                  <a:cubicBezTo>
                    <a:pt x="417" y="341"/>
                    <a:pt x="494" y="303"/>
                    <a:pt x="561" y="245"/>
                  </a:cubicBezTo>
                  <a:cubicBezTo>
                    <a:pt x="618" y="179"/>
                    <a:pt x="662" y="106"/>
                    <a:pt x="662" y="15"/>
                  </a:cubicBezTo>
                  <a:lnTo>
                    <a:pt x="662" y="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41" name="Google Shape;2141;p8"/>
            <p:cNvSpPr/>
            <p:nvPr/>
          </p:nvSpPr>
          <p:spPr>
            <a:xfrm>
              <a:off x="-5169475" y="6067700"/>
              <a:ext cx="16575" cy="8425"/>
            </a:xfrm>
            <a:custGeom>
              <a:avLst/>
              <a:gdLst/>
              <a:ahLst/>
              <a:cxnLst/>
              <a:rect l="l" t="t" r="r" b="b"/>
              <a:pathLst>
                <a:path w="663" h="337" extrusionOk="0">
                  <a:moveTo>
                    <a:pt x="1" y="0"/>
                  </a:moveTo>
                  <a:cubicBezTo>
                    <a:pt x="1" y="91"/>
                    <a:pt x="34" y="178"/>
                    <a:pt x="87" y="235"/>
                  </a:cubicBezTo>
                  <a:cubicBezTo>
                    <a:pt x="154" y="302"/>
                    <a:pt x="231" y="337"/>
                    <a:pt x="327" y="337"/>
                  </a:cubicBezTo>
                  <a:cubicBezTo>
                    <a:pt x="418" y="337"/>
                    <a:pt x="495" y="297"/>
                    <a:pt x="562" y="240"/>
                  </a:cubicBezTo>
                  <a:cubicBezTo>
                    <a:pt x="629" y="178"/>
                    <a:pt x="663" y="101"/>
                    <a:pt x="663" y="1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42" name="Google Shape;2142;p8"/>
            <p:cNvSpPr/>
            <p:nvPr/>
          </p:nvSpPr>
          <p:spPr>
            <a:xfrm>
              <a:off x="-5004050" y="6070075"/>
              <a:ext cx="16800" cy="8450"/>
            </a:xfrm>
            <a:custGeom>
              <a:avLst/>
              <a:gdLst/>
              <a:ahLst/>
              <a:cxnLst/>
              <a:rect l="l" t="t" r="r" b="b"/>
              <a:pathLst>
                <a:path w="672" h="338" extrusionOk="0">
                  <a:moveTo>
                    <a:pt x="0" y="1"/>
                  </a:moveTo>
                  <a:cubicBezTo>
                    <a:pt x="0" y="92"/>
                    <a:pt x="43" y="178"/>
                    <a:pt x="96" y="236"/>
                  </a:cubicBezTo>
                  <a:cubicBezTo>
                    <a:pt x="163" y="304"/>
                    <a:pt x="249" y="337"/>
                    <a:pt x="335" y="337"/>
                  </a:cubicBezTo>
                  <a:cubicBezTo>
                    <a:pt x="340" y="337"/>
                    <a:pt x="345" y="338"/>
                    <a:pt x="349" y="338"/>
                  </a:cubicBezTo>
                  <a:cubicBezTo>
                    <a:pt x="423" y="338"/>
                    <a:pt x="507" y="304"/>
                    <a:pt x="570" y="242"/>
                  </a:cubicBezTo>
                  <a:cubicBezTo>
                    <a:pt x="638" y="178"/>
                    <a:pt x="672" y="87"/>
                    <a:pt x="672" y="1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43" name="Google Shape;2143;p8"/>
            <p:cNvSpPr/>
            <p:nvPr/>
          </p:nvSpPr>
          <p:spPr>
            <a:xfrm>
              <a:off x="-4838425" y="6072500"/>
              <a:ext cx="16825" cy="8425"/>
            </a:xfrm>
            <a:custGeom>
              <a:avLst/>
              <a:gdLst/>
              <a:ahLst/>
              <a:cxnLst/>
              <a:rect l="l" t="t" r="r" b="b"/>
              <a:pathLst>
                <a:path w="673" h="337" extrusionOk="0">
                  <a:moveTo>
                    <a:pt x="1" y="1"/>
                  </a:moveTo>
                  <a:cubicBezTo>
                    <a:pt x="1" y="77"/>
                    <a:pt x="43" y="168"/>
                    <a:pt x="96" y="236"/>
                  </a:cubicBezTo>
                  <a:cubicBezTo>
                    <a:pt x="163" y="302"/>
                    <a:pt x="250" y="336"/>
                    <a:pt x="336" y="336"/>
                  </a:cubicBezTo>
                  <a:cubicBezTo>
                    <a:pt x="342" y="336"/>
                    <a:pt x="347" y="336"/>
                    <a:pt x="353" y="336"/>
                  </a:cubicBezTo>
                  <a:cubicBezTo>
                    <a:pt x="437" y="336"/>
                    <a:pt x="508" y="303"/>
                    <a:pt x="572" y="240"/>
                  </a:cubicBezTo>
                  <a:cubicBezTo>
                    <a:pt x="639" y="178"/>
                    <a:pt x="672" y="87"/>
                    <a:pt x="672" y="1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44" name="Google Shape;2144;p8"/>
            <p:cNvSpPr/>
            <p:nvPr/>
          </p:nvSpPr>
          <p:spPr>
            <a:xfrm>
              <a:off x="-4672775" y="6074900"/>
              <a:ext cx="16800" cy="8550"/>
            </a:xfrm>
            <a:custGeom>
              <a:avLst/>
              <a:gdLst/>
              <a:ahLst/>
              <a:cxnLst/>
              <a:rect l="l" t="t" r="r" b="b"/>
              <a:pathLst>
                <a:path w="672" h="342" extrusionOk="0">
                  <a:moveTo>
                    <a:pt x="0" y="0"/>
                  </a:moveTo>
                  <a:lnTo>
                    <a:pt x="0" y="5"/>
                  </a:lnTo>
                  <a:cubicBezTo>
                    <a:pt x="0" y="91"/>
                    <a:pt x="43" y="168"/>
                    <a:pt x="96" y="235"/>
                  </a:cubicBezTo>
                  <a:cubicBezTo>
                    <a:pt x="164" y="293"/>
                    <a:pt x="250" y="337"/>
                    <a:pt x="337" y="341"/>
                  </a:cubicBezTo>
                  <a:cubicBezTo>
                    <a:pt x="428" y="341"/>
                    <a:pt x="504" y="297"/>
                    <a:pt x="572" y="244"/>
                  </a:cubicBezTo>
                  <a:cubicBezTo>
                    <a:pt x="629" y="178"/>
                    <a:pt x="672" y="100"/>
                    <a:pt x="672" y="14"/>
                  </a:cubicBezTo>
                  <a:lnTo>
                    <a:pt x="672" y="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45" name="Google Shape;2145;p8"/>
            <p:cNvSpPr/>
            <p:nvPr/>
          </p:nvSpPr>
          <p:spPr>
            <a:xfrm>
              <a:off x="-4506900" y="6077275"/>
              <a:ext cx="16575" cy="8550"/>
            </a:xfrm>
            <a:custGeom>
              <a:avLst/>
              <a:gdLst/>
              <a:ahLst/>
              <a:cxnLst/>
              <a:rect l="l" t="t" r="r" b="b"/>
              <a:pathLst>
                <a:path w="663" h="342" extrusionOk="0">
                  <a:moveTo>
                    <a:pt x="0" y="1"/>
                  </a:moveTo>
                  <a:lnTo>
                    <a:pt x="0" y="5"/>
                  </a:lnTo>
                  <a:cubicBezTo>
                    <a:pt x="0" y="83"/>
                    <a:pt x="35" y="169"/>
                    <a:pt x="97" y="236"/>
                  </a:cubicBezTo>
                  <a:cubicBezTo>
                    <a:pt x="164" y="304"/>
                    <a:pt x="241" y="337"/>
                    <a:pt x="327" y="342"/>
                  </a:cubicBezTo>
                  <a:cubicBezTo>
                    <a:pt x="403" y="342"/>
                    <a:pt x="495" y="308"/>
                    <a:pt x="562" y="246"/>
                  </a:cubicBezTo>
                  <a:cubicBezTo>
                    <a:pt x="629" y="178"/>
                    <a:pt x="662" y="92"/>
                    <a:pt x="662" y="16"/>
                  </a:cubicBezTo>
                  <a:lnTo>
                    <a:pt x="662" y="1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grpSp>
        <p:nvGrpSpPr>
          <p:cNvPr id="2146" name="Google Shape;2146;p8"/>
          <p:cNvGrpSpPr/>
          <p:nvPr/>
        </p:nvGrpSpPr>
        <p:grpSpPr>
          <a:xfrm rot="9201402">
            <a:off x="365760" y="-625585"/>
            <a:ext cx="2412927" cy="2414962"/>
            <a:chOff x="-5986900" y="4326325"/>
            <a:chExt cx="744775" cy="745350"/>
          </a:xfrm>
        </p:grpSpPr>
        <p:sp>
          <p:nvSpPr>
            <p:cNvPr id="2147" name="Google Shape;2147;p8"/>
            <p:cNvSpPr/>
            <p:nvPr/>
          </p:nvSpPr>
          <p:spPr>
            <a:xfrm>
              <a:off x="-5975275" y="4821100"/>
              <a:ext cx="2900" cy="7575"/>
            </a:xfrm>
            <a:custGeom>
              <a:avLst/>
              <a:gdLst/>
              <a:ahLst/>
              <a:cxnLst/>
              <a:rect l="l" t="t" r="r" b="b"/>
              <a:pathLst>
                <a:path w="116" h="303" extrusionOk="0">
                  <a:moveTo>
                    <a:pt x="0" y="0"/>
                  </a:moveTo>
                  <a:lnTo>
                    <a:pt x="0" y="0"/>
                  </a:lnTo>
                  <a:cubicBezTo>
                    <a:pt x="34" y="101"/>
                    <a:pt x="73" y="202"/>
                    <a:pt x="111" y="302"/>
                  </a:cubicBezTo>
                  <a:cubicBezTo>
                    <a:pt x="111" y="288"/>
                    <a:pt x="116" y="273"/>
                    <a:pt x="116" y="259"/>
                  </a:cubicBezTo>
                  <a:cubicBezTo>
                    <a:pt x="116" y="173"/>
                    <a:pt x="82" y="82"/>
                    <a:pt x="29" y="25"/>
                  </a:cubicBezTo>
                  <a:cubicBezTo>
                    <a:pt x="20" y="14"/>
                    <a:pt x="10" y="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48" name="Google Shape;2148;p8"/>
            <p:cNvSpPr/>
            <p:nvPr/>
          </p:nvSpPr>
          <p:spPr>
            <a:xfrm>
              <a:off x="-5956075" y="4853150"/>
              <a:ext cx="16575" cy="16300"/>
            </a:xfrm>
            <a:custGeom>
              <a:avLst/>
              <a:gdLst/>
              <a:ahLst/>
              <a:cxnLst/>
              <a:rect l="l" t="t" r="r" b="b"/>
              <a:pathLst>
                <a:path w="663" h="652" extrusionOk="0">
                  <a:moveTo>
                    <a:pt x="323" y="0"/>
                  </a:moveTo>
                  <a:cubicBezTo>
                    <a:pt x="237" y="0"/>
                    <a:pt x="155" y="29"/>
                    <a:pt x="105" y="81"/>
                  </a:cubicBezTo>
                  <a:cubicBezTo>
                    <a:pt x="38" y="138"/>
                    <a:pt x="0" y="225"/>
                    <a:pt x="0" y="311"/>
                  </a:cubicBezTo>
                  <a:cubicBezTo>
                    <a:pt x="0" y="412"/>
                    <a:pt x="34" y="488"/>
                    <a:pt x="87" y="546"/>
                  </a:cubicBezTo>
                  <a:cubicBezTo>
                    <a:pt x="149" y="614"/>
                    <a:pt x="226" y="647"/>
                    <a:pt x="326" y="652"/>
                  </a:cubicBezTo>
                  <a:cubicBezTo>
                    <a:pt x="417" y="652"/>
                    <a:pt x="504" y="618"/>
                    <a:pt x="547" y="565"/>
                  </a:cubicBezTo>
                  <a:cubicBezTo>
                    <a:pt x="614" y="499"/>
                    <a:pt x="663" y="412"/>
                    <a:pt x="663" y="320"/>
                  </a:cubicBezTo>
                  <a:cubicBezTo>
                    <a:pt x="663" y="234"/>
                    <a:pt x="619" y="143"/>
                    <a:pt x="566" y="100"/>
                  </a:cubicBezTo>
                  <a:cubicBezTo>
                    <a:pt x="505"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49" name="Google Shape;2149;p8"/>
            <p:cNvSpPr/>
            <p:nvPr/>
          </p:nvSpPr>
          <p:spPr>
            <a:xfrm>
              <a:off x="-5923450" y="4886750"/>
              <a:ext cx="16675" cy="16300"/>
            </a:xfrm>
            <a:custGeom>
              <a:avLst/>
              <a:gdLst/>
              <a:ahLst/>
              <a:cxnLst/>
              <a:rect l="l" t="t" r="r" b="b"/>
              <a:pathLst>
                <a:path w="667" h="652" extrusionOk="0">
                  <a:moveTo>
                    <a:pt x="332" y="0"/>
                  </a:moveTo>
                  <a:cubicBezTo>
                    <a:pt x="243" y="0"/>
                    <a:pt x="156" y="30"/>
                    <a:pt x="106" y="85"/>
                  </a:cubicBezTo>
                  <a:cubicBezTo>
                    <a:pt x="38" y="138"/>
                    <a:pt x="5" y="224"/>
                    <a:pt x="0" y="315"/>
                  </a:cubicBezTo>
                  <a:cubicBezTo>
                    <a:pt x="0" y="411"/>
                    <a:pt x="33" y="493"/>
                    <a:pt x="96" y="546"/>
                  </a:cubicBezTo>
                  <a:cubicBezTo>
                    <a:pt x="153" y="612"/>
                    <a:pt x="240" y="646"/>
                    <a:pt x="326" y="652"/>
                  </a:cubicBezTo>
                  <a:cubicBezTo>
                    <a:pt x="418" y="652"/>
                    <a:pt x="504" y="617"/>
                    <a:pt x="562" y="565"/>
                  </a:cubicBezTo>
                  <a:cubicBezTo>
                    <a:pt x="629" y="497"/>
                    <a:pt x="662" y="411"/>
                    <a:pt x="662" y="324"/>
                  </a:cubicBezTo>
                  <a:cubicBezTo>
                    <a:pt x="667" y="234"/>
                    <a:pt x="624" y="147"/>
                    <a:pt x="567" y="99"/>
                  </a:cubicBezTo>
                  <a:cubicBezTo>
                    <a:pt x="513" y="31"/>
                    <a:pt x="42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50" name="Google Shape;2150;p8"/>
            <p:cNvSpPr/>
            <p:nvPr/>
          </p:nvSpPr>
          <p:spPr>
            <a:xfrm>
              <a:off x="-5890850" y="4920225"/>
              <a:ext cx="16725" cy="16400"/>
            </a:xfrm>
            <a:custGeom>
              <a:avLst/>
              <a:gdLst/>
              <a:ahLst/>
              <a:cxnLst/>
              <a:rect l="l" t="t" r="r" b="b"/>
              <a:pathLst>
                <a:path w="669" h="656" extrusionOk="0">
                  <a:moveTo>
                    <a:pt x="329" y="1"/>
                  </a:moveTo>
                  <a:cubicBezTo>
                    <a:pt x="244" y="1"/>
                    <a:pt x="160" y="31"/>
                    <a:pt x="107" y="90"/>
                  </a:cubicBezTo>
                  <a:cubicBezTo>
                    <a:pt x="40" y="152"/>
                    <a:pt x="6" y="243"/>
                    <a:pt x="1" y="320"/>
                  </a:cubicBezTo>
                  <a:cubicBezTo>
                    <a:pt x="1" y="406"/>
                    <a:pt x="35" y="497"/>
                    <a:pt x="102" y="564"/>
                  </a:cubicBezTo>
                  <a:cubicBezTo>
                    <a:pt x="164" y="617"/>
                    <a:pt x="241" y="655"/>
                    <a:pt x="332" y="655"/>
                  </a:cubicBezTo>
                  <a:cubicBezTo>
                    <a:pt x="419" y="655"/>
                    <a:pt x="510" y="622"/>
                    <a:pt x="572" y="560"/>
                  </a:cubicBezTo>
                  <a:cubicBezTo>
                    <a:pt x="629" y="507"/>
                    <a:pt x="663" y="416"/>
                    <a:pt x="669" y="329"/>
                  </a:cubicBezTo>
                  <a:cubicBezTo>
                    <a:pt x="669" y="252"/>
                    <a:pt x="634" y="161"/>
                    <a:pt x="572" y="104"/>
                  </a:cubicBezTo>
                  <a:cubicBezTo>
                    <a:pt x="510" y="34"/>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51" name="Google Shape;2151;p8"/>
            <p:cNvSpPr/>
            <p:nvPr/>
          </p:nvSpPr>
          <p:spPr>
            <a:xfrm>
              <a:off x="-5858200" y="4953875"/>
              <a:ext cx="16700" cy="16575"/>
            </a:xfrm>
            <a:custGeom>
              <a:avLst/>
              <a:gdLst/>
              <a:ahLst/>
              <a:cxnLst/>
              <a:rect l="l" t="t" r="r" b="b"/>
              <a:pathLst>
                <a:path w="668" h="663" extrusionOk="0">
                  <a:moveTo>
                    <a:pt x="329" y="1"/>
                  </a:moveTo>
                  <a:cubicBezTo>
                    <a:pt x="246" y="1"/>
                    <a:pt x="165" y="29"/>
                    <a:pt x="105" y="86"/>
                  </a:cubicBezTo>
                  <a:cubicBezTo>
                    <a:pt x="48" y="154"/>
                    <a:pt x="5" y="241"/>
                    <a:pt x="5" y="327"/>
                  </a:cubicBezTo>
                  <a:cubicBezTo>
                    <a:pt x="0" y="403"/>
                    <a:pt x="34" y="494"/>
                    <a:pt x="101" y="562"/>
                  </a:cubicBezTo>
                  <a:cubicBezTo>
                    <a:pt x="163" y="629"/>
                    <a:pt x="255" y="662"/>
                    <a:pt x="331" y="662"/>
                  </a:cubicBezTo>
                  <a:cubicBezTo>
                    <a:pt x="336" y="662"/>
                    <a:pt x="341" y="663"/>
                    <a:pt x="347" y="663"/>
                  </a:cubicBezTo>
                  <a:cubicBezTo>
                    <a:pt x="427" y="663"/>
                    <a:pt x="499" y="629"/>
                    <a:pt x="576" y="567"/>
                  </a:cubicBezTo>
                  <a:cubicBezTo>
                    <a:pt x="629" y="504"/>
                    <a:pt x="667" y="413"/>
                    <a:pt x="667" y="336"/>
                  </a:cubicBezTo>
                  <a:cubicBezTo>
                    <a:pt x="667" y="250"/>
                    <a:pt x="634" y="159"/>
                    <a:pt x="581" y="106"/>
                  </a:cubicBezTo>
                  <a:cubicBezTo>
                    <a:pt x="513" y="35"/>
                    <a:pt x="420"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52" name="Google Shape;2152;p8"/>
            <p:cNvSpPr/>
            <p:nvPr/>
          </p:nvSpPr>
          <p:spPr>
            <a:xfrm>
              <a:off x="-5825575" y="4987625"/>
              <a:ext cx="17050" cy="16525"/>
            </a:xfrm>
            <a:custGeom>
              <a:avLst/>
              <a:gdLst/>
              <a:ahLst/>
              <a:cxnLst/>
              <a:rect l="l" t="t" r="r" b="b"/>
              <a:pathLst>
                <a:path w="682" h="661" extrusionOk="0">
                  <a:moveTo>
                    <a:pt x="344" y="1"/>
                  </a:moveTo>
                  <a:cubicBezTo>
                    <a:pt x="256" y="1"/>
                    <a:pt x="168" y="32"/>
                    <a:pt x="106" y="89"/>
                  </a:cubicBezTo>
                  <a:cubicBezTo>
                    <a:pt x="48" y="147"/>
                    <a:pt x="5" y="233"/>
                    <a:pt x="5" y="324"/>
                  </a:cubicBezTo>
                  <a:cubicBezTo>
                    <a:pt x="0" y="411"/>
                    <a:pt x="44" y="503"/>
                    <a:pt x="101" y="555"/>
                  </a:cubicBezTo>
                  <a:cubicBezTo>
                    <a:pt x="164" y="623"/>
                    <a:pt x="240" y="656"/>
                    <a:pt x="332" y="661"/>
                  </a:cubicBezTo>
                  <a:cubicBezTo>
                    <a:pt x="418" y="661"/>
                    <a:pt x="509" y="627"/>
                    <a:pt x="576" y="560"/>
                  </a:cubicBezTo>
                  <a:cubicBezTo>
                    <a:pt x="629" y="507"/>
                    <a:pt x="677" y="421"/>
                    <a:pt x="677" y="335"/>
                  </a:cubicBezTo>
                  <a:cubicBezTo>
                    <a:pt x="682" y="244"/>
                    <a:pt x="638" y="157"/>
                    <a:pt x="580" y="100"/>
                  </a:cubicBezTo>
                  <a:cubicBezTo>
                    <a:pt x="520" y="32"/>
                    <a:pt x="433"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53" name="Google Shape;2153;p8"/>
            <p:cNvSpPr/>
            <p:nvPr/>
          </p:nvSpPr>
          <p:spPr>
            <a:xfrm>
              <a:off x="-5792600" y="5021325"/>
              <a:ext cx="16700" cy="14975"/>
            </a:xfrm>
            <a:custGeom>
              <a:avLst/>
              <a:gdLst/>
              <a:ahLst/>
              <a:cxnLst/>
              <a:rect l="l" t="t" r="r" b="b"/>
              <a:pathLst>
                <a:path w="668" h="599" extrusionOk="0">
                  <a:moveTo>
                    <a:pt x="323" y="1"/>
                  </a:moveTo>
                  <a:cubicBezTo>
                    <a:pt x="238" y="1"/>
                    <a:pt x="156" y="30"/>
                    <a:pt x="107" y="90"/>
                  </a:cubicBezTo>
                  <a:cubicBezTo>
                    <a:pt x="39" y="143"/>
                    <a:pt x="1" y="229"/>
                    <a:pt x="1" y="320"/>
                  </a:cubicBezTo>
                  <a:lnTo>
                    <a:pt x="1" y="344"/>
                  </a:lnTo>
                  <a:cubicBezTo>
                    <a:pt x="173" y="431"/>
                    <a:pt x="342" y="517"/>
                    <a:pt x="514" y="599"/>
                  </a:cubicBezTo>
                  <a:cubicBezTo>
                    <a:pt x="528" y="588"/>
                    <a:pt x="548" y="575"/>
                    <a:pt x="561" y="560"/>
                  </a:cubicBezTo>
                  <a:cubicBezTo>
                    <a:pt x="629" y="502"/>
                    <a:pt x="663" y="416"/>
                    <a:pt x="663" y="329"/>
                  </a:cubicBezTo>
                  <a:cubicBezTo>
                    <a:pt x="667" y="238"/>
                    <a:pt x="625" y="152"/>
                    <a:pt x="567" y="94"/>
                  </a:cubicBezTo>
                  <a:cubicBezTo>
                    <a:pt x="502" y="32"/>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54" name="Google Shape;2154;p8"/>
            <p:cNvSpPr/>
            <p:nvPr/>
          </p:nvSpPr>
          <p:spPr>
            <a:xfrm>
              <a:off x="-5986900" y="4653225"/>
              <a:ext cx="16675" cy="16650"/>
            </a:xfrm>
            <a:custGeom>
              <a:avLst/>
              <a:gdLst/>
              <a:ahLst/>
              <a:cxnLst/>
              <a:rect l="l" t="t" r="r" b="b"/>
              <a:pathLst>
                <a:path w="667" h="666" extrusionOk="0">
                  <a:moveTo>
                    <a:pt x="337" y="1"/>
                  </a:moveTo>
                  <a:cubicBezTo>
                    <a:pt x="252" y="1"/>
                    <a:pt x="169" y="33"/>
                    <a:pt x="106" y="99"/>
                  </a:cubicBezTo>
                  <a:cubicBezTo>
                    <a:pt x="38" y="152"/>
                    <a:pt x="5" y="238"/>
                    <a:pt x="5" y="329"/>
                  </a:cubicBezTo>
                  <a:cubicBezTo>
                    <a:pt x="0" y="416"/>
                    <a:pt x="34" y="493"/>
                    <a:pt x="100" y="560"/>
                  </a:cubicBezTo>
                  <a:cubicBezTo>
                    <a:pt x="164" y="626"/>
                    <a:pt x="240" y="660"/>
                    <a:pt x="331" y="665"/>
                  </a:cubicBezTo>
                  <a:cubicBezTo>
                    <a:pt x="427" y="665"/>
                    <a:pt x="509" y="637"/>
                    <a:pt x="571" y="569"/>
                  </a:cubicBezTo>
                  <a:cubicBezTo>
                    <a:pt x="629" y="502"/>
                    <a:pt x="662" y="416"/>
                    <a:pt x="667" y="338"/>
                  </a:cubicBezTo>
                  <a:cubicBezTo>
                    <a:pt x="667" y="252"/>
                    <a:pt x="634" y="170"/>
                    <a:pt x="571" y="94"/>
                  </a:cubicBezTo>
                  <a:cubicBezTo>
                    <a:pt x="505" y="32"/>
                    <a:pt x="420"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55" name="Google Shape;2155;p8"/>
            <p:cNvSpPr/>
            <p:nvPr/>
          </p:nvSpPr>
          <p:spPr>
            <a:xfrm>
              <a:off x="-5954300" y="4686950"/>
              <a:ext cx="16950" cy="16500"/>
            </a:xfrm>
            <a:custGeom>
              <a:avLst/>
              <a:gdLst/>
              <a:ahLst/>
              <a:cxnLst/>
              <a:rect l="l" t="t" r="r" b="b"/>
              <a:pathLst>
                <a:path w="678" h="660" extrusionOk="0">
                  <a:moveTo>
                    <a:pt x="348" y="0"/>
                  </a:moveTo>
                  <a:cubicBezTo>
                    <a:pt x="259" y="0"/>
                    <a:pt x="170" y="33"/>
                    <a:pt x="107" y="94"/>
                  </a:cubicBezTo>
                  <a:cubicBezTo>
                    <a:pt x="49" y="156"/>
                    <a:pt x="5" y="238"/>
                    <a:pt x="5" y="324"/>
                  </a:cubicBezTo>
                  <a:cubicBezTo>
                    <a:pt x="1" y="410"/>
                    <a:pt x="45" y="491"/>
                    <a:pt x="102" y="559"/>
                  </a:cubicBezTo>
                  <a:cubicBezTo>
                    <a:pt x="164" y="626"/>
                    <a:pt x="255" y="659"/>
                    <a:pt x="342" y="659"/>
                  </a:cubicBezTo>
                  <a:cubicBezTo>
                    <a:pt x="428" y="659"/>
                    <a:pt x="510" y="630"/>
                    <a:pt x="577" y="564"/>
                  </a:cubicBezTo>
                  <a:cubicBezTo>
                    <a:pt x="645" y="501"/>
                    <a:pt x="678" y="420"/>
                    <a:pt x="678" y="333"/>
                  </a:cubicBezTo>
                  <a:cubicBezTo>
                    <a:pt x="678" y="247"/>
                    <a:pt x="634" y="165"/>
                    <a:pt x="581" y="98"/>
                  </a:cubicBezTo>
                  <a:cubicBezTo>
                    <a:pt x="522" y="32"/>
                    <a:pt x="435"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56" name="Google Shape;2156;p8"/>
            <p:cNvSpPr/>
            <p:nvPr/>
          </p:nvSpPr>
          <p:spPr>
            <a:xfrm>
              <a:off x="-5921300" y="4720675"/>
              <a:ext cx="16575" cy="16375"/>
            </a:xfrm>
            <a:custGeom>
              <a:avLst/>
              <a:gdLst/>
              <a:ahLst/>
              <a:cxnLst/>
              <a:rect l="l" t="t" r="r" b="b"/>
              <a:pathLst>
                <a:path w="663" h="655" extrusionOk="0">
                  <a:moveTo>
                    <a:pt x="327" y="0"/>
                  </a:moveTo>
                  <a:cubicBezTo>
                    <a:pt x="242" y="0"/>
                    <a:pt x="157" y="29"/>
                    <a:pt x="91" y="87"/>
                  </a:cubicBezTo>
                  <a:cubicBezTo>
                    <a:pt x="38" y="155"/>
                    <a:pt x="0" y="242"/>
                    <a:pt x="0" y="318"/>
                  </a:cubicBezTo>
                  <a:cubicBezTo>
                    <a:pt x="0" y="404"/>
                    <a:pt x="29" y="486"/>
                    <a:pt x="96" y="563"/>
                  </a:cubicBezTo>
                  <a:cubicBezTo>
                    <a:pt x="164" y="620"/>
                    <a:pt x="240" y="654"/>
                    <a:pt x="326" y="654"/>
                  </a:cubicBezTo>
                  <a:cubicBezTo>
                    <a:pt x="331" y="654"/>
                    <a:pt x="336" y="654"/>
                    <a:pt x="341" y="654"/>
                  </a:cubicBezTo>
                  <a:cubicBezTo>
                    <a:pt x="414" y="654"/>
                    <a:pt x="499" y="621"/>
                    <a:pt x="562" y="558"/>
                  </a:cubicBezTo>
                  <a:cubicBezTo>
                    <a:pt x="629" y="495"/>
                    <a:pt x="663" y="414"/>
                    <a:pt x="663" y="328"/>
                  </a:cubicBezTo>
                  <a:cubicBezTo>
                    <a:pt x="663" y="251"/>
                    <a:pt x="634" y="165"/>
                    <a:pt x="567" y="98"/>
                  </a:cubicBezTo>
                  <a:cubicBezTo>
                    <a:pt x="505" y="33"/>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57" name="Google Shape;2157;p8"/>
            <p:cNvSpPr/>
            <p:nvPr/>
          </p:nvSpPr>
          <p:spPr>
            <a:xfrm>
              <a:off x="-5888675" y="4754425"/>
              <a:ext cx="16700" cy="16325"/>
            </a:xfrm>
            <a:custGeom>
              <a:avLst/>
              <a:gdLst/>
              <a:ahLst/>
              <a:cxnLst/>
              <a:rect l="l" t="t" r="r" b="b"/>
              <a:pathLst>
                <a:path w="668" h="653" extrusionOk="0">
                  <a:moveTo>
                    <a:pt x="325" y="1"/>
                  </a:moveTo>
                  <a:cubicBezTo>
                    <a:pt x="238" y="1"/>
                    <a:pt x="156" y="29"/>
                    <a:pt x="106" y="81"/>
                  </a:cubicBezTo>
                  <a:cubicBezTo>
                    <a:pt x="39" y="139"/>
                    <a:pt x="6" y="225"/>
                    <a:pt x="0" y="316"/>
                  </a:cubicBezTo>
                  <a:cubicBezTo>
                    <a:pt x="0" y="412"/>
                    <a:pt x="35" y="504"/>
                    <a:pt x="97" y="556"/>
                  </a:cubicBezTo>
                  <a:cubicBezTo>
                    <a:pt x="154" y="613"/>
                    <a:pt x="241" y="648"/>
                    <a:pt x="327" y="652"/>
                  </a:cubicBezTo>
                  <a:cubicBezTo>
                    <a:pt x="418" y="652"/>
                    <a:pt x="504" y="619"/>
                    <a:pt x="562" y="566"/>
                  </a:cubicBezTo>
                  <a:cubicBezTo>
                    <a:pt x="629" y="498"/>
                    <a:pt x="662" y="422"/>
                    <a:pt x="662" y="325"/>
                  </a:cubicBezTo>
                  <a:cubicBezTo>
                    <a:pt x="668" y="234"/>
                    <a:pt x="633" y="158"/>
                    <a:pt x="582" y="101"/>
                  </a:cubicBezTo>
                  <a:cubicBezTo>
                    <a:pt x="513" y="32"/>
                    <a:pt x="417"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58" name="Google Shape;2158;p8"/>
            <p:cNvSpPr/>
            <p:nvPr/>
          </p:nvSpPr>
          <p:spPr>
            <a:xfrm>
              <a:off x="-5856050" y="4787925"/>
              <a:ext cx="16700" cy="16650"/>
            </a:xfrm>
            <a:custGeom>
              <a:avLst/>
              <a:gdLst/>
              <a:ahLst/>
              <a:cxnLst/>
              <a:rect l="l" t="t" r="r" b="b"/>
              <a:pathLst>
                <a:path w="668" h="666" extrusionOk="0">
                  <a:moveTo>
                    <a:pt x="335" y="0"/>
                  </a:moveTo>
                  <a:cubicBezTo>
                    <a:pt x="246" y="0"/>
                    <a:pt x="160" y="33"/>
                    <a:pt x="106" y="99"/>
                  </a:cubicBezTo>
                  <a:cubicBezTo>
                    <a:pt x="39" y="152"/>
                    <a:pt x="5" y="238"/>
                    <a:pt x="1" y="329"/>
                  </a:cubicBezTo>
                  <a:cubicBezTo>
                    <a:pt x="1" y="415"/>
                    <a:pt x="34" y="497"/>
                    <a:pt x="96" y="564"/>
                  </a:cubicBezTo>
                  <a:cubicBezTo>
                    <a:pt x="163" y="632"/>
                    <a:pt x="240" y="665"/>
                    <a:pt x="327" y="665"/>
                  </a:cubicBezTo>
                  <a:cubicBezTo>
                    <a:pt x="418" y="665"/>
                    <a:pt x="504" y="636"/>
                    <a:pt x="577" y="569"/>
                  </a:cubicBezTo>
                  <a:cubicBezTo>
                    <a:pt x="630" y="502"/>
                    <a:pt x="663" y="425"/>
                    <a:pt x="663" y="338"/>
                  </a:cubicBezTo>
                  <a:cubicBezTo>
                    <a:pt x="668" y="247"/>
                    <a:pt x="634" y="161"/>
                    <a:pt x="581" y="103"/>
                  </a:cubicBezTo>
                  <a:cubicBezTo>
                    <a:pt x="520" y="35"/>
                    <a:pt x="427"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59" name="Google Shape;2159;p8"/>
            <p:cNvSpPr/>
            <p:nvPr/>
          </p:nvSpPr>
          <p:spPr>
            <a:xfrm>
              <a:off x="-5823425" y="4821800"/>
              <a:ext cx="16700" cy="16325"/>
            </a:xfrm>
            <a:custGeom>
              <a:avLst/>
              <a:gdLst/>
              <a:ahLst/>
              <a:cxnLst/>
              <a:rect l="l" t="t" r="r" b="b"/>
              <a:pathLst>
                <a:path w="668" h="653" extrusionOk="0">
                  <a:moveTo>
                    <a:pt x="335" y="1"/>
                  </a:moveTo>
                  <a:cubicBezTo>
                    <a:pt x="250" y="1"/>
                    <a:pt x="167" y="29"/>
                    <a:pt x="106" y="88"/>
                  </a:cubicBezTo>
                  <a:cubicBezTo>
                    <a:pt x="49" y="145"/>
                    <a:pt x="5" y="231"/>
                    <a:pt x="5" y="318"/>
                  </a:cubicBezTo>
                  <a:cubicBezTo>
                    <a:pt x="0" y="409"/>
                    <a:pt x="34" y="486"/>
                    <a:pt x="111" y="562"/>
                  </a:cubicBezTo>
                  <a:cubicBezTo>
                    <a:pt x="164" y="620"/>
                    <a:pt x="250" y="653"/>
                    <a:pt x="332" y="653"/>
                  </a:cubicBezTo>
                  <a:cubicBezTo>
                    <a:pt x="418" y="653"/>
                    <a:pt x="494" y="624"/>
                    <a:pt x="576" y="557"/>
                  </a:cubicBezTo>
                  <a:cubicBezTo>
                    <a:pt x="629" y="495"/>
                    <a:pt x="663" y="418"/>
                    <a:pt x="667" y="327"/>
                  </a:cubicBezTo>
                  <a:cubicBezTo>
                    <a:pt x="667" y="241"/>
                    <a:pt x="634" y="150"/>
                    <a:pt x="581" y="97"/>
                  </a:cubicBezTo>
                  <a:cubicBezTo>
                    <a:pt x="515" y="33"/>
                    <a:pt x="424"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60" name="Google Shape;2160;p8"/>
            <p:cNvSpPr/>
            <p:nvPr/>
          </p:nvSpPr>
          <p:spPr>
            <a:xfrm>
              <a:off x="-5790425" y="4855375"/>
              <a:ext cx="16575" cy="16475"/>
            </a:xfrm>
            <a:custGeom>
              <a:avLst/>
              <a:gdLst/>
              <a:ahLst/>
              <a:cxnLst/>
              <a:rect l="l" t="t" r="r" b="b"/>
              <a:pathLst>
                <a:path w="663" h="659" extrusionOk="0">
                  <a:moveTo>
                    <a:pt x="315" y="0"/>
                  </a:moveTo>
                  <a:cubicBezTo>
                    <a:pt x="230" y="0"/>
                    <a:pt x="147" y="29"/>
                    <a:pt x="91" y="87"/>
                  </a:cubicBezTo>
                  <a:cubicBezTo>
                    <a:pt x="38" y="155"/>
                    <a:pt x="0" y="231"/>
                    <a:pt x="0" y="317"/>
                  </a:cubicBezTo>
                  <a:cubicBezTo>
                    <a:pt x="0" y="410"/>
                    <a:pt x="33" y="496"/>
                    <a:pt x="86" y="554"/>
                  </a:cubicBezTo>
                  <a:cubicBezTo>
                    <a:pt x="149" y="620"/>
                    <a:pt x="240" y="654"/>
                    <a:pt x="326" y="658"/>
                  </a:cubicBezTo>
                  <a:cubicBezTo>
                    <a:pt x="417" y="658"/>
                    <a:pt x="494" y="625"/>
                    <a:pt x="561" y="563"/>
                  </a:cubicBezTo>
                  <a:cubicBezTo>
                    <a:pt x="629" y="505"/>
                    <a:pt x="662" y="419"/>
                    <a:pt x="662" y="328"/>
                  </a:cubicBezTo>
                  <a:cubicBezTo>
                    <a:pt x="662" y="251"/>
                    <a:pt x="633" y="164"/>
                    <a:pt x="567" y="98"/>
                  </a:cubicBezTo>
                  <a:cubicBezTo>
                    <a:pt x="500" y="33"/>
                    <a:pt x="406"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61" name="Google Shape;2161;p8"/>
            <p:cNvSpPr/>
            <p:nvPr/>
          </p:nvSpPr>
          <p:spPr>
            <a:xfrm>
              <a:off x="-5757825" y="4889025"/>
              <a:ext cx="16700" cy="16425"/>
            </a:xfrm>
            <a:custGeom>
              <a:avLst/>
              <a:gdLst/>
              <a:ahLst/>
              <a:cxnLst/>
              <a:rect l="l" t="t" r="r" b="b"/>
              <a:pathLst>
                <a:path w="668" h="657" extrusionOk="0">
                  <a:moveTo>
                    <a:pt x="331" y="0"/>
                  </a:moveTo>
                  <a:cubicBezTo>
                    <a:pt x="248" y="0"/>
                    <a:pt x="166" y="30"/>
                    <a:pt x="107" y="90"/>
                  </a:cubicBezTo>
                  <a:cubicBezTo>
                    <a:pt x="40" y="152"/>
                    <a:pt x="5" y="229"/>
                    <a:pt x="1" y="320"/>
                  </a:cubicBezTo>
                  <a:cubicBezTo>
                    <a:pt x="1" y="406"/>
                    <a:pt x="34" y="497"/>
                    <a:pt x="97" y="565"/>
                  </a:cubicBezTo>
                  <a:cubicBezTo>
                    <a:pt x="164" y="618"/>
                    <a:pt x="241" y="651"/>
                    <a:pt x="328" y="656"/>
                  </a:cubicBezTo>
                  <a:cubicBezTo>
                    <a:pt x="419" y="656"/>
                    <a:pt x="495" y="623"/>
                    <a:pt x="563" y="570"/>
                  </a:cubicBezTo>
                  <a:cubicBezTo>
                    <a:pt x="629" y="503"/>
                    <a:pt x="663" y="417"/>
                    <a:pt x="663" y="330"/>
                  </a:cubicBezTo>
                  <a:cubicBezTo>
                    <a:pt x="667" y="238"/>
                    <a:pt x="634" y="162"/>
                    <a:pt x="567" y="94"/>
                  </a:cubicBezTo>
                  <a:cubicBezTo>
                    <a:pt x="502" y="31"/>
                    <a:pt x="415"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62" name="Google Shape;2162;p8"/>
            <p:cNvSpPr/>
            <p:nvPr/>
          </p:nvSpPr>
          <p:spPr>
            <a:xfrm>
              <a:off x="-5725175" y="4922650"/>
              <a:ext cx="16700" cy="16625"/>
            </a:xfrm>
            <a:custGeom>
              <a:avLst/>
              <a:gdLst/>
              <a:ahLst/>
              <a:cxnLst/>
              <a:rect l="l" t="t" r="r" b="b"/>
              <a:pathLst>
                <a:path w="668" h="665" extrusionOk="0">
                  <a:moveTo>
                    <a:pt x="333" y="1"/>
                  </a:moveTo>
                  <a:cubicBezTo>
                    <a:pt x="248" y="1"/>
                    <a:pt x="164" y="30"/>
                    <a:pt x="105" y="88"/>
                  </a:cubicBezTo>
                  <a:cubicBezTo>
                    <a:pt x="38" y="151"/>
                    <a:pt x="5" y="241"/>
                    <a:pt x="0" y="328"/>
                  </a:cubicBezTo>
                  <a:cubicBezTo>
                    <a:pt x="0" y="405"/>
                    <a:pt x="34" y="487"/>
                    <a:pt x="96" y="563"/>
                  </a:cubicBezTo>
                  <a:cubicBezTo>
                    <a:pt x="163" y="631"/>
                    <a:pt x="240" y="664"/>
                    <a:pt x="331" y="664"/>
                  </a:cubicBezTo>
                  <a:cubicBezTo>
                    <a:pt x="335" y="664"/>
                    <a:pt x="339" y="664"/>
                    <a:pt x="342" y="664"/>
                  </a:cubicBezTo>
                  <a:cubicBezTo>
                    <a:pt x="424" y="664"/>
                    <a:pt x="497" y="618"/>
                    <a:pt x="561" y="569"/>
                  </a:cubicBezTo>
                  <a:cubicBezTo>
                    <a:pt x="628" y="505"/>
                    <a:pt x="663" y="429"/>
                    <a:pt x="667" y="338"/>
                  </a:cubicBezTo>
                  <a:cubicBezTo>
                    <a:pt x="667" y="241"/>
                    <a:pt x="634" y="151"/>
                    <a:pt x="570" y="93"/>
                  </a:cubicBezTo>
                  <a:cubicBezTo>
                    <a:pt x="509" y="32"/>
                    <a:pt x="42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63" name="Google Shape;2163;p8"/>
            <p:cNvSpPr/>
            <p:nvPr/>
          </p:nvSpPr>
          <p:spPr>
            <a:xfrm>
              <a:off x="-5692550" y="4956275"/>
              <a:ext cx="16675" cy="16600"/>
            </a:xfrm>
            <a:custGeom>
              <a:avLst/>
              <a:gdLst/>
              <a:ahLst/>
              <a:cxnLst/>
              <a:rect l="l" t="t" r="r" b="b"/>
              <a:pathLst>
                <a:path w="667" h="664" extrusionOk="0">
                  <a:moveTo>
                    <a:pt x="337" y="1"/>
                  </a:moveTo>
                  <a:cubicBezTo>
                    <a:pt x="253" y="1"/>
                    <a:pt x="168" y="32"/>
                    <a:pt x="106" y="96"/>
                  </a:cubicBezTo>
                  <a:cubicBezTo>
                    <a:pt x="38" y="154"/>
                    <a:pt x="5" y="240"/>
                    <a:pt x="5" y="327"/>
                  </a:cubicBezTo>
                  <a:cubicBezTo>
                    <a:pt x="0" y="418"/>
                    <a:pt x="43" y="495"/>
                    <a:pt x="100" y="562"/>
                  </a:cubicBezTo>
                  <a:cubicBezTo>
                    <a:pt x="164" y="628"/>
                    <a:pt x="240" y="663"/>
                    <a:pt x="331" y="663"/>
                  </a:cubicBezTo>
                  <a:cubicBezTo>
                    <a:pt x="335" y="663"/>
                    <a:pt x="339" y="663"/>
                    <a:pt x="343" y="663"/>
                  </a:cubicBezTo>
                  <a:cubicBezTo>
                    <a:pt x="426" y="663"/>
                    <a:pt x="512" y="621"/>
                    <a:pt x="561" y="566"/>
                  </a:cubicBezTo>
                  <a:cubicBezTo>
                    <a:pt x="629" y="504"/>
                    <a:pt x="662" y="427"/>
                    <a:pt x="667" y="336"/>
                  </a:cubicBezTo>
                  <a:cubicBezTo>
                    <a:pt x="667" y="249"/>
                    <a:pt x="633" y="163"/>
                    <a:pt x="571" y="96"/>
                  </a:cubicBezTo>
                  <a:cubicBezTo>
                    <a:pt x="511" y="33"/>
                    <a:pt x="424"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64" name="Google Shape;2164;p8"/>
            <p:cNvSpPr/>
            <p:nvPr/>
          </p:nvSpPr>
          <p:spPr>
            <a:xfrm>
              <a:off x="-5659950" y="4990050"/>
              <a:ext cx="16700" cy="16500"/>
            </a:xfrm>
            <a:custGeom>
              <a:avLst/>
              <a:gdLst/>
              <a:ahLst/>
              <a:cxnLst/>
              <a:rect l="l" t="t" r="r" b="b"/>
              <a:pathLst>
                <a:path w="668" h="660" extrusionOk="0">
                  <a:moveTo>
                    <a:pt x="343" y="0"/>
                  </a:moveTo>
                  <a:cubicBezTo>
                    <a:pt x="253" y="0"/>
                    <a:pt x="164" y="31"/>
                    <a:pt x="107" y="89"/>
                  </a:cubicBezTo>
                  <a:cubicBezTo>
                    <a:pt x="49" y="147"/>
                    <a:pt x="5" y="233"/>
                    <a:pt x="5" y="324"/>
                  </a:cubicBezTo>
                  <a:cubicBezTo>
                    <a:pt x="1" y="410"/>
                    <a:pt x="45" y="501"/>
                    <a:pt x="102" y="554"/>
                  </a:cubicBezTo>
                  <a:cubicBezTo>
                    <a:pt x="164" y="621"/>
                    <a:pt x="241" y="655"/>
                    <a:pt x="332" y="659"/>
                  </a:cubicBezTo>
                  <a:cubicBezTo>
                    <a:pt x="428" y="659"/>
                    <a:pt x="519" y="617"/>
                    <a:pt x="563" y="573"/>
                  </a:cubicBezTo>
                  <a:cubicBezTo>
                    <a:pt x="629" y="511"/>
                    <a:pt x="663" y="420"/>
                    <a:pt x="667" y="333"/>
                  </a:cubicBezTo>
                  <a:cubicBezTo>
                    <a:pt x="667" y="242"/>
                    <a:pt x="639" y="156"/>
                    <a:pt x="581" y="98"/>
                  </a:cubicBezTo>
                  <a:cubicBezTo>
                    <a:pt x="521"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65" name="Google Shape;2165;p8"/>
            <p:cNvSpPr/>
            <p:nvPr/>
          </p:nvSpPr>
          <p:spPr>
            <a:xfrm>
              <a:off x="-5626950" y="5023800"/>
              <a:ext cx="16700" cy="16325"/>
            </a:xfrm>
            <a:custGeom>
              <a:avLst/>
              <a:gdLst/>
              <a:ahLst/>
              <a:cxnLst/>
              <a:rect l="l" t="t" r="r" b="b"/>
              <a:pathLst>
                <a:path w="668" h="653" extrusionOk="0">
                  <a:moveTo>
                    <a:pt x="324" y="1"/>
                  </a:moveTo>
                  <a:cubicBezTo>
                    <a:pt x="238" y="1"/>
                    <a:pt x="151" y="29"/>
                    <a:pt x="91" y="86"/>
                  </a:cubicBezTo>
                  <a:cubicBezTo>
                    <a:pt x="38" y="154"/>
                    <a:pt x="0" y="226"/>
                    <a:pt x="0" y="317"/>
                  </a:cubicBezTo>
                  <a:cubicBezTo>
                    <a:pt x="0" y="403"/>
                    <a:pt x="34" y="495"/>
                    <a:pt x="87" y="553"/>
                  </a:cubicBezTo>
                  <a:cubicBezTo>
                    <a:pt x="149" y="620"/>
                    <a:pt x="240" y="653"/>
                    <a:pt x="326" y="653"/>
                  </a:cubicBezTo>
                  <a:cubicBezTo>
                    <a:pt x="418" y="653"/>
                    <a:pt x="505" y="624"/>
                    <a:pt x="552" y="567"/>
                  </a:cubicBezTo>
                  <a:cubicBezTo>
                    <a:pt x="620" y="504"/>
                    <a:pt x="662" y="413"/>
                    <a:pt x="662" y="327"/>
                  </a:cubicBezTo>
                  <a:cubicBezTo>
                    <a:pt x="667" y="236"/>
                    <a:pt x="624" y="150"/>
                    <a:pt x="567" y="106"/>
                  </a:cubicBezTo>
                  <a:cubicBezTo>
                    <a:pt x="511" y="35"/>
                    <a:pt x="41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66" name="Google Shape;2166;p8"/>
            <p:cNvSpPr/>
            <p:nvPr/>
          </p:nvSpPr>
          <p:spPr>
            <a:xfrm>
              <a:off x="-5594350" y="5057400"/>
              <a:ext cx="16725" cy="14275"/>
            </a:xfrm>
            <a:custGeom>
              <a:avLst/>
              <a:gdLst/>
              <a:ahLst/>
              <a:cxnLst/>
              <a:rect l="l" t="t" r="r" b="b"/>
              <a:pathLst>
                <a:path w="669" h="571" extrusionOk="0">
                  <a:moveTo>
                    <a:pt x="323" y="0"/>
                  </a:moveTo>
                  <a:cubicBezTo>
                    <a:pt x="240" y="0"/>
                    <a:pt x="160" y="29"/>
                    <a:pt x="107" y="86"/>
                  </a:cubicBezTo>
                  <a:cubicBezTo>
                    <a:pt x="40" y="153"/>
                    <a:pt x="7" y="230"/>
                    <a:pt x="1" y="316"/>
                  </a:cubicBezTo>
                  <a:cubicBezTo>
                    <a:pt x="1" y="418"/>
                    <a:pt x="36" y="494"/>
                    <a:pt x="98" y="562"/>
                  </a:cubicBezTo>
                  <a:cubicBezTo>
                    <a:pt x="102" y="566"/>
                    <a:pt x="107" y="566"/>
                    <a:pt x="107" y="571"/>
                  </a:cubicBezTo>
                  <a:cubicBezTo>
                    <a:pt x="270" y="562"/>
                    <a:pt x="433" y="547"/>
                    <a:pt x="596" y="527"/>
                  </a:cubicBezTo>
                  <a:cubicBezTo>
                    <a:pt x="640" y="475"/>
                    <a:pt x="663" y="407"/>
                    <a:pt x="663" y="326"/>
                  </a:cubicBezTo>
                  <a:cubicBezTo>
                    <a:pt x="669" y="239"/>
                    <a:pt x="634" y="163"/>
                    <a:pt x="568" y="106"/>
                  </a:cubicBezTo>
                  <a:cubicBezTo>
                    <a:pt x="507" y="35"/>
                    <a:pt x="414"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67" name="Google Shape;2167;p8"/>
            <p:cNvSpPr/>
            <p:nvPr/>
          </p:nvSpPr>
          <p:spPr>
            <a:xfrm>
              <a:off x="-5951875" y="4520900"/>
              <a:ext cx="16700" cy="16675"/>
            </a:xfrm>
            <a:custGeom>
              <a:avLst/>
              <a:gdLst/>
              <a:ahLst/>
              <a:cxnLst/>
              <a:rect l="l" t="t" r="r" b="b"/>
              <a:pathLst>
                <a:path w="668" h="667" extrusionOk="0">
                  <a:moveTo>
                    <a:pt x="328" y="1"/>
                  </a:moveTo>
                  <a:cubicBezTo>
                    <a:pt x="245" y="1"/>
                    <a:pt x="162" y="32"/>
                    <a:pt x="96" y="95"/>
                  </a:cubicBezTo>
                  <a:cubicBezTo>
                    <a:pt x="29" y="162"/>
                    <a:pt x="5" y="253"/>
                    <a:pt x="5" y="330"/>
                  </a:cubicBezTo>
                  <a:cubicBezTo>
                    <a:pt x="1" y="407"/>
                    <a:pt x="24" y="494"/>
                    <a:pt x="101" y="575"/>
                  </a:cubicBezTo>
                  <a:cubicBezTo>
                    <a:pt x="163" y="627"/>
                    <a:pt x="245" y="662"/>
                    <a:pt x="331" y="666"/>
                  </a:cubicBezTo>
                  <a:cubicBezTo>
                    <a:pt x="408" y="666"/>
                    <a:pt x="495" y="633"/>
                    <a:pt x="566" y="570"/>
                  </a:cubicBezTo>
                  <a:cubicBezTo>
                    <a:pt x="628" y="503"/>
                    <a:pt x="667" y="426"/>
                    <a:pt x="667" y="339"/>
                  </a:cubicBezTo>
                  <a:cubicBezTo>
                    <a:pt x="667" y="248"/>
                    <a:pt x="634" y="172"/>
                    <a:pt x="571" y="104"/>
                  </a:cubicBezTo>
                  <a:cubicBezTo>
                    <a:pt x="504" y="36"/>
                    <a:pt x="416"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68" name="Google Shape;2168;p8"/>
            <p:cNvSpPr/>
            <p:nvPr/>
          </p:nvSpPr>
          <p:spPr>
            <a:xfrm>
              <a:off x="-5919150" y="4554650"/>
              <a:ext cx="16575" cy="16475"/>
            </a:xfrm>
            <a:custGeom>
              <a:avLst/>
              <a:gdLst/>
              <a:ahLst/>
              <a:cxnLst/>
              <a:rect l="l" t="t" r="r" b="b"/>
              <a:pathLst>
                <a:path w="663" h="659" extrusionOk="0">
                  <a:moveTo>
                    <a:pt x="335" y="0"/>
                  </a:moveTo>
                  <a:cubicBezTo>
                    <a:pt x="245" y="0"/>
                    <a:pt x="155" y="33"/>
                    <a:pt x="92" y="93"/>
                  </a:cubicBezTo>
                  <a:cubicBezTo>
                    <a:pt x="34" y="160"/>
                    <a:pt x="1" y="247"/>
                    <a:pt x="1" y="324"/>
                  </a:cubicBezTo>
                  <a:cubicBezTo>
                    <a:pt x="1" y="410"/>
                    <a:pt x="30" y="492"/>
                    <a:pt x="96" y="568"/>
                  </a:cubicBezTo>
                  <a:cubicBezTo>
                    <a:pt x="149" y="625"/>
                    <a:pt x="240" y="659"/>
                    <a:pt x="327" y="659"/>
                  </a:cubicBezTo>
                  <a:cubicBezTo>
                    <a:pt x="413" y="659"/>
                    <a:pt x="505" y="630"/>
                    <a:pt x="563" y="563"/>
                  </a:cubicBezTo>
                  <a:cubicBezTo>
                    <a:pt x="630" y="510"/>
                    <a:pt x="663" y="419"/>
                    <a:pt x="663" y="333"/>
                  </a:cubicBezTo>
                  <a:cubicBezTo>
                    <a:pt x="663" y="242"/>
                    <a:pt x="634" y="165"/>
                    <a:pt x="567" y="98"/>
                  </a:cubicBezTo>
                  <a:cubicBezTo>
                    <a:pt x="508" y="31"/>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69" name="Google Shape;2169;p8"/>
            <p:cNvSpPr/>
            <p:nvPr/>
          </p:nvSpPr>
          <p:spPr>
            <a:xfrm>
              <a:off x="-5886525" y="4588500"/>
              <a:ext cx="16575" cy="16225"/>
            </a:xfrm>
            <a:custGeom>
              <a:avLst/>
              <a:gdLst/>
              <a:ahLst/>
              <a:cxnLst/>
              <a:rect l="l" t="t" r="r" b="b"/>
              <a:pathLst>
                <a:path w="663" h="649" extrusionOk="0">
                  <a:moveTo>
                    <a:pt x="322" y="0"/>
                  </a:moveTo>
                  <a:cubicBezTo>
                    <a:pt x="237" y="0"/>
                    <a:pt x="156" y="29"/>
                    <a:pt x="106" y="82"/>
                  </a:cubicBezTo>
                  <a:cubicBezTo>
                    <a:pt x="40" y="140"/>
                    <a:pt x="0" y="226"/>
                    <a:pt x="0" y="327"/>
                  </a:cubicBezTo>
                  <a:cubicBezTo>
                    <a:pt x="0" y="414"/>
                    <a:pt x="35" y="500"/>
                    <a:pt x="97" y="558"/>
                  </a:cubicBezTo>
                  <a:cubicBezTo>
                    <a:pt x="150" y="615"/>
                    <a:pt x="241" y="649"/>
                    <a:pt x="327" y="649"/>
                  </a:cubicBezTo>
                  <a:cubicBezTo>
                    <a:pt x="418" y="649"/>
                    <a:pt x="505" y="620"/>
                    <a:pt x="562" y="562"/>
                  </a:cubicBezTo>
                  <a:cubicBezTo>
                    <a:pt x="629" y="509"/>
                    <a:pt x="663" y="423"/>
                    <a:pt x="663" y="337"/>
                  </a:cubicBezTo>
                  <a:cubicBezTo>
                    <a:pt x="663" y="236"/>
                    <a:pt x="625" y="145"/>
                    <a:pt x="567" y="102"/>
                  </a:cubicBezTo>
                  <a:cubicBezTo>
                    <a:pt x="505" y="32"/>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70" name="Google Shape;2170;p8"/>
            <p:cNvSpPr/>
            <p:nvPr/>
          </p:nvSpPr>
          <p:spPr>
            <a:xfrm>
              <a:off x="-5853875" y="4622050"/>
              <a:ext cx="16675" cy="16625"/>
            </a:xfrm>
            <a:custGeom>
              <a:avLst/>
              <a:gdLst/>
              <a:ahLst/>
              <a:cxnLst/>
              <a:rect l="l" t="t" r="r" b="b"/>
              <a:pathLst>
                <a:path w="667" h="665" extrusionOk="0">
                  <a:moveTo>
                    <a:pt x="344" y="0"/>
                  </a:moveTo>
                  <a:cubicBezTo>
                    <a:pt x="258" y="0"/>
                    <a:pt x="171" y="33"/>
                    <a:pt x="105" y="99"/>
                  </a:cubicBezTo>
                  <a:cubicBezTo>
                    <a:pt x="38" y="161"/>
                    <a:pt x="5" y="237"/>
                    <a:pt x="0" y="329"/>
                  </a:cubicBezTo>
                  <a:cubicBezTo>
                    <a:pt x="0" y="405"/>
                    <a:pt x="34" y="492"/>
                    <a:pt x="96" y="559"/>
                  </a:cubicBezTo>
                  <a:cubicBezTo>
                    <a:pt x="163" y="626"/>
                    <a:pt x="240" y="664"/>
                    <a:pt x="326" y="664"/>
                  </a:cubicBezTo>
                  <a:cubicBezTo>
                    <a:pt x="417" y="664"/>
                    <a:pt x="494" y="631"/>
                    <a:pt x="571" y="569"/>
                  </a:cubicBezTo>
                  <a:cubicBezTo>
                    <a:pt x="629" y="502"/>
                    <a:pt x="662" y="416"/>
                    <a:pt x="662" y="338"/>
                  </a:cubicBezTo>
                  <a:cubicBezTo>
                    <a:pt x="667" y="247"/>
                    <a:pt x="634" y="170"/>
                    <a:pt x="581" y="103"/>
                  </a:cubicBezTo>
                  <a:cubicBezTo>
                    <a:pt x="520" y="35"/>
                    <a:pt x="433"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71" name="Google Shape;2171;p8"/>
            <p:cNvSpPr/>
            <p:nvPr/>
          </p:nvSpPr>
          <p:spPr>
            <a:xfrm>
              <a:off x="-5821275" y="4655800"/>
              <a:ext cx="16700" cy="16475"/>
            </a:xfrm>
            <a:custGeom>
              <a:avLst/>
              <a:gdLst/>
              <a:ahLst/>
              <a:cxnLst/>
              <a:rect l="l" t="t" r="r" b="b"/>
              <a:pathLst>
                <a:path w="668" h="659" extrusionOk="0">
                  <a:moveTo>
                    <a:pt x="340" y="0"/>
                  </a:moveTo>
                  <a:cubicBezTo>
                    <a:pt x="256" y="0"/>
                    <a:pt x="171" y="29"/>
                    <a:pt x="107" y="92"/>
                  </a:cubicBezTo>
                  <a:cubicBezTo>
                    <a:pt x="39" y="159"/>
                    <a:pt x="5" y="235"/>
                    <a:pt x="5" y="322"/>
                  </a:cubicBezTo>
                  <a:cubicBezTo>
                    <a:pt x="1" y="408"/>
                    <a:pt x="34" y="490"/>
                    <a:pt x="102" y="567"/>
                  </a:cubicBezTo>
                  <a:cubicBezTo>
                    <a:pt x="164" y="625"/>
                    <a:pt x="251" y="658"/>
                    <a:pt x="332" y="658"/>
                  </a:cubicBezTo>
                  <a:cubicBezTo>
                    <a:pt x="419" y="658"/>
                    <a:pt x="495" y="629"/>
                    <a:pt x="572" y="562"/>
                  </a:cubicBezTo>
                  <a:cubicBezTo>
                    <a:pt x="630" y="495"/>
                    <a:pt x="663" y="419"/>
                    <a:pt x="668" y="332"/>
                  </a:cubicBezTo>
                  <a:cubicBezTo>
                    <a:pt x="668" y="246"/>
                    <a:pt x="634" y="164"/>
                    <a:pt x="581" y="96"/>
                  </a:cubicBezTo>
                  <a:cubicBezTo>
                    <a:pt x="519" y="34"/>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72" name="Google Shape;2172;p8"/>
            <p:cNvSpPr/>
            <p:nvPr/>
          </p:nvSpPr>
          <p:spPr>
            <a:xfrm>
              <a:off x="-5788650" y="4689500"/>
              <a:ext cx="16950" cy="16350"/>
            </a:xfrm>
            <a:custGeom>
              <a:avLst/>
              <a:gdLst/>
              <a:ahLst/>
              <a:cxnLst/>
              <a:rect l="l" t="t" r="r" b="b"/>
              <a:pathLst>
                <a:path w="678" h="654" extrusionOk="0">
                  <a:moveTo>
                    <a:pt x="338" y="0"/>
                  </a:moveTo>
                  <a:cubicBezTo>
                    <a:pt x="252" y="0"/>
                    <a:pt x="167" y="29"/>
                    <a:pt x="106" y="87"/>
                  </a:cubicBezTo>
                  <a:cubicBezTo>
                    <a:pt x="49" y="154"/>
                    <a:pt x="6" y="231"/>
                    <a:pt x="6" y="318"/>
                  </a:cubicBezTo>
                  <a:cubicBezTo>
                    <a:pt x="0" y="409"/>
                    <a:pt x="44" y="486"/>
                    <a:pt x="102" y="552"/>
                  </a:cubicBezTo>
                  <a:cubicBezTo>
                    <a:pt x="164" y="619"/>
                    <a:pt x="255" y="654"/>
                    <a:pt x="341" y="654"/>
                  </a:cubicBezTo>
                  <a:cubicBezTo>
                    <a:pt x="428" y="654"/>
                    <a:pt x="509" y="625"/>
                    <a:pt x="576" y="557"/>
                  </a:cubicBezTo>
                  <a:cubicBezTo>
                    <a:pt x="644" y="495"/>
                    <a:pt x="678" y="418"/>
                    <a:pt x="678" y="327"/>
                  </a:cubicBezTo>
                  <a:cubicBezTo>
                    <a:pt x="678" y="240"/>
                    <a:pt x="634" y="159"/>
                    <a:pt x="582" y="97"/>
                  </a:cubicBezTo>
                  <a:cubicBezTo>
                    <a:pt x="520" y="33"/>
                    <a:pt x="429"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73" name="Google Shape;2173;p8"/>
            <p:cNvSpPr/>
            <p:nvPr/>
          </p:nvSpPr>
          <p:spPr>
            <a:xfrm>
              <a:off x="-5755650" y="4723075"/>
              <a:ext cx="16675" cy="16350"/>
            </a:xfrm>
            <a:custGeom>
              <a:avLst/>
              <a:gdLst/>
              <a:ahLst/>
              <a:cxnLst/>
              <a:rect l="l" t="t" r="r" b="b"/>
              <a:pathLst>
                <a:path w="667" h="654" extrusionOk="0">
                  <a:moveTo>
                    <a:pt x="328" y="1"/>
                  </a:moveTo>
                  <a:cubicBezTo>
                    <a:pt x="241" y="1"/>
                    <a:pt x="152" y="29"/>
                    <a:pt x="91" y="88"/>
                  </a:cubicBezTo>
                  <a:cubicBezTo>
                    <a:pt x="33" y="155"/>
                    <a:pt x="0" y="232"/>
                    <a:pt x="0" y="318"/>
                  </a:cubicBezTo>
                  <a:cubicBezTo>
                    <a:pt x="0" y="409"/>
                    <a:pt x="29" y="496"/>
                    <a:pt x="97" y="562"/>
                  </a:cubicBezTo>
                  <a:cubicBezTo>
                    <a:pt x="149" y="620"/>
                    <a:pt x="241" y="653"/>
                    <a:pt x="327" y="653"/>
                  </a:cubicBezTo>
                  <a:cubicBezTo>
                    <a:pt x="333" y="654"/>
                    <a:pt x="338" y="654"/>
                    <a:pt x="344" y="654"/>
                  </a:cubicBezTo>
                  <a:cubicBezTo>
                    <a:pt x="427" y="654"/>
                    <a:pt x="498" y="621"/>
                    <a:pt x="562" y="558"/>
                  </a:cubicBezTo>
                  <a:cubicBezTo>
                    <a:pt x="629" y="505"/>
                    <a:pt x="662" y="419"/>
                    <a:pt x="662" y="328"/>
                  </a:cubicBezTo>
                  <a:cubicBezTo>
                    <a:pt x="667" y="241"/>
                    <a:pt x="633" y="164"/>
                    <a:pt x="567" y="97"/>
                  </a:cubicBezTo>
                  <a:cubicBezTo>
                    <a:pt x="512" y="33"/>
                    <a:pt x="421"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74" name="Google Shape;2174;p8"/>
            <p:cNvSpPr/>
            <p:nvPr/>
          </p:nvSpPr>
          <p:spPr>
            <a:xfrm>
              <a:off x="-5723025" y="4756725"/>
              <a:ext cx="16700" cy="16400"/>
            </a:xfrm>
            <a:custGeom>
              <a:avLst/>
              <a:gdLst/>
              <a:ahLst/>
              <a:cxnLst/>
              <a:rect l="l" t="t" r="r" b="b"/>
              <a:pathLst>
                <a:path w="668" h="656" extrusionOk="0">
                  <a:moveTo>
                    <a:pt x="329" y="1"/>
                  </a:moveTo>
                  <a:cubicBezTo>
                    <a:pt x="243" y="1"/>
                    <a:pt x="159" y="29"/>
                    <a:pt x="106" y="85"/>
                  </a:cubicBezTo>
                  <a:cubicBezTo>
                    <a:pt x="39" y="153"/>
                    <a:pt x="1" y="239"/>
                    <a:pt x="1" y="320"/>
                  </a:cubicBezTo>
                  <a:cubicBezTo>
                    <a:pt x="1" y="406"/>
                    <a:pt x="34" y="498"/>
                    <a:pt x="96" y="565"/>
                  </a:cubicBezTo>
                  <a:cubicBezTo>
                    <a:pt x="154" y="618"/>
                    <a:pt x="240" y="651"/>
                    <a:pt x="327" y="656"/>
                  </a:cubicBezTo>
                  <a:cubicBezTo>
                    <a:pt x="418" y="656"/>
                    <a:pt x="504" y="622"/>
                    <a:pt x="571" y="560"/>
                  </a:cubicBezTo>
                  <a:cubicBezTo>
                    <a:pt x="628" y="503"/>
                    <a:pt x="663" y="416"/>
                    <a:pt x="663" y="330"/>
                  </a:cubicBezTo>
                  <a:cubicBezTo>
                    <a:pt x="668" y="253"/>
                    <a:pt x="634" y="162"/>
                    <a:pt x="581" y="104"/>
                  </a:cubicBezTo>
                  <a:cubicBezTo>
                    <a:pt x="519" y="34"/>
                    <a:pt x="423"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75" name="Google Shape;2175;p8"/>
            <p:cNvSpPr/>
            <p:nvPr/>
          </p:nvSpPr>
          <p:spPr>
            <a:xfrm>
              <a:off x="-5690400" y="4790475"/>
              <a:ext cx="16700" cy="16500"/>
            </a:xfrm>
            <a:custGeom>
              <a:avLst/>
              <a:gdLst/>
              <a:ahLst/>
              <a:cxnLst/>
              <a:rect l="l" t="t" r="r" b="b"/>
              <a:pathLst>
                <a:path w="668" h="660" extrusionOk="0">
                  <a:moveTo>
                    <a:pt x="339" y="0"/>
                  </a:moveTo>
                  <a:cubicBezTo>
                    <a:pt x="249" y="0"/>
                    <a:pt x="161" y="33"/>
                    <a:pt x="106" y="92"/>
                  </a:cubicBezTo>
                  <a:cubicBezTo>
                    <a:pt x="38" y="145"/>
                    <a:pt x="5" y="236"/>
                    <a:pt x="0" y="323"/>
                  </a:cubicBezTo>
                  <a:cubicBezTo>
                    <a:pt x="0" y="400"/>
                    <a:pt x="34" y="491"/>
                    <a:pt x="96" y="559"/>
                  </a:cubicBezTo>
                  <a:cubicBezTo>
                    <a:pt x="164" y="625"/>
                    <a:pt x="240" y="659"/>
                    <a:pt x="326" y="659"/>
                  </a:cubicBezTo>
                  <a:cubicBezTo>
                    <a:pt x="331" y="659"/>
                    <a:pt x="336" y="659"/>
                    <a:pt x="341" y="659"/>
                  </a:cubicBezTo>
                  <a:cubicBezTo>
                    <a:pt x="435" y="659"/>
                    <a:pt x="507" y="618"/>
                    <a:pt x="561" y="563"/>
                  </a:cubicBezTo>
                  <a:cubicBezTo>
                    <a:pt x="629" y="510"/>
                    <a:pt x="663" y="419"/>
                    <a:pt x="663" y="333"/>
                  </a:cubicBezTo>
                  <a:cubicBezTo>
                    <a:pt x="667" y="232"/>
                    <a:pt x="634" y="156"/>
                    <a:pt x="581" y="103"/>
                  </a:cubicBezTo>
                  <a:cubicBezTo>
                    <a:pt x="521" y="33"/>
                    <a:pt x="429"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76" name="Google Shape;2176;p8"/>
            <p:cNvSpPr/>
            <p:nvPr/>
          </p:nvSpPr>
          <p:spPr>
            <a:xfrm>
              <a:off x="-5657775" y="4824025"/>
              <a:ext cx="16675" cy="16550"/>
            </a:xfrm>
            <a:custGeom>
              <a:avLst/>
              <a:gdLst/>
              <a:ahLst/>
              <a:cxnLst/>
              <a:rect l="l" t="t" r="r" b="b"/>
              <a:pathLst>
                <a:path w="667" h="662" extrusionOk="0">
                  <a:moveTo>
                    <a:pt x="339" y="0"/>
                  </a:moveTo>
                  <a:cubicBezTo>
                    <a:pt x="255" y="0"/>
                    <a:pt x="172" y="31"/>
                    <a:pt x="106" y="94"/>
                  </a:cubicBezTo>
                  <a:cubicBezTo>
                    <a:pt x="39" y="161"/>
                    <a:pt x="5" y="238"/>
                    <a:pt x="5" y="324"/>
                  </a:cubicBezTo>
                  <a:cubicBezTo>
                    <a:pt x="0" y="402"/>
                    <a:pt x="34" y="493"/>
                    <a:pt x="111" y="570"/>
                  </a:cubicBezTo>
                  <a:cubicBezTo>
                    <a:pt x="164" y="627"/>
                    <a:pt x="250" y="661"/>
                    <a:pt x="341" y="661"/>
                  </a:cubicBezTo>
                  <a:cubicBezTo>
                    <a:pt x="346" y="661"/>
                    <a:pt x="350" y="661"/>
                    <a:pt x="355" y="661"/>
                  </a:cubicBezTo>
                  <a:cubicBezTo>
                    <a:pt x="429" y="661"/>
                    <a:pt x="513" y="628"/>
                    <a:pt x="576" y="564"/>
                  </a:cubicBezTo>
                  <a:cubicBezTo>
                    <a:pt x="629" y="512"/>
                    <a:pt x="662" y="426"/>
                    <a:pt x="667" y="334"/>
                  </a:cubicBezTo>
                  <a:cubicBezTo>
                    <a:pt x="667" y="247"/>
                    <a:pt x="633" y="161"/>
                    <a:pt x="580" y="103"/>
                  </a:cubicBezTo>
                  <a:cubicBezTo>
                    <a:pt x="514"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77" name="Google Shape;2177;p8"/>
            <p:cNvSpPr/>
            <p:nvPr/>
          </p:nvSpPr>
          <p:spPr>
            <a:xfrm>
              <a:off x="-5624800" y="4857775"/>
              <a:ext cx="16575" cy="16500"/>
            </a:xfrm>
            <a:custGeom>
              <a:avLst/>
              <a:gdLst/>
              <a:ahLst/>
              <a:cxnLst/>
              <a:rect l="l" t="t" r="r" b="b"/>
              <a:pathLst>
                <a:path w="663" h="660" extrusionOk="0">
                  <a:moveTo>
                    <a:pt x="324" y="1"/>
                  </a:moveTo>
                  <a:cubicBezTo>
                    <a:pt x="238" y="1"/>
                    <a:pt x="153" y="30"/>
                    <a:pt x="92" y="88"/>
                  </a:cubicBezTo>
                  <a:cubicBezTo>
                    <a:pt x="39" y="155"/>
                    <a:pt x="1" y="232"/>
                    <a:pt x="1" y="323"/>
                  </a:cubicBezTo>
                  <a:cubicBezTo>
                    <a:pt x="1" y="409"/>
                    <a:pt x="34" y="500"/>
                    <a:pt x="87" y="553"/>
                  </a:cubicBezTo>
                  <a:cubicBezTo>
                    <a:pt x="149" y="620"/>
                    <a:pt x="240" y="659"/>
                    <a:pt x="327" y="659"/>
                  </a:cubicBezTo>
                  <a:cubicBezTo>
                    <a:pt x="419" y="659"/>
                    <a:pt x="505" y="624"/>
                    <a:pt x="548" y="573"/>
                  </a:cubicBezTo>
                  <a:cubicBezTo>
                    <a:pt x="614" y="505"/>
                    <a:pt x="663" y="429"/>
                    <a:pt x="663" y="332"/>
                  </a:cubicBezTo>
                  <a:cubicBezTo>
                    <a:pt x="663" y="241"/>
                    <a:pt x="620" y="155"/>
                    <a:pt x="567" y="97"/>
                  </a:cubicBezTo>
                  <a:cubicBezTo>
                    <a:pt x="506" y="33"/>
                    <a:pt x="415"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78" name="Google Shape;2178;p8"/>
            <p:cNvSpPr/>
            <p:nvPr/>
          </p:nvSpPr>
          <p:spPr>
            <a:xfrm>
              <a:off x="-5592175" y="4891325"/>
              <a:ext cx="16725" cy="16500"/>
            </a:xfrm>
            <a:custGeom>
              <a:avLst/>
              <a:gdLst/>
              <a:ahLst/>
              <a:cxnLst/>
              <a:rect l="l" t="t" r="r" b="b"/>
              <a:pathLst>
                <a:path w="669" h="660" extrusionOk="0">
                  <a:moveTo>
                    <a:pt x="332" y="1"/>
                  </a:moveTo>
                  <a:cubicBezTo>
                    <a:pt x="246" y="1"/>
                    <a:pt x="162" y="33"/>
                    <a:pt x="106" y="94"/>
                  </a:cubicBezTo>
                  <a:cubicBezTo>
                    <a:pt x="40" y="161"/>
                    <a:pt x="6" y="232"/>
                    <a:pt x="0" y="325"/>
                  </a:cubicBezTo>
                  <a:cubicBezTo>
                    <a:pt x="0" y="411"/>
                    <a:pt x="35" y="487"/>
                    <a:pt x="97" y="555"/>
                  </a:cubicBezTo>
                  <a:cubicBezTo>
                    <a:pt x="155" y="626"/>
                    <a:pt x="241" y="660"/>
                    <a:pt x="327" y="660"/>
                  </a:cubicBezTo>
                  <a:cubicBezTo>
                    <a:pt x="418" y="660"/>
                    <a:pt x="495" y="631"/>
                    <a:pt x="562" y="564"/>
                  </a:cubicBezTo>
                  <a:cubicBezTo>
                    <a:pt x="629" y="497"/>
                    <a:pt x="662" y="420"/>
                    <a:pt x="662" y="334"/>
                  </a:cubicBezTo>
                  <a:cubicBezTo>
                    <a:pt x="668" y="243"/>
                    <a:pt x="634" y="166"/>
                    <a:pt x="567" y="99"/>
                  </a:cubicBezTo>
                  <a:cubicBezTo>
                    <a:pt x="503" y="32"/>
                    <a:pt x="416"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79" name="Google Shape;2179;p8"/>
            <p:cNvSpPr/>
            <p:nvPr/>
          </p:nvSpPr>
          <p:spPr>
            <a:xfrm>
              <a:off x="-5559525" y="4925125"/>
              <a:ext cx="16675" cy="16300"/>
            </a:xfrm>
            <a:custGeom>
              <a:avLst/>
              <a:gdLst/>
              <a:ahLst/>
              <a:cxnLst/>
              <a:rect l="l" t="t" r="r" b="b"/>
              <a:pathLst>
                <a:path w="667" h="652" extrusionOk="0">
                  <a:moveTo>
                    <a:pt x="334" y="1"/>
                  </a:moveTo>
                  <a:cubicBezTo>
                    <a:pt x="247" y="1"/>
                    <a:pt x="160" y="30"/>
                    <a:pt x="105" y="85"/>
                  </a:cubicBezTo>
                  <a:cubicBezTo>
                    <a:pt x="38" y="153"/>
                    <a:pt x="5" y="239"/>
                    <a:pt x="0" y="326"/>
                  </a:cubicBezTo>
                  <a:cubicBezTo>
                    <a:pt x="0" y="406"/>
                    <a:pt x="34" y="493"/>
                    <a:pt x="96" y="560"/>
                  </a:cubicBezTo>
                  <a:cubicBezTo>
                    <a:pt x="163" y="618"/>
                    <a:pt x="240" y="651"/>
                    <a:pt x="331" y="651"/>
                  </a:cubicBezTo>
                  <a:cubicBezTo>
                    <a:pt x="417" y="651"/>
                    <a:pt x="508" y="623"/>
                    <a:pt x="571" y="556"/>
                  </a:cubicBezTo>
                  <a:cubicBezTo>
                    <a:pt x="629" y="503"/>
                    <a:pt x="662" y="417"/>
                    <a:pt x="667" y="335"/>
                  </a:cubicBezTo>
                  <a:cubicBezTo>
                    <a:pt x="667" y="248"/>
                    <a:pt x="633" y="157"/>
                    <a:pt x="571" y="90"/>
                  </a:cubicBezTo>
                  <a:cubicBezTo>
                    <a:pt x="511" y="30"/>
                    <a:pt x="42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80" name="Google Shape;2180;p8"/>
            <p:cNvSpPr/>
            <p:nvPr/>
          </p:nvSpPr>
          <p:spPr>
            <a:xfrm>
              <a:off x="-5526925" y="4958700"/>
              <a:ext cx="16700" cy="16675"/>
            </a:xfrm>
            <a:custGeom>
              <a:avLst/>
              <a:gdLst/>
              <a:ahLst/>
              <a:cxnLst/>
              <a:rect l="l" t="t" r="r" b="b"/>
              <a:pathLst>
                <a:path w="668" h="667" extrusionOk="0">
                  <a:moveTo>
                    <a:pt x="337" y="0"/>
                  </a:moveTo>
                  <a:cubicBezTo>
                    <a:pt x="253" y="0"/>
                    <a:pt x="169" y="33"/>
                    <a:pt x="107" y="100"/>
                  </a:cubicBezTo>
                  <a:cubicBezTo>
                    <a:pt x="39" y="163"/>
                    <a:pt x="5" y="239"/>
                    <a:pt x="5" y="330"/>
                  </a:cubicBezTo>
                  <a:cubicBezTo>
                    <a:pt x="1" y="407"/>
                    <a:pt x="34" y="493"/>
                    <a:pt x="96" y="560"/>
                  </a:cubicBezTo>
                  <a:cubicBezTo>
                    <a:pt x="164" y="628"/>
                    <a:pt x="255" y="661"/>
                    <a:pt x="332" y="666"/>
                  </a:cubicBezTo>
                  <a:cubicBezTo>
                    <a:pt x="419" y="666"/>
                    <a:pt x="495" y="633"/>
                    <a:pt x="577" y="570"/>
                  </a:cubicBezTo>
                  <a:cubicBezTo>
                    <a:pt x="629" y="503"/>
                    <a:pt x="667" y="416"/>
                    <a:pt x="667" y="340"/>
                  </a:cubicBezTo>
                  <a:cubicBezTo>
                    <a:pt x="667" y="249"/>
                    <a:pt x="634" y="172"/>
                    <a:pt x="572" y="95"/>
                  </a:cubicBezTo>
                  <a:cubicBezTo>
                    <a:pt x="507" y="33"/>
                    <a:pt x="422"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81" name="Google Shape;2181;p8"/>
            <p:cNvSpPr/>
            <p:nvPr/>
          </p:nvSpPr>
          <p:spPr>
            <a:xfrm>
              <a:off x="-5494300" y="4992450"/>
              <a:ext cx="16950" cy="16500"/>
            </a:xfrm>
            <a:custGeom>
              <a:avLst/>
              <a:gdLst/>
              <a:ahLst/>
              <a:cxnLst/>
              <a:rect l="l" t="t" r="r" b="b"/>
              <a:pathLst>
                <a:path w="678" h="660" extrusionOk="0">
                  <a:moveTo>
                    <a:pt x="348" y="1"/>
                  </a:moveTo>
                  <a:cubicBezTo>
                    <a:pt x="259" y="1"/>
                    <a:pt x="169" y="33"/>
                    <a:pt x="106" y="93"/>
                  </a:cubicBezTo>
                  <a:cubicBezTo>
                    <a:pt x="49" y="146"/>
                    <a:pt x="6" y="233"/>
                    <a:pt x="6" y="324"/>
                  </a:cubicBezTo>
                  <a:cubicBezTo>
                    <a:pt x="0" y="410"/>
                    <a:pt x="35" y="492"/>
                    <a:pt x="111" y="569"/>
                  </a:cubicBezTo>
                  <a:cubicBezTo>
                    <a:pt x="164" y="621"/>
                    <a:pt x="255" y="660"/>
                    <a:pt x="332" y="660"/>
                  </a:cubicBezTo>
                  <a:cubicBezTo>
                    <a:pt x="418" y="660"/>
                    <a:pt x="509" y="626"/>
                    <a:pt x="576" y="563"/>
                  </a:cubicBezTo>
                  <a:cubicBezTo>
                    <a:pt x="644" y="496"/>
                    <a:pt x="677" y="419"/>
                    <a:pt x="677" y="333"/>
                  </a:cubicBezTo>
                  <a:cubicBezTo>
                    <a:pt x="677" y="242"/>
                    <a:pt x="639" y="155"/>
                    <a:pt x="582" y="98"/>
                  </a:cubicBezTo>
                  <a:cubicBezTo>
                    <a:pt x="522" y="32"/>
                    <a:pt x="435"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82" name="Google Shape;2182;p8"/>
            <p:cNvSpPr/>
            <p:nvPr/>
          </p:nvSpPr>
          <p:spPr>
            <a:xfrm>
              <a:off x="-5461300" y="5026200"/>
              <a:ext cx="15950" cy="12275"/>
            </a:xfrm>
            <a:custGeom>
              <a:avLst/>
              <a:gdLst/>
              <a:ahLst/>
              <a:cxnLst/>
              <a:rect l="l" t="t" r="r" b="b"/>
              <a:pathLst>
                <a:path w="638" h="491" extrusionOk="0">
                  <a:moveTo>
                    <a:pt x="328" y="0"/>
                  </a:moveTo>
                  <a:cubicBezTo>
                    <a:pt x="241" y="0"/>
                    <a:pt x="152" y="29"/>
                    <a:pt x="91" y="87"/>
                  </a:cubicBezTo>
                  <a:cubicBezTo>
                    <a:pt x="39" y="154"/>
                    <a:pt x="0" y="231"/>
                    <a:pt x="0" y="317"/>
                  </a:cubicBezTo>
                  <a:cubicBezTo>
                    <a:pt x="0" y="380"/>
                    <a:pt x="15" y="442"/>
                    <a:pt x="44" y="490"/>
                  </a:cubicBezTo>
                  <a:cubicBezTo>
                    <a:pt x="245" y="399"/>
                    <a:pt x="442" y="307"/>
                    <a:pt x="638" y="207"/>
                  </a:cubicBezTo>
                  <a:cubicBezTo>
                    <a:pt x="620" y="163"/>
                    <a:pt x="595" y="130"/>
                    <a:pt x="567" y="96"/>
                  </a:cubicBezTo>
                  <a:cubicBezTo>
                    <a:pt x="512" y="32"/>
                    <a:pt x="42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83" name="Google Shape;2183;p8"/>
            <p:cNvSpPr/>
            <p:nvPr/>
          </p:nvSpPr>
          <p:spPr>
            <a:xfrm>
              <a:off x="-5884375" y="4422575"/>
              <a:ext cx="16575" cy="16275"/>
            </a:xfrm>
            <a:custGeom>
              <a:avLst/>
              <a:gdLst/>
              <a:ahLst/>
              <a:cxnLst/>
              <a:rect l="l" t="t" r="r" b="b"/>
              <a:pathLst>
                <a:path w="663" h="651" extrusionOk="0">
                  <a:moveTo>
                    <a:pt x="333" y="0"/>
                  </a:moveTo>
                  <a:cubicBezTo>
                    <a:pt x="246" y="0"/>
                    <a:pt x="160" y="29"/>
                    <a:pt x="102" y="84"/>
                  </a:cubicBezTo>
                  <a:cubicBezTo>
                    <a:pt x="35" y="146"/>
                    <a:pt x="1" y="237"/>
                    <a:pt x="1" y="324"/>
                  </a:cubicBezTo>
                  <a:cubicBezTo>
                    <a:pt x="1" y="401"/>
                    <a:pt x="30" y="492"/>
                    <a:pt x="98" y="559"/>
                  </a:cubicBezTo>
                  <a:cubicBezTo>
                    <a:pt x="150" y="616"/>
                    <a:pt x="241" y="651"/>
                    <a:pt x="328" y="651"/>
                  </a:cubicBezTo>
                  <a:cubicBezTo>
                    <a:pt x="419" y="651"/>
                    <a:pt x="505" y="622"/>
                    <a:pt x="563" y="564"/>
                  </a:cubicBezTo>
                  <a:cubicBezTo>
                    <a:pt x="630" y="501"/>
                    <a:pt x="663" y="410"/>
                    <a:pt x="663" y="334"/>
                  </a:cubicBezTo>
                  <a:cubicBezTo>
                    <a:pt x="663" y="248"/>
                    <a:pt x="634" y="156"/>
                    <a:pt x="567" y="89"/>
                  </a:cubicBezTo>
                  <a:cubicBezTo>
                    <a:pt x="507" y="29"/>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84" name="Google Shape;2184;p8"/>
            <p:cNvSpPr/>
            <p:nvPr/>
          </p:nvSpPr>
          <p:spPr>
            <a:xfrm>
              <a:off x="-5851725" y="4456100"/>
              <a:ext cx="16700" cy="16700"/>
            </a:xfrm>
            <a:custGeom>
              <a:avLst/>
              <a:gdLst/>
              <a:ahLst/>
              <a:cxnLst/>
              <a:rect l="l" t="t" r="r" b="b"/>
              <a:pathLst>
                <a:path w="668" h="668" extrusionOk="0">
                  <a:moveTo>
                    <a:pt x="341" y="0"/>
                  </a:moveTo>
                  <a:cubicBezTo>
                    <a:pt x="258" y="0"/>
                    <a:pt x="173" y="31"/>
                    <a:pt x="105" y="96"/>
                  </a:cubicBezTo>
                  <a:cubicBezTo>
                    <a:pt x="39" y="163"/>
                    <a:pt x="5" y="240"/>
                    <a:pt x="1" y="327"/>
                  </a:cubicBezTo>
                  <a:cubicBezTo>
                    <a:pt x="1" y="404"/>
                    <a:pt x="29" y="495"/>
                    <a:pt x="96" y="561"/>
                  </a:cubicBezTo>
                  <a:cubicBezTo>
                    <a:pt x="163" y="628"/>
                    <a:pt x="249" y="663"/>
                    <a:pt x="326" y="667"/>
                  </a:cubicBezTo>
                  <a:cubicBezTo>
                    <a:pt x="417" y="667"/>
                    <a:pt x="495" y="634"/>
                    <a:pt x="572" y="566"/>
                  </a:cubicBezTo>
                  <a:cubicBezTo>
                    <a:pt x="629" y="504"/>
                    <a:pt x="663" y="413"/>
                    <a:pt x="663" y="336"/>
                  </a:cubicBezTo>
                  <a:cubicBezTo>
                    <a:pt x="667" y="249"/>
                    <a:pt x="634" y="173"/>
                    <a:pt x="566" y="92"/>
                  </a:cubicBezTo>
                  <a:cubicBezTo>
                    <a:pt x="506" y="32"/>
                    <a:pt x="424"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85" name="Google Shape;2185;p8"/>
            <p:cNvSpPr/>
            <p:nvPr/>
          </p:nvSpPr>
          <p:spPr>
            <a:xfrm>
              <a:off x="-5819100" y="4489875"/>
              <a:ext cx="16675" cy="16500"/>
            </a:xfrm>
            <a:custGeom>
              <a:avLst/>
              <a:gdLst/>
              <a:ahLst/>
              <a:cxnLst/>
              <a:rect l="l" t="t" r="r" b="b"/>
              <a:pathLst>
                <a:path w="667" h="660" extrusionOk="0">
                  <a:moveTo>
                    <a:pt x="343" y="0"/>
                  </a:moveTo>
                  <a:cubicBezTo>
                    <a:pt x="254" y="0"/>
                    <a:pt x="167" y="33"/>
                    <a:pt x="106" y="94"/>
                  </a:cubicBezTo>
                  <a:cubicBezTo>
                    <a:pt x="49" y="147"/>
                    <a:pt x="5" y="233"/>
                    <a:pt x="0" y="324"/>
                  </a:cubicBezTo>
                  <a:cubicBezTo>
                    <a:pt x="0" y="410"/>
                    <a:pt x="34" y="486"/>
                    <a:pt x="96" y="554"/>
                  </a:cubicBezTo>
                  <a:cubicBezTo>
                    <a:pt x="164" y="621"/>
                    <a:pt x="240" y="654"/>
                    <a:pt x="326" y="659"/>
                  </a:cubicBezTo>
                  <a:cubicBezTo>
                    <a:pt x="418" y="659"/>
                    <a:pt x="505" y="626"/>
                    <a:pt x="571" y="563"/>
                  </a:cubicBezTo>
                  <a:cubicBezTo>
                    <a:pt x="629" y="497"/>
                    <a:pt x="662" y="420"/>
                    <a:pt x="662" y="333"/>
                  </a:cubicBezTo>
                  <a:cubicBezTo>
                    <a:pt x="667" y="242"/>
                    <a:pt x="634" y="156"/>
                    <a:pt x="581" y="98"/>
                  </a:cubicBezTo>
                  <a:cubicBezTo>
                    <a:pt x="517" y="32"/>
                    <a:pt x="429"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86" name="Google Shape;2186;p8"/>
            <p:cNvSpPr/>
            <p:nvPr/>
          </p:nvSpPr>
          <p:spPr>
            <a:xfrm>
              <a:off x="-5786225" y="4523450"/>
              <a:ext cx="16675" cy="16500"/>
            </a:xfrm>
            <a:custGeom>
              <a:avLst/>
              <a:gdLst/>
              <a:ahLst/>
              <a:cxnLst/>
              <a:rect l="l" t="t" r="r" b="b"/>
              <a:pathLst>
                <a:path w="667" h="660" extrusionOk="0">
                  <a:moveTo>
                    <a:pt x="341" y="1"/>
                  </a:moveTo>
                  <a:cubicBezTo>
                    <a:pt x="250" y="1"/>
                    <a:pt x="158" y="33"/>
                    <a:pt x="96" y="93"/>
                  </a:cubicBezTo>
                  <a:cubicBezTo>
                    <a:pt x="38" y="146"/>
                    <a:pt x="5" y="233"/>
                    <a:pt x="5" y="324"/>
                  </a:cubicBezTo>
                  <a:cubicBezTo>
                    <a:pt x="0" y="410"/>
                    <a:pt x="34" y="492"/>
                    <a:pt x="87" y="554"/>
                  </a:cubicBezTo>
                  <a:cubicBezTo>
                    <a:pt x="153" y="622"/>
                    <a:pt x="230" y="660"/>
                    <a:pt x="331" y="660"/>
                  </a:cubicBezTo>
                  <a:cubicBezTo>
                    <a:pt x="417" y="660"/>
                    <a:pt x="494" y="626"/>
                    <a:pt x="566" y="564"/>
                  </a:cubicBezTo>
                  <a:cubicBezTo>
                    <a:pt x="629" y="496"/>
                    <a:pt x="667" y="420"/>
                    <a:pt x="667" y="334"/>
                  </a:cubicBezTo>
                  <a:cubicBezTo>
                    <a:pt x="667" y="243"/>
                    <a:pt x="623" y="157"/>
                    <a:pt x="571" y="99"/>
                  </a:cubicBezTo>
                  <a:cubicBezTo>
                    <a:pt x="516" y="32"/>
                    <a:pt x="429"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87" name="Google Shape;2187;p8"/>
            <p:cNvSpPr/>
            <p:nvPr/>
          </p:nvSpPr>
          <p:spPr>
            <a:xfrm>
              <a:off x="-5753500" y="4557200"/>
              <a:ext cx="16575" cy="16350"/>
            </a:xfrm>
            <a:custGeom>
              <a:avLst/>
              <a:gdLst/>
              <a:ahLst/>
              <a:cxnLst/>
              <a:rect l="l" t="t" r="r" b="b"/>
              <a:pathLst>
                <a:path w="663" h="654" extrusionOk="0">
                  <a:moveTo>
                    <a:pt x="324" y="0"/>
                  </a:moveTo>
                  <a:cubicBezTo>
                    <a:pt x="240" y="0"/>
                    <a:pt x="157" y="29"/>
                    <a:pt x="91" y="87"/>
                  </a:cubicBezTo>
                  <a:cubicBezTo>
                    <a:pt x="34" y="154"/>
                    <a:pt x="0" y="240"/>
                    <a:pt x="0" y="317"/>
                  </a:cubicBezTo>
                  <a:cubicBezTo>
                    <a:pt x="0" y="404"/>
                    <a:pt x="29" y="485"/>
                    <a:pt x="97" y="563"/>
                  </a:cubicBezTo>
                  <a:cubicBezTo>
                    <a:pt x="164" y="620"/>
                    <a:pt x="241" y="654"/>
                    <a:pt x="327" y="654"/>
                  </a:cubicBezTo>
                  <a:cubicBezTo>
                    <a:pt x="414" y="654"/>
                    <a:pt x="494" y="625"/>
                    <a:pt x="572" y="557"/>
                  </a:cubicBezTo>
                  <a:cubicBezTo>
                    <a:pt x="629" y="490"/>
                    <a:pt x="663" y="413"/>
                    <a:pt x="663" y="327"/>
                  </a:cubicBezTo>
                  <a:cubicBezTo>
                    <a:pt x="663" y="251"/>
                    <a:pt x="634" y="160"/>
                    <a:pt x="567" y="96"/>
                  </a:cubicBezTo>
                  <a:cubicBezTo>
                    <a:pt x="500" y="32"/>
                    <a:pt x="412"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88" name="Google Shape;2188;p8"/>
            <p:cNvSpPr/>
            <p:nvPr/>
          </p:nvSpPr>
          <p:spPr>
            <a:xfrm>
              <a:off x="-5720850" y="4590800"/>
              <a:ext cx="16575" cy="16325"/>
            </a:xfrm>
            <a:custGeom>
              <a:avLst/>
              <a:gdLst/>
              <a:ahLst/>
              <a:cxnLst/>
              <a:rect l="l" t="t" r="r" b="b"/>
              <a:pathLst>
                <a:path w="663" h="653" extrusionOk="0">
                  <a:moveTo>
                    <a:pt x="327" y="1"/>
                  </a:moveTo>
                  <a:cubicBezTo>
                    <a:pt x="241" y="1"/>
                    <a:pt x="158" y="30"/>
                    <a:pt x="105" y="87"/>
                  </a:cubicBezTo>
                  <a:cubicBezTo>
                    <a:pt x="38" y="154"/>
                    <a:pt x="0" y="240"/>
                    <a:pt x="0" y="331"/>
                  </a:cubicBezTo>
                  <a:cubicBezTo>
                    <a:pt x="0" y="417"/>
                    <a:pt x="34" y="494"/>
                    <a:pt x="96" y="561"/>
                  </a:cubicBezTo>
                  <a:cubicBezTo>
                    <a:pt x="149" y="619"/>
                    <a:pt x="240" y="652"/>
                    <a:pt x="326" y="652"/>
                  </a:cubicBezTo>
                  <a:cubicBezTo>
                    <a:pt x="417" y="652"/>
                    <a:pt x="503" y="623"/>
                    <a:pt x="561" y="566"/>
                  </a:cubicBezTo>
                  <a:cubicBezTo>
                    <a:pt x="628" y="504"/>
                    <a:pt x="662" y="428"/>
                    <a:pt x="662" y="341"/>
                  </a:cubicBezTo>
                  <a:cubicBezTo>
                    <a:pt x="662" y="249"/>
                    <a:pt x="634" y="163"/>
                    <a:pt x="576" y="105"/>
                  </a:cubicBezTo>
                  <a:cubicBezTo>
                    <a:pt x="516" y="35"/>
                    <a:pt x="42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89" name="Google Shape;2189;p8"/>
            <p:cNvSpPr/>
            <p:nvPr/>
          </p:nvSpPr>
          <p:spPr>
            <a:xfrm>
              <a:off x="-5688250" y="4624425"/>
              <a:ext cx="16700" cy="16650"/>
            </a:xfrm>
            <a:custGeom>
              <a:avLst/>
              <a:gdLst/>
              <a:ahLst/>
              <a:cxnLst/>
              <a:rect l="l" t="t" r="r" b="b"/>
              <a:pathLst>
                <a:path w="668" h="666" extrusionOk="0">
                  <a:moveTo>
                    <a:pt x="332" y="1"/>
                  </a:moveTo>
                  <a:cubicBezTo>
                    <a:pt x="247" y="1"/>
                    <a:pt x="160" y="33"/>
                    <a:pt x="92" y="99"/>
                  </a:cubicBezTo>
                  <a:cubicBezTo>
                    <a:pt x="39" y="162"/>
                    <a:pt x="5" y="239"/>
                    <a:pt x="1" y="330"/>
                  </a:cubicBezTo>
                  <a:cubicBezTo>
                    <a:pt x="1" y="407"/>
                    <a:pt x="34" y="483"/>
                    <a:pt x="96" y="565"/>
                  </a:cubicBezTo>
                  <a:cubicBezTo>
                    <a:pt x="164" y="627"/>
                    <a:pt x="240" y="666"/>
                    <a:pt x="327" y="666"/>
                  </a:cubicBezTo>
                  <a:cubicBezTo>
                    <a:pt x="418" y="666"/>
                    <a:pt x="504" y="637"/>
                    <a:pt x="562" y="569"/>
                  </a:cubicBezTo>
                  <a:cubicBezTo>
                    <a:pt x="630" y="502"/>
                    <a:pt x="663" y="425"/>
                    <a:pt x="663" y="339"/>
                  </a:cubicBezTo>
                  <a:cubicBezTo>
                    <a:pt x="668" y="248"/>
                    <a:pt x="634" y="162"/>
                    <a:pt x="567" y="104"/>
                  </a:cubicBezTo>
                  <a:cubicBezTo>
                    <a:pt x="506" y="36"/>
                    <a:pt x="420"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90" name="Google Shape;2190;p8"/>
            <p:cNvSpPr/>
            <p:nvPr/>
          </p:nvSpPr>
          <p:spPr>
            <a:xfrm>
              <a:off x="-5655625" y="4658200"/>
              <a:ext cx="16700" cy="16450"/>
            </a:xfrm>
            <a:custGeom>
              <a:avLst/>
              <a:gdLst/>
              <a:ahLst/>
              <a:cxnLst/>
              <a:rect l="l" t="t" r="r" b="b"/>
              <a:pathLst>
                <a:path w="668" h="658" extrusionOk="0">
                  <a:moveTo>
                    <a:pt x="340" y="0"/>
                  </a:moveTo>
                  <a:cubicBezTo>
                    <a:pt x="250" y="0"/>
                    <a:pt x="162" y="32"/>
                    <a:pt x="106" y="92"/>
                  </a:cubicBezTo>
                  <a:cubicBezTo>
                    <a:pt x="40" y="144"/>
                    <a:pt x="5" y="236"/>
                    <a:pt x="5" y="323"/>
                  </a:cubicBezTo>
                  <a:cubicBezTo>
                    <a:pt x="0" y="409"/>
                    <a:pt x="34" y="489"/>
                    <a:pt x="102" y="557"/>
                  </a:cubicBezTo>
                  <a:cubicBezTo>
                    <a:pt x="164" y="624"/>
                    <a:pt x="241" y="658"/>
                    <a:pt x="332" y="658"/>
                  </a:cubicBezTo>
                  <a:cubicBezTo>
                    <a:pt x="418" y="658"/>
                    <a:pt x="509" y="629"/>
                    <a:pt x="572" y="562"/>
                  </a:cubicBezTo>
                  <a:cubicBezTo>
                    <a:pt x="629" y="495"/>
                    <a:pt x="663" y="418"/>
                    <a:pt x="667" y="332"/>
                  </a:cubicBezTo>
                  <a:cubicBezTo>
                    <a:pt x="667" y="245"/>
                    <a:pt x="634" y="154"/>
                    <a:pt x="581" y="97"/>
                  </a:cubicBezTo>
                  <a:cubicBezTo>
                    <a:pt x="521" y="32"/>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91" name="Google Shape;2191;p8"/>
            <p:cNvSpPr/>
            <p:nvPr/>
          </p:nvSpPr>
          <p:spPr>
            <a:xfrm>
              <a:off x="-5622975" y="4691875"/>
              <a:ext cx="16925" cy="16375"/>
            </a:xfrm>
            <a:custGeom>
              <a:avLst/>
              <a:gdLst/>
              <a:ahLst/>
              <a:cxnLst/>
              <a:rect l="l" t="t" r="r" b="b"/>
              <a:pathLst>
                <a:path w="677" h="655" extrusionOk="0">
                  <a:moveTo>
                    <a:pt x="337" y="1"/>
                  </a:moveTo>
                  <a:cubicBezTo>
                    <a:pt x="251" y="1"/>
                    <a:pt x="166" y="30"/>
                    <a:pt x="105" y="88"/>
                  </a:cubicBezTo>
                  <a:cubicBezTo>
                    <a:pt x="47" y="156"/>
                    <a:pt x="5" y="232"/>
                    <a:pt x="5" y="318"/>
                  </a:cubicBezTo>
                  <a:cubicBezTo>
                    <a:pt x="0" y="409"/>
                    <a:pt x="43" y="486"/>
                    <a:pt x="110" y="563"/>
                  </a:cubicBezTo>
                  <a:cubicBezTo>
                    <a:pt x="178" y="621"/>
                    <a:pt x="254" y="654"/>
                    <a:pt x="340" y="654"/>
                  </a:cubicBezTo>
                  <a:cubicBezTo>
                    <a:pt x="345" y="655"/>
                    <a:pt x="349" y="655"/>
                    <a:pt x="354" y="655"/>
                  </a:cubicBezTo>
                  <a:cubicBezTo>
                    <a:pt x="428" y="655"/>
                    <a:pt x="512" y="622"/>
                    <a:pt x="576" y="559"/>
                  </a:cubicBezTo>
                  <a:cubicBezTo>
                    <a:pt x="643" y="495"/>
                    <a:pt x="676" y="419"/>
                    <a:pt x="676" y="329"/>
                  </a:cubicBezTo>
                  <a:cubicBezTo>
                    <a:pt x="676" y="242"/>
                    <a:pt x="634" y="165"/>
                    <a:pt x="581" y="98"/>
                  </a:cubicBezTo>
                  <a:cubicBezTo>
                    <a:pt x="519" y="34"/>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92" name="Google Shape;2192;p8"/>
            <p:cNvSpPr/>
            <p:nvPr/>
          </p:nvSpPr>
          <p:spPr>
            <a:xfrm>
              <a:off x="-5590025" y="4725475"/>
              <a:ext cx="16575" cy="16475"/>
            </a:xfrm>
            <a:custGeom>
              <a:avLst/>
              <a:gdLst/>
              <a:ahLst/>
              <a:cxnLst/>
              <a:rect l="l" t="t" r="r" b="b"/>
              <a:pathLst>
                <a:path w="663" h="659" extrusionOk="0">
                  <a:moveTo>
                    <a:pt x="324" y="1"/>
                  </a:moveTo>
                  <a:cubicBezTo>
                    <a:pt x="241" y="1"/>
                    <a:pt x="158" y="29"/>
                    <a:pt x="93" y="88"/>
                  </a:cubicBezTo>
                  <a:cubicBezTo>
                    <a:pt x="35" y="154"/>
                    <a:pt x="1" y="232"/>
                    <a:pt x="1" y="323"/>
                  </a:cubicBezTo>
                  <a:cubicBezTo>
                    <a:pt x="1" y="409"/>
                    <a:pt x="30" y="495"/>
                    <a:pt x="87" y="553"/>
                  </a:cubicBezTo>
                  <a:cubicBezTo>
                    <a:pt x="150" y="620"/>
                    <a:pt x="241" y="654"/>
                    <a:pt x="328" y="659"/>
                  </a:cubicBezTo>
                  <a:cubicBezTo>
                    <a:pt x="419" y="659"/>
                    <a:pt x="496" y="625"/>
                    <a:pt x="563" y="562"/>
                  </a:cubicBezTo>
                  <a:cubicBezTo>
                    <a:pt x="629" y="504"/>
                    <a:pt x="663" y="418"/>
                    <a:pt x="663" y="332"/>
                  </a:cubicBezTo>
                  <a:cubicBezTo>
                    <a:pt x="663" y="251"/>
                    <a:pt x="634" y="165"/>
                    <a:pt x="567" y="97"/>
                  </a:cubicBezTo>
                  <a:cubicBezTo>
                    <a:pt x="501" y="33"/>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93" name="Google Shape;2193;p8"/>
            <p:cNvSpPr/>
            <p:nvPr/>
          </p:nvSpPr>
          <p:spPr>
            <a:xfrm>
              <a:off x="-5557375" y="4759150"/>
              <a:ext cx="16700" cy="16625"/>
            </a:xfrm>
            <a:custGeom>
              <a:avLst/>
              <a:gdLst/>
              <a:ahLst/>
              <a:cxnLst/>
              <a:rect l="l" t="t" r="r" b="b"/>
              <a:pathLst>
                <a:path w="668" h="665" extrusionOk="0">
                  <a:moveTo>
                    <a:pt x="338" y="1"/>
                  </a:moveTo>
                  <a:cubicBezTo>
                    <a:pt x="253" y="1"/>
                    <a:pt x="166" y="33"/>
                    <a:pt x="105" y="98"/>
                  </a:cubicBezTo>
                  <a:cubicBezTo>
                    <a:pt x="39" y="151"/>
                    <a:pt x="1" y="242"/>
                    <a:pt x="1" y="329"/>
                  </a:cubicBezTo>
                  <a:cubicBezTo>
                    <a:pt x="1" y="406"/>
                    <a:pt x="34" y="497"/>
                    <a:pt x="96" y="563"/>
                  </a:cubicBezTo>
                  <a:cubicBezTo>
                    <a:pt x="163" y="631"/>
                    <a:pt x="240" y="665"/>
                    <a:pt x="326" y="665"/>
                  </a:cubicBezTo>
                  <a:cubicBezTo>
                    <a:pt x="417" y="665"/>
                    <a:pt x="504" y="621"/>
                    <a:pt x="561" y="568"/>
                  </a:cubicBezTo>
                  <a:cubicBezTo>
                    <a:pt x="629" y="506"/>
                    <a:pt x="663" y="424"/>
                    <a:pt x="663" y="338"/>
                  </a:cubicBezTo>
                  <a:cubicBezTo>
                    <a:pt x="667" y="251"/>
                    <a:pt x="634" y="160"/>
                    <a:pt x="566" y="94"/>
                  </a:cubicBezTo>
                  <a:cubicBezTo>
                    <a:pt x="507" y="32"/>
                    <a:pt x="423"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94" name="Google Shape;2194;p8"/>
            <p:cNvSpPr/>
            <p:nvPr/>
          </p:nvSpPr>
          <p:spPr>
            <a:xfrm>
              <a:off x="-5524750" y="4792850"/>
              <a:ext cx="16675" cy="16500"/>
            </a:xfrm>
            <a:custGeom>
              <a:avLst/>
              <a:gdLst/>
              <a:ahLst/>
              <a:cxnLst/>
              <a:rect l="l" t="t" r="r" b="b"/>
              <a:pathLst>
                <a:path w="667" h="660" extrusionOk="0">
                  <a:moveTo>
                    <a:pt x="335" y="0"/>
                  </a:moveTo>
                  <a:cubicBezTo>
                    <a:pt x="247" y="0"/>
                    <a:pt x="160" y="30"/>
                    <a:pt x="106" y="84"/>
                  </a:cubicBezTo>
                  <a:cubicBezTo>
                    <a:pt x="48" y="152"/>
                    <a:pt x="5" y="238"/>
                    <a:pt x="0" y="324"/>
                  </a:cubicBezTo>
                  <a:cubicBezTo>
                    <a:pt x="0" y="415"/>
                    <a:pt x="44" y="492"/>
                    <a:pt x="96" y="559"/>
                  </a:cubicBezTo>
                  <a:cubicBezTo>
                    <a:pt x="164" y="626"/>
                    <a:pt x="240" y="659"/>
                    <a:pt x="326" y="659"/>
                  </a:cubicBezTo>
                  <a:cubicBezTo>
                    <a:pt x="332" y="660"/>
                    <a:pt x="338" y="660"/>
                    <a:pt x="344" y="660"/>
                  </a:cubicBezTo>
                  <a:cubicBezTo>
                    <a:pt x="436" y="660"/>
                    <a:pt x="508" y="618"/>
                    <a:pt x="562" y="564"/>
                  </a:cubicBezTo>
                  <a:cubicBezTo>
                    <a:pt x="629" y="511"/>
                    <a:pt x="662" y="425"/>
                    <a:pt x="662" y="334"/>
                  </a:cubicBezTo>
                  <a:cubicBezTo>
                    <a:pt x="667" y="233"/>
                    <a:pt x="633" y="156"/>
                    <a:pt x="580" y="103"/>
                  </a:cubicBezTo>
                  <a:cubicBezTo>
                    <a:pt x="519" y="32"/>
                    <a:pt x="42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95" name="Google Shape;2195;p8"/>
            <p:cNvSpPr/>
            <p:nvPr/>
          </p:nvSpPr>
          <p:spPr>
            <a:xfrm>
              <a:off x="-5492150" y="4826500"/>
              <a:ext cx="16725" cy="16450"/>
            </a:xfrm>
            <a:custGeom>
              <a:avLst/>
              <a:gdLst/>
              <a:ahLst/>
              <a:cxnLst/>
              <a:rect l="l" t="t" r="r" b="b"/>
              <a:pathLst>
                <a:path w="669" h="658" extrusionOk="0">
                  <a:moveTo>
                    <a:pt x="334" y="0"/>
                  </a:moveTo>
                  <a:cubicBezTo>
                    <a:pt x="252" y="0"/>
                    <a:pt x="171" y="29"/>
                    <a:pt x="107" y="91"/>
                  </a:cubicBezTo>
                  <a:cubicBezTo>
                    <a:pt x="40" y="159"/>
                    <a:pt x="7" y="235"/>
                    <a:pt x="7" y="327"/>
                  </a:cubicBezTo>
                  <a:cubicBezTo>
                    <a:pt x="1" y="413"/>
                    <a:pt x="35" y="489"/>
                    <a:pt x="111" y="566"/>
                  </a:cubicBezTo>
                  <a:cubicBezTo>
                    <a:pt x="164" y="624"/>
                    <a:pt x="251" y="657"/>
                    <a:pt x="332" y="657"/>
                  </a:cubicBezTo>
                  <a:cubicBezTo>
                    <a:pt x="338" y="657"/>
                    <a:pt x="343" y="658"/>
                    <a:pt x="348" y="658"/>
                  </a:cubicBezTo>
                  <a:cubicBezTo>
                    <a:pt x="428" y="658"/>
                    <a:pt x="501" y="624"/>
                    <a:pt x="577" y="562"/>
                  </a:cubicBezTo>
                  <a:cubicBezTo>
                    <a:pt x="629" y="499"/>
                    <a:pt x="663" y="422"/>
                    <a:pt x="669" y="336"/>
                  </a:cubicBezTo>
                  <a:cubicBezTo>
                    <a:pt x="669" y="245"/>
                    <a:pt x="634" y="168"/>
                    <a:pt x="582" y="101"/>
                  </a:cubicBezTo>
                  <a:cubicBezTo>
                    <a:pt x="514" y="35"/>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96" name="Google Shape;2196;p8"/>
            <p:cNvSpPr/>
            <p:nvPr/>
          </p:nvSpPr>
          <p:spPr>
            <a:xfrm>
              <a:off x="-5459150" y="4860275"/>
              <a:ext cx="16575" cy="16375"/>
            </a:xfrm>
            <a:custGeom>
              <a:avLst/>
              <a:gdLst/>
              <a:ahLst/>
              <a:cxnLst/>
              <a:rect l="l" t="t" r="r" b="b"/>
              <a:pathLst>
                <a:path w="663" h="655" extrusionOk="0">
                  <a:moveTo>
                    <a:pt x="326" y="1"/>
                  </a:moveTo>
                  <a:cubicBezTo>
                    <a:pt x="240" y="1"/>
                    <a:pt x="152" y="30"/>
                    <a:pt x="91" y="88"/>
                  </a:cubicBezTo>
                  <a:cubicBezTo>
                    <a:pt x="40" y="150"/>
                    <a:pt x="0" y="227"/>
                    <a:pt x="0" y="318"/>
                  </a:cubicBezTo>
                  <a:cubicBezTo>
                    <a:pt x="0" y="405"/>
                    <a:pt x="34" y="496"/>
                    <a:pt x="87" y="549"/>
                  </a:cubicBezTo>
                  <a:cubicBezTo>
                    <a:pt x="149" y="617"/>
                    <a:pt x="241" y="655"/>
                    <a:pt x="327" y="655"/>
                  </a:cubicBezTo>
                  <a:cubicBezTo>
                    <a:pt x="418" y="655"/>
                    <a:pt x="494" y="621"/>
                    <a:pt x="562" y="559"/>
                  </a:cubicBezTo>
                  <a:cubicBezTo>
                    <a:pt x="629" y="501"/>
                    <a:pt x="662" y="415"/>
                    <a:pt x="662" y="329"/>
                  </a:cubicBezTo>
                  <a:cubicBezTo>
                    <a:pt x="662" y="237"/>
                    <a:pt x="620" y="161"/>
                    <a:pt x="567" y="108"/>
                  </a:cubicBezTo>
                  <a:cubicBezTo>
                    <a:pt x="512" y="35"/>
                    <a:pt x="42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97" name="Google Shape;2197;p8"/>
            <p:cNvSpPr/>
            <p:nvPr/>
          </p:nvSpPr>
          <p:spPr>
            <a:xfrm>
              <a:off x="-5426500" y="4893875"/>
              <a:ext cx="16675" cy="16375"/>
            </a:xfrm>
            <a:custGeom>
              <a:avLst/>
              <a:gdLst/>
              <a:ahLst/>
              <a:cxnLst/>
              <a:rect l="l" t="t" r="r" b="b"/>
              <a:pathLst>
                <a:path w="667" h="655" extrusionOk="0">
                  <a:moveTo>
                    <a:pt x="330" y="0"/>
                  </a:moveTo>
                  <a:cubicBezTo>
                    <a:pt x="247" y="0"/>
                    <a:pt x="164" y="29"/>
                    <a:pt x="105" y="88"/>
                  </a:cubicBezTo>
                  <a:cubicBezTo>
                    <a:pt x="38" y="155"/>
                    <a:pt x="5" y="227"/>
                    <a:pt x="0" y="318"/>
                  </a:cubicBezTo>
                  <a:cubicBezTo>
                    <a:pt x="0" y="405"/>
                    <a:pt x="34" y="495"/>
                    <a:pt x="96" y="553"/>
                  </a:cubicBezTo>
                  <a:cubicBezTo>
                    <a:pt x="153" y="620"/>
                    <a:pt x="240" y="654"/>
                    <a:pt x="326" y="654"/>
                  </a:cubicBezTo>
                  <a:cubicBezTo>
                    <a:pt x="417" y="654"/>
                    <a:pt x="494" y="626"/>
                    <a:pt x="561" y="558"/>
                  </a:cubicBezTo>
                  <a:cubicBezTo>
                    <a:pt x="628" y="505"/>
                    <a:pt x="662" y="414"/>
                    <a:pt x="662" y="327"/>
                  </a:cubicBezTo>
                  <a:cubicBezTo>
                    <a:pt x="667" y="241"/>
                    <a:pt x="633" y="159"/>
                    <a:pt x="566" y="92"/>
                  </a:cubicBezTo>
                  <a:cubicBezTo>
                    <a:pt x="505" y="31"/>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98" name="Google Shape;2198;p8"/>
            <p:cNvSpPr/>
            <p:nvPr/>
          </p:nvSpPr>
          <p:spPr>
            <a:xfrm>
              <a:off x="-5393900" y="4927475"/>
              <a:ext cx="16700" cy="16700"/>
            </a:xfrm>
            <a:custGeom>
              <a:avLst/>
              <a:gdLst/>
              <a:ahLst/>
              <a:cxnLst/>
              <a:rect l="l" t="t" r="r" b="b"/>
              <a:pathLst>
                <a:path w="668" h="668" extrusionOk="0">
                  <a:moveTo>
                    <a:pt x="327" y="0"/>
                  </a:moveTo>
                  <a:cubicBezTo>
                    <a:pt x="243" y="0"/>
                    <a:pt x="160" y="29"/>
                    <a:pt x="107" y="88"/>
                  </a:cubicBezTo>
                  <a:cubicBezTo>
                    <a:pt x="39" y="154"/>
                    <a:pt x="5" y="241"/>
                    <a:pt x="1" y="318"/>
                  </a:cubicBezTo>
                  <a:cubicBezTo>
                    <a:pt x="1" y="409"/>
                    <a:pt x="34" y="495"/>
                    <a:pt x="96" y="562"/>
                  </a:cubicBezTo>
                  <a:cubicBezTo>
                    <a:pt x="164" y="629"/>
                    <a:pt x="240" y="663"/>
                    <a:pt x="331" y="668"/>
                  </a:cubicBezTo>
                  <a:cubicBezTo>
                    <a:pt x="418" y="668"/>
                    <a:pt x="495" y="635"/>
                    <a:pt x="572" y="557"/>
                  </a:cubicBezTo>
                  <a:cubicBezTo>
                    <a:pt x="629" y="495"/>
                    <a:pt x="663" y="418"/>
                    <a:pt x="667" y="327"/>
                  </a:cubicBezTo>
                  <a:cubicBezTo>
                    <a:pt x="667" y="250"/>
                    <a:pt x="634" y="159"/>
                    <a:pt x="572" y="97"/>
                  </a:cubicBezTo>
                  <a:cubicBezTo>
                    <a:pt x="510" y="33"/>
                    <a:pt x="418"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199" name="Google Shape;2199;p8"/>
            <p:cNvSpPr/>
            <p:nvPr/>
          </p:nvSpPr>
          <p:spPr>
            <a:xfrm>
              <a:off x="-5361275" y="4961150"/>
              <a:ext cx="11800" cy="11325"/>
            </a:xfrm>
            <a:custGeom>
              <a:avLst/>
              <a:gdLst/>
              <a:ahLst/>
              <a:cxnLst/>
              <a:rect l="l" t="t" r="r" b="b"/>
              <a:pathLst>
                <a:path w="472" h="453" extrusionOk="0">
                  <a:moveTo>
                    <a:pt x="344" y="1"/>
                  </a:moveTo>
                  <a:cubicBezTo>
                    <a:pt x="259" y="1"/>
                    <a:pt x="172" y="32"/>
                    <a:pt x="106" y="98"/>
                  </a:cubicBezTo>
                  <a:cubicBezTo>
                    <a:pt x="40" y="160"/>
                    <a:pt x="5" y="238"/>
                    <a:pt x="5" y="329"/>
                  </a:cubicBezTo>
                  <a:cubicBezTo>
                    <a:pt x="0" y="371"/>
                    <a:pt x="11" y="415"/>
                    <a:pt x="25" y="453"/>
                  </a:cubicBezTo>
                  <a:cubicBezTo>
                    <a:pt x="178" y="314"/>
                    <a:pt x="327" y="170"/>
                    <a:pt x="471" y="26"/>
                  </a:cubicBezTo>
                  <a:cubicBezTo>
                    <a:pt x="432" y="9"/>
                    <a:pt x="38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00" name="Google Shape;2200;p8"/>
            <p:cNvSpPr/>
            <p:nvPr/>
          </p:nvSpPr>
          <p:spPr>
            <a:xfrm>
              <a:off x="-5784325" y="4357425"/>
              <a:ext cx="16950" cy="16525"/>
            </a:xfrm>
            <a:custGeom>
              <a:avLst/>
              <a:gdLst/>
              <a:ahLst/>
              <a:cxnLst/>
              <a:rect l="l" t="t" r="r" b="b"/>
              <a:pathLst>
                <a:path w="678" h="661" extrusionOk="0">
                  <a:moveTo>
                    <a:pt x="339" y="0"/>
                  </a:moveTo>
                  <a:cubicBezTo>
                    <a:pt x="255" y="0"/>
                    <a:pt x="172" y="31"/>
                    <a:pt x="106" y="95"/>
                  </a:cubicBezTo>
                  <a:cubicBezTo>
                    <a:pt x="39" y="162"/>
                    <a:pt x="6" y="239"/>
                    <a:pt x="0" y="330"/>
                  </a:cubicBezTo>
                  <a:cubicBezTo>
                    <a:pt x="0" y="416"/>
                    <a:pt x="35" y="493"/>
                    <a:pt x="111" y="569"/>
                  </a:cubicBezTo>
                  <a:cubicBezTo>
                    <a:pt x="173" y="627"/>
                    <a:pt x="250" y="660"/>
                    <a:pt x="341" y="660"/>
                  </a:cubicBezTo>
                  <a:cubicBezTo>
                    <a:pt x="347" y="661"/>
                    <a:pt x="352" y="661"/>
                    <a:pt x="358" y="661"/>
                  </a:cubicBezTo>
                  <a:cubicBezTo>
                    <a:pt x="431" y="661"/>
                    <a:pt x="509" y="627"/>
                    <a:pt x="571" y="565"/>
                  </a:cubicBezTo>
                  <a:cubicBezTo>
                    <a:pt x="639" y="502"/>
                    <a:pt x="677" y="425"/>
                    <a:pt x="677" y="339"/>
                  </a:cubicBezTo>
                  <a:cubicBezTo>
                    <a:pt x="677" y="248"/>
                    <a:pt x="644" y="171"/>
                    <a:pt x="582" y="104"/>
                  </a:cubicBezTo>
                  <a:cubicBezTo>
                    <a:pt x="515"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01" name="Google Shape;2201;p8"/>
            <p:cNvSpPr/>
            <p:nvPr/>
          </p:nvSpPr>
          <p:spPr>
            <a:xfrm>
              <a:off x="-5751350" y="4391275"/>
              <a:ext cx="16575" cy="16375"/>
            </a:xfrm>
            <a:custGeom>
              <a:avLst/>
              <a:gdLst/>
              <a:ahLst/>
              <a:cxnLst/>
              <a:rect l="l" t="t" r="r" b="b"/>
              <a:pathLst>
                <a:path w="663" h="655" extrusionOk="0">
                  <a:moveTo>
                    <a:pt x="325" y="0"/>
                  </a:moveTo>
                  <a:cubicBezTo>
                    <a:pt x="239" y="0"/>
                    <a:pt x="153" y="30"/>
                    <a:pt x="92" y="89"/>
                  </a:cubicBezTo>
                  <a:cubicBezTo>
                    <a:pt x="34" y="151"/>
                    <a:pt x="1" y="238"/>
                    <a:pt x="1" y="319"/>
                  </a:cubicBezTo>
                  <a:cubicBezTo>
                    <a:pt x="1" y="406"/>
                    <a:pt x="30" y="482"/>
                    <a:pt x="98" y="564"/>
                  </a:cubicBezTo>
                  <a:cubicBezTo>
                    <a:pt x="164" y="617"/>
                    <a:pt x="236" y="655"/>
                    <a:pt x="328" y="655"/>
                  </a:cubicBezTo>
                  <a:cubicBezTo>
                    <a:pt x="414" y="655"/>
                    <a:pt x="495" y="621"/>
                    <a:pt x="558" y="559"/>
                  </a:cubicBezTo>
                  <a:cubicBezTo>
                    <a:pt x="630" y="501"/>
                    <a:pt x="663" y="415"/>
                    <a:pt x="663" y="329"/>
                  </a:cubicBezTo>
                  <a:cubicBezTo>
                    <a:pt x="663" y="238"/>
                    <a:pt x="620" y="151"/>
                    <a:pt x="567" y="103"/>
                  </a:cubicBezTo>
                  <a:cubicBezTo>
                    <a:pt x="506" y="34"/>
                    <a:pt x="41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02" name="Google Shape;2202;p8"/>
            <p:cNvSpPr/>
            <p:nvPr/>
          </p:nvSpPr>
          <p:spPr>
            <a:xfrm>
              <a:off x="-5718700" y="4424900"/>
              <a:ext cx="16575" cy="16350"/>
            </a:xfrm>
            <a:custGeom>
              <a:avLst/>
              <a:gdLst/>
              <a:ahLst/>
              <a:cxnLst/>
              <a:rect l="l" t="t" r="r" b="b"/>
              <a:pathLst>
                <a:path w="663" h="654" extrusionOk="0">
                  <a:moveTo>
                    <a:pt x="326" y="1"/>
                  </a:moveTo>
                  <a:cubicBezTo>
                    <a:pt x="240" y="1"/>
                    <a:pt x="156" y="30"/>
                    <a:pt x="101" y="87"/>
                  </a:cubicBezTo>
                  <a:cubicBezTo>
                    <a:pt x="34" y="155"/>
                    <a:pt x="1" y="241"/>
                    <a:pt x="1" y="317"/>
                  </a:cubicBezTo>
                  <a:cubicBezTo>
                    <a:pt x="1" y="403"/>
                    <a:pt x="29" y="481"/>
                    <a:pt x="96" y="562"/>
                  </a:cubicBezTo>
                  <a:cubicBezTo>
                    <a:pt x="149" y="620"/>
                    <a:pt x="240" y="653"/>
                    <a:pt x="326" y="653"/>
                  </a:cubicBezTo>
                  <a:cubicBezTo>
                    <a:pt x="413" y="653"/>
                    <a:pt x="504" y="625"/>
                    <a:pt x="561" y="567"/>
                  </a:cubicBezTo>
                  <a:cubicBezTo>
                    <a:pt x="628" y="505"/>
                    <a:pt x="663" y="414"/>
                    <a:pt x="663" y="327"/>
                  </a:cubicBezTo>
                  <a:cubicBezTo>
                    <a:pt x="663" y="235"/>
                    <a:pt x="634" y="159"/>
                    <a:pt x="576" y="106"/>
                  </a:cubicBezTo>
                  <a:cubicBezTo>
                    <a:pt x="516" y="36"/>
                    <a:pt x="42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03" name="Google Shape;2203;p8"/>
            <p:cNvSpPr/>
            <p:nvPr/>
          </p:nvSpPr>
          <p:spPr>
            <a:xfrm>
              <a:off x="-5686075" y="4458550"/>
              <a:ext cx="16675" cy="16625"/>
            </a:xfrm>
            <a:custGeom>
              <a:avLst/>
              <a:gdLst/>
              <a:ahLst/>
              <a:cxnLst/>
              <a:rect l="l" t="t" r="r" b="b"/>
              <a:pathLst>
                <a:path w="667" h="665" extrusionOk="0">
                  <a:moveTo>
                    <a:pt x="341" y="0"/>
                  </a:moveTo>
                  <a:cubicBezTo>
                    <a:pt x="257" y="0"/>
                    <a:pt x="171" y="31"/>
                    <a:pt x="106" y="94"/>
                  </a:cubicBezTo>
                  <a:cubicBezTo>
                    <a:pt x="38" y="162"/>
                    <a:pt x="5" y="238"/>
                    <a:pt x="0" y="324"/>
                  </a:cubicBezTo>
                  <a:cubicBezTo>
                    <a:pt x="0" y="406"/>
                    <a:pt x="29" y="492"/>
                    <a:pt x="96" y="559"/>
                  </a:cubicBezTo>
                  <a:cubicBezTo>
                    <a:pt x="164" y="627"/>
                    <a:pt x="250" y="660"/>
                    <a:pt x="326" y="665"/>
                  </a:cubicBezTo>
                  <a:cubicBezTo>
                    <a:pt x="417" y="665"/>
                    <a:pt x="494" y="632"/>
                    <a:pt x="571" y="565"/>
                  </a:cubicBezTo>
                  <a:cubicBezTo>
                    <a:pt x="629" y="501"/>
                    <a:pt x="662" y="415"/>
                    <a:pt x="662" y="334"/>
                  </a:cubicBezTo>
                  <a:cubicBezTo>
                    <a:pt x="667" y="248"/>
                    <a:pt x="634" y="171"/>
                    <a:pt x="581" y="104"/>
                  </a:cubicBezTo>
                  <a:cubicBezTo>
                    <a:pt x="519" y="35"/>
                    <a:pt x="431"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04" name="Google Shape;2204;p8"/>
            <p:cNvSpPr/>
            <p:nvPr/>
          </p:nvSpPr>
          <p:spPr>
            <a:xfrm>
              <a:off x="-5653475" y="4492100"/>
              <a:ext cx="16700" cy="16675"/>
            </a:xfrm>
            <a:custGeom>
              <a:avLst/>
              <a:gdLst/>
              <a:ahLst/>
              <a:cxnLst/>
              <a:rect l="l" t="t" r="r" b="b"/>
              <a:pathLst>
                <a:path w="668" h="667" extrusionOk="0">
                  <a:moveTo>
                    <a:pt x="339" y="1"/>
                  </a:moveTo>
                  <a:cubicBezTo>
                    <a:pt x="256" y="1"/>
                    <a:pt x="174" y="33"/>
                    <a:pt x="107" y="100"/>
                  </a:cubicBezTo>
                  <a:cubicBezTo>
                    <a:pt x="40" y="162"/>
                    <a:pt x="5" y="240"/>
                    <a:pt x="1" y="331"/>
                  </a:cubicBezTo>
                  <a:cubicBezTo>
                    <a:pt x="1" y="408"/>
                    <a:pt x="34" y="494"/>
                    <a:pt x="98" y="561"/>
                  </a:cubicBezTo>
                  <a:cubicBezTo>
                    <a:pt x="164" y="628"/>
                    <a:pt x="251" y="662"/>
                    <a:pt x="328" y="667"/>
                  </a:cubicBezTo>
                  <a:cubicBezTo>
                    <a:pt x="419" y="667"/>
                    <a:pt x="505" y="633"/>
                    <a:pt x="572" y="561"/>
                  </a:cubicBezTo>
                  <a:cubicBezTo>
                    <a:pt x="639" y="503"/>
                    <a:pt x="663" y="417"/>
                    <a:pt x="663" y="340"/>
                  </a:cubicBezTo>
                  <a:cubicBezTo>
                    <a:pt x="668" y="249"/>
                    <a:pt x="645" y="173"/>
                    <a:pt x="572" y="96"/>
                  </a:cubicBezTo>
                  <a:cubicBezTo>
                    <a:pt x="504" y="33"/>
                    <a:pt x="422"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05" name="Google Shape;2205;p8"/>
            <p:cNvSpPr/>
            <p:nvPr/>
          </p:nvSpPr>
          <p:spPr>
            <a:xfrm>
              <a:off x="-5620600" y="4525850"/>
              <a:ext cx="16700" cy="16500"/>
            </a:xfrm>
            <a:custGeom>
              <a:avLst/>
              <a:gdLst/>
              <a:ahLst/>
              <a:cxnLst/>
              <a:rect l="l" t="t" r="r" b="b"/>
              <a:pathLst>
                <a:path w="668" h="660" extrusionOk="0">
                  <a:moveTo>
                    <a:pt x="335" y="1"/>
                  </a:moveTo>
                  <a:cubicBezTo>
                    <a:pt x="247" y="1"/>
                    <a:pt x="160" y="33"/>
                    <a:pt x="96" y="94"/>
                  </a:cubicBezTo>
                  <a:cubicBezTo>
                    <a:pt x="39" y="147"/>
                    <a:pt x="5" y="238"/>
                    <a:pt x="5" y="324"/>
                  </a:cubicBezTo>
                  <a:cubicBezTo>
                    <a:pt x="1" y="411"/>
                    <a:pt x="34" y="492"/>
                    <a:pt x="101" y="568"/>
                  </a:cubicBezTo>
                  <a:cubicBezTo>
                    <a:pt x="164" y="626"/>
                    <a:pt x="245" y="659"/>
                    <a:pt x="331" y="659"/>
                  </a:cubicBezTo>
                  <a:cubicBezTo>
                    <a:pt x="408" y="659"/>
                    <a:pt x="495" y="631"/>
                    <a:pt x="567" y="564"/>
                  </a:cubicBezTo>
                  <a:cubicBezTo>
                    <a:pt x="630" y="502"/>
                    <a:pt x="668" y="420"/>
                    <a:pt x="668" y="334"/>
                  </a:cubicBezTo>
                  <a:cubicBezTo>
                    <a:pt x="668" y="247"/>
                    <a:pt x="625" y="156"/>
                    <a:pt x="572" y="99"/>
                  </a:cubicBezTo>
                  <a:cubicBezTo>
                    <a:pt x="508" y="32"/>
                    <a:pt x="42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06" name="Google Shape;2206;p8"/>
            <p:cNvSpPr/>
            <p:nvPr/>
          </p:nvSpPr>
          <p:spPr>
            <a:xfrm>
              <a:off x="-5587850" y="4559575"/>
              <a:ext cx="16575" cy="16375"/>
            </a:xfrm>
            <a:custGeom>
              <a:avLst/>
              <a:gdLst/>
              <a:ahLst/>
              <a:cxnLst/>
              <a:rect l="l" t="t" r="r" b="b"/>
              <a:pathLst>
                <a:path w="663" h="655" extrusionOk="0">
                  <a:moveTo>
                    <a:pt x="324" y="1"/>
                  </a:moveTo>
                  <a:cubicBezTo>
                    <a:pt x="240" y="1"/>
                    <a:pt x="157" y="30"/>
                    <a:pt x="101" y="88"/>
                  </a:cubicBezTo>
                  <a:cubicBezTo>
                    <a:pt x="35" y="156"/>
                    <a:pt x="0" y="232"/>
                    <a:pt x="0" y="318"/>
                  </a:cubicBezTo>
                  <a:cubicBezTo>
                    <a:pt x="0" y="404"/>
                    <a:pt x="29" y="486"/>
                    <a:pt x="97" y="563"/>
                  </a:cubicBezTo>
                  <a:cubicBezTo>
                    <a:pt x="164" y="621"/>
                    <a:pt x="236" y="654"/>
                    <a:pt x="327" y="654"/>
                  </a:cubicBezTo>
                  <a:cubicBezTo>
                    <a:pt x="332" y="654"/>
                    <a:pt x="338" y="655"/>
                    <a:pt x="343" y="655"/>
                  </a:cubicBezTo>
                  <a:cubicBezTo>
                    <a:pt x="423" y="655"/>
                    <a:pt x="499" y="621"/>
                    <a:pt x="562" y="559"/>
                  </a:cubicBezTo>
                  <a:cubicBezTo>
                    <a:pt x="629" y="506"/>
                    <a:pt x="662" y="415"/>
                    <a:pt x="662" y="328"/>
                  </a:cubicBezTo>
                  <a:cubicBezTo>
                    <a:pt x="662" y="242"/>
                    <a:pt x="620" y="151"/>
                    <a:pt x="567" y="98"/>
                  </a:cubicBezTo>
                  <a:cubicBezTo>
                    <a:pt x="505" y="33"/>
                    <a:pt x="414"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07" name="Google Shape;2207;p8"/>
            <p:cNvSpPr/>
            <p:nvPr/>
          </p:nvSpPr>
          <p:spPr>
            <a:xfrm>
              <a:off x="-5555225" y="4593200"/>
              <a:ext cx="16575" cy="16675"/>
            </a:xfrm>
            <a:custGeom>
              <a:avLst/>
              <a:gdLst/>
              <a:ahLst/>
              <a:cxnLst/>
              <a:rect l="l" t="t" r="r" b="b"/>
              <a:pathLst>
                <a:path w="663" h="667" extrusionOk="0">
                  <a:moveTo>
                    <a:pt x="326" y="1"/>
                  </a:moveTo>
                  <a:cubicBezTo>
                    <a:pt x="241" y="1"/>
                    <a:pt x="158" y="29"/>
                    <a:pt x="106" y="86"/>
                  </a:cubicBezTo>
                  <a:cubicBezTo>
                    <a:pt x="39" y="153"/>
                    <a:pt x="1" y="240"/>
                    <a:pt x="1" y="321"/>
                  </a:cubicBezTo>
                  <a:cubicBezTo>
                    <a:pt x="1" y="418"/>
                    <a:pt x="34" y="494"/>
                    <a:pt x="96" y="562"/>
                  </a:cubicBezTo>
                  <a:cubicBezTo>
                    <a:pt x="149" y="620"/>
                    <a:pt x="240" y="667"/>
                    <a:pt x="327" y="667"/>
                  </a:cubicBezTo>
                  <a:cubicBezTo>
                    <a:pt x="418" y="667"/>
                    <a:pt x="504" y="624"/>
                    <a:pt x="562" y="571"/>
                  </a:cubicBezTo>
                  <a:cubicBezTo>
                    <a:pt x="630" y="504"/>
                    <a:pt x="663" y="427"/>
                    <a:pt x="663" y="332"/>
                  </a:cubicBezTo>
                  <a:cubicBezTo>
                    <a:pt x="663" y="250"/>
                    <a:pt x="634" y="164"/>
                    <a:pt x="566" y="106"/>
                  </a:cubicBezTo>
                  <a:cubicBezTo>
                    <a:pt x="511" y="35"/>
                    <a:pt x="418"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08" name="Google Shape;2208;p8"/>
            <p:cNvSpPr/>
            <p:nvPr/>
          </p:nvSpPr>
          <p:spPr>
            <a:xfrm>
              <a:off x="-5522600" y="4626975"/>
              <a:ext cx="16700" cy="16500"/>
            </a:xfrm>
            <a:custGeom>
              <a:avLst/>
              <a:gdLst/>
              <a:ahLst/>
              <a:cxnLst/>
              <a:rect l="l" t="t" r="r" b="b"/>
              <a:pathLst>
                <a:path w="668" h="660" extrusionOk="0">
                  <a:moveTo>
                    <a:pt x="343" y="0"/>
                  </a:moveTo>
                  <a:cubicBezTo>
                    <a:pt x="252" y="0"/>
                    <a:pt x="162" y="33"/>
                    <a:pt x="106" y="93"/>
                  </a:cubicBezTo>
                  <a:cubicBezTo>
                    <a:pt x="38" y="146"/>
                    <a:pt x="5" y="232"/>
                    <a:pt x="0" y="323"/>
                  </a:cubicBezTo>
                  <a:cubicBezTo>
                    <a:pt x="0" y="410"/>
                    <a:pt x="34" y="491"/>
                    <a:pt x="96" y="558"/>
                  </a:cubicBezTo>
                  <a:cubicBezTo>
                    <a:pt x="164" y="626"/>
                    <a:pt x="240" y="660"/>
                    <a:pt x="326" y="660"/>
                  </a:cubicBezTo>
                  <a:cubicBezTo>
                    <a:pt x="418" y="660"/>
                    <a:pt x="505" y="631"/>
                    <a:pt x="562" y="564"/>
                  </a:cubicBezTo>
                  <a:cubicBezTo>
                    <a:pt x="629" y="496"/>
                    <a:pt x="663" y="420"/>
                    <a:pt x="663" y="334"/>
                  </a:cubicBezTo>
                  <a:cubicBezTo>
                    <a:pt x="667" y="242"/>
                    <a:pt x="634" y="155"/>
                    <a:pt x="581" y="98"/>
                  </a:cubicBezTo>
                  <a:cubicBezTo>
                    <a:pt x="522"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09" name="Google Shape;2209;p8"/>
            <p:cNvSpPr/>
            <p:nvPr/>
          </p:nvSpPr>
          <p:spPr>
            <a:xfrm>
              <a:off x="-5489975" y="4660600"/>
              <a:ext cx="16700" cy="16475"/>
            </a:xfrm>
            <a:custGeom>
              <a:avLst/>
              <a:gdLst/>
              <a:ahLst/>
              <a:cxnLst/>
              <a:rect l="l" t="t" r="r" b="b"/>
              <a:pathLst>
                <a:path w="668" h="659" extrusionOk="0">
                  <a:moveTo>
                    <a:pt x="337" y="1"/>
                  </a:moveTo>
                  <a:cubicBezTo>
                    <a:pt x="254" y="1"/>
                    <a:pt x="170" y="30"/>
                    <a:pt x="106" y="92"/>
                  </a:cubicBezTo>
                  <a:cubicBezTo>
                    <a:pt x="39" y="159"/>
                    <a:pt x="6" y="236"/>
                    <a:pt x="6" y="322"/>
                  </a:cubicBezTo>
                  <a:cubicBezTo>
                    <a:pt x="0" y="413"/>
                    <a:pt x="35" y="490"/>
                    <a:pt x="97" y="566"/>
                  </a:cubicBezTo>
                  <a:cubicBezTo>
                    <a:pt x="164" y="624"/>
                    <a:pt x="250" y="658"/>
                    <a:pt x="332" y="658"/>
                  </a:cubicBezTo>
                  <a:cubicBezTo>
                    <a:pt x="418" y="658"/>
                    <a:pt x="495" y="630"/>
                    <a:pt x="571" y="562"/>
                  </a:cubicBezTo>
                  <a:cubicBezTo>
                    <a:pt x="629" y="499"/>
                    <a:pt x="662" y="422"/>
                    <a:pt x="668" y="331"/>
                  </a:cubicBezTo>
                  <a:cubicBezTo>
                    <a:pt x="668" y="245"/>
                    <a:pt x="633" y="169"/>
                    <a:pt x="582" y="101"/>
                  </a:cubicBezTo>
                  <a:cubicBezTo>
                    <a:pt x="518" y="36"/>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10" name="Google Shape;2210;p8"/>
            <p:cNvSpPr/>
            <p:nvPr/>
          </p:nvSpPr>
          <p:spPr>
            <a:xfrm>
              <a:off x="-5457000" y="4694200"/>
              <a:ext cx="16575" cy="16450"/>
            </a:xfrm>
            <a:custGeom>
              <a:avLst/>
              <a:gdLst/>
              <a:ahLst/>
              <a:cxnLst/>
              <a:rect l="l" t="t" r="r" b="b"/>
              <a:pathLst>
                <a:path w="663" h="658" extrusionOk="0">
                  <a:moveTo>
                    <a:pt x="325" y="0"/>
                  </a:moveTo>
                  <a:cubicBezTo>
                    <a:pt x="237" y="0"/>
                    <a:pt x="152" y="32"/>
                    <a:pt x="102" y="92"/>
                  </a:cubicBezTo>
                  <a:cubicBezTo>
                    <a:pt x="34" y="149"/>
                    <a:pt x="1" y="236"/>
                    <a:pt x="1" y="322"/>
                  </a:cubicBezTo>
                  <a:cubicBezTo>
                    <a:pt x="1" y="413"/>
                    <a:pt x="30" y="499"/>
                    <a:pt x="87" y="557"/>
                  </a:cubicBezTo>
                  <a:cubicBezTo>
                    <a:pt x="149" y="624"/>
                    <a:pt x="241" y="657"/>
                    <a:pt x="328" y="657"/>
                  </a:cubicBezTo>
                  <a:cubicBezTo>
                    <a:pt x="332" y="657"/>
                    <a:pt x="337" y="657"/>
                    <a:pt x="342" y="657"/>
                  </a:cubicBezTo>
                  <a:cubicBezTo>
                    <a:pt x="413" y="657"/>
                    <a:pt x="486" y="624"/>
                    <a:pt x="563" y="561"/>
                  </a:cubicBezTo>
                  <a:cubicBezTo>
                    <a:pt x="629" y="499"/>
                    <a:pt x="663" y="422"/>
                    <a:pt x="663" y="331"/>
                  </a:cubicBezTo>
                  <a:cubicBezTo>
                    <a:pt x="663" y="245"/>
                    <a:pt x="620" y="168"/>
                    <a:pt x="567" y="101"/>
                  </a:cubicBezTo>
                  <a:cubicBezTo>
                    <a:pt x="507"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11" name="Google Shape;2211;p8"/>
            <p:cNvSpPr/>
            <p:nvPr/>
          </p:nvSpPr>
          <p:spPr>
            <a:xfrm>
              <a:off x="-5424350" y="4727950"/>
              <a:ext cx="16700" cy="16400"/>
            </a:xfrm>
            <a:custGeom>
              <a:avLst/>
              <a:gdLst/>
              <a:ahLst/>
              <a:cxnLst/>
              <a:rect l="l" t="t" r="r" b="b"/>
              <a:pathLst>
                <a:path w="668" h="656" extrusionOk="0">
                  <a:moveTo>
                    <a:pt x="327" y="1"/>
                  </a:moveTo>
                  <a:cubicBezTo>
                    <a:pt x="239" y="1"/>
                    <a:pt x="152" y="31"/>
                    <a:pt x="91" y="89"/>
                  </a:cubicBezTo>
                  <a:cubicBezTo>
                    <a:pt x="34" y="152"/>
                    <a:pt x="1" y="228"/>
                    <a:pt x="1" y="319"/>
                  </a:cubicBezTo>
                  <a:cubicBezTo>
                    <a:pt x="1" y="405"/>
                    <a:pt x="29" y="483"/>
                    <a:pt x="96" y="564"/>
                  </a:cubicBezTo>
                  <a:cubicBezTo>
                    <a:pt x="163" y="617"/>
                    <a:pt x="240" y="651"/>
                    <a:pt x="326" y="655"/>
                  </a:cubicBezTo>
                  <a:cubicBezTo>
                    <a:pt x="404" y="655"/>
                    <a:pt x="495" y="622"/>
                    <a:pt x="561" y="560"/>
                  </a:cubicBezTo>
                  <a:cubicBezTo>
                    <a:pt x="628" y="492"/>
                    <a:pt x="663" y="416"/>
                    <a:pt x="663" y="329"/>
                  </a:cubicBezTo>
                  <a:cubicBezTo>
                    <a:pt x="667" y="239"/>
                    <a:pt x="634" y="161"/>
                    <a:pt x="576" y="104"/>
                  </a:cubicBezTo>
                  <a:cubicBezTo>
                    <a:pt x="514" y="34"/>
                    <a:pt x="42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12" name="Google Shape;2212;p8"/>
            <p:cNvSpPr/>
            <p:nvPr/>
          </p:nvSpPr>
          <p:spPr>
            <a:xfrm>
              <a:off x="-5391725" y="4761600"/>
              <a:ext cx="16675" cy="16350"/>
            </a:xfrm>
            <a:custGeom>
              <a:avLst/>
              <a:gdLst/>
              <a:ahLst/>
              <a:cxnLst/>
              <a:rect l="l" t="t" r="r" b="b"/>
              <a:pathLst>
                <a:path w="667" h="654" extrusionOk="0">
                  <a:moveTo>
                    <a:pt x="327" y="1"/>
                  </a:moveTo>
                  <a:cubicBezTo>
                    <a:pt x="241" y="1"/>
                    <a:pt x="158" y="30"/>
                    <a:pt x="106" y="87"/>
                  </a:cubicBezTo>
                  <a:cubicBezTo>
                    <a:pt x="38" y="149"/>
                    <a:pt x="0" y="240"/>
                    <a:pt x="0" y="326"/>
                  </a:cubicBezTo>
                  <a:cubicBezTo>
                    <a:pt x="0" y="418"/>
                    <a:pt x="34" y="494"/>
                    <a:pt x="96" y="562"/>
                  </a:cubicBezTo>
                  <a:cubicBezTo>
                    <a:pt x="164" y="614"/>
                    <a:pt x="240" y="653"/>
                    <a:pt x="326" y="653"/>
                  </a:cubicBezTo>
                  <a:cubicBezTo>
                    <a:pt x="417" y="653"/>
                    <a:pt x="503" y="624"/>
                    <a:pt x="561" y="567"/>
                  </a:cubicBezTo>
                  <a:cubicBezTo>
                    <a:pt x="629" y="514"/>
                    <a:pt x="662" y="427"/>
                    <a:pt x="662" y="336"/>
                  </a:cubicBezTo>
                  <a:cubicBezTo>
                    <a:pt x="667" y="235"/>
                    <a:pt x="633" y="149"/>
                    <a:pt x="580" y="106"/>
                  </a:cubicBezTo>
                  <a:cubicBezTo>
                    <a:pt x="518" y="36"/>
                    <a:pt x="42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13" name="Google Shape;2213;p8"/>
            <p:cNvSpPr/>
            <p:nvPr/>
          </p:nvSpPr>
          <p:spPr>
            <a:xfrm>
              <a:off x="-5359125" y="4795175"/>
              <a:ext cx="16700" cy="16600"/>
            </a:xfrm>
            <a:custGeom>
              <a:avLst/>
              <a:gdLst/>
              <a:ahLst/>
              <a:cxnLst/>
              <a:rect l="l" t="t" r="r" b="b"/>
              <a:pathLst>
                <a:path w="668" h="664" extrusionOk="0">
                  <a:moveTo>
                    <a:pt x="336" y="1"/>
                  </a:moveTo>
                  <a:cubicBezTo>
                    <a:pt x="257" y="1"/>
                    <a:pt x="175" y="30"/>
                    <a:pt x="107" y="97"/>
                  </a:cubicBezTo>
                  <a:cubicBezTo>
                    <a:pt x="40" y="163"/>
                    <a:pt x="5" y="241"/>
                    <a:pt x="1" y="327"/>
                  </a:cubicBezTo>
                  <a:cubicBezTo>
                    <a:pt x="1" y="404"/>
                    <a:pt x="34" y="495"/>
                    <a:pt x="98" y="572"/>
                  </a:cubicBezTo>
                  <a:cubicBezTo>
                    <a:pt x="164" y="630"/>
                    <a:pt x="251" y="663"/>
                    <a:pt x="328" y="663"/>
                  </a:cubicBezTo>
                  <a:cubicBezTo>
                    <a:pt x="333" y="663"/>
                    <a:pt x="339" y="664"/>
                    <a:pt x="344" y="664"/>
                  </a:cubicBezTo>
                  <a:cubicBezTo>
                    <a:pt x="428" y="664"/>
                    <a:pt x="500" y="631"/>
                    <a:pt x="577" y="572"/>
                  </a:cubicBezTo>
                  <a:cubicBezTo>
                    <a:pt x="629" y="504"/>
                    <a:pt x="663" y="413"/>
                    <a:pt x="663" y="336"/>
                  </a:cubicBezTo>
                  <a:cubicBezTo>
                    <a:pt x="667" y="250"/>
                    <a:pt x="634" y="174"/>
                    <a:pt x="567" y="97"/>
                  </a:cubicBezTo>
                  <a:cubicBezTo>
                    <a:pt x="507" y="36"/>
                    <a:pt x="423"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14" name="Google Shape;2214;p8"/>
            <p:cNvSpPr/>
            <p:nvPr/>
          </p:nvSpPr>
          <p:spPr>
            <a:xfrm>
              <a:off x="-5326475" y="4828900"/>
              <a:ext cx="16700" cy="16450"/>
            </a:xfrm>
            <a:custGeom>
              <a:avLst/>
              <a:gdLst/>
              <a:ahLst/>
              <a:cxnLst/>
              <a:rect l="l" t="t" r="r" b="b"/>
              <a:pathLst>
                <a:path w="668" h="658" extrusionOk="0">
                  <a:moveTo>
                    <a:pt x="336" y="1"/>
                  </a:moveTo>
                  <a:cubicBezTo>
                    <a:pt x="249" y="1"/>
                    <a:pt x="165" y="30"/>
                    <a:pt x="116" y="81"/>
                  </a:cubicBezTo>
                  <a:cubicBezTo>
                    <a:pt x="48" y="149"/>
                    <a:pt x="5" y="235"/>
                    <a:pt x="5" y="326"/>
                  </a:cubicBezTo>
                  <a:cubicBezTo>
                    <a:pt x="1" y="413"/>
                    <a:pt x="43" y="504"/>
                    <a:pt x="101" y="557"/>
                  </a:cubicBezTo>
                  <a:cubicBezTo>
                    <a:pt x="154" y="623"/>
                    <a:pt x="240" y="657"/>
                    <a:pt x="331" y="657"/>
                  </a:cubicBezTo>
                  <a:cubicBezTo>
                    <a:pt x="338" y="657"/>
                    <a:pt x="345" y="657"/>
                    <a:pt x="352" y="657"/>
                  </a:cubicBezTo>
                  <a:cubicBezTo>
                    <a:pt x="438" y="657"/>
                    <a:pt x="513" y="623"/>
                    <a:pt x="576" y="566"/>
                  </a:cubicBezTo>
                  <a:cubicBezTo>
                    <a:pt x="628" y="499"/>
                    <a:pt x="663" y="422"/>
                    <a:pt x="667" y="336"/>
                  </a:cubicBezTo>
                  <a:cubicBezTo>
                    <a:pt x="667" y="245"/>
                    <a:pt x="634" y="158"/>
                    <a:pt x="581" y="101"/>
                  </a:cubicBezTo>
                  <a:cubicBezTo>
                    <a:pt x="520" y="32"/>
                    <a:pt x="42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15" name="Google Shape;2215;p8"/>
            <p:cNvSpPr/>
            <p:nvPr/>
          </p:nvSpPr>
          <p:spPr>
            <a:xfrm>
              <a:off x="-5293500" y="4862625"/>
              <a:ext cx="14400" cy="16300"/>
            </a:xfrm>
            <a:custGeom>
              <a:avLst/>
              <a:gdLst/>
              <a:ahLst/>
              <a:cxnLst/>
              <a:rect l="l" t="t" r="r" b="b"/>
              <a:pathLst>
                <a:path w="576" h="652" extrusionOk="0">
                  <a:moveTo>
                    <a:pt x="329" y="1"/>
                  </a:moveTo>
                  <a:cubicBezTo>
                    <a:pt x="241" y="1"/>
                    <a:pt x="154" y="31"/>
                    <a:pt x="92" y="91"/>
                  </a:cubicBezTo>
                  <a:cubicBezTo>
                    <a:pt x="39" y="153"/>
                    <a:pt x="0" y="229"/>
                    <a:pt x="0" y="321"/>
                  </a:cubicBezTo>
                  <a:cubicBezTo>
                    <a:pt x="0" y="407"/>
                    <a:pt x="35" y="488"/>
                    <a:pt x="97" y="565"/>
                  </a:cubicBezTo>
                  <a:cubicBezTo>
                    <a:pt x="150" y="609"/>
                    <a:pt x="216" y="642"/>
                    <a:pt x="283" y="652"/>
                  </a:cubicBezTo>
                  <a:cubicBezTo>
                    <a:pt x="385" y="474"/>
                    <a:pt x="485" y="292"/>
                    <a:pt x="576" y="109"/>
                  </a:cubicBezTo>
                  <a:cubicBezTo>
                    <a:pt x="576" y="105"/>
                    <a:pt x="571" y="100"/>
                    <a:pt x="567" y="95"/>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16" name="Google Shape;2216;p8"/>
            <p:cNvSpPr/>
            <p:nvPr/>
          </p:nvSpPr>
          <p:spPr>
            <a:xfrm>
              <a:off x="-5651300" y="4326325"/>
              <a:ext cx="16675" cy="16450"/>
            </a:xfrm>
            <a:custGeom>
              <a:avLst/>
              <a:gdLst/>
              <a:ahLst/>
              <a:cxnLst/>
              <a:rect l="l" t="t" r="r" b="b"/>
              <a:pathLst>
                <a:path w="667" h="658" extrusionOk="0">
                  <a:moveTo>
                    <a:pt x="337" y="0"/>
                  </a:moveTo>
                  <a:cubicBezTo>
                    <a:pt x="248" y="0"/>
                    <a:pt x="161" y="31"/>
                    <a:pt x="106" y="91"/>
                  </a:cubicBezTo>
                  <a:cubicBezTo>
                    <a:pt x="39" y="148"/>
                    <a:pt x="0" y="235"/>
                    <a:pt x="0" y="321"/>
                  </a:cubicBezTo>
                  <a:cubicBezTo>
                    <a:pt x="0" y="413"/>
                    <a:pt x="34" y="489"/>
                    <a:pt x="97" y="557"/>
                  </a:cubicBezTo>
                  <a:cubicBezTo>
                    <a:pt x="164" y="624"/>
                    <a:pt x="241" y="657"/>
                    <a:pt x="327" y="657"/>
                  </a:cubicBezTo>
                  <a:cubicBezTo>
                    <a:pt x="332" y="657"/>
                    <a:pt x="337" y="657"/>
                    <a:pt x="342" y="657"/>
                  </a:cubicBezTo>
                  <a:cubicBezTo>
                    <a:pt x="436" y="657"/>
                    <a:pt x="516" y="616"/>
                    <a:pt x="562" y="562"/>
                  </a:cubicBezTo>
                  <a:cubicBezTo>
                    <a:pt x="629" y="509"/>
                    <a:pt x="662" y="422"/>
                    <a:pt x="662" y="331"/>
                  </a:cubicBezTo>
                  <a:cubicBezTo>
                    <a:pt x="667" y="245"/>
                    <a:pt x="634" y="154"/>
                    <a:pt x="581" y="101"/>
                  </a:cubicBezTo>
                  <a:cubicBezTo>
                    <a:pt x="520" y="33"/>
                    <a:pt x="42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17" name="Google Shape;2217;p8"/>
            <p:cNvSpPr/>
            <p:nvPr/>
          </p:nvSpPr>
          <p:spPr>
            <a:xfrm>
              <a:off x="-5618675" y="4359950"/>
              <a:ext cx="16925" cy="16425"/>
            </a:xfrm>
            <a:custGeom>
              <a:avLst/>
              <a:gdLst/>
              <a:ahLst/>
              <a:cxnLst/>
              <a:rect l="l" t="t" r="r" b="b"/>
              <a:pathLst>
                <a:path w="677" h="657" extrusionOk="0">
                  <a:moveTo>
                    <a:pt x="342" y="1"/>
                  </a:moveTo>
                  <a:cubicBezTo>
                    <a:pt x="255" y="1"/>
                    <a:pt x="169" y="32"/>
                    <a:pt x="106" y="89"/>
                  </a:cubicBezTo>
                  <a:cubicBezTo>
                    <a:pt x="48" y="156"/>
                    <a:pt x="6" y="233"/>
                    <a:pt x="1" y="324"/>
                  </a:cubicBezTo>
                  <a:cubicBezTo>
                    <a:pt x="1" y="411"/>
                    <a:pt x="34" y="488"/>
                    <a:pt x="110" y="570"/>
                  </a:cubicBezTo>
                  <a:cubicBezTo>
                    <a:pt x="174" y="623"/>
                    <a:pt x="250" y="656"/>
                    <a:pt x="341" y="656"/>
                  </a:cubicBezTo>
                  <a:cubicBezTo>
                    <a:pt x="345" y="656"/>
                    <a:pt x="350" y="656"/>
                    <a:pt x="355" y="656"/>
                  </a:cubicBezTo>
                  <a:cubicBezTo>
                    <a:pt x="428" y="656"/>
                    <a:pt x="508" y="623"/>
                    <a:pt x="571" y="565"/>
                  </a:cubicBezTo>
                  <a:cubicBezTo>
                    <a:pt x="639" y="497"/>
                    <a:pt x="677" y="411"/>
                    <a:pt x="677" y="335"/>
                  </a:cubicBezTo>
                  <a:cubicBezTo>
                    <a:pt x="677" y="243"/>
                    <a:pt x="644" y="167"/>
                    <a:pt x="581" y="99"/>
                  </a:cubicBezTo>
                  <a:cubicBezTo>
                    <a:pt x="516" y="32"/>
                    <a:pt x="429"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18" name="Google Shape;2218;p8"/>
            <p:cNvSpPr/>
            <p:nvPr/>
          </p:nvSpPr>
          <p:spPr>
            <a:xfrm>
              <a:off x="-5585700" y="4393650"/>
              <a:ext cx="16575" cy="16425"/>
            </a:xfrm>
            <a:custGeom>
              <a:avLst/>
              <a:gdLst/>
              <a:ahLst/>
              <a:cxnLst/>
              <a:rect l="l" t="t" r="r" b="b"/>
              <a:pathLst>
                <a:path w="663" h="657" extrusionOk="0">
                  <a:moveTo>
                    <a:pt x="334" y="1"/>
                  </a:moveTo>
                  <a:cubicBezTo>
                    <a:pt x="249" y="1"/>
                    <a:pt x="163" y="30"/>
                    <a:pt x="102" y="90"/>
                  </a:cubicBezTo>
                  <a:cubicBezTo>
                    <a:pt x="35" y="143"/>
                    <a:pt x="0" y="229"/>
                    <a:pt x="0" y="320"/>
                  </a:cubicBezTo>
                  <a:cubicBezTo>
                    <a:pt x="0" y="406"/>
                    <a:pt x="29" y="484"/>
                    <a:pt x="97" y="564"/>
                  </a:cubicBezTo>
                  <a:cubicBezTo>
                    <a:pt x="164" y="622"/>
                    <a:pt x="236" y="656"/>
                    <a:pt x="327" y="656"/>
                  </a:cubicBezTo>
                  <a:cubicBezTo>
                    <a:pt x="403" y="656"/>
                    <a:pt x="496" y="628"/>
                    <a:pt x="558" y="560"/>
                  </a:cubicBezTo>
                  <a:cubicBezTo>
                    <a:pt x="629" y="493"/>
                    <a:pt x="663" y="416"/>
                    <a:pt x="663" y="329"/>
                  </a:cubicBezTo>
                  <a:cubicBezTo>
                    <a:pt x="663" y="238"/>
                    <a:pt x="620" y="152"/>
                    <a:pt x="567" y="94"/>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19" name="Google Shape;2219;p8"/>
            <p:cNvSpPr/>
            <p:nvPr/>
          </p:nvSpPr>
          <p:spPr>
            <a:xfrm>
              <a:off x="-5553050" y="4427325"/>
              <a:ext cx="16575" cy="16300"/>
            </a:xfrm>
            <a:custGeom>
              <a:avLst/>
              <a:gdLst/>
              <a:ahLst/>
              <a:cxnLst/>
              <a:rect l="l" t="t" r="r" b="b"/>
              <a:pathLst>
                <a:path w="663" h="652" extrusionOk="0">
                  <a:moveTo>
                    <a:pt x="325" y="0"/>
                  </a:moveTo>
                  <a:cubicBezTo>
                    <a:pt x="240" y="0"/>
                    <a:pt x="155" y="29"/>
                    <a:pt x="100" y="87"/>
                  </a:cubicBezTo>
                  <a:cubicBezTo>
                    <a:pt x="34" y="153"/>
                    <a:pt x="0" y="240"/>
                    <a:pt x="0" y="317"/>
                  </a:cubicBezTo>
                  <a:cubicBezTo>
                    <a:pt x="0" y="403"/>
                    <a:pt x="29" y="494"/>
                    <a:pt x="96" y="561"/>
                  </a:cubicBezTo>
                  <a:cubicBezTo>
                    <a:pt x="163" y="628"/>
                    <a:pt x="240" y="652"/>
                    <a:pt x="326" y="652"/>
                  </a:cubicBezTo>
                  <a:cubicBezTo>
                    <a:pt x="403" y="652"/>
                    <a:pt x="494" y="633"/>
                    <a:pt x="571" y="556"/>
                  </a:cubicBezTo>
                  <a:cubicBezTo>
                    <a:pt x="629" y="503"/>
                    <a:pt x="662" y="412"/>
                    <a:pt x="662" y="326"/>
                  </a:cubicBezTo>
                  <a:cubicBezTo>
                    <a:pt x="662" y="249"/>
                    <a:pt x="634" y="163"/>
                    <a:pt x="576" y="105"/>
                  </a:cubicBezTo>
                  <a:cubicBezTo>
                    <a:pt x="516" y="35"/>
                    <a:pt x="42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20" name="Google Shape;2220;p8"/>
            <p:cNvSpPr/>
            <p:nvPr/>
          </p:nvSpPr>
          <p:spPr>
            <a:xfrm>
              <a:off x="-5520450" y="4460900"/>
              <a:ext cx="16700" cy="16675"/>
            </a:xfrm>
            <a:custGeom>
              <a:avLst/>
              <a:gdLst/>
              <a:ahLst/>
              <a:cxnLst/>
              <a:rect l="l" t="t" r="r" b="b"/>
              <a:pathLst>
                <a:path w="668" h="667" extrusionOk="0">
                  <a:moveTo>
                    <a:pt x="328" y="0"/>
                  </a:moveTo>
                  <a:cubicBezTo>
                    <a:pt x="242" y="0"/>
                    <a:pt x="159" y="29"/>
                    <a:pt x="107" y="86"/>
                  </a:cubicBezTo>
                  <a:cubicBezTo>
                    <a:pt x="39" y="154"/>
                    <a:pt x="5" y="240"/>
                    <a:pt x="1" y="331"/>
                  </a:cubicBezTo>
                  <a:cubicBezTo>
                    <a:pt x="1" y="407"/>
                    <a:pt x="30" y="494"/>
                    <a:pt x="96" y="562"/>
                  </a:cubicBezTo>
                  <a:cubicBezTo>
                    <a:pt x="164" y="619"/>
                    <a:pt x="240" y="667"/>
                    <a:pt x="327" y="667"/>
                  </a:cubicBezTo>
                  <a:cubicBezTo>
                    <a:pt x="419" y="667"/>
                    <a:pt x="505" y="624"/>
                    <a:pt x="572" y="557"/>
                  </a:cubicBezTo>
                  <a:cubicBezTo>
                    <a:pt x="630" y="504"/>
                    <a:pt x="663" y="418"/>
                    <a:pt x="663" y="341"/>
                  </a:cubicBezTo>
                  <a:cubicBezTo>
                    <a:pt x="668" y="250"/>
                    <a:pt x="634" y="163"/>
                    <a:pt x="581" y="106"/>
                  </a:cubicBezTo>
                  <a:cubicBezTo>
                    <a:pt x="518" y="35"/>
                    <a:pt x="422"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21" name="Google Shape;2221;p8"/>
            <p:cNvSpPr/>
            <p:nvPr/>
          </p:nvSpPr>
          <p:spPr>
            <a:xfrm>
              <a:off x="-5487825" y="4494450"/>
              <a:ext cx="16725" cy="16725"/>
            </a:xfrm>
            <a:custGeom>
              <a:avLst/>
              <a:gdLst/>
              <a:ahLst/>
              <a:cxnLst/>
              <a:rect l="l" t="t" r="r" b="b"/>
              <a:pathLst>
                <a:path w="669" h="669" extrusionOk="0">
                  <a:moveTo>
                    <a:pt x="336" y="0"/>
                  </a:moveTo>
                  <a:cubicBezTo>
                    <a:pt x="254" y="0"/>
                    <a:pt x="169" y="32"/>
                    <a:pt x="93" y="102"/>
                  </a:cubicBezTo>
                  <a:cubicBezTo>
                    <a:pt x="40" y="170"/>
                    <a:pt x="0" y="241"/>
                    <a:pt x="0" y="332"/>
                  </a:cubicBezTo>
                  <a:cubicBezTo>
                    <a:pt x="0" y="409"/>
                    <a:pt x="35" y="496"/>
                    <a:pt x="97" y="562"/>
                  </a:cubicBezTo>
                  <a:cubicBezTo>
                    <a:pt x="164" y="635"/>
                    <a:pt x="250" y="668"/>
                    <a:pt x="328" y="668"/>
                  </a:cubicBezTo>
                  <a:cubicBezTo>
                    <a:pt x="418" y="668"/>
                    <a:pt x="496" y="640"/>
                    <a:pt x="572" y="573"/>
                  </a:cubicBezTo>
                  <a:cubicBezTo>
                    <a:pt x="629" y="505"/>
                    <a:pt x="663" y="418"/>
                    <a:pt x="663" y="342"/>
                  </a:cubicBezTo>
                  <a:cubicBezTo>
                    <a:pt x="668" y="251"/>
                    <a:pt x="634" y="174"/>
                    <a:pt x="582" y="108"/>
                  </a:cubicBezTo>
                  <a:cubicBezTo>
                    <a:pt x="512" y="38"/>
                    <a:pt x="42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22" name="Google Shape;2222;p8"/>
            <p:cNvSpPr/>
            <p:nvPr/>
          </p:nvSpPr>
          <p:spPr>
            <a:xfrm>
              <a:off x="-5454950" y="4528300"/>
              <a:ext cx="16700" cy="16475"/>
            </a:xfrm>
            <a:custGeom>
              <a:avLst/>
              <a:gdLst/>
              <a:ahLst/>
              <a:cxnLst/>
              <a:rect l="l" t="t" r="r" b="b"/>
              <a:pathLst>
                <a:path w="668" h="659" extrusionOk="0">
                  <a:moveTo>
                    <a:pt x="333" y="0"/>
                  </a:moveTo>
                  <a:cubicBezTo>
                    <a:pt x="248" y="0"/>
                    <a:pt x="161" y="29"/>
                    <a:pt x="96" y="92"/>
                  </a:cubicBezTo>
                  <a:cubicBezTo>
                    <a:pt x="38" y="145"/>
                    <a:pt x="5" y="236"/>
                    <a:pt x="5" y="322"/>
                  </a:cubicBezTo>
                  <a:cubicBezTo>
                    <a:pt x="0" y="413"/>
                    <a:pt x="34" y="499"/>
                    <a:pt x="87" y="557"/>
                  </a:cubicBezTo>
                  <a:cubicBezTo>
                    <a:pt x="154" y="625"/>
                    <a:pt x="240" y="658"/>
                    <a:pt x="332" y="658"/>
                  </a:cubicBezTo>
                  <a:cubicBezTo>
                    <a:pt x="418" y="658"/>
                    <a:pt x="494" y="629"/>
                    <a:pt x="567" y="561"/>
                  </a:cubicBezTo>
                  <a:cubicBezTo>
                    <a:pt x="620" y="510"/>
                    <a:pt x="667" y="423"/>
                    <a:pt x="667" y="331"/>
                  </a:cubicBezTo>
                  <a:cubicBezTo>
                    <a:pt x="667" y="245"/>
                    <a:pt x="625" y="154"/>
                    <a:pt x="572" y="96"/>
                  </a:cubicBezTo>
                  <a:cubicBezTo>
                    <a:pt x="514" y="34"/>
                    <a:pt x="42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23" name="Google Shape;2223;p8"/>
            <p:cNvSpPr/>
            <p:nvPr/>
          </p:nvSpPr>
          <p:spPr>
            <a:xfrm>
              <a:off x="-5422200" y="4562000"/>
              <a:ext cx="16575" cy="16350"/>
            </a:xfrm>
            <a:custGeom>
              <a:avLst/>
              <a:gdLst/>
              <a:ahLst/>
              <a:cxnLst/>
              <a:rect l="l" t="t" r="r" b="b"/>
              <a:pathLst>
                <a:path w="663" h="654" extrusionOk="0">
                  <a:moveTo>
                    <a:pt x="325" y="0"/>
                  </a:moveTo>
                  <a:cubicBezTo>
                    <a:pt x="243" y="0"/>
                    <a:pt x="161" y="29"/>
                    <a:pt x="101" y="87"/>
                  </a:cubicBezTo>
                  <a:cubicBezTo>
                    <a:pt x="34" y="154"/>
                    <a:pt x="1" y="231"/>
                    <a:pt x="1" y="318"/>
                  </a:cubicBezTo>
                  <a:cubicBezTo>
                    <a:pt x="1" y="409"/>
                    <a:pt x="30" y="495"/>
                    <a:pt x="96" y="553"/>
                  </a:cubicBezTo>
                  <a:cubicBezTo>
                    <a:pt x="149" y="619"/>
                    <a:pt x="236" y="653"/>
                    <a:pt x="327" y="653"/>
                  </a:cubicBezTo>
                  <a:cubicBezTo>
                    <a:pt x="333" y="653"/>
                    <a:pt x="339" y="653"/>
                    <a:pt x="345" y="653"/>
                  </a:cubicBezTo>
                  <a:cubicBezTo>
                    <a:pt x="426" y="653"/>
                    <a:pt x="508" y="619"/>
                    <a:pt x="562" y="557"/>
                  </a:cubicBezTo>
                  <a:cubicBezTo>
                    <a:pt x="628" y="504"/>
                    <a:pt x="663" y="418"/>
                    <a:pt x="663" y="327"/>
                  </a:cubicBezTo>
                  <a:cubicBezTo>
                    <a:pt x="663" y="250"/>
                    <a:pt x="634" y="163"/>
                    <a:pt x="566" y="97"/>
                  </a:cubicBezTo>
                  <a:cubicBezTo>
                    <a:pt x="500" y="33"/>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24" name="Google Shape;2224;p8"/>
            <p:cNvSpPr/>
            <p:nvPr/>
          </p:nvSpPr>
          <p:spPr>
            <a:xfrm>
              <a:off x="-5389575" y="4595650"/>
              <a:ext cx="16575" cy="16650"/>
            </a:xfrm>
            <a:custGeom>
              <a:avLst/>
              <a:gdLst/>
              <a:ahLst/>
              <a:cxnLst/>
              <a:rect l="l" t="t" r="r" b="b"/>
              <a:pathLst>
                <a:path w="663" h="666" extrusionOk="0">
                  <a:moveTo>
                    <a:pt x="337" y="1"/>
                  </a:moveTo>
                  <a:cubicBezTo>
                    <a:pt x="249" y="1"/>
                    <a:pt x="159" y="33"/>
                    <a:pt x="91" y="99"/>
                  </a:cubicBezTo>
                  <a:cubicBezTo>
                    <a:pt x="39" y="152"/>
                    <a:pt x="1" y="238"/>
                    <a:pt x="1" y="329"/>
                  </a:cubicBezTo>
                  <a:cubicBezTo>
                    <a:pt x="1" y="406"/>
                    <a:pt x="34" y="493"/>
                    <a:pt x="96" y="560"/>
                  </a:cubicBezTo>
                  <a:cubicBezTo>
                    <a:pt x="164" y="626"/>
                    <a:pt x="240" y="665"/>
                    <a:pt x="326" y="665"/>
                  </a:cubicBezTo>
                  <a:cubicBezTo>
                    <a:pt x="417" y="665"/>
                    <a:pt x="494" y="622"/>
                    <a:pt x="561" y="569"/>
                  </a:cubicBezTo>
                  <a:cubicBezTo>
                    <a:pt x="629" y="502"/>
                    <a:pt x="663" y="425"/>
                    <a:pt x="663" y="338"/>
                  </a:cubicBezTo>
                  <a:cubicBezTo>
                    <a:pt x="663" y="247"/>
                    <a:pt x="634" y="161"/>
                    <a:pt x="567" y="94"/>
                  </a:cubicBezTo>
                  <a:cubicBezTo>
                    <a:pt x="507" y="32"/>
                    <a:pt x="423"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25" name="Google Shape;2225;p8"/>
            <p:cNvSpPr/>
            <p:nvPr/>
          </p:nvSpPr>
          <p:spPr>
            <a:xfrm>
              <a:off x="-5356950" y="4629300"/>
              <a:ext cx="16675" cy="16575"/>
            </a:xfrm>
            <a:custGeom>
              <a:avLst/>
              <a:gdLst/>
              <a:ahLst/>
              <a:cxnLst/>
              <a:rect l="l" t="t" r="r" b="b"/>
              <a:pathLst>
                <a:path w="667" h="663" extrusionOk="0">
                  <a:moveTo>
                    <a:pt x="341" y="0"/>
                  </a:moveTo>
                  <a:cubicBezTo>
                    <a:pt x="260" y="0"/>
                    <a:pt x="177" y="33"/>
                    <a:pt x="106" y="97"/>
                  </a:cubicBezTo>
                  <a:cubicBezTo>
                    <a:pt x="39" y="149"/>
                    <a:pt x="5" y="241"/>
                    <a:pt x="0" y="327"/>
                  </a:cubicBezTo>
                  <a:cubicBezTo>
                    <a:pt x="0" y="413"/>
                    <a:pt x="34" y="494"/>
                    <a:pt x="97" y="562"/>
                  </a:cubicBezTo>
                  <a:cubicBezTo>
                    <a:pt x="164" y="629"/>
                    <a:pt x="241" y="662"/>
                    <a:pt x="327" y="662"/>
                  </a:cubicBezTo>
                  <a:cubicBezTo>
                    <a:pt x="418" y="662"/>
                    <a:pt x="504" y="633"/>
                    <a:pt x="562" y="567"/>
                  </a:cubicBezTo>
                  <a:cubicBezTo>
                    <a:pt x="629" y="500"/>
                    <a:pt x="662" y="423"/>
                    <a:pt x="662" y="336"/>
                  </a:cubicBezTo>
                  <a:cubicBezTo>
                    <a:pt x="667" y="250"/>
                    <a:pt x="633" y="159"/>
                    <a:pt x="567" y="106"/>
                  </a:cubicBezTo>
                  <a:cubicBezTo>
                    <a:pt x="506" y="35"/>
                    <a:pt x="425"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26" name="Google Shape;2226;p8"/>
            <p:cNvSpPr/>
            <p:nvPr/>
          </p:nvSpPr>
          <p:spPr>
            <a:xfrm>
              <a:off x="-5324325" y="4662975"/>
              <a:ext cx="16700" cy="16475"/>
            </a:xfrm>
            <a:custGeom>
              <a:avLst/>
              <a:gdLst/>
              <a:ahLst/>
              <a:cxnLst/>
              <a:rect l="l" t="t" r="r" b="b"/>
              <a:pathLst>
                <a:path w="668" h="659" extrusionOk="0">
                  <a:moveTo>
                    <a:pt x="329" y="1"/>
                  </a:moveTo>
                  <a:cubicBezTo>
                    <a:pt x="245" y="1"/>
                    <a:pt x="165" y="30"/>
                    <a:pt x="116" y="83"/>
                  </a:cubicBezTo>
                  <a:cubicBezTo>
                    <a:pt x="48" y="150"/>
                    <a:pt x="6" y="236"/>
                    <a:pt x="6" y="323"/>
                  </a:cubicBezTo>
                  <a:cubicBezTo>
                    <a:pt x="1" y="414"/>
                    <a:pt x="44" y="500"/>
                    <a:pt x="101" y="548"/>
                  </a:cubicBezTo>
                  <a:cubicBezTo>
                    <a:pt x="154" y="615"/>
                    <a:pt x="240" y="659"/>
                    <a:pt x="331" y="659"/>
                  </a:cubicBezTo>
                  <a:cubicBezTo>
                    <a:pt x="418" y="659"/>
                    <a:pt x="504" y="630"/>
                    <a:pt x="571" y="563"/>
                  </a:cubicBezTo>
                  <a:cubicBezTo>
                    <a:pt x="628" y="500"/>
                    <a:pt x="663" y="424"/>
                    <a:pt x="668" y="333"/>
                  </a:cubicBezTo>
                  <a:cubicBezTo>
                    <a:pt x="668" y="247"/>
                    <a:pt x="634" y="155"/>
                    <a:pt x="581" y="103"/>
                  </a:cubicBezTo>
                  <a:cubicBezTo>
                    <a:pt x="514" y="33"/>
                    <a:pt x="419"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27" name="Google Shape;2227;p8"/>
            <p:cNvSpPr/>
            <p:nvPr/>
          </p:nvSpPr>
          <p:spPr>
            <a:xfrm>
              <a:off x="-5291700" y="4696700"/>
              <a:ext cx="16925" cy="16475"/>
            </a:xfrm>
            <a:custGeom>
              <a:avLst/>
              <a:gdLst/>
              <a:ahLst/>
              <a:cxnLst/>
              <a:rect l="l" t="t" r="r" b="b"/>
              <a:pathLst>
                <a:path w="677" h="659" extrusionOk="0">
                  <a:moveTo>
                    <a:pt x="335" y="0"/>
                  </a:moveTo>
                  <a:cubicBezTo>
                    <a:pt x="250" y="0"/>
                    <a:pt x="167" y="29"/>
                    <a:pt x="106" y="87"/>
                  </a:cubicBezTo>
                  <a:cubicBezTo>
                    <a:pt x="49" y="154"/>
                    <a:pt x="5" y="231"/>
                    <a:pt x="5" y="317"/>
                  </a:cubicBezTo>
                  <a:cubicBezTo>
                    <a:pt x="1" y="408"/>
                    <a:pt x="43" y="486"/>
                    <a:pt x="111" y="567"/>
                  </a:cubicBezTo>
                  <a:cubicBezTo>
                    <a:pt x="173" y="619"/>
                    <a:pt x="255" y="654"/>
                    <a:pt x="341" y="658"/>
                  </a:cubicBezTo>
                  <a:cubicBezTo>
                    <a:pt x="417" y="658"/>
                    <a:pt x="510" y="625"/>
                    <a:pt x="576" y="562"/>
                  </a:cubicBezTo>
                  <a:cubicBezTo>
                    <a:pt x="643" y="495"/>
                    <a:pt x="676" y="418"/>
                    <a:pt x="676" y="331"/>
                  </a:cubicBezTo>
                  <a:cubicBezTo>
                    <a:pt x="676" y="240"/>
                    <a:pt x="648" y="164"/>
                    <a:pt x="581" y="96"/>
                  </a:cubicBezTo>
                  <a:cubicBezTo>
                    <a:pt x="515" y="32"/>
                    <a:pt x="424"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28" name="Google Shape;2228;p8"/>
            <p:cNvSpPr/>
            <p:nvPr/>
          </p:nvSpPr>
          <p:spPr>
            <a:xfrm>
              <a:off x="-5258700" y="4730350"/>
              <a:ext cx="16575" cy="16375"/>
            </a:xfrm>
            <a:custGeom>
              <a:avLst/>
              <a:gdLst/>
              <a:ahLst/>
              <a:cxnLst/>
              <a:rect l="l" t="t" r="r" b="b"/>
              <a:pathLst>
                <a:path w="663" h="655" extrusionOk="0">
                  <a:moveTo>
                    <a:pt x="335" y="0"/>
                  </a:moveTo>
                  <a:cubicBezTo>
                    <a:pt x="248" y="0"/>
                    <a:pt x="158" y="30"/>
                    <a:pt x="91" y="90"/>
                  </a:cubicBezTo>
                  <a:cubicBezTo>
                    <a:pt x="34" y="152"/>
                    <a:pt x="0" y="229"/>
                    <a:pt x="0" y="320"/>
                  </a:cubicBezTo>
                  <a:cubicBezTo>
                    <a:pt x="0" y="406"/>
                    <a:pt x="29" y="497"/>
                    <a:pt x="87" y="550"/>
                  </a:cubicBezTo>
                  <a:cubicBezTo>
                    <a:pt x="149" y="622"/>
                    <a:pt x="240" y="655"/>
                    <a:pt x="326" y="655"/>
                  </a:cubicBezTo>
                  <a:cubicBezTo>
                    <a:pt x="417" y="655"/>
                    <a:pt x="494" y="626"/>
                    <a:pt x="561" y="559"/>
                  </a:cubicBezTo>
                  <a:cubicBezTo>
                    <a:pt x="629" y="502"/>
                    <a:pt x="662" y="415"/>
                    <a:pt x="662" y="329"/>
                  </a:cubicBezTo>
                  <a:cubicBezTo>
                    <a:pt x="662" y="238"/>
                    <a:pt x="633" y="161"/>
                    <a:pt x="566" y="94"/>
                  </a:cubicBezTo>
                  <a:cubicBezTo>
                    <a:pt x="510" y="31"/>
                    <a:pt x="424"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29" name="Google Shape;2229;p8"/>
            <p:cNvSpPr/>
            <p:nvPr/>
          </p:nvSpPr>
          <p:spPr>
            <a:xfrm>
              <a:off x="-5485675" y="4336025"/>
              <a:ext cx="15025" cy="9275"/>
            </a:xfrm>
            <a:custGeom>
              <a:avLst/>
              <a:gdLst/>
              <a:ahLst/>
              <a:cxnLst/>
              <a:rect l="l" t="t" r="r" b="b"/>
              <a:pathLst>
                <a:path w="601" h="371" extrusionOk="0">
                  <a:moveTo>
                    <a:pt x="7" y="1"/>
                  </a:moveTo>
                  <a:cubicBezTo>
                    <a:pt x="1" y="10"/>
                    <a:pt x="1" y="19"/>
                    <a:pt x="1" y="30"/>
                  </a:cubicBezTo>
                  <a:cubicBezTo>
                    <a:pt x="1" y="121"/>
                    <a:pt x="35" y="198"/>
                    <a:pt x="98" y="265"/>
                  </a:cubicBezTo>
                  <a:cubicBezTo>
                    <a:pt x="164" y="331"/>
                    <a:pt x="242" y="365"/>
                    <a:pt x="328" y="370"/>
                  </a:cubicBezTo>
                  <a:cubicBezTo>
                    <a:pt x="419" y="370"/>
                    <a:pt x="505" y="336"/>
                    <a:pt x="572" y="274"/>
                  </a:cubicBezTo>
                  <a:cubicBezTo>
                    <a:pt x="582" y="260"/>
                    <a:pt x="592" y="250"/>
                    <a:pt x="601" y="236"/>
                  </a:cubicBezTo>
                  <a:cubicBezTo>
                    <a:pt x="404" y="154"/>
                    <a:pt x="208" y="72"/>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30" name="Google Shape;2230;p8"/>
            <p:cNvSpPr/>
            <p:nvPr/>
          </p:nvSpPr>
          <p:spPr>
            <a:xfrm>
              <a:off x="-5453025" y="4362450"/>
              <a:ext cx="16925" cy="16425"/>
            </a:xfrm>
            <a:custGeom>
              <a:avLst/>
              <a:gdLst/>
              <a:ahLst/>
              <a:cxnLst/>
              <a:rect l="l" t="t" r="r" b="b"/>
              <a:pathLst>
                <a:path w="677" h="657" extrusionOk="0">
                  <a:moveTo>
                    <a:pt x="337" y="1"/>
                  </a:moveTo>
                  <a:cubicBezTo>
                    <a:pt x="248" y="1"/>
                    <a:pt x="160" y="31"/>
                    <a:pt x="105" y="91"/>
                  </a:cubicBezTo>
                  <a:cubicBezTo>
                    <a:pt x="48" y="143"/>
                    <a:pt x="5" y="229"/>
                    <a:pt x="1" y="321"/>
                  </a:cubicBezTo>
                  <a:cubicBezTo>
                    <a:pt x="1" y="407"/>
                    <a:pt x="43" y="498"/>
                    <a:pt x="96" y="551"/>
                  </a:cubicBezTo>
                  <a:cubicBezTo>
                    <a:pt x="163" y="618"/>
                    <a:pt x="240" y="651"/>
                    <a:pt x="341" y="656"/>
                  </a:cubicBezTo>
                  <a:cubicBezTo>
                    <a:pt x="428" y="656"/>
                    <a:pt x="504" y="623"/>
                    <a:pt x="572" y="561"/>
                  </a:cubicBezTo>
                  <a:cubicBezTo>
                    <a:pt x="629" y="508"/>
                    <a:pt x="677" y="417"/>
                    <a:pt x="677" y="330"/>
                  </a:cubicBezTo>
                  <a:cubicBezTo>
                    <a:pt x="677" y="239"/>
                    <a:pt x="634" y="153"/>
                    <a:pt x="581" y="95"/>
                  </a:cubicBezTo>
                  <a:cubicBezTo>
                    <a:pt x="521" y="32"/>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31" name="Google Shape;2231;p8"/>
            <p:cNvSpPr/>
            <p:nvPr/>
          </p:nvSpPr>
          <p:spPr>
            <a:xfrm>
              <a:off x="-5420025" y="4396000"/>
              <a:ext cx="16575" cy="16450"/>
            </a:xfrm>
            <a:custGeom>
              <a:avLst/>
              <a:gdLst/>
              <a:ahLst/>
              <a:cxnLst/>
              <a:rect l="l" t="t" r="r" b="b"/>
              <a:pathLst>
                <a:path w="663" h="658" extrusionOk="0">
                  <a:moveTo>
                    <a:pt x="326" y="0"/>
                  </a:moveTo>
                  <a:cubicBezTo>
                    <a:pt x="241" y="0"/>
                    <a:pt x="157" y="33"/>
                    <a:pt x="100" y="91"/>
                  </a:cubicBezTo>
                  <a:cubicBezTo>
                    <a:pt x="34" y="154"/>
                    <a:pt x="0" y="231"/>
                    <a:pt x="0" y="322"/>
                  </a:cubicBezTo>
                  <a:cubicBezTo>
                    <a:pt x="0" y="408"/>
                    <a:pt x="29" y="490"/>
                    <a:pt x="96" y="567"/>
                  </a:cubicBezTo>
                  <a:cubicBezTo>
                    <a:pt x="163" y="624"/>
                    <a:pt x="235" y="658"/>
                    <a:pt x="326" y="658"/>
                  </a:cubicBezTo>
                  <a:cubicBezTo>
                    <a:pt x="412" y="658"/>
                    <a:pt x="494" y="629"/>
                    <a:pt x="556" y="571"/>
                  </a:cubicBezTo>
                  <a:cubicBezTo>
                    <a:pt x="614" y="509"/>
                    <a:pt x="662" y="418"/>
                    <a:pt x="662" y="332"/>
                  </a:cubicBezTo>
                  <a:cubicBezTo>
                    <a:pt x="662" y="240"/>
                    <a:pt x="619" y="154"/>
                    <a:pt x="566" y="111"/>
                  </a:cubicBezTo>
                  <a:cubicBezTo>
                    <a:pt x="505" y="35"/>
                    <a:pt x="415"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32" name="Google Shape;2232;p8"/>
            <p:cNvSpPr/>
            <p:nvPr/>
          </p:nvSpPr>
          <p:spPr>
            <a:xfrm>
              <a:off x="-5387425" y="4429725"/>
              <a:ext cx="16575" cy="16325"/>
            </a:xfrm>
            <a:custGeom>
              <a:avLst/>
              <a:gdLst/>
              <a:ahLst/>
              <a:cxnLst/>
              <a:rect l="l" t="t" r="r" b="b"/>
              <a:pathLst>
                <a:path w="663" h="653" extrusionOk="0">
                  <a:moveTo>
                    <a:pt x="321" y="0"/>
                  </a:moveTo>
                  <a:cubicBezTo>
                    <a:pt x="237" y="0"/>
                    <a:pt x="156" y="29"/>
                    <a:pt x="101" y="86"/>
                  </a:cubicBezTo>
                  <a:cubicBezTo>
                    <a:pt x="34" y="153"/>
                    <a:pt x="1" y="239"/>
                    <a:pt x="1" y="316"/>
                  </a:cubicBezTo>
                  <a:cubicBezTo>
                    <a:pt x="1" y="407"/>
                    <a:pt x="30" y="494"/>
                    <a:pt x="96" y="561"/>
                  </a:cubicBezTo>
                  <a:cubicBezTo>
                    <a:pt x="159" y="628"/>
                    <a:pt x="240" y="653"/>
                    <a:pt x="327" y="653"/>
                  </a:cubicBezTo>
                  <a:cubicBezTo>
                    <a:pt x="413" y="653"/>
                    <a:pt x="495" y="633"/>
                    <a:pt x="572" y="556"/>
                  </a:cubicBezTo>
                  <a:cubicBezTo>
                    <a:pt x="630" y="503"/>
                    <a:pt x="663" y="417"/>
                    <a:pt x="663" y="326"/>
                  </a:cubicBezTo>
                  <a:cubicBezTo>
                    <a:pt x="663" y="250"/>
                    <a:pt x="634" y="163"/>
                    <a:pt x="577" y="106"/>
                  </a:cubicBezTo>
                  <a:cubicBezTo>
                    <a:pt x="508" y="35"/>
                    <a:pt x="41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33" name="Google Shape;2233;p8"/>
            <p:cNvSpPr/>
            <p:nvPr/>
          </p:nvSpPr>
          <p:spPr>
            <a:xfrm>
              <a:off x="-5354800" y="4463300"/>
              <a:ext cx="16700" cy="16700"/>
            </a:xfrm>
            <a:custGeom>
              <a:avLst/>
              <a:gdLst/>
              <a:ahLst/>
              <a:cxnLst/>
              <a:rect l="l" t="t" r="r" b="b"/>
              <a:pathLst>
                <a:path w="668" h="668" extrusionOk="0">
                  <a:moveTo>
                    <a:pt x="327" y="0"/>
                  </a:moveTo>
                  <a:cubicBezTo>
                    <a:pt x="242" y="0"/>
                    <a:pt x="159" y="29"/>
                    <a:pt x="106" y="87"/>
                  </a:cubicBezTo>
                  <a:cubicBezTo>
                    <a:pt x="40" y="154"/>
                    <a:pt x="5" y="240"/>
                    <a:pt x="1" y="331"/>
                  </a:cubicBezTo>
                  <a:cubicBezTo>
                    <a:pt x="1" y="408"/>
                    <a:pt x="29" y="495"/>
                    <a:pt x="97" y="561"/>
                  </a:cubicBezTo>
                  <a:cubicBezTo>
                    <a:pt x="164" y="619"/>
                    <a:pt x="241" y="667"/>
                    <a:pt x="328" y="667"/>
                  </a:cubicBezTo>
                  <a:cubicBezTo>
                    <a:pt x="418" y="667"/>
                    <a:pt x="505" y="623"/>
                    <a:pt x="562" y="571"/>
                  </a:cubicBezTo>
                  <a:cubicBezTo>
                    <a:pt x="629" y="504"/>
                    <a:pt x="663" y="417"/>
                    <a:pt x="663" y="340"/>
                  </a:cubicBezTo>
                  <a:cubicBezTo>
                    <a:pt x="667" y="249"/>
                    <a:pt x="634" y="163"/>
                    <a:pt x="581" y="105"/>
                  </a:cubicBezTo>
                  <a:cubicBezTo>
                    <a:pt x="518" y="35"/>
                    <a:pt x="42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34" name="Google Shape;2234;p8"/>
            <p:cNvSpPr/>
            <p:nvPr/>
          </p:nvSpPr>
          <p:spPr>
            <a:xfrm>
              <a:off x="-5322150" y="4497100"/>
              <a:ext cx="16675" cy="16450"/>
            </a:xfrm>
            <a:custGeom>
              <a:avLst/>
              <a:gdLst/>
              <a:ahLst/>
              <a:cxnLst/>
              <a:rect l="l" t="t" r="r" b="b"/>
              <a:pathLst>
                <a:path w="667" h="658" extrusionOk="0">
                  <a:moveTo>
                    <a:pt x="338" y="1"/>
                  </a:moveTo>
                  <a:cubicBezTo>
                    <a:pt x="254" y="1"/>
                    <a:pt x="170" y="30"/>
                    <a:pt x="105" y="93"/>
                  </a:cubicBezTo>
                  <a:cubicBezTo>
                    <a:pt x="47" y="145"/>
                    <a:pt x="0" y="236"/>
                    <a:pt x="0" y="323"/>
                  </a:cubicBezTo>
                  <a:cubicBezTo>
                    <a:pt x="0" y="409"/>
                    <a:pt x="34" y="485"/>
                    <a:pt x="96" y="558"/>
                  </a:cubicBezTo>
                  <a:cubicBezTo>
                    <a:pt x="163" y="624"/>
                    <a:pt x="240" y="658"/>
                    <a:pt x="326" y="658"/>
                  </a:cubicBezTo>
                  <a:cubicBezTo>
                    <a:pt x="417" y="658"/>
                    <a:pt x="503" y="629"/>
                    <a:pt x="570" y="562"/>
                  </a:cubicBezTo>
                  <a:cubicBezTo>
                    <a:pt x="628" y="496"/>
                    <a:pt x="662" y="418"/>
                    <a:pt x="662" y="332"/>
                  </a:cubicBezTo>
                  <a:cubicBezTo>
                    <a:pt x="667" y="246"/>
                    <a:pt x="634" y="155"/>
                    <a:pt x="581" y="97"/>
                  </a:cubicBezTo>
                  <a:cubicBezTo>
                    <a:pt x="518" y="35"/>
                    <a:pt x="429"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35" name="Google Shape;2235;p8"/>
            <p:cNvSpPr/>
            <p:nvPr/>
          </p:nvSpPr>
          <p:spPr>
            <a:xfrm>
              <a:off x="-5289300" y="4530700"/>
              <a:ext cx="16675" cy="16450"/>
            </a:xfrm>
            <a:custGeom>
              <a:avLst/>
              <a:gdLst/>
              <a:ahLst/>
              <a:cxnLst/>
              <a:rect l="l" t="t" r="r" b="b"/>
              <a:pathLst>
                <a:path w="667" h="658" extrusionOk="0">
                  <a:moveTo>
                    <a:pt x="332" y="0"/>
                  </a:moveTo>
                  <a:cubicBezTo>
                    <a:pt x="245" y="0"/>
                    <a:pt x="159" y="31"/>
                    <a:pt x="97" y="91"/>
                  </a:cubicBezTo>
                  <a:cubicBezTo>
                    <a:pt x="39" y="144"/>
                    <a:pt x="5" y="235"/>
                    <a:pt x="5" y="321"/>
                  </a:cubicBezTo>
                  <a:cubicBezTo>
                    <a:pt x="0" y="414"/>
                    <a:pt x="34" y="490"/>
                    <a:pt x="101" y="567"/>
                  </a:cubicBezTo>
                  <a:cubicBezTo>
                    <a:pt x="164" y="624"/>
                    <a:pt x="241" y="658"/>
                    <a:pt x="332" y="658"/>
                  </a:cubicBezTo>
                  <a:cubicBezTo>
                    <a:pt x="408" y="658"/>
                    <a:pt x="494" y="629"/>
                    <a:pt x="567" y="562"/>
                  </a:cubicBezTo>
                  <a:cubicBezTo>
                    <a:pt x="629" y="500"/>
                    <a:pt x="667" y="423"/>
                    <a:pt x="667" y="332"/>
                  </a:cubicBezTo>
                  <a:cubicBezTo>
                    <a:pt x="667" y="245"/>
                    <a:pt x="624" y="154"/>
                    <a:pt x="571" y="97"/>
                  </a:cubicBezTo>
                  <a:cubicBezTo>
                    <a:pt x="507" y="32"/>
                    <a:pt x="419"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2236" name="Google Shape;2236;p8"/>
            <p:cNvSpPr/>
            <p:nvPr/>
          </p:nvSpPr>
          <p:spPr>
            <a:xfrm>
              <a:off x="-5256425" y="4573875"/>
              <a:ext cx="725" cy="2300"/>
            </a:xfrm>
            <a:custGeom>
              <a:avLst/>
              <a:gdLst/>
              <a:ahLst/>
              <a:cxnLst/>
              <a:rect l="l" t="t" r="r" b="b"/>
              <a:pathLst>
                <a:path w="29" h="92" extrusionOk="0">
                  <a:moveTo>
                    <a:pt x="0" y="0"/>
                  </a:moveTo>
                  <a:cubicBezTo>
                    <a:pt x="5" y="29"/>
                    <a:pt x="14" y="63"/>
                    <a:pt x="29" y="91"/>
                  </a:cubicBezTo>
                  <a:cubicBezTo>
                    <a:pt x="20" y="63"/>
                    <a:pt x="9" y="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sp>
        <p:nvSpPr>
          <p:cNvPr id="2" name="Espace réservé du numéro de diapositive 1">
            <a:extLst>
              <a:ext uri="{FF2B5EF4-FFF2-40B4-BE49-F238E27FC236}">
                <a16:creationId xmlns:a16="http://schemas.microsoft.com/office/drawing/2014/main" id="{4A7B1A1E-9EB5-4B47-2BD4-1C09BED988D1}"/>
              </a:ext>
            </a:extLst>
          </p:cNvPr>
          <p:cNvSpPr>
            <a:spLocks noGrp="1"/>
          </p:cNvSpPr>
          <p:nvPr>
            <p:ph type="sldNum" sz="quarter" idx="10"/>
          </p:nvPr>
        </p:nvSpPr>
        <p:spPr/>
        <p:txBody>
          <a:bodyPr/>
          <a:lstStyle/>
          <a:p>
            <a:fld id="{6C390F12-C91A-4A8F-A883-4257F0710CE1}"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053"/>
        <p:cNvGrpSpPr/>
        <p:nvPr/>
      </p:nvGrpSpPr>
      <p:grpSpPr>
        <a:xfrm>
          <a:off x="0" y="0"/>
          <a:ext cx="0" cy="0"/>
          <a:chOff x="0" y="0"/>
          <a:chExt cx="0" cy="0"/>
        </a:xfrm>
      </p:grpSpPr>
      <p:sp>
        <p:nvSpPr>
          <p:cNvPr id="3054" name="Google Shape;3054;p13"/>
          <p:cNvSpPr txBox="1">
            <a:spLocks noGrp="1"/>
          </p:cNvSpPr>
          <p:nvPr>
            <p:ph type="title"/>
          </p:nvPr>
        </p:nvSpPr>
        <p:spPr>
          <a:xfrm>
            <a:off x="3415104" y="3316288"/>
            <a:ext cx="3160723" cy="171042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763"/>
            </a:lvl1pPr>
            <a:lvl2pPr lvl="1" rtl="0">
              <a:spcBef>
                <a:spcPts val="0"/>
              </a:spcBef>
              <a:spcAft>
                <a:spcPts val="0"/>
              </a:spcAft>
              <a:buSzPts val="2400"/>
              <a:buNone/>
              <a:defRPr sz="5195"/>
            </a:lvl2pPr>
            <a:lvl3pPr lvl="2" rtl="0">
              <a:spcBef>
                <a:spcPts val="0"/>
              </a:spcBef>
              <a:spcAft>
                <a:spcPts val="0"/>
              </a:spcAft>
              <a:buSzPts val="2400"/>
              <a:buNone/>
              <a:defRPr sz="5195"/>
            </a:lvl3pPr>
            <a:lvl4pPr lvl="3" rtl="0">
              <a:spcBef>
                <a:spcPts val="0"/>
              </a:spcBef>
              <a:spcAft>
                <a:spcPts val="0"/>
              </a:spcAft>
              <a:buSzPts val="2400"/>
              <a:buNone/>
              <a:defRPr sz="5195"/>
            </a:lvl4pPr>
            <a:lvl5pPr lvl="4" rtl="0">
              <a:spcBef>
                <a:spcPts val="0"/>
              </a:spcBef>
              <a:spcAft>
                <a:spcPts val="0"/>
              </a:spcAft>
              <a:buSzPts val="2400"/>
              <a:buNone/>
              <a:defRPr sz="5195"/>
            </a:lvl5pPr>
            <a:lvl6pPr lvl="5" rtl="0">
              <a:spcBef>
                <a:spcPts val="0"/>
              </a:spcBef>
              <a:spcAft>
                <a:spcPts val="0"/>
              </a:spcAft>
              <a:buSzPts val="2400"/>
              <a:buNone/>
              <a:defRPr sz="5195"/>
            </a:lvl6pPr>
            <a:lvl7pPr lvl="6" rtl="0">
              <a:spcBef>
                <a:spcPts val="0"/>
              </a:spcBef>
              <a:spcAft>
                <a:spcPts val="0"/>
              </a:spcAft>
              <a:buSzPts val="2400"/>
              <a:buNone/>
              <a:defRPr sz="5195"/>
            </a:lvl7pPr>
            <a:lvl8pPr lvl="7" rtl="0">
              <a:spcBef>
                <a:spcPts val="0"/>
              </a:spcBef>
              <a:spcAft>
                <a:spcPts val="0"/>
              </a:spcAft>
              <a:buSzPts val="2400"/>
              <a:buNone/>
              <a:defRPr sz="5195"/>
            </a:lvl8pPr>
            <a:lvl9pPr lvl="8" rtl="0">
              <a:spcBef>
                <a:spcPts val="0"/>
              </a:spcBef>
              <a:spcAft>
                <a:spcPts val="0"/>
              </a:spcAft>
              <a:buSzPts val="2400"/>
              <a:buNone/>
              <a:defRPr sz="5195"/>
            </a:lvl9pPr>
          </a:lstStyle>
          <a:p>
            <a:endParaRPr/>
          </a:p>
        </p:txBody>
      </p:sp>
      <p:sp>
        <p:nvSpPr>
          <p:cNvPr id="3055" name="Google Shape;3055;p13"/>
          <p:cNvSpPr txBox="1">
            <a:spLocks noGrp="1"/>
          </p:cNvSpPr>
          <p:nvPr>
            <p:ph type="title" idx="2" hasCustomPrompt="1"/>
          </p:nvPr>
        </p:nvSpPr>
        <p:spPr>
          <a:xfrm>
            <a:off x="1567610" y="3503128"/>
            <a:ext cx="1847494" cy="1304748"/>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629">
                <a:solidFill>
                  <a:schemeClr val="accent5"/>
                </a:solidFill>
              </a:defRPr>
            </a:lvl1pPr>
            <a:lvl2pPr lvl="1" rtl="0">
              <a:spcBef>
                <a:spcPts val="0"/>
              </a:spcBef>
              <a:spcAft>
                <a:spcPts val="0"/>
              </a:spcAft>
              <a:buSzPts val="3000"/>
              <a:buNone/>
              <a:defRPr sz="6494"/>
            </a:lvl2pPr>
            <a:lvl3pPr lvl="2" rtl="0">
              <a:spcBef>
                <a:spcPts val="0"/>
              </a:spcBef>
              <a:spcAft>
                <a:spcPts val="0"/>
              </a:spcAft>
              <a:buSzPts val="3000"/>
              <a:buNone/>
              <a:defRPr sz="6494"/>
            </a:lvl3pPr>
            <a:lvl4pPr lvl="3" rtl="0">
              <a:spcBef>
                <a:spcPts val="0"/>
              </a:spcBef>
              <a:spcAft>
                <a:spcPts val="0"/>
              </a:spcAft>
              <a:buSzPts val="3000"/>
              <a:buNone/>
              <a:defRPr sz="6494"/>
            </a:lvl4pPr>
            <a:lvl5pPr lvl="4" rtl="0">
              <a:spcBef>
                <a:spcPts val="0"/>
              </a:spcBef>
              <a:spcAft>
                <a:spcPts val="0"/>
              </a:spcAft>
              <a:buSzPts val="3000"/>
              <a:buNone/>
              <a:defRPr sz="6494"/>
            </a:lvl5pPr>
            <a:lvl6pPr lvl="5" rtl="0">
              <a:spcBef>
                <a:spcPts val="0"/>
              </a:spcBef>
              <a:spcAft>
                <a:spcPts val="0"/>
              </a:spcAft>
              <a:buSzPts val="3000"/>
              <a:buNone/>
              <a:defRPr sz="6494"/>
            </a:lvl6pPr>
            <a:lvl7pPr lvl="6" rtl="0">
              <a:spcBef>
                <a:spcPts val="0"/>
              </a:spcBef>
              <a:spcAft>
                <a:spcPts val="0"/>
              </a:spcAft>
              <a:buSzPts val="3000"/>
              <a:buNone/>
              <a:defRPr sz="6494"/>
            </a:lvl7pPr>
            <a:lvl8pPr lvl="7" rtl="0">
              <a:spcBef>
                <a:spcPts val="0"/>
              </a:spcBef>
              <a:spcAft>
                <a:spcPts val="0"/>
              </a:spcAft>
              <a:buSzPts val="3000"/>
              <a:buNone/>
              <a:defRPr sz="6494"/>
            </a:lvl8pPr>
            <a:lvl9pPr lvl="8" rtl="0">
              <a:spcBef>
                <a:spcPts val="0"/>
              </a:spcBef>
              <a:spcAft>
                <a:spcPts val="0"/>
              </a:spcAft>
              <a:buSzPts val="3000"/>
              <a:buNone/>
              <a:defRPr sz="6494"/>
            </a:lvl9pPr>
          </a:lstStyle>
          <a:p>
            <a:r>
              <a:t>xx%</a:t>
            </a:r>
          </a:p>
        </p:txBody>
      </p:sp>
      <p:sp>
        <p:nvSpPr>
          <p:cNvPr id="3056" name="Google Shape;3056;p13"/>
          <p:cNvSpPr txBox="1">
            <a:spLocks noGrp="1"/>
          </p:cNvSpPr>
          <p:nvPr>
            <p:ph type="subTitle" idx="1"/>
          </p:nvPr>
        </p:nvSpPr>
        <p:spPr>
          <a:xfrm>
            <a:off x="3415103" y="5000187"/>
            <a:ext cx="3987840" cy="1507913"/>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03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57" name="Google Shape;3057;p13"/>
          <p:cNvSpPr txBox="1">
            <a:spLocks noGrp="1"/>
          </p:cNvSpPr>
          <p:nvPr>
            <p:ph type="title" idx="3"/>
          </p:nvPr>
        </p:nvSpPr>
        <p:spPr>
          <a:xfrm>
            <a:off x="9017632" y="3321373"/>
            <a:ext cx="3275491" cy="171042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763"/>
            </a:lvl1pPr>
            <a:lvl2pPr lvl="1" rtl="0">
              <a:spcBef>
                <a:spcPts val="0"/>
              </a:spcBef>
              <a:spcAft>
                <a:spcPts val="0"/>
              </a:spcAft>
              <a:buSzPts val="2400"/>
              <a:buNone/>
              <a:defRPr sz="5195"/>
            </a:lvl2pPr>
            <a:lvl3pPr lvl="2" rtl="0">
              <a:spcBef>
                <a:spcPts val="0"/>
              </a:spcBef>
              <a:spcAft>
                <a:spcPts val="0"/>
              </a:spcAft>
              <a:buSzPts val="2400"/>
              <a:buNone/>
              <a:defRPr sz="5195"/>
            </a:lvl3pPr>
            <a:lvl4pPr lvl="3" rtl="0">
              <a:spcBef>
                <a:spcPts val="0"/>
              </a:spcBef>
              <a:spcAft>
                <a:spcPts val="0"/>
              </a:spcAft>
              <a:buSzPts val="2400"/>
              <a:buNone/>
              <a:defRPr sz="5195"/>
            </a:lvl4pPr>
            <a:lvl5pPr lvl="4" rtl="0">
              <a:spcBef>
                <a:spcPts val="0"/>
              </a:spcBef>
              <a:spcAft>
                <a:spcPts val="0"/>
              </a:spcAft>
              <a:buSzPts val="2400"/>
              <a:buNone/>
              <a:defRPr sz="5195"/>
            </a:lvl5pPr>
            <a:lvl6pPr lvl="5" rtl="0">
              <a:spcBef>
                <a:spcPts val="0"/>
              </a:spcBef>
              <a:spcAft>
                <a:spcPts val="0"/>
              </a:spcAft>
              <a:buSzPts val="2400"/>
              <a:buNone/>
              <a:defRPr sz="5195"/>
            </a:lvl6pPr>
            <a:lvl7pPr lvl="6" rtl="0">
              <a:spcBef>
                <a:spcPts val="0"/>
              </a:spcBef>
              <a:spcAft>
                <a:spcPts val="0"/>
              </a:spcAft>
              <a:buSzPts val="2400"/>
              <a:buNone/>
              <a:defRPr sz="5195"/>
            </a:lvl7pPr>
            <a:lvl8pPr lvl="7" rtl="0">
              <a:spcBef>
                <a:spcPts val="0"/>
              </a:spcBef>
              <a:spcAft>
                <a:spcPts val="0"/>
              </a:spcAft>
              <a:buSzPts val="2400"/>
              <a:buNone/>
              <a:defRPr sz="5195"/>
            </a:lvl8pPr>
            <a:lvl9pPr lvl="8" rtl="0">
              <a:spcBef>
                <a:spcPts val="0"/>
              </a:spcBef>
              <a:spcAft>
                <a:spcPts val="0"/>
              </a:spcAft>
              <a:buSzPts val="2400"/>
              <a:buNone/>
              <a:defRPr sz="5195"/>
            </a:lvl9pPr>
          </a:lstStyle>
          <a:p>
            <a:endParaRPr/>
          </a:p>
        </p:txBody>
      </p:sp>
      <p:sp>
        <p:nvSpPr>
          <p:cNvPr id="3058" name="Google Shape;3058;p13"/>
          <p:cNvSpPr txBox="1">
            <a:spLocks noGrp="1"/>
          </p:cNvSpPr>
          <p:nvPr>
            <p:ph type="title" idx="4" hasCustomPrompt="1"/>
          </p:nvPr>
        </p:nvSpPr>
        <p:spPr>
          <a:xfrm>
            <a:off x="7159374" y="3503128"/>
            <a:ext cx="1833642" cy="1304748"/>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629">
                <a:solidFill>
                  <a:schemeClr val="accent5"/>
                </a:solidFill>
              </a:defRPr>
            </a:lvl1pPr>
            <a:lvl2pPr lvl="1" rtl="0">
              <a:spcBef>
                <a:spcPts val="0"/>
              </a:spcBef>
              <a:spcAft>
                <a:spcPts val="0"/>
              </a:spcAft>
              <a:buSzPts val="3000"/>
              <a:buNone/>
              <a:defRPr sz="6494"/>
            </a:lvl2pPr>
            <a:lvl3pPr lvl="2" rtl="0">
              <a:spcBef>
                <a:spcPts val="0"/>
              </a:spcBef>
              <a:spcAft>
                <a:spcPts val="0"/>
              </a:spcAft>
              <a:buSzPts val="3000"/>
              <a:buNone/>
              <a:defRPr sz="6494"/>
            </a:lvl3pPr>
            <a:lvl4pPr lvl="3" rtl="0">
              <a:spcBef>
                <a:spcPts val="0"/>
              </a:spcBef>
              <a:spcAft>
                <a:spcPts val="0"/>
              </a:spcAft>
              <a:buSzPts val="3000"/>
              <a:buNone/>
              <a:defRPr sz="6494"/>
            </a:lvl4pPr>
            <a:lvl5pPr lvl="4" rtl="0">
              <a:spcBef>
                <a:spcPts val="0"/>
              </a:spcBef>
              <a:spcAft>
                <a:spcPts val="0"/>
              </a:spcAft>
              <a:buSzPts val="3000"/>
              <a:buNone/>
              <a:defRPr sz="6494"/>
            </a:lvl5pPr>
            <a:lvl6pPr lvl="5" rtl="0">
              <a:spcBef>
                <a:spcPts val="0"/>
              </a:spcBef>
              <a:spcAft>
                <a:spcPts val="0"/>
              </a:spcAft>
              <a:buSzPts val="3000"/>
              <a:buNone/>
              <a:defRPr sz="6494"/>
            </a:lvl6pPr>
            <a:lvl7pPr lvl="6" rtl="0">
              <a:spcBef>
                <a:spcPts val="0"/>
              </a:spcBef>
              <a:spcAft>
                <a:spcPts val="0"/>
              </a:spcAft>
              <a:buSzPts val="3000"/>
              <a:buNone/>
              <a:defRPr sz="6494"/>
            </a:lvl7pPr>
            <a:lvl8pPr lvl="7" rtl="0">
              <a:spcBef>
                <a:spcPts val="0"/>
              </a:spcBef>
              <a:spcAft>
                <a:spcPts val="0"/>
              </a:spcAft>
              <a:buSzPts val="3000"/>
              <a:buNone/>
              <a:defRPr sz="6494"/>
            </a:lvl8pPr>
            <a:lvl9pPr lvl="8" rtl="0">
              <a:spcBef>
                <a:spcPts val="0"/>
              </a:spcBef>
              <a:spcAft>
                <a:spcPts val="0"/>
              </a:spcAft>
              <a:buSzPts val="3000"/>
              <a:buNone/>
              <a:defRPr sz="6494"/>
            </a:lvl9pPr>
          </a:lstStyle>
          <a:p>
            <a:r>
              <a:t>xx%</a:t>
            </a:r>
          </a:p>
        </p:txBody>
      </p:sp>
      <p:sp>
        <p:nvSpPr>
          <p:cNvPr id="3059" name="Google Shape;3059;p13"/>
          <p:cNvSpPr txBox="1">
            <a:spLocks noGrp="1"/>
          </p:cNvSpPr>
          <p:nvPr>
            <p:ph type="subTitle" idx="5"/>
          </p:nvPr>
        </p:nvSpPr>
        <p:spPr>
          <a:xfrm>
            <a:off x="9017633" y="5000187"/>
            <a:ext cx="3987840" cy="1507913"/>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03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60" name="Google Shape;3060;p13"/>
          <p:cNvSpPr txBox="1">
            <a:spLocks noGrp="1"/>
          </p:cNvSpPr>
          <p:nvPr>
            <p:ph type="title" idx="6"/>
          </p:nvPr>
        </p:nvSpPr>
        <p:spPr>
          <a:xfrm>
            <a:off x="14655612" y="3321400"/>
            <a:ext cx="3275491" cy="171042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763"/>
            </a:lvl1pPr>
            <a:lvl2pPr lvl="1" rtl="0">
              <a:spcBef>
                <a:spcPts val="0"/>
              </a:spcBef>
              <a:spcAft>
                <a:spcPts val="0"/>
              </a:spcAft>
              <a:buSzPts val="2400"/>
              <a:buNone/>
              <a:defRPr sz="5195"/>
            </a:lvl2pPr>
            <a:lvl3pPr lvl="2" rtl="0">
              <a:spcBef>
                <a:spcPts val="0"/>
              </a:spcBef>
              <a:spcAft>
                <a:spcPts val="0"/>
              </a:spcAft>
              <a:buSzPts val="2400"/>
              <a:buNone/>
              <a:defRPr sz="5195"/>
            </a:lvl3pPr>
            <a:lvl4pPr lvl="3" rtl="0">
              <a:spcBef>
                <a:spcPts val="0"/>
              </a:spcBef>
              <a:spcAft>
                <a:spcPts val="0"/>
              </a:spcAft>
              <a:buSzPts val="2400"/>
              <a:buNone/>
              <a:defRPr sz="5195"/>
            </a:lvl4pPr>
            <a:lvl5pPr lvl="4" rtl="0">
              <a:spcBef>
                <a:spcPts val="0"/>
              </a:spcBef>
              <a:spcAft>
                <a:spcPts val="0"/>
              </a:spcAft>
              <a:buSzPts val="2400"/>
              <a:buNone/>
              <a:defRPr sz="5195"/>
            </a:lvl5pPr>
            <a:lvl6pPr lvl="5" rtl="0">
              <a:spcBef>
                <a:spcPts val="0"/>
              </a:spcBef>
              <a:spcAft>
                <a:spcPts val="0"/>
              </a:spcAft>
              <a:buSzPts val="2400"/>
              <a:buNone/>
              <a:defRPr sz="5195"/>
            </a:lvl6pPr>
            <a:lvl7pPr lvl="6" rtl="0">
              <a:spcBef>
                <a:spcPts val="0"/>
              </a:spcBef>
              <a:spcAft>
                <a:spcPts val="0"/>
              </a:spcAft>
              <a:buSzPts val="2400"/>
              <a:buNone/>
              <a:defRPr sz="5195"/>
            </a:lvl7pPr>
            <a:lvl8pPr lvl="7" rtl="0">
              <a:spcBef>
                <a:spcPts val="0"/>
              </a:spcBef>
              <a:spcAft>
                <a:spcPts val="0"/>
              </a:spcAft>
              <a:buSzPts val="2400"/>
              <a:buNone/>
              <a:defRPr sz="5195"/>
            </a:lvl8pPr>
            <a:lvl9pPr lvl="8" rtl="0">
              <a:spcBef>
                <a:spcPts val="0"/>
              </a:spcBef>
              <a:spcAft>
                <a:spcPts val="0"/>
              </a:spcAft>
              <a:buSzPts val="2400"/>
              <a:buNone/>
              <a:defRPr sz="5195"/>
            </a:lvl9pPr>
          </a:lstStyle>
          <a:p>
            <a:endParaRPr/>
          </a:p>
        </p:txBody>
      </p:sp>
      <p:sp>
        <p:nvSpPr>
          <p:cNvPr id="3061" name="Google Shape;3061;p13"/>
          <p:cNvSpPr txBox="1">
            <a:spLocks noGrp="1"/>
          </p:cNvSpPr>
          <p:nvPr>
            <p:ph type="title" idx="7" hasCustomPrompt="1"/>
          </p:nvPr>
        </p:nvSpPr>
        <p:spPr>
          <a:xfrm>
            <a:off x="12813675" y="3503128"/>
            <a:ext cx="1847494" cy="1304748"/>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629">
                <a:solidFill>
                  <a:schemeClr val="accent5"/>
                </a:solidFill>
              </a:defRPr>
            </a:lvl1pPr>
            <a:lvl2pPr lvl="1" rtl="0">
              <a:spcBef>
                <a:spcPts val="0"/>
              </a:spcBef>
              <a:spcAft>
                <a:spcPts val="0"/>
              </a:spcAft>
              <a:buSzPts val="3000"/>
              <a:buNone/>
              <a:defRPr sz="6494"/>
            </a:lvl2pPr>
            <a:lvl3pPr lvl="2" rtl="0">
              <a:spcBef>
                <a:spcPts val="0"/>
              </a:spcBef>
              <a:spcAft>
                <a:spcPts val="0"/>
              </a:spcAft>
              <a:buSzPts val="3000"/>
              <a:buNone/>
              <a:defRPr sz="6494"/>
            </a:lvl3pPr>
            <a:lvl4pPr lvl="3" rtl="0">
              <a:spcBef>
                <a:spcPts val="0"/>
              </a:spcBef>
              <a:spcAft>
                <a:spcPts val="0"/>
              </a:spcAft>
              <a:buSzPts val="3000"/>
              <a:buNone/>
              <a:defRPr sz="6494"/>
            </a:lvl4pPr>
            <a:lvl5pPr lvl="4" rtl="0">
              <a:spcBef>
                <a:spcPts val="0"/>
              </a:spcBef>
              <a:spcAft>
                <a:spcPts val="0"/>
              </a:spcAft>
              <a:buSzPts val="3000"/>
              <a:buNone/>
              <a:defRPr sz="6494"/>
            </a:lvl5pPr>
            <a:lvl6pPr lvl="5" rtl="0">
              <a:spcBef>
                <a:spcPts val="0"/>
              </a:spcBef>
              <a:spcAft>
                <a:spcPts val="0"/>
              </a:spcAft>
              <a:buSzPts val="3000"/>
              <a:buNone/>
              <a:defRPr sz="6494"/>
            </a:lvl6pPr>
            <a:lvl7pPr lvl="6" rtl="0">
              <a:spcBef>
                <a:spcPts val="0"/>
              </a:spcBef>
              <a:spcAft>
                <a:spcPts val="0"/>
              </a:spcAft>
              <a:buSzPts val="3000"/>
              <a:buNone/>
              <a:defRPr sz="6494"/>
            </a:lvl7pPr>
            <a:lvl8pPr lvl="7" rtl="0">
              <a:spcBef>
                <a:spcPts val="0"/>
              </a:spcBef>
              <a:spcAft>
                <a:spcPts val="0"/>
              </a:spcAft>
              <a:buSzPts val="3000"/>
              <a:buNone/>
              <a:defRPr sz="6494"/>
            </a:lvl8pPr>
            <a:lvl9pPr lvl="8" rtl="0">
              <a:spcBef>
                <a:spcPts val="0"/>
              </a:spcBef>
              <a:spcAft>
                <a:spcPts val="0"/>
              </a:spcAft>
              <a:buSzPts val="3000"/>
              <a:buNone/>
              <a:defRPr sz="6494"/>
            </a:lvl9pPr>
          </a:lstStyle>
          <a:p>
            <a:r>
              <a:t>xx%</a:t>
            </a:r>
          </a:p>
        </p:txBody>
      </p:sp>
      <p:sp>
        <p:nvSpPr>
          <p:cNvPr id="3062" name="Google Shape;3062;p13"/>
          <p:cNvSpPr txBox="1">
            <a:spLocks noGrp="1"/>
          </p:cNvSpPr>
          <p:nvPr>
            <p:ph type="subTitle" idx="8"/>
          </p:nvPr>
        </p:nvSpPr>
        <p:spPr>
          <a:xfrm>
            <a:off x="14655615" y="5000187"/>
            <a:ext cx="3892861" cy="1507913"/>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03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63" name="Google Shape;3063;p13"/>
          <p:cNvSpPr txBox="1">
            <a:spLocks noGrp="1"/>
          </p:cNvSpPr>
          <p:nvPr>
            <p:ph type="title" idx="9"/>
          </p:nvPr>
        </p:nvSpPr>
        <p:spPr>
          <a:xfrm>
            <a:off x="3415103" y="6946284"/>
            <a:ext cx="3275491" cy="171042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763"/>
            </a:lvl1pPr>
            <a:lvl2pPr lvl="1" rtl="0">
              <a:spcBef>
                <a:spcPts val="0"/>
              </a:spcBef>
              <a:spcAft>
                <a:spcPts val="0"/>
              </a:spcAft>
              <a:buSzPts val="2400"/>
              <a:buNone/>
              <a:defRPr sz="5195"/>
            </a:lvl2pPr>
            <a:lvl3pPr lvl="2" rtl="0">
              <a:spcBef>
                <a:spcPts val="0"/>
              </a:spcBef>
              <a:spcAft>
                <a:spcPts val="0"/>
              </a:spcAft>
              <a:buSzPts val="2400"/>
              <a:buNone/>
              <a:defRPr sz="5195"/>
            </a:lvl3pPr>
            <a:lvl4pPr lvl="3" rtl="0">
              <a:spcBef>
                <a:spcPts val="0"/>
              </a:spcBef>
              <a:spcAft>
                <a:spcPts val="0"/>
              </a:spcAft>
              <a:buSzPts val="2400"/>
              <a:buNone/>
              <a:defRPr sz="5195"/>
            </a:lvl4pPr>
            <a:lvl5pPr lvl="4" rtl="0">
              <a:spcBef>
                <a:spcPts val="0"/>
              </a:spcBef>
              <a:spcAft>
                <a:spcPts val="0"/>
              </a:spcAft>
              <a:buSzPts val="2400"/>
              <a:buNone/>
              <a:defRPr sz="5195"/>
            </a:lvl5pPr>
            <a:lvl6pPr lvl="5" rtl="0">
              <a:spcBef>
                <a:spcPts val="0"/>
              </a:spcBef>
              <a:spcAft>
                <a:spcPts val="0"/>
              </a:spcAft>
              <a:buSzPts val="2400"/>
              <a:buNone/>
              <a:defRPr sz="5195"/>
            </a:lvl6pPr>
            <a:lvl7pPr lvl="6" rtl="0">
              <a:spcBef>
                <a:spcPts val="0"/>
              </a:spcBef>
              <a:spcAft>
                <a:spcPts val="0"/>
              </a:spcAft>
              <a:buSzPts val="2400"/>
              <a:buNone/>
              <a:defRPr sz="5195"/>
            </a:lvl7pPr>
            <a:lvl8pPr lvl="7" rtl="0">
              <a:spcBef>
                <a:spcPts val="0"/>
              </a:spcBef>
              <a:spcAft>
                <a:spcPts val="0"/>
              </a:spcAft>
              <a:buSzPts val="2400"/>
              <a:buNone/>
              <a:defRPr sz="5195"/>
            </a:lvl8pPr>
            <a:lvl9pPr lvl="8" rtl="0">
              <a:spcBef>
                <a:spcPts val="0"/>
              </a:spcBef>
              <a:spcAft>
                <a:spcPts val="0"/>
              </a:spcAft>
              <a:buSzPts val="2400"/>
              <a:buNone/>
              <a:defRPr sz="5195"/>
            </a:lvl9pPr>
          </a:lstStyle>
          <a:p>
            <a:endParaRPr/>
          </a:p>
        </p:txBody>
      </p:sp>
      <p:sp>
        <p:nvSpPr>
          <p:cNvPr id="3064" name="Google Shape;3064;p13"/>
          <p:cNvSpPr txBox="1">
            <a:spLocks noGrp="1"/>
          </p:cNvSpPr>
          <p:nvPr>
            <p:ph type="title" idx="13" hasCustomPrompt="1"/>
          </p:nvPr>
        </p:nvSpPr>
        <p:spPr>
          <a:xfrm>
            <a:off x="1567610" y="7196835"/>
            <a:ext cx="1847494" cy="1304748"/>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629">
                <a:solidFill>
                  <a:schemeClr val="accent5"/>
                </a:solidFill>
              </a:defRPr>
            </a:lvl1pPr>
            <a:lvl2pPr lvl="1" rtl="0">
              <a:spcBef>
                <a:spcPts val="0"/>
              </a:spcBef>
              <a:spcAft>
                <a:spcPts val="0"/>
              </a:spcAft>
              <a:buSzPts val="3000"/>
              <a:buNone/>
              <a:defRPr sz="6494"/>
            </a:lvl2pPr>
            <a:lvl3pPr lvl="2" rtl="0">
              <a:spcBef>
                <a:spcPts val="0"/>
              </a:spcBef>
              <a:spcAft>
                <a:spcPts val="0"/>
              </a:spcAft>
              <a:buSzPts val="3000"/>
              <a:buNone/>
              <a:defRPr sz="6494"/>
            </a:lvl3pPr>
            <a:lvl4pPr lvl="3" rtl="0">
              <a:spcBef>
                <a:spcPts val="0"/>
              </a:spcBef>
              <a:spcAft>
                <a:spcPts val="0"/>
              </a:spcAft>
              <a:buSzPts val="3000"/>
              <a:buNone/>
              <a:defRPr sz="6494"/>
            </a:lvl4pPr>
            <a:lvl5pPr lvl="4" rtl="0">
              <a:spcBef>
                <a:spcPts val="0"/>
              </a:spcBef>
              <a:spcAft>
                <a:spcPts val="0"/>
              </a:spcAft>
              <a:buSzPts val="3000"/>
              <a:buNone/>
              <a:defRPr sz="6494"/>
            </a:lvl5pPr>
            <a:lvl6pPr lvl="5" rtl="0">
              <a:spcBef>
                <a:spcPts val="0"/>
              </a:spcBef>
              <a:spcAft>
                <a:spcPts val="0"/>
              </a:spcAft>
              <a:buSzPts val="3000"/>
              <a:buNone/>
              <a:defRPr sz="6494"/>
            </a:lvl6pPr>
            <a:lvl7pPr lvl="6" rtl="0">
              <a:spcBef>
                <a:spcPts val="0"/>
              </a:spcBef>
              <a:spcAft>
                <a:spcPts val="0"/>
              </a:spcAft>
              <a:buSzPts val="3000"/>
              <a:buNone/>
              <a:defRPr sz="6494"/>
            </a:lvl7pPr>
            <a:lvl8pPr lvl="7" rtl="0">
              <a:spcBef>
                <a:spcPts val="0"/>
              </a:spcBef>
              <a:spcAft>
                <a:spcPts val="0"/>
              </a:spcAft>
              <a:buSzPts val="3000"/>
              <a:buNone/>
              <a:defRPr sz="6494"/>
            </a:lvl8pPr>
            <a:lvl9pPr lvl="8" rtl="0">
              <a:spcBef>
                <a:spcPts val="0"/>
              </a:spcBef>
              <a:spcAft>
                <a:spcPts val="0"/>
              </a:spcAft>
              <a:buSzPts val="3000"/>
              <a:buNone/>
              <a:defRPr sz="6494"/>
            </a:lvl9pPr>
          </a:lstStyle>
          <a:p>
            <a:r>
              <a:t>xx%</a:t>
            </a:r>
          </a:p>
        </p:txBody>
      </p:sp>
      <p:sp>
        <p:nvSpPr>
          <p:cNvPr id="3065" name="Google Shape;3065;p13"/>
          <p:cNvSpPr txBox="1">
            <a:spLocks noGrp="1"/>
          </p:cNvSpPr>
          <p:nvPr>
            <p:ph type="subTitle" idx="14"/>
          </p:nvPr>
        </p:nvSpPr>
        <p:spPr>
          <a:xfrm>
            <a:off x="3415103" y="8625098"/>
            <a:ext cx="3987840" cy="1507913"/>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03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66" name="Google Shape;3066;p13"/>
          <p:cNvSpPr txBox="1">
            <a:spLocks noGrp="1"/>
          </p:cNvSpPr>
          <p:nvPr>
            <p:ph type="title" idx="15"/>
          </p:nvPr>
        </p:nvSpPr>
        <p:spPr>
          <a:xfrm>
            <a:off x="9017632" y="6946284"/>
            <a:ext cx="3275491" cy="171042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763"/>
            </a:lvl1pPr>
            <a:lvl2pPr lvl="1" rtl="0">
              <a:spcBef>
                <a:spcPts val="0"/>
              </a:spcBef>
              <a:spcAft>
                <a:spcPts val="0"/>
              </a:spcAft>
              <a:buSzPts val="2400"/>
              <a:buNone/>
              <a:defRPr sz="5195"/>
            </a:lvl2pPr>
            <a:lvl3pPr lvl="2" rtl="0">
              <a:spcBef>
                <a:spcPts val="0"/>
              </a:spcBef>
              <a:spcAft>
                <a:spcPts val="0"/>
              </a:spcAft>
              <a:buSzPts val="2400"/>
              <a:buNone/>
              <a:defRPr sz="5195"/>
            </a:lvl3pPr>
            <a:lvl4pPr lvl="3" rtl="0">
              <a:spcBef>
                <a:spcPts val="0"/>
              </a:spcBef>
              <a:spcAft>
                <a:spcPts val="0"/>
              </a:spcAft>
              <a:buSzPts val="2400"/>
              <a:buNone/>
              <a:defRPr sz="5195"/>
            </a:lvl4pPr>
            <a:lvl5pPr lvl="4" rtl="0">
              <a:spcBef>
                <a:spcPts val="0"/>
              </a:spcBef>
              <a:spcAft>
                <a:spcPts val="0"/>
              </a:spcAft>
              <a:buSzPts val="2400"/>
              <a:buNone/>
              <a:defRPr sz="5195"/>
            </a:lvl5pPr>
            <a:lvl6pPr lvl="5" rtl="0">
              <a:spcBef>
                <a:spcPts val="0"/>
              </a:spcBef>
              <a:spcAft>
                <a:spcPts val="0"/>
              </a:spcAft>
              <a:buSzPts val="2400"/>
              <a:buNone/>
              <a:defRPr sz="5195"/>
            </a:lvl6pPr>
            <a:lvl7pPr lvl="6" rtl="0">
              <a:spcBef>
                <a:spcPts val="0"/>
              </a:spcBef>
              <a:spcAft>
                <a:spcPts val="0"/>
              </a:spcAft>
              <a:buSzPts val="2400"/>
              <a:buNone/>
              <a:defRPr sz="5195"/>
            </a:lvl7pPr>
            <a:lvl8pPr lvl="7" rtl="0">
              <a:spcBef>
                <a:spcPts val="0"/>
              </a:spcBef>
              <a:spcAft>
                <a:spcPts val="0"/>
              </a:spcAft>
              <a:buSzPts val="2400"/>
              <a:buNone/>
              <a:defRPr sz="5195"/>
            </a:lvl8pPr>
            <a:lvl9pPr lvl="8" rtl="0">
              <a:spcBef>
                <a:spcPts val="0"/>
              </a:spcBef>
              <a:spcAft>
                <a:spcPts val="0"/>
              </a:spcAft>
              <a:buSzPts val="2400"/>
              <a:buNone/>
              <a:defRPr sz="5195"/>
            </a:lvl9pPr>
          </a:lstStyle>
          <a:p>
            <a:endParaRPr/>
          </a:p>
        </p:txBody>
      </p:sp>
      <p:sp>
        <p:nvSpPr>
          <p:cNvPr id="3067" name="Google Shape;3067;p13"/>
          <p:cNvSpPr txBox="1">
            <a:spLocks noGrp="1"/>
          </p:cNvSpPr>
          <p:nvPr>
            <p:ph type="title" idx="16" hasCustomPrompt="1"/>
          </p:nvPr>
        </p:nvSpPr>
        <p:spPr>
          <a:xfrm>
            <a:off x="7145323" y="7196835"/>
            <a:ext cx="1833642" cy="1304748"/>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629">
                <a:solidFill>
                  <a:schemeClr val="accent5"/>
                </a:solidFill>
              </a:defRPr>
            </a:lvl1pPr>
            <a:lvl2pPr lvl="1" rtl="0">
              <a:spcBef>
                <a:spcPts val="0"/>
              </a:spcBef>
              <a:spcAft>
                <a:spcPts val="0"/>
              </a:spcAft>
              <a:buSzPts val="3000"/>
              <a:buNone/>
              <a:defRPr sz="6494"/>
            </a:lvl2pPr>
            <a:lvl3pPr lvl="2" rtl="0">
              <a:spcBef>
                <a:spcPts val="0"/>
              </a:spcBef>
              <a:spcAft>
                <a:spcPts val="0"/>
              </a:spcAft>
              <a:buSzPts val="3000"/>
              <a:buNone/>
              <a:defRPr sz="6494"/>
            </a:lvl3pPr>
            <a:lvl4pPr lvl="3" rtl="0">
              <a:spcBef>
                <a:spcPts val="0"/>
              </a:spcBef>
              <a:spcAft>
                <a:spcPts val="0"/>
              </a:spcAft>
              <a:buSzPts val="3000"/>
              <a:buNone/>
              <a:defRPr sz="6494"/>
            </a:lvl4pPr>
            <a:lvl5pPr lvl="4" rtl="0">
              <a:spcBef>
                <a:spcPts val="0"/>
              </a:spcBef>
              <a:spcAft>
                <a:spcPts val="0"/>
              </a:spcAft>
              <a:buSzPts val="3000"/>
              <a:buNone/>
              <a:defRPr sz="6494"/>
            </a:lvl5pPr>
            <a:lvl6pPr lvl="5" rtl="0">
              <a:spcBef>
                <a:spcPts val="0"/>
              </a:spcBef>
              <a:spcAft>
                <a:spcPts val="0"/>
              </a:spcAft>
              <a:buSzPts val="3000"/>
              <a:buNone/>
              <a:defRPr sz="6494"/>
            </a:lvl6pPr>
            <a:lvl7pPr lvl="6" rtl="0">
              <a:spcBef>
                <a:spcPts val="0"/>
              </a:spcBef>
              <a:spcAft>
                <a:spcPts val="0"/>
              </a:spcAft>
              <a:buSzPts val="3000"/>
              <a:buNone/>
              <a:defRPr sz="6494"/>
            </a:lvl7pPr>
            <a:lvl8pPr lvl="7" rtl="0">
              <a:spcBef>
                <a:spcPts val="0"/>
              </a:spcBef>
              <a:spcAft>
                <a:spcPts val="0"/>
              </a:spcAft>
              <a:buSzPts val="3000"/>
              <a:buNone/>
              <a:defRPr sz="6494"/>
            </a:lvl8pPr>
            <a:lvl9pPr lvl="8" rtl="0">
              <a:spcBef>
                <a:spcPts val="0"/>
              </a:spcBef>
              <a:spcAft>
                <a:spcPts val="0"/>
              </a:spcAft>
              <a:buSzPts val="3000"/>
              <a:buNone/>
              <a:defRPr sz="6494"/>
            </a:lvl9pPr>
          </a:lstStyle>
          <a:p>
            <a:r>
              <a:t>xx%</a:t>
            </a:r>
          </a:p>
        </p:txBody>
      </p:sp>
      <p:sp>
        <p:nvSpPr>
          <p:cNvPr id="3068" name="Google Shape;3068;p13"/>
          <p:cNvSpPr txBox="1">
            <a:spLocks noGrp="1"/>
          </p:cNvSpPr>
          <p:nvPr>
            <p:ph type="subTitle" idx="17"/>
          </p:nvPr>
        </p:nvSpPr>
        <p:spPr>
          <a:xfrm>
            <a:off x="9017633" y="8625098"/>
            <a:ext cx="3987840" cy="1507913"/>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03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69" name="Google Shape;3069;p13"/>
          <p:cNvSpPr txBox="1">
            <a:spLocks noGrp="1"/>
          </p:cNvSpPr>
          <p:nvPr>
            <p:ph type="title" idx="18"/>
          </p:nvPr>
        </p:nvSpPr>
        <p:spPr>
          <a:xfrm>
            <a:off x="14655611" y="6946284"/>
            <a:ext cx="3505686" cy="171042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763"/>
            </a:lvl1pPr>
            <a:lvl2pPr lvl="1" rtl="0">
              <a:spcBef>
                <a:spcPts val="0"/>
              </a:spcBef>
              <a:spcAft>
                <a:spcPts val="0"/>
              </a:spcAft>
              <a:buSzPts val="2400"/>
              <a:buNone/>
              <a:defRPr sz="5195"/>
            </a:lvl2pPr>
            <a:lvl3pPr lvl="2" rtl="0">
              <a:spcBef>
                <a:spcPts val="0"/>
              </a:spcBef>
              <a:spcAft>
                <a:spcPts val="0"/>
              </a:spcAft>
              <a:buSzPts val="2400"/>
              <a:buNone/>
              <a:defRPr sz="5195"/>
            </a:lvl3pPr>
            <a:lvl4pPr lvl="3" rtl="0">
              <a:spcBef>
                <a:spcPts val="0"/>
              </a:spcBef>
              <a:spcAft>
                <a:spcPts val="0"/>
              </a:spcAft>
              <a:buSzPts val="2400"/>
              <a:buNone/>
              <a:defRPr sz="5195"/>
            </a:lvl4pPr>
            <a:lvl5pPr lvl="4" rtl="0">
              <a:spcBef>
                <a:spcPts val="0"/>
              </a:spcBef>
              <a:spcAft>
                <a:spcPts val="0"/>
              </a:spcAft>
              <a:buSzPts val="2400"/>
              <a:buNone/>
              <a:defRPr sz="5195"/>
            </a:lvl5pPr>
            <a:lvl6pPr lvl="5" rtl="0">
              <a:spcBef>
                <a:spcPts val="0"/>
              </a:spcBef>
              <a:spcAft>
                <a:spcPts val="0"/>
              </a:spcAft>
              <a:buSzPts val="2400"/>
              <a:buNone/>
              <a:defRPr sz="5195"/>
            </a:lvl6pPr>
            <a:lvl7pPr lvl="6" rtl="0">
              <a:spcBef>
                <a:spcPts val="0"/>
              </a:spcBef>
              <a:spcAft>
                <a:spcPts val="0"/>
              </a:spcAft>
              <a:buSzPts val="2400"/>
              <a:buNone/>
              <a:defRPr sz="5195"/>
            </a:lvl7pPr>
            <a:lvl8pPr lvl="7" rtl="0">
              <a:spcBef>
                <a:spcPts val="0"/>
              </a:spcBef>
              <a:spcAft>
                <a:spcPts val="0"/>
              </a:spcAft>
              <a:buSzPts val="2400"/>
              <a:buNone/>
              <a:defRPr sz="5195"/>
            </a:lvl8pPr>
            <a:lvl9pPr lvl="8" rtl="0">
              <a:spcBef>
                <a:spcPts val="0"/>
              </a:spcBef>
              <a:spcAft>
                <a:spcPts val="0"/>
              </a:spcAft>
              <a:buSzPts val="2400"/>
              <a:buNone/>
              <a:defRPr sz="5195"/>
            </a:lvl9pPr>
          </a:lstStyle>
          <a:p>
            <a:endParaRPr/>
          </a:p>
        </p:txBody>
      </p:sp>
      <p:sp>
        <p:nvSpPr>
          <p:cNvPr id="3070" name="Google Shape;3070;p13"/>
          <p:cNvSpPr txBox="1">
            <a:spLocks noGrp="1"/>
          </p:cNvSpPr>
          <p:nvPr>
            <p:ph type="title" idx="19" hasCustomPrompt="1"/>
          </p:nvPr>
        </p:nvSpPr>
        <p:spPr>
          <a:xfrm>
            <a:off x="12813675" y="7196835"/>
            <a:ext cx="1847494" cy="1304748"/>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629">
                <a:solidFill>
                  <a:schemeClr val="accent5"/>
                </a:solidFill>
              </a:defRPr>
            </a:lvl1pPr>
            <a:lvl2pPr lvl="1" rtl="0">
              <a:spcBef>
                <a:spcPts val="0"/>
              </a:spcBef>
              <a:spcAft>
                <a:spcPts val="0"/>
              </a:spcAft>
              <a:buSzPts val="3000"/>
              <a:buNone/>
              <a:defRPr sz="6494"/>
            </a:lvl2pPr>
            <a:lvl3pPr lvl="2" rtl="0">
              <a:spcBef>
                <a:spcPts val="0"/>
              </a:spcBef>
              <a:spcAft>
                <a:spcPts val="0"/>
              </a:spcAft>
              <a:buSzPts val="3000"/>
              <a:buNone/>
              <a:defRPr sz="6494"/>
            </a:lvl3pPr>
            <a:lvl4pPr lvl="3" rtl="0">
              <a:spcBef>
                <a:spcPts val="0"/>
              </a:spcBef>
              <a:spcAft>
                <a:spcPts val="0"/>
              </a:spcAft>
              <a:buSzPts val="3000"/>
              <a:buNone/>
              <a:defRPr sz="6494"/>
            </a:lvl4pPr>
            <a:lvl5pPr lvl="4" rtl="0">
              <a:spcBef>
                <a:spcPts val="0"/>
              </a:spcBef>
              <a:spcAft>
                <a:spcPts val="0"/>
              </a:spcAft>
              <a:buSzPts val="3000"/>
              <a:buNone/>
              <a:defRPr sz="6494"/>
            </a:lvl5pPr>
            <a:lvl6pPr lvl="5" rtl="0">
              <a:spcBef>
                <a:spcPts val="0"/>
              </a:spcBef>
              <a:spcAft>
                <a:spcPts val="0"/>
              </a:spcAft>
              <a:buSzPts val="3000"/>
              <a:buNone/>
              <a:defRPr sz="6494"/>
            </a:lvl6pPr>
            <a:lvl7pPr lvl="6" rtl="0">
              <a:spcBef>
                <a:spcPts val="0"/>
              </a:spcBef>
              <a:spcAft>
                <a:spcPts val="0"/>
              </a:spcAft>
              <a:buSzPts val="3000"/>
              <a:buNone/>
              <a:defRPr sz="6494"/>
            </a:lvl7pPr>
            <a:lvl8pPr lvl="7" rtl="0">
              <a:spcBef>
                <a:spcPts val="0"/>
              </a:spcBef>
              <a:spcAft>
                <a:spcPts val="0"/>
              </a:spcAft>
              <a:buSzPts val="3000"/>
              <a:buNone/>
              <a:defRPr sz="6494"/>
            </a:lvl8pPr>
            <a:lvl9pPr lvl="8" rtl="0">
              <a:spcBef>
                <a:spcPts val="0"/>
              </a:spcBef>
              <a:spcAft>
                <a:spcPts val="0"/>
              </a:spcAft>
              <a:buSzPts val="3000"/>
              <a:buNone/>
              <a:defRPr sz="6494"/>
            </a:lvl9pPr>
          </a:lstStyle>
          <a:p>
            <a:r>
              <a:t>xx%</a:t>
            </a:r>
          </a:p>
        </p:txBody>
      </p:sp>
      <p:sp>
        <p:nvSpPr>
          <p:cNvPr id="3071" name="Google Shape;3071;p13"/>
          <p:cNvSpPr txBox="1">
            <a:spLocks noGrp="1"/>
          </p:cNvSpPr>
          <p:nvPr>
            <p:ph type="subTitle" idx="20"/>
          </p:nvPr>
        </p:nvSpPr>
        <p:spPr>
          <a:xfrm>
            <a:off x="14655615" y="8625098"/>
            <a:ext cx="3892861" cy="1507913"/>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03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72" name="Google Shape;3072;p13"/>
          <p:cNvSpPr txBox="1">
            <a:spLocks noGrp="1"/>
          </p:cNvSpPr>
          <p:nvPr>
            <p:ph type="title" idx="21"/>
          </p:nvPr>
        </p:nvSpPr>
        <p:spPr>
          <a:xfrm>
            <a:off x="1583000" y="978507"/>
            <a:ext cx="16938100" cy="1259232"/>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73" name="Google Shape;3073;p13"/>
          <p:cNvSpPr/>
          <p:nvPr/>
        </p:nvSpPr>
        <p:spPr>
          <a:xfrm>
            <a:off x="-640674" y="-1527595"/>
            <a:ext cx="4055778" cy="4055270"/>
          </a:xfrm>
          <a:custGeom>
            <a:avLst/>
            <a:gdLst/>
            <a:ahLst/>
            <a:cxnLst/>
            <a:rect l="l" t="t" r="r" b="b"/>
            <a:pathLst>
              <a:path w="24642" h="24638" extrusionOk="0">
                <a:moveTo>
                  <a:pt x="12321" y="1"/>
                </a:moveTo>
                <a:cubicBezTo>
                  <a:pt x="5518" y="1"/>
                  <a:pt x="0" y="5513"/>
                  <a:pt x="0" y="12316"/>
                </a:cubicBezTo>
                <a:cubicBezTo>
                  <a:pt x="0" y="19125"/>
                  <a:pt x="5518" y="24637"/>
                  <a:pt x="12321" y="24637"/>
                </a:cubicBezTo>
                <a:cubicBezTo>
                  <a:pt x="19124" y="24637"/>
                  <a:pt x="24642" y="19125"/>
                  <a:pt x="24642" y="12316"/>
                </a:cubicBezTo>
                <a:cubicBezTo>
                  <a:pt x="24642" y="5513"/>
                  <a:pt x="19124" y="1"/>
                  <a:pt x="12321" y="1"/>
                </a:cubicBezTo>
                <a:close/>
              </a:path>
            </a:pathLst>
          </a:custGeom>
          <a:solidFill>
            <a:schemeClr val="accent5"/>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3074" name="Google Shape;3074;p13"/>
          <p:cNvSpPr/>
          <p:nvPr/>
        </p:nvSpPr>
        <p:spPr>
          <a:xfrm rot="3539526">
            <a:off x="-1636643" y="9346046"/>
            <a:ext cx="4642983" cy="2993486"/>
          </a:xfrm>
          <a:custGeom>
            <a:avLst/>
            <a:gdLst/>
            <a:ahLst/>
            <a:cxnLst/>
            <a:rect l="l" t="t" r="r" b="b"/>
            <a:pathLst>
              <a:path w="27694" h="17856" extrusionOk="0">
                <a:moveTo>
                  <a:pt x="27119" y="0"/>
                </a:moveTo>
                <a:cubicBezTo>
                  <a:pt x="20564" y="0"/>
                  <a:pt x="11085" y="366"/>
                  <a:pt x="10988" y="371"/>
                </a:cubicBezTo>
                <a:lnTo>
                  <a:pt x="8503" y="468"/>
                </a:lnTo>
                <a:lnTo>
                  <a:pt x="8503" y="12673"/>
                </a:lnTo>
                <a:lnTo>
                  <a:pt x="1" y="12673"/>
                </a:lnTo>
                <a:lnTo>
                  <a:pt x="1" y="17855"/>
                </a:lnTo>
                <a:lnTo>
                  <a:pt x="13679" y="17855"/>
                </a:lnTo>
                <a:lnTo>
                  <a:pt x="13679" y="5457"/>
                </a:lnTo>
                <a:cubicBezTo>
                  <a:pt x="16944" y="5350"/>
                  <a:pt x="22767" y="5178"/>
                  <a:pt x="27188" y="5178"/>
                </a:cubicBezTo>
                <a:cubicBezTo>
                  <a:pt x="27354" y="5178"/>
                  <a:pt x="27518" y="5178"/>
                  <a:pt x="27680" y="5178"/>
                </a:cubicBezTo>
                <a:lnTo>
                  <a:pt x="27694" y="1"/>
                </a:lnTo>
                <a:cubicBezTo>
                  <a:pt x="27505" y="1"/>
                  <a:pt x="27313" y="0"/>
                  <a:pt x="27119" y="0"/>
                </a:cubicBezTo>
                <a:close/>
              </a:path>
            </a:pathLst>
          </a:custGeom>
          <a:solidFill>
            <a:schemeClr val="accent2"/>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3075" name="Google Shape;3075;p13"/>
          <p:cNvSpPr/>
          <p:nvPr/>
        </p:nvSpPr>
        <p:spPr>
          <a:xfrm>
            <a:off x="16890043" y="-795284"/>
            <a:ext cx="4210288" cy="3322959"/>
          </a:xfrm>
          <a:custGeom>
            <a:avLst/>
            <a:gdLst/>
            <a:ahLst/>
            <a:cxnLst/>
            <a:rect l="l" t="t" r="r" b="b"/>
            <a:pathLst>
              <a:path w="28775" h="22709" extrusionOk="0">
                <a:moveTo>
                  <a:pt x="25114" y="0"/>
                </a:moveTo>
                <a:lnTo>
                  <a:pt x="9731" y="15383"/>
                </a:lnTo>
                <a:lnTo>
                  <a:pt x="3661" y="9318"/>
                </a:lnTo>
                <a:lnTo>
                  <a:pt x="1" y="12979"/>
                </a:lnTo>
                <a:lnTo>
                  <a:pt x="9731" y="22709"/>
                </a:lnTo>
                <a:lnTo>
                  <a:pt x="28774" y="3667"/>
                </a:lnTo>
                <a:lnTo>
                  <a:pt x="25114" y="0"/>
                </a:lnTo>
                <a:close/>
              </a:path>
            </a:pathLst>
          </a:custGeom>
          <a:solidFill>
            <a:schemeClr val="accent4"/>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3076" name="Google Shape;3076;p13"/>
          <p:cNvSpPr/>
          <p:nvPr/>
        </p:nvSpPr>
        <p:spPr>
          <a:xfrm rot="976464">
            <a:off x="19236191" y="8439203"/>
            <a:ext cx="2982082" cy="3018992"/>
          </a:xfrm>
          <a:prstGeom prst="rect">
            <a:avLst/>
          </a:prstGeom>
          <a:solidFill>
            <a:schemeClr val="accent6"/>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grpSp>
        <p:nvGrpSpPr>
          <p:cNvPr id="3077" name="Google Shape;3077;p13"/>
          <p:cNvGrpSpPr/>
          <p:nvPr/>
        </p:nvGrpSpPr>
        <p:grpSpPr>
          <a:xfrm rot="-6169063">
            <a:off x="-2649417" y="8470076"/>
            <a:ext cx="5673833" cy="3325869"/>
            <a:chOff x="-5882675" y="5441500"/>
            <a:chExt cx="1751225" cy="1026600"/>
          </a:xfrm>
        </p:grpSpPr>
        <p:sp>
          <p:nvSpPr>
            <p:cNvPr id="3078" name="Google Shape;3078;p13"/>
            <p:cNvSpPr/>
            <p:nvPr/>
          </p:nvSpPr>
          <p:spPr>
            <a:xfrm>
              <a:off x="-4307900" y="5939250"/>
              <a:ext cx="16575" cy="16700"/>
            </a:xfrm>
            <a:custGeom>
              <a:avLst/>
              <a:gdLst/>
              <a:ahLst/>
              <a:cxnLst/>
              <a:rect l="l" t="t" r="r" b="b"/>
              <a:pathLst>
                <a:path w="663" h="668" extrusionOk="0">
                  <a:moveTo>
                    <a:pt x="333" y="0"/>
                  </a:moveTo>
                  <a:cubicBezTo>
                    <a:pt x="248" y="0"/>
                    <a:pt x="163" y="32"/>
                    <a:pt x="101" y="96"/>
                  </a:cubicBezTo>
                  <a:cubicBezTo>
                    <a:pt x="34" y="154"/>
                    <a:pt x="1" y="240"/>
                    <a:pt x="1" y="331"/>
                  </a:cubicBezTo>
                  <a:cubicBezTo>
                    <a:pt x="1" y="417"/>
                    <a:pt x="43" y="508"/>
                    <a:pt x="96" y="561"/>
                  </a:cubicBezTo>
                  <a:cubicBezTo>
                    <a:pt x="164" y="628"/>
                    <a:pt x="235" y="661"/>
                    <a:pt x="326" y="667"/>
                  </a:cubicBezTo>
                  <a:cubicBezTo>
                    <a:pt x="413" y="667"/>
                    <a:pt x="504" y="633"/>
                    <a:pt x="572" y="566"/>
                  </a:cubicBezTo>
                  <a:cubicBezTo>
                    <a:pt x="629" y="504"/>
                    <a:pt x="663" y="427"/>
                    <a:pt x="663" y="340"/>
                  </a:cubicBezTo>
                  <a:cubicBezTo>
                    <a:pt x="663" y="249"/>
                    <a:pt x="634" y="172"/>
                    <a:pt x="567" y="96"/>
                  </a:cubicBezTo>
                  <a:cubicBezTo>
                    <a:pt x="506" y="33"/>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79" name="Google Shape;3079;p13"/>
            <p:cNvSpPr/>
            <p:nvPr/>
          </p:nvSpPr>
          <p:spPr>
            <a:xfrm>
              <a:off x="-4275275" y="5973000"/>
              <a:ext cx="16950" cy="16500"/>
            </a:xfrm>
            <a:custGeom>
              <a:avLst/>
              <a:gdLst/>
              <a:ahLst/>
              <a:cxnLst/>
              <a:rect l="l" t="t" r="r" b="b"/>
              <a:pathLst>
                <a:path w="678" h="660" extrusionOk="0">
                  <a:moveTo>
                    <a:pt x="345" y="1"/>
                  </a:moveTo>
                  <a:cubicBezTo>
                    <a:pt x="256" y="1"/>
                    <a:pt x="167" y="33"/>
                    <a:pt x="106" y="94"/>
                  </a:cubicBezTo>
                  <a:cubicBezTo>
                    <a:pt x="49" y="146"/>
                    <a:pt x="0" y="233"/>
                    <a:pt x="0" y="325"/>
                  </a:cubicBezTo>
                  <a:cubicBezTo>
                    <a:pt x="0" y="411"/>
                    <a:pt x="34" y="487"/>
                    <a:pt x="106" y="569"/>
                  </a:cubicBezTo>
                  <a:cubicBezTo>
                    <a:pt x="164" y="622"/>
                    <a:pt x="250" y="660"/>
                    <a:pt x="336" y="660"/>
                  </a:cubicBezTo>
                  <a:cubicBezTo>
                    <a:pt x="418" y="660"/>
                    <a:pt x="505" y="626"/>
                    <a:pt x="571" y="564"/>
                  </a:cubicBezTo>
                  <a:cubicBezTo>
                    <a:pt x="629" y="497"/>
                    <a:pt x="673" y="420"/>
                    <a:pt x="673" y="334"/>
                  </a:cubicBezTo>
                  <a:cubicBezTo>
                    <a:pt x="677" y="243"/>
                    <a:pt x="633" y="157"/>
                    <a:pt x="576" y="99"/>
                  </a:cubicBezTo>
                  <a:cubicBezTo>
                    <a:pt x="519" y="32"/>
                    <a:pt x="432"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80" name="Google Shape;3080;p13"/>
            <p:cNvSpPr/>
            <p:nvPr/>
          </p:nvSpPr>
          <p:spPr>
            <a:xfrm>
              <a:off x="-4242400" y="6006825"/>
              <a:ext cx="16675" cy="16275"/>
            </a:xfrm>
            <a:custGeom>
              <a:avLst/>
              <a:gdLst/>
              <a:ahLst/>
              <a:cxnLst/>
              <a:rect l="l" t="t" r="r" b="b"/>
              <a:pathLst>
                <a:path w="667" h="651" extrusionOk="0">
                  <a:moveTo>
                    <a:pt x="335" y="0"/>
                  </a:moveTo>
                  <a:cubicBezTo>
                    <a:pt x="247" y="0"/>
                    <a:pt x="161" y="29"/>
                    <a:pt x="106" y="84"/>
                  </a:cubicBezTo>
                  <a:cubicBezTo>
                    <a:pt x="38" y="137"/>
                    <a:pt x="5" y="228"/>
                    <a:pt x="5" y="314"/>
                  </a:cubicBezTo>
                  <a:cubicBezTo>
                    <a:pt x="0" y="401"/>
                    <a:pt x="34" y="492"/>
                    <a:pt x="87" y="549"/>
                  </a:cubicBezTo>
                  <a:cubicBezTo>
                    <a:pt x="153" y="617"/>
                    <a:pt x="230" y="651"/>
                    <a:pt x="331" y="651"/>
                  </a:cubicBezTo>
                  <a:cubicBezTo>
                    <a:pt x="417" y="651"/>
                    <a:pt x="509" y="622"/>
                    <a:pt x="561" y="555"/>
                  </a:cubicBezTo>
                  <a:cubicBezTo>
                    <a:pt x="629" y="487"/>
                    <a:pt x="662" y="411"/>
                    <a:pt x="667" y="325"/>
                  </a:cubicBezTo>
                  <a:cubicBezTo>
                    <a:pt x="667" y="238"/>
                    <a:pt x="633" y="157"/>
                    <a:pt x="571" y="89"/>
                  </a:cubicBezTo>
                  <a:cubicBezTo>
                    <a:pt x="511" y="29"/>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81" name="Google Shape;3081;p13"/>
            <p:cNvSpPr/>
            <p:nvPr/>
          </p:nvSpPr>
          <p:spPr>
            <a:xfrm>
              <a:off x="-4209675" y="6040275"/>
              <a:ext cx="16575" cy="16775"/>
            </a:xfrm>
            <a:custGeom>
              <a:avLst/>
              <a:gdLst/>
              <a:ahLst/>
              <a:cxnLst/>
              <a:rect l="l" t="t" r="r" b="b"/>
              <a:pathLst>
                <a:path w="663" h="671" extrusionOk="0">
                  <a:moveTo>
                    <a:pt x="337" y="0"/>
                  </a:moveTo>
                  <a:cubicBezTo>
                    <a:pt x="255" y="0"/>
                    <a:pt x="169" y="31"/>
                    <a:pt x="93" y="99"/>
                  </a:cubicBezTo>
                  <a:cubicBezTo>
                    <a:pt x="35" y="157"/>
                    <a:pt x="0" y="243"/>
                    <a:pt x="0" y="320"/>
                  </a:cubicBezTo>
                  <a:cubicBezTo>
                    <a:pt x="0" y="411"/>
                    <a:pt x="29" y="497"/>
                    <a:pt x="97" y="564"/>
                  </a:cubicBezTo>
                  <a:cubicBezTo>
                    <a:pt x="159" y="622"/>
                    <a:pt x="236" y="666"/>
                    <a:pt x="327" y="670"/>
                  </a:cubicBezTo>
                  <a:cubicBezTo>
                    <a:pt x="414" y="670"/>
                    <a:pt x="505" y="628"/>
                    <a:pt x="558" y="575"/>
                  </a:cubicBezTo>
                  <a:cubicBezTo>
                    <a:pt x="625" y="517"/>
                    <a:pt x="663" y="431"/>
                    <a:pt x="663" y="329"/>
                  </a:cubicBezTo>
                  <a:cubicBezTo>
                    <a:pt x="663" y="243"/>
                    <a:pt x="629" y="167"/>
                    <a:pt x="567" y="99"/>
                  </a:cubicBezTo>
                  <a:cubicBezTo>
                    <a:pt x="505" y="35"/>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82" name="Google Shape;3082;p13"/>
            <p:cNvSpPr/>
            <p:nvPr/>
          </p:nvSpPr>
          <p:spPr>
            <a:xfrm>
              <a:off x="-4305750" y="5773400"/>
              <a:ext cx="16575" cy="16525"/>
            </a:xfrm>
            <a:custGeom>
              <a:avLst/>
              <a:gdLst/>
              <a:ahLst/>
              <a:cxnLst/>
              <a:rect l="l" t="t" r="r" b="b"/>
              <a:pathLst>
                <a:path w="663" h="661" extrusionOk="0">
                  <a:moveTo>
                    <a:pt x="334" y="0"/>
                  </a:moveTo>
                  <a:cubicBezTo>
                    <a:pt x="248" y="0"/>
                    <a:pt x="162" y="31"/>
                    <a:pt x="101" y="94"/>
                  </a:cubicBezTo>
                  <a:cubicBezTo>
                    <a:pt x="49" y="152"/>
                    <a:pt x="1" y="238"/>
                    <a:pt x="1" y="324"/>
                  </a:cubicBezTo>
                  <a:cubicBezTo>
                    <a:pt x="1" y="415"/>
                    <a:pt x="30" y="492"/>
                    <a:pt x="96" y="559"/>
                  </a:cubicBezTo>
                  <a:cubicBezTo>
                    <a:pt x="159" y="627"/>
                    <a:pt x="236" y="661"/>
                    <a:pt x="327" y="661"/>
                  </a:cubicBezTo>
                  <a:cubicBezTo>
                    <a:pt x="428" y="661"/>
                    <a:pt x="514" y="632"/>
                    <a:pt x="557" y="565"/>
                  </a:cubicBezTo>
                  <a:cubicBezTo>
                    <a:pt x="625" y="502"/>
                    <a:pt x="663" y="426"/>
                    <a:pt x="663" y="335"/>
                  </a:cubicBezTo>
                  <a:cubicBezTo>
                    <a:pt x="663" y="248"/>
                    <a:pt x="630" y="156"/>
                    <a:pt x="577" y="104"/>
                  </a:cubicBezTo>
                  <a:cubicBezTo>
                    <a:pt x="515" y="35"/>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83" name="Google Shape;3083;p13"/>
            <p:cNvSpPr/>
            <p:nvPr/>
          </p:nvSpPr>
          <p:spPr>
            <a:xfrm>
              <a:off x="-4273125" y="5807075"/>
              <a:ext cx="16950" cy="16550"/>
            </a:xfrm>
            <a:custGeom>
              <a:avLst/>
              <a:gdLst/>
              <a:ahLst/>
              <a:cxnLst/>
              <a:rect l="l" t="t" r="r" b="b"/>
              <a:pathLst>
                <a:path w="678" h="662" extrusionOk="0">
                  <a:moveTo>
                    <a:pt x="338" y="0"/>
                  </a:moveTo>
                  <a:cubicBezTo>
                    <a:pt x="251" y="0"/>
                    <a:pt x="163" y="31"/>
                    <a:pt x="102" y="91"/>
                  </a:cubicBezTo>
                  <a:cubicBezTo>
                    <a:pt x="49" y="148"/>
                    <a:pt x="1" y="235"/>
                    <a:pt x="1" y="321"/>
                  </a:cubicBezTo>
                  <a:cubicBezTo>
                    <a:pt x="1" y="412"/>
                    <a:pt x="29" y="489"/>
                    <a:pt x="106" y="571"/>
                  </a:cubicBezTo>
                  <a:cubicBezTo>
                    <a:pt x="173" y="623"/>
                    <a:pt x="250" y="657"/>
                    <a:pt x="337" y="662"/>
                  </a:cubicBezTo>
                  <a:cubicBezTo>
                    <a:pt x="414" y="662"/>
                    <a:pt x="505" y="629"/>
                    <a:pt x="572" y="561"/>
                  </a:cubicBezTo>
                  <a:cubicBezTo>
                    <a:pt x="629" y="508"/>
                    <a:pt x="673" y="421"/>
                    <a:pt x="673" y="330"/>
                  </a:cubicBezTo>
                  <a:cubicBezTo>
                    <a:pt x="678" y="244"/>
                    <a:pt x="634" y="153"/>
                    <a:pt x="576" y="100"/>
                  </a:cubicBezTo>
                  <a:cubicBezTo>
                    <a:pt x="516" y="33"/>
                    <a:pt x="427"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84" name="Google Shape;3084;p13"/>
            <p:cNvSpPr/>
            <p:nvPr/>
          </p:nvSpPr>
          <p:spPr>
            <a:xfrm>
              <a:off x="-4240250" y="5840700"/>
              <a:ext cx="16700" cy="16500"/>
            </a:xfrm>
            <a:custGeom>
              <a:avLst/>
              <a:gdLst/>
              <a:ahLst/>
              <a:cxnLst/>
              <a:rect l="l" t="t" r="r" b="b"/>
              <a:pathLst>
                <a:path w="668" h="660" extrusionOk="0">
                  <a:moveTo>
                    <a:pt x="331" y="1"/>
                  </a:moveTo>
                  <a:cubicBezTo>
                    <a:pt x="249" y="1"/>
                    <a:pt x="165" y="30"/>
                    <a:pt x="96" y="94"/>
                  </a:cubicBezTo>
                  <a:cubicBezTo>
                    <a:pt x="39" y="156"/>
                    <a:pt x="5" y="247"/>
                    <a:pt x="5" y="324"/>
                  </a:cubicBezTo>
                  <a:cubicBezTo>
                    <a:pt x="1" y="411"/>
                    <a:pt x="34" y="487"/>
                    <a:pt x="87" y="555"/>
                  </a:cubicBezTo>
                  <a:cubicBezTo>
                    <a:pt x="154" y="622"/>
                    <a:pt x="240" y="655"/>
                    <a:pt x="331" y="660"/>
                  </a:cubicBezTo>
                  <a:cubicBezTo>
                    <a:pt x="417" y="660"/>
                    <a:pt x="504" y="631"/>
                    <a:pt x="552" y="573"/>
                  </a:cubicBezTo>
                  <a:cubicBezTo>
                    <a:pt x="629" y="506"/>
                    <a:pt x="663" y="420"/>
                    <a:pt x="667" y="334"/>
                  </a:cubicBezTo>
                  <a:cubicBezTo>
                    <a:pt x="667" y="243"/>
                    <a:pt x="634" y="166"/>
                    <a:pt x="572" y="99"/>
                  </a:cubicBezTo>
                  <a:cubicBezTo>
                    <a:pt x="509" y="36"/>
                    <a:pt x="421"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85" name="Google Shape;3085;p13"/>
            <p:cNvSpPr/>
            <p:nvPr/>
          </p:nvSpPr>
          <p:spPr>
            <a:xfrm>
              <a:off x="-4207625" y="5874450"/>
              <a:ext cx="16675" cy="16350"/>
            </a:xfrm>
            <a:custGeom>
              <a:avLst/>
              <a:gdLst/>
              <a:ahLst/>
              <a:cxnLst/>
              <a:rect l="l" t="t" r="r" b="b"/>
              <a:pathLst>
                <a:path w="667" h="654" extrusionOk="0">
                  <a:moveTo>
                    <a:pt x="331" y="1"/>
                  </a:moveTo>
                  <a:cubicBezTo>
                    <a:pt x="246" y="1"/>
                    <a:pt x="160" y="30"/>
                    <a:pt x="97" y="87"/>
                  </a:cubicBezTo>
                  <a:cubicBezTo>
                    <a:pt x="39" y="150"/>
                    <a:pt x="5" y="241"/>
                    <a:pt x="5" y="317"/>
                  </a:cubicBezTo>
                  <a:cubicBezTo>
                    <a:pt x="0" y="403"/>
                    <a:pt x="34" y="485"/>
                    <a:pt x="101" y="562"/>
                  </a:cubicBezTo>
                  <a:cubicBezTo>
                    <a:pt x="154" y="615"/>
                    <a:pt x="241" y="653"/>
                    <a:pt x="332" y="653"/>
                  </a:cubicBezTo>
                  <a:cubicBezTo>
                    <a:pt x="418" y="653"/>
                    <a:pt x="505" y="625"/>
                    <a:pt x="562" y="567"/>
                  </a:cubicBezTo>
                  <a:cubicBezTo>
                    <a:pt x="629" y="505"/>
                    <a:pt x="662" y="414"/>
                    <a:pt x="667" y="327"/>
                  </a:cubicBezTo>
                  <a:cubicBezTo>
                    <a:pt x="667" y="241"/>
                    <a:pt x="633" y="150"/>
                    <a:pt x="581" y="106"/>
                  </a:cubicBezTo>
                  <a:cubicBezTo>
                    <a:pt x="518" y="36"/>
                    <a:pt x="425"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86" name="Google Shape;3086;p13"/>
            <p:cNvSpPr/>
            <p:nvPr/>
          </p:nvSpPr>
          <p:spPr>
            <a:xfrm>
              <a:off x="-4175000" y="5908150"/>
              <a:ext cx="16700" cy="16475"/>
            </a:xfrm>
            <a:custGeom>
              <a:avLst/>
              <a:gdLst/>
              <a:ahLst/>
              <a:cxnLst/>
              <a:rect l="l" t="t" r="r" b="b"/>
              <a:pathLst>
                <a:path w="668" h="659" extrusionOk="0">
                  <a:moveTo>
                    <a:pt x="330" y="0"/>
                  </a:moveTo>
                  <a:cubicBezTo>
                    <a:pt x="244" y="0"/>
                    <a:pt x="162" y="29"/>
                    <a:pt x="106" y="83"/>
                  </a:cubicBezTo>
                  <a:cubicBezTo>
                    <a:pt x="39" y="149"/>
                    <a:pt x="6" y="236"/>
                    <a:pt x="6" y="322"/>
                  </a:cubicBezTo>
                  <a:cubicBezTo>
                    <a:pt x="1" y="414"/>
                    <a:pt x="34" y="490"/>
                    <a:pt x="101" y="558"/>
                  </a:cubicBezTo>
                  <a:cubicBezTo>
                    <a:pt x="163" y="625"/>
                    <a:pt x="240" y="658"/>
                    <a:pt x="331" y="658"/>
                  </a:cubicBezTo>
                  <a:cubicBezTo>
                    <a:pt x="337" y="659"/>
                    <a:pt x="342" y="659"/>
                    <a:pt x="347" y="659"/>
                  </a:cubicBezTo>
                  <a:cubicBezTo>
                    <a:pt x="429" y="659"/>
                    <a:pt x="513" y="626"/>
                    <a:pt x="577" y="567"/>
                  </a:cubicBezTo>
                  <a:cubicBezTo>
                    <a:pt x="628" y="501"/>
                    <a:pt x="668" y="408"/>
                    <a:pt x="668" y="332"/>
                  </a:cubicBezTo>
                  <a:cubicBezTo>
                    <a:pt x="668" y="246"/>
                    <a:pt x="639" y="160"/>
                    <a:pt x="581" y="102"/>
                  </a:cubicBezTo>
                  <a:cubicBezTo>
                    <a:pt x="514" y="33"/>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87" name="Google Shape;3087;p13"/>
            <p:cNvSpPr/>
            <p:nvPr/>
          </p:nvSpPr>
          <p:spPr>
            <a:xfrm>
              <a:off x="-4142250" y="5941875"/>
              <a:ext cx="10800" cy="16450"/>
            </a:xfrm>
            <a:custGeom>
              <a:avLst/>
              <a:gdLst/>
              <a:ahLst/>
              <a:cxnLst/>
              <a:rect l="l" t="t" r="r" b="b"/>
              <a:pathLst>
                <a:path w="432" h="658" extrusionOk="0">
                  <a:moveTo>
                    <a:pt x="268" y="0"/>
                  </a:moveTo>
                  <a:cubicBezTo>
                    <a:pt x="206" y="15"/>
                    <a:pt x="149" y="38"/>
                    <a:pt x="115" y="77"/>
                  </a:cubicBezTo>
                  <a:cubicBezTo>
                    <a:pt x="49" y="144"/>
                    <a:pt x="0" y="231"/>
                    <a:pt x="0" y="322"/>
                  </a:cubicBezTo>
                  <a:cubicBezTo>
                    <a:pt x="0" y="408"/>
                    <a:pt x="29" y="485"/>
                    <a:pt x="96" y="552"/>
                  </a:cubicBezTo>
                  <a:cubicBezTo>
                    <a:pt x="149" y="620"/>
                    <a:pt x="235" y="653"/>
                    <a:pt x="326" y="658"/>
                  </a:cubicBezTo>
                  <a:cubicBezTo>
                    <a:pt x="365" y="658"/>
                    <a:pt x="399" y="653"/>
                    <a:pt x="432" y="63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88" name="Google Shape;3088;p13"/>
            <p:cNvSpPr/>
            <p:nvPr/>
          </p:nvSpPr>
          <p:spPr>
            <a:xfrm>
              <a:off x="-4303700" y="5607525"/>
              <a:ext cx="16700" cy="16500"/>
            </a:xfrm>
            <a:custGeom>
              <a:avLst/>
              <a:gdLst/>
              <a:ahLst/>
              <a:cxnLst/>
              <a:rect l="l" t="t" r="r" b="b"/>
              <a:pathLst>
                <a:path w="668" h="660" extrusionOk="0">
                  <a:moveTo>
                    <a:pt x="339" y="1"/>
                  </a:moveTo>
                  <a:cubicBezTo>
                    <a:pt x="249" y="1"/>
                    <a:pt x="161" y="34"/>
                    <a:pt x="105" y="94"/>
                  </a:cubicBezTo>
                  <a:cubicBezTo>
                    <a:pt x="39" y="147"/>
                    <a:pt x="5" y="233"/>
                    <a:pt x="5" y="324"/>
                  </a:cubicBezTo>
                  <a:cubicBezTo>
                    <a:pt x="1" y="411"/>
                    <a:pt x="34" y="487"/>
                    <a:pt x="101" y="555"/>
                  </a:cubicBezTo>
                  <a:cubicBezTo>
                    <a:pt x="163" y="626"/>
                    <a:pt x="255" y="660"/>
                    <a:pt x="331" y="660"/>
                  </a:cubicBezTo>
                  <a:cubicBezTo>
                    <a:pt x="417" y="660"/>
                    <a:pt x="508" y="631"/>
                    <a:pt x="561" y="564"/>
                  </a:cubicBezTo>
                  <a:cubicBezTo>
                    <a:pt x="629" y="497"/>
                    <a:pt x="663" y="420"/>
                    <a:pt x="667" y="334"/>
                  </a:cubicBezTo>
                  <a:cubicBezTo>
                    <a:pt x="667" y="243"/>
                    <a:pt x="634" y="156"/>
                    <a:pt x="581" y="99"/>
                  </a:cubicBezTo>
                  <a:cubicBezTo>
                    <a:pt x="517" y="32"/>
                    <a:pt x="427"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89" name="Google Shape;3089;p13"/>
            <p:cNvSpPr/>
            <p:nvPr/>
          </p:nvSpPr>
          <p:spPr>
            <a:xfrm>
              <a:off x="-4271075" y="5641175"/>
              <a:ext cx="16950" cy="16450"/>
            </a:xfrm>
            <a:custGeom>
              <a:avLst/>
              <a:gdLst/>
              <a:ahLst/>
              <a:cxnLst/>
              <a:rect l="l" t="t" r="r" b="b"/>
              <a:pathLst>
                <a:path w="678" h="658" extrusionOk="0">
                  <a:moveTo>
                    <a:pt x="339" y="0"/>
                  </a:moveTo>
                  <a:cubicBezTo>
                    <a:pt x="259" y="0"/>
                    <a:pt x="177" y="29"/>
                    <a:pt x="106" y="91"/>
                  </a:cubicBezTo>
                  <a:cubicBezTo>
                    <a:pt x="49" y="159"/>
                    <a:pt x="5" y="235"/>
                    <a:pt x="5" y="321"/>
                  </a:cubicBezTo>
                  <a:cubicBezTo>
                    <a:pt x="0" y="413"/>
                    <a:pt x="44" y="500"/>
                    <a:pt x="102" y="557"/>
                  </a:cubicBezTo>
                  <a:cubicBezTo>
                    <a:pt x="164" y="624"/>
                    <a:pt x="246" y="657"/>
                    <a:pt x="341" y="657"/>
                  </a:cubicBezTo>
                  <a:cubicBezTo>
                    <a:pt x="432" y="657"/>
                    <a:pt x="509" y="629"/>
                    <a:pt x="567" y="562"/>
                  </a:cubicBezTo>
                  <a:cubicBezTo>
                    <a:pt x="629" y="509"/>
                    <a:pt x="677" y="422"/>
                    <a:pt x="677" y="331"/>
                  </a:cubicBezTo>
                  <a:cubicBezTo>
                    <a:pt x="677" y="245"/>
                    <a:pt x="649" y="163"/>
                    <a:pt x="581" y="101"/>
                  </a:cubicBezTo>
                  <a:cubicBezTo>
                    <a:pt x="513"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90" name="Google Shape;3090;p13"/>
            <p:cNvSpPr/>
            <p:nvPr/>
          </p:nvSpPr>
          <p:spPr>
            <a:xfrm>
              <a:off x="-4238100" y="5674850"/>
              <a:ext cx="16700" cy="16375"/>
            </a:xfrm>
            <a:custGeom>
              <a:avLst/>
              <a:gdLst/>
              <a:ahLst/>
              <a:cxnLst/>
              <a:rect l="l" t="t" r="r" b="b"/>
              <a:pathLst>
                <a:path w="668" h="655" extrusionOk="0">
                  <a:moveTo>
                    <a:pt x="324" y="1"/>
                  </a:moveTo>
                  <a:cubicBezTo>
                    <a:pt x="241" y="1"/>
                    <a:pt x="157" y="29"/>
                    <a:pt x="92" y="88"/>
                  </a:cubicBezTo>
                  <a:cubicBezTo>
                    <a:pt x="39" y="154"/>
                    <a:pt x="1" y="231"/>
                    <a:pt x="1" y="318"/>
                  </a:cubicBezTo>
                  <a:cubicBezTo>
                    <a:pt x="1" y="409"/>
                    <a:pt x="34" y="495"/>
                    <a:pt x="87" y="553"/>
                  </a:cubicBezTo>
                  <a:cubicBezTo>
                    <a:pt x="154" y="621"/>
                    <a:pt x="240" y="654"/>
                    <a:pt x="327" y="654"/>
                  </a:cubicBezTo>
                  <a:cubicBezTo>
                    <a:pt x="332" y="654"/>
                    <a:pt x="338" y="655"/>
                    <a:pt x="343" y="655"/>
                  </a:cubicBezTo>
                  <a:cubicBezTo>
                    <a:pt x="428" y="655"/>
                    <a:pt x="508" y="621"/>
                    <a:pt x="562" y="557"/>
                  </a:cubicBezTo>
                  <a:cubicBezTo>
                    <a:pt x="630" y="506"/>
                    <a:pt x="663" y="419"/>
                    <a:pt x="663" y="327"/>
                  </a:cubicBezTo>
                  <a:cubicBezTo>
                    <a:pt x="668" y="241"/>
                    <a:pt x="634" y="165"/>
                    <a:pt x="567" y="97"/>
                  </a:cubicBezTo>
                  <a:cubicBezTo>
                    <a:pt x="501" y="33"/>
                    <a:pt x="412"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91" name="Google Shape;3091;p13"/>
            <p:cNvSpPr/>
            <p:nvPr/>
          </p:nvSpPr>
          <p:spPr>
            <a:xfrm>
              <a:off x="-4205475" y="5708400"/>
              <a:ext cx="14200" cy="16400"/>
            </a:xfrm>
            <a:custGeom>
              <a:avLst/>
              <a:gdLst/>
              <a:ahLst/>
              <a:cxnLst/>
              <a:rect l="l" t="t" r="r" b="b"/>
              <a:pathLst>
                <a:path w="568" h="656" extrusionOk="0">
                  <a:moveTo>
                    <a:pt x="343" y="1"/>
                  </a:moveTo>
                  <a:cubicBezTo>
                    <a:pt x="261" y="1"/>
                    <a:pt x="177" y="32"/>
                    <a:pt x="106" y="103"/>
                  </a:cubicBezTo>
                  <a:cubicBezTo>
                    <a:pt x="40" y="156"/>
                    <a:pt x="5" y="247"/>
                    <a:pt x="1" y="324"/>
                  </a:cubicBezTo>
                  <a:cubicBezTo>
                    <a:pt x="1" y="411"/>
                    <a:pt x="34" y="488"/>
                    <a:pt x="97" y="568"/>
                  </a:cubicBezTo>
                  <a:cubicBezTo>
                    <a:pt x="155" y="621"/>
                    <a:pt x="241" y="655"/>
                    <a:pt x="328" y="655"/>
                  </a:cubicBezTo>
                  <a:cubicBezTo>
                    <a:pt x="334" y="655"/>
                    <a:pt x="341" y="655"/>
                    <a:pt x="347" y="655"/>
                  </a:cubicBezTo>
                  <a:cubicBezTo>
                    <a:pt x="431" y="655"/>
                    <a:pt x="509" y="622"/>
                    <a:pt x="562" y="574"/>
                  </a:cubicBezTo>
                  <a:lnTo>
                    <a:pt x="567" y="568"/>
                  </a:lnTo>
                  <a:lnTo>
                    <a:pt x="428" y="12"/>
                  </a:lnTo>
                  <a:cubicBezTo>
                    <a:pt x="400" y="5"/>
                    <a:pt x="37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92" name="Google Shape;3092;p13"/>
            <p:cNvSpPr/>
            <p:nvPr/>
          </p:nvSpPr>
          <p:spPr>
            <a:xfrm>
              <a:off x="-4301525" y="5441500"/>
              <a:ext cx="16675" cy="16650"/>
            </a:xfrm>
            <a:custGeom>
              <a:avLst/>
              <a:gdLst/>
              <a:ahLst/>
              <a:cxnLst/>
              <a:rect l="l" t="t" r="r" b="b"/>
              <a:pathLst>
                <a:path w="667" h="666" extrusionOk="0">
                  <a:moveTo>
                    <a:pt x="343" y="0"/>
                  </a:moveTo>
                  <a:cubicBezTo>
                    <a:pt x="259" y="0"/>
                    <a:pt x="172" y="32"/>
                    <a:pt x="105" y="99"/>
                  </a:cubicBezTo>
                  <a:cubicBezTo>
                    <a:pt x="38" y="161"/>
                    <a:pt x="5" y="238"/>
                    <a:pt x="0" y="329"/>
                  </a:cubicBezTo>
                  <a:cubicBezTo>
                    <a:pt x="0" y="407"/>
                    <a:pt x="33" y="493"/>
                    <a:pt x="96" y="560"/>
                  </a:cubicBezTo>
                  <a:cubicBezTo>
                    <a:pt x="162" y="628"/>
                    <a:pt x="249" y="661"/>
                    <a:pt x="326" y="666"/>
                  </a:cubicBezTo>
                  <a:cubicBezTo>
                    <a:pt x="417" y="666"/>
                    <a:pt x="503" y="632"/>
                    <a:pt x="576" y="570"/>
                  </a:cubicBezTo>
                  <a:cubicBezTo>
                    <a:pt x="629" y="502"/>
                    <a:pt x="662" y="426"/>
                    <a:pt x="667" y="340"/>
                  </a:cubicBezTo>
                  <a:cubicBezTo>
                    <a:pt x="667" y="248"/>
                    <a:pt x="633" y="161"/>
                    <a:pt x="571" y="95"/>
                  </a:cubicBezTo>
                  <a:cubicBezTo>
                    <a:pt x="511" y="32"/>
                    <a:pt x="428"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93" name="Google Shape;3093;p13"/>
            <p:cNvSpPr/>
            <p:nvPr/>
          </p:nvSpPr>
          <p:spPr>
            <a:xfrm>
              <a:off x="-4268925" y="5475275"/>
              <a:ext cx="16950" cy="16475"/>
            </a:xfrm>
            <a:custGeom>
              <a:avLst/>
              <a:gdLst/>
              <a:ahLst/>
              <a:cxnLst/>
              <a:rect l="l" t="t" r="r" b="b"/>
              <a:pathLst>
                <a:path w="678" h="659" extrusionOk="0">
                  <a:moveTo>
                    <a:pt x="334" y="0"/>
                  </a:moveTo>
                  <a:cubicBezTo>
                    <a:pt x="245" y="0"/>
                    <a:pt x="161" y="29"/>
                    <a:pt x="116" y="77"/>
                  </a:cubicBezTo>
                  <a:cubicBezTo>
                    <a:pt x="49" y="145"/>
                    <a:pt x="5" y="231"/>
                    <a:pt x="5" y="322"/>
                  </a:cubicBezTo>
                  <a:cubicBezTo>
                    <a:pt x="1" y="409"/>
                    <a:pt x="44" y="490"/>
                    <a:pt x="102" y="552"/>
                  </a:cubicBezTo>
                  <a:cubicBezTo>
                    <a:pt x="154" y="619"/>
                    <a:pt x="240" y="658"/>
                    <a:pt x="341" y="658"/>
                  </a:cubicBezTo>
                  <a:cubicBezTo>
                    <a:pt x="428" y="658"/>
                    <a:pt x="510" y="624"/>
                    <a:pt x="576" y="562"/>
                  </a:cubicBezTo>
                  <a:cubicBezTo>
                    <a:pt x="639" y="500"/>
                    <a:pt x="672" y="428"/>
                    <a:pt x="678" y="351"/>
                  </a:cubicBezTo>
                  <a:lnTo>
                    <a:pt x="629" y="159"/>
                  </a:lnTo>
                  <a:cubicBezTo>
                    <a:pt x="614" y="135"/>
                    <a:pt x="601" y="116"/>
                    <a:pt x="581" y="97"/>
                  </a:cubicBezTo>
                  <a:cubicBezTo>
                    <a:pt x="517" y="29"/>
                    <a:pt x="423"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94" name="Google Shape;3094;p13"/>
            <p:cNvSpPr/>
            <p:nvPr/>
          </p:nvSpPr>
          <p:spPr>
            <a:xfrm>
              <a:off x="-4178475" y="6074000"/>
              <a:ext cx="16925" cy="8350"/>
            </a:xfrm>
            <a:custGeom>
              <a:avLst/>
              <a:gdLst/>
              <a:ahLst/>
              <a:cxnLst/>
              <a:rect l="l" t="t" r="r" b="b"/>
              <a:pathLst>
                <a:path w="677" h="334" extrusionOk="0">
                  <a:moveTo>
                    <a:pt x="340" y="0"/>
                  </a:moveTo>
                  <a:cubicBezTo>
                    <a:pt x="254" y="0"/>
                    <a:pt x="167" y="32"/>
                    <a:pt x="105" y="98"/>
                  </a:cubicBezTo>
                  <a:cubicBezTo>
                    <a:pt x="48" y="151"/>
                    <a:pt x="5" y="238"/>
                    <a:pt x="1" y="324"/>
                  </a:cubicBezTo>
                  <a:lnTo>
                    <a:pt x="677" y="333"/>
                  </a:lnTo>
                  <a:cubicBezTo>
                    <a:pt x="677" y="238"/>
                    <a:pt x="634" y="161"/>
                    <a:pt x="581" y="103"/>
                  </a:cubicBezTo>
                  <a:cubicBezTo>
                    <a:pt x="520" y="35"/>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95" name="Google Shape;3095;p13"/>
            <p:cNvSpPr/>
            <p:nvPr/>
          </p:nvSpPr>
          <p:spPr>
            <a:xfrm>
              <a:off x="-4334300" y="6071725"/>
              <a:ext cx="9650" cy="8225"/>
            </a:xfrm>
            <a:custGeom>
              <a:avLst/>
              <a:gdLst/>
              <a:ahLst/>
              <a:cxnLst/>
              <a:rect l="l" t="t" r="r" b="b"/>
              <a:pathLst>
                <a:path w="386" h="329" extrusionOk="0">
                  <a:moveTo>
                    <a:pt x="45" y="1"/>
                  </a:moveTo>
                  <a:cubicBezTo>
                    <a:pt x="32" y="1"/>
                    <a:pt x="18" y="2"/>
                    <a:pt x="5" y="3"/>
                  </a:cubicBezTo>
                  <a:lnTo>
                    <a:pt x="1" y="324"/>
                  </a:lnTo>
                  <a:lnTo>
                    <a:pt x="385" y="329"/>
                  </a:lnTo>
                  <a:cubicBezTo>
                    <a:pt x="385" y="242"/>
                    <a:pt x="346" y="156"/>
                    <a:pt x="288" y="98"/>
                  </a:cubicBezTo>
                  <a:cubicBezTo>
                    <a:pt x="230" y="31"/>
                    <a:pt x="13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96" name="Google Shape;3096;p13"/>
            <p:cNvSpPr/>
            <p:nvPr/>
          </p:nvSpPr>
          <p:spPr>
            <a:xfrm>
              <a:off x="-4332025" y="5905700"/>
              <a:ext cx="10700" cy="16650"/>
            </a:xfrm>
            <a:custGeom>
              <a:avLst/>
              <a:gdLst/>
              <a:ahLst/>
              <a:cxnLst/>
              <a:rect l="l" t="t" r="r" b="b"/>
              <a:pathLst>
                <a:path w="428" h="666" extrusionOk="0">
                  <a:moveTo>
                    <a:pt x="84" y="0"/>
                  </a:moveTo>
                  <a:cubicBezTo>
                    <a:pt x="59" y="0"/>
                    <a:pt x="33" y="2"/>
                    <a:pt x="11" y="8"/>
                  </a:cubicBezTo>
                  <a:lnTo>
                    <a:pt x="1" y="650"/>
                  </a:lnTo>
                  <a:cubicBezTo>
                    <a:pt x="29" y="661"/>
                    <a:pt x="58" y="665"/>
                    <a:pt x="87" y="665"/>
                  </a:cubicBezTo>
                  <a:cubicBezTo>
                    <a:pt x="179" y="665"/>
                    <a:pt x="255" y="632"/>
                    <a:pt x="332" y="570"/>
                  </a:cubicBezTo>
                  <a:cubicBezTo>
                    <a:pt x="390" y="502"/>
                    <a:pt x="423" y="416"/>
                    <a:pt x="428" y="340"/>
                  </a:cubicBezTo>
                  <a:cubicBezTo>
                    <a:pt x="428" y="247"/>
                    <a:pt x="394" y="161"/>
                    <a:pt x="341" y="103"/>
                  </a:cubicBezTo>
                  <a:cubicBezTo>
                    <a:pt x="294" y="56"/>
                    <a:pt x="237" y="23"/>
                    <a:pt x="169" y="8"/>
                  </a:cubicBezTo>
                  <a:cubicBezTo>
                    <a:pt x="159" y="8"/>
                    <a:pt x="150" y="3"/>
                    <a:pt x="135" y="3"/>
                  </a:cubicBezTo>
                  <a:cubicBezTo>
                    <a:pt x="120" y="1"/>
                    <a:pt x="10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97" name="Google Shape;3097;p13"/>
            <p:cNvSpPr/>
            <p:nvPr/>
          </p:nvSpPr>
          <p:spPr>
            <a:xfrm>
              <a:off x="-4329600" y="5739850"/>
              <a:ext cx="10325" cy="16500"/>
            </a:xfrm>
            <a:custGeom>
              <a:avLst/>
              <a:gdLst/>
              <a:ahLst/>
              <a:cxnLst/>
              <a:rect l="l" t="t" r="r" b="b"/>
              <a:pathLst>
                <a:path w="413" h="660" extrusionOk="0">
                  <a:moveTo>
                    <a:pt x="82" y="1"/>
                  </a:moveTo>
                  <a:cubicBezTo>
                    <a:pt x="57" y="1"/>
                    <a:pt x="33" y="3"/>
                    <a:pt x="10" y="7"/>
                  </a:cubicBezTo>
                  <a:lnTo>
                    <a:pt x="0" y="650"/>
                  </a:lnTo>
                  <a:cubicBezTo>
                    <a:pt x="24" y="654"/>
                    <a:pt x="53" y="659"/>
                    <a:pt x="76" y="659"/>
                  </a:cubicBezTo>
                  <a:cubicBezTo>
                    <a:pt x="82" y="659"/>
                    <a:pt x="87" y="659"/>
                    <a:pt x="93" y="659"/>
                  </a:cubicBezTo>
                  <a:cubicBezTo>
                    <a:pt x="179" y="659"/>
                    <a:pt x="258" y="626"/>
                    <a:pt x="312" y="563"/>
                  </a:cubicBezTo>
                  <a:cubicBezTo>
                    <a:pt x="379" y="501"/>
                    <a:pt x="413" y="424"/>
                    <a:pt x="413" y="333"/>
                  </a:cubicBezTo>
                  <a:cubicBezTo>
                    <a:pt x="413" y="247"/>
                    <a:pt x="384" y="156"/>
                    <a:pt x="326" y="103"/>
                  </a:cubicBezTo>
                  <a:cubicBezTo>
                    <a:pt x="265" y="31"/>
                    <a:pt x="172"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98" name="Google Shape;3098;p13"/>
            <p:cNvSpPr/>
            <p:nvPr/>
          </p:nvSpPr>
          <p:spPr>
            <a:xfrm>
              <a:off x="-4327225" y="5573800"/>
              <a:ext cx="10100" cy="16400"/>
            </a:xfrm>
            <a:custGeom>
              <a:avLst/>
              <a:gdLst/>
              <a:ahLst/>
              <a:cxnLst/>
              <a:rect l="l" t="t" r="r" b="b"/>
              <a:pathLst>
                <a:path w="404" h="656" extrusionOk="0">
                  <a:moveTo>
                    <a:pt x="84" y="1"/>
                  </a:moveTo>
                  <a:cubicBezTo>
                    <a:pt x="60" y="1"/>
                    <a:pt x="35" y="3"/>
                    <a:pt x="10" y="8"/>
                  </a:cubicBezTo>
                  <a:lnTo>
                    <a:pt x="1" y="646"/>
                  </a:lnTo>
                  <a:cubicBezTo>
                    <a:pt x="25" y="651"/>
                    <a:pt x="45" y="656"/>
                    <a:pt x="68" y="656"/>
                  </a:cubicBezTo>
                  <a:cubicBezTo>
                    <a:pt x="160" y="656"/>
                    <a:pt x="246" y="622"/>
                    <a:pt x="304" y="569"/>
                  </a:cubicBezTo>
                  <a:cubicBezTo>
                    <a:pt x="371" y="502"/>
                    <a:pt x="404" y="416"/>
                    <a:pt x="404" y="339"/>
                  </a:cubicBezTo>
                  <a:cubicBezTo>
                    <a:pt x="404" y="248"/>
                    <a:pt x="375" y="172"/>
                    <a:pt x="308" y="95"/>
                  </a:cubicBezTo>
                  <a:cubicBezTo>
                    <a:pt x="255" y="34"/>
                    <a:pt x="173"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099" name="Google Shape;3099;p13"/>
            <p:cNvSpPr/>
            <p:nvPr/>
          </p:nvSpPr>
          <p:spPr>
            <a:xfrm>
              <a:off x="-4312600" y="6105350"/>
              <a:ext cx="16725" cy="16575"/>
            </a:xfrm>
            <a:custGeom>
              <a:avLst/>
              <a:gdLst/>
              <a:ahLst/>
              <a:cxnLst/>
              <a:rect l="l" t="t" r="r" b="b"/>
              <a:pathLst>
                <a:path w="669" h="663" extrusionOk="0">
                  <a:moveTo>
                    <a:pt x="327" y="0"/>
                  </a:moveTo>
                  <a:cubicBezTo>
                    <a:pt x="243" y="0"/>
                    <a:pt x="160" y="29"/>
                    <a:pt x="107" y="82"/>
                  </a:cubicBezTo>
                  <a:cubicBezTo>
                    <a:pt x="40" y="149"/>
                    <a:pt x="7" y="235"/>
                    <a:pt x="1" y="322"/>
                  </a:cubicBezTo>
                  <a:cubicBezTo>
                    <a:pt x="1" y="404"/>
                    <a:pt x="35" y="490"/>
                    <a:pt x="98" y="558"/>
                  </a:cubicBezTo>
                  <a:cubicBezTo>
                    <a:pt x="164" y="625"/>
                    <a:pt x="242" y="658"/>
                    <a:pt x="328" y="663"/>
                  </a:cubicBezTo>
                  <a:cubicBezTo>
                    <a:pt x="419" y="663"/>
                    <a:pt x="505" y="620"/>
                    <a:pt x="563" y="562"/>
                  </a:cubicBezTo>
                  <a:cubicBezTo>
                    <a:pt x="630" y="500"/>
                    <a:pt x="663" y="423"/>
                    <a:pt x="663" y="337"/>
                  </a:cubicBezTo>
                  <a:cubicBezTo>
                    <a:pt x="669" y="235"/>
                    <a:pt x="634" y="159"/>
                    <a:pt x="567" y="102"/>
                  </a:cubicBezTo>
                  <a:cubicBezTo>
                    <a:pt x="508" y="32"/>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00" name="Google Shape;3100;p13"/>
            <p:cNvSpPr/>
            <p:nvPr/>
          </p:nvSpPr>
          <p:spPr>
            <a:xfrm>
              <a:off x="-4178475" y="6082100"/>
              <a:ext cx="16925" cy="8525"/>
            </a:xfrm>
            <a:custGeom>
              <a:avLst/>
              <a:gdLst/>
              <a:ahLst/>
              <a:cxnLst/>
              <a:rect l="l" t="t" r="r" b="b"/>
              <a:pathLst>
                <a:path w="677" h="341" extrusionOk="0">
                  <a:moveTo>
                    <a:pt x="1" y="0"/>
                  </a:moveTo>
                  <a:lnTo>
                    <a:pt x="1" y="5"/>
                  </a:lnTo>
                  <a:cubicBezTo>
                    <a:pt x="1" y="91"/>
                    <a:pt x="43" y="168"/>
                    <a:pt x="96" y="235"/>
                  </a:cubicBezTo>
                  <a:cubicBezTo>
                    <a:pt x="163" y="302"/>
                    <a:pt x="240" y="336"/>
                    <a:pt x="341" y="341"/>
                  </a:cubicBezTo>
                  <a:cubicBezTo>
                    <a:pt x="428" y="341"/>
                    <a:pt x="504" y="297"/>
                    <a:pt x="561" y="244"/>
                  </a:cubicBezTo>
                  <a:cubicBezTo>
                    <a:pt x="629" y="187"/>
                    <a:pt x="677" y="100"/>
                    <a:pt x="677" y="14"/>
                  </a:cubicBezTo>
                  <a:lnTo>
                    <a:pt x="677" y="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01" name="Google Shape;3101;p13"/>
            <p:cNvSpPr/>
            <p:nvPr/>
          </p:nvSpPr>
          <p:spPr>
            <a:xfrm>
              <a:off x="-4334400" y="6079825"/>
              <a:ext cx="9750" cy="8400"/>
            </a:xfrm>
            <a:custGeom>
              <a:avLst/>
              <a:gdLst/>
              <a:ahLst/>
              <a:cxnLst/>
              <a:rect l="l" t="t" r="r" b="b"/>
              <a:pathLst>
                <a:path w="390" h="336" extrusionOk="0">
                  <a:moveTo>
                    <a:pt x="5" y="0"/>
                  </a:moveTo>
                  <a:lnTo>
                    <a:pt x="0" y="331"/>
                  </a:lnTo>
                  <a:cubicBezTo>
                    <a:pt x="20" y="331"/>
                    <a:pt x="33" y="335"/>
                    <a:pt x="53" y="335"/>
                  </a:cubicBezTo>
                  <a:cubicBezTo>
                    <a:pt x="144" y="335"/>
                    <a:pt x="221" y="306"/>
                    <a:pt x="288" y="240"/>
                  </a:cubicBezTo>
                  <a:cubicBezTo>
                    <a:pt x="345" y="173"/>
                    <a:pt x="389" y="96"/>
                    <a:pt x="389" y="9"/>
                  </a:cubicBezTo>
                  <a:lnTo>
                    <a:pt x="389" y="5"/>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02" name="Google Shape;3102;p13"/>
            <p:cNvSpPr/>
            <p:nvPr/>
          </p:nvSpPr>
          <p:spPr>
            <a:xfrm>
              <a:off x="-5882675" y="5831650"/>
              <a:ext cx="1575" cy="850"/>
            </a:xfrm>
            <a:custGeom>
              <a:avLst/>
              <a:gdLst/>
              <a:ahLst/>
              <a:cxnLst/>
              <a:rect l="l" t="t" r="r" b="b"/>
              <a:pathLst>
                <a:path w="63" h="34" extrusionOk="0">
                  <a:moveTo>
                    <a:pt x="63" y="0"/>
                  </a:moveTo>
                  <a:lnTo>
                    <a:pt x="1" y="14"/>
                  </a:lnTo>
                  <a:lnTo>
                    <a:pt x="5" y="34"/>
                  </a:lnTo>
                  <a:cubicBezTo>
                    <a:pt x="25" y="24"/>
                    <a:pt x="48" y="14"/>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03" name="Google Shape;3103;p13"/>
            <p:cNvSpPr/>
            <p:nvPr/>
          </p:nvSpPr>
          <p:spPr>
            <a:xfrm>
              <a:off x="-5861450" y="5850375"/>
              <a:ext cx="16700" cy="16325"/>
            </a:xfrm>
            <a:custGeom>
              <a:avLst/>
              <a:gdLst/>
              <a:ahLst/>
              <a:cxnLst/>
              <a:rect l="l" t="t" r="r" b="b"/>
              <a:pathLst>
                <a:path w="668" h="653" extrusionOk="0">
                  <a:moveTo>
                    <a:pt x="321" y="0"/>
                  </a:moveTo>
                  <a:cubicBezTo>
                    <a:pt x="239" y="0"/>
                    <a:pt x="159" y="29"/>
                    <a:pt x="106" y="86"/>
                  </a:cubicBezTo>
                  <a:cubicBezTo>
                    <a:pt x="40" y="153"/>
                    <a:pt x="0" y="230"/>
                    <a:pt x="0" y="316"/>
                  </a:cubicBezTo>
                  <a:cubicBezTo>
                    <a:pt x="0" y="403"/>
                    <a:pt x="34" y="494"/>
                    <a:pt x="97" y="560"/>
                  </a:cubicBezTo>
                  <a:cubicBezTo>
                    <a:pt x="164" y="618"/>
                    <a:pt x="241" y="653"/>
                    <a:pt x="327" y="653"/>
                  </a:cubicBezTo>
                  <a:cubicBezTo>
                    <a:pt x="418" y="653"/>
                    <a:pt x="494" y="624"/>
                    <a:pt x="562" y="566"/>
                  </a:cubicBezTo>
                  <a:cubicBezTo>
                    <a:pt x="629" y="503"/>
                    <a:pt x="662" y="412"/>
                    <a:pt x="662" y="326"/>
                  </a:cubicBezTo>
                  <a:cubicBezTo>
                    <a:pt x="667" y="239"/>
                    <a:pt x="634" y="157"/>
                    <a:pt x="567" y="106"/>
                  </a:cubicBezTo>
                  <a:cubicBezTo>
                    <a:pt x="504" y="35"/>
                    <a:pt x="41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04" name="Google Shape;3104;p13"/>
            <p:cNvSpPr/>
            <p:nvPr/>
          </p:nvSpPr>
          <p:spPr>
            <a:xfrm>
              <a:off x="-5828800" y="5883925"/>
              <a:ext cx="16675" cy="16725"/>
            </a:xfrm>
            <a:custGeom>
              <a:avLst/>
              <a:gdLst/>
              <a:ahLst/>
              <a:cxnLst/>
              <a:rect l="l" t="t" r="r" b="b"/>
              <a:pathLst>
                <a:path w="667" h="669" extrusionOk="0">
                  <a:moveTo>
                    <a:pt x="326" y="0"/>
                  </a:moveTo>
                  <a:cubicBezTo>
                    <a:pt x="246" y="0"/>
                    <a:pt x="166" y="29"/>
                    <a:pt x="105" y="88"/>
                  </a:cubicBezTo>
                  <a:cubicBezTo>
                    <a:pt x="38" y="155"/>
                    <a:pt x="5" y="241"/>
                    <a:pt x="0" y="332"/>
                  </a:cubicBezTo>
                  <a:cubicBezTo>
                    <a:pt x="0" y="418"/>
                    <a:pt x="43" y="505"/>
                    <a:pt x="96" y="553"/>
                  </a:cubicBezTo>
                  <a:cubicBezTo>
                    <a:pt x="153" y="620"/>
                    <a:pt x="240" y="664"/>
                    <a:pt x="326" y="668"/>
                  </a:cubicBezTo>
                  <a:cubicBezTo>
                    <a:pt x="417" y="668"/>
                    <a:pt x="503" y="624"/>
                    <a:pt x="561" y="571"/>
                  </a:cubicBezTo>
                  <a:cubicBezTo>
                    <a:pt x="628" y="505"/>
                    <a:pt x="662" y="428"/>
                    <a:pt x="667" y="341"/>
                  </a:cubicBezTo>
                  <a:cubicBezTo>
                    <a:pt x="667" y="250"/>
                    <a:pt x="633" y="174"/>
                    <a:pt x="566" y="97"/>
                  </a:cubicBezTo>
                  <a:cubicBezTo>
                    <a:pt x="499" y="33"/>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05" name="Google Shape;3105;p13"/>
            <p:cNvSpPr/>
            <p:nvPr/>
          </p:nvSpPr>
          <p:spPr>
            <a:xfrm>
              <a:off x="-5796200" y="5917675"/>
              <a:ext cx="16700" cy="16525"/>
            </a:xfrm>
            <a:custGeom>
              <a:avLst/>
              <a:gdLst/>
              <a:ahLst/>
              <a:cxnLst/>
              <a:rect l="l" t="t" r="r" b="b"/>
              <a:pathLst>
                <a:path w="668" h="661" extrusionOk="0">
                  <a:moveTo>
                    <a:pt x="342" y="0"/>
                  </a:moveTo>
                  <a:cubicBezTo>
                    <a:pt x="257" y="0"/>
                    <a:pt x="172" y="29"/>
                    <a:pt x="116" y="80"/>
                  </a:cubicBezTo>
                  <a:cubicBezTo>
                    <a:pt x="49" y="148"/>
                    <a:pt x="5" y="235"/>
                    <a:pt x="5" y="326"/>
                  </a:cubicBezTo>
                  <a:cubicBezTo>
                    <a:pt x="1" y="412"/>
                    <a:pt x="43" y="503"/>
                    <a:pt x="101" y="556"/>
                  </a:cubicBezTo>
                  <a:cubicBezTo>
                    <a:pt x="164" y="623"/>
                    <a:pt x="240" y="661"/>
                    <a:pt x="331" y="661"/>
                  </a:cubicBezTo>
                  <a:cubicBezTo>
                    <a:pt x="418" y="661"/>
                    <a:pt x="510" y="627"/>
                    <a:pt x="572" y="565"/>
                  </a:cubicBezTo>
                  <a:cubicBezTo>
                    <a:pt x="629" y="498"/>
                    <a:pt x="663" y="421"/>
                    <a:pt x="667" y="335"/>
                  </a:cubicBezTo>
                  <a:cubicBezTo>
                    <a:pt x="667" y="244"/>
                    <a:pt x="634" y="158"/>
                    <a:pt x="581" y="100"/>
                  </a:cubicBezTo>
                  <a:cubicBezTo>
                    <a:pt x="520" y="31"/>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06" name="Google Shape;3106;p13"/>
            <p:cNvSpPr/>
            <p:nvPr/>
          </p:nvSpPr>
          <p:spPr>
            <a:xfrm>
              <a:off x="-5763200" y="5951275"/>
              <a:ext cx="16575" cy="16525"/>
            </a:xfrm>
            <a:custGeom>
              <a:avLst/>
              <a:gdLst/>
              <a:ahLst/>
              <a:cxnLst/>
              <a:rect l="l" t="t" r="r" b="b"/>
              <a:pathLst>
                <a:path w="663" h="661" extrusionOk="0">
                  <a:moveTo>
                    <a:pt x="337" y="0"/>
                  </a:moveTo>
                  <a:cubicBezTo>
                    <a:pt x="250" y="0"/>
                    <a:pt x="161" y="32"/>
                    <a:pt x="91" y="94"/>
                  </a:cubicBezTo>
                  <a:cubicBezTo>
                    <a:pt x="38" y="147"/>
                    <a:pt x="0" y="233"/>
                    <a:pt x="0" y="324"/>
                  </a:cubicBezTo>
                  <a:cubicBezTo>
                    <a:pt x="0" y="411"/>
                    <a:pt x="29" y="503"/>
                    <a:pt x="87" y="560"/>
                  </a:cubicBezTo>
                  <a:cubicBezTo>
                    <a:pt x="149" y="627"/>
                    <a:pt x="226" y="661"/>
                    <a:pt x="326" y="661"/>
                  </a:cubicBezTo>
                  <a:cubicBezTo>
                    <a:pt x="413" y="661"/>
                    <a:pt x="494" y="632"/>
                    <a:pt x="561" y="565"/>
                  </a:cubicBezTo>
                  <a:cubicBezTo>
                    <a:pt x="629" y="497"/>
                    <a:pt x="662" y="421"/>
                    <a:pt x="662" y="335"/>
                  </a:cubicBezTo>
                  <a:cubicBezTo>
                    <a:pt x="662" y="258"/>
                    <a:pt x="634" y="167"/>
                    <a:pt x="557" y="89"/>
                  </a:cubicBezTo>
                  <a:cubicBezTo>
                    <a:pt x="498" y="29"/>
                    <a:pt x="419"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07" name="Google Shape;3107;p13"/>
            <p:cNvSpPr/>
            <p:nvPr/>
          </p:nvSpPr>
          <p:spPr>
            <a:xfrm>
              <a:off x="-5730575" y="5985200"/>
              <a:ext cx="16675" cy="16200"/>
            </a:xfrm>
            <a:custGeom>
              <a:avLst/>
              <a:gdLst/>
              <a:ahLst/>
              <a:cxnLst/>
              <a:rect l="l" t="t" r="r" b="b"/>
              <a:pathLst>
                <a:path w="667" h="648" extrusionOk="0">
                  <a:moveTo>
                    <a:pt x="323" y="0"/>
                  </a:moveTo>
                  <a:cubicBezTo>
                    <a:pt x="238" y="0"/>
                    <a:pt x="155" y="29"/>
                    <a:pt x="106" y="81"/>
                  </a:cubicBezTo>
                  <a:cubicBezTo>
                    <a:pt x="38" y="138"/>
                    <a:pt x="5" y="225"/>
                    <a:pt x="0" y="311"/>
                  </a:cubicBezTo>
                  <a:cubicBezTo>
                    <a:pt x="0" y="412"/>
                    <a:pt x="33" y="488"/>
                    <a:pt x="86" y="546"/>
                  </a:cubicBezTo>
                  <a:cubicBezTo>
                    <a:pt x="153" y="614"/>
                    <a:pt x="240" y="647"/>
                    <a:pt x="326" y="647"/>
                  </a:cubicBezTo>
                  <a:cubicBezTo>
                    <a:pt x="418" y="647"/>
                    <a:pt x="494" y="619"/>
                    <a:pt x="562" y="551"/>
                  </a:cubicBezTo>
                  <a:cubicBezTo>
                    <a:pt x="629" y="499"/>
                    <a:pt x="662" y="412"/>
                    <a:pt x="662" y="320"/>
                  </a:cubicBezTo>
                  <a:cubicBezTo>
                    <a:pt x="667" y="234"/>
                    <a:pt x="633" y="158"/>
                    <a:pt x="567" y="100"/>
                  </a:cubicBezTo>
                  <a:cubicBezTo>
                    <a:pt x="505" y="32"/>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08" name="Google Shape;3108;p13"/>
            <p:cNvSpPr/>
            <p:nvPr/>
          </p:nvSpPr>
          <p:spPr>
            <a:xfrm>
              <a:off x="-5697975" y="6018625"/>
              <a:ext cx="16725" cy="16350"/>
            </a:xfrm>
            <a:custGeom>
              <a:avLst/>
              <a:gdLst/>
              <a:ahLst/>
              <a:cxnLst/>
              <a:rect l="l" t="t" r="r" b="b"/>
              <a:pathLst>
                <a:path w="669" h="654" extrusionOk="0">
                  <a:moveTo>
                    <a:pt x="330" y="1"/>
                  </a:moveTo>
                  <a:cubicBezTo>
                    <a:pt x="247" y="1"/>
                    <a:pt x="165" y="29"/>
                    <a:pt x="107" y="88"/>
                  </a:cubicBezTo>
                  <a:cubicBezTo>
                    <a:pt x="40" y="154"/>
                    <a:pt x="6" y="232"/>
                    <a:pt x="1" y="318"/>
                  </a:cubicBezTo>
                  <a:cubicBezTo>
                    <a:pt x="1" y="418"/>
                    <a:pt x="35" y="495"/>
                    <a:pt x="97" y="553"/>
                  </a:cubicBezTo>
                  <a:cubicBezTo>
                    <a:pt x="155" y="620"/>
                    <a:pt x="241" y="653"/>
                    <a:pt x="328" y="653"/>
                  </a:cubicBezTo>
                  <a:cubicBezTo>
                    <a:pt x="334" y="653"/>
                    <a:pt x="341" y="654"/>
                    <a:pt x="347" y="654"/>
                  </a:cubicBezTo>
                  <a:cubicBezTo>
                    <a:pt x="431" y="654"/>
                    <a:pt x="509" y="620"/>
                    <a:pt x="563" y="572"/>
                  </a:cubicBezTo>
                  <a:cubicBezTo>
                    <a:pt x="629" y="504"/>
                    <a:pt x="663" y="418"/>
                    <a:pt x="663" y="327"/>
                  </a:cubicBezTo>
                  <a:cubicBezTo>
                    <a:pt x="669" y="250"/>
                    <a:pt x="634" y="164"/>
                    <a:pt x="572" y="97"/>
                  </a:cubicBezTo>
                  <a:cubicBezTo>
                    <a:pt x="508" y="33"/>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09" name="Google Shape;3109;p13"/>
            <p:cNvSpPr/>
            <p:nvPr/>
          </p:nvSpPr>
          <p:spPr>
            <a:xfrm>
              <a:off x="-5757825" y="5797100"/>
              <a:ext cx="12525" cy="4825"/>
            </a:xfrm>
            <a:custGeom>
              <a:avLst/>
              <a:gdLst/>
              <a:ahLst/>
              <a:cxnLst/>
              <a:rect l="l" t="t" r="r" b="b"/>
              <a:pathLst>
                <a:path w="501" h="193" extrusionOk="0">
                  <a:moveTo>
                    <a:pt x="500" y="0"/>
                  </a:moveTo>
                  <a:lnTo>
                    <a:pt x="1" y="125"/>
                  </a:lnTo>
                  <a:cubicBezTo>
                    <a:pt x="54" y="169"/>
                    <a:pt x="120" y="193"/>
                    <a:pt x="198" y="193"/>
                  </a:cubicBezTo>
                  <a:cubicBezTo>
                    <a:pt x="275" y="193"/>
                    <a:pt x="366" y="158"/>
                    <a:pt x="433" y="96"/>
                  </a:cubicBezTo>
                  <a:cubicBezTo>
                    <a:pt x="457" y="67"/>
                    <a:pt x="481" y="38"/>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10" name="Google Shape;3110;p13"/>
            <p:cNvSpPr/>
            <p:nvPr/>
          </p:nvSpPr>
          <p:spPr>
            <a:xfrm>
              <a:off x="-5728425" y="5819125"/>
              <a:ext cx="16575" cy="16375"/>
            </a:xfrm>
            <a:custGeom>
              <a:avLst/>
              <a:gdLst/>
              <a:ahLst/>
              <a:cxnLst/>
              <a:rect l="l" t="t" r="r" b="b"/>
              <a:pathLst>
                <a:path w="663" h="655" extrusionOk="0">
                  <a:moveTo>
                    <a:pt x="327" y="1"/>
                  </a:moveTo>
                  <a:cubicBezTo>
                    <a:pt x="245" y="1"/>
                    <a:pt x="165" y="30"/>
                    <a:pt x="106" y="89"/>
                  </a:cubicBezTo>
                  <a:cubicBezTo>
                    <a:pt x="34" y="156"/>
                    <a:pt x="0" y="227"/>
                    <a:pt x="0" y="319"/>
                  </a:cubicBezTo>
                  <a:cubicBezTo>
                    <a:pt x="0" y="406"/>
                    <a:pt x="29" y="497"/>
                    <a:pt x="87" y="550"/>
                  </a:cubicBezTo>
                  <a:cubicBezTo>
                    <a:pt x="149" y="621"/>
                    <a:pt x="226" y="654"/>
                    <a:pt x="326" y="654"/>
                  </a:cubicBezTo>
                  <a:cubicBezTo>
                    <a:pt x="418" y="654"/>
                    <a:pt x="505" y="626"/>
                    <a:pt x="562" y="559"/>
                  </a:cubicBezTo>
                  <a:cubicBezTo>
                    <a:pt x="629" y="492"/>
                    <a:pt x="662" y="415"/>
                    <a:pt x="662" y="328"/>
                  </a:cubicBezTo>
                  <a:cubicBezTo>
                    <a:pt x="662" y="251"/>
                    <a:pt x="634" y="160"/>
                    <a:pt x="567" y="94"/>
                  </a:cubicBezTo>
                  <a:cubicBezTo>
                    <a:pt x="500" y="32"/>
                    <a:pt x="41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11" name="Google Shape;3111;p13"/>
            <p:cNvSpPr/>
            <p:nvPr/>
          </p:nvSpPr>
          <p:spPr>
            <a:xfrm>
              <a:off x="-5695800" y="5852800"/>
              <a:ext cx="16700" cy="16300"/>
            </a:xfrm>
            <a:custGeom>
              <a:avLst/>
              <a:gdLst/>
              <a:ahLst/>
              <a:cxnLst/>
              <a:rect l="l" t="t" r="r" b="b"/>
              <a:pathLst>
                <a:path w="668" h="652" extrusionOk="0">
                  <a:moveTo>
                    <a:pt x="333" y="1"/>
                  </a:moveTo>
                  <a:cubicBezTo>
                    <a:pt x="246" y="1"/>
                    <a:pt x="161" y="29"/>
                    <a:pt x="106" y="85"/>
                  </a:cubicBezTo>
                  <a:cubicBezTo>
                    <a:pt x="39" y="138"/>
                    <a:pt x="0" y="229"/>
                    <a:pt x="0" y="315"/>
                  </a:cubicBezTo>
                  <a:cubicBezTo>
                    <a:pt x="0" y="416"/>
                    <a:pt x="35" y="492"/>
                    <a:pt x="97" y="560"/>
                  </a:cubicBezTo>
                  <a:cubicBezTo>
                    <a:pt x="154" y="618"/>
                    <a:pt x="241" y="651"/>
                    <a:pt x="327" y="651"/>
                  </a:cubicBezTo>
                  <a:cubicBezTo>
                    <a:pt x="418" y="651"/>
                    <a:pt x="495" y="622"/>
                    <a:pt x="562" y="556"/>
                  </a:cubicBezTo>
                  <a:cubicBezTo>
                    <a:pt x="629" y="503"/>
                    <a:pt x="662" y="416"/>
                    <a:pt x="662" y="325"/>
                  </a:cubicBezTo>
                  <a:cubicBezTo>
                    <a:pt x="668" y="248"/>
                    <a:pt x="633" y="157"/>
                    <a:pt x="567" y="89"/>
                  </a:cubicBezTo>
                  <a:cubicBezTo>
                    <a:pt x="507" y="29"/>
                    <a:pt x="419"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12" name="Google Shape;3112;p13"/>
            <p:cNvSpPr/>
            <p:nvPr/>
          </p:nvSpPr>
          <p:spPr>
            <a:xfrm>
              <a:off x="-5663175" y="5886475"/>
              <a:ext cx="16700" cy="16550"/>
            </a:xfrm>
            <a:custGeom>
              <a:avLst/>
              <a:gdLst/>
              <a:ahLst/>
              <a:cxnLst/>
              <a:rect l="l" t="t" r="r" b="b"/>
              <a:pathLst>
                <a:path w="668" h="662" extrusionOk="0">
                  <a:moveTo>
                    <a:pt x="334" y="1"/>
                  </a:moveTo>
                  <a:cubicBezTo>
                    <a:pt x="246" y="1"/>
                    <a:pt x="160" y="30"/>
                    <a:pt x="106" y="81"/>
                  </a:cubicBezTo>
                  <a:cubicBezTo>
                    <a:pt x="48" y="148"/>
                    <a:pt x="5" y="225"/>
                    <a:pt x="1" y="326"/>
                  </a:cubicBezTo>
                  <a:cubicBezTo>
                    <a:pt x="1" y="412"/>
                    <a:pt x="34" y="489"/>
                    <a:pt x="96" y="556"/>
                  </a:cubicBezTo>
                  <a:cubicBezTo>
                    <a:pt x="163" y="624"/>
                    <a:pt x="240" y="657"/>
                    <a:pt x="327" y="662"/>
                  </a:cubicBezTo>
                  <a:cubicBezTo>
                    <a:pt x="418" y="662"/>
                    <a:pt x="495" y="628"/>
                    <a:pt x="572" y="566"/>
                  </a:cubicBezTo>
                  <a:cubicBezTo>
                    <a:pt x="630" y="498"/>
                    <a:pt x="663" y="412"/>
                    <a:pt x="668" y="336"/>
                  </a:cubicBezTo>
                  <a:cubicBezTo>
                    <a:pt x="668" y="245"/>
                    <a:pt x="634" y="159"/>
                    <a:pt x="581" y="101"/>
                  </a:cubicBezTo>
                  <a:cubicBezTo>
                    <a:pt x="520" y="32"/>
                    <a:pt x="426"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13" name="Google Shape;3113;p13"/>
            <p:cNvSpPr/>
            <p:nvPr/>
          </p:nvSpPr>
          <p:spPr>
            <a:xfrm>
              <a:off x="-5630550" y="5920200"/>
              <a:ext cx="16700" cy="16425"/>
            </a:xfrm>
            <a:custGeom>
              <a:avLst/>
              <a:gdLst/>
              <a:ahLst/>
              <a:cxnLst/>
              <a:rect l="l" t="t" r="r" b="b"/>
              <a:pathLst>
                <a:path w="668" h="657" extrusionOk="0">
                  <a:moveTo>
                    <a:pt x="332" y="1"/>
                  </a:moveTo>
                  <a:cubicBezTo>
                    <a:pt x="248" y="1"/>
                    <a:pt x="165" y="26"/>
                    <a:pt x="106" y="76"/>
                  </a:cubicBezTo>
                  <a:cubicBezTo>
                    <a:pt x="49" y="143"/>
                    <a:pt x="5" y="234"/>
                    <a:pt x="5" y="320"/>
                  </a:cubicBezTo>
                  <a:cubicBezTo>
                    <a:pt x="0" y="407"/>
                    <a:pt x="44" y="498"/>
                    <a:pt x="102" y="551"/>
                  </a:cubicBezTo>
                  <a:cubicBezTo>
                    <a:pt x="164" y="617"/>
                    <a:pt x="240" y="657"/>
                    <a:pt x="332" y="657"/>
                  </a:cubicBezTo>
                  <a:cubicBezTo>
                    <a:pt x="428" y="657"/>
                    <a:pt x="509" y="628"/>
                    <a:pt x="572" y="560"/>
                  </a:cubicBezTo>
                  <a:cubicBezTo>
                    <a:pt x="629" y="493"/>
                    <a:pt x="663" y="416"/>
                    <a:pt x="667" y="330"/>
                  </a:cubicBezTo>
                  <a:cubicBezTo>
                    <a:pt x="667" y="243"/>
                    <a:pt x="634" y="163"/>
                    <a:pt x="581" y="95"/>
                  </a:cubicBezTo>
                  <a:cubicBezTo>
                    <a:pt x="518" y="32"/>
                    <a:pt x="42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14" name="Google Shape;3114;p13"/>
            <p:cNvSpPr/>
            <p:nvPr/>
          </p:nvSpPr>
          <p:spPr>
            <a:xfrm>
              <a:off x="-5597550" y="5953850"/>
              <a:ext cx="16575" cy="16350"/>
            </a:xfrm>
            <a:custGeom>
              <a:avLst/>
              <a:gdLst/>
              <a:ahLst/>
              <a:cxnLst/>
              <a:rect l="l" t="t" r="r" b="b"/>
              <a:pathLst>
                <a:path w="663" h="654" extrusionOk="0">
                  <a:moveTo>
                    <a:pt x="323" y="1"/>
                  </a:moveTo>
                  <a:cubicBezTo>
                    <a:pt x="240" y="1"/>
                    <a:pt x="156" y="30"/>
                    <a:pt x="91" y="88"/>
                  </a:cubicBezTo>
                  <a:cubicBezTo>
                    <a:pt x="38" y="141"/>
                    <a:pt x="0" y="232"/>
                    <a:pt x="0" y="318"/>
                  </a:cubicBezTo>
                  <a:cubicBezTo>
                    <a:pt x="0" y="404"/>
                    <a:pt x="29" y="495"/>
                    <a:pt x="86" y="553"/>
                  </a:cubicBezTo>
                  <a:cubicBezTo>
                    <a:pt x="149" y="620"/>
                    <a:pt x="226" y="653"/>
                    <a:pt x="326" y="653"/>
                  </a:cubicBezTo>
                  <a:cubicBezTo>
                    <a:pt x="332" y="654"/>
                    <a:pt x="338" y="654"/>
                    <a:pt x="345" y="654"/>
                  </a:cubicBezTo>
                  <a:cubicBezTo>
                    <a:pt x="425" y="654"/>
                    <a:pt x="506" y="620"/>
                    <a:pt x="547" y="567"/>
                  </a:cubicBezTo>
                  <a:cubicBezTo>
                    <a:pt x="614" y="505"/>
                    <a:pt x="662" y="414"/>
                    <a:pt x="662" y="327"/>
                  </a:cubicBezTo>
                  <a:cubicBezTo>
                    <a:pt x="662" y="241"/>
                    <a:pt x="618" y="164"/>
                    <a:pt x="567" y="97"/>
                  </a:cubicBezTo>
                  <a:cubicBezTo>
                    <a:pt x="500" y="33"/>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15" name="Google Shape;3115;p13"/>
            <p:cNvSpPr/>
            <p:nvPr/>
          </p:nvSpPr>
          <p:spPr>
            <a:xfrm>
              <a:off x="-5564950" y="5987425"/>
              <a:ext cx="16575" cy="16375"/>
            </a:xfrm>
            <a:custGeom>
              <a:avLst/>
              <a:gdLst/>
              <a:ahLst/>
              <a:cxnLst/>
              <a:rect l="l" t="t" r="r" b="b"/>
              <a:pathLst>
                <a:path w="663" h="655" extrusionOk="0">
                  <a:moveTo>
                    <a:pt x="325" y="1"/>
                  </a:moveTo>
                  <a:cubicBezTo>
                    <a:pt x="244" y="1"/>
                    <a:pt x="165" y="29"/>
                    <a:pt x="107" y="87"/>
                  </a:cubicBezTo>
                  <a:cubicBezTo>
                    <a:pt x="40" y="155"/>
                    <a:pt x="5" y="231"/>
                    <a:pt x="1" y="318"/>
                  </a:cubicBezTo>
                  <a:cubicBezTo>
                    <a:pt x="1" y="410"/>
                    <a:pt x="34" y="496"/>
                    <a:pt x="97" y="563"/>
                  </a:cubicBezTo>
                  <a:cubicBezTo>
                    <a:pt x="155" y="621"/>
                    <a:pt x="241" y="654"/>
                    <a:pt x="328" y="654"/>
                  </a:cubicBezTo>
                  <a:cubicBezTo>
                    <a:pt x="333" y="654"/>
                    <a:pt x="339" y="654"/>
                    <a:pt x="344" y="654"/>
                  </a:cubicBezTo>
                  <a:cubicBezTo>
                    <a:pt x="428" y="654"/>
                    <a:pt x="499" y="621"/>
                    <a:pt x="563" y="558"/>
                  </a:cubicBezTo>
                  <a:cubicBezTo>
                    <a:pt x="629" y="496"/>
                    <a:pt x="663" y="419"/>
                    <a:pt x="663" y="328"/>
                  </a:cubicBezTo>
                  <a:cubicBezTo>
                    <a:pt x="663" y="251"/>
                    <a:pt x="634" y="165"/>
                    <a:pt x="567" y="98"/>
                  </a:cubicBezTo>
                  <a:cubicBezTo>
                    <a:pt x="500" y="33"/>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16" name="Google Shape;3116;p13"/>
            <p:cNvSpPr/>
            <p:nvPr/>
          </p:nvSpPr>
          <p:spPr>
            <a:xfrm>
              <a:off x="-5532300" y="6021075"/>
              <a:ext cx="16700" cy="16425"/>
            </a:xfrm>
            <a:custGeom>
              <a:avLst/>
              <a:gdLst/>
              <a:ahLst/>
              <a:cxnLst/>
              <a:rect l="l" t="t" r="r" b="b"/>
              <a:pathLst>
                <a:path w="668" h="657" extrusionOk="0">
                  <a:moveTo>
                    <a:pt x="334" y="1"/>
                  </a:moveTo>
                  <a:cubicBezTo>
                    <a:pt x="249" y="1"/>
                    <a:pt x="165" y="30"/>
                    <a:pt x="105" y="90"/>
                  </a:cubicBezTo>
                  <a:cubicBezTo>
                    <a:pt x="38" y="152"/>
                    <a:pt x="5" y="229"/>
                    <a:pt x="0" y="320"/>
                  </a:cubicBezTo>
                  <a:cubicBezTo>
                    <a:pt x="0" y="417"/>
                    <a:pt x="34" y="497"/>
                    <a:pt x="96" y="550"/>
                  </a:cubicBezTo>
                  <a:cubicBezTo>
                    <a:pt x="154" y="618"/>
                    <a:pt x="240" y="652"/>
                    <a:pt x="326" y="656"/>
                  </a:cubicBezTo>
                  <a:cubicBezTo>
                    <a:pt x="417" y="656"/>
                    <a:pt x="504" y="623"/>
                    <a:pt x="561" y="570"/>
                  </a:cubicBezTo>
                  <a:cubicBezTo>
                    <a:pt x="628" y="503"/>
                    <a:pt x="663" y="417"/>
                    <a:pt x="663" y="330"/>
                  </a:cubicBezTo>
                  <a:cubicBezTo>
                    <a:pt x="667" y="249"/>
                    <a:pt x="634" y="162"/>
                    <a:pt x="570" y="94"/>
                  </a:cubicBezTo>
                  <a:cubicBezTo>
                    <a:pt x="508"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17" name="Google Shape;3117;p13"/>
            <p:cNvSpPr/>
            <p:nvPr/>
          </p:nvSpPr>
          <p:spPr>
            <a:xfrm>
              <a:off x="-5626850" y="5763150"/>
              <a:ext cx="15025" cy="7475"/>
            </a:xfrm>
            <a:custGeom>
              <a:avLst/>
              <a:gdLst/>
              <a:ahLst/>
              <a:cxnLst/>
              <a:rect l="l" t="t" r="r" b="b"/>
              <a:pathLst>
                <a:path w="601" h="299" extrusionOk="0">
                  <a:moveTo>
                    <a:pt x="601" y="1"/>
                  </a:moveTo>
                  <a:lnTo>
                    <a:pt x="1" y="154"/>
                  </a:lnTo>
                  <a:cubicBezTo>
                    <a:pt x="11" y="169"/>
                    <a:pt x="21" y="183"/>
                    <a:pt x="34" y="198"/>
                  </a:cubicBezTo>
                  <a:cubicBezTo>
                    <a:pt x="92" y="265"/>
                    <a:pt x="178" y="298"/>
                    <a:pt x="265" y="298"/>
                  </a:cubicBezTo>
                  <a:cubicBezTo>
                    <a:pt x="271" y="298"/>
                    <a:pt x="277" y="298"/>
                    <a:pt x="283" y="298"/>
                  </a:cubicBezTo>
                  <a:cubicBezTo>
                    <a:pt x="375" y="298"/>
                    <a:pt x="447" y="265"/>
                    <a:pt x="510" y="207"/>
                  </a:cubicBezTo>
                  <a:cubicBezTo>
                    <a:pt x="563" y="145"/>
                    <a:pt x="596" y="68"/>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18" name="Google Shape;3118;p13"/>
            <p:cNvSpPr/>
            <p:nvPr/>
          </p:nvSpPr>
          <p:spPr>
            <a:xfrm>
              <a:off x="-5595400" y="5787775"/>
              <a:ext cx="16575" cy="16550"/>
            </a:xfrm>
            <a:custGeom>
              <a:avLst/>
              <a:gdLst/>
              <a:ahLst/>
              <a:cxnLst/>
              <a:rect l="l" t="t" r="r" b="b"/>
              <a:pathLst>
                <a:path w="663" h="662" extrusionOk="0">
                  <a:moveTo>
                    <a:pt x="321" y="0"/>
                  </a:moveTo>
                  <a:cubicBezTo>
                    <a:pt x="234" y="0"/>
                    <a:pt x="150" y="29"/>
                    <a:pt x="101" y="81"/>
                  </a:cubicBezTo>
                  <a:cubicBezTo>
                    <a:pt x="34" y="148"/>
                    <a:pt x="0" y="234"/>
                    <a:pt x="0" y="325"/>
                  </a:cubicBezTo>
                  <a:cubicBezTo>
                    <a:pt x="0" y="411"/>
                    <a:pt x="29" y="502"/>
                    <a:pt x="87" y="555"/>
                  </a:cubicBezTo>
                  <a:cubicBezTo>
                    <a:pt x="149" y="623"/>
                    <a:pt x="226" y="661"/>
                    <a:pt x="326" y="661"/>
                  </a:cubicBezTo>
                  <a:cubicBezTo>
                    <a:pt x="413" y="661"/>
                    <a:pt x="504" y="628"/>
                    <a:pt x="547" y="575"/>
                  </a:cubicBezTo>
                  <a:cubicBezTo>
                    <a:pt x="614" y="508"/>
                    <a:pt x="662" y="422"/>
                    <a:pt x="662" y="335"/>
                  </a:cubicBezTo>
                  <a:cubicBezTo>
                    <a:pt x="662" y="243"/>
                    <a:pt x="619" y="157"/>
                    <a:pt x="567" y="99"/>
                  </a:cubicBezTo>
                  <a:cubicBezTo>
                    <a:pt x="505" y="31"/>
                    <a:pt x="412"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19" name="Google Shape;3119;p13"/>
            <p:cNvSpPr/>
            <p:nvPr/>
          </p:nvSpPr>
          <p:spPr>
            <a:xfrm>
              <a:off x="-5562775" y="5821625"/>
              <a:ext cx="16575" cy="16300"/>
            </a:xfrm>
            <a:custGeom>
              <a:avLst/>
              <a:gdLst/>
              <a:ahLst/>
              <a:cxnLst/>
              <a:rect l="l" t="t" r="r" b="b"/>
              <a:pathLst>
                <a:path w="663" h="652" extrusionOk="0">
                  <a:moveTo>
                    <a:pt x="329" y="0"/>
                  </a:moveTo>
                  <a:cubicBezTo>
                    <a:pt x="241" y="0"/>
                    <a:pt x="156" y="29"/>
                    <a:pt x="106" y="85"/>
                  </a:cubicBezTo>
                  <a:cubicBezTo>
                    <a:pt x="33" y="138"/>
                    <a:pt x="0" y="228"/>
                    <a:pt x="0" y="315"/>
                  </a:cubicBezTo>
                  <a:cubicBezTo>
                    <a:pt x="0" y="401"/>
                    <a:pt x="29" y="492"/>
                    <a:pt x="97" y="550"/>
                  </a:cubicBezTo>
                  <a:cubicBezTo>
                    <a:pt x="149" y="617"/>
                    <a:pt x="241" y="651"/>
                    <a:pt x="327" y="651"/>
                  </a:cubicBezTo>
                  <a:cubicBezTo>
                    <a:pt x="418" y="651"/>
                    <a:pt x="494" y="622"/>
                    <a:pt x="562" y="554"/>
                  </a:cubicBezTo>
                  <a:cubicBezTo>
                    <a:pt x="629" y="501"/>
                    <a:pt x="662" y="410"/>
                    <a:pt x="662" y="324"/>
                  </a:cubicBezTo>
                  <a:cubicBezTo>
                    <a:pt x="662" y="238"/>
                    <a:pt x="633" y="147"/>
                    <a:pt x="567" y="89"/>
                  </a:cubicBezTo>
                  <a:cubicBezTo>
                    <a:pt x="507" y="29"/>
                    <a:pt x="417"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20" name="Google Shape;3120;p13"/>
            <p:cNvSpPr/>
            <p:nvPr/>
          </p:nvSpPr>
          <p:spPr>
            <a:xfrm>
              <a:off x="-5530150" y="5855250"/>
              <a:ext cx="16700" cy="16250"/>
            </a:xfrm>
            <a:custGeom>
              <a:avLst/>
              <a:gdLst/>
              <a:ahLst/>
              <a:cxnLst/>
              <a:rect l="l" t="t" r="r" b="b"/>
              <a:pathLst>
                <a:path w="668" h="650" extrusionOk="0">
                  <a:moveTo>
                    <a:pt x="327" y="1"/>
                  </a:moveTo>
                  <a:cubicBezTo>
                    <a:pt x="240" y="1"/>
                    <a:pt x="155" y="30"/>
                    <a:pt x="106" y="83"/>
                  </a:cubicBezTo>
                  <a:cubicBezTo>
                    <a:pt x="39" y="141"/>
                    <a:pt x="1" y="227"/>
                    <a:pt x="1" y="314"/>
                  </a:cubicBezTo>
                  <a:cubicBezTo>
                    <a:pt x="1" y="414"/>
                    <a:pt x="34" y="491"/>
                    <a:pt x="96" y="558"/>
                  </a:cubicBezTo>
                  <a:cubicBezTo>
                    <a:pt x="154" y="615"/>
                    <a:pt x="240" y="649"/>
                    <a:pt x="327" y="649"/>
                  </a:cubicBezTo>
                  <a:cubicBezTo>
                    <a:pt x="332" y="649"/>
                    <a:pt x="338" y="649"/>
                    <a:pt x="343" y="649"/>
                  </a:cubicBezTo>
                  <a:cubicBezTo>
                    <a:pt x="427" y="649"/>
                    <a:pt x="499" y="617"/>
                    <a:pt x="562" y="567"/>
                  </a:cubicBezTo>
                  <a:cubicBezTo>
                    <a:pt x="628" y="500"/>
                    <a:pt x="663" y="423"/>
                    <a:pt x="663" y="323"/>
                  </a:cubicBezTo>
                  <a:cubicBezTo>
                    <a:pt x="668" y="236"/>
                    <a:pt x="624" y="146"/>
                    <a:pt x="566" y="102"/>
                  </a:cubicBezTo>
                  <a:cubicBezTo>
                    <a:pt x="512" y="33"/>
                    <a:pt x="419"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21" name="Google Shape;3121;p13"/>
            <p:cNvSpPr/>
            <p:nvPr/>
          </p:nvSpPr>
          <p:spPr>
            <a:xfrm>
              <a:off x="-5497525" y="5888900"/>
              <a:ext cx="16700" cy="16525"/>
            </a:xfrm>
            <a:custGeom>
              <a:avLst/>
              <a:gdLst/>
              <a:ahLst/>
              <a:cxnLst/>
              <a:rect l="l" t="t" r="r" b="b"/>
              <a:pathLst>
                <a:path w="668" h="661" extrusionOk="0">
                  <a:moveTo>
                    <a:pt x="337" y="0"/>
                  </a:moveTo>
                  <a:cubicBezTo>
                    <a:pt x="248" y="0"/>
                    <a:pt x="161" y="30"/>
                    <a:pt x="106" y="85"/>
                  </a:cubicBezTo>
                  <a:cubicBezTo>
                    <a:pt x="49" y="138"/>
                    <a:pt x="5" y="224"/>
                    <a:pt x="0" y="325"/>
                  </a:cubicBezTo>
                  <a:cubicBezTo>
                    <a:pt x="0" y="412"/>
                    <a:pt x="34" y="488"/>
                    <a:pt x="96" y="556"/>
                  </a:cubicBezTo>
                  <a:cubicBezTo>
                    <a:pt x="164" y="627"/>
                    <a:pt x="240" y="660"/>
                    <a:pt x="326" y="660"/>
                  </a:cubicBezTo>
                  <a:cubicBezTo>
                    <a:pt x="417" y="660"/>
                    <a:pt x="504" y="632"/>
                    <a:pt x="561" y="565"/>
                  </a:cubicBezTo>
                  <a:cubicBezTo>
                    <a:pt x="629" y="498"/>
                    <a:pt x="663" y="412"/>
                    <a:pt x="667" y="334"/>
                  </a:cubicBezTo>
                  <a:cubicBezTo>
                    <a:pt x="667" y="243"/>
                    <a:pt x="634" y="157"/>
                    <a:pt x="581" y="100"/>
                  </a:cubicBezTo>
                  <a:cubicBezTo>
                    <a:pt x="520" y="32"/>
                    <a:pt x="42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22" name="Google Shape;3122;p13"/>
            <p:cNvSpPr/>
            <p:nvPr/>
          </p:nvSpPr>
          <p:spPr>
            <a:xfrm>
              <a:off x="-5464900" y="5922475"/>
              <a:ext cx="16675" cy="16550"/>
            </a:xfrm>
            <a:custGeom>
              <a:avLst/>
              <a:gdLst/>
              <a:ahLst/>
              <a:cxnLst/>
              <a:rect l="l" t="t" r="r" b="b"/>
              <a:pathLst>
                <a:path w="667" h="662" extrusionOk="0">
                  <a:moveTo>
                    <a:pt x="348" y="1"/>
                  </a:moveTo>
                  <a:cubicBezTo>
                    <a:pt x="259" y="1"/>
                    <a:pt x="170" y="33"/>
                    <a:pt x="106" y="95"/>
                  </a:cubicBezTo>
                  <a:cubicBezTo>
                    <a:pt x="48" y="148"/>
                    <a:pt x="5" y="239"/>
                    <a:pt x="5" y="325"/>
                  </a:cubicBezTo>
                  <a:cubicBezTo>
                    <a:pt x="0" y="411"/>
                    <a:pt x="44" y="493"/>
                    <a:pt x="101" y="555"/>
                  </a:cubicBezTo>
                  <a:cubicBezTo>
                    <a:pt x="164" y="628"/>
                    <a:pt x="241" y="661"/>
                    <a:pt x="332" y="661"/>
                  </a:cubicBezTo>
                  <a:cubicBezTo>
                    <a:pt x="418" y="661"/>
                    <a:pt x="509" y="632"/>
                    <a:pt x="571" y="566"/>
                  </a:cubicBezTo>
                  <a:cubicBezTo>
                    <a:pt x="629" y="498"/>
                    <a:pt x="662" y="411"/>
                    <a:pt x="667" y="335"/>
                  </a:cubicBezTo>
                  <a:cubicBezTo>
                    <a:pt x="667" y="249"/>
                    <a:pt x="633" y="167"/>
                    <a:pt x="571" y="90"/>
                  </a:cubicBezTo>
                  <a:cubicBezTo>
                    <a:pt x="513" y="30"/>
                    <a:pt x="431"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23" name="Google Shape;3123;p13"/>
            <p:cNvSpPr/>
            <p:nvPr/>
          </p:nvSpPr>
          <p:spPr>
            <a:xfrm>
              <a:off x="-5431925" y="5956200"/>
              <a:ext cx="16575" cy="16425"/>
            </a:xfrm>
            <a:custGeom>
              <a:avLst/>
              <a:gdLst/>
              <a:ahLst/>
              <a:cxnLst/>
              <a:rect l="l" t="t" r="r" b="b"/>
              <a:pathLst>
                <a:path w="663" h="657" extrusionOk="0">
                  <a:moveTo>
                    <a:pt x="325" y="1"/>
                  </a:moveTo>
                  <a:cubicBezTo>
                    <a:pt x="234" y="1"/>
                    <a:pt x="148" y="33"/>
                    <a:pt x="102" y="89"/>
                  </a:cubicBezTo>
                  <a:cubicBezTo>
                    <a:pt x="39" y="142"/>
                    <a:pt x="1" y="233"/>
                    <a:pt x="1" y="320"/>
                  </a:cubicBezTo>
                  <a:cubicBezTo>
                    <a:pt x="1" y="411"/>
                    <a:pt x="29" y="497"/>
                    <a:pt x="87" y="555"/>
                  </a:cubicBezTo>
                  <a:cubicBezTo>
                    <a:pt x="140" y="622"/>
                    <a:pt x="226" y="656"/>
                    <a:pt x="327" y="656"/>
                  </a:cubicBezTo>
                  <a:cubicBezTo>
                    <a:pt x="332" y="656"/>
                    <a:pt x="337" y="656"/>
                    <a:pt x="342" y="656"/>
                  </a:cubicBezTo>
                  <a:cubicBezTo>
                    <a:pt x="423" y="656"/>
                    <a:pt x="499" y="623"/>
                    <a:pt x="563" y="559"/>
                  </a:cubicBezTo>
                  <a:cubicBezTo>
                    <a:pt x="614" y="507"/>
                    <a:pt x="663" y="421"/>
                    <a:pt x="663" y="329"/>
                  </a:cubicBezTo>
                  <a:cubicBezTo>
                    <a:pt x="663" y="242"/>
                    <a:pt x="620" y="152"/>
                    <a:pt x="567" y="99"/>
                  </a:cubicBezTo>
                  <a:cubicBezTo>
                    <a:pt x="503" y="31"/>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24" name="Google Shape;3124;p13"/>
            <p:cNvSpPr/>
            <p:nvPr/>
          </p:nvSpPr>
          <p:spPr>
            <a:xfrm>
              <a:off x="-5399300" y="5989875"/>
              <a:ext cx="16575" cy="16325"/>
            </a:xfrm>
            <a:custGeom>
              <a:avLst/>
              <a:gdLst/>
              <a:ahLst/>
              <a:cxnLst/>
              <a:rect l="l" t="t" r="r" b="b"/>
              <a:pathLst>
                <a:path w="663" h="653" extrusionOk="0">
                  <a:moveTo>
                    <a:pt x="332" y="0"/>
                  </a:moveTo>
                  <a:cubicBezTo>
                    <a:pt x="243" y="0"/>
                    <a:pt x="158" y="32"/>
                    <a:pt x="106" y="86"/>
                  </a:cubicBezTo>
                  <a:cubicBezTo>
                    <a:pt x="39" y="144"/>
                    <a:pt x="6" y="230"/>
                    <a:pt x="0" y="316"/>
                  </a:cubicBezTo>
                  <a:cubicBezTo>
                    <a:pt x="0" y="417"/>
                    <a:pt x="35" y="494"/>
                    <a:pt x="87" y="551"/>
                  </a:cubicBezTo>
                  <a:cubicBezTo>
                    <a:pt x="150" y="618"/>
                    <a:pt x="241" y="652"/>
                    <a:pt x="327" y="652"/>
                  </a:cubicBezTo>
                  <a:cubicBezTo>
                    <a:pt x="334" y="652"/>
                    <a:pt x="340" y="652"/>
                    <a:pt x="347" y="652"/>
                  </a:cubicBezTo>
                  <a:cubicBezTo>
                    <a:pt x="429" y="652"/>
                    <a:pt x="500" y="618"/>
                    <a:pt x="562" y="556"/>
                  </a:cubicBezTo>
                  <a:cubicBezTo>
                    <a:pt x="629" y="503"/>
                    <a:pt x="662" y="417"/>
                    <a:pt x="662" y="326"/>
                  </a:cubicBezTo>
                  <a:cubicBezTo>
                    <a:pt x="662" y="248"/>
                    <a:pt x="634" y="162"/>
                    <a:pt x="567" y="95"/>
                  </a:cubicBezTo>
                  <a:cubicBezTo>
                    <a:pt x="504" y="29"/>
                    <a:pt x="416"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25" name="Google Shape;3125;p13"/>
            <p:cNvSpPr/>
            <p:nvPr/>
          </p:nvSpPr>
          <p:spPr>
            <a:xfrm>
              <a:off x="-5366650" y="6023600"/>
              <a:ext cx="16675" cy="16275"/>
            </a:xfrm>
            <a:custGeom>
              <a:avLst/>
              <a:gdLst/>
              <a:ahLst/>
              <a:cxnLst/>
              <a:rect l="l" t="t" r="r" b="b"/>
              <a:pathLst>
                <a:path w="667" h="651" extrusionOk="0">
                  <a:moveTo>
                    <a:pt x="332" y="0"/>
                  </a:moveTo>
                  <a:cubicBezTo>
                    <a:pt x="244" y="0"/>
                    <a:pt x="160" y="31"/>
                    <a:pt x="105" y="86"/>
                  </a:cubicBezTo>
                  <a:cubicBezTo>
                    <a:pt x="38" y="137"/>
                    <a:pt x="5" y="224"/>
                    <a:pt x="0" y="316"/>
                  </a:cubicBezTo>
                  <a:cubicBezTo>
                    <a:pt x="0" y="411"/>
                    <a:pt x="33" y="502"/>
                    <a:pt x="96" y="560"/>
                  </a:cubicBezTo>
                  <a:cubicBezTo>
                    <a:pt x="162" y="613"/>
                    <a:pt x="240" y="646"/>
                    <a:pt x="326" y="651"/>
                  </a:cubicBezTo>
                  <a:cubicBezTo>
                    <a:pt x="417" y="651"/>
                    <a:pt x="503" y="618"/>
                    <a:pt x="561" y="565"/>
                  </a:cubicBezTo>
                  <a:cubicBezTo>
                    <a:pt x="629" y="498"/>
                    <a:pt x="662" y="411"/>
                    <a:pt x="662" y="325"/>
                  </a:cubicBezTo>
                  <a:cubicBezTo>
                    <a:pt x="667" y="248"/>
                    <a:pt x="633" y="157"/>
                    <a:pt x="580" y="99"/>
                  </a:cubicBezTo>
                  <a:cubicBezTo>
                    <a:pt x="513" y="32"/>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26" name="Google Shape;3126;p13"/>
            <p:cNvSpPr/>
            <p:nvPr/>
          </p:nvSpPr>
          <p:spPr>
            <a:xfrm>
              <a:off x="-5495025" y="5729325"/>
              <a:ext cx="16225" cy="10225"/>
            </a:xfrm>
            <a:custGeom>
              <a:avLst/>
              <a:gdLst/>
              <a:ahLst/>
              <a:cxnLst/>
              <a:rect l="l" t="t" r="r" b="b"/>
              <a:pathLst>
                <a:path w="649" h="409" extrusionOk="0">
                  <a:moveTo>
                    <a:pt x="644" y="1"/>
                  </a:moveTo>
                  <a:lnTo>
                    <a:pt x="1" y="163"/>
                  </a:lnTo>
                  <a:cubicBezTo>
                    <a:pt x="16" y="216"/>
                    <a:pt x="44" y="269"/>
                    <a:pt x="82" y="303"/>
                  </a:cubicBezTo>
                  <a:cubicBezTo>
                    <a:pt x="150" y="370"/>
                    <a:pt x="226" y="404"/>
                    <a:pt x="313" y="408"/>
                  </a:cubicBezTo>
                  <a:cubicBezTo>
                    <a:pt x="404" y="408"/>
                    <a:pt x="490" y="365"/>
                    <a:pt x="548" y="313"/>
                  </a:cubicBezTo>
                  <a:cubicBezTo>
                    <a:pt x="616" y="245"/>
                    <a:pt x="649" y="169"/>
                    <a:pt x="649" y="77"/>
                  </a:cubicBezTo>
                  <a:cubicBezTo>
                    <a:pt x="649" y="54"/>
                    <a:pt x="649" y="25"/>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27" name="Google Shape;3127;p13"/>
            <p:cNvSpPr/>
            <p:nvPr/>
          </p:nvSpPr>
          <p:spPr>
            <a:xfrm>
              <a:off x="-5462750" y="5756525"/>
              <a:ext cx="16700" cy="16625"/>
            </a:xfrm>
            <a:custGeom>
              <a:avLst/>
              <a:gdLst/>
              <a:ahLst/>
              <a:cxnLst/>
              <a:rect l="l" t="t" r="r" b="b"/>
              <a:pathLst>
                <a:path w="668" h="665" extrusionOk="0">
                  <a:moveTo>
                    <a:pt x="343" y="1"/>
                  </a:moveTo>
                  <a:cubicBezTo>
                    <a:pt x="259" y="1"/>
                    <a:pt x="173" y="33"/>
                    <a:pt x="106" y="98"/>
                  </a:cubicBezTo>
                  <a:cubicBezTo>
                    <a:pt x="40" y="151"/>
                    <a:pt x="5" y="237"/>
                    <a:pt x="0" y="328"/>
                  </a:cubicBezTo>
                  <a:cubicBezTo>
                    <a:pt x="0" y="414"/>
                    <a:pt x="34" y="492"/>
                    <a:pt x="97" y="558"/>
                  </a:cubicBezTo>
                  <a:cubicBezTo>
                    <a:pt x="164" y="625"/>
                    <a:pt x="241" y="658"/>
                    <a:pt x="327" y="664"/>
                  </a:cubicBezTo>
                  <a:cubicBezTo>
                    <a:pt x="418" y="664"/>
                    <a:pt x="505" y="630"/>
                    <a:pt x="572" y="568"/>
                  </a:cubicBezTo>
                  <a:cubicBezTo>
                    <a:pt x="629" y="501"/>
                    <a:pt x="663" y="414"/>
                    <a:pt x="663" y="337"/>
                  </a:cubicBezTo>
                  <a:cubicBezTo>
                    <a:pt x="667" y="246"/>
                    <a:pt x="634" y="169"/>
                    <a:pt x="581" y="102"/>
                  </a:cubicBezTo>
                  <a:cubicBezTo>
                    <a:pt x="516" y="34"/>
                    <a:pt x="430"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28" name="Google Shape;3128;p13"/>
            <p:cNvSpPr/>
            <p:nvPr/>
          </p:nvSpPr>
          <p:spPr>
            <a:xfrm>
              <a:off x="-5429750" y="5790175"/>
              <a:ext cx="16575" cy="16525"/>
            </a:xfrm>
            <a:custGeom>
              <a:avLst/>
              <a:gdLst/>
              <a:ahLst/>
              <a:cxnLst/>
              <a:rect l="l" t="t" r="r" b="b"/>
              <a:pathLst>
                <a:path w="663" h="661" extrusionOk="0">
                  <a:moveTo>
                    <a:pt x="323" y="1"/>
                  </a:moveTo>
                  <a:cubicBezTo>
                    <a:pt x="236" y="1"/>
                    <a:pt x="151" y="30"/>
                    <a:pt x="101" y="85"/>
                  </a:cubicBezTo>
                  <a:cubicBezTo>
                    <a:pt x="33" y="147"/>
                    <a:pt x="0" y="234"/>
                    <a:pt x="0" y="326"/>
                  </a:cubicBezTo>
                  <a:cubicBezTo>
                    <a:pt x="0" y="412"/>
                    <a:pt x="29" y="503"/>
                    <a:pt x="86" y="556"/>
                  </a:cubicBezTo>
                  <a:cubicBezTo>
                    <a:pt x="149" y="623"/>
                    <a:pt x="240" y="661"/>
                    <a:pt x="326" y="661"/>
                  </a:cubicBezTo>
                  <a:cubicBezTo>
                    <a:pt x="403" y="661"/>
                    <a:pt x="494" y="627"/>
                    <a:pt x="562" y="565"/>
                  </a:cubicBezTo>
                  <a:cubicBezTo>
                    <a:pt x="624" y="499"/>
                    <a:pt x="662" y="421"/>
                    <a:pt x="662" y="335"/>
                  </a:cubicBezTo>
                  <a:cubicBezTo>
                    <a:pt x="662" y="244"/>
                    <a:pt x="620" y="158"/>
                    <a:pt x="567" y="100"/>
                  </a:cubicBezTo>
                  <a:cubicBezTo>
                    <a:pt x="506" y="32"/>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29" name="Google Shape;3129;p13"/>
            <p:cNvSpPr/>
            <p:nvPr/>
          </p:nvSpPr>
          <p:spPr>
            <a:xfrm>
              <a:off x="-5397150" y="5823950"/>
              <a:ext cx="16575" cy="16350"/>
            </a:xfrm>
            <a:custGeom>
              <a:avLst/>
              <a:gdLst/>
              <a:ahLst/>
              <a:cxnLst/>
              <a:rect l="l" t="t" r="r" b="b"/>
              <a:pathLst>
                <a:path w="663" h="654" extrusionOk="0">
                  <a:moveTo>
                    <a:pt x="326" y="0"/>
                  </a:moveTo>
                  <a:cubicBezTo>
                    <a:pt x="242" y="0"/>
                    <a:pt x="160" y="29"/>
                    <a:pt x="107" y="87"/>
                  </a:cubicBezTo>
                  <a:cubicBezTo>
                    <a:pt x="35" y="140"/>
                    <a:pt x="1" y="231"/>
                    <a:pt x="1" y="317"/>
                  </a:cubicBezTo>
                  <a:cubicBezTo>
                    <a:pt x="1" y="419"/>
                    <a:pt x="29" y="495"/>
                    <a:pt x="87" y="552"/>
                  </a:cubicBezTo>
                  <a:cubicBezTo>
                    <a:pt x="150" y="620"/>
                    <a:pt x="226" y="654"/>
                    <a:pt x="328" y="654"/>
                  </a:cubicBezTo>
                  <a:cubicBezTo>
                    <a:pt x="419" y="654"/>
                    <a:pt x="505" y="625"/>
                    <a:pt x="563" y="567"/>
                  </a:cubicBezTo>
                  <a:cubicBezTo>
                    <a:pt x="629" y="505"/>
                    <a:pt x="663" y="419"/>
                    <a:pt x="663" y="328"/>
                  </a:cubicBezTo>
                  <a:cubicBezTo>
                    <a:pt x="663" y="241"/>
                    <a:pt x="634" y="149"/>
                    <a:pt x="567" y="97"/>
                  </a:cubicBezTo>
                  <a:cubicBezTo>
                    <a:pt x="505" y="33"/>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30" name="Google Shape;3130;p13"/>
            <p:cNvSpPr/>
            <p:nvPr/>
          </p:nvSpPr>
          <p:spPr>
            <a:xfrm>
              <a:off x="-5364500" y="5857675"/>
              <a:ext cx="16700" cy="16225"/>
            </a:xfrm>
            <a:custGeom>
              <a:avLst/>
              <a:gdLst/>
              <a:ahLst/>
              <a:cxnLst/>
              <a:rect l="l" t="t" r="r" b="b"/>
              <a:pathLst>
                <a:path w="668" h="649" extrusionOk="0">
                  <a:moveTo>
                    <a:pt x="329" y="0"/>
                  </a:moveTo>
                  <a:cubicBezTo>
                    <a:pt x="243" y="0"/>
                    <a:pt x="161" y="29"/>
                    <a:pt x="105" y="82"/>
                  </a:cubicBezTo>
                  <a:cubicBezTo>
                    <a:pt x="38" y="149"/>
                    <a:pt x="0" y="226"/>
                    <a:pt x="0" y="312"/>
                  </a:cubicBezTo>
                  <a:cubicBezTo>
                    <a:pt x="0" y="412"/>
                    <a:pt x="34" y="490"/>
                    <a:pt x="96" y="556"/>
                  </a:cubicBezTo>
                  <a:cubicBezTo>
                    <a:pt x="163" y="614"/>
                    <a:pt x="240" y="648"/>
                    <a:pt x="326" y="648"/>
                  </a:cubicBezTo>
                  <a:cubicBezTo>
                    <a:pt x="332" y="649"/>
                    <a:pt x="337" y="649"/>
                    <a:pt x="343" y="649"/>
                  </a:cubicBezTo>
                  <a:cubicBezTo>
                    <a:pt x="427" y="649"/>
                    <a:pt x="498" y="616"/>
                    <a:pt x="561" y="552"/>
                  </a:cubicBezTo>
                  <a:cubicBezTo>
                    <a:pt x="629" y="499"/>
                    <a:pt x="663" y="412"/>
                    <a:pt x="663" y="321"/>
                  </a:cubicBezTo>
                  <a:cubicBezTo>
                    <a:pt x="667" y="245"/>
                    <a:pt x="634" y="159"/>
                    <a:pt x="566" y="91"/>
                  </a:cubicBezTo>
                  <a:cubicBezTo>
                    <a:pt x="501" y="29"/>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31" name="Google Shape;3131;p13"/>
            <p:cNvSpPr/>
            <p:nvPr/>
          </p:nvSpPr>
          <p:spPr>
            <a:xfrm>
              <a:off x="-5331875" y="5891300"/>
              <a:ext cx="16675" cy="16550"/>
            </a:xfrm>
            <a:custGeom>
              <a:avLst/>
              <a:gdLst/>
              <a:ahLst/>
              <a:cxnLst/>
              <a:rect l="l" t="t" r="r" b="b"/>
              <a:pathLst>
                <a:path w="667" h="662" extrusionOk="0">
                  <a:moveTo>
                    <a:pt x="330" y="1"/>
                  </a:moveTo>
                  <a:cubicBezTo>
                    <a:pt x="241" y="1"/>
                    <a:pt x="156" y="31"/>
                    <a:pt x="106" y="85"/>
                  </a:cubicBezTo>
                  <a:cubicBezTo>
                    <a:pt x="48" y="147"/>
                    <a:pt x="5" y="225"/>
                    <a:pt x="0" y="325"/>
                  </a:cubicBezTo>
                  <a:cubicBezTo>
                    <a:pt x="0" y="411"/>
                    <a:pt x="44" y="502"/>
                    <a:pt x="96" y="560"/>
                  </a:cubicBezTo>
                  <a:cubicBezTo>
                    <a:pt x="164" y="628"/>
                    <a:pt x="240" y="661"/>
                    <a:pt x="326" y="661"/>
                  </a:cubicBezTo>
                  <a:cubicBezTo>
                    <a:pt x="418" y="661"/>
                    <a:pt x="504" y="617"/>
                    <a:pt x="562" y="564"/>
                  </a:cubicBezTo>
                  <a:cubicBezTo>
                    <a:pt x="629" y="498"/>
                    <a:pt x="662" y="420"/>
                    <a:pt x="667" y="334"/>
                  </a:cubicBezTo>
                  <a:cubicBezTo>
                    <a:pt x="667" y="248"/>
                    <a:pt x="633" y="157"/>
                    <a:pt x="580" y="99"/>
                  </a:cubicBezTo>
                  <a:cubicBezTo>
                    <a:pt x="515" y="32"/>
                    <a:pt x="421"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32" name="Google Shape;3132;p13"/>
            <p:cNvSpPr/>
            <p:nvPr/>
          </p:nvSpPr>
          <p:spPr>
            <a:xfrm>
              <a:off x="-5299275" y="5924900"/>
              <a:ext cx="16725" cy="16500"/>
            </a:xfrm>
            <a:custGeom>
              <a:avLst/>
              <a:gdLst/>
              <a:ahLst/>
              <a:cxnLst/>
              <a:rect l="l" t="t" r="r" b="b"/>
              <a:pathLst>
                <a:path w="669" h="660" extrusionOk="0">
                  <a:moveTo>
                    <a:pt x="336" y="0"/>
                  </a:moveTo>
                  <a:cubicBezTo>
                    <a:pt x="252" y="0"/>
                    <a:pt x="169" y="29"/>
                    <a:pt x="107" y="84"/>
                  </a:cubicBezTo>
                  <a:cubicBezTo>
                    <a:pt x="49" y="147"/>
                    <a:pt x="6" y="238"/>
                    <a:pt x="6" y="325"/>
                  </a:cubicBezTo>
                  <a:cubicBezTo>
                    <a:pt x="1" y="416"/>
                    <a:pt x="35" y="493"/>
                    <a:pt x="111" y="569"/>
                  </a:cubicBezTo>
                  <a:cubicBezTo>
                    <a:pt x="179" y="626"/>
                    <a:pt x="255" y="660"/>
                    <a:pt x="332" y="660"/>
                  </a:cubicBezTo>
                  <a:cubicBezTo>
                    <a:pt x="419" y="660"/>
                    <a:pt x="496" y="631"/>
                    <a:pt x="572" y="564"/>
                  </a:cubicBezTo>
                  <a:cubicBezTo>
                    <a:pt x="629" y="497"/>
                    <a:pt x="663" y="411"/>
                    <a:pt x="669" y="334"/>
                  </a:cubicBezTo>
                  <a:cubicBezTo>
                    <a:pt x="669" y="247"/>
                    <a:pt x="634" y="156"/>
                    <a:pt x="572" y="90"/>
                  </a:cubicBezTo>
                  <a:cubicBezTo>
                    <a:pt x="505" y="29"/>
                    <a:pt x="420"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33" name="Google Shape;3133;p13"/>
            <p:cNvSpPr/>
            <p:nvPr/>
          </p:nvSpPr>
          <p:spPr>
            <a:xfrm>
              <a:off x="-5266275" y="5958675"/>
              <a:ext cx="16575" cy="16450"/>
            </a:xfrm>
            <a:custGeom>
              <a:avLst/>
              <a:gdLst/>
              <a:ahLst/>
              <a:cxnLst/>
              <a:rect l="l" t="t" r="r" b="b"/>
              <a:pathLst>
                <a:path w="663" h="658" extrusionOk="0">
                  <a:moveTo>
                    <a:pt x="320" y="0"/>
                  </a:moveTo>
                  <a:cubicBezTo>
                    <a:pt x="231" y="0"/>
                    <a:pt x="147" y="29"/>
                    <a:pt x="102" y="77"/>
                  </a:cubicBezTo>
                  <a:cubicBezTo>
                    <a:pt x="39" y="143"/>
                    <a:pt x="0" y="230"/>
                    <a:pt x="0" y="316"/>
                  </a:cubicBezTo>
                  <a:cubicBezTo>
                    <a:pt x="0" y="408"/>
                    <a:pt x="29" y="495"/>
                    <a:pt x="97" y="561"/>
                  </a:cubicBezTo>
                  <a:cubicBezTo>
                    <a:pt x="164" y="619"/>
                    <a:pt x="241" y="652"/>
                    <a:pt x="327" y="657"/>
                  </a:cubicBezTo>
                  <a:cubicBezTo>
                    <a:pt x="403" y="657"/>
                    <a:pt x="494" y="624"/>
                    <a:pt x="562" y="561"/>
                  </a:cubicBezTo>
                  <a:cubicBezTo>
                    <a:pt x="629" y="495"/>
                    <a:pt x="662" y="418"/>
                    <a:pt x="662" y="327"/>
                  </a:cubicBezTo>
                  <a:cubicBezTo>
                    <a:pt x="662" y="240"/>
                    <a:pt x="620" y="163"/>
                    <a:pt x="567" y="96"/>
                  </a:cubicBezTo>
                  <a:cubicBezTo>
                    <a:pt x="502" y="29"/>
                    <a:pt x="408"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34" name="Google Shape;3134;p13"/>
            <p:cNvSpPr/>
            <p:nvPr/>
          </p:nvSpPr>
          <p:spPr>
            <a:xfrm>
              <a:off x="-5233625" y="5992300"/>
              <a:ext cx="16575" cy="16400"/>
            </a:xfrm>
            <a:custGeom>
              <a:avLst/>
              <a:gdLst/>
              <a:ahLst/>
              <a:cxnLst/>
              <a:rect l="l" t="t" r="r" b="b"/>
              <a:pathLst>
                <a:path w="663" h="656" extrusionOk="0">
                  <a:moveTo>
                    <a:pt x="326" y="0"/>
                  </a:moveTo>
                  <a:cubicBezTo>
                    <a:pt x="241" y="0"/>
                    <a:pt x="160" y="30"/>
                    <a:pt x="105" y="89"/>
                  </a:cubicBezTo>
                  <a:cubicBezTo>
                    <a:pt x="38" y="151"/>
                    <a:pt x="5" y="229"/>
                    <a:pt x="0" y="320"/>
                  </a:cubicBezTo>
                  <a:cubicBezTo>
                    <a:pt x="0" y="406"/>
                    <a:pt x="33" y="497"/>
                    <a:pt x="86" y="550"/>
                  </a:cubicBezTo>
                  <a:cubicBezTo>
                    <a:pt x="149" y="618"/>
                    <a:pt x="230" y="651"/>
                    <a:pt x="326" y="656"/>
                  </a:cubicBezTo>
                  <a:cubicBezTo>
                    <a:pt x="417" y="656"/>
                    <a:pt x="503" y="622"/>
                    <a:pt x="561" y="560"/>
                  </a:cubicBezTo>
                  <a:cubicBezTo>
                    <a:pt x="628" y="503"/>
                    <a:pt x="662" y="416"/>
                    <a:pt x="662" y="330"/>
                  </a:cubicBezTo>
                  <a:cubicBezTo>
                    <a:pt x="662" y="253"/>
                    <a:pt x="633" y="162"/>
                    <a:pt x="565" y="94"/>
                  </a:cubicBezTo>
                  <a:cubicBezTo>
                    <a:pt x="500" y="31"/>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35" name="Google Shape;3135;p13"/>
            <p:cNvSpPr/>
            <p:nvPr/>
          </p:nvSpPr>
          <p:spPr>
            <a:xfrm>
              <a:off x="-5201025" y="6025875"/>
              <a:ext cx="16700" cy="16425"/>
            </a:xfrm>
            <a:custGeom>
              <a:avLst/>
              <a:gdLst/>
              <a:ahLst/>
              <a:cxnLst/>
              <a:rect l="l" t="t" r="r" b="b"/>
              <a:pathLst>
                <a:path w="668" h="657" extrusionOk="0">
                  <a:moveTo>
                    <a:pt x="327" y="1"/>
                  </a:moveTo>
                  <a:cubicBezTo>
                    <a:pt x="242" y="1"/>
                    <a:pt x="161" y="31"/>
                    <a:pt x="107" y="90"/>
                  </a:cubicBezTo>
                  <a:cubicBezTo>
                    <a:pt x="39" y="152"/>
                    <a:pt x="5" y="229"/>
                    <a:pt x="1" y="320"/>
                  </a:cubicBezTo>
                  <a:cubicBezTo>
                    <a:pt x="1" y="416"/>
                    <a:pt x="34" y="498"/>
                    <a:pt x="96" y="565"/>
                  </a:cubicBezTo>
                  <a:cubicBezTo>
                    <a:pt x="154" y="617"/>
                    <a:pt x="240" y="657"/>
                    <a:pt x="327" y="657"/>
                  </a:cubicBezTo>
                  <a:cubicBezTo>
                    <a:pt x="418" y="657"/>
                    <a:pt x="504" y="622"/>
                    <a:pt x="572" y="560"/>
                  </a:cubicBezTo>
                  <a:cubicBezTo>
                    <a:pt x="629" y="493"/>
                    <a:pt x="663" y="416"/>
                    <a:pt x="663" y="330"/>
                  </a:cubicBezTo>
                  <a:cubicBezTo>
                    <a:pt x="667" y="254"/>
                    <a:pt x="634" y="172"/>
                    <a:pt x="572" y="95"/>
                  </a:cubicBezTo>
                  <a:cubicBezTo>
                    <a:pt x="504" y="32"/>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36" name="Google Shape;3136;p13"/>
            <p:cNvSpPr/>
            <p:nvPr/>
          </p:nvSpPr>
          <p:spPr>
            <a:xfrm>
              <a:off x="-5362350" y="5695750"/>
              <a:ext cx="16575" cy="12500"/>
            </a:xfrm>
            <a:custGeom>
              <a:avLst/>
              <a:gdLst/>
              <a:ahLst/>
              <a:cxnLst/>
              <a:rect l="l" t="t" r="r" b="b"/>
              <a:pathLst>
                <a:path w="663" h="500" extrusionOk="0">
                  <a:moveTo>
                    <a:pt x="619" y="0"/>
                  </a:moveTo>
                  <a:lnTo>
                    <a:pt x="1" y="153"/>
                  </a:lnTo>
                  <a:lnTo>
                    <a:pt x="1" y="164"/>
                  </a:lnTo>
                  <a:cubicBezTo>
                    <a:pt x="1" y="255"/>
                    <a:pt x="34" y="332"/>
                    <a:pt x="96" y="389"/>
                  </a:cubicBezTo>
                  <a:cubicBezTo>
                    <a:pt x="154" y="456"/>
                    <a:pt x="240" y="499"/>
                    <a:pt x="327" y="499"/>
                  </a:cubicBezTo>
                  <a:cubicBezTo>
                    <a:pt x="332" y="499"/>
                    <a:pt x="337" y="499"/>
                    <a:pt x="342" y="499"/>
                  </a:cubicBezTo>
                  <a:cubicBezTo>
                    <a:pt x="424" y="499"/>
                    <a:pt x="507" y="457"/>
                    <a:pt x="562" y="403"/>
                  </a:cubicBezTo>
                  <a:cubicBezTo>
                    <a:pt x="630" y="341"/>
                    <a:pt x="663" y="264"/>
                    <a:pt x="663" y="173"/>
                  </a:cubicBezTo>
                  <a:cubicBezTo>
                    <a:pt x="663" y="106"/>
                    <a:pt x="648" y="48"/>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37" name="Google Shape;3137;p13"/>
            <p:cNvSpPr/>
            <p:nvPr/>
          </p:nvSpPr>
          <p:spPr>
            <a:xfrm>
              <a:off x="-5329725" y="5725250"/>
              <a:ext cx="16700" cy="16675"/>
            </a:xfrm>
            <a:custGeom>
              <a:avLst/>
              <a:gdLst/>
              <a:ahLst/>
              <a:cxnLst/>
              <a:rect l="l" t="t" r="r" b="b"/>
              <a:pathLst>
                <a:path w="668" h="667" extrusionOk="0">
                  <a:moveTo>
                    <a:pt x="326" y="1"/>
                  </a:moveTo>
                  <a:cubicBezTo>
                    <a:pt x="244" y="1"/>
                    <a:pt x="163" y="30"/>
                    <a:pt x="106" y="87"/>
                  </a:cubicBezTo>
                  <a:cubicBezTo>
                    <a:pt x="38" y="153"/>
                    <a:pt x="5" y="240"/>
                    <a:pt x="0" y="326"/>
                  </a:cubicBezTo>
                  <a:cubicBezTo>
                    <a:pt x="0" y="418"/>
                    <a:pt x="34" y="494"/>
                    <a:pt x="96" y="562"/>
                  </a:cubicBezTo>
                  <a:cubicBezTo>
                    <a:pt x="164" y="629"/>
                    <a:pt x="240" y="662"/>
                    <a:pt x="326" y="667"/>
                  </a:cubicBezTo>
                  <a:cubicBezTo>
                    <a:pt x="418" y="667"/>
                    <a:pt x="505" y="624"/>
                    <a:pt x="562" y="571"/>
                  </a:cubicBezTo>
                  <a:cubicBezTo>
                    <a:pt x="629" y="505"/>
                    <a:pt x="663" y="428"/>
                    <a:pt x="663" y="337"/>
                  </a:cubicBezTo>
                  <a:cubicBezTo>
                    <a:pt x="667" y="250"/>
                    <a:pt x="634" y="159"/>
                    <a:pt x="567" y="106"/>
                  </a:cubicBezTo>
                  <a:cubicBezTo>
                    <a:pt x="507" y="36"/>
                    <a:pt x="416"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38" name="Google Shape;3138;p13"/>
            <p:cNvSpPr/>
            <p:nvPr/>
          </p:nvSpPr>
          <p:spPr>
            <a:xfrm>
              <a:off x="-5297100" y="5758950"/>
              <a:ext cx="16700" cy="16575"/>
            </a:xfrm>
            <a:custGeom>
              <a:avLst/>
              <a:gdLst/>
              <a:ahLst/>
              <a:cxnLst/>
              <a:rect l="l" t="t" r="r" b="b"/>
              <a:pathLst>
                <a:path w="668" h="663" extrusionOk="0">
                  <a:moveTo>
                    <a:pt x="331" y="1"/>
                  </a:moveTo>
                  <a:cubicBezTo>
                    <a:pt x="246" y="1"/>
                    <a:pt x="166" y="29"/>
                    <a:pt x="115" y="82"/>
                  </a:cubicBezTo>
                  <a:cubicBezTo>
                    <a:pt x="48" y="149"/>
                    <a:pt x="6" y="236"/>
                    <a:pt x="0" y="327"/>
                  </a:cubicBezTo>
                  <a:cubicBezTo>
                    <a:pt x="0" y="413"/>
                    <a:pt x="35" y="490"/>
                    <a:pt x="111" y="572"/>
                  </a:cubicBezTo>
                  <a:cubicBezTo>
                    <a:pt x="173" y="625"/>
                    <a:pt x="250" y="658"/>
                    <a:pt x="327" y="663"/>
                  </a:cubicBezTo>
                  <a:cubicBezTo>
                    <a:pt x="418" y="663"/>
                    <a:pt x="495" y="629"/>
                    <a:pt x="571" y="567"/>
                  </a:cubicBezTo>
                  <a:cubicBezTo>
                    <a:pt x="629" y="499"/>
                    <a:pt x="662" y="413"/>
                    <a:pt x="662" y="337"/>
                  </a:cubicBezTo>
                  <a:cubicBezTo>
                    <a:pt x="668" y="251"/>
                    <a:pt x="633" y="158"/>
                    <a:pt x="571" y="92"/>
                  </a:cubicBezTo>
                  <a:cubicBezTo>
                    <a:pt x="504" y="29"/>
                    <a:pt x="416"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39" name="Google Shape;3139;p13"/>
            <p:cNvSpPr/>
            <p:nvPr/>
          </p:nvSpPr>
          <p:spPr>
            <a:xfrm>
              <a:off x="-5264125" y="5792600"/>
              <a:ext cx="16350" cy="16525"/>
            </a:xfrm>
            <a:custGeom>
              <a:avLst/>
              <a:gdLst/>
              <a:ahLst/>
              <a:cxnLst/>
              <a:rect l="l" t="t" r="r" b="b"/>
              <a:pathLst>
                <a:path w="654" h="661" extrusionOk="0">
                  <a:moveTo>
                    <a:pt x="334" y="1"/>
                  </a:moveTo>
                  <a:cubicBezTo>
                    <a:pt x="247" y="1"/>
                    <a:pt x="160" y="33"/>
                    <a:pt x="92" y="94"/>
                  </a:cubicBezTo>
                  <a:cubicBezTo>
                    <a:pt x="34" y="147"/>
                    <a:pt x="1" y="238"/>
                    <a:pt x="1" y="324"/>
                  </a:cubicBezTo>
                  <a:cubicBezTo>
                    <a:pt x="1" y="411"/>
                    <a:pt x="29" y="502"/>
                    <a:pt x="87" y="559"/>
                  </a:cubicBezTo>
                  <a:cubicBezTo>
                    <a:pt x="149" y="626"/>
                    <a:pt x="226" y="661"/>
                    <a:pt x="328" y="661"/>
                  </a:cubicBezTo>
                  <a:cubicBezTo>
                    <a:pt x="333" y="661"/>
                    <a:pt x="338" y="661"/>
                    <a:pt x="343" y="661"/>
                  </a:cubicBezTo>
                  <a:cubicBezTo>
                    <a:pt x="425" y="661"/>
                    <a:pt x="509" y="628"/>
                    <a:pt x="563" y="564"/>
                  </a:cubicBezTo>
                  <a:cubicBezTo>
                    <a:pt x="616" y="511"/>
                    <a:pt x="649" y="420"/>
                    <a:pt x="654" y="334"/>
                  </a:cubicBezTo>
                  <a:cubicBezTo>
                    <a:pt x="654" y="247"/>
                    <a:pt x="620" y="156"/>
                    <a:pt x="567" y="99"/>
                  </a:cubicBezTo>
                  <a:cubicBezTo>
                    <a:pt x="503" y="32"/>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40" name="Google Shape;3140;p13"/>
            <p:cNvSpPr/>
            <p:nvPr/>
          </p:nvSpPr>
          <p:spPr>
            <a:xfrm>
              <a:off x="-5231475" y="5826250"/>
              <a:ext cx="16575" cy="16450"/>
            </a:xfrm>
            <a:custGeom>
              <a:avLst/>
              <a:gdLst/>
              <a:ahLst/>
              <a:cxnLst/>
              <a:rect l="l" t="t" r="r" b="b"/>
              <a:pathLst>
                <a:path w="663" h="658" extrusionOk="0">
                  <a:moveTo>
                    <a:pt x="321" y="1"/>
                  </a:moveTo>
                  <a:cubicBezTo>
                    <a:pt x="239" y="1"/>
                    <a:pt x="155" y="30"/>
                    <a:pt x="91" y="92"/>
                  </a:cubicBezTo>
                  <a:cubicBezTo>
                    <a:pt x="34" y="159"/>
                    <a:pt x="0" y="245"/>
                    <a:pt x="0" y="322"/>
                  </a:cubicBezTo>
                  <a:cubicBezTo>
                    <a:pt x="0" y="413"/>
                    <a:pt x="29" y="489"/>
                    <a:pt x="87" y="557"/>
                  </a:cubicBezTo>
                  <a:cubicBezTo>
                    <a:pt x="149" y="624"/>
                    <a:pt x="240" y="657"/>
                    <a:pt x="326" y="657"/>
                  </a:cubicBezTo>
                  <a:cubicBezTo>
                    <a:pt x="332" y="657"/>
                    <a:pt x="337" y="658"/>
                    <a:pt x="343" y="658"/>
                  </a:cubicBezTo>
                  <a:cubicBezTo>
                    <a:pt x="427" y="658"/>
                    <a:pt x="499" y="624"/>
                    <a:pt x="561" y="562"/>
                  </a:cubicBezTo>
                  <a:cubicBezTo>
                    <a:pt x="628" y="499"/>
                    <a:pt x="663" y="422"/>
                    <a:pt x="663" y="331"/>
                  </a:cubicBezTo>
                  <a:cubicBezTo>
                    <a:pt x="663" y="254"/>
                    <a:pt x="634" y="168"/>
                    <a:pt x="566" y="101"/>
                  </a:cubicBezTo>
                  <a:cubicBezTo>
                    <a:pt x="503" y="36"/>
                    <a:pt x="413"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41" name="Google Shape;3141;p13"/>
            <p:cNvSpPr/>
            <p:nvPr/>
          </p:nvSpPr>
          <p:spPr>
            <a:xfrm>
              <a:off x="-5198850" y="5860075"/>
              <a:ext cx="16675" cy="16325"/>
            </a:xfrm>
            <a:custGeom>
              <a:avLst/>
              <a:gdLst/>
              <a:ahLst/>
              <a:cxnLst/>
              <a:rect l="l" t="t" r="r" b="b"/>
              <a:pathLst>
                <a:path w="667" h="653" extrusionOk="0">
                  <a:moveTo>
                    <a:pt x="332" y="0"/>
                  </a:moveTo>
                  <a:cubicBezTo>
                    <a:pt x="246" y="0"/>
                    <a:pt x="161" y="29"/>
                    <a:pt x="106" y="81"/>
                  </a:cubicBezTo>
                  <a:cubicBezTo>
                    <a:pt x="38" y="139"/>
                    <a:pt x="0" y="225"/>
                    <a:pt x="0" y="316"/>
                  </a:cubicBezTo>
                  <a:cubicBezTo>
                    <a:pt x="0" y="413"/>
                    <a:pt x="33" y="489"/>
                    <a:pt x="96" y="557"/>
                  </a:cubicBezTo>
                  <a:cubicBezTo>
                    <a:pt x="153" y="615"/>
                    <a:pt x="240" y="648"/>
                    <a:pt x="326" y="653"/>
                  </a:cubicBezTo>
                  <a:cubicBezTo>
                    <a:pt x="417" y="653"/>
                    <a:pt x="494" y="619"/>
                    <a:pt x="561" y="566"/>
                  </a:cubicBezTo>
                  <a:cubicBezTo>
                    <a:pt x="629" y="499"/>
                    <a:pt x="662" y="413"/>
                    <a:pt x="662" y="327"/>
                  </a:cubicBezTo>
                  <a:cubicBezTo>
                    <a:pt x="667" y="236"/>
                    <a:pt x="633" y="149"/>
                    <a:pt x="567" y="92"/>
                  </a:cubicBezTo>
                  <a:cubicBezTo>
                    <a:pt x="506" y="29"/>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42" name="Google Shape;3142;p13"/>
            <p:cNvSpPr/>
            <p:nvPr/>
          </p:nvSpPr>
          <p:spPr>
            <a:xfrm>
              <a:off x="-5166250" y="5893675"/>
              <a:ext cx="16700" cy="16550"/>
            </a:xfrm>
            <a:custGeom>
              <a:avLst/>
              <a:gdLst/>
              <a:ahLst/>
              <a:cxnLst/>
              <a:rect l="l" t="t" r="r" b="b"/>
              <a:pathLst>
                <a:path w="668" h="662" extrusionOk="0">
                  <a:moveTo>
                    <a:pt x="336" y="0"/>
                  </a:moveTo>
                  <a:cubicBezTo>
                    <a:pt x="251" y="0"/>
                    <a:pt x="167" y="30"/>
                    <a:pt x="107" y="86"/>
                  </a:cubicBezTo>
                  <a:cubicBezTo>
                    <a:pt x="49" y="139"/>
                    <a:pt x="5" y="225"/>
                    <a:pt x="1" y="325"/>
                  </a:cubicBezTo>
                  <a:cubicBezTo>
                    <a:pt x="1" y="412"/>
                    <a:pt x="34" y="493"/>
                    <a:pt x="97" y="561"/>
                  </a:cubicBezTo>
                  <a:cubicBezTo>
                    <a:pt x="164" y="628"/>
                    <a:pt x="251" y="662"/>
                    <a:pt x="328" y="662"/>
                  </a:cubicBezTo>
                  <a:cubicBezTo>
                    <a:pt x="419" y="662"/>
                    <a:pt x="495" y="633"/>
                    <a:pt x="572" y="566"/>
                  </a:cubicBezTo>
                  <a:cubicBezTo>
                    <a:pt x="629" y="498"/>
                    <a:pt x="663" y="412"/>
                    <a:pt x="667" y="336"/>
                  </a:cubicBezTo>
                  <a:cubicBezTo>
                    <a:pt x="667" y="249"/>
                    <a:pt x="634" y="158"/>
                    <a:pt x="567" y="90"/>
                  </a:cubicBezTo>
                  <a:cubicBezTo>
                    <a:pt x="503" y="29"/>
                    <a:pt x="419"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43" name="Google Shape;3143;p13"/>
            <p:cNvSpPr/>
            <p:nvPr/>
          </p:nvSpPr>
          <p:spPr>
            <a:xfrm>
              <a:off x="-5133600" y="5927350"/>
              <a:ext cx="16700" cy="16475"/>
            </a:xfrm>
            <a:custGeom>
              <a:avLst/>
              <a:gdLst/>
              <a:ahLst/>
              <a:cxnLst/>
              <a:rect l="l" t="t" r="r" b="b"/>
              <a:pathLst>
                <a:path w="668" h="659" extrusionOk="0">
                  <a:moveTo>
                    <a:pt x="333" y="0"/>
                  </a:moveTo>
                  <a:cubicBezTo>
                    <a:pt x="247" y="0"/>
                    <a:pt x="164" y="29"/>
                    <a:pt x="116" y="83"/>
                  </a:cubicBezTo>
                  <a:cubicBezTo>
                    <a:pt x="48" y="149"/>
                    <a:pt x="5" y="236"/>
                    <a:pt x="5" y="322"/>
                  </a:cubicBezTo>
                  <a:cubicBezTo>
                    <a:pt x="1" y="413"/>
                    <a:pt x="34" y="499"/>
                    <a:pt x="110" y="567"/>
                  </a:cubicBezTo>
                  <a:cubicBezTo>
                    <a:pt x="178" y="625"/>
                    <a:pt x="254" y="658"/>
                    <a:pt x="331" y="658"/>
                  </a:cubicBezTo>
                  <a:cubicBezTo>
                    <a:pt x="336" y="659"/>
                    <a:pt x="341" y="659"/>
                    <a:pt x="347" y="659"/>
                  </a:cubicBezTo>
                  <a:cubicBezTo>
                    <a:pt x="428" y="659"/>
                    <a:pt x="512" y="625"/>
                    <a:pt x="570" y="562"/>
                  </a:cubicBezTo>
                  <a:cubicBezTo>
                    <a:pt x="628" y="499"/>
                    <a:pt x="663" y="423"/>
                    <a:pt x="667" y="331"/>
                  </a:cubicBezTo>
                  <a:cubicBezTo>
                    <a:pt x="667" y="245"/>
                    <a:pt x="634" y="154"/>
                    <a:pt x="581" y="101"/>
                  </a:cubicBezTo>
                  <a:cubicBezTo>
                    <a:pt x="519" y="32"/>
                    <a:pt x="42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44" name="Google Shape;3144;p13"/>
            <p:cNvSpPr/>
            <p:nvPr/>
          </p:nvSpPr>
          <p:spPr>
            <a:xfrm>
              <a:off x="-5100875" y="5960975"/>
              <a:ext cx="16825" cy="16550"/>
            </a:xfrm>
            <a:custGeom>
              <a:avLst/>
              <a:gdLst/>
              <a:ahLst/>
              <a:cxnLst/>
              <a:rect l="l" t="t" r="r" b="b"/>
              <a:pathLst>
                <a:path w="673" h="662" extrusionOk="0">
                  <a:moveTo>
                    <a:pt x="331" y="0"/>
                  </a:moveTo>
                  <a:cubicBezTo>
                    <a:pt x="249" y="0"/>
                    <a:pt x="166" y="30"/>
                    <a:pt x="102" y="95"/>
                  </a:cubicBezTo>
                  <a:cubicBezTo>
                    <a:pt x="34" y="157"/>
                    <a:pt x="1" y="235"/>
                    <a:pt x="1" y="321"/>
                  </a:cubicBezTo>
                  <a:cubicBezTo>
                    <a:pt x="1" y="412"/>
                    <a:pt x="30" y="489"/>
                    <a:pt x="107" y="565"/>
                  </a:cubicBezTo>
                  <a:cubicBezTo>
                    <a:pt x="160" y="623"/>
                    <a:pt x="251" y="656"/>
                    <a:pt x="337" y="662"/>
                  </a:cubicBezTo>
                  <a:cubicBezTo>
                    <a:pt x="413" y="662"/>
                    <a:pt x="505" y="627"/>
                    <a:pt x="572" y="565"/>
                  </a:cubicBezTo>
                  <a:cubicBezTo>
                    <a:pt x="639" y="498"/>
                    <a:pt x="672" y="421"/>
                    <a:pt x="672" y="330"/>
                  </a:cubicBezTo>
                  <a:cubicBezTo>
                    <a:pt x="672" y="244"/>
                    <a:pt x="643" y="167"/>
                    <a:pt x="576" y="100"/>
                  </a:cubicBezTo>
                  <a:cubicBezTo>
                    <a:pt x="510" y="35"/>
                    <a:pt x="420"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45" name="Google Shape;3145;p13"/>
            <p:cNvSpPr/>
            <p:nvPr/>
          </p:nvSpPr>
          <p:spPr>
            <a:xfrm>
              <a:off x="-5068000" y="5994675"/>
              <a:ext cx="16575" cy="16425"/>
            </a:xfrm>
            <a:custGeom>
              <a:avLst/>
              <a:gdLst/>
              <a:ahLst/>
              <a:cxnLst/>
              <a:rect l="l" t="t" r="r" b="b"/>
              <a:pathLst>
                <a:path w="663" h="657" extrusionOk="0">
                  <a:moveTo>
                    <a:pt x="327" y="1"/>
                  </a:moveTo>
                  <a:cubicBezTo>
                    <a:pt x="242" y="1"/>
                    <a:pt x="160" y="31"/>
                    <a:pt x="106" y="91"/>
                  </a:cubicBezTo>
                  <a:cubicBezTo>
                    <a:pt x="39" y="143"/>
                    <a:pt x="1" y="229"/>
                    <a:pt x="1" y="321"/>
                  </a:cubicBezTo>
                  <a:cubicBezTo>
                    <a:pt x="1" y="408"/>
                    <a:pt x="34" y="499"/>
                    <a:pt x="96" y="565"/>
                  </a:cubicBezTo>
                  <a:cubicBezTo>
                    <a:pt x="163" y="632"/>
                    <a:pt x="240" y="652"/>
                    <a:pt x="327" y="656"/>
                  </a:cubicBezTo>
                  <a:cubicBezTo>
                    <a:pt x="418" y="656"/>
                    <a:pt x="495" y="623"/>
                    <a:pt x="572" y="561"/>
                  </a:cubicBezTo>
                  <a:cubicBezTo>
                    <a:pt x="629" y="494"/>
                    <a:pt x="663" y="417"/>
                    <a:pt x="663" y="331"/>
                  </a:cubicBezTo>
                  <a:cubicBezTo>
                    <a:pt x="663" y="253"/>
                    <a:pt x="634" y="162"/>
                    <a:pt x="566" y="96"/>
                  </a:cubicBezTo>
                  <a:cubicBezTo>
                    <a:pt x="501"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46" name="Google Shape;3146;p13"/>
            <p:cNvSpPr/>
            <p:nvPr/>
          </p:nvSpPr>
          <p:spPr>
            <a:xfrm>
              <a:off x="-5035375" y="6028325"/>
              <a:ext cx="16700" cy="16600"/>
            </a:xfrm>
            <a:custGeom>
              <a:avLst/>
              <a:gdLst/>
              <a:ahLst/>
              <a:cxnLst/>
              <a:rect l="l" t="t" r="r" b="b"/>
              <a:pathLst>
                <a:path w="668" h="664" extrusionOk="0">
                  <a:moveTo>
                    <a:pt x="328" y="0"/>
                  </a:moveTo>
                  <a:cubicBezTo>
                    <a:pt x="246" y="0"/>
                    <a:pt x="165" y="29"/>
                    <a:pt x="106" y="88"/>
                  </a:cubicBezTo>
                  <a:cubicBezTo>
                    <a:pt x="38" y="150"/>
                    <a:pt x="5" y="232"/>
                    <a:pt x="0" y="318"/>
                  </a:cubicBezTo>
                  <a:cubicBezTo>
                    <a:pt x="0" y="419"/>
                    <a:pt x="34" y="495"/>
                    <a:pt x="96" y="563"/>
                  </a:cubicBezTo>
                  <a:cubicBezTo>
                    <a:pt x="164" y="616"/>
                    <a:pt x="240" y="663"/>
                    <a:pt x="326" y="663"/>
                  </a:cubicBezTo>
                  <a:cubicBezTo>
                    <a:pt x="331" y="664"/>
                    <a:pt x="335" y="664"/>
                    <a:pt x="340" y="664"/>
                  </a:cubicBezTo>
                  <a:cubicBezTo>
                    <a:pt x="427" y="664"/>
                    <a:pt x="508" y="622"/>
                    <a:pt x="572" y="559"/>
                  </a:cubicBezTo>
                  <a:cubicBezTo>
                    <a:pt x="629" y="491"/>
                    <a:pt x="662" y="415"/>
                    <a:pt x="662" y="328"/>
                  </a:cubicBezTo>
                  <a:cubicBezTo>
                    <a:pt x="667" y="251"/>
                    <a:pt x="634" y="169"/>
                    <a:pt x="567" y="92"/>
                  </a:cubicBezTo>
                  <a:cubicBezTo>
                    <a:pt x="501" y="31"/>
                    <a:pt x="41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47" name="Google Shape;3147;p13"/>
            <p:cNvSpPr/>
            <p:nvPr/>
          </p:nvSpPr>
          <p:spPr>
            <a:xfrm>
              <a:off x="-5229325" y="5662275"/>
              <a:ext cx="16575" cy="14550"/>
            </a:xfrm>
            <a:custGeom>
              <a:avLst/>
              <a:gdLst/>
              <a:ahLst/>
              <a:cxnLst/>
              <a:rect l="l" t="t" r="r" b="b"/>
              <a:pathLst>
                <a:path w="663" h="582" extrusionOk="0">
                  <a:moveTo>
                    <a:pt x="548" y="1"/>
                  </a:moveTo>
                  <a:lnTo>
                    <a:pt x="19" y="135"/>
                  </a:lnTo>
                  <a:cubicBezTo>
                    <a:pt x="5" y="168"/>
                    <a:pt x="1" y="207"/>
                    <a:pt x="1" y="245"/>
                  </a:cubicBezTo>
                  <a:cubicBezTo>
                    <a:pt x="1" y="346"/>
                    <a:pt x="30" y="422"/>
                    <a:pt x="87" y="480"/>
                  </a:cubicBezTo>
                  <a:cubicBezTo>
                    <a:pt x="149" y="542"/>
                    <a:pt x="240" y="581"/>
                    <a:pt x="327" y="581"/>
                  </a:cubicBezTo>
                  <a:cubicBezTo>
                    <a:pt x="413" y="581"/>
                    <a:pt x="504" y="553"/>
                    <a:pt x="562" y="485"/>
                  </a:cubicBezTo>
                  <a:cubicBezTo>
                    <a:pt x="628" y="433"/>
                    <a:pt x="663" y="341"/>
                    <a:pt x="663" y="254"/>
                  </a:cubicBezTo>
                  <a:cubicBezTo>
                    <a:pt x="663" y="178"/>
                    <a:pt x="634" y="87"/>
                    <a:pt x="566" y="19"/>
                  </a:cubicBezTo>
                  <a:cubicBezTo>
                    <a:pt x="562" y="15"/>
                    <a:pt x="552" y="10"/>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48" name="Google Shape;3148;p13"/>
            <p:cNvSpPr/>
            <p:nvPr/>
          </p:nvSpPr>
          <p:spPr>
            <a:xfrm>
              <a:off x="-5196700" y="5694175"/>
              <a:ext cx="16700" cy="16200"/>
            </a:xfrm>
            <a:custGeom>
              <a:avLst/>
              <a:gdLst/>
              <a:ahLst/>
              <a:cxnLst/>
              <a:rect l="l" t="t" r="r" b="b"/>
              <a:pathLst>
                <a:path w="668" h="648" extrusionOk="0">
                  <a:moveTo>
                    <a:pt x="330" y="0"/>
                  </a:moveTo>
                  <a:cubicBezTo>
                    <a:pt x="243" y="0"/>
                    <a:pt x="157" y="29"/>
                    <a:pt x="101" y="83"/>
                  </a:cubicBezTo>
                  <a:cubicBezTo>
                    <a:pt x="38" y="136"/>
                    <a:pt x="0" y="227"/>
                    <a:pt x="0" y="327"/>
                  </a:cubicBezTo>
                  <a:cubicBezTo>
                    <a:pt x="0" y="413"/>
                    <a:pt x="29" y="490"/>
                    <a:pt x="96" y="548"/>
                  </a:cubicBezTo>
                  <a:cubicBezTo>
                    <a:pt x="154" y="615"/>
                    <a:pt x="240" y="648"/>
                    <a:pt x="326" y="648"/>
                  </a:cubicBezTo>
                  <a:cubicBezTo>
                    <a:pt x="413" y="648"/>
                    <a:pt x="504" y="619"/>
                    <a:pt x="561" y="567"/>
                  </a:cubicBezTo>
                  <a:cubicBezTo>
                    <a:pt x="629" y="499"/>
                    <a:pt x="663" y="423"/>
                    <a:pt x="663" y="337"/>
                  </a:cubicBezTo>
                  <a:cubicBezTo>
                    <a:pt x="667" y="236"/>
                    <a:pt x="634" y="145"/>
                    <a:pt x="567" y="101"/>
                  </a:cubicBezTo>
                  <a:cubicBezTo>
                    <a:pt x="513" y="32"/>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49" name="Google Shape;3149;p13"/>
            <p:cNvSpPr/>
            <p:nvPr/>
          </p:nvSpPr>
          <p:spPr>
            <a:xfrm>
              <a:off x="-5164075" y="5727775"/>
              <a:ext cx="16675" cy="16575"/>
            </a:xfrm>
            <a:custGeom>
              <a:avLst/>
              <a:gdLst/>
              <a:ahLst/>
              <a:cxnLst/>
              <a:rect l="l" t="t" r="r" b="b"/>
              <a:pathLst>
                <a:path w="667" h="663" extrusionOk="0">
                  <a:moveTo>
                    <a:pt x="325" y="0"/>
                  </a:moveTo>
                  <a:cubicBezTo>
                    <a:pt x="239" y="0"/>
                    <a:pt x="156" y="29"/>
                    <a:pt x="106" y="81"/>
                  </a:cubicBezTo>
                  <a:cubicBezTo>
                    <a:pt x="48" y="149"/>
                    <a:pt x="5" y="225"/>
                    <a:pt x="0" y="327"/>
                  </a:cubicBezTo>
                  <a:cubicBezTo>
                    <a:pt x="0" y="413"/>
                    <a:pt x="33" y="504"/>
                    <a:pt x="97" y="557"/>
                  </a:cubicBezTo>
                  <a:cubicBezTo>
                    <a:pt x="154" y="614"/>
                    <a:pt x="241" y="663"/>
                    <a:pt x="327" y="663"/>
                  </a:cubicBezTo>
                  <a:cubicBezTo>
                    <a:pt x="418" y="663"/>
                    <a:pt x="504" y="619"/>
                    <a:pt x="571" y="566"/>
                  </a:cubicBezTo>
                  <a:cubicBezTo>
                    <a:pt x="629" y="499"/>
                    <a:pt x="662" y="413"/>
                    <a:pt x="662" y="336"/>
                  </a:cubicBezTo>
                  <a:cubicBezTo>
                    <a:pt x="667" y="245"/>
                    <a:pt x="633" y="158"/>
                    <a:pt x="567" y="92"/>
                  </a:cubicBezTo>
                  <a:cubicBezTo>
                    <a:pt x="502" y="29"/>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50" name="Google Shape;3150;p13"/>
            <p:cNvSpPr/>
            <p:nvPr/>
          </p:nvSpPr>
          <p:spPr>
            <a:xfrm>
              <a:off x="-5131450" y="5761400"/>
              <a:ext cx="16700" cy="16525"/>
            </a:xfrm>
            <a:custGeom>
              <a:avLst/>
              <a:gdLst/>
              <a:ahLst/>
              <a:cxnLst/>
              <a:rect l="l" t="t" r="r" b="b"/>
              <a:pathLst>
                <a:path w="668" h="661" extrusionOk="0">
                  <a:moveTo>
                    <a:pt x="338" y="0"/>
                  </a:moveTo>
                  <a:cubicBezTo>
                    <a:pt x="250" y="0"/>
                    <a:pt x="166" y="30"/>
                    <a:pt x="116" y="85"/>
                  </a:cubicBezTo>
                  <a:cubicBezTo>
                    <a:pt x="48" y="147"/>
                    <a:pt x="5" y="239"/>
                    <a:pt x="1" y="325"/>
                  </a:cubicBezTo>
                  <a:cubicBezTo>
                    <a:pt x="1" y="412"/>
                    <a:pt x="43" y="503"/>
                    <a:pt x="96" y="556"/>
                  </a:cubicBezTo>
                  <a:cubicBezTo>
                    <a:pt x="163" y="627"/>
                    <a:pt x="250" y="660"/>
                    <a:pt x="327" y="660"/>
                  </a:cubicBezTo>
                  <a:cubicBezTo>
                    <a:pt x="418" y="660"/>
                    <a:pt x="504" y="632"/>
                    <a:pt x="562" y="565"/>
                  </a:cubicBezTo>
                  <a:cubicBezTo>
                    <a:pt x="628" y="498"/>
                    <a:pt x="663" y="421"/>
                    <a:pt x="663" y="335"/>
                  </a:cubicBezTo>
                  <a:cubicBezTo>
                    <a:pt x="668" y="248"/>
                    <a:pt x="634" y="157"/>
                    <a:pt x="581" y="100"/>
                  </a:cubicBezTo>
                  <a:cubicBezTo>
                    <a:pt x="521" y="31"/>
                    <a:pt x="428"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51" name="Google Shape;3151;p13"/>
            <p:cNvSpPr/>
            <p:nvPr/>
          </p:nvSpPr>
          <p:spPr>
            <a:xfrm>
              <a:off x="-5098825" y="5795025"/>
              <a:ext cx="16925" cy="16500"/>
            </a:xfrm>
            <a:custGeom>
              <a:avLst/>
              <a:gdLst/>
              <a:ahLst/>
              <a:cxnLst/>
              <a:rect l="l" t="t" r="r" b="b"/>
              <a:pathLst>
                <a:path w="677" h="660" extrusionOk="0">
                  <a:moveTo>
                    <a:pt x="345" y="1"/>
                  </a:moveTo>
                  <a:cubicBezTo>
                    <a:pt x="257" y="1"/>
                    <a:pt x="168" y="33"/>
                    <a:pt x="106" y="93"/>
                  </a:cubicBezTo>
                  <a:cubicBezTo>
                    <a:pt x="49" y="161"/>
                    <a:pt x="5" y="237"/>
                    <a:pt x="5" y="323"/>
                  </a:cubicBezTo>
                  <a:cubicBezTo>
                    <a:pt x="0" y="414"/>
                    <a:pt x="43" y="491"/>
                    <a:pt x="101" y="558"/>
                  </a:cubicBezTo>
                  <a:cubicBezTo>
                    <a:pt x="164" y="626"/>
                    <a:pt x="240" y="659"/>
                    <a:pt x="341" y="659"/>
                  </a:cubicBezTo>
                  <a:cubicBezTo>
                    <a:pt x="347" y="659"/>
                    <a:pt x="352" y="660"/>
                    <a:pt x="357" y="660"/>
                  </a:cubicBezTo>
                  <a:cubicBezTo>
                    <a:pt x="438" y="660"/>
                    <a:pt x="514" y="626"/>
                    <a:pt x="576" y="564"/>
                  </a:cubicBezTo>
                  <a:cubicBezTo>
                    <a:pt x="629" y="511"/>
                    <a:pt x="676" y="424"/>
                    <a:pt x="676" y="333"/>
                  </a:cubicBezTo>
                  <a:cubicBezTo>
                    <a:pt x="676" y="247"/>
                    <a:pt x="634" y="155"/>
                    <a:pt x="581" y="103"/>
                  </a:cubicBezTo>
                  <a:cubicBezTo>
                    <a:pt x="521" y="33"/>
                    <a:pt x="433"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52" name="Google Shape;3152;p13"/>
            <p:cNvSpPr/>
            <p:nvPr/>
          </p:nvSpPr>
          <p:spPr>
            <a:xfrm>
              <a:off x="-5065825" y="5828800"/>
              <a:ext cx="16575" cy="16325"/>
            </a:xfrm>
            <a:custGeom>
              <a:avLst/>
              <a:gdLst/>
              <a:ahLst/>
              <a:cxnLst/>
              <a:rect l="l" t="t" r="r" b="b"/>
              <a:pathLst>
                <a:path w="663" h="653" extrusionOk="0">
                  <a:moveTo>
                    <a:pt x="333" y="0"/>
                  </a:moveTo>
                  <a:cubicBezTo>
                    <a:pt x="244" y="0"/>
                    <a:pt x="157" y="31"/>
                    <a:pt x="105" y="85"/>
                  </a:cubicBezTo>
                  <a:cubicBezTo>
                    <a:pt x="33" y="143"/>
                    <a:pt x="0" y="229"/>
                    <a:pt x="0" y="316"/>
                  </a:cubicBezTo>
                  <a:cubicBezTo>
                    <a:pt x="0" y="407"/>
                    <a:pt x="29" y="493"/>
                    <a:pt x="96" y="560"/>
                  </a:cubicBezTo>
                  <a:cubicBezTo>
                    <a:pt x="162" y="617"/>
                    <a:pt x="240" y="652"/>
                    <a:pt x="326" y="652"/>
                  </a:cubicBezTo>
                  <a:cubicBezTo>
                    <a:pt x="331" y="652"/>
                    <a:pt x="337" y="652"/>
                    <a:pt x="342" y="652"/>
                  </a:cubicBezTo>
                  <a:cubicBezTo>
                    <a:pt x="426" y="652"/>
                    <a:pt x="498" y="619"/>
                    <a:pt x="561" y="555"/>
                  </a:cubicBezTo>
                  <a:cubicBezTo>
                    <a:pt x="629" y="502"/>
                    <a:pt x="662" y="416"/>
                    <a:pt x="662" y="325"/>
                  </a:cubicBezTo>
                  <a:cubicBezTo>
                    <a:pt x="662" y="239"/>
                    <a:pt x="633" y="148"/>
                    <a:pt x="565" y="95"/>
                  </a:cubicBezTo>
                  <a:cubicBezTo>
                    <a:pt x="507" y="29"/>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53" name="Google Shape;3153;p13"/>
            <p:cNvSpPr/>
            <p:nvPr/>
          </p:nvSpPr>
          <p:spPr>
            <a:xfrm>
              <a:off x="-5033225" y="5862375"/>
              <a:ext cx="16700" cy="16425"/>
            </a:xfrm>
            <a:custGeom>
              <a:avLst/>
              <a:gdLst/>
              <a:ahLst/>
              <a:cxnLst/>
              <a:rect l="l" t="t" r="r" b="b"/>
              <a:pathLst>
                <a:path w="668" h="657" extrusionOk="0">
                  <a:moveTo>
                    <a:pt x="329" y="1"/>
                  </a:moveTo>
                  <a:cubicBezTo>
                    <a:pt x="244" y="1"/>
                    <a:pt x="161" y="30"/>
                    <a:pt x="107" y="86"/>
                  </a:cubicBezTo>
                  <a:cubicBezTo>
                    <a:pt x="39" y="153"/>
                    <a:pt x="1" y="230"/>
                    <a:pt x="1" y="321"/>
                  </a:cubicBezTo>
                  <a:cubicBezTo>
                    <a:pt x="1" y="417"/>
                    <a:pt x="34" y="498"/>
                    <a:pt x="96" y="565"/>
                  </a:cubicBezTo>
                  <a:cubicBezTo>
                    <a:pt x="164" y="618"/>
                    <a:pt x="240" y="652"/>
                    <a:pt x="327" y="656"/>
                  </a:cubicBezTo>
                  <a:cubicBezTo>
                    <a:pt x="419" y="656"/>
                    <a:pt x="495" y="623"/>
                    <a:pt x="563" y="570"/>
                  </a:cubicBezTo>
                  <a:cubicBezTo>
                    <a:pt x="629" y="503"/>
                    <a:pt x="663" y="417"/>
                    <a:pt x="663" y="330"/>
                  </a:cubicBezTo>
                  <a:cubicBezTo>
                    <a:pt x="667" y="239"/>
                    <a:pt x="634" y="162"/>
                    <a:pt x="567" y="95"/>
                  </a:cubicBezTo>
                  <a:cubicBezTo>
                    <a:pt x="506" y="32"/>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54" name="Google Shape;3154;p13"/>
            <p:cNvSpPr/>
            <p:nvPr/>
          </p:nvSpPr>
          <p:spPr>
            <a:xfrm>
              <a:off x="-5000600" y="5896100"/>
              <a:ext cx="16725" cy="16525"/>
            </a:xfrm>
            <a:custGeom>
              <a:avLst/>
              <a:gdLst/>
              <a:ahLst/>
              <a:cxnLst/>
              <a:rect l="l" t="t" r="r" b="b"/>
              <a:pathLst>
                <a:path w="669" h="661" extrusionOk="0">
                  <a:moveTo>
                    <a:pt x="330" y="0"/>
                  </a:moveTo>
                  <a:cubicBezTo>
                    <a:pt x="243" y="0"/>
                    <a:pt x="160" y="31"/>
                    <a:pt x="106" y="95"/>
                  </a:cubicBezTo>
                  <a:cubicBezTo>
                    <a:pt x="40" y="148"/>
                    <a:pt x="6" y="239"/>
                    <a:pt x="0" y="325"/>
                  </a:cubicBezTo>
                  <a:cubicBezTo>
                    <a:pt x="0" y="401"/>
                    <a:pt x="35" y="493"/>
                    <a:pt x="97" y="560"/>
                  </a:cubicBezTo>
                  <a:cubicBezTo>
                    <a:pt x="164" y="627"/>
                    <a:pt x="241" y="660"/>
                    <a:pt x="327" y="660"/>
                  </a:cubicBezTo>
                  <a:cubicBezTo>
                    <a:pt x="418" y="660"/>
                    <a:pt x="505" y="622"/>
                    <a:pt x="572" y="565"/>
                  </a:cubicBezTo>
                  <a:cubicBezTo>
                    <a:pt x="629" y="498"/>
                    <a:pt x="662" y="421"/>
                    <a:pt x="668" y="334"/>
                  </a:cubicBezTo>
                  <a:cubicBezTo>
                    <a:pt x="668" y="248"/>
                    <a:pt x="634" y="157"/>
                    <a:pt x="582" y="104"/>
                  </a:cubicBezTo>
                  <a:cubicBezTo>
                    <a:pt x="515" y="35"/>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55" name="Google Shape;3155;p13"/>
            <p:cNvSpPr/>
            <p:nvPr/>
          </p:nvSpPr>
          <p:spPr>
            <a:xfrm>
              <a:off x="-4967950" y="5929775"/>
              <a:ext cx="16675" cy="16450"/>
            </a:xfrm>
            <a:custGeom>
              <a:avLst/>
              <a:gdLst/>
              <a:ahLst/>
              <a:cxnLst/>
              <a:rect l="l" t="t" r="r" b="b"/>
              <a:pathLst>
                <a:path w="667" h="658" extrusionOk="0">
                  <a:moveTo>
                    <a:pt x="336" y="0"/>
                  </a:moveTo>
                  <a:cubicBezTo>
                    <a:pt x="247" y="0"/>
                    <a:pt x="160" y="31"/>
                    <a:pt x="105" y="90"/>
                  </a:cubicBezTo>
                  <a:cubicBezTo>
                    <a:pt x="47" y="148"/>
                    <a:pt x="5" y="234"/>
                    <a:pt x="5" y="321"/>
                  </a:cubicBezTo>
                  <a:cubicBezTo>
                    <a:pt x="0" y="413"/>
                    <a:pt x="43" y="499"/>
                    <a:pt x="100" y="557"/>
                  </a:cubicBezTo>
                  <a:cubicBezTo>
                    <a:pt x="163" y="624"/>
                    <a:pt x="240" y="657"/>
                    <a:pt x="331" y="657"/>
                  </a:cubicBezTo>
                  <a:cubicBezTo>
                    <a:pt x="336" y="657"/>
                    <a:pt x="341" y="657"/>
                    <a:pt x="346" y="657"/>
                  </a:cubicBezTo>
                  <a:cubicBezTo>
                    <a:pt x="427" y="657"/>
                    <a:pt x="507" y="624"/>
                    <a:pt x="571" y="561"/>
                  </a:cubicBezTo>
                  <a:cubicBezTo>
                    <a:pt x="629" y="508"/>
                    <a:pt x="662" y="422"/>
                    <a:pt x="667" y="331"/>
                  </a:cubicBezTo>
                  <a:cubicBezTo>
                    <a:pt x="667" y="245"/>
                    <a:pt x="633" y="154"/>
                    <a:pt x="580" y="101"/>
                  </a:cubicBezTo>
                  <a:cubicBezTo>
                    <a:pt x="520" y="33"/>
                    <a:pt x="427"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56" name="Google Shape;3156;p13"/>
            <p:cNvSpPr/>
            <p:nvPr/>
          </p:nvSpPr>
          <p:spPr>
            <a:xfrm>
              <a:off x="-4935225" y="5963400"/>
              <a:ext cx="16825" cy="16525"/>
            </a:xfrm>
            <a:custGeom>
              <a:avLst/>
              <a:gdLst/>
              <a:ahLst/>
              <a:cxnLst/>
              <a:rect l="l" t="t" r="r" b="b"/>
              <a:pathLst>
                <a:path w="673" h="661" extrusionOk="0">
                  <a:moveTo>
                    <a:pt x="331" y="1"/>
                  </a:moveTo>
                  <a:cubicBezTo>
                    <a:pt x="245" y="1"/>
                    <a:pt x="161" y="33"/>
                    <a:pt x="111" y="94"/>
                  </a:cubicBezTo>
                  <a:cubicBezTo>
                    <a:pt x="49" y="147"/>
                    <a:pt x="0" y="233"/>
                    <a:pt x="0" y="320"/>
                  </a:cubicBezTo>
                  <a:cubicBezTo>
                    <a:pt x="0" y="410"/>
                    <a:pt x="40" y="497"/>
                    <a:pt x="106" y="569"/>
                  </a:cubicBezTo>
                  <a:cubicBezTo>
                    <a:pt x="173" y="622"/>
                    <a:pt x="250" y="656"/>
                    <a:pt x="337" y="660"/>
                  </a:cubicBezTo>
                  <a:cubicBezTo>
                    <a:pt x="414" y="660"/>
                    <a:pt x="505" y="627"/>
                    <a:pt x="572" y="565"/>
                  </a:cubicBezTo>
                  <a:cubicBezTo>
                    <a:pt x="624" y="497"/>
                    <a:pt x="673" y="421"/>
                    <a:pt x="673" y="334"/>
                  </a:cubicBezTo>
                  <a:cubicBezTo>
                    <a:pt x="673" y="242"/>
                    <a:pt x="629" y="156"/>
                    <a:pt x="576" y="109"/>
                  </a:cubicBezTo>
                  <a:cubicBezTo>
                    <a:pt x="515" y="35"/>
                    <a:pt x="422"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57" name="Google Shape;3157;p13"/>
            <p:cNvSpPr/>
            <p:nvPr/>
          </p:nvSpPr>
          <p:spPr>
            <a:xfrm>
              <a:off x="-4902350" y="5997150"/>
              <a:ext cx="16575" cy="16375"/>
            </a:xfrm>
            <a:custGeom>
              <a:avLst/>
              <a:gdLst/>
              <a:ahLst/>
              <a:cxnLst/>
              <a:rect l="l" t="t" r="r" b="b"/>
              <a:pathLst>
                <a:path w="663" h="655" extrusionOk="0">
                  <a:moveTo>
                    <a:pt x="327" y="0"/>
                  </a:moveTo>
                  <a:cubicBezTo>
                    <a:pt x="243" y="0"/>
                    <a:pt x="160" y="29"/>
                    <a:pt x="106" y="88"/>
                  </a:cubicBezTo>
                  <a:cubicBezTo>
                    <a:pt x="38" y="150"/>
                    <a:pt x="0" y="241"/>
                    <a:pt x="0" y="327"/>
                  </a:cubicBezTo>
                  <a:cubicBezTo>
                    <a:pt x="0" y="404"/>
                    <a:pt x="34" y="495"/>
                    <a:pt x="96" y="562"/>
                  </a:cubicBezTo>
                  <a:cubicBezTo>
                    <a:pt x="149" y="620"/>
                    <a:pt x="240" y="654"/>
                    <a:pt x="326" y="654"/>
                  </a:cubicBezTo>
                  <a:cubicBezTo>
                    <a:pt x="417" y="654"/>
                    <a:pt x="494" y="625"/>
                    <a:pt x="561" y="557"/>
                  </a:cubicBezTo>
                  <a:cubicBezTo>
                    <a:pt x="629" y="504"/>
                    <a:pt x="662" y="413"/>
                    <a:pt x="662" y="337"/>
                  </a:cubicBezTo>
                  <a:cubicBezTo>
                    <a:pt x="662" y="251"/>
                    <a:pt x="634" y="159"/>
                    <a:pt x="567" y="92"/>
                  </a:cubicBezTo>
                  <a:cubicBezTo>
                    <a:pt x="505"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58" name="Google Shape;3158;p13"/>
            <p:cNvSpPr/>
            <p:nvPr/>
          </p:nvSpPr>
          <p:spPr>
            <a:xfrm>
              <a:off x="-4869725" y="6030725"/>
              <a:ext cx="16675" cy="16725"/>
            </a:xfrm>
            <a:custGeom>
              <a:avLst/>
              <a:gdLst/>
              <a:ahLst/>
              <a:cxnLst/>
              <a:rect l="l" t="t" r="r" b="b"/>
              <a:pathLst>
                <a:path w="667" h="669" extrusionOk="0">
                  <a:moveTo>
                    <a:pt x="331" y="0"/>
                  </a:moveTo>
                  <a:cubicBezTo>
                    <a:pt x="247" y="0"/>
                    <a:pt x="165" y="29"/>
                    <a:pt x="106" y="88"/>
                  </a:cubicBezTo>
                  <a:cubicBezTo>
                    <a:pt x="39" y="155"/>
                    <a:pt x="5" y="232"/>
                    <a:pt x="0" y="319"/>
                  </a:cubicBezTo>
                  <a:cubicBezTo>
                    <a:pt x="0" y="419"/>
                    <a:pt x="33" y="496"/>
                    <a:pt x="97" y="563"/>
                  </a:cubicBezTo>
                  <a:cubicBezTo>
                    <a:pt x="164" y="630"/>
                    <a:pt x="241" y="664"/>
                    <a:pt x="327" y="669"/>
                  </a:cubicBezTo>
                  <a:cubicBezTo>
                    <a:pt x="418" y="669"/>
                    <a:pt x="504" y="625"/>
                    <a:pt x="562" y="572"/>
                  </a:cubicBezTo>
                  <a:cubicBezTo>
                    <a:pt x="629" y="505"/>
                    <a:pt x="662" y="428"/>
                    <a:pt x="662" y="328"/>
                  </a:cubicBezTo>
                  <a:cubicBezTo>
                    <a:pt x="667" y="242"/>
                    <a:pt x="633" y="160"/>
                    <a:pt x="567" y="93"/>
                  </a:cubicBezTo>
                  <a:cubicBezTo>
                    <a:pt x="505" y="32"/>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59" name="Google Shape;3159;p13"/>
            <p:cNvSpPr/>
            <p:nvPr/>
          </p:nvSpPr>
          <p:spPr>
            <a:xfrm>
              <a:off x="-5096675" y="5629400"/>
              <a:ext cx="16925" cy="16225"/>
            </a:xfrm>
            <a:custGeom>
              <a:avLst/>
              <a:gdLst/>
              <a:ahLst/>
              <a:cxnLst/>
              <a:rect l="l" t="t" r="r" b="b"/>
              <a:pathLst>
                <a:path w="677" h="649" extrusionOk="0">
                  <a:moveTo>
                    <a:pt x="413" y="1"/>
                  </a:moveTo>
                  <a:lnTo>
                    <a:pt x="111" y="78"/>
                  </a:lnTo>
                  <a:cubicBezTo>
                    <a:pt x="107" y="78"/>
                    <a:pt x="107" y="83"/>
                    <a:pt x="107" y="83"/>
                  </a:cubicBezTo>
                  <a:cubicBezTo>
                    <a:pt x="49" y="136"/>
                    <a:pt x="5" y="222"/>
                    <a:pt x="1" y="313"/>
                  </a:cubicBezTo>
                  <a:cubicBezTo>
                    <a:pt x="1" y="399"/>
                    <a:pt x="43" y="481"/>
                    <a:pt x="111" y="557"/>
                  </a:cubicBezTo>
                  <a:cubicBezTo>
                    <a:pt x="174" y="610"/>
                    <a:pt x="251" y="648"/>
                    <a:pt x="342" y="648"/>
                  </a:cubicBezTo>
                  <a:cubicBezTo>
                    <a:pt x="418" y="648"/>
                    <a:pt x="504" y="615"/>
                    <a:pt x="572" y="553"/>
                  </a:cubicBezTo>
                  <a:cubicBezTo>
                    <a:pt x="639" y="486"/>
                    <a:pt x="677" y="409"/>
                    <a:pt x="677" y="322"/>
                  </a:cubicBezTo>
                  <a:cubicBezTo>
                    <a:pt x="677" y="231"/>
                    <a:pt x="634" y="145"/>
                    <a:pt x="581" y="87"/>
                  </a:cubicBezTo>
                  <a:cubicBezTo>
                    <a:pt x="539" y="44"/>
                    <a:pt x="475" y="15"/>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60" name="Google Shape;3160;p13"/>
            <p:cNvSpPr/>
            <p:nvPr/>
          </p:nvSpPr>
          <p:spPr>
            <a:xfrm>
              <a:off x="-5063675" y="5662875"/>
              <a:ext cx="16575" cy="16325"/>
            </a:xfrm>
            <a:custGeom>
              <a:avLst/>
              <a:gdLst/>
              <a:ahLst/>
              <a:cxnLst/>
              <a:rect l="l" t="t" r="r" b="b"/>
              <a:pathLst>
                <a:path w="663" h="653" extrusionOk="0">
                  <a:moveTo>
                    <a:pt x="324" y="1"/>
                  </a:moveTo>
                  <a:cubicBezTo>
                    <a:pt x="239" y="1"/>
                    <a:pt x="155" y="29"/>
                    <a:pt x="101" y="86"/>
                  </a:cubicBezTo>
                  <a:cubicBezTo>
                    <a:pt x="34" y="154"/>
                    <a:pt x="0" y="230"/>
                    <a:pt x="0" y="317"/>
                  </a:cubicBezTo>
                  <a:cubicBezTo>
                    <a:pt x="0" y="403"/>
                    <a:pt x="29" y="495"/>
                    <a:pt x="87" y="553"/>
                  </a:cubicBezTo>
                  <a:cubicBezTo>
                    <a:pt x="149" y="620"/>
                    <a:pt x="240" y="653"/>
                    <a:pt x="326" y="653"/>
                  </a:cubicBezTo>
                  <a:cubicBezTo>
                    <a:pt x="413" y="653"/>
                    <a:pt x="494" y="624"/>
                    <a:pt x="561" y="557"/>
                  </a:cubicBezTo>
                  <a:cubicBezTo>
                    <a:pt x="629" y="504"/>
                    <a:pt x="663" y="413"/>
                    <a:pt x="663" y="327"/>
                  </a:cubicBezTo>
                  <a:cubicBezTo>
                    <a:pt x="663" y="241"/>
                    <a:pt x="634" y="159"/>
                    <a:pt x="576" y="106"/>
                  </a:cubicBezTo>
                  <a:cubicBezTo>
                    <a:pt x="513" y="35"/>
                    <a:pt x="41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61" name="Google Shape;3161;p13"/>
            <p:cNvSpPr/>
            <p:nvPr/>
          </p:nvSpPr>
          <p:spPr>
            <a:xfrm>
              <a:off x="-5031050" y="5696375"/>
              <a:ext cx="16675" cy="16425"/>
            </a:xfrm>
            <a:custGeom>
              <a:avLst/>
              <a:gdLst/>
              <a:ahLst/>
              <a:cxnLst/>
              <a:rect l="l" t="t" r="r" b="b"/>
              <a:pathLst>
                <a:path w="667" h="657" extrusionOk="0">
                  <a:moveTo>
                    <a:pt x="328" y="1"/>
                  </a:moveTo>
                  <a:cubicBezTo>
                    <a:pt x="243" y="1"/>
                    <a:pt x="157" y="32"/>
                    <a:pt x="91" y="99"/>
                  </a:cubicBezTo>
                  <a:cubicBezTo>
                    <a:pt x="38" y="157"/>
                    <a:pt x="0" y="243"/>
                    <a:pt x="0" y="320"/>
                  </a:cubicBezTo>
                  <a:cubicBezTo>
                    <a:pt x="0" y="411"/>
                    <a:pt x="33" y="489"/>
                    <a:pt x="96" y="566"/>
                  </a:cubicBezTo>
                  <a:cubicBezTo>
                    <a:pt x="164" y="633"/>
                    <a:pt x="240" y="657"/>
                    <a:pt x="326" y="657"/>
                  </a:cubicBezTo>
                  <a:cubicBezTo>
                    <a:pt x="412" y="657"/>
                    <a:pt x="494" y="628"/>
                    <a:pt x="571" y="560"/>
                  </a:cubicBezTo>
                  <a:cubicBezTo>
                    <a:pt x="629" y="498"/>
                    <a:pt x="662" y="422"/>
                    <a:pt x="662" y="330"/>
                  </a:cubicBezTo>
                  <a:cubicBezTo>
                    <a:pt x="667" y="254"/>
                    <a:pt x="633" y="167"/>
                    <a:pt x="567" y="99"/>
                  </a:cubicBezTo>
                  <a:cubicBezTo>
                    <a:pt x="505" y="36"/>
                    <a:pt x="417"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62" name="Google Shape;3162;p13"/>
            <p:cNvSpPr/>
            <p:nvPr/>
          </p:nvSpPr>
          <p:spPr>
            <a:xfrm>
              <a:off x="-4998450" y="5730075"/>
              <a:ext cx="16725" cy="16675"/>
            </a:xfrm>
            <a:custGeom>
              <a:avLst/>
              <a:gdLst/>
              <a:ahLst/>
              <a:cxnLst/>
              <a:rect l="l" t="t" r="r" b="b"/>
              <a:pathLst>
                <a:path w="669" h="667" extrusionOk="0">
                  <a:moveTo>
                    <a:pt x="339" y="1"/>
                  </a:moveTo>
                  <a:cubicBezTo>
                    <a:pt x="253" y="1"/>
                    <a:pt x="167" y="33"/>
                    <a:pt x="107" y="100"/>
                  </a:cubicBezTo>
                  <a:cubicBezTo>
                    <a:pt x="40" y="153"/>
                    <a:pt x="6" y="239"/>
                    <a:pt x="1" y="330"/>
                  </a:cubicBezTo>
                  <a:cubicBezTo>
                    <a:pt x="1" y="416"/>
                    <a:pt x="35" y="494"/>
                    <a:pt x="97" y="565"/>
                  </a:cubicBezTo>
                  <a:cubicBezTo>
                    <a:pt x="164" y="628"/>
                    <a:pt x="241" y="666"/>
                    <a:pt x="328" y="666"/>
                  </a:cubicBezTo>
                  <a:cubicBezTo>
                    <a:pt x="419" y="666"/>
                    <a:pt x="505" y="623"/>
                    <a:pt x="563" y="571"/>
                  </a:cubicBezTo>
                  <a:cubicBezTo>
                    <a:pt x="629" y="503"/>
                    <a:pt x="663" y="416"/>
                    <a:pt x="663" y="340"/>
                  </a:cubicBezTo>
                  <a:cubicBezTo>
                    <a:pt x="669" y="248"/>
                    <a:pt x="634" y="162"/>
                    <a:pt x="567" y="95"/>
                  </a:cubicBezTo>
                  <a:cubicBezTo>
                    <a:pt x="510" y="33"/>
                    <a:pt x="424"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63" name="Google Shape;3163;p13"/>
            <p:cNvSpPr/>
            <p:nvPr/>
          </p:nvSpPr>
          <p:spPr>
            <a:xfrm>
              <a:off x="-4965800" y="5763775"/>
              <a:ext cx="16700" cy="16575"/>
            </a:xfrm>
            <a:custGeom>
              <a:avLst/>
              <a:gdLst/>
              <a:ahLst/>
              <a:cxnLst/>
              <a:rect l="l" t="t" r="r" b="b"/>
              <a:pathLst>
                <a:path w="668" h="663" extrusionOk="0">
                  <a:moveTo>
                    <a:pt x="334" y="1"/>
                  </a:moveTo>
                  <a:cubicBezTo>
                    <a:pt x="250" y="1"/>
                    <a:pt x="167" y="32"/>
                    <a:pt x="105" y="96"/>
                  </a:cubicBezTo>
                  <a:cubicBezTo>
                    <a:pt x="39" y="149"/>
                    <a:pt x="5" y="240"/>
                    <a:pt x="1" y="326"/>
                  </a:cubicBezTo>
                  <a:cubicBezTo>
                    <a:pt x="1" y="417"/>
                    <a:pt x="34" y="494"/>
                    <a:pt x="96" y="570"/>
                  </a:cubicBezTo>
                  <a:cubicBezTo>
                    <a:pt x="163" y="628"/>
                    <a:pt x="249" y="662"/>
                    <a:pt x="326" y="662"/>
                  </a:cubicBezTo>
                  <a:cubicBezTo>
                    <a:pt x="417" y="662"/>
                    <a:pt x="494" y="633"/>
                    <a:pt x="572" y="565"/>
                  </a:cubicBezTo>
                  <a:cubicBezTo>
                    <a:pt x="629" y="499"/>
                    <a:pt x="663" y="426"/>
                    <a:pt x="663" y="335"/>
                  </a:cubicBezTo>
                  <a:cubicBezTo>
                    <a:pt x="667" y="249"/>
                    <a:pt x="634" y="158"/>
                    <a:pt x="581" y="100"/>
                  </a:cubicBezTo>
                  <a:cubicBezTo>
                    <a:pt x="512" y="34"/>
                    <a:pt x="42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64" name="Google Shape;3164;p13"/>
            <p:cNvSpPr/>
            <p:nvPr/>
          </p:nvSpPr>
          <p:spPr>
            <a:xfrm>
              <a:off x="-4933175" y="5797375"/>
              <a:ext cx="16950" cy="16550"/>
            </a:xfrm>
            <a:custGeom>
              <a:avLst/>
              <a:gdLst/>
              <a:ahLst/>
              <a:cxnLst/>
              <a:rect l="l" t="t" r="r" b="b"/>
              <a:pathLst>
                <a:path w="678" h="662" extrusionOk="0">
                  <a:moveTo>
                    <a:pt x="342" y="1"/>
                  </a:moveTo>
                  <a:cubicBezTo>
                    <a:pt x="257" y="1"/>
                    <a:pt x="171" y="32"/>
                    <a:pt x="106" y="95"/>
                  </a:cubicBezTo>
                  <a:cubicBezTo>
                    <a:pt x="38" y="162"/>
                    <a:pt x="5" y="239"/>
                    <a:pt x="5" y="326"/>
                  </a:cubicBezTo>
                  <a:cubicBezTo>
                    <a:pt x="0" y="417"/>
                    <a:pt x="34" y="493"/>
                    <a:pt x="111" y="570"/>
                  </a:cubicBezTo>
                  <a:cubicBezTo>
                    <a:pt x="173" y="627"/>
                    <a:pt x="250" y="661"/>
                    <a:pt x="341" y="661"/>
                  </a:cubicBezTo>
                  <a:cubicBezTo>
                    <a:pt x="346" y="661"/>
                    <a:pt x="350" y="661"/>
                    <a:pt x="355" y="661"/>
                  </a:cubicBezTo>
                  <a:cubicBezTo>
                    <a:pt x="427" y="661"/>
                    <a:pt x="499" y="628"/>
                    <a:pt x="576" y="565"/>
                  </a:cubicBezTo>
                  <a:cubicBezTo>
                    <a:pt x="638" y="503"/>
                    <a:pt x="677" y="426"/>
                    <a:pt x="677" y="335"/>
                  </a:cubicBezTo>
                  <a:cubicBezTo>
                    <a:pt x="677" y="248"/>
                    <a:pt x="643" y="171"/>
                    <a:pt x="580" y="105"/>
                  </a:cubicBezTo>
                  <a:cubicBezTo>
                    <a:pt x="519" y="35"/>
                    <a:pt x="431"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65" name="Google Shape;3165;p13"/>
            <p:cNvSpPr/>
            <p:nvPr/>
          </p:nvSpPr>
          <p:spPr>
            <a:xfrm>
              <a:off x="-4900200" y="5831275"/>
              <a:ext cx="16575" cy="16350"/>
            </a:xfrm>
            <a:custGeom>
              <a:avLst/>
              <a:gdLst/>
              <a:ahLst/>
              <a:cxnLst/>
              <a:rect l="l" t="t" r="r" b="b"/>
              <a:pathLst>
                <a:path w="663" h="654" extrusionOk="0">
                  <a:moveTo>
                    <a:pt x="329" y="1"/>
                  </a:moveTo>
                  <a:cubicBezTo>
                    <a:pt x="242" y="1"/>
                    <a:pt x="157" y="30"/>
                    <a:pt x="107" y="82"/>
                  </a:cubicBezTo>
                  <a:cubicBezTo>
                    <a:pt x="34" y="140"/>
                    <a:pt x="1" y="226"/>
                    <a:pt x="1" y="317"/>
                  </a:cubicBezTo>
                  <a:cubicBezTo>
                    <a:pt x="1" y="414"/>
                    <a:pt x="30" y="490"/>
                    <a:pt x="96" y="547"/>
                  </a:cubicBezTo>
                  <a:cubicBezTo>
                    <a:pt x="149" y="615"/>
                    <a:pt x="240" y="649"/>
                    <a:pt x="327" y="653"/>
                  </a:cubicBezTo>
                  <a:cubicBezTo>
                    <a:pt x="418" y="653"/>
                    <a:pt x="504" y="620"/>
                    <a:pt x="562" y="567"/>
                  </a:cubicBezTo>
                  <a:cubicBezTo>
                    <a:pt x="614" y="500"/>
                    <a:pt x="663" y="414"/>
                    <a:pt x="663" y="327"/>
                  </a:cubicBezTo>
                  <a:cubicBezTo>
                    <a:pt x="663" y="236"/>
                    <a:pt x="619" y="150"/>
                    <a:pt x="567" y="92"/>
                  </a:cubicBezTo>
                  <a:cubicBezTo>
                    <a:pt x="507" y="30"/>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66" name="Google Shape;3166;p13"/>
            <p:cNvSpPr/>
            <p:nvPr/>
          </p:nvSpPr>
          <p:spPr>
            <a:xfrm>
              <a:off x="-4867575" y="5864825"/>
              <a:ext cx="16700" cy="16375"/>
            </a:xfrm>
            <a:custGeom>
              <a:avLst/>
              <a:gdLst/>
              <a:ahLst/>
              <a:cxnLst/>
              <a:rect l="l" t="t" r="r" b="b"/>
              <a:pathLst>
                <a:path w="668" h="655" extrusionOk="0">
                  <a:moveTo>
                    <a:pt x="327" y="0"/>
                  </a:moveTo>
                  <a:cubicBezTo>
                    <a:pt x="242" y="0"/>
                    <a:pt x="160" y="30"/>
                    <a:pt x="106" y="88"/>
                  </a:cubicBezTo>
                  <a:cubicBezTo>
                    <a:pt x="40" y="151"/>
                    <a:pt x="0" y="242"/>
                    <a:pt x="0" y="319"/>
                  </a:cubicBezTo>
                  <a:cubicBezTo>
                    <a:pt x="0" y="405"/>
                    <a:pt x="34" y="482"/>
                    <a:pt x="97" y="564"/>
                  </a:cubicBezTo>
                  <a:cubicBezTo>
                    <a:pt x="155" y="616"/>
                    <a:pt x="241" y="655"/>
                    <a:pt x="327" y="655"/>
                  </a:cubicBezTo>
                  <a:cubicBezTo>
                    <a:pt x="418" y="655"/>
                    <a:pt x="505" y="622"/>
                    <a:pt x="572" y="558"/>
                  </a:cubicBezTo>
                  <a:cubicBezTo>
                    <a:pt x="629" y="491"/>
                    <a:pt x="662" y="414"/>
                    <a:pt x="662" y="328"/>
                  </a:cubicBezTo>
                  <a:cubicBezTo>
                    <a:pt x="667" y="252"/>
                    <a:pt x="634" y="161"/>
                    <a:pt x="581" y="103"/>
                  </a:cubicBezTo>
                  <a:cubicBezTo>
                    <a:pt x="512" y="34"/>
                    <a:pt x="418"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67" name="Google Shape;3167;p13"/>
            <p:cNvSpPr/>
            <p:nvPr/>
          </p:nvSpPr>
          <p:spPr>
            <a:xfrm>
              <a:off x="-4834925" y="5898550"/>
              <a:ext cx="16675" cy="16500"/>
            </a:xfrm>
            <a:custGeom>
              <a:avLst/>
              <a:gdLst/>
              <a:ahLst/>
              <a:cxnLst/>
              <a:rect l="l" t="t" r="r" b="b"/>
              <a:pathLst>
                <a:path w="667" h="660" extrusionOk="0">
                  <a:moveTo>
                    <a:pt x="332" y="1"/>
                  </a:moveTo>
                  <a:cubicBezTo>
                    <a:pt x="244" y="1"/>
                    <a:pt x="159" y="29"/>
                    <a:pt x="105" y="83"/>
                  </a:cubicBezTo>
                  <a:cubicBezTo>
                    <a:pt x="47" y="150"/>
                    <a:pt x="5" y="236"/>
                    <a:pt x="0" y="323"/>
                  </a:cubicBezTo>
                  <a:cubicBezTo>
                    <a:pt x="0" y="414"/>
                    <a:pt x="34" y="491"/>
                    <a:pt x="96" y="558"/>
                  </a:cubicBezTo>
                  <a:cubicBezTo>
                    <a:pt x="163" y="626"/>
                    <a:pt x="240" y="659"/>
                    <a:pt x="326" y="659"/>
                  </a:cubicBezTo>
                  <a:cubicBezTo>
                    <a:pt x="330" y="659"/>
                    <a:pt x="335" y="659"/>
                    <a:pt x="339" y="659"/>
                  </a:cubicBezTo>
                  <a:cubicBezTo>
                    <a:pt x="425" y="659"/>
                    <a:pt x="506" y="617"/>
                    <a:pt x="561" y="562"/>
                  </a:cubicBezTo>
                  <a:cubicBezTo>
                    <a:pt x="628" y="510"/>
                    <a:pt x="662" y="424"/>
                    <a:pt x="667" y="332"/>
                  </a:cubicBezTo>
                  <a:cubicBezTo>
                    <a:pt x="667" y="232"/>
                    <a:pt x="633" y="155"/>
                    <a:pt x="581" y="102"/>
                  </a:cubicBezTo>
                  <a:cubicBezTo>
                    <a:pt x="519" y="33"/>
                    <a:pt x="42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68" name="Google Shape;3168;p13"/>
            <p:cNvSpPr/>
            <p:nvPr/>
          </p:nvSpPr>
          <p:spPr>
            <a:xfrm>
              <a:off x="-4802325" y="5932225"/>
              <a:ext cx="16925" cy="16525"/>
            </a:xfrm>
            <a:custGeom>
              <a:avLst/>
              <a:gdLst/>
              <a:ahLst/>
              <a:cxnLst/>
              <a:rect l="l" t="t" r="r" b="b"/>
              <a:pathLst>
                <a:path w="677" h="661" extrusionOk="0">
                  <a:moveTo>
                    <a:pt x="346" y="0"/>
                  </a:moveTo>
                  <a:cubicBezTo>
                    <a:pt x="258" y="0"/>
                    <a:pt x="169" y="31"/>
                    <a:pt x="107" y="89"/>
                  </a:cubicBezTo>
                  <a:cubicBezTo>
                    <a:pt x="49" y="147"/>
                    <a:pt x="5" y="233"/>
                    <a:pt x="5" y="324"/>
                  </a:cubicBezTo>
                  <a:cubicBezTo>
                    <a:pt x="1" y="410"/>
                    <a:pt x="34" y="488"/>
                    <a:pt x="101" y="554"/>
                  </a:cubicBezTo>
                  <a:cubicBezTo>
                    <a:pt x="164" y="621"/>
                    <a:pt x="240" y="655"/>
                    <a:pt x="331" y="660"/>
                  </a:cubicBezTo>
                  <a:cubicBezTo>
                    <a:pt x="428" y="660"/>
                    <a:pt x="519" y="617"/>
                    <a:pt x="562" y="559"/>
                  </a:cubicBezTo>
                  <a:cubicBezTo>
                    <a:pt x="630" y="506"/>
                    <a:pt x="677" y="420"/>
                    <a:pt x="677" y="333"/>
                  </a:cubicBezTo>
                  <a:cubicBezTo>
                    <a:pt x="677" y="242"/>
                    <a:pt x="634" y="156"/>
                    <a:pt x="581" y="98"/>
                  </a:cubicBezTo>
                  <a:cubicBezTo>
                    <a:pt x="521" y="31"/>
                    <a:pt x="434"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69" name="Google Shape;3169;p13"/>
            <p:cNvSpPr/>
            <p:nvPr/>
          </p:nvSpPr>
          <p:spPr>
            <a:xfrm>
              <a:off x="-4769700" y="5965800"/>
              <a:ext cx="16700" cy="16500"/>
            </a:xfrm>
            <a:custGeom>
              <a:avLst/>
              <a:gdLst/>
              <a:ahLst/>
              <a:cxnLst/>
              <a:rect l="l" t="t" r="r" b="b"/>
              <a:pathLst>
                <a:path w="668" h="660" extrusionOk="0">
                  <a:moveTo>
                    <a:pt x="343" y="1"/>
                  </a:moveTo>
                  <a:cubicBezTo>
                    <a:pt x="252" y="1"/>
                    <a:pt x="162" y="34"/>
                    <a:pt x="106" y="95"/>
                  </a:cubicBezTo>
                  <a:cubicBezTo>
                    <a:pt x="53" y="146"/>
                    <a:pt x="5" y="233"/>
                    <a:pt x="5" y="325"/>
                  </a:cubicBezTo>
                  <a:cubicBezTo>
                    <a:pt x="0" y="411"/>
                    <a:pt x="44" y="502"/>
                    <a:pt x="102" y="555"/>
                  </a:cubicBezTo>
                  <a:cubicBezTo>
                    <a:pt x="164" y="622"/>
                    <a:pt x="241" y="660"/>
                    <a:pt x="341" y="660"/>
                  </a:cubicBezTo>
                  <a:cubicBezTo>
                    <a:pt x="428" y="660"/>
                    <a:pt x="519" y="627"/>
                    <a:pt x="576" y="564"/>
                  </a:cubicBezTo>
                  <a:cubicBezTo>
                    <a:pt x="629" y="507"/>
                    <a:pt x="667" y="420"/>
                    <a:pt x="667" y="334"/>
                  </a:cubicBezTo>
                  <a:cubicBezTo>
                    <a:pt x="667" y="243"/>
                    <a:pt x="634" y="157"/>
                    <a:pt x="581" y="99"/>
                  </a:cubicBezTo>
                  <a:cubicBezTo>
                    <a:pt x="521" y="32"/>
                    <a:pt x="43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70" name="Google Shape;3170;p13"/>
            <p:cNvSpPr/>
            <p:nvPr/>
          </p:nvSpPr>
          <p:spPr>
            <a:xfrm>
              <a:off x="-4736700" y="5999525"/>
              <a:ext cx="16575" cy="16375"/>
            </a:xfrm>
            <a:custGeom>
              <a:avLst/>
              <a:gdLst/>
              <a:ahLst/>
              <a:cxnLst/>
              <a:rect l="l" t="t" r="r" b="b"/>
              <a:pathLst>
                <a:path w="663" h="655" extrusionOk="0">
                  <a:moveTo>
                    <a:pt x="329" y="1"/>
                  </a:moveTo>
                  <a:cubicBezTo>
                    <a:pt x="244" y="1"/>
                    <a:pt x="157" y="29"/>
                    <a:pt x="91" y="88"/>
                  </a:cubicBezTo>
                  <a:cubicBezTo>
                    <a:pt x="38" y="156"/>
                    <a:pt x="0" y="242"/>
                    <a:pt x="0" y="318"/>
                  </a:cubicBezTo>
                  <a:cubicBezTo>
                    <a:pt x="0" y="405"/>
                    <a:pt x="33" y="487"/>
                    <a:pt x="96" y="564"/>
                  </a:cubicBezTo>
                  <a:cubicBezTo>
                    <a:pt x="164" y="631"/>
                    <a:pt x="240" y="655"/>
                    <a:pt x="326" y="655"/>
                  </a:cubicBezTo>
                  <a:cubicBezTo>
                    <a:pt x="418" y="655"/>
                    <a:pt x="494" y="626"/>
                    <a:pt x="562" y="568"/>
                  </a:cubicBezTo>
                  <a:cubicBezTo>
                    <a:pt x="629" y="506"/>
                    <a:pt x="662" y="415"/>
                    <a:pt x="662" y="329"/>
                  </a:cubicBezTo>
                  <a:cubicBezTo>
                    <a:pt x="662" y="242"/>
                    <a:pt x="633" y="161"/>
                    <a:pt x="567" y="93"/>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71" name="Google Shape;3171;p13"/>
            <p:cNvSpPr/>
            <p:nvPr/>
          </p:nvSpPr>
          <p:spPr>
            <a:xfrm>
              <a:off x="-4704100" y="6033125"/>
              <a:ext cx="16725" cy="16725"/>
            </a:xfrm>
            <a:custGeom>
              <a:avLst/>
              <a:gdLst/>
              <a:ahLst/>
              <a:cxnLst/>
              <a:rect l="l" t="t" r="r" b="b"/>
              <a:pathLst>
                <a:path w="669" h="669" extrusionOk="0">
                  <a:moveTo>
                    <a:pt x="323" y="1"/>
                  </a:moveTo>
                  <a:cubicBezTo>
                    <a:pt x="240" y="1"/>
                    <a:pt x="160" y="30"/>
                    <a:pt x="107" y="88"/>
                  </a:cubicBezTo>
                  <a:cubicBezTo>
                    <a:pt x="40" y="155"/>
                    <a:pt x="6" y="241"/>
                    <a:pt x="1" y="318"/>
                  </a:cubicBezTo>
                  <a:cubicBezTo>
                    <a:pt x="1" y="409"/>
                    <a:pt x="35" y="496"/>
                    <a:pt x="97" y="562"/>
                  </a:cubicBezTo>
                  <a:cubicBezTo>
                    <a:pt x="155" y="620"/>
                    <a:pt x="241" y="664"/>
                    <a:pt x="328" y="668"/>
                  </a:cubicBezTo>
                  <a:cubicBezTo>
                    <a:pt x="419" y="668"/>
                    <a:pt x="505" y="626"/>
                    <a:pt x="572" y="558"/>
                  </a:cubicBezTo>
                  <a:cubicBezTo>
                    <a:pt x="629" y="505"/>
                    <a:pt x="663" y="418"/>
                    <a:pt x="663" y="327"/>
                  </a:cubicBezTo>
                  <a:cubicBezTo>
                    <a:pt x="669" y="251"/>
                    <a:pt x="634" y="159"/>
                    <a:pt x="567" y="97"/>
                  </a:cubicBezTo>
                  <a:cubicBezTo>
                    <a:pt x="501" y="33"/>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72" name="Google Shape;3172;p13"/>
            <p:cNvSpPr/>
            <p:nvPr/>
          </p:nvSpPr>
          <p:spPr>
            <a:xfrm>
              <a:off x="-4963650" y="5597925"/>
              <a:ext cx="16700" cy="16525"/>
            </a:xfrm>
            <a:custGeom>
              <a:avLst/>
              <a:gdLst/>
              <a:ahLst/>
              <a:cxnLst/>
              <a:rect l="l" t="t" r="r" b="b"/>
              <a:pathLst>
                <a:path w="668" h="661" extrusionOk="0">
                  <a:moveTo>
                    <a:pt x="334" y="1"/>
                  </a:moveTo>
                  <a:cubicBezTo>
                    <a:pt x="247" y="1"/>
                    <a:pt x="161" y="33"/>
                    <a:pt x="106" y="94"/>
                  </a:cubicBezTo>
                  <a:cubicBezTo>
                    <a:pt x="39" y="147"/>
                    <a:pt x="5" y="233"/>
                    <a:pt x="1" y="324"/>
                  </a:cubicBezTo>
                  <a:cubicBezTo>
                    <a:pt x="1" y="410"/>
                    <a:pt x="34" y="487"/>
                    <a:pt x="96" y="554"/>
                  </a:cubicBezTo>
                  <a:cubicBezTo>
                    <a:pt x="163" y="622"/>
                    <a:pt x="240" y="655"/>
                    <a:pt x="327" y="660"/>
                  </a:cubicBezTo>
                  <a:cubicBezTo>
                    <a:pt x="418" y="660"/>
                    <a:pt x="504" y="627"/>
                    <a:pt x="572" y="564"/>
                  </a:cubicBezTo>
                  <a:cubicBezTo>
                    <a:pt x="630" y="497"/>
                    <a:pt x="663" y="421"/>
                    <a:pt x="663" y="334"/>
                  </a:cubicBezTo>
                  <a:cubicBezTo>
                    <a:pt x="668" y="243"/>
                    <a:pt x="634" y="157"/>
                    <a:pt x="566" y="99"/>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73" name="Google Shape;3173;p13"/>
            <p:cNvSpPr/>
            <p:nvPr/>
          </p:nvSpPr>
          <p:spPr>
            <a:xfrm>
              <a:off x="-4931025" y="5631425"/>
              <a:ext cx="16950" cy="16600"/>
            </a:xfrm>
            <a:custGeom>
              <a:avLst/>
              <a:gdLst/>
              <a:ahLst/>
              <a:cxnLst/>
              <a:rect l="l" t="t" r="r" b="b"/>
              <a:pathLst>
                <a:path w="678" h="664" extrusionOk="0">
                  <a:moveTo>
                    <a:pt x="348" y="0"/>
                  </a:moveTo>
                  <a:cubicBezTo>
                    <a:pt x="261" y="0"/>
                    <a:pt x="174" y="32"/>
                    <a:pt x="106" y="97"/>
                  </a:cubicBezTo>
                  <a:cubicBezTo>
                    <a:pt x="49" y="160"/>
                    <a:pt x="5" y="241"/>
                    <a:pt x="1" y="328"/>
                  </a:cubicBezTo>
                  <a:cubicBezTo>
                    <a:pt x="1" y="414"/>
                    <a:pt x="44" y="496"/>
                    <a:pt x="111" y="573"/>
                  </a:cubicBezTo>
                  <a:cubicBezTo>
                    <a:pt x="173" y="630"/>
                    <a:pt x="250" y="664"/>
                    <a:pt x="341" y="664"/>
                  </a:cubicBezTo>
                  <a:cubicBezTo>
                    <a:pt x="418" y="664"/>
                    <a:pt x="505" y="635"/>
                    <a:pt x="572" y="567"/>
                  </a:cubicBezTo>
                  <a:cubicBezTo>
                    <a:pt x="638" y="500"/>
                    <a:pt x="678" y="423"/>
                    <a:pt x="678" y="337"/>
                  </a:cubicBezTo>
                  <a:cubicBezTo>
                    <a:pt x="678" y="250"/>
                    <a:pt x="643" y="170"/>
                    <a:pt x="581" y="93"/>
                  </a:cubicBezTo>
                  <a:cubicBezTo>
                    <a:pt x="517" y="31"/>
                    <a:pt x="433"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74" name="Google Shape;3174;p13"/>
            <p:cNvSpPr/>
            <p:nvPr/>
          </p:nvSpPr>
          <p:spPr>
            <a:xfrm>
              <a:off x="-4898025" y="5665300"/>
              <a:ext cx="16575" cy="16300"/>
            </a:xfrm>
            <a:custGeom>
              <a:avLst/>
              <a:gdLst/>
              <a:ahLst/>
              <a:cxnLst/>
              <a:rect l="l" t="t" r="r" b="b"/>
              <a:pathLst>
                <a:path w="663" h="652" extrusionOk="0">
                  <a:moveTo>
                    <a:pt x="324" y="0"/>
                  </a:moveTo>
                  <a:cubicBezTo>
                    <a:pt x="239" y="0"/>
                    <a:pt x="155" y="29"/>
                    <a:pt x="100" y="86"/>
                  </a:cubicBezTo>
                  <a:cubicBezTo>
                    <a:pt x="33" y="153"/>
                    <a:pt x="0" y="230"/>
                    <a:pt x="0" y="316"/>
                  </a:cubicBezTo>
                  <a:cubicBezTo>
                    <a:pt x="0" y="403"/>
                    <a:pt x="29" y="485"/>
                    <a:pt x="96" y="561"/>
                  </a:cubicBezTo>
                  <a:cubicBezTo>
                    <a:pt x="164" y="618"/>
                    <a:pt x="240" y="651"/>
                    <a:pt x="326" y="651"/>
                  </a:cubicBezTo>
                  <a:cubicBezTo>
                    <a:pt x="403" y="651"/>
                    <a:pt x="494" y="623"/>
                    <a:pt x="561" y="556"/>
                  </a:cubicBezTo>
                  <a:cubicBezTo>
                    <a:pt x="629" y="494"/>
                    <a:pt x="662" y="412"/>
                    <a:pt x="662" y="326"/>
                  </a:cubicBezTo>
                  <a:cubicBezTo>
                    <a:pt x="662" y="239"/>
                    <a:pt x="633" y="162"/>
                    <a:pt x="576" y="105"/>
                  </a:cubicBezTo>
                  <a:cubicBezTo>
                    <a:pt x="513" y="35"/>
                    <a:pt x="418"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75" name="Google Shape;3175;p13"/>
            <p:cNvSpPr/>
            <p:nvPr/>
          </p:nvSpPr>
          <p:spPr>
            <a:xfrm>
              <a:off x="-4865425" y="5698825"/>
              <a:ext cx="16700" cy="16375"/>
            </a:xfrm>
            <a:custGeom>
              <a:avLst/>
              <a:gdLst/>
              <a:ahLst/>
              <a:cxnLst/>
              <a:rect l="l" t="t" r="r" b="b"/>
              <a:pathLst>
                <a:path w="668" h="655" extrusionOk="0">
                  <a:moveTo>
                    <a:pt x="327" y="1"/>
                  </a:moveTo>
                  <a:cubicBezTo>
                    <a:pt x="245" y="1"/>
                    <a:pt x="161" y="30"/>
                    <a:pt x="92" y="88"/>
                  </a:cubicBezTo>
                  <a:cubicBezTo>
                    <a:pt x="40" y="156"/>
                    <a:pt x="1" y="242"/>
                    <a:pt x="1" y="324"/>
                  </a:cubicBezTo>
                  <a:cubicBezTo>
                    <a:pt x="1" y="410"/>
                    <a:pt x="34" y="486"/>
                    <a:pt x="97" y="563"/>
                  </a:cubicBezTo>
                  <a:cubicBezTo>
                    <a:pt x="164" y="630"/>
                    <a:pt x="241" y="654"/>
                    <a:pt x="328" y="654"/>
                  </a:cubicBezTo>
                  <a:cubicBezTo>
                    <a:pt x="333" y="655"/>
                    <a:pt x="338" y="655"/>
                    <a:pt x="343" y="655"/>
                  </a:cubicBezTo>
                  <a:cubicBezTo>
                    <a:pt x="424" y="655"/>
                    <a:pt x="499" y="621"/>
                    <a:pt x="572" y="559"/>
                  </a:cubicBezTo>
                  <a:cubicBezTo>
                    <a:pt x="629" y="497"/>
                    <a:pt x="663" y="419"/>
                    <a:pt x="663" y="333"/>
                  </a:cubicBezTo>
                  <a:cubicBezTo>
                    <a:pt x="667" y="251"/>
                    <a:pt x="634" y="165"/>
                    <a:pt x="567" y="98"/>
                  </a:cubicBezTo>
                  <a:cubicBezTo>
                    <a:pt x="500" y="33"/>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76" name="Google Shape;3176;p13"/>
            <p:cNvSpPr/>
            <p:nvPr/>
          </p:nvSpPr>
          <p:spPr>
            <a:xfrm>
              <a:off x="-4832775" y="5732475"/>
              <a:ext cx="16700" cy="16650"/>
            </a:xfrm>
            <a:custGeom>
              <a:avLst/>
              <a:gdLst/>
              <a:ahLst/>
              <a:cxnLst/>
              <a:rect l="l" t="t" r="r" b="b"/>
              <a:pathLst>
                <a:path w="668" h="666" extrusionOk="0">
                  <a:moveTo>
                    <a:pt x="329" y="0"/>
                  </a:moveTo>
                  <a:cubicBezTo>
                    <a:pt x="243" y="0"/>
                    <a:pt x="158" y="30"/>
                    <a:pt x="105" y="90"/>
                  </a:cubicBezTo>
                  <a:cubicBezTo>
                    <a:pt x="39" y="152"/>
                    <a:pt x="1" y="239"/>
                    <a:pt x="1" y="331"/>
                  </a:cubicBezTo>
                  <a:cubicBezTo>
                    <a:pt x="1" y="417"/>
                    <a:pt x="34" y="498"/>
                    <a:pt x="96" y="566"/>
                  </a:cubicBezTo>
                  <a:cubicBezTo>
                    <a:pt x="154" y="619"/>
                    <a:pt x="240" y="666"/>
                    <a:pt x="326" y="666"/>
                  </a:cubicBezTo>
                  <a:cubicBezTo>
                    <a:pt x="417" y="666"/>
                    <a:pt x="504" y="623"/>
                    <a:pt x="561" y="570"/>
                  </a:cubicBezTo>
                  <a:cubicBezTo>
                    <a:pt x="628" y="504"/>
                    <a:pt x="663" y="426"/>
                    <a:pt x="663" y="340"/>
                  </a:cubicBezTo>
                  <a:cubicBezTo>
                    <a:pt x="667" y="249"/>
                    <a:pt x="634" y="163"/>
                    <a:pt x="581" y="105"/>
                  </a:cubicBezTo>
                  <a:cubicBezTo>
                    <a:pt x="519" y="35"/>
                    <a:pt x="423"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77" name="Google Shape;3177;p13"/>
            <p:cNvSpPr/>
            <p:nvPr/>
          </p:nvSpPr>
          <p:spPr>
            <a:xfrm>
              <a:off x="-4800150" y="5766275"/>
              <a:ext cx="16675" cy="16450"/>
            </a:xfrm>
            <a:custGeom>
              <a:avLst/>
              <a:gdLst/>
              <a:ahLst/>
              <a:cxnLst/>
              <a:rect l="l" t="t" r="r" b="b"/>
              <a:pathLst>
                <a:path w="667" h="658" extrusionOk="0">
                  <a:moveTo>
                    <a:pt x="339" y="0"/>
                  </a:moveTo>
                  <a:cubicBezTo>
                    <a:pt x="249" y="0"/>
                    <a:pt x="161" y="31"/>
                    <a:pt x="106" y="91"/>
                  </a:cubicBezTo>
                  <a:cubicBezTo>
                    <a:pt x="49" y="149"/>
                    <a:pt x="5" y="235"/>
                    <a:pt x="0" y="321"/>
                  </a:cubicBezTo>
                  <a:cubicBezTo>
                    <a:pt x="0" y="412"/>
                    <a:pt x="34" y="490"/>
                    <a:pt x="96" y="556"/>
                  </a:cubicBezTo>
                  <a:cubicBezTo>
                    <a:pt x="164" y="624"/>
                    <a:pt x="240" y="658"/>
                    <a:pt x="326" y="658"/>
                  </a:cubicBezTo>
                  <a:cubicBezTo>
                    <a:pt x="427" y="658"/>
                    <a:pt x="503" y="620"/>
                    <a:pt x="561" y="562"/>
                  </a:cubicBezTo>
                  <a:cubicBezTo>
                    <a:pt x="629" y="509"/>
                    <a:pt x="662" y="423"/>
                    <a:pt x="662" y="332"/>
                  </a:cubicBezTo>
                  <a:cubicBezTo>
                    <a:pt x="667" y="245"/>
                    <a:pt x="633" y="153"/>
                    <a:pt x="580" y="96"/>
                  </a:cubicBezTo>
                  <a:cubicBezTo>
                    <a:pt x="521" y="31"/>
                    <a:pt x="429"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78" name="Google Shape;3178;p13"/>
            <p:cNvSpPr/>
            <p:nvPr/>
          </p:nvSpPr>
          <p:spPr>
            <a:xfrm>
              <a:off x="-4767175" y="5799875"/>
              <a:ext cx="16575" cy="16575"/>
            </a:xfrm>
            <a:custGeom>
              <a:avLst/>
              <a:gdLst/>
              <a:ahLst/>
              <a:cxnLst/>
              <a:rect l="l" t="t" r="r" b="b"/>
              <a:pathLst>
                <a:path w="663" h="663" extrusionOk="0">
                  <a:moveTo>
                    <a:pt x="325" y="1"/>
                  </a:moveTo>
                  <a:cubicBezTo>
                    <a:pt x="239" y="1"/>
                    <a:pt x="153" y="32"/>
                    <a:pt x="92" y="91"/>
                  </a:cubicBezTo>
                  <a:cubicBezTo>
                    <a:pt x="34" y="148"/>
                    <a:pt x="1" y="235"/>
                    <a:pt x="1" y="321"/>
                  </a:cubicBezTo>
                  <a:cubicBezTo>
                    <a:pt x="1" y="412"/>
                    <a:pt x="30" y="499"/>
                    <a:pt x="96" y="565"/>
                  </a:cubicBezTo>
                  <a:cubicBezTo>
                    <a:pt x="159" y="623"/>
                    <a:pt x="236" y="657"/>
                    <a:pt x="327" y="662"/>
                  </a:cubicBezTo>
                  <a:cubicBezTo>
                    <a:pt x="404" y="662"/>
                    <a:pt x="495" y="629"/>
                    <a:pt x="562" y="561"/>
                  </a:cubicBezTo>
                  <a:cubicBezTo>
                    <a:pt x="614" y="508"/>
                    <a:pt x="663" y="421"/>
                    <a:pt x="663" y="330"/>
                  </a:cubicBezTo>
                  <a:cubicBezTo>
                    <a:pt x="663" y="244"/>
                    <a:pt x="619" y="153"/>
                    <a:pt x="566" y="100"/>
                  </a:cubicBezTo>
                  <a:cubicBezTo>
                    <a:pt x="501" y="33"/>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79" name="Google Shape;3179;p13"/>
            <p:cNvSpPr/>
            <p:nvPr/>
          </p:nvSpPr>
          <p:spPr>
            <a:xfrm>
              <a:off x="-4734550" y="5833475"/>
              <a:ext cx="16575" cy="16525"/>
            </a:xfrm>
            <a:custGeom>
              <a:avLst/>
              <a:gdLst/>
              <a:ahLst/>
              <a:cxnLst/>
              <a:rect l="l" t="t" r="r" b="b"/>
              <a:pathLst>
                <a:path w="663" h="661" extrusionOk="0">
                  <a:moveTo>
                    <a:pt x="321" y="0"/>
                  </a:moveTo>
                  <a:cubicBezTo>
                    <a:pt x="239" y="0"/>
                    <a:pt x="156" y="30"/>
                    <a:pt x="91" y="95"/>
                  </a:cubicBezTo>
                  <a:cubicBezTo>
                    <a:pt x="34" y="157"/>
                    <a:pt x="0" y="248"/>
                    <a:pt x="0" y="326"/>
                  </a:cubicBezTo>
                  <a:cubicBezTo>
                    <a:pt x="0" y="412"/>
                    <a:pt x="29" y="488"/>
                    <a:pt x="96" y="570"/>
                  </a:cubicBezTo>
                  <a:cubicBezTo>
                    <a:pt x="164" y="623"/>
                    <a:pt x="240" y="656"/>
                    <a:pt x="326" y="661"/>
                  </a:cubicBezTo>
                  <a:cubicBezTo>
                    <a:pt x="418" y="661"/>
                    <a:pt x="494" y="627"/>
                    <a:pt x="562" y="565"/>
                  </a:cubicBezTo>
                  <a:cubicBezTo>
                    <a:pt x="629" y="508"/>
                    <a:pt x="662" y="421"/>
                    <a:pt x="662" y="335"/>
                  </a:cubicBezTo>
                  <a:cubicBezTo>
                    <a:pt x="662" y="244"/>
                    <a:pt x="634" y="167"/>
                    <a:pt x="567" y="100"/>
                  </a:cubicBezTo>
                  <a:cubicBezTo>
                    <a:pt x="499" y="35"/>
                    <a:pt x="410"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80" name="Google Shape;3180;p13"/>
            <p:cNvSpPr/>
            <p:nvPr/>
          </p:nvSpPr>
          <p:spPr>
            <a:xfrm>
              <a:off x="-4701925" y="5867275"/>
              <a:ext cx="16700" cy="16325"/>
            </a:xfrm>
            <a:custGeom>
              <a:avLst/>
              <a:gdLst/>
              <a:ahLst/>
              <a:cxnLst/>
              <a:rect l="l" t="t" r="r" b="b"/>
              <a:pathLst>
                <a:path w="668" h="653" extrusionOk="0">
                  <a:moveTo>
                    <a:pt x="327" y="0"/>
                  </a:moveTo>
                  <a:cubicBezTo>
                    <a:pt x="242" y="0"/>
                    <a:pt x="159" y="29"/>
                    <a:pt x="106" y="86"/>
                  </a:cubicBezTo>
                  <a:cubicBezTo>
                    <a:pt x="39" y="149"/>
                    <a:pt x="0" y="240"/>
                    <a:pt x="0" y="316"/>
                  </a:cubicBezTo>
                  <a:cubicBezTo>
                    <a:pt x="0" y="403"/>
                    <a:pt x="35" y="484"/>
                    <a:pt x="97" y="562"/>
                  </a:cubicBezTo>
                  <a:cubicBezTo>
                    <a:pt x="164" y="628"/>
                    <a:pt x="241" y="652"/>
                    <a:pt x="327" y="652"/>
                  </a:cubicBezTo>
                  <a:cubicBezTo>
                    <a:pt x="418" y="652"/>
                    <a:pt x="504" y="619"/>
                    <a:pt x="562" y="566"/>
                  </a:cubicBezTo>
                  <a:cubicBezTo>
                    <a:pt x="629" y="504"/>
                    <a:pt x="662" y="413"/>
                    <a:pt x="662" y="327"/>
                  </a:cubicBezTo>
                  <a:cubicBezTo>
                    <a:pt x="668" y="236"/>
                    <a:pt x="633" y="158"/>
                    <a:pt x="582" y="106"/>
                  </a:cubicBezTo>
                  <a:cubicBezTo>
                    <a:pt x="518" y="35"/>
                    <a:pt x="42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81" name="Google Shape;3181;p13"/>
            <p:cNvSpPr/>
            <p:nvPr/>
          </p:nvSpPr>
          <p:spPr>
            <a:xfrm>
              <a:off x="-4669300" y="5900900"/>
              <a:ext cx="16700" cy="16525"/>
            </a:xfrm>
            <a:custGeom>
              <a:avLst/>
              <a:gdLst/>
              <a:ahLst/>
              <a:cxnLst/>
              <a:rect l="l" t="t" r="r" b="b"/>
              <a:pathLst>
                <a:path w="668" h="661" extrusionOk="0">
                  <a:moveTo>
                    <a:pt x="328" y="0"/>
                  </a:moveTo>
                  <a:cubicBezTo>
                    <a:pt x="242" y="0"/>
                    <a:pt x="159" y="31"/>
                    <a:pt x="106" y="94"/>
                  </a:cubicBezTo>
                  <a:cubicBezTo>
                    <a:pt x="39" y="152"/>
                    <a:pt x="5" y="238"/>
                    <a:pt x="1" y="324"/>
                  </a:cubicBezTo>
                  <a:cubicBezTo>
                    <a:pt x="1" y="401"/>
                    <a:pt x="34" y="492"/>
                    <a:pt x="96" y="560"/>
                  </a:cubicBezTo>
                  <a:cubicBezTo>
                    <a:pt x="163" y="627"/>
                    <a:pt x="240" y="660"/>
                    <a:pt x="327" y="660"/>
                  </a:cubicBezTo>
                  <a:cubicBezTo>
                    <a:pt x="331" y="661"/>
                    <a:pt x="336" y="661"/>
                    <a:pt x="340" y="661"/>
                  </a:cubicBezTo>
                  <a:cubicBezTo>
                    <a:pt x="426" y="661"/>
                    <a:pt x="507" y="620"/>
                    <a:pt x="562" y="565"/>
                  </a:cubicBezTo>
                  <a:cubicBezTo>
                    <a:pt x="630" y="503"/>
                    <a:pt x="663" y="426"/>
                    <a:pt x="668" y="335"/>
                  </a:cubicBezTo>
                  <a:cubicBezTo>
                    <a:pt x="668" y="238"/>
                    <a:pt x="634" y="157"/>
                    <a:pt x="581" y="104"/>
                  </a:cubicBezTo>
                  <a:cubicBezTo>
                    <a:pt x="514" y="35"/>
                    <a:pt x="420"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82" name="Google Shape;3182;p13"/>
            <p:cNvSpPr/>
            <p:nvPr/>
          </p:nvSpPr>
          <p:spPr>
            <a:xfrm>
              <a:off x="-4636675" y="5934625"/>
              <a:ext cx="16700" cy="16500"/>
            </a:xfrm>
            <a:custGeom>
              <a:avLst/>
              <a:gdLst/>
              <a:ahLst/>
              <a:cxnLst/>
              <a:rect l="l" t="t" r="r" b="b"/>
              <a:pathLst>
                <a:path w="668" h="660" extrusionOk="0">
                  <a:moveTo>
                    <a:pt x="345" y="0"/>
                  </a:moveTo>
                  <a:cubicBezTo>
                    <a:pt x="257" y="0"/>
                    <a:pt x="169" y="31"/>
                    <a:pt x="106" y="89"/>
                  </a:cubicBezTo>
                  <a:cubicBezTo>
                    <a:pt x="49" y="146"/>
                    <a:pt x="5" y="233"/>
                    <a:pt x="5" y="324"/>
                  </a:cubicBezTo>
                  <a:cubicBezTo>
                    <a:pt x="0" y="401"/>
                    <a:pt x="34" y="487"/>
                    <a:pt x="111" y="569"/>
                  </a:cubicBezTo>
                  <a:cubicBezTo>
                    <a:pt x="173" y="622"/>
                    <a:pt x="255" y="655"/>
                    <a:pt x="332" y="660"/>
                  </a:cubicBezTo>
                  <a:cubicBezTo>
                    <a:pt x="418" y="660"/>
                    <a:pt x="505" y="626"/>
                    <a:pt x="562" y="564"/>
                  </a:cubicBezTo>
                  <a:cubicBezTo>
                    <a:pt x="629" y="496"/>
                    <a:pt x="663" y="420"/>
                    <a:pt x="667" y="334"/>
                  </a:cubicBezTo>
                  <a:cubicBezTo>
                    <a:pt x="667" y="233"/>
                    <a:pt x="634" y="156"/>
                    <a:pt x="581" y="98"/>
                  </a:cubicBezTo>
                  <a:cubicBezTo>
                    <a:pt x="521" y="31"/>
                    <a:pt x="433"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83" name="Google Shape;3183;p13"/>
            <p:cNvSpPr/>
            <p:nvPr/>
          </p:nvSpPr>
          <p:spPr>
            <a:xfrm>
              <a:off x="-4604050" y="5968175"/>
              <a:ext cx="16950" cy="16550"/>
            </a:xfrm>
            <a:custGeom>
              <a:avLst/>
              <a:gdLst/>
              <a:ahLst/>
              <a:cxnLst/>
              <a:rect l="l" t="t" r="r" b="b"/>
              <a:pathLst>
                <a:path w="678" h="662" extrusionOk="0">
                  <a:moveTo>
                    <a:pt x="336" y="0"/>
                  </a:moveTo>
                  <a:cubicBezTo>
                    <a:pt x="253" y="0"/>
                    <a:pt x="171" y="30"/>
                    <a:pt x="106" y="95"/>
                  </a:cubicBezTo>
                  <a:cubicBezTo>
                    <a:pt x="39" y="157"/>
                    <a:pt x="6" y="234"/>
                    <a:pt x="6" y="325"/>
                  </a:cubicBezTo>
                  <a:cubicBezTo>
                    <a:pt x="0" y="412"/>
                    <a:pt x="35" y="489"/>
                    <a:pt x="111" y="570"/>
                  </a:cubicBezTo>
                  <a:cubicBezTo>
                    <a:pt x="164" y="623"/>
                    <a:pt x="255" y="662"/>
                    <a:pt x="341" y="662"/>
                  </a:cubicBezTo>
                  <a:cubicBezTo>
                    <a:pt x="418" y="662"/>
                    <a:pt x="509" y="633"/>
                    <a:pt x="576" y="565"/>
                  </a:cubicBezTo>
                  <a:cubicBezTo>
                    <a:pt x="644" y="498"/>
                    <a:pt x="677" y="421"/>
                    <a:pt x="677" y="335"/>
                  </a:cubicBezTo>
                  <a:cubicBezTo>
                    <a:pt x="677" y="244"/>
                    <a:pt x="648" y="167"/>
                    <a:pt x="582" y="100"/>
                  </a:cubicBezTo>
                  <a:cubicBezTo>
                    <a:pt x="514" y="35"/>
                    <a:pt x="425"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84" name="Google Shape;3184;p13"/>
            <p:cNvSpPr/>
            <p:nvPr/>
          </p:nvSpPr>
          <p:spPr>
            <a:xfrm>
              <a:off x="-4571075" y="6001925"/>
              <a:ext cx="16575" cy="16375"/>
            </a:xfrm>
            <a:custGeom>
              <a:avLst/>
              <a:gdLst/>
              <a:ahLst/>
              <a:cxnLst/>
              <a:rect l="l" t="t" r="r" b="b"/>
              <a:pathLst>
                <a:path w="663" h="655" extrusionOk="0">
                  <a:moveTo>
                    <a:pt x="324" y="1"/>
                  </a:moveTo>
                  <a:cubicBezTo>
                    <a:pt x="241" y="1"/>
                    <a:pt x="161" y="30"/>
                    <a:pt x="107" y="89"/>
                  </a:cubicBezTo>
                  <a:cubicBezTo>
                    <a:pt x="40" y="156"/>
                    <a:pt x="1" y="233"/>
                    <a:pt x="1" y="319"/>
                  </a:cubicBezTo>
                  <a:cubicBezTo>
                    <a:pt x="1" y="406"/>
                    <a:pt x="34" y="497"/>
                    <a:pt x="97" y="554"/>
                  </a:cubicBezTo>
                  <a:cubicBezTo>
                    <a:pt x="149" y="621"/>
                    <a:pt x="241" y="654"/>
                    <a:pt x="328" y="654"/>
                  </a:cubicBezTo>
                  <a:cubicBezTo>
                    <a:pt x="419" y="654"/>
                    <a:pt x="495" y="626"/>
                    <a:pt x="563" y="559"/>
                  </a:cubicBezTo>
                  <a:cubicBezTo>
                    <a:pt x="629" y="506"/>
                    <a:pt x="663" y="415"/>
                    <a:pt x="663" y="328"/>
                  </a:cubicBezTo>
                  <a:cubicBezTo>
                    <a:pt x="663" y="242"/>
                    <a:pt x="634" y="165"/>
                    <a:pt x="567" y="94"/>
                  </a:cubicBezTo>
                  <a:cubicBezTo>
                    <a:pt x="501" y="32"/>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85" name="Google Shape;3185;p13"/>
            <p:cNvSpPr/>
            <p:nvPr/>
          </p:nvSpPr>
          <p:spPr>
            <a:xfrm>
              <a:off x="-4538425" y="6035550"/>
              <a:ext cx="16700" cy="16350"/>
            </a:xfrm>
            <a:custGeom>
              <a:avLst/>
              <a:gdLst/>
              <a:ahLst/>
              <a:cxnLst/>
              <a:rect l="l" t="t" r="r" b="b"/>
              <a:pathLst>
                <a:path w="668" h="654" extrusionOk="0">
                  <a:moveTo>
                    <a:pt x="327" y="1"/>
                  </a:moveTo>
                  <a:cubicBezTo>
                    <a:pt x="241" y="1"/>
                    <a:pt x="158" y="30"/>
                    <a:pt x="105" y="87"/>
                  </a:cubicBezTo>
                  <a:cubicBezTo>
                    <a:pt x="38" y="154"/>
                    <a:pt x="5" y="241"/>
                    <a:pt x="0" y="317"/>
                  </a:cubicBezTo>
                  <a:cubicBezTo>
                    <a:pt x="0" y="408"/>
                    <a:pt x="34" y="485"/>
                    <a:pt x="96" y="562"/>
                  </a:cubicBezTo>
                  <a:cubicBezTo>
                    <a:pt x="154" y="620"/>
                    <a:pt x="240" y="653"/>
                    <a:pt x="326" y="653"/>
                  </a:cubicBezTo>
                  <a:cubicBezTo>
                    <a:pt x="332" y="653"/>
                    <a:pt x="337" y="653"/>
                    <a:pt x="343" y="653"/>
                  </a:cubicBezTo>
                  <a:cubicBezTo>
                    <a:pt x="428" y="653"/>
                    <a:pt x="508" y="620"/>
                    <a:pt x="570" y="558"/>
                  </a:cubicBezTo>
                  <a:cubicBezTo>
                    <a:pt x="628" y="494"/>
                    <a:pt x="663" y="418"/>
                    <a:pt x="663" y="327"/>
                  </a:cubicBezTo>
                  <a:cubicBezTo>
                    <a:pt x="667" y="250"/>
                    <a:pt x="634" y="164"/>
                    <a:pt x="581" y="106"/>
                  </a:cubicBezTo>
                  <a:cubicBezTo>
                    <a:pt x="518" y="36"/>
                    <a:pt x="42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86" name="Google Shape;3186;p13"/>
            <p:cNvSpPr/>
            <p:nvPr/>
          </p:nvSpPr>
          <p:spPr>
            <a:xfrm>
              <a:off x="-4830625" y="5566600"/>
              <a:ext cx="16575" cy="16675"/>
            </a:xfrm>
            <a:custGeom>
              <a:avLst/>
              <a:gdLst/>
              <a:ahLst/>
              <a:cxnLst/>
              <a:rect l="l" t="t" r="r" b="b"/>
              <a:pathLst>
                <a:path w="663" h="667" extrusionOk="0">
                  <a:moveTo>
                    <a:pt x="334" y="0"/>
                  </a:moveTo>
                  <a:cubicBezTo>
                    <a:pt x="247" y="0"/>
                    <a:pt x="158" y="32"/>
                    <a:pt x="92" y="99"/>
                  </a:cubicBezTo>
                  <a:cubicBezTo>
                    <a:pt x="34" y="162"/>
                    <a:pt x="1" y="239"/>
                    <a:pt x="1" y="330"/>
                  </a:cubicBezTo>
                  <a:cubicBezTo>
                    <a:pt x="1" y="407"/>
                    <a:pt x="30" y="493"/>
                    <a:pt x="96" y="560"/>
                  </a:cubicBezTo>
                  <a:cubicBezTo>
                    <a:pt x="163" y="627"/>
                    <a:pt x="240" y="661"/>
                    <a:pt x="327" y="666"/>
                  </a:cubicBezTo>
                  <a:cubicBezTo>
                    <a:pt x="418" y="666"/>
                    <a:pt x="495" y="633"/>
                    <a:pt x="571" y="569"/>
                  </a:cubicBezTo>
                  <a:cubicBezTo>
                    <a:pt x="628" y="502"/>
                    <a:pt x="663" y="416"/>
                    <a:pt x="663" y="339"/>
                  </a:cubicBezTo>
                  <a:cubicBezTo>
                    <a:pt x="663" y="248"/>
                    <a:pt x="634" y="172"/>
                    <a:pt x="566" y="95"/>
                  </a:cubicBezTo>
                  <a:cubicBezTo>
                    <a:pt x="506" y="33"/>
                    <a:pt x="42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87" name="Google Shape;3187;p13"/>
            <p:cNvSpPr/>
            <p:nvPr/>
          </p:nvSpPr>
          <p:spPr>
            <a:xfrm>
              <a:off x="-4798000" y="5600350"/>
              <a:ext cx="16700" cy="16475"/>
            </a:xfrm>
            <a:custGeom>
              <a:avLst/>
              <a:gdLst/>
              <a:ahLst/>
              <a:cxnLst/>
              <a:rect l="l" t="t" r="r" b="b"/>
              <a:pathLst>
                <a:path w="668" h="659" extrusionOk="0">
                  <a:moveTo>
                    <a:pt x="343" y="0"/>
                  </a:moveTo>
                  <a:cubicBezTo>
                    <a:pt x="252" y="0"/>
                    <a:pt x="162" y="33"/>
                    <a:pt x="106" y="93"/>
                  </a:cubicBezTo>
                  <a:cubicBezTo>
                    <a:pt x="39" y="146"/>
                    <a:pt x="5" y="233"/>
                    <a:pt x="1" y="324"/>
                  </a:cubicBezTo>
                  <a:cubicBezTo>
                    <a:pt x="1" y="410"/>
                    <a:pt x="34" y="501"/>
                    <a:pt x="96" y="554"/>
                  </a:cubicBezTo>
                  <a:cubicBezTo>
                    <a:pt x="164" y="625"/>
                    <a:pt x="240" y="659"/>
                    <a:pt x="326" y="659"/>
                  </a:cubicBezTo>
                  <a:cubicBezTo>
                    <a:pt x="417" y="659"/>
                    <a:pt x="504" y="630"/>
                    <a:pt x="561" y="563"/>
                  </a:cubicBezTo>
                  <a:cubicBezTo>
                    <a:pt x="629" y="510"/>
                    <a:pt x="663" y="419"/>
                    <a:pt x="663" y="333"/>
                  </a:cubicBezTo>
                  <a:cubicBezTo>
                    <a:pt x="667" y="242"/>
                    <a:pt x="634" y="155"/>
                    <a:pt x="581" y="98"/>
                  </a:cubicBezTo>
                  <a:cubicBezTo>
                    <a:pt x="522"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88" name="Google Shape;3188;p13"/>
            <p:cNvSpPr/>
            <p:nvPr/>
          </p:nvSpPr>
          <p:spPr>
            <a:xfrm>
              <a:off x="-4765375" y="5633925"/>
              <a:ext cx="16950" cy="16500"/>
            </a:xfrm>
            <a:custGeom>
              <a:avLst/>
              <a:gdLst/>
              <a:ahLst/>
              <a:cxnLst/>
              <a:rect l="l" t="t" r="r" b="b"/>
              <a:pathLst>
                <a:path w="678" h="660" extrusionOk="0">
                  <a:moveTo>
                    <a:pt x="338" y="0"/>
                  </a:moveTo>
                  <a:cubicBezTo>
                    <a:pt x="249" y="0"/>
                    <a:pt x="162" y="33"/>
                    <a:pt x="106" y="93"/>
                  </a:cubicBezTo>
                  <a:cubicBezTo>
                    <a:pt x="49" y="146"/>
                    <a:pt x="5" y="237"/>
                    <a:pt x="0" y="323"/>
                  </a:cubicBezTo>
                  <a:cubicBezTo>
                    <a:pt x="0" y="410"/>
                    <a:pt x="44" y="502"/>
                    <a:pt x="97" y="559"/>
                  </a:cubicBezTo>
                  <a:cubicBezTo>
                    <a:pt x="164" y="626"/>
                    <a:pt x="241" y="659"/>
                    <a:pt x="341" y="659"/>
                  </a:cubicBezTo>
                  <a:cubicBezTo>
                    <a:pt x="427" y="659"/>
                    <a:pt x="504" y="631"/>
                    <a:pt x="571" y="564"/>
                  </a:cubicBezTo>
                  <a:cubicBezTo>
                    <a:pt x="638" y="502"/>
                    <a:pt x="677" y="425"/>
                    <a:pt x="677" y="334"/>
                  </a:cubicBezTo>
                  <a:cubicBezTo>
                    <a:pt x="677" y="247"/>
                    <a:pt x="644" y="165"/>
                    <a:pt x="580" y="99"/>
                  </a:cubicBezTo>
                  <a:cubicBezTo>
                    <a:pt x="516" y="32"/>
                    <a:pt x="426"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89" name="Google Shape;3189;p13"/>
            <p:cNvSpPr/>
            <p:nvPr/>
          </p:nvSpPr>
          <p:spPr>
            <a:xfrm>
              <a:off x="-4732400" y="5667575"/>
              <a:ext cx="16575" cy="16450"/>
            </a:xfrm>
            <a:custGeom>
              <a:avLst/>
              <a:gdLst/>
              <a:ahLst/>
              <a:cxnLst/>
              <a:rect l="l" t="t" r="r" b="b"/>
              <a:pathLst>
                <a:path w="663" h="658" extrusionOk="0">
                  <a:moveTo>
                    <a:pt x="329" y="0"/>
                  </a:moveTo>
                  <a:cubicBezTo>
                    <a:pt x="244" y="0"/>
                    <a:pt x="158" y="31"/>
                    <a:pt x="92" y="91"/>
                  </a:cubicBezTo>
                  <a:cubicBezTo>
                    <a:pt x="34" y="157"/>
                    <a:pt x="1" y="244"/>
                    <a:pt x="1" y="321"/>
                  </a:cubicBezTo>
                  <a:cubicBezTo>
                    <a:pt x="1" y="412"/>
                    <a:pt x="30" y="489"/>
                    <a:pt x="96" y="566"/>
                  </a:cubicBezTo>
                  <a:cubicBezTo>
                    <a:pt x="164" y="624"/>
                    <a:pt x="240" y="657"/>
                    <a:pt x="327" y="657"/>
                  </a:cubicBezTo>
                  <a:cubicBezTo>
                    <a:pt x="331" y="657"/>
                    <a:pt x="336" y="658"/>
                    <a:pt x="341" y="658"/>
                  </a:cubicBezTo>
                  <a:cubicBezTo>
                    <a:pt x="415" y="658"/>
                    <a:pt x="499" y="624"/>
                    <a:pt x="563" y="560"/>
                  </a:cubicBezTo>
                  <a:cubicBezTo>
                    <a:pt x="629" y="498"/>
                    <a:pt x="663" y="422"/>
                    <a:pt x="663" y="330"/>
                  </a:cubicBezTo>
                  <a:cubicBezTo>
                    <a:pt x="663" y="254"/>
                    <a:pt x="634" y="168"/>
                    <a:pt x="567" y="100"/>
                  </a:cubicBezTo>
                  <a:cubicBezTo>
                    <a:pt x="502" y="33"/>
                    <a:pt x="41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90" name="Google Shape;3190;p13"/>
            <p:cNvSpPr/>
            <p:nvPr/>
          </p:nvSpPr>
          <p:spPr>
            <a:xfrm>
              <a:off x="-4699775" y="5701325"/>
              <a:ext cx="16725" cy="16275"/>
            </a:xfrm>
            <a:custGeom>
              <a:avLst/>
              <a:gdLst/>
              <a:ahLst/>
              <a:cxnLst/>
              <a:rect l="l" t="t" r="r" b="b"/>
              <a:pathLst>
                <a:path w="669" h="651" extrusionOk="0">
                  <a:moveTo>
                    <a:pt x="323" y="0"/>
                  </a:moveTo>
                  <a:cubicBezTo>
                    <a:pt x="239" y="0"/>
                    <a:pt x="157" y="29"/>
                    <a:pt x="102" y="84"/>
                  </a:cubicBezTo>
                  <a:cubicBezTo>
                    <a:pt x="40" y="151"/>
                    <a:pt x="0" y="238"/>
                    <a:pt x="0" y="319"/>
                  </a:cubicBezTo>
                  <a:cubicBezTo>
                    <a:pt x="0" y="406"/>
                    <a:pt x="35" y="483"/>
                    <a:pt x="97" y="563"/>
                  </a:cubicBezTo>
                  <a:cubicBezTo>
                    <a:pt x="164" y="627"/>
                    <a:pt x="241" y="650"/>
                    <a:pt x="327" y="650"/>
                  </a:cubicBezTo>
                  <a:cubicBezTo>
                    <a:pt x="334" y="650"/>
                    <a:pt x="340" y="650"/>
                    <a:pt x="346" y="650"/>
                  </a:cubicBezTo>
                  <a:cubicBezTo>
                    <a:pt x="427" y="650"/>
                    <a:pt x="509" y="617"/>
                    <a:pt x="562" y="569"/>
                  </a:cubicBezTo>
                  <a:cubicBezTo>
                    <a:pt x="629" y="501"/>
                    <a:pt x="662" y="415"/>
                    <a:pt x="662" y="329"/>
                  </a:cubicBezTo>
                  <a:cubicBezTo>
                    <a:pt x="668" y="238"/>
                    <a:pt x="634" y="151"/>
                    <a:pt x="567" y="103"/>
                  </a:cubicBezTo>
                  <a:cubicBezTo>
                    <a:pt x="505" y="34"/>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91" name="Google Shape;3191;p13"/>
            <p:cNvSpPr/>
            <p:nvPr/>
          </p:nvSpPr>
          <p:spPr>
            <a:xfrm>
              <a:off x="-4667125" y="5734950"/>
              <a:ext cx="16575" cy="16600"/>
            </a:xfrm>
            <a:custGeom>
              <a:avLst/>
              <a:gdLst/>
              <a:ahLst/>
              <a:cxnLst/>
              <a:rect l="l" t="t" r="r" b="b"/>
              <a:pathLst>
                <a:path w="663" h="664" extrusionOk="0">
                  <a:moveTo>
                    <a:pt x="335" y="1"/>
                  </a:moveTo>
                  <a:cubicBezTo>
                    <a:pt x="246" y="1"/>
                    <a:pt x="159" y="33"/>
                    <a:pt x="105" y="97"/>
                  </a:cubicBezTo>
                  <a:cubicBezTo>
                    <a:pt x="38" y="150"/>
                    <a:pt x="0" y="236"/>
                    <a:pt x="0" y="327"/>
                  </a:cubicBezTo>
                  <a:cubicBezTo>
                    <a:pt x="0" y="405"/>
                    <a:pt x="34" y="495"/>
                    <a:pt x="96" y="562"/>
                  </a:cubicBezTo>
                  <a:cubicBezTo>
                    <a:pt x="149" y="629"/>
                    <a:pt x="240" y="664"/>
                    <a:pt x="326" y="664"/>
                  </a:cubicBezTo>
                  <a:cubicBezTo>
                    <a:pt x="417" y="664"/>
                    <a:pt x="503" y="635"/>
                    <a:pt x="571" y="567"/>
                  </a:cubicBezTo>
                  <a:cubicBezTo>
                    <a:pt x="629" y="500"/>
                    <a:pt x="662" y="414"/>
                    <a:pt x="662" y="337"/>
                  </a:cubicBezTo>
                  <a:cubicBezTo>
                    <a:pt x="662" y="250"/>
                    <a:pt x="633" y="159"/>
                    <a:pt x="581" y="106"/>
                  </a:cubicBezTo>
                  <a:cubicBezTo>
                    <a:pt x="520" y="35"/>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92" name="Google Shape;3192;p13"/>
            <p:cNvSpPr/>
            <p:nvPr/>
          </p:nvSpPr>
          <p:spPr>
            <a:xfrm>
              <a:off x="-4634525" y="5768600"/>
              <a:ext cx="16700" cy="16525"/>
            </a:xfrm>
            <a:custGeom>
              <a:avLst/>
              <a:gdLst/>
              <a:ahLst/>
              <a:cxnLst/>
              <a:rect l="l" t="t" r="r" b="b"/>
              <a:pathLst>
                <a:path w="668" h="661" extrusionOk="0">
                  <a:moveTo>
                    <a:pt x="334" y="0"/>
                  </a:moveTo>
                  <a:cubicBezTo>
                    <a:pt x="250" y="0"/>
                    <a:pt x="167" y="32"/>
                    <a:pt x="107" y="95"/>
                  </a:cubicBezTo>
                  <a:cubicBezTo>
                    <a:pt x="39" y="152"/>
                    <a:pt x="5" y="239"/>
                    <a:pt x="1" y="325"/>
                  </a:cubicBezTo>
                  <a:cubicBezTo>
                    <a:pt x="1" y="416"/>
                    <a:pt x="34" y="492"/>
                    <a:pt x="96" y="560"/>
                  </a:cubicBezTo>
                  <a:cubicBezTo>
                    <a:pt x="164" y="627"/>
                    <a:pt x="240" y="660"/>
                    <a:pt x="327" y="660"/>
                  </a:cubicBezTo>
                  <a:cubicBezTo>
                    <a:pt x="419" y="660"/>
                    <a:pt x="505" y="631"/>
                    <a:pt x="572" y="565"/>
                  </a:cubicBezTo>
                  <a:cubicBezTo>
                    <a:pt x="630" y="502"/>
                    <a:pt x="663" y="425"/>
                    <a:pt x="663" y="334"/>
                  </a:cubicBezTo>
                  <a:cubicBezTo>
                    <a:pt x="668" y="248"/>
                    <a:pt x="634" y="157"/>
                    <a:pt x="581" y="104"/>
                  </a:cubicBezTo>
                  <a:cubicBezTo>
                    <a:pt x="513" y="35"/>
                    <a:pt x="422"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93" name="Google Shape;3193;p13"/>
            <p:cNvSpPr/>
            <p:nvPr/>
          </p:nvSpPr>
          <p:spPr>
            <a:xfrm>
              <a:off x="-4601900" y="5802275"/>
              <a:ext cx="16950" cy="16550"/>
            </a:xfrm>
            <a:custGeom>
              <a:avLst/>
              <a:gdLst/>
              <a:ahLst/>
              <a:cxnLst/>
              <a:rect l="l" t="t" r="r" b="b"/>
              <a:pathLst>
                <a:path w="678" h="662" extrusionOk="0">
                  <a:moveTo>
                    <a:pt x="334" y="0"/>
                  </a:moveTo>
                  <a:cubicBezTo>
                    <a:pt x="246" y="0"/>
                    <a:pt x="161" y="31"/>
                    <a:pt x="106" y="90"/>
                  </a:cubicBezTo>
                  <a:cubicBezTo>
                    <a:pt x="49" y="148"/>
                    <a:pt x="6" y="234"/>
                    <a:pt x="6" y="321"/>
                  </a:cubicBezTo>
                  <a:cubicBezTo>
                    <a:pt x="0" y="412"/>
                    <a:pt x="44" y="498"/>
                    <a:pt x="102" y="556"/>
                  </a:cubicBezTo>
                  <a:cubicBezTo>
                    <a:pt x="164" y="624"/>
                    <a:pt x="250" y="657"/>
                    <a:pt x="341" y="662"/>
                  </a:cubicBezTo>
                  <a:cubicBezTo>
                    <a:pt x="428" y="662"/>
                    <a:pt x="509" y="628"/>
                    <a:pt x="576" y="566"/>
                  </a:cubicBezTo>
                  <a:cubicBezTo>
                    <a:pt x="629" y="508"/>
                    <a:pt x="677" y="422"/>
                    <a:pt x="677" y="336"/>
                  </a:cubicBezTo>
                  <a:cubicBezTo>
                    <a:pt x="677" y="245"/>
                    <a:pt x="634" y="158"/>
                    <a:pt x="582" y="101"/>
                  </a:cubicBezTo>
                  <a:cubicBezTo>
                    <a:pt x="516" y="33"/>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94" name="Google Shape;3194;p13"/>
            <p:cNvSpPr/>
            <p:nvPr/>
          </p:nvSpPr>
          <p:spPr>
            <a:xfrm>
              <a:off x="-4568900" y="5835900"/>
              <a:ext cx="16575" cy="16525"/>
            </a:xfrm>
            <a:custGeom>
              <a:avLst/>
              <a:gdLst/>
              <a:ahLst/>
              <a:cxnLst/>
              <a:rect l="l" t="t" r="r" b="b"/>
              <a:pathLst>
                <a:path w="663" h="661" extrusionOk="0">
                  <a:moveTo>
                    <a:pt x="322" y="1"/>
                  </a:moveTo>
                  <a:cubicBezTo>
                    <a:pt x="239" y="1"/>
                    <a:pt x="155" y="30"/>
                    <a:pt x="91" y="94"/>
                  </a:cubicBezTo>
                  <a:cubicBezTo>
                    <a:pt x="33" y="156"/>
                    <a:pt x="0" y="247"/>
                    <a:pt x="0" y="324"/>
                  </a:cubicBezTo>
                  <a:cubicBezTo>
                    <a:pt x="0" y="411"/>
                    <a:pt x="29" y="488"/>
                    <a:pt x="97" y="569"/>
                  </a:cubicBezTo>
                  <a:cubicBezTo>
                    <a:pt x="164" y="627"/>
                    <a:pt x="241" y="660"/>
                    <a:pt x="327" y="660"/>
                  </a:cubicBezTo>
                  <a:cubicBezTo>
                    <a:pt x="403" y="660"/>
                    <a:pt x="494" y="632"/>
                    <a:pt x="562" y="564"/>
                  </a:cubicBezTo>
                  <a:cubicBezTo>
                    <a:pt x="629" y="497"/>
                    <a:pt x="662" y="420"/>
                    <a:pt x="662" y="333"/>
                  </a:cubicBezTo>
                  <a:cubicBezTo>
                    <a:pt x="662" y="242"/>
                    <a:pt x="633" y="166"/>
                    <a:pt x="567" y="98"/>
                  </a:cubicBezTo>
                  <a:cubicBezTo>
                    <a:pt x="504" y="36"/>
                    <a:pt x="413"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95" name="Google Shape;3195;p13"/>
            <p:cNvSpPr/>
            <p:nvPr/>
          </p:nvSpPr>
          <p:spPr>
            <a:xfrm>
              <a:off x="-4536275" y="5869650"/>
              <a:ext cx="16700" cy="16350"/>
            </a:xfrm>
            <a:custGeom>
              <a:avLst/>
              <a:gdLst/>
              <a:ahLst/>
              <a:cxnLst/>
              <a:rect l="l" t="t" r="r" b="b"/>
              <a:pathLst>
                <a:path w="668" h="654" extrusionOk="0">
                  <a:moveTo>
                    <a:pt x="331" y="0"/>
                  </a:moveTo>
                  <a:cubicBezTo>
                    <a:pt x="247" y="0"/>
                    <a:pt x="164" y="29"/>
                    <a:pt x="106" y="88"/>
                  </a:cubicBezTo>
                  <a:cubicBezTo>
                    <a:pt x="39" y="141"/>
                    <a:pt x="1" y="232"/>
                    <a:pt x="1" y="318"/>
                  </a:cubicBezTo>
                  <a:cubicBezTo>
                    <a:pt x="1" y="418"/>
                    <a:pt x="34" y="495"/>
                    <a:pt x="87" y="553"/>
                  </a:cubicBezTo>
                  <a:cubicBezTo>
                    <a:pt x="154" y="620"/>
                    <a:pt x="240" y="653"/>
                    <a:pt x="327" y="653"/>
                  </a:cubicBezTo>
                  <a:cubicBezTo>
                    <a:pt x="418" y="653"/>
                    <a:pt x="495" y="624"/>
                    <a:pt x="562" y="567"/>
                  </a:cubicBezTo>
                  <a:cubicBezTo>
                    <a:pt x="628" y="505"/>
                    <a:pt x="663" y="414"/>
                    <a:pt x="663" y="327"/>
                  </a:cubicBezTo>
                  <a:cubicBezTo>
                    <a:pt x="668" y="250"/>
                    <a:pt x="634" y="159"/>
                    <a:pt x="566" y="92"/>
                  </a:cubicBezTo>
                  <a:cubicBezTo>
                    <a:pt x="505" y="31"/>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96" name="Google Shape;3196;p13"/>
            <p:cNvSpPr/>
            <p:nvPr/>
          </p:nvSpPr>
          <p:spPr>
            <a:xfrm>
              <a:off x="-4503650" y="5903225"/>
              <a:ext cx="16700" cy="16725"/>
            </a:xfrm>
            <a:custGeom>
              <a:avLst/>
              <a:gdLst/>
              <a:ahLst/>
              <a:cxnLst/>
              <a:rect l="l" t="t" r="r" b="b"/>
              <a:pathLst>
                <a:path w="668" h="669" extrusionOk="0">
                  <a:moveTo>
                    <a:pt x="331" y="0"/>
                  </a:moveTo>
                  <a:cubicBezTo>
                    <a:pt x="247" y="0"/>
                    <a:pt x="164" y="29"/>
                    <a:pt x="106" y="87"/>
                  </a:cubicBezTo>
                  <a:cubicBezTo>
                    <a:pt x="38" y="155"/>
                    <a:pt x="5" y="242"/>
                    <a:pt x="0" y="333"/>
                  </a:cubicBezTo>
                  <a:cubicBezTo>
                    <a:pt x="0" y="419"/>
                    <a:pt x="34" y="496"/>
                    <a:pt x="96" y="563"/>
                  </a:cubicBezTo>
                  <a:cubicBezTo>
                    <a:pt x="164" y="630"/>
                    <a:pt x="240" y="663"/>
                    <a:pt x="326" y="669"/>
                  </a:cubicBezTo>
                  <a:cubicBezTo>
                    <a:pt x="428" y="669"/>
                    <a:pt x="504" y="625"/>
                    <a:pt x="561" y="572"/>
                  </a:cubicBezTo>
                  <a:cubicBezTo>
                    <a:pt x="629" y="515"/>
                    <a:pt x="663" y="428"/>
                    <a:pt x="667" y="342"/>
                  </a:cubicBezTo>
                  <a:cubicBezTo>
                    <a:pt x="667" y="242"/>
                    <a:pt x="634" y="164"/>
                    <a:pt x="567" y="98"/>
                  </a:cubicBezTo>
                  <a:cubicBezTo>
                    <a:pt x="508" y="33"/>
                    <a:pt x="419"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97" name="Google Shape;3197;p13"/>
            <p:cNvSpPr/>
            <p:nvPr/>
          </p:nvSpPr>
          <p:spPr>
            <a:xfrm>
              <a:off x="-4471025" y="5937025"/>
              <a:ext cx="16675" cy="16500"/>
            </a:xfrm>
            <a:custGeom>
              <a:avLst/>
              <a:gdLst/>
              <a:ahLst/>
              <a:cxnLst/>
              <a:rect l="l" t="t" r="r" b="b"/>
              <a:pathLst>
                <a:path w="667" h="660" extrusionOk="0">
                  <a:moveTo>
                    <a:pt x="342" y="0"/>
                  </a:moveTo>
                  <a:cubicBezTo>
                    <a:pt x="252" y="0"/>
                    <a:pt x="162" y="33"/>
                    <a:pt x="106" y="94"/>
                  </a:cubicBezTo>
                  <a:cubicBezTo>
                    <a:pt x="48" y="146"/>
                    <a:pt x="5" y="232"/>
                    <a:pt x="5" y="324"/>
                  </a:cubicBezTo>
                  <a:cubicBezTo>
                    <a:pt x="0" y="400"/>
                    <a:pt x="33" y="487"/>
                    <a:pt x="111" y="555"/>
                  </a:cubicBezTo>
                  <a:cubicBezTo>
                    <a:pt x="164" y="621"/>
                    <a:pt x="255" y="659"/>
                    <a:pt x="332" y="659"/>
                  </a:cubicBezTo>
                  <a:cubicBezTo>
                    <a:pt x="418" y="659"/>
                    <a:pt x="494" y="626"/>
                    <a:pt x="571" y="564"/>
                  </a:cubicBezTo>
                  <a:cubicBezTo>
                    <a:pt x="629" y="497"/>
                    <a:pt x="662" y="411"/>
                    <a:pt x="667" y="334"/>
                  </a:cubicBezTo>
                  <a:cubicBezTo>
                    <a:pt x="667" y="243"/>
                    <a:pt x="633" y="156"/>
                    <a:pt x="580" y="99"/>
                  </a:cubicBezTo>
                  <a:cubicBezTo>
                    <a:pt x="521" y="32"/>
                    <a:pt x="431"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98" name="Google Shape;3198;p13"/>
            <p:cNvSpPr/>
            <p:nvPr/>
          </p:nvSpPr>
          <p:spPr>
            <a:xfrm>
              <a:off x="-4438050" y="5970750"/>
              <a:ext cx="16575" cy="16375"/>
            </a:xfrm>
            <a:custGeom>
              <a:avLst/>
              <a:gdLst/>
              <a:ahLst/>
              <a:cxnLst/>
              <a:rect l="l" t="t" r="r" b="b"/>
              <a:pathLst>
                <a:path w="663" h="655" extrusionOk="0">
                  <a:moveTo>
                    <a:pt x="325" y="1"/>
                  </a:moveTo>
                  <a:cubicBezTo>
                    <a:pt x="241" y="1"/>
                    <a:pt x="158" y="30"/>
                    <a:pt x="102" y="88"/>
                  </a:cubicBezTo>
                  <a:cubicBezTo>
                    <a:pt x="34" y="141"/>
                    <a:pt x="1" y="227"/>
                    <a:pt x="1" y="318"/>
                  </a:cubicBezTo>
                  <a:cubicBezTo>
                    <a:pt x="1" y="404"/>
                    <a:pt x="29" y="495"/>
                    <a:pt x="87" y="553"/>
                  </a:cubicBezTo>
                  <a:cubicBezTo>
                    <a:pt x="149" y="621"/>
                    <a:pt x="240" y="654"/>
                    <a:pt x="327" y="654"/>
                  </a:cubicBezTo>
                  <a:cubicBezTo>
                    <a:pt x="404" y="654"/>
                    <a:pt x="481" y="625"/>
                    <a:pt x="563" y="559"/>
                  </a:cubicBezTo>
                  <a:cubicBezTo>
                    <a:pt x="629" y="491"/>
                    <a:pt x="663" y="415"/>
                    <a:pt x="663" y="328"/>
                  </a:cubicBezTo>
                  <a:cubicBezTo>
                    <a:pt x="663" y="236"/>
                    <a:pt x="620" y="160"/>
                    <a:pt x="567" y="98"/>
                  </a:cubicBezTo>
                  <a:cubicBezTo>
                    <a:pt x="506" y="33"/>
                    <a:pt x="414"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199" name="Google Shape;3199;p13"/>
            <p:cNvSpPr/>
            <p:nvPr/>
          </p:nvSpPr>
          <p:spPr>
            <a:xfrm>
              <a:off x="-4405425" y="6004500"/>
              <a:ext cx="16575" cy="16225"/>
            </a:xfrm>
            <a:custGeom>
              <a:avLst/>
              <a:gdLst/>
              <a:ahLst/>
              <a:cxnLst/>
              <a:rect l="l" t="t" r="r" b="b"/>
              <a:pathLst>
                <a:path w="663" h="649" extrusionOk="0">
                  <a:moveTo>
                    <a:pt x="324" y="1"/>
                  </a:moveTo>
                  <a:cubicBezTo>
                    <a:pt x="238" y="1"/>
                    <a:pt x="156" y="30"/>
                    <a:pt x="106" y="81"/>
                  </a:cubicBezTo>
                  <a:cubicBezTo>
                    <a:pt x="39" y="148"/>
                    <a:pt x="0" y="235"/>
                    <a:pt x="0" y="326"/>
                  </a:cubicBezTo>
                  <a:cubicBezTo>
                    <a:pt x="0" y="403"/>
                    <a:pt x="35" y="489"/>
                    <a:pt x="97" y="556"/>
                  </a:cubicBezTo>
                  <a:cubicBezTo>
                    <a:pt x="150" y="613"/>
                    <a:pt x="241" y="648"/>
                    <a:pt x="327" y="648"/>
                  </a:cubicBezTo>
                  <a:cubicBezTo>
                    <a:pt x="418" y="648"/>
                    <a:pt x="495" y="619"/>
                    <a:pt x="562" y="562"/>
                  </a:cubicBezTo>
                  <a:cubicBezTo>
                    <a:pt x="629" y="498"/>
                    <a:pt x="662" y="412"/>
                    <a:pt x="662" y="336"/>
                  </a:cubicBezTo>
                  <a:cubicBezTo>
                    <a:pt x="662" y="245"/>
                    <a:pt x="634" y="159"/>
                    <a:pt x="567" y="101"/>
                  </a:cubicBezTo>
                  <a:cubicBezTo>
                    <a:pt x="506" y="32"/>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00" name="Google Shape;3200;p13"/>
            <p:cNvSpPr/>
            <p:nvPr/>
          </p:nvSpPr>
          <p:spPr>
            <a:xfrm>
              <a:off x="-4372775" y="6037950"/>
              <a:ext cx="16675" cy="16700"/>
            </a:xfrm>
            <a:custGeom>
              <a:avLst/>
              <a:gdLst/>
              <a:ahLst/>
              <a:cxnLst/>
              <a:rect l="l" t="t" r="r" b="b"/>
              <a:pathLst>
                <a:path w="667" h="668" extrusionOk="0">
                  <a:moveTo>
                    <a:pt x="326" y="1"/>
                  </a:moveTo>
                  <a:cubicBezTo>
                    <a:pt x="241" y="1"/>
                    <a:pt x="158" y="30"/>
                    <a:pt x="105" y="87"/>
                  </a:cubicBezTo>
                  <a:cubicBezTo>
                    <a:pt x="38" y="154"/>
                    <a:pt x="5" y="240"/>
                    <a:pt x="0" y="318"/>
                  </a:cubicBezTo>
                  <a:cubicBezTo>
                    <a:pt x="0" y="409"/>
                    <a:pt x="33" y="485"/>
                    <a:pt x="96" y="566"/>
                  </a:cubicBezTo>
                  <a:cubicBezTo>
                    <a:pt x="153" y="619"/>
                    <a:pt x="240" y="668"/>
                    <a:pt x="326" y="668"/>
                  </a:cubicBezTo>
                  <a:cubicBezTo>
                    <a:pt x="417" y="668"/>
                    <a:pt x="503" y="624"/>
                    <a:pt x="571" y="562"/>
                  </a:cubicBezTo>
                  <a:cubicBezTo>
                    <a:pt x="629" y="495"/>
                    <a:pt x="662" y="418"/>
                    <a:pt x="662" y="327"/>
                  </a:cubicBezTo>
                  <a:cubicBezTo>
                    <a:pt x="667" y="250"/>
                    <a:pt x="633" y="163"/>
                    <a:pt x="580" y="106"/>
                  </a:cubicBezTo>
                  <a:cubicBezTo>
                    <a:pt x="518" y="36"/>
                    <a:pt x="421"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01" name="Google Shape;3201;p13"/>
            <p:cNvSpPr/>
            <p:nvPr/>
          </p:nvSpPr>
          <p:spPr>
            <a:xfrm>
              <a:off x="-4341225" y="6071775"/>
              <a:ext cx="7075" cy="8075"/>
            </a:xfrm>
            <a:custGeom>
              <a:avLst/>
              <a:gdLst/>
              <a:ahLst/>
              <a:cxnLst/>
              <a:rect l="l" t="t" r="r" b="b"/>
              <a:pathLst>
                <a:path w="283" h="323" extrusionOk="0">
                  <a:moveTo>
                    <a:pt x="282" y="1"/>
                  </a:moveTo>
                  <a:lnTo>
                    <a:pt x="282" y="1"/>
                  </a:lnTo>
                  <a:cubicBezTo>
                    <a:pt x="211" y="10"/>
                    <a:pt x="144" y="34"/>
                    <a:pt x="105" y="82"/>
                  </a:cubicBezTo>
                  <a:cubicBezTo>
                    <a:pt x="38" y="134"/>
                    <a:pt x="5" y="221"/>
                    <a:pt x="0" y="318"/>
                  </a:cubicBezTo>
                  <a:lnTo>
                    <a:pt x="278" y="322"/>
                  </a:lnTo>
                  <a:lnTo>
                    <a:pt x="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02" name="Google Shape;3202;p13"/>
            <p:cNvSpPr/>
            <p:nvPr/>
          </p:nvSpPr>
          <p:spPr>
            <a:xfrm>
              <a:off x="-4697625" y="5535375"/>
              <a:ext cx="16575" cy="16325"/>
            </a:xfrm>
            <a:custGeom>
              <a:avLst/>
              <a:gdLst/>
              <a:ahLst/>
              <a:cxnLst/>
              <a:rect l="l" t="t" r="r" b="b"/>
              <a:pathLst>
                <a:path w="663" h="653" extrusionOk="0">
                  <a:moveTo>
                    <a:pt x="321" y="1"/>
                  </a:moveTo>
                  <a:cubicBezTo>
                    <a:pt x="238" y="1"/>
                    <a:pt x="157" y="29"/>
                    <a:pt x="102" y="86"/>
                  </a:cubicBezTo>
                  <a:cubicBezTo>
                    <a:pt x="35" y="154"/>
                    <a:pt x="1" y="230"/>
                    <a:pt x="1" y="317"/>
                  </a:cubicBezTo>
                  <a:cubicBezTo>
                    <a:pt x="1" y="418"/>
                    <a:pt x="30" y="494"/>
                    <a:pt x="97" y="562"/>
                  </a:cubicBezTo>
                  <a:cubicBezTo>
                    <a:pt x="150" y="620"/>
                    <a:pt x="241" y="653"/>
                    <a:pt x="328" y="653"/>
                  </a:cubicBezTo>
                  <a:cubicBezTo>
                    <a:pt x="414" y="653"/>
                    <a:pt x="496" y="624"/>
                    <a:pt x="563" y="567"/>
                  </a:cubicBezTo>
                  <a:cubicBezTo>
                    <a:pt x="629" y="504"/>
                    <a:pt x="663" y="427"/>
                    <a:pt x="663" y="327"/>
                  </a:cubicBezTo>
                  <a:cubicBezTo>
                    <a:pt x="663" y="241"/>
                    <a:pt x="634" y="164"/>
                    <a:pt x="567" y="106"/>
                  </a:cubicBezTo>
                  <a:cubicBezTo>
                    <a:pt x="505" y="35"/>
                    <a:pt x="411"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03" name="Google Shape;3203;p13"/>
            <p:cNvSpPr/>
            <p:nvPr/>
          </p:nvSpPr>
          <p:spPr>
            <a:xfrm>
              <a:off x="-4664975" y="5568950"/>
              <a:ext cx="16575" cy="16475"/>
            </a:xfrm>
            <a:custGeom>
              <a:avLst/>
              <a:gdLst/>
              <a:ahLst/>
              <a:cxnLst/>
              <a:rect l="l" t="t" r="r" b="b"/>
              <a:pathLst>
                <a:path w="663" h="659" extrusionOk="0">
                  <a:moveTo>
                    <a:pt x="334" y="0"/>
                  </a:moveTo>
                  <a:cubicBezTo>
                    <a:pt x="250" y="0"/>
                    <a:pt x="164" y="29"/>
                    <a:pt x="105" y="87"/>
                  </a:cubicBezTo>
                  <a:cubicBezTo>
                    <a:pt x="34" y="154"/>
                    <a:pt x="1" y="240"/>
                    <a:pt x="1" y="331"/>
                  </a:cubicBezTo>
                  <a:cubicBezTo>
                    <a:pt x="1" y="408"/>
                    <a:pt x="29" y="495"/>
                    <a:pt x="96" y="567"/>
                  </a:cubicBezTo>
                  <a:cubicBezTo>
                    <a:pt x="149" y="619"/>
                    <a:pt x="240" y="654"/>
                    <a:pt x="326" y="658"/>
                  </a:cubicBezTo>
                  <a:cubicBezTo>
                    <a:pt x="417" y="658"/>
                    <a:pt x="504" y="625"/>
                    <a:pt x="561" y="572"/>
                  </a:cubicBezTo>
                  <a:cubicBezTo>
                    <a:pt x="629" y="504"/>
                    <a:pt x="663" y="418"/>
                    <a:pt x="663" y="342"/>
                  </a:cubicBezTo>
                  <a:cubicBezTo>
                    <a:pt x="663" y="251"/>
                    <a:pt x="634" y="164"/>
                    <a:pt x="566" y="96"/>
                  </a:cubicBezTo>
                  <a:cubicBezTo>
                    <a:pt x="512" y="33"/>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04" name="Google Shape;3204;p13"/>
            <p:cNvSpPr/>
            <p:nvPr/>
          </p:nvSpPr>
          <p:spPr>
            <a:xfrm>
              <a:off x="-4632350" y="5602750"/>
              <a:ext cx="16675" cy="16500"/>
            </a:xfrm>
            <a:custGeom>
              <a:avLst/>
              <a:gdLst/>
              <a:ahLst/>
              <a:cxnLst/>
              <a:rect l="l" t="t" r="r" b="b"/>
              <a:pathLst>
                <a:path w="667" h="660" extrusionOk="0">
                  <a:moveTo>
                    <a:pt x="342" y="0"/>
                  </a:moveTo>
                  <a:cubicBezTo>
                    <a:pt x="252" y="0"/>
                    <a:pt x="162" y="32"/>
                    <a:pt x="106" y="93"/>
                  </a:cubicBezTo>
                  <a:cubicBezTo>
                    <a:pt x="38" y="146"/>
                    <a:pt x="5" y="232"/>
                    <a:pt x="0" y="323"/>
                  </a:cubicBezTo>
                  <a:cubicBezTo>
                    <a:pt x="0" y="409"/>
                    <a:pt x="34" y="487"/>
                    <a:pt x="96" y="558"/>
                  </a:cubicBezTo>
                  <a:cubicBezTo>
                    <a:pt x="164" y="626"/>
                    <a:pt x="240" y="659"/>
                    <a:pt x="326" y="659"/>
                  </a:cubicBezTo>
                  <a:cubicBezTo>
                    <a:pt x="418" y="659"/>
                    <a:pt x="505" y="631"/>
                    <a:pt x="571" y="563"/>
                  </a:cubicBezTo>
                  <a:cubicBezTo>
                    <a:pt x="629" y="496"/>
                    <a:pt x="662" y="419"/>
                    <a:pt x="662" y="332"/>
                  </a:cubicBezTo>
                  <a:cubicBezTo>
                    <a:pt x="667" y="241"/>
                    <a:pt x="633" y="155"/>
                    <a:pt x="581" y="97"/>
                  </a:cubicBezTo>
                  <a:cubicBezTo>
                    <a:pt x="521" y="31"/>
                    <a:pt x="431"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05" name="Google Shape;3205;p13"/>
            <p:cNvSpPr/>
            <p:nvPr/>
          </p:nvSpPr>
          <p:spPr>
            <a:xfrm>
              <a:off x="-4599750" y="5636275"/>
              <a:ext cx="16950" cy="16525"/>
            </a:xfrm>
            <a:custGeom>
              <a:avLst/>
              <a:gdLst/>
              <a:ahLst/>
              <a:cxnLst/>
              <a:rect l="l" t="t" r="r" b="b"/>
              <a:pathLst>
                <a:path w="678" h="661" extrusionOk="0">
                  <a:moveTo>
                    <a:pt x="337" y="1"/>
                  </a:moveTo>
                  <a:cubicBezTo>
                    <a:pt x="256" y="1"/>
                    <a:pt x="174" y="30"/>
                    <a:pt x="107" y="96"/>
                  </a:cubicBezTo>
                  <a:cubicBezTo>
                    <a:pt x="49" y="162"/>
                    <a:pt x="7" y="240"/>
                    <a:pt x="1" y="326"/>
                  </a:cubicBezTo>
                  <a:cubicBezTo>
                    <a:pt x="1" y="417"/>
                    <a:pt x="45" y="494"/>
                    <a:pt x="111" y="570"/>
                  </a:cubicBezTo>
                  <a:cubicBezTo>
                    <a:pt x="174" y="628"/>
                    <a:pt x="251" y="661"/>
                    <a:pt x="342" y="661"/>
                  </a:cubicBezTo>
                  <a:cubicBezTo>
                    <a:pt x="419" y="661"/>
                    <a:pt x="505" y="632"/>
                    <a:pt x="572" y="565"/>
                  </a:cubicBezTo>
                  <a:cubicBezTo>
                    <a:pt x="640" y="503"/>
                    <a:pt x="678" y="426"/>
                    <a:pt x="678" y="335"/>
                  </a:cubicBezTo>
                  <a:cubicBezTo>
                    <a:pt x="678" y="249"/>
                    <a:pt x="644" y="172"/>
                    <a:pt x="582" y="105"/>
                  </a:cubicBezTo>
                  <a:cubicBezTo>
                    <a:pt x="518" y="39"/>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06" name="Google Shape;3206;p13"/>
            <p:cNvSpPr/>
            <p:nvPr/>
          </p:nvSpPr>
          <p:spPr>
            <a:xfrm>
              <a:off x="-4566750" y="5670050"/>
              <a:ext cx="16575" cy="16475"/>
            </a:xfrm>
            <a:custGeom>
              <a:avLst/>
              <a:gdLst/>
              <a:ahLst/>
              <a:cxnLst/>
              <a:rect l="l" t="t" r="r" b="b"/>
              <a:pathLst>
                <a:path w="663" h="659" extrusionOk="0">
                  <a:moveTo>
                    <a:pt x="325" y="0"/>
                  </a:moveTo>
                  <a:cubicBezTo>
                    <a:pt x="240" y="0"/>
                    <a:pt x="158" y="29"/>
                    <a:pt x="102" y="87"/>
                  </a:cubicBezTo>
                  <a:cubicBezTo>
                    <a:pt x="34" y="145"/>
                    <a:pt x="0" y="231"/>
                    <a:pt x="0" y="318"/>
                  </a:cubicBezTo>
                  <a:cubicBezTo>
                    <a:pt x="0" y="410"/>
                    <a:pt x="29" y="496"/>
                    <a:pt x="87" y="554"/>
                  </a:cubicBezTo>
                  <a:cubicBezTo>
                    <a:pt x="149" y="620"/>
                    <a:pt x="241" y="654"/>
                    <a:pt x="327" y="658"/>
                  </a:cubicBezTo>
                  <a:cubicBezTo>
                    <a:pt x="414" y="658"/>
                    <a:pt x="494" y="625"/>
                    <a:pt x="562" y="563"/>
                  </a:cubicBezTo>
                  <a:cubicBezTo>
                    <a:pt x="629" y="505"/>
                    <a:pt x="662" y="419"/>
                    <a:pt x="662" y="328"/>
                  </a:cubicBezTo>
                  <a:cubicBezTo>
                    <a:pt x="662" y="242"/>
                    <a:pt x="634" y="155"/>
                    <a:pt x="567" y="98"/>
                  </a:cubicBezTo>
                  <a:cubicBezTo>
                    <a:pt x="505"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07" name="Google Shape;3207;p13"/>
            <p:cNvSpPr/>
            <p:nvPr/>
          </p:nvSpPr>
          <p:spPr>
            <a:xfrm>
              <a:off x="-4534100" y="5703600"/>
              <a:ext cx="16575" cy="16525"/>
            </a:xfrm>
            <a:custGeom>
              <a:avLst/>
              <a:gdLst/>
              <a:ahLst/>
              <a:cxnLst/>
              <a:rect l="l" t="t" r="r" b="b"/>
              <a:pathLst>
                <a:path w="663" h="661" extrusionOk="0">
                  <a:moveTo>
                    <a:pt x="333" y="0"/>
                  </a:moveTo>
                  <a:cubicBezTo>
                    <a:pt x="252" y="0"/>
                    <a:pt x="167" y="29"/>
                    <a:pt x="91" y="89"/>
                  </a:cubicBezTo>
                  <a:cubicBezTo>
                    <a:pt x="34" y="156"/>
                    <a:pt x="0" y="248"/>
                    <a:pt x="0" y="334"/>
                  </a:cubicBezTo>
                  <a:cubicBezTo>
                    <a:pt x="0" y="410"/>
                    <a:pt x="29" y="501"/>
                    <a:pt x="96" y="569"/>
                  </a:cubicBezTo>
                  <a:cubicBezTo>
                    <a:pt x="153" y="622"/>
                    <a:pt x="240" y="656"/>
                    <a:pt x="326" y="660"/>
                  </a:cubicBezTo>
                  <a:cubicBezTo>
                    <a:pt x="412" y="660"/>
                    <a:pt x="503" y="627"/>
                    <a:pt x="561" y="574"/>
                  </a:cubicBezTo>
                  <a:cubicBezTo>
                    <a:pt x="628" y="512"/>
                    <a:pt x="662" y="421"/>
                    <a:pt x="662" y="344"/>
                  </a:cubicBezTo>
                  <a:cubicBezTo>
                    <a:pt x="662" y="257"/>
                    <a:pt x="633" y="166"/>
                    <a:pt x="566" y="98"/>
                  </a:cubicBezTo>
                  <a:cubicBezTo>
                    <a:pt x="503" y="34"/>
                    <a:pt x="42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08" name="Google Shape;3208;p13"/>
            <p:cNvSpPr/>
            <p:nvPr/>
          </p:nvSpPr>
          <p:spPr>
            <a:xfrm>
              <a:off x="-4501500" y="5737325"/>
              <a:ext cx="16575" cy="16625"/>
            </a:xfrm>
            <a:custGeom>
              <a:avLst/>
              <a:gdLst/>
              <a:ahLst/>
              <a:cxnLst/>
              <a:rect l="l" t="t" r="r" b="b"/>
              <a:pathLst>
                <a:path w="663" h="665" extrusionOk="0">
                  <a:moveTo>
                    <a:pt x="339" y="0"/>
                  </a:moveTo>
                  <a:cubicBezTo>
                    <a:pt x="253" y="0"/>
                    <a:pt x="167" y="33"/>
                    <a:pt x="107" y="98"/>
                  </a:cubicBezTo>
                  <a:cubicBezTo>
                    <a:pt x="39" y="166"/>
                    <a:pt x="1" y="242"/>
                    <a:pt x="1" y="328"/>
                  </a:cubicBezTo>
                  <a:cubicBezTo>
                    <a:pt x="1" y="414"/>
                    <a:pt x="34" y="496"/>
                    <a:pt x="96" y="563"/>
                  </a:cubicBezTo>
                  <a:cubicBezTo>
                    <a:pt x="149" y="620"/>
                    <a:pt x="240" y="664"/>
                    <a:pt x="327" y="664"/>
                  </a:cubicBezTo>
                  <a:cubicBezTo>
                    <a:pt x="331" y="664"/>
                    <a:pt x="336" y="665"/>
                    <a:pt x="340" y="665"/>
                  </a:cubicBezTo>
                  <a:cubicBezTo>
                    <a:pt x="426" y="665"/>
                    <a:pt x="507" y="623"/>
                    <a:pt x="562" y="569"/>
                  </a:cubicBezTo>
                  <a:cubicBezTo>
                    <a:pt x="630" y="505"/>
                    <a:pt x="663" y="429"/>
                    <a:pt x="663" y="338"/>
                  </a:cubicBezTo>
                  <a:cubicBezTo>
                    <a:pt x="663" y="252"/>
                    <a:pt x="634" y="175"/>
                    <a:pt x="567" y="93"/>
                  </a:cubicBezTo>
                  <a:cubicBezTo>
                    <a:pt x="507" y="31"/>
                    <a:pt x="423"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09" name="Google Shape;3209;p13"/>
            <p:cNvSpPr/>
            <p:nvPr/>
          </p:nvSpPr>
          <p:spPr>
            <a:xfrm>
              <a:off x="-4468875" y="5771075"/>
              <a:ext cx="16700" cy="16475"/>
            </a:xfrm>
            <a:custGeom>
              <a:avLst/>
              <a:gdLst/>
              <a:ahLst/>
              <a:cxnLst/>
              <a:rect l="l" t="t" r="r" b="b"/>
              <a:pathLst>
                <a:path w="668" h="659" extrusionOk="0">
                  <a:moveTo>
                    <a:pt x="332" y="0"/>
                  </a:moveTo>
                  <a:cubicBezTo>
                    <a:pt x="251" y="0"/>
                    <a:pt x="171" y="29"/>
                    <a:pt x="106" y="91"/>
                  </a:cubicBezTo>
                  <a:cubicBezTo>
                    <a:pt x="40" y="149"/>
                    <a:pt x="5" y="235"/>
                    <a:pt x="0" y="326"/>
                  </a:cubicBezTo>
                  <a:cubicBezTo>
                    <a:pt x="0" y="413"/>
                    <a:pt x="44" y="499"/>
                    <a:pt x="97" y="557"/>
                  </a:cubicBezTo>
                  <a:cubicBezTo>
                    <a:pt x="164" y="623"/>
                    <a:pt x="241" y="658"/>
                    <a:pt x="327" y="658"/>
                  </a:cubicBezTo>
                  <a:cubicBezTo>
                    <a:pt x="333" y="658"/>
                    <a:pt x="338" y="658"/>
                    <a:pt x="344" y="658"/>
                  </a:cubicBezTo>
                  <a:cubicBezTo>
                    <a:pt x="429" y="658"/>
                    <a:pt x="509" y="625"/>
                    <a:pt x="572" y="561"/>
                  </a:cubicBezTo>
                  <a:cubicBezTo>
                    <a:pt x="629" y="508"/>
                    <a:pt x="663" y="422"/>
                    <a:pt x="663" y="336"/>
                  </a:cubicBezTo>
                  <a:cubicBezTo>
                    <a:pt x="667" y="245"/>
                    <a:pt x="634" y="158"/>
                    <a:pt x="581" y="101"/>
                  </a:cubicBezTo>
                  <a:cubicBezTo>
                    <a:pt x="511" y="36"/>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10" name="Google Shape;3210;p13"/>
            <p:cNvSpPr/>
            <p:nvPr/>
          </p:nvSpPr>
          <p:spPr>
            <a:xfrm>
              <a:off x="-4436225" y="5804600"/>
              <a:ext cx="16925" cy="16625"/>
            </a:xfrm>
            <a:custGeom>
              <a:avLst/>
              <a:gdLst/>
              <a:ahLst/>
              <a:cxnLst/>
              <a:rect l="l" t="t" r="r" b="b"/>
              <a:pathLst>
                <a:path w="677" h="665" extrusionOk="0">
                  <a:moveTo>
                    <a:pt x="344" y="0"/>
                  </a:moveTo>
                  <a:cubicBezTo>
                    <a:pt x="264" y="0"/>
                    <a:pt x="180" y="31"/>
                    <a:pt x="105" y="99"/>
                  </a:cubicBezTo>
                  <a:cubicBezTo>
                    <a:pt x="38" y="161"/>
                    <a:pt x="5" y="247"/>
                    <a:pt x="5" y="329"/>
                  </a:cubicBezTo>
                  <a:cubicBezTo>
                    <a:pt x="0" y="405"/>
                    <a:pt x="34" y="491"/>
                    <a:pt x="110" y="573"/>
                  </a:cubicBezTo>
                  <a:cubicBezTo>
                    <a:pt x="173" y="626"/>
                    <a:pt x="249" y="664"/>
                    <a:pt x="340" y="664"/>
                  </a:cubicBezTo>
                  <a:cubicBezTo>
                    <a:pt x="417" y="664"/>
                    <a:pt x="508" y="631"/>
                    <a:pt x="576" y="569"/>
                  </a:cubicBezTo>
                  <a:cubicBezTo>
                    <a:pt x="638" y="502"/>
                    <a:pt x="676" y="425"/>
                    <a:pt x="676" y="338"/>
                  </a:cubicBezTo>
                  <a:cubicBezTo>
                    <a:pt x="676" y="247"/>
                    <a:pt x="643" y="170"/>
                    <a:pt x="581" y="103"/>
                  </a:cubicBezTo>
                  <a:cubicBezTo>
                    <a:pt x="517" y="38"/>
                    <a:pt x="433"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11" name="Google Shape;3211;p13"/>
            <p:cNvSpPr/>
            <p:nvPr/>
          </p:nvSpPr>
          <p:spPr>
            <a:xfrm>
              <a:off x="-4403275" y="5838450"/>
              <a:ext cx="16575" cy="16350"/>
            </a:xfrm>
            <a:custGeom>
              <a:avLst/>
              <a:gdLst/>
              <a:ahLst/>
              <a:cxnLst/>
              <a:rect l="l" t="t" r="r" b="b"/>
              <a:pathLst>
                <a:path w="663" h="654" extrusionOk="0">
                  <a:moveTo>
                    <a:pt x="330" y="0"/>
                  </a:moveTo>
                  <a:cubicBezTo>
                    <a:pt x="244" y="0"/>
                    <a:pt x="158" y="29"/>
                    <a:pt x="93" y="87"/>
                  </a:cubicBezTo>
                  <a:cubicBezTo>
                    <a:pt x="35" y="155"/>
                    <a:pt x="1" y="227"/>
                    <a:pt x="1" y="318"/>
                  </a:cubicBezTo>
                  <a:cubicBezTo>
                    <a:pt x="1" y="404"/>
                    <a:pt x="29" y="496"/>
                    <a:pt x="87" y="548"/>
                  </a:cubicBezTo>
                  <a:cubicBezTo>
                    <a:pt x="150" y="621"/>
                    <a:pt x="241" y="654"/>
                    <a:pt x="328" y="654"/>
                  </a:cubicBezTo>
                  <a:cubicBezTo>
                    <a:pt x="419" y="654"/>
                    <a:pt x="496" y="625"/>
                    <a:pt x="563" y="558"/>
                  </a:cubicBezTo>
                  <a:cubicBezTo>
                    <a:pt x="629" y="505"/>
                    <a:pt x="663" y="414"/>
                    <a:pt x="663" y="328"/>
                  </a:cubicBezTo>
                  <a:cubicBezTo>
                    <a:pt x="663" y="237"/>
                    <a:pt x="634" y="160"/>
                    <a:pt x="567" y="93"/>
                  </a:cubicBezTo>
                  <a:cubicBezTo>
                    <a:pt x="506" y="31"/>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12" name="Google Shape;3212;p13"/>
            <p:cNvSpPr/>
            <p:nvPr/>
          </p:nvSpPr>
          <p:spPr>
            <a:xfrm>
              <a:off x="-4370625" y="5872125"/>
              <a:ext cx="16700" cy="16275"/>
            </a:xfrm>
            <a:custGeom>
              <a:avLst/>
              <a:gdLst/>
              <a:ahLst/>
              <a:cxnLst/>
              <a:rect l="l" t="t" r="r" b="b"/>
              <a:pathLst>
                <a:path w="668" h="651" extrusionOk="0">
                  <a:moveTo>
                    <a:pt x="332" y="0"/>
                  </a:moveTo>
                  <a:cubicBezTo>
                    <a:pt x="246" y="0"/>
                    <a:pt x="161" y="29"/>
                    <a:pt x="105" y="84"/>
                  </a:cubicBezTo>
                  <a:cubicBezTo>
                    <a:pt x="38" y="151"/>
                    <a:pt x="0" y="228"/>
                    <a:pt x="0" y="315"/>
                  </a:cubicBezTo>
                  <a:cubicBezTo>
                    <a:pt x="0" y="406"/>
                    <a:pt x="34" y="492"/>
                    <a:pt x="96" y="560"/>
                  </a:cubicBezTo>
                  <a:cubicBezTo>
                    <a:pt x="154" y="617"/>
                    <a:pt x="240" y="651"/>
                    <a:pt x="326" y="651"/>
                  </a:cubicBezTo>
                  <a:cubicBezTo>
                    <a:pt x="417" y="651"/>
                    <a:pt x="504" y="622"/>
                    <a:pt x="561" y="564"/>
                  </a:cubicBezTo>
                  <a:cubicBezTo>
                    <a:pt x="629" y="502"/>
                    <a:pt x="663" y="416"/>
                    <a:pt x="663" y="324"/>
                  </a:cubicBezTo>
                  <a:cubicBezTo>
                    <a:pt x="667" y="237"/>
                    <a:pt x="634" y="157"/>
                    <a:pt x="566" y="89"/>
                  </a:cubicBezTo>
                  <a:cubicBezTo>
                    <a:pt x="506" y="29"/>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13" name="Google Shape;3213;p13"/>
            <p:cNvSpPr/>
            <p:nvPr/>
          </p:nvSpPr>
          <p:spPr>
            <a:xfrm>
              <a:off x="-4338000" y="5905875"/>
              <a:ext cx="6250" cy="16100"/>
            </a:xfrm>
            <a:custGeom>
              <a:avLst/>
              <a:gdLst/>
              <a:ahLst/>
              <a:cxnLst/>
              <a:rect l="l" t="t" r="r" b="b"/>
              <a:pathLst>
                <a:path w="250" h="644" extrusionOk="0">
                  <a:moveTo>
                    <a:pt x="250" y="1"/>
                  </a:moveTo>
                  <a:lnTo>
                    <a:pt x="250" y="1"/>
                  </a:lnTo>
                  <a:cubicBezTo>
                    <a:pt x="192" y="16"/>
                    <a:pt x="144" y="39"/>
                    <a:pt x="106" y="78"/>
                  </a:cubicBezTo>
                  <a:cubicBezTo>
                    <a:pt x="38" y="145"/>
                    <a:pt x="5" y="231"/>
                    <a:pt x="0" y="322"/>
                  </a:cubicBezTo>
                  <a:cubicBezTo>
                    <a:pt x="0" y="399"/>
                    <a:pt x="33" y="486"/>
                    <a:pt x="96" y="552"/>
                  </a:cubicBezTo>
                  <a:cubicBezTo>
                    <a:pt x="139" y="596"/>
                    <a:pt x="188" y="625"/>
                    <a:pt x="240" y="643"/>
                  </a:cubicBezTo>
                  <a:lnTo>
                    <a:pt x="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14" name="Google Shape;3214;p13"/>
            <p:cNvSpPr/>
            <p:nvPr/>
          </p:nvSpPr>
          <p:spPr>
            <a:xfrm>
              <a:off x="-4564700" y="5504175"/>
              <a:ext cx="16675" cy="16350"/>
            </a:xfrm>
            <a:custGeom>
              <a:avLst/>
              <a:gdLst/>
              <a:ahLst/>
              <a:cxnLst/>
              <a:rect l="l" t="t" r="r" b="b"/>
              <a:pathLst>
                <a:path w="667" h="654" extrusionOk="0">
                  <a:moveTo>
                    <a:pt x="332" y="0"/>
                  </a:moveTo>
                  <a:cubicBezTo>
                    <a:pt x="245" y="0"/>
                    <a:pt x="157" y="29"/>
                    <a:pt x="96" y="87"/>
                  </a:cubicBezTo>
                  <a:cubicBezTo>
                    <a:pt x="38" y="154"/>
                    <a:pt x="5" y="231"/>
                    <a:pt x="5" y="318"/>
                  </a:cubicBezTo>
                  <a:cubicBezTo>
                    <a:pt x="0" y="404"/>
                    <a:pt x="34" y="495"/>
                    <a:pt x="87" y="553"/>
                  </a:cubicBezTo>
                  <a:cubicBezTo>
                    <a:pt x="153" y="619"/>
                    <a:pt x="240" y="654"/>
                    <a:pt x="332" y="654"/>
                  </a:cubicBezTo>
                  <a:cubicBezTo>
                    <a:pt x="418" y="654"/>
                    <a:pt x="494" y="625"/>
                    <a:pt x="562" y="557"/>
                  </a:cubicBezTo>
                  <a:cubicBezTo>
                    <a:pt x="620" y="504"/>
                    <a:pt x="667" y="413"/>
                    <a:pt x="667" y="327"/>
                  </a:cubicBezTo>
                  <a:cubicBezTo>
                    <a:pt x="667" y="241"/>
                    <a:pt x="624" y="159"/>
                    <a:pt x="571" y="97"/>
                  </a:cubicBezTo>
                  <a:cubicBezTo>
                    <a:pt x="514" y="33"/>
                    <a:pt x="42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15" name="Google Shape;3215;p13"/>
            <p:cNvSpPr/>
            <p:nvPr/>
          </p:nvSpPr>
          <p:spPr>
            <a:xfrm>
              <a:off x="-4531950" y="5537775"/>
              <a:ext cx="16575" cy="16325"/>
            </a:xfrm>
            <a:custGeom>
              <a:avLst/>
              <a:gdLst/>
              <a:ahLst/>
              <a:cxnLst/>
              <a:rect l="l" t="t" r="r" b="b"/>
              <a:pathLst>
                <a:path w="663" h="653" extrusionOk="0">
                  <a:moveTo>
                    <a:pt x="322" y="1"/>
                  </a:moveTo>
                  <a:cubicBezTo>
                    <a:pt x="239" y="1"/>
                    <a:pt x="156" y="30"/>
                    <a:pt x="101" y="87"/>
                  </a:cubicBezTo>
                  <a:cubicBezTo>
                    <a:pt x="34" y="154"/>
                    <a:pt x="1" y="240"/>
                    <a:pt x="1" y="317"/>
                  </a:cubicBezTo>
                  <a:cubicBezTo>
                    <a:pt x="1" y="408"/>
                    <a:pt x="29" y="495"/>
                    <a:pt x="96" y="562"/>
                  </a:cubicBezTo>
                  <a:cubicBezTo>
                    <a:pt x="149" y="619"/>
                    <a:pt x="240" y="653"/>
                    <a:pt x="326" y="653"/>
                  </a:cubicBezTo>
                  <a:cubicBezTo>
                    <a:pt x="332" y="653"/>
                    <a:pt x="337" y="653"/>
                    <a:pt x="342" y="653"/>
                  </a:cubicBezTo>
                  <a:cubicBezTo>
                    <a:pt x="424" y="653"/>
                    <a:pt x="506" y="621"/>
                    <a:pt x="547" y="571"/>
                  </a:cubicBezTo>
                  <a:cubicBezTo>
                    <a:pt x="614" y="513"/>
                    <a:pt x="663" y="427"/>
                    <a:pt x="663" y="327"/>
                  </a:cubicBezTo>
                  <a:cubicBezTo>
                    <a:pt x="663" y="240"/>
                    <a:pt x="619" y="154"/>
                    <a:pt x="566" y="106"/>
                  </a:cubicBezTo>
                  <a:cubicBezTo>
                    <a:pt x="508" y="36"/>
                    <a:pt x="415"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16" name="Google Shape;3216;p13"/>
            <p:cNvSpPr/>
            <p:nvPr/>
          </p:nvSpPr>
          <p:spPr>
            <a:xfrm>
              <a:off x="-4499325" y="5571375"/>
              <a:ext cx="16575" cy="16675"/>
            </a:xfrm>
            <a:custGeom>
              <a:avLst/>
              <a:gdLst/>
              <a:ahLst/>
              <a:cxnLst/>
              <a:rect l="l" t="t" r="r" b="b"/>
              <a:pathLst>
                <a:path w="663" h="667" extrusionOk="0">
                  <a:moveTo>
                    <a:pt x="323" y="1"/>
                  </a:moveTo>
                  <a:cubicBezTo>
                    <a:pt x="239" y="1"/>
                    <a:pt x="159" y="31"/>
                    <a:pt x="106" y="90"/>
                  </a:cubicBezTo>
                  <a:cubicBezTo>
                    <a:pt x="34" y="154"/>
                    <a:pt x="0" y="240"/>
                    <a:pt x="0" y="331"/>
                  </a:cubicBezTo>
                  <a:cubicBezTo>
                    <a:pt x="0" y="407"/>
                    <a:pt x="29" y="493"/>
                    <a:pt x="96" y="566"/>
                  </a:cubicBezTo>
                  <a:cubicBezTo>
                    <a:pt x="164" y="633"/>
                    <a:pt x="240" y="666"/>
                    <a:pt x="326" y="666"/>
                  </a:cubicBezTo>
                  <a:cubicBezTo>
                    <a:pt x="417" y="666"/>
                    <a:pt x="494" y="637"/>
                    <a:pt x="571" y="561"/>
                  </a:cubicBezTo>
                  <a:cubicBezTo>
                    <a:pt x="629" y="504"/>
                    <a:pt x="662" y="417"/>
                    <a:pt x="662" y="340"/>
                  </a:cubicBezTo>
                  <a:cubicBezTo>
                    <a:pt x="662" y="249"/>
                    <a:pt x="633" y="163"/>
                    <a:pt x="576" y="105"/>
                  </a:cubicBezTo>
                  <a:cubicBezTo>
                    <a:pt x="508" y="35"/>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17" name="Google Shape;3217;p13"/>
            <p:cNvSpPr/>
            <p:nvPr/>
          </p:nvSpPr>
          <p:spPr>
            <a:xfrm>
              <a:off x="-4466725" y="5605250"/>
              <a:ext cx="16700" cy="16375"/>
            </a:xfrm>
            <a:custGeom>
              <a:avLst/>
              <a:gdLst/>
              <a:ahLst/>
              <a:cxnLst/>
              <a:rect l="l" t="t" r="r" b="b"/>
              <a:pathLst>
                <a:path w="668" h="655" extrusionOk="0">
                  <a:moveTo>
                    <a:pt x="335" y="1"/>
                  </a:moveTo>
                  <a:cubicBezTo>
                    <a:pt x="247" y="1"/>
                    <a:pt x="161" y="30"/>
                    <a:pt x="107" y="88"/>
                  </a:cubicBezTo>
                  <a:cubicBezTo>
                    <a:pt x="40" y="146"/>
                    <a:pt x="5" y="232"/>
                    <a:pt x="1" y="319"/>
                  </a:cubicBezTo>
                  <a:cubicBezTo>
                    <a:pt x="1" y="405"/>
                    <a:pt x="34" y="487"/>
                    <a:pt x="98" y="555"/>
                  </a:cubicBezTo>
                  <a:cubicBezTo>
                    <a:pt x="164" y="622"/>
                    <a:pt x="241" y="655"/>
                    <a:pt x="328" y="655"/>
                  </a:cubicBezTo>
                  <a:cubicBezTo>
                    <a:pt x="419" y="655"/>
                    <a:pt x="505" y="626"/>
                    <a:pt x="572" y="559"/>
                  </a:cubicBezTo>
                  <a:cubicBezTo>
                    <a:pt x="630" y="491"/>
                    <a:pt x="663" y="415"/>
                    <a:pt x="663" y="329"/>
                  </a:cubicBezTo>
                  <a:cubicBezTo>
                    <a:pt x="668" y="243"/>
                    <a:pt x="634" y="152"/>
                    <a:pt x="581" y="94"/>
                  </a:cubicBezTo>
                  <a:cubicBezTo>
                    <a:pt x="520" y="32"/>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18" name="Google Shape;3218;p13"/>
            <p:cNvSpPr/>
            <p:nvPr/>
          </p:nvSpPr>
          <p:spPr>
            <a:xfrm>
              <a:off x="-4434075" y="5638775"/>
              <a:ext cx="16925" cy="16475"/>
            </a:xfrm>
            <a:custGeom>
              <a:avLst/>
              <a:gdLst/>
              <a:ahLst/>
              <a:cxnLst/>
              <a:rect l="l" t="t" r="r" b="b"/>
              <a:pathLst>
                <a:path w="677" h="659" extrusionOk="0">
                  <a:moveTo>
                    <a:pt x="341" y="1"/>
                  </a:moveTo>
                  <a:cubicBezTo>
                    <a:pt x="253" y="1"/>
                    <a:pt x="165" y="32"/>
                    <a:pt x="105" y="91"/>
                  </a:cubicBezTo>
                  <a:cubicBezTo>
                    <a:pt x="48" y="149"/>
                    <a:pt x="5" y="235"/>
                    <a:pt x="1" y="321"/>
                  </a:cubicBezTo>
                  <a:cubicBezTo>
                    <a:pt x="1" y="412"/>
                    <a:pt x="43" y="490"/>
                    <a:pt x="110" y="567"/>
                  </a:cubicBezTo>
                  <a:cubicBezTo>
                    <a:pt x="173" y="624"/>
                    <a:pt x="249" y="658"/>
                    <a:pt x="340" y="658"/>
                  </a:cubicBezTo>
                  <a:cubicBezTo>
                    <a:pt x="345" y="658"/>
                    <a:pt x="350" y="658"/>
                    <a:pt x="354" y="658"/>
                  </a:cubicBezTo>
                  <a:cubicBezTo>
                    <a:pt x="428" y="658"/>
                    <a:pt x="508" y="625"/>
                    <a:pt x="571" y="561"/>
                  </a:cubicBezTo>
                  <a:cubicBezTo>
                    <a:pt x="639" y="499"/>
                    <a:pt x="677" y="423"/>
                    <a:pt x="677" y="331"/>
                  </a:cubicBezTo>
                  <a:cubicBezTo>
                    <a:pt x="677" y="244"/>
                    <a:pt x="634" y="153"/>
                    <a:pt x="581" y="100"/>
                  </a:cubicBezTo>
                  <a:cubicBezTo>
                    <a:pt x="521" y="33"/>
                    <a:pt x="430"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19" name="Google Shape;3219;p13"/>
            <p:cNvSpPr/>
            <p:nvPr/>
          </p:nvSpPr>
          <p:spPr>
            <a:xfrm>
              <a:off x="-4401100" y="5672550"/>
              <a:ext cx="16575" cy="16400"/>
            </a:xfrm>
            <a:custGeom>
              <a:avLst/>
              <a:gdLst/>
              <a:ahLst/>
              <a:cxnLst/>
              <a:rect l="l" t="t" r="r" b="b"/>
              <a:pathLst>
                <a:path w="663" h="656" extrusionOk="0">
                  <a:moveTo>
                    <a:pt x="327" y="0"/>
                  </a:moveTo>
                  <a:cubicBezTo>
                    <a:pt x="240" y="0"/>
                    <a:pt x="153" y="30"/>
                    <a:pt x="92" y="89"/>
                  </a:cubicBezTo>
                  <a:cubicBezTo>
                    <a:pt x="35" y="151"/>
                    <a:pt x="0" y="228"/>
                    <a:pt x="0" y="314"/>
                  </a:cubicBezTo>
                  <a:cubicBezTo>
                    <a:pt x="0" y="405"/>
                    <a:pt x="29" y="482"/>
                    <a:pt x="97" y="558"/>
                  </a:cubicBezTo>
                  <a:cubicBezTo>
                    <a:pt x="164" y="616"/>
                    <a:pt x="241" y="649"/>
                    <a:pt x="327" y="655"/>
                  </a:cubicBezTo>
                  <a:cubicBezTo>
                    <a:pt x="413" y="655"/>
                    <a:pt x="495" y="621"/>
                    <a:pt x="562" y="558"/>
                  </a:cubicBezTo>
                  <a:cubicBezTo>
                    <a:pt x="629" y="501"/>
                    <a:pt x="662" y="414"/>
                    <a:pt x="662" y="323"/>
                  </a:cubicBezTo>
                  <a:cubicBezTo>
                    <a:pt x="662" y="237"/>
                    <a:pt x="620" y="151"/>
                    <a:pt x="567" y="102"/>
                  </a:cubicBezTo>
                  <a:cubicBezTo>
                    <a:pt x="510" y="34"/>
                    <a:pt x="41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20" name="Google Shape;3220;p13"/>
            <p:cNvSpPr/>
            <p:nvPr/>
          </p:nvSpPr>
          <p:spPr>
            <a:xfrm>
              <a:off x="-4368475" y="5706175"/>
              <a:ext cx="16700" cy="16325"/>
            </a:xfrm>
            <a:custGeom>
              <a:avLst/>
              <a:gdLst/>
              <a:ahLst/>
              <a:cxnLst/>
              <a:rect l="l" t="t" r="r" b="b"/>
              <a:pathLst>
                <a:path w="668" h="653" extrusionOk="0">
                  <a:moveTo>
                    <a:pt x="327" y="0"/>
                  </a:moveTo>
                  <a:cubicBezTo>
                    <a:pt x="241" y="0"/>
                    <a:pt x="156" y="29"/>
                    <a:pt x="101" y="87"/>
                  </a:cubicBezTo>
                  <a:cubicBezTo>
                    <a:pt x="34" y="150"/>
                    <a:pt x="1" y="241"/>
                    <a:pt x="1" y="327"/>
                  </a:cubicBezTo>
                  <a:cubicBezTo>
                    <a:pt x="1" y="404"/>
                    <a:pt x="30" y="495"/>
                    <a:pt x="96" y="562"/>
                  </a:cubicBezTo>
                  <a:cubicBezTo>
                    <a:pt x="149" y="615"/>
                    <a:pt x="240" y="648"/>
                    <a:pt x="327" y="653"/>
                  </a:cubicBezTo>
                  <a:cubicBezTo>
                    <a:pt x="413" y="653"/>
                    <a:pt x="504" y="619"/>
                    <a:pt x="562" y="566"/>
                  </a:cubicBezTo>
                  <a:cubicBezTo>
                    <a:pt x="630" y="513"/>
                    <a:pt x="663" y="427"/>
                    <a:pt x="663" y="336"/>
                  </a:cubicBezTo>
                  <a:cubicBezTo>
                    <a:pt x="668" y="236"/>
                    <a:pt x="624" y="150"/>
                    <a:pt x="577" y="101"/>
                  </a:cubicBezTo>
                  <a:cubicBezTo>
                    <a:pt x="514" y="34"/>
                    <a:pt x="41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21" name="Google Shape;3221;p13"/>
            <p:cNvSpPr/>
            <p:nvPr/>
          </p:nvSpPr>
          <p:spPr>
            <a:xfrm>
              <a:off x="-4335850" y="5740025"/>
              <a:ext cx="6500" cy="16075"/>
            </a:xfrm>
            <a:custGeom>
              <a:avLst/>
              <a:gdLst/>
              <a:ahLst/>
              <a:cxnLst/>
              <a:rect l="l" t="t" r="r" b="b"/>
              <a:pathLst>
                <a:path w="260" h="643" extrusionOk="0">
                  <a:moveTo>
                    <a:pt x="260" y="0"/>
                  </a:moveTo>
                  <a:lnTo>
                    <a:pt x="260" y="0"/>
                  </a:lnTo>
                  <a:cubicBezTo>
                    <a:pt x="197" y="14"/>
                    <a:pt x="144" y="38"/>
                    <a:pt x="106" y="76"/>
                  </a:cubicBezTo>
                  <a:cubicBezTo>
                    <a:pt x="49" y="129"/>
                    <a:pt x="5" y="215"/>
                    <a:pt x="0" y="317"/>
                  </a:cubicBezTo>
                  <a:cubicBezTo>
                    <a:pt x="0" y="408"/>
                    <a:pt x="34" y="494"/>
                    <a:pt x="96" y="541"/>
                  </a:cubicBezTo>
                  <a:cubicBezTo>
                    <a:pt x="135" y="590"/>
                    <a:pt x="193" y="623"/>
                    <a:pt x="250" y="643"/>
                  </a:cubicBezTo>
                  <a:lnTo>
                    <a:pt x="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22" name="Google Shape;3222;p13"/>
            <p:cNvSpPr/>
            <p:nvPr/>
          </p:nvSpPr>
          <p:spPr>
            <a:xfrm>
              <a:off x="-4431675" y="5472925"/>
              <a:ext cx="16675" cy="16400"/>
            </a:xfrm>
            <a:custGeom>
              <a:avLst/>
              <a:gdLst/>
              <a:ahLst/>
              <a:cxnLst/>
              <a:rect l="l" t="t" r="r" b="b"/>
              <a:pathLst>
                <a:path w="667" h="656" extrusionOk="0">
                  <a:moveTo>
                    <a:pt x="323" y="1"/>
                  </a:moveTo>
                  <a:cubicBezTo>
                    <a:pt x="239" y="1"/>
                    <a:pt x="158" y="27"/>
                    <a:pt x="106" y="80"/>
                  </a:cubicBezTo>
                  <a:cubicBezTo>
                    <a:pt x="38" y="142"/>
                    <a:pt x="5" y="234"/>
                    <a:pt x="0" y="321"/>
                  </a:cubicBezTo>
                  <a:cubicBezTo>
                    <a:pt x="0" y="412"/>
                    <a:pt x="34" y="498"/>
                    <a:pt x="87" y="551"/>
                  </a:cubicBezTo>
                  <a:cubicBezTo>
                    <a:pt x="139" y="622"/>
                    <a:pt x="230" y="656"/>
                    <a:pt x="317" y="656"/>
                  </a:cubicBezTo>
                  <a:cubicBezTo>
                    <a:pt x="417" y="656"/>
                    <a:pt x="494" y="627"/>
                    <a:pt x="561" y="560"/>
                  </a:cubicBezTo>
                  <a:cubicBezTo>
                    <a:pt x="618" y="498"/>
                    <a:pt x="662" y="421"/>
                    <a:pt x="667" y="330"/>
                  </a:cubicBezTo>
                  <a:cubicBezTo>
                    <a:pt x="667" y="243"/>
                    <a:pt x="624" y="153"/>
                    <a:pt x="571" y="95"/>
                  </a:cubicBezTo>
                  <a:cubicBezTo>
                    <a:pt x="509" y="32"/>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23" name="Google Shape;3223;p13"/>
            <p:cNvSpPr/>
            <p:nvPr/>
          </p:nvSpPr>
          <p:spPr>
            <a:xfrm>
              <a:off x="-4399075" y="5506475"/>
              <a:ext cx="16700" cy="16450"/>
            </a:xfrm>
            <a:custGeom>
              <a:avLst/>
              <a:gdLst/>
              <a:ahLst/>
              <a:cxnLst/>
              <a:rect l="l" t="t" r="r" b="b"/>
              <a:pathLst>
                <a:path w="668" h="658" extrusionOk="0">
                  <a:moveTo>
                    <a:pt x="322" y="0"/>
                  </a:moveTo>
                  <a:cubicBezTo>
                    <a:pt x="241" y="0"/>
                    <a:pt x="161" y="30"/>
                    <a:pt x="98" y="91"/>
                  </a:cubicBezTo>
                  <a:cubicBezTo>
                    <a:pt x="40" y="159"/>
                    <a:pt x="5" y="245"/>
                    <a:pt x="5" y="321"/>
                  </a:cubicBezTo>
                  <a:cubicBezTo>
                    <a:pt x="1" y="412"/>
                    <a:pt x="34" y="489"/>
                    <a:pt x="102" y="567"/>
                  </a:cubicBezTo>
                  <a:cubicBezTo>
                    <a:pt x="164" y="624"/>
                    <a:pt x="241" y="657"/>
                    <a:pt x="332" y="657"/>
                  </a:cubicBezTo>
                  <a:cubicBezTo>
                    <a:pt x="338" y="658"/>
                    <a:pt x="343" y="658"/>
                    <a:pt x="348" y="658"/>
                  </a:cubicBezTo>
                  <a:cubicBezTo>
                    <a:pt x="428" y="658"/>
                    <a:pt x="499" y="625"/>
                    <a:pt x="563" y="562"/>
                  </a:cubicBezTo>
                  <a:cubicBezTo>
                    <a:pt x="629" y="509"/>
                    <a:pt x="667" y="423"/>
                    <a:pt x="667" y="332"/>
                  </a:cubicBezTo>
                  <a:cubicBezTo>
                    <a:pt x="667" y="245"/>
                    <a:pt x="634" y="168"/>
                    <a:pt x="572" y="101"/>
                  </a:cubicBezTo>
                  <a:cubicBezTo>
                    <a:pt x="501" y="36"/>
                    <a:pt x="41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24" name="Google Shape;3224;p13"/>
            <p:cNvSpPr/>
            <p:nvPr/>
          </p:nvSpPr>
          <p:spPr>
            <a:xfrm>
              <a:off x="-4366300" y="5540200"/>
              <a:ext cx="16575" cy="16325"/>
            </a:xfrm>
            <a:custGeom>
              <a:avLst/>
              <a:gdLst/>
              <a:ahLst/>
              <a:cxnLst/>
              <a:rect l="l" t="t" r="r" b="b"/>
              <a:pathLst>
                <a:path w="663" h="653" extrusionOk="0">
                  <a:moveTo>
                    <a:pt x="330" y="1"/>
                  </a:moveTo>
                  <a:cubicBezTo>
                    <a:pt x="246" y="1"/>
                    <a:pt x="162" y="29"/>
                    <a:pt x="100" y="86"/>
                  </a:cubicBezTo>
                  <a:cubicBezTo>
                    <a:pt x="34" y="153"/>
                    <a:pt x="0" y="230"/>
                    <a:pt x="0" y="321"/>
                  </a:cubicBezTo>
                  <a:cubicBezTo>
                    <a:pt x="0" y="416"/>
                    <a:pt x="29" y="493"/>
                    <a:pt x="87" y="551"/>
                  </a:cubicBezTo>
                  <a:cubicBezTo>
                    <a:pt x="149" y="618"/>
                    <a:pt x="226" y="652"/>
                    <a:pt x="326" y="652"/>
                  </a:cubicBezTo>
                  <a:cubicBezTo>
                    <a:pt x="331" y="653"/>
                    <a:pt x="337" y="653"/>
                    <a:pt x="342" y="653"/>
                  </a:cubicBezTo>
                  <a:cubicBezTo>
                    <a:pt x="422" y="653"/>
                    <a:pt x="498" y="620"/>
                    <a:pt x="561" y="571"/>
                  </a:cubicBezTo>
                  <a:cubicBezTo>
                    <a:pt x="629" y="503"/>
                    <a:pt x="662" y="416"/>
                    <a:pt x="662" y="330"/>
                  </a:cubicBezTo>
                  <a:cubicBezTo>
                    <a:pt x="662" y="249"/>
                    <a:pt x="633" y="163"/>
                    <a:pt x="566" y="95"/>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25" name="Google Shape;3225;p13"/>
            <p:cNvSpPr/>
            <p:nvPr/>
          </p:nvSpPr>
          <p:spPr>
            <a:xfrm>
              <a:off x="-4333700" y="5574000"/>
              <a:ext cx="6750" cy="15975"/>
            </a:xfrm>
            <a:custGeom>
              <a:avLst/>
              <a:gdLst/>
              <a:ahLst/>
              <a:cxnLst/>
              <a:rect l="l" t="t" r="r" b="b"/>
              <a:pathLst>
                <a:path w="270" h="639" extrusionOk="0">
                  <a:moveTo>
                    <a:pt x="269" y="0"/>
                  </a:moveTo>
                  <a:lnTo>
                    <a:pt x="269" y="0"/>
                  </a:lnTo>
                  <a:cubicBezTo>
                    <a:pt x="207" y="14"/>
                    <a:pt x="145" y="43"/>
                    <a:pt x="92" y="91"/>
                  </a:cubicBezTo>
                  <a:cubicBezTo>
                    <a:pt x="34" y="154"/>
                    <a:pt x="1" y="231"/>
                    <a:pt x="1" y="322"/>
                  </a:cubicBezTo>
                  <a:cubicBezTo>
                    <a:pt x="1" y="399"/>
                    <a:pt x="30" y="490"/>
                    <a:pt x="96" y="557"/>
                  </a:cubicBezTo>
                  <a:cubicBezTo>
                    <a:pt x="140" y="596"/>
                    <a:pt x="198" y="629"/>
                    <a:pt x="260" y="638"/>
                  </a:cubicBezTo>
                  <a:lnTo>
                    <a:pt x="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26" name="Google Shape;3226;p13"/>
            <p:cNvSpPr/>
            <p:nvPr/>
          </p:nvSpPr>
          <p:spPr>
            <a:xfrm>
              <a:off x="-5827150" y="6050000"/>
              <a:ext cx="11675" cy="8250"/>
            </a:xfrm>
            <a:custGeom>
              <a:avLst/>
              <a:gdLst/>
              <a:ahLst/>
              <a:cxnLst/>
              <a:rect l="l" t="t" r="r" b="b"/>
              <a:pathLst>
                <a:path w="467" h="330" extrusionOk="0">
                  <a:moveTo>
                    <a:pt x="126" y="1"/>
                  </a:moveTo>
                  <a:cubicBezTo>
                    <a:pt x="82" y="1"/>
                    <a:pt x="39" y="8"/>
                    <a:pt x="1" y="22"/>
                  </a:cubicBezTo>
                  <a:lnTo>
                    <a:pt x="78" y="325"/>
                  </a:lnTo>
                  <a:lnTo>
                    <a:pt x="466" y="330"/>
                  </a:lnTo>
                  <a:cubicBezTo>
                    <a:pt x="466" y="243"/>
                    <a:pt x="428" y="157"/>
                    <a:pt x="375" y="99"/>
                  </a:cubicBezTo>
                  <a:cubicBezTo>
                    <a:pt x="311" y="31"/>
                    <a:pt x="216"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27" name="Google Shape;3227;p13"/>
            <p:cNvSpPr/>
            <p:nvPr/>
          </p:nvSpPr>
          <p:spPr>
            <a:xfrm>
              <a:off x="-5666425" y="6052375"/>
              <a:ext cx="16575" cy="8275"/>
            </a:xfrm>
            <a:custGeom>
              <a:avLst/>
              <a:gdLst/>
              <a:ahLst/>
              <a:cxnLst/>
              <a:rect l="l" t="t" r="r" b="b"/>
              <a:pathLst>
                <a:path w="663" h="331" extrusionOk="0">
                  <a:moveTo>
                    <a:pt x="330" y="1"/>
                  </a:moveTo>
                  <a:cubicBezTo>
                    <a:pt x="242" y="1"/>
                    <a:pt x="156" y="31"/>
                    <a:pt x="107" y="86"/>
                  </a:cubicBezTo>
                  <a:cubicBezTo>
                    <a:pt x="40" y="148"/>
                    <a:pt x="5" y="224"/>
                    <a:pt x="1" y="321"/>
                  </a:cubicBezTo>
                  <a:lnTo>
                    <a:pt x="663" y="330"/>
                  </a:lnTo>
                  <a:cubicBezTo>
                    <a:pt x="663" y="244"/>
                    <a:pt x="625" y="157"/>
                    <a:pt x="572" y="100"/>
                  </a:cubicBezTo>
                  <a:cubicBezTo>
                    <a:pt x="512" y="32"/>
                    <a:pt x="419"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28" name="Google Shape;3228;p13"/>
            <p:cNvSpPr/>
            <p:nvPr/>
          </p:nvSpPr>
          <p:spPr>
            <a:xfrm>
              <a:off x="-5500775" y="6054775"/>
              <a:ext cx="16725" cy="8250"/>
            </a:xfrm>
            <a:custGeom>
              <a:avLst/>
              <a:gdLst/>
              <a:ahLst/>
              <a:cxnLst/>
              <a:rect l="l" t="t" r="r" b="b"/>
              <a:pathLst>
                <a:path w="669" h="330" extrusionOk="0">
                  <a:moveTo>
                    <a:pt x="327" y="1"/>
                  </a:moveTo>
                  <a:cubicBezTo>
                    <a:pt x="241" y="1"/>
                    <a:pt x="156" y="31"/>
                    <a:pt x="106" y="86"/>
                  </a:cubicBezTo>
                  <a:cubicBezTo>
                    <a:pt x="39" y="148"/>
                    <a:pt x="6" y="225"/>
                    <a:pt x="0" y="320"/>
                  </a:cubicBezTo>
                  <a:lnTo>
                    <a:pt x="662" y="330"/>
                  </a:lnTo>
                  <a:cubicBezTo>
                    <a:pt x="668" y="234"/>
                    <a:pt x="624" y="157"/>
                    <a:pt x="567" y="99"/>
                  </a:cubicBezTo>
                  <a:cubicBezTo>
                    <a:pt x="506" y="32"/>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29" name="Google Shape;3229;p13"/>
            <p:cNvSpPr/>
            <p:nvPr/>
          </p:nvSpPr>
          <p:spPr>
            <a:xfrm>
              <a:off x="-5335100" y="6057175"/>
              <a:ext cx="16675" cy="8275"/>
            </a:xfrm>
            <a:custGeom>
              <a:avLst/>
              <a:gdLst/>
              <a:ahLst/>
              <a:cxnLst/>
              <a:rect l="l" t="t" r="r" b="b"/>
              <a:pathLst>
                <a:path w="667" h="331" extrusionOk="0">
                  <a:moveTo>
                    <a:pt x="329" y="1"/>
                  </a:moveTo>
                  <a:cubicBezTo>
                    <a:pt x="243" y="1"/>
                    <a:pt x="160" y="31"/>
                    <a:pt x="105" y="85"/>
                  </a:cubicBezTo>
                  <a:cubicBezTo>
                    <a:pt x="38" y="138"/>
                    <a:pt x="5" y="224"/>
                    <a:pt x="0" y="320"/>
                  </a:cubicBezTo>
                  <a:lnTo>
                    <a:pt x="662" y="330"/>
                  </a:lnTo>
                  <a:cubicBezTo>
                    <a:pt x="667" y="234"/>
                    <a:pt x="623" y="158"/>
                    <a:pt x="565" y="100"/>
                  </a:cubicBezTo>
                  <a:cubicBezTo>
                    <a:pt x="505" y="32"/>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30" name="Google Shape;3230;p13"/>
            <p:cNvSpPr/>
            <p:nvPr/>
          </p:nvSpPr>
          <p:spPr>
            <a:xfrm>
              <a:off x="-5169475" y="6059650"/>
              <a:ext cx="16575" cy="8300"/>
            </a:xfrm>
            <a:custGeom>
              <a:avLst/>
              <a:gdLst/>
              <a:ahLst/>
              <a:cxnLst/>
              <a:rect l="l" t="t" r="r" b="b"/>
              <a:pathLst>
                <a:path w="663" h="332" extrusionOk="0">
                  <a:moveTo>
                    <a:pt x="323" y="0"/>
                  </a:moveTo>
                  <a:cubicBezTo>
                    <a:pt x="238" y="0"/>
                    <a:pt x="152" y="29"/>
                    <a:pt x="92" y="83"/>
                  </a:cubicBezTo>
                  <a:cubicBezTo>
                    <a:pt x="39" y="145"/>
                    <a:pt x="5" y="221"/>
                    <a:pt x="1" y="322"/>
                  </a:cubicBezTo>
                  <a:lnTo>
                    <a:pt x="663" y="332"/>
                  </a:lnTo>
                  <a:cubicBezTo>
                    <a:pt x="663" y="241"/>
                    <a:pt x="624" y="154"/>
                    <a:pt x="566" y="101"/>
                  </a:cubicBezTo>
                  <a:cubicBezTo>
                    <a:pt x="505" y="33"/>
                    <a:pt x="414"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31" name="Google Shape;3231;p13"/>
            <p:cNvSpPr/>
            <p:nvPr/>
          </p:nvSpPr>
          <p:spPr>
            <a:xfrm>
              <a:off x="-5004050" y="6062000"/>
              <a:ext cx="16925" cy="8375"/>
            </a:xfrm>
            <a:custGeom>
              <a:avLst/>
              <a:gdLst/>
              <a:ahLst/>
              <a:cxnLst/>
              <a:rect l="l" t="t" r="r" b="b"/>
              <a:pathLst>
                <a:path w="677" h="335" extrusionOk="0">
                  <a:moveTo>
                    <a:pt x="335" y="0"/>
                  </a:moveTo>
                  <a:cubicBezTo>
                    <a:pt x="248" y="0"/>
                    <a:pt x="165" y="29"/>
                    <a:pt x="115" y="84"/>
                  </a:cubicBezTo>
                  <a:cubicBezTo>
                    <a:pt x="47" y="147"/>
                    <a:pt x="0" y="224"/>
                    <a:pt x="0" y="324"/>
                  </a:cubicBezTo>
                  <a:lnTo>
                    <a:pt x="672" y="334"/>
                  </a:lnTo>
                  <a:cubicBezTo>
                    <a:pt x="676" y="242"/>
                    <a:pt x="643" y="156"/>
                    <a:pt x="581" y="89"/>
                  </a:cubicBezTo>
                  <a:cubicBezTo>
                    <a:pt x="513" y="29"/>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32" name="Google Shape;3232;p13"/>
            <p:cNvSpPr/>
            <p:nvPr/>
          </p:nvSpPr>
          <p:spPr>
            <a:xfrm>
              <a:off x="-4838425" y="6064375"/>
              <a:ext cx="16825" cy="8375"/>
            </a:xfrm>
            <a:custGeom>
              <a:avLst/>
              <a:gdLst/>
              <a:ahLst/>
              <a:cxnLst/>
              <a:rect l="l" t="t" r="r" b="b"/>
              <a:pathLst>
                <a:path w="673" h="335" extrusionOk="0">
                  <a:moveTo>
                    <a:pt x="334" y="1"/>
                  </a:moveTo>
                  <a:cubicBezTo>
                    <a:pt x="248" y="1"/>
                    <a:pt x="162" y="32"/>
                    <a:pt x="101" y="95"/>
                  </a:cubicBezTo>
                  <a:cubicBezTo>
                    <a:pt x="48" y="153"/>
                    <a:pt x="1" y="239"/>
                    <a:pt x="1" y="326"/>
                  </a:cubicBezTo>
                  <a:lnTo>
                    <a:pt x="672" y="335"/>
                  </a:lnTo>
                  <a:cubicBezTo>
                    <a:pt x="672" y="249"/>
                    <a:pt x="634" y="158"/>
                    <a:pt x="577" y="105"/>
                  </a:cubicBezTo>
                  <a:cubicBezTo>
                    <a:pt x="515" y="35"/>
                    <a:pt x="425"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33" name="Google Shape;3233;p13"/>
            <p:cNvSpPr/>
            <p:nvPr/>
          </p:nvSpPr>
          <p:spPr>
            <a:xfrm>
              <a:off x="-4672775" y="6066875"/>
              <a:ext cx="16800" cy="8275"/>
            </a:xfrm>
            <a:custGeom>
              <a:avLst/>
              <a:gdLst/>
              <a:ahLst/>
              <a:cxnLst/>
              <a:rect l="l" t="t" r="r" b="b"/>
              <a:pathLst>
                <a:path w="672" h="331" extrusionOk="0">
                  <a:moveTo>
                    <a:pt x="337" y="0"/>
                  </a:moveTo>
                  <a:cubicBezTo>
                    <a:pt x="250" y="0"/>
                    <a:pt x="163" y="29"/>
                    <a:pt x="101" y="82"/>
                  </a:cubicBezTo>
                  <a:cubicBezTo>
                    <a:pt x="49" y="149"/>
                    <a:pt x="0" y="235"/>
                    <a:pt x="0" y="321"/>
                  </a:cubicBezTo>
                  <a:lnTo>
                    <a:pt x="672" y="330"/>
                  </a:lnTo>
                  <a:cubicBezTo>
                    <a:pt x="672" y="244"/>
                    <a:pt x="634" y="153"/>
                    <a:pt x="576" y="91"/>
                  </a:cubicBezTo>
                  <a:cubicBezTo>
                    <a:pt x="511" y="29"/>
                    <a:pt x="424"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34" name="Google Shape;3234;p13"/>
            <p:cNvSpPr/>
            <p:nvPr/>
          </p:nvSpPr>
          <p:spPr>
            <a:xfrm>
              <a:off x="-4506900" y="6069200"/>
              <a:ext cx="16575" cy="8375"/>
            </a:xfrm>
            <a:custGeom>
              <a:avLst/>
              <a:gdLst/>
              <a:ahLst/>
              <a:cxnLst/>
              <a:rect l="l" t="t" r="r" b="b"/>
              <a:pathLst>
                <a:path w="663" h="335" extrusionOk="0">
                  <a:moveTo>
                    <a:pt x="330" y="0"/>
                  </a:moveTo>
                  <a:cubicBezTo>
                    <a:pt x="244" y="0"/>
                    <a:pt x="158" y="33"/>
                    <a:pt x="92" y="98"/>
                  </a:cubicBezTo>
                  <a:cubicBezTo>
                    <a:pt x="39" y="151"/>
                    <a:pt x="6" y="237"/>
                    <a:pt x="0" y="324"/>
                  </a:cubicBezTo>
                  <a:lnTo>
                    <a:pt x="662" y="334"/>
                  </a:lnTo>
                  <a:cubicBezTo>
                    <a:pt x="662" y="248"/>
                    <a:pt x="624" y="161"/>
                    <a:pt x="567" y="104"/>
                  </a:cubicBezTo>
                  <a:cubicBezTo>
                    <a:pt x="506" y="35"/>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35" name="Google Shape;3235;p13"/>
            <p:cNvSpPr/>
            <p:nvPr/>
          </p:nvSpPr>
          <p:spPr>
            <a:xfrm>
              <a:off x="-5767400" y="6283125"/>
              <a:ext cx="13800" cy="16575"/>
            </a:xfrm>
            <a:custGeom>
              <a:avLst/>
              <a:gdLst/>
              <a:ahLst/>
              <a:cxnLst/>
              <a:rect l="l" t="t" r="r" b="b"/>
              <a:pathLst>
                <a:path w="552" h="663" extrusionOk="0">
                  <a:moveTo>
                    <a:pt x="222" y="0"/>
                  </a:moveTo>
                  <a:cubicBezTo>
                    <a:pt x="144" y="0"/>
                    <a:pt x="64" y="29"/>
                    <a:pt x="0" y="86"/>
                  </a:cubicBezTo>
                  <a:lnTo>
                    <a:pt x="144" y="657"/>
                  </a:lnTo>
                  <a:cubicBezTo>
                    <a:pt x="168" y="662"/>
                    <a:pt x="193" y="662"/>
                    <a:pt x="211" y="662"/>
                  </a:cubicBezTo>
                  <a:cubicBezTo>
                    <a:pt x="216" y="662"/>
                    <a:pt x="221" y="662"/>
                    <a:pt x="226" y="662"/>
                  </a:cubicBezTo>
                  <a:cubicBezTo>
                    <a:pt x="321" y="662"/>
                    <a:pt x="405" y="621"/>
                    <a:pt x="446" y="567"/>
                  </a:cubicBezTo>
                  <a:cubicBezTo>
                    <a:pt x="514" y="514"/>
                    <a:pt x="547" y="423"/>
                    <a:pt x="552" y="336"/>
                  </a:cubicBezTo>
                  <a:cubicBezTo>
                    <a:pt x="552" y="250"/>
                    <a:pt x="518" y="159"/>
                    <a:pt x="452" y="106"/>
                  </a:cubicBezTo>
                  <a:cubicBezTo>
                    <a:pt x="391" y="35"/>
                    <a:pt x="307"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36" name="Google Shape;3236;p13"/>
            <p:cNvSpPr/>
            <p:nvPr/>
          </p:nvSpPr>
          <p:spPr>
            <a:xfrm>
              <a:off x="-5737400" y="6316850"/>
              <a:ext cx="16675" cy="16450"/>
            </a:xfrm>
            <a:custGeom>
              <a:avLst/>
              <a:gdLst/>
              <a:ahLst/>
              <a:cxnLst/>
              <a:rect l="l" t="t" r="r" b="b"/>
              <a:pathLst>
                <a:path w="667" h="658" extrusionOk="0">
                  <a:moveTo>
                    <a:pt x="328" y="0"/>
                  </a:moveTo>
                  <a:cubicBezTo>
                    <a:pt x="240" y="0"/>
                    <a:pt x="155" y="31"/>
                    <a:pt x="105" y="90"/>
                  </a:cubicBezTo>
                  <a:cubicBezTo>
                    <a:pt x="38" y="148"/>
                    <a:pt x="5" y="234"/>
                    <a:pt x="5" y="325"/>
                  </a:cubicBezTo>
                  <a:cubicBezTo>
                    <a:pt x="0" y="412"/>
                    <a:pt x="34" y="504"/>
                    <a:pt x="86" y="556"/>
                  </a:cubicBezTo>
                  <a:cubicBezTo>
                    <a:pt x="144" y="623"/>
                    <a:pt x="230" y="657"/>
                    <a:pt x="331" y="657"/>
                  </a:cubicBezTo>
                  <a:cubicBezTo>
                    <a:pt x="336" y="657"/>
                    <a:pt x="341" y="657"/>
                    <a:pt x="346" y="657"/>
                  </a:cubicBezTo>
                  <a:cubicBezTo>
                    <a:pt x="428" y="657"/>
                    <a:pt x="511" y="624"/>
                    <a:pt x="552" y="561"/>
                  </a:cubicBezTo>
                  <a:cubicBezTo>
                    <a:pt x="618" y="508"/>
                    <a:pt x="667" y="422"/>
                    <a:pt x="667" y="336"/>
                  </a:cubicBezTo>
                  <a:cubicBezTo>
                    <a:pt x="667" y="245"/>
                    <a:pt x="623" y="158"/>
                    <a:pt x="570" y="101"/>
                  </a:cubicBezTo>
                  <a:cubicBezTo>
                    <a:pt x="510" y="33"/>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37" name="Google Shape;3237;p13"/>
            <p:cNvSpPr/>
            <p:nvPr/>
          </p:nvSpPr>
          <p:spPr>
            <a:xfrm>
              <a:off x="-5704675" y="6350550"/>
              <a:ext cx="16575" cy="16450"/>
            </a:xfrm>
            <a:custGeom>
              <a:avLst/>
              <a:gdLst/>
              <a:ahLst/>
              <a:cxnLst/>
              <a:rect l="l" t="t" r="r" b="b"/>
              <a:pathLst>
                <a:path w="663" h="658" extrusionOk="0">
                  <a:moveTo>
                    <a:pt x="323" y="1"/>
                  </a:moveTo>
                  <a:cubicBezTo>
                    <a:pt x="239" y="1"/>
                    <a:pt x="157" y="31"/>
                    <a:pt x="102" y="91"/>
                  </a:cubicBezTo>
                  <a:cubicBezTo>
                    <a:pt x="34" y="144"/>
                    <a:pt x="0" y="230"/>
                    <a:pt x="0" y="321"/>
                  </a:cubicBezTo>
                  <a:cubicBezTo>
                    <a:pt x="0" y="407"/>
                    <a:pt x="29" y="498"/>
                    <a:pt x="96" y="566"/>
                  </a:cubicBezTo>
                  <a:cubicBezTo>
                    <a:pt x="149" y="618"/>
                    <a:pt x="240" y="657"/>
                    <a:pt x="326" y="657"/>
                  </a:cubicBezTo>
                  <a:cubicBezTo>
                    <a:pt x="413" y="657"/>
                    <a:pt x="494" y="624"/>
                    <a:pt x="562" y="571"/>
                  </a:cubicBezTo>
                  <a:cubicBezTo>
                    <a:pt x="629" y="503"/>
                    <a:pt x="662" y="417"/>
                    <a:pt x="662" y="330"/>
                  </a:cubicBezTo>
                  <a:cubicBezTo>
                    <a:pt x="662" y="239"/>
                    <a:pt x="620" y="153"/>
                    <a:pt x="567" y="106"/>
                  </a:cubicBezTo>
                  <a:cubicBezTo>
                    <a:pt x="505" y="36"/>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38" name="Google Shape;3238;p13"/>
            <p:cNvSpPr/>
            <p:nvPr/>
          </p:nvSpPr>
          <p:spPr>
            <a:xfrm>
              <a:off x="-5672075" y="6384250"/>
              <a:ext cx="16600" cy="16575"/>
            </a:xfrm>
            <a:custGeom>
              <a:avLst/>
              <a:gdLst/>
              <a:ahLst/>
              <a:cxnLst/>
              <a:rect l="l" t="t" r="r" b="b"/>
              <a:pathLst>
                <a:path w="664" h="663" extrusionOk="0">
                  <a:moveTo>
                    <a:pt x="324" y="0"/>
                  </a:moveTo>
                  <a:cubicBezTo>
                    <a:pt x="241" y="0"/>
                    <a:pt x="160" y="29"/>
                    <a:pt x="107" y="87"/>
                  </a:cubicBezTo>
                  <a:cubicBezTo>
                    <a:pt x="36" y="153"/>
                    <a:pt x="1" y="240"/>
                    <a:pt x="1" y="326"/>
                  </a:cubicBezTo>
                  <a:cubicBezTo>
                    <a:pt x="1" y="403"/>
                    <a:pt x="30" y="494"/>
                    <a:pt x="98" y="561"/>
                  </a:cubicBezTo>
                  <a:cubicBezTo>
                    <a:pt x="151" y="619"/>
                    <a:pt x="242" y="662"/>
                    <a:pt x="328" y="662"/>
                  </a:cubicBezTo>
                  <a:cubicBezTo>
                    <a:pt x="419" y="662"/>
                    <a:pt x="496" y="623"/>
                    <a:pt x="563" y="566"/>
                  </a:cubicBezTo>
                  <a:cubicBezTo>
                    <a:pt x="630" y="503"/>
                    <a:pt x="663" y="427"/>
                    <a:pt x="663" y="335"/>
                  </a:cubicBezTo>
                  <a:cubicBezTo>
                    <a:pt x="663" y="235"/>
                    <a:pt x="625" y="149"/>
                    <a:pt x="568" y="100"/>
                  </a:cubicBezTo>
                  <a:cubicBezTo>
                    <a:pt x="505" y="33"/>
                    <a:pt x="414"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39" name="Google Shape;3239;p13"/>
            <p:cNvSpPr/>
            <p:nvPr/>
          </p:nvSpPr>
          <p:spPr>
            <a:xfrm>
              <a:off x="-5639425" y="6417925"/>
              <a:ext cx="16700" cy="16600"/>
            </a:xfrm>
            <a:custGeom>
              <a:avLst/>
              <a:gdLst/>
              <a:ahLst/>
              <a:cxnLst/>
              <a:rect l="l" t="t" r="r" b="b"/>
              <a:pathLst>
                <a:path w="668" h="664" extrusionOk="0">
                  <a:moveTo>
                    <a:pt x="327" y="0"/>
                  </a:moveTo>
                  <a:cubicBezTo>
                    <a:pt x="241" y="0"/>
                    <a:pt x="159" y="29"/>
                    <a:pt x="106" y="82"/>
                  </a:cubicBezTo>
                  <a:cubicBezTo>
                    <a:pt x="48" y="135"/>
                    <a:pt x="5" y="226"/>
                    <a:pt x="1" y="323"/>
                  </a:cubicBezTo>
                  <a:cubicBezTo>
                    <a:pt x="1" y="414"/>
                    <a:pt x="34" y="500"/>
                    <a:pt x="96" y="549"/>
                  </a:cubicBezTo>
                  <a:cubicBezTo>
                    <a:pt x="154" y="615"/>
                    <a:pt x="240" y="658"/>
                    <a:pt x="327" y="664"/>
                  </a:cubicBezTo>
                  <a:cubicBezTo>
                    <a:pt x="418" y="664"/>
                    <a:pt x="504" y="620"/>
                    <a:pt x="562" y="562"/>
                  </a:cubicBezTo>
                  <a:cubicBezTo>
                    <a:pt x="629" y="500"/>
                    <a:pt x="663" y="414"/>
                    <a:pt x="663" y="332"/>
                  </a:cubicBezTo>
                  <a:cubicBezTo>
                    <a:pt x="667" y="246"/>
                    <a:pt x="634" y="155"/>
                    <a:pt x="581" y="102"/>
                  </a:cubicBezTo>
                  <a:cubicBezTo>
                    <a:pt x="512" y="32"/>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40" name="Google Shape;3240;p13"/>
            <p:cNvSpPr/>
            <p:nvPr/>
          </p:nvSpPr>
          <p:spPr>
            <a:xfrm>
              <a:off x="-5606800" y="6451550"/>
              <a:ext cx="16700" cy="16550"/>
            </a:xfrm>
            <a:custGeom>
              <a:avLst/>
              <a:gdLst/>
              <a:ahLst/>
              <a:cxnLst/>
              <a:rect l="l" t="t" r="r" b="b"/>
              <a:pathLst>
                <a:path w="668" h="662" extrusionOk="0">
                  <a:moveTo>
                    <a:pt x="336" y="0"/>
                  </a:moveTo>
                  <a:cubicBezTo>
                    <a:pt x="249" y="0"/>
                    <a:pt x="165" y="29"/>
                    <a:pt x="116" y="81"/>
                  </a:cubicBezTo>
                  <a:cubicBezTo>
                    <a:pt x="49" y="148"/>
                    <a:pt x="5" y="225"/>
                    <a:pt x="0" y="326"/>
                  </a:cubicBezTo>
                  <a:cubicBezTo>
                    <a:pt x="0" y="413"/>
                    <a:pt x="44" y="504"/>
                    <a:pt x="102" y="556"/>
                  </a:cubicBezTo>
                  <a:cubicBezTo>
                    <a:pt x="164" y="623"/>
                    <a:pt x="240" y="657"/>
                    <a:pt x="332" y="661"/>
                  </a:cubicBezTo>
                  <a:cubicBezTo>
                    <a:pt x="428" y="661"/>
                    <a:pt x="505" y="628"/>
                    <a:pt x="562" y="566"/>
                  </a:cubicBezTo>
                  <a:cubicBezTo>
                    <a:pt x="629" y="508"/>
                    <a:pt x="663" y="422"/>
                    <a:pt x="667" y="335"/>
                  </a:cubicBezTo>
                  <a:cubicBezTo>
                    <a:pt x="667" y="244"/>
                    <a:pt x="634" y="158"/>
                    <a:pt x="581" y="101"/>
                  </a:cubicBezTo>
                  <a:cubicBezTo>
                    <a:pt x="520" y="32"/>
                    <a:pt x="42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41" name="Google Shape;3241;p13"/>
            <p:cNvSpPr/>
            <p:nvPr/>
          </p:nvSpPr>
          <p:spPr>
            <a:xfrm>
              <a:off x="-5800750" y="6083550"/>
              <a:ext cx="16575" cy="16675"/>
            </a:xfrm>
            <a:custGeom>
              <a:avLst/>
              <a:gdLst/>
              <a:ahLst/>
              <a:cxnLst/>
              <a:rect l="l" t="t" r="r" b="b"/>
              <a:pathLst>
                <a:path w="663" h="667" extrusionOk="0">
                  <a:moveTo>
                    <a:pt x="323" y="0"/>
                  </a:moveTo>
                  <a:cubicBezTo>
                    <a:pt x="241" y="0"/>
                    <a:pt x="160" y="29"/>
                    <a:pt x="101" y="86"/>
                  </a:cubicBezTo>
                  <a:cubicBezTo>
                    <a:pt x="34" y="153"/>
                    <a:pt x="1" y="230"/>
                    <a:pt x="1" y="330"/>
                  </a:cubicBezTo>
                  <a:cubicBezTo>
                    <a:pt x="1" y="417"/>
                    <a:pt x="30" y="509"/>
                    <a:pt x="96" y="551"/>
                  </a:cubicBezTo>
                  <a:cubicBezTo>
                    <a:pt x="149" y="618"/>
                    <a:pt x="240" y="662"/>
                    <a:pt x="327" y="666"/>
                  </a:cubicBezTo>
                  <a:cubicBezTo>
                    <a:pt x="413" y="666"/>
                    <a:pt x="504" y="624"/>
                    <a:pt x="562" y="566"/>
                  </a:cubicBezTo>
                  <a:cubicBezTo>
                    <a:pt x="628" y="513"/>
                    <a:pt x="663" y="427"/>
                    <a:pt x="663" y="341"/>
                  </a:cubicBezTo>
                  <a:cubicBezTo>
                    <a:pt x="663" y="250"/>
                    <a:pt x="634" y="163"/>
                    <a:pt x="566" y="106"/>
                  </a:cubicBezTo>
                  <a:cubicBezTo>
                    <a:pt x="504" y="35"/>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42" name="Google Shape;3242;p13"/>
            <p:cNvSpPr/>
            <p:nvPr/>
          </p:nvSpPr>
          <p:spPr>
            <a:xfrm>
              <a:off x="-5768125" y="6117175"/>
              <a:ext cx="16575" cy="16650"/>
            </a:xfrm>
            <a:custGeom>
              <a:avLst/>
              <a:gdLst/>
              <a:ahLst/>
              <a:cxnLst/>
              <a:rect l="l" t="t" r="r" b="b"/>
              <a:pathLst>
                <a:path w="663" h="666" extrusionOk="0">
                  <a:moveTo>
                    <a:pt x="331" y="0"/>
                  </a:moveTo>
                  <a:cubicBezTo>
                    <a:pt x="248" y="0"/>
                    <a:pt x="165" y="33"/>
                    <a:pt x="106" y="99"/>
                  </a:cubicBezTo>
                  <a:cubicBezTo>
                    <a:pt x="38" y="161"/>
                    <a:pt x="0" y="238"/>
                    <a:pt x="0" y="329"/>
                  </a:cubicBezTo>
                  <a:cubicBezTo>
                    <a:pt x="0" y="415"/>
                    <a:pt x="34" y="506"/>
                    <a:pt x="96" y="564"/>
                  </a:cubicBezTo>
                  <a:cubicBezTo>
                    <a:pt x="149" y="626"/>
                    <a:pt x="240" y="665"/>
                    <a:pt x="326" y="665"/>
                  </a:cubicBezTo>
                  <a:cubicBezTo>
                    <a:pt x="428" y="665"/>
                    <a:pt x="504" y="636"/>
                    <a:pt x="561" y="568"/>
                  </a:cubicBezTo>
                  <a:cubicBezTo>
                    <a:pt x="629" y="517"/>
                    <a:pt x="663" y="425"/>
                    <a:pt x="663" y="338"/>
                  </a:cubicBezTo>
                  <a:cubicBezTo>
                    <a:pt x="663" y="247"/>
                    <a:pt x="634" y="161"/>
                    <a:pt x="567" y="103"/>
                  </a:cubicBezTo>
                  <a:cubicBezTo>
                    <a:pt x="505" y="35"/>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43" name="Google Shape;3243;p13"/>
            <p:cNvSpPr/>
            <p:nvPr/>
          </p:nvSpPr>
          <p:spPr>
            <a:xfrm>
              <a:off x="-5735500" y="6151025"/>
              <a:ext cx="16675" cy="16350"/>
            </a:xfrm>
            <a:custGeom>
              <a:avLst/>
              <a:gdLst/>
              <a:ahLst/>
              <a:cxnLst/>
              <a:rect l="l" t="t" r="r" b="b"/>
              <a:pathLst>
                <a:path w="667" h="654" extrusionOk="0">
                  <a:moveTo>
                    <a:pt x="335" y="1"/>
                  </a:moveTo>
                  <a:cubicBezTo>
                    <a:pt x="247" y="1"/>
                    <a:pt x="160" y="30"/>
                    <a:pt x="106" y="88"/>
                  </a:cubicBezTo>
                  <a:cubicBezTo>
                    <a:pt x="48" y="146"/>
                    <a:pt x="5" y="232"/>
                    <a:pt x="0" y="319"/>
                  </a:cubicBezTo>
                  <a:cubicBezTo>
                    <a:pt x="0" y="405"/>
                    <a:pt x="34" y="487"/>
                    <a:pt x="97" y="554"/>
                  </a:cubicBezTo>
                  <a:cubicBezTo>
                    <a:pt x="164" y="620"/>
                    <a:pt x="250" y="654"/>
                    <a:pt x="341" y="654"/>
                  </a:cubicBezTo>
                  <a:cubicBezTo>
                    <a:pt x="418" y="654"/>
                    <a:pt x="504" y="625"/>
                    <a:pt x="571" y="558"/>
                  </a:cubicBezTo>
                  <a:cubicBezTo>
                    <a:pt x="629" y="505"/>
                    <a:pt x="662" y="414"/>
                    <a:pt x="662" y="328"/>
                  </a:cubicBezTo>
                  <a:cubicBezTo>
                    <a:pt x="667" y="242"/>
                    <a:pt x="633" y="151"/>
                    <a:pt x="580" y="93"/>
                  </a:cubicBezTo>
                  <a:cubicBezTo>
                    <a:pt x="519" y="32"/>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44" name="Google Shape;3244;p13"/>
            <p:cNvSpPr/>
            <p:nvPr/>
          </p:nvSpPr>
          <p:spPr>
            <a:xfrm>
              <a:off x="-5702525" y="6184625"/>
              <a:ext cx="16575" cy="16475"/>
            </a:xfrm>
            <a:custGeom>
              <a:avLst/>
              <a:gdLst/>
              <a:ahLst/>
              <a:cxnLst/>
              <a:rect l="l" t="t" r="r" b="b"/>
              <a:pathLst>
                <a:path w="663" h="659" extrusionOk="0">
                  <a:moveTo>
                    <a:pt x="325" y="0"/>
                  </a:moveTo>
                  <a:cubicBezTo>
                    <a:pt x="241" y="0"/>
                    <a:pt x="158" y="29"/>
                    <a:pt x="102" y="87"/>
                  </a:cubicBezTo>
                  <a:cubicBezTo>
                    <a:pt x="34" y="145"/>
                    <a:pt x="1" y="231"/>
                    <a:pt x="1" y="317"/>
                  </a:cubicBezTo>
                  <a:cubicBezTo>
                    <a:pt x="1" y="410"/>
                    <a:pt x="30" y="496"/>
                    <a:pt x="87" y="553"/>
                  </a:cubicBezTo>
                  <a:cubicBezTo>
                    <a:pt x="149" y="620"/>
                    <a:pt x="226" y="654"/>
                    <a:pt x="327" y="658"/>
                  </a:cubicBezTo>
                  <a:cubicBezTo>
                    <a:pt x="413" y="658"/>
                    <a:pt x="505" y="625"/>
                    <a:pt x="563" y="558"/>
                  </a:cubicBezTo>
                  <a:cubicBezTo>
                    <a:pt x="614" y="505"/>
                    <a:pt x="663" y="419"/>
                    <a:pt x="663" y="328"/>
                  </a:cubicBezTo>
                  <a:cubicBezTo>
                    <a:pt x="663" y="241"/>
                    <a:pt x="620" y="150"/>
                    <a:pt x="567" y="97"/>
                  </a:cubicBezTo>
                  <a:cubicBezTo>
                    <a:pt x="506"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45" name="Google Shape;3245;p13"/>
            <p:cNvSpPr/>
            <p:nvPr/>
          </p:nvSpPr>
          <p:spPr>
            <a:xfrm>
              <a:off x="-5669900" y="6218375"/>
              <a:ext cx="16575" cy="16325"/>
            </a:xfrm>
            <a:custGeom>
              <a:avLst/>
              <a:gdLst/>
              <a:ahLst/>
              <a:cxnLst/>
              <a:rect l="l" t="t" r="r" b="b"/>
              <a:pathLst>
                <a:path w="663" h="653" extrusionOk="0">
                  <a:moveTo>
                    <a:pt x="327" y="1"/>
                  </a:moveTo>
                  <a:cubicBezTo>
                    <a:pt x="238" y="1"/>
                    <a:pt x="151" y="31"/>
                    <a:pt x="102" y="85"/>
                  </a:cubicBezTo>
                  <a:cubicBezTo>
                    <a:pt x="35" y="138"/>
                    <a:pt x="0" y="225"/>
                    <a:pt x="0" y="316"/>
                  </a:cubicBezTo>
                  <a:cubicBezTo>
                    <a:pt x="0" y="402"/>
                    <a:pt x="29" y="489"/>
                    <a:pt x="97" y="556"/>
                  </a:cubicBezTo>
                  <a:cubicBezTo>
                    <a:pt x="164" y="614"/>
                    <a:pt x="241" y="647"/>
                    <a:pt x="327" y="652"/>
                  </a:cubicBezTo>
                  <a:cubicBezTo>
                    <a:pt x="418" y="652"/>
                    <a:pt x="495" y="619"/>
                    <a:pt x="562" y="566"/>
                  </a:cubicBezTo>
                  <a:cubicBezTo>
                    <a:pt x="629" y="499"/>
                    <a:pt x="662" y="413"/>
                    <a:pt x="662" y="326"/>
                  </a:cubicBezTo>
                  <a:cubicBezTo>
                    <a:pt x="662" y="234"/>
                    <a:pt x="620" y="148"/>
                    <a:pt x="567" y="100"/>
                  </a:cubicBezTo>
                  <a:cubicBezTo>
                    <a:pt x="511" y="32"/>
                    <a:pt x="418"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46" name="Google Shape;3246;p13"/>
            <p:cNvSpPr/>
            <p:nvPr/>
          </p:nvSpPr>
          <p:spPr>
            <a:xfrm>
              <a:off x="-5637250" y="6251875"/>
              <a:ext cx="16675" cy="16650"/>
            </a:xfrm>
            <a:custGeom>
              <a:avLst/>
              <a:gdLst/>
              <a:ahLst/>
              <a:cxnLst/>
              <a:rect l="l" t="t" r="r" b="b"/>
              <a:pathLst>
                <a:path w="667" h="666" extrusionOk="0">
                  <a:moveTo>
                    <a:pt x="333" y="0"/>
                  </a:moveTo>
                  <a:cubicBezTo>
                    <a:pt x="248" y="0"/>
                    <a:pt x="162" y="30"/>
                    <a:pt x="100" y="89"/>
                  </a:cubicBezTo>
                  <a:cubicBezTo>
                    <a:pt x="38" y="151"/>
                    <a:pt x="0" y="229"/>
                    <a:pt x="0" y="329"/>
                  </a:cubicBezTo>
                  <a:cubicBezTo>
                    <a:pt x="0" y="420"/>
                    <a:pt x="29" y="506"/>
                    <a:pt x="96" y="564"/>
                  </a:cubicBezTo>
                  <a:cubicBezTo>
                    <a:pt x="153" y="617"/>
                    <a:pt x="240" y="665"/>
                    <a:pt x="326" y="665"/>
                  </a:cubicBezTo>
                  <a:cubicBezTo>
                    <a:pt x="417" y="665"/>
                    <a:pt x="503" y="621"/>
                    <a:pt x="561" y="569"/>
                  </a:cubicBezTo>
                  <a:cubicBezTo>
                    <a:pt x="629" y="506"/>
                    <a:pt x="662" y="430"/>
                    <a:pt x="662" y="339"/>
                  </a:cubicBezTo>
                  <a:cubicBezTo>
                    <a:pt x="667" y="253"/>
                    <a:pt x="633" y="161"/>
                    <a:pt x="566" y="94"/>
                  </a:cubicBezTo>
                  <a:cubicBezTo>
                    <a:pt x="505" y="31"/>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47" name="Google Shape;3247;p13"/>
            <p:cNvSpPr/>
            <p:nvPr/>
          </p:nvSpPr>
          <p:spPr>
            <a:xfrm>
              <a:off x="-5604650" y="6285625"/>
              <a:ext cx="16700" cy="16500"/>
            </a:xfrm>
            <a:custGeom>
              <a:avLst/>
              <a:gdLst/>
              <a:ahLst/>
              <a:cxnLst/>
              <a:rect l="l" t="t" r="r" b="b"/>
              <a:pathLst>
                <a:path w="668" h="660" extrusionOk="0">
                  <a:moveTo>
                    <a:pt x="333" y="1"/>
                  </a:moveTo>
                  <a:cubicBezTo>
                    <a:pt x="250" y="1"/>
                    <a:pt x="170" y="29"/>
                    <a:pt x="116" y="83"/>
                  </a:cubicBezTo>
                  <a:cubicBezTo>
                    <a:pt x="49" y="150"/>
                    <a:pt x="5" y="221"/>
                    <a:pt x="1" y="323"/>
                  </a:cubicBezTo>
                  <a:cubicBezTo>
                    <a:pt x="1" y="414"/>
                    <a:pt x="34" y="491"/>
                    <a:pt x="96" y="557"/>
                  </a:cubicBezTo>
                  <a:cubicBezTo>
                    <a:pt x="164" y="624"/>
                    <a:pt x="240" y="659"/>
                    <a:pt x="327" y="659"/>
                  </a:cubicBezTo>
                  <a:cubicBezTo>
                    <a:pt x="332" y="659"/>
                    <a:pt x="338" y="659"/>
                    <a:pt x="343" y="659"/>
                  </a:cubicBezTo>
                  <a:cubicBezTo>
                    <a:pt x="429" y="659"/>
                    <a:pt x="509" y="626"/>
                    <a:pt x="563" y="562"/>
                  </a:cubicBezTo>
                  <a:cubicBezTo>
                    <a:pt x="629" y="500"/>
                    <a:pt x="663" y="423"/>
                    <a:pt x="667" y="332"/>
                  </a:cubicBezTo>
                  <a:cubicBezTo>
                    <a:pt x="667" y="245"/>
                    <a:pt x="634" y="154"/>
                    <a:pt x="567" y="101"/>
                  </a:cubicBezTo>
                  <a:cubicBezTo>
                    <a:pt x="508" y="33"/>
                    <a:pt x="420"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48" name="Google Shape;3248;p13"/>
            <p:cNvSpPr/>
            <p:nvPr/>
          </p:nvSpPr>
          <p:spPr>
            <a:xfrm>
              <a:off x="-5571775" y="6319350"/>
              <a:ext cx="16700" cy="16325"/>
            </a:xfrm>
            <a:custGeom>
              <a:avLst/>
              <a:gdLst/>
              <a:ahLst/>
              <a:cxnLst/>
              <a:rect l="l" t="t" r="r" b="b"/>
              <a:pathLst>
                <a:path w="668" h="653" extrusionOk="0">
                  <a:moveTo>
                    <a:pt x="324" y="0"/>
                  </a:moveTo>
                  <a:cubicBezTo>
                    <a:pt x="236" y="0"/>
                    <a:pt x="152" y="29"/>
                    <a:pt x="106" y="77"/>
                  </a:cubicBezTo>
                  <a:cubicBezTo>
                    <a:pt x="39" y="145"/>
                    <a:pt x="5" y="231"/>
                    <a:pt x="5" y="322"/>
                  </a:cubicBezTo>
                  <a:cubicBezTo>
                    <a:pt x="1" y="408"/>
                    <a:pt x="34" y="499"/>
                    <a:pt x="87" y="552"/>
                  </a:cubicBezTo>
                  <a:cubicBezTo>
                    <a:pt x="154" y="619"/>
                    <a:pt x="231" y="652"/>
                    <a:pt x="331" y="652"/>
                  </a:cubicBezTo>
                  <a:cubicBezTo>
                    <a:pt x="336" y="653"/>
                    <a:pt x="341" y="653"/>
                    <a:pt x="345" y="653"/>
                  </a:cubicBezTo>
                  <a:cubicBezTo>
                    <a:pt x="419" y="653"/>
                    <a:pt x="499" y="620"/>
                    <a:pt x="562" y="557"/>
                  </a:cubicBezTo>
                  <a:cubicBezTo>
                    <a:pt x="634" y="495"/>
                    <a:pt x="667" y="418"/>
                    <a:pt x="667" y="331"/>
                  </a:cubicBezTo>
                  <a:cubicBezTo>
                    <a:pt x="667" y="240"/>
                    <a:pt x="624" y="154"/>
                    <a:pt x="572" y="96"/>
                  </a:cubicBezTo>
                  <a:cubicBezTo>
                    <a:pt x="507" y="29"/>
                    <a:pt x="413"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49" name="Google Shape;3249;p13"/>
            <p:cNvSpPr/>
            <p:nvPr/>
          </p:nvSpPr>
          <p:spPr>
            <a:xfrm>
              <a:off x="-5539050" y="6352975"/>
              <a:ext cx="16600" cy="16400"/>
            </a:xfrm>
            <a:custGeom>
              <a:avLst/>
              <a:gdLst/>
              <a:ahLst/>
              <a:cxnLst/>
              <a:rect l="l" t="t" r="r" b="b"/>
              <a:pathLst>
                <a:path w="664" h="656" extrusionOk="0">
                  <a:moveTo>
                    <a:pt x="330" y="0"/>
                  </a:moveTo>
                  <a:cubicBezTo>
                    <a:pt x="246" y="0"/>
                    <a:pt x="164" y="30"/>
                    <a:pt x="102" y="89"/>
                  </a:cubicBezTo>
                  <a:cubicBezTo>
                    <a:pt x="34" y="153"/>
                    <a:pt x="1" y="229"/>
                    <a:pt x="1" y="320"/>
                  </a:cubicBezTo>
                  <a:cubicBezTo>
                    <a:pt x="1" y="406"/>
                    <a:pt x="30" y="498"/>
                    <a:pt x="87" y="556"/>
                  </a:cubicBezTo>
                  <a:cubicBezTo>
                    <a:pt x="150" y="618"/>
                    <a:pt x="227" y="656"/>
                    <a:pt x="328" y="656"/>
                  </a:cubicBezTo>
                  <a:cubicBezTo>
                    <a:pt x="414" y="656"/>
                    <a:pt x="505" y="627"/>
                    <a:pt x="563" y="560"/>
                  </a:cubicBezTo>
                  <a:cubicBezTo>
                    <a:pt x="630" y="492"/>
                    <a:pt x="663" y="416"/>
                    <a:pt x="663" y="330"/>
                  </a:cubicBezTo>
                  <a:cubicBezTo>
                    <a:pt x="663" y="253"/>
                    <a:pt x="634" y="162"/>
                    <a:pt x="568" y="95"/>
                  </a:cubicBezTo>
                  <a:cubicBezTo>
                    <a:pt x="502" y="32"/>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50" name="Google Shape;3250;p13"/>
            <p:cNvSpPr/>
            <p:nvPr/>
          </p:nvSpPr>
          <p:spPr>
            <a:xfrm>
              <a:off x="-5506400" y="6386700"/>
              <a:ext cx="16575" cy="16275"/>
            </a:xfrm>
            <a:custGeom>
              <a:avLst/>
              <a:gdLst/>
              <a:ahLst/>
              <a:cxnLst/>
              <a:rect l="l" t="t" r="r" b="b"/>
              <a:pathLst>
                <a:path w="663" h="651" extrusionOk="0">
                  <a:moveTo>
                    <a:pt x="329" y="0"/>
                  </a:moveTo>
                  <a:cubicBezTo>
                    <a:pt x="241" y="0"/>
                    <a:pt x="156" y="29"/>
                    <a:pt x="106" y="84"/>
                  </a:cubicBezTo>
                  <a:cubicBezTo>
                    <a:pt x="34" y="137"/>
                    <a:pt x="1" y="228"/>
                    <a:pt x="1" y="324"/>
                  </a:cubicBezTo>
                  <a:cubicBezTo>
                    <a:pt x="1" y="416"/>
                    <a:pt x="30" y="492"/>
                    <a:pt x="96" y="560"/>
                  </a:cubicBezTo>
                  <a:cubicBezTo>
                    <a:pt x="163" y="626"/>
                    <a:pt x="240" y="651"/>
                    <a:pt x="327" y="651"/>
                  </a:cubicBezTo>
                  <a:cubicBezTo>
                    <a:pt x="418" y="651"/>
                    <a:pt x="495" y="631"/>
                    <a:pt x="571" y="554"/>
                  </a:cubicBezTo>
                  <a:cubicBezTo>
                    <a:pt x="628" y="502"/>
                    <a:pt x="663" y="410"/>
                    <a:pt x="663" y="334"/>
                  </a:cubicBezTo>
                  <a:cubicBezTo>
                    <a:pt x="663" y="248"/>
                    <a:pt x="634" y="157"/>
                    <a:pt x="566" y="89"/>
                  </a:cubicBezTo>
                  <a:cubicBezTo>
                    <a:pt x="506" y="29"/>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51" name="Google Shape;3251;p13"/>
            <p:cNvSpPr/>
            <p:nvPr/>
          </p:nvSpPr>
          <p:spPr>
            <a:xfrm>
              <a:off x="-5473775" y="6420325"/>
              <a:ext cx="16700" cy="16600"/>
            </a:xfrm>
            <a:custGeom>
              <a:avLst/>
              <a:gdLst/>
              <a:ahLst/>
              <a:cxnLst/>
              <a:rect l="l" t="t" r="r" b="b"/>
              <a:pathLst>
                <a:path w="668" h="664" extrusionOk="0">
                  <a:moveTo>
                    <a:pt x="332" y="0"/>
                  </a:moveTo>
                  <a:cubicBezTo>
                    <a:pt x="245" y="0"/>
                    <a:pt x="159" y="29"/>
                    <a:pt x="106" y="83"/>
                  </a:cubicBezTo>
                  <a:cubicBezTo>
                    <a:pt x="49" y="140"/>
                    <a:pt x="5" y="227"/>
                    <a:pt x="0" y="322"/>
                  </a:cubicBezTo>
                  <a:cubicBezTo>
                    <a:pt x="0" y="413"/>
                    <a:pt x="34" y="491"/>
                    <a:pt x="96" y="557"/>
                  </a:cubicBezTo>
                  <a:cubicBezTo>
                    <a:pt x="164" y="625"/>
                    <a:pt x="240" y="659"/>
                    <a:pt x="326" y="663"/>
                  </a:cubicBezTo>
                  <a:cubicBezTo>
                    <a:pt x="417" y="663"/>
                    <a:pt x="504" y="619"/>
                    <a:pt x="561" y="568"/>
                  </a:cubicBezTo>
                  <a:cubicBezTo>
                    <a:pt x="629" y="500"/>
                    <a:pt x="663" y="424"/>
                    <a:pt x="663" y="337"/>
                  </a:cubicBezTo>
                  <a:cubicBezTo>
                    <a:pt x="667" y="236"/>
                    <a:pt x="634" y="145"/>
                    <a:pt x="581" y="101"/>
                  </a:cubicBezTo>
                  <a:cubicBezTo>
                    <a:pt x="519" y="33"/>
                    <a:pt x="42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52" name="Google Shape;3252;p13"/>
            <p:cNvSpPr/>
            <p:nvPr/>
          </p:nvSpPr>
          <p:spPr>
            <a:xfrm>
              <a:off x="-5635100" y="6086075"/>
              <a:ext cx="16575" cy="16525"/>
            </a:xfrm>
            <a:custGeom>
              <a:avLst/>
              <a:gdLst/>
              <a:ahLst/>
              <a:cxnLst/>
              <a:rect l="l" t="t" r="r" b="b"/>
              <a:pathLst>
                <a:path w="663" h="661" extrusionOk="0">
                  <a:moveTo>
                    <a:pt x="328" y="1"/>
                  </a:moveTo>
                  <a:cubicBezTo>
                    <a:pt x="241" y="1"/>
                    <a:pt x="157" y="29"/>
                    <a:pt x="101" y="81"/>
                  </a:cubicBezTo>
                  <a:cubicBezTo>
                    <a:pt x="34" y="149"/>
                    <a:pt x="0" y="235"/>
                    <a:pt x="0" y="326"/>
                  </a:cubicBezTo>
                  <a:cubicBezTo>
                    <a:pt x="0" y="412"/>
                    <a:pt x="29" y="494"/>
                    <a:pt x="96" y="546"/>
                  </a:cubicBezTo>
                  <a:cubicBezTo>
                    <a:pt x="149" y="614"/>
                    <a:pt x="240" y="661"/>
                    <a:pt x="326" y="661"/>
                  </a:cubicBezTo>
                  <a:cubicBezTo>
                    <a:pt x="413" y="661"/>
                    <a:pt x="504" y="618"/>
                    <a:pt x="561" y="565"/>
                  </a:cubicBezTo>
                  <a:cubicBezTo>
                    <a:pt x="629" y="512"/>
                    <a:pt x="663" y="421"/>
                    <a:pt x="663" y="335"/>
                  </a:cubicBezTo>
                  <a:cubicBezTo>
                    <a:pt x="663" y="235"/>
                    <a:pt x="634" y="149"/>
                    <a:pt x="576" y="100"/>
                  </a:cubicBezTo>
                  <a:cubicBezTo>
                    <a:pt x="510" y="32"/>
                    <a:pt x="418"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53" name="Google Shape;3253;p13"/>
            <p:cNvSpPr/>
            <p:nvPr/>
          </p:nvSpPr>
          <p:spPr>
            <a:xfrm>
              <a:off x="-5602475" y="6119625"/>
              <a:ext cx="16575" cy="16575"/>
            </a:xfrm>
            <a:custGeom>
              <a:avLst/>
              <a:gdLst/>
              <a:ahLst/>
              <a:cxnLst/>
              <a:rect l="l" t="t" r="r" b="b"/>
              <a:pathLst>
                <a:path w="663" h="663" extrusionOk="0">
                  <a:moveTo>
                    <a:pt x="339" y="0"/>
                  </a:moveTo>
                  <a:cubicBezTo>
                    <a:pt x="256" y="0"/>
                    <a:pt x="172" y="32"/>
                    <a:pt x="106" y="96"/>
                  </a:cubicBezTo>
                  <a:cubicBezTo>
                    <a:pt x="38" y="149"/>
                    <a:pt x="0" y="236"/>
                    <a:pt x="0" y="327"/>
                  </a:cubicBezTo>
                  <a:cubicBezTo>
                    <a:pt x="0" y="413"/>
                    <a:pt x="34" y="505"/>
                    <a:pt x="96" y="563"/>
                  </a:cubicBezTo>
                  <a:cubicBezTo>
                    <a:pt x="149" y="629"/>
                    <a:pt x="240" y="663"/>
                    <a:pt x="326" y="663"/>
                  </a:cubicBezTo>
                  <a:cubicBezTo>
                    <a:pt x="427" y="663"/>
                    <a:pt x="504" y="634"/>
                    <a:pt x="562" y="567"/>
                  </a:cubicBezTo>
                  <a:cubicBezTo>
                    <a:pt x="629" y="514"/>
                    <a:pt x="662" y="423"/>
                    <a:pt x="662" y="337"/>
                  </a:cubicBezTo>
                  <a:cubicBezTo>
                    <a:pt x="662" y="246"/>
                    <a:pt x="633" y="160"/>
                    <a:pt x="567" y="102"/>
                  </a:cubicBezTo>
                  <a:cubicBezTo>
                    <a:pt x="506" y="34"/>
                    <a:pt x="423"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54" name="Google Shape;3254;p13"/>
            <p:cNvSpPr/>
            <p:nvPr/>
          </p:nvSpPr>
          <p:spPr>
            <a:xfrm>
              <a:off x="-5569875" y="6153300"/>
              <a:ext cx="16950" cy="16500"/>
            </a:xfrm>
            <a:custGeom>
              <a:avLst/>
              <a:gdLst/>
              <a:ahLst/>
              <a:cxnLst/>
              <a:rect l="l" t="t" r="r" b="b"/>
              <a:pathLst>
                <a:path w="678" h="660" extrusionOk="0">
                  <a:moveTo>
                    <a:pt x="338" y="1"/>
                  </a:moveTo>
                  <a:cubicBezTo>
                    <a:pt x="253" y="1"/>
                    <a:pt x="168" y="32"/>
                    <a:pt x="107" y="93"/>
                  </a:cubicBezTo>
                  <a:cubicBezTo>
                    <a:pt x="49" y="151"/>
                    <a:pt x="7" y="237"/>
                    <a:pt x="1" y="323"/>
                  </a:cubicBezTo>
                  <a:cubicBezTo>
                    <a:pt x="1" y="414"/>
                    <a:pt x="45" y="501"/>
                    <a:pt x="97" y="558"/>
                  </a:cubicBezTo>
                  <a:cubicBezTo>
                    <a:pt x="155" y="626"/>
                    <a:pt x="241" y="660"/>
                    <a:pt x="342" y="660"/>
                  </a:cubicBezTo>
                  <a:cubicBezTo>
                    <a:pt x="428" y="660"/>
                    <a:pt x="505" y="631"/>
                    <a:pt x="572" y="563"/>
                  </a:cubicBezTo>
                  <a:cubicBezTo>
                    <a:pt x="629" y="511"/>
                    <a:pt x="673" y="425"/>
                    <a:pt x="678" y="333"/>
                  </a:cubicBezTo>
                  <a:cubicBezTo>
                    <a:pt x="678" y="246"/>
                    <a:pt x="644" y="170"/>
                    <a:pt x="567" y="88"/>
                  </a:cubicBezTo>
                  <a:cubicBezTo>
                    <a:pt x="504" y="30"/>
                    <a:pt x="421"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55" name="Google Shape;3255;p13"/>
            <p:cNvSpPr/>
            <p:nvPr/>
          </p:nvSpPr>
          <p:spPr>
            <a:xfrm>
              <a:off x="-5536875" y="6187200"/>
              <a:ext cx="16575" cy="16300"/>
            </a:xfrm>
            <a:custGeom>
              <a:avLst/>
              <a:gdLst/>
              <a:ahLst/>
              <a:cxnLst/>
              <a:rect l="l" t="t" r="r" b="b"/>
              <a:pathLst>
                <a:path w="663" h="652" extrusionOk="0">
                  <a:moveTo>
                    <a:pt x="322" y="0"/>
                  </a:moveTo>
                  <a:cubicBezTo>
                    <a:pt x="235" y="0"/>
                    <a:pt x="151" y="29"/>
                    <a:pt x="102" y="81"/>
                  </a:cubicBezTo>
                  <a:cubicBezTo>
                    <a:pt x="34" y="138"/>
                    <a:pt x="0" y="225"/>
                    <a:pt x="0" y="311"/>
                  </a:cubicBezTo>
                  <a:cubicBezTo>
                    <a:pt x="0" y="402"/>
                    <a:pt x="29" y="488"/>
                    <a:pt x="87" y="546"/>
                  </a:cubicBezTo>
                  <a:cubicBezTo>
                    <a:pt x="149" y="613"/>
                    <a:pt x="235" y="646"/>
                    <a:pt x="327" y="652"/>
                  </a:cubicBezTo>
                  <a:cubicBezTo>
                    <a:pt x="414" y="652"/>
                    <a:pt x="494" y="617"/>
                    <a:pt x="562" y="551"/>
                  </a:cubicBezTo>
                  <a:cubicBezTo>
                    <a:pt x="624" y="498"/>
                    <a:pt x="662" y="411"/>
                    <a:pt x="662" y="320"/>
                  </a:cubicBezTo>
                  <a:cubicBezTo>
                    <a:pt x="662" y="234"/>
                    <a:pt x="620" y="143"/>
                    <a:pt x="567" y="99"/>
                  </a:cubicBezTo>
                  <a:cubicBezTo>
                    <a:pt x="506" y="31"/>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56" name="Google Shape;3256;p13"/>
            <p:cNvSpPr/>
            <p:nvPr/>
          </p:nvSpPr>
          <p:spPr>
            <a:xfrm>
              <a:off x="-5504225" y="6220750"/>
              <a:ext cx="16575" cy="16325"/>
            </a:xfrm>
            <a:custGeom>
              <a:avLst/>
              <a:gdLst/>
              <a:ahLst/>
              <a:cxnLst/>
              <a:rect l="l" t="t" r="r" b="b"/>
              <a:pathLst>
                <a:path w="663" h="653" extrusionOk="0">
                  <a:moveTo>
                    <a:pt x="329" y="1"/>
                  </a:moveTo>
                  <a:cubicBezTo>
                    <a:pt x="239" y="1"/>
                    <a:pt x="152" y="31"/>
                    <a:pt x="100" y="87"/>
                  </a:cubicBezTo>
                  <a:cubicBezTo>
                    <a:pt x="34" y="139"/>
                    <a:pt x="0" y="225"/>
                    <a:pt x="0" y="318"/>
                  </a:cubicBezTo>
                  <a:cubicBezTo>
                    <a:pt x="0" y="404"/>
                    <a:pt x="29" y="490"/>
                    <a:pt x="96" y="562"/>
                  </a:cubicBezTo>
                  <a:cubicBezTo>
                    <a:pt x="149" y="615"/>
                    <a:pt x="240" y="648"/>
                    <a:pt x="326" y="653"/>
                  </a:cubicBezTo>
                  <a:cubicBezTo>
                    <a:pt x="417" y="653"/>
                    <a:pt x="494" y="619"/>
                    <a:pt x="570" y="557"/>
                  </a:cubicBezTo>
                  <a:cubicBezTo>
                    <a:pt x="628" y="490"/>
                    <a:pt x="662" y="413"/>
                    <a:pt x="662" y="327"/>
                  </a:cubicBezTo>
                  <a:cubicBezTo>
                    <a:pt x="662" y="250"/>
                    <a:pt x="633" y="159"/>
                    <a:pt x="566" y="92"/>
                  </a:cubicBezTo>
                  <a:cubicBezTo>
                    <a:pt x="506" y="30"/>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57" name="Google Shape;3257;p13"/>
            <p:cNvSpPr/>
            <p:nvPr/>
          </p:nvSpPr>
          <p:spPr>
            <a:xfrm>
              <a:off x="-5471625" y="6254425"/>
              <a:ext cx="16700" cy="16475"/>
            </a:xfrm>
            <a:custGeom>
              <a:avLst/>
              <a:gdLst/>
              <a:ahLst/>
              <a:cxnLst/>
              <a:rect l="l" t="t" r="r" b="b"/>
              <a:pathLst>
                <a:path w="668" h="659" extrusionOk="0">
                  <a:moveTo>
                    <a:pt x="331" y="1"/>
                  </a:moveTo>
                  <a:cubicBezTo>
                    <a:pt x="243" y="1"/>
                    <a:pt x="157" y="29"/>
                    <a:pt x="101" y="83"/>
                  </a:cubicBezTo>
                  <a:cubicBezTo>
                    <a:pt x="49" y="145"/>
                    <a:pt x="1" y="227"/>
                    <a:pt x="1" y="324"/>
                  </a:cubicBezTo>
                  <a:cubicBezTo>
                    <a:pt x="1" y="414"/>
                    <a:pt x="30" y="501"/>
                    <a:pt x="96" y="543"/>
                  </a:cubicBezTo>
                  <a:cubicBezTo>
                    <a:pt x="154" y="611"/>
                    <a:pt x="240" y="659"/>
                    <a:pt x="327" y="659"/>
                  </a:cubicBezTo>
                  <a:cubicBezTo>
                    <a:pt x="418" y="659"/>
                    <a:pt x="504" y="621"/>
                    <a:pt x="562" y="563"/>
                  </a:cubicBezTo>
                  <a:cubicBezTo>
                    <a:pt x="629" y="510"/>
                    <a:pt x="663" y="424"/>
                    <a:pt x="663" y="333"/>
                  </a:cubicBezTo>
                  <a:cubicBezTo>
                    <a:pt x="667" y="237"/>
                    <a:pt x="634" y="145"/>
                    <a:pt x="581" y="102"/>
                  </a:cubicBezTo>
                  <a:cubicBezTo>
                    <a:pt x="519" y="33"/>
                    <a:pt x="424"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58" name="Google Shape;3258;p13"/>
            <p:cNvSpPr/>
            <p:nvPr/>
          </p:nvSpPr>
          <p:spPr>
            <a:xfrm>
              <a:off x="-5439000" y="6288175"/>
              <a:ext cx="16700" cy="16325"/>
            </a:xfrm>
            <a:custGeom>
              <a:avLst/>
              <a:gdLst/>
              <a:ahLst/>
              <a:cxnLst/>
              <a:rect l="l" t="t" r="r" b="b"/>
              <a:pathLst>
                <a:path w="668" h="653" extrusionOk="0">
                  <a:moveTo>
                    <a:pt x="331" y="0"/>
                  </a:moveTo>
                  <a:cubicBezTo>
                    <a:pt x="243" y="0"/>
                    <a:pt x="156" y="29"/>
                    <a:pt x="106" y="77"/>
                  </a:cubicBezTo>
                  <a:cubicBezTo>
                    <a:pt x="49" y="143"/>
                    <a:pt x="5" y="230"/>
                    <a:pt x="0" y="316"/>
                  </a:cubicBezTo>
                  <a:cubicBezTo>
                    <a:pt x="0" y="407"/>
                    <a:pt x="34" y="484"/>
                    <a:pt x="97" y="551"/>
                  </a:cubicBezTo>
                  <a:cubicBezTo>
                    <a:pt x="164" y="619"/>
                    <a:pt x="250" y="652"/>
                    <a:pt x="327" y="652"/>
                  </a:cubicBezTo>
                  <a:cubicBezTo>
                    <a:pt x="333" y="653"/>
                    <a:pt x="338" y="653"/>
                    <a:pt x="344" y="653"/>
                  </a:cubicBezTo>
                  <a:cubicBezTo>
                    <a:pt x="428" y="653"/>
                    <a:pt x="499" y="620"/>
                    <a:pt x="572" y="561"/>
                  </a:cubicBezTo>
                  <a:cubicBezTo>
                    <a:pt x="629" y="493"/>
                    <a:pt x="663" y="403"/>
                    <a:pt x="667" y="327"/>
                  </a:cubicBezTo>
                  <a:cubicBezTo>
                    <a:pt x="667" y="240"/>
                    <a:pt x="634" y="154"/>
                    <a:pt x="567" y="96"/>
                  </a:cubicBezTo>
                  <a:cubicBezTo>
                    <a:pt x="509" y="29"/>
                    <a:pt x="419"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59" name="Google Shape;3259;p13"/>
            <p:cNvSpPr/>
            <p:nvPr/>
          </p:nvSpPr>
          <p:spPr>
            <a:xfrm>
              <a:off x="-5406125" y="6321775"/>
              <a:ext cx="16700" cy="16425"/>
            </a:xfrm>
            <a:custGeom>
              <a:avLst/>
              <a:gdLst/>
              <a:ahLst/>
              <a:cxnLst/>
              <a:rect l="l" t="t" r="r" b="b"/>
              <a:pathLst>
                <a:path w="668" h="657" extrusionOk="0">
                  <a:moveTo>
                    <a:pt x="328" y="1"/>
                  </a:moveTo>
                  <a:cubicBezTo>
                    <a:pt x="239" y="1"/>
                    <a:pt x="151" y="31"/>
                    <a:pt x="96" y="90"/>
                  </a:cubicBezTo>
                  <a:cubicBezTo>
                    <a:pt x="38" y="143"/>
                    <a:pt x="5" y="230"/>
                    <a:pt x="5" y="321"/>
                  </a:cubicBezTo>
                  <a:cubicBezTo>
                    <a:pt x="0" y="407"/>
                    <a:pt x="34" y="484"/>
                    <a:pt x="101" y="566"/>
                  </a:cubicBezTo>
                  <a:cubicBezTo>
                    <a:pt x="164" y="618"/>
                    <a:pt x="240" y="652"/>
                    <a:pt x="331" y="657"/>
                  </a:cubicBezTo>
                  <a:cubicBezTo>
                    <a:pt x="408" y="657"/>
                    <a:pt x="485" y="623"/>
                    <a:pt x="561" y="560"/>
                  </a:cubicBezTo>
                  <a:cubicBezTo>
                    <a:pt x="629" y="493"/>
                    <a:pt x="667" y="416"/>
                    <a:pt x="667" y="330"/>
                  </a:cubicBezTo>
                  <a:cubicBezTo>
                    <a:pt x="667" y="239"/>
                    <a:pt x="625" y="152"/>
                    <a:pt x="572" y="95"/>
                  </a:cubicBezTo>
                  <a:cubicBezTo>
                    <a:pt x="511" y="32"/>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60" name="Google Shape;3260;p13"/>
            <p:cNvSpPr/>
            <p:nvPr/>
          </p:nvSpPr>
          <p:spPr>
            <a:xfrm>
              <a:off x="-5373400" y="6355475"/>
              <a:ext cx="16575" cy="16300"/>
            </a:xfrm>
            <a:custGeom>
              <a:avLst/>
              <a:gdLst/>
              <a:ahLst/>
              <a:cxnLst/>
              <a:rect l="l" t="t" r="r" b="b"/>
              <a:pathLst>
                <a:path w="663" h="652" extrusionOk="0">
                  <a:moveTo>
                    <a:pt x="335" y="0"/>
                  </a:moveTo>
                  <a:cubicBezTo>
                    <a:pt x="248" y="0"/>
                    <a:pt x="160" y="30"/>
                    <a:pt x="102" y="86"/>
                  </a:cubicBezTo>
                  <a:cubicBezTo>
                    <a:pt x="35" y="139"/>
                    <a:pt x="1" y="225"/>
                    <a:pt x="1" y="316"/>
                  </a:cubicBezTo>
                  <a:cubicBezTo>
                    <a:pt x="1" y="417"/>
                    <a:pt x="29" y="494"/>
                    <a:pt x="87" y="551"/>
                  </a:cubicBezTo>
                  <a:cubicBezTo>
                    <a:pt x="150" y="618"/>
                    <a:pt x="226" y="651"/>
                    <a:pt x="328" y="651"/>
                  </a:cubicBezTo>
                  <a:cubicBezTo>
                    <a:pt x="414" y="651"/>
                    <a:pt x="505" y="623"/>
                    <a:pt x="548" y="565"/>
                  </a:cubicBezTo>
                  <a:cubicBezTo>
                    <a:pt x="616" y="503"/>
                    <a:pt x="663" y="427"/>
                    <a:pt x="663" y="326"/>
                  </a:cubicBezTo>
                  <a:cubicBezTo>
                    <a:pt x="663" y="235"/>
                    <a:pt x="620" y="148"/>
                    <a:pt x="567" y="91"/>
                  </a:cubicBezTo>
                  <a:cubicBezTo>
                    <a:pt x="508" y="29"/>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61" name="Google Shape;3261;p13"/>
            <p:cNvSpPr/>
            <p:nvPr/>
          </p:nvSpPr>
          <p:spPr>
            <a:xfrm>
              <a:off x="-5340750" y="6389100"/>
              <a:ext cx="16575" cy="16375"/>
            </a:xfrm>
            <a:custGeom>
              <a:avLst/>
              <a:gdLst/>
              <a:ahLst/>
              <a:cxnLst/>
              <a:rect l="l" t="t" r="r" b="b"/>
              <a:pathLst>
                <a:path w="663" h="655" extrusionOk="0">
                  <a:moveTo>
                    <a:pt x="329" y="0"/>
                  </a:moveTo>
                  <a:cubicBezTo>
                    <a:pt x="241" y="0"/>
                    <a:pt x="156" y="29"/>
                    <a:pt x="105" y="84"/>
                  </a:cubicBezTo>
                  <a:cubicBezTo>
                    <a:pt x="34" y="141"/>
                    <a:pt x="0" y="228"/>
                    <a:pt x="0" y="329"/>
                  </a:cubicBezTo>
                  <a:cubicBezTo>
                    <a:pt x="0" y="415"/>
                    <a:pt x="29" y="502"/>
                    <a:pt x="87" y="550"/>
                  </a:cubicBezTo>
                  <a:cubicBezTo>
                    <a:pt x="140" y="602"/>
                    <a:pt x="211" y="646"/>
                    <a:pt x="284" y="655"/>
                  </a:cubicBezTo>
                  <a:lnTo>
                    <a:pt x="508" y="597"/>
                  </a:lnTo>
                  <a:cubicBezTo>
                    <a:pt x="528" y="588"/>
                    <a:pt x="543" y="573"/>
                    <a:pt x="561" y="555"/>
                  </a:cubicBezTo>
                  <a:cubicBezTo>
                    <a:pt x="629" y="502"/>
                    <a:pt x="663" y="415"/>
                    <a:pt x="663" y="338"/>
                  </a:cubicBezTo>
                  <a:cubicBezTo>
                    <a:pt x="663" y="247"/>
                    <a:pt x="634" y="161"/>
                    <a:pt x="566" y="89"/>
                  </a:cubicBezTo>
                  <a:cubicBezTo>
                    <a:pt x="506" y="29"/>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62" name="Google Shape;3262;p13"/>
            <p:cNvSpPr/>
            <p:nvPr/>
          </p:nvSpPr>
          <p:spPr>
            <a:xfrm>
              <a:off x="-5469450" y="6088375"/>
              <a:ext cx="16575" cy="16650"/>
            </a:xfrm>
            <a:custGeom>
              <a:avLst/>
              <a:gdLst/>
              <a:ahLst/>
              <a:cxnLst/>
              <a:rect l="l" t="t" r="r" b="b"/>
              <a:pathLst>
                <a:path w="663" h="666" extrusionOk="0">
                  <a:moveTo>
                    <a:pt x="327" y="0"/>
                  </a:moveTo>
                  <a:cubicBezTo>
                    <a:pt x="244" y="0"/>
                    <a:pt x="162" y="29"/>
                    <a:pt x="100" y="85"/>
                  </a:cubicBezTo>
                  <a:cubicBezTo>
                    <a:pt x="34" y="152"/>
                    <a:pt x="0" y="229"/>
                    <a:pt x="0" y="329"/>
                  </a:cubicBezTo>
                  <a:cubicBezTo>
                    <a:pt x="0" y="416"/>
                    <a:pt x="29" y="498"/>
                    <a:pt x="96" y="551"/>
                  </a:cubicBezTo>
                  <a:cubicBezTo>
                    <a:pt x="149" y="617"/>
                    <a:pt x="240" y="666"/>
                    <a:pt x="326" y="666"/>
                  </a:cubicBezTo>
                  <a:cubicBezTo>
                    <a:pt x="412" y="666"/>
                    <a:pt x="503" y="622"/>
                    <a:pt x="571" y="560"/>
                  </a:cubicBezTo>
                  <a:cubicBezTo>
                    <a:pt x="629" y="493"/>
                    <a:pt x="662" y="416"/>
                    <a:pt x="662" y="339"/>
                  </a:cubicBezTo>
                  <a:cubicBezTo>
                    <a:pt x="662" y="252"/>
                    <a:pt x="633" y="172"/>
                    <a:pt x="567" y="95"/>
                  </a:cubicBezTo>
                  <a:cubicBezTo>
                    <a:pt x="500" y="31"/>
                    <a:pt x="41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63" name="Google Shape;3263;p13"/>
            <p:cNvSpPr/>
            <p:nvPr/>
          </p:nvSpPr>
          <p:spPr>
            <a:xfrm>
              <a:off x="-5436850" y="6122075"/>
              <a:ext cx="16575" cy="16525"/>
            </a:xfrm>
            <a:custGeom>
              <a:avLst/>
              <a:gdLst/>
              <a:ahLst/>
              <a:cxnLst/>
              <a:rect l="l" t="t" r="r" b="b"/>
              <a:pathLst>
                <a:path w="663" h="661" extrusionOk="0">
                  <a:moveTo>
                    <a:pt x="345" y="1"/>
                  </a:moveTo>
                  <a:cubicBezTo>
                    <a:pt x="257" y="1"/>
                    <a:pt x="168" y="33"/>
                    <a:pt x="107" y="95"/>
                  </a:cubicBezTo>
                  <a:cubicBezTo>
                    <a:pt x="40" y="148"/>
                    <a:pt x="1" y="239"/>
                    <a:pt x="1" y="325"/>
                  </a:cubicBezTo>
                  <a:cubicBezTo>
                    <a:pt x="1" y="412"/>
                    <a:pt x="34" y="493"/>
                    <a:pt x="97" y="560"/>
                  </a:cubicBezTo>
                  <a:cubicBezTo>
                    <a:pt x="149" y="627"/>
                    <a:pt x="241" y="660"/>
                    <a:pt x="328" y="660"/>
                  </a:cubicBezTo>
                  <a:cubicBezTo>
                    <a:pt x="335" y="661"/>
                    <a:pt x="342" y="661"/>
                    <a:pt x="349" y="661"/>
                  </a:cubicBezTo>
                  <a:cubicBezTo>
                    <a:pt x="439" y="661"/>
                    <a:pt x="510" y="627"/>
                    <a:pt x="572" y="565"/>
                  </a:cubicBezTo>
                  <a:cubicBezTo>
                    <a:pt x="629" y="503"/>
                    <a:pt x="663" y="412"/>
                    <a:pt x="663" y="334"/>
                  </a:cubicBezTo>
                  <a:cubicBezTo>
                    <a:pt x="663" y="248"/>
                    <a:pt x="634" y="171"/>
                    <a:pt x="567" y="90"/>
                  </a:cubicBezTo>
                  <a:cubicBezTo>
                    <a:pt x="509" y="30"/>
                    <a:pt x="427"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64" name="Google Shape;3264;p13"/>
            <p:cNvSpPr/>
            <p:nvPr/>
          </p:nvSpPr>
          <p:spPr>
            <a:xfrm>
              <a:off x="-5404200" y="6155875"/>
              <a:ext cx="16925" cy="16325"/>
            </a:xfrm>
            <a:custGeom>
              <a:avLst/>
              <a:gdLst/>
              <a:ahLst/>
              <a:cxnLst/>
              <a:rect l="l" t="t" r="r" b="b"/>
              <a:pathLst>
                <a:path w="677" h="653" extrusionOk="0">
                  <a:moveTo>
                    <a:pt x="337" y="1"/>
                  </a:moveTo>
                  <a:cubicBezTo>
                    <a:pt x="247" y="1"/>
                    <a:pt x="162" y="32"/>
                    <a:pt x="116" y="86"/>
                  </a:cubicBezTo>
                  <a:cubicBezTo>
                    <a:pt x="48" y="143"/>
                    <a:pt x="5" y="230"/>
                    <a:pt x="1" y="316"/>
                  </a:cubicBezTo>
                  <a:cubicBezTo>
                    <a:pt x="1" y="408"/>
                    <a:pt x="43" y="494"/>
                    <a:pt x="96" y="552"/>
                  </a:cubicBezTo>
                  <a:cubicBezTo>
                    <a:pt x="163" y="619"/>
                    <a:pt x="240" y="652"/>
                    <a:pt x="326" y="652"/>
                  </a:cubicBezTo>
                  <a:cubicBezTo>
                    <a:pt x="332" y="652"/>
                    <a:pt x="337" y="653"/>
                    <a:pt x="343" y="653"/>
                  </a:cubicBezTo>
                  <a:cubicBezTo>
                    <a:pt x="428" y="653"/>
                    <a:pt x="508" y="619"/>
                    <a:pt x="571" y="557"/>
                  </a:cubicBezTo>
                  <a:cubicBezTo>
                    <a:pt x="628" y="504"/>
                    <a:pt x="672" y="417"/>
                    <a:pt x="676" y="331"/>
                  </a:cubicBezTo>
                  <a:cubicBezTo>
                    <a:pt x="676" y="240"/>
                    <a:pt x="634" y="154"/>
                    <a:pt x="581" y="96"/>
                  </a:cubicBezTo>
                  <a:cubicBezTo>
                    <a:pt x="515" y="30"/>
                    <a:pt x="424"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65" name="Google Shape;3265;p13"/>
            <p:cNvSpPr/>
            <p:nvPr/>
          </p:nvSpPr>
          <p:spPr>
            <a:xfrm>
              <a:off x="-5371225" y="6189375"/>
              <a:ext cx="16575" cy="16525"/>
            </a:xfrm>
            <a:custGeom>
              <a:avLst/>
              <a:gdLst/>
              <a:ahLst/>
              <a:cxnLst/>
              <a:rect l="l" t="t" r="r" b="b"/>
              <a:pathLst>
                <a:path w="663" h="661" extrusionOk="0">
                  <a:moveTo>
                    <a:pt x="327" y="1"/>
                  </a:moveTo>
                  <a:cubicBezTo>
                    <a:pt x="242" y="1"/>
                    <a:pt x="158" y="33"/>
                    <a:pt x="101" y="94"/>
                  </a:cubicBezTo>
                  <a:cubicBezTo>
                    <a:pt x="35" y="147"/>
                    <a:pt x="0" y="233"/>
                    <a:pt x="0" y="324"/>
                  </a:cubicBezTo>
                  <a:cubicBezTo>
                    <a:pt x="0" y="421"/>
                    <a:pt x="29" y="502"/>
                    <a:pt x="86" y="555"/>
                  </a:cubicBezTo>
                  <a:cubicBezTo>
                    <a:pt x="150" y="623"/>
                    <a:pt x="226" y="656"/>
                    <a:pt x="327" y="661"/>
                  </a:cubicBezTo>
                  <a:cubicBezTo>
                    <a:pt x="413" y="661"/>
                    <a:pt x="504" y="627"/>
                    <a:pt x="547" y="574"/>
                  </a:cubicBezTo>
                  <a:cubicBezTo>
                    <a:pt x="615" y="507"/>
                    <a:pt x="662" y="421"/>
                    <a:pt x="662" y="335"/>
                  </a:cubicBezTo>
                  <a:cubicBezTo>
                    <a:pt x="662" y="243"/>
                    <a:pt x="620" y="156"/>
                    <a:pt x="567" y="109"/>
                  </a:cubicBezTo>
                  <a:cubicBezTo>
                    <a:pt x="505" y="36"/>
                    <a:pt x="416"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66" name="Google Shape;3266;p13"/>
            <p:cNvSpPr/>
            <p:nvPr/>
          </p:nvSpPr>
          <p:spPr>
            <a:xfrm>
              <a:off x="-5338600" y="6223200"/>
              <a:ext cx="16575" cy="16300"/>
            </a:xfrm>
            <a:custGeom>
              <a:avLst/>
              <a:gdLst/>
              <a:ahLst/>
              <a:cxnLst/>
              <a:rect l="l" t="t" r="r" b="b"/>
              <a:pathLst>
                <a:path w="663" h="652" extrusionOk="0">
                  <a:moveTo>
                    <a:pt x="328" y="0"/>
                  </a:moveTo>
                  <a:cubicBezTo>
                    <a:pt x="239" y="0"/>
                    <a:pt x="151" y="30"/>
                    <a:pt x="101" y="85"/>
                  </a:cubicBezTo>
                  <a:cubicBezTo>
                    <a:pt x="34" y="138"/>
                    <a:pt x="1" y="224"/>
                    <a:pt x="1" y="315"/>
                  </a:cubicBezTo>
                  <a:cubicBezTo>
                    <a:pt x="1" y="415"/>
                    <a:pt x="30" y="492"/>
                    <a:pt x="96" y="559"/>
                  </a:cubicBezTo>
                  <a:cubicBezTo>
                    <a:pt x="149" y="617"/>
                    <a:pt x="240" y="651"/>
                    <a:pt x="327" y="651"/>
                  </a:cubicBezTo>
                  <a:cubicBezTo>
                    <a:pt x="418" y="651"/>
                    <a:pt x="495" y="623"/>
                    <a:pt x="562" y="565"/>
                  </a:cubicBezTo>
                  <a:cubicBezTo>
                    <a:pt x="629" y="497"/>
                    <a:pt x="663" y="411"/>
                    <a:pt x="663" y="324"/>
                  </a:cubicBezTo>
                  <a:cubicBezTo>
                    <a:pt x="663" y="248"/>
                    <a:pt x="634" y="147"/>
                    <a:pt x="566" y="99"/>
                  </a:cubicBezTo>
                  <a:cubicBezTo>
                    <a:pt x="511" y="31"/>
                    <a:pt x="419"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67" name="Google Shape;3267;p13"/>
            <p:cNvSpPr/>
            <p:nvPr/>
          </p:nvSpPr>
          <p:spPr>
            <a:xfrm>
              <a:off x="-5305975" y="6256775"/>
              <a:ext cx="16700" cy="16550"/>
            </a:xfrm>
            <a:custGeom>
              <a:avLst/>
              <a:gdLst/>
              <a:ahLst/>
              <a:cxnLst/>
              <a:rect l="l" t="t" r="r" b="b"/>
              <a:pathLst>
                <a:path w="668" h="662" extrusionOk="0">
                  <a:moveTo>
                    <a:pt x="332" y="0"/>
                  </a:moveTo>
                  <a:cubicBezTo>
                    <a:pt x="244" y="0"/>
                    <a:pt x="158" y="32"/>
                    <a:pt x="102" y="95"/>
                  </a:cubicBezTo>
                  <a:cubicBezTo>
                    <a:pt x="38" y="152"/>
                    <a:pt x="0" y="239"/>
                    <a:pt x="0" y="325"/>
                  </a:cubicBezTo>
                  <a:cubicBezTo>
                    <a:pt x="0" y="416"/>
                    <a:pt x="34" y="493"/>
                    <a:pt x="96" y="560"/>
                  </a:cubicBezTo>
                  <a:cubicBezTo>
                    <a:pt x="154" y="618"/>
                    <a:pt x="240" y="661"/>
                    <a:pt x="326" y="661"/>
                  </a:cubicBezTo>
                  <a:cubicBezTo>
                    <a:pt x="330" y="662"/>
                    <a:pt x="335" y="662"/>
                    <a:pt x="339" y="662"/>
                  </a:cubicBezTo>
                  <a:cubicBezTo>
                    <a:pt x="421" y="662"/>
                    <a:pt x="508" y="619"/>
                    <a:pt x="562" y="565"/>
                  </a:cubicBezTo>
                  <a:cubicBezTo>
                    <a:pt x="629" y="502"/>
                    <a:pt x="663" y="425"/>
                    <a:pt x="663" y="334"/>
                  </a:cubicBezTo>
                  <a:cubicBezTo>
                    <a:pt x="667" y="248"/>
                    <a:pt x="634" y="157"/>
                    <a:pt x="581" y="104"/>
                  </a:cubicBezTo>
                  <a:cubicBezTo>
                    <a:pt x="519" y="35"/>
                    <a:pt x="425"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68" name="Google Shape;3268;p13"/>
            <p:cNvSpPr/>
            <p:nvPr/>
          </p:nvSpPr>
          <p:spPr>
            <a:xfrm>
              <a:off x="-5273350" y="6290475"/>
              <a:ext cx="16700" cy="16525"/>
            </a:xfrm>
            <a:custGeom>
              <a:avLst/>
              <a:gdLst/>
              <a:ahLst/>
              <a:cxnLst/>
              <a:rect l="l" t="t" r="r" b="b"/>
              <a:pathLst>
                <a:path w="668" h="661" extrusionOk="0">
                  <a:moveTo>
                    <a:pt x="335" y="0"/>
                  </a:moveTo>
                  <a:cubicBezTo>
                    <a:pt x="247" y="0"/>
                    <a:pt x="160" y="29"/>
                    <a:pt x="106" y="80"/>
                  </a:cubicBezTo>
                  <a:cubicBezTo>
                    <a:pt x="48" y="148"/>
                    <a:pt x="6" y="224"/>
                    <a:pt x="0" y="321"/>
                  </a:cubicBezTo>
                  <a:cubicBezTo>
                    <a:pt x="0" y="412"/>
                    <a:pt x="44" y="498"/>
                    <a:pt x="97" y="556"/>
                  </a:cubicBezTo>
                  <a:cubicBezTo>
                    <a:pt x="154" y="623"/>
                    <a:pt x="241" y="656"/>
                    <a:pt x="327" y="661"/>
                  </a:cubicBezTo>
                  <a:cubicBezTo>
                    <a:pt x="427" y="661"/>
                    <a:pt x="504" y="627"/>
                    <a:pt x="562" y="565"/>
                  </a:cubicBezTo>
                  <a:cubicBezTo>
                    <a:pt x="629" y="507"/>
                    <a:pt x="662" y="421"/>
                    <a:pt x="668" y="330"/>
                  </a:cubicBezTo>
                  <a:cubicBezTo>
                    <a:pt x="668" y="235"/>
                    <a:pt x="633" y="157"/>
                    <a:pt x="582" y="100"/>
                  </a:cubicBezTo>
                  <a:cubicBezTo>
                    <a:pt x="520" y="31"/>
                    <a:pt x="42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69" name="Google Shape;3269;p13"/>
            <p:cNvSpPr/>
            <p:nvPr/>
          </p:nvSpPr>
          <p:spPr>
            <a:xfrm>
              <a:off x="-5240725" y="6324225"/>
              <a:ext cx="16925" cy="16375"/>
            </a:xfrm>
            <a:custGeom>
              <a:avLst/>
              <a:gdLst/>
              <a:ahLst/>
              <a:cxnLst/>
              <a:rect l="l" t="t" r="r" b="b"/>
              <a:pathLst>
                <a:path w="677" h="655" extrusionOk="0">
                  <a:moveTo>
                    <a:pt x="343" y="0"/>
                  </a:moveTo>
                  <a:cubicBezTo>
                    <a:pt x="258" y="0"/>
                    <a:pt x="172" y="29"/>
                    <a:pt x="106" y="88"/>
                  </a:cubicBezTo>
                  <a:cubicBezTo>
                    <a:pt x="48" y="141"/>
                    <a:pt x="5" y="227"/>
                    <a:pt x="1" y="318"/>
                  </a:cubicBezTo>
                  <a:cubicBezTo>
                    <a:pt x="1" y="404"/>
                    <a:pt x="43" y="497"/>
                    <a:pt x="111" y="563"/>
                  </a:cubicBezTo>
                  <a:cubicBezTo>
                    <a:pt x="174" y="616"/>
                    <a:pt x="250" y="650"/>
                    <a:pt x="342" y="654"/>
                  </a:cubicBezTo>
                  <a:cubicBezTo>
                    <a:pt x="418" y="654"/>
                    <a:pt x="495" y="621"/>
                    <a:pt x="572" y="559"/>
                  </a:cubicBezTo>
                  <a:cubicBezTo>
                    <a:pt x="639" y="491"/>
                    <a:pt x="677" y="415"/>
                    <a:pt x="677" y="328"/>
                  </a:cubicBezTo>
                  <a:cubicBezTo>
                    <a:pt x="677" y="238"/>
                    <a:pt x="643" y="160"/>
                    <a:pt x="581" y="94"/>
                  </a:cubicBezTo>
                  <a:cubicBezTo>
                    <a:pt x="520" y="32"/>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70" name="Google Shape;3270;p13"/>
            <p:cNvSpPr/>
            <p:nvPr/>
          </p:nvSpPr>
          <p:spPr>
            <a:xfrm>
              <a:off x="-5207725" y="6357825"/>
              <a:ext cx="16575" cy="14800"/>
            </a:xfrm>
            <a:custGeom>
              <a:avLst/>
              <a:gdLst/>
              <a:ahLst/>
              <a:cxnLst/>
              <a:rect l="l" t="t" r="r" b="b"/>
              <a:pathLst>
                <a:path w="663" h="592" extrusionOk="0">
                  <a:moveTo>
                    <a:pt x="324" y="1"/>
                  </a:moveTo>
                  <a:cubicBezTo>
                    <a:pt x="242" y="1"/>
                    <a:pt x="161" y="29"/>
                    <a:pt x="101" y="88"/>
                  </a:cubicBezTo>
                  <a:cubicBezTo>
                    <a:pt x="34" y="150"/>
                    <a:pt x="0" y="232"/>
                    <a:pt x="0" y="318"/>
                  </a:cubicBezTo>
                  <a:cubicBezTo>
                    <a:pt x="0" y="404"/>
                    <a:pt x="29" y="495"/>
                    <a:pt x="96" y="563"/>
                  </a:cubicBezTo>
                  <a:cubicBezTo>
                    <a:pt x="105" y="572"/>
                    <a:pt x="120" y="582"/>
                    <a:pt x="129" y="592"/>
                  </a:cubicBezTo>
                  <a:lnTo>
                    <a:pt x="628" y="466"/>
                  </a:lnTo>
                  <a:cubicBezTo>
                    <a:pt x="652" y="424"/>
                    <a:pt x="663" y="375"/>
                    <a:pt x="663" y="327"/>
                  </a:cubicBezTo>
                  <a:cubicBezTo>
                    <a:pt x="663" y="241"/>
                    <a:pt x="634" y="160"/>
                    <a:pt x="566" y="97"/>
                  </a:cubicBezTo>
                  <a:cubicBezTo>
                    <a:pt x="500" y="33"/>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71" name="Google Shape;3271;p13"/>
            <p:cNvSpPr/>
            <p:nvPr/>
          </p:nvSpPr>
          <p:spPr>
            <a:xfrm>
              <a:off x="-5303825" y="6090900"/>
              <a:ext cx="16575" cy="16525"/>
            </a:xfrm>
            <a:custGeom>
              <a:avLst/>
              <a:gdLst/>
              <a:ahLst/>
              <a:cxnLst/>
              <a:rect l="l" t="t" r="r" b="b"/>
              <a:pathLst>
                <a:path w="663" h="661" extrusionOk="0">
                  <a:moveTo>
                    <a:pt x="334" y="0"/>
                  </a:moveTo>
                  <a:cubicBezTo>
                    <a:pt x="246" y="0"/>
                    <a:pt x="159" y="30"/>
                    <a:pt x="102" y="85"/>
                  </a:cubicBezTo>
                  <a:cubicBezTo>
                    <a:pt x="39" y="138"/>
                    <a:pt x="1" y="224"/>
                    <a:pt x="1" y="324"/>
                  </a:cubicBezTo>
                  <a:cubicBezTo>
                    <a:pt x="1" y="410"/>
                    <a:pt x="30" y="492"/>
                    <a:pt x="96" y="554"/>
                  </a:cubicBezTo>
                  <a:cubicBezTo>
                    <a:pt x="164" y="627"/>
                    <a:pt x="240" y="660"/>
                    <a:pt x="327" y="660"/>
                  </a:cubicBezTo>
                  <a:cubicBezTo>
                    <a:pt x="413" y="660"/>
                    <a:pt x="495" y="632"/>
                    <a:pt x="572" y="565"/>
                  </a:cubicBezTo>
                  <a:cubicBezTo>
                    <a:pt x="629" y="503"/>
                    <a:pt x="663" y="410"/>
                    <a:pt x="663" y="334"/>
                  </a:cubicBezTo>
                  <a:cubicBezTo>
                    <a:pt x="663" y="248"/>
                    <a:pt x="634" y="157"/>
                    <a:pt x="577" y="100"/>
                  </a:cubicBezTo>
                  <a:cubicBezTo>
                    <a:pt x="516" y="31"/>
                    <a:pt x="425"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72" name="Google Shape;3272;p13"/>
            <p:cNvSpPr/>
            <p:nvPr/>
          </p:nvSpPr>
          <p:spPr>
            <a:xfrm>
              <a:off x="-5271200" y="6124475"/>
              <a:ext cx="16575" cy="16550"/>
            </a:xfrm>
            <a:custGeom>
              <a:avLst/>
              <a:gdLst/>
              <a:ahLst/>
              <a:cxnLst/>
              <a:rect l="l" t="t" r="r" b="b"/>
              <a:pathLst>
                <a:path w="663" h="662" extrusionOk="0">
                  <a:moveTo>
                    <a:pt x="341" y="1"/>
                  </a:moveTo>
                  <a:cubicBezTo>
                    <a:pt x="252" y="1"/>
                    <a:pt x="163" y="33"/>
                    <a:pt x="106" y="95"/>
                  </a:cubicBezTo>
                  <a:cubicBezTo>
                    <a:pt x="40" y="148"/>
                    <a:pt x="0" y="238"/>
                    <a:pt x="0" y="325"/>
                  </a:cubicBezTo>
                  <a:cubicBezTo>
                    <a:pt x="0" y="416"/>
                    <a:pt x="35" y="493"/>
                    <a:pt x="97" y="560"/>
                  </a:cubicBezTo>
                  <a:cubicBezTo>
                    <a:pt x="164" y="628"/>
                    <a:pt x="250" y="661"/>
                    <a:pt x="327" y="661"/>
                  </a:cubicBezTo>
                  <a:cubicBezTo>
                    <a:pt x="333" y="661"/>
                    <a:pt x="338" y="662"/>
                    <a:pt x="344" y="662"/>
                  </a:cubicBezTo>
                  <a:cubicBezTo>
                    <a:pt x="428" y="662"/>
                    <a:pt x="500" y="628"/>
                    <a:pt x="572" y="564"/>
                  </a:cubicBezTo>
                  <a:cubicBezTo>
                    <a:pt x="629" y="502"/>
                    <a:pt x="663" y="426"/>
                    <a:pt x="663" y="334"/>
                  </a:cubicBezTo>
                  <a:cubicBezTo>
                    <a:pt x="663" y="248"/>
                    <a:pt x="634" y="172"/>
                    <a:pt x="567" y="90"/>
                  </a:cubicBezTo>
                  <a:cubicBezTo>
                    <a:pt x="509" y="30"/>
                    <a:pt x="424"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73" name="Google Shape;3273;p13"/>
            <p:cNvSpPr/>
            <p:nvPr/>
          </p:nvSpPr>
          <p:spPr>
            <a:xfrm>
              <a:off x="-5238550" y="6158250"/>
              <a:ext cx="16925" cy="16350"/>
            </a:xfrm>
            <a:custGeom>
              <a:avLst/>
              <a:gdLst/>
              <a:ahLst/>
              <a:cxnLst/>
              <a:rect l="l" t="t" r="r" b="b"/>
              <a:pathLst>
                <a:path w="677" h="654" extrusionOk="0">
                  <a:moveTo>
                    <a:pt x="341" y="0"/>
                  </a:moveTo>
                  <a:cubicBezTo>
                    <a:pt x="252" y="0"/>
                    <a:pt x="165" y="29"/>
                    <a:pt x="115" y="77"/>
                  </a:cubicBezTo>
                  <a:cubicBezTo>
                    <a:pt x="47" y="145"/>
                    <a:pt x="5" y="231"/>
                    <a:pt x="0" y="322"/>
                  </a:cubicBezTo>
                  <a:cubicBezTo>
                    <a:pt x="0" y="409"/>
                    <a:pt x="43" y="495"/>
                    <a:pt x="111" y="562"/>
                  </a:cubicBezTo>
                  <a:cubicBezTo>
                    <a:pt x="163" y="619"/>
                    <a:pt x="249" y="653"/>
                    <a:pt x="326" y="653"/>
                  </a:cubicBezTo>
                  <a:cubicBezTo>
                    <a:pt x="333" y="653"/>
                    <a:pt x="339" y="653"/>
                    <a:pt x="346" y="653"/>
                  </a:cubicBezTo>
                  <a:cubicBezTo>
                    <a:pt x="429" y="653"/>
                    <a:pt x="508" y="619"/>
                    <a:pt x="571" y="557"/>
                  </a:cubicBezTo>
                  <a:cubicBezTo>
                    <a:pt x="629" y="495"/>
                    <a:pt x="672" y="418"/>
                    <a:pt x="676" y="331"/>
                  </a:cubicBezTo>
                  <a:cubicBezTo>
                    <a:pt x="676" y="240"/>
                    <a:pt x="634" y="154"/>
                    <a:pt x="581" y="97"/>
                  </a:cubicBezTo>
                  <a:cubicBezTo>
                    <a:pt x="521" y="29"/>
                    <a:pt x="429"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74" name="Google Shape;3274;p13"/>
            <p:cNvSpPr/>
            <p:nvPr/>
          </p:nvSpPr>
          <p:spPr>
            <a:xfrm>
              <a:off x="-5205575" y="6191775"/>
              <a:ext cx="16575" cy="16525"/>
            </a:xfrm>
            <a:custGeom>
              <a:avLst/>
              <a:gdLst/>
              <a:ahLst/>
              <a:cxnLst/>
              <a:rect l="l" t="t" r="r" b="b"/>
              <a:pathLst>
                <a:path w="663" h="661" extrusionOk="0">
                  <a:moveTo>
                    <a:pt x="330" y="1"/>
                  </a:moveTo>
                  <a:cubicBezTo>
                    <a:pt x="244" y="1"/>
                    <a:pt x="157" y="33"/>
                    <a:pt x="92" y="104"/>
                  </a:cubicBezTo>
                  <a:cubicBezTo>
                    <a:pt x="24" y="157"/>
                    <a:pt x="1" y="243"/>
                    <a:pt x="1" y="325"/>
                  </a:cubicBezTo>
                  <a:cubicBezTo>
                    <a:pt x="1" y="411"/>
                    <a:pt x="19" y="487"/>
                    <a:pt x="96" y="569"/>
                  </a:cubicBezTo>
                  <a:cubicBezTo>
                    <a:pt x="159" y="622"/>
                    <a:pt x="236" y="660"/>
                    <a:pt x="327" y="660"/>
                  </a:cubicBezTo>
                  <a:cubicBezTo>
                    <a:pt x="404" y="660"/>
                    <a:pt x="495" y="627"/>
                    <a:pt x="557" y="565"/>
                  </a:cubicBezTo>
                  <a:cubicBezTo>
                    <a:pt x="624" y="498"/>
                    <a:pt x="663" y="421"/>
                    <a:pt x="663" y="334"/>
                  </a:cubicBezTo>
                  <a:cubicBezTo>
                    <a:pt x="663" y="252"/>
                    <a:pt x="628" y="166"/>
                    <a:pt x="566" y="99"/>
                  </a:cubicBezTo>
                  <a:cubicBezTo>
                    <a:pt x="505" y="36"/>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75" name="Google Shape;3275;p13"/>
            <p:cNvSpPr/>
            <p:nvPr/>
          </p:nvSpPr>
          <p:spPr>
            <a:xfrm>
              <a:off x="-5172950" y="6225500"/>
              <a:ext cx="16575" cy="16375"/>
            </a:xfrm>
            <a:custGeom>
              <a:avLst/>
              <a:gdLst/>
              <a:ahLst/>
              <a:cxnLst/>
              <a:rect l="l" t="t" r="r" b="b"/>
              <a:pathLst>
                <a:path w="663" h="655" extrusionOk="0">
                  <a:moveTo>
                    <a:pt x="329" y="1"/>
                  </a:moveTo>
                  <a:cubicBezTo>
                    <a:pt x="244" y="1"/>
                    <a:pt x="157" y="30"/>
                    <a:pt x="91" y="88"/>
                  </a:cubicBezTo>
                  <a:cubicBezTo>
                    <a:pt x="34" y="156"/>
                    <a:pt x="0" y="243"/>
                    <a:pt x="0" y="319"/>
                  </a:cubicBezTo>
                  <a:cubicBezTo>
                    <a:pt x="0" y="405"/>
                    <a:pt x="29" y="496"/>
                    <a:pt x="96" y="564"/>
                  </a:cubicBezTo>
                  <a:cubicBezTo>
                    <a:pt x="164" y="622"/>
                    <a:pt x="240" y="655"/>
                    <a:pt x="326" y="655"/>
                  </a:cubicBezTo>
                  <a:cubicBezTo>
                    <a:pt x="403" y="655"/>
                    <a:pt x="494" y="626"/>
                    <a:pt x="561" y="559"/>
                  </a:cubicBezTo>
                  <a:cubicBezTo>
                    <a:pt x="629" y="502"/>
                    <a:pt x="663" y="415"/>
                    <a:pt x="663" y="329"/>
                  </a:cubicBezTo>
                  <a:cubicBezTo>
                    <a:pt x="663" y="252"/>
                    <a:pt x="634" y="161"/>
                    <a:pt x="567" y="93"/>
                  </a:cubicBezTo>
                  <a:cubicBezTo>
                    <a:pt x="505"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76" name="Google Shape;3276;p13"/>
            <p:cNvSpPr/>
            <p:nvPr/>
          </p:nvSpPr>
          <p:spPr>
            <a:xfrm>
              <a:off x="-5140325" y="6259150"/>
              <a:ext cx="16675" cy="16575"/>
            </a:xfrm>
            <a:custGeom>
              <a:avLst/>
              <a:gdLst/>
              <a:ahLst/>
              <a:cxnLst/>
              <a:rect l="l" t="t" r="r" b="b"/>
              <a:pathLst>
                <a:path w="667" h="663" extrusionOk="0">
                  <a:moveTo>
                    <a:pt x="322" y="0"/>
                  </a:moveTo>
                  <a:cubicBezTo>
                    <a:pt x="236" y="0"/>
                    <a:pt x="153" y="32"/>
                    <a:pt x="101" y="86"/>
                  </a:cubicBezTo>
                  <a:cubicBezTo>
                    <a:pt x="48" y="139"/>
                    <a:pt x="0" y="230"/>
                    <a:pt x="0" y="326"/>
                  </a:cubicBezTo>
                  <a:cubicBezTo>
                    <a:pt x="0" y="417"/>
                    <a:pt x="29" y="503"/>
                    <a:pt x="97" y="561"/>
                  </a:cubicBezTo>
                  <a:cubicBezTo>
                    <a:pt x="154" y="618"/>
                    <a:pt x="241" y="662"/>
                    <a:pt x="327" y="662"/>
                  </a:cubicBezTo>
                  <a:cubicBezTo>
                    <a:pt x="331" y="662"/>
                    <a:pt x="336" y="662"/>
                    <a:pt x="340" y="662"/>
                  </a:cubicBezTo>
                  <a:cubicBezTo>
                    <a:pt x="422" y="662"/>
                    <a:pt x="508" y="621"/>
                    <a:pt x="571" y="571"/>
                  </a:cubicBezTo>
                  <a:cubicBezTo>
                    <a:pt x="629" y="503"/>
                    <a:pt x="662" y="417"/>
                    <a:pt x="662" y="336"/>
                  </a:cubicBezTo>
                  <a:cubicBezTo>
                    <a:pt x="667" y="250"/>
                    <a:pt x="633" y="163"/>
                    <a:pt x="567" y="106"/>
                  </a:cubicBezTo>
                  <a:cubicBezTo>
                    <a:pt x="501" y="33"/>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77" name="Google Shape;3277;p13"/>
            <p:cNvSpPr/>
            <p:nvPr/>
          </p:nvSpPr>
          <p:spPr>
            <a:xfrm>
              <a:off x="-5107700" y="6292775"/>
              <a:ext cx="16700" cy="16650"/>
            </a:xfrm>
            <a:custGeom>
              <a:avLst/>
              <a:gdLst/>
              <a:ahLst/>
              <a:cxnLst/>
              <a:rect l="l" t="t" r="r" b="b"/>
              <a:pathLst>
                <a:path w="668" h="666" extrusionOk="0">
                  <a:moveTo>
                    <a:pt x="333" y="0"/>
                  </a:moveTo>
                  <a:cubicBezTo>
                    <a:pt x="249" y="0"/>
                    <a:pt x="164" y="33"/>
                    <a:pt x="106" y="99"/>
                  </a:cubicBezTo>
                  <a:cubicBezTo>
                    <a:pt x="39" y="152"/>
                    <a:pt x="5" y="238"/>
                    <a:pt x="1" y="324"/>
                  </a:cubicBezTo>
                  <a:cubicBezTo>
                    <a:pt x="1" y="415"/>
                    <a:pt x="34" y="493"/>
                    <a:pt x="96" y="559"/>
                  </a:cubicBezTo>
                  <a:cubicBezTo>
                    <a:pt x="163" y="626"/>
                    <a:pt x="240" y="661"/>
                    <a:pt x="327" y="665"/>
                  </a:cubicBezTo>
                  <a:cubicBezTo>
                    <a:pt x="418" y="665"/>
                    <a:pt x="504" y="632"/>
                    <a:pt x="562" y="569"/>
                  </a:cubicBezTo>
                  <a:cubicBezTo>
                    <a:pt x="628" y="502"/>
                    <a:pt x="663" y="425"/>
                    <a:pt x="668" y="338"/>
                  </a:cubicBezTo>
                  <a:cubicBezTo>
                    <a:pt x="668" y="247"/>
                    <a:pt x="634" y="161"/>
                    <a:pt x="566" y="103"/>
                  </a:cubicBezTo>
                  <a:cubicBezTo>
                    <a:pt x="508" y="35"/>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78" name="Google Shape;3278;p13"/>
            <p:cNvSpPr/>
            <p:nvPr/>
          </p:nvSpPr>
          <p:spPr>
            <a:xfrm>
              <a:off x="-5075075" y="6326525"/>
              <a:ext cx="16925" cy="12750"/>
            </a:xfrm>
            <a:custGeom>
              <a:avLst/>
              <a:gdLst/>
              <a:ahLst/>
              <a:cxnLst/>
              <a:rect l="l" t="t" r="r" b="b"/>
              <a:pathLst>
                <a:path w="677" h="510" extrusionOk="0">
                  <a:moveTo>
                    <a:pt x="335" y="1"/>
                  </a:moveTo>
                  <a:cubicBezTo>
                    <a:pt x="253" y="1"/>
                    <a:pt x="171" y="30"/>
                    <a:pt x="106" y="93"/>
                  </a:cubicBezTo>
                  <a:cubicBezTo>
                    <a:pt x="38" y="155"/>
                    <a:pt x="5" y="236"/>
                    <a:pt x="0" y="323"/>
                  </a:cubicBezTo>
                  <a:cubicBezTo>
                    <a:pt x="0" y="394"/>
                    <a:pt x="25" y="456"/>
                    <a:pt x="63" y="509"/>
                  </a:cubicBezTo>
                  <a:lnTo>
                    <a:pt x="676" y="356"/>
                  </a:lnTo>
                  <a:lnTo>
                    <a:pt x="676" y="332"/>
                  </a:lnTo>
                  <a:cubicBezTo>
                    <a:pt x="676" y="246"/>
                    <a:pt x="643" y="164"/>
                    <a:pt x="581" y="97"/>
                  </a:cubicBezTo>
                  <a:cubicBezTo>
                    <a:pt x="514" y="35"/>
                    <a:pt x="424"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79" name="Google Shape;3279;p13"/>
            <p:cNvSpPr/>
            <p:nvPr/>
          </p:nvSpPr>
          <p:spPr>
            <a:xfrm>
              <a:off x="-5138175" y="6093250"/>
              <a:ext cx="16575" cy="16550"/>
            </a:xfrm>
            <a:custGeom>
              <a:avLst/>
              <a:gdLst/>
              <a:ahLst/>
              <a:cxnLst/>
              <a:rect l="l" t="t" r="r" b="b"/>
              <a:pathLst>
                <a:path w="663" h="662" extrusionOk="0">
                  <a:moveTo>
                    <a:pt x="340" y="0"/>
                  </a:moveTo>
                  <a:cubicBezTo>
                    <a:pt x="255" y="0"/>
                    <a:pt x="169" y="31"/>
                    <a:pt x="102" y="96"/>
                  </a:cubicBezTo>
                  <a:cubicBezTo>
                    <a:pt x="34" y="163"/>
                    <a:pt x="0" y="240"/>
                    <a:pt x="0" y="327"/>
                  </a:cubicBezTo>
                  <a:cubicBezTo>
                    <a:pt x="0" y="403"/>
                    <a:pt x="29" y="495"/>
                    <a:pt x="97" y="562"/>
                  </a:cubicBezTo>
                  <a:cubicBezTo>
                    <a:pt x="164" y="628"/>
                    <a:pt x="241" y="662"/>
                    <a:pt x="327" y="662"/>
                  </a:cubicBezTo>
                  <a:cubicBezTo>
                    <a:pt x="414" y="662"/>
                    <a:pt x="505" y="624"/>
                    <a:pt x="572" y="566"/>
                  </a:cubicBezTo>
                  <a:cubicBezTo>
                    <a:pt x="629" y="504"/>
                    <a:pt x="663" y="413"/>
                    <a:pt x="663" y="336"/>
                  </a:cubicBezTo>
                  <a:cubicBezTo>
                    <a:pt x="663" y="250"/>
                    <a:pt x="634" y="168"/>
                    <a:pt x="567" y="92"/>
                  </a:cubicBezTo>
                  <a:cubicBezTo>
                    <a:pt x="507" y="31"/>
                    <a:pt x="424"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80" name="Google Shape;3280;p13"/>
            <p:cNvSpPr/>
            <p:nvPr/>
          </p:nvSpPr>
          <p:spPr>
            <a:xfrm>
              <a:off x="-5105525" y="6126925"/>
              <a:ext cx="16575" cy="16500"/>
            </a:xfrm>
            <a:custGeom>
              <a:avLst/>
              <a:gdLst/>
              <a:ahLst/>
              <a:cxnLst/>
              <a:rect l="l" t="t" r="r" b="b"/>
              <a:pathLst>
                <a:path w="663" h="660" extrusionOk="0">
                  <a:moveTo>
                    <a:pt x="325" y="1"/>
                  </a:moveTo>
                  <a:cubicBezTo>
                    <a:pt x="240" y="1"/>
                    <a:pt x="159" y="29"/>
                    <a:pt x="105" y="83"/>
                  </a:cubicBezTo>
                  <a:cubicBezTo>
                    <a:pt x="47" y="150"/>
                    <a:pt x="0" y="236"/>
                    <a:pt x="0" y="322"/>
                  </a:cubicBezTo>
                  <a:cubicBezTo>
                    <a:pt x="0" y="415"/>
                    <a:pt x="34" y="501"/>
                    <a:pt x="96" y="558"/>
                  </a:cubicBezTo>
                  <a:cubicBezTo>
                    <a:pt x="163" y="625"/>
                    <a:pt x="240" y="659"/>
                    <a:pt x="326" y="659"/>
                  </a:cubicBezTo>
                  <a:cubicBezTo>
                    <a:pt x="332" y="659"/>
                    <a:pt x="337" y="659"/>
                    <a:pt x="343" y="659"/>
                  </a:cubicBezTo>
                  <a:cubicBezTo>
                    <a:pt x="428" y="659"/>
                    <a:pt x="507" y="626"/>
                    <a:pt x="570" y="568"/>
                  </a:cubicBezTo>
                  <a:cubicBezTo>
                    <a:pt x="628" y="501"/>
                    <a:pt x="662" y="424"/>
                    <a:pt x="662" y="333"/>
                  </a:cubicBezTo>
                  <a:cubicBezTo>
                    <a:pt x="662" y="246"/>
                    <a:pt x="634" y="155"/>
                    <a:pt x="576" y="102"/>
                  </a:cubicBezTo>
                  <a:cubicBezTo>
                    <a:pt x="509" y="33"/>
                    <a:pt x="41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81" name="Google Shape;3281;p13"/>
            <p:cNvSpPr/>
            <p:nvPr/>
          </p:nvSpPr>
          <p:spPr>
            <a:xfrm>
              <a:off x="-5072925" y="6160550"/>
              <a:ext cx="16925" cy="16575"/>
            </a:xfrm>
            <a:custGeom>
              <a:avLst/>
              <a:gdLst/>
              <a:ahLst/>
              <a:cxnLst/>
              <a:rect l="l" t="t" r="r" b="b"/>
              <a:pathLst>
                <a:path w="677" h="663" extrusionOk="0">
                  <a:moveTo>
                    <a:pt x="332" y="0"/>
                  </a:moveTo>
                  <a:cubicBezTo>
                    <a:pt x="251" y="0"/>
                    <a:pt x="171" y="29"/>
                    <a:pt x="107" y="91"/>
                  </a:cubicBezTo>
                  <a:cubicBezTo>
                    <a:pt x="39" y="158"/>
                    <a:pt x="5" y="235"/>
                    <a:pt x="1" y="326"/>
                  </a:cubicBezTo>
                  <a:cubicBezTo>
                    <a:pt x="1" y="412"/>
                    <a:pt x="34" y="489"/>
                    <a:pt x="111" y="566"/>
                  </a:cubicBezTo>
                  <a:cubicBezTo>
                    <a:pt x="164" y="624"/>
                    <a:pt x="251" y="657"/>
                    <a:pt x="327" y="662"/>
                  </a:cubicBezTo>
                  <a:cubicBezTo>
                    <a:pt x="418" y="662"/>
                    <a:pt x="495" y="629"/>
                    <a:pt x="572" y="566"/>
                  </a:cubicBezTo>
                  <a:cubicBezTo>
                    <a:pt x="630" y="499"/>
                    <a:pt x="672" y="423"/>
                    <a:pt x="677" y="336"/>
                  </a:cubicBezTo>
                  <a:cubicBezTo>
                    <a:pt x="677" y="244"/>
                    <a:pt x="634" y="168"/>
                    <a:pt x="581" y="100"/>
                  </a:cubicBezTo>
                  <a:cubicBezTo>
                    <a:pt x="511" y="35"/>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82" name="Google Shape;3282;p13"/>
            <p:cNvSpPr/>
            <p:nvPr/>
          </p:nvSpPr>
          <p:spPr>
            <a:xfrm>
              <a:off x="-5039925" y="6194300"/>
              <a:ext cx="16575" cy="16400"/>
            </a:xfrm>
            <a:custGeom>
              <a:avLst/>
              <a:gdLst/>
              <a:ahLst/>
              <a:cxnLst/>
              <a:rect l="l" t="t" r="r" b="b"/>
              <a:pathLst>
                <a:path w="663" h="656" extrusionOk="0">
                  <a:moveTo>
                    <a:pt x="328" y="0"/>
                  </a:moveTo>
                  <a:cubicBezTo>
                    <a:pt x="241" y="0"/>
                    <a:pt x="153" y="30"/>
                    <a:pt x="91" y="89"/>
                  </a:cubicBezTo>
                  <a:cubicBezTo>
                    <a:pt x="34" y="151"/>
                    <a:pt x="0" y="229"/>
                    <a:pt x="0" y="320"/>
                  </a:cubicBezTo>
                  <a:cubicBezTo>
                    <a:pt x="0" y="406"/>
                    <a:pt x="29" y="497"/>
                    <a:pt x="87" y="550"/>
                  </a:cubicBezTo>
                  <a:cubicBezTo>
                    <a:pt x="149" y="617"/>
                    <a:pt x="235" y="656"/>
                    <a:pt x="326" y="656"/>
                  </a:cubicBezTo>
                  <a:cubicBezTo>
                    <a:pt x="413" y="656"/>
                    <a:pt x="494" y="621"/>
                    <a:pt x="557" y="559"/>
                  </a:cubicBezTo>
                  <a:cubicBezTo>
                    <a:pt x="614" y="506"/>
                    <a:pt x="663" y="415"/>
                    <a:pt x="663" y="329"/>
                  </a:cubicBezTo>
                  <a:cubicBezTo>
                    <a:pt x="663" y="238"/>
                    <a:pt x="629" y="161"/>
                    <a:pt x="566" y="94"/>
                  </a:cubicBezTo>
                  <a:cubicBezTo>
                    <a:pt x="505" y="31"/>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83" name="Google Shape;3283;p13"/>
            <p:cNvSpPr/>
            <p:nvPr/>
          </p:nvSpPr>
          <p:spPr>
            <a:xfrm>
              <a:off x="-5007300" y="6228025"/>
              <a:ext cx="16575" cy="16250"/>
            </a:xfrm>
            <a:custGeom>
              <a:avLst/>
              <a:gdLst/>
              <a:ahLst/>
              <a:cxnLst/>
              <a:rect l="l" t="t" r="r" b="b"/>
              <a:pathLst>
                <a:path w="663" h="650" extrusionOk="0">
                  <a:moveTo>
                    <a:pt x="327" y="0"/>
                  </a:moveTo>
                  <a:cubicBezTo>
                    <a:pt x="238" y="0"/>
                    <a:pt x="151" y="29"/>
                    <a:pt x="101" y="84"/>
                  </a:cubicBezTo>
                  <a:cubicBezTo>
                    <a:pt x="33" y="136"/>
                    <a:pt x="0" y="228"/>
                    <a:pt x="0" y="314"/>
                  </a:cubicBezTo>
                  <a:cubicBezTo>
                    <a:pt x="0" y="415"/>
                    <a:pt x="29" y="492"/>
                    <a:pt x="96" y="559"/>
                  </a:cubicBezTo>
                  <a:cubicBezTo>
                    <a:pt x="149" y="616"/>
                    <a:pt x="240" y="649"/>
                    <a:pt x="326" y="649"/>
                  </a:cubicBezTo>
                  <a:cubicBezTo>
                    <a:pt x="412" y="649"/>
                    <a:pt x="494" y="621"/>
                    <a:pt x="562" y="554"/>
                  </a:cubicBezTo>
                  <a:cubicBezTo>
                    <a:pt x="629" y="501"/>
                    <a:pt x="662" y="415"/>
                    <a:pt x="662" y="324"/>
                  </a:cubicBezTo>
                  <a:cubicBezTo>
                    <a:pt x="662" y="246"/>
                    <a:pt x="633" y="160"/>
                    <a:pt x="567" y="89"/>
                  </a:cubicBezTo>
                  <a:cubicBezTo>
                    <a:pt x="507" y="29"/>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84" name="Google Shape;3284;p13"/>
            <p:cNvSpPr/>
            <p:nvPr/>
          </p:nvSpPr>
          <p:spPr>
            <a:xfrm>
              <a:off x="-4974700" y="6261625"/>
              <a:ext cx="16725" cy="16600"/>
            </a:xfrm>
            <a:custGeom>
              <a:avLst/>
              <a:gdLst/>
              <a:ahLst/>
              <a:cxnLst/>
              <a:rect l="l" t="t" r="r" b="b"/>
              <a:pathLst>
                <a:path w="669" h="664" extrusionOk="0">
                  <a:moveTo>
                    <a:pt x="336" y="1"/>
                  </a:moveTo>
                  <a:cubicBezTo>
                    <a:pt x="248" y="1"/>
                    <a:pt x="160" y="30"/>
                    <a:pt x="102" y="83"/>
                  </a:cubicBezTo>
                  <a:cubicBezTo>
                    <a:pt x="49" y="140"/>
                    <a:pt x="1" y="227"/>
                    <a:pt x="1" y="328"/>
                  </a:cubicBezTo>
                  <a:cubicBezTo>
                    <a:pt x="1" y="414"/>
                    <a:pt x="29" y="490"/>
                    <a:pt x="97" y="558"/>
                  </a:cubicBezTo>
                  <a:cubicBezTo>
                    <a:pt x="164" y="625"/>
                    <a:pt x="241" y="658"/>
                    <a:pt x="328" y="663"/>
                  </a:cubicBezTo>
                  <a:cubicBezTo>
                    <a:pt x="414" y="663"/>
                    <a:pt x="505" y="630"/>
                    <a:pt x="563" y="568"/>
                  </a:cubicBezTo>
                  <a:cubicBezTo>
                    <a:pt x="629" y="501"/>
                    <a:pt x="663" y="424"/>
                    <a:pt x="663" y="337"/>
                  </a:cubicBezTo>
                  <a:cubicBezTo>
                    <a:pt x="669" y="237"/>
                    <a:pt x="634" y="145"/>
                    <a:pt x="567" y="87"/>
                  </a:cubicBezTo>
                  <a:cubicBezTo>
                    <a:pt x="508" y="28"/>
                    <a:pt x="42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85" name="Google Shape;3285;p13"/>
            <p:cNvSpPr/>
            <p:nvPr/>
          </p:nvSpPr>
          <p:spPr>
            <a:xfrm>
              <a:off x="-4942050" y="6295225"/>
              <a:ext cx="16450" cy="10600"/>
            </a:xfrm>
            <a:custGeom>
              <a:avLst/>
              <a:gdLst/>
              <a:ahLst/>
              <a:cxnLst/>
              <a:rect l="l" t="t" r="r" b="b"/>
              <a:pathLst>
                <a:path w="658" h="424" extrusionOk="0">
                  <a:moveTo>
                    <a:pt x="342" y="0"/>
                  </a:moveTo>
                  <a:cubicBezTo>
                    <a:pt x="257" y="0"/>
                    <a:pt x="172" y="33"/>
                    <a:pt x="105" y="96"/>
                  </a:cubicBezTo>
                  <a:cubicBezTo>
                    <a:pt x="38" y="160"/>
                    <a:pt x="5" y="236"/>
                    <a:pt x="0" y="327"/>
                  </a:cubicBezTo>
                  <a:cubicBezTo>
                    <a:pt x="0" y="355"/>
                    <a:pt x="5" y="390"/>
                    <a:pt x="14" y="423"/>
                  </a:cubicBezTo>
                  <a:lnTo>
                    <a:pt x="658" y="260"/>
                  </a:lnTo>
                  <a:cubicBezTo>
                    <a:pt x="643" y="202"/>
                    <a:pt x="619" y="149"/>
                    <a:pt x="581" y="102"/>
                  </a:cubicBezTo>
                  <a:cubicBezTo>
                    <a:pt x="515" y="34"/>
                    <a:pt x="429"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86" name="Google Shape;3286;p13"/>
            <p:cNvSpPr/>
            <p:nvPr/>
          </p:nvSpPr>
          <p:spPr>
            <a:xfrm>
              <a:off x="-4972525" y="6095700"/>
              <a:ext cx="16575" cy="16525"/>
            </a:xfrm>
            <a:custGeom>
              <a:avLst/>
              <a:gdLst/>
              <a:ahLst/>
              <a:cxnLst/>
              <a:rect l="l" t="t" r="r" b="b"/>
              <a:pathLst>
                <a:path w="663" h="661" extrusionOk="0">
                  <a:moveTo>
                    <a:pt x="332" y="1"/>
                  </a:moveTo>
                  <a:cubicBezTo>
                    <a:pt x="245" y="1"/>
                    <a:pt x="159" y="30"/>
                    <a:pt x="101" y="85"/>
                  </a:cubicBezTo>
                  <a:cubicBezTo>
                    <a:pt x="35" y="152"/>
                    <a:pt x="0" y="238"/>
                    <a:pt x="0" y="324"/>
                  </a:cubicBezTo>
                  <a:cubicBezTo>
                    <a:pt x="0" y="415"/>
                    <a:pt x="29" y="492"/>
                    <a:pt x="97" y="559"/>
                  </a:cubicBezTo>
                  <a:cubicBezTo>
                    <a:pt x="164" y="627"/>
                    <a:pt x="241" y="661"/>
                    <a:pt x="327" y="661"/>
                  </a:cubicBezTo>
                  <a:cubicBezTo>
                    <a:pt x="331" y="661"/>
                    <a:pt x="335" y="661"/>
                    <a:pt x="340" y="661"/>
                  </a:cubicBezTo>
                  <a:cubicBezTo>
                    <a:pt x="422" y="661"/>
                    <a:pt x="507" y="619"/>
                    <a:pt x="562" y="564"/>
                  </a:cubicBezTo>
                  <a:cubicBezTo>
                    <a:pt x="629" y="502"/>
                    <a:pt x="662" y="426"/>
                    <a:pt x="662" y="334"/>
                  </a:cubicBezTo>
                  <a:cubicBezTo>
                    <a:pt x="662" y="247"/>
                    <a:pt x="633" y="156"/>
                    <a:pt x="567" y="89"/>
                  </a:cubicBezTo>
                  <a:cubicBezTo>
                    <a:pt x="507" y="30"/>
                    <a:pt x="419"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87" name="Google Shape;3287;p13"/>
            <p:cNvSpPr/>
            <p:nvPr/>
          </p:nvSpPr>
          <p:spPr>
            <a:xfrm>
              <a:off x="-4939900" y="6129375"/>
              <a:ext cx="16575" cy="16550"/>
            </a:xfrm>
            <a:custGeom>
              <a:avLst/>
              <a:gdLst/>
              <a:ahLst/>
              <a:cxnLst/>
              <a:rect l="l" t="t" r="r" b="b"/>
              <a:pathLst>
                <a:path w="663" h="662" extrusionOk="0">
                  <a:moveTo>
                    <a:pt x="340" y="1"/>
                  </a:moveTo>
                  <a:cubicBezTo>
                    <a:pt x="250" y="1"/>
                    <a:pt x="161" y="33"/>
                    <a:pt x="106" y="95"/>
                  </a:cubicBezTo>
                  <a:cubicBezTo>
                    <a:pt x="39" y="148"/>
                    <a:pt x="1" y="235"/>
                    <a:pt x="1" y="321"/>
                  </a:cubicBezTo>
                  <a:cubicBezTo>
                    <a:pt x="1" y="412"/>
                    <a:pt x="34" y="489"/>
                    <a:pt x="96" y="556"/>
                  </a:cubicBezTo>
                  <a:cubicBezTo>
                    <a:pt x="163" y="623"/>
                    <a:pt x="240" y="656"/>
                    <a:pt x="327" y="662"/>
                  </a:cubicBezTo>
                  <a:cubicBezTo>
                    <a:pt x="418" y="662"/>
                    <a:pt x="504" y="627"/>
                    <a:pt x="572" y="565"/>
                  </a:cubicBezTo>
                  <a:cubicBezTo>
                    <a:pt x="630" y="498"/>
                    <a:pt x="663" y="421"/>
                    <a:pt x="663" y="330"/>
                  </a:cubicBezTo>
                  <a:cubicBezTo>
                    <a:pt x="663" y="244"/>
                    <a:pt x="634" y="153"/>
                    <a:pt x="577" y="100"/>
                  </a:cubicBezTo>
                  <a:cubicBezTo>
                    <a:pt x="519" y="33"/>
                    <a:pt x="429"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88" name="Google Shape;3288;p13"/>
            <p:cNvSpPr/>
            <p:nvPr/>
          </p:nvSpPr>
          <p:spPr>
            <a:xfrm>
              <a:off x="-4907275" y="6163000"/>
              <a:ext cx="16950" cy="16500"/>
            </a:xfrm>
            <a:custGeom>
              <a:avLst/>
              <a:gdLst/>
              <a:ahLst/>
              <a:cxnLst/>
              <a:rect l="l" t="t" r="r" b="b"/>
              <a:pathLst>
                <a:path w="678" h="660" extrusionOk="0">
                  <a:moveTo>
                    <a:pt x="346" y="1"/>
                  </a:moveTo>
                  <a:cubicBezTo>
                    <a:pt x="257" y="1"/>
                    <a:pt x="167" y="33"/>
                    <a:pt x="106" y="94"/>
                  </a:cubicBezTo>
                  <a:cubicBezTo>
                    <a:pt x="49" y="156"/>
                    <a:pt x="5" y="232"/>
                    <a:pt x="0" y="325"/>
                  </a:cubicBezTo>
                  <a:cubicBezTo>
                    <a:pt x="0" y="411"/>
                    <a:pt x="34" y="487"/>
                    <a:pt x="96" y="555"/>
                  </a:cubicBezTo>
                  <a:cubicBezTo>
                    <a:pt x="164" y="622"/>
                    <a:pt x="240" y="655"/>
                    <a:pt x="326" y="660"/>
                  </a:cubicBezTo>
                  <a:cubicBezTo>
                    <a:pt x="418" y="660"/>
                    <a:pt x="505" y="626"/>
                    <a:pt x="572" y="564"/>
                  </a:cubicBezTo>
                  <a:cubicBezTo>
                    <a:pt x="629" y="497"/>
                    <a:pt x="672" y="420"/>
                    <a:pt x="678" y="334"/>
                  </a:cubicBezTo>
                  <a:cubicBezTo>
                    <a:pt x="678" y="243"/>
                    <a:pt x="634" y="166"/>
                    <a:pt x="581" y="99"/>
                  </a:cubicBezTo>
                  <a:cubicBezTo>
                    <a:pt x="521" y="32"/>
                    <a:pt x="434"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89" name="Google Shape;3289;p13"/>
            <p:cNvSpPr/>
            <p:nvPr/>
          </p:nvSpPr>
          <p:spPr>
            <a:xfrm>
              <a:off x="-4874275" y="6196725"/>
              <a:ext cx="16575" cy="16375"/>
            </a:xfrm>
            <a:custGeom>
              <a:avLst/>
              <a:gdLst/>
              <a:ahLst/>
              <a:cxnLst/>
              <a:rect l="l" t="t" r="r" b="b"/>
              <a:pathLst>
                <a:path w="663" h="655" extrusionOk="0">
                  <a:moveTo>
                    <a:pt x="325" y="0"/>
                  </a:moveTo>
                  <a:cubicBezTo>
                    <a:pt x="238" y="0"/>
                    <a:pt x="152" y="29"/>
                    <a:pt x="91" y="88"/>
                  </a:cubicBezTo>
                  <a:cubicBezTo>
                    <a:pt x="33" y="150"/>
                    <a:pt x="0" y="232"/>
                    <a:pt x="0" y="318"/>
                  </a:cubicBezTo>
                  <a:cubicBezTo>
                    <a:pt x="0" y="405"/>
                    <a:pt x="29" y="486"/>
                    <a:pt x="86" y="563"/>
                  </a:cubicBezTo>
                  <a:cubicBezTo>
                    <a:pt x="149" y="616"/>
                    <a:pt x="235" y="654"/>
                    <a:pt x="326" y="654"/>
                  </a:cubicBezTo>
                  <a:cubicBezTo>
                    <a:pt x="412" y="654"/>
                    <a:pt x="494" y="621"/>
                    <a:pt x="556" y="559"/>
                  </a:cubicBezTo>
                  <a:cubicBezTo>
                    <a:pt x="624" y="491"/>
                    <a:pt x="662" y="415"/>
                    <a:pt x="662" y="329"/>
                  </a:cubicBezTo>
                  <a:cubicBezTo>
                    <a:pt x="662" y="242"/>
                    <a:pt x="629" y="160"/>
                    <a:pt x="567" y="92"/>
                  </a:cubicBezTo>
                  <a:cubicBezTo>
                    <a:pt x="505" y="31"/>
                    <a:pt x="41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90" name="Google Shape;3290;p13"/>
            <p:cNvSpPr/>
            <p:nvPr/>
          </p:nvSpPr>
          <p:spPr>
            <a:xfrm>
              <a:off x="-4841675" y="6230325"/>
              <a:ext cx="16575" cy="16375"/>
            </a:xfrm>
            <a:custGeom>
              <a:avLst/>
              <a:gdLst/>
              <a:ahLst/>
              <a:cxnLst/>
              <a:rect l="l" t="t" r="r" b="b"/>
              <a:pathLst>
                <a:path w="663" h="655" extrusionOk="0">
                  <a:moveTo>
                    <a:pt x="329" y="1"/>
                  </a:moveTo>
                  <a:cubicBezTo>
                    <a:pt x="246" y="1"/>
                    <a:pt x="162" y="29"/>
                    <a:pt x="102" y="88"/>
                  </a:cubicBezTo>
                  <a:cubicBezTo>
                    <a:pt x="34" y="154"/>
                    <a:pt x="1" y="241"/>
                    <a:pt x="1" y="318"/>
                  </a:cubicBezTo>
                  <a:cubicBezTo>
                    <a:pt x="1" y="409"/>
                    <a:pt x="29" y="495"/>
                    <a:pt x="97" y="562"/>
                  </a:cubicBezTo>
                  <a:cubicBezTo>
                    <a:pt x="164" y="620"/>
                    <a:pt x="241" y="654"/>
                    <a:pt x="328" y="654"/>
                  </a:cubicBezTo>
                  <a:cubicBezTo>
                    <a:pt x="404" y="654"/>
                    <a:pt x="495" y="625"/>
                    <a:pt x="563" y="557"/>
                  </a:cubicBezTo>
                  <a:cubicBezTo>
                    <a:pt x="629" y="505"/>
                    <a:pt x="663" y="418"/>
                    <a:pt x="663" y="327"/>
                  </a:cubicBezTo>
                  <a:cubicBezTo>
                    <a:pt x="663" y="251"/>
                    <a:pt x="634" y="165"/>
                    <a:pt x="567" y="97"/>
                  </a:cubicBezTo>
                  <a:cubicBezTo>
                    <a:pt x="506" y="33"/>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91" name="Google Shape;3291;p13"/>
            <p:cNvSpPr/>
            <p:nvPr/>
          </p:nvSpPr>
          <p:spPr>
            <a:xfrm>
              <a:off x="-4809025" y="6263975"/>
              <a:ext cx="15475" cy="8025"/>
            </a:xfrm>
            <a:custGeom>
              <a:avLst/>
              <a:gdLst/>
              <a:ahLst/>
              <a:cxnLst/>
              <a:rect l="l" t="t" r="r" b="b"/>
              <a:pathLst>
                <a:path w="619" h="321" extrusionOk="0">
                  <a:moveTo>
                    <a:pt x="327" y="1"/>
                  </a:moveTo>
                  <a:cubicBezTo>
                    <a:pt x="241" y="1"/>
                    <a:pt x="157" y="33"/>
                    <a:pt x="101" y="99"/>
                  </a:cubicBezTo>
                  <a:cubicBezTo>
                    <a:pt x="38" y="152"/>
                    <a:pt x="5" y="234"/>
                    <a:pt x="0" y="320"/>
                  </a:cubicBezTo>
                  <a:lnTo>
                    <a:pt x="619" y="166"/>
                  </a:lnTo>
                  <a:cubicBezTo>
                    <a:pt x="605" y="143"/>
                    <a:pt x="585" y="123"/>
                    <a:pt x="566" y="104"/>
                  </a:cubicBezTo>
                  <a:cubicBezTo>
                    <a:pt x="505" y="36"/>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92" name="Google Shape;3292;p13"/>
            <p:cNvSpPr/>
            <p:nvPr/>
          </p:nvSpPr>
          <p:spPr>
            <a:xfrm>
              <a:off x="-4806875" y="6098050"/>
              <a:ext cx="16575" cy="16575"/>
            </a:xfrm>
            <a:custGeom>
              <a:avLst/>
              <a:gdLst/>
              <a:ahLst/>
              <a:cxnLst/>
              <a:rect l="l" t="t" r="r" b="b"/>
              <a:pathLst>
                <a:path w="663" h="663" extrusionOk="0">
                  <a:moveTo>
                    <a:pt x="338" y="0"/>
                  </a:moveTo>
                  <a:cubicBezTo>
                    <a:pt x="252" y="0"/>
                    <a:pt x="164" y="31"/>
                    <a:pt x="92" y="96"/>
                  </a:cubicBezTo>
                  <a:cubicBezTo>
                    <a:pt x="34" y="164"/>
                    <a:pt x="1" y="240"/>
                    <a:pt x="1" y="326"/>
                  </a:cubicBezTo>
                  <a:cubicBezTo>
                    <a:pt x="1" y="408"/>
                    <a:pt x="30" y="485"/>
                    <a:pt x="96" y="562"/>
                  </a:cubicBezTo>
                  <a:cubicBezTo>
                    <a:pt x="163" y="629"/>
                    <a:pt x="236" y="662"/>
                    <a:pt x="327" y="662"/>
                  </a:cubicBezTo>
                  <a:cubicBezTo>
                    <a:pt x="332" y="662"/>
                    <a:pt x="337" y="663"/>
                    <a:pt x="343" y="663"/>
                  </a:cubicBezTo>
                  <a:cubicBezTo>
                    <a:pt x="424" y="663"/>
                    <a:pt x="508" y="629"/>
                    <a:pt x="562" y="567"/>
                  </a:cubicBezTo>
                  <a:cubicBezTo>
                    <a:pt x="628" y="504"/>
                    <a:pt x="663" y="427"/>
                    <a:pt x="663" y="336"/>
                  </a:cubicBezTo>
                  <a:cubicBezTo>
                    <a:pt x="663" y="250"/>
                    <a:pt x="634" y="159"/>
                    <a:pt x="566" y="91"/>
                  </a:cubicBezTo>
                  <a:cubicBezTo>
                    <a:pt x="506" y="31"/>
                    <a:pt x="42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93" name="Google Shape;3293;p13"/>
            <p:cNvSpPr/>
            <p:nvPr/>
          </p:nvSpPr>
          <p:spPr>
            <a:xfrm>
              <a:off x="-4774250" y="6131825"/>
              <a:ext cx="16575" cy="16500"/>
            </a:xfrm>
            <a:custGeom>
              <a:avLst/>
              <a:gdLst/>
              <a:ahLst/>
              <a:cxnLst/>
              <a:rect l="l" t="t" r="r" b="b"/>
              <a:pathLst>
                <a:path w="663" h="660" extrusionOk="0">
                  <a:moveTo>
                    <a:pt x="342" y="0"/>
                  </a:moveTo>
                  <a:cubicBezTo>
                    <a:pt x="251" y="0"/>
                    <a:pt x="162" y="33"/>
                    <a:pt x="106" y="93"/>
                  </a:cubicBezTo>
                  <a:cubicBezTo>
                    <a:pt x="38" y="146"/>
                    <a:pt x="0" y="232"/>
                    <a:pt x="0" y="319"/>
                  </a:cubicBezTo>
                  <a:cubicBezTo>
                    <a:pt x="0" y="410"/>
                    <a:pt x="34" y="487"/>
                    <a:pt x="96" y="554"/>
                  </a:cubicBezTo>
                  <a:cubicBezTo>
                    <a:pt x="164" y="622"/>
                    <a:pt x="240" y="655"/>
                    <a:pt x="326" y="660"/>
                  </a:cubicBezTo>
                  <a:cubicBezTo>
                    <a:pt x="417" y="660"/>
                    <a:pt x="504" y="626"/>
                    <a:pt x="572" y="564"/>
                  </a:cubicBezTo>
                  <a:cubicBezTo>
                    <a:pt x="629" y="496"/>
                    <a:pt x="663" y="420"/>
                    <a:pt x="663" y="334"/>
                  </a:cubicBezTo>
                  <a:cubicBezTo>
                    <a:pt x="663" y="242"/>
                    <a:pt x="634" y="155"/>
                    <a:pt x="576" y="98"/>
                  </a:cubicBezTo>
                  <a:cubicBezTo>
                    <a:pt x="519" y="31"/>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94" name="Google Shape;3294;p13"/>
            <p:cNvSpPr/>
            <p:nvPr/>
          </p:nvSpPr>
          <p:spPr>
            <a:xfrm>
              <a:off x="-4741625" y="6165400"/>
              <a:ext cx="16675" cy="16525"/>
            </a:xfrm>
            <a:custGeom>
              <a:avLst/>
              <a:gdLst/>
              <a:ahLst/>
              <a:cxnLst/>
              <a:rect l="l" t="t" r="r" b="b"/>
              <a:pathLst>
                <a:path w="667" h="661" extrusionOk="0">
                  <a:moveTo>
                    <a:pt x="343" y="1"/>
                  </a:moveTo>
                  <a:cubicBezTo>
                    <a:pt x="252" y="1"/>
                    <a:pt x="162" y="33"/>
                    <a:pt x="106" y="94"/>
                  </a:cubicBezTo>
                  <a:cubicBezTo>
                    <a:pt x="48" y="147"/>
                    <a:pt x="5" y="238"/>
                    <a:pt x="0" y="324"/>
                  </a:cubicBezTo>
                  <a:cubicBezTo>
                    <a:pt x="0" y="410"/>
                    <a:pt x="34" y="488"/>
                    <a:pt x="111" y="568"/>
                  </a:cubicBezTo>
                  <a:cubicBezTo>
                    <a:pt x="164" y="626"/>
                    <a:pt x="250" y="660"/>
                    <a:pt x="327" y="660"/>
                  </a:cubicBezTo>
                  <a:cubicBezTo>
                    <a:pt x="418" y="660"/>
                    <a:pt x="504" y="632"/>
                    <a:pt x="571" y="564"/>
                  </a:cubicBezTo>
                  <a:cubicBezTo>
                    <a:pt x="629" y="511"/>
                    <a:pt x="662" y="420"/>
                    <a:pt x="662" y="333"/>
                  </a:cubicBezTo>
                  <a:cubicBezTo>
                    <a:pt x="667" y="247"/>
                    <a:pt x="633" y="156"/>
                    <a:pt x="580" y="98"/>
                  </a:cubicBezTo>
                  <a:cubicBezTo>
                    <a:pt x="521" y="32"/>
                    <a:pt x="43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95" name="Google Shape;3295;p13"/>
            <p:cNvSpPr/>
            <p:nvPr/>
          </p:nvSpPr>
          <p:spPr>
            <a:xfrm>
              <a:off x="-4708650" y="6199125"/>
              <a:ext cx="16575" cy="16375"/>
            </a:xfrm>
            <a:custGeom>
              <a:avLst/>
              <a:gdLst/>
              <a:ahLst/>
              <a:cxnLst/>
              <a:rect l="l" t="t" r="r" b="b"/>
              <a:pathLst>
                <a:path w="663" h="655" extrusionOk="0">
                  <a:moveTo>
                    <a:pt x="329" y="1"/>
                  </a:moveTo>
                  <a:cubicBezTo>
                    <a:pt x="244" y="1"/>
                    <a:pt x="158" y="29"/>
                    <a:pt x="92" y="89"/>
                  </a:cubicBezTo>
                  <a:cubicBezTo>
                    <a:pt x="34" y="155"/>
                    <a:pt x="1" y="233"/>
                    <a:pt x="1" y="319"/>
                  </a:cubicBezTo>
                  <a:cubicBezTo>
                    <a:pt x="1" y="405"/>
                    <a:pt x="30" y="496"/>
                    <a:pt x="87" y="554"/>
                  </a:cubicBezTo>
                  <a:cubicBezTo>
                    <a:pt x="149" y="621"/>
                    <a:pt x="236" y="654"/>
                    <a:pt x="327" y="654"/>
                  </a:cubicBezTo>
                  <a:cubicBezTo>
                    <a:pt x="332" y="654"/>
                    <a:pt x="337" y="654"/>
                    <a:pt x="342" y="654"/>
                  </a:cubicBezTo>
                  <a:cubicBezTo>
                    <a:pt x="423" y="654"/>
                    <a:pt x="498" y="621"/>
                    <a:pt x="557" y="558"/>
                  </a:cubicBezTo>
                  <a:cubicBezTo>
                    <a:pt x="625" y="505"/>
                    <a:pt x="663" y="414"/>
                    <a:pt x="663" y="328"/>
                  </a:cubicBezTo>
                  <a:cubicBezTo>
                    <a:pt x="663" y="242"/>
                    <a:pt x="629" y="160"/>
                    <a:pt x="567" y="93"/>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96" name="Google Shape;3296;p13"/>
            <p:cNvSpPr/>
            <p:nvPr/>
          </p:nvSpPr>
          <p:spPr>
            <a:xfrm>
              <a:off x="-4675550" y="6232850"/>
              <a:ext cx="13225" cy="5200"/>
            </a:xfrm>
            <a:custGeom>
              <a:avLst/>
              <a:gdLst/>
              <a:ahLst/>
              <a:cxnLst/>
              <a:rect l="l" t="t" r="r" b="b"/>
              <a:pathLst>
                <a:path w="529" h="208" extrusionOk="0">
                  <a:moveTo>
                    <a:pt x="309" y="0"/>
                  </a:moveTo>
                  <a:cubicBezTo>
                    <a:pt x="220" y="0"/>
                    <a:pt x="133" y="29"/>
                    <a:pt x="83" y="82"/>
                  </a:cubicBezTo>
                  <a:cubicBezTo>
                    <a:pt x="45" y="121"/>
                    <a:pt x="21" y="164"/>
                    <a:pt x="1" y="208"/>
                  </a:cubicBezTo>
                  <a:lnTo>
                    <a:pt x="528" y="73"/>
                  </a:lnTo>
                  <a:cubicBezTo>
                    <a:pt x="470" y="23"/>
                    <a:pt x="389"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97" name="Google Shape;3297;p13"/>
            <p:cNvSpPr/>
            <p:nvPr/>
          </p:nvSpPr>
          <p:spPr>
            <a:xfrm>
              <a:off x="-4641225" y="6100475"/>
              <a:ext cx="16575" cy="16675"/>
            </a:xfrm>
            <a:custGeom>
              <a:avLst/>
              <a:gdLst/>
              <a:ahLst/>
              <a:cxnLst/>
              <a:rect l="l" t="t" r="r" b="b"/>
              <a:pathLst>
                <a:path w="663" h="667" extrusionOk="0">
                  <a:moveTo>
                    <a:pt x="330" y="1"/>
                  </a:moveTo>
                  <a:cubicBezTo>
                    <a:pt x="243" y="1"/>
                    <a:pt x="157" y="32"/>
                    <a:pt x="101" y="95"/>
                  </a:cubicBezTo>
                  <a:cubicBezTo>
                    <a:pt x="34" y="153"/>
                    <a:pt x="0" y="239"/>
                    <a:pt x="0" y="330"/>
                  </a:cubicBezTo>
                  <a:cubicBezTo>
                    <a:pt x="0" y="407"/>
                    <a:pt x="29" y="494"/>
                    <a:pt x="96" y="561"/>
                  </a:cubicBezTo>
                  <a:cubicBezTo>
                    <a:pt x="163" y="627"/>
                    <a:pt x="235" y="661"/>
                    <a:pt x="326" y="667"/>
                  </a:cubicBezTo>
                  <a:cubicBezTo>
                    <a:pt x="413" y="667"/>
                    <a:pt x="504" y="623"/>
                    <a:pt x="561" y="565"/>
                  </a:cubicBezTo>
                  <a:cubicBezTo>
                    <a:pt x="629" y="503"/>
                    <a:pt x="663" y="426"/>
                    <a:pt x="663" y="339"/>
                  </a:cubicBezTo>
                  <a:cubicBezTo>
                    <a:pt x="663" y="239"/>
                    <a:pt x="634" y="162"/>
                    <a:pt x="576" y="105"/>
                  </a:cubicBezTo>
                  <a:cubicBezTo>
                    <a:pt x="515" y="35"/>
                    <a:pt x="422"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98" name="Google Shape;3298;p13"/>
            <p:cNvSpPr/>
            <p:nvPr/>
          </p:nvSpPr>
          <p:spPr>
            <a:xfrm>
              <a:off x="-4608600" y="6134225"/>
              <a:ext cx="16575" cy="16500"/>
            </a:xfrm>
            <a:custGeom>
              <a:avLst/>
              <a:gdLst/>
              <a:ahLst/>
              <a:cxnLst/>
              <a:rect l="l" t="t" r="r" b="b"/>
              <a:pathLst>
                <a:path w="663" h="660" extrusionOk="0">
                  <a:moveTo>
                    <a:pt x="342" y="0"/>
                  </a:moveTo>
                  <a:cubicBezTo>
                    <a:pt x="252" y="0"/>
                    <a:pt x="162" y="33"/>
                    <a:pt x="106" y="94"/>
                  </a:cubicBezTo>
                  <a:cubicBezTo>
                    <a:pt x="38" y="146"/>
                    <a:pt x="0" y="232"/>
                    <a:pt x="0" y="324"/>
                  </a:cubicBezTo>
                  <a:cubicBezTo>
                    <a:pt x="0" y="400"/>
                    <a:pt x="34" y="486"/>
                    <a:pt x="96" y="554"/>
                  </a:cubicBezTo>
                  <a:cubicBezTo>
                    <a:pt x="164" y="621"/>
                    <a:pt x="250" y="659"/>
                    <a:pt x="326" y="659"/>
                  </a:cubicBezTo>
                  <a:cubicBezTo>
                    <a:pt x="418" y="659"/>
                    <a:pt x="494" y="626"/>
                    <a:pt x="571" y="564"/>
                  </a:cubicBezTo>
                  <a:cubicBezTo>
                    <a:pt x="629" y="497"/>
                    <a:pt x="662" y="410"/>
                    <a:pt x="662" y="333"/>
                  </a:cubicBezTo>
                  <a:cubicBezTo>
                    <a:pt x="662" y="242"/>
                    <a:pt x="633" y="156"/>
                    <a:pt x="576" y="98"/>
                  </a:cubicBezTo>
                  <a:cubicBezTo>
                    <a:pt x="519" y="32"/>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299" name="Google Shape;3299;p13"/>
            <p:cNvSpPr/>
            <p:nvPr/>
          </p:nvSpPr>
          <p:spPr>
            <a:xfrm>
              <a:off x="-4576000" y="6167925"/>
              <a:ext cx="16950" cy="16375"/>
            </a:xfrm>
            <a:custGeom>
              <a:avLst/>
              <a:gdLst/>
              <a:ahLst/>
              <a:cxnLst/>
              <a:rect l="l" t="t" r="r" b="b"/>
              <a:pathLst>
                <a:path w="678" h="655" extrusionOk="0">
                  <a:moveTo>
                    <a:pt x="335" y="1"/>
                  </a:moveTo>
                  <a:cubicBezTo>
                    <a:pt x="247" y="1"/>
                    <a:pt x="161" y="30"/>
                    <a:pt x="107" y="88"/>
                  </a:cubicBezTo>
                  <a:cubicBezTo>
                    <a:pt x="49" y="141"/>
                    <a:pt x="7" y="232"/>
                    <a:pt x="1" y="319"/>
                  </a:cubicBezTo>
                  <a:cubicBezTo>
                    <a:pt x="1" y="405"/>
                    <a:pt x="35" y="496"/>
                    <a:pt x="97" y="549"/>
                  </a:cubicBezTo>
                  <a:cubicBezTo>
                    <a:pt x="164" y="622"/>
                    <a:pt x="241" y="655"/>
                    <a:pt x="328" y="655"/>
                  </a:cubicBezTo>
                  <a:cubicBezTo>
                    <a:pt x="419" y="655"/>
                    <a:pt x="505" y="626"/>
                    <a:pt x="572" y="559"/>
                  </a:cubicBezTo>
                  <a:cubicBezTo>
                    <a:pt x="629" y="506"/>
                    <a:pt x="673" y="415"/>
                    <a:pt x="678" y="329"/>
                  </a:cubicBezTo>
                  <a:cubicBezTo>
                    <a:pt x="678" y="243"/>
                    <a:pt x="634" y="151"/>
                    <a:pt x="582" y="93"/>
                  </a:cubicBezTo>
                  <a:cubicBezTo>
                    <a:pt x="521" y="32"/>
                    <a:pt x="427"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00" name="Google Shape;3300;p13"/>
            <p:cNvSpPr/>
            <p:nvPr/>
          </p:nvSpPr>
          <p:spPr>
            <a:xfrm>
              <a:off x="-4540725" y="6201375"/>
              <a:ext cx="7925" cy="2375"/>
            </a:xfrm>
            <a:custGeom>
              <a:avLst/>
              <a:gdLst/>
              <a:ahLst/>
              <a:cxnLst/>
              <a:rect l="l" t="t" r="r" b="b"/>
              <a:pathLst>
                <a:path w="317" h="95" extrusionOk="0">
                  <a:moveTo>
                    <a:pt x="228" y="1"/>
                  </a:moveTo>
                  <a:cubicBezTo>
                    <a:pt x="146" y="1"/>
                    <a:pt x="64" y="31"/>
                    <a:pt x="0" y="94"/>
                  </a:cubicBezTo>
                  <a:lnTo>
                    <a:pt x="317" y="12"/>
                  </a:lnTo>
                  <a:cubicBezTo>
                    <a:pt x="288" y="5"/>
                    <a:pt x="258"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01" name="Google Shape;3301;p13"/>
            <p:cNvSpPr/>
            <p:nvPr/>
          </p:nvSpPr>
          <p:spPr>
            <a:xfrm>
              <a:off x="-4475575" y="6102750"/>
              <a:ext cx="16575" cy="16800"/>
            </a:xfrm>
            <a:custGeom>
              <a:avLst/>
              <a:gdLst/>
              <a:ahLst/>
              <a:cxnLst/>
              <a:rect l="l" t="t" r="r" b="b"/>
              <a:pathLst>
                <a:path w="663" h="672" extrusionOk="0">
                  <a:moveTo>
                    <a:pt x="336" y="1"/>
                  </a:moveTo>
                  <a:cubicBezTo>
                    <a:pt x="254" y="1"/>
                    <a:pt x="168" y="32"/>
                    <a:pt x="91" y="100"/>
                  </a:cubicBezTo>
                  <a:cubicBezTo>
                    <a:pt x="34" y="167"/>
                    <a:pt x="0" y="244"/>
                    <a:pt x="0" y="335"/>
                  </a:cubicBezTo>
                  <a:cubicBezTo>
                    <a:pt x="0" y="421"/>
                    <a:pt x="29" y="498"/>
                    <a:pt x="96" y="565"/>
                  </a:cubicBezTo>
                  <a:cubicBezTo>
                    <a:pt x="149" y="623"/>
                    <a:pt x="235" y="666"/>
                    <a:pt x="326" y="671"/>
                  </a:cubicBezTo>
                  <a:cubicBezTo>
                    <a:pt x="412" y="671"/>
                    <a:pt x="503" y="627"/>
                    <a:pt x="561" y="570"/>
                  </a:cubicBezTo>
                  <a:cubicBezTo>
                    <a:pt x="629" y="508"/>
                    <a:pt x="662" y="421"/>
                    <a:pt x="662" y="345"/>
                  </a:cubicBezTo>
                  <a:cubicBezTo>
                    <a:pt x="662" y="253"/>
                    <a:pt x="633" y="177"/>
                    <a:pt x="567" y="100"/>
                  </a:cubicBezTo>
                  <a:cubicBezTo>
                    <a:pt x="505" y="36"/>
                    <a:pt x="423"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02" name="Google Shape;3302;p13"/>
            <p:cNvSpPr/>
            <p:nvPr/>
          </p:nvSpPr>
          <p:spPr>
            <a:xfrm>
              <a:off x="-4442975" y="6136600"/>
              <a:ext cx="16575" cy="16525"/>
            </a:xfrm>
            <a:custGeom>
              <a:avLst/>
              <a:gdLst/>
              <a:ahLst/>
              <a:cxnLst/>
              <a:rect l="l" t="t" r="r" b="b"/>
              <a:pathLst>
                <a:path w="663" h="661" extrusionOk="0">
                  <a:moveTo>
                    <a:pt x="337" y="1"/>
                  </a:moveTo>
                  <a:cubicBezTo>
                    <a:pt x="254" y="1"/>
                    <a:pt x="171" y="30"/>
                    <a:pt x="107" y="94"/>
                  </a:cubicBezTo>
                  <a:cubicBezTo>
                    <a:pt x="40" y="157"/>
                    <a:pt x="1" y="234"/>
                    <a:pt x="1" y="325"/>
                  </a:cubicBezTo>
                  <a:cubicBezTo>
                    <a:pt x="1" y="411"/>
                    <a:pt x="34" y="488"/>
                    <a:pt x="97" y="560"/>
                  </a:cubicBezTo>
                  <a:cubicBezTo>
                    <a:pt x="164" y="626"/>
                    <a:pt x="241" y="661"/>
                    <a:pt x="328" y="661"/>
                  </a:cubicBezTo>
                  <a:cubicBezTo>
                    <a:pt x="419" y="661"/>
                    <a:pt x="505" y="632"/>
                    <a:pt x="572" y="564"/>
                  </a:cubicBezTo>
                  <a:cubicBezTo>
                    <a:pt x="629" y="497"/>
                    <a:pt x="663" y="420"/>
                    <a:pt x="663" y="334"/>
                  </a:cubicBezTo>
                  <a:cubicBezTo>
                    <a:pt x="663" y="243"/>
                    <a:pt x="634" y="166"/>
                    <a:pt x="577" y="99"/>
                  </a:cubicBezTo>
                  <a:cubicBezTo>
                    <a:pt x="516" y="36"/>
                    <a:pt x="427"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03" name="Google Shape;3303;p13"/>
            <p:cNvSpPr/>
            <p:nvPr/>
          </p:nvSpPr>
          <p:spPr>
            <a:xfrm>
              <a:off x="-4341225" y="6079700"/>
              <a:ext cx="6950" cy="8400"/>
            </a:xfrm>
            <a:custGeom>
              <a:avLst/>
              <a:gdLst/>
              <a:ahLst/>
              <a:cxnLst/>
              <a:rect l="l" t="t" r="r" b="b"/>
              <a:pathLst>
                <a:path w="278" h="336" extrusionOk="0">
                  <a:moveTo>
                    <a:pt x="0" y="1"/>
                  </a:moveTo>
                  <a:lnTo>
                    <a:pt x="0" y="5"/>
                  </a:lnTo>
                  <a:cubicBezTo>
                    <a:pt x="0" y="92"/>
                    <a:pt x="34" y="183"/>
                    <a:pt x="86" y="225"/>
                  </a:cubicBezTo>
                  <a:cubicBezTo>
                    <a:pt x="129" y="283"/>
                    <a:pt x="196" y="322"/>
                    <a:pt x="273" y="336"/>
                  </a:cubicBezTo>
                  <a:lnTo>
                    <a:pt x="278" y="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04" name="Google Shape;3304;p13"/>
            <p:cNvSpPr/>
            <p:nvPr/>
          </p:nvSpPr>
          <p:spPr>
            <a:xfrm>
              <a:off x="-5825200" y="6058100"/>
              <a:ext cx="9725" cy="8300"/>
            </a:xfrm>
            <a:custGeom>
              <a:avLst/>
              <a:gdLst/>
              <a:ahLst/>
              <a:cxnLst/>
              <a:rect l="l" t="t" r="r" b="b"/>
              <a:pathLst>
                <a:path w="389" h="332" extrusionOk="0">
                  <a:moveTo>
                    <a:pt x="0" y="1"/>
                  </a:moveTo>
                  <a:lnTo>
                    <a:pt x="86" y="331"/>
                  </a:lnTo>
                  <a:cubicBezTo>
                    <a:pt x="162" y="327"/>
                    <a:pt x="240" y="289"/>
                    <a:pt x="288" y="240"/>
                  </a:cubicBezTo>
                  <a:cubicBezTo>
                    <a:pt x="355" y="174"/>
                    <a:pt x="388" y="97"/>
                    <a:pt x="388" y="10"/>
                  </a:cubicBezTo>
                  <a:lnTo>
                    <a:pt x="388" y="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05" name="Google Shape;3305;p13"/>
            <p:cNvSpPr/>
            <p:nvPr/>
          </p:nvSpPr>
          <p:spPr>
            <a:xfrm>
              <a:off x="-5666425" y="6060375"/>
              <a:ext cx="16575" cy="8550"/>
            </a:xfrm>
            <a:custGeom>
              <a:avLst/>
              <a:gdLst/>
              <a:ahLst/>
              <a:cxnLst/>
              <a:rect l="l" t="t" r="r" b="b"/>
              <a:pathLst>
                <a:path w="663" h="342" extrusionOk="0">
                  <a:moveTo>
                    <a:pt x="1" y="1"/>
                  </a:moveTo>
                  <a:lnTo>
                    <a:pt x="1" y="6"/>
                  </a:lnTo>
                  <a:cubicBezTo>
                    <a:pt x="1" y="92"/>
                    <a:pt x="34" y="183"/>
                    <a:pt x="87" y="227"/>
                  </a:cubicBezTo>
                  <a:cubicBezTo>
                    <a:pt x="155" y="293"/>
                    <a:pt x="231" y="342"/>
                    <a:pt x="328" y="342"/>
                  </a:cubicBezTo>
                  <a:cubicBezTo>
                    <a:pt x="419" y="342"/>
                    <a:pt x="495" y="298"/>
                    <a:pt x="563" y="245"/>
                  </a:cubicBezTo>
                  <a:cubicBezTo>
                    <a:pt x="620" y="178"/>
                    <a:pt x="663" y="101"/>
                    <a:pt x="663" y="15"/>
                  </a:cubicBezTo>
                  <a:lnTo>
                    <a:pt x="663" y="1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06" name="Google Shape;3306;p13"/>
            <p:cNvSpPr/>
            <p:nvPr/>
          </p:nvSpPr>
          <p:spPr>
            <a:xfrm>
              <a:off x="-5500775" y="6062775"/>
              <a:ext cx="16575" cy="8550"/>
            </a:xfrm>
            <a:custGeom>
              <a:avLst/>
              <a:gdLst/>
              <a:ahLst/>
              <a:cxnLst/>
              <a:rect l="l" t="t" r="r" b="b"/>
              <a:pathLst>
                <a:path w="663" h="342" extrusionOk="0">
                  <a:moveTo>
                    <a:pt x="0" y="0"/>
                  </a:moveTo>
                  <a:lnTo>
                    <a:pt x="0" y="5"/>
                  </a:lnTo>
                  <a:cubicBezTo>
                    <a:pt x="0" y="91"/>
                    <a:pt x="35" y="182"/>
                    <a:pt x="87" y="226"/>
                  </a:cubicBezTo>
                  <a:cubicBezTo>
                    <a:pt x="155" y="293"/>
                    <a:pt x="231" y="341"/>
                    <a:pt x="327" y="341"/>
                  </a:cubicBezTo>
                  <a:cubicBezTo>
                    <a:pt x="418" y="341"/>
                    <a:pt x="505" y="303"/>
                    <a:pt x="553" y="246"/>
                  </a:cubicBezTo>
                  <a:cubicBezTo>
                    <a:pt x="620" y="193"/>
                    <a:pt x="662" y="102"/>
                    <a:pt x="662" y="15"/>
                  </a:cubicBezTo>
                  <a:lnTo>
                    <a:pt x="662" y="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07" name="Google Shape;3307;p13"/>
            <p:cNvSpPr/>
            <p:nvPr/>
          </p:nvSpPr>
          <p:spPr>
            <a:xfrm>
              <a:off x="-5335100" y="6065175"/>
              <a:ext cx="16575" cy="8525"/>
            </a:xfrm>
            <a:custGeom>
              <a:avLst/>
              <a:gdLst/>
              <a:ahLst/>
              <a:cxnLst/>
              <a:rect l="l" t="t" r="r" b="b"/>
              <a:pathLst>
                <a:path w="663" h="341" extrusionOk="0">
                  <a:moveTo>
                    <a:pt x="0" y="0"/>
                  </a:moveTo>
                  <a:lnTo>
                    <a:pt x="0" y="6"/>
                  </a:lnTo>
                  <a:cubicBezTo>
                    <a:pt x="0" y="92"/>
                    <a:pt x="34" y="173"/>
                    <a:pt x="86" y="241"/>
                  </a:cubicBezTo>
                  <a:cubicBezTo>
                    <a:pt x="153" y="308"/>
                    <a:pt x="240" y="341"/>
                    <a:pt x="326" y="341"/>
                  </a:cubicBezTo>
                  <a:cubicBezTo>
                    <a:pt x="417" y="341"/>
                    <a:pt x="494" y="303"/>
                    <a:pt x="561" y="245"/>
                  </a:cubicBezTo>
                  <a:cubicBezTo>
                    <a:pt x="618" y="179"/>
                    <a:pt x="662" y="106"/>
                    <a:pt x="662" y="15"/>
                  </a:cubicBezTo>
                  <a:lnTo>
                    <a:pt x="662" y="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08" name="Google Shape;3308;p13"/>
            <p:cNvSpPr/>
            <p:nvPr/>
          </p:nvSpPr>
          <p:spPr>
            <a:xfrm>
              <a:off x="-5169475" y="6067700"/>
              <a:ext cx="16575" cy="8425"/>
            </a:xfrm>
            <a:custGeom>
              <a:avLst/>
              <a:gdLst/>
              <a:ahLst/>
              <a:cxnLst/>
              <a:rect l="l" t="t" r="r" b="b"/>
              <a:pathLst>
                <a:path w="663" h="337" extrusionOk="0">
                  <a:moveTo>
                    <a:pt x="1" y="0"/>
                  </a:moveTo>
                  <a:cubicBezTo>
                    <a:pt x="1" y="91"/>
                    <a:pt x="34" y="178"/>
                    <a:pt x="87" y="235"/>
                  </a:cubicBezTo>
                  <a:cubicBezTo>
                    <a:pt x="154" y="302"/>
                    <a:pt x="231" y="337"/>
                    <a:pt x="327" y="337"/>
                  </a:cubicBezTo>
                  <a:cubicBezTo>
                    <a:pt x="418" y="337"/>
                    <a:pt x="495" y="297"/>
                    <a:pt x="562" y="240"/>
                  </a:cubicBezTo>
                  <a:cubicBezTo>
                    <a:pt x="629" y="178"/>
                    <a:pt x="663" y="101"/>
                    <a:pt x="663" y="1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09" name="Google Shape;3309;p13"/>
            <p:cNvSpPr/>
            <p:nvPr/>
          </p:nvSpPr>
          <p:spPr>
            <a:xfrm>
              <a:off x="-5004050" y="6070075"/>
              <a:ext cx="16800" cy="8450"/>
            </a:xfrm>
            <a:custGeom>
              <a:avLst/>
              <a:gdLst/>
              <a:ahLst/>
              <a:cxnLst/>
              <a:rect l="l" t="t" r="r" b="b"/>
              <a:pathLst>
                <a:path w="672" h="338" extrusionOk="0">
                  <a:moveTo>
                    <a:pt x="0" y="1"/>
                  </a:moveTo>
                  <a:cubicBezTo>
                    <a:pt x="0" y="92"/>
                    <a:pt x="43" y="178"/>
                    <a:pt x="96" y="236"/>
                  </a:cubicBezTo>
                  <a:cubicBezTo>
                    <a:pt x="163" y="304"/>
                    <a:pt x="249" y="337"/>
                    <a:pt x="335" y="337"/>
                  </a:cubicBezTo>
                  <a:cubicBezTo>
                    <a:pt x="340" y="337"/>
                    <a:pt x="345" y="338"/>
                    <a:pt x="349" y="338"/>
                  </a:cubicBezTo>
                  <a:cubicBezTo>
                    <a:pt x="423" y="338"/>
                    <a:pt x="507" y="304"/>
                    <a:pt x="570" y="242"/>
                  </a:cubicBezTo>
                  <a:cubicBezTo>
                    <a:pt x="638" y="178"/>
                    <a:pt x="672" y="87"/>
                    <a:pt x="672" y="1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10" name="Google Shape;3310;p13"/>
            <p:cNvSpPr/>
            <p:nvPr/>
          </p:nvSpPr>
          <p:spPr>
            <a:xfrm>
              <a:off x="-4838425" y="6072500"/>
              <a:ext cx="16825" cy="8425"/>
            </a:xfrm>
            <a:custGeom>
              <a:avLst/>
              <a:gdLst/>
              <a:ahLst/>
              <a:cxnLst/>
              <a:rect l="l" t="t" r="r" b="b"/>
              <a:pathLst>
                <a:path w="673" h="337" extrusionOk="0">
                  <a:moveTo>
                    <a:pt x="1" y="1"/>
                  </a:moveTo>
                  <a:cubicBezTo>
                    <a:pt x="1" y="77"/>
                    <a:pt x="43" y="168"/>
                    <a:pt x="96" y="236"/>
                  </a:cubicBezTo>
                  <a:cubicBezTo>
                    <a:pt x="163" y="302"/>
                    <a:pt x="250" y="336"/>
                    <a:pt x="336" y="336"/>
                  </a:cubicBezTo>
                  <a:cubicBezTo>
                    <a:pt x="342" y="336"/>
                    <a:pt x="347" y="336"/>
                    <a:pt x="353" y="336"/>
                  </a:cubicBezTo>
                  <a:cubicBezTo>
                    <a:pt x="437" y="336"/>
                    <a:pt x="508" y="303"/>
                    <a:pt x="572" y="240"/>
                  </a:cubicBezTo>
                  <a:cubicBezTo>
                    <a:pt x="639" y="178"/>
                    <a:pt x="672" y="87"/>
                    <a:pt x="672" y="1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11" name="Google Shape;3311;p13"/>
            <p:cNvSpPr/>
            <p:nvPr/>
          </p:nvSpPr>
          <p:spPr>
            <a:xfrm>
              <a:off x="-4672775" y="6074900"/>
              <a:ext cx="16800" cy="8550"/>
            </a:xfrm>
            <a:custGeom>
              <a:avLst/>
              <a:gdLst/>
              <a:ahLst/>
              <a:cxnLst/>
              <a:rect l="l" t="t" r="r" b="b"/>
              <a:pathLst>
                <a:path w="672" h="342" extrusionOk="0">
                  <a:moveTo>
                    <a:pt x="0" y="0"/>
                  </a:moveTo>
                  <a:lnTo>
                    <a:pt x="0" y="5"/>
                  </a:lnTo>
                  <a:cubicBezTo>
                    <a:pt x="0" y="91"/>
                    <a:pt x="43" y="168"/>
                    <a:pt x="96" y="235"/>
                  </a:cubicBezTo>
                  <a:cubicBezTo>
                    <a:pt x="164" y="293"/>
                    <a:pt x="250" y="337"/>
                    <a:pt x="337" y="341"/>
                  </a:cubicBezTo>
                  <a:cubicBezTo>
                    <a:pt x="428" y="341"/>
                    <a:pt x="504" y="297"/>
                    <a:pt x="572" y="244"/>
                  </a:cubicBezTo>
                  <a:cubicBezTo>
                    <a:pt x="629" y="178"/>
                    <a:pt x="672" y="100"/>
                    <a:pt x="672" y="14"/>
                  </a:cubicBezTo>
                  <a:lnTo>
                    <a:pt x="672" y="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12" name="Google Shape;3312;p13"/>
            <p:cNvSpPr/>
            <p:nvPr/>
          </p:nvSpPr>
          <p:spPr>
            <a:xfrm>
              <a:off x="-4506900" y="6077275"/>
              <a:ext cx="16575" cy="8550"/>
            </a:xfrm>
            <a:custGeom>
              <a:avLst/>
              <a:gdLst/>
              <a:ahLst/>
              <a:cxnLst/>
              <a:rect l="l" t="t" r="r" b="b"/>
              <a:pathLst>
                <a:path w="663" h="342" extrusionOk="0">
                  <a:moveTo>
                    <a:pt x="0" y="1"/>
                  </a:moveTo>
                  <a:lnTo>
                    <a:pt x="0" y="5"/>
                  </a:lnTo>
                  <a:cubicBezTo>
                    <a:pt x="0" y="83"/>
                    <a:pt x="35" y="169"/>
                    <a:pt x="97" y="236"/>
                  </a:cubicBezTo>
                  <a:cubicBezTo>
                    <a:pt x="164" y="304"/>
                    <a:pt x="241" y="337"/>
                    <a:pt x="327" y="342"/>
                  </a:cubicBezTo>
                  <a:cubicBezTo>
                    <a:pt x="403" y="342"/>
                    <a:pt x="495" y="308"/>
                    <a:pt x="562" y="246"/>
                  </a:cubicBezTo>
                  <a:cubicBezTo>
                    <a:pt x="629" y="178"/>
                    <a:pt x="662" y="92"/>
                    <a:pt x="662" y="16"/>
                  </a:cubicBezTo>
                  <a:lnTo>
                    <a:pt x="662" y="1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grpSp>
        <p:nvGrpSpPr>
          <p:cNvPr id="3313" name="Google Shape;3313;p13"/>
          <p:cNvGrpSpPr/>
          <p:nvPr/>
        </p:nvGrpSpPr>
        <p:grpSpPr>
          <a:xfrm>
            <a:off x="16029534" y="-991515"/>
            <a:ext cx="5673746" cy="3326287"/>
            <a:chOff x="-5882675" y="5441500"/>
            <a:chExt cx="1751225" cy="1026600"/>
          </a:xfrm>
        </p:grpSpPr>
        <p:sp>
          <p:nvSpPr>
            <p:cNvPr id="3314" name="Google Shape;3314;p13"/>
            <p:cNvSpPr/>
            <p:nvPr/>
          </p:nvSpPr>
          <p:spPr>
            <a:xfrm>
              <a:off x="-4307900" y="5939250"/>
              <a:ext cx="16575" cy="16700"/>
            </a:xfrm>
            <a:custGeom>
              <a:avLst/>
              <a:gdLst/>
              <a:ahLst/>
              <a:cxnLst/>
              <a:rect l="l" t="t" r="r" b="b"/>
              <a:pathLst>
                <a:path w="663" h="668" extrusionOk="0">
                  <a:moveTo>
                    <a:pt x="333" y="0"/>
                  </a:moveTo>
                  <a:cubicBezTo>
                    <a:pt x="248" y="0"/>
                    <a:pt x="163" y="32"/>
                    <a:pt x="101" y="96"/>
                  </a:cubicBezTo>
                  <a:cubicBezTo>
                    <a:pt x="34" y="154"/>
                    <a:pt x="1" y="240"/>
                    <a:pt x="1" y="331"/>
                  </a:cubicBezTo>
                  <a:cubicBezTo>
                    <a:pt x="1" y="417"/>
                    <a:pt x="43" y="508"/>
                    <a:pt x="96" y="561"/>
                  </a:cubicBezTo>
                  <a:cubicBezTo>
                    <a:pt x="164" y="628"/>
                    <a:pt x="235" y="661"/>
                    <a:pt x="326" y="667"/>
                  </a:cubicBezTo>
                  <a:cubicBezTo>
                    <a:pt x="413" y="667"/>
                    <a:pt x="504" y="633"/>
                    <a:pt x="572" y="566"/>
                  </a:cubicBezTo>
                  <a:cubicBezTo>
                    <a:pt x="629" y="504"/>
                    <a:pt x="663" y="427"/>
                    <a:pt x="663" y="340"/>
                  </a:cubicBezTo>
                  <a:cubicBezTo>
                    <a:pt x="663" y="249"/>
                    <a:pt x="634" y="172"/>
                    <a:pt x="567" y="96"/>
                  </a:cubicBezTo>
                  <a:cubicBezTo>
                    <a:pt x="506" y="33"/>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15" name="Google Shape;3315;p13"/>
            <p:cNvSpPr/>
            <p:nvPr/>
          </p:nvSpPr>
          <p:spPr>
            <a:xfrm>
              <a:off x="-4275275" y="5973000"/>
              <a:ext cx="16950" cy="16500"/>
            </a:xfrm>
            <a:custGeom>
              <a:avLst/>
              <a:gdLst/>
              <a:ahLst/>
              <a:cxnLst/>
              <a:rect l="l" t="t" r="r" b="b"/>
              <a:pathLst>
                <a:path w="678" h="660" extrusionOk="0">
                  <a:moveTo>
                    <a:pt x="345" y="1"/>
                  </a:moveTo>
                  <a:cubicBezTo>
                    <a:pt x="256" y="1"/>
                    <a:pt x="167" y="33"/>
                    <a:pt x="106" y="94"/>
                  </a:cubicBezTo>
                  <a:cubicBezTo>
                    <a:pt x="49" y="146"/>
                    <a:pt x="0" y="233"/>
                    <a:pt x="0" y="325"/>
                  </a:cubicBezTo>
                  <a:cubicBezTo>
                    <a:pt x="0" y="411"/>
                    <a:pt x="34" y="487"/>
                    <a:pt x="106" y="569"/>
                  </a:cubicBezTo>
                  <a:cubicBezTo>
                    <a:pt x="164" y="622"/>
                    <a:pt x="250" y="660"/>
                    <a:pt x="336" y="660"/>
                  </a:cubicBezTo>
                  <a:cubicBezTo>
                    <a:pt x="418" y="660"/>
                    <a:pt x="505" y="626"/>
                    <a:pt x="571" y="564"/>
                  </a:cubicBezTo>
                  <a:cubicBezTo>
                    <a:pt x="629" y="497"/>
                    <a:pt x="673" y="420"/>
                    <a:pt x="673" y="334"/>
                  </a:cubicBezTo>
                  <a:cubicBezTo>
                    <a:pt x="677" y="243"/>
                    <a:pt x="633" y="157"/>
                    <a:pt x="576" y="99"/>
                  </a:cubicBezTo>
                  <a:cubicBezTo>
                    <a:pt x="519" y="32"/>
                    <a:pt x="432"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16" name="Google Shape;3316;p13"/>
            <p:cNvSpPr/>
            <p:nvPr/>
          </p:nvSpPr>
          <p:spPr>
            <a:xfrm>
              <a:off x="-4242400" y="6006825"/>
              <a:ext cx="16675" cy="16275"/>
            </a:xfrm>
            <a:custGeom>
              <a:avLst/>
              <a:gdLst/>
              <a:ahLst/>
              <a:cxnLst/>
              <a:rect l="l" t="t" r="r" b="b"/>
              <a:pathLst>
                <a:path w="667" h="651" extrusionOk="0">
                  <a:moveTo>
                    <a:pt x="335" y="0"/>
                  </a:moveTo>
                  <a:cubicBezTo>
                    <a:pt x="247" y="0"/>
                    <a:pt x="161" y="29"/>
                    <a:pt x="106" y="84"/>
                  </a:cubicBezTo>
                  <a:cubicBezTo>
                    <a:pt x="38" y="137"/>
                    <a:pt x="5" y="228"/>
                    <a:pt x="5" y="314"/>
                  </a:cubicBezTo>
                  <a:cubicBezTo>
                    <a:pt x="0" y="401"/>
                    <a:pt x="34" y="492"/>
                    <a:pt x="87" y="549"/>
                  </a:cubicBezTo>
                  <a:cubicBezTo>
                    <a:pt x="153" y="617"/>
                    <a:pt x="230" y="651"/>
                    <a:pt x="331" y="651"/>
                  </a:cubicBezTo>
                  <a:cubicBezTo>
                    <a:pt x="417" y="651"/>
                    <a:pt x="509" y="622"/>
                    <a:pt x="561" y="555"/>
                  </a:cubicBezTo>
                  <a:cubicBezTo>
                    <a:pt x="629" y="487"/>
                    <a:pt x="662" y="411"/>
                    <a:pt x="667" y="325"/>
                  </a:cubicBezTo>
                  <a:cubicBezTo>
                    <a:pt x="667" y="238"/>
                    <a:pt x="633" y="157"/>
                    <a:pt x="571" y="89"/>
                  </a:cubicBezTo>
                  <a:cubicBezTo>
                    <a:pt x="511" y="29"/>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17" name="Google Shape;3317;p13"/>
            <p:cNvSpPr/>
            <p:nvPr/>
          </p:nvSpPr>
          <p:spPr>
            <a:xfrm>
              <a:off x="-4209675" y="6040275"/>
              <a:ext cx="16575" cy="16775"/>
            </a:xfrm>
            <a:custGeom>
              <a:avLst/>
              <a:gdLst/>
              <a:ahLst/>
              <a:cxnLst/>
              <a:rect l="l" t="t" r="r" b="b"/>
              <a:pathLst>
                <a:path w="663" h="671" extrusionOk="0">
                  <a:moveTo>
                    <a:pt x="337" y="0"/>
                  </a:moveTo>
                  <a:cubicBezTo>
                    <a:pt x="255" y="0"/>
                    <a:pt x="169" y="31"/>
                    <a:pt x="93" y="99"/>
                  </a:cubicBezTo>
                  <a:cubicBezTo>
                    <a:pt x="35" y="157"/>
                    <a:pt x="0" y="243"/>
                    <a:pt x="0" y="320"/>
                  </a:cubicBezTo>
                  <a:cubicBezTo>
                    <a:pt x="0" y="411"/>
                    <a:pt x="29" y="497"/>
                    <a:pt x="97" y="564"/>
                  </a:cubicBezTo>
                  <a:cubicBezTo>
                    <a:pt x="159" y="622"/>
                    <a:pt x="236" y="666"/>
                    <a:pt x="327" y="670"/>
                  </a:cubicBezTo>
                  <a:cubicBezTo>
                    <a:pt x="414" y="670"/>
                    <a:pt x="505" y="628"/>
                    <a:pt x="558" y="575"/>
                  </a:cubicBezTo>
                  <a:cubicBezTo>
                    <a:pt x="625" y="517"/>
                    <a:pt x="663" y="431"/>
                    <a:pt x="663" y="329"/>
                  </a:cubicBezTo>
                  <a:cubicBezTo>
                    <a:pt x="663" y="243"/>
                    <a:pt x="629" y="167"/>
                    <a:pt x="567" y="99"/>
                  </a:cubicBezTo>
                  <a:cubicBezTo>
                    <a:pt x="505" y="35"/>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18" name="Google Shape;3318;p13"/>
            <p:cNvSpPr/>
            <p:nvPr/>
          </p:nvSpPr>
          <p:spPr>
            <a:xfrm>
              <a:off x="-4305750" y="5773400"/>
              <a:ext cx="16575" cy="16525"/>
            </a:xfrm>
            <a:custGeom>
              <a:avLst/>
              <a:gdLst/>
              <a:ahLst/>
              <a:cxnLst/>
              <a:rect l="l" t="t" r="r" b="b"/>
              <a:pathLst>
                <a:path w="663" h="661" extrusionOk="0">
                  <a:moveTo>
                    <a:pt x="334" y="0"/>
                  </a:moveTo>
                  <a:cubicBezTo>
                    <a:pt x="248" y="0"/>
                    <a:pt x="162" y="31"/>
                    <a:pt x="101" y="94"/>
                  </a:cubicBezTo>
                  <a:cubicBezTo>
                    <a:pt x="49" y="152"/>
                    <a:pt x="1" y="238"/>
                    <a:pt x="1" y="324"/>
                  </a:cubicBezTo>
                  <a:cubicBezTo>
                    <a:pt x="1" y="415"/>
                    <a:pt x="30" y="492"/>
                    <a:pt x="96" y="559"/>
                  </a:cubicBezTo>
                  <a:cubicBezTo>
                    <a:pt x="159" y="627"/>
                    <a:pt x="236" y="661"/>
                    <a:pt x="327" y="661"/>
                  </a:cubicBezTo>
                  <a:cubicBezTo>
                    <a:pt x="428" y="661"/>
                    <a:pt x="514" y="632"/>
                    <a:pt x="557" y="565"/>
                  </a:cubicBezTo>
                  <a:cubicBezTo>
                    <a:pt x="625" y="502"/>
                    <a:pt x="663" y="426"/>
                    <a:pt x="663" y="335"/>
                  </a:cubicBezTo>
                  <a:cubicBezTo>
                    <a:pt x="663" y="248"/>
                    <a:pt x="630" y="156"/>
                    <a:pt x="577" y="104"/>
                  </a:cubicBezTo>
                  <a:cubicBezTo>
                    <a:pt x="515" y="35"/>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19" name="Google Shape;3319;p13"/>
            <p:cNvSpPr/>
            <p:nvPr/>
          </p:nvSpPr>
          <p:spPr>
            <a:xfrm>
              <a:off x="-4273125" y="5807075"/>
              <a:ext cx="16950" cy="16550"/>
            </a:xfrm>
            <a:custGeom>
              <a:avLst/>
              <a:gdLst/>
              <a:ahLst/>
              <a:cxnLst/>
              <a:rect l="l" t="t" r="r" b="b"/>
              <a:pathLst>
                <a:path w="678" h="662" extrusionOk="0">
                  <a:moveTo>
                    <a:pt x="338" y="0"/>
                  </a:moveTo>
                  <a:cubicBezTo>
                    <a:pt x="251" y="0"/>
                    <a:pt x="163" y="31"/>
                    <a:pt x="102" y="91"/>
                  </a:cubicBezTo>
                  <a:cubicBezTo>
                    <a:pt x="49" y="148"/>
                    <a:pt x="1" y="235"/>
                    <a:pt x="1" y="321"/>
                  </a:cubicBezTo>
                  <a:cubicBezTo>
                    <a:pt x="1" y="412"/>
                    <a:pt x="29" y="489"/>
                    <a:pt x="106" y="571"/>
                  </a:cubicBezTo>
                  <a:cubicBezTo>
                    <a:pt x="173" y="623"/>
                    <a:pt x="250" y="657"/>
                    <a:pt x="337" y="662"/>
                  </a:cubicBezTo>
                  <a:cubicBezTo>
                    <a:pt x="414" y="662"/>
                    <a:pt x="505" y="629"/>
                    <a:pt x="572" y="561"/>
                  </a:cubicBezTo>
                  <a:cubicBezTo>
                    <a:pt x="629" y="508"/>
                    <a:pt x="673" y="421"/>
                    <a:pt x="673" y="330"/>
                  </a:cubicBezTo>
                  <a:cubicBezTo>
                    <a:pt x="678" y="244"/>
                    <a:pt x="634" y="153"/>
                    <a:pt x="576" y="100"/>
                  </a:cubicBezTo>
                  <a:cubicBezTo>
                    <a:pt x="516" y="33"/>
                    <a:pt x="427"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20" name="Google Shape;3320;p13"/>
            <p:cNvSpPr/>
            <p:nvPr/>
          </p:nvSpPr>
          <p:spPr>
            <a:xfrm>
              <a:off x="-4240250" y="5840700"/>
              <a:ext cx="16700" cy="16500"/>
            </a:xfrm>
            <a:custGeom>
              <a:avLst/>
              <a:gdLst/>
              <a:ahLst/>
              <a:cxnLst/>
              <a:rect l="l" t="t" r="r" b="b"/>
              <a:pathLst>
                <a:path w="668" h="660" extrusionOk="0">
                  <a:moveTo>
                    <a:pt x="331" y="1"/>
                  </a:moveTo>
                  <a:cubicBezTo>
                    <a:pt x="249" y="1"/>
                    <a:pt x="165" y="30"/>
                    <a:pt x="96" y="94"/>
                  </a:cubicBezTo>
                  <a:cubicBezTo>
                    <a:pt x="39" y="156"/>
                    <a:pt x="5" y="247"/>
                    <a:pt x="5" y="324"/>
                  </a:cubicBezTo>
                  <a:cubicBezTo>
                    <a:pt x="1" y="411"/>
                    <a:pt x="34" y="487"/>
                    <a:pt x="87" y="555"/>
                  </a:cubicBezTo>
                  <a:cubicBezTo>
                    <a:pt x="154" y="622"/>
                    <a:pt x="240" y="655"/>
                    <a:pt x="331" y="660"/>
                  </a:cubicBezTo>
                  <a:cubicBezTo>
                    <a:pt x="417" y="660"/>
                    <a:pt x="504" y="631"/>
                    <a:pt x="552" y="573"/>
                  </a:cubicBezTo>
                  <a:cubicBezTo>
                    <a:pt x="629" y="506"/>
                    <a:pt x="663" y="420"/>
                    <a:pt x="667" y="334"/>
                  </a:cubicBezTo>
                  <a:cubicBezTo>
                    <a:pt x="667" y="243"/>
                    <a:pt x="634" y="166"/>
                    <a:pt x="572" y="99"/>
                  </a:cubicBezTo>
                  <a:cubicBezTo>
                    <a:pt x="509" y="36"/>
                    <a:pt x="421"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21" name="Google Shape;3321;p13"/>
            <p:cNvSpPr/>
            <p:nvPr/>
          </p:nvSpPr>
          <p:spPr>
            <a:xfrm>
              <a:off x="-4207625" y="5874450"/>
              <a:ext cx="16675" cy="16350"/>
            </a:xfrm>
            <a:custGeom>
              <a:avLst/>
              <a:gdLst/>
              <a:ahLst/>
              <a:cxnLst/>
              <a:rect l="l" t="t" r="r" b="b"/>
              <a:pathLst>
                <a:path w="667" h="654" extrusionOk="0">
                  <a:moveTo>
                    <a:pt x="331" y="1"/>
                  </a:moveTo>
                  <a:cubicBezTo>
                    <a:pt x="246" y="1"/>
                    <a:pt x="160" y="30"/>
                    <a:pt x="97" y="87"/>
                  </a:cubicBezTo>
                  <a:cubicBezTo>
                    <a:pt x="39" y="150"/>
                    <a:pt x="5" y="241"/>
                    <a:pt x="5" y="317"/>
                  </a:cubicBezTo>
                  <a:cubicBezTo>
                    <a:pt x="0" y="403"/>
                    <a:pt x="34" y="485"/>
                    <a:pt x="101" y="562"/>
                  </a:cubicBezTo>
                  <a:cubicBezTo>
                    <a:pt x="154" y="615"/>
                    <a:pt x="241" y="653"/>
                    <a:pt x="332" y="653"/>
                  </a:cubicBezTo>
                  <a:cubicBezTo>
                    <a:pt x="418" y="653"/>
                    <a:pt x="505" y="625"/>
                    <a:pt x="562" y="567"/>
                  </a:cubicBezTo>
                  <a:cubicBezTo>
                    <a:pt x="629" y="505"/>
                    <a:pt x="662" y="414"/>
                    <a:pt x="667" y="327"/>
                  </a:cubicBezTo>
                  <a:cubicBezTo>
                    <a:pt x="667" y="241"/>
                    <a:pt x="633" y="150"/>
                    <a:pt x="581" y="106"/>
                  </a:cubicBezTo>
                  <a:cubicBezTo>
                    <a:pt x="518" y="36"/>
                    <a:pt x="425"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22" name="Google Shape;3322;p13"/>
            <p:cNvSpPr/>
            <p:nvPr/>
          </p:nvSpPr>
          <p:spPr>
            <a:xfrm>
              <a:off x="-4175000" y="5908150"/>
              <a:ext cx="16700" cy="16475"/>
            </a:xfrm>
            <a:custGeom>
              <a:avLst/>
              <a:gdLst/>
              <a:ahLst/>
              <a:cxnLst/>
              <a:rect l="l" t="t" r="r" b="b"/>
              <a:pathLst>
                <a:path w="668" h="659" extrusionOk="0">
                  <a:moveTo>
                    <a:pt x="330" y="0"/>
                  </a:moveTo>
                  <a:cubicBezTo>
                    <a:pt x="244" y="0"/>
                    <a:pt x="162" y="29"/>
                    <a:pt x="106" y="83"/>
                  </a:cubicBezTo>
                  <a:cubicBezTo>
                    <a:pt x="39" y="149"/>
                    <a:pt x="6" y="236"/>
                    <a:pt x="6" y="322"/>
                  </a:cubicBezTo>
                  <a:cubicBezTo>
                    <a:pt x="1" y="414"/>
                    <a:pt x="34" y="490"/>
                    <a:pt x="101" y="558"/>
                  </a:cubicBezTo>
                  <a:cubicBezTo>
                    <a:pt x="163" y="625"/>
                    <a:pt x="240" y="658"/>
                    <a:pt x="331" y="658"/>
                  </a:cubicBezTo>
                  <a:cubicBezTo>
                    <a:pt x="337" y="659"/>
                    <a:pt x="342" y="659"/>
                    <a:pt x="347" y="659"/>
                  </a:cubicBezTo>
                  <a:cubicBezTo>
                    <a:pt x="429" y="659"/>
                    <a:pt x="513" y="626"/>
                    <a:pt x="577" y="567"/>
                  </a:cubicBezTo>
                  <a:cubicBezTo>
                    <a:pt x="628" y="501"/>
                    <a:pt x="668" y="408"/>
                    <a:pt x="668" y="332"/>
                  </a:cubicBezTo>
                  <a:cubicBezTo>
                    <a:pt x="668" y="246"/>
                    <a:pt x="639" y="160"/>
                    <a:pt x="581" y="102"/>
                  </a:cubicBezTo>
                  <a:cubicBezTo>
                    <a:pt x="514" y="33"/>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23" name="Google Shape;3323;p13"/>
            <p:cNvSpPr/>
            <p:nvPr/>
          </p:nvSpPr>
          <p:spPr>
            <a:xfrm>
              <a:off x="-4142250" y="5941875"/>
              <a:ext cx="10800" cy="16450"/>
            </a:xfrm>
            <a:custGeom>
              <a:avLst/>
              <a:gdLst/>
              <a:ahLst/>
              <a:cxnLst/>
              <a:rect l="l" t="t" r="r" b="b"/>
              <a:pathLst>
                <a:path w="432" h="658" extrusionOk="0">
                  <a:moveTo>
                    <a:pt x="268" y="0"/>
                  </a:moveTo>
                  <a:cubicBezTo>
                    <a:pt x="206" y="15"/>
                    <a:pt x="149" y="38"/>
                    <a:pt x="115" y="77"/>
                  </a:cubicBezTo>
                  <a:cubicBezTo>
                    <a:pt x="49" y="144"/>
                    <a:pt x="0" y="231"/>
                    <a:pt x="0" y="322"/>
                  </a:cubicBezTo>
                  <a:cubicBezTo>
                    <a:pt x="0" y="408"/>
                    <a:pt x="29" y="485"/>
                    <a:pt x="96" y="552"/>
                  </a:cubicBezTo>
                  <a:cubicBezTo>
                    <a:pt x="149" y="620"/>
                    <a:pt x="235" y="653"/>
                    <a:pt x="326" y="658"/>
                  </a:cubicBezTo>
                  <a:cubicBezTo>
                    <a:pt x="365" y="658"/>
                    <a:pt x="399" y="653"/>
                    <a:pt x="432" y="63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24" name="Google Shape;3324;p13"/>
            <p:cNvSpPr/>
            <p:nvPr/>
          </p:nvSpPr>
          <p:spPr>
            <a:xfrm>
              <a:off x="-4303700" y="5607525"/>
              <a:ext cx="16700" cy="16500"/>
            </a:xfrm>
            <a:custGeom>
              <a:avLst/>
              <a:gdLst/>
              <a:ahLst/>
              <a:cxnLst/>
              <a:rect l="l" t="t" r="r" b="b"/>
              <a:pathLst>
                <a:path w="668" h="660" extrusionOk="0">
                  <a:moveTo>
                    <a:pt x="339" y="1"/>
                  </a:moveTo>
                  <a:cubicBezTo>
                    <a:pt x="249" y="1"/>
                    <a:pt x="161" y="34"/>
                    <a:pt x="105" y="94"/>
                  </a:cubicBezTo>
                  <a:cubicBezTo>
                    <a:pt x="39" y="147"/>
                    <a:pt x="5" y="233"/>
                    <a:pt x="5" y="324"/>
                  </a:cubicBezTo>
                  <a:cubicBezTo>
                    <a:pt x="1" y="411"/>
                    <a:pt x="34" y="487"/>
                    <a:pt x="101" y="555"/>
                  </a:cubicBezTo>
                  <a:cubicBezTo>
                    <a:pt x="163" y="626"/>
                    <a:pt x="255" y="660"/>
                    <a:pt x="331" y="660"/>
                  </a:cubicBezTo>
                  <a:cubicBezTo>
                    <a:pt x="417" y="660"/>
                    <a:pt x="508" y="631"/>
                    <a:pt x="561" y="564"/>
                  </a:cubicBezTo>
                  <a:cubicBezTo>
                    <a:pt x="629" y="497"/>
                    <a:pt x="663" y="420"/>
                    <a:pt x="667" y="334"/>
                  </a:cubicBezTo>
                  <a:cubicBezTo>
                    <a:pt x="667" y="243"/>
                    <a:pt x="634" y="156"/>
                    <a:pt x="581" y="99"/>
                  </a:cubicBezTo>
                  <a:cubicBezTo>
                    <a:pt x="517" y="32"/>
                    <a:pt x="427"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25" name="Google Shape;3325;p13"/>
            <p:cNvSpPr/>
            <p:nvPr/>
          </p:nvSpPr>
          <p:spPr>
            <a:xfrm>
              <a:off x="-4271075" y="5641175"/>
              <a:ext cx="16950" cy="16450"/>
            </a:xfrm>
            <a:custGeom>
              <a:avLst/>
              <a:gdLst/>
              <a:ahLst/>
              <a:cxnLst/>
              <a:rect l="l" t="t" r="r" b="b"/>
              <a:pathLst>
                <a:path w="678" h="658" extrusionOk="0">
                  <a:moveTo>
                    <a:pt x="339" y="0"/>
                  </a:moveTo>
                  <a:cubicBezTo>
                    <a:pt x="259" y="0"/>
                    <a:pt x="177" y="29"/>
                    <a:pt x="106" y="91"/>
                  </a:cubicBezTo>
                  <a:cubicBezTo>
                    <a:pt x="49" y="159"/>
                    <a:pt x="5" y="235"/>
                    <a:pt x="5" y="321"/>
                  </a:cubicBezTo>
                  <a:cubicBezTo>
                    <a:pt x="0" y="413"/>
                    <a:pt x="44" y="500"/>
                    <a:pt x="102" y="557"/>
                  </a:cubicBezTo>
                  <a:cubicBezTo>
                    <a:pt x="164" y="624"/>
                    <a:pt x="246" y="657"/>
                    <a:pt x="341" y="657"/>
                  </a:cubicBezTo>
                  <a:cubicBezTo>
                    <a:pt x="432" y="657"/>
                    <a:pt x="509" y="629"/>
                    <a:pt x="567" y="562"/>
                  </a:cubicBezTo>
                  <a:cubicBezTo>
                    <a:pt x="629" y="509"/>
                    <a:pt x="677" y="422"/>
                    <a:pt x="677" y="331"/>
                  </a:cubicBezTo>
                  <a:cubicBezTo>
                    <a:pt x="677" y="245"/>
                    <a:pt x="649" y="163"/>
                    <a:pt x="581" y="101"/>
                  </a:cubicBezTo>
                  <a:cubicBezTo>
                    <a:pt x="513"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26" name="Google Shape;3326;p13"/>
            <p:cNvSpPr/>
            <p:nvPr/>
          </p:nvSpPr>
          <p:spPr>
            <a:xfrm>
              <a:off x="-4238100" y="5674850"/>
              <a:ext cx="16700" cy="16375"/>
            </a:xfrm>
            <a:custGeom>
              <a:avLst/>
              <a:gdLst/>
              <a:ahLst/>
              <a:cxnLst/>
              <a:rect l="l" t="t" r="r" b="b"/>
              <a:pathLst>
                <a:path w="668" h="655" extrusionOk="0">
                  <a:moveTo>
                    <a:pt x="324" y="1"/>
                  </a:moveTo>
                  <a:cubicBezTo>
                    <a:pt x="241" y="1"/>
                    <a:pt x="157" y="29"/>
                    <a:pt x="92" y="88"/>
                  </a:cubicBezTo>
                  <a:cubicBezTo>
                    <a:pt x="39" y="154"/>
                    <a:pt x="1" y="231"/>
                    <a:pt x="1" y="318"/>
                  </a:cubicBezTo>
                  <a:cubicBezTo>
                    <a:pt x="1" y="409"/>
                    <a:pt x="34" y="495"/>
                    <a:pt x="87" y="553"/>
                  </a:cubicBezTo>
                  <a:cubicBezTo>
                    <a:pt x="154" y="621"/>
                    <a:pt x="240" y="654"/>
                    <a:pt x="327" y="654"/>
                  </a:cubicBezTo>
                  <a:cubicBezTo>
                    <a:pt x="332" y="654"/>
                    <a:pt x="338" y="655"/>
                    <a:pt x="343" y="655"/>
                  </a:cubicBezTo>
                  <a:cubicBezTo>
                    <a:pt x="428" y="655"/>
                    <a:pt x="508" y="621"/>
                    <a:pt x="562" y="557"/>
                  </a:cubicBezTo>
                  <a:cubicBezTo>
                    <a:pt x="630" y="506"/>
                    <a:pt x="663" y="419"/>
                    <a:pt x="663" y="327"/>
                  </a:cubicBezTo>
                  <a:cubicBezTo>
                    <a:pt x="668" y="241"/>
                    <a:pt x="634" y="165"/>
                    <a:pt x="567" y="97"/>
                  </a:cubicBezTo>
                  <a:cubicBezTo>
                    <a:pt x="501" y="33"/>
                    <a:pt x="412"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27" name="Google Shape;3327;p13"/>
            <p:cNvSpPr/>
            <p:nvPr/>
          </p:nvSpPr>
          <p:spPr>
            <a:xfrm>
              <a:off x="-4205475" y="5708400"/>
              <a:ext cx="14200" cy="16400"/>
            </a:xfrm>
            <a:custGeom>
              <a:avLst/>
              <a:gdLst/>
              <a:ahLst/>
              <a:cxnLst/>
              <a:rect l="l" t="t" r="r" b="b"/>
              <a:pathLst>
                <a:path w="568" h="656" extrusionOk="0">
                  <a:moveTo>
                    <a:pt x="343" y="1"/>
                  </a:moveTo>
                  <a:cubicBezTo>
                    <a:pt x="261" y="1"/>
                    <a:pt x="177" y="32"/>
                    <a:pt x="106" y="103"/>
                  </a:cubicBezTo>
                  <a:cubicBezTo>
                    <a:pt x="40" y="156"/>
                    <a:pt x="5" y="247"/>
                    <a:pt x="1" y="324"/>
                  </a:cubicBezTo>
                  <a:cubicBezTo>
                    <a:pt x="1" y="411"/>
                    <a:pt x="34" y="488"/>
                    <a:pt x="97" y="568"/>
                  </a:cubicBezTo>
                  <a:cubicBezTo>
                    <a:pt x="155" y="621"/>
                    <a:pt x="241" y="655"/>
                    <a:pt x="328" y="655"/>
                  </a:cubicBezTo>
                  <a:cubicBezTo>
                    <a:pt x="334" y="655"/>
                    <a:pt x="341" y="655"/>
                    <a:pt x="347" y="655"/>
                  </a:cubicBezTo>
                  <a:cubicBezTo>
                    <a:pt x="431" y="655"/>
                    <a:pt x="509" y="622"/>
                    <a:pt x="562" y="574"/>
                  </a:cubicBezTo>
                  <a:lnTo>
                    <a:pt x="567" y="568"/>
                  </a:lnTo>
                  <a:lnTo>
                    <a:pt x="428" y="12"/>
                  </a:lnTo>
                  <a:cubicBezTo>
                    <a:pt x="400" y="5"/>
                    <a:pt x="37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28" name="Google Shape;3328;p13"/>
            <p:cNvSpPr/>
            <p:nvPr/>
          </p:nvSpPr>
          <p:spPr>
            <a:xfrm>
              <a:off x="-4301525" y="5441500"/>
              <a:ext cx="16675" cy="16650"/>
            </a:xfrm>
            <a:custGeom>
              <a:avLst/>
              <a:gdLst/>
              <a:ahLst/>
              <a:cxnLst/>
              <a:rect l="l" t="t" r="r" b="b"/>
              <a:pathLst>
                <a:path w="667" h="666" extrusionOk="0">
                  <a:moveTo>
                    <a:pt x="343" y="0"/>
                  </a:moveTo>
                  <a:cubicBezTo>
                    <a:pt x="259" y="0"/>
                    <a:pt x="172" y="32"/>
                    <a:pt x="105" y="99"/>
                  </a:cubicBezTo>
                  <a:cubicBezTo>
                    <a:pt x="38" y="161"/>
                    <a:pt x="5" y="238"/>
                    <a:pt x="0" y="329"/>
                  </a:cubicBezTo>
                  <a:cubicBezTo>
                    <a:pt x="0" y="407"/>
                    <a:pt x="33" y="493"/>
                    <a:pt x="96" y="560"/>
                  </a:cubicBezTo>
                  <a:cubicBezTo>
                    <a:pt x="162" y="628"/>
                    <a:pt x="249" y="661"/>
                    <a:pt x="326" y="666"/>
                  </a:cubicBezTo>
                  <a:cubicBezTo>
                    <a:pt x="417" y="666"/>
                    <a:pt x="503" y="632"/>
                    <a:pt x="576" y="570"/>
                  </a:cubicBezTo>
                  <a:cubicBezTo>
                    <a:pt x="629" y="502"/>
                    <a:pt x="662" y="426"/>
                    <a:pt x="667" y="340"/>
                  </a:cubicBezTo>
                  <a:cubicBezTo>
                    <a:pt x="667" y="248"/>
                    <a:pt x="633" y="161"/>
                    <a:pt x="571" y="95"/>
                  </a:cubicBezTo>
                  <a:cubicBezTo>
                    <a:pt x="511" y="32"/>
                    <a:pt x="428"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29" name="Google Shape;3329;p13"/>
            <p:cNvSpPr/>
            <p:nvPr/>
          </p:nvSpPr>
          <p:spPr>
            <a:xfrm>
              <a:off x="-4268925" y="5475275"/>
              <a:ext cx="16950" cy="16475"/>
            </a:xfrm>
            <a:custGeom>
              <a:avLst/>
              <a:gdLst/>
              <a:ahLst/>
              <a:cxnLst/>
              <a:rect l="l" t="t" r="r" b="b"/>
              <a:pathLst>
                <a:path w="678" h="659" extrusionOk="0">
                  <a:moveTo>
                    <a:pt x="334" y="0"/>
                  </a:moveTo>
                  <a:cubicBezTo>
                    <a:pt x="245" y="0"/>
                    <a:pt x="161" y="29"/>
                    <a:pt x="116" y="77"/>
                  </a:cubicBezTo>
                  <a:cubicBezTo>
                    <a:pt x="49" y="145"/>
                    <a:pt x="5" y="231"/>
                    <a:pt x="5" y="322"/>
                  </a:cubicBezTo>
                  <a:cubicBezTo>
                    <a:pt x="1" y="409"/>
                    <a:pt x="44" y="490"/>
                    <a:pt x="102" y="552"/>
                  </a:cubicBezTo>
                  <a:cubicBezTo>
                    <a:pt x="154" y="619"/>
                    <a:pt x="240" y="658"/>
                    <a:pt x="341" y="658"/>
                  </a:cubicBezTo>
                  <a:cubicBezTo>
                    <a:pt x="428" y="658"/>
                    <a:pt x="510" y="624"/>
                    <a:pt x="576" y="562"/>
                  </a:cubicBezTo>
                  <a:cubicBezTo>
                    <a:pt x="639" y="500"/>
                    <a:pt x="672" y="428"/>
                    <a:pt x="678" y="351"/>
                  </a:cubicBezTo>
                  <a:lnTo>
                    <a:pt x="629" y="159"/>
                  </a:lnTo>
                  <a:cubicBezTo>
                    <a:pt x="614" y="135"/>
                    <a:pt x="601" y="116"/>
                    <a:pt x="581" y="97"/>
                  </a:cubicBezTo>
                  <a:cubicBezTo>
                    <a:pt x="517" y="29"/>
                    <a:pt x="423"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30" name="Google Shape;3330;p13"/>
            <p:cNvSpPr/>
            <p:nvPr/>
          </p:nvSpPr>
          <p:spPr>
            <a:xfrm>
              <a:off x="-4178475" y="6074000"/>
              <a:ext cx="16925" cy="8350"/>
            </a:xfrm>
            <a:custGeom>
              <a:avLst/>
              <a:gdLst/>
              <a:ahLst/>
              <a:cxnLst/>
              <a:rect l="l" t="t" r="r" b="b"/>
              <a:pathLst>
                <a:path w="677" h="334" extrusionOk="0">
                  <a:moveTo>
                    <a:pt x="340" y="0"/>
                  </a:moveTo>
                  <a:cubicBezTo>
                    <a:pt x="254" y="0"/>
                    <a:pt x="167" y="32"/>
                    <a:pt x="105" y="98"/>
                  </a:cubicBezTo>
                  <a:cubicBezTo>
                    <a:pt x="48" y="151"/>
                    <a:pt x="5" y="238"/>
                    <a:pt x="1" y="324"/>
                  </a:cubicBezTo>
                  <a:lnTo>
                    <a:pt x="677" y="333"/>
                  </a:lnTo>
                  <a:cubicBezTo>
                    <a:pt x="677" y="238"/>
                    <a:pt x="634" y="161"/>
                    <a:pt x="581" y="103"/>
                  </a:cubicBezTo>
                  <a:cubicBezTo>
                    <a:pt x="520" y="35"/>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31" name="Google Shape;3331;p13"/>
            <p:cNvSpPr/>
            <p:nvPr/>
          </p:nvSpPr>
          <p:spPr>
            <a:xfrm>
              <a:off x="-4334300" y="6071725"/>
              <a:ext cx="9650" cy="8225"/>
            </a:xfrm>
            <a:custGeom>
              <a:avLst/>
              <a:gdLst/>
              <a:ahLst/>
              <a:cxnLst/>
              <a:rect l="l" t="t" r="r" b="b"/>
              <a:pathLst>
                <a:path w="386" h="329" extrusionOk="0">
                  <a:moveTo>
                    <a:pt x="45" y="1"/>
                  </a:moveTo>
                  <a:cubicBezTo>
                    <a:pt x="32" y="1"/>
                    <a:pt x="18" y="2"/>
                    <a:pt x="5" y="3"/>
                  </a:cubicBezTo>
                  <a:lnTo>
                    <a:pt x="1" y="324"/>
                  </a:lnTo>
                  <a:lnTo>
                    <a:pt x="385" y="329"/>
                  </a:lnTo>
                  <a:cubicBezTo>
                    <a:pt x="385" y="242"/>
                    <a:pt x="346" y="156"/>
                    <a:pt x="288" y="98"/>
                  </a:cubicBezTo>
                  <a:cubicBezTo>
                    <a:pt x="230" y="31"/>
                    <a:pt x="13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32" name="Google Shape;3332;p13"/>
            <p:cNvSpPr/>
            <p:nvPr/>
          </p:nvSpPr>
          <p:spPr>
            <a:xfrm>
              <a:off x="-4332025" y="5905700"/>
              <a:ext cx="10700" cy="16650"/>
            </a:xfrm>
            <a:custGeom>
              <a:avLst/>
              <a:gdLst/>
              <a:ahLst/>
              <a:cxnLst/>
              <a:rect l="l" t="t" r="r" b="b"/>
              <a:pathLst>
                <a:path w="428" h="666" extrusionOk="0">
                  <a:moveTo>
                    <a:pt x="84" y="0"/>
                  </a:moveTo>
                  <a:cubicBezTo>
                    <a:pt x="59" y="0"/>
                    <a:pt x="33" y="2"/>
                    <a:pt x="11" y="8"/>
                  </a:cubicBezTo>
                  <a:lnTo>
                    <a:pt x="1" y="650"/>
                  </a:lnTo>
                  <a:cubicBezTo>
                    <a:pt x="29" y="661"/>
                    <a:pt x="58" y="665"/>
                    <a:pt x="87" y="665"/>
                  </a:cubicBezTo>
                  <a:cubicBezTo>
                    <a:pt x="179" y="665"/>
                    <a:pt x="255" y="632"/>
                    <a:pt x="332" y="570"/>
                  </a:cubicBezTo>
                  <a:cubicBezTo>
                    <a:pt x="390" y="502"/>
                    <a:pt x="423" y="416"/>
                    <a:pt x="428" y="340"/>
                  </a:cubicBezTo>
                  <a:cubicBezTo>
                    <a:pt x="428" y="247"/>
                    <a:pt x="394" y="161"/>
                    <a:pt x="341" y="103"/>
                  </a:cubicBezTo>
                  <a:cubicBezTo>
                    <a:pt x="294" y="56"/>
                    <a:pt x="237" y="23"/>
                    <a:pt x="169" y="8"/>
                  </a:cubicBezTo>
                  <a:cubicBezTo>
                    <a:pt x="159" y="8"/>
                    <a:pt x="150" y="3"/>
                    <a:pt x="135" y="3"/>
                  </a:cubicBezTo>
                  <a:cubicBezTo>
                    <a:pt x="120" y="1"/>
                    <a:pt x="10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33" name="Google Shape;3333;p13"/>
            <p:cNvSpPr/>
            <p:nvPr/>
          </p:nvSpPr>
          <p:spPr>
            <a:xfrm>
              <a:off x="-4329600" y="5739850"/>
              <a:ext cx="10325" cy="16500"/>
            </a:xfrm>
            <a:custGeom>
              <a:avLst/>
              <a:gdLst/>
              <a:ahLst/>
              <a:cxnLst/>
              <a:rect l="l" t="t" r="r" b="b"/>
              <a:pathLst>
                <a:path w="413" h="660" extrusionOk="0">
                  <a:moveTo>
                    <a:pt x="82" y="1"/>
                  </a:moveTo>
                  <a:cubicBezTo>
                    <a:pt x="57" y="1"/>
                    <a:pt x="33" y="3"/>
                    <a:pt x="10" y="7"/>
                  </a:cubicBezTo>
                  <a:lnTo>
                    <a:pt x="0" y="650"/>
                  </a:lnTo>
                  <a:cubicBezTo>
                    <a:pt x="24" y="654"/>
                    <a:pt x="53" y="659"/>
                    <a:pt x="76" y="659"/>
                  </a:cubicBezTo>
                  <a:cubicBezTo>
                    <a:pt x="82" y="659"/>
                    <a:pt x="87" y="659"/>
                    <a:pt x="93" y="659"/>
                  </a:cubicBezTo>
                  <a:cubicBezTo>
                    <a:pt x="179" y="659"/>
                    <a:pt x="258" y="626"/>
                    <a:pt x="312" y="563"/>
                  </a:cubicBezTo>
                  <a:cubicBezTo>
                    <a:pt x="379" y="501"/>
                    <a:pt x="413" y="424"/>
                    <a:pt x="413" y="333"/>
                  </a:cubicBezTo>
                  <a:cubicBezTo>
                    <a:pt x="413" y="247"/>
                    <a:pt x="384" y="156"/>
                    <a:pt x="326" y="103"/>
                  </a:cubicBezTo>
                  <a:cubicBezTo>
                    <a:pt x="265" y="31"/>
                    <a:pt x="172"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34" name="Google Shape;3334;p13"/>
            <p:cNvSpPr/>
            <p:nvPr/>
          </p:nvSpPr>
          <p:spPr>
            <a:xfrm>
              <a:off x="-4327225" y="5573800"/>
              <a:ext cx="10100" cy="16400"/>
            </a:xfrm>
            <a:custGeom>
              <a:avLst/>
              <a:gdLst/>
              <a:ahLst/>
              <a:cxnLst/>
              <a:rect l="l" t="t" r="r" b="b"/>
              <a:pathLst>
                <a:path w="404" h="656" extrusionOk="0">
                  <a:moveTo>
                    <a:pt x="84" y="1"/>
                  </a:moveTo>
                  <a:cubicBezTo>
                    <a:pt x="60" y="1"/>
                    <a:pt x="35" y="3"/>
                    <a:pt x="10" y="8"/>
                  </a:cubicBezTo>
                  <a:lnTo>
                    <a:pt x="1" y="646"/>
                  </a:lnTo>
                  <a:cubicBezTo>
                    <a:pt x="25" y="651"/>
                    <a:pt x="45" y="656"/>
                    <a:pt x="68" y="656"/>
                  </a:cubicBezTo>
                  <a:cubicBezTo>
                    <a:pt x="160" y="656"/>
                    <a:pt x="246" y="622"/>
                    <a:pt x="304" y="569"/>
                  </a:cubicBezTo>
                  <a:cubicBezTo>
                    <a:pt x="371" y="502"/>
                    <a:pt x="404" y="416"/>
                    <a:pt x="404" y="339"/>
                  </a:cubicBezTo>
                  <a:cubicBezTo>
                    <a:pt x="404" y="248"/>
                    <a:pt x="375" y="172"/>
                    <a:pt x="308" y="95"/>
                  </a:cubicBezTo>
                  <a:cubicBezTo>
                    <a:pt x="255" y="34"/>
                    <a:pt x="173"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35" name="Google Shape;3335;p13"/>
            <p:cNvSpPr/>
            <p:nvPr/>
          </p:nvSpPr>
          <p:spPr>
            <a:xfrm>
              <a:off x="-4312600" y="6105350"/>
              <a:ext cx="16725" cy="16575"/>
            </a:xfrm>
            <a:custGeom>
              <a:avLst/>
              <a:gdLst/>
              <a:ahLst/>
              <a:cxnLst/>
              <a:rect l="l" t="t" r="r" b="b"/>
              <a:pathLst>
                <a:path w="669" h="663" extrusionOk="0">
                  <a:moveTo>
                    <a:pt x="327" y="0"/>
                  </a:moveTo>
                  <a:cubicBezTo>
                    <a:pt x="243" y="0"/>
                    <a:pt x="160" y="29"/>
                    <a:pt x="107" y="82"/>
                  </a:cubicBezTo>
                  <a:cubicBezTo>
                    <a:pt x="40" y="149"/>
                    <a:pt x="7" y="235"/>
                    <a:pt x="1" y="322"/>
                  </a:cubicBezTo>
                  <a:cubicBezTo>
                    <a:pt x="1" y="404"/>
                    <a:pt x="35" y="490"/>
                    <a:pt x="98" y="558"/>
                  </a:cubicBezTo>
                  <a:cubicBezTo>
                    <a:pt x="164" y="625"/>
                    <a:pt x="242" y="658"/>
                    <a:pt x="328" y="663"/>
                  </a:cubicBezTo>
                  <a:cubicBezTo>
                    <a:pt x="419" y="663"/>
                    <a:pt x="505" y="620"/>
                    <a:pt x="563" y="562"/>
                  </a:cubicBezTo>
                  <a:cubicBezTo>
                    <a:pt x="630" y="500"/>
                    <a:pt x="663" y="423"/>
                    <a:pt x="663" y="337"/>
                  </a:cubicBezTo>
                  <a:cubicBezTo>
                    <a:pt x="669" y="235"/>
                    <a:pt x="634" y="159"/>
                    <a:pt x="567" y="102"/>
                  </a:cubicBezTo>
                  <a:cubicBezTo>
                    <a:pt x="508" y="32"/>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36" name="Google Shape;3336;p13"/>
            <p:cNvSpPr/>
            <p:nvPr/>
          </p:nvSpPr>
          <p:spPr>
            <a:xfrm>
              <a:off x="-4178475" y="6082100"/>
              <a:ext cx="16925" cy="8525"/>
            </a:xfrm>
            <a:custGeom>
              <a:avLst/>
              <a:gdLst/>
              <a:ahLst/>
              <a:cxnLst/>
              <a:rect l="l" t="t" r="r" b="b"/>
              <a:pathLst>
                <a:path w="677" h="341" extrusionOk="0">
                  <a:moveTo>
                    <a:pt x="1" y="0"/>
                  </a:moveTo>
                  <a:lnTo>
                    <a:pt x="1" y="5"/>
                  </a:lnTo>
                  <a:cubicBezTo>
                    <a:pt x="1" y="91"/>
                    <a:pt x="43" y="168"/>
                    <a:pt x="96" y="235"/>
                  </a:cubicBezTo>
                  <a:cubicBezTo>
                    <a:pt x="163" y="302"/>
                    <a:pt x="240" y="336"/>
                    <a:pt x="341" y="341"/>
                  </a:cubicBezTo>
                  <a:cubicBezTo>
                    <a:pt x="428" y="341"/>
                    <a:pt x="504" y="297"/>
                    <a:pt x="561" y="244"/>
                  </a:cubicBezTo>
                  <a:cubicBezTo>
                    <a:pt x="629" y="187"/>
                    <a:pt x="677" y="100"/>
                    <a:pt x="677" y="14"/>
                  </a:cubicBezTo>
                  <a:lnTo>
                    <a:pt x="677" y="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37" name="Google Shape;3337;p13"/>
            <p:cNvSpPr/>
            <p:nvPr/>
          </p:nvSpPr>
          <p:spPr>
            <a:xfrm>
              <a:off x="-4334400" y="6079825"/>
              <a:ext cx="9750" cy="8400"/>
            </a:xfrm>
            <a:custGeom>
              <a:avLst/>
              <a:gdLst/>
              <a:ahLst/>
              <a:cxnLst/>
              <a:rect l="l" t="t" r="r" b="b"/>
              <a:pathLst>
                <a:path w="390" h="336" extrusionOk="0">
                  <a:moveTo>
                    <a:pt x="5" y="0"/>
                  </a:moveTo>
                  <a:lnTo>
                    <a:pt x="0" y="331"/>
                  </a:lnTo>
                  <a:cubicBezTo>
                    <a:pt x="20" y="331"/>
                    <a:pt x="33" y="335"/>
                    <a:pt x="53" y="335"/>
                  </a:cubicBezTo>
                  <a:cubicBezTo>
                    <a:pt x="144" y="335"/>
                    <a:pt x="221" y="306"/>
                    <a:pt x="288" y="240"/>
                  </a:cubicBezTo>
                  <a:cubicBezTo>
                    <a:pt x="345" y="173"/>
                    <a:pt x="389" y="96"/>
                    <a:pt x="389" y="9"/>
                  </a:cubicBezTo>
                  <a:lnTo>
                    <a:pt x="389" y="5"/>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38" name="Google Shape;3338;p13"/>
            <p:cNvSpPr/>
            <p:nvPr/>
          </p:nvSpPr>
          <p:spPr>
            <a:xfrm>
              <a:off x="-5882675" y="5831650"/>
              <a:ext cx="1575" cy="850"/>
            </a:xfrm>
            <a:custGeom>
              <a:avLst/>
              <a:gdLst/>
              <a:ahLst/>
              <a:cxnLst/>
              <a:rect l="l" t="t" r="r" b="b"/>
              <a:pathLst>
                <a:path w="63" h="34" extrusionOk="0">
                  <a:moveTo>
                    <a:pt x="63" y="0"/>
                  </a:moveTo>
                  <a:lnTo>
                    <a:pt x="1" y="14"/>
                  </a:lnTo>
                  <a:lnTo>
                    <a:pt x="5" y="34"/>
                  </a:lnTo>
                  <a:cubicBezTo>
                    <a:pt x="25" y="24"/>
                    <a:pt x="48" y="14"/>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39" name="Google Shape;3339;p13"/>
            <p:cNvSpPr/>
            <p:nvPr/>
          </p:nvSpPr>
          <p:spPr>
            <a:xfrm>
              <a:off x="-5861450" y="5850375"/>
              <a:ext cx="16700" cy="16325"/>
            </a:xfrm>
            <a:custGeom>
              <a:avLst/>
              <a:gdLst/>
              <a:ahLst/>
              <a:cxnLst/>
              <a:rect l="l" t="t" r="r" b="b"/>
              <a:pathLst>
                <a:path w="668" h="653" extrusionOk="0">
                  <a:moveTo>
                    <a:pt x="321" y="0"/>
                  </a:moveTo>
                  <a:cubicBezTo>
                    <a:pt x="239" y="0"/>
                    <a:pt x="159" y="29"/>
                    <a:pt x="106" y="86"/>
                  </a:cubicBezTo>
                  <a:cubicBezTo>
                    <a:pt x="40" y="153"/>
                    <a:pt x="0" y="230"/>
                    <a:pt x="0" y="316"/>
                  </a:cubicBezTo>
                  <a:cubicBezTo>
                    <a:pt x="0" y="403"/>
                    <a:pt x="34" y="494"/>
                    <a:pt x="97" y="560"/>
                  </a:cubicBezTo>
                  <a:cubicBezTo>
                    <a:pt x="164" y="618"/>
                    <a:pt x="241" y="653"/>
                    <a:pt x="327" y="653"/>
                  </a:cubicBezTo>
                  <a:cubicBezTo>
                    <a:pt x="418" y="653"/>
                    <a:pt x="494" y="624"/>
                    <a:pt x="562" y="566"/>
                  </a:cubicBezTo>
                  <a:cubicBezTo>
                    <a:pt x="629" y="503"/>
                    <a:pt x="662" y="412"/>
                    <a:pt x="662" y="326"/>
                  </a:cubicBezTo>
                  <a:cubicBezTo>
                    <a:pt x="667" y="239"/>
                    <a:pt x="634" y="157"/>
                    <a:pt x="567" y="106"/>
                  </a:cubicBezTo>
                  <a:cubicBezTo>
                    <a:pt x="504" y="35"/>
                    <a:pt x="41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40" name="Google Shape;3340;p13"/>
            <p:cNvSpPr/>
            <p:nvPr/>
          </p:nvSpPr>
          <p:spPr>
            <a:xfrm>
              <a:off x="-5828800" y="5883925"/>
              <a:ext cx="16675" cy="16725"/>
            </a:xfrm>
            <a:custGeom>
              <a:avLst/>
              <a:gdLst/>
              <a:ahLst/>
              <a:cxnLst/>
              <a:rect l="l" t="t" r="r" b="b"/>
              <a:pathLst>
                <a:path w="667" h="669" extrusionOk="0">
                  <a:moveTo>
                    <a:pt x="326" y="0"/>
                  </a:moveTo>
                  <a:cubicBezTo>
                    <a:pt x="246" y="0"/>
                    <a:pt x="166" y="29"/>
                    <a:pt x="105" y="88"/>
                  </a:cubicBezTo>
                  <a:cubicBezTo>
                    <a:pt x="38" y="155"/>
                    <a:pt x="5" y="241"/>
                    <a:pt x="0" y="332"/>
                  </a:cubicBezTo>
                  <a:cubicBezTo>
                    <a:pt x="0" y="418"/>
                    <a:pt x="43" y="505"/>
                    <a:pt x="96" y="553"/>
                  </a:cubicBezTo>
                  <a:cubicBezTo>
                    <a:pt x="153" y="620"/>
                    <a:pt x="240" y="664"/>
                    <a:pt x="326" y="668"/>
                  </a:cubicBezTo>
                  <a:cubicBezTo>
                    <a:pt x="417" y="668"/>
                    <a:pt x="503" y="624"/>
                    <a:pt x="561" y="571"/>
                  </a:cubicBezTo>
                  <a:cubicBezTo>
                    <a:pt x="628" y="505"/>
                    <a:pt x="662" y="428"/>
                    <a:pt x="667" y="341"/>
                  </a:cubicBezTo>
                  <a:cubicBezTo>
                    <a:pt x="667" y="250"/>
                    <a:pt x="633" y="174"/>
                    <a:pt x="566" y="97"/>
                  </a:cubicBezTo>
                  <a:cubicBezTo>
                    <a:pt x="499" y="33"/>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41" name="Google Shape;3341;p13"/>
            <p:cNvSpPr/>
            <p:nvPr/>
          </p:nvSpPr>
          <p:spPr>
            <a:xfrm>
              <a:off x="-5796200" y="5917675"/>
              <a:ext cx="16700" cy="16525"/>
            </a:xfrm>
            <a:custGeom>
              <a:avLst/>
              <a:gdLst/>
              <a:ahLst/>
              <a:cxnLst/>
              <a:rect l="l" t="t" r="r" b="b"/>
              <a:pathLst>
                <a:path w="668" h="661" extrusionOk="0">
                  <a:moveTo>
                    <a:pt x="342" y="0"/>
                  </a:moveTo>
                  <a:cubicBezTo>
                    <a:pt x="257" y="0"/>
                    <a:pt x="172" y="29"/>
                    <a:pt x="116" y="80"/>
                  </a:cubicBezTo>
                  <a:cubicBezTo>
                    <a:pt x="49" y="148"/>
                    <a:pt x="5" y="235"/>
                    <a:pt x="5" y="326"/>
                  </a:cubicBezTo>
                  <a:cubicBezTo>
                    <a:pt x="1" y="412"/>
                    <a:pt x="43" y="503"/>
                    <a:pt x="101" y="556"/>
                  </a:cubicBezTo>
                  <a:cubicBezTo>
                    <a:pt x="164" y="623"/>
                    <a:pt x="240" y="661"/>
                    <a:pt x="331" y="661"/>
                  </a:cubicBezTo>
                  <a:cubicBezTo>
                    <a:pt x="418" y="661"/>
                    <a:pt x="510" y="627"/>
                    <a:pt x="572" y="565"/>
                  </a:cubicBezTo>
                  <a:cubicBezTo>
                    <a:pt x="629" y="498"/>
                    <a:pt x="663" y="421"/>
                    <a:pt x="667" y="335"/>
                  </a:cubicBezTo>
                  <a:cubicBezTo>
                    <a:pt x="667" y="244"/>
                    <a:pt x="634" y="158"/>
                    <a:pt x="581" y="100"/>
                  </a:cubicBezTo>
                  <a:cubicBezTo>
                    <a:pt x="520" y="31"/>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42" name="Google Shape;3342;p13"/>
            <p:cNvSpPr/>
            <p:nvPr/>
          </p:nvSpPr>
          <p:spPr>
            <a:xfrm>
              <a:off x="-5763200" y="5951275"/>
              <a:ext cx="16575" cy="16525"/>
            </a:xfrm>
            <a:custGeom>
              <a:avLst/>
              <a:gdLst/>
              <a:ahLst/>
              <a:cxnLst/>
              <a:rect l="l" t="t" r="r" b="b"/>
              <a:pathLst>
                <a:path w="663" h="661" extrusionOk="0">
                  <a:moveTo>
                    <a:pt x="337" y="0"/>
                  </a:moveTo>
                  <a:cubicBezTo>
                    <a:pt x="250" y="0"/>
                    <a:pt x="161" y="32"/>
                    <a:pt x="91" y="94"/>
                  </a:cubicBezTo>
                  <a:cubicBezTo>
                    <a:pt x="38" y="147"/>
                    <a:pt x="0" y="233"/>
                    <a:pt x="0" y="324"/>
                  </a:cubicBezTo>
                  <a:cubicBezTo>
                    <a:pt x="0" y="411"/>
                    <a:pt x="29" y="503"/>
                    <a:pt x="87" y="560"/>
                  </a:cubicBezTo>
                  <a:cubicBezTo>
                    <a:pt x="149" y="627"/>
                    <a:pt x="226" y="661"/>
                    <a:pt x="326" y="661"/>
                  </a:cubicBezTo>
                  <a:cubicBezTo>
                    <a:pt x="413" y="661"/>
                    <a:pt x="494" y="632"/>
                    <a:pt x="561" y="565"/>
                  </a:cubicBezTo>
                  <a:cubicBezTo>
                    <a:pt x="629" y="497"/>
                    <a:pt x="662" y="421"/>
                    <a:pt x="662" y="335"/>
                  </a:cubicBezTo>
                  <a:cubicBezTo>
                    <a:pt x="662" y="258"/>
                    <a:pt x="634" y="167"/>
                    <a:pt x="557" y="89"/>
                  </a:cubicBezTo>
                  <a:cubicBezTo>
                    <a:pt x="498" y="29"/>
                    <a:pt x="419"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43" name="Google Shape;3343;p13"/>
            <p:cNvSpPr/>
            <p:nvPr/>
          </p:nvSpPr>
          <p:spPr>
            <a:xfrm>
              <a:off x="-5730575" y="5985200"/>
              <a:ext cx="16675" cy="16200"/>
            </a:xfrm>
            <a:custGeom>
              <a:avLst/>
              <a:gdLst/>
              <a:ahLst/>
              <a:cxnLst/>
              <a:rect l="l" t="t" r="r" b="b"/>
              <a:pathLst>
                <a:path w="667" h="648" extrusionOk="0">
                  <a:moveTo>
                    <a:pt x="323" y="0"/>
                  </a:moveTo>
                  <a:cubicBezTo>
                    <a:pt x="238" y="0"/>
                    <a:pt x="155" y="29"/>
                    <a:pt x="106" y="81"/>
                  </a:cubicBezTo>
                  <a:cubicBezTo>
                    <a:pt x="38" y="138"/>
                    <a:pt x="5" y="225"/>
                    <a:pt x="0" y="311"/>
                  </a:cubicBezTo>
                  <a:cubicBezTo>
                    <a:pt x="0" y="412"/>
                    <a:pt x="33" y="488"/>
                    <a:pt x="86" y="546"/>
                  </a:cubicBezTo>
                  <a:cubicBezTo>
                    <a:pt x="153" y="614"/>
                    <a:pt x="240" y="647"/>
                    <a:pt x="326" y="647"/>
                  </a:cubicBezTo>
                  <a:cubicBezTo>
                    <a:pt x="418" y="647"/>
                    <a:pt x="494" y="619"/>
                    <a:pt x="562" y="551"/>
                  </a:cubicBezTo>
                  <a:cubicBezTo>
                    <a:pt x="629" y="499"/>
                    <a:pt x="662" y="412"/>
                    <a:pt x="662" y="320"/>
                  </a:cubicBezTo>
                  <a:cubicBezTo>
                    <a:pt x="667" y="234"/>
                    <a:pt x="633" y="158"/>
                    <a:pt x="567" y="100"/>
                  </a:cubicBezTo>
                  <a:cubicBezTo>
                    <a:pt x="505" y="32"/>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44" name="Google Shape;3344;p13"/>
            <p:cNvSpPr/>
            <p:nvPr/>
          </p:nvSpPr>
          <p:spPr>
            <a:xfrm>
              <a:off x="-5697975" y="6018625"/>
              <a:ext cx="16725" cy="16350"/>
            </a:xfrm>
            <a:custGeom>
              <a:avLst/>
              <a:gdLst/>
              <a:ahLst/>
              <a:cxnLst/>
              <a:rect l="l" t="t" r="r" b="b"/>
              <a:pathLst>
                <a:path w="669" h="654" extrusionOk="0">
                  <a:moveTo>
                    <a:pt x="330" y="1"/>
                  </a:moveTo>
                  <a:cubicBezTo>
                    <a:pt x="247" y="1"/>
                    <a:pt x="165" y="29"/>
                    <a:pt x="107" y="88"/>
                  </a:cubicBezTo>
                  <a:cubicBezTo>
                    <a:pt x="40" y="154"/>
                    <a:pt x="6" y="232"/>
                    <a:pt x="1" y="318"/>
                  </a:cubicBezTo>
                  <a:cubicBezTo>
                    <a:pt x="1" y="418"/>
                    <a:pt x="35" y="495"/>
                    <a:pt x="97" y="553"/>
                  </a:cubicBezTo>
                  <a:cubicBezTo>
                    <a:pt x="155" y="620"/>
                    <a:pt x="241" y="653"/>
                    <a:pt x="328" y="653"/>
                  </a:cubicBezTo>
                  <a:cubicBezTo>
                    <a:pt x="334" y="653"/>
                    <a:pt x="341" y="654"/>
                    <a:pt x="347" y="654"/>
                  </a:cubicBezTo>
                  <a:cubicBezTo>
                    <a:pt x="431" y="654"/>
                    <a:pt x="509" y="620"/>
                    <a:pt x="563" y="572"/>
                  </a:cubicBezTo>
                  <a:cubicBezTo>
                    <a:pt x="629" y="504"/>
                    <a:pt x="663" y="418"/>
                    <a:pt x="663" y="327"/>
                  </a:cubicBezTo>
                  <a:cubicBezTo>
                    <a:pt x="669" y="250"/>
                    <a:pt x="634" y="164"/>
                    <a:pt x="572" y="97"/>
                  </a:cubicBezTo>
                  <a:cubicBezTo>
                    <a:pt x="508" y="33"/>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45" name="Google Shape;3345;p13"/>
            <p:cNvSpPr/>
            <p:nvPr/>
          </p:nvSpPr>
          <p:spPr>
            <a:xfrm>
              <a:off x="-5757825" y="5797100"/>
              <a:ext cx="12525" cy="4825"/>
            </a:xfrm>
            <a:custGeom>
              <a:avLst/>
              <a:gdLst/>
              <a:ahLst/>
              <a:cxnLst/>
              <a:rect l="l" t="t" r="r" b="b"/>
              <a:pathLst>
                <a:path w="501" h="193" extrusionOk="0">
                  <a:moveTo>
                    <a:pt x="500" y="0"/>
                  </a:moveTo>
                  <a:lnTo>
                    <a:pt x="1" y="125"/>
                  </a:lnTo>
                  <a:cubicBezTo>
                    <a:pt x="54" y="169"/>
                    <a:pt x="120" y="193"/>
                    <a:pt x="198" y="193"/>
                  </a:cubicBezTo>
                  <a:cubicBezTo>
                    <a:pt x="275" y="193"/>
                    <a:pt x="366" y="158"/>
                    <a:pt x="433" y="96"/>
                  </a:cubicBezTo>
                  <a:cubicBezTo>
                    <a:pt x="457" y="67"/>
                    <a:pt x="481" y="38"/>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46" name="Google Shape;3346;p13"/>
            <p:cNvSpPr/>
            <p:nvPr/>
          </p:nvSpPr>
          <p:spPr>
            <a:xfrm>
              <a:off x="-5728425" y="5819125"/>
              <a:ext cx="16575" cy="16375"/>
            </a:xfrm>
            <a:custGeom>
              <a:avLst/>
              <a:gdLst/>
              <a:ahLst/>
              <a:cxnLst/>
              <a:rect l="l" t="t" r="r" b="b"/>
              <a:pathLst>
                <a:path w="663" h="655" extrusionOk="0">
                  <a:moveTo>
                    <a:pt x="327" y="1"/>
                  </a:moveTo>
                  <a:cubicBezTo>
                    <a:pt x="245" y="1"/>
                    <a:pt x="165" y="30"/>
                    <a:pt x="106" y="89"/>
                  </a:cubicBezTo>
                  <a:cubicBezTo>
                    <a:pt x="34" y="156"/>
                    <a:pt x="0" y="227"/>
                    <a:pt x="0" y="319"/>
                  </a:cubicBezTo>
                  <a:cubicBezTo>
                    <a:pt x="0" y="406"/>
                    <a:pt x="29" y="497"/>
                    <a:pt x="87" y="550"/>
                  </a:cubicBezTo>
                  <a:cubicBezTo>
                    <a:pt x="149" y="621"/>
                    <a:pt x="226" y="654"/>
                    <a:pt x="326" y="654"/>
                  </a:cubicBezTo>
                  <a:cubicBezTo>
                    <a:pt x="418" y="654"/>
                    <a:pt x="505" y="626"/>
                    <a:pt x="562" y="559"/>
                  </a:cubicBezTo>
                  <a:cubicBezTo>
                    <a:pt x="629" y="492"/>
                    <a:pt x="662" y="415"/>
                    <a:pt x="662" y="328"/>
                  </a:cubicBezTo>
                  <a:cubicBezTo>
                    <a:pt x="662" y="251"/>
                    <a:pt x="634" y="160"/>
                    <a:pt x="567" y="94"/>
                  </a:cubicBezTo>
                  <a:cubicBezTo>
                    <a:pt x="500" y="32"/>
                    <a:pt x="41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47" name="Google Shape;3347;p13"/>
            <p:cNvSpPr/>
            <p:nvPr/>
          </p:nvSpPr>
          <p:spPr>
            <a:xfrm>
              <a:off x="-5695800" y="5852800"/>
              <a:ext cx="16700" cy="16300"/>
            </a:xfrm>
            <a:custGeom>
              <a:avLst/>
              <a:gdLst/>
              <a:ahLst/>
              <a:cxnLst/>
              <a:rect l="l" t="t" r="r" b="b"/>
              <a:pathLst>
                <a:path w="668" h="652" extrusionOk="0">
                  <a:moveTo>
                    <a:pt x="333" y="1"/>
                  </a:moveTo>
                  <a:cubicBezTo>
                    <a:pt x="246" y="1"/>
                    <a:pt x="161" y="29"/>
                    <a:pt x="106" y="85"/>
                  </a:cubicBezTo>
                  <a:cubicBezTo>
                    <a:pt x="39" y="138"/>
                    <a:pt x="0" y="229"/>
                    <a:pt x="0" y="315"/>
                  </a:cubicBezTo>
                  <a:cubicBezTo>
                    <a:pt x="0" y="416"/>
                    <a:pt x="35" y="492"/>
                    <a:pt x="97" y="560"/>
                  </a:cubicBezTo>
                  <a:cubicBezTo>
                    <a:pt x="154" y="618"/>
                    <a:pt x="241" y="651"/>
                    <a:pt x="327" y="651"/>
                  </a:cubicBezTo>
                  <a:cubicBezTo>
                    <a:pt x="418" y="651"/>
                    <a:pt x="495" y="622"/>
                    <a:pt x="562" y="556"/>
                  </a:cubicBezTo>
                  <a:cubicBezTo>
                    <a:pt x="629" y="503"/>
                    <a:pt x="662" y="416"/>
                    <a:pt x="662" y="325"/>
                  </a:cubicBezTo>
                  <a:cubicBezTo>
                    <a:pt x="668" y="248"/>
                    <a:pt x="633" y="157"/>
                    <a:pt x="567" y="89"/>
                  </a:cubicBezTo>
                  <a:cubicBezTo>
                    <a:pt x="507" y="29"/>
                    <a:pt x="419"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48" name="Google Shape;3348;p13"/>
            <p:cNvSpPr/>
            <p:nvPr/>
          </p:nvSpPr>
          <p:spPr>
            <a:xfrm>
              <a:off x="-5663175" y="5886475"/>
              <a:ext cx="16700" cy="16550"/>
            </a:xfrm>
            <a:custGeom>
              <a:avLst/>
              <a:gdLst/>
              <a:ahLst/>
              <a:cxnLst/>
              <a:rect l="l" t="t" r="r" b="b"/>
              <a:pathLst>
                <a:path w="668" h="662" extrusionOk="0">
                  <a:moveTo>
                    <a:pt x="334" y="1"/>
                  </a:moveTo>
                  <a:cubicBezTo>
                    <a:pt x="246" y="1"/>
                    <a:pt x="160" y="30"/>
                    <a:pt x="106" y="81"/>
                  </a:cubicBezTo>
                  <a:cubicBezTo>
                    <a:pt x="48" y="148"/>
                    <a:pt x="5" y="225"/>
                    <a:pt x="1" y="326"/>
                  </a:cubicBezTo>
                  <a:cubicBezTo>
                    <a:pt x="1" y="412"/>
                    <a:pt x="34" y="489"/>
                    <a:pt x="96" y="556"/>
                  </a:cubicBezTo>
                  <a:cubicBezTo>
                    <a:pt x="163" y="624"/>
                    <a:pt x="240" y="657"/>
                    <a:pt x="327" y="662"/>
                  </a:cubicBezTo>
                  <a:cubicBezTo>
                    <a:pt x="418" y="662"/>
                    <a:pt x="495" y="628"/>
                    <a:pt x="572" y="566"/>
                  </a:cubicBezTo>
                  <a:cubicBezTo>
                    <a:pt x="630" y="498"/>
                    <a:pt x="663" y="412"/>
                    <a:pt x="668" y="336"/>
                  </a:cubicBezTo>
                  <a:cubicBezTo>
                    <a:pt x="668" y="245"/>
                    <a:pt x="634" y="159"/>
                    <a:pt x="581" y="101"/>
                  </a:cubicBezTo>
                  <a:cubicBezTo>
                    <a:pt x="520" y="32"/>
                    <a:pt x="426"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49" name="Google Shape;3349;p13"/>
            <p:cNvSpPr/>
            <p:nvPr/>
          </p:nvSpPr>
          <p:spPr>
            <a:xfrm>
              <a:off x="-5630550" y="5920200"/>
              <a:ext cx="16700" cy="16425"/>
            </a:xfrm>
            <a:custGeom>
              <a:avLst/>
              <a:gdLst/>
              <a:ahLst/>
              <a:cxnLst/>
              <a:rect l="l" t="t" r="r" b="b"/>
              <a:pathLst>
                <a:path w="668" h="657" extrusionOk="0">
                  <a:moveTo>
                    <a:pt x="332" y="1"/>
                  </a:moveTo>
                  <a:cubicBezTo>
                    <a:pt x="248" y="1"/>
                    <a:pt x="165" y="26"/>
                    <a:pt x="106" y="76"/>
                  </a:cubicBezTo>
                  <a:cubicBezTo>
                    <a:pt x="49" y="143"/>
                    <a:pt x="5" y="234"/>
                    <a:pt x="5" y="320"/>
                  </a:cubicBezTo>
                  <a:cubicBezTo>
                    <a:pt x="0" y="407"/>
                    <a:pt x="44" y="498"/>
                    <a:pt x="102" y="551"/>
                  </a:cubicBezTo>
                  <a:cubicBezTo>
                    <a:pt x="164" y="617"/>
                    <a:pt x="240" y="657"/>
                    <a:pt x="332" y="657"/>
                  </a:cubicBezTo>
                  <a:cubicBezTo>
                    <a:pt x="428" y="657"/>
                    <a:pt x="509" y="628"/>
                    <a:pt x="572" y="560"/>
                  </a:cubicBezTo>
                  <a:cubicBezTo>
                    <a:pt x="629" y="493"/>
                    <a:pt x="663" y="416"/>
                    <a:pt x="667" y="330"/>
                  </a:cubicBezTo>
                  <a:cubicBezTo>
                    <a:pt x="667" y="243"/>
                    <a:pt x="634" y="163"/>
                    <a:pt x="581" y="95"/>
                  </a:cubicBezTo>
                  <a:cubicBezTo>
                    <a:pt x="518" y="32"/>
                    <a:pt x="42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50" name="Google Shape;3350;p13"/>
            <p:cNvSpPr/>
            <p:nvPr/>
          </p:nvSpPr>
          <p:spPr>
            <a:xfrm>
              <a:off x="-5597550" y="5953850"/>
              <a:ext cx="16575" cy="16350"/>
            </a:xfrm>
            <a:custGeom>
              <a:avLst/>
              <a:gdLst/>
              <a:ahLst/>
              <a:cxnLst/>
              <a:rect l="l" t="t" r="r" b="b"/>
              <a:pathLst>
                <a:path w="663" h="654" extrusionOk="0">
                  <a:moveTo>
                    <a:pt x="323" y="1"/>
                  </a:moveTo>
                  <a:cubicBezTo>
                    <a:pt x="240" y="1"/>
                    <a:pt x="156" y="30"/>
                    <a:pt x="91" y="88"/>
                  </a:cubicBezTo>
                  <a:cubicBezTo>
                    <a:pt x="38" y="141"/>
                    <a:pt x="0" y="232"/>
                    <a:pt x="0" y="318"/>
                  </a:cubicBezTo>
                  <a:cubicBezTo>
                    <a:pt x="0" y="404"/>
                    <a:pt x="29" y="495"/>
                    <a:pt x="86" y="553"/>
                  </a:cubicBezTo>
                  <a:cubicBezTo>
                    <a:pt x="149" y="620"/>
                    <a:pt x="226" y="653"/>
                    <a:pt x="326" y="653"/>
                  </a:cubicBezTo>
                  <a:cubicBezTo>
                    <a:pt x="332" y="654"/>
                    <a:pt x="338" y="654"/>
                    <a:pt x="345" y="654"/>
                  </a:cubicBezTo>
                  <a:cubicBezTo>
                    <a:pt x="425" y="654"/>
                    <a:pt x="506" y="620"/>
                    <a:pt x="547" y="567"/>
                  </a:cubicBezTo>
                  <a:cubicBezTo>
                    <a:pt x="614" y="505"/>
                    <a:pt x="662" y="414"/>
                    <a:pt x="662" y="327"/>
                  </a:cubicBezTo>
                  <a:cubicBezTo>
                    <a:pt x="662" y="241"/>
                    <a:pt x="618" y="164"/>
                    <a:pt x="567" y="97"/>
                  </a:cubicBezTo>
                  <a:cubicBezTo>
                    <a:pt x="500" y="33"/>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51" name="Google Shape;3351;p13"/>
            <p:cNvSpPr/>
            <p:nvPr/>
          </p:nvSpPr>
          <p:spPr>
            <a:xfrm>
              <a:off x="-5564950" y="5987425"/>
              <a:ext cx="16575" cy="16375"/>
            </a:xfrm>
            <a:custGeom>
              <a:avLst/>
              <a:gdLst/>
              <a:ahLst/>
              <a:cxnLst/>
              <a:rect l="l" t="t" r="r" b="b"/>
              <a:pathLst>
                <a:path w="663" h="655" extrusionOk="0">
                  <a:moveTo>
                    <a:pt x="325" y="1"/>
                  </a:moveTo>
                  <a:cubicBezTo>
                    <a:pt x="244" y="1"/>
                    <a:pt x="165" y="29"/>
                    <a:pt x="107" y="87"/>
                  </a:cubicBezTo>
                  <a:cubicBezTo>
                    <a:pt x="40" y="155"/>
                    <a:pt x="5" y="231"/>
                    <a:pt x="1" y="318"/>
                  </a:cubicBezTo>
                  <a:cubicBezTo>
                    <a:pt x="1" y="410"/>
                    <a:pt x="34" y="496"/>
                    <a:pt x="97" y="563"/>
                  </a:cubicBezTo>
                  <a:cubicBezTo>
                    <a:pt x="155" y="621"/>
                    <a:pt x="241" y="654"/>
                    <a:pt x="328" y="654"/>
                  </a:cubicBezTo>
                  <a:cubicBezTo>
                    <a:pt x="333" y="654"/>
                    <a:pt x="339" y="654"/>
                    <a:pt x="344" y="654"/>
                  </a:cubicBezTo>
                  <a:cubicBezTo>
                    <a:pt x="428" y="654"/>
                    <a:pt x="499" y="621"/>
                    <a:pt x="563" y="558"/>
                  </a:cubicBezTo>
                  <a:cubicBezTo>
                    <a:pt x="629" y="496"/>
                    <a:pt x="663" y="419"/>
                    <a:pt x="663" y="328"/>
                  </a:cubicBezTo>
                  <a:cubicBezTo>
                    <a:pt x="663" y="251"/>
                    <a:pt x="634" y="165"/>
                    <a:pt x="567" y="98"/>
                  </a:cubicBezTo>
                  <a:cubicBezTo>
                    <a:pt x="500" y="33"/>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52" name="Google Shape;3352;p13"/>
            <p:cNvSpPr/>
            <p:nvPr/>
          </p:nvSpPr>
          <p:spPr>
            <a:xfrm>
              <a:off x="-5532300" y="6021075"/>
              <a:ext cx="16700" cy="16425"/>
            </a:xfrm>
            <a:custGeom>
              <a:avLst/>
              <a:gdLst/>
              <a:ahLst/>
              <a:cxnLst/>
              <a:rect l="l" t="t" r="r" b="b"/>
              <a:pathLst>
                <a:path w="668" h="657" extrusionOk="0">
                  <a:moveTo>
                    <a:pt x="334" y="1"/>
                  </a:moveTo>
                  <a:cubicBezTo>
                    <a:pt x="249" y="1"/>
                    <a:pt x="165" y="30"/>
                    <a:pt x="105" y="90"/>
                  </a:cubicBezTo>
                  <a:cubicBezTo>
                    <a:pt x="38" y="152"/>
                    <a:pt x="5" y="229"/>
                    <a:pt x="0" y="320"/>
                  </a:cubicBezTo>
                  <a:cubicBezTo>
                    <a:pt x="0" y="417"/>
                    <a:pt x="34" y="497"/>
                    <a:pt x="96" y="550"/>
                  </a:cubicBezTo>
                  <a:cubicBezTo>
                    <a:pt x="154" y="618"/>
                    <a:pt x="240" y="652"/>
                    <a:pt x="326" y="656"/>
                  </a:cubicBezTo>
                  <a:cubicBezTo>
                    <a:pt x="417" y="656"/>
                    <a:pt x="504" y="623"/>
                    <a:pt x="561" y="570"/>
                  </a:cubicBezTo>
                  <a:cubicBezTo>
                    <a:pt x="628" y="503"/>
                    <a:pt x="663" y="417"/>
                    <a:pt x="663" y="330"/>
                  </a:cubicBezTo>
                  <a:cubicBezTo>
                    <a:pt x="667" y="249"/>
                    <a:pt x="634" y="162"/>
                    <a:pt x="570" y="94"/>
                  </a:cubicBezTo>
                  <a:cubicBezTo>
                    <a:pt x="508"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53" name="Google Shape;3353;p13"/>
            <p:cNvSpPr/>
            <p:nvPr/>
          </p:nvSpPr>
          <p:spPr>
            <a:xfrm>
              <a:off x="-5626850" y="5763150"/>
              <a:ext cx="15025" cy="7475"/>
            </a:xfrm>
            <a:custGeom>
              <a:avLst/>
              <a:gdLst/>
              <a:ahLst/>
              <a:cxnLst/>
              <a:rect l="l" t="t" r="r" b="b"/>
              <a:pathLst>
                <a:path w="601" h="299" extrusionOk="0">
                  <a:moveTo>
                    <a:pt x="601" y="1"/>
                  </a:moveTo>
                  <a:lnTo>
                    <a:pt x="1" y="154"/>
                  </a:lnTo>
                  <a:cubicBezTo>
                    <a:pt x="11" y="169"/>
                    <a:pt x="21" y="183"/>
                    <a:pt x="34" y="198"/>
                  </a:cubicBezTo>
                  <a:cubicBezTo>
                    <a:pt x="92" y="265"/>
                    <a:pt x="178" y="298"/>
                    <a:pt x="265" y="298"/>
                  </a:cubicBezTo>
                  <a:cubicBezTo>
                    <a:pt x="271" y="298"/>
                    <a:pt x="277" y="298"/>
                    <a:pt x="283" y="298"/>
                  </a:cubicBezTo>
                  <a:cubicBezTo>
                    <a:pt x="375" y="298"/>
                    <a:pt x="447" y="265"/>
                    <a:pt x="510" y="207"/>
                  </a:cubicBezTo>
                  <a:cubicBezTo>
                    <a:pt x="563" y="145"/>
                    <a:pt x="596" y="68"/>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54" name="Google Shape;3354;p13"/>
            <p:cNvSpPr/>
            <p:nvPr/>
          </p:nvSpPr>
          <p:spPr>
            <a:xfrm>
              <a:off x="-5595400" y="5787775"/>
              <a:ext cx="16575" cy="16550"/>
            </a:xfrm>
            <a:custGeom>
              <a:avLst/>
              <a:gdLst/>
              <a:ahLst/>
              <a:cxnLst/>
              <a:rect l="l" t="t" r="r" b="b"/>
              <a:pathLst>
                <a:path w="663" h="662" extrusionOk="0">
                  <a:moveTo>
                    <a:pt x="321" y="0"/>
                  </a:moveTo>
                  <a:cubicBezTo>
                    <a:pt x="234" y="0"/>
                    <a:pt x="150" y="29"/>
                    <a:pt x="101" y="81"/>
                  </a:cubicBezTo>
                  <a:cubicBezTo>
                    <a:pt x="34" y="148"/>
                    <a:pt x="0" y="234"/>
                    <a:pt x="0" y="325"/>
                  </a:cubicBezTo>
                  <a:cubicBezTo>
                    <a:pt x="0" y="411"/>
                    <a:pt x="29" y="502"/>
                    <a:pt x="87" y="555"/>
                  </a:cubicBezTo>
                  <a:cubicBezTo>
                    <a:pt x="149" y="623"/>
                    <a:pt x="226" y="661"/>
                    <a:pt x="326" y="661"/>
                  </a:cubicBezTo>
                  <a:cubicBezTo>
                    <a:pt x="413" y="661"/>
                    <a:pt x="504" y="628"/>
                    <a:pt x="547" y="575"/>
                  </a:cubicBezTo>
                  <a:cubicBezTo>
                    <a:pt x="614" y="508"/>
                    <a:pt x="662" y="422"/>
                    <a:pt x="662" y="335"/>
                  </a:cubicBezTo>
                  <a:cubicBezTo>
                    <a:pt x="662" y="243"/>
                    <a:pt x="619" y="157"/>
                    <a:pt x="567" y="99"/>
                  </a:cubicBezTo>
                  <a:cubicBezTo>
                    <a:pt x="505" y="31"/>
                    <a:pt x="412"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55" name="Google Shape;3355;p13"/>
            <p:cNvSpPr/>
            <p:nvPr/>
          </p:nvSpPr>
          <p:spPr>
            <a:xfrm>
              <a:off x="-5562775" y="5821625"/>
              <a:ext cx="16575" cy="16300"/>
            </a:xfrm>
            <a:custGeom>
              <a:avLst/>
              <a:gdLst/>
              <a:ahLst/>
              <a:cxnLst/>
              <a:rect l="l" t="t" r="r" b="b"/>
              <a:pathLst>
                <a:path w="663" h="652" extrusionOk="0">
                  <a:moveTo>
                    <a:pt x="329" y="0"/>
                  </a:moveTo>
                  <a:cubicBezTo>
                    <a:pt x="241" y="0"/>
                    <a:pt x="156" y="29"/>
                    <a:pt x="106" y="85"/>
                  </a:cubicBezTo>
                  <a:cubicBezTo>
                    <a:pt x="33" y="138"/>
                    <a:pt x="0" y="228"/>
                    <a:pt x="0" y="315"/>
                  </a:cubicBezTo>
                  <a:cubicBezTo>
                    <a:pt x="0" y="401"/>
                    <a:pt x="29" y="492"/>
                    <a:pt x="97" y="550"/>
                  </a:cubicBezTo>
                  <a:cubicBezTo>
                    <a:pt x="149" y="617"/>
                    <a:pt x="241" y="651"/>
                    <a:pt x="327" y="651"/>
                  </a:cubicBezTo>
                  <a:cubicBezTo>
                    <a:pt x="418" y="651"/>
                    <a:pt x="494" y="622"/>
                    <a:pt x="562" y="554"/>
                  </a:cubicBezTo>
                  <a:cubicBezTo>
                    <a:pt x="629" y="501"/>
                    <a:pt x="662" y="410"/>
                    <a:pt x="662" y="324"/>
                  </a:cubicBezTo>
                  <a:cubicBezTo>
                    <a:pt x="662" y="238"/>
                    <a:pt x="633" y="147"/>
                    <a:pt x="567" y="89"/>
                  </a:cubicBezTo>
                  <a:cubicBezTo>
                    <a:pt x="507" y="29"/>
                    <a:pt x="417"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56" name="Google Shape;3356;p13"/>
            <p:cNvSpPr/>
            <p:nvPr/>
          </p:nvSpPr>
          <p:spPr>
            <a:xfrm>
              <a:off x="-5530150" y="5855250"/>
              <a:ext cx="16700" cy="16250"/>
            </a:xfrm>
            <a:custGeom>
              <a:avLst/>
              <a:gdLst/>
              <a:ahLst/>
              <a:cxnLst/>
              <a:rect l="l" t="t" r="r" b="b"/>
              <a:pathLst>
                <a:path w="668" h="650" extrusionOk="0">
                  <a:moveTo>
                    <a:pt x="327" y="1"/>
                  </a:moveTo>
                  <a:cubicBezTo>
                    <a:pt x="240" y="1"/>
                    <a:pt x="155" y="30"/>
                    <a:pt x="106" y="83"/>
                  </a:cubicBezTo>
                  <a:cubicBezTo>
                    <a:pt x="39" y="141"/>
                    <a:pt x="1" y="227"/>
                    <a:pt x="1" y="314"/>
                  </a:cubicBezTo>
                  <a:cubicBezTo>
                    <a:pt x="1" y="414"/>
                    <a:pt x="34" y="491"/>
                    <a:pt x="96" y="558"/>
                  </a:cubicBezTo>
                  <a:cubicBezTo>
                    <a:pt x="154" y="615"/>
                    <a:pt x="240" y="649"/>
                    <a:pt x="327" y="649"/>
                  </a:cubicBezTo>
                  <a:cubicBezTo>
                    <a:pt x="332" y="649"/>
                    <a:pt x="338" y="649"/>
                    <a:pt x="343" y="649"/>
                  </a:cubicBezTo>
                  <a:cubicBezTo>
                    <a:pt x="427" y="649"/>
                    <a:pt x="499" y="617"/>
                    <a:pt x="562" y="567"/>
                  </a:cubicBezTo>
                  <a:cubicBezTo>
                    <a:pt x="628" y="500"/>
                    <a:pt x="663" y="423"/>
                    <a:pt x="663" y="323"/>
                  </a:cubicBezTo>
                  <a:cubicBezTo>
                    <a:pt x="668" y="236"/>
                    <a:pt x="624" y="146"/>
                    <a:pt x="566" y="102"/>
                  </a:cubicBezTo>
                  <a:cubicBezTo>
                    <a:pt x="512" y="33"/>
                    <a:pt x="419"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57" name="Google Shape;3357;p13"/>
            <p:cNvSpPr/>
            <p:nvPr/>
          </p:nvSpPr>
          <p:spPr>
            <a:xfrm>
              <a:off x="-5497525" y="5888900"/>
              <a:ext cx="16700" cy="16525"/>
            </a:xfrm>
            <a:custGeom>
              <a:avLst/>
              <a:gdLst/>
              <a:ahLst/>
              <a:cxnLst/>
              <a:rect l="l" t="t" r="r" b="b"/>
              <a:pathLst>
                <a:path w="668" h="661" extrusionOk="0">
                  <a:moveTo>
                    <a:pt x="337" y="0"/>
                  </a:moveTo>
                  <a:cubicBezTo>
                    <a:pt x="248" y="0"/>
                    <a:pt x="161" y="30"/>
                    <a:pt x="106" y="85"/>
                  </a:cubicBezTo>
                  <a:cubicBezTo>
                    <a:pt x="49" y="138"/>
                    <a:pt x="5" y="224"/>
                    <a:pt x="0" y="325"/>
                  </a:cubicBezTo>
                  <a:cubicBezTo>
                    <a:pt x="0" y="412"/>
                    <a:pt x="34" y="488"/>
                    <a:pt x="96" y="556"/>
                  </a:cubicBezTo>
                  <a:cubicBezTo>
                    <a:pt x="164" y="627"/>
                    <a:pt x="240" y="660"/>
                    <a:pt x="326" y="660"/>
                  </a:cubicBezTo>
                  <a:cubicBezTo>
                    <a:pt x="417" y="660"/>
                    <a:pt x="504" y="632"/>
                    <a:pt x="561" y="565"/>
                  </a:cubicBezTo>
                  <a:cubicBezTo>
                    <a:pt x="629" y="498"/>
                    <a:pt x="663" y="412"/>
                    <a:pt x="667" y="334"/>
                  </a:cubicBezTo>
                  <a:cubicBezTo>
                    <a:pt x="667" y="243"/>
                    <a:pt x="634" y="157"/>
                    <a:pt x="581" y="100"/>
                  </a:cubicBezTo>
                  <a:cubicBezTo>
                    <a:pt x="520" y="32"/>
                    <a:pt x="42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58" name="Google Shape;3358;p13"/>
            <p:cNvSpPr/>
            <p:nvPr/>
          </p:nvSpPr>
          <p:spPr>
            <a:xfrm>
              <a:off x="-5464900" y="5922475"/>
              <a:ext cx="16675" cy="16550"/>
            </a:xfrm>
            <a:custGeom>
              <a:avLst/>
              <a:gdLst/>
              <a:ahLst/>
              <a:cxnLst/>
              <a:rect l="l" t="t" r="r" b="b"/>
              <a:pathLst>
                <a:path w="667" h="662" extrusionOk="0">
                  <a:moveTo>
                    <a:pt x="348" y="1"/>
                  </a:moveTo>
                  <a:cubicBezTo>
                    <a:pt x="259" y="1"/>
                    <a:pt x="170" y="33"/>
                    <a:pt x="106" y="95"/>
                  </a:cubicBezTo>
                  <a:cubicBezTo>
                    <a:pt x="48" y="148"/>
                    <a:pt x="5" y="239"/>
                    <a:pt x="5" y="325"/>
                  </a:cubicBezTo>
                  <a:cubicBezTo>
                    <a:pt x="0" y="411"/>
                    <a:pt x="44" y="493"/>
                    <a:pt x="101" y="555"/>
                  </a:cubicBezTo>
                  <a:cubicBezTo>
                    <a:pt x="164" y="628"/>
                    <a:pt x="241" y="661"/>
                    <a:pt x="332" y="661"/>
                  </a:cubicBezTo>
                  <a:cubicBezTo>
                    <a:pt x="418" y="661"/>
                    <a:pt x="509" y="632"/>
                    <a:pt x="571" y="566"/>
                  </a:cubicBezTo>
                  <a:cubicBezTo>
                    <a:pt x="629" y="498"/>
                    <a:pt x="662" y="411"/>
                    <a:pt x="667" y="335"/>
                  </a:cubicBezTo>
                  <a:cubicBezTo>
                    <a:pt x="667" y="249"/>
                    <a:pt x="633" y="167"/>
                    <a:pt x="571" y="90"/>
                  </a:cubicBezTo>
                  <a:cubicBezTo>
                    <a:pt x="513" y="30"/>
                    <a:pt x="431"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59" name="Google Shape;3359;p13"/>
            <p:cNvSpPr/>
            <p:nvPr/>
          </p:nvSpPr>
          <p:spPr>
            <a:xfrm>
              <a:off x="-5431925" y="5956200"/>
              <a:ext cx="16575" cy="16425"/>
            </a:xfrm>
            <a:custGeom>
              <a:avLst/>
              <a:gdLst/>
              <a:ahLst/>
              <a:cxnLst/>
              <a:rect l="l" t="t" r="r" b="b"/>
              <a:pathLst>
                <a:path w="663" h="657" extrusionOk="0">
                  <a:moveTo>
                    <a:pt x="325" y="1"/>
                  </a:moveTo>
                  <a:cubicBezTo>
                    <a:pt x="234" y="1"/>
                    <a:pt x="148" y="33"/>
                    <a:pt x="102" y="89"/>
                  </a:cubicBezTo>
                  <a:cubicBezTo>
                    <a:pt x="39" y="142"/>
                    <a:pt x="1" y="233"/>
                    <a:pt x="1" y="320"/>
                  </a:cubicBezTo>
                  <a:cubicBezTo>
                    <a:pt x="1" y="411"/>
                    <a:pt x="29" y="497"/>
                    <a:pt x="87" y="555"/>
                  </a:cubicBezTo>
                  <a:cubicBezTo>
                    <a:pt x="140" y="622"/>
                    <a:pt x="226" y="656"/>
                    <a:pt x="327" y="656"/>
                  </a:cubicBezTo>
                  <a:cubicBezTo>
                    <a:pt x="332" y="656"/>
                    <a:pt x="337" y="656"/>
                    <a:pt x="342" y="656"/>
                  </a:cubicBezTo>
                  <a:cubicBezTo>
                    <a:pt x="423" y="656"/>
                    <a:pt x="499" y="623"/>
                    <a:pt x="563" y="559"/>
                  </a:cubicBezTo>
                  <a:cubicBezTo>
                    <a:pt x="614" y="507"/>
                    <a:pt x="663" y="421"/>
                    <a:pt x="663" y="329"/>
                  </a:cubicBezTo>
                  <a:cubicBezTo>
                    <a:pt x="663" y="242"/>
                    <a:pt x="620" y="152"/>
                    <a:pt x="567" y="99"/>
                  </a:cubicBezTo>
                  <a:cubicBezTo>
                    <a:pt x="503" y="31"/>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60" name="Google Shape;3360;p13"/>
            <p:cNvSpPr/>
            <p:nvPr/>
          </p:nvSpPr>
          <p:spPr>
            <a:xfrm>
              <a:off x="-5399300" y="5989875"/>
              <a:ext cx="16575" cy="16325"/>
            </a:xfrm>
            <a:custGeom>
              <a:avLst/>
              <a:gdLst/>
              <a:ahLst/>
              <a:cxnLst/>
              <a:rect l="l" t="t" r="r" b="b"/>
              <a:pathLst>
                <a:path w="663" h="653" extrusionOk="0">
                  <a:moveTo>
                    <a:pt x="332" y="0"/>
                  </a:moveTo>
                  <a:cubicBezTo>
                    <a:pt x="243" y="0"/>
                    <a:pt x="158" y="32"/>
                    <a:pt x="106" y="86"/>
                  </a:cubicBezTo>
                  <a:cubicBezTo>
                    <a:pt x="39" y="144"/>
                    <a:pt x="6" y="230"/>
                    <a:pt x="0" y="316"/>
                  </a:cubicBezTo>
                  <a:cubicBezTo>
                    <a:pt x="0" y="417"/>
                    <a:pt x="35" y="494"/>
                    <a:pt x="87" y="551"/>
                  </a:cubicBezTo>
                  <a:cubicBezTo>
                    <a:pt x="150" y="618"/>
                    <a:pt x="241" y="652"/>
                    <a:pt x="327" y="652"/>
                  </a:cubicBezTo>
                  <a:cubicBezTo>
                    <a:pt x="334" y="652"/>
                    <a:pt x="340" y="652"/>
                    <a:pt x="347" y="652"/>
                  </a:cubicBezTo>
                  <a:cubicBezTo>
                    <a:pt x="429" y="652"/>
                    <a:pt x="500" y="618"/>
                    <a:pt x="562" y="556"/>
                  </a:cubicBezTo>
                  <a:cubicBezTo>
                    <a:pt x="629" y="503"/>
                    <a:pt x="662" y="417"/>
                    <a:pt x="662" y="326"/>
                  </a:cubicBezTo>
                  <a:cubicBezTo>
                    <a:pt x="662" y="248"/>
                    <a:pt x="634" y="162"/>
                    <a:pt x="567" y="95"/>
                  </a:cubicBezTo>
                  <a:cubicBezTo>
                    <a:pt x="504" y="29"/>
                    <a:pt x="416"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61" name="Google Shape;3361;p13"/>
            <p:cNvSpPr/>
            <p:nvPr/>
          </p:nvSpPr>
          <p:spPr>
            <a:xfrm>
              <a:off x="-5366650" y="6023600"/>
              <a:ext cx="16675" cy="16275"/>
            </a:xfrm>
            <a:custGeom>
              <a:avLst/>
              <a:gdLst/>
              <a:ahLst/>
              <a:cxnLst/>
              <a:rect l="l" t="t" r="r" b="b"/>
              <a:pathLst>
                <a:path w="667" h="651" extrusionOk="0">
                  <a:moveTo>
                    <a:pt x="332" y="0"/>
                  </a:moveTo>
                  <a:cubicBezTo>
                    <a:pt x="244" y="0"/>
                    <a:pt x="160" y="31"/>
                    <a:pt x="105" y="86"/>
                  </a:cubicBezTo>
                  <a:cubicBezTo>
                    <a:pt x="38" y="137"/>
                    <a:pt x="5" y="224"/>
                    <a:pt x="0" y="316"/>
                  </a:cubicBezTo>
                  <a:cubicBezTo>
                    <a:pt x="0" y="411"/>
                    <a:pt x="33" y="502"/>
                    <a:pt x="96" y="560"/>
                  </a:cubicBezTo>
                  <a:cubicBezTo>
                    <a:pt x="162" y="613"/>
                    <a:pt x="240" y="646"/>
                    <a:pt x="326" y="651"/>
                  </a:cubicBezTo>
                  <a:cubicBezTo>
                    <a:pt x="417" y="651"/>
                    <a:pt x="503" y="618"/>
                    <a:pt x="561" y="565"/>
                  </a:cubicBezTo>
                  <a:cubicBezTo>
                    <a:pt x="629" y="498"/>
                    <a:pt x="662" y="411"/>
                    <a:pt x="662" y="325"/>
                  </a:cubicBezTo>
                  <a:cubicBezTo>
                    <a:pt x="667" y="248"/>
                    <a:pt x="633" y="157"/>
                    <a:pt x="580" y="99"/>
                  </a:cubicBezTo>
                  <a:cubicBezTo>
                    <a:pt x="513" y="32"/>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62" name="Google Shape;3362;p13"/>
            <p:cNvSpPr/>
            <p:nvPr/>
          </p:nvSpPr>
          <p:spPr>
            <a:xfrm>
              <a:off x="-5495025" y="5729325"/>
              <a:ext cx="16225" cy="10225"/>
            </a:xfrm>
            <a:custGeom>
              <a:avLst/>
              <a:gdLst/>
              <a:ahLst/>
              <a:cxnLst/>
              <a:rect l="l" t="t" r="r" b="b"/>
              <a:pathLst>
                <a:path w="649" h="409" extrusionOk="0">
                  <a:moveTo>
                    <a:pt x="644" y="1"/>
                  </a:moveTo>
                  <a:lnTo>
                    <a:pt x="1" y="163"/>
                  </a:lnTo>
                  <a:cubicBezTo>
                    <a:pt x="16" y="216"/>
                    <a:pt x="44" y="269"/>
                    <a:pt x="82" y="303"/>
                  </a:cubicBezTo>
                  <a:cubicBezTo>
                    <a:pt x="150" y="370"/>
                    <a:pt x="226" y="404"/>
                    <a:pt x="313" y="408"/>
                  </a:cubicBezTo>
                  <a:cubicBezTo>
                    <a:pt x="404" y="408"/>
                    <a:pt x="490" y="365"/>
                    <a:pt x="548" y="313"/>
                  </a:cubicBezTo>
                  <a:cubicBezTo>
                    <a:pt x="616" y="245"/>
                    <a:pt x="649" y="169"/>
                    <a:pt x="649" y="77"/>
                  </a:cubicBezTo>
                  <a:cubicBezTo>
                    <a:pt x="649" y="54"/>
                    <a:pt x="649" y="25"/>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63" name="Google Shape;3363;p13"/>
            <p:cNvSpPr/>
            <p:nvPr/>
          </p:nvSpPr>
          <p:spPr>
            <a:xfrm>
              <a:off x="-5462750" y="5756525"/>
              <a:ext cx="16700" cy="16625"/>
            </a:xfrm>
            <a:custGeom>
              <a:avLst/>
              <a:gdLst/>
              <a:ahLst/>
              <a:cxnLst/>
              <a:rect l="l" t="t" r="r" b="b"/>
              <a:pathLst>
                <a:path w="668" h="665" extrusionOk="0">
                  <a:moveTo>
                    <a:pt x="343" y="1"/>
                  </a:moveTo>
                  <a:cubicBezTo>
                    <a:pt x="259" y="1"/>
                    <a:pt x="173" y="33"/>
                    <a:pt x="106" y="98"/>
                  </a:cubicBezTo>
                  <a:cubicBezTo>
                    <a:pt x="40" y="151"/>
                    <a:pt x="5" y="237"/>
                    <a:pt x="0" y="328"/>
                  </a:cubicBezTo>
                  <a:cubicBezTo>
                    <a:pt x="0" y="414"/>
                    <a:pt x="34" y="492"/>
                    <a:pt x="97" y="558"/>
                  </a:cubicBezTo>
                  <a:cubicBezTo>
                    <a:pt x="164" y="625"/>
                    <a:pt x="241" y="658"/>
                    <a:pt x="327" y="664"/>
                  </a:cubicBezTo>
                  <a:cubicBezTo>
                    <a:pt x="418" y="664"/>
                    <a:pt x="505" y="630"/>
                    <a:pt x="572" y="568"/>
                  </a:cubicBezTo>
                  <a:cubicBezTo>
                    <a:pt x="629" y="501"/>
                    <a:pt x="663" y="414"/>
                    <a:pt x="663" y="337"/>
                  </a:cubicBezTo>
                  <a:cubicBezTo>
                    <a:pt x="667" y="246"/>
                    <a:pt x="634" y="169"/>
                    <a:pt x="581" y="102"/>
                  </a:cubicBezTo>
                  <a:cubicBezTo>
                    <a:pt x="516" y="34"/>
                    <a:pt x="430"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64" name="Google Shape;3364;p13"/>
            <p:cNvSpPr/>
            <p:nvPr/>
          </p:nvSpPr>
          <p:spPr>
            <a:xfrm>
              <a:off x="-5429750" y="5790175"/>
              <a:ext cx="16575" cy="16525"/>
            </a:xfrm>
            <a:custGeom>
              <a:avLst/>
              <a:gdLst/>
              <a:ahLst/>
              <a:cxnLst/>
              <a:rect l="l" t="t" r="r" b="b"/>
              <a:pathLst>
                <a:path w="663" h="661" extrusionOk="0">
                  <a:moveTo>
                    <a:pt x="323" y="1"/>
                  </a:moveTo>
                  <a:cubicBezTo>
                    <a:pt x="236" y="1"/>
                    <a:pt x="151" y="30"/>
                    <a:pt x="101" y="85"/>
                  </a:cubicBezTo>
                  <a:cubicBezTo>
                    <a:pt x="33" y="147"/>
                    <a:pt x="0" y="234"/>
                    <a:pt x="0" y="326"/>
                  </a:cubicBezTo>
                  <a:cubicBezTo>
                    <a:pt x="0" y="412"/>
                    <a:pt x="29" y="503"/>
                    <a:pt x="86" y="556"/>
                  </a:cubicBezTo>
                  <a:cubicBezTo>
                    <a:pt x="149" y="623"/>
                    <a:pt x="240" y="661"/>
                    <a:pt x="326" y="661"/>
                  </a:cubicBezTo>
                  <a:cubicBezTo>
                    <a:pt x="403" y="661"/>
                    <a:pt x="494" y="627"/>
                    <a:pt x="562" y="565"/>
                  </a:cubicBezTo>
                  <a:cubicBezTo>
                    <a:pt x="624" y="499"/>
                    <a:pt x="662" y="421"/>
                    <a:pt x="662" y="335"/>
                  </a:cubicBezTo>
                  <a:cubicBezTo>
                    <a:pt x="662" y="244"/>
                    <a:pt x="620" y="158"/>
                    <a:pt x="567" y="100"/>
                  </a:cubicBezTo>
                  <a:cubicBezTo>
                    <a:pt x="506" y="32"/>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65" name="Google Shape;3365;p13"/>
            <p:cNvSpPr/>
            <p:nvPr/>
          </p:nvSpPr>
          <p:spPr>
            <a:xfrm>
              <a:off x="-5397150" y="5823950"/>
              <a:ext cx="16575" cy="16350"/>
            </a:xfrm>
            <a:custGeom>
              <a:avLst/>
              <a:gdLst/>
              <a:ahLst/>
              <a:cxnLst/>
              <a:rect l="l" t="t" r="r" b="b"/>
              <a:pathLst>
                <a:path w="663" h="654" extrusionOk="0">
                  <a:moveTo>
                    <a:pt x="326" y="0"/>
                  </a:moveTo>
                  <a:cubicBezTo>
                    <a:pt x="242" y="0"/>
                    <a:pt x="160" y="29"/>
                    <a:pt x="107" y="87"/>
                  </a:cubicBezTo>
                  <a:cubicBezTo>
                    <a:pt x="35" y="140"/>
                    <a:pt x="1" y="231"/>
                    <a:pt x="1" y="317"/>
                  </a:cubicBezTo>
                  <a:cubicBezTo>
                    <a:pt x="1" y="419"/>
                    <a:pt x="29" y="495"/>
                    <a:pt x="87" y="552"/>
                  </a:cubicBezTo>
                  <a:cubicBezTo>
                    <a:pt x="150" y="620"/>
                    <a:pt x="226" y="654"/>
                    <a:pt x="328" y="654"/>
                  </a:cubicBezTo>
                  <a:cubicBezTo>
                    <a:pt x="419" y="654"/>
                    <a:pt x="505" y="625"/>
                    <a:pt x="563" y="567"/>
                  </a:cubicBezTo>
                  <a:cubicBezTo>
                    <a:pt x="629" y="505"/>
                    <a:pt x="663" y="419"/>
                    <a:pt x="663" y="328"/>
                  </a:cubicBezTo>
                  <a:cubicBezTo>
                    <a:pt x="663" y="241"/>
                    <a:pt x="634" y="149"/>
                    <a:pt x="567" y="97"/>
                  </a:cubicBezTo>
                  <a:cubicBezTo>
                    <a:pt x="505" y="33"/>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66" name="Google Shape;3366;p13"/>
            <p:cNvSpPr/>
            <p:nvPr/>
          </p:nvSpPr>
          <p:spPr>
            <a:xfrm>
              <a:off x="-5364500" y="5857675"/>
              <a:ext cx="16700" cy="16225"/>
            </a:xfrm>
            <a:custGeom>
              <a:avLst/>
              <a:gdLst/>
              <a:ahLst/>
              <a:cxnLst/>
              <a:rect l="l" t="t" r="r" b="b"/>
              <a:pathLst>
                <a:path w="668" h="649" extrusionOk="0">
                  <a:moveTo>
                    <a:pt x="329" y="0"/>
                  </a:moveTo>
                  <a:cubicBezTo>
                    <a:pt x="243" y="0"/>
                    <a:pt x="161" y="29"/>
                    <a:pt x="105" y="82"/>
                  </a:cubicBezTo>
                  <a:cubicBezTo>
                    <a:pt x="38" y="149"/>
                    <a:pt x="0" y="226"/>
                    <a:pt x="0" y="312"/>
                  </a:cubicBezTo>
                  <a:cubicBezTo>
                    <a:pt x="0" y="412"/>
                    <a:pt x="34" y="490"/>
                    <a:pt x="96" y="556"/>
                  </a:cubicBezTo>
                  <a:cubicBezTo>
                    <a:pt x="163" y="614"/>
                    <a:pt x="240" y="648"/>
                    <a:pt x="326" y="648"/>
                  </a:cubicBezTo>
                  <a:cubicBezTo>
                    <a:pt x="332" y="649"/>
                    <a:pt x="337" y="649"/>
                    <a:pt x="343" y="649"/>
                  </a:cubicBezTo>
                  <a:cubicBezTo>
                    <a:pt x="427" y="649"/>
                    <a:pt x="498" y="616"/>
                    <a:pt x="561" y="552"/>
                  </a:cubicBezTo>
                  <a:cubicBezTo>
                    <a:pt x="629" y="499"/>
                    <a:pt x="663" y="412"/>
                    <a:pt x="663" y="321"/>
                  </a:cubicBezTo>
                  <a:cubicBezTo>
                    <a:pt x="667" y="245"/>
                    <a:pt x="634" y="159"/>
                    <a:pt x="566" y="91"/>
                  </a:cubicBezTo>
                  <a:cubicBezTo>
                    <a:pt x="501" y="29"/>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67" name="Google Shape;3367;p13"/>
            <p:cNvSpPr/>
            <p:nvPr/>
          </p:nvSpPr>
          <p:spPr>
            <a:xfrm>
              <a:off x="-5331875" y="5891300"/>
              <a:ext cx="16675" cy="16550"/>
            </a:xfrm>
            <a:custGeom>
              <a:avLst/>
              <a:gdLst/>
              <a:ahLst/>
              <a:cxnLst/>
              <a:rect l="l" t="t" r="r" b="b"/>
              <a:pathLst>
                <a:path w="667" h="662" extrusionOk="0">
                  <a:moveTo>
                    <a:pt x="330" y="1"/>
                  </a:moveTo>
                  <a:cubicBezTo>
                    <a:pt x="241" y="1"/>
                    <a:pt x="156" y="31"/>
                    <a:pt x="106" y="85"/>
                  </a:cubicBezTo>
                  <a:cubicBezTo>
                    <a:pt x="48" y="147"/>
                    <a:pt x="5" y="225"/>
                    <a:pt x="0" y="325"/>
                  </a:cubicBezTo>
                  <a:cubicBezTo>
                    <a:pt x="0" y="411"/>
                    <a:pt x="44" y="502"/>
                    <a:pt x="96" y="560"/>
                  </a:cubicBezTo>
                  <a:cubicBezTo>
                    <a:pt x="164" y="628"/>
                    <a:pt x="240" y="661"/>
                    <a:pt x="326" y="661"/>
                  </a:cubicBezTo>
                  <a:cubicBezTo>
                    <a:pt x="418" y="661"/>
                    <a:pt x="504" y="617"/>
                    <a:pt x="562" y="564"/>
                  </a:cubicBezTo>
                  <a:cubicBezTo>
                    <a:pt x="629" y="498"/>
                    <a:pt x="662" y="420"/>
                    <a:pt x="667" y="334"/>
                  </a:cubicBezTo>
                  <a:cubicBezTo>
                    <a:pt x="667" y="248"/>
                    <a:pt x="633" y="157"/>
                    <a:pt x="580" y="99"/>
                  </a:cubicBezTo>
                  <a:cubicBezTo>
                    <a:pt x="515" y="32"/>
                    <a:pt x="421"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68" name="Google Shape;3368;p13"/>
            <p:cNvSpPr/>
            <p:nvPr/>
          </p:nvSpPr>
          <p:spPr>
            <a:xfrm>
              <a:off x="-5299275" y="5924900"/>
              <a:ext cx="16725" cy="16500"/>
            </a:xfrm>
            <a:custGeom>
              <a:avLst/>
              <a:gdLst/>
              <a:ahLst/>
              <a:cxnLst/>
              <a:rect l="l" t="t" r="r" b="b"/>
              <a:pathLst>
                <a:path w="669" h="660" extrusionOk="0">
                  <a:moveTo>
                    <a:pt x="336" y="0"/>
                  </a:moveTo>
                  <a:cubicBezTo>
                    <a:pt x="252" y="0"/>
                    <a:pt x="169" y="29"/>
                    <a:pt x="107" y="84"/>
                  </a:cubicBezTo>
                  <a:cubicBezTo>
                    <a:pt x="49" y="147"/>
                    <a:pt x="6" y="238"/>
                    <a:pt x="6" y="325"/>
                  </a:cubicBezTo>
                  <a:cubicBezTo>
                    <a:pt x="1" y="416"/>
                    <a:pt x="35" y="493"/>
                    <a:pt x="111" y="569"/>
                  </a:cubicBezTo>
                  <a:cubicBezTo>
                    <a:pt x="179" y="626"/>
                    <a:pt x="255" y="660"/>
                    <a:pt x="332" y="660"/>
                  </a:cubicBezTo>
                  <a:cubicBezTo>
                    <a:pt x="419" y="660"/>
                    <a:pt x="496" y="631"/>
                    <a:pt x="572" y="564"/>
                  </a:cubicBezTo>
                  <a:cubicBezTo>
                    <a:pt x="629" y="497"/>
                    <a:pt x="663" y="411"/>
                    <a:pt x="669" y="334"/>
                  </a:cubicBezTo>
                  <a:cubicBezTo>
                    <a:pt x="669" y="247"/>
                    <a:pt x="634" y="156"/>
                    <a:pt x="572" y="90"/>
                  </a:cubicBezTo>
                  <a:cubicBezTo>
                    <a:pt x="505" y="29"/>
                    <a:pt x="420"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69" name="Google Shape;3369;p13"/>
            <p:cNvSpPr/>
            <p:nvPr/>
          </p:nvSpPr>
          <p:spPr>
            <a:xfrm>
              <a:off x="-5266275" y="5958675"/>
              <a:ext cx="16575" cy="16450"/>
            </a:xfrm>
            <a:custGeom>
              <a:avLst/>
              <a:gdLst/>
              <a:ahLst/>
              <a:cxnLst/>
              <a:rect l="l" t="t" r="r" b="b"/>
              <a:pathLst>
                <a:path w="663" h="658" extrusionOk="0">
                  <a:moveTo>
                    <a:pt x="320" y="0"/>
                  </a:moveTo>
                  <a:cubicBezTo>
                    <a:pt x="231" y="0"/>
                    <a:pt x="147" y="29"/>
                    <a:pt x="102" y="77"/>
                  </a:cubicBezTo>
                  <a:cubicBezTo>
                    <a:pt x="39" y="143"/>
                    <a:pt x="0" y="230"/>
                    <a:pt x="0" y="316"/>
                  </a:cubicBezTo>
                  <a:cubicBezTo>
                    <a:pt x="0" y="408"/>
                    <a:pt x="29" y="495"/>
                    <a:pt x="97" y="561"/>
                  </a:cubicBezTo>
                  <a:cubicBezTo>
                    <a:pt x="164" y="619"/>
                    <a:pt x="241" y="652"/>
                    <a:pt x="327" y="657"/>
                  </a:cubicBezTo>
                  <a:cubicBezTo>
                    <a:pt x="403" y="657"/>
                    <a:pt x="494" y="624"/>
                    <a:pt x="562" y="561"/>
                  </a:cubicBezTo>
                  <a:cubicBezTo>
                    <a:pt x="629" y="495"/>
                    <a:pt x="662" y="418"/>
                    <a:pt x="662" y="327"/>
                  </a:cubicBezTo>
                  <a:cubicBezTo>
                    <a:pt x="662" y="240"/>
                    <a:pt x="620" y="163"/>
                    <a:pt x="567" y="96"/>
                  </a:cubicBezTo>
                  <a:cubicBezTo>
                    <a:pt x="502" y="29"/>
                    <a:pt x="408"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70" name="Google Shape;3370;p13"/>
            <p:cNvSpPr/>
            <p:nvPr/>
          </p:nvSpPr>
          <p:spPr>
            <a:xfrm>
              <a:off x="-5233625" y="5992300"/>
              <a:ext cx="16575" cy="16400"/>
            </a:xfrm>
            <a:custGeom>
              <a:avLst/>
              <a:gdLst/>
              <a:ahLst/>
              <a:cxnLst/>
              <a:rect l="l" t="t" r="r" b="b"/>
              <a:pathLst>
                <a:path w="663" h="656" extrusionOk="0">
                  <a:moveTo>
                    <a:pt x="326" y="0"/>
                  </a:moveTo>
                  <a:cubicBezTo>
                    <a:pt x="241" y="0"/>
                    <a:pt x="160" y="30"/>
                    <a:pt x="105" y="89"/>
                  </a:cubicBezTo>
                  <a:cubicBezTo>
                    <a:pt x="38" y="151"/>
                    <a:pt x="5" y="229"/>
                    <a:pt x="0" y="320"/>
                  </a:cubicBezTo>
                  <a:cubicBezTo>
                    <a:pt x="0" y="406"/>
                    <a:pt x="33" y="497"/>
                    <a:pt x="86" y="550"/>
                  </a:cubicBezTo>
                  <a:cubicBezTo>
                    <a:pt x="149" y="618"/>
                    <a:pt x="230" y="651"/>
                    <a:pt x="326" y="656"/>
                  </a:cubicBezTo>
                  <a:cubicBezTo>
                    <a:pt x="417" y="656"/>
                    <a:pt x="503" y="622"/>
                    <a:pt x="561" y="560"/>
                  </a:cubicBezTo>
                  <a:cubicBezTo>
                    <a:pt x="628" y="503"/>
                    <a:pt x="662" y="416"/>
                    <a:pt x="662" y="330"/>
                  </a:cubicBezTo>
                  <a:cubicBezTo>
                    <a:pt x="662" y="253"/>
                    <a:pt x="633" y="162"/>
                    <a:pt x="565" y="94"/>
                  </a:cubicBezTo>
                  <a:cubicBezTo>
                    <a:pt x="500" y="31"/>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71" name="Google Shape;3371;p13"/>
            <p:cNvSpPr/>
            <p:nvPr/>
          </p:nvSpPr>
          <p:spPr>
            <a:xfrm>
              <a:off x="-5201025" y="6025875"/>
              <a:ext cx="16700" cy="16425"/>
            </a:xfrm>
            <a:custGeom>
              <a:avLst/>
              <a:gdLst/>
              <a:ahLst/>
              <a:cxnLst/>
              <a:rect l="l" t="t" r="r" b="b"/>
              <a:pathLst>
                <a:path w="668" h="657" extrusionOk="0">
                  <a:moveTo>
                    <a:pt x="327" y="1"/>
                  </a:moveTo>
                  <a:cubicBezTo>
                    <a:pt x="242" y="1"/>
                    <a:pt x="161" y="31"/>
                    <a:pt x="107" y="90"/>
                  </a:cubicBezTo>
                  <a:cubicBezTo>
                    <a:pt x="39" y="152"/>
                    <a:pt x="5" y="229"/>
                    <a:pt x="1" y="320"/>
                  </a:cubicBezTo>
                  <a:cubicBezTo>
                    <a:pt x="1" y="416"/>
                    <a:pt x="34" y="498"/>
                    <a:pt x="96" y="565"/>
                  </a:cubicBezTo>
                  <a:cubicBezTo>
                    <a:pt x="154" y="617"/>
                    <a:pt x="240" y="657"/>
                    <a:pt x="327" y="657"/>
                  </a:cubicBezTo>
                  <a:cubicBezTo>
                    <a:pt x="418" y="657"/>
                    <a:pt x="504" y="622"/>
                    <a:pt x="572" y="560"/>
                  </a:cubicBezTo>
                  <a:cubicBezTo>
                    <a:pt x="629" y="493"/>
                    <a:pt x="663" y="416"/>
                    <a:pt x="663" y="330"/>
                  </a:cubicBezTo>
                  <a:cubicBezTo>
                    <a:pt x="667" y="254"/>
                    <a:pt x="634" y="172"/>
                    <a:pt x="572" y="95"/>
                  </a:cubicBezTo>
                  <a:cubicBezTo>
                    <a:pt x="504" y="32"/>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72" name="Google Shape;3372;p13"/>
            <p:cNvSpPr/>
            <p:nvPr/>
          </p:nvSpPr>
          <p:spPr>
            <a:xfrm>
              <a:off x="-5362350" y="5695750"/>
              <a:ext cx="16575" cy="12500"/>
            </a:xfrm>
            <a:custGeom>
              <a:avLst/>
              <a:gdLst/>
              <a:ahLst/>
              <a:cxnLst/>
              <a:rect l="l" t="t" r="r" b="b"/>
              <a:pathLst>
                <a:path w="663" h="500" extrusionOk="0">
                  <a:moveTo>
                    <a:pt x="619" y="0"/>
                  </a:moveTo>
                  <a:lnTo>
                    <a:pt x="1" y="153"/>
                  </a:lnTo>
                  <a:lnTo>
                    <a:pt x="1" y="164"/>
                  </a:lnTo>
                  <a:cubicBezTo>
                    <a:pt x="1" y="255"/>
                    <a:pt x="34" y="332"/>
                    <a:pt x="96" y="389"/>
                  </a:cubicBezTo>
                  <a:cubicBezTo>
                    <a:pt x="154" y="456"/>
                    <a:pt x="240" y="499"/>
                    <a:pt x="327" y="499"/>
                  </a:cubicBezTo>
                  <a:cubicBezTo>
                    <a:pt x="332" y="499"/>
                    <a:pt x="337" y="499"/>
                    <a:pt x="342" y="499"/>
                  </a:cubicBezTo>
                  <a:cubicBezTo>
                    <a:pt x="424" y="499"/>
                    <a:pt x="507" y="457"/>
                    <a:pt x="562" y="403"/>
                  </a:cubicBezTo>
                  <a:cubicBezTo>
                    <a:pt x="630" y="341"/>
                    <a:pt x="663" y="264"/>
                    <a:pt x="663" y="173"/>
                  </a:cubicBezTo>
                  <a:cubicBezTo>
                    <a:pt x="663" y="106"/>
                    <a:pt x="648" y="48"/>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73" name="Google Shape;3373;p13"/>
            <p:cNvSpPr/>
            <p:nvPr/>
          </p:nvSpPr>
          <p:spPr>
            <a:xfrm>
              <a:off x="-5329725" y="5725250"/>
              <a:ext cx="16700" cy="16675"/>
            </a:xfrm>
            <a:custGeom>
              <a:avLst/>
              <a:gdLst/>
              <a:ahLst/>
              <a:cxnLst/>
              <a:rect l="l" t="t" r="r" b="b"/>
              <a:pathLst>
                <a:path w="668" h="667" extrusionOk="0">
                  <a:moveTo>
                    <a:pt x="326" y="1"/>
                  </a:moveTo>
                  <a:cubicBezTo>
                    <a:pt x="244" y="1"/>
                    <a:pt x="163" y="30"/>
                    <a:pt x="106" y="87"/>
                  </a:cubicBezTo>
                  <a:cubicBezTo>
                    <a:pt x="38" y="153"/>
                    <a:pt x="5" y="240"/>
                    <a:pt x="0" y="326"/>
                  </a:cubicBezTo>
                  <a:cubicBezTo>
                    <a:pt x="0" y="418"/>
                    <a:pt x="34" y="494"/>
                    <a:pt x="96" y="562"/>
                  </a:cubicBezTo>
                  <a:cubicBezTo>
                    <a:pt x="164" y="629"/>
                    <a:pt x="240" y="662"/>
                    <a:pt x="326" y="667"/>
                  </a:cubicBezTo>
                  <a:cubicBezTo>
                    <a:pt x="418" y="667"/>
                    <a:pt x="505" y="624"/>
                    <a:pt x="562" y="571"/>
                  </a:cubicBezTo>
                  <a:cubicBezTo>
                    <a:pt x="629" y="505"/>
                    <a:pt x="663" y="428"/>
                    <a:pt x="663" y="337"/>
                  </a:cubicBezTo>
                  <a:cubicBezTo>
                    <a:pt x="667" y="250"/>
                    <a:pt x="634" y="159"/>
                    <a:pt x="567" y="106"/>
                  </a:cubicBezTo>
                  <a:cubicBezTo>
                    <a:pt x="507" y="36"/>
                    <a:pt x="416"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74" name="Google Shape;3374;p13"/>
            <p:cNvSpPr/>
            <p:nvPr/>
          </p:nvSpPr>
          <p:spPr>
            <a:xfrm>
              <a:off x="-5297100" y="5758950"/>
              <a:ext cx="16700" cy="16575"/>
            </a:xfrm>
            <a:custGeom>
              <a:avLst/>
              <a:gdLst/>
              <a:ahLst/>
              <a:cxnLst/>
              <a:rect l="l" t="t" r="r" b="b"/>
              <a:pathLst>
                <a:path w="668" h="663" extrusionOk="0">
                  <a:moveTo>
                    <a:pt x="331" y="1"/>
                  </a:moveTo>
                  <a:cubicBezTo>
                    <a:pt x="246" y="1"/>
                    <a:pt x="166" y="29"/>
                    <a:pt x="115" y="82"/>
                  </a:cubicBezTo>
                  <a:cubicBezTo>
                    <a:pt x="48" y="149"/>
                    <a:pt x="6" y="236"/>
                    <a:pt x="0" y="327"/>
                  </a:cubicBezTo>
                  <a:cubicBezTo>
                    <a:pt x="0" y="413"/>
                    <a:pt x="35" y="490"/>
                    <a:pt x="111" y="572"/>
                  </a:cubicBezTo>
                  <a:cubicBezTo>
                    <a:pt x="173" y="625"/>
                    <a:pt x="250" y="658"/>
                    <a:pt x="327" y="663"/>
                  </a:cubicBezTo>
                  <a:cubicBezTo>
                    <a:pt x="418" y="663"/>
                    <a:pt x="495" y="629"/>
                    <a:pt x="571" y="567"/>
                  </a:cubicBezTo>
                  <a:cubicBezTo>
                    <a:pt x="629" y="499"/>
                    <a:pt x="662" y="413"/>
                    <a:pt x="662" y="337"/>
                  </a:cubicBezTo>
                  <a:cubicBezTo>
                    <a:pt x="668" y="251"/>
                    <a:pt x="633" y="158"/>
                    <a:pt x="571" y="92"/>
                  </a:cubicBezTo>
                  <a:cubicBezTo>
                    <a:pt x="504" y="29"/>
                    <a:pt x="416"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75" name="Google Shape;3375;p13"/>
            <p:cNvSpPr/>
            <p:nvPr/>
          </p:nvSpPr>
          <p:spPr>
            <a:xfrm>
              <a:off x="-5264125" y="5792600"/>
              <a:ext cx="16350" cy="16525"/>
            </a:xfrm>
            <a:custGeom>
              <a:avLst/>
              <a:gdLst/>
              <a:ahLst/>
              <a:cxnLst/>
              <a:rect l="l" t="t" r="r" b="b"/>
              <a:pathLst>
                <a:path w="654" h="661" extrusionOk="0">
                  <a:moveTo>
                    <a:pt x="334" y="1"/>
                  </a:moveTo>
                  <a:cubicBezTo>
                    <a:pt x="247" y="1"/>
                    <a:pt x="160" y="33"/>
                    <a:pt x="92" y="94"/>
                  </a:cubicBezTo>
                  <a:cubicBezTo>
                    <a:pt x="34" y="147"/>
                    <a:pt x="1" y="238"/>
                    <a:pt x="1" y="324"/>
                  </a:cubicBezTo>
                  <a:cubicBezTo>
                    <a:pt x="1" y="411"/>
                    <a:pt x="29" y="502"/>
                    <a:pt x="87" y="559"/>
                  </a:cubicBezTo>
                  <a:cubicBezTo>
                    <a:pt x="149" y="626"/>
                    <a:pt x="226" y="661"/>
                    <a:pt x="328" y="661"/>
                  </a:cubicBezTo>
                  <a:cubicBezTo>
                    <a:pt x="333" y="661"/>
                    <a:pt x="338" y="661"/>
                    <a:pt x="343" y="661"/>
                  </a:cubicBezTo>
                  <a:cubicBezTo>
                    <a:pt x="425" y="661"/>
                    <a:pt x="509" y="628"/>
                    <a:pt x="563" y="564"/>
                  </a:cubicBezTo>
                  <a:cubicBezTo>
                    <a:pt x="616" y="511"/>
                    <a:pt x="649" y="420"/>
                    <a:pt x="654" y="334"/>
                  </a:cubicBezTo>
                  <a:cubicBezTo>
                    <a:pt x="654" y="247"/>
                    <a:pt x="620" y="156"/>
                    <a:pt x="567" y="99"/>
                  </a:cubicBezTo>
                  <a:cubicBezTo>
                    <a:pt x="503" y="32"/>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76" name="Google Shape;3376;p13"/>
            <p:cNvSpPr/>
            <p:nvPr/>
          </p:nvSpPr>
          <p:spPr>
            <a:xfrm>
              <a:off x="-5231475" y="5826250"/>
              <a:ext cx="16575" cy="16450"/>
            </a:xfrm>
            <a:custGeom>
              <a:avLst/>
              <a:gdLst/>
              <a:ahLst/>
              <a:cxnLst/>
              <a:rect l="l" t="t" r="r" b="b"/>
              <a:pathLst>
                <a:path w="663" h="658" extrusionOk="0">
                  <a:moveTo>
                    <a:pt x="321" y="1"/>
                  </a:moveTo>
                  <a:cubicBezTo>
                    <a:pt x="239" y="1"/>
                    <a:pt x="155" y="30"/>
                    <a:pt x="91" y="92"/>
                  </a:cubicBezTo>
                  <a:cubicBezTo>
                    <a:pt x="34" y="159"/>
                    <a:pt x="0" y="245"/>
                    <a:pt x="0" y="322"/>
                  </a:cubicBezTo>
                  <a:cubicBezTo>
                    <a:pt x="0" y="413"/>
                    <a:pt x="29" y="489"/>
                    <a:pt x="87" y="557"/>
                  </a:cubicBezTo>
                  <a:cubicBezTo>
                    <a:pt x="149" y="624"/>
                    <a:pt x="240" y="657"/>
                    <a:pt x="326" y="657"/>
                  </a:cubicBezTo>
                  <a:cubicBezTo>
                    <a:pt x="332" y="657"/>
                    <a:pt x="337" y="658"/>
                    <a:pt x="343" y="658"/>
                  </a:cubicBezTo>
                  <a:cubicBezTo>
                    <a:pt x="427" y="658"/>
                    <a:pt x="499" y="624"/>
                    <a:pt x="561" y="562"/>
                  </a:cubicBezTo>
                  <a:cubicBezTo>
                    <a:pt x="628" y="499"/>
                    <a:pt x="663" y="422"/>
                    <a:pt x="663" y="331"/>
                  </a:cubicBezTo>
                  <a:cubicBezTo>
                    <a:pt x="663" y="254"/>
                    <a:pt x="634" y="168"/>
                    <a:pt x="566" y="101"/>
                  </a:cubicBezTo>
                  <a:cubicBezTo>
                    <a:pt x="503" y="36"/>
                    <a:pt x="413"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77" name="Google Shape;3377;p13"/>
            <p:cNvSpPr/>
            <p:nvPr/>
          </p:nvSpPr>
          <p:spPr>
            <a:xfrm>
              <a:off x="-5198850" y="5860075"/>
              <a:ext cx="16675" cy="16325"/>
            </a:xfrm>
            <a:custGeom>
              <a:avLst/>
              <a:gdLst/>
              <a:ahLst/>
              <a:cxnLst/>
              <a:rect l="l" t="t" r="r" b="b"/>
              <a:pathLst>
                <a:path w="667" h="653" extrusionOk="0">
                  <a:moveTo>
                    <a:pt x="332" y="0"/>
                  </a:moveTo>
                  <a:cubicBezTo>
                    <a:pt x="246" y="0"/>
                    <a:pt x="161" y="29"/>
                    <a:pt x="106" y="81"/>
                  </a:cubicBezTo>
                  <a:cubicBezTo>
                    <a:pt x="38" y="139"/>
                    <a:pt x="0" y="225"/>
                    <a:pt x="0" y="316"/>
                  </a:cubicBezTo>
                  <a:cubicBezTo>
                    <a:pt x="0" y="413"/>
                    <a:pt x="33" y="489"/>
                    <a:pt x="96" y="557"/>
                  </a:cubicBezTo>
                  <a:cubicBezTo>
                    <a:pt x="153" y="615"/>
                    <a:pt x="240" y="648"/>
                    <a:pt x="326" y="653"/>
                  </a:cubicBezTo>
                  <a:cubicBezTo>
                    <a:pt x="417" y="653"/>
                    <a:pt x="494" y="619"/>
                    <a:pt x="561" y="566"/>
                  </a:cubicBezTo>
                  <a:cubicBezTo>
                    <a:pt x="629" y="499"/>
                    <a:pt x="662" y="413"/>
                    <a:pt x="662" y="327"/>
                  </a:cubicBezTo>
                  <a:cubicBezTo>
                    <a:pt x="667" y="236"/>
                    <a:pt x="633" y="149"/>
                    <a:pt x="567" y="92"/>
                  </a:cubicBezTo>
                  <a:cubicBezTo>
                    <a:pt x="506" y="29"/>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78" name="Google Shape;3378;p13"/>
            <p:cNvSpPr/>
            <p:nvPr/>
          </p:nvSpPr>
          <p:spPr>
            <a:xfrm>
              <a:off x="-5166250" y="5893675"/>
              <a:ext cx="16700" cy="16550"/>
            </a:xfrm>
            <a:custGeom>
              <a:avLst/>
              <a:gdLst/>
              <a:ahLst/>
              <a:cxnLst/>
              <a:rect l="l" t="t" r="r" b="b"/>
              <a:pathLst>
                <a:path w="668" h="662" extrusionOk="0">
                  <a:moveTo>
                    <a:pt x="336" y="0"/>
                  </a:moveTo>
                  <a:cubicBezTo>
                    <a:pt x="251" y="0"/>
                    <a:pt x="167" y="30"/>
                    <a:pt x="107" y="86"/>
                  </a:cubicBezTo>
                  <a:cubicBezTo>
                    <a:pt x="49" y="139"/>
                    <a:pt x="5" y="225"/>
                    <a:pt x="1" y="325"/>
                  </a:cubicBezTo>
                  <a:cubicBezTo>
                    <a:pt x="1" y="412"/>
                    <a:pt x="34" y="493"/>
                    <a:pt x="97" y="561"/>
                  </a:cubicBezTo>
                  <a:cubicBezTo>
                    <a:pt x="164" y="628"/>
                    <a:pt x="251" y="662"/>
                    <a:pt x="328" y="662"/>
                  </a:cubicBezTo>
                  <a:cubicBezTo>
                    <a:pt x="419" y="662"/>
                    <a:pt x="495" y="633"/>
                    <a:pt x="572" y="566"/>
                  </a:cubicBezTo>
                  <a:cubicBezTo>
                    <a:pt x="629" y="498"/>
                    <a:pt x="663" y="412"/>
                    <a:pt x="667" y="336"/>
                  </a:cubicBezTo>
                  <a:cubicBezTo>
                    <a:pt x="667" y="249"/>
                    <a:pt x="634" y="158"/>
                    <a:pt x="567" y="90"/>
                  </a:cubicBezTo>
                  <a:cubicBezTo>
                    <a:pt x="503" y="29"/>
                    <a:pt x="419"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79" name="Google Shape;3379;p13"/>
            <p:cNvSpPr/>
            <p:nvPr/>
          </p:nvSpPr>
          <p:spPr>
            <a:xfrm>
              <a:off x="-5133600" y="5927350"/>
              <a:ext cx="16700" cy="16475"/>
            </a:xfrm>
            <a:custGeom>
              <a:avLst/>
              <a:gdLst/>
              <a:ahLst/>
              <a:cxnLst/>
              <a:rect l="l" t="t" r="r" b="b"/>
              <a:pathLst>
                <a:path w="668" h="659" extrusionOk="0">
                  <a:moveTo>
                    <a:pt x="333" y="0"/>
                  </a:moveTo>
                  <a:cubicBezTo>
                    <a:pt x="247" y="0"/>
                    <a:pt x="164" y="29"/>
                    <a:pt x="116" y="83"/>
                  </a:cubicBezTo>
                  <a:cubicBezTo>
                    <a:pt x="48" y="149"/>
                    <a:pt x="5" y="236"/>
                    <a:pt x="5" y="322"/>
                  </a:cubicBezTo>
                  <a:cubicBezTo>
                    <a:pt x="1" y="413"/>
                    <a:pt x="34" y="499"/>
                    <a:pt x="110" y="567"/>
                  </a:cubicBezTo>
                  <a:cubicBezTo>
                    <a:pt x="178" y="625"/>
                    <a:pt x="254" y="658"/>
                    <a:pt x="331" y="658"/>
                  </a:cubicBezTo>
                  <a:cubicBezTo>
                    <a:pt x="336" y="659"/>
                    <a:pt x="341" y="659"/>
                    <a:pt x="347" y="659"/>
                  </a:cubicBezTo>
                  <a:cubicBezTo>
                    <a:pt x="428" y="659"/>
                    <a:pt x="512" y="625"/>
                    <a:pt x="570" y="562"/>
                  </a:cubicBezTo>
                  <a:cubicBezTo>
                    <a:pt x="628" y="499"/>
                    <a:pt x="663" y="423"/>
                    <a:pt x="667" y="331"/>
                  </a:cubicBezTo>
                  <a:cubicBezTo>
                    <a:pt x="667" y="245"/>
                    <a:pt x="634" y="154"/>
                    <a:pt x="581" y="101"/>
                  </a:cubicBezTo>
                  <a:cubicBezTo>
                    <a:pt x="519" y="32"/>
                    <a:pt x="42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80" name="Google Shape;3380;p13"/>
            <p:cNvSpPr/>
            <p:nvPr/>
          </p:nvSpPr>
          <p:spPr>
            <a:xfrm>
              <a:off x="-5100875" y="5960975"/>
              <a:ext cx="16825" cy="16550"/>
            </a:xfrm>
            <a:custGeom>
              <a:avLst/>
              <a:gdLst/>
              <a:ahLst/>
              <a:cxnLst/>
              <a:rect l="l" t="t" r="r" b="b"/>
              <a:pathLst>
                <a:path w="673" h="662" extrusionOk="0">
                  <a:moveTo>
                    <a:pt x="331" y="0"/>
                  </a:moveTo>
                  <a:cubicBezTo>
                    <a:pt x="249" y="0"/>
                    <a:pt x="166" y="30"/>
                    <a:pt x="102" y="95"/>
                  </a:cubicBezTo>
                  <a:cubicBezTo>
                    <a:pt x="34" y="157"/>
                    <a:pt x="1" y="235"/>
                    <a:pt x="1" y="321"/>
                  </a:cubicBezTo>
                  <a:cubicBezTo>
                    <a:pt x="1" y="412"/>
                    <a:pt x="30" y="489"/>
                    <a:pt x="107" y="565"/>
                  </a:cubicBezTo>
                  <a:cubicBezTo>
                    <a:pt x="160" y="623"/>
                    <a:pt x="251" y="656"/>
                    <a:pt x="337" y="662"/>
                  </a:cubicBezTo>
                  <a:cubicBezTo>
                    <a:pt x="413" y="662"/>
                    <a:pt x="505" y="627"/>
                    <a:pt x="572" y="565"/>
                  </a:cubicBezTo>
                  <a:cubicBezTo>
                    <a:pt x="639" y="498"/>
                    <a:pt x="672" y="421"/>
                    <a:pt x="672" y="330"/>
                  </a:cubicBezTo>
                  <a:cubicBezTo>
                    <a:pt x="672" y="244"/>
                    <a:pt x="643" y="167"/>
                    <a:pt x="576" y="100"/>
                  </a:cubicBezTo>
                  <a:cubicBezTo>
                    <a:pt x="510" y="35"/>
                    <a:pt x="420"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81" name="Google Shape;3381;p13"/>
            <p:cNvSpPr/>
            <p:nvPr/>
          </p:nvSpPr>
          <p:spPr>
            <a:xfrm>
              <a:off x="-5068000" y="5994675"/>
              <a:ext cx="16575" cy="16425"/>
            </a:xfrm>
            <a:custGeom>
              <a:avLst/>
              <a:gdLst/>
              <a:ahLst/>
              <a:cxnLst/>
              <a:rect l="l" t="t" r="r" b="b"/>
              <a:pathLst>
                <a:path w="663" h="657" extrusionOk="0">
                  <a:moveTo>
                    <a:pt x="327" y="1"/>
                  </a:moveTo>
                  <a:cubicBezTo>
                    <a:pt x="242" y="1"/>
                    <a:pt x="160" y="31"/>
                    <a:pt x="106" y="91"/>
                  </a:cubicBezTo>
                  <a:cubicBezTo>
                    <a:pt x="39" y="143"/>
                    <a:pt x="1" y="229"/>
                    <a:pt x="1" y="321"/>
                  </a:cubicBezTo>
                  <a:cubicBezTo>
                    <a:pt x="1" y="408"/>
                    <a:pt x="34" y="499"/>
                    <a:pt x="96" y="565"/>
                  </a:cubicBezTo>
                  <a:cubicBezTo>
                    <a:pt x="163" y="632"/>
                    <a:pt x="240" y="652"/>
                    <a:pt x="327" y="656"/>
                  </a:cubicBezTo>
                  <a:cubicBezTo>
                    <a:pt x="418" y="656"/>
                    <a:pt x="495" y="623"/>
                    <a:pt x="572" y="561"/>
                  </a:cubicBezTo>
                  <a:cubicBezTo>
                    <a:pt x="629" y="494"/>
                    <a:pt x="663" y="417"/>
                    <a:pt x="663" y="331"/>
                  </a:cubicBezTo>
                  <a:cubicBezTo>
                    <a:pt x="663" y="253"/>
                    <a:pt x="634" y="162"/>
                    <a:pt x="566" y="96"/>
                  </a:cubicBezTo>
                  <a:cubicBezTo>
                    <a:pt x="501"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82" name="Google Shape;3382;p13"/>
            <p:cNvSpPr/>
            <p:nvPr/>
          </p:nvSpPr>
          <p:spPr>
            <a:xfrm>
              <a:off x="-5035375" y="6028325"/>
              <a:ext cx="16700" cy="16600"/>
            </a:xfrm>
            <a:custGeom>
              <a:avLst/>
              <a:gdLst/>
              <a:ahLst/>
              <a:cxnLst/>
              <a:rect l="l" t="t" r="r" b="b"/>
              <a:pathLst>
                <a:path w="668" h="664" extrusionOk="0">
                  <a:moveTo>
                    <a:pt x="328" y="0"/>
                  </a:moveTo>
                  <a:cubicBezTo>
                    <a:pt x="246" y="0"/>
                    <a:pt x="165" y="29"/>
                    <a:pt x="106" y="88"/>
                  </a:cubicBezTo>
                  <a:cubicBezTo>
                    <a:pt x="38" y="150"/>
                    <a:pt x="5" y="232"/>
                    <a:pt x="0" y="318"/>
                  </a:cubicBezTo>
                  <a:cubicBezTo>
                    <a:pt x="0" y="419"/>
                    <a:pt x="34" y="495"/>
                    <a:pt x="96" y="563"/>
                  </a:cubicBezTo>
                  <a:cubicBezTo>
                    <a:pt x="164" y="616"/>
                    <a:pt x="240" y="663"/>
                    <a:pt x="326" y="663"/>
                  </a:cubicBezTo>
                  <a:cubicBezTo>
                    <a:pt x="331" y="664"/>
                    <a:pt x="335" y="664"/>
                    <a:pt x="340" y="664"/>
                  </a:cubicBezTo>
                  <a:cubicBezTo>
                    <a:pt x="427" y="664"/>
                    <a:pt x="508" y="622"/>
                    <a:pt x="572" y="559"/>
                  </a:cubicBezTo>
                  <a:cubicBezTo>
                    <a:pt x="629" y="491"/>
                    <a:pt x="662" y="415"/>
                    <a:pt x="662" y="328"/>
                  </a:cubicBezTo>
                  <a:cubicBezTo>
                    <a:pt x="667" y="251"/>
                    <a:pt x="634" y="169"/>
                    <a:pt x="567" y="92"/>
                  </a:cubicBezTo>
                  <a:cubicBezTo>
                    <a:pt x="501" y="31"/>
                    <a:pt x="41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83" name="Google Shape;3383;p13"/>
            <p:cNvSpPr/>
            <p:nvPr/>
          </p:nvSpPr>
          <p:spPr>
            <a:xfrm>
              <a:off x="-5229325" y="5662275"/>
              <a:ext cx="16575" cy="14550"/>
            </a:xfrm>
            <a:custGeom>
              <a:avLst/>
              <a:gdLst/>
              <a:ahLst/>
              <a:cxnLst/>
              <a:rect l="l" t="t" r="r" b="b"/>
              <a:pathLst>
                <a:path w="663" h="582" extrusionOk="0">
                  <a:moveTo>
                    <a:pt x="548" y="1"/>
                  </a:moveTo>
                  <a:lnTo>
                    <a:pt x="19" y="135"/>
                  </a:lnTo>
                  <a:cubicBezTo>
                    <a:pt x="5" y="168"/>
                    <a:pt x="1" y="207"/>
                    <a:pt x="1" y="245"/>
                  </a:cubicBezTo>
                  <a:cubicBezTo>
                    <a:pt x="1" y="346"/>
                    <a:pt x="30" y="422"/>
                    <a:pt x="87" y="480"/>
                  </a:cubicBezTo>
                  <a:cubicBezTo>
                    <a:pt x="149" y="542"/>
                    <a:pt x="240" y="581"/>
                    <a:pt x="327" y="581"/>
                  </a:cubicBezTo>
                  <a:cubicBezTo>
                    <a:pt x="413" y="581"/>
                    <a:pt x="504" y="553"/>
                    <a:pt x="562" y="485"/>
                  </a:cubicBezTo>
                  <a:cubicBezTo>
                    <a:pt x="628" y="433"/>
                    <a:pt x="663" y="341"/>
                    <a:pt x="663" y="254"/>
                  </a:cubicBezTo>
                  <a:cubicBezTo>
                    <a:pt x="663" y="178"/>
                    <a:pt x="634" y="87"/>
                    <a:pt x="566" y="19"/>
                  </a:cubicBezTo>
                  <a:cubicBezTo>
                    <a:pt x="562" y="15"/>
                    <a:pt x="552" y="10"/>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84" name="Google Shape;3384;p13"/>
            <p:cNvSpPr/>
            <p:nvPr/>
          </p:nvSpPr>
          <p:spPr>
            <a:xfrm>
              <a:off x="-5196700" y="5694175"/>
              <a:ext cx="16700" cy="16200"/>
            </a:xfrm>
            <a:custGeom>
              <a:avLst/>
              <a:gdLst/>
              <a:ahLst/>
              <a:cxnLst/>
              <a:rect l="l" t="t" r="r" b="b"/>
              <a:pathLst>
                <a:path w="668" h="648" extrusionOk="0">
                  <a:moveTo>
                    <a:pt x="330" y="0"/>
                  </a:moveTo>
                  <a:cubicBezTo>
                    <a:pt x="243" y="0"/>
                    <a:pt x="157" y="29"/>
                    <a:pt x="101" y="83"/>
                  </a:cubicBezTo>
                  <a:cubicBezTo>
                    <a:pt x="38" y="136"/>
                    <a:pt x="0" y="227"/>
                    <a:pt x="0" y="327"/>
                  </a:cubicBezTo>
                  <a:cubicBezTo>
                    <a:pt x="0" y="413"/>
                    <a:pt x="29" y="490"/>
                    <a:pt x="96" y="548"/>
                  </a:cubicBezTo>
                  <a:cubicBezTo>
                    <a:pt x="154" y="615"/>
                    <a:pt x="240" y="648"/>
                    <a:pt x="326" y="648"/>
                  </a:cubicBezTo>
                  <a:cubicBezTo>
                    <a:pt x="413" y="648"/>
                    <a:pt x="504" y="619"/>
                    <a:pt x="561" y="567"/>
                  </a:cubicBezTo>
                  <a:cubicBezTo>
                    <a:pt x="629" y="499"/>
                    <a:pt x="663" y="423"/>
                    <a:pt x="663" y="337"/>
                  </a:cubicBezTo>
                  <a:cubicBezTo>
                    <a:pt x="667" y="236"/>
                    <a:pt x="634" y="145"/>
                    <a:pt x="567" y="101"/>
                  </a:cubicBezTo>
                  <a:cubicBezTo>
                    <a:pt x="513" y="32"/>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85" name="Google Shape;3385;p13"/>
            <p:cNvSpPr/>
            <p:nvPr/>
          </p:nvSpPr>
          <p:spPr>
            <a:xfrm>
              <a:off x="-5164075" y="5727775"/>
              <a:ext cx="16675" cy="16575"/>
            </a:xfrm>
            <a:custGeom>
              <a:avLst/>
              <a:gdLst/>
              <a:ahLst/>
              <a:cxnLst/>
              <a:rect l="l" t="t" r="r" b="b"/>
              <a:pathLst>
                <a:path w="667" h="663" extrusionOk="0">
                  <a:moveTo>
                    <a:pt x="325" y="0"/>
                  </a:moveTo>
                  <a:cubicBezTo>
                    <a:pt x="239" y="0"/>
                    <a:pt x="156" y="29"/>
                    <a:pt x="106" y="81"/>
                  </a:cubicBezTo>
                  <a:cubicBezTo>
                    <a:pt x="48" y="149"/>
                    <a:pt x="5" y="225"/>
                    <a:pt x="0" y="327"/>
                  </a:cubicBezTo>
                  <a:cubicBezTo>
                    <a:pt x="0" y="413"/>
                    <a:pt x="33" y="504"/>
                    <a:pt x="97" y="557"/>
                  </a:cubicBezTo>
                  <a:cubicBezTo>
                    <a:pt x="154" y="614"/>
                    <a:pt x="241" y="663"/>
                    <a:pt x="327" y="663"/>
                  </a:cubicBezTo>
                  <a:cubicBezTo>
                    <a:pt x="418" y="663"/>
                    <a:pt x="504" y="619"/>
                    <a:pt x="571" y="566"/>
                  </a:cubicBezTo>
                  <a:cubicBezTo>
                    <a:pt x="629" y="499"/>
                    <a:pt x="662" y="413"/>
                    <a:pt x="662" y="336"/>
                  </a:cubicBezTo>
                  <a:cubicBezTo>
                    <a:pt x="667" y="245"/>
                    <a:pt x="633" y="158"/>
                    <a:pt x="567" y="92"/>
                  </a:cubicBezTo>
                  <a:cubicBezTo>
                    <a:pt x="502" y="29"/>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86" name="Google Shape;3386;p13"/>
            <p:cNvSpPr/>
            <p:nvPr/>
          </p:nvSpPr>
          <p:spPr>
            <a:xfrm>
              <a:off x="-5131450" y="5761400"/>
              <a:ext cx="16700" cy="16525"/>
            </a:xfrm>
            <a:custGeom>
              <a:avLst/>
              <a:gdLst/>
              <a:ahLst/>
              <a:cxnLst/>
              <a:rect l="l" t="t" r="r" b="b"/>
              <a:pathLst>
                <a:path w="668" h="661" extrusionOk="0">
                  <a:moveTo>
                    <a:pt x="338" y="0"/>
                  </a:moveTo>
                  <a:cubicBezTo>
                    <a:pt x="250" y="0"/>
                    <a:pt x="166" y="30"/>
                    <a:pt x="116" y="85"/>
                  </a:cubicBezTo>
                  <a:cubicBezTo>
                    <a:pt x="48" y="147"/>
                    <a:pt x="5" y="239"/>
                    <a:pt x="1" y="325"/>
                  </a:cubicBezTo>
                  <a:cubicBezTo>
                    <a:pt x="1" y="412"/>
                    <a:pt x="43" y="503"/>
                    <a:pt x="96" y="556"/>
                  </a:cubicBezTo>
                  <a:cubicBezTo>
                    <a:pt x="163" y="627"/>
                    <a:pt x="250" y="660"/>
                    <a:pt x="327" y="660"/>
                  </a:cubicBezTo>
                  <a:cubicBezTo>
                    <a:pt x="418" y="660"/>
                    <a:pt x="504" y="632"/>
                    <a:pt x="562" y="565"/>
                  </a:cubicBezTo>
                  <a:cubicBezTo>
                    <a:pt x="628" y="498"/>
                    <a:pt x="663" y="421"/>
                    <a:pt x="663" y="335"/>
                  </a:cubicBezTo>
                  <a:cubicBezTo>
                    <a:pt x="668" y="248"/>
                    <a:pt x="634" y="157"/>
                    <a:pt x="581" y="100"/>
                  </a:cubicBezTo>
                  <a:cubicBezTo>
                    <a:pt x="521" y="31"/>
                    <a:pt x="428"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87" name="Google Shape;3387;p13"/>
            <p:cNvSpPr/>
            <p:nvPr/>
          </p:nvSpPr>
          <p:spPr>
            <a:xfrm>
              <a:off x="-5098825" y="5795025"/>
              <a:ext cx="16925" cy="16500"/>
            </a:xfrm>
            <a:custGeom>
              <a:avLst/>
              <a:gdLst/>
              <a:ahLst/>
              <a:cxnLst/>
              <a:rect l="l" t="t" r="r" b="b"/>
              <a:pathLst>
                <a:path w="677" h="660" extrusionOk="0">
                  <a:moveTo>
                    <a:pt x="345" y="1"/>
                  </a:moveTo>
                  <a:cubicBezTo>
                    <a:pt x="257" y="1"/>
                    <a:pt x="168" y="33"/>
                    <a:pt x="106" y="93"/>
                  </a:cubicBezTo>
                  <a:cubicBezTo>
                    <a:pt x="49" y="161"/>
                    <a:pt x="5" y="237"/>
                    <a:pt x="5" y="323"/>
                  </a:cubicBezTo>
                  <a:cubicBezTo>
                    <a:pt x="0" y="414"/>
                    <a:pt x="43" y="491"/>
                    <a:pt x="101" y="558"/>
                  </a:cubicBezTo>
                  <a:cubicBezTo>
                    <a:pt x="164" y="626"/>
                    <a:pt x="240" y="659"/>
                    <a:pt x="341" y="659"/>
                  </a:cubicBezTo>
                  <a:cubicBezTo>
                    <a:pt x="347" y="659"/>
                    <a:pt x="352" y="660"/>
                    <a:pt x="357" y="660"/>
                  </a:cubicBezTo>
                  <a:cubicBezTo>
                    <a:pt x="438" y="660"/>
                    <a:pt x="514" y="626"/>
                    <a:pt x="576" y="564"/>
                  </a:cubicBezTo>
                  <a:cubicBezTo>
                    <a:pt x="629" y="511"/>
                    <a:pt x="676" y="424"/>
                    <a:pt x="676" y="333"/>
                  </a:cubicBezTo>
                  <a:cubicBezTo>
                    <a:pt x="676" y="247"/>
                    <a:pt x="634" y="155"/>
                    <a:pt x="581" y="103"/>
                  </a:cubicBezTo>
                  <a:cubicBezTo>
                    <a:pt x="521" y="33"/>
                    <a:pt x="433"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88" name="Google Shape;3388;p13"/>
            <p:cNvSpPr/>
            <p:nvPr/>
          </p:nvSpPr>
          <p:spPr>
            <a:xfrm>
              <a:off x="-5065825" y="5828800"/>
              <a:ext cx="16575" cy="16325"/>
            </a:xfrm>
            <a:custGeom>
              <a:avLst/>
              <a:gdLst/>
              <a:ahLst/>
              <a:cxnLst/>
              <a:rect l="l" t="t" r="r" b="b"/>
              <a:pathLst>
                <a:path w="663" h="653" extrusionOk="0">
                  <a:moveTo>
                    <a:pt x="333" y="0"/>
                  </a:moveTo>
                  <a:cubicBezTo>
                    <a:pt x="244" y="0"/>
                    <a:pt x="157" y="31"/>
                    <a:pt x="105" y="85"/>
                  </a:cubicBezTo>
                  <a:cubicBezTo>
                    <a:pt x="33" y="143"/>
                    <a:pt x="0" y="229"/>
                    <a:pt x="0" y="316"/>
                  </a:cubicBezTo>
                  <a:cubicBezTo>
                    <a:pt x="0" y="407"/>
                    <a:pt x="29" y="493"/>
                    <a:pt x="96" y="560"/>
                  </a:cubicBezTo>
                  <a:cubicBezTo>
                    <a:pt x="162" y="617"/>
                    <a:pt x="240" y="652"/>
                    <a:pt x="326" y="652"/>
                  </a:cubicBezTo>
                  <a:cubicBezTo>
                    <a:pt x="331" y="652"/>
                    <a:pt x="337" y="652"/>
                    <a:pt x="342" y="652"/>
                  </a:cubicBezTo>
                  <a:cubicBezTo>
                    <a:pt x="426" y="652"/>
                    <a:pt x="498" y="619"/>
                    <a:pt x="561" y="555"/>
                  </a:cubicBezTo>
                  <a:cubicBezTo>
                    <a:pt x="629" y="502"/>
                    <a:pt x="662" y="416"/>
                    <a:pt x="662" y="325"/>
                  </a:cubicBezTo>
                  <a:cubicBezTo>
                    <a:pt x="662" y="239"/>
                    <a:pt x="633" y="148"/>
                    <a:pt x="565" y="95"/>
                  </a:cubicBezTo>
                  <a:cubicBezTo>
                    <a:pt x="507" y="29"/>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89" name="Google Shape;3389;p13"/>
            <p:cNvSpPr/>
            <p:nvPr/>
          </p:nvSpPr>
          <p:spPr>
            <a:xfrm>
              <a:off x="-5033225" y="5862375"/>
              <a:ext cx="16700" cy="16425"/>
            </a:xfrm>
            <a:custGeom>
              <a:avLst/>
              <a:gdLst/>
              <a:ahLst/>
              <a:cxnLst/>
              <a:rect l="l" t="t" r="r" b="b"/>
              <a:pathLst>
                <a:path w="668" h="657" extrusionOk="0">
                  <a:moveTo>
                    <a:pt x="329" y="1"/>
                  </a:moveTo>
                  <a:cubicBezTo>
                    <a:pt x="244" y="1"/>
                    <a:pt x="161" y="30"/>
                    <a:pt x="107" y="86"/>
                  </a:cubicBezTo>
                  <a:cubicBezTo>
                    <a:pt x="39" y="153"/>
                    <a:pt x="1" y="230"/>
                    <a:pt x="1" y="321"/>
                  </a:cubicBezTo>
                  <a:cubicBezTo>
                    <a:pt x="1" y="417"/>
                    <a:pt x="34" y="498"/>
                    <a:pt x="96" y="565"/>
                  </a:cubicBezTo>
                  <a:cubicBezTo>
                    <a:pt x="164" y="618"/>
                    <a:pt x="240" y="652"/>
                    <a:pt x="327" y="656"/>
                  </a:cubicBezTo>
                  <a:cubicBezTo>
                    <a:pt x="419" y="656"/>
                    <a:pt x="495" y="623"/>
                    <a:pt x="563" y="570"/>
                  </a:cubicBezTo>
                  <a:cubicBezTo>
                    <a:pt x="629" y="503"/>
                    <a:pt x="663" y="417"/>
                    <a:pt x="663" y="330"/>
                  </a:cubicBezTo>
                  <a:cubicBezTo>
                    <a:pt x="667" y="239"/>
                    <a:pt x="634" y="162"/>
                    <a:pt x="567" y="95"/>
                  </a:cubicBezTo>
                  <a:cubicBezTo>
                    <a:pt x="506" y="32"/>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90" name="Google Shape;3390;p13"/>
            <p:cNvSpPr/>
            <p:nvPr/>
          </p:nvSpPr>
          <p:spPr>
            <a:xfrm>
              <a:off x="-5000600" y="5896100"/>
              <a:ext cx="16725" cy="16525"/>
            </a:xfrm>
            <a:custGeom>
              <a:avLst/>
              <a:gdLst/>
              <a:ahLst/>
              <a:cxnLst/>
              <a:rect l="l" t="t" r="r" b="b"/>
              <a:pathLst>
                <a:path w="669" h="661" extrusionOk="0">
                  <a:moveTo>
                    <a:pt x="330" y="0"/>
                  </a:moveTo>
                  <a:cubicBezTo>
                    <a:pt x="243" y="0"/>
                    <a:pt x="160" y="31"/>
                    <a:pt x="106" y="95"/>
                  </a:cubicBezTo>
                  <a:cubicBezTo>
                    <a:pt x="40" y="148"/>
                    <a:pt x="6" y="239"/>
                    <a:pt x="0" y="325"/>
                  </a:cubicBezTo>
                  <a:cubicBezTo>
                    <a:pt x="0" y="401"/>
                    <a:pt x="35" y="493"/>
                    <a:pt x="97" y="560"/>
                  </a:cubicBezTo>
                  <a:cubicBezTo>
                    <a:pt x="164" y="627"/>
                    <a:pt x="241" y="660"/>
                    <a:pt x="327" y="660"/>
                  </a:cubicBezTo>
                  <a:cubicBezTo>
                    <a:pt x="418" y="660"/>
                    <a:pt x="505" y="622"/>
                    <a:pt x="572" y="565"/>
                  </a:cubicBezTo>
                  <a:cubicBezTo>
                    <a:pt x="629" y="498"/>
                    <a:pt x="662" y="421"/>
                    <a:pt x="668" y="334"/>
                  </a:cubicBezTo>
                  <a:cubicBezTo>
                    <a:pt x="668" y="248"/>
                    <a:pt x="634" y="157"/>
                    <a:pt x="582" y="104"/>
                  </a:cubicBezTo>
                  <a:cubicBezTo>
                    <a:pt x="515" y="35"/>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91" name="Google Shape;3391;p13"/>
            <p:cNvSpPr/>
            <p:nvPr/>
          </p:nvSpPr>
          <p:spPr>
            <a:xfrm>
              <a:off x="-4967950" y="5929775"/>
              <a:ext cx="16675" cy="16450"/>
            </a:xfrm>
            <a:custGeom>
              <a:avLst/>
              <a:gdLst/>
              <a:ahLst/>
              <a:cxnLst/>
              <a:rect l="l" t="t" r="r" b="b"/>
              <a:pathLst>
                <a:path w="667" h="658" extrusionOk="0">
                  <a:moveTo>
                    <a:pt x="336" y="0"/>
                  </a:moveTo>
                  <a:cubicBezTo>
                    <a:pt x="247" y="0"/>
                    <a:pt x="160" y="31"/>
                    <a:pt x="105" y="90"/>
                  </a:cubicBezTo>
                  <a:cubicBezTo>
                    <a:pt x="47" y="148"/>
                    <a:pt x="5" y="234"/>
                    <a:pt x="5" y="321"/>
                  </a:cubicBezTo>
                  <a:cubicBezTo>
                    <a:pt x="0" y="413"/>
                    <a:pt x="43" y="499"/>
                    <a:pt x="100" y="557"/>
                  </a:cubicBezTo>
                  <a:cubicBezTo>
                    <a:pt x="163" y="624"/>
                    <a:pt x="240" y="657"/>
                    <a:pt x="331" y="657"/>
                  </a:cubicBezTo>
                  <a:cubicBezTo>
                    <a:pt x="336" y="657"/>
                    <a:pt x="341" y="657"/>
                    <a:pt x="346" y="657"/>
                  </a:cubicBezTo>
                  <a:cubicBezTo>
                    <a:pt x="427" y="657"/>
                    <a:pt x="507" y="624"/>
                    <a:pt x="571" y="561"/>
                  </a:cubicBezTo>
                  <a:cubicBezTo>
                    <a:pt x="629" y="508"/>
                    <a:pt x="662" y="422"/>
                    <a:pt x="667" y="331"/>
                  </a:cubicBezTo>
                  <a:cubicBezTo>
                    <a:pt x="667" y="245"/>
                    <a:pt x="633" y="154"/>
                    <a:pt x="580" y="101"/>
                  </a:cubicBezTo>
                  <a:cubicBezTo>
                    <a:pt x="520" y="33"/>
                    <a:pt x="427"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92" name="Google Shape;3392;p13"/>
            <p:cNvSpPr/>
            <p:nvPr/>
          </p:nvSpPr>
          <p:spPr>
            <a:xfrm>
              <a:off x="-4935225" y="5963400"/>
              <a:ext cx="16825" cy="16525"/>
            </a:xfrm>
            <a:custGeom>
              <a:avLst/>
              <a:gdLst/>
              <a:ahLst/>
              <a:cxnLst/>
              <a:rect l="l" t="t" r="r" b="b"/>
              <a:pathLst>
                <a:path w="673" h="661" extrusionOk="0">
                  <a:moveTo>
                    <a:pt x="331" y="1"/>
                  </a:moveTo>
                  <a:cubicBezTo>
                    <a:pt x="245" y="1"/>
                    <a:pt x="161" y="33"/>
                    <a:pt x="111" y="94"/>
                  </a:cubicBezTo>
                  <a:cubicBezTo>
                    <a:pt x="49" y="147"/>
                    <a:pt x="0" y="233"/>
                    <a:pt x="0" y="320"/>
                  </a:cubicBezTo>
                  <a:cubicBezTo>
                    <a:pt x="0" y="410"/>
                    <a:pt x="40" y="497"/>
                    <a:pt x="106" y="569"/>
                  </a:cubicBezTo>
                  <a:cubicBezTo>
                    <a:pt x="173" y="622"/>
                    <a:pt x="250" y="656"/>
                    <a:pt x="337" y="660"/>
                  </a:cubicBezTo>
                  <a:cubicBezTo>
                    <a:pt x="414" y="660"/>
                    <a:pt x="505" y="627"/>
                    <a:pt x="572" y="565"/>
                  </a:cubicBezTo>
                  <a:cubicBezTo>
                    <a:pt x="624" y="497"/>
                    <a:pt x="673" y="421"/>
                    <a:pt x="673" y="334"/>
                  </a:cubicBezTo>
                  <a:cubicBezTo>
                    <a:pt x="673" y="242"/>
                    <a:pt x="629" y="156"/>
                    <a:pt x="576" y="109"/>
                  </a:cubicBezTo>
                  <a:cubicBezTo>
                    <a:pt x="515" y="35"/>
                    <a:pt x="422"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93" name="Google Shape;3393;p13"/>
            <p:cNvSpPr/>
            <p:nvPr/>
          </p:nvSpPr>
          <p:spPr>
            <a:xfrm>
              <a:off x="-4902350" y="5997150"/>
              <a:ext cx="16575" cy="16375"/>
            </a:xfrm>
            <a:custGeom>
              <a:avLst/>
              <a:gdLst/>
              <a:ahLst/>
              <a:cxnLst/>
              <a:rect l="l" t="t" r="r" b="b"/>
              <a:pathLst>
                <a:path w="663" h="655" extrusionOk="0">
                  <a:moveTo>
                    <a:pt x="327" y="0"/>
                  </a:moveTo>
                  <a:cubicBezTo>
                    <a:pt x="243" y="0"/>
                    <a:pt x="160" y="29"/>
                    <a:pt x="106" y="88"/>
                  </a:cubicBezTo>
                  <a:cubicBezTo>
                    <a:pt x="38" y="150"/>
                    <a:pt x="0" y="241"/>
                    <a:pt x="0" y="327"/>
                  </a:cubicBezTo>
                  <a:cubicBezTo>
                    <a:pt x="0" y="404"/>
                    <a:pt x="34" y="495"/>
                    <a:pt x="96" y="562"/>
                  </a:cubicBezTo>
                  <a:cubicBezTo>
                    <a:pt x="149" y="620"/>
                    <a:pt x="240" y="654"/>
                    <a:pt x="326" y="654"/>
                  </a:cubicBezTo>
                  <a:cubicBezTo>
                    <a:pt x="417" y="654"/>
                    <a:pt x="494" y="625"/>
                    <a:pt x="561" y="557"/>
                  </a:cubicBezTo>
                  <a:cubicBezTo>
                    <a:pt x="629" y="504"/>
                    <a:pt x="662" y="413"/>
                    <a:pt x="662" y="337"/>
                  </a:cubicBezTo>
                  <a:cubicBezTo>
                    <a:pt x="662" y="251"/>
                    <a:pt x="634" y="159"/>
                    <a:pt x="567" y="92"/>
                  </a:cubicBezTo>
                  <a:cubicBezTo>
                    <a:pt x="505"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94" name="Google Shape;3394;p13"/>
            <p:cNvSpPr/>
            <p:nvPr/>
          </p:nvSpPr>
          <p:spPr>
            <a:xfrm>
              <a:off x="-4869725" y="6030725"/>
              <a:ext cx="16675" cy="16725"/>
            </a:xfrm>
            <a:custGeom>
              <a:avLst/>
              <a:gdLst/>
              <a:ahLst/>
              <a:cxnLst/>
              <a:rect l="l" t="t" r="r" b="b"/>
              <a:pathLst>
                <a:path w="667" h="669" extrusionOk="0">
                  <a:moveTo>
                    <a:pt x="331" y="0"/>
                  </a:moveTo>
                  <a:cubicBezTo>
                    <a:pt x="247" y="0"/>
                    <a:pt x="165" y="29"/>
                    <a:pt x="106" y="88"/>
                  </a:cubicBezTo>
                  <a:cubicBezTo>
                    <a:pt x="39" y="155"/>
                    <a:pt x="5" y="232"/>
                    <a:pt x="0" y="319"/>
                  </a:cubicBezTo>
                  <a:cubicBezTo>
                    <a:pt x="0" y="419"/>
                    <a:pt x="33" y="496"/>
                    <a:pt x="97" y="563"/>
                  </a:cubicBezTo>
                  <a:cubicBezTo>
                    <a:pt x="164" y="630"/>
                    <a:pt x="241" y="664"/>
                    <a:pt x="327" y="669"/>
                  </a:cubicBezTo>
                  <a:cubicBezTo>
                    <a:pt x="418" y="669"/>
                    <a:pt x="504" y="625"/>
                    <a:pt x="562" y="572"/>
                  </a:cubicBezTo>
                  <a:cubicBezTo>
                    <a:pt x="629" y="505"/>
                    <a:pt x="662" y="428"/>
                    <a:pt x="662" y="328"/>
                  </a:cubicBezTo>
                  <a:cubicBezTo>
                    <a:pt x="667" y="242"/>
                    <a:pt x="633" y="160"/>
                    <a:pt x="567" y="93"/>
                  </a:cubicBezTo>
                  <a:cubicBezTo>
                    <a:pt x="505" y="32"/>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95" name="Google Shape;3395;p13"/>
            <p:cNvSpPr/>
            <p:nvPr/>
          </p:nvSpPr>
          <p:spPr>
            <a:xfrm>
              <a:off x="-5096675" y="5629400"/>
              <a:ext cx="16925" cy="16225"/>
            </a:xfrm>
            <a:custGeom>
              <a:avLst/>
              <a:gdLst/>
              <a:ahLst/>
              <a:cxnLst/>
              <a:rect l="l" t="t" r="r" b="b"/>
              <a:pathLst>
                <a:path w="677" h="649" extrusionOk="0">
                  <a:moveTo>
                    <a:pt x="413" y="1"/>
                  </a:moveTo>
                  <a:lnTo>
                    <a:pt x="111" y="78"/>
                  </a:lnTo>
                  <a:cubicBezTo>
                    <a:pt x="107" y="78"/>
                    <a:pt x="107" y="83"/>
                    <a:pt x="107" y="83"/>
                  </a:cubicBezTo>
                  <a:cubicBezTo>
                    <a:pt x="49" y="136"/>
                    <a:pt x="5" y="222"/>
                    <a:pt x="1" y="313"/>
                  </a:cubicBezTo>
                  <a:cubicBezTo>
                    <a:pt x="1" y="399"/>
                    <a:pt x="43" y="481"/>
                    <a:pt x="111" y="557"/>
                  </a:cubicBezTo>
                  <a:cubicBezTo>
                    <a:pt x="174" y="610"/>
                    <a:pt x="251" y="648"/>
                    <a:pt x="342" y="648"/>
                  </a:cubicBezTo>
                  <a:cubicBezTo>
                    <a:pt x="418" y="648"/>
                    <a:pt x="504" y="615"/>
                    <a:pt x="572" y="553"/>
                  </a:cubicBezTo>
                  <a:cubicBezTo>
                    <a:pt x="639" y="486"/>
                    <a:pt x="677" y="409"/>
                    <a:pt x="677" y="322"/>
                  </a:cubicBezTo>
                  <a:cubicBezTo>
                    <a:pt x="677" y="231"/>
                    <a:pt x="634" y="145"/>
                    <a:pt x="581" y="87"/>
                  </a:cubicBezTo>
                  <a:cubicBezTo>
                    <a:pt x="539" y="44"/>
                    <a:pt x="475" y="15"/>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96" name="Google Shape;3396;p13"/>
            <p:cNvSpPr/>
            <p:nvPr/>
          </p:nvSpPr>
          <p:spPr>
            <a:xfrm>
              <a:off x="-5063675" y="5662875"/>
              <a:ext cx="16575" cy="16325"/>
            </a:xfrm>
            <a:custGeom>
              <a:avLst/>
              <a:gdLst/>
              <a:ahLst/>
              <a:cxnLst/>
              <a:rect l="l" t="t" r="r" b="b"/>
              <a:pathLst>
                <a:path w="663" h="653" extrusionOk="0">
                  <a:moveTo>
                    <a:pt x="324" y="1"/>
                  </a:moveTo>
                  <a:cubicBezTo>
                    <a:pt x="239" y="1"/>
                    <a:pt x="155" y="29"/>
                    <a:pt x="101" y="86"/>
                  </a:cubicBezTo>
                  <a:cubicBezTo>
                    <a:pt x="34" y="154"/>
                    <a:pt x="0" y="230"/>
                    <a:pt x="0" y="317"/>
                  </a:cubicBezTo>
                  <a:cubicBezTo>
                    <a:pt x="0" y="403"/>
                    <a:pt x="29" y="495"/>
                    <a:pt x="87" y="553"/>
                  </a:cubicBezTo>
                  <a:cubicBezTo>
                    <a:pt x="149" y="620"/>
                    <a:pt x="240" y="653"/>
                    <a:pt x="326" y="653"/>
                  </a:cubicBezTo>
                  <a:cubicBezTo>
                    <a:pt x="413" y="653"/>
                    <a:pt x="494" y="624"/>
                    <a:pt x="561" y="557"/>
                  </a:cubicBezTo>
                  <a:cubicBezTo>
                    <a:pt x="629" y="504"/>
                    <a:pt x="663" y="413"/>
                    <a:pt x="663" y="327"/>
                  </a:cubicBezTo>
                  <a:cubicBezTo>
                    <a:pt x="663" y="241"/>
                    <a:pt x="634" y="159"/>
                    <a:pt x="576" y="106"/>
                  </a:cubicBezTo>
                  <a:cubicBezTo>
                    <a:pt x="513" y="35"/>
                    <a:pt x="41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97" name="Google Shape;3397;p13"/>
            <p:cNvSpPr/>
            <p:nvPr/>
          </p:nvSpPr>
          <p:spPr>
            <a:xfrm>
              <a:off x="-5031050" y="5696375"/>
              <a:ext cx="16675" cy="16425"/>
            </a:xfrm>
            <a:custGeom>
              <a:avLst/>
              <a:gdLst/>
              <a:ahLst/>
              <a:cxnLst/>
              <a:rect l="l" t="t" r="r" b="b"/>
              <a:pathLst>
                <a:path w="667" h="657" extrusionOk="0">
                  <a:moveTo>
                    <a:pt x="328" y="1"/>
                  </a:moveTo>
                  <a:cubicBezTo>
                    <a:pt x="243" y="1"/>
                    <a:pt x="157" y="32"/>
                    <a:pt x="91" y="99"/>
                  </a:cubicBezTo>
                  <a:cubicBezTo>
                    <a:pt x="38" y="157"/>
                    <a:pt x="0" y="243"/>
                    <a:pt x="0" y="320"/>
                  </a:cubicBezTo>
                  <a:cubicBezTo>
                    <a:pt x="0" y="411"/>
                    <a:pt x="33" y="489"/>
                    <a:pt x="96" y="566"/>
                  </a:cubicBezTo>
                  <a:cubicBezTo>
                    <a:pt x="164" y="633"/>
                    <a:pt x="240" y="657"/>
                    <a:pt x="326" y="657"/>
                  </a:cubicBezTo>
                  <a:cubicBezTo>
                    <a:pt x="412" y="657"/>
                    <a:pt x="494" y="628"/>
                    <a:pt x="571" y="560"/>
                  </a:cubicBezTo>
                  <a:cubicBezTo>
                    <a:pt x="629" y="498"/>
                    <a:pt x="662" y="422"/>
                    <a:pt x="662" y="330"/>
                  </a:cubicBezTo>
                  <a:cubicBezTo>
                    <a:pt x="667" y="254"/>
                    <a:pt x="633" y="167"/>
                    <a:pt x="567" y="99"/>
                  </a:cubicBezTo>
                  <a:cubicBezTo>
                    <a:pt x="505" y="36"/>
                    <a:pt x="417"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98" name="Google Shape;3398;p13"/>
            <p:cNvSpPr/>
            <p:nvPr/>
          </p:nvSpPr>
          <p:spPr>
            <a:xfrm>
              <a:off x="-4998450" y="5730075"/>
              <a:ext cx="16725" cy="16675"/>
            </a:xfrm>
            <a:custGeom>
              <a:avLst/>
              <a:gdLst/>
              <a:ahLst/>
              <a:cxnLst/>
              <a:rect l="l" t="t" r="r" b="b"/>
              <a:pathLst>
                <a:path w="669" h="667" extrusionOk="0">
                  <a:moveTo>
                    <a:pt x="339" y="1"/>
                  </a:moveTo>
                  <a:cubicBezTo>
                    <a:pt x="253" y="1"/>
                    <a:pt x="167" y="33"/>
                    <a:pt x="107" y="100"/>
                  </a:cubicBezTo>
                  <a:cubicBezTo>
                    <a:pt x="40" y="153"/>
                    <a:pt x="6" y="239"/>
                    <a:pt x="1" y="330"/>
                  </a:cubicBezTo>
                  <a:cubicBezTo>
                    <a:pt x="1" y="416"/>
                    <a:pt x="35" y="494"/>
                    <a:pt x="97" y="565"/>
                  </a:cubicBezTo>
                  <a:cubicBezTo>
                    <a:pt x="164" y="628"/>
                    <a:pt x="241" y="666"/>
                    <a:pt x="328" y="666"/>
                  </a:cubicBezTo>
                  <a:cubicBezTo>
                    <a:pt x="419" y="666"/>
                    <a:pt x="505" y="623"/>
                    <a:pt x="563" y="571"/>
                  </a:cubicBezTo>
                  <a:cubicBezTo>
                    <a:pt x="629" y="503"/>
                    <a:pt x="663" y="416"/>
                    <a:pt x="663" y="340"/>
                  </a:cubicBezTo>
                  <a:cubicBezTo>
                    <a:pt x="669" y="248"/>
                    <a:pt x="634" y="162"/>
                    <a:pt x="567" y="95"/>
                  </a:cubicBezTo>
                  <a:cubicBezTo>
                    <a:pt x="510" y="33"/>
                    <a:pt x="424"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399" name="Google Shape;3399;p13"/>
            <p:cNvSpPr/>
            <p:nvPr/>
          </p:nvSpPr>
          <p:spPr>
            <a:xfrm>
              <a:off x="-4965800" y="5763775"/>
              <a:ext cx="16700" cy="16575"/>
            </a:xfrm>
            <a:custGeom>
              <a:avLst/>
              <a:gdLst/>
              <a:ahLst/>
              <a:cxnLst/>
              <a:rect l="l" t="t" r="r" b="b"/>
              <a:pathLst>
                <a:path w="668" h="663" extrusionOk="0">
                  <a:moveTo>
                    <a:pt x="334" y="1"/>
                  </a:moveTo>
                  <a:cubicBezTo>
                    <a:pt x="250" y="1"/>
                    <a:pt x="167" y="32"/>
                    <a:pt x="105" y="96"/>
                  </a:cubicBezTo>
                  <a:cubicBezTo>
                    <a:pt x="39" y="149"/>
                    <a:pt x="5" y="240"/>
                    <a:pt x="1" y="326"/>
                  </a:cubicBezTo>
                  <a:cubicBezTo>
                    <a:pt x="1" y="417"/>
                    <a:pt x="34" y="494"/>
                    <a:pt x="96" y="570"/>
                  </a:cubicBezTo>
                  <a:cubicBezTo>
                    <a:pt x="163" y="628"/>
                    <a:pt x="249" y="662"/>
                    <a:pt x="326" y="662"/>
                  </a:cubicBezTo>
                  <a:cubicBezTo>
                    <a:pt x="417" y="662"/>
                    <a:pt x="494" y="633"/>
                    <a:pt x="572" y="565"/>
                  </a:cubicBezTo>
                  <a:cubicBezTo>
                    <a:pt x="629" y="499"/>
                    <a:pt x="663" y="426"/>
                    <a:pt x="663" y="335"/>
                  </a:cubicBezTo>
                  <a:cubicBezTo>
                    <a:pt x="667" y="249"/>
                    <a:pt x="634" y="158"/>
                    <a:pt x="581" y="100"/>
                  </a:cubicBezTo>
                  <a:cubicBezTo>
                    <a:pt x="512" y="34"/>
                    <a:pt x="42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00" name="Google Shape;3400;p13"/>
            <p:cNvSpPr/>
            <p:nvPr/>
          </p:nvSpPr>
          <p:spPr>
            <a:xfrm>
              <a:off x="-4933175" y="5797375"/>
              <a:ext cx="16950" cy="16550"/>
            </a:xfrm>
            <a:custGeom>
              <a:avLst/>
              <a:gdLst/>
              <a:ahLst/>
              <a:cxnLst/>
              <a:rect l="l" t="t" r="r" b="b"/>
              <a:pathLst>
                <a:path w="678" h="662" extrusionOk="0">
                  <a:moveTo>
                    <a:pt x="342" y="1"/>
                  </a:moveTo>
                  <a:cubicBezTo>
                    <a:pt x="257" y="1"/>
                    <a:pt x="171" y="32"/>
                    <a:pt x="106" y="95"/>
                  </a:cubicBezTo>
                  <a:cubicBezTo>
                    <a:pt x="38" y="162"/>
                    <a:pt x="5" y="239"/>
                    <a:pt x="5" y="326"/>
                  </a:cubicBezTo>
                  <a:cubicBezTo>
                    <a:pt x="0" y="417"/>
                    <a:pt x="34" y="493"/>
                    <a:pt x="111" y="570"/>
                  </a:cubicBezTo>
                  <a:cubicBezTo>
                    <a:pt x="173" y="627"/>
                    <a:pt x="250" y="661"/>
                    <a:pt x="341" y="661"/>
                  </a:cubicBezTo>
                  <a:cubicBezTo>
                    <a:pt x="346" y="661"/>
                    <a:pt x="350" y="661"/>
                    <a:pt x="355" y="661"/>
                  </a:cubicBezTo>
                  <a:cubicBezTo>
                    <a:pt x="427" y="661"/>
                    <a:pt x="499" y="628"/>
                    <a:pt x="576" y="565"/>
                  </a:cubicBezTo>
                  <a:cubicBezTo>
                    <a:pt x="638" y="503"/>
                    <a:pt x="677" y="426"/>
                    <a:pt x="677" y="335"/>
                  </a:cubicBezTo>
                  <a:cubicBezTo>
                    <a:pt x="677" y="248"/>
                    <a:pt x="643" y="171"/>
                    <a:pt x="580" y="105"/>
                  </a:cubicBezTo>
                  <a:cubicBezTo>
                    <a:pt x="519" y="35"/>
                    <a:pt x="431"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01" name="Google Shape;3401;p13"/>
            <p:cNvSpPr/>
            <p:nvPr/>
          </p:nvSpPr>
          <p:spPr>
            <a:xfrm>
              <a:off x="-4900200" y="5831275"/>
              <a:ext cx="16575" cy="16350"/>
            </a:xfrm>
            <a:custGeom>
              <a:avLst/>
              <a:gdLst/>
              <a:ahLst/>
              <a:cxnLst/>
              <a:rect l="l" t="t" r="r" b="b"/>
              <a:pathLst>
                <a:path w="663" h="654" extrusionOk="0">
                  <a:moveTo>
                    <a:pt x="329" y="1"/>
                  </a:moveTo>
                  <a:cubicBezTo>
                    <a:pt x="242" y="1"/>
                    <a:pt x="157" y="30"/>
                    <a:pt x="107" y="82"/>
                  </a:cubicBezTo>
                  <a:cubicBezTo>
                    <a:pt x="34" y="140"/>
                    <a:pt x="1" y="226"/>
                    <a:pt x="1" y="317"/>
                  </a:cubicBezTo>
                  <a:cubicBezTo>
                    <a:pt x="1" y="414"/>
                    <a:pt x="30" y="490"/>
                    <a:pt x="96" y="547"/>
                  </a:cubicBezTo>
                  <a:cubicBezTo>
                    <a:pt x="149" y="615"/>
                    <a:pt x="240" y="649"/>
                    <a:pt x="327" y="653"/>
                  </a:cubicBezTo>
                  <a:cubicBezTo>
                    <a:pt x="418" y="653"/>
                    <a:pt x="504" y="620"/>
                    <a:pt x="562" y="567"/>
                  </a:cubicBezTo>
                  <a:cubicBezTo>
                    <a:pt x="614" y="500"/>
                    <a:pt x="663" y="414"/>
                    <a:pt x="663" y="327"/>
                  </a:cubicBezTo>
                  <a:cubicBezTo>
                    <a:pt x="663" y="236"/>
                    <a:pt x="619" y="150"/>
                    <a:pt x="567" y="92"/>
                  </a:cubicBezTo>
                  <a:cubicBezTo>
                    <a:pt x="507" y="30"/>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02" name="Google Shape;3402;p13"/>
            <p:cNvSpPr/>
            <p:nvPr/>
          </p:nvSpPr>
          <p:spPr>
            <a:xfrm>
              <a:off x="-4867575" y="5864825"/>
              <a:ext cx="16700" cy="16375"/>
            </a:xfrm>
            <a:custGeom>
              <a:avLst/>
              <a:gdLst/>
              <a:ahLst/>
              <a:cxnLst/>
              <a:rect l="l" t="t" r="r" b="b"/>
              <a:pathLst>
                <a:path w="668" h="655" extrusionOk="0">
                  <a:moveTo>
                    <a:pt x="327" y="0"/>
                  </a:moveTo>
                  <a:cubicBezTo>
                    <a:pt x="242" y="0"/>
                    <a:pt x="160" y="30"/>
                    <a:pt x="106" y="88"/>
                  </a:cubicBezTo>
                  <a:cubicBezTo>
                    <a:pt x="40" y="151"/>
                    <a:pt x="0" y="242"/>
                    <a:pt x="0" y="319"/>
                  </a:cubicBezTo>
                  <a:cubicBezTo>
                    <a:pt x="0" y="405"/>
                    <a:pt x="34" y="482"/>
                    <a:pt x="97" y="564"/>
                  </a:cubicBezTo>
                  <a:cubicBezTo>
                    <a:pt x="155" y="616"/>
                    <a:pt x="241" y="655"/>
                    <a:pt x="327" y="655"/>
                  </a:cubicBezTo>
                  <a:cubicBezTo>
                    <a:pt x="418" y="655"/>
                    <a:pt x="505" y="622"/>
                    <a:pt x="572" y="558"/>
                  </a:cubicBezTo>
                  <a:cubicBezTo>
                    <a:pt x="629" y="491"/>
                    <a:pt x="662" y="414"/>
                    <a:pt x="662" y="328"/>
                  </a:cubicBezTo>
                  <a:cubicBezTo>
                    <a:pt x="667" y="252"/>
                    <a:pt x="634" y="161"/>
                    <a:pt x="581" y="103"/>
                  </a:cubicBezTo>
                  <a:cubicBezTo>
                    <a:pt x="512" y="34"/>
                    <a:pt x="418"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03" name="Google Shape;3403;p13"/>
            <p:cNvSpPr/>
            <p:nvPr/>
          </p:nvSpPr>
          <p:spPr>
            <a:xfrm>
              <a:off x="-4834925" y="5898550"/>
              <a:ext cx="16675" cy="16500"/>
            </a:xfrm>
            <a:custGeom>
              <a:avLst/>
              <a:gdLst/>
              <a:ahLst/>
              <a:cxnLst/>
              <a:rect l="l" t="t" r="r" b="b"/>
              <a:pathLst>
                <a:path w="667" h="660" extrusionOk="0">
                  <a:moveTo>
                    <a:pt x="332" y="1"/>
                  </a:moveTo>
                  <a:cubicBezTo>
                    <a:pt x="244" y="1"/>
                    <a:pt x="159" y="29"/>
                    <a:pt x="105" y="83"/>
                  </a:cubicBezTo>
                  <a:cubicBezTo>
                    <a:pt x="47" y="150"/>
                    <a:pt x="5" y="236"/>
                    <a:pt x="0" y="323"/>
                  </a:cubicBezTo>
                  <a:cubicBezTo>
                    <a:pt x="0" y="414"/>
                    <a:pt x="34" y="491"/>
                    <a:pt x="96" y="558"/>
                  </a:cubicBezTo>
                  <a:cubicBezTo>
                    <a:pt x="163" y="626"/>
                    <a:pt x="240" y="659"/>
                    <a:pt x="326" y="659"/>
                  </a:cubicBezTo>
                  <a:cubicBezTo>
                    <a:pt x="330" y="659"/>
                    <a:pt x="335" y="659"/>
                    <a:pt x="339" y="659"/>
                  </a:cubicBezTo>
                  <a:cubicBezTo>
                    <a:pt x="425" y="659"/>
                    <a:pt x="506" y="617"/>
                    <a:pt x="561" y="562"/>
                  </a:cubicBezTo>
                  <a:cubicBezTo>
                    <a:pt x="628" y="510"/>
                    <a:pt x="662" y="424"/>
                    <a:pt x="667" y="332"/>
                  </a:cubicBezTo>
                  <a:cubicBezTo>
                    <a:pt x="667" y="232"/>
                    <a:pt x="633" y="155"/>
                    <a:pt x="581" y="102"/>
                  </a:cubicBezTo>
                  <a:cubicBezTo>
                    <a:pt x="519" y="33"/>
                    <a:pt x="42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04" name="Google Shape;3404;p13"/>
            <p:cNvSpPr/>
            <p:nvPr/>
          </p:nvSpPr>
          <p:spPr>
            <a:xfrm>
              <a:off x="-4802325" y="5932225"/>
              <a:ext cx="16925" cy="16525"/>
            </a:xfrm>
            <a:custGeom>
              <a:avLst/>
              <a:gdLst/>
              <a:ahLst/>
              <a:cxnLst/>
              <a:rect l="l" t="t" r="r" b="b"/>
              <a:pathLst>
                <a:path w="677" h="661" extrusionOk="0">
                  <a:moveTo>
                    <a:pt x="346" y="0"/>
                  </a:moveTo>
                  <a:cubicBezTo>
                    <a:pt x="258" y="0"/>
                    <a:pt x="169" y="31"/>
                    <a:pt x="107" y="89"/>
                  </a:cubicBezTo>
                  <a:cubicBezTo>
                    <a:pt x="49" y="147"/>
                    <a:pt x="5" y="233"/>
                    <a:pt x="5" y="324"/>
                  </a:cubicBezTo>
                  <a:cubicBezTo>
                    <a:pt x="1" y="410"/>
                    <a:pt x="34" y="488"/>
                    <a:pt x="101" y="554"/>
                  </a:cubicBezTo>
                  <a:cubicBezTo>
                    <a:pt x="164" y="621"/>
                    <a:pt x="240" y="655"/>
                    <a:pt x="331" y="660"/>
                  </a:cubicBezTo>
                  <a:cubicBezTo>
                    <a:pt x="428" y="660"/>
                    <a:pt x="519" y="617"/>
                    <a:pt x="562" y="559"/>
                  </a:cubicBezTo>
                  <a:cubicBezTo>
                    <a:pt x="630" y="506"/>
                    <a:pt x="677" y="420"/>
                    <a:pt x="677" y="333"/>
                  </a:cubicBezTo>
                  <a:cubicBezTo>
                    <a:pt x="677" y="242"/>
                    <a:pt x="634" y="156"/>
                    <a:pt x="581" y="98"/>
                  </a:cubicBezTo>
                  <a:cubicBezTo>
                    <a:pt x="521" y="31"/>
                    <a:pt x="434"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05" name="Google Shape;3405;p13"/>
            <p:cNvSpPr/>
            <p:nvPr/>
          </p:nvSpPr>
          <p:spPr>
            <a:xfrm>
              <a:off x="-4769700" y="5965800"/>
              <a:ext cx="16700" cy="16500"/>
            </a:xfrm>
            <a:custGeom>
              <a:avLst/>
              <a:gdLst/>
              <a:ahLst/>
              <a:cxnLst/>
              <a:rect l="l" t="t" r="r" b="b"/>
              <a:pathLst>
                <a:path w="668" h="660" extrusionOk="0">
                  <a:moveTo>
                    <a:pt x="343" y="1"/>
                  </a:moveTo>
                  <a:cubicBezTo>
                    <a:pt x="252" y="1"/>
                    <a:pt x="162" y="34"/>
                    <a:pt x="106" y="95"/>
                  </a:cubicBezTo>
                  <a:cubicBezTo>
                    <a:pt x="53" y="146"/>
                    <a:pt x="5" y="233"/>
                    <a:pt x="5" y="325"/>
                  </a:cubicBezTo>
                  <a:cubicBezTo>
                    <a:pt x="0" y="411"/>
                    <a:pt x="44" y="502"/>
                    <a:pt x="102" y="555"/>
                  </a:cubicBezTo>
                  <a:cubicBezTo>
                    <a:pt x="164" y="622"/>
                    <a:pt x="241" y="660"/>
                    <a:pt x="341" y="660"/>
                  </a:cubicBezTo>
                  <a:cubicBezTo>
                    <a:pt x="428" y="660"/>
                    <a:pt x="519" y="627"/>
                    <a:pt x="576" y="564"/>
                  </a:cubicBezTo>
                  <a:cubicBezTo>
                    <a:pt x="629" y="507"/>
                    <a:pt x="667" y="420"/>
                    <a:pt x="667" y="334"/>
                  </a:cubicBezTo>
                  <a:cubicBezTo>
                    <a:pt x="667" y="243"/>
                    <a:pt x="634" y="157"/>
                    <a:pt x="581" y="99"/>
                  </a:cubicBezTo>
                  <a:cubicBezTo>
                    <a:pt x="521" y="32"/>
                    <a:pt x="43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06" name="Google Shape;3406;p13"/>
            <p:cNvSpPr/>
            <p:nvPr/>
          </p:nvSpPr>
          <p:spPr>
            <a:xfrm>
              <a:off x="-4736700" y="5999525"/>
              <a:ext cx="16575" cy="16375"/>
            </a:xfrm>
            <a:custGeom>
              <a:avLst/>
              <a:gdLst/>
              <a:ahLst/>
              <a:cxnLst/>
              <a:rect l="l" t="t" r="r" b="b"/>
              <a:pathLst>
                <a:path w="663" h="655" extrusionOk="0">
                  <a:moveTo>
                    <a:pt x="329" y="1"/>
                  </a:moveTo>
                  <a:cubicBezTo>
                    <a:pt x="244" y="1"/>
                    <a:pt x="157" y="29"/>
                    <a:pt x="91" y="88"/>
                  </a:cubicBezTo>
                  <a:cubicBezTo>
                    <a:pt x="38" y="156"/>
                    <a:pt x="0" y="242"/>
                    <a:pt x="0" y="318"/>
                  </a:cubicBezTo>
                  <a:cubicBezTo>
                    <a:pt x="0" y="405"/>
                    <a:pt x="33" y="487"/>
                    <a:pt x="96" y="564"/>
                  </a:cubicBezTo>
                  <a:cubicBezTo>
                    <a:pt x="164" y="631"/>
                    <a:pt x="240" y="655"/>
                    <a:pt x="326" y="655"/>
                  </a:cubicBezTo>
                  <a:cubicBezTo>
                    <a:pt x="418" y="655"/>
                    <a:pt x="494" y="626"/>
                    <a:pt x="562" y="568"/>
                  </a:cubicBezTo>
                  <a:cubicBezTo>
                    <a:pt x="629" y="506"/>
                    <a:pt x="662" y="415"/>
                    <a:pt x="662" y="329"/>
                  </a:cubicBezTo>
                  <a:cubicBezTo>
                    <a:pt x="662" y="242"/>
                    <a:pt x="633" y="161"/>
                    <a:pt x="567" y="93"/>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07" name="Google Shape;3407;p13"/>
            <p:cNvSpPr/>
            <p:nvPr/>
          </p:nvSpPr>
          <p:spPr>
            <a:xfrm>
              <a:off x="-4704100" y="6033125"/>
              <a:ext cx="16725" cy="16725"/>
            </a:xfrm>
            <a:custGeom>
              <a:avLst/>
              <a:gdLst/>
              <a:ahLst/>
              <a:cxnLst/>
              <a:rect l="l" t="t" r="r" b="b"/>
              <a:pathLst>
                <a:path w="669" h="669" extrusionOk="0">
                  <a:moveTo>
                    <a:pt x="323" y="1"/>
                  </a:moveTo>
                  <a:cubicBezTo>
                    <a:pt x="240" y="1"/>
                    <a:pt x="160" y="30"/>
                    <a:pt x="107" y="88"/>
                  </a:cubicBezTo>
                  <a:cubicBezTo>
                    <a:pt x="40" y="155"/>
                    <a:pt x="6" y="241"/>
                    <a:pt x="1" y="318"/>
                  </a:cubicBezTo>
                  <a:cubicBezTo>
                    <a:pt x="1" y="409"/>
                    <a:pt x="35" y="496"/>
                    <a:pt x="97" y="562"/>
                  </a:cubicBezTo>
                  <a:cubicBezTo>
                    <a:pt x="155" y="620"/>
                    <a:pt x="241" y="664"/>
                    <a:pt x="328" y="668"/>
                  </a:cubicBezTo>
                  <a:cubicBezTo>
                    <a:pt x="419" y="668"/>
                    <a:pt x="505" y="626"/>
                    <a:pt x="572" y="558"/>
                  </a:cubicBezTo>
                  <a:cubicBezTo>
                    <a:pt x="629" y="505"/>
                    <a:pt x="663" y="418"/>
                    <a:pt x="663" y="327"/>
                  </a:cubicBezTo>
                  <a:cubicBezTo>
                    <a:pt x="669" y="251"/>
                    <a:pt x="634" y="159"/>
                    <a:pt x="567" y="97"/>
                  </a:cubicBezTo>
                  <a:cubicBezTo>
                    <a:pt x="501" y="33"/>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08" name="Google Shape;3408;p13"/>
            <p:cNvSpPr/>
            <p:nvPr/>
          </p:nvSpPr>
          <p:spPr>
            <a:xfrm>
              <a:off x="-4963650" y="5597925"/>
              <a:ext cx="16700" cy="16525"/>
            </a:xfrm>
            <a:custGeom>
              <a:avLst/>
              <a:gdLst/>
              <a:ahLst/>
              <a:cxnLst/>
              <a:rect l="l" t="t" r="r" b="b"/>
              <a:pathLst>
                <a:path w="668" h="661" extrusionOk="0">
                  <a:moveTo>
                    <a:pt x="334" y="1"/>
                  </a:moveTo>
                  <a:cubicBezTo>
                    <a:pt x="247" y="1"/>
                    <a:pt x="161" y="33"/>
                    <a:pt x="106" y="94"/>
                  </a:cubicBezTo>
                  <a:cubicBezTo>
                    <a:pt x="39" y="147"/>
                    <a:pt x="5" y="233"/>
                    <a:pt x="1" y="324"/>
                  </a:cubicBezTo>
                  <a:cubicBezTo>
                    <a:pt x="1" y="410"/>
                    <a:pt x="34" y="487"/>
                    <a:pt x="96" y="554"/>
                  </a:cubicBezTo>
                  <a:cubicBezTo>
                    <a:pt x="163" y="622"/>
                    <a:pt x="240" y="655"/>
                    <a:pt x="327" y="660"/>
                  </a:cubicBezTo>
                  <a:cubicBezTo>
                    <a:pt x="418" y="660"/>
                    <a:pt x="504" y="627"/>
                    <a:pt x="572" y="564"/>
                  </a:cubicBezTo>
                  <a:cubicBezTo>
                    <a:pt x="630" y="497"/>
                    <a:pt x="663" y="421"/>
                    <a:pt x="663" y="334"/>
                  </a:cubicBezTo>
                  <a:cubicBezTo>
                    <a:pt x="668" y="243"/>
                    <a:pt x="634" y="157"/>
                    <a:pt x="566" y="99"/>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09" name="Google Shape;3409;p13"/>
            <p:cNvSpPr/>
            <p:nvPr/>
          </p:nvSpPr>
          <p:spPr>
            <a:xfrm>
              <a:off x="-4931025" y="5631425"/>
              <a:ext cx="16950" cy="16600"/>
            </a:xfrm>
            <a:custGeom>
              <a:avLst/>
              <a:gdLst/>
              <a:ahLst/>
              <a:cxnLst/>
              <a:rect l="l" t="t" r="r" b="b"/>
              <a:pathLst>
                <a:path w="678" h="664" extrusionOk="0">
                  <a:moveTo>
                    <a:pt x="348" y="0"/>
                  </a:moveTo>
                  <a:cubicBezTo>
                    <a:pt x="261" y="0"/>
                    <a:pt x="174" y="32"/>
                    <a:pt x="106" y="97"/>
                  </a:cubicBezTo>
                  <a:cubicBezTo>
                    <a:pt x="49" y="160"/>
                    <a:pt x="5" y="241"/>
                    <a:pt x="1" y="328"/>
                  </a:cubicBezTo>
                  <a:cubicBezTo>
                    <a:pt x="1" y="414"/>
                    <a:pt x="44" y="496"/>
                    <a:pt x="111" y="573"/>
                  </a:cubicBezTo>
                  <a:cubicBezTo>
                    <a:pt x="173" y="630"/>
                    <a:pt x="250" y="664"/>
                    <a:pt x="341" y="664"/>
                  </a:cubicBezTo>
                  <a:cubicBezTo>
                    <a:pt x="418" y="664"/>
                    <a:pt x="505" y="635"/>
                    <a:pt x="572" y="567"/>
                  </a:cubicBezTo>
                  <a:cubicBezTo>
                    <a:pt x="638" y="500"/>
                    <a:pt x="678" y="423"/>
                    <a:pt x="678" y="337"/>
                  </a:cubicBezTo>
                  <a:cubicBezTo>
                    <a:pt x="678" y="250"/>
                    <a:pt x="643" y="170"/>
                    <a:pt x="581" y="93"/>
                  </a:cubicBezTo>
                  <a:cubicBezTo>
                    <a:pt x="517" y="31"/>
                    <a:pt x="433"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10" name="Google Shape;3410;p13"/>
            <p:cNvSpPr/>
            <p:nvPr/>
          </p:nvSpPr>
          <p:spPr>
            <a:xfrm>
              <a:off x="-4898025" y="5665300"/>
              <a:ext cx="16575" cy="16300"/>
            </a:xfrm>
            <a:custGeom>
              <a:avLst/>
              <a:gdLst/>
              <a:ahLst/>
              <a:cxnLst/>
              <a:rect l="l" t="t" r="r" b="b"/>
              <a:pathLst>
                <a:path w="663" h="652" extrusionOk="0">
                  <a:moveTo>
                    <a:pt x="324" y="0"/>
                  </a:moveTo>
                  <a:cubicBezTo>
                    <a:pt x="239" y="0"/>
                    <a:pt x="155" y="29"/>
                    <a:pt x="100" y="86"/>
                  </a:cubicBezTo>
                  <a:cubicBezTo>
                    <a:pt x="33" y="153"/>
                    <a:pt x="0" y="230"/>
                    <a:pt x="0" y="316"/>
                  </a:cubicBezTo>
                  <a:cubicBezTo>
                    <a:pt x="0" y="403"/>
                    <a:pt x="29" y="485"/>
                    <a:pt x="96" y="561"/>
                  </a:cubicBezTo>
                  <a:cubicBezTo>
                    <a:pt x="164" y="618"/>
                    <a:pt x="240" y="651"/>
                    <a:pt x="326" y="651"/>
                  </a:cubicBezTo>
                  <a:cubicBezTo>
                    <a:pt x="403" y="651"/>
                    <a:pt x="494" y="623"/>
                    <a:pt x="561" y="556"/>
                  </a:cubicBezTo>
                  <a:cubicBezTo>
                    <a:pt x="629" y="494"/>
                    <a:pt x="662" y="412"/>
                    <a:pt x="662" y="326"/>
                  </a:cubicBezTo>
                  <a:cubicBezTo>
                    <a:pt x="662" y="239"/>
                    <a:pt x="633" y="162"/>
                    <a:pt x="576" y="105"/>
                  </a:cubicBezTo>
                  <a:cubicBezTo>
                    <a:pt x="513" y="35"/>
                    <a:pt x="418"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11" name="Google Shape;3411;p13"/>
            <p:cNvSpPr/>
            <p:nvPr/>
          </p:nvSpPr>
          <p:spPr>
            <a:xfrm>
              <a:off x="-4865425" y="5698825"/>
              <a:ext cx="16700" cy="16375"/>
            </a:xfrm>
            <a:custGeom>
              <a:avLst/>
              <a:gdLst/>
              <a:ahLst/>
              <a:cxnLst/>
              <a:rect l="l" t="t" r="r" b="b"/>
              <a:pathLst>
                <a:path w="668" h="655" extrusionOk="0">
                  <a:moveTo>
                    <a:pt x="327" y="1"/>
                  </a:moveTo>
                  <a:cubicBezTo>
                    <a:pt x="245" y="1"/>
                    <a:pt x="161" y="30"/>
                    <a:pt x="92" y="88"/>
                  </a:cubicBezTo>
                  <a:cubicBezTo>
                    <a:pt x="40" y="156"/>
                    <a:pt x="1" y="242"/>
                    <a:pt x="1" y="324"/>
                  </a:cubicBezTo>
                  <a:cubicBezTo>
                    <a:pt x="1" y="410"/>
                    <a:pt x="34" y="486"/>
                    <a:pt x="97" y="563"/>
                  </a:cubicBezTo>
                  <a:cubicBezTo>
                    <a:pt x="164" y="630"/>
                    <a:pt x="241" y="654"/>
                    <a:pt x="328" y="654"/>
                  </a:cubicBezTo>
                  <a:cubicBezTo>
                    <a:pt x="333" y="655"/>
                    <a:pt x="338" y="655"/>
                    <a:pt x="343" y="655"/>
                  </a:cubicBezTo>
                  <a:cubicBezTo>
                    <a:pt x="424" y="655"/>
                    <a:pt x="499" y="621"/>
                    <a:pt x="572" y="559"/>
                  </a:cubicBezTo>
                  <a:cubicBezTo>
                    <a:pt x="629" y="497"/>
                    <a:pt x="663" y="419"/>
                    <a:pt x="663" y="333"/>
                  </a:cubicBezTo>
                  <a:cubicBezTo>
                    <a:pt x="667" y="251"/>
                    <a:pt x="634" y="165"/>
                    <a:pt x="567" y="98"/>
                  </a:cubicBezTo>
                  <a:cubicBezTo>
                    <a:pt x="500" y="33"/>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12" name="Google Shape;3412;p13"/>
            <p:cNvSpPr/>
            <p:nvPr/>
          </p:nvSpPr>
          <p:spPr>
            <a:xfrm>
              <a:off x="-4832775" y="5732475"/>
              <a:ext cx="16700" cy="16650"/>
            </a:xfrm>
            <a:custGeom>
              <a:avLst/>
              <a:gdLst/>
              <a:ahLst/>
              <a:cxnLst/>
              <a:rect l="l" t="t" r="r" b="b"/>
              <a:pathLst>
                <a:path w="668" h="666" extrusionOk="0">
                  <a:moveTo>
                    <a:pt x="329" y="0"/>
                  </a:moveTo>
                  <a:cubicBezTo>
                    <a:pt x="243" y="0"/>
                    <a:pt x="158" y="30"/>
                    <a:pt x="105" y="90"/>
                  </a:cubicBezTo>
                  <a:cubicBezTo>
                    <a:pt x="39" y="152"/>
                    <a:pt x="1" y="239"/>
                    <a:pt x="1" y="331"/>
                  </a:cubicBezTo>
                  <a:cubicBezTo>
                    <a:pt x="1" y="417"/>
                    <a:pt x="34" y="498"/>
                    <a:pt x="96" y="566"/>
                  </a:cubicBezTo>
                  <a:cubicBezTo>
                    <a:pt x="154" y="619"/>
                    <a:pt x="240" y="666"/>
                    <a:pt x="326" y="666"/>
                  </a:cubicBezTo>
                  <a:cubicBezTo>
                    <a:pt x="417" y="666"/>
                    <a:pt x="504" y="623"/>
                    <a:pt x="561" y="570"/>
                  </a:cubicBezTo>
                  <a:cubicBezTo>
                    <a:pt x="628" y="504"/>
                    <a:pt x="663" y="426"/>
                    <a:pt x="663" y="340"/>
                  </a:cubicBezTo>
                  <a:cubicBezTo>
                    <a:pt x="667" y="249"/>
                    <a:pt x="634" y="163"/>
                    <a:pt x="581" y="105"/>
                  </a:cubicBezTo>
                  <a:cubicBezTo>
                    <a:pt x="519" y="35"/>
                    <a:pt x="423"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13" name="Google Shape;3413;p13"/>
            <p:cNvSpPr/>
            <p:nvPr/>
          </p:nvSpPr>
          <p:spPr>
            <a:xfrm>
              <a:off x="-4800150" y="5766275"/>
              <a:ext cx="16675" cy="16450"/>
            </a:xfrm>
            <a:custGeom>
              <a:avLst/>
              <a:gdLst/>
              <a:ahLst/>
              <a:cxnLst/>
              <a:rect l="l" t="t" r="r" b="b"/>
              <a:pathLst>
                <a:path w="667" h="658" extrusionOk="0">
                  <a:moveTo>
                    <a:pt x="339" y="0"/>
                  </a:moveTo>
                  <a:cubicBezTo>
                    <a:pt x="249" y="0"/>
                    <a:pt x="161" y="31"/>
                    <a:pt x="106" y="91"/>
                  </a:cubicBezTo>
                  <a:cubicBezTo>
                    <a:pt x="49" y="149"/>
                    <a:pt x="5" y="235"/>
                    <a:pt x="0" y="321"/>
                  </a:cubicBezTo>
                  <a:cubicBezTo>
                    <a:pt x="0" y="412"/>
                    <a:pt x="34" y="490"/>
                    <a:pt x="96" y="556"/>
                  </a:cubicBezTo>
                  <a:cubicBezTo>
                    <a:pt x="164" y="624"/>
                    <a:pt x="240" y="658"/>
                    <a:pt x="326" y="658"/>
                  </a:cubicBezTo>
                  <a:cubicBezTo>
                    <a:pt x="427" y="658"/>
                    <a:pt x="503" y="620"/>
                    <a:pt x="561" y="562"/>
                  </a:cubicBezTo>
                  <a:cubicBezTo>
                    <a:pt x="629" y="509"/>
                    <a:pt x="662" y="423"/>
                    <a:pt x="662" y="332"/>
                  </a:cubicBezTo>
                  <a:cubicBezTo>
                    <a:pt x="667" y="245"/>
                    <a:pt x="633" y="153"/>
                    <a:pt x="580" y="96"/>
                  </a:cubicBezTo>
                  <a:cubicBezTo>
                    <a:pt x="521" y="31"/>
                    <a:pt x="429"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14" name="Google Shape;3414;p13"/>
            <p:cNvSpPr/>
            <p:nvPr/>
          </p:nvSpPr>
          <p:spPr>
            <a:xfrm>
              <a:off x="-4767175" y="5799875"/>
              <a:ext cx="16575" cy="16575"/>
            </a:xfrm>
            <a:custGeom>
              <a:avLst/>
              <a:gdLst/>
              <a:ahLst/>
              <a:cxnLst/>
              <a:rect l="l" t="t" r="r" b="b"/>
              <a:pathLst>
                <a:path w="663" h="663" extrusionOk="0">
                  <a:moveTo>
                    <a:pt x="325" y="1"/>
                  </a:moveTo>
                  <a:cubicBezTo>
                    <a:pt x="239" y="1"/>
                    <a:pt x="153" y="32"/>
                    <a:pt x="92" y="91"/>
                  </a:cubicBezTo>
                  <a:cubicBezTo>
                    <a:pt x="34" y="148"/>
                    <a:pt x="1" y="235"/>
                    <a:pt x="1" y="321"/>
                  </a:cubicBezTo>
                  <a:cubicBezTo>
                    <a:pt x="1" y="412"/>
                    <a:pt x="30" y="499"/>
                    <a:pt x="96" y="565"/>
                  </a:cubicBezTo>
                  <a:cubicBezTo>
                    <a:pt x="159" y="623"/>
                    <a:pt x="236" y="657"/>
                    <a:pt x="327" y="662"/>
                  </a:cubicBezTo>
                  <a:cubicBezTo>
                    <a:pt x="404" y="662"/>
                    <a:pt x="495" y="629"/>
                    <a:pt x="562" y="561"/>
                  </a:cubicBezTo>
                  <a:cubicBezTo>
                    <a:pt x="614" y="508"/>
                    <a:pt x="663" y="421"/>
                    <a:pt x="663" y="330"/>
                  </a:cubicBezTo>
                  <a:cubicBezTo>
                    <a:pt x="663" y="244"/>
                    <a:pt x="619" y="153"/>
                    <a:pt x="566" y="100"/>
                  </a:cubicBezTo>
                  <a:cubicBezTo>
                    <a:pt x="501" y="33"/>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15" name="Google Shape;3415;p13"/>
            <p:cNvSpPr/>
            <p:nvPr/>
          </p:nvSpPr>
          <p:spPr>
            <a:xfrm>
              <a:off x="-4734550" y="5833475"/>
              <a:ext cx="16575" cy="16525"/>
            </a:xfrm>
            <a:custGeom>
              <a:avLst/>
              <a:gdLst/>
              <a:ahLst/>
              <a:cxnLst/>
              <a:rect l="l" t="t" r="r" b="b"/>
              <a:pathLst>
                <a:path w="663" h="661" extrusionOk="0">
                  <a:moveTo>
                    <a:pt x="321" y="0"/>
                  </a:moveTo>
                  <a:cubicBezTo>
                    <a:pt x="239" y="0"/>
                    <a:pt x="156" y="30"/>
                    <a:pt x="91" y="95"/>
                  </a:cubicBezTo>
                  <a:cubicBezTo>
                    <a:pt x="34" y="157"/>
                    <a:pt x="0" y="248"/>
                    <a:pt x="0" y="326"/>
                  </a:cubicBezTo>
                  <a:cubicBezTo>
                    <a:pt x="0" y="412"/>
                    <a:pt x="29" y="488"/>
                    <a:pt x="96" y="570"/>
                  </a:cubicBezTo>
                  <a:cubicBezTo>
                    <a:pt x="164" y="623"/>
                    <a:pt x="240" y="656"/>
                    <a:pt x="326" y="661"/>
                  </a:cubicBezTo>
                  <a:cubicBezTo>
                    <a:pt x="418" y="661"/>
                    <a:pt x="494" y="627"/>
                    <a:pt x="562" y="565"/>
                  </a:cubicBezTo>
                  <a:cubicBezTo>
                    <a:pt x="629" y="508"/>
                    <a:pt x="662" y="421"/>
                    <a:pt x="662" y="335"/>
                  </a:cubicBezTo>
                  <a:cubicBezTo>
                    <a:pt x="662" y="244"/>
                    <a:pt x="634" y="167"/>
                    <a:pt x="567" y="100"/>
                  </a:cubicBezTo>
                  <a:cubicBezTo>
                    <a:pt x="499" y="35"/>
                    <a:pt x="410"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16" name="Google Shape;3416;p13"/>
            <p:cNvSpPr/>
            <p:nvPr/>
          </p:nvSpPr>
          <p:spPr>
            <a:xfrm>
              <a:off x="-4701925" y="5867275"/>
              <a:ext cx="16700" cy="16325"/>
            </a:xfrm>
            <a:custGeom>
              <a:avLst/>
              <a:gdLst/>
              <a:ahLst/>
              <a:cxnLst/>
              <a:rect l="l" t="t" r="r" b="b"/>
              <a:pathLst>
                <a:path w="668" h="653" extrusionOk="0">
                  <a:moveTo>
                    <a:pt x="327" y="0"/>
                  </a:moveTo>
                  <a:cubicBezTo>
                    <a:pt x="242" y="0"/>
                    <a:pt x="159" y="29"/>
                    <a:pt x="106" y="86"/>
                  </a:cubicBezTo>
                  <a:cubicBezTo>
                    <a:pt x="39" y="149"/>
                    <a:pt x="0" y="240"/>
                    <a:pt x="0" y="316"/>
                  </a:cubicBezTo>
                  <a:cubicBezTo>
                    <a:pt x="0" y="403"/>
                    <a:pt x="35" y="484"/>
                    <a:pt x="97" y="562"/>
                  </a:cubicBezTo>
                  <a:cubicBezTo>
                    <a:pt x="164" y="628"/>
                    <a:pt x="241" y="652"/>
                    <a:pt x="327" y="652"/>
                  </a:cubicBezTo>
                  <a:cubicBezTo>
                    <a:pt x="418" y="652"/>
                    <a:pt x="504" y="619"/>
                    <a:pt x="562" y="566"/>
                  </a:cubicBezTo>
                  <a:cubicBezTo>
                    <a:pt x="629" y="504"/>
                    <a:pt x="662" y="413"/>
                    <a:pt x="662" y="327"/>
                  </a:cubicBezTo>
                  <a:cubicBezTo>
                    <a:pt x="668" y="236"/>
                    <a:pt x="633" y="158"/>
                    <a:pt x="582" y="106"/>
                  </a:cubicBezTo>
                  <a:cubicBezTo>
                    <a:pt x="518" y="35"/>
                    <a:pt x="42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17" name="Google Shape;3417;p13"/>
            <p:cNvSpPr/>
            <p:nvPr/>
          </p:nvSpPr>
          <p:spPr>
            <a:xfrm>
              <a:off x="-4669300" y="5900900"/>
              <a:ext cx="16700" cy="16525"/>
            </a:xfrm>
            <a:custGeom>
              <a:avLst/>
              <a:gdLst/>
              <a:ahLst/>
              <a:cxnLst/>
              <a:rect l="l" t="t" r="r" b="b"/>
              <a:pathLst>
                <a:path w="668" h="661" extrusionOk="0">
                  <a:moveTo>
                    <a:pt x="328" y="0"/>
                  </a:moveTo>
                  <a:cubicBezTo>
                    <a:pt x="242" y="0"/>
                    <a:pt x="159" y="31"/>
                    <a:pt x="106" y="94"/>
                  </a:cubicBezTo>
                  <a:cubicBezTo>
                    <a:pt x="39" y="152"/>
                    <a:pt x="5" y="238"/>
                    <a:pt x="1" y="324"/>
                  </a:cubicBezTo>
                  <a:cubicBezTo>
                    <a:pt x="1" y="401"/>
                    <a:pt x="34" y="492"/>
                    <a:pt x="96" y="560"/>
                  </a:cubicBezTo>
                  <a:cubicBezTo>
                    <a:pt x="163" y="627"/>
                    <a:pt x="240" y="660"/>
                    <a:pt x="327" y="660"/>
                  </a:cubicBezTo>
                  <a:cubicBezTo>
                    <a:pt x="331" y="661"/>
                    <a:pt x="336" y="661"/>
                    <a:pt x="340" y="661"/>
                  </a:cubicBezTo>
                  <a:cubicBezTo>
                    <a:pt x="426" y="661"/>
                    <a:pt x="507" y="620"/>
                    <a:pt x="562" y="565"/>
                  </a:cubicBezTo>
                  <a:cubicBezTo>
                    <a:pt x="630" y="503"/>
                    <a:pt x="663" y="426"/>
                    <a:pt x="668" y="335"/>
                  </a:cubicBezTo>
                  <a:cubicBezTo>
                    <a:pt x="668" y="238"/>
                    <a:pt x="634" y="157"/>
                    <a:pt x="581" y="104"/>
                  </a:cubicBezTo>
                  <a:cubicBezTo>
                    <a:pt x="514" y="35"/>
                    <a:pt x="420"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18" name="Google Shape;3418;p13"/>
            <p:cNvSpPr/>
            <p:nvPr/>
          </p:nvSpPr>
          <p:spPr>
            <a:xfrm>
              <a:off x="-4636675" y="5934625"/>
              <a:ext cx="16700" cy="16500"/>
            </a:xfrm>
            <a:custGeom>
              <a:avLst/>
              <a:gdLst/>
              <a:ahLst/>
              <a:cxnLst/>
              <a:rect l="l" t="t" r="r" b="b"/>
              <a:pathLst>
                <a:path w="668" h="660" extrusionOk="0">
                  <a:moveTo>
                    <a:pt x="345" y="0"/>
                  </a:moveTo>
                  <a:cubicBezTo>
                    <a:pt x="257" y="0"/>
                    <a:pt x="169" y="31"/>
                    <a:pt x="106" y="89"/>
                  </a:cubicBezTo>
                  <a:cubicBezTo>
                    <a:pt x="49" y="146"/>
                    <a:pt x="5" y="233"/>
                    <a:pt x="5" y="324"/>
                  </a:cubicBezTo>
                  <a:cubicBezTo>
                    <a:pt x="0" y="401"/>
                    <a:pt x="34" y="487"/>
                    <a:pt x="111" y="569"/>
                  </a:cubicBezTo>
                  <a:cubicBezTo>
                    <a:pt x="173" y="622"/>
                    <a:pt x="255" y="655"/>
                    <a:pt x="332" y="660"/>
                  </a:cubicBezTo>
                  <a:cubicBezTo>
                    <a:pt x="418" y="660"/>
                    <a:pt x="505" y="626"/>
                    <a:pt x="562" y="564"/>
                  </a:cubicBezTo>
                  <a:cubicBezTo>
                    <a:pt x="629" y="496"/>
                    <a:pt x="663" y="420"/>
                    <a:pt x="667" y="334"/>
                  </a:cubicBezTo>
                  <a:cubicBezTo>
                    <a:pt x="667" y="233"/>
                    <a:pt x="634" y="156"/>
                    <a:pt x="581" y="98"/>
                  </a:cubicBezTo>
                  <a:cubicBezTo>
                    <a:pt x="521" y="31"/>
                    <a:pt x="433"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19" name="Google Shape;3419;p13"/>
            <p:cNvSpPr/>
            <p:nvPr/>
          </p:nvSpPr>
          <p:spPr>
            <a:xfrm>
              <a:off x="-4604050" y="5968175"/>
              <a:ext cx="16950" cy="16550"/>
            </a:xfrm>
            <a:custGeom>
              <a:avLst/>
              <a:gdLst/>
              <a:ahLst/>
              <a:cxnLst/>
              <a:rect l="l" t="t" r="r" b="b"/>
              <a:pathLst>
                <a:path w="678" h="662" extrusionOk="0">
                  <a:moveTo>
                    <a:pt x="336" y="0"/>
                  </a:moveTo>
                  <a:cubicBezTo>
                    <a:pt x="253" y="0"/>
                    <a:pt x="171" y="30"/>
                    <a:pt x="106" y="95"/>
                  </a:cubicBezTo>
                  <a:cubicBezTo>
                    <a:pt x="39" y="157"/>
                    <a:pt x="6" y="234"/>
                    <a:pt x="6" y="325"/>
                  </a:cubicBezTo>
                  <a:cubicBezTo>
                    <a:pt x="0" y="412"/>
                    <a:pt x="35" y="489"/>
                    <a:pt x="111" y="570"/>
                  </a:cubicBezTo>
                  <a:cubicBezTo>
                    <a:pt x="164" y="623"/>
                    <a:pt x="255" y="662"/>
                    <a:pt x="341" y="662"/>
                  </a:cubicBezTo>
                  <a:cubicBezTo>
                    <a:pt x="418" y="662"/>
                    <a:pt x="509" y="633"/>
                    <a:pt x="576" y="565"/>
                  </a:cubicBezTo>
                  <a:cubicBezTo>
                    <a:pt x="644" y="498"/>
                    <a:pt x="677" y="421"/>
                    <a:pt x="677" y="335"/>
                  </a:cubicBezTo>
                  <a:cubicBezTo>
                    <a:pt x="677" y="244"/>
                    <a:pt x="648" y="167"/>
                    <a:pt x="582" y="100"/>
                  </a:cubicBezTo>
                  <a:cubicBezTo>
                    <a:pt x="514" y="35"/>
                    <a:pt x="425"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20" name="Google Shape;3420;p13"/>
            <p:cNvSpPr/>
            <p:nvPr/>
          </p:nvSpPr>
          <p:spPr>
            <a:xfrm>
              <a:off x="-4571075" y="6001925"/>
              <a:ext cx="16575" cy="16375"/>
            </a:xfrm>
            <a:custGeom>
              <a:avLst/>
              <a:gdLst/>
              <a:ahLst/>
              <a:cxnLst/>
              <a:rect l="l" t="t" r="r" b="b"/>
              <a:pathLst>
                <a:path w="663" h="655" extrusionOk="0">
                  <a:moveTo>
                    <a:pt x="324" y="1"/>
                  </a:moveTo>
                  <a:cubicBezTo>
                    <a:pt x="241" y="1"/>
                    <a:pt x="161" y="30"/>
                    <a:pt x="107" y="89"/>
                  </a:cubicBezTo>
                  <a:cubicBezTo>
                    <a:pt x="40" y="156"/>
                    <a:pt x="1" y="233"/>
                    <a:pt x="1" y="319"/>
                  </a:cubicBezTo>
                  <a:cubicBezTo>
                    <a:pt x="1" y="406"/>
                    <a:pt x="34" y="497"/>
                    <a:pt x="97" y="554"/>
                  </a:cubicBezTo>
                  <a:cubicBezTo>
                    <a:pt x="149" y="621"/>
                    <a:pt x="241" y="654"/>
                    <a:pt x="328" y="654"/>
                  </a:cubicBezTo>
                  <a:cubicBezTo>
                    <a:pt x="419" y="654"/>
                    <a:pt x="495" y="626"/>
                    <a:pt x="563" y="559"/>
                  </a:cubicBezTo>
                  <a:cubicBezTo>
                    <a:pt x="629" y="506"/>
                    <a:pt x="663" y="415"/>
                    <a:pt x="663" y="328"/>
                  </a:cubicBezTo>
                  <a:cubicBezTo>
                    <a:pt x="663" y="242"/>
                    <a:pt x="634" y="165"/>
                    <a:pt x="567" y="94"/>
                  </a:cubicBezTo>
                  <a:cubicBezTo>
                    <a:pt x="501" y="32"/>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21" name="Google Shape;3421;p13"/>
            <p:cNvSpPr/>
            <p:nvPr/>
          </p:nvSpPr>
          <p:spPr>
            <a:xfrm>
              <a:off x="-4538425" y="6035550"/>
              <a:ext cx="16700" cy="16350"/>
            </a:xfrm>
            <a:custGeom>
              <a:avLst/>
              <a:gdLst/>
              <a:ahLst/>
              <a:cxnLst/>
              <a:rect l="l" t="t" r="r" b="b"/>
              <a:pathLst>
                <a:path w="668" h="654" extrusionOk="0">
                  <a:moveTo>
                    <a:pt x="327" y="1"/>
                  </a:moveTo>
                  <a:cubicBezTo>
                    <a:pt x="241" y="1"/>
                    <a:pt x="158" y="30"/>
                    <a:pt x="105" y="87"/>
                  </a:cubicBezTo>
                  <a:cubicBezTo>
                    <a:pt x="38" y="154"/>
                    <a:pt x="5" y="241"/>
                    <a:pt x="0" y="317"/>
                  </a:cubicBezTo>
                  <a:cubicBezTo>
                    <a:pt x="0" y="408"/>
                    <a:pt x="34" y="485"/>
                    <a:pt x="96" y="562"/>
                  </a:cubicBezTo>
                  <a:cubicBezTo>
                    <a:pt x="154" y="620"/>
                    <a:pt x="240" y="653"/>
                    <a:pt x="326" y="653"/>
                  </a:cubicBezTo>
                  <a:cubicBezTo>
                    <a:pt x="332" y="653"/>
                    <a:pt x="337" y="653"/>
                    <a:pt x="343" y="653"/>
                  </a:cubicBezTo>
                  <a:cubicBezTo>
                    <a:pt x="428" y="653"/>
                    <a:pt x="508" y="620"/>
                    <a:pt x="570" y="558"/>
                  </a:cubicBezTo>
                  <a:cubicBezTo>
                    <a:pt x="628" y="494"/>
                    <a:pt x="663" y="418"/>
                    <a:pt x="663" y="327"/>
                  </a:cubicBezTo>
                  <a:cubicBezTo>
                    <a:pt x="667" y="250"/>
                    <a:pt x="634" y="164"/>
                    <a:pt x="581" y="106"/>
                  </a:cubicBezTo>
                  <a:cubicBezTo>
                    <a:pt x="518" y="36"/>
                    <a:pt x="42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22" name="Google Shape;3422;p13"/>
            <p:cNvSpPr/>
            <p:nvPr/>
          </p:nvSpPr>
          <p:spPr>
            <a:xfrm>
              <a:off x="-4830625" y="5566600"/>
              <a:ext cx="16575" cy="16675"/>
            </a:xfrm>
            <a:custGeom>
              <a:avLst/>
              <a:gdLst/>
              <a:ahLst/>
              <a:cxnLst/>
              <a:rect l="l" t="t" r="r" b="b"/>
              <a:pathLst>
                <a:path w="663" h="667" extrusionOk="0">
                  <a:moveTo>
                    <a:pt x="334" y="0"/>
                  </a:moveTo>
                  <a:cubicBezTo>
                    <a:pt x="247" y="0"/>
                    <a:pt x="158" y="32"/>
                    <a:pt x="92" y="99"/>
                  </a:cubicBezTo>
                  <a:cubicBezTo>
                    <a:pt x="34" y="162"/>
                    <a:pt x="1" y="239"/>
                    <a:pt x="1" y="330"/>
                  </a:cubicBezTo>
                  <a:cubicBezTo>
                    <a:pt x="1" y="407"/>
                    <a:pt x="30" y="493"/>
                    <a:pt x="96" y="560"/>
                  </a:cubicBezTo>
                  <a:cubicBezTo>
                    <a:pt x="163" y="627"/>
                    <a:pt x="240" y="661"/>
                    <a:pt x="327" y="666"/>
                  </a:cubicBezTo>
                  <a:cubicBezTo>
                    <a:pt x="418" y="666"/>
                    <a:pt x="495" y="633"/>
                    <a:pt x="571" y="569"/>
                  </a:cubicBezTo>
                  <a:cubicBezTo>
                    <a:pt x="628" y="502"/>
                    <a:pt x="663" y="416"/>
                    <a:pt x="663" y="339"/>
                  </a:cubicBezTo>
                  <a:cubicBezTo>
                    <a:pt x="663" y="248"/>
                    <a:pt x="634" y="172"/>
                    <a:pt x="566" y="95"/>
                  </a:cubicBezTo>
                  <a:cubicBezTo>
                    <a:pt x="506" y="33"/>
                    <a:pt x="42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23" name="Google Shape;3423;p13"/>
            <p:cNvSpPr/>
            <p:nvPr/>
          </p:nvSpPr>
          <p:spPr>
            <a:xfrm>
              <a:off x="-4798000" y="5600350"/>
              <a:ext cx="16700" cy="16475"/>
            </a:xfrm>
            <a:custGeom>
              <a:avLst/>
              <a:gdLst/>
              <a:ahLst/>
              <a:cxnLst/>
              <a:rect l="l" t="t" r="r" b="b"/>
              <a:pathLst>
                <a:path w="668" h="659" extrusionOk="0">
                  <a:moveTo>
                    <a:pt x="343" y="0"/>
                  </a:moveTo>
                  <a:cubicBezTo>
                    <a:pt x="252" y="0"/>
                    <a:pt x="162" y="33"/>
                    <a:pt x="106" y="93"/>
                  </a:cubicBezTo>
                  <a:cubicBezTo>
                    <a:pt x="39" y="146"/>
                    <a:pt x="5" y="233"/>
                    <a:pt x="1" y="324"/>
                  </a:cubicBezTo>
                  <a:cubicBezTo>
                    <a:pt x="1" y="410"/>
                    <a:pt x="34" y="501"/>
                    <a:pt x="96" y="554"/>
                  </a:cubicBezTo>
                  <a:cubicBezTo>
                    <a:pt x="164" y="625"/>
                    <a:pt x="240" y="659"/>
                    <a:pt x="326" y="659"/>
                  </a:cubicBezTo>
                  <a:cubicBezTo>
                    <a:pt x="417" y="659"/>
                    <a:pt x="504" y="630"/>
                    <a:pt x="561" y="563"/>
                  </a:cubicBezTo>
                  <a:cubicBezTo>
                    <a:pt x="629" y="510"/>
                    <a:pt x="663" y="419"/>
                    <a:pt x="663" y="333"/>
                  </a:cubicBezTo>
                  <a:cubicBezTo>
                    <a:pt x="667" y="242"/>
                    <a:pt x="634" y="155"/>
                    <a:pt x="581" y="98"/>
                  </a:cubicBezTo>
                  <a:cubicBezTo>
                    <a:pt x="522"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24" name="Google Shape;3424;p13"/>
            <p:cNvSpPr/>
            <p:nvPr/>
          </p:nvSpPr>
          <p:spPr>
            <a:xfrm>
              <a:off x="-4765375" y="5633925"/>
              <a:ext cx="16950" cy="16500"/>
            </a:xfrm>
            <a:custGeom>
              <a:avLst/>
              <a:gdLst/>
              <a:ahLst/>
              <a:cxnLst/>
              <a:rect l="l" t="t" r="r" b="b"/>
              <a:pathLst>
                <a:path w="678" h="660" extrusionOk="0">
                  <a:moveTo>
                    <a:pt x="338" y="0"/>
                  </a:moveTo>
                  <a:cubicBezTo>
                    <a:pt x="249" y="0"/>
                    <a:pt x="162" y="33"/>
                    <a:pt x="106" y="93"/>
                  </a:cubicBezTo>
                  <a:cubicBezTo>
                    <a:pt x="49" y="146"/>
                    <a:pt x="5" y="237"/>
                    <a:pt x="0" y="323"/>
                  </a:cubicBezTo>
                  <a:cubicBezTo>
                    <a:pt x="0" y="410"/>
                    <a:pt x="44" y="502"/>
                    <a:pt x="97" y="559"/>
                  </a:cubicBezTo>
                  <a:cubicBezTo>
                    <a:pt x="164" y="626"/>
                    <a:pt x="241" y="659"/>
                    <a:pt x="341" y="659"/>
                  </a:cubicBezTo>
                  <a:cubicBezTo>
                    <a:pt x="427" y="659"/>
                    <a:pt x="504" y="631"/>
                    <a:pt x="571" y="564"/>
                  </a:cubicBezTo>
                  <a:cubicBezTo>
                    <a:pt x="638" y="502"/>
                    <a:pt x="677" y="425"/>
                    <a:pt x="677" y="334"/>
                  </a:cubicBezTo>
                  <a:cubicBezTo>
                    <a:pt x="677" y="247"/>
                    <a:pt x="644" y="165"/>
                    <a:pt x="580" y="99"/>
                  </a:cubicBezTo>
                  <a:cubicBezTo>
                    <a:pt x="516" y="32"/>
                    <a:pt x="426"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25" name="Google Shape;3425;p13"/>
            <p:cNvSpPr/>
            <p:nvPr/>
          </p:nvSpPr>
          <p:spPr>
            <a:xfrm>
              <a:off x="-4732400" y="5667575"/>
              <a:ext cx="16575" cy="16450"/>
            </a:xfrm>
            <a:custGeom>
              <a:avLst/>
              <a:gdLst/>
              <a:ahLst/>
              <a:cxnLst/>
              <a:rect l="l" t="t" r="r" b="b"/>
              <a:pathLst>
                <a:path w="663" h="658" extrusionOk="0">
                  <a:moveTo>
                    <a:pt x="329" y="0"/>
                  </a:moveTo>
                  <a:cubicBezTo>
                    <a:pt x="244" y="0"/>
                    <a:pt x="158" y="31"/>
                    <a:pt x="92" y="91"/>
                  </a:cubicBezTo>
                  <a:cubicBezTo>
                    <a:pt x="34" y="157"/>
                    <a:pt x="1" y="244"/>
                    <a:pt x="1" y="321"/>
                  </a:cubicBezTo>
                  <a:cubicBezTo>
                    <a:pt x="1" y="412"/>
                    <a:pt x="30" y="489"/>
                    <a:pt x="96" y="566"/>
                  </a:cubicBezTo>
                  <a:cubicBezTo>
                    <a:pt x="164" y="624"/>
                    <a:pt x="240" y="657"/>
                    <a:pt x="327" y="657"/>
                  </a:cubicBezTo>
                  <a:cubicBezTo>
                    <a:pt x="331" y="657"/>
                    <a:pt x="336" y="658"/>
                    <a:pt x="341" y="658"/>
                  </a:cubicBezTo>
                  <a:cubicBezTo>
                    <a:pt x="415" y="658"/>
                    <a:pt x="499" y="624"/>
                    <a:pt x="563" y="560"/>
                  </a:cubicBezTo>
                  <a:cubicBezTo>
                    <a:pt x="629" y="498"/>
                    <a:pt x="663" y="422"/>
                    <a:pt x="663" y="330"/>
                  </a:cubicBezTo>
                  <a:cubicBezTo>
                    <a:pt x="663" y="254"/>
                    <a:pt x="634" y="168"/>
                    <a:pt x="567" y="100"/>
                  </a:cubicBezTo>
                  <a:cubicBezTo>
                    <a:pt x="502" y="33"/>
                    <a:pt x="41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26" name="Google Shape;3426;p13"/>
            <p:cNvSpPr/>
            <p:nvPr/>
          </p:nvSpPr>
          <p:spPr>
            <a:xfrm>
              <a:off x="-4699775" y="5701325"/>
              <a:ext cx="16725" cy="16275"/>
            </a:xfrm>
            <a:custGeom>
              <a:avLst/>
              <a:gdLst/>
              <a:ahLst/>
              <a:cxnLst/>
              <a:rect l="l" t="t" r="r" b="b"/>
              <a:pathLst>
                <a:path w="669" h="651" extrusionOk="0">
                  <a:moveTo>
                    <a:pt x="323" y="0"/>
                  </a:moveTo>
                  <a:cubicBezTo>
                    <a:pt x="239" y="0"/>
                    <a:pt x="157" y="29"/>
                    <a:pt x="102" y="84"/>
                  </a:cubicBezTo>
                  <a:cubicBezTo>
                    <a:pt x="40" y="151"/>
                    <a:pt x="0" y="238"/>
                    <a:pt x="0" y="319"/>
                  </a:cubicBezTo>
                  <a:cubicBezTo>
                    <a:pt x="0" y="406"/>
                    <a:pt x="35" y="483"/>
                    <a:pt x="97" y="563"/>
                  </a:cubicBezTo>
                  <a:cubicBezTo>
                    <a:pt x="164" y="627"/>
                    <a:pt x="241" y="650"/>
                    <a:pt x="327" y="650"/>
                  </a:cubicBezTo>
                  <a:cubicBezTo>
                    <a:pt x="334" y="650"/>
                    <a:pt x="340" y="650"/>
                    <a:pt x="346" y="650"/>
                  </a:cubicBezTo>
                  <a:cubicBezTo>
                    <a:pt x="427" y="650"/>
                    <a:pt x="509" y="617"/>
                    <a:pt x="562" y="569"/>
                  </a:cubicBezTo>
                  <a:cubicBezTo>
                    <a:pt x="629" y="501"/>
                    <a:pt x="662" y="415"/>
                    <a:pt x="662" y="329"/>
                  </a:cubicBezTo>
                  <a:cubicBezTo>
                    <a:pt x="668" y="238"/>
                    <a:pt x="634" y="151"/>
                    <a:pt x="567" y="103"/>
                  </a:cubicBezTo>
                  <a:cubicBezTo>
                    <a:pt x="505" y="34"/>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27" name="Google Shape;3427;p13"/>
            <p:cNvSpPr/>
            <p:nvPr/>
          </p:nvSpPr>
          <p:spPr>
            <a:xfrm>
              <a:off x="-4667125" y="5734950"/>
              <a:ext cx="16575" cy="16600"/>
            </a:xfrm>
            <a:custGeom>
              <a:avLst/>
              <a:gdLst/>
              <a:ahLst/>
              <a:cxnLst/>
              <a:rect l="l" t="t" r="r" b="b"/>
              <a:pathLst>
                <a:path w="663" h="664" extrusionOk="0">
                  <a:moveTo>
                    <a:pt x="335" y="1"/>
                  </a:moveTo>
                  <a:cubicBezTo>
                    <a:pt x="246" y="1"/>
                    <a:pt x="159" y="33"/>
                    <a:pt x="105" y="97"/>
                  </a:cubicBezTo>
                  <a:cubicBezTo>
                    <a:pt x="38" y="150"/>
                    <a:pt x="0" y="236"/>
                    <a:pt x="0" y="327"/>
                  </a:cubicBezTo>
                  <a:cubicBezTo>
                    <a:pt x="0" y="405"/>
                    <a:pt x="34" y="495"/>
                    <a:pt x="96" y="562"/>
                  </a:cubicBezTo>
                  <a:cubicBezTo>
                    <a:pt x="149" y="629"/>
                    <a:pt x="240" y="664"/>
                    <a:pt x="326" y="664"/>
                  </a:cubicBezTo>
                  <a:cubicBezTo>
                    <a:pt x="417" y="664"/>
                    <a:pt x="503" y="635"/>
                    <a:pt x="571" y="567"/>
                  </a:cubicBezTo>
                  <a:cubicBezTo>
                    <a:pt x="629" y="500"/>
                    <a:pt x="662" y="414"/>
                    <a:pt x="662" y="337"/>
                  </a:cubicBezTo>
                  <a:cubicBezTo>
                    <a:pt x="662" y="250"/>
                    <a:pt x="633" y="159"/>
                    <a:pt x="581" y="106"/>
                  </a:cubicBezTo>
                  <a:cubicBezTo>
                    <a:pt x="520" y="35"/>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28" name="Google Shape;3428;p13"/>
            <p:cNvSpPr/>
            <p:nvPr/>
          </p:nvSpPr>
          <p:spPr>
            <a:xfrm>
              <a:off x="-4634525" y="5768600"/>
              <a:ext cx="16700" cy="16525"/>
            </a:xfrm>
            <a:custGeom>
              <a:avLst/>
              <a:gdLst/>
              <a:ahLst/>
              <a:cxnLst/>
              <a:rect l="l" t="t" r="r" b="b"/>
              <a:pathLst>
                <a:path w="668" h="661" extrusionOk="0">
                  <a:moveTo>
                    <a:pt x="334" y="0"/>
                  </a:moveTo>
                  <a:cubicBezTo>
                    <a:pt x="250" y="0"/>
                    <a:pt x="167" y="32"/>
                    <a:pt x="107" y="95"/>
                  </a:cubicBezTo>
                  <a:cubicBezTo>
                    <a:pt x="39" y="152"/>
                    <a:pt x="5" y="239"/>
                    <a:pt x="1" y="325"/>
                  </a:cubicBezTo>
                  <a:cubicBezTo>
                    <a:pt x="1" y="416"/>
                    <a:pt x="34" y="492"/>
                    <a:pt x="96" y="560"/>
                  </a:cubicBezTo>
                  <a:cubicBezTo>
                    <a:pt x="164" y="627"/>
                    <a:pt x="240" y="660"/>
                    <a:pt x="327" y="660"/>
                  </a:cubicBezTo>
                  <a:cubicBezTo>
                    <a:pt x="419" y="660"/>
                    <a:pt x="505" y="631"/>
                    <a:pt x="572" y="565"/>
                  </a:cubicBezTo>
                  <a:cubicBezTo>
                    <a:pt x="630" y="502"/>
                    <a:pt x="663" y="425"/>
                    <a:pt x="663" y="334"/>
                  </a:cubicBezTo>
                  <a:cubicBezTo>
                    <a:pt x="668" y="248"/>
                    <a:pt x="634" y="157"/>
                    <a:pt x="581" y="104"/>
                  </a:cubicBezTo>
                  <a:cubicBezTo>
                    <a:pt x="513" y="35"/>
                    <a:pt x="422"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29" name="Google Shape;3429;p13"/>
            <p:cNvSpPr/>
            <p:nvPr/>
          </p:nvSpPr>
          <p:spPr>
            <a:xfrm>
              <a:off x="-4601900" y="5802275"/>
              <a:ext cx="16950" cy="16550"/>
            </a:xfrm>
            <a:custGeom>
              <a:avLst/>
              <a:gdLst/>
              <a:ahLst/>
              <a:cxnLst/>
              <a:rect l="l" t="t" r="r" b="b"/>
              <a:pathLst>
                <a:path w="678" h="662" extrusionOk="0">
                  <a:moveTo>
                    <a:pt x="334" y="0"/>
                  </a:moveTo>
                  <a:cubicBezTo>
                    <a:pt x="246" y="0"/>
                    <a:pt x="161" y="31"/>
                    <a:pt x="106" y="90"/>
                  </a:cubicBezTo>
                  <a:cubicBezTo>
                    <a:pt x="49" y="148"/>
                    <a:pt x="6" y="234"/>
                    <a:pt x="6" y="321"/>
                  </a:cubicBezTo>
                  <a:cubicBezTo>
                    <a:pt x="0" y="412"/>
                    <a:pt x="44" y="498"/>
                    <a:pt x="102" y="556"/>
                  </a:cubicBezTo>
                  <a:cubicBezTo>
                    <a:pt x="164" y="624"/>
                    <a:pt x="250" y="657"/>
                    <a:pt x="341" y="662"/>
                  </a:cubicBezTo>
                  <a:cubicBezTo>
                    <a:pt x="428" y="662"/>
                    <a:pt x="509" y="628"/>
                    <a:pt x="576" y="566"/>
                  </a:cubicBezTo>
                  <a:cubicBezTo>
                    <a:pt x="629" y="508"/>
                    <a:pt x="677" y="422"/>
                    <a:pt x="677" y="336"/>
                  </a:cubicBezTo>
                  <a:cubicBezTo>
                    <a:pt x="677" y="245"/>
                    <a:pt x="634" y="158"/>
                    <a:pt x="582" y="101"/>
                  </a:cubicBezTo>
                  <a:cubicBezTo>
                    <a:pt x="516" y="33"/>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30" name="Google Shape;3430;p13"/>
            <p:cNvSpPr/>
            <p:nvPr/>
          </p:nvSpPr>
          <p:spPr>
            <a:xfrm>
              <a:off x="-4568900" y="5835900"/>
              <a:ext cx="16575" cy="16525"/>
            </a:xfrm>
            <a:custGeom>
              <a:avLst/>
              <a:gdLst/>
              <a:ahLst/>
              <a:cxnLst/>
              <a:rect l="l" t="t" r="r" b="b"/>
              <a:pathLst>
                <a:path w="663" h="661" extrusionOk="0">
                  <a:moveTo>
                    <a:pt x="322" y="1"/>
                  </a:moveTo>
                  <a:cubicBezTo>
                    <a:pt x="239" y="1"/>
                    <a:pt x="155" y="30"/>
                    <a:pt x="91" y="94"/>
                  </a:cubicBezTo>
                  <a:cubicBezTo>
                    <a:pt x="33" y="156"/>
                    <a:pt x="0" y="247"/>
                    <a:pt x="0" y="324"/>
                  </a:cubicBezTo>
                  <a:cubicBezTo>
                    <a:pt x="0" y="411"/>
                    <a:pt x="29" y="488"/>
                    <a:pt x="97" y="569"/>
                  </a:cubicBezTo>
                  <a:cubicBezTo>
                    <a:pt x="164" y="627"/>
                    <a:pt x="241" y="660"/>
                    <a:pt x="327" y="660"/>
                  </a:cubicBezTo>
                  <a:cubicBezTo>
                    <a:pt x="403" y="660"/>
                    <a:pt x="494" y="632"/>
                    <a:pt x="562" y="564"/>
                  </a:cubicBezTo>
                  <a:cubicBezTo>
                    <a:pt x="629" y="497"/>
                    <a:pt x="662" y="420"/>
                    <a:pt x="662" y="333"/>
                  </a:cubicBezTo>
                  <a:cubicBezTo>
                    <a:pt x="662" y="242"/>
                    <a:pt x="633" y="166"/>
                    <a:pt x="567" y="98"/>
                  </a:cubicBezTo>
                  <a:cubicBezTo>
                    <a:pt x="504" y="36"/>
                    <a:pt x="413"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31" name="Google Shape;3431;p13"/>
            <p:cNvSpPr/>
            <p:nvPr/>
          </p:nvSpPr>
          <p:spPr>
            <a:xfrm>
              <a:off x="-4536275" y="5869650"/>
              <a:ext cx="16700" cy="16350"/>
            </a:xfrm>
            <a:custGeom>
              <a:avLst/>
              <a:gdLst/>
              <a:ahLst/>
              <a:cxnLst/>
              <a:rect l="l" t="t" r="r" b="b"/>
              <a:pathLst>
                <a:path w="668" h="654" extrusionOk="0">
                  <a:moveTo>
                    <a:pt x="331" y="0"/>
                  </a:moveTo>
                  <a:cubicBezTo>
                    <a:pt x="247" y="0"/>
                    <a:pt x="164" y="29"/>
                    <a:pt x="106" y="88"/>
                  </a:cubicBezTo>
                  <a:cubicBezTo>
                    <a:pt x="39" y="141"/>
                    <a:pt x="1" y="232"/>
                    <a:pt x="1" y="318"/>
                  </a:cubicBezTo>
                  <a:cubicBezTo>
                    <a:pt x="1" y="418"/>
                    <a:pt x="34" y="495"/>
                    <a:pt x="87" y="553"/>
                  </a:cubicBezTo>
                  <a:cubicBezTo>
                    <a:pt x="154" y="620"/>
                    <a:pt x="240" y="653"/>
                    <a:pt x="327" y="653"/>
                  </a:cubicBezTo>
                  <a:cubicBezTo>
                    <a:pt x="418" y="653"/>
                    <a:pt x="495" y="624"/>
                    <a:pt x="562" y="567"/>
                  </a:cubicBezTo>
                  <a:cubicBezTo>
                    <a:pt x="628" y="505"/>
                    <a:pt x="663" y="414"/>
                    <a:pt x="663" y="327"/>
                  </a:cubicBezTo>
                  <a:cubicBezTo>
                    <a:pt x="668" y="250"/>
                    <a:pt x="634" y="159"/>
                    <a:pt x="566" y="92"/>
                  </a:cubicBezTo>
                  <a:cubicBezTo>
                    <a:pt x="505" y="31"/>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32" name="Google Shape;3432;p13"/>
            <p:cNvSpPr/>
            <p:nvPr/>
          </p:nvSpPr>
          <p:spPr>
            <a:xfrm>
              <a:off x="-4503650" y="5903225"/>
              <a:ext cx="16700" cy="16725"/>
            </a:xfrm>
            <a:custGeom>
              <a:avLst/>
              <a:gdLst/>
              <a:ahLst/>
              <a:cxnLst/>
              <a:rect l="l" t="t" r="r" b="b"/>
              <a:pathLst>
                <a:path w="668" h="669" extrusionOk="0">
                  <a:moveTo>
                    <a:pt x="331" y="0"/>
                  </a:moveTo>
                  <a:cubicBezTo>
                    <a:pt x="247" y="0"/>
                    <a:pt x="164" y="29"/>
                    <a:pt x="106" y="87"/>
                  </a:cubicBezTo>
                  <a:cubicBezTo>
                    <a:pt x="38" y="155"/>
                    <a:pt x="5" y="242"/>
                    <a:pt x="0" y="333"/>
                  </a:cubicBezTo>
                  <a:cubicBezTo>
                    <a:pt x="0" y="419"/>
                    <a:pt x="34" y="496"/>
                    <a:pt x="96" y="563"/>
                  </a:cubicBezTo>
                  <a:cubicBezTo>
                    <a:pt x="164" y="630"/>
                    <a:pt x="240" y="663"/>
                    <a:pt x="326" y="669"/>
                  </a:cubicBezTo>
                  <a:cubicBezTo>
                    <a:pt x="428" y="669"/>
                    <a:pt x="504" y="625"/>
                    <a:pt x="561" y="572"/>
                  </a:cubicBezTo>
                  <a:cubicBezTo>
                    <a:pt x="629" y="515"/>
                    <a:pt x="663" y="428"/>
                    <a:pt x="667" y="342"/>
                  </a:cubicBezTo>
                  <a:cubicBezTo>
                    <a:pt x="667" y="242"/>
                    <a:pt x="634" y="164"/>
                    <a:pt x="567" y="98"/>
                  </a:cubicBezTo>
                  <a:cubicBezTo>
                    <a:pt x="508" y="33"/>
                    <a:pt x="419"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33" name="Google Shape;3433;p13"/>
            <p:cNvSpPr/>
            <p:nvPr/>
          </p:nvSpPr>
          <p:spPr>
            <a:xfrm>
              <a:off x="-4471025" y="5937025"/>
              <a:ext cx="16675" cy="16500"/>
            </a:xfrm>
            <a:custGeom>
              <a:avLst/>
              <a:gdLst/>
              <a:ahLst/>
              <a:cxnLst/>
              <a:rect l="l" t="t" r="r" b="b"/>
              <a:pathLst>
                <a:path w="667" h="660" extrusionOk="0">
                  <a:moveTo>
                    <a:pt x="342" y="0"/>
                  </a:moveTo>
                  <a:cubicBezTo>
                    <a:pt x="252" y="0"/>
                    <a:pt x="162" y="33"/>
                    <a:pt x="106" y="94"/>
                  </a:cubicBezTo>
                  <a:cubicBezTo>
                    <a:pt x="48" y="146"/>
                    <a:pt x="5" y="232"/>
                    <a:pt x="5" y="324"/>
                  </a:cubicBezTo>
                  <a:cubicBezTo>
                    <a:pt x="0" y="400"/>
                    <a:pt x="33" y="487"/>
                    <a:pt x="111" y="555"/>
                  </a:cubicBezTo>
                  <a:cubicBezTo>
                    <a:pt x="164" y="621"/>
                    <a:pt x="255" y="659"/>
                    <a:pt x="332" y="659"/>
                  </a:cubicBezTo>
                  <a:cubicBezTo>
                    <a:pt x="418" y="659"/>
                    <a:pt x="494" y="626"/>
                    <a:pt x="571" y="564"/>
                  </a:cubicBezTo>
                  <a:cubicBezTo>
                    <a:pt x="629" y="497"/>
                    <a:pt x="662" y="411"/>
                    <a:pt x="667" y="334"/>
                  </a:cubicBezTo>
                  <a:cubicBezTo>
                    <a:pt x="667" y="243"/>
                    <a:pt x="633" y="156"/>
                    <a:pt x="580" y="99"/>
                  </a:cubicBezTo>
                  <a:cubicBezTo>
                    <a:pt x="521" y="32"/>
                    <a:pt x="431"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34" name="Google Shape;3434;p13"/>
            <p:cNvSpPr/>
            <p:nvPr/>
          </p:nvSpPr>
          <p:spPr>
            <a:xfrm>
              <a:off x="-4438050" y="5970750"/>
              <a:ext cx="16575" cy="16375"/>
            </a:xfrm>
            <a:custGeom>
              <a:avLst/>
              <a:gdLst/>
              <a:ahLst/>
              <a:cxnLst/>
              <a:rect l="l" t="t" r="r" b="b"/>
              <a:pathLst>
                <a:path w="663" h="655" extrusionOk="0">
                  <a:moveTo>
                    <a:pt x="325" y="1"/>
                  </a:moveTo>
                  <a:cubicBezTo>
                    <a:pt x="241" y="1"/>
                    <a:pt x="158" y="30"/>
                    <a:pt x="102" y="88"/>
                  </a:cubicBezTo>
                  <a:cubicBezTo>
                    <a:pt x="34" y="141"/>
                    <a:pt x="1" y="227"/>
                    <a:pt x="1" y="318"/>
                  </a:cubicBezTo>
                  <a:cubicBezTo>
                    <a:pt x="1" y="404"/>
                    <a:pt x="29" y="495"/>
                    <a:pt x="87" y="553"/>
                  </a:cubicBezTo>
                  <a:cubicBezTo>
                    <a:pt x="149" y="621"/>
                    <a:pt x="240" y="654"/>
                    <a:pt x="327" y="654"/>
                  </a:cubicBezTo>
                  <a:cubicBezTo>
                    <a:pt x="404" y="654"/>
                    <a:pt x="481" y="625"/>
                    <a:pt x="563" y="559"/>
                  </a:cubicBezTo>
                  <a:cubicBezTo>
                    <a:pt x="629" y="491"/>
                    <a:pt x="663" y="415"/>
                    <a:pt x="663" y="328"/>
                  </a:cubicBezTo>
                  <a:cubicBezTo>
                    <a:pt x="663" y="236"/>
                    <a:pt x="620" y="160"/>
                    <a:pt x="567" y="98"/>
                  </a:cubicBezTo>
                  <a:cubicBezTo>
                    <a:pt x="506" y="33"/>
                    <a:pt x="414"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35" name="Google Shape;3435;p13"/>
            <p:cNvSpPr/>
            <p:nvPr/>
          </p:nvSpPr>
          <p:spPr>
            <a:xfrm>
              <a:off x="-4405425" y="6004500"/>
              <a:ext cx="16575" cy="16225"/>
            </a:xfrm>
            <a:custGeom>
              <a:avLst/>
              <a:gdLst/>
              <a:ahLst/>
              <a:cxnLst/>
              <a:rect l="l" t="t" r="r" b="b"/>
              <a:pathLst>
                <a:path w="663" h="649" extrusionOk="0">
                  <a:moveTo>
                    <a:pt x="324" y="1"/>
                  </a:moveTo>
                  <a:cubicBezTo>
                    <a:pt x="238" y="1"/>
                    <a:pt x="156" y="30"/>
                    <a:pt x="106" y="81"/>
                  </a:cubicBezTo>
                  <a:cubicBezTo>
                    <a:pt x="39" y="148"/>
                    <a:pt x="0" y="235"/>
                    <a:pt x="0" y="326"/>
                  </a:cubicBezTo>
                  <a:cubicBezTo>
                    <a:pt x="0" y="403"/>
                    <a:pt x="35" y="489"/>
                    <a:pt x="97" y="556"/>
                  </a:cubicBezTo>
                  <a:cubicBezTo>
                    <a:pt x="150" y="613"/>
                    <a:pt x="241" y="648"/>
                    <a:pt x="327" y="648"/>
                  </a:cubicBezTo>
                  <a:cubicBezTo>
                    <a:pt x="418" y="648"/>
                    <a:pt x="495" y="619"/>
                    <a:pt x="562" y="562"/>
                  </a:cubicBezTo>
                  <a:cubicBezTo>
                    <a:pt x="629" y="498"/>
                    <a:pt x="662" y="412"/>
                    <a:pt x="662" y="336"/>
                  </a:cubicBezTo>
                  <a:cubicBezTo>
                    <a:pt x="662" y="245"/>
                    <a:pt x="634" y="159"/>
                    <a:pt x="567" y="101"/>
                  </a:cubicBezTo>
                  <a:cubicBezTo>
                    <a:pt x="506" y="32"/>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36" name="Google Shape;3436;p13"/>
            <p:cNvSpPr/>
            <p:nvPr/>
          </p:nvSpPr>
          <p:spPr>
            <a:xfrm>
              <a:off x="-4372775" y="6037950"/>
              <a:ext cx="16675" cy="16700"/>
            </a:xfrm>
            <a:custGeom>
              <a:avLst/>
              <a:gdLst/>
              <a:ahLst/>
              <a:cxnLst/>
              <a:rect l="l" t="t" r="r" b="b"/>
              <a:pathLst>
                <a:path w="667" h="668" extrusionOk="0">
                  <a:moveTo>
                    <a:pt x="326" y="1"/>
                  </a:moveTo>
                  <a:cubicBezTo>
                    <a:pt x="241" y="1"/>
                    <a:pt x="158" y="30"/>
                    <a:pt x="105" y="87"/>
                  </a:cubicBezTo>
                  <a:cubicBezTo>
                    <a:pt x="38" y="154"/>
                    <a:pt x="5" y="240"/>
                    <a:pt x="0" y="318"/>
                  </a:cubicBezTo>
                  <a:cubicBezTo>
                    <a:pt x="0" y="409"/>
                    <a:pt x="33" y="485"/>
                    <a:pt x="96" y="566"/>
                  </a:cubicBezTo>
                  <a:cubicBezTo>
                    <a:pt x="153" y="619"/>
                    <a:pt x="240" y="668"/>
                    <a:pt x="326" y="668"/>
                  </a:cubicBezTo>
                  <a:cubicBezTo>
                    <a:pt x="417" y="668"/>
                    <a:pt x="503" y="624"/>
                    <a:pt x="571" y="562"/>
                  </a:cubicBezTo>
                  <a:cubicBezTo>
                    <a:pt x="629" y="495"/>
                    <a:pt x="662" y="418"/>
                    <a:pt x="662" y="327"/>
                  </a:cubicBezTo>
                  <a:cubicBezTo>
                    <a:pt x="667" y="250"/>
                    <a:pt x="633" y="163"/>
                    <a:pt x="580" y="106"/>
                  </a:cubicBezTo>
                  <a:cubicBezTo>
                    <a:pt x="518" y="36"/>
                    <a:pt x="421"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37" name="Google Shape;3437;p13"/>
            <p:cNvSpPr/>
            <p:nvPr/>
          </p:nvSpPr>
          <p:spPr>
            <a:xfrm>
              <a:off x="-4341225" y="6071775"/>
              <a:ext cx="7075" cy="8075"/>
            </a:xfrm>
            <a:custGeom>
              <a:avLst/>
              <a:gdLst/>
              <a:ahLst/>
              <a:cxnLst/>
              <a:rect l="l" t="t" r="r" b="b"/>
              <a:pathLst>
                <a:path w="283" h="323" extrusionOk="0">
                  <a:moveTo>
                    <a:pt x="282" y="1"/>
                  </a:moveTo>
                  <a:lnTo>
                    <a:pt x="282" y="1"/>
                  </a:lnTo>
                  <a:cubicBezTo>
                    <a:pt x="211" y="10"/>
                    <a:pt x="144" y="34"/>
                    <a:pt x="105" y="82"/>
                  </a:cubicBezTo>
                  <a:cubicBezTo>
                    <a:pt x="38" y="134"/>
                    <a:pt x="5" y="221"/>
                    <a:pt x="0" y="318"/>
                  </a:cubicBezTo>
                  <a:lnTo>
                    <a:pt x="278" y="322"/>
                  </a:lnTo>
                  <a:lnTo>
                    <a:pt x="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38" name="Google Shape;3438;p13"/>
            <p:cNvSpPr/>
            <p:nvPr/>
          </p:nvSpPr>
          <p:spPr>
            <a:xfrm>
              <a:off x="-4697625" y="5535375"/>
              <a:ext cx="16575" cy="16325"/>
            </a:xfrm>
            <a:custGeom>
              <a:avLst/>
              <a:gdLst/>
              <a:ahLst/>
              <a:cxnLst/>
              <a:rect l="l" t="t" r="r" b="b"/>
              <a:pathLst>
                <a:path w="663" h="653" extrusionOk="0">
                  <a:moveTo>
                    <a:pt x="321" y="1"/>
                  </a:moveTo>
                  <a:cubicBezTo>
                    <a:pt x="238" y="1"/>
                    <a:pt x="157" y="29"/>
                    <a:pt x="102" y="86"/>
                  </a:cubicBezTo>
                  <a:cubicBezTo>
                    <a:pt x="35" y="154"/>
                    <a:pt x="1" y="230"/>
                    <a:pt x="1" y="317"/>
                  </a:cubicBezTo>
                  <a:cubicBezTo>
                    <a:pt x="1" y="418"/>
                    <a:pt x="30" y="494"/>
                    <a:pt x="97" y="562"/>
                  </a:cubicBezTo>
                  <a:cubicBezTo>
                    <a:pt x="150" y="620"/>
                    <a:pt x="241" y="653"/>
                    <a:pt x="328" y="653"/>
                  </a:cubicBezTo>
                  <a:cubicBezTo>
                    <a:pt x="414" y="653"/>
                    <a:pt x="496" y="624"/>
                    <a:pt x="563" y="567"/>
                  </a:cubicBezTo>
                  <a:cubicBezTo>
                    <a:pt x="629" y="504"/>
                    <a:pt x="663" y="427"/>
                    <a:pt x="663" y="327"/>
                  </a:cubicBezTo>
                  <a:cubicBezTo>
                    <a:pt x="663" y="241"/>
                    <a:pt x="634" y="164"/>
                    <a:pt x="567" y="106"/>
                  </a:cubicBezTo>
                  <a:cubicBezTo>
                    <a:pt x="505" y="35"/>
                    <a:pt x="411"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39" name="Google Shape;3439;p13"/>
            <p:cNvSpPr/>
            <p:nvPr/>
          </p:nvSpPr>
          <p:spPr>
            <a:xfrm>
              <a:off x="-4664975" y="5568950"/>
              <a:ext cx="16575" cy="16475"/>
            </a:xfrm>
            <a:custGeom>
              <a:avLst/>
              <a:gdLst/>
              <a:ahLst/>
              <a:cxnLst/>
              <a:rect l="l" t="t" r="r" b="b"/>
              <a:pathLst>
                <a:path w="663" h="659" extrusionOk="0">
                  <a:moveTo>
                    <a:pt x="334" y="0"/>
                  </a:moveTo>
                  <a:cubicBezTo>
                    <a:pt x="250" y="0"/>
                    <a:pt x="164" y="29"/>
                    <a:pt x="105" y="87"/>
                  </a:cubicBezTo>
                  <a:cubicBezTo>
                    <a:pt x="34" y="154"/>
                    <a:pt x="1" y="240"/>
                    <a:pt x="1" y="331"/>
                  </a:cubicBezTo>
                  <a:cubicBezTo>
                    <a:pt x="1" y="408"/>
                    <a:pt x="29" y="495"/>
                    <a:pt x="96" y="567"/>
                  </a:cubicBezTo>
                  <a:cubicBezTo>
                    <a:pt x="149" y="619"/>
                    <a:pt x="240" y="654"/>
                    <a:pt x="326" y="658"/>
                  </a:cubicBezTo>
                  <a:cubicBezTo>
                    <a:pt x="417" y="658"/>
                    <a:pt x="504" y="625"/>
                    <a:pt x="561" y="572"/>
                  </a:cubicBezTo>
                  <a:cubicBezTo>
                    <a:pt x="629" y="504"/>
                    <a:pt x="663" y="418"/>
                    <a:pt x="663" y="342"/>
                  </a:cubicBezTo>
                  <a:cubicBezTo>
                    <a:pt x="663" y="251"/>
                    <a:pt x="634" y="164"/>
                    <a:pt x="566" y="96"/>
                  </a:cubicBezTo>
                  <a:cubicBezTo>
                    <a:pt x="512" y="33"/>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40" name="Google Shape;3440;p13"/>
            <p:cNvSpPr/>
            <p:nvPr/>
          </p:nvSpPr>
          <p:spPr>
            <a:xfrm>
              <a:off x="-4632350" y="5602750"/>
              <a:ext cx="16675" cy="16500"/>
            </a:xfrm>
            <a:custGeom>
              <a:avLst/>
              <a:gdLst/>
              <a:ahLst/>
              <a:cxnLst/>
              <a:rect l="l" t="t" r="r" b="b"/>
              <a:pathLst>
                <a:path w="667" h="660" extrusionOk="0">
                  <a:moveTo>
                    <a:pt x="342" y="0"/>
                  </a:moveTo>
                  <a:cubicBezTo>
                    <a:pt x="252" y="0"/>
                    <a:pt x="162" y="32"/>
                    <a:pt x="106" y="93"/>
                  </a:cubicBezTo>
                  <a:cubicBezTo>
                    <a:pt x="38" y="146"/>
                    <a:pt x="5" y="232"/>
                    <a:pt x="0" y="323"/>
                  </a:cubicBezTo>
                  <a:cubicBezTo>
                    <a:pt x="0" y="409"/>
                    <a:pt x="34" y="487"/>
                    <a:pt x="96" y="558"/>
                  </a:cubicBezTo>
                  <a:cubicBezTo>
                    <a:pt x="164" y="626"/>
                    <a:pt x="240" y="659"/>
                    <a:pt x="326" y="659"/>
                  </a:cubicBezTo>
                  <a:cubicBezTo>
                    <a:pt x="418" y="659"/>
                    <a:pt x="505" y="631"/>
                    <a:pt x="571" y="563"/>
                  </a:cubicBezTo>
                  <a:cubicBezTo>
                    <a:pt x="629" y="496"/>
                    <a:pt x="662" y="419"/>
                    <a:pt x="662" y="332"/>
                  </a:cubicBezTo>
                  <a:cubicBezTo>
                    <a:pt x="667" y="241"/>
                    <a:pt x="633" y="155"/>
                    <a:pt x="581" y="97"/>
                  </a:cubicBezTo>
                  <a:cubicBezTo>
                    <a:pt x="521" y="31"/>
                    <a:pt x="431"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41" name="Google Shape;3441;p13"/>
            <p:cNvSpPr/>
            <p:nvPr/>
          </p:nvSpPr>
          <p:spPr>
            <a:xfrm>
              <a:off x="-4599750" y="5636275"/>
              <a:ext cx="16950" cy="16525"/>
            </a:xfrm>
            <a:custGeom>
              <a:avLst/>
              <a:gdLst/>
              <a:ahLst/>
              <a:cxnLst/>
              <a:rect l="l" t="t" r="r" b="b"/>
              <a:pathLst>
                <a:path w="678" h="661" extrusionOk="0">
                  <a:moveTo>
                    <a:pt x="337" y="1"/>
                  </a:moveTo>
                  <a:cubicBezTo>
                    <a:pt x="256" y="1"/>
                    <a:pt x="174" y="30"/>
                    <a:pt x="107" y="96"/>
                  </a:cubicBezTo>
                  <a:cubicBezTo>
                    <a:pt x="49" y="162"/>
                    <a:pt x="7" y="240"/>
                    <a:pt x="1" y="326"/>
                  </a:cubicBezTo>
                  <a:cubicBezTo>
                    <a:pt x="1" y="417"/>
                    <a:pt x="45" y="494"/>
                    <a:pt x="111" y="570"/>
                  </a:cubicBezTo>
                  <a:cubicBezTo>
                    <a:pt x="174" y="628"/>
                    <a:pt x="251" y="661"/>
                    <a:pt x="342" y="661"/>
                  </a:cubicBezTo>
                  <a:cubicBezTo>
                    <a:pt x="419" y="661"/>
                    <a:pt x="505" y="632"/>
                    <a:pt x="572" y="565"/>
                  </a:cubicBezTo>
                  <a:cubicBezTo>
                    <a:pt x="640" y="503"/>
                    <a:pt x="678" y="426"/>
                    <a:pt x="678" y="335"/>
                  </a:cubicBezTo>
                  <a:cubicBezTo>
                    <a:pt x="678" y="249"/>
                    <a:pt x="644" y="172"/>
                    <a:pt x="582" y="105"/>
                  </a:cubicBezTo>
                  <a:cubicBezTo>
                    <a:pt x="518" y="39"/>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42" name="Google Shape;3442;p13"/>
            <p:cNvSpPr/>
            <p:nvPr/>
          </p:nvSpPr>
          <p:spPr>
            <a:xfrm>
              <a:off x="-4566750" y="5670050"/>
              <a:ext cx="16575" cy="16475"/>
            </a:xfrm>
            <a:custGeom>
              <a:avLst/>
              <a:gdLst/>
              <a:ahLst/>
              <a:cxnLst/>
              <a:rect l="l" t="t" r="r" b="b"/>
              <a:pathLst>
                <a:path w="663" h="659" extrusionOk="0">
                  <a:moveTo>
                    <a:pt x="325" y="0"/>
                  </a:moveTo>
                  <a:cubicBezTo>
                    <a:pt x="240" y="0"/>
                    <a:pt x="158" y="29"/>
                    <a:pt x="102" y="87"/>
                  </a:cubicBezTo>
                  <a:cubicBezTo>
                    <a:pt x="34" y="145"/>
                    <a:pt x="0" y="231"/>
                    <a:pt x="0" y="318"/>
                  </a:cubicBezTo>
                  <a:cubicBezTo>
                    <a:pt x="0" y="410"/>
                    <a:pt x="29" y="496"/>
                    <a:pt x="87" y="554"/>
                  </a:cubicBezTo>
                  <a:cubicBezTo>
                    <a:pt x="149" y="620"/>
                    <a:pt x="241" y="654"/>
                    <a:pt x="327" y="658"/>
                  </a:cubicBezTo>
                  <a:cubicBezTo>
                    <a:pt x="414" y="658"/>
                    <a:pt x="494" y="625"/>
                    <a:pt x="562" y="563"/>
                  </a:cubicBezTo>
                  <a:cubicBezTo>
                    <a:pt x="629" y="505"/>
                    <a:pt x="662" y="419"/>
                    <a:pt x="662" y="328"/>
                  </a:cubicBezTo>
                  <a:cubicBezTo>
                    <a:pt x="662" y="242"/>
                    <a:pt x="634" y="155"/>
                    <a:pt x="567" y="98"/>
                  </a:cubicBezTo>
                  <a:cubicBezTo>
                    <a:pt x="505"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43" name="Google Shape;3443;p13"/>
            <p:cNvSpPr/>
            <p:nvPr/>
          </p:nvSpPr>
          <p:spPr>
            <a:xfrm>
              <a:off x="-4534100" y="5703600"/>
              <a:ext cx="16575" cy="16525"/>
            </a:xfrm>
            <a:custGeom>
              <a:avLst/>
              <a:gdLst/>
              <a:ahLst/>
              <a:cxnLst/>
              <a:rect l="l" t="t" r="r" b="b"/>
              <a:pathLst>
                <a:path w="663" h="661" extrusionOk="0">
                  <a:moveTo>
                    <a:pt x="333" y="0"/>
                  </a:moveTo>
                  <a:cubicBezTo>
                    <a:pt x="252" y="0"/>
                    <a:pt x="167" y="29"/>
                    <a:pt x="91" y="89"/>
                  </a:cubicBezTo>
                  <a:cubicBezTo>
                    <a:pt x="34" y="156"/>
                    <a:pt x="0" y="248"/>
                    <a:pt x="0" y="334"/>
                  </a:cubicBezTo>
                  <a:cubicBezTo>
                    <a:pt x="0" y="410"/>
                    <a:pt x="29" y="501"/>
                    <a:pt x="96" y="569"/>
                  </a:cubicBezTo>
                  <a:cubicBezTo>
                    <a:pt x="153" y="622"/>
                    <a:pt x="240" y="656"/>
                    <a:pt x="326" y="660"/>
                  </a:cubicBezTo>
                  <a:cubicBezTo>
                    <a:pt x="412" y="660"/>
                    <a:pt x="503" y="627"/>
                    <a:pt x="561" y="574"/>
                  </a:cubicBezTo>
                  <a:cubicBezTo>
                    <a:pt x="628" y="512"/>
                    <a:pt x="662" y="421"/>
                    <a:pt x="662" y="344"/>
                  </a:cubicBezTo>
                  <a:cubicBezTo>
                    <a:pt x="662" y="257"/>
                    <a:pt x="633" y="166"/>
                    <a:pt x="566" y="98"/>
                  </a:cubicBezTo>
                  <a:cubicBezTo>
                    <a:pt x="503" y="34"/>
                    <a:pt x="42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44" name="Google Shape;3444;p13"/>
            <p:cNvSpPr/>
            <p:nvPr/>
          </p:nvSpPr>
          <p:spPr>
            <a:xfrm>
              <a:off x="-4501500" y="5737325"/>
              <a:ext cx="16575" cy="16625"/>
            </a:xfrm>
            <a:custGeom>
              <a:avLst/>
              <a:gdLst/>
              <a:ahLst/>
              <a:cxnLst/>
              <a:rect l="l" t="t" r="r" b="b"/>
              <a:pathLst>
                <a:path w="663" h="665" extrusionOk="0">
                  <a:moveTo>
                    <a:pt x="339" y="0"/>
                  </a:moveTo>
                  <a:cubicBezTo>
                    <a:pt x="253" y="0"/>
                    <a:pt x="167" y="33"/>
                    <a:pt x="107" y="98"/>
                  </a:cubicBezTo>
                  <a:cubicBezTo>
                    <a:pt x="39" y="166"/>
                    <a:pt x="1" y="242"/>
                    <a:pt x="1" y="328"/>
                  </a:cubicBezTo>
                  <a:cubicBezTo>
                    <a:pt x="1" y="414"/>
                    <a:pt x="34" y="496"/>
                    <a:pt x="96" y="563"/>
                  </a:cubicBezTo>
                  <a:cubicBezTo>
                    <a:pt x="149" y="620"/>
                    <a:pt x="240" y="664"/>
                    <a:pt x="327" y="664"/>
                  </a:cubicBezTo>
                  <a:cubicBezTo>
                    <a:pt x="331" y="664"/>
                    <a:pt x="336" y="665"/>
                    <a:pt x="340" y="665"/>
                  </a:cubicBezTo>
                  <a:cubicBezTo>
                    <a:pt x="426" y="665"/>
                    <a:pt x="507" y="623"/>
                    <a:pt x="562" y="569"/>
                  </a:cubicBezTo>
                  <a:cubicBezTo>
                    <a:pt x="630" y="505"/>
                    <a:pt x="663" y="429"/>
                    <a:pt x="663" y="338"/>
                  </a:cubicBezTo>
                  <a:cubicBezTo>
                    <a:pt x="663" y="252"/>
                    <a:pt x="634" y="175"/>
                    <a:pt x="567" y="93"/>
                  </a:cubicBezTo>
                  <a:cubicBezTo>
                    <a:pt x="507" y="31"/>
                    <a:pt x="423"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45" name="Google Shape;3445;p13"/>
            <p:cNvSpPr/>
            <p:nvPr/>
          </p:nvSpPr>
          <p:spPr>
            <a:xfrm>
              <a:off x="-4468875" y="5771075"/>
              <a:ext cx="16700" cy="16475"/>
            </a:xfrm>
            <a:custGeom>
              <a:avLst/>
              <a:gdLst/>
              <a:ahLst/>
              <a:cxnLst/>
              <a:rect l="l" t="t" r="r" b="b"/>
              <a:pathLst>
                <a:path w="668" h="659" extrusionOk="0">
                  <a:moveTo>
                    <a:pt x="332" y="0"/>
                  </a:moveTo>
                  <a:cubicBezTo>
                    <a:pt x="251" y="0"/>
                    <a:pt x="171" y="29"/>
                    <a:pt x="106" y="91"/>
                  </a:cubicBezTo>
                  <a:cubicBezTo>
                    <a:pt x="40" y="149"/>
                    <a:pt x="5" y="235"/>
                    <a:pt x="0" y="326"/>
                  </a:cubicBezTo>
                  <a:cubicBezTo>
                    <a:pt x="0" y="413"/>
                    <a:pt x="44" y="499"/>
                    <a:pt x="97" y="557"/>
                  </a:cubicBezTo>
                  <a:cubicBezTo>
                    <a:pt x="164" y="623"/>
                    <a:pt x="241" y="658"/>
                    <a:pt x="327" y="658"/>
                  </a:cubicBezTo>
                  <a:cubicBezTo>
                    <a:pt x="333" y="658"/>
                    <a:pt x="338" y="658"/>
                    <a:pt x="344" y="658"/>
                  </a:cubicBezTo>
                  <a:cubicBezTo>
                    <a:pt x="429" y="658"/>
                    <a:pt x="509" y="625"/>
                    <a:pt x="572" y="561"/>
                  </a:cubicBezTo>
                  <a:cubicBezTo>
                    <a:pt x="629" y="508"/>
                    <a:pt x="663" y="422"/>
                    <a:pt x="663" y="336"/>
                  </a:cubicBezTo>
                  <a:cubicBezTo>
                    <a:pt x="667" y="245"/>
                    <a:pt x="634" y="158"/>
                    <a:pt x="581" y="101"/>
                  </a:cubicBezTo>
                  <a:cubicBezTo>
                    <a:pt x="511" y="36"/>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46" name="Google Shape;3446;p13"/>
            <p:cNvSpPr/>
            <p:nvPr/>
          </p:nvSpPr>
          <p:spPr>
            <a:xfrm>
              <a:off x="-4436225" y="5804600"/>
              <a:ext cx="16925" cy="16625"/>
            </a:xfrm>
            <a:custGeom>
              <a:avLst/>
              <a:gdLst/>
              <a:ahLst/>
              <a:cxnLst/>
              <a:rect l="l" t="t" r="r" b="b"/>
              <a:pathLst>
                <a:path w="677" h="665" extrusionOk="0">
                  <a:moveTo>
                    <a:pt x="344" y="0"/>
                  </a:moveTo>
                  <a:cubicBezTo>
                    <a:pt x="264" y="0"/>
                    <a:pt x="180" y="31"/>
                    <a:pt x="105" y="99"/>
                  </a:cubicBezTo>
                  <a:cubicBezTo>
                    <a:pt x="38" y="161"/>
                    <a:pt x="5" y="247"/>
                    <a:pt x="5" y="329"/>
                  </a:cubicBezTo>
                  <a:cubicBezTo>
                    <a:pt x="0" y="405"/>
                    <a:pt x="34" y="491"/>
                    <a:pt x="110" y="573"/>
                  </a:cubicBezTo>
                  <a:cubicBezTo>
                    <a:pt x="173" y="626"/>
                    <a:pt x="249" y="664"/>
                    <a:pt x="340" y="664"/>
                  </a:cubicBezTo>
                  <a:cubicBezTo>
                    <a:pt x="417" y="664"/>
                    <a:pt x="508" y="631"/>
                    <a:pt x="576" y="569"/>
                  </a:cubicBezTo>
                  <a:cubicBezTo>
                    <a:pt x="638" y="502"/>
                    <a:pt x="676" y="425"/>
                    <a:pt x="676" y="338"/>
                  </a:cubicBezTo>
                  <a:cubicBezTo>
                    <a:pt x="676" y="247"/>
                    <a:pt x="643" y="170"/>
                    <a:pt x="581" y="103"/>
                  </a:cubicBezTo>
                  <a:cubicBezTo>
                    <a:pt x="517" y="38"/>
                    <a:pt x="433"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47" name="Google Shape;3447;p13"/>
            <p:cNvSpPr/>
            <p:nvPr/>
          </p:nvSpPr>
          <p:spPr>
            <a:xfrm>
              <a:off x="-4403275" y="5838450"/>
              <a:ext cx="16575" cy="16350"/>
            </a:xfrm>
            <a:custGeom>
              <a:avLst/>
              <a:gdLst/>
              <a:ahLst/>
              <a:cxnLst/>
              <a:rect l="l" t="t" r="r" b="b"/>
              <a:pathLst>
                <a:path w="663" h="654" extrusionOk="0">
                  <a:moveTo>
                    <a:pt x="330" y="0"/>
                  </a:moveTo>
                  <a:cubicBezTo>
                    <a:pt x="244" y="0"/>
                    <a:pt x="158" y="29"/>
                    <a:pt x="93" y="87"/>
                  </a:cubicBezTo>
                  <a:cubicBezTo>
                    <a:pt x="35" y="155"/>
                    <a:pt x="1" y="227"/>
                    <a:pt x="1" y="318"/>
                  </a:cubicBezTo>
                  <a:cubicBezTo>
                    <a:pt x="1" y="404"/>
                    <a:pt x="29" y="496"/>
                    <a:pt x="87" y="548"/>
                  </a:cubicBezTo>
                  <a:cubicBezTo>
                    <a:pt x="150" y="621"/>
                    <a:pt x="241" y="654"/>
                    <a:pt x="328" y="654"/>
                  </a:cubicBezTo>
                  <a:cubicBezTo>
                    <a:pt x="419" y="654"/>
                    <a:pt x="496" y="625"/>
                    <a:pt x="563" y="558"/>
                  </a:cubicBezTo>
                  <a:cubicBezTo>
                    <a:pt x="629" y="505"/>
                    <a:pt x="663" y="414"/>
                    <a:pt x="663" y="328"/>
                  </a:cubicBezTo>
                  <a:cubicBezTo>
                    <a:pt x="663" y="237"/>
                    <a:pt x="634" y="160"/>
                    <a:pt x="567" y="93"/>
                  </a:cubicBezTo>
                  <a:cubicBezTo>
                    <a:pt x="506" y="31"/>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48" name="Google Shape;3448;p13"/>
            <p:cNvSpPr/>
            <p:nvPr/>
          </p:nvSpPr>
          <p:spPr>
            <a:xfrm>
              <a:off x="-4370625" y="5872125"/>
              <a:ext cx="16700" cy="16275"/>
            </a:xfrm>
            <a:custGeom>
              <a:avLst/>
              <a:gdLst/>
              <a:ahLst/>
              <a:cxnLst/>
              <a:rect l="l" t="t" r="r" b="b"/>
              <a:pathLst>
                <a:path w="668" h="651" extrusionOk="0">
                  <a:moveTo>
                    <a:pt x="332" y="0"/>
                  </a:moveTo>
                  <a:cubicBezTo>
                    <a:pt x="246" y="0"/>
                    <a:pt x="161" y="29"/>
                    <a:pt x="105" y="84"/>
                  </a:cubicBezTo>
                  <a:cubicBezTo>
                    <a:pt x="38" y="151"/>
                    <a:pt x="0" y="228"/>
                    <a:pt x="0" y="315"/>
                  </a:cubicBezTo>
                  <a:cubicBezTo>
                    <a:pt x="0" y="406"/>
                    <a:pt x="34" y="492"/>
                    <a:pt x="96" y="560"/>
                  </a:cubicBezTo>
                  <a:cubicBezTo>
                    <a:pt x="154" y="617"/>
                    <a:pt x="240" y="651"/>
                    <a:pt x="326" y="651"/>
                  </a:cubicBezTo>
                  <a:cubicBezTo>
                    <a:pt x="417" y="651"/>
                    <a:pt x="504" y="622"/>
                    <a:pt x="561" y="564"/>
                  </a:cubicBezTo>
                  <a:cubicBezTo>
                    <a:pt x="629" y="502"/>
                    <a:pt x="663" y="416"/>
                    <a:pt x="663" y="324"/>
                  </a:cubicBezTo>
                  <a:cubicBezTo>
                    <a:pt x="667" y="237"/>
                    <a:pt x="634" y="157"/>
                    <a:pt x="566" y="89"/>
                  </a:cubicBezTo>
                  <a:cubicBezTo>
                    <a:pt x="506" y="29"/>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49" name="Google Shape;3449;p13"/>
            <p:cNvSpPr/>
            <p:nvPr/>
          </p:nvSpPr>
          <p:spPr>
            <a:xfrm>
              <a:off x="-4338000" y="5905875"/>
              <a:ext cx="6250" cy="16100"/>
            </a:xfrm>
            <a:custGeom>
              <a:avLst/>
              <a:gdLst/>
              <a:ahLst/>
              <a:cxnLst/>
              <a:rect l="l" t="t" r="r" b="b"/>
              <a:pathLst>
                <a:path w="250" h="644" extrusionOk="0">
                  <a:moveTo>
                    <a:pt x="250" y="1"/>
                  </a:moveTo>
                  <a:lnTo>
                    <a:pt x="250" y="1"/>
                  </a:lnTo>
                  <a:cubicBezTo>
                    <a:pt x="192" y="16"/>
                    <a:pt x="144" y="39"/>
                    <a:pt x="106" y="78"/>
                  </a:cubicBezTo>
                  <a:cubicBezTo>
                    <a:pt x="38" y="145"/>
                    <a:pt x="5" y="231"/>
                    <a:pt x="0" y="322"/>
                  </a:cubicBezTo>
                  <a:cubicBezTo>
                    <a:pt x="0" y="399"/>
                    <a:pt x="33" y="486"/>
                    <a:pt x="96" y="552"/>
                  </a:cubicBezTo>
                  <a:cubicBezTo>
                    <a:pt x="139" y="596"/>
                    <a:pt x="188" y="625"/>
                    <a:pt x="240" y="643"/>
                  </a:cubicBezTo>
                  <a:lnTo>
                    <a:pt x="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50" name="Google Shape;3450;p13"/>
            <p:cNvSpPr/>
            <p:nvPr/>
          </p:nvSpPr>
          <p:spPr>
            <a:xfrm>
              <a:off x="-4564700" y="5504175"/>
              <a:ext cx="16675" cy="16350"/>
            </a:xfrm>
            <a:custGeom>
              <a:avLst/>
              <a:gdLst/>
              <a:ahLst/>
              <a:cxnLst/>
              <a:rect l="l" t="t" r="r" b="b"/>
              <a:pathLst>
                <a:path w="667" h="654" extrusionOk="0">
                  <a:moveTo>
                    <a:pt x="332" y="0"/>
                  </a:moveTo>
                  <a:cubicBezTo>
                    <a:pt x="245" y="0"/>
                    <a:pt x="157" y="29"/>
                    <a:pt x="96" y="87"/>
                  </a:cubicBezTo>
                  <a:cubicBezTo>
                    <a:pt x="38" y="154"/>
                    <a:pt x="5" y="231"/>
                    <a:pt x="5" y="318"/>
                  </a:cubicBezTo>
                  <a:cubicBezTo>
                    <a:pt x="0" y="404"/>
                    <a:pt x="34" y="495"/>
                    <a:pt x="87" y="553"/>
                  </a:cubicBezTo>
                  <a:cubicBezTo>
                    <a:pt x="153" y="619"/>
                    <a:pt x="240" y="654"/>
                    <a:pt x="332" y="654"/>
                  </a:cubicBezTo>
                  <a:cubicBezTo>
                    <a:pt x="418" y="654"/>
                    <a:pt x="494" y="625"/>
                    <a:pt x="562" y="557"/>
                  </a:cubicBezTo>
                  <a:cubicBezTo>
                    <a:pt x="620" y="504"/>
                    <a:pt x="667" y="413"/>
                    <a:pt x="667" y="327"/>
                  </a:cubicBezTo>
                  <a:cubicBezTo>
                    <a:pt x="667" y="241"/>
                    <a:pt x="624" y="159"/>
                    <a:pt x="571" y="97"/>
                  </a:cubicBezTo>
                  <a:cubicBezTo>
                    <a:pt x="514" y="33"/>
                    <a:pt x="42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51" name="Google Shape;3451;p13"/>
            <p:cNvSpPr/>
            <p:nvPr/>
          </p:nvSpPr>
          <p:spPr>
            <a:xfrm>
              <a:off x="-4531950" y="5537775"/>
              <a:ext cx="16575" cy="16325"/>
            </a:xfrm>
            <a:custGeom>
              <a:avLst/>
              <a:gdLst/>
              <a:ahLst/>
              <a:cxnLst/>
              <a:rect l="l" t="t" r="r" b="b"/>
              <a:pathLst>
                <a:path w="663" h="653" extrusionOk="0">
                  <a:moveTo>
                    <a:pt x="322" y="1"/>
                  </a:moveTo>
                  <a:cubicBezTo>
                    <a:pt x="239" y="1"/>
                    <a:pt x="156" y="30"/>
                    <a:pt x="101" y="87"/>
                  </a:cubicBezTo>
                  <a:cubicBezTo>
                    <a:pt x="34" y="154"/>
                    <a:pt x="1" y="240"/>
                    <a:pt x="1" y="317"/>
                  </a:cubicBezTo>
                  <a:cubicBezTo>
                    <a:pt x="1" y="408"/>
                    <a:pt x="29" y="495"/>
                    <a:pt x="96" y="562"/>
                  </a:cubicBezTo>
                  <a:cubicBezTo>
                    <a:pt x="149" y="619"/>
                    <a:pt x="240" y="653"/>
                    <a:pt x="326" y="653"/>
                  </a:cubicBezTo>
                  <a:cubicBezTo>
                    <a:pt x="332" y="653"/>
                    <a:pt x="337" y="653"/>
                    <a:pt x="342" y="653"/>
                  </a:cubicBezTo>
                  <a:cubicBezTo>
                    <a:pt x="424" y="653"/>
                    <a:pt x="506" y="621"/>
                    <a:pt x="547" y="571"/>
                  </a:cubicBezTo>
                  <a:cubicBezTo>
                    <a:pt x="614" y="513"/>
                    <a:pt x="663" y="427"/>
                    <a:pt x="663" y="327"/>
                  </a:cubicBezTo>
                  <a:cubicBezTo>
                    <a:pt x="663" y="240"/>
                    <a:pt x="619" y="154"/>
                    <a:pt x="566" y="106"/>
                  </a:cubicBezTo>
                  <a:cubicBezTo>
                    <a:pt x="508" y="36"/>
                    <a:pt x="415"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52" name="Google Shape;3452;p13"/>
            <p:cNvSpPr/>
            <p:nvPr/>
          </p:nvSpPr>
          <p:spPr>
            <a:xfrm>
              <a:off x="-4499325" y="5571375"/>
              <a:ext cx="16575" cy="16675"/>
            </a:xfrm>
            <a:custGeom>
              <a:avLst/>
              <a:gdLst/>
              <a:ahLst/>
              <a:cxnLst/>
              <a:rect l="l" t="t" r="r" b="b"/>
              <a:pathLst>
                <a:path w="663" h="667" extrusionOk="0">
                  <a:moveTo>
                    <a:pt x="323" y="1"/>
                  </a:moveTo>
                  <a:cubicBezTo>
                    <a:pt x="239" y="1"/>
                    <a:pt x="159" y="31"/>
                    <a:pt x="106" y="90"/>
                  </a:cubicBezTo>
                  <a:cubicBezTo>
                    <a:pt x="34" y="154"/>
                    <a:pt x="0" y="240"/>
                    <a:pt x="0" y="331"/>
                  </a:cubicBezTo>
                  <a:cubicBezTo>
                    <a:pt x="0" y="407"/>
                    <a:pt x="29" y="493"/>
                    <a:pt x="96" y="566"/>
                  </a:cubicBezTo>
                  <a:cubicBezTo>
                    <a:pt x="164" y="633"/>
                    <a:pt x="240" y="666"/>
                    <a:pt x="326" y="666"/>
                  </a:cubicBezTo>
                  <a:cubicBezTo>
                    <a:pt x="417" y="666"/>
                    <a:pt x="494" y="637"/>
                    <a:pt x="571" y="561"/>
                  </a:cubicBezTo>
                  <a:cubicBezTo>
                    <a:pt x="629" y="504"/>
                    <a:pt x="662" y="417"/>
                    <a:pt x="662" y="340"/>
                  </a:cubicBezTo>
                  <a:cubicBezTo>
                    <a:pt x="662" y="249"/>
                    <a:pt x="633" y="163"/>
                    <a:pt x="576" y="105"/>
                  </a:cubicBezTo>
                  <a:cubicBezTo>
                    <a:pt x="508" y="35"/>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53" name="Google Shape;3453;p13"/>
            <p:cNvSpPr/>
            <p:nvPr/>
          </p:nvSpPr>
          <p:spPr>
            <a:xfrm>
              <a:off x="-4466725" y="5605250"/>
              <a:ext cx="16700" cy="16375"/>
            </a:xfrm>
            <a:custGeom>
              <a:avLst/>
              <a:gdLst/>
              <a:ahLst/>
              <a:cxnLst/>
              <a:rect l="l" t="t" r="r" b="b"/>
              <a:pathLst>
                <a:path w="668" h="655" extrusionOk="0">
                  <a:moveTo>
                    <a:pt x="335" y="1"/>
                  </a:moveTo>
                  <a:cubicBezTo>
                    <a:pt x="247" y="1"/>
                    <a:pt x="161" y="30"/>
                    <a:pt x="107" y="88"/>
                  </a:cubicBezTo>
                  <a:cubicBezTo>
                    <a:pt x="40" y="146"/>
                    <a:pt x="5" y="232"/>
                    <a:pt x="1" y="319"/>
                  </a:cubicBezTo>
                  <a:cubicBezTo>
                    <a:pt x="1" y="405"/>
                    <a:pt x="34" y="487"/>
                    <a:pt x="98" y="555"/>
                  </a:cubicBezTo>
                  <a:cubicBezTo>
                    <a:pt x="164" y="622"/>
                    <a:pt x="241" y="655"/>
                    <a:pt x="328" y="655"/>
                  </a:cubicBezTo>
                  <a:cubicBezTo>
                    <a:pt x="419" y="655"/>
                    <a:pt x="505" y="626"/>
                    <a:pt x="572" y="559"/>
                  </a:cubicBezTo>
                  <a:cubicBezTo>
                    <a:pt x="630" y="491"/>
                    <a:pt x="663" y="415"/>
                    <a:pt x="663" y="329"/>
                  </a:cubicBezTo>
                  <a:cubicBezTo>
                    <a:pt x="668" y="243"/>
                    <a:pt x="634" y="152"/>
                    <a:pt x="581" y="94"/>
                  </a:cubicBezTo>
                  <a:cubicBezTo>
                    <a:pt x="520" y="32"/>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54" name="Google Shape;3454;p13"/>
            <p:cNvSpPr/>
            <p:nvPr/>
          </p:nvSpPr>
          <p:spPr>
            <a:xfrm>
              <a:off x="-4434075" y="5638775"/>
              <a:ext cx="16925" cy="16475"/>
            </a:xfrm>
            <a:custGeom>
              <a:avLst/>
              <a:gdLst/>
              <a:ahLst/>
              <a:cxnLst/>
              <a:rect l="l" t="t" r="r" b="b"/>
              <a:pathLst>
                <a:path w="677" h="659" extrusionOk="0">
                  <a:moveTo>
                    <a:pt x="341" y="1"/>
                  </a:moveTo>
                  <a:cubicBezTo>
                    <a:pt x="253" y="1"/>
                    <a:pt x="165" y="32"/>
                    <a:pt x="105" y="91"/>
                  </a:cubicBezTo>
                  <a:cubicBezTo>
                    <a:pt x="48" y="149"/>
                    <a:pt x="5" y="235"/>
                    <a:pt x="1" y="321"/>
                  </a:cubicBezTo>
                  <a:cubicBezTo>
                    <a:pt x="1" y="412"/>
                    <a:pt x="43" y="490"/>
                    <a:pt x="110" y="567"/>
                  </a:cubicBezTo>
                  <a:cubicBezTo>
                    <a:pt x="173" y="624"/>
                    <a:pt x="249" y="658"/>
                    <a:pt x="340" y="658"/>
                  </a:cubicBezTo>
                  <a:cubicBezTo>
                    <a:pt x="345" y="658"/>
                    <a:pt x="350" y="658"/>
                    <a:pt x="354" y="658"/>
                  </a:cubicBezTo>
                  <a:cubicBezTo>
                    <a:pt x="428" y="658"/>
                    <a:pt x="508" y="625"/>
                    <a:pt x="571" y="561"/>
                  </a:cubicBezTo>
                  <a:cubicBezTo>
                    <a:pt x="639" y="499"/>
                    <a:pt x="677" y="423"/>
                    <a:pt x="677" y="331"/>
                  </a:cubicBezTo>
                  <a:cubicBezTo>
                    <a:pt x="677" y="244"/>
                    <a:pt x="634" y="153"/>
                    <a:pt x="581" y="100"/>
                  </a:cubicBezTo>
                  <a:cubicBezTo>
                    <a:pt x="521" y="33"/>
                    <a:pt x="430"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55" name="Google Shape;3455;p13"/>
            <p:cNvSpPr/>
            <p:nvPr/>
          </p:nvSpPr>
          <p:spPr>
            <a:xfrm>
              <a:off x="-4401100" y="5672550"/>
              <a:ext cx="16575" cy="16400"/>
            </a:xfrm>
            <a:custGeom>
              <a:avLst/>
              <a:gdLst/>
              <a:ahLst/>
              <a:cxnLst/>
              <a:rect l="l" t="t" r="r" b="b"/>
              <a:pathLst>
                <a:path w="663" h="656" extrusionOk="0">
                  <a:moveTo>
                    <a:pt x="327" y="0"/>
                  </a:moveTo>
                  <a:cubicBezTo>
                    <a:pt x="240" y="0"/>
                    <a:pt x="153" y="30"/>
                    <a:pt x="92" y="89"/>
                  </a:cubicBezTo>
                  <a:cubicBezTo>
                    <a:pt x="35" y="151"/>
                    <a:pt x="0" y="228"/>
                    <a:pt x="0" y="314"/>
                  </a:cubicBezTo>
                  <a:cubicBezTo>
                    <a:pt x="0" y="405"/>
                    <a:pt x="29" y="482"/>
                    <a:pt x="97" y="558"/>
                  </a:cubicBezTo>
                  <a:cubicBezTo>
                    <a:pt x="164" y="616"/>
                    <a:pt x="241" y="649"/>
                    <a:pt x="327" y="655"/>
                  </a:cubicBezTo>
                  <a:cubicBezTo>
                    <a:pt x="413" y="655"/>
                    <a:pt x="495" y="621"/>
                    <a:pt x="562" y="558"/>
                  </a:cubicBezTo>
                  <a:cubicBezTo>
                    <a:pt x="629" y="501"/>
                    <a:pt x="662" y="414"/>
                    <a:pt x="662" y="323"/>
                  </a:cubicBezTo>
                  <a:cubicBezTo>
                    <a:pt x="662" y="237"/>
                    <a:pt x="620" y="151"/>
                    <a:pt x="567" y="102"/>
                  </a:cubicBezTo>
                  <a:cubicBezTo>
                    <a:pt x="510" y="34"/>
                    <a:pt x="41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56" name="Google Shape;3456;p13"/>
            <p:cNvSpPr/>
            <p:nvPr/>
          </p:nvSpPr>
          <p:spPr>
            <a:xfrm>
              <a:off x="-4368475" y="5706175"/>
              <a:ext cx="16700" cy="16325"/>
            </a:xfrm>
            <a:custGeom>
              <a:avLst/>
              <a:gdLst/>
              <a:ahLst/>
              <a:cxnLst/>
              <a:rect l="l" t="t" r="r" b="b"/>
              <a:pathLst>
                <a:path w="668" h="653" extrusionOk="0">
                  <a:moveTo>
                    <a:pt x="327" y="0"/>
                  </a:moveTo>
                  <a:cubicBezTo>
                    <a:pt x="241" y="0"/>
                    <a:pt x="156" y="29"/>
                    <a:pt x="101" y="87"/>
                  </a:cubicBezTo>
                  <a:cubicBezTo>
                    <a:pt x="34" y="150"/>
                    <a:pt x="1" y="241"/>
                    <a:pt x="1" y="327"/>
                  </a:cubicBezTo>
                  <a:cubicBezTo>
                    <a:pt x="1" y="404"/>
                    <a:pt x="30" y="495"/>
                    <a:pt x="96" y="562"/>
                  </a:cubicBezTo>
                  <a:cubicBezTo>
                    <a:pt x="149" y="615"/>
                    <a:pt x="240" y="648"/>
                    <a:pt x="327" y="653"/>
                  </a:cubicBezTo>
                  <a:cubicBezTo>
                    <a:pt x="413" y="653"/>
                    <a:pt x="504" y="619"/>
                    <a:pt x="562" y="566"/>
                  </a:cubicBezTo>
                  <a:cubicBezTo>
                    <a:pt x="630" y="513"/>
                    <a:pt x="663" y="427"/>
                    <a:pt x="663" y="336"/>
                  </a:cubicBezTo>
                  <a:cubicBezTo>
                    <a:pt x="668" y="236"/>
                    <a:pt x="624" y="150"/>
                    <a:pt x="577" y="101"/>
                  </a:cubicBezTo>
                  <a:cubicBezTo>
                    <a:pt x="514" y="34"/>
                    <a:pt x="41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57" name="Google Shape;3457;p13"/>
            <p:cNvSpPr/>
            <p:nvPr/>
          </p:nvSpPr>
          <p:spPr>
            <a:xfrm>
              <a:off x="-4335850" y="5740025"/>
              <a:ext cx="6500" cy="16075"/>
            </a:xfrm>
            <a:custGeom>
              <a:avLst/>
              <a:gdLst/>
              <a:ahLst/>
              <a:cxnLst/>
              <a:rect l="l" t="t" r="r" b="b"/>
              <a:pathLst>
                <a:path w="260" h="643" extrusionOk="0">
                  <a:moveTo>
                    <a:pt x="260" y="0"/>
                  </a:moveTo>
                  <a:lnTo>
                    <a:pt x="260" y="0"/>
                  </a:lnTo>
                  <a:cubicBezTo>
                    <a:pt x="197" y="14"/>
                    <a:pt x="144" y="38"/>
                    <a:pt x="106" y="76"/>
                  </a:cubicBezTo>
                  <a:cubicBezTo>
                    <a:pt x="49" y="129"/>
                    <a:pt x="5" y="215"/>
                    <a:pt x="0" y="317"/>
                  </a:cubicBezTo>
                  <a:cubicBezTo>
                    <a:pt x="0" y="408"/>
                    <a:pt x="34" y="494"/>
                    <a:pt x="96" y="541"/>
                  </a:cubicBezTo>
                  <a:cubicBezTo>
                    <a:pt x="135" y="590"/>
                    <a:pt x="193" y="623"/>
                    <a:pt x="250" y="643"/>
                  </a:cubicBezTo>
                  <a:lnTo>
                    <a:pt x="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58" name="Google Shape;3458;p13"/>
            <p:cNvSpPr/>
            <p:nvPr/>
          </p:nvSpPr>
          <p:spPr>
            <a:xfrm>
              <a:off x="-4431675" y="5472925"/>
              <a:ext cx="16675" cy="16400"/>
            </a:xfrm>
            <a:custGeom>
              <a:avLst/>
              <a:gdLst/>
              <a:ahLst/>
              <a:cxnLst/>
              <a:rect l="l" t="t" r="r" b="b"/>
              <a:pathLst>
                <a:path w="667" h="656" extrusionOk="0">
                  <a:moveTo>
                    <a:pt x="323" y="1"/>
                  </a:moveTo>
                  <a:cubicBezTo>
                    <a:pt x="239" y="1"/>
                    <a:pt x="158" y="27"/>
                    <a:pt x="106" y="80"/>
                  </a:cubicBezTo>
                  <a:cubicBezTo>
                    <a:pt x="38" y="142"/>
                    <a:pt x="5" y="234"/>
                    <a:pt x="0" y="321"/>
                  </a:cubicBezTo>
                  <a:cubicBezTo>
                    <a:pt x="0" y="412"/>
                    <a:pt x="34" y="498"/>
                    <a:pt x="87" y="551"/>
                  </a:cubicBezTo>
                  <a:cubicBezTo>
                    <a:pt x="139" y="622"/>
                    <a:pt x="230" y="656"/>
                    <a:pt x="317" y="656"/>
                  </a:cubicBezTo>
                  <a:cubicBezTo>
                    <a:pt x="417" y="656"/>
                    <a:pt x="494" y="627"/>
                    <a:pt x="561" y="560"/>
                  </a:cubicBezTo>
                  <a:cubicBezTo>
                    <a:pt x="618" y="498"/>
                    <a:pt x="662" y="421"/>
                    <a:pt x="667" y="330"/>
                  </a:cubicBezTo>
                  <a:cubicBezTo>
                    <a:pt x="667" y="243"/>
                    <a:pt x="624" y="153"/>
                    <a:pt x="571" y="95"/>
                  </a:cubicBezTo>
                  <a:cubicBezTo>
                    <a:pt x="509" y="32"/>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59" name="Google Shape;3459;p13"/>
            <p:cNvSpPr/>
            <p:nvPr/>
          </p:nvSpPr>
          <p:spPr>
            <a:xfrm>
              <a:off x="-4399075" y="5506475"/>
              <a:ext cx="16700" cy="16450"/>
            </a:xfrm>
            <a:custGeom>
              <a:avLst/>
              <a:gdLst/>
              <a:ahLst/>
              <a:cxnLst/>
              <a:rect l="l" t="t" r="r" b="b"/>
              <a:pathLst>
                <a:path w="668" h="658" extrusionOk="0">
                  <a:moveTo>
                    <a:pt x="322" y="0"/>
                  </a:moveTo>
                  <a:cubicBezTo>
                    <a:pt x="241" y="0"/>
                    <a:pt x="161" y="30"/>
                    <a:pt x="98" y="91"/>
                  </a:cubicBezTo>
                  <a:cubicBezTo>
                    <a:pt x="40" y="159"/>
                    <a:pt x="5" y="245"/>
                    <a:pt x="5" y="321"/>
                  </a:cubicBezTo>
                  <a:cubicBezTo>
                    <a:pt x="1" y="412"/>
                    <a:pt x="34" y="489"/>
                    <a:pt x="102" y="567"/>
                  </a:cubicBezTo>
                  <a:cubicBezTo>
                    <a:pt x="164" y="624"/>
                    <a:pt x="241" y="657"/>
                    <a:pt x="332" y="657"/>
                  </a:cubicBezTo>
                  <a:cubicBezTo>
                    <a:pt x="338" y="658"/>
                    <a:pt x="343" y="658"/>
                    <a:pt x="348" y="658"/>
                  </a:cubicBezTo>
                  <a:cubicBezTo>
                    <a:pt x="428" y="658"/>
                    <a:pt x="499" y="625"/>
                    <a:pt x="563" y="562"/>
                  </a:cubicBezTo>
                  <a:cubicBezTo>
                    <a:pt x="629" y="509"/>
                    <a:pt x="667" y="423"/>
                    <a:pt x="667" y="332"/>
                  </a:cubicBezTo>
                  <a:cubicBezTo>
                    <a:pt x="667" y="245"/>
                    <a:pt x="634" y="168"/>
                    <a:pt x="572" y="101"/>
                  </a:cubicBezTo>
                  <a:cubicBezTo>
                    <a:pt x="501" y="36"/>
                    <a:pt x="41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60" name="Google Shape;3460;p13"/>
            <p:cNvSpPr/>
            <p:nvPr/>
          </p:nvSpPr>
          <p:spPr>
            <a:xfrm>
              <a:off x="-4366300" y="5540200"/>
              <a:ext cx="16575" cy="16325"/>
            </a:xfrm>
            <a:custGeom>
              <a:avLst/>
              <a:gdLst/>
              <a:ahLst/>
              <a:cxnLst/>
              <a:rect l="l" t="t" r="r" b="b"/>
              <a:pathLst>
                <a:path w="663" h="653" extrusionOk="0">
                  <a:moveTo>
                    <a:pt x="330" y="1"/>
                  </a:moveTo>
                  <a:cubicBezTo>
                    <a:pt x="246" y="1"/>
                    <a:pt x="162" y="29"/>
                    <a:pt x="100" y="86"/>
                  </a:cubicBezTo>
                  <a:cubicBezTo>
                    <a:pt x="34" y="153"/>
                    <a:pt x="0" y="230"/>
                    <a:pt x="0" y="321"/>
                  </a:cubicBezTo>
                  <a:cubicBezTo>
                    <a:pt x="0" y="416"/>
                    <a:pt x="29" y="493"/>
                    <a:pt x="87" y="551"/>
                  </a:cubicBezTo>
                  <a:cubicBezTo>
                    <a:pt x="149" y="618"/>
                    <a:pt x="226" y="652"/>
                    <a:pt x="326" y="652"/>
                  </a:cubicBezTo>
                  <a:cubicBezTo>
                    <a:pt x="331" y="653"/>
                    <a:pt x="337" y="653"/>
                    <a:pt x="342" y="653"/>
                  </a:cubicBezTo>
                  <a:cubicBezTo>
                    <a:pt x="422" y="653"/>
                    <a:pt x="498" y="620"/>
                    <a:pt x="561" y="571"/>
                  </a:cubicBezTo>
                  <a:cubicBezTo>
                    <a:pt x="629" y="503"/>
                    <a:pt x="662" y="416"/>
                    <a:pt x="662" y="330"/>
                  </a:cubicBezTo>
                  <a:cubicBezTo>
                    <a:pt x="662" y="249"/>
                    <a:pt x="633" y="163"/>
                    <a:pt x="566" y="95"/>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61" name="Google Shape;3461;p13"/>
            <p:cNvSpPr/>
            <p:nvPr/>
          </p:nvSpPr>
          <p:spPr>
            <a:xfrm>
              <a:off x="-4333700" y="5574000"/>
              <a:ext cx="6750" cy="15975"/>
            </a:xfrm>
            <a:custGeom>
              <a:avLst/>
              <a:gdLst/>
              <a:ahLst/>
              <a:cxnLst/>
              <a:rect l="l" t="t" r="r" b="b"/>
              <a:pathLst>
                <a:path w="270" h="639" extrusionOk="0">
                  <a:moveTo>
                    <a:pt x="269" y="0"/>
                  </a:moveTo>
                  <a:lnTo>
                    <a:pt x="269" y="0"/>
                  </a:lnTo>
                  <a:cubicBezTo>
                    <a:pt x="207" y="14"/>
                    <a:pt x="145" y="43"/>
                    <a:pt x="92" y="91"/>
                  </a:cubicBezTo>
                  <a:cubicBezTo>
                    <a:pt x="34" y="154"/>
                    <a:pt x="1" y="231"/>
                    <a:pt x="1" y="322"/>
                  </a:cubicBezTo>
                  <a:cubicBezTo>
                    <a:pt x="1" y="399"/>
                    <a:pt x="30" y="490"/>
                    <a:pt x="96" y="557"/>
                  </a:cubicBezTo>
                  <a:cubicBezTo>
                    <a:pt x="140" y="596"/>
                    <a:pt x="198" y="629"/>
                    <a:pt x="260" y="638"/>
                  </a:cubicBezTo>
                  <a:lnTo>
                    <a:pt x="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62" name="Google Shape;3462;p13"/>
            <p:cNvSpPr/>
            <p:nvPr/>
          </p:nvSpPr>
          <p:spPr>
            <a:xfrm>
              <a:off x="-5827150" y="6050000"/>
              <a:ext cx="11675" cy="8250"/>
            </a:xfrm>
            <a:custGeom>
              <a:avLst/>
              <a:gdLst/>
              <a:ahLst/>
              <a:cxnLst/>
              <a:rect l="l" t="t" r="r" b="b"/>
              <a:pathLst>
                <a:path w="467" h="330" extrusionOk="0">
                  <a:moveTo>
                    <a:pt x="126" y="1"/>
                  </a:moveTo>
                  <a:cubicBezTo>
                    <a:pt x="82" y="1"/>
                    <a:pt x="39" y="8"/>
                    <a:pt x="1" y="22"/>
                  </a:cubicBezTo>
                  <a:lnTo>
                    <a:pt x="78" y="325"/>
                  </a:lnTo>
                  <a:lnTo>
                    <a:pt x="466" y="330"/>
                  </a:lnTo>
                  <a:cubicBezTo>
                    <a:pt x="466" y="243"/>
                    <a:pt x="428" y="157"/>
                    <a:pt x="375" y="99"/>
                  </a:cubicBezTo>
                  <a:cubicBezTo>
                    <a:pt x="311" y="31"/>
                    <a:pt x="216"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63" name="Google Shape;3463;p13"/>
            <p:cNvSpPr/>
            <p:nvPr/>
          </p:nvSpPr>
          <p:spPr>
            <a:xfrm>
              <a:off x="-5666425" y="6052375"/>
              <a:ext cx="16575" cy="8275"/>
            </a:xfrm>
            <a:custGeom>
              <a:avLst/>
              <a:gdLst/>
              <a:ahLst/>
              <a:cxnLst/>
              <a:rect l="l" t="t" r="r" b="b"/>
              <a:pathLst>
                <a:path w="663" h="331" extrusionOk="0">
                  <a:moveTo>
                    <a:pt x="330" y="1"/>
                  </a:moveTo>
                  <a:cubicBezTo>
                    <a:pt x="242" y="1"/>
                    <a:pt x="156" y="31"/>
                    <a:pt x="107" y="86"/>
                  </a:cubicBezTo>
                  <a:cubicBezTo>
                    <a:pt x="40" y="148"/>
                    <a:pt x="5" y="224"/>
                    <a:pt x="1" y="321"/>
                  </a:cubicBezTo>
                  <a:lnTo>
                    <a:pt x="663" y="330"/>
                  </a:lnTo>
                  <a:cubicBezTo>
                    <a:pt x="663" y="244"/>
                    <a:pt x="625" y="157"/>
                    <a:pt x="572" y="100"/>
                  </a:cubicBezTo>
                  <a:cubicBezTo>
                    <a:pt x="512" y="32"/>
                    <a:pt x="419"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64" name="Google Shape;3464;p13"/>
            <p:cNvSpPr/>
            <p:nvPr/>
          </p:nvSpPr>
          <p:spPr>
            <a:xfrm>
              <a:off x="-5500775" y="6054775"/>
              <a:ext cx="16725" cy="8250"/>
            </a:xfrm>
            <a:custGeom>
              <a:avLst/>
              <a:gdLst/>
              <a:ahLst/>
              <a:cxnLst/>
              <a:rect l="l" t="t" r="r" b="b"/>
              <a:pathLst>
                <a:path w="669" h="330" extrusionOk="0">
                  <a:moveTo>
                    <a:pt x="327" y="1"/>
                  </a:moveTo>
                  <a:cubicBezTo>
                    <a:pt x="241" y="1"/>
                    <a:pt x="156" y="31"/>
                    <a:pt x="106" y="86"/>
                  </a:cubicBezTo>
                  <a:cubicBezTo>
                    <a:pt x="39" y="148"/>
                    <a:pt x="6" y="225"/>
                    <a:pt x="0" y="320"/>
                  </a:cubicBezTo>
                  <a:lnTo>
                    <a:pt x="662" y="330"/>
                  </a:lnTo>
                  <a:cubicBezTo>
                    <a:pt x="668" y="234"/>
                    <a:pt x="624" y="157"/>
                    <a:pt x="567" y="99"/>
                  </a:cubicBezTo>
                  <a:cubicBezTo>
                    <a:pt x="506" y="32"/>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65" name="Google Shape;3465;p13"/>
            <p:cNvSpPr/>
            <p:nvPr/>
          </p:nvSpPr>
          <p:spPr>
            <a:xfrm>
              <a:off x="-5335100" y="6057175"/>
              <a:ext cx="16675" cy="8275"/>
            </a:xfrm>
            <a:custGeom>
              <a:avLst/>
              <a:gdLst/>
              <a:ahLst/>
              <a:cxnLst/>
              <a:rect l="l" t="t" r="r" b="b"/>
              <a:pathLst>
                <a:path w="667" h="331" extrusionOk="0">
                  <a:moveTo>
                    <a:pt x="329" y="1"/>
                  </a:moveTo>
                  <a:cubicBezTo>
                    <a:pt x="243" y="1"/>
                    <a:pt x="160" y="31"/>
                    <a:pt x="105" y="85"/>
                  </a:cubicBezTo>
                  <a:cubicBezTo>
                    <a:pt x="38" y="138"/>
                    <a:pt x="5" y="224"/>
                    <a:pt x="0" y="320"/>
                  </a:cubicBezTo>
                  <a:lnTo>
                    <a:pt x="662" y="330"/>
                  </a:lnTo>
                  <a:cubicBezTo>
                    <a:pt x="667" y="234"/>
                    <a:pt x="623" y="158"/>
                    <a:pt x="565" y="100"/>
                  </a:cubicBezTo>
                  <a:cubicBezTo>
                    <a:pt x="505" y="32"/>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66" name="Google Shape;3466;p13"/>
            <p:cNvSpPr/>
            <p:nvPr/>
          </p:nvSpPr>
          <p:spPr>
            <a:xfrm>
              <a:off x="-5169475" y="6059650"/>
              <a:ext cx="16575" cy="8300"/>
            </a:xfrm>
            <a:custGeom>
              <a:avLst/>
              <a:gdLst/>
              <a:ahLst/>
              <a:cxnLst/>
              <a:rect l="l" t="t" r="r" b="b"/>
              <a:pathLst>
                <a:path w="663" h="332" extrusionOk="0">
                  <a:moveTo>
                    <a:pt x="323" y="0"/>
                  </a:moveTo>
                  <a:cubicBezTo>
                    <a:pt x="238" y="0"/>
                    <a:pt x="152" y="29"/>
                    <a:pt x="92" y="83"/>
                  </a:cubicBezTo>
                  <a:cubicBezTo>
                    <a:pt x="39" y="145"/>
                    <a:pt x="5" y="221"/>
                    <a:pt x="1" y="322"/>
                  </a:cubicBezTo>
                  <a:lnTo>
                    <a:pt x="663" y="332"/>
                  </a:lnTo>
                  <a:cubicBezTo>
                    <a:pt x="663" y="241"/>
                    <a:pt x="624" y="154"/>
                    <a:pt x="566" y="101"/>
                  </a:cubicBezTo>
                  <a:cubicBezTo>
                    <a:pt x="505" y="33"/>
                    <a:pt x="414"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67" name="Google Shape;3467;p13"/>
            <p:cNvSpPr/>
            <p:nvPr/>
          </p:nvSpPr>
          <p:spPr>
            <a:xfrm>
              <a:off x="-5004050" y="6062000"/>
              <a:ext cx="16925" cy="8375"/>
            </a:xfrm>
            <a:custGeom>
              <a:avLst/>
              <a:gdLst/>
              <a:ahLst/>
              <a:cxnLst/>
              <a:rect l="l" t="t" r="r" b="b"/>
              <a:pathLst>
                <a:path w="677" h="335" extrusionOk="0">
                  <a:moveTo>
                    <a:pt x="335" y="0"/>
                  </a:moveTo>
                  <a:cubicBezTo>
                    <a:pt x="248" y="0"/>
                    <a:pt x="165" y="29"/>
                    <a:pt x="115" y="84"/>
                  </a:cubicBezTo>
                  <a:cubicBezTo>
                    <a:pt x="47" y="147"/>
                    <a:pt x="0" y="224"/>
                    <a:pt x="0" y="324"/>
                  </a:cubicBezTo>
                  <a:lnTo>
                    <a:pt x="672" y="334"/>
                  </a:lnTo>
                  <a:cubicBezTo>
                    <a:pt x="676" y="242"/>
                    <a:pt x="643" y="156"/>
                    <a:pt x="581" y="89"/>
                  </a:cubicBezTo>
                  <a:cubicBezTo>
                    <a:pt x="513" y="29"/>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68" name="Google Shape;3468;p13"/>
            <p:cNvSpPr/>
            <p:nvPr/>
          </p:nvSpPr>
          <p:spPr>
            <a:xfrm>
              <a:off x="-4838425" y="6064375"/>
              <a:ext cx="16825" cy="8375"/>
            </a:xfrm>
            <a:custGeom>
              <a:avLst/>
              <a:gdLst/>
              <a:ahLst/>
              <a:cxnLst/>
              <a:rect l="l" t="t" r="r" b="b"/>
              <a:pathLst>
                <a:path w="673" h="335" extrusionOk="0">
                  <a:moveTo>
                    <a:pt x="334" y="1"/>
                  </a:moveTo>
                  <a:cubicBezTo>
                    <a:pt x="248" y="1"/>
                    <a:pt x="162" y="32"/>
                    <a:pt x="101" y="95"/>
                  </a:cubicBezTo>
                  <a:cubicBezTo>
                    <a:pt x="48" y="153"/>
                    <a:pt x="1" y="239"/>
                    <a:pt x="1" y="326"/>
                  </a:cubicBezTo>
                  <a:lnTo>
                    <a:pt x="672" y="335"/>
                  </a:lnTo>
                  <a:cubicBezTo>
                    <a:pt x="672" y="249"/>
                    <a:pt x="634" y="158"/>
                    <a:pt x="577" y="105"/>
                  </a:cubicBezTo>
                  <a:cubicBezTo>
                    <a:pt x="515" y="35"/>
                    <a:pt x="425"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69" name="Google Shape;3469;p13"/>
            <p:cNvSpPr/>
            <p:nvPr/>
          </p:nvSpPr>
          <p:spPr>
            <a:xfrm>
              <a:off x="-4672775" y="6066875"/>
              <a:ext cx="16800" cy="8275"/>
            </a:xfrm>
            <a:custGeom>
              <a:avLst/>
              <a:gdLst/>
              <a:ahLst/>
              <a:cxnLst/>
              <a:rect l="l" t="t" r="r" b="b"/>
              <a:pathLst>
                <a:path w="672" h="331" extrusionOk="0">
                  <a:moveTo>
                    <a:pt x="337" y="0"/>
                  </a:moveTo>
                  <a:cubicBezTo>
                    <a:pt x="250" y="0"/>
                    <a:pt x="163" y="29"/>
                    <a:pt x="101" y="82"/>
                  </a:cubicBezTo>
                  <a:cubicBezTo>
                    <a:pt x="49" y="149"/>
                    <a:pt x="0" y="235"/>
                    <a:pt x="0" y="321"/>
                  </a:cubicBezTo>
                  <a:lnTo>
                    <a:pt x="672" y="330"/>
                  </a:lnTo>
                  <a:cubicBezTo>
                    <a:pt x="672" y="244"/>
                    <a:pt x="634" y="153"/>
                    <a:pt x="576" y="91"/>
                  </a:cubicBezTo>
                  <a:cubicBezTo>
                    <a:pt x="511" y="29"/>
                    <a:pt x="424"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70" name="Google Shape;3470;p13"/>
            <p:cNvSpPr/>
            <p:nvPr/>
          </p:nvSpPr>
          <p:spPr>
            <a:xfrm>
              <a:off x="-4506900" y="6069200"/>
              <a:ext cx="16575" cy="8375"/>
            </a:xfrm>
            <a:custGeom>
              <a:avLst/>
              <a:gdLst/>
              <a:ahLst/>
              <a:cxnLst/>
              <a:rect l="l" t="t" r="r" b="b"/>
              <a:pathLst>
                <a:path w="663" h="335" extrusionOk="0">
                  <a:moveTo>
                    <a:pt x="330" y="0"/>
                  </a:moveTo>
                  <a:cubicBezTo>
                    <a:pt x="244" y="0"/>
                    <a:pt x="158" y="33"/>
                    <a:pt x="92" y="98"/>
                  </a:cubicBezTo>
                  <a:cubicBezTo>
                    <a:pt x="39" y="151"/>
                    <a:pt x="6" y="237"/>
                    <a:pt x="0" y="324"/>
                  </a:cubicBezTo>
                  <a:lnTo>
                    <a:pt x="662" y="334"/>
                  </a:lnTo>
                  <a:cubicBezTo>
                    <a:pt x="662" y="248"/>
                    <a:pt x="624" y="161"/>
                    <a:pt x="567" y="104"/>
                  </a:cubicBezTo>
                  <a:cubicBezTo>
                    <a:pt x="506" y="35"/>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71" name="Google Shape;3471;p13"/>
            <p:cNvSpPr/>
            <p:nvPr/>
          </p:nvSpPr>
          <p:spPr>
            <a:xfrm>
              <a:off x="-5767400" y="6283125"/>
              <a:ext cx="13800" cy="16575"/>
            </a:xfrm>
            <a:custGeom>
              <a:avLst/>
              <a:gdLst/>
              <a:ahLst/>
              <a:cxnLst/>
              <a:rect l="l" t="t" r="r" b="b"/>
              <a:pathLst>
                <a:path w="552" h="663" extrusionOk="0">
                  <a:moveTo>
                    <a:pt x="222" y="0"/>
                  </a:moveTo>
                  <a:cubicBezTo>
                    <a:pt x="144" y="0"/>
                    <a:pt x="64" y="29"/>
                    <a:pt x="0" y="86"/>
                  </a:cubicBezTo>
                  <a:lnTo>
                    <a:pt x="144" y="657"/>
                  </a:lnTo>
                  <a:cubicBezTo>
                    <a:pt x="168" y="662"/>
                    <a:pt x="193" y="662"/>
                    <a:pt x="211" y="662"/>
                  </a:cubicBezTo>
                  <a:cubicBezTo>
                    <a:pt x="216" y="662"/>
                    <a:pt x="221" y="662"/>
                    <a:pt x="226" y="662"/>
                  </a:cubicBezTo>
                  <a:cubicBezTo>
                    <a:pt x="321" y="662"/>
                    <a:pt x="405" y="621"/>
                    <a:pt x="446" y="567"/>
                  </a:cubicBezTo>
                  <a:cubicBezTo>
                    <a:pt x="514" y="514"/>
                    <a:pt x="547" y="423"/>
                    <a:pt x="552" y="336"/>
                  </a:cubicBezTo>
                  <a:cubicBezTo>
                    <a:pt x="552" y="250"/>
                    <a:pt x="518" y="159"/>
                    <a:pt x="452" y="106"/>
                  </a:cubicBezTo>
                  <a:cubicBezTo>
                    <a:pt x="391" y="35"/>
                    <a:pt x="307"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72" name="Google Shape;3472;p13"/>
            <p:cNvSpPr/>
            <p:nvPr/>
          </p:nvSpPr>
          <p:spPr>
            <a:xfrm>
              <a:off x="-5737400" y="6316850"/>
              <a:ext cx="16675" cy="16450"/>
            </a:xfrm>
            <a:custGeom>
              <a:avLst/>
              <a:gdLst/>
              <a:ahLst/>
              <a:cxnLst/>
              <a:rect l="l" t="t" r="r" b="b"/>
              <a:pathLst>
                <a:path w="667" h="658" extrusionOk="0">
                  <a:moveTo>
                    <a:pt x="328" y="0"/>
                  </a:moveTo>
                  <a:cubicBezTo>
                    <a:pt x="240" y="0"/>
                    <a:pt x="155" y="31"/>
                    <a:pt x="105" y="90"/>
                  </a:cubicBezTo>
                  <a:cubicBezTo>
                    <a:pt x="38" y="148"/>
                    <a:pt x="5" y="234"/>
                    <a:pt x="5" y="325"/>
                  </a:cubicBezTo>
                  <a:cubicBezTo>
                    <a:pt x="0" y="412"/>
                    <a:pt x="34" y="504"/>
                    <a:pt x="86" y="556"/>
                  </a:cubicBezTo>
                  <a:cubicBezTo>
                    <a:pt x="144" y="623"/>
                    <a:pt x="230" y="657"/>
                    <a:pt x="331" y="657"/>
                  </a:cubicBezTo>
                  <a:cubicBezTo>
                    <a:pt x="336" y="657"/>
                    <a:pt x="341" y="657"/>
                    <a:pt x="346" y="657"/>
                  </a:cubicBezTo>
                  <a:cubicBezTo>
                    <a:pt x="428" y="657"/>
                    <a:pt x="511" y="624"/>
                    <a:pt x="552" y="561"/>
                  </a:cubicBezTo>
                  <a:cubicBezTo>
                    <a:pt x="618" y="508"/>
                    <a:pt x="667" y="422"/>
                    <a:pt x="667" y="336"/>
                  </a:cubicBezTo>
                  <a:cubicBezTo>
                    <a:pt x="667" y="245"/>
                    <a:pt x="623" y="158"/>
                    <a:pt x="570" y="101"/>
                  </a:cubicBezTo>
                  <a:cubicBezTo>
                    <a:pt x="510" y="33"/>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73" name="Google Shape;3473;p13"/>
            <p:cNvSpPr/>
            <p:nvPr/>
          </p:nvSpPr>
          <p:spPr>
            <a:xfrm>
              <a:off x="-5704675" y="6350550"/>
              <a:ext cx="16575" cy="16450"/>
            </a:xfrm>
            <a:custGeom>
              <a:avLst/>
              <a:gdLst/>
              <a:ahLst/>
              <a:cxnLst/>
              <a:rect l="l" t="t" r="r" b="b"/>
              <a:pathLst>
                <a:path w="663" h="658" extrusionOk="0">
                  <a:moveTo>
                    <a:pt x="323" y="1"/>
                  </a:moveTo>
                  <a:cubicBezTo>
                    <a:pt x="239" y="1"/>
                    <a:pt x="157" y="31"/>
                    <a:pt x="102" y="91"/>
                  </a:cubicBezTo>
                  <a:cubicBezTo>
                    <a:pt x="34" y="144"/>
                    <a:pt x="0" y="230"/>
                    <a:pt x="0" y="321"/>
                  </a:cubicBezTo>
                  <a:cubicBezTo>
                    <a:pt x="0" y="407"/>
                    <a:pt x="29" y="498"/>
                    <a:pt x="96" y="566"/>
                  </a:cubicBezTo>
                  <a:cubicBezTo>
                    <a:pt x="149" y="618"/>
                    <a:pt x="240" y="657"/>
                    <a:pt x="326" y="657"/>
                  </a:cubicBezTo>
                  <a:cubicBezTo>
                    <a:pt x="413" y="657"/>
                    <a:pt x="494" y="624"/>
                    <a:pt x="562" y="571"/>
                  </a:cubicBezTo>
                  <a:cubicBezTo>
                    <a:pt x="629" y="503"/>
                    <a:pt x="662" y="417"/>
                    <a:pt x="662" y="330"/>
                  </a:cubicBezTo>
                  <a:cubicBezTo>
                    <a:pt x="662" y="239"/>
                    <a:pt x="620" y="153"/>
                    <a:pt x="567" y="106"/>
                  </a:cubicBezTo>
                  <a:cubicBezTo>
                    <a:pt x="505" y="36"/>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74" name="Google Shape;3474;p13"/>
            <p:cNvSpPr/>
            <p:nvPr/>
          </p:nvSpPr>
          <p:spPr>
            <a:xfrm>
              <a:off x="-5672075" y="6384250"/>
              <a:ext cx="16600" cy="16575"/>
            </a:xfrm>
            <a:custGeom>
              <a:avLst/>
              <a:gdLst/>
              <a:ahLst/>
              <a:cxnLst/>
              <a:rect l="l" t="t" r="r" b="b"/>
              <a:pathLst>
                <a:path w="664" h="663" extrusionOk="0">
                  <a:moveTo>
                    <a:pt x="324" y="0"/>
                  </a:moveTo>
                  <a:cubicBezTo>
                    <a:pt x="241" y="0"/>
                    <a:pt x="160" y="29"/>
                    <a:pt x="107" y="87"/>
                  </a:cubicBezTo>
                  <a:cubicBezTo>
                    <a:pt x="36" y="153"/>
                    <a:pt x="1" y="240"/>
                    <a:pt x="1" y="326"/>
                  </a:cubicBezTo>
                  <a:cubicBezTo>
                    <a:pt x="1" y="403"/>
                    <a:pt x="30" y="494"/>
                    <a:pt x="98" y="561"/>
                  </a:cubicBezTo>
                  <a:cubicBezTo>
                    <a:pt x="151" y="619"/>
                    <a:pt x="242" y="662"/>
                    <a:pt x="328" y="662"/>
                  </a:cubicBezTo>
                  <a:cubicBezTo>
                    <a:pt x="419" y="662"/>
                    <a:pt x="496" y="623"/>
                    <a:pt x="563" y="566"/>
                  </a:cubicBezTo>
                  <a:cubicBezTo>
                    <a:pt x="630" y="503"/>
                    <a:pt x="663" y="427"/>
                    <a:pt x="663" y="335"/>
                  </a:cubicBezTo>
                  <a:cubicBezTo>
                    <a:pt x="663" y="235"/>
                    <a:pt x="625" y="149"/>
                    <a:pt x="568" y="100"/>
                  </a:cubicBezTo>
                  <a:cubicBezTo>
                    <a:pt x="505" y="33"/>
                    <a:pt x="414"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75" name="Google Shape;3475;p13"/>
            <p:cNvSpPr/>
            <p:nvPr/>
          </p:nvSpPr>
          <p:spPr>
            <a:xfrm>
              <a:off x="-5639425" y="6417925"/>
              <a:ext cx="16700" cy="16600"/>
            </a:xfrm>
            <a:custGeom>
              <a:avLst/>
              <a:gdLst/>
              <a:ahLst/>
              <a:cxnLst/>
              <a:rect l="l" t="t" r="r" b="b"/>
              <a:pathLst>
                <a:path w="668" h="664" extrusionOk="0">
                  <a:moveTo>
                    <a:pt x="327" y="0"/>
                  </a:moveTo>
                  <a:cubicBezTo>
                    <a:pt x="241" y="0"/>
                    <a:pt x="159" y="29"/>
                    <a:pt x="106" y="82"/>
                  </a:cubicBezTo>
                  <a:cubicBezTo>
                    <a:pt x="48" y="135"/>
                    <a:pt x="5" y="226"/>
                    <a:pt x="1" y="323"/>
                  </a:cubicBezTo>
                  <a:cubicBezTo>
                    <a:pt x="1" y="414"/>
                    <a:pt x="34" y="500"/>
                    <a:pt x="96" y="549"/>
                  </a:cubicBezTo>
                  <a:cubicBezTo>
                    <a:pt x="154" y="615"/>
                    <a:pt x="240" y="658"/>
                    <a:pt x="327" y="664"/>
                  </a:cubicBezTo>
                  <a:cubicBezTo>
                    <a:pt x="418" y="664"/>
                    <a:pt x="504" y="620"/>
                    <a:pt x="562" y="562"/>
                  </a:cubicBezTo>
                  <a:cubicBezTo>
                    <a:pt x="629" y="500"/>
                    <a:pt x="663" y="414"/>
                    <a:pt x="663" y="332"/>
                  </a:cubicBezTo>
                  <a:cubicBezTo>
                    <a:pt x="667" y="246"/>
                    <a:pt x="634" y="155"/>
                    <a:pt x="581" y="102"/>
                  </a:cubicBezTo>
                  <a:cubicBezTo>
                    <a:pt x="512" y="32"/>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76" name="Google Shape;3476;p13"/>
            <p:cNvSpPr/>
            <p:nvPr/>
          </p:nvSpPr>
          <p:spPr>
            <a:xfrm>
              <a:off x="-5606800" y="6451550"/>
              <a:ext cx="16700" cy="16550"/>
            </a:xfrm>
            <a:custGeom>
              <a:avLst/>
              <a:gdLst/>
              <a:ahLst/>
              <a:cxnLst/>
              <a:rect l="l" t="t" r="r" b="b"/>
              <a:pathLst>
                <a:path w="668" h="662" extrusionOk="0">
                  <a:moveTo>
                    <a:pt x="336" y="0"/>
                  </a:moveTo>
                  <a:cubicBezTo>
                    <a:pt x="249" y="0"/>
                    <a:pt x="165" y="29"/>
                    <a:pt x="116" y="81"/>
                  </a:cubicBezTo>
                  <a:cubicBezTo>
                    <a:pt x="49" y="148"/>
                    <a:pt x="5" y="225"/>
                    <a:pt x="0" y="326"/>
                  </a:cubicBezTo>
                  <a:cubicBezTo>
                    <a:pt x="0" y="413"/>
                    <a:pt x="44" y="504"/>
                    <a:pt x="102" y="556"/>
                  </a:cubicBezTo>
                  <a:cubicBezTo>
                    <a:pt x="164" y="623"/>
                    <a:pt x="240" y="657"/>
                    <a:pt x="332" y="661"/>
                  </a:cubicBezTo>
                  <a:cubicBezTo>
                    <a:pt x="428" y="661"/>
                    <a:pt x="505" y="628"/>
                    <a:pt x="562" y="566"/>
                  </a:cubicBezTo>
                  <a:cubicBezTo>
                    <a:pt x="629" y="508"/>
                    <a:pt x="663" y="422"/>
                    <a:pt x="667" y="335"/>
                  </a:cubicBezTo>
                  <a:cubicBezTo>
                    <a:pt x="667" y="244"/>
                    <a:pt x="634" y="158"/>
                    <a:pt x="581" y="101"/>
                  </a:cubicBezTo>
                  <a:cubicBezTo>
                    <a:pt x="520" y="32"/>
                    <a:pt x="42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77" name="Google Shape;3477;p13"/>
            <p:cNvSpPr/>
            <p:nvPr/>
          </p:nvSpPr>
          <p:spPr>
            <a:xfrm>
              <a:off x="-5800750" y="6083550"/>
              <a:ext cx="16575" cy="16675"/>
            </a:xfrm>
            <a:custGeom>
              <a:avLst/>
              <a:gdLst/>
              <a:ahLst/>
              <a:cxnLst/>
              <a:rect l="l" t="t" r="r" b="b"/>
              <a:pathLst>
                <a:path w="663" h="667" extrusionOk="0">
                  <a:moveTo>
                    <a:pt x="323" y="0"/>
                  </a:moveTo>
                  <a:cubicBezTo>
                    <a:pt x="241" y="0"/>
                    <a:pt x="160" y="29"/>
                    <a:pt x="101" y="86"/>
                  </a:cubicBezTo>
                  <a:cubicBezTo>
                    <a:pt x="34" y="153"/>
                    <a:pt x="1" y="230"/>
                    <a:pt x="1" y="330"/>
                  </a:cubicBezTo>
                  <a:cubicBezTo>
                    <a:pt x="1" y="417"/>
                    <a:pt x="30" y="509"/>
                    <a:pt x="96" y="551"/>
                  </a:cubicBezTo>
                  <a:cubicBezTo>
                    <a:pt x="149" y="618"/>
                    <a:pt x="240" y="662"/>
                    <a:pt x="327" y="666"/>
                  </a:cubicBezTo>
                  <a:cubicBezTo>
                    <a:pt x="413" y="666"/>
                    <a:pt x="504" y="624"/>
                    <a:pt x="562" y="566"/>
                  </a:cubicBezTo>
                  <a:cubicBezTo>
                    <a:pt x="628" y="513"/>
                    <a:pt x="663" y="427"/>
                    <a:pt x="663" y="341"/>
                  </a:cubicBezTo>
                  <a:cubicBezTo>
                    <a:pt x="663" y="250"/>
                    <a:pt x="634" y="163"/>
                    <a:pt x="566" y="106"/>
                  </a:cubicBezTo>
                  <a:cubicBezTo>
                    <a:pt x="504" y="35"/>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78" name="Google Shape;3478;p13"/>
            <p:cNvSpPr/>
            <p:nvPr/>
          </p:nvSpPr>
          <p:spPr>
            <a:xfrm>
              <a:off x="-5768125" y="6117175"/>
              <a:ext cx="16575" cy="16650"/>
            </a:xfrm>
            <a:custGeom>
              <a:avLst/>
              <a:gdLst/>
              <a:ahLst/>
              <a:cxnLst/>
              <a:rect l="l" t="t" r="r" b="b"/>
              <a:pathLst>
                <a:path w="663" h="666" extrusionOk="0">
                  <a:moveTo>
                    <a:pt x="331" y="0"/>
                  </a:moveTo>
                  <a:cubicBezTo>
                    <a:pt x="248" y="0"/>
                    <a:pt x="165" y="33"/>
                    <a:pt x="106" y="99"/>
                  </a:cubicBezTo>
                  <a:cubicBezTo>
                    <a:pt x="38" y="161"/>
                    <a:pt x="0" y="238"/>
                    <a:pt x="0" y="329"/>
                  </a:cubicBezTo>
                  <a:cubicBezTo>
                    <a:pt x="0" y="415"/>
                    <a:pt x="34" y="506"/>
                    <a:pt x="96" y="564"/>
                  </a:cubicBezTo>
                  <a:cubicBezTo>
                    <a:pt x="149" y="626"/>
                    <a:pt x="240" y="665"/>
                    <a:pt x="326" y="665"/>
                  </a:cubicBezTo>
                  <a:cubicBezTo>
                    <a:pt x="428" y="665"/>
                    <a:pt x="504" y="636"/>
                    <a:pt x="561" y="568"/>
                  </a:cubicBezTo>
                  <a:cubicBezTo>
                    <a:pt x="629" y="517"/>
                    <a:pt x="663" y="425"/>
                    <a:pt x="663" y="338"/>
                  </a:cubicBezTo>
                  <a:cubicBezTo>
                    <a:pt x="663" y="247"/>
                    <a:pt x="634" y="161"/>
                    <a:pt x="567" y="103"/>
                  </a:cubicBezTo>
                  <a:cubicBezTo>
                    <a:pt x="505" y="35"/>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79" name="Google Shape;3479;p13"/>
            <p:cNvSpPr/>
            <p:nvPr/>
          </p:nvSpPr>
          <p:spPr>
            <a:xfrm>
              <a:off x="-5735500" y="6151025"/>
              <a:ext cx="16675" cy="16350"/>
            </a:xfrm>
            <a:custGeom>
              <a:avLst/>
              <a:gdLst/>
              <a:ahLst/>
              <a:cxnLst/>
              <a:rect l="l" t="t" r="r" b="b"/>
              <a:pathLst>
                <a:path w="667" h="654" extrusionOk="0">
                  <a:moveTo>
                    <a:pt x="335" y="1"/>
                  </a:moveTo>
                  <a:cubicBezTo>
                    <a:pt x="247" y="1"/>
                    <a:pt x="160" y="30"/>
                    <a:pt x="106" y="88"/>
                  </a:cubicBezTo>
                  <a:cubicBezTo>
                    <a:pt x="48" y="146"/>
                    <a:pt x="5" y="232"/>
                    <a:pt x="0" y="319"/>
                  </a:cubicBezTo>
                  <a:cubicBezTo>
                    <a:pt x="0" y="405"/>
                    <a:pt x="34" y="487"/>
                    <a:pt x="97" y="554"/>
                  </a:cubicBezTo>
                  <a:cubicBezTo>
                    <a:pt x="164" y="620"/>
                    <a:pt x="250" y="654"/>
                    <a:pt x="341" y="654"/>
                  </a:cubicBezTo>
                  <a:cubicBezTo>
                    <a:pt x="418" y="654"/>
                    <a:pt x="504" y="625"/>
                    <a:pt x="571" y="558"/>
                  </a:cubicBezTo>
                  <a:cubicBezTo>
                    <a:pt x="629" y="505"/>
                    <a:pt x="662" y="414"/>
                    <a:pt x="662" y="328"/>
                  </a:cubicBezTo>
                  <a:cubicBezTo>
                    <a:pt x="667" y="242"/>
                    <a:pt x="633" y="151"/>
                    <a:pt x="580" y="93"/>
                  </a:cubicBezTo>
                  <a:cubicBezTo>
                    <a:pt x="519" y="32"/>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80" name="Google Shape;3480;p13"/>
            <p:cNvSpPr/>
            <p:nvPr/>
          </p:nvSpPr>
          <p:spPr>
            <a:xfrm>
              <a:off x="-5702525" y="6184625"/>
              <a:ext cx="16575" cy="16475"/>
            </a:xfrm>
            <a:custGeom>
              <a:avLst/>
              <a:gdLst/>
              <a:ahLst/>
              <a:cxnLst/>
              <a:rect l="l" t="t" r="r" b="b"/>
              <a:pathLst>
                <a:path w="663" h="659" extrusionOk="0">
                  <a:moveTo>
                    <a:pt x="325" y="0"/>
                  </a:moveTo>
                  <a:cubicBezTo>
                    <a:pt x="241" y="0"/>
                    <a:pt x="158" y="29"/>
                    <a:pt x="102" y="87"/>
                  </a:cubicBezTo>
                  <a:cubicBezTo>
                    <a:pt x="34" y="145"/>
                    <a:pt x="1" y="231"/>
                    <a:pt x="1" y="317"/>
                  </a:cubicBezTo>
                  <a:cubicBezTo>
                    <a:pt x="1" y="410"/>
                    <a:pt x="30" y="496"/>
                    <a:pt x="87" y="553"/>
                  </a:cubicBezTo>
                  <a:cubicBezTo>
                    <a:pt x="149" y="620"/>
                    <a:pt x="226" y="654"/>
                    <a:pt x="327" y="658"/>
                  </a:cubicBezTo>
                  <a:cubicBezTo>
                    <a:pt x="413" y="658"/>
                    <a:pt x="505" y="625"/>
                    <a:pt x="563" y="558"/>
                  </a:cubicBezTo>
                  <a:cubicBezTo>
                    <a:pt x="614" y="505"/>
                    <a:pt x="663" y="419"/>
                    <a:pt x="663" y="328"/>
                  </a:cubicBezTo>
                  <a:cubicBezTo>
                    <a:pt x="663" y="241"/>
                    <a:pt x="620" y="150"/>
                    <a:pt x="567" y="97"/>
                  </a:cubicBezTo>
                  <a:cubicBezTo>
                    <a:pt x="506"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81" name="Google Shape;3481;p13"/>
            <p:cNvSpPr/>
            <p:nvPr/>
          </p:nvSpPr>
          <p:spPr>
            <a:xfrm>
              <a:off x="-5669900" y="6218375"/>
              <a:ext cx="16575" cy="16325"/>
            </a:xfrm>
            <a:custGeom>
              <a:avLst/>
              <a:gdLst/>
              <a:ahLst/>
              <a:cxnLst/>
              <a:rect l="l" t="t" r="r" b="b"/>
              <a:pathLst>
                <a:path w="663" h="653" extrusionOk="0">
                  <a:moveTo>
                    <a:pt x="327" y="1"/>
                  </a:moveTo>
                  <a:cubicBezTo>
                    <a:pt x="238" y="1"/>
                    <a:pt x="151" y="31"/>
                    <a:pt x="102" y="85"/>
                  </a:cubicBezTo>
                  <a:cubicBezTo>
                    <a:pt x="35" y="138"/>
                    <a:pt x="0" y="225"/>
                    <a:pt x="0" y="316"/>
                  </a:cubicBezTo>
                  <a:cubicBezTo>
                    <a:pt x="0" y="402"/>
                    <a:pt x="29" y="489"/>
                    <a:pt x="97" y="556"/>
                  </a:cubicBezTo>
                  <a:cubicBezTo>
                    <a:pt x="164" y="614"/>
                    <a:pt x="241" y="647"/>
                    <a:pt x="327" y="652"/>
                  </a:cubicBezTo>
                  <a:cubicBezTo>
                    <a:pt x="418" y="652"/>
                    <a:pt x="495" y="619"/>
                    <a:pt x="562" y="566"/>
                  </a:cubicBezTo>
                  <a:cubicBezTo>
                    <a:pt x="629" y="499"/>
                    <a:pt x="662" y="413"/>
                    <a:pt x="662" y="326"/>
                  </a:cubicBezTo>
                  <a:cubicBezTo>
                    <a:pt x="662" y="234"/>
                    <a:pt x="620" y="148"/>
                    <a:pt x="567" y="100"/>
                  </a:cubicBezTo>
                  <a:cubicBezTo>
                    <a:pt x="511" y="32"/>
                    <a:pt x="418"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82" name="Google Shape;3482;p13"/>
            <p:cNvSpPr/>
            <p:nvPr/>
          </p:nvSpPr>
          <p:spPr>
            <a:xfrm>
              <a:off x="-5637250" y="6251875"/>
              <a:ext cx="16675" cy="16650"/>
            </a:xfrm>
            <a:custGeom>
              <a:avLst/>
              <a:gdLst/>
              <a:ahLst/>
              <a:cxnLst/>
              <a:rect l="l" t="t" r="r" b="b"/>
              <a:pathLst>
                <a:path w="667" h="666" extrusionOk="0">
                  <a:moveTo>
                    <a:pt x="333" y="0"/>
                  </a:moveTo>
                  <a:cubicBezTo>
                    <a:pt x="248" y="0"/>
                    <a:pt x="162" y="30"/>
                    <a:pt x="100" y="89"/>
                  </a:cubicBezTo>
                  <a:cubicBezTo>
                    <a:pt x="38" y="151"/>
                    <a:pt x="0" y="229"/>
                    <a:pt x="0" y="329"/>
                  </a:cubicBezTo>
                  <a:cubicBezTo>
                    <a:pt x="0" y="420"/>
                    <a:pt x="29" y="506"/>
                    <a:pt x="96" y="564"/>
                  </a:cubicBezTo>
                  <a:cubicBezTo>
                    <a:pt x="153" y="617"/>
                    <a:pt x="240" y="665"/>
                    <a:pt x="326" y="665"/>
                  </a:cubicBezTo>
                  <a:cubicBezTo>
                    <a:pt x="417" y="665"/>
                    <a:pt x="503" y="621"/>
                    <a:pt x="561" y="569"/>
                  </a:cubicBezTo>
                  <a:cubicBezTo>
                    <a:pt x="629" y="506"/>
                    <a:pt x="662" y="430"/>
                    <a:pt x="662" y="339"/>
                  </a:cubicBezTo>
                  <a:cubicBezTo>
                    <a:pt x="667" y="253"/>
                    <a:pt x="633" y="161"/>
                    <a:pt x="566" y="94"/>
                  </a:cubicBezTo>
                  <a:cubicBezTo>
                    <a:pt x="505" y="31"/>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83" name="Google Shape;3483;p13"/>
            <p:cNvSpPr/>
            <p:nvPr/>
          </p:nvSpPr>
          <p:spPr>
            <a:xfrm>
              <a:off x="-5604650" y="6285625"/>
              <a:ext cx="16700" cy="16500"/>
            </a:xfrm>
            <a:custGeom>
              <a:avLst/>
              <a:gdLst/>
              <a:ahLst/>
              <a:cxnLst/>
              <a:rect l="l" t="t" r="r" b="b"/>
              <a:pathLst>
                <a:path w="668" h="660" extrusionOk="0">
                  <a:moveTo>
                    <a:pt x="333" y="1"/>
                  </a:moveTo>
                  <a:cubicBezTo>
                    <a:pt x="250" y="1"/>
                    <a:pt x="170" y="29"/>
                    <a:pt x="116" y="83"/>
                  </a:cubicBezTo>
                  <a:cubicBezTo>
                    <a:pt x="49" y="150"/>
                    <a:pt x="5" y="221"/>
                    <a:pt x="1" y="323"/>
                  </a:cubicBezTo>
                  <a:cubicBezTo>
                    <a:pt x="1" y="414"/>
                    <a:pt x="34" y="491"/>
                    <a:pt x="96" y="557"/>
                  </a:cubicBezTo>
                  <a:cubicBezTo>
                    <a:pt x="164" y="624"/>
                    <a:pt x="240" y="659"/>
                    <a:pt x="327" y="659"/>
                  </a:cubicBezTo>
                  <a:cubicBezTo>
                    <a:pt x="332" y="659"/>
                    <a:pt x="338" y="659"/>
                    <a:pt x="343" y="659"/>
                  </a:cubicBezTo>
                  <a:cubicBezTo>
                    <a:pt x="429" y="659"/>
                    <a:pt x="509" y="626"/>
                    <a:pt x="563" y="562"/>
                  </a:cubicBezTo>
                  <a:cubicBezTo>
                    <a:pt x="629" y="500"/>
                    <a:pt x="663" y="423"/>
                    <a:pt x="667" y="332"/>
                  </a:cubicBezTo>
                  <a:cubicBezTo>
                    <a:pt x="667" y="245"/>
                    <a:pt x="634" y="154"/>
                    <a:pt x="567" y="101"/>
                  </a:cubicBezTo>
                  <a:cubicBezTo>
                    <a:pt x="508" y="33"/>
                    <a:pt x="420"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84" name="Google Shape;3484;p13"/>
            <p:cNvSpPr/>
            <p:nvPr/>
          </p:nvSpPr>
          <p:spPr>
            <a:xfrm>
              <a:off x="-5571775" y="6319350"/>
              <a:ext cx="16700" cy="16325"/>
            </a:xfrm>
            <a:custGeom>
              <a:avLst/>
              <a:gdLst/>
              <a:ahLst/>
              <a:cxnLst/>
              <a:rect l="l" t="t" r="r" b="b"/>
              <a:pathLst>
                <a:path w="668" h="653" extrusionOk="0">
                  <a:moveTo>
                    <a:pt x="324" y="0"/>
                  </a:moveTo>
                  <a:cubicBezTo>
                    <a:pt x="236" y="0"/>
                    <a:pt x="152" y="29"/>
                    <a:pt x="106" y="77"/>
                  </a:cubicBezTo>
                  <a:cubicBezTo>
                    <a:pt x="39" y="145"/>
                    <a:pt x="5" y="231"/>
                    <a:pt x="5" y="322"/>
                  </a:cubicBezTo>
                  <a:cubicBezTo>
                    <a:pt x="1" y="408"/>
                    <a:pt x="34" y="499"/>
                    <a:pt x="87" y="552"/>
                  </a:cubicBezTo>
                  <a:cubicBezTo>
                    <a:pt x="154" y="619"/>
                    <a:pt x="231" y="652"/>
                    <a:pt x="331" y="652"/>
                  </a:cubicBezTo>
                  <a:cubicBezTo>
                    <a:pt x="336" y="653"/>
                    <a:pt x="341" y="653"/>
                    <a:pt x="345" y="653"/>
                  </a:cubicBezTo>
                  <a:cubicBezTo>
                    <a:pt x="419" y="653"/>
                    <a:pt x="499" y="620"/>
                    <a:pt x="562" y="557"/>
                  </a:cubicBezTo>
                  <a:cubicBezTo>
                    <a:pt x="634" y="495"/>
                    <a:pt x="667" y="418"/>
                    <a:pt x="667" y="331"/>
                  </a:cubicBezTo>
                  <a:cubicBezTo>
                    <a:pt x="667" y="240"/>
                    <a:pt x="624" y="154"/>
                    <a:pt x="572" y="96"/>
                  </a:cubicBezTo>
                  <a:cubicBezTo>
                    <a:pt x="507" y="29"/>
                    <a:pt x="413"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85" name="Google Shape;3485;p13"/>
            <p:cNvSpPr/>
            <p:nvPr/>
          </p:nvSpPr>
          <p:spPr>
            <a:xfrm>
              <a:off x="-5539050" y="6352975"/>
              <a:ext cx="16600" cy="16400"/>
            </a:xfrm>
            <a:custGeom>
              <a:avLst/>
              <a:gdLst/>
              <a:ahLst/>
              <a:cxnLst/>
              <a:rect l="l" t="t" r="r" b="b"/>
              <a:pathLst>
                <a:path w="664" h="656" extrusionOk="0">
                  <a:moveTo>
                    <a:pt x="330" y="0"/>
                  </a:moveTo>
                  <a:cubicBezTo>
                    <a:pt x="246" y="0"/>
                    <a:pt x="164" y="30"/>
                    <a:pt x="102" y="89"/>
                  </a:cubicBezTo>
                  <a:cubicBezTo>
                    <a:pt x="34" y="153"/>
                    <a:pt x="1" y="229"/>
                    <a:pt x="1" y="320"/>
                  </a:cubicBezTo>
                  <a:cubicBezTo>
                    <a:pt x="1" y="406"/>
                    <a:pt x="30" y="498"/>
                    <a:pt x="87" y="556"/>
                  </a:cubicBezTo>
                  <a:cubicBezTo>
                    <a:pt x="150" y="618"/>
                    <a:pt x="227" y="656"/>
                    <a:pt x="328" y="656"/>
                  </a:cubicBezTo>
                  <a:cubicBezTo>
                    <a:pt x="414" y="656"/>
                    <a:pt x="505" y="627"/>
                    <a:pt x="563" y="560"/>
                  </a:cubicBezTo>
                  <a:cubicBezTo>
                    <a:pt x="630" y="492"/>
                    <a:pt x="663" y="416"/>
                    <a:pt x="663" y="330"/>
                  </a:cubicBezTo>
                  <a:cubicBezTo>
                    <a:pt x="663" y="253"/>
                    <a:pt x="634" y="162"/>
                    <a:pt x="568" y="95"/>
                  </a:cubicBezTo>
                  <a:cubicBezTo>
                    <a:pt x="502" y="32"/>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86" name="Google Shape;3486;p13"/>
            <p:cNvSpPr/>
            <p:nvPr/>
          </p:nvSpPr>
          <p:spPr>
            <a:xfrm>
              <a:off x="-5506400" y="6386700"/>
              <a:ext cx="16575" cy="16275"/>
            </a:xfrm>
            <a:custGeom>
              <a:avLst/>
              <a:gdLst/>
              <a:ahLst/>
              <a:cxnLst/>
              <a:rect l="l" t="t" r="r" b="b"/>
              <a:pathLst>
                <a:path w="663" h="651" extrusionOk="0">
                  <a:moveTo>
                    <a:pt x="329" y="0"/>
                  </a:moveTo>
                  <a:cubicBezTo>
                    <a:pt x="241" y="0"/>
                    <a:pt x="156" y="29"/>
                    <a:pt x="106" y="84"/>
                  </a:cubicBezTo>
                  <a:cubicBezTo>
                    <a:pt x="34" y="137"/>
                    <a:pt x="1" y="228"/>
                    <a:pt x="1" y="324"/>
                  </a:cubicBezTo>
                  <a:cubicBezTo>
                    <a:pt x="1" y="416"/>
                    <a:pt x="30" y="492"/>
                    <a:pt x="96" y="560"/>
                  </a:cubicBezTo>
                  <a:cubicBezTo>
                    <a:pt x="163" y="626"/>
                    <a:pt x="240" y="651"/>
                    <a:pt x="327" y="651"/>
                  </a:cubicBezTo>
                  <a:cubicBezTo>
                    <a:pt x="418" y="651"/>
                    <a:pt x="495" y="631"/>
                    <a:pt x="571" y="554"/>
                  </a:cubicBezTo>
                  <a:cubicBezTo>
                    <a:pt x="628" y="502"/>
                    <a:pt x="663" y="410"/>
                    <a:pt x="663" y="334"/>
                  </a:cubicBezTo>
                  <a:cubicBezTo>
                    <a:pt x="663" y="248"/>
                    <a:pt x="634" y="157"/>
                    <a:pt x="566" y="89"/>
                  </a:cubicBezTo>
                  <a:cubicBezTo>
                    <a:pt x="506" y="29"/>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87" name="Google Shape;3487;p13"/>
            <p:cNvSpPr/>
            <p:nvPr/>
          </p:nvSpPr>
          <p:spPr>
            <a:xfrm>
              <a:off x="-5473775" y="6420325"/>
              <a:ext cx="16700" cy="16600"/>
            </a:xfrm>
            <a:custGeom>
              <a:avLst/>
              <a:gdLst/>
              <a:ahLst/>
              <a:cxnLst/>
              <a:rect l="l" t="t" r="r" b="b"/>
              <a:pathLst>
                <a:path w="668" h="664" extrusionOk="0">
                  <a:moveTo>
                    <a:pt x="332" y="0"/>
                  </a:moveTo>
                  <a:cubicBezTo>
                    <a:pt x="245" y="0"/>
                    <a:pt x="159" y="29"/>
                    <a:pt x="106" y="83"/>
                  </a:cubicBezTo>
                  <a:cubicBezTo>
                    <a:pt x="49" y="140"/>
                    <a:pt x="5" y="227"/>
                    <a:pt x="0" y="322"/>
                  </a:cubicBezTo>
                  <a:cubicBezTo>
                    <a:pt x="0" y="413"/>
                    <a:pt x="34" y="491"/>
                    <a:pt x="96" y="557"/>
                  </a:cubicBezTo>
                  <a:cubicBezTo>
                    <a:pt x="164" y="625"/>
                    <a:pt x="240" y="659"/>
                    <a:pt x="326" y="663"/>
                  </a:cubicBezTo>
                  <a:cubicBezTo>
                    <a:pt x="417" y="663"/>
                    <a:pt x="504" y="619"/>
                    <a:pt x="561" y="568"/>
                  </a:cubicBezTo>
                  <a:cubicBezTo>
                    <a:pt x="629" y="500"/>
                    <a:pt x="663" y="424"/>
                    <a:pt x="663" y="337"/>
                  </a:cubicBezTo>
                  <a:cubicBezTo>
                    <a:pt x="667" y="236"/>
                    <a:pt x="634" y="145"/>
                    <a:pt x="581" y="101"/>
                  </a:cubicBezTo>
                  <a:cubicBezTo>
                    <a:pt x="519" y="33"/>
                    <a:pt x="42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88" name="Google Shape;3488;p13"/>
            <p:cNvSpPr/>
            <p:nvPr/>
          </p:nvSpPr>
          <p:spPr>
            <a:xfrm>
              <a:off x="-5635100" y="6086075"/>
              <a:ext cx="16575" cy="16525"/>
            </a:xfrm>
            <a:custGeom>
              <a:avLst/>
              <a:gdLst/>
              <a:ahLst/>
              <a:cxnLst/>
              <a:rect l="l" t="t" r="r" b="b"/>
              <a:pathLst>
                <a:path w="663" h="661" extrusionOk="0">
                  <a:moveTo>
                    <a:pt x="328" y="1"/>
                  </a:moveTo>
                  <a:cubicBezTo>
                    <a:pt x="241" y="1"/>
                    <a:pt x="157" y="29"/>
                    <a:pt x="101" y="81"/>
                  </a:cubicBezTo>
                  <a:cubicBezTo>
                    <a:pt x="34" y="149"/>
                    <a:pt x="0" y="235"/>
                    <a:pt x="0" y="326"/>
                  </a:cubicBezTo>
                  <a:cubicBezTo>
                    <a:pt x="0" y="412"/>
                    <a:pt x="29" y="494"/>
                    <a:pt x="96" y="546"/>
                  </a:cubicBezTo>
                  <a:cubicBezTo>
                    <a:pt x="149" y="614"/>
                    <a:pt x="240" y="661"/>
                    <a:pt x="326" y="661"/>
                  </a:cubicBezTo>
                  <a:cubicBezTo>
                    <a:pt x="413" y="661"/>
                    <a:pt x="504" y="618"/>
                    <a:pt x="561" y="565"/>
                  </a:cubicBezTo>
                  <a:cubicBezTo>
                    <a:pt x="629" y="512"/>
                    <a:pt x="663" y="421"/>
                    <a:pt x="663" y="335"/>
                  </a:cubicBezTo>
                  <a:cubicBezTo>
                    <a:pt x="663" y="235"/>
                    <a:pt x="634" y="149"/>
                    <a:pt x="576" y="100"/>
                  </a:cubicBezTo>
                  <a:cubicBezTo>
                    <a:pt x="510" y="32"/>
                    <a:pt x="418"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89" name="Google Shape;3489;p13"/>
            <p:cNvSpPr/>
            <p:nvPr/>
          </p:nvSpPr>
          <p:spPr>
            <a:xfrm>
              <a:off x="-5602475" y="6119625"/>
              <a:ext cx="16575" cy="16575"/>
            </a:xfrm>
            <a:custGeom>
              <a:avLst/>
              <a:gdLst/>
              <a:ahLst/>
              <a:cxnLst/>
              <a:rect l="l" t="t" r="r" b="b"/>
              <a:pathLst>
                <a:path w="663" h="663" extrusionOk="0">
                  <a:moveTo>
                    <a:pt x="339" y="0"/>
                  </a:moveTo>
                  <a:cubicBezTo>
                    <a:pt x="256" y="0"/>
                    <a:pt x="172" y="32"/>
                    <a:pt x="106" y="96"/>
                  </a:cubicBezTo>
                  <a:cubicBezTo>
                    <a:pt x="38" y="149"/>
                    <a:pt x="0" y="236"/>
                    <a:pt x="0" y="327"/>
                  </a:cubicBezTo>
                  <a:cubicBezTo>
                    <a:pt x="0" y="413"/>
                    <a:pt x="34" y="505"/>
                    <a:pt x="96" y="563"/>
                  </a:cubicBezTo>
                  <a:cubicBezTo>
                    <a:pt x="149" y="629"/>
                    <a:pt x="240" y="663"/>
                    <a:pt x="326" y="663"/>
                  </a:cubicBezTo>
                  <a:cubicBezTo>
                    <a:pt x="427" y="663"/>
                    <a:pt x="504" y="634"/>
                    <a:pt x="562" y="567"/>
                  </a:cubicBezTo>
                  <a:cubicBezTo>
                    <a:pt x="629" y="514"/>
                    <a:pt x="662" y="423"/>
                    <a:pt x="662" y="337"/>
                  </a:cubicBezTo>
                  <a:cubicBezTo>
                    <a:pt x="662" y="246"/>
                    <a:pt x="633" y="160"/>
                    <a:pt x="567" y="102"/>
                  </a:cubicBezTo>
                  <a:cubicBezTo>
                    <a:pt x="506" y="34"/>
                    <a:pt x="423"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90" name="Google Shape;3490;p13"/>
            <p:cNvSpPr/>
            <p:nvPr/>
          </p:nvSpPr>
          <p:spPr>
            <a:xfrm>
              <a:off x="-5569875" y="6153300"/>
              <a:ext cx="16950" cy="16500"/>
            </a:xfrm>
            <a:custGeom>
              <a:avLst/>
              <a:gdLst/>
              <a:ahLst/>
              <a:cxnLst/>
              <a:rect l="l" t="t" r="r" b="b"/>
              <a:pathLst>
                <a:path w="678" h="660" extrusionOk="0">
                  <a:moveTo>
                    <a:pt x="338" y="1"/>
                  </a:moveTo>
                  <a:cubicBezTo>
                    <a:pt x="253" y="1"/>
                    <a:pt x="168" y="32"/>
                    <a:pt x="107" y="93"/>
                  </a:cubicBezTo>
                  <a:cubicBezTo>
                    <a:pt x="49" y="151"/>
                    <a:pt x="7" y="237"/>
                    <a:pt x="1" y="323"/>
                  </a:cubicBezTo>
                  <a:cubicBezTo>
                    <a:pt x="1" y="414"/>
                    <a:pt x="45" y="501"/>
                    <a:pt x="97" y="558"/>
                  </a:cubicBezTo>
                  <a:cubicBezTo>
                    <a:pt x="155" y="626"/>
                    <a:pt x="241" y="660"/>
                    <a:pt x="342" y="660"/>
                  </a:cubicBezTo>
                  <a:cubicBezTo>
                    <a:pt x="428" y="660"/>
                    <a:pt x="505" y="631"/>
                    <a:pt x="572" y="563"/>
                  </a:cubicBezTo>
                  <a:cubicBezTo>
                    <a:pt x="629" y="511"/>
                    <a:pt x="673" y="425"/>
                    <a:pt x="678" y="333"/>
                  </a:cubicBezTo>
                  <a:cubicBezTo>
                    <a:pt x="678" y="246"/>
                    <a:pt x="644" y="170"/>
                    <a:pt x="567" y="88"/>
                  </a:cubicBezTo>
                  <a:cubicBezTo>
                    <a:pt x="504" y="30"/>
                    <a:pt x="421"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91" name="Google Shape;3491;p13"/>
            <p:cNvSpPr/>
            <p:nvPr/>
          </p:nvSpPr>
          <p:spPr>
            <a:xfrm>
              <a:off x="-5536875" y="6187200"/>
              <a:ext cx="16575" cy="16300"/>
            </a:xfrm>
            <a:custGeom>
              <a:avLst/>
              <a:gdLst/>
              <a:ahLst/>
              <a:cxnLst/>
              <a:rect l="l" t="t" r="r" b="b"/>
              <a:pathLst>
                <a:path w="663" h="652" extrusionOk="0">
                  <a:moveTo>
                    <a:pt x="322" y="0"/>
                  </a:moveTo>
                  <a:cubicBezTo>
                    <a:pt x="235" y="0"/>
                    <a:pt x="151" y="29"/>
                    <a:pt x="102" y="81"/>
                  </a:cubicBezTo>
                  <a:cubicBezTo>
                    <a:pt x="34" y="138"/>
                    <a:pt x="0" y="225"/>
                    <a:pt x="0" y="311"/>
                  </a:cubicBezTo>
                  <a:cubicBezTo>
                    <a:pt x="0" y="402"/>
                    <a:pt x="29" y="488"/>
                    <a:pt x="87" y="546"/>
                  </a:cubicBezTo>
                  <a:cubicBezTo>
                    <a:pt x="149" y="613"/>
                    <a:pt x="235" y="646"/>
                    <a:pt x="327" y="652"/>
                  </a:cubicBezTo>
                  <a:cubicBezTo>
                    <a:pt x="414" y="652"/>
                    <a:pt x="494" y="617"/>
                    <a:pt x="562" y="551"/>
                  </a:cubicBezTo>
                  <a:cubicBezTo>
                    <a:pt x="624" y="498"/>
                    <a:pt x="662" y="411"/>
                    <a:pt x="662" y="320"/>
                  </a:cubicBezTo>
                  <a:cubicBezTo>
                    <a:pt x="662" y="234"/>
                    <a:pt x="620" y="143"/>
                    <a:pt x="567" y="99"/>
                  </a:cubicBezTo>
                  <a:cubicBezTo>
                    <a:pt x="506" y="31"/>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92" name="Google Shape;3492;p13"/>
            <p:cNvSpPr/>
            <p:nvPr/>
          </p:nvSpPr>
          <p:spPr>
            <a:xfrm>
              <a:off x="-5504225" y="6220750"/>
              <a:ext cx="16575" cy="16325"/>
            </a:xfrm>
            <a:custGeom>
              <a:avLst/>
              <a:gdLst/>
              <a:ahLst/>
              <a:cxnLst/>
              <a:rect l="l" t="t" r="r" b="b"/>
              <a:pathLst>
                <a:path w="663" h="653" extrusionOk="0">
                  <a:moveTo>
                    <a:pt x="329" y="1"/>
                  </a:moveTo>
                  <a:cubicBezTo>
                    <a:pt x="239" y="1"/>
                    <a:pt x="152" y="31"/>
                    <a:pt x="100" y="87"/>
                  </a:cubicBezTo>
                  <a:cubicBezTo>
                    <a:pt x="34" y="139"/>
                    <a:pt x="0" y="225"/>
                    <a:pt x="0" y="318"/>
                  </a:cubicBezTo>
                  <a:cubicBezTo>
                    <a:pt x="0" y="404"/>
                    <a:pt x="29" y="490"/>
                    <a:pt x="96" y="562"/>
                  </a:cubicBezTo>
                  <a:cubicBezTo>
                    <a:pt x="149" y="615"/>
                    <a:pt x="240" y="648"/>
                    <a:pt x="326" y="653"/>
                  </a:cubicBezTo>
                  <a:cubicBezTo>
                    <a:pt x="417" y="653"/>
                    <a:pt x="494" y="619"/>
                    <a:pt x="570" y="557"/>
                  </a:cubicBezTo>
                  <a:cubicBezTo>
                    <a:pt x="628" y="490"/>
                    <a:pt x="662" y="413"/>
                    <a:pt x="662" y="327"/>
                  </a:cubicBezTo>
                  <a:cubicBezTo>
                    <a:pt x="662" y="250"/>
                    <a:pt x="633" y="159"/>
                    <a:pt x="566" y="92"/>
                  </a:cubicBezTo>
                  <a:cubicBezTo>
                    <a:pt x="506" y="30"/>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93" name="Google Shape;3493;p13"/>
            <p:cNvSpPr/>
            <p:nvPr/>
          </p:nvSpPr>
          <p:spPr>
            <a:xfrm>
              <a:off x="-5471625" y="6254425"/>
              <a:ext cx="16700" cy="16475"/>
            </a:xfrm>
            <a:custGeom>
              <a:avLst/>
              <a:gdLst/>
              <a:ahLst/>
              <a:cxnLst/>
              <a:rect l="l" t="t" r="r" b="b"/>
              <a:pathLst>
                <a:path w="668" h="659" extrusionOk="0">
                  <a:moveTo>
                    <a:pt x="331" y="1"/>
                  </a:moveTo>
                  <a:cubicBezTo>
                    <a:pt x="243" y="1"/>
                    <a:pt x="157" y="29"/>
                    <a:pt x="101" y="83"/>
                  </a:cubicBezTo>
                  <a:cubicBezTo>
                    <a:pt x="49" y="145"/>
                    <a:pt x="1" y="227"/>
                    <a:pt x="1" y="324"/>
                  </a:cubicBezTo>
                  <a:cubicBezTo>
                    <a:pt x="1" y="414"/>
                    <a:pt x="30" y="501"/>
                    <a:pt x="96" y="543"/>
                  </a:cubicBezTo>
                  <a:cubicBezTo>
                    <a:pt x="154" y="611"/>
                    <a:pt x="240" y="659"/>
                    <a:pt x="327" y="659"/>
                  </a:cubicBezTo>
                  <a:cubicBezTo>
                    <a:pt x="418" y="659"/>
                    <a:pt x="504" y="621"/>
                    <a:pt x="562" y="563"/>
                  </a:cubicBezTo>
                  <a:cubicBezTo>
                    <a:pt x="629" y="510"/>
                    <a:pt x="663" y="424"/>
                    <a:pt x="663" y="333"/>
                  </a:cubicBezTo>
                  <a:cubicBezTo>
                    <a:pt x="667" y="237"/>
                    <a:pt x="634" y="145"/>
                    <a:pt x="581" y="102"/>
                  </a:cubicBezTo>
                  <a:cubicBezTo>
                    <a:pt x="519" y="33"/>
                    <a:pt x="424"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94" name="Google Shape;3494;p13"/>
            <p:cNvSpPr/>
            <p:nvPr/>
          </p:nvSpPr>
          <p:spPr>
            <a:xfrm>
              <a:off x="-5439000" y="6288175"/>
              <a:ext cx="16700" cy="16325"/>
            </a:xfrm>
            <a:custGeom>
              <a:avLst/>
              <a:gdLst/>
              <a:ahLst/>
              <a:cxnLst/>
              <a:rect l="l" t="t" r="r" b="b"/>
              <a:pathLst>
                <a:path w="668" h="653" extrusionOk="0">
                  <a:moveTo>
                    <a:pt x="331" y="0"/>
                  </a:moveTo>
                  <a:cubicBezTo>
                    <a:pt x="243" y="0"/>
                    <a:pt x="156" y="29"/>
                    <a:pt x="106" y="77"/>
                  </a:cubicBezTo>
                  <a:cubicBezTo>
                    <a:pt x="49" y="143"/>
                    <a:pt x="5" y="230"/>
                    <a:pt x="0" y="316"/>
                  </a:cubicBezTo>
                  <a:cubicBezTo>
                    <a:pt x="0" y="407"/>
                    <a:pt x="34" y="484"/>
                    <a:pt x="97" y="551"/>
                  </a:cubicBezTo>
                  <a:cubicBezTo>
                    <a:pt x="164" y="619"/>
                    <a:pt x="250" y="652"/>
                    <a:pt x="327" y="652"/>
                  </a:cubicBezTo>
                  <a:cubicBezTo>
                    <a:pt x="333" y="653"/>
                    <a:pt x="338" y="653"/>
                    <a:pt x="344" y="653"/>
                  </a:cubicBezTo>
                  <a:cubicBezTo>
                    <a:pt x="428" y="653"/>
                    <a:pt x="499" y="620"/>
                    <a:pt x="572" y="561"/>
                  </a:cubicBezTo>
                  <a:cubicBezTo>
                    <a:pt x="629" y="493"/>
                    <a:pt x="663" y="403"/>
                    <a:pt x="667" y="327"/>
                  </a:cubicBezTo>
                  <a:cubicBezTo>
                    <a:pt x="667" y="240"/>
                    <a:pt x="634" y="154"/>
                    <a:pt x="567" y="96"/>
                  </a:cubicBezTo>
                  <a:cubicBezTo>
                    <a:pt x="509" y="29"/>
                    <a:pt x="419"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95" name="Google Shape;3495;p13"/>
            <p:cNvSpPr/>
            <p:nvPr/>
          </p:nvSpPr>
          <p:spPr>
            <a:xfrm>
              <a:off x="-5406125" y="6321775"/>
              <a:ext cx="16700" cy="16425"/>
            </a:xfrm>
            <a:custGeom>
              <a:avLst/>
              <a:gdLst/>
              <a:ahLst/>
              <a:cxnLst/>
              <a:rect l="l" t="t" r="r" b="b"/>
              <a:pathLst>
                <a:path w="668" h="657" extrusionOk="0">
                  <a:moveTo>
                    <a:pt x="328" y="1"/>
                  </a:moveTo>
                  <a:cubicBezTo>
                    <a:pt x="239" y="1"/>
                    <a:pt x="151" y="31"/>
                    <a:pt x="96" y="90"/>
                  </a:cubicBezTo>
                  <a:cubicBezTo>
                    <a:pt x="38" y="143"/>
                    <a:pt x="5" y="230"/>
                    <a:pt x="5" y="321"/>
                  </a:cubicBezTo>
                  <a:cubicBezTo>
                    <a:pt x="0" y="407"/>
                    <a:pt x="34" y="484"/>
                    <a:pt x="101" y="566"/>
                  </a:cubicBezTo>
                  <a:cubicBezTo>
                    <a:pt x="164" y="618"/>
                    <a:pt x="240" y="652"/>
                    <a:pt x="331" y="657"/>
                  </a:cubicBezTo>
                  <a:cubicBezTo>
                    <a:pt x="408" y="657"/>
                    <a:pt x="485" y="623"/>
                    <a:pt x="561" y="560"/>
                  </a:cubicBezTo>
                  <a:cubicBezTo>
                    <a:pt x="629" y="493"/>
                    <a:pt x="667" y="416"/>
                    <a:pt x="667" y="330"/>
                  </a:cubicBezTo>
                  <a:cubicBezTo>
                    <a:pt x="667" y="239"/>
                    <a:pt x="625" y="152"/>
                    <a:pt x="572" y="95"/>
                  </a:cubicBezTo>
                  <a:cubicBezTo>
                    <a:pt x="511" y="32"/>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96" name="Google Shape;3496;p13"/>
            <p:cNvSpPr/>
            <p:nvPr/>
          </p:nvSpPr>
          <p:spPr>
            <a:xfrm>
              <a:off x="-5373400" y="6355475"/>
              <a:ext cx="16575" cy="16300"/>
            </a:xfrm>
            <a:custGeom>
              <a:avLst/>
              <a:gdLst/>
              <a:ahLst/>
              <a:cxnLst/>
              <a:rect l="l" t="t" r="r" b="b"/>
              <a:pathLst>
                <a:path w="663" h="652" extrusionOk="0">
                  <a:moveTo>
                    <a:pt x="335" y="0"/>
                  </a:moveTo>
                  <a:cubicBezTo>
                    <a:pt x="248" y="0"/>
                    <a:pt x="160" y="30"/>
                    <a:pt x="102" y="86"/>
                  </a:cubicBezTo>
                  <a:cubicBezTo>
                    <a:pt x="35" y="139"/>
                    <a:pt x="1" y="225"/>
                    <a:pt x="1" y="316"/>
                  </a:cubicBezTo>
                  <a:cubicBezTo>
                    <a:pt x="1" y="417"/>
                    <a:pt x="29" y="494"/>
                    <a:pt x="87" y="551"/>
                  </a:cubicBezTo>
                  <a:cubicBezTo>
                    <a:pt x="150" y="618"/>
                    <a:pt x="226" y="651"/>
                    <a:pt x="328" y="651"/>
                  </a:cubicBezTo>
                  <a:cubicBezTo>
                    <a:pt x="414" y="651"/>
                    <a:pt x="505" y="623"/>
                    <a:pt x="548" y="565"/>
                  </a:cubicBezTo>
                  <a:cubicBezTo>
                    <a:pt x="616" y="503"/>
                    <a:pt x="663" y="427"/>
                    <a:pt x="663" y="326"/>
                  </a:cubicBezTo>
                  <a:cubicBezTo>
                    <a:pt x="663" y="235"/>
                    <a:pt x="620" y="148"/>
                    <a:pt x="567" y="91"/>
                  </a:cubicBezTo>
                  <a:cubicBezTo>
                    <a:pt x="508" y="29"/>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97" name="Google Shape;3497;p13"/>
            <p:cNvSpPr/>
            <p:nvPr/>
          </p:nvSpPr>
          <p:spPr>
            <a:xfrm>
              <a:off x="-5340750" y="6389100"/>
              <a:ext cx="16575" cy="16375"/>
            </a:xfrm>
            <a:custGeom>
              <a:avLst/>
              <a:gdLst/>
              <a:ahLst/>
              <a:cxnLst/>
              <a:rect l="l" t="t" r="r" b="b"/>
              <a:pathLst>
                <a:path w="663" h="655" extrusionOk="0">
                  <a:moveTo>
                    <a:pt x="329" y="0"/>
                  </a:moveTo>
                  <a:cubicBezTo>
                    <a:pt x="241" y="0"/>
                    <a:pt x="156" y="29"/>
                    <a:pt x="105" y="84"/>
                  </a:cubicBezTo>
                  <a:cubicBezTo>
                    <a:pt x="34" y="141"/>
                    <a:pt x="0" y="228"/>
                    <a:pt x="0" y="329"/>
                  </a:cubicBezTo>
                  <a:cubicBezTo>
                    <a:pt x="0" y="415"/>
                    <a:pt x="29" y="502"/>
                    <a:pt x="87" y="550"/>
                  </a:cubicBezTo>
                  <a:cubicBezTo>
                    <a:pt x="140" y="602"/>
                    <a:pt x="211" y="646"/>
                    <a:pt x="284" y="655"/>
                  </a:cubicBezTo>
                  <a:lnTo>
                    <a:pt x="508" y="597"/>
                  </a:lnTo>
                  <a:cubicBezTo>
                    <a:pt x="528" y="588"/>
                    <a:pt x="543" y="573"/>
                    <a:pt x="561" y="555"/>
                  </a:cubicBezTo>
                  <a:cubicBezTo>
                    <a:pt x="629" y="502"/>
                    <a:pt x="663" y="415"/>
                    <a:pt x="663" y="338"/>
                  </a:cubicBezTo>
                  <a:cubicBezTo>
                    <a:pt x="663" y="247"/>
                    <a:pt x="634" y="161"/>
                    <a:pt x="566" y="89"/>
                  </a:cubicBezTo>
                  <a:cubicBezTo>
                    <a:pt x="506" y="29"/>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98" name="Google Shape;3498;p13"/>
            <p:cNvSpPr/>
            <p:nvPr/>
          </p:nvSpPr>
          <p:spPr>
            <a:xfrm>
              <a:off x="-5469450" y="6088375"/>
              <a:ext cx="16575" cy="16650"/>
            </a:xfrm>
            <a:custGeom>
              <a:avLst/>
              <a:gdLst/>
              <a:ahLst/>
              <a:cxnLst/>
              <a:rect l="l" t="t" r="r" b="b"/>
              <a:pathLst>
                <a:path w="663" h="666" extrusionOk="0">
                  <a:moveTo>
                    <a:pt x="327" y="0"/>
                  </a:moveTo>
                  <a:cubicBezTo>
                    <a:pt x="244" y="0"/>
                    <a:pt x="162" y="29"/>
                    <a:pt x="100" y="85"/>
                  </a:cubicBezTo>
                  <a:cubicBezTo>
                    <a:pt x="34" y="152"/>
                    <a:pt x="0" y="229"/>
                    <a:pt x="0" y="329"/>
                  </a:cubicBezTo>
                  <a:cubicBezTo>
                    <a:pt x="0" y="416"/>
                    <a:pt x="29" y="498"/>
                    <a:pt x="96" y="551"/>
                  </a:cubicBezTo>
                  <a:cubicBezTo>
                    <a:pt x="149" y="617"/>
                    <a:pt x="240" y="666"/>
                    <a:pt x="326" y="666"/>
                  </a:cubicBezTo>
                  <a:cubicBezTo>
                    <a:pt x="412" y="666"/>
                    <a:pt x="503" y="622"/>
                    <a:pt x="571" y="560"/>
                  </a:cubicBezTo>
                  <a:cubicBezTo>
                    <a:pt x="629" y="493"/>
                    <a:pt x="662" y="416"/>
                    <a:pt x="662" y="339"/>
                  </a:cubicBezTo>
                  <a:cubicBezTo>
                    <a:pt x="662" y="252"/>
                    <a:pt x="633" y="172"/>
                    <a:pt x="567" y="95"/>
                  </a:cubicBezTo>
                  <a:cubicBezTo>
                    <a:pt x="500" y="31"/>
                    <a:pt x="41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499" name="Google Shape;3499;p13"/>
            <p:cNvSpPr/>
            <p:nvPr/>
          </p:nvSpPr>
          <p:spPr>
            <a:xfrm>
              <a:off x="-5436850" y="6122075"/>
              <a:ext cx="16575" cy="16525"/>
            </a:xfrm>
            <a:custGeom>
              <a:avLst/>
              <a:gdLst/>
              <a:ahLst/>
              <a:cxnLst/>
              <a:rect l="l" t="t" r="r" b="b"/>
              <a:pathLst>
                <a:path w="663" h="661" extrusionOk="0">
                  <a:moveTo>
                    <a:pt x="345" y="1"/>
                  </a:moveTo>
                  <a:cubicBezTo>
                    <a:pt x="257" y="1"/>
                    <a:pt x="168" y="33"/>
                    <a:pt x="107" y="95"/>
                  </a:cubicBezTo>
                  <a:cubicBezTo>
                    <a:pt x="40" y="148"/>
                    <a:pt x="1" y="239"/>
                    <a:pt x="1" y="325"/>
                  </a:cubicBezTo>
                  <a:cubicBezTo>
                    <a:pt x="1" y="412"/>
                    <a:pt x="34" y="493"/>
                    <a:pt x="97" y="560"/>
                  </a:cubicBezTo>
                  <a:cubicBezTo>
                    <a:pt x="149" y="627"/>
                    <a:pt x="241" y="660"/>
                    <a:pt x="328" y="660"/>
                  </a:cubicBezTo>
                  <a:cubicBezTo>
                    <a:pt x="335" y="661"/>
                    <a:pt x="342" y="661"/>
                    <a:pt x="349" y="661"/>
                  </a:cubicBezTo>
                  <a:cubicBezTo>
                    <a:pt x="439" y="661"/>
                    <a:pt x="510" y="627"/>
                    <a:pt x="572" y="565"/>
                  </a:cubicBezTo>
                  <a:cubicBezTo>
                    <a:pt x="629" y="503"/>
                    <a:pt x="663" y="412"/>
                    <a:pt x="663" y="334"/>
                  </a:cubicBezTo>
                  <a:cubicBezTo>
                    <a:pt x="663" y="248"/>
                    <a:pt x="634" y="171"/>
                    <a:pt x="567" y="90"/>
                  </a:cubicBezTo>
                  <a:cubicBezTo>
                    <a:pt x="509" y="30"/>
                    <a:pt x="427"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00" name="Google Shape;3500;p13"/>
            <p:cNvSpPr/>
            <p:nvPr/>
          </p:nvSpPr>
          <p:spPr>
            <a:xfrm>
              <a:off x="-5404200" y="6155875"/>
              <a:ext cx="16925" cy="16325"/>
            </a:xfrm>
            <a:custGeom>
              <a:avLst/>
              <a:gdLst/>
              <a:ahLst/>
              <a:cxnLst/>
              <a:rect l="l" t="t" r="r" b="b"/>
              <a:pathLst>
                <a:path w="677" h="653" extrusionOk="0">
                  <a:moveTo>
                    <a:pt x="337" y="1"/>
                  </a:moveTo>
                  <a:cubicBezTo>
                    <a:pt x="247" y="1"/>
                    <a:pt x="162" y="32"/>
                    <a:pt x="116" y="86"/>
                  </a:cubicBezTo>
                  <a:cubicBezTo>
                    <a:pt x="48" y="143"/>
                    <a:pt x="5" y="230"/>
                    <a:pt x="1" y="316"/>
                  </a:cubicBezTo>
                  <a:cubicBezTo>
                    <a:pt x="1" y="408"/>
                    <a:pt x="43" y="494"/>
                    <a:pt x="96" y="552"/>
                  </a:cubicBezTo>
                  <a:cubicBezTo>
                    <a:pt x="163" y="619"/>
                    <a:pt x="240" y="652"/>
                    <a:pt x="326" y="652"/>
                  </a:cubicBezTo>
                  <a:cubicBezTo>
                    <a:pt x="332" y="652"/>
                    <a:pt x="337" y="653"/>
                    <a:pt x="343" y="653"/>
                  </a:cubicBezTo>
                  <a:cubicBezTo>
                    <a:pt x="428" y="653"/>
                    <a:pt x="508" y="619"/>
                    <a:pt x="571" y="557"/>
                  </a:cubicBezTo>
                  <a:cubicBezTo>
                    <a:pt x="628" y="504"/>
                    <a:pt x="672" y="417"/>
                    <a:pt x="676" y="331"/>
                  </a:cubicBezTo>
                  <a:cubicBezTo>
                    <a:pt x="676" y="240"/>
                    <a:pt x="634" y="154"/>
                    <a:pt x="581" y="96"/>
                  </a:cubicBezTo>
                  <a:cubicBezTo>
                    <a:pt x="515" y="30"/>
                    <a:pt x="424"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01" name="Google Shape;3501;p13"/>
            <p:cNvSpPr/>
            <p:nvPr/>
          </p:nvSpPr>
          <p:spPr>
            <a:xfrm>
              <a:off x="-5371225" y="6189375"/>
              <a:ext cx="16575" cy="16525"/>
            </a:xfrm>
            <a:custGeom>
              <a:avLst/>
              <a:gdLst/>
              <a:ahLst/>
              <a:cxnLst/>
              <a:rect l="l" t="t" r="r" b="b"/>
              <a:pathLst>
                <a:path w="663" h="661" extrusionOk="0">
                  <a:moveTo>
                    <a:pt x="327" y="1"/>
                  </a:moveTo>
                  <a:cubicBezTo>
                    <a:pt x="242" y="1"/>
                    <a:pt x="158" y="33"/>
                    <a:pt x="101" y="94"/>
                  </a:cubicBezTo>
                  <a:cubicBezTo>
                    <a:pt x="35" y="147"/>
                    <a:pt x="0" y="233"/>
                    <a:pt x="0" y="324"/>
                  </a:cubicBezTo>
                  <a:cubicBezTo>
                    <a:pt x="0" y="421"/>
                    <a:pt x="29" y="502"/>
                    <a:pt x="86" y="555"/>
                  </a:cubicBezTo>
                  <a:cubicBezTo>
                    <a:pt x="150" y="623"/>
                    <a:pt x="226" y="656"/>
                    <a:pt x="327" y="661"/>
                  </a:cubicBezTo>
                  <a:cubicBezTo>
                    <a:pt x="413" y="661"/>
                    <a:pt x="504" y="627"/>
                    <a:pt x="547" y="574"/>
                  </a:cubicBezTo>
                  <a:cubicBezTo>
                    <a:pt x="615" y="507"/>
                    <a:pt x="662" y="421"/>
                    <a:pt x="662" y="335"/>
                  </a:cubicBezTo>
                  <a:cubicBezTo>
                    <a:pt x="662" y="243"/>
                    <a:pt x="620" y="156"/>
                    <a:pt x="567" y="109"/>
                  </a:cubicBezTo>
                  <a:cubicBezTo>
                    <a:pt x="505" y="36"/>
                    <a:pt x="416"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02" name="Google Shape;3502;p13"/>
            <p:cNvSpPr/>
            <p:nvPr/>
          </p:nvSpPr>
          <p:spPr>
            <a:xfrm>
              <a:off x="-5338600" y="6223200"/>
              <a:ext cx="16575" cy="16300"/>
            </a:xfrm>
            <a:custGeom>
              <a:avLst/>
              <a:gdLst/>
              <a:ahLst/>
              <a:cxnLst/>
              <a:rect l="l" t="t" r="r" b="b"/>
              <a:pathLst>
                <a:path w="663" h="652" extrusionOk="0">
                  <a:moveTo>
                    <a:pt x="328" y="0"/>
                  </a:moveTo>
                  <a:cubicBezTo>
                    <a:pt x="239" y="0"/>
                    <a:pt x="151" y="30"/>
                    <a:pt x="101" y="85"/>
                  </a:cubicBezTo>
                  <a:cubicBezTo>
                    <a:pt x="34" y="138"/>
                    <a:pt x="1" y="224"/>
                    <a:pt x="1" y="315"/>
                  </a:cubicBezTo>
                  <a:cubicBezTo>
                    <a:pt x="1" y="415"/>
                    <a:pt x="30" y="492"/>
                    <a:pt x="96" y="559"/>
                  </a:cubicBezTo>
                  <a:cubicBezTo>
                    <a:pt x="149" y="617"/>
                    <a:pt x="240" y="651"/>
                    <a:pt x="327" y="651"/>
                  </a:cubicBezTo>
                  <a:cubicBezTo>
                    <a:pt x="418" y="651"/>
                    <a:pt x="495" y="623"/>
                    <a:pt x="562" y="565"/>
                  </a:cubicBezTo>
                  <a:cubicBezTo>
                    <a:pt x="629" y="497"/>
                    <a:pt x="663" y="411"/>
                    <a:pt x="663" y="324"/>
                  </a:cubicBezTo>
                  <a:cubicBezTo>
                    <a:pt x="663" y="248"/>
                    <a:pt x="634" y="147"/>
                    <a:pt x="566" y="99"/>
                  </a:cubicBezTo>
                  <a:cubicBezTo>
                    <a:pt x="511" y="31"/>
                    <a:pt x="419"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03" name="Google Shape;3503;p13"/>
            <p:cNvSpPr/>
            <p:nvPr/>
          </p:nvSpPr>
          <p:spPr>
            <a:xfrm>
              <a:off x="-5305975" y="6256775"/>
              <a:ext cx="16700" cy="16550"/>
            </a:xfrm>
            <a:custGeom>
              <a:avLst/>
              <a:gdLst/>
              <a:ahLst/>
              <a:cxnLst/>
              <a:rect l="l" t="t" r="r" b="b"/>
              <a:pathLst>
                <a:path w="668" h="662" extrusionOk="0">
                  <a:moveTo>
                    <a:pt x="332" y="0"/>
                  </a:moveTo>
                  <a:cubicBezTo>
                    <a:pt x="244" y="0"/>
                    <a:pt x="158" y="32"/>
                    <a:pt x="102" y="95"/>
                  </a:cubicBezTo>
                  <a:cubicBezTo>
                    <a:pt x="38" y="152"/>
                    <a:pt x="0" y="239"/>
                    <a:pt x="0" y="325"/>
                  </a:cubicBezTo>
                  <a:cubicBezTo>
                    <a:pt x="0" y="416"/>
                    <a:pt x="34" y="493"/>
                    <a:pt x="96" y="560"/>
                  </a:cubicBezTo>
                  <a:cubicBezTo>
                    <a:pt x="154" y="618"/>
                    <a:pt x="240" y="661"/>
                    <a:pt x="326" y="661"/>
                  </a:cubicBezTo>
                  <a:cubicBezTo>
                    <a:pt x="330" y="662"/>
                    <a:pt x="335" y="662"/>
                    <a:pt x="339" y="662"/>
                  </a:cubicBezTo>
                  <a:cubicBezTo>
                    <a:pt x="421" y="662"/>
                    <a:pt x="508" y="619"/>
                    <a:pt x="562" y="565"/>
                  </a:cubicBezTo>
                  <a:cubicBezTo>
                    <a:pt x="629" y="502"/>
                    <a:pt x="663" y="425"/>
                    <a:pt x="663" y="334"/>
                  </a:cubicBezTo>
                  <a:cubicBezTo>
                    <a:pt x="667" y="248"/>
                    <a:pt x="634" y="157"/>
                    <a:pt x="581" y="104"/>
                  </a:cubicBezTo>
                  <a:cubicBezTo>
                    <a:pt x="519" y="35"/>
                    <a:pt x="425"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04" name="Google Shape;3504;p13"/>
            <p:cNvSpPr/>
            <p:nvPr/>
          </p:nvSpPr>
          <p:spPr>
            <a:xfrm>
              <a:off x="-5273350" y="6290475"/>
              <a:ext cx="16700" cy="16525"/>
            </a:xfrm>
            <a:custGeom>
              <a:avLst/>
              <a:gdLst/>
              <a:ahLst/>
              <a:cxnLst/>
              <a:rect l="l" t="t" r="r" b="b"/>
              <a:pathLst>
                <a:path w="668" h="661" extrusionOk="0">
                  <a:moveTo>
                    <a:pt x="335" y="0"/>
                  </a:moveTo>
                  <a:cubicBezTo>
                    <a:pt x="247" y="0"/>
                    <a:pt x="160" y="29"/>
                    <a:pt x="106" y="80"/>
                  </a:cubicBezTo>
                  <a:cubicBezTo>
                    <a:pt x="48" y="148"/>
                    <a:pt x="6" y="224"/>
                    <a:pt x="0" y="321"/>
                  </a:cubicBezTo>
                  <a:cubicBezTo>
                    <a:pt x="0" y="412"/>
                    <a:pt x="44" y="498"/>
                    <a:pt x="97" y="556"/>
                  </a:cubicBezTo>
                  <a:cubicBezTo>
                    <a:pt x="154" y="623"/>
                    <a:pt x="241" y="656"/>
                    <a:pt x="327" y="661"/>
                  </a:cubicBezTo>
                  <a:cubicBezTo>
                    <a:pt x="427" y="661"/>
                    <a:pt x="504" y="627"/>
                    <a:pt x="562" y="565"/>
                  </a:cubicBezTo>
                  <a:cubicBezTo>
                    <a:pt x="629" y="507"/>
                    <a:pt x="662" y="421"/>
                    <a:pt x="668" y="330"/>
                  </a:cubicBezTo>
                  <a:cubicBezTo>
                    <a:pt x="668" y="235"/>
                    <a:pt x="633" y="157"/>
                    <a:pt x="582" y="100"/>
                  </a:cubicBezTo>
                  <a:cubicBezTo>
                    <a:pt x="520" y="31"/>
                    <a:pt x="42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05" name="Google Shape;3505;p13"/>
            <p:cNvSpPr/>
            <p:nvPr/>
          </p:nvSpPr>
          <p:spPr>
            <a:xfrm>
              <a:off x="-5240725" y="6324225"/>
              <a:ext cx="16925" cy="16375"/>
            </a:xfrm>
            <a:custGeom>
              <a:avLst/>
              <a:gdLst/>
              <a:ahLst/>
              <a:cxnLst/>
              <a:rect l="l" t="t" r="r" b="b"/>
              <a:pathLst>
                <a:path w="677" h="655" extrusionOk="0">
                  <a:moveTo>
                    <a:pt x="343" y="0"/>
                  </a:moveTo>
                  <a:cubicBezTo>
                    <a:pt x="258" y="0"/>
                    <a:pt x="172" y="29"/>
                    <a:pt x="106" y="88"/>
                  </a:cubicBezTo>
                  <a:cubicBezTo>
                    <a:pt x="48" y="141"/>
                    <a:pt x="5" y="227"/>
                    <a:pt x="1" y="318"/>
                  </a:cubicBezTo>
                  <a:cubicBezTo>
                    <a:pt x="1" y="404"/>
                    <a:pt x="43" y="497"/>
                    <a:pt x="111" y="563"/>
                  </a:cubicBezTo>
                  <a:cubicBezTo>
                    <a:pt x="174" y="616"/>
                    <a:pt x="250" y="650"/>
                    <a:pt x="342" y="654"/>
                  </a:cubicBezTo>
                  <a:cubicBezTo>
                    <a:pt x="418" y="654"/>
                    <a:pt x="495" y="621"/>
                    <a:pt x="572" y="559"/>
                  </a:cubicBezTo>
                  <a:cubicBezTo>
                    <a:pt x="639" y="491"/>
                    <a:pt x="677" y="415"/>
                    <a:pt x="677" y="328"/>
                  </a:cubicBezTo>
                  <a:cubicBezTo>
                    <a:pt x="677" y="238"/>
                    <a:pt x="643" y="160"/>
                    <a:pt x="581" y="94"/>
                  </a:cubicBezTo>
                  <a:cubicBezTo>
                    <a:pt x="520" y="32"/>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06" name="Google Shape;3506;p13"/>
            <p:cNvSpPr/>
            <p:nvPr/>
          </p:nvSpPr>
          <p:spPr>
            <a:xfrm>
              <a:off x="-5207725" y="6357825"/>
              <a:ext cx="16575" cy="14800"/>
            </a:xfrm>
            <a:custGeom>
              <a:avLst/>
              <a:gdLst/>
              <a:ahLst/>
              <a:cxnLst/>
              <a:rect l="l" t="t" r="r" b="b"/>
              <a:pathLst>
                <a:path w="663" h="592" extrusionOk="0">
                  <a:moveTo>
                    <a:pt x="324" y="1"/>
                  </a:moveTo>
                  <a:cubicBezTo>
                    <a:pt x="242" y="1"/>
                    <a:pt x="161" y="29"/>
                    <a:pt x="101" y="88"/>
                  </a:cubicBezTo>
                  <a:cubicBezTo>
                    <a:pt x="34" y="150"/>
                    <a:pt x="0" y="232"/>
                    <a:pt x="0" y="318"/>
                  </a:cubicBezTo>
                  <a:cubicBezTo>
                    <a:pt x="0" y="404"/>
                    <a:pt x="29" y="495"/>
                    <a:pt x="96" y="563"/>
                  </a:cubicBezTo>
                  <a:cubicBezTo>
                    <a:pt x="105" y="572"/>
                    <a:pt x="120" y="582"/>
                    <a:pt x="129" y="592"/>
                  </a:cubicBezTo>
                  <a:lnTo>
                    <a:pt x="628" y="466"/>
                  </a:lnTo>
                  <a:cubicBezTo>
                    <a:pt x="652" y="424"/>
                    <a:pt x="663" y="375"/>
                    <a:pt x="663" y="327"/>
                  </a:cubicBezTo>
                  <a:cubicBezTo>
                    <a:pt x="663" y="241"/>
                    <a:pt x="634" y="160"/>
                    <a:pt x="566" y="97"/>
                  </a:cubicBezTo>
                  <a:cubicBezTo>
                    <a:pt x="500" y="33"/>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07" name="Google Shape;3507;p13"/>
            <p:cNvSpPr/>
            <p:nvPr/>
          </p:nvSpPr>
          <p:spPr>
            <a:xfrm>
              <a:off x="-5303825" y="6090900"/>
              <a:ext cx="16575" cy="16525"/>
            </a:xfrm>
            <a:custGeom>
              <a:avLst/>
              <a:gdLst/>
              <a:ahLst/>
              <a:cxnLst/>
              <a:rect l="l" t="t" r="r" b="b"/>
              <a:pathLst>
                <a:path w="663" h="661" extrusionOk="0">
                  <a:moveTo>
                    <a:pt x="334" y="0"/>
                  </a:moveTo>
                  <a:cubicBezTo>
                    <a:pt x="246" y="0"/>
                    <a:pt x="159" y="30"/>
                    <a:pt x="102" y="85"/>
                  </a:cubicBezTo>
                  <a:cubicBezTo>
                    <a:pt x="39" y="138"/>
                    <a:pt x="1" y="224"/>
                    <a:pt x="1" y="324"/>
                  </a:cubicBezTo>
                  <a:cubicBezTo>
                    <a:pt x="1" y="410"/>
                    <a:pt x="30" y="492"/>
                    <a:pt x="96" y="554"/>
                  </a:cubicBezTo>
                  <a:cubicBezTo>
                    <a:pt x="164" y="627"/>
                    <a:pt x="240" y="660"/>
                    <a:pt x="327" y="660"/>
                  </a:cubicBezTo>
                  <a:cubicBezTo>
                    <a:pt x="413" y="660"/>
                    <a:pt x="495" y="632"/>
                    <a:pt x="572" y="565"/>
                  </a:cubicBezTo>
                  <a:cubicBezTo>
                    <a:pt x="629" y="503"/>
                    <a:pt x="663" y="410"/>
                    <a:pt x="663" y="334"/>
                  </a:cubicBezTo>
                  <a:cubicBezTo>
                    <a:pt x="663" y="248"/>
                    <a:pt x="634" y="157"/>
                    <a:pt x="577" y="100"/>
                  </a:cubicBezTo>
                  <a:cubicBezTo>
                    <a:pt x="516" y="31"/>
                    <a:pt x="425"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08" name="Google Shape;3508;p13"/>
            <p:cNvSpPr/>
            <p:nvPr/>
          </p:nvSpPr>
          <p:spPr>
            <a:xfrm>
              <a:off x="-5271200" y="6124475"/>
              <a:ext cx="16575" cy="16550"/>
            </a:xfrm>
            <a:custGeom>
              <a:avLst/>
              <a:gdLst/>
              <a:ahLst/>
              <a:cxnLst/>
              <a:rect l="l" t="t" r="r" b="b"/>
              <a:pathLst>
                <a:path w="663" h="662" extrusionOk="0">
                  <a:moveTo>
                    <a:pt x="341" y="1"/>
                  </a:moveTo>
                  <a:cubicBezTo>
                    <a:pt x="252" y="1"/>
                    <a:pt x="163" y="33"/>
                    <a:pt x="106" y="95"/>
                  </a:cubicBezTo>
                  <a:cubicBezTo>
                    <a:pt x="40" y="148"/>
                    <a:pt x="0" y="238"/>
                    <a:pt x="0" y="325"/>
                  </a:cubicBezTo>
                  <a:cubicBezTo>
                    <a:pt x="0" y="416"/>
                    <a:pt x="35" y="493"/>
                    <a:pt x="97" y="560"/>
                  </a:cubicBezTo>
                  <a:cubicBezTo>
                    <a:pt x="164" y="628"/>
                    <a:pt x="250" y="661"/>
                    <a:pt x="327" y="661"/>
                  </a:cubicBezTo>
                  <a:cubicBezTo>
                    <a:pt x="333" y="661"/>
                    <a:pt x="338" y="662"/>
                    <a:pt x="344" y="662"/>
                  </a:cubicBezTo>
                  <a:cubicBezTo>
                    <a:pt x="428" y="662"/>
                    <a:pt x="500" y="628"/>
                    <a:pt x="572" y="564"/>
                  </a:cubicBezTo>
                  <a:cubicBezTo>
                    <a:pt x="629" y="502"/>
                    <a:pt x="663" y="426"/>
                    <a:pt x="663" y="334"/>
                  </a:cubicBezTo>
                  <a:cubicBezTo>
                    <a:pt x="663" y="248"/>
                    <a:pt x="634" y="172"/>
                    <a:pt x="567" y="90"/>
                  </a:cubicBezTo>
                  <a:cubicBezTo>
                    <a:pt x="509" y="30"/>
                    <a:pt x="424"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09" name="Google Shape;3509;p13"/>
            <p:cNvSpPr/>
            <p:nvPr/>
          </p:nvSpPr>
          <p:spPr>
            <a:xfrm>
              <a:off x="-5238550" y="6158250"/>
              <a:ext cx="16925" cy="16350"/>
            </a:xfrm>
            <a:custGeom>
              <a:avLst/>
              <a:gdLst/>
              <a:ahLst/>
              <a:cxnLst/>
              <a:rect l="l" t="t" r="r" b="b"/>
              <a:pathLst>
                <a:path w="677" h="654" extrusionOk="0">
                  <a:moveTo>
                    <a:pt x="341" y="0"/>
                  </a:moveTo>
                  <a:cubicBezTo>
                    <a:pt x="252" y="0"/>
                    <a:pt x="165" y="29"/>
                    <a:pt x="115" y="77"/>
                  </a:cubicBezTo>
                  <a:cubicBezTo>
                    <a:pt x="47" y="145"/>
                    <a:pt x="5" y="231"/>
                    <a:pt x="0" y="322"/>
                  </a:cubicBezTo>
                  <a:cubicBezTo>
                    <a:pt x="0" y="409"/>
                    <a:pt x="43" y="495"/>
                    <a:pt x="111" y="562"/>
                  </a:cubicBezTo>
                  <a:cubicBezTo>
                    <a:pt x="163" y="619"/>
                    <a:pt x="249" y="653"/>
                    <a:pt x="326" y="653"/>
                  </a:cubicBezTo>
                  <a:cubicBezTo>
                    <a:pt x="333" y="653"/>
                    <a:pt x="339" y="653"/>
                    <a:pt x="346" y="653"/>
                  </a:cubicBezTo>
                  <a:cubicBezTo>
                    <a:pt x="429" y="653"/>
                    <a:pt x="508" y="619"/>
                    <a:pt x="571" y="557"/>
                  </a:cubicBezTo>
                  <a:cubicBezTo>
                    <a:pt x="629" y="495"/>
                    <a:pt x="672" y="418"/>
                    <a:pt x="676" y="331"/>
                  </a:cubicBezTo>
                  <a:cubicBezTo>
                    <a:pt x="676" y="240"/>
                    <a:pt x="634" y="154"/>
                    <a:pt x="581" y="97"/>
                  </a:cubicBezTo>
                  <a:cubicBezTo>
                    <a:pt x="521" y="29"/>
                    <a:pt x="429"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10" name="Google Shape;3510;p13"/>
            <p:cNvSpPr/>
            <p:nvPr/>
          </p:nvSpPr>
          <p:spPr>
            <a:xfrm>
              <a:off x="-5205575" y="6191775"/>
              <a:ext cx="16575" cy="16525"/>
            </a:xfrm>
            <a:custGeom>
              <a:avLst/>
              <a:gdLst/>
              <a:ahLst/>
              <a:cxnLst/>
              <a:rect l="l" t="t" r="r" b="b"/>
              <a:pathLst>
                <a:path w="663" h="661" extrusionOk="0">
                  <a:moveTo>
                    <a:pt x="330" y="1"/>
                  </a:moveTo>
                  <a:cubicBezTo>
                    <a:pt x="244" y="1"/>
                    <a:pt x="157" y="33"/>
                    <a:pt x="92" y="104"/>
                  </a:cubicBezTo>
                  <a:cubicBezTo>
                    <a:pt x="24" y="157"/>
                    <a:pt x="1" y="243"/>
                    <a:pt x="1" y="325"/>
                  </a:cubicBezTo>
                  <a:cubicBezTo>
                    <a:pt x="1" y="411"/>
                    <a:pt x="19" y="487"/>
                    <a:pt x="96" y="569"/>
                  </a:cubicBezTo>
                  <a:cubicBezTo>
                    <a:pt x="159" y="622"/>
                    <a:pt x="236" y="660"/>
                    <a:pt x="327" y="660"/>
                  </a:cubicBezTo>
                  <a:cubicBezTo>
                    <a:pt x="404" y="660"/>
                    <a:pt x="495" y="627"/>
                    <a:pt x="557" y="565"/>
                  </a:cubicBezTo>
                  <a:cubicBezTo>
                    <a:pt x="624" y="498"/>
                    <a:pt x="663" y="421"/>
                    <a:pt x="663" y="334"/>
                  </a:cubicBezTo>
                  <a:cubicBezTo>
                    <a:pt x="663" y="252"/>
                    <a:pt x="628" y="166"/>
                    <a:pt x="566" y="99"/>
                  </a:cubicBezTo>
                  <a:cubicBezTo>
                    <a:pt x="505" y="36"/>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11" name="Google Shape;3511;p13"/>
            <p:cNvSpPr/>
            <p:nvPr/>
          </p:nvSpPr>
          <p:spPr>
            <a:xfrm>
              <a:off x="-5172950" y="6225500"/>
              <a:ext cx="16575" cy="16375"/>
            </a:xfrm>
            <a:custGeom>
              <a:avLst/>
              <a:gdLst/>
              <a:ahLst/>
              <a:cxnLst/>
              <a:rect l="l" t="t" r="r" b="b"/>
              <a:pathLst>
                <a:path w="663" h="655" extrusionOk="0">
                  <a:moveTo>
                    <a:pt x="329" y="1"/>
                  </a:moveTo>
                  <a:cubicBezTo>
                    <a:pt x="244" y="1"/>
                    <a:pt x="157" y="30"/>
                    <a:pt x="91" y="88"/>
                  </a:cubicBezTo>
                  <a:cubicBezTo>
                    <a:pt x="34" y="156"/>
                    <a:pt x="0" y="243"/>
                    <a:pt x="0" y="319"/>
                  </a:cubicBezTo>
                  <a:cubicBezTo>
                    <a:pt x="0" y="405"/>
                    <a:pt x="29" y="496"/>
                    <a:pt x="96" y="564"/>
                  </a:cubicBezTo>
                  <a:cubicBezTo>
                    <a:pt x="164" y="622"/>
                    <a:pt x="240" y="655"/>
                    <a:pt x="326" y="655"/>
                  </a:cubicBezTo>
                  <a:cubicBezTo>
                    <a:pt x="403" y="655"/>
                    <a:pt x="494" y="626"/>
                    <a:pt x="561" y="559"/>
                  </a:cubicBezTo>
                  <a:cubicBezTo>
                    <a:pt x="629" y="502"/>
                    <a:pt x="663" y="415"/>
                    <a:pt x="663" y="329"/>
                  </a:cubicBezTo>
                  <a:cubicBezTo>
                    <a:pt x="663" y="252"/>
                    <a:pt x="634" y="161"/>
                    <a:pt x="567" y="93"/>
                  </a:cubicBezTo>
                  <a:cubicBezTo>
                    <a:pt x="505"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12" name="Google Shape;3512;p13"/>
            <p:cNvSpPr/>
            <p:nvPr/>
          </p:nvSpPr>
          <p:spPr>
            <a:xfrm>
              <a:off x="-5140325" y="6259150"/>
              <a:ext cx="16675" cy="16575"/>
            </a:xfrm>
            <a:custGeom>
              <a:avLst/>
              <a:gdLst/>
              <a:ahLst/>
              <a:cxnLst/>
              <a:rect l="l" t="t" r="r" b="b"/>
              <a:pathLst>
                <a:path w="667" h="663" extrusionOk="0">
                  <a:moveTo>
                    <a:pt x="322" y="0"/>
                  </a:moveTo>
                  <a:cubicBezTo>
                    <a:pt x="236" y="0"/>
                    <a:pt x="153" y="32"/>
                    <a:pt x="101" y="86"/>
                  </a:cubicBezTo>
                  <a:cubicBezTo>
                    <a:pt x="48" y="139"/>
                    <a:pt x="0" y="230"/>
                    <a:pt x="0" y="326"/>
                  </a:cubicBezTo>
                  <a:cubicBezTo>
                    <a:pt x="0" y="417"/>
                    <a:pt x="29" y="503"/>
                    <a:pt x="97" y="561"/>
                  </a:cubicBezTo>
                  <a:cubicBezTo>
                    <a:pt x="154" y="618"/>
                    <a:pt x="241" y="662"/>
                    <a:pt x="327" y="662"/>
                  </a:cubicBezTo>
                  <a:cubicBezTo>
                    <a:pt x="331" y="662"/>
                    <a:pt x="336" y="662"/>
                    <a:pt x="340" y="662"/>
                  </a:cubicBezTo>
                  <a:cubicBezTo>
                    <a:pt x="422" y="662"/>
                    <a:pt x="508" y="621"/>
                    <a:pt x="571" y="571"/>
                  </a:cubicBezTo>
                  <a:cubicBezTo>
                    <a:pt x="629" y="503"/>
                    <a:pt x="662" y="417"/>
                    <a:pt x="662" y="336"/>
                  </a:cubicBezTo>
                  <a:cubicBezTo>
                    <a:pt x="667" y="250"/>
                    <a:pt x="633" y="163"/>
                    <a:pt x="567" y="106"/>
                  </a:cubicBezTo>
                  <a:cubicBezTo>
                    <a:pt x="501" y="33"/>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13" name="Google Shape;3513;p13"/>
            <p:cNvSpPr/>
            <p:nvPr/>
          </p:nvSpPr>
          <p:spPr>
            <a:xfrm>
              <a:off x="-5107700" y="6292775"/>
              <a:ext cx="16700" cy="16650"/>
            </a:xfrm>
            <a:custGeom>
              <a:avLst/>
              <a:gdLst/>
              <a:ahLst/>
              <a:cxnLst/>
              <a:rect l="l" t="t" r="r" b="b"/>
              <a:pathLst>
                <a:path w="668" h="666" extrusionOk="0">
                  <a:moveTo>
                    <a:pt x="333" y="0"/>
                  </a:moveTo>
                  <a:cubicBezTo>
                    <a:pt x="249" y="0"/>
                    <a:pt x="164" y="33"/>
                    <a:pt x="106" y="99"/>
                  </a:cubicBezTo>
                  <a:cubicBezTo>
                    <a:pt x="39" y="152"/>
                    <a:pt x="5" y="238"/>
                    <a:pt x="1" y="324"/>
                  </a:cubicBezTo>
                  <a:cubicBezTo>
                    <a:pt x="1" y="415"/>
                    <a:pt x="34" y="493"/>
                    <a:pt x="96" y="559"/>
                  </a:cubicBezTo>
                  <a:cubicBezTo>
                    <a:pt x="163" y="626"/>
                    <a:pt x="240" y="661"/>
                    <a:pt x="327" y="665"/>
                  </a:cubicBezTo>
                  <a:cubicBezTo>
                    <a:pt x="418" y="665"/>
                    <a:pt x="504" y="632"/>
                    <a:pt x="562" y="569"/>
                  </a:cubicBezTo>
                  <a:cubicBezTo>
                    <a:pt x="628" y="502"/>
                    <a:pt x="663" y="425"/>
                    <a:pt x="668" y="338"/>
                  </a:cubicBezTo>
                  <a:cubicBezTo>
                    <a:pt x="668" y="247"/>
                    <a:pt x="634" y="161"/>
                    <a:pt x="566" y="103"/>
                  </a:cubicBezTo>
                  <a:cubicBezTo>
                    <a:pt x="508" y="35"/>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14" name="Google Shape;3514;p13"/>
            <p:cNvSpPr/>
            <p:nvPr/>
          </p:nvSpPr>
          <p:spPr>
            <a:xfrm>
              <a:off x="-5075075" y="6326525"/>
              <a:ext cx="16925" cy="12750"/>
            </a:xfrm>
            <a:custGeom>
              <a:avLst/>
              <a:gdLst/>
              <a:ahLst/>
              <a:cxnLst/>
              <a:rect l="l" t="t" r="r" b="b"/>
              <a:pathLst>
                <a:path w="677" h="510" extrusionOk="0">
                  <a:moveTo>
                    <a:pt x="335" y="1"/>
                  </a:moveTo>
                  <a:cubicBezTo>
                    <a:pt x="253" y="1"/>
                    <a:pt x="171" y="30"/>
                    <a:pt x="106" y="93"/>
                  </a:cubicBezTo>
                  <a:cubicBezTo>
                    <a:pt x="38" y="155"/>
                    <a:pt x="5" y="236"/>
                    <a:pt x="0" y="323"/>
                  </a:cubicBezTo>
                  <a:cubicBezTo>
                    <a:pt x="0" y="394"/>
                    <a:pt x="25" y="456"/>
                    <a:pt x="63" y="509"/>
                  </a:cubicBezTo>
                  <a:lnTo>
                    <a:pt x="676" y="356"/>
                  </a:lnTo>
                  <a:lnTo>
                    <a:pt x="676" y="332"/>
                  </a:lnTo>
                  <a:cubicBezTo>
                    <a:pt x="676" y="246"/>
                    <a:pt x="643" y="164"/>
                    <a:pt x="581" y="97"/>
                  </a:cubicBezTo>
                  <a:cubicBezTo>
                    <a:pt x="514" y="35"/>
                    <a:pt x="424"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15" name="Google Shape;3515;p13"/>
            <p:cNvSpPr/>
            <p:nvPr/>
          </p:nvSpPr>
          <p:spPr>
            <a:xfrm>
              <a:off x="-5138175" y="6093250"/>
              <a:ext cx="16575" cy="16550"/>
            </a:xfrm>
            <a:custGeom>
              <a:avLst/>
              <a:gdLst/>
              <a:ahLst/>
              <a:cxnLst/>
              <a:rect l="l" t="t" r="r" b="b"/>
              <a:pathLst>
                <a:path w="663" h="662" extrusionOk="0">
                  <a:moveTo>
                    <a:pt x="340" y="0"/>
                  </a:moveTo>
                  <a:cubicBezTo>
                    <a:pt x="255" y="0"/>
                    <a:pt x="169" y="31"/>
                    <a:pt x="102" y="96"/>
                  </a:cubicBezTo>
                  <a:cubicBezTo>
                    <a:pt x="34" y="163"/>
                    <a:pt x="0" y="240"/>
                    <a:pt x="0" y="327"/>
                  </a:cubicBezTo>
                  <a:cubicBezTo>
                    <a:pt x="0" y="403"/>
                    <a:pt x="29" y="495"/>
                    <a:pt x="97" y="562"/>
                  </a:cubicBezTo>
                  <a:cubicBezTo>
                    <a:pt x="164" y="628"/>
                    <a:pt x="241" y="662"/>
                    <a:pt x="327" y="662"/>
                  </a:cubicBezTo>
                  <a:cubicBezTo>
                    <a:pt x="414" y="662"/>
                    <a:pt x="505" y="624"/>
                    <a:pt x="572" y="566"/>
                  </a:cubicBezTo>
                  <a:cubicBezTo>
                    <a:pt x="629" y="504"/>
                    <a:pt x="663" y="413"/>
                    <a:pt x="663" y="336"/>
                  </a:cubicBezTo>
                  <a:cubicBezTo>
                    <a:pt x="663" y="250"/>
                    <a:pt x="634" y="168"/>
                    <a:pt x="567" y="92"/>
                  </a:cubicBezTo>
                  <a:cubicBezTo>
                    <a:pt x="507" y="31"/>
                    <a:pt x="424"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16" name="Google Shape;3516;p13"/>
            <p:cNvSpPr/>
            <p:nvPr/>
          </p:nvSpPr>
          <p:spPr>
            <a:xfrm>
              <a:off x="-5105525" y="6126925"/>
              <a:ext cx="16575" cy="16500"/>
            </a:xfrm>
            <a:custGeom>
              <a:avLst/>
              <a:gdLst/>
              <a:ahLst/>
              <a:cxnLst/>
              <a:rect l="l" t="t" r="r" b="b"/>
              <a:pathLst>
                <a:path w="663" h="660" extrusionOk="0">
                  <a:moveTo>
                    <a:pt x="325" y="1"/>
                  </a:moveTo>
                  <a:cubicBezTo>
                    <a:pt x="240" y="1"/>
                    <a:pt x="159" y="29"/>
                    <a:pt x="105" y="83"/>
                  </a:cubicBezTo>
                  <a:cubicBezTo>
                    <a:pt x="47" y="150"/>
                    <a:pt x="0" y="236"/>
                    <a:pt x="0" y="322"/>
                  </a:cubicBezTo>
                  <a:cubicBezTo>
                    <a:pt x="0" y="415"/>
                    <a:pt x="34" y="501"/>
                    <a:pt x="96" y="558"/>
                  </a:cubicBezTo>
                  <a:cubicBezTo>
                    <a:pt x="163" y="625"/>
                    <a:pt x="240" y="659"/>
                    <a:pt x="326" y="659"/>
                  </a:cubicBezTo>
                  <a:cubicBezTo>
                    <a:pt x="332" y="659"/>
                    <a:pt x="337" y="659"/>
                    <a:pt x="343" y="659"/>
                  </a:cubicBezTo>
                  <a:cubicBezTo>
                    <a:pt x="428" y="659"/>
                    <a:pt x="507" y="626"/>
                    <a:pt x="570" y="568"/>
                  </a:cubicBezTo>
                  <a:cubicBezTo>
                    <a:pt x="628" y="501"/>
                    <a:pt x="662" y="424"/>
                    <a:pt x="662" y="333"/>
                  </a:cubicBezTo>
                  <a:cubicBezTo>
                    <a:pt x="662" y="246"/>
                    <a:pt x="634" y="155"/>
                    <a:pt x="576" y="102"/>
                  </a:cubicBezTo>
                  <a:cubicBezTo>
                    <a:pt x="509" y="33"/>
                    <a:pt x="41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17" name="Google Shape;3517;p13"/>
            <p:cNvSpPr/>
            <p:nvPr/>
          </p:nvSpPr>
          <p:spPr>
            <a:xfrm>
              <a:off x="-5072925" y="6160550"/>
              <a:ext cx="16925" cy="16575"/>
            </a:xfrm>
            <a:custGeom>
              <a:avLst/>
              <a:gdLst/>
              <a:ahLst/>
              <a:cxnLst/>
              <a:rect l="l" t="t" r="r" b="b"/>
              <a:pathLst>
                <a:path w="677" h="663" extrusionOk="0">
                  <a:moveTo>
                    <a:pt x="332" y="0"/>
                  </a:moveTo>
                  <a:cubicBezTo>
                    <a:pt x="251" y="0"/>
                    <a:pt x="171" y="29"/>
                    <a:pt x="107" y="91"/>
                  </a:cubicBezTo>
                  <a:cubicBezTo>
                    <a:pt x="39" y="158"/>
                    <a:pt x="5" y="235"/>
                    <a:pt x="1" y="326"/>
                  </a:cubicBezTo>
                  <a:cubicBezTo>
                    <a:pt x="1" y="412"/>
                    <a:pt x="34" y="489"/>
                    <a:pt x="111" y="566"/>
                  </a:cubicBezTo>
                  <a:cubicBezTo>
                    <a:pt x="164" y="624"/>
                    <a:pt x="251" y="657"/>
                    <a:pt x="327" y="662"/>
                  </a:cubicBezTo>
                  <a:cubicBezTo>
                    <a:pt x="418" y="662"/>
                    <a:pt x="495" y="629"/>
                    <a:pt x="572" y="566"/>
                  </a:cubicBezTo>
                  <a:cubicBezTo>
                    <a:pt x="630" y="499"/>
                    <a:pt x="672" y="423"/>
                    <a:pt x="677" y="336"/>
                  </a:cubicBezTo>
                  <a:cubicBezTo>
                    <a:pt x="677" y="244"/>
                    <a:pt x="634" y="168"/>
                    <a:pt x="581" y="100"/>
                  </a:cubicBezTo>
                  <a:cubicBezTo>
                    <a:pt x="511" y="35"/>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18" name="Google Shape;3518;p13"/>
            <p:cNvSpPr/>
            <p:nvPr/>
          </p:nvSpPr>
          <p:spPr>
            <a:xfrm>
              <a:off x="-5039925" y="6194300"/>
              <a:ext cx="16575" cy="16400"/>
            </a:xfrm>
            <a:custGeom>
              <a:avLst/>
              <a:gdLst/>
              <a:ahLst/>
              <a:cxnLst/>
              <a:rect l="l" t="t" r="r" b="b"/>
              <a:pathLst>
                <a:path w="663" h="656" extrusionOk="0">
                  <a:moveTo>
                    <a:pt x="328" y="0"/>
                  </a:moveTo>
                  <a:cubicBezTo>
                    <a:pt x="241" y="0"/>
                    <a:pt x="153" y="30"/>
                    <a:pt x="91" y="89"/>
                  </a:cubicBezTo>
                  <a:cubicBezTo>
                    <a:pt x="34" y="151"/>
                    <a:pt x="0" y="229"/>
                    <a:pt x="0" y="320"/>
                  </a:cubicBezTo>
                  <a:cubicBezTo>
                    <a:pt x="0" y="406"/>
                    <a:pt x="29" y="497"/>
                    <a:pt x="87" y="550"/>
                  </a:cubicBezTo>
                  <a:cubicBezTo>
                    <a:pt x="149" y="617"/>
                    <a:pt x="235" y="656"/>
                    <a:pt x="326" y="656"/>
                  </a:cubicBezTo>
                  <a:cubicBezTo>
                    <a:pt x="413" y="656"/>
                    <a:pt x="494" y="621"/>
                    <a:pt x="557" y="559"/>
                  </a:cubicBezTo>
                  <a:cubicBezTo>
                    <a:pt x="614" y="506"/>
                    <a:pt x="663" y="415"/>
                    <a:pt x="663" y="329"/>
                  </a:cubicBezTo>
                  <a:cubicBezTo>
                    <a:pt x="663" y="238"/>
                    <a:pt x="629" y="161"/>
                    <a:pt x="566" y="94"/>
                  </a:cubicBezTo>
                  <a:cubicBezTo>
                    <a:pt x="505" y="31"/>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19" name="Google Shape;3519;p13"/>
            <p:cNvSpPr/>
            <p:nvPr/>
          </p:nvSpPr>
          <p:spPr>
            <a:xfrm>
              <a:off x="-5007300" y="6228025"/>
              <a:ext cx="16575" cy="16250"/>
            </a:xfrm>
            <a:custGeom>
              <a:avLst/>
              <a:gdLst/>
              <a:ahLst/>
              <a:cxnLst/>
              <a:rect l="l" t="t" r="r" b="b"/>
              <a:pathLst>
                <a:path w="663" h="650" extrusionOk="0">
                  <a:moveTo>
                    <a:pt x="327" y="0"/>
                  </a:moveTo>
                  <a:cubicBezTo>
                    <a:pt x="238" y="0"/>
                    <a:pt x="151" y="29"/>
                    <a:pt x="101" y="84"/>
                  </a:cubicBezTo>
                  <a:cubicBezTo>
                    <a:pt x="33" y="136"/>
                    <a:pt x="0" y="228"/>
                    <a:pt x="0" y="314"/>
                  </a:cubicBezTo>
                  <a:cubicBezTo>
                    <a:pt x="0" y="415"/>
                    <a:pt x="29" y="492"/>
                    <a:pt x="96" y="559"/>
                  </a:cubicBezTo>
                  <a:cubicBezTo>
                    <a:pt x="149" y="616"/>
                    <a:pt x="240" y="649"/>
                    <a:pt x="326" y="649"/>
                  </a:cubicBezTo>
                  <a:cubicBezTo>
                    <a:pt x="412" y="649"/>
                    <a:pt x="494" y="621"/>
                    <a:pt x="562" y="554"/>
                  </a:cubicBezTo>
                  <a:cubicBezTo>
                    <a:pt x="629" y="501"/>
                    <a:pt x="662" y="415"/>
                    <a:pt x="662" y="324"/>
                  </a:cubicBezTo>
                  <a:cubicBezTo>
                    <a:pt x="662" y="246"/>
                    <a:pt x="633" y="160"/>
                    <a:pt x="567" y="89"/>
                  </a:cubicBezTo>
                  <a:cubicBezTo>
                    <a:pt x="507" y="29"/>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20" name="Google Shape;3520;p13"/>
            <p:cNvSpPr/>
            <p:nvPr/>
          </p:nvSpPr>
          <p:spPr>
            <a:xfrm>
              <a:off x="-4974700" y="6261625"/>
              <a:ext cx="16725" cy="16600"/>
            </a:xfrm>
            <a:custGeom>
              <a:avLst/>
              <a:gdLst/>
              <a:ahLst/>
              <a:cxnLst/>
              <a:rect l="l" t="t" r="r" b="b"/>
              <a:pathLst>
                <a:path w="669" h="664" extrusionOk="0">
                  <a:moveTo>
                    <a:pt x="336" y="1"/>
                  </a:moveTo>
                  <a:cubicBezTo>
                    <a:pt x="248" y="1"/>
                    <a:pt x="160" y="30"/>
                    <a:pt x="102" y="83"/>
                  </a:cubicBezTo>
                  <a:cubicBezTo>
                    <a:pt x="49" y="140"/>
                    <a:pt x="1" y="227"/>
                    <a:pt x="1" y="328"/>
                  </a:cubicBezTo>
                  <a:cubicBezTo>
                    <a:pt x="1" y="414"/>
                    <a:pt x="29" y="490"/>
                    <a:pt x="97" y="558"/>
                  </a:cubicBezTo>
                  <a:cubicBezTo>
                    <a:pt x="164" y="625"/>
                    <a:pt x="241" y="658"/>
                    <a:pt x="328" y="663"/>
                  </a:cubicBezTo>
                  <a:cubicBezTo>
                    <a:pt x="414" y="663"/>
                    <a:pt x="505" y="630"/>
                    <a:pt x="563" y="568"/>
                  </a:cubicBezTo>
                  <a:cubicBezTo>
                    <a:pt x="629" y="501"/>
                    <a:pt x="663" y="424"/>
                    <a:pt x="663" y="337"/>
                  </a:cubicBezTo>
                  <a:cubicBezTo>
                    <a:pt x="669" y="237"/>
                    <a:pt x="634" y="145"/>
                    <a:pt x="567" y="87"/>
                  </a:cubicBezTo>
                  <a:cubicBezTo>
                    <a:pt x="508" y="28"/>
                    <a:pt x="42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21" name="Google Shape;3521;p13"/>
            <p:cNvSpPr/>
            <p:nvPr/>
          </p:nvSpPr>
          <p:spPr>
            <a:xfrm>
              <a:off x="-4942050" y="6295225"/>
              <a:ext cx="16450" cy="10600"/>
            </a:xfrm>
            <a:custGeom>
              <a:avLst/>
              <a:gdLst/>
              <a:ahLst/>
              <a:cxnLst/>
              <a:rect l="l" t="t" r="r" b="b"/>
              <a:pathLst>
                <a:path w="658" h="424" extrusionOk="0">
                  <a:moveTo>
                    <a:pt x="342" y="0"/>
                  </a:moveTo>
                  <a:cubicBezTo>
                    <a:pt x="257" y="0"/>
                    <a:pt x="172" y="33"/>
                    <a:pt x="105" y="96"/>
                  </a:cubicBezTo>
                  <a:cubicBezTo>
                    <a:pt x="38" y="160"/>
                    <a:pt x="5" y="236"/>
                    <a:pt x="0" y="327"/>
                  </a:cubicBezTo>
                  <a:cubicBezTo>
                    <a:pt x="0" y="355"/>
                    <a:pt x="5" y="390"/>
                    <a:pt x="14" y="423"/>
                  </a:cubicBezTo>
                  <a:lnTo>
                    <a:pt x="658" y="260"/>
                  </a:lnTo>
                  <a:cubicBezTo>
                    <a:pt x="643" y="202"/>
                    <a:pt x="619" y="149"/>
                    <a:pt x="581" y="102"/>
                  </a:cubicBezTo>
                  <a:cubicBezTo>
                    <a:pt x="515" y="34"/>
                    <a:pt x="429"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22" name="Google Shape;3522;p13"/>
            <p:cNvSpPr/>
            <p:nvPr/>
          </p:nvSpPr>
          <p:spPr>
            <a:xfrm>
              <a:off x="-4972525" y="6095700"/>
              <a:ext cx="16575" cy="16525"/>
            </a:xfrm>
            <a:custGeom>
              <a:avLst/>
              <a:gdLst/>
              <a:ahLst/>
              <a:cxnLst/>
              <a:rect l="l" t="t" r="r" b="b"/>
              <a:pathLst>
                <a:path w="663" h="661" extrusionOk="0">
                  <a:moveTo>
                    <a:pt x="332" y="1"/>
                  </a:moveTo>
                  <a:cubicBezTo>
                    <a:pt x="245" y="1"/>
                    <a:pt x="159" y="30"/>
                    <a:pt x="101" y="85"/>
                  </a:cubicBezTo>
                  <a:cubicBezTo>
                    <a:pt x="35" y="152"/>
                    <a:pt x="0" y="238"/>
                    <a:pt x="0" y="324"/>
                  </a:cubicBezTo>
                  <a:cubicBezTo>
                    <a:pt x="0" y="415"/>
                    <a:pt x="29" y="492"/>
                    <a:pt x="97" y="559"/>
                  </a:cubicBezTo>
                  <a:cubicBezTo>
                    <a:pt x="164" y="627"/>
                    <a:pt x="241" y="661"/>
                    <a:pt x="327" y="661"/>
                  </a:cubicBezTo>
                  <a:cubicBezTo>
                    <a:pt x="331" y="661"/>
                    <a:pt x="335" y="661"/>
                    <a:pt x="340" y="661"/>
                  </a:cubicBezTo>
                  <a:cubicBezTo>
                    <a:pt x="422" y="661"/>
                    <a:pt x="507" y="619"/>
                    <a:pt x="562" y="564"/>
                  </a:cubicBezTo>
                  <a:cubicBezTo>
                    <a:pt x="629" y="502"/>
                    <a:pt x="662" y="426"/>
                    <a:pt x="662" y="334"/>
                  </a:cubicBezTo>
                  <a:cubicBezTo>
                    <a:pt x="662" y="247"/>
                    <a:pt x="633" y="156"/>
                    <a:pt x="567" y="89"/>
                  </a:cubicBezTo>
                  <a:cubicBezTo>
                    <a:pt x="507" y="30"/>
                    <a:pt x="419"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23" name="Google Shape;3523;p13"/>
            <p:cNvSpPr/>
            <p:nvPr/>
          </p:nvSpPr>
          <p:spPr>
            <a:xfrm>
              <a:off x="-4939900" y="6129375"/>
              <a:ext cx="16575" cy="16550"/>
            </a:xfrm>
            <a:custGeom>
              <a:avLst/>
              <a:gdLst/>
              <a:ahLst/>
              <a:cxnLst/>
              <a:rect l="l" t="t" r="r" b="b"/>
              <a:pathLst>
                <a:path w="663" h="662" extrusionOk="0">
                  <a:moveTo>
                    <a:pt x="340" y="1"/>
                  </a:moveTo>
                  <a:cubicBezTo>
                    <a:pt x="250" y="1"/>
                    <a:pt x="161" y="33"/>
                    <a:pt x="106" y="95"/>
                  </a:cubicBezTo>
                  <a:cubicBezTo>
                    <a:pt x="39" y="148"/>
                    <a:pt x="1" y="235"/>
                    <a:pt x="1" y="321"/>
                  </a:cubicBezTo>
                  <a:cubicBezTo>
                    <a:pt x="1" y="412"/>
                    <a:pt x="34" y="489"/>
                    <a:pt x="96" y="556"/>
                  </a:cubicBezTo>
                  <a:cubicBezTo>
                    <a:pt x="163" y="623"/>
                    <a:pt x="240" y="656"/>
                    <a:pt x="327" y="662"/>
                  </a:cubicBezTo>
                  <a:cubicBezTo>
                    <a:pt x="418" y="662"/>
                    <a:pt x="504" y="627"/>
                    <a:pt x="572" y="565"/>
                  </a:cubicBezTo>
                  <a:cubicBezTo>
                    <a:pt x="630" y="498"/>
                    <a:pt x="663" y="421"/>
                    <a:pt x="663" y="330"/>
                  </a:cubicBezTo>
                  <a:cubicBezTo>
                    <a:pt x="663" y="244"/>
                    <a:pt x="634" y="153"/>
                    <a:pt x="577" y="100"/>
                  </a:cubicBezTo>
                  <a:cubicBezTo>
                    <a:pt x="519" y="33"/>
                    <a:pt x="429"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24" name="Google Shape;3524;p13"/>
            <p:cNvSpPr/>
            <p:nvPr/>
          </p:nvSpPr>
          <p:spPr>
            <a:xfrm>
              <a:off x="-4907275" y="6163000"/>
              <a:ext cx="16950" cy="16500"/>
            </a:xfrm>
            <a:custGeom>
              <a:avLst/>
              <a:gdLst/>
              <a:ahLst/>
              <a:cxnLst/>
              <a:rect l="l" t="t" r="r" b="b"/>
              <a:pathLst>
                <a:path w="678" h="660" extrusionOk="0">
                  <a:moveTo>
                    <a:pt x="346" y="1"/>
                  </a:moveTo>
                  <a:cubicBezTo>
                    <a:pt x="257" y="1"/>
                    <a:pt x="167" y="33"/>
                    <a:pt x="106" y="94"/>
                  </a:cubicBezTo>
                  <a:cubicBezTo>
                    <a:pt x="49" y="156"/>
                    <a:pt x="5" y="232"/>
                    <a:pt x="0" y="325"/>
                  </a:cubicBezTo>
                  <a:cubicBezTo>
                    <a:pt x="0" y="411"/>
                    <a:pt x="34" y="487"/>
                    <a:pt x="96" y="555"/>
                  </a:cubicBezTo>
                  <a:cubicBezTo>
                    <a:pt x="164" y="622"/>
                    <a:pt x="240" y="655"/>
                    <a:pt x="326" y="660"/>
                  </a:cubicBezTo>
                  <a:cubicBezTo>
                    <a:pt x="418" y="660"/>
                    <a:pt x="505" y="626"/>
                    <a:pt x="572" y="564"/>
                  </a:cubicBezTo>
                  <a:cubicBezTo>
                    <a:pt x="629" y="497"/>
                    <a:pt x="672" y="420"/>
                    <a:pt x="678" y="334"/>
                  </a:cubicBezTo>
                  <a:cubicBezTo>
                    <a:pt x="678" y="243"/>
                    <a:pt x="634" y="166"/>
                    <a:pt x="581" y="99"/>
                  </a:cubicBezTo>
                  <a:cubicBezTo>
                    <a:pt x="521" y="32"/>
                    <a:pt x="434"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25" name="Google Shape;3525;p13"/>
            <p:cNvSpPr/>
            <p:nvPr/>
          </p:nvSpPr>
          <p:spPr>
            <a:xfrm>
              <a:off x="-4874275" y="6196725"/>
              <a:ext cx="16575" cy="16375"/>
            </a:xfrm>
            <a:custGeom>
              <a:avLst/>
              <a:gdLst/>
              <a:ahLst/>
              <a:cxnLst/>
              <a:rect l="l" t="t" r="r" b="b"/>
              <a:pathLst>
                <a:path w="663" h="655" extrusionOk="0">
                  <a:moveTo>
                    <a:pt x="325" y="0"/>
                  </a:moveTo>
                  <a:cubicBezTo>
                    <a:pt x="238" y="0"/>
                    <a:pt x="152" y="29"/>
                    <a:pt x="91" y="88"/>
                  </a:cubicBezTo>
                  <a:cubicBezTo>
                    <a:pt x="33" y="150"/>
                    <a:pt x="0" y="232"/>
                    <a:pt x="0" y="318"/>
                  </a:cubicBezTo>
                  <a:cubicBezTo>
                    <a:pt x="0" y="405"/>
                    <a:pt x="29" y="486"/>
                    <a:pt x="86" y="563"/>
                  </a:cubicBezTo>
                  <a:cubicBezTo>
                    <a:pt x="149" y="616"/>
                    <a:pt x="235" y="654"/>
                    <a:pt x="326" y="654"/>
                  </a:cubicBezTo>
                  <a:cubicBezTo>
                    <a:pt x="412" y="654"/>
                    <a:pt x="494" y="621"/>
                    <a:pt x="556" y="559"/>
                  </a:cubicBezTo>
                  <a:cubicBezTo>
                    <a:pt x="624" y="491"/>
                    <a:pt x="662" y="415"/>
                    <a:pt x="662" y="329"/>
                  </a:cubicBezTo>
                  <a:cubicBezTo>
                    <a:pt x="662" y="242"/>
                    <a:pt x="629" y="160"/>
                    <a:pt x="567" y="92"/>
                  </a:cubicBezTo>
                  <a:cubicBezTo>
                    <a:pt x="505" y="31"/>
                    <a:pt x="41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26" name="Google Shape;3526;p13"/>
            <p:cNvSpPr/>
            <p:nvPr/>
          </p:nvSpPr>
          <p:spPr>
            <a:xfrm>
              <a:off x="-4841675" y="6230325"/>
              <a:ext cx="16575" cy="16375"/>
            </a:xfrm>
            <a:custGeom>
              <a:avLst/>
              <a:gdLst/>
              <a:ahLst/>
              <a:cxnLst/>
              <a:rect l="l" t="t" r="r" b="b"/>
              <a:pathLst>
                <a:path w="663" h="655" extrusionOk="0">
                  <a:moveTo>
                    <a:pt x="329" y="1"/>
                  </a:moveTo>
                  <a:cubicBezTo>
                    <a:pt x="246" y="1"/>
                    <a:pt x="162" y="29"/>
                    <a:pt x="102" y="88"/>
                  </a:cubicBezTo>
                  <a:cubicBezTo>
                    <a:pt x="34" y="154"/>
                    <a:pt x="1" y="241"/>
                    <a:pt x="1" y="318"/>
                  </a:cubicBezTo>
                  <a:cubicBezTo>
                    <a:pt x="1" y="409"/>
                    <a:pt x="29" y="495"/>
                    <a:pt x="97" y="562"/>
                  </a:cubicBezTo>
                  <a:cubicBezTo>
                    <a:pt x="164" y="620"/>
                    <a:pt x="241" y="654"/>
                    <a:pt x="328" y="654"/>
                  </a:cubicBezTo>
                  <a:cubicBezTo>
                    <a:pt x="404" y="654"/>
                    <a:pt x="495" y="625"/>
                    <a:pt x="563" y="557"/>
                  </a:cubicBezTo>
                  <a:cubicBezTo>
                    <a:pt x="629" y="505"/>
                    <a:pt x="663" y="418"/>
                    <a:pt x="663" y="327"/>
                  </a:cubicBezTo>
                  <a:cubicBezTo>
                    <a:pt x="663" y="251"/>
                    <a:pt x="634" y="165"/>
                    <a:pt x="567" y="97"/>
                  </a:cubicBezTo>
                  <a:cubicBezTo>
                    <a:pt x="506" y="33"/>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27" name="Google Shape;3527;p13"/>
            <p:cNvSpPr/>
            <p:nvPr/>
          </p:nvSpPr>
          <p:spPr>
            <a:xfrm>
              <a:off x="-4809025" y="6263975"/>
              <a:ext cx="15475" cy="8025"/>
            </a:xfrm>
            <a:custGeom>
              <a:avLst/>
              <a:gdLst/>
              <a:ahLst/>
              <a:cxnLst/>
              <a:rect l="l" t="t" r="r" b="b"/>
              <a:pathLst>
                <a:path w="619" h="321" extrusionOk="0">
                  <a:moveTo>
                    <a:pt x="327" y="1"/>
                  </a:moveTo>
                  <a:cubicBezTo>
                    <a:pt x="241" y="1"/>
                    <a:pt x="157" y="33"/>
                    <a:pt x="101" y="99"/>
                  </a:cubicBezTo>
                  <a:cubicBezTo>
                    <a:pt x="38" y="152"/>
                    <a:pt x="5" y="234"/>
                    <a:pt x="0" y="320"/>
                  </a:cubicBezTo>
                  <a:lnTo>
                    <a:pt x="619" y="166"/>
                  </a:lnTo>
                  <a:cubicBezTo>
                    <a:pt x="605" y="143"/>
                    <a:pt x="585" y="123"/>
                    <a:pt x="566" y="104"/>
                  </a:cubicBezTo>
                  <a:cubicBezTo>
                    <a:pt x="505" y="36"/>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28" name="Google Shape;3528;p13"/>
            <p:cNvSpPr/>
            <p:nvPr/>
          </p:nvSpPr>
          <p:spPr>
            <a:xfrm>
              <a:off x="-4806875" y="6098050"/>
              <a:ext cx="16575" cy="16575"/>
            </a:xfrm>
            <a:custGeom>
              <a:avLst/>
              <a:gdLst/>
              <a:ahLst/>
              <a:cxnLst/>
              <a:rect l="l" t="t" r="r" b="b"/>
              <a:pathLst>
                <a:path w="663" h="663" extrusionOk="0">
                  <a:moveTo>
                    <a:pt x="338" y="0"/>
                  </a:moveTo>
                  <a:cubicBezTo>
                    <a:pt x="252" y="0"/>
                    <a:pt x="164" y="31"/>
                    <a:pt x="92" y="96"/>
                  </a:cubicBezTo>
                  <a:cubicBezTo>
                    <a:pt x="34" y="164"/>
                    <a:pt x="1" y="240"/>
                    <a:pt x="1" y="326"/>
                  </a:cubicBezTo>
                  <a:cubicBezTo>
                    <a:pt x="1" y="408"/>
                    <a:pt x="30" y="485"/>
                    <a:pt x="96" y="562"/>
                  </a:cubicBezTo>
                  <a:cubicBezTo>
                    <a:pt x="163" y="629"/>
                    <a:pt x="236" y="662"/>
                    <a:pt x="327" y="662"/>
                  </a:cubicBezTo>
                  <a:cubicBezTo>
                    <a:pt x="332" y="662"/>
                    <a:pt x="337" y="663"/>
                    <a:pt x="343" y="663"/>
                  </a:cubicBezTo>
                  <a:cubicBezTo>
                    <a:pt x="424" y="663"/>
                    <a:pt x="508" y="629"/>
                    <a:pt x="562" y="567"/>
                  </a:cubicBezTo>
                  <a:cubicBezTo>
                    <a:pt x="628" y="504"/>
                    <a:pt x="663" y="427"/>
                    <a:pt x="663" y="336"/>
                  </a:cubicBezTo>
                  <a:cubicBezTo>
                    <a:pt x="663" y="250"/>
                    <a:pt x="634" y="159"/>
                    <a:pt x="566" y="91"/>
                  </a:cubicBezTo>
                  <a:cubicBezTo>
                    <a:pt x="506" y="31"/>
                    <a:pt x="42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29" name="Google Shape;3529;p13"/>
            <p:cNvSpPr/>
            <p:nvPr/>
          </p:nvSpPr>
          <p:spPr>
            <a:xfrm>
              <a:off x="-4774250" y="6131825"/>
              <a:ext cx="16575" cy="16500"/>
            </a:xfrm>
            <a:custGeom>
              <a:avLst/>
              <a:gdLst/>
              <a:ahLst/>
              <a:cxnLst/>
              <a:rect l="l" t="t" r="r" b="b"/>
              <a:pathLst>
                <a:path w="663" h="660" extrusionOk="0">
                  <a:moveTo>
                    <a:pt x="342" y="0"/>
                  </a:moveTo>
                  <a:cubicBezTo>
                    <a:pt x="251" y="0"/>
                    <a:pt x="162" y="33"/>
                    <a:pt x="106" y="93"/>
                  </a:cubicBezTo>
                  <a:cubicBezTo>
                    <a:pt x="38" y="146"/>
                    <a:pt x="0" y="232"/>
                    <a:pt x="0" y="319"/>
                  </a:cubicBezTo>
                  <a:cubicBezTo>
                    <a:pt x="0" y="410"/>
                    <a:pt x="34" y="487"/>
                    <a:pt x="96" y="554"/>
                  </a:cubicBezTo>
                  <a:cubicBezTo>
                    <a:pt x="164" y="622"/>
                    <a:pt x="240" y="655"/>
                    <a:pt x="326" y="660"/>
                  </a:cubicBezTo>
                  <a:cubicBezTo>
                    <a:pt x="417" y="660"/>
                    <a:pt x="504" y="626"/>
                    <a:pt x="572" y="564"/>
                  </a:cubicBezTo>
                  <a:cubicBezTo>
                    <a:pt x="629" y="496"/>
                    <a:pt x="663" y="420"/>
                    <a:pt x="663" y="334"/>
                  </a:cubicBezTo>
                  <a:cubicBezTo>
                    <a:pt x="663" y="242"/>
                    <a:pt x="634" y="155"/>
                    <a:pt x="576" y="98"/>
                  </a:cubicBezTo>
                  <a:cubicBezTo>
                    <a:pt x="519" y="31"/>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30" name="Google Shape;3530;p13"/>
            <p:cNvSpPr/>
            <p:nvPr/>
          </p:nvSpPr>
          <p:spPr>
            <a:xfrm>
              <a:off x="-4741625" y="6165400"/>
              <a:ext cx="16675" cy="16525"/>
            </a:xfrm>
            <a:custGeom>
              <a:avLst/>
              <a:gdLst/>
              <a:ahLst/>
              <a:cxnLst/>
              <a:rect l="l" t="t" r="r" b="b"/>
              <a:pathLst>
                <a:path w="667" h="661" extrusionOk="0">
                  <a:moveTo>
                    <a:pt x="343" y="1"/>
                  </a:moveTo>
                  <a:cubicBezTo>
                    <a:pt x="252" y="1"/>
                    <a:pt x="162" y="33"/>
                    <a:pt x="106" y="94"/>
                  </a:cubicBezTo>
                  <a:cubicBezTo>
                    <a:pt x="48" y="147"/>
                    <a:pt x="5" y="238"/>
                    <a:pt x="0" y="324"/>
                  </a:cubicBezTo>
                  <a:cubicBezTo>
                    <a:pt x="0" y="410"/>
                    <a:pt x="34" y="488"/>
                    <a:pt x="111" y="568"/>
                  </a:cubicBezTo>
                  <a:cubicBezTo>
                    <a:pt x="164" y="626"/>
                    <a:pt x="250" y="660"/>
                    <a:pt x="327" y="660"/>
                  </a:cubicBezTo>
                  <a:cubicBezTo>
                    <a:pt x="418" y="660"/>
                    <a:pt x="504" y="632"/>
                    <a:pt x="571" y="564"/>
                  </a:cubicBezTo>
                  <a:cubicBezTo>
                    <a:pt x="629" y="511"/>
                    <a:pt x="662" y="420"/>
                    <a:pt x="662" y="333"/>
                  </a:cubicBezTo>
                  <a:cubicBezTo>
                    <a:pt x="667" y="247"/>
                    <a:pt x="633" y="156"/>
                    <a:pt x="580" y="98"/>
                  </a:cubicBezTo>
                  <a:cubicBezTo>
                    <a:pt x="521" y="32"/>
                    <a:pt x="43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31" name="Google Shape;3531;p13"/>
            <p:cNvSpPr/>
            <p:nvPr/>
          </p:nvSpPr>
          <p:spPr>
            <a:xfrm>
              <a:off x="-4708650" y="6199125"/>
              <a:ext cx="16575" cy="16375"/>
            </a:xfrm>
            <a:custGeom>
              <a:avLst/>
              <a:gdLst/>
              <a:ahLst/>
              <a:cxnLst/>
              <a:rect l="l" t="t" r="r" b="b"/>
              <a:pathLst>
                <a:path w="663" h="655" extrusionOk="0">
                  <a:moveTo>
                    <a:pt x="329" y="1"/>
                  </a:moveTo>
                  <a:cubicBezTo>
                    <a:pt x="244" y="1"/>
                    <a:pt x="158" y="29"/>
                    <a:pt x="92" y="89"/>
                  </a:cubicBezTo>
                  <a:cubicBezTo>
                    <a:pt x="34" y="155"/>
                    <a:pt x="1" y="233"/>
                    <a:pt x="1" y="319"/>
                  </a:cubicBezTo>
                  <a:cubicBezTo>
                    <a:pt x="1" y="405"/>
                    <a:pt x="30" y="496"/>
                    <a:pt x="87" y="554"/>
                  </a:cubicBezTo>
                  <a:cubicBezTo>
                    <a:pt x="149" y="621"/>
                    <a:pt x="236" y="654"/>
                    <a:pt x="327" y="654"/>
                  </a:cubicBezTo>
                  <a:cubicBezTo>
                    <a:pt x="332" y="654"/>
                    <a:pt x="337" y="654"/>
                    <a:pt x="342" y="654"/>
                  </a:cubicBezTo>
                  <a:cubicBezTo>
                    <a:pt x="423" y="654"/>
                    <a:pt x="498" y="621"/>
                    <a:pt x="557" y="558"/>
                  </a:cubicBezTo>
                  <a:cubicBezTo>
                    <a:pt x="625" y="505"/>
                    <a:pt x="663" y="414"/>
                    <a:pt x="663" y="328"/>
                  </a:cubicBezTo>
                  <a:cubicBezTo>
                    <a:pt x="663" y="242"/>
                    <a:pt x="629" y="160"/>
                    <a:pt x="567" y="93"/>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32" name="Google Shape;3532;p13"/>
            <p:cNvSpPr/>
            <p:nvPr/>
          </p:nvSpPr>
          <p:spPr>
            <a:xfrm>
              <a:off x="-4675550" y="6232850"/>
              <a:ext cx="13225" cy="5200"/>
            </a:xfrm>
            <a:custGeom>
              <a:avLst/>
              <a:gdLst/>
              <a:ahLst/>
              <a:cxnLst/>
              <a:rect l="l" t="t" r="r" b="b"/>
              <a:pathLst>
                <a:path w="529" h="208" extrusionOk="0">
                  <a:moveTo>
                    <a:pt x="309" y="0"/>
                  </a:moveTo>
                  <a:cubicBezTo>
                    <a:pt x="220" y="0"/>
                    <a:pt x="133" y="29"/>
                    <a:pt x="83" y="82"/>
                  </a:cubicBezTo>
                  <a:cubicBezTo>
                    <a:pt x="45" y="121"/>
                    <a:pt x="21" y="164"/>
                    <a:pt x="1" y="208"/>
                  </a:cubicBezTo>
                  <a:lnTo>
                    <a:pt x="528" y="73"/>
                  </a:lnTo>
                  <a:cubicBezTo>
                    <a:pt x="470" y="23"/>
                    <a:pt x="389"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33" name="Google Shape;3533;p13"/>
            <p:cNvSpPr/>
            <p:nvPr/>
          </p:nvSpPr>
          <p:spPr>
            <a:xfrm>
              <a:off x="-4641225" y="6100475"/>
              <a:ext cx="16575" cy="16675"/>
            </a:xfrm>
            <a:custGeom>
              <a:avLst/>
              <a:gdLst/>
              <a:ahLst/>
              <a:cxnLst/>
              <a:rect l="l" t="t" r="r" b="b"/>
              <a:pathLst>
                <a:path w="663" h="667" extrusionOk="0">
                  <a:moveTo>
                    <a:pt x="330" y="1"/>
                  </a:moveTo>
                  <a:cubicBezTo>
                    <a:pt x="243" y="1"/>
                    <a:pt x="157" y="32"/>
                    <a:pt x="101" y="95"/>
                  </a:cubicBezTo>
                  <a:cubicBezTo>
                    <a:pt x="34" y="153"/>
                    <a:pt x="0" y="239"/>
                    <a:pt x="0" y="330"/>
                  </a:cubicBezTo>
                  <a:cubicBezTo>
                    <a:pt x="0" y="407"/>
                    <a:pt x="29" y="494"/>
                    <a:pt x="96" y="561"/>
                  </a:cubicBezTo>
                  <a:cubicBezTo>
                    <a:pt x="163" y="627"/>
                    <a:pt x="235" y="661"/>
                    <a:pt x="326" y="667"/>
                  </a:cubicBezTo>
                  <a:cubicBezTo>
                    <a:pt x="413" y="667"/>
                    <a:pt x="504" y="623"/>
                    <a:pt x="561" y="565"/>
                  </a:cubicBezTo>
                  <a:cubicBezTo>
                    <a:pt x="629" y="503"/>
                    <a:pt x="663" y="426"/>
                    <a:pt x="663" y="339"/>
                  </a:cubicBezTo>
                  <a:cubicBezTo>
                    <a:pt x="663" y="239"/>
                    <a:pt x="634" y="162"/>
                    <a:pt x="576" y="105"/>
                  </a:cubicBezTo>
                  <a:cubicBezTo>
                    <a:pt x="515" y="35"/>
                    <a:pt x="422"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34" name="Google Shape;3534;p13"/>
            <p:cNvSpPr/>
            <p:nvPr/>
          </p:nvSpPr>
          <p:spPr>
            <a:xfrm>
              <a:off x="-4608600" y="6134225"/>
              <a:ext cx="16575" cy="16500"/>
            </a:xfrm>
            <a:custGeom>
              <a:avLst/>
              <a:gdLst/>
              <a:ahLst/>
              <a:cxnLst/>
              <a:rect l="l" t="t" r="r" b="b"/>
              <a:pathLst>
                <a:path w="663" h="660" extrusionOk="0">
                  <a:moveTo>
                    <a:pt x="342" y="0"/>
                  </a:moveTo>
                  <a:cubicBezTo>
                    <a:pt x="252" y="0"/>
                    <a:pt x="162" y="33"/>
                    <a:pt x="106" y="94"/>
                  </a:cubicBezTo>
                  <a:cubicBezTo>
                    <a:pt x="38" y="146"/>
                    <a:pt x="0" y="232"/>
                    <a:pt x="0" y="324"/>
                  </a:cubicBezTo>
                  <a:cubicBezTo>
                    <a:pt x="0" y="400"/>
                    <a:pt x="34" y="486"/>
                    <a:pt x="96" y="554"/>
                  </a:cubicBezTo>
                  <a:cubicBezTo>
                    <a:pt x="164" y="621"/>
                    <a:pt x="250" y="659"/>
                    <a:pt x="326" y="659"/>
                  </a:cubicBezTo>
                  <a:cubicBezTo>
                    <a:pt x="418" y="659"/>
                    <a:pt x="494" y="626"/>
                    <a:pt x="571" y="564"/>
                  </a:cubicBezTo>
                  <a:cubicBezTo>
                    <a:pt x="629" y="497"/>
                    <a:pt x="662" y="410"/>
                    <a:pt x="662" y="333"/>
                  </a:cubicBezTo>
                  <a:cubicBezTo>
                    <a:pt x="662" y="242"/>
                    <a:pt x="633" y="156"/>
                    <a:pt x="576" y="98"/>
                  </a:cubicBezTo>
                  <a:cubicBezTo>
                    <a:pt x="519" y="32"/>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35" name="Google Shape;3535;p13"/>
            <p:cNvSpPr/>
            <p:nvPr/>
          </p:nvSpPr>
          <p:spPr>
            <a:xfrm>
              <a:off x="-4576000" y="6167925"/>
              <a:ext cx="16950" cy="16375"/>
            </a:xfrm>
            <a:custGeom>
              <a:avLst/>
              <a:gdLst/>
              <a:ahLst/>
              <a:cxnLst/>
              <a:rect l="l" t="t" r="r" b="b"/>
              <a:pathLst>
                <a:path w="678" h="655" extrusionOk="0">
                  <a:moveTo>
                    <a:pt x="335" y="1"/>
                  </a:moveTo>
                  <a:cubicBezTo>
                    <a:pt x="247" y="1"/>
                    <a:pt x="161" y="30"/>
                    <a:pt x="107" y="88"/>
                  </a:cubicBezTo>
                  <a:cubicBezTo>
                    <a:pt x="49" y="141"/>
                    <a:pt x="7" y="232"/>
                    <a:pt x="1" y="319"/>
                  </a:cubicBezTo>
                  <a:cubicBezTo>
                    <a:pt x="1" y="405"/>
                    <a:pt x="35" y="496"/>
                    <a:pt x="97" y="549"/>
                  </a:cubicBezTo>
                  <a:cubicBezTo>
                    <a:pt x="164" y="622"/>
                    <a:pt x="241" y="655"/>
                    <a:pt x="328" y="655"/>
                  </a:cubicBezTo>
                  <a:cubicBezTo>
                    <a:pt x="419" y="655"/>
                    <a:pt x="505" y="626"/>
                    <a:pt x="572" y="559"/>
                  </a:cubicBezTo>
                  <a:cubicBezTo>
                    <a:pt x="629" y="506"/>
                    <a:pt x="673" y="415"/>
                    <a:pt x="678" y="329"/>
                  </a:cubicBezTo>
                  <a:cubicBezTo>
                    <a:pt x="678" y="243"/>
                    <a:pt x="634" y="151"/>
                    <a:pt x="582" y="93"/>
                  </a:cubicBezTo>
                  <a:cubicBezTo>
                    <a:pt x="521" y="32"/>
                    <a:pt x="427"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36" name="Google Shape;3536;p13"/>
            <p:cNvSpPr/>
            <p:nvPr/>
          </p:nvSpPr>
          <p:spPr>
            <a:xfrm>
              <a:off x="-4540725" y="6201375"/>
              <a:ext cx="7925" cy="2375"/>
            </a:xfrm>
            <a:custGeom>
              <a:avLst/>
              <a:gdLst/>
              <a:ahLst/>
              <a:cxnLst/>
              <a:rect l="l" t="t" r="r" b="b"/>
              <a:pathLst>
                <a:path w="317" h="95" extrusionOk="0">
                  <a:moveTo>
                    <a:pt x="228" y="1"/>
                  </a:moveTo>
                  <a:cubicBezTo>
                    <a:pt x="146" y="1"/>
                    <a:pt x="64" y="31"/>
                    <a:pt x="0" y="94"/>
                  </a:cubicBezTo>
                  <a:lnTo>
                    <a:pt x="317" y="12"/>
                  </a:lnTo>
                  <a:cubicBezTo>
                    <a:pt x="288" y="5"/>
                    <a:pt x="258"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37" name="Google Shape;3537;p13"/>
            <p:cNvSpPr/>
            <p:nvPr/>
          </p:nvSpPr>
          <p:spPr>
            <a:xfrm>
              <a:off x="-4475575" y="6102750"/>
              <a:ext cx="16575" cy="16800"/>
            </a:xfrm>
            <a:custGeom>
              <a:avLst/>
              <a:gdLst/>
              <a:ahLst/>
              <a:cxnLst/>
              <a:rect l="l" t="t" r="r" b="b"/>
              <a:pathLst>
                <a:path w="663" h="672" extrusionOk="0">
                  <a:moveTo>
                    <a:pt x="336" y="1"/>
                  </a:moveTo>
                  <a:cubicBezTo>
                    <a:pt x="254" y="1"/>
                    <a:pt x="168" y="32"/>
                    <a:pt x="91" y="100"/>
                  </a:cubicBezTo>
                  <a:cubicBezTo>
                    <a:pt x="34" y="167"/>
                    <a:pt x="0" y="244"/>
                    <a:pt x="0" y="335"/>
                  </a:cubicBezTo>
                  <a:cubicBezTo>
                    <a:pt x="0" y="421"/>
                    <a:pt x="29" y="498"/>
                    <a:pt x="96" y="565"/>
                  </a:cubicBezTo>
                  <a:cubicBezTo>
                    <a:pt x="149" y="623"/>
                    <a:pt x="235" y="666"/>
                    <a:pt x="326" y="671"/>
                  </a:cubicBezTo>
                  <a:cubicBezTo>
                    <a:pt x="412" y="671"/>
                    <a:pt x="503" y="627"/>
                    <a:pt x="561" y="570"/>
                  </a:cubicBezTo>
                  <a:cubicBezTo>
                    <a:pt x="629" y="508"/>
                    <a:pt x="662" y="421"/>
                    <a:pt x="662" y="345"/>
                  </a:cubicBezTo>
                  <a:cubicBezTo>
                    <a:pt x="662" y="253"/>
                    <a:pt x="633" y="177"/>
                    <a:pt x="567" y="100"/>
                  </a:cubicBezTo>
                  <a:cubicBezTo>
                    <a:pt x="505" y="36"/>
                    <a:pt x="423"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38" name="Google Shape;3538;p13"/>
            <p:cNvSpPr/>
            <p:nvPr/>
          </p:nvSpPr>
          <p:spPr>
            <a:xfrm>
              <a:off x="-4442975" y="6136600"/>
              <a:ext cx="16575" cy="16525"/>
            </a:xfrm>
            <a:custGeom>
              <a:avLst/>
              <a:gdLst/>
              <a:ahLst/>
              <a:cxnLst/>
              <a:rect l="l" t="t" r="r" b="b"/>
              <a:pathLst>
                <a:path w="663" h="661" extrusionOk="0">
                  <a:moveTo>
                    <a:pt x="337" y="1"/>
                  </a:moveTo>
                  <a:cubicBezTo>
                    <a:pt x="254" y="1"/>
                    <a:pt x="171" y="30"/>
                    <a:pt x="107" y="94"/>
                  </a:cubicBezTo>
                  <a:cubicBezTo>
                    <a:pt x="40" y="157"/>
                    <a:pt x="1" y="234"/>
                    <a:pt x="1" y="325"/>
                  </a:cubicBezTo>
                  <a:cubicBezTo>
                    <a:pt x="1" y="411"/>
                    <a:pt x="34" y="488"/>
                    <a:pt x="97" y="560"/>
                  </a:cubicBezTo>
                  <a:cubicBezTo>
                    <a:pt x="164" y="626"/>
                    <a:pt x="241" y="661"/>
                    <a:pt x="328" y="661"/>
                  </a:cubicBezTo>
                  <a:cubicBezTo>
                    <a:pt x="419" y="661"/>
                    <a:pt x="505" y="632"/>
                    <a:pt x="572" y="564"/>
                  </a:cubicBezTo>
                  <a:cubicBezTo>
                    <a:pt x="629" y="497"/>
                    <a:pt x="663" y="420"/>
                    <a:pt x="663" y="334"/>
                  </a:cubicBezTo>
                  <a:cubicBezTo>
                    <a:pt x="663" y="243"/>
                    <a:pt x="634" y="166"/>
                    <a:pt x="577" y="99"/>
                  </a:cubicBezTo>
                  <a:cubicBezTo>
                    <a:pt x="516" y="36"/>
                    <a:pt x="427"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39" name="Google Shape;3539;p13"/>
            <p:cNvSpPr/>
            <p:nvPr/>
          </p:nvSpPr>
          <p:spPr>
            <a:xfrm>
              <a:off x="-4341225" y="6079700"/>
              <a:ext cx="6950" cy="8400"/>
            </a:xfrm>
            <a:custGeom>
              <a:avLst/>
              <a:gdLst/>
              <a:ahLst/>
              <a:cxnLst/>
              <a:rect l="l" t="t" r="r" b="b"/>
              <a:pathLst>
                <a:path w="278" h="336" extrusionOk="0">
                  <a:moveTo>
                    <a:pt x="0" y="1"/>
                  </a:moveTo>
                  <a:lnTo>
                    <a:pt x="0" y="5"/>
                  </a:lnTo>
                  <a:cubicBezTo>
                    <a:pt x="0" y="92"/>
                    <a:pt x="34" y="183"/>
                    <a:pt x="86" y="225"/>
                  </a:cubicBezTo>
                  <a:cubicBezTo>
                    <a:pt x="129" y="283"/>
                    <a:pt x="196" y="322"/>
                    <a:pt x="273" y="336"/>
                  </a:cubicBezTo>
                  <a:lnTo>
                    <a:pt x="278" y="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40" name="Google Shape;3540;p13"/>
            <p:cNvSpPr/>
            <p:nvPr/>
          </p:nvSpPr>
          <p:spPr>
            <a:xfrm>
              <a:off x="-5825200" y="6058100"/>
              <a:ext cx="9725" cy="8300"/>
            </a:xfrm>
            <a:custGeom>
              <a:avLst/>
              <a:gdLst/>
              <a:ahLst/>
              <a:cxnLst/>
              <a:rect l="l" t="t" r="r" b="b"/>
              <a:pathLst>
                <a:path w="389" h="332" extrusionOk="0">
                  <a:moveTo>
                    <a:pt x="0" y="1"/>
                  </a:moveTo>
                  <a:lnTo>
                    <a:pt x="86" y="331"/>
                  </a:lnTo>
                  <a:cubicBezTo>
                    <a:pt x="162" y="327"/>
                    <a:pt x="240" y="289"/>
                    <a:pt x="288" y="240"/>
                  </a:cubicBezTo>
                  <a:cubicBezTo>
                    <a:pt x="355" y="174"/>
                    <a:pt x="388" y="97"/>
                    <a:pt x="388" y="10"/>
                  </a:cubicBezTo>
                  <a:lnTo>
                    <a:pt x="388" y="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41" name="Google Shape;3541;p13"/>
            <p:cNvSpPr/>
            <p:nvPr/>
          </p:nvSpPr>
          <p:spPr>
            <a:xfrm>
              <a:off x="-5666425" y="6060375"/>
              <a:ext cx="16575" cy="8550"/>
            </a:xfrm>
            <a:custGeom>
              <a:avLst/>
              <a:gdLst/>
              <a:ahLst/>
              <a:cxnLst/>
              <a:rect l="l" t="t" r="r" b="b"/>
              <a:pathLst>
                <a:path w="663" h="342" extrusionOk="0">
                  <a:moveTo>
                    <a:pt x="1" y="1"/>
                  </a:moveTo>
                  <a:lnTo>
                    <a:pt x="1" y="6"/>
                  </a:lnTo>
                  <a:cubicBezTo>
                    <a:pt x="1" y="92"/>
                    <a:pt x="34" y="183"/>
                    <a:pt x="87" y="227"/>
                  </a:cubicBezTo>
                  <a:cubicBezTo>
                    <a:pt x="155" y="293"/>
                    <a:pt x="231" y="342"/>
                    <a:pt x="328" y="342"/>
                  </a:cubicBezTo>
                  <a:cubicBezTo>
                    <a:pt x="419" y="342"/>
                    <a:pt x="495" y="298"/>
                    <a:pt x="563" y="245"/>
                  </a:cubicBezTo>
                  <a:cubicBezTo>
                    <a:pt x="620" y="178"/>
                    <a:pt x="663" y="101"/>
                    <a:pt x="663" y="15"/>
                  </a:cubicBezTo>
                  <a:lnTo>
                    <a:pt x="663" y="1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42" name="Google Shape;3542;p13"/>
            <p:cNvSpPr/>
            <p:nvPr/>
          </p:nvSpPr>
          <p:spPr>
            <a:xfrm>
              <a:off x="-5500775" y="6062775"/>
              <a:ext cx="16575" cy="8550"/>
            </a:xfrm>
            <a:custGeom>
              <a:avLst/>
              <a:gdLst/>
              <a:ahLst/>
              <a:cxnLst/>
              <a:rect l="l" t="t" r="r" b="b"/>
              <a:pathLst>
                <a:path w="663" h="342" extrusionOk="0">
                  <a:moveTo>
                    <a:pt x="0" y="0"/>
                  </a:moveTo>
                  <a:lnTo>
                    <a:pt x="0" y="5"/>
                  </a:lnTo>
                  <a:cubicBezTo>
                    <a:pt x="0" y="91"/>
                    <a:pt x="35" y="182"/>
                    <a:pt x="87" y="226"/>
                  </a:cubicBezTo>
                  <a:cubicBezTo>
                    <a:pt x="155" y="293"/>
                    <a:pt x="231" y="341"/>
                    <a:pt x="327" y="341"/>
                  </a:cubicBezTo>
                  <a:cubicBezTo>
                    <a:pt x="418" y="341"/>
                    <a:pt x="505" y="303"/>
                    <a:pt x="553" y="246"/>
                  </a:cubicBezTo>
                  <a:cubicBezTo>
                    <a:pt x="620" y="193"/>
                    <a:pt x="662" y="102"/>
                    <a:pt x="662" y="15"/>
                  </a:cubicBezTo>
                  <a:lnTo>
                    <a:pt x="662" y="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43" name="Google Shape;3543;p13"/>
            <p:cNvSpPr/>
            <p:nvPr/>
          </p:nvSpPr>
          <p:spPr>
            <a:xfrm>
              <a:off x="-5335100" y="6065175"/>
              <a:ext cx="16575" cy="8525"/>
            </a:xfrm>
            <a:custGeom>
              <a:avLst/>
              <a:gdLst/>
              <a:ahLst/>
              <a:cxnLst/>
              <a:rect l="l" t="t" r="r" b="b"/>
              <a:pathLst>
                <a:path w="663" h="341" extrusionOk="0">
                  <a:moveTo>
                    <a:pt x="0" y="0"/>
                  </a:moveTo>
                  <a:lnTo>
                    <a:pt x="0" y="6"/>
                  </a:lnTo>
                  <a:cubicBezTo>
                    <a:pt x="0" y="92"/>
                    <a:pt x="34" y="173"/>
                    <a:pt x="86" y="241"/>
                  </a:cubicBezTo>
                  <a:cubicBezTo>
                    <a:pt x="153" y="308"/>
                    <a:pt x="240" y="341"/>
                    <a:pt x="326" y="341"/>
                  </a:cubicBezTo>
                  <a:cubicBezTo>
                    <a:pt x="417" y="341"/>
                    <a:pt x="494" y="303"/>
                    <a:pt x="561" y="245"/>
                  </a:cubicBezTo>
                  <a:cubicBezTo>
                    <a:pt x="618" y="179"/>
                    <a:pt x="662" y="106"/>
                    <a:pt x="662" y="15"/>
                  </a:cubicBezTo>
                  <a:lnTo>
                    <a:pt x="662" y="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44" name="Google Shape;3544;p13"/>
            <p:cNvSpPr/>
            <p:nvPr/>
          </p:nvSpPr>
          <p:spPr>
            <a:xfrm>
              <a:off x="-5169475" y="6067700"/>
              <a:ext cx="16575" cy="8425"/>
            </a:xfrm>
            <a:custGeom>
              <a:avLst/>
              <a:gdLst/>
              <a:ahLst/>
              <a:cxnLst/>
              <a:rect l="l" t="t" r="r" b="b"/>
              <a:pathLst>
                <a:path w="663" h="337" extrusionOk="0">
                  <a:moveTo>
                    <a:pt x="1" y="0"/>
                  </a:moveTo>
                  <a:cubicBezTo>
                    <a:pt x="1" y="91"/>
                    <a:pt x="34" y="178"/>
                    <a:pt x="87" y="235"/>
                  </a:cubicBezTo>
                  <a:cubicBezTo>
                    <a:pt x="154" y="302"/>
                    <a:pt x="231" y="337"/>
                    <a:pt x="327" y="337"/>
                  </a:cubicBezTo>
                  <a:cubicBezTo>
                    <a:pt x="418" y="337"/>
                    <a:pt x="495" y="297"/>
                    <a:pt x="562" y="240"/>
                  </a:cubicBezTo>
                  <a:cubicBezTo>
                    <a:pt x="629" y="178"/>
                    <a:pt x="663" y="101"/>
                    <a:pt x="663" y="1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45" name="Google Shape;3545;p13"/>
            <p:cNvSpPr/>
            <p:nvPr/>
          </p:nvSpPr>
          <p:spPr>
            <a:xfrm>
              <a:off x="-5004050" y="6070075"/>
              <a:ext cx="16800" cy="8450"/>
            </a:xfrm>
            <a:custGeom>
              <a:avLst/>
              <a:gdLst/>
              <a:ahLst/>
              <a:cxnLst/>
              <a:rect l="l" t="t" r="r" b="b"/>
              <a:pathLst>
                <a:path w="672" h="338" extrusionOk="0">
                  <a:moveTo>
                    <a:pt x="0" y="1"/>
                  </a:moveTo>
                  <a:cubicBezTo>
                    <a:pt x="0" y="92"/>
                    <a:pt x="43" y="178"/>
                    <a:pt x="96" y="236"/>
                  </a:cubicBezTo>
                  <a:cubicBezTo>
                    <a:pt x="163" y="304"/>
                    <a:pt x="249" y="337"/>
                    <a:pt x="335" y="337"/>
                  </a:cubicBezTo>
                  <a:cubicBezTo>
                    <a:pt x="340" y="337"/>
                    <a:pt x="345" y="338"/>
                    <a:pt x="349" y="338"/>
                  </a:cubicBezTo>
                  <a:cubicBezTo>
                    <a:pt x="423" y="338"/>
                    <a:pt x="507" y="304"/>
                    <a:pt x="570" y="242"/>
                  </a:cubicBezTo>
                  <a:cubicBezTo>
                    <a:pt x="638" y="178"/>
                    <a:pt x="672" y="87"/>
                    <a:pt x="672" y="1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46" name="Google Shape;3546;p13"/>
            <p:cNvSpPr/>
            <p:nvPr/>
          </p:nvSpPr>
          <p:spPr>
            <a:xfrm>
              <a:off x="-4838425" y="6072500"/>
              <a:ext cx="16825" cy="8425"/>
            </a:xfrm>
            <a:custGeom>
              <a:avLst/>
              <a:gdLst/>
              <a:ahLst/>
              <a:cxnLst/>
              <a:rect l="l" t="t" r="r" b="b"/>
              <a:pathLst>
                <a:path w="673" h="337" extrusionOk="0">
                  <a:moveTo>
                    <a:pt x="1" y="1"/>
                  </a:moveTo>
                  <a:cubicBezTo>
                    <a:pt x="1" y="77"/>
                    <a:pt x="43" y="168"/>
                    <a:pt x="96" y="236"/>
                  </a:cubicBezTo>
                  <a:cubicBezTo>
                    <a:pt x="163" y="302"/>
                    <a:pt x="250" y="336"/>
                    <a:pt x="336" y="336"/>
                  </a:cubicBezTo>
                  <a:cubicBezTo>
                    <a:pt x="342" y="336"/>
                    <a:pt x="347" y="336"/>
                    <a:pt x="353" y="336"/>
                  </a:cubicBezTo>
                  <a:cubicBezTo>
                    <a:pt x="437" y="336"/>
                    <a:pt x="508" y="303"/>
                    <a:pt x="572" y="240"/>
                  </a:cubicBezTo>
                  <a:cubicBezTo>
                    <a:pt x="639" y="178"/>
                    <a:pt x="672" y="87"/>
                    <a:pt x="672" y="1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47" name="Google Shape;3547;p13"/>
            <p:cNvSpPr/>
            <p:nvPr/>
          </p:nvSpPr>
          <p:spPr>
            <a:xfrm>
              <a:off x="-4672775" y="6074900"/>
              <a:ext cx="16800" cy="8550"/>
            </a:xfrm>
            <a:custGeom>
              <a:avLst/>
              <a:gdLst/>
              <a:ahLst/>
              <a:cxnLst/>
              <a:rect l="l" t="t" r="r" b="b"/>
              <a:pathLst>
                <a:path w="672" h="342" extrusionOk="0">
                  <a:moveTo>
                    <a:pt x="0" y="0"/>
                  </a:moveTo>
                  <a:lnTo>
                    <a:pt x="0" y="5"/>
                  </a:lnTo>
                  <a:cubicBezTo>
                    <a:pt x="0" y="91"/>
                    <a:pt x="43" y="168"/>
                    <a:pt x="96" y="235"/>
                  </a:cubicBezTo>
                  <a:cubicBezTo>
                    <a:pt x="164" y="293"/>
                    <a:pt x="250" y="337"/>
                    <a:pt x="337" y="341"/>
                  </a:cubicBezTo>
                  <a:cubicBezTo>
                    <a:pt x="428" y="341"/>
                    <a:pt x="504" y="297"/>
                    <a:pt x="572" y="244"/>
                  </a:cubicBezTo>
                  <a:cubicBezTo>
                    <a:pt x="629" y="178"/>
                    <a:pt x="672" y="100"/>
                    <a:pt x="672" y="14"/>
                  </a:cubicBezTo>
                  <a:lnTo>
                    <a:pt x="672" y="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3548" name="Google Shape;3548;p13"/>
            <p:cNvSpPr/>
            <p:nvPr/>
          </p:nvSpPr>
          <p:spPr>
            <a:xfrm>
              <a:off x="-4506900" y="6077275"/>
              <a:ext cx="16575" cy="8550"/>
            </a:xfrm>
            <a:custGeom>
              <a:avLst/>
              <a:gdLst/>
              <a:ahLst/>
              <a:cxnLst/>
              <a:rect l="l" t="t" r="r" b="b"/>
              <a:pathLst>
                <a:path w="663" h="342" extrusionOk="0">
                  <a:moveTo>
                    <a:pt x="0" y="1"/>
                  </a:moveTo>
                  <a:lnTo>
                    <a:pt x="0" y="5"/>
                  </a:lnTo>
                  <a:cubicBezTo>
                    <a:pt x="0" y="83"/>
                    <a:pt x="35" y="169"/>
                    <a:pt x="97" y="236"/>
                  </a:cubicBezTo>
                  <a:cubicBezTo>
                    <a:pt x="164" y="304"/>
                    <a:pt x="241" y="337"/>
                    <a:pt x="327" y="342"/>
                  </a:cubicBezTo>
                  <a:cubicBezTo>
                    <a:pt x="403" y="342"/>
                    <a:pt x="495" y="308"/>
                    <a:pt x="562" y="246"/>
                  </a:cubicBezTo>
                  <a:cubicBezTo>
                    <a:pt x="629" y="178"/>
                    <a:pt x="662" y="92"/>
                    <a:pt x="662" y="16"/>
                  </a:cubicBezTo>
                  <a:lnTo>
                    <a:pt x="662" y="1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sp>
        <p:nvSpPr>
          <p:cNvPr id="2" name="Espace réservé du numéro de diapositive 1">
            <a:extLst>
              <a:ext uri="{FF2B5EF4-FFF2-40B4-BE49-F238E27FC236}">
                <a16:creationId xmlns:a16="http://schemas.microsoft.com/office/drawing/2014/main" id="{630D3E8E-F2F0-1896-FDD6-7A25A34B6F5A}"/>
              </a:ext>
            </a:extLst>
          </p:cNvPr>
          <p:cNvSpPr>
            <a:spLocks noGrp="1"/>
          </p:cNvSpPr>
          <p:nvPr>
            <p:ph type="sldNum" sz="quarter" idx="22"/>
          </p:nvPr>
        </p:nvSpPr>
        <p:spPr/>
        <p:txBody>
          <a:bodyPr/>
          <a:lstStyle>
            <a:lvl1pPr>
              <a:defRPr sz="2800">
                <a:solidFill>
                  <a:srgbClr val="DF2471"/>
                </a:solidFill>
                <a:latin typeface="Poppins Black" panose="00000A00000000000000" pitchFamily="2" charset="0"/>
                <a:cs typeface="Poppins Black" panose="00000A00000000000000" pitchFamily="2" charset="0"/>
              </a:defRPr>
            </a:lvl1pPr>
          </a:lstStyle>
          <a:p>
            <a:fld id="{6C390F12-C91A-4A8F-A883-4257F0710CE1}" type="slidenum">
              <a:rPr lang="fr-FR" smtClean="0"/>
              <a:pPr/>
              <a:t>‹N°›</a:t>
            </a:fld>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3">
  <p:cSld name="TITLE_ONLY_1_2">
    <p:spTree>
      <p:nvGrpSpPr>
        <p:cNvPr id="1" name="Shape 7392"/>
        <p:cNvGrpSpPr/>
        <p:nvPr/>
      </p:nvGrpSpPr>
      <p:grpSpPr>
        <a:xfrm>
          <a:off x="0" y="0"/>
          <a:ext cx="0" cy="0"/>
          <a:chOff x="0" y="0"/>
          <a:chExt cx="0" cy="0"/>
        </a:xfrm>
      </p:grpSpPr>
      <p:sp>
        <p:nvSpPr>
          <p:cNvPr id="7393" name="Google Shape;7393;p28"/>
          <p:cNvSpPr/>
          <p:nvPr/>
        </p:nvSpPr>
        <p:spPr>
          <a:xfrm rot="976464">
            <a:off x="1169875" y="-1138509"/>
            <a:ext cx="2982082" cy="3018992"/>
          </a:xfrm>
          <a:prstGeom prst="rect">
            <a:avLst/>
          </a:prstGeom>
          <a:solidFill>
            <a:schemeClr val="accent5"/>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7394" name="Google Shape;7394;p28"/>
          <p:cNvSpPr/>
          <p:nvPr/>
        </p:nvSpPr>
        <p:spPr>
          <a:xfrm rot="-2123848">
            <a:off x="-901440" y="6239910"/>
            <a:ext cx="908677" cy="2635974"/>
          </a:xfrm>
          <a:prstGeom prst="rect">
            <a:avLst/>
          </a:prstGeom>
          <a:solidFill>
            <a:schemeClr val="accent6"/>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7395" name="Google Shape;7395;p28"/>
          <p:cNvSpPr txBox="1">
            <a:spLocks noGrp="1"/>
          </p:cNvSpPr>
          <p:nvPr>
            <p:ph type="title"/>
          </p:nvPr>
        </p:nvSpPr>
        <p:spPr>
          <a:xfrm>
            <a:off x="1583000" y="978507"/>
            <a:ext cx="16938100" cy="1259232"/>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96" name="Google Shape;7396;p28"/>
          <p:cNvSpPr/>
          <p:nvPr/>
        </p:nvSpPr>
        <p:spPr>
          <a:xfrm rot="3972742">
            <a:off x="-1360063" y="6619007"/>
            <a:ext cx="3119471" cy="3662589"/>
          </a:xfrm>
          <a:custGeom>
            <a:avLst/>
            <a:gdLst/>
            <a:ahLst/>
            <a:cxnLst/>
            <a:rect l="l" t="t" r="r" b="b"/>
            <a:pathLst>
              <a:path w="24864" h="29195" extrusionOk="0">
                <a:moveTo>
                  <a:pt x="1584" y="0"/>
                </a:moveTo>
                <a:lnTo>
                  <a:pt x="1" y="4927"/>
                </a:lnTo>
                <a:lnTo>
                  <a:pt x="16611" y="10263"/>
                </a:lnTo>
                <a:lnTo>
                  <a:pt x="18890" y="20904"/>
                </a:lnTo>
                <a:lnTo>
                  <a:pt x="10355" y="24402"/>
                </a:lnTo>
                <a:lnTo>
                  <a:pt x="12317" y="29195"/>
                </a:lnTo>
                <a:lnTo>
                  <a:pt x="24863" y="24057"/>
                </a:lnTo>
                <a:lnTo>
                  <a:pt x="21049" y="6247"/>
                </a:lnTo>
                <a:lnTo>
                  <a:pt x="1584" y="0"/>
                </a:lnTo>
                <a:close/>
              </a:path>
            </a:pathLst>
          </a:custGeom>
          <a:solidFill>
            <a:schemeClr val="accent4"/>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7397" name="Google Shape;7397;p28"/>
          <p:cNvSpPr/>
          <p:nvPr/>
        </p:nvSpPr>
        <p:spPr>
          <a:xfrm rot="337421">
            <a:off x="18838547" y="3843475"/>
            <a:ext cx="908662" cy="2636651"/>
          </a:xfrm>
          <a:prstGeom prst="rect">
            <a:avLst/>
          </a:prstGeom>
          <a:solidFill>
            <a:schemeClr val="lt2"/>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grpSp>
        <p:nvGrpSpPr>
          <p:cNvPr id="7398" name="Google Shape;7398;p28"/>
          <p:cNvGrpSpPr/>
          <p:nvPr/>
        </p:nvGrpSpPr>
        <p:grpSpPr>
          <a:xfrm rot="9201402">
            <a:off x="147466" y="8102305"/>
            <a:ext cx="2412927" cy="2414962"/>
            <a:chOff x="-5986900" y="4326325"/>
            <a:chExt cx="744775" cy="745350"/>
          </a:xfrm>
        </p:grpSpPr>
        <p:sp>
          <p:nvSpPr>
            <p:cNvPr id="7399" name="Google Shape;7399;p28"/>
            <p:cNvSpPr/>
            <p:nvPr/>
          </p:nvSpPr>
          <p:spPr>
            <a:xfrm>
              <a:off x="-5975275" y="4821100"/>
              <a:ext cx="2900" cy="7575"/>
            </a:xfrm>
            <a:custGeom>
              <a:avLst/>
              <a:gdLst/>
              <a:ahLst/>
              <a:cxnLst/>
              <a:rect l="l" t="t" r="r" b="b"/>
              <a:pathLst>
                <a:path w="116" h="303" extrusionOk="0">
                  <a:moveTo>
                    <a:pt x="0" y="0"/>
                  </a:moveTo>
                  <a:lnTo>
                    <a:pt x="0" y="0"/>
                  </a:lnTo>
                  <a:cubicBezTo>
                    <a:pt x="34" y="101"/>
                    <a:pt x="73" y="202"/>
                    <a:pt x="111" y="302"/>
                  </a:cubicBezTo>
                  <a:cubicBezTo>
                    <a:pt x="111" y="288"/>
                    <a:pt x="116" y="273"/>
                    <a:pt x="116" y="259"/>
                  </a:cubicBezTo>
                  <a:cubicBezTo>
                    <a:pt x="116" y="173"/>
                    <a:pt x="82" y="82"/>
                    <a:pt x="29" y="25"/>
                  </a:cubicBezTo>
                  <a:cubicBezTo>
                    <a:pt x="20" y="14"/>
                    <a:pt x="10" y="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00" name="Google Shape;7400;p28"/>
            <p:cNvSpPr/>
            <p:nvPr/>
          </p:nvSpPr>
          <p:spPr>
            <a:xfrm>
              <a:off x="-5956075" y="4853150"/>
              <a:ext cx="16575" cy="16300"/>
            </a:xfrm>
            <a:custGeom>
              <a:avLst/>
              <a:gdLst/>
              <a:ahLst/>
              <a:cxnLst/>
              <a:rect l="l" t="t" r="r" b="b"/>
              <a:pathLst>
                <a:path w="663" h="652" extrusionOk="0">
                  <a:moveTo>
                    <a:pt x="323" y="0"/>
                  </a:moveTo>
                  <a:cubicBezTo>
                    <a:pt x="237" y="0"/>
                    <a:pt x="155" y="29"/>
                    <a:pt x="105" y="81"/>
                  </a:cubicBezTo>
                  <a:cubicBezTo>
                    <a:pt x="38" y="138"/>
                    <a:pt x="0" y="225"/>
                    <a:pt x="0" y="311"/>
                  </a:cubicBezTo>
                  <a:cubicBezTo>
                    <a:pt x="0" y="412"/>
                    <a:pt x="34" y="488"/>
                    <a:pt x="87" y="546"/>
                  </a:cubicBezTo>
                  <a:cubicBezTo>
                    <a:pt x="149" y="614"/>
                    <a:pt x="226" y="647"/>
                    <a:pt x="326" y="652"/>
                  </a:cubicBezTo>
                  <a:cubicBezTo>
                    <a:pt x="417" y="652"/>
                    <a:pt x="504" y="618"/>
                    <a:pt x="547" y="565"/>
                  </a:cubicBezTo>
                  <a:cubicBezTo>
                    <a:pt x="614" y="499"/>
                    <a:pt x="663" y="412"/>
                    <a:pt x="663" y="320"/>
                  </a:cubicBezTo>
                  <a:cubicBezTo>
                    <a:pt x="663" y="234"/>
                    <a:pt x="619" y="143"/>
                    <a:pt x="566" y="100"/>
                  </a:cubicBezTo>
                  <a:cubicBezTo>
                    <a:pt x="505"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01" name="Google Shape;7401;p28"/>
            <p:cNvSpPr/>
            <p:nvPr/>
          </p:nvSpPr>
          <p:spPr>
            <a:xfrm>
              <a:off x="-5923450" y="4886750"/>
              <a:ext cx="16675" cy="16300"/>
            </a:xfrm>
            <a:custGeom>
              <a:avLst/>
              <a:gdLst/>
              <a:ahLst/>
              <a:cxnLst/>
              <a:rect l="l" t="t" r="r" b="b"/>
              <a:pathLst>
                <a:path w="667" h="652" extrusionOk="0">
                  <a:moveTo>
                    <a:pt x="332" y="0"/>
                  </a:moveTo>
                  <a:cubicBezTo>
                    <a:pt x="243" y="0"/>
                    <a:pt x="156" y="30"/>
                    <a:pt x="106" y="85"/>
                  </a:cubicBezTo>
                  <a:cubicBezTo>
                    <a:pt x="38" y="138"/>
                    <a:pt x="5" y="224"/>
                    <a:pt x="0" y="315"/>
                  </a:cubicBezTo>
                  <a:cubicBezTo>
                    <a:pt x="0" y="411"/>
                    <a:pt x="33" y="493"/>
                    <a:pt x="96" y="546"/>
                  </a:cubicBezTo>
                  <a:cubicBezTo>
                    <a:pt x="153" y="612"/>
                    <a:pt x="240" y="646"/>
                    <a:pt x="326" y="652"/>
                  </a:cubicBezTo>
                  <a:cubicBezTo>
                    <a:pt x="418" y="652"/>
                    <a:pt x="504" y="617"/>
                    <a:pt x="562" y="565"/>
                  </a:cubicBezTo>
                  <a:cubicBezTo>
                    <a:pt x="629" y="497"/>
                    <a:pt x="662" y="411"/>
                    <a:pt x="662" y="324"/>
                  </a:cubicBezTo>
                  <a:cubicBezTo>
                    <a:pt x="667" y="234"/>
                    <a:pt x="624" y="147"/>
                    <a:pt x="567" y="99"/>
                  </a:cubicBezTo>
                  <a:cubicBezTo>
                    <a:pt x="513" y="31"/>
                    <a:pt x="42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02" name="Google Shape;7402;p28"/>
            <p:cNvSpPr/>
            <p:nvPr/>
          </p:nvSpPr>
          <p:spPr>
            <a:xfrm>
              <a:off x="-5890850" y="4920225"/>
              <a:ext cx="16725" cy="16400"/>
            </a:xfrm>
            <a:custGeom>
              <a:avLst/>
              <a:gdLst/>
              <a:ahLst/>
              <a:cxnLst/>
              <a:rect l="l" t="t" r="r" b="b"/>
              <a:pathLst>
                <a:path w="669" h="656" extrusionOk="0">
                  <a:moveTo>
                    <a:pt x="329" y="1"/>
                  </a:moveTo>
                  <a:cubicBezTo>
                    <a:pt x="244" y="1"/>
                    <a:pt x="160" y="31"/>
                    <a:pt x="107" y="90"/>
                  </a:cubicBezTo>
                  <a:cubicBezTo>
                    <a:pt x="40" y="152"/>
                    <a:pt x="6" y="243"/>
                    <a:pt x="1" y="320"/>
                  </a:cubicBezTo>
                  <a:cubicBezTo>
                    <a:pt x="1" y="406"/>
                    <a:pt x="35" y="497"/>
                    <a:pt x="102" y="564"/>
                  </a:cubicBezTo>
                  <a:cubicBezTo>
                    <a:pt x="164" y="617"/>
                    <a:pt x="241" y="655"/>
                    <a:pt x="332" y="655"/>
                  </a:cubicBezTo>
                  <a:cubicBezTo>
                    <a:pt x="419" y="655"/>
                    <a:pt x="510" y="622"/>
                    <a:pt x="572" y="560"/>
                  </a:cubicBezTo>
                  <a:cubicBezTo>
                    <a:pt x="629" y="507"/>
                    <a:pt x="663" y="416"/>
                    <a:pt x="669" y="329"/>
                  </a:cubicBezTo>
                  <a:cubicBezTo>
                    <a:pt x="669" y="252"/>
                    <a:pt x="634" y="161"/>
                    <a:pt x="572" y="104"/>
                  </a:cubicBezTo>
                  <a:cubicBezTo>
                    <a:pt x="510" y="34"/>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03" name="Google Shape;7403;p28"/>
            <p:cNvSpPr/>
            <p:nvPr/>
          </p:nvSpPr>
          <p:spPr>
            <a:xfrm>
              <a:off x="-5858200" y="4953875"/>
              <a:ext cx="16700" cy="16575"/>
            </a:xfrm>
            <a:custGeom>
              <a:avLst/>
              <a:gdLst/>
              <a:ahLst/>
              <a:cxnLst/>
              <a:rect l="l" t="t" r="r" b="b"/>
              <a:pathLst>
                <a:path w="668" h="663" extrusionOk="0">
                  <a:moveTo>
                    <a:pt x="329" y="1"/>
                  </a:moveTo>
                  <a:cubicBezTo>
                    <a:pt x="246" y="1"/>
                    <a:pt x="165" y="29"/>
                    <a:pt x="105" y="86"/>
                  </a:cubicBezTo>
                  <a:cubicBezTo>
                    <a:pt x="48" y="154"/>
                    <a:pt x="5" y="241"/>
                    <a:pt x="5" y="327"/>
                  </a:cubicBezTo>
                  <a:cubicBezTo>
                    <a:pt x="0" y="403"/>
                    <a:pt x="34" y="494"/>
                    <a:pt x="101" y="562"/>
                  </a:cubicBezTo>
                  <a:cubicBezTo>
                    <a:pt x="163" y="629"/>
                    <a:pt x="255" y="662"/>
                    <a:pt x="331" y="662"/>
                  </a:cubicBezTo>
                  <a:cubicBezTo>
                    <a:pt x="336" y="662"/>
                    <a:pt x="341" y="663"/>
                    <a:pt x="347" y="663"/>
                  </a:cubicBezTo>
                  <a:cubicBezTo>
                    <a:pt x="427" y="663"/>
                    <a:pt x="499" y="629"/>
                    <a:pt x="576" y="567"/>
                  </a:cubicBezTo>
                  <a:cubicBezTo>
                    <a:pt x="629" y="504"/>
                    <a:pt x="667" y="413"/>
                    <a:pt x="667" y="336"/>
                  </a:cubicBezTo>
                  <a:cubicBezTo>
                    <a:pt x="667" y="250"/>
                    <a:pt x="634" y="159"/>
                    <a:pt x="581" y="106"/>
                  </a:cubicBezTo>
                  <a:cubicBezTo>
                    <a:pt x="513" y="35"/>
                    <a:pt x="420"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04" name="Google Shape;7404;p28"/>
            <p:cNvSpPr/>
            <p:nvPr/>
          </p:nvSpPr>
          <p:spPr>
            <a:xfrm>
              <a:off x="-5825575" y="4987625"/>
              <a:ext cx="17050" cy="16525"/>
            </a:xfrm>
            <a:custGeom>
              <a:avLst/>
              <a:gdLst/>
              <a:ahLst/>
              <a:cxnLst/>
              <a:rect l="l" t="t" r="r" b="b"/>
              <a:pathLst>
                <a:path w="682" h="661" extrusionOk="0">
                  <a:moveTo>
                    <a:pt x="344" y="1"/>
                  </a:moveTo>
                  <a:cubicBezTo>
                    <a:pt x="256" y="1"/>
                    <a:pt x="168" y="32"/>
                    <a:pt x="106" y="89"/>
                  </a:cubicBezTo>
                  <a:cubicBezTo>
                    <a:pt x="48" y="147"/>
                    <a:pt x="5" y="233"/>
                    <a:pt x="5" y="324"/>
                  </a:cubicBezTo>
                  <a:cubicBezTo>
                    <a:pt x="0" y="411"/>
                    <a:pt x="44" y="503"/>
                    <a:pt x="101" y="555"/>
                  </a:cubicBezTo>
                  <a:cubicBezTo>
                    <a:pt x="164" y="623"/>
                    <a:pt x="240" y="656"/>
                    <a:pt x="332" y="661"/>
                  </a:cubicBezTo>
                  <a:cubicBezTo>
                    <a:pt x="418" y="661"/>
                    <a:pt x="509" y="627"/>
                    <a:pt x="576" y="560"/>
                  </a:cubicBezTo>
                  <a:cubicBezTo>
                    <a:pt x="629" y="507"/>
                    <a:pt x="677" y="421"/>
                    <a:pt x="677" y="335"/>
                  </a:cubicBezTo>
                  <a:cubicBezTo>
                    <a:pt x="682" y="244"/>
                    <a:pt x="638" y="157"/>
                    <a:pt x="580" y="100"/>
                  </a:cubicBezTo>
                  <a:cubicBezTo>
                    <a:pt x="520" y="32"/>
                    <a:pt x="433"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05" name="Google Shape;7405;p28"/>
            <p:cNvSpPr/>
            <p:nvPr/>
          </p:nvSpPr>
          <p:spPr>
            <a:xfrm>
              <a:off x="-5792600" y="5021325"/>
              <a:ext cx="16700" cy="14975"/>
            </a:xfrm>
            <a:custGeom>
              <a:avLst/>
              <a:gdLst/>
              <a:ahLst/>
              <a:cxnLst/>
              <a:rect l="l" t="t" r="r" b="b"/>
              <a:pathLst>
                <a:path w="668" h="599" extrusionOk="0">
                  <a:moveTo>
                    <a:pt x="323" y="1"/>
                  </a:moveTo>
                  <a:cubicBezTo>
                    <a:pt x="238" y="1"/>
                    <a:pt x="156" y="30"/>
                    <a:pt x="107" y="90"/>
                  </a:cubicBezTo>
                  <a:cubicBezTo>
                    <a:pt x="39" y="143"/>
                    <a:pt x="1" y="229"/>
                    <a:pt x="1" y="320"/>
                  </a:cubicBezTo>
                  <a:lnTo>
                    <a:pt x="1" y="344"/>
                  </a:lnTo>
                  <a:cubicBezTo>
                    <a:pt x="173" y="431"/>
                    <a:pt x="342" y="517"/>
                    <a:pt x="514" y="599"/>
                  </a:cubicBezTo>
                  <a:cubicBezTo>
                    <a:pt x="528" y="588"/>
                    <a:pt x="548" y="575"/>
                    <a:pt x="561" y="560"/>
                  </a:cubicBezTo>
                  <a:cubicBezTo>
                    <a:pt x="629" y="502"/>
                    <a:pt x="663" y="416"/>
                    <a:pt x="663" y="329"/>
                  </a:cubicBezTo>
                  <a:cubicBezTo>
                    <a:pt x="667" y="238"/>
                    <a:pt x="625" y="152"/>
                    <a:pt x="567" y="94"/>
                  </a:cubicBezTo>
                  <a:cubicBezTo>
                    <a:pt x="502" y="32"/>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06" name="Google Shape;7406;p28"/>
            <p:cNvSpPr/>
            <p:nvPr/>
          </p:nvSpPr>
          <p:spPr>
            <a:xfrm>
              <a:off x="-5986900" y="4653225"/>
              <a:ext cx="16675" cy="16650"/>
            </a:xfrm>
            <a:custGeom>
              <a:avLst/>
              <a:gdLst/>
              <a:ahLst/>
              <a:cxnLst/>
              <a:rect l="l" t="t" r="r" b="b"/>
              <a:pathLst>
                <a:path w="667" h="666" extrusionOk="0">
                  <a:moveTo>
                    <a:pt x="337" y="1"/>
                  </a:moveTo>
                  <a:cubicBezTo>
                    <a:pt x="252" y="1"/>
                    <a:pt x="169" y="33"/>
                    <a:pt x="106" y="99"/>
                  </a:cubicBezTo>
                  <a:cubicBezTo>
                    <a:pt x="38" y="152"/>
                    <a:pt x="5" y="238"/>
                    <a:pt x="5" y="329"/>
                  </a:cubicBezTo>
                  <a:cubicBezTo>
                    <a:pt x="0" y="416"/>
                    <a:pt x="34" y="493"/>
                    <a:pt x="100" y="560"/>
                  </a:cubicBezTo>
                  <a:cubicBezTo>
                    <a:pt x="164" y="626"/>
                    <a:pt x="240" y="660"/>
                    <a:pt x="331" y="665"/>
                  </a:cubicBezTo>
                  <a:cubicBezTo>
                    <a:pt x="427" y="665"/>
                    <a:pt x="509" y="637"/>
                    <a:pt x="571" y="569"/>
                  </a:cubicBezTo>
                  <a:cubicBezTo>
                    <a:pt x="629" y="502"/>
                    <a:pt x="662" y="416"/>
                    <a:pt x="667" y="338"/>
                  </a:cubicBezTo>
                  <a:cubicBezTo>
                    <a:pt x="667" y="252"/>
                    <a:pt x="634" y="170"/>
                    <a:pt x="571" y="94"/>
                  </a:cubicBezTo>
                  <a:cubicBezTo>
                    <a:pt x="505" y="32"/>
                    <a:pt x="420"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07" name="Google Shape;7407;p28"/>
            <p:cNvSpPr/>
            <p:nvPr/>
          </p:nvSpPr>
          <p:spPr>
            <a:xfrm>
              <a:off x="-5954300" y="4686950"/>
              <a:ext cx="16950" cy="16500"/>
            </a:xfrm>
            <a:custGeom>
              <a:avLst/>
              <a:gdLst/>
              <a:ahLst/>
              <a:cxnLst/>
              <a:rect l="l" t="t" r="r" b="b"/>
              <a:pathLst>
                <a:path w="678" h="660" extrusionOk="0">
                  <a:moveTo>
                    <a:pt x="348" y="0"/>
                  </a:moveTo>
                  <a:cubicBezTo>
                    <a:pt x="259" y="0"/>
                    <a:pt x="170" y="33"/>
                    <a:pt x="107" y="94"/>
                  </a:cubicBezTo>
                  <a:cubicBezTo>
                    <a:pt x="49" y="156"/>
                    <a:pt x="5" y="238"/>
                    <a:pt x="5" y="324"/>
                  </a:cubicBezTo>
                  <a:cubicBezTo>
                    <a:pt x="1" y="410"/>
                    <a:pt x="45" y="491"/>
                    <a:pt x="102" y="559"/>
                  </a:cubicBezTo>
                  <a:cubicBezTo>
                    <a:pt x="164" y="626"/>
                    <a:pt x="255" y="659"/>
                    <a:pt x="342" y="659"/>
                  </a:cubicBezTo>
                  <a:cubicBezTo>
                    <a:pt x="428" y="659"/>
                    <a:pt x="510" y="630"/>
                    <a:pt x="577" y="564"/>
                  </a:cubicBezTo>
                  <a:cubicBezTo>
                    <a:pt x="645" y="501"/>
                    <a:pt x="678" y="420"/>
                    <a:pt x="678" y="333"/>
                  </a:cubicBezTo>
                  <a:cubicBezTo>
                    <a:pt x="678" y="247"/>
                    <a:pt x="634" y="165"/>
                    <a:pt x="581" y="98"/>
                  </a:cubicBezTo>
                  <a:cubicBezTo>
                    <a:pt x="522" y="32"/>
                    <a:pt x="435"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08" name="Google Shape;7408;p28"/>
            <p:cNvSpPr/>
            <p:nvPr/>
          </p:nvSpPr>
          <p:spPr>
            <a:xfrm>
              <a:off x="-5921300" y="4720675"/>
              <a:ext cx="16575" cy="16375"/>
            </a:xfrm>
            <a:custGeom>
              <a:avLst/>
              <a:gdLst/>
              <a:ahLst/>
              <a:cxnLst/>
              <a:rect l="l" t="t" r="r" b="b"/>
              <a:pathLst>
                <a:path w="663" h="655" extrusionOk="0">
                  <a:moveTo>
                    <a:pt x="327" y="0"/>
                  </a:moveTo>
                  <a:cubicBezTo>
                    <a:pt x="242" y="0"/>
                    <a:pt x="157" y="29"/>
                    <a:pt x="91" y="87"/>
                  </a:cubicBezTo>
                  <a:cubicBezTo>
                    <a:pt x="38" y="155"/>
                    <a:pt x="0" y="242"/>
                    <a:pt x="0" y="318"/>
                  </a:cubicBezTo>
                  <a:cubicBezTo>
                    <a:pt x="0" y="404"/>
                    <a:pt x="29" y="486"/>
                    <a:pt x="96" y="563"/>
                  </a:cubicBezTo>
                  <a:cubicBezTo>
                    <a:pt x="164" y="620"/>
                    <a:pt x="240" y="654"/>
                    <a:pt x="326" y="654"/>
                  </a:cubicBezTo>
                  <a:cubicBezTo>
                    <a:pt x="331" y="654"/>
                    <a:pt x="336" y="654"/>
                    <a:pt x="341" y="654"/>
                  </a:cubicBezTo>
                  <a:cubicBezTo>
                    <a:pt x="414" y="654"/>
                    <a:pt x="499" y="621"/>
                    <a:pt x="562" y="558"/>
                  </a:cubicBezTo>
                  <a:cubicBezTo>
                    <a:pt x="629" y="495"/>
                    <a:pt x="663" y="414"/>
                    <a:pt x="663" y="328"/>
                  </a:cubicBezTo>
                  <a:cubicBezTo>
                    <a:pt x="663" y="251"/>
                    <a:pt x="634" y="165"/>
                    <a:pt x="567" y="98"/>
                  </a:cubicBezTo>
                  <a:cubicBezTo>
                    <a:pt x="505" y="33"/>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09" name="Google Shape;7409;p28"/>
            <p:cNvSpPr/>
            <p:nvPr/>
          </p:nvSpPr>
          <p:spPr>
            <a:xfrm>
              <a:off x="-5888675" y="4754425"/>
              <a:ext cx="16700" cy="16325"/>
            </a:xfrm>
            <a:custGeom>
              <a:avLst/>
              <a:gdLst/>
              <a:ahLst/>
              <a:cxnLst/>
              <a:rect l="l" t="t" r="r" b="b"/>
              <a:pathLst>
                <a:path w="668" h="653" extrusionOk="0">
                  <a:moveTo>
                    <a:pt x="325" y="1"/>
                  </a:moveTo>
                  <a:cubicBezTo>
                    <a:pt x="238" y="1"/>
                    <a:pt x="156" y="29"/>
                    <a:pt x="106" y="81"/>
                  </a:cubicBezTo>
                  <a:cubicBezTo>
                    <a:pt x="39" y="139"/>
                    <a:pt x="6" y="225"/>
                    <a:pt x="0" y="316"/>
                  </a:cubicBezTo>
                  <a:cubicBezTo>
                    <a:pt x="0" y="412"/>
                    <a:pt x="35" y="504"/>
                    <a:pt x="97" y="556"/>
                  </a:cubicBezTo>
                  <a:cubicBezTo>
                    <a:pt x="154" y="613"/>
                    <a:pt x="241" y="648"/>
                    <a:pt x="327" y="652"/>
                  </a:cubicBezTo>
                  <a:cubicBezTo>
                    <a:pt x="418" y="652"/>
                    <a:pt x="504" y="619"/>
                    <a:pt x="562" y="566"/>
                  </a:cubicBezTo>
                  <a:cubicBezTo>
                    <a:pt x="629" y="498"/>
                    <a:pt x="662" y="422"/>
                    <a:pt x="662" y="325"/>
                  </a:cubicBezTo>
                  <a:cubicBezTo>
                    <a:pt x="668" y="234"/>
                    <a:pt x="633" y="158"/>
                    <a:pt x="582" y="101"/>
                  </a:cubicBezTo>
                  <a:cubicBezTo>
                    <a:pt x="513" y="32"/>
                    <a:pt x="417"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10" name="Google Shape;7410;p28"/>
            <p:cNvSpPr/>
            <p:nvPr/>
          </p:nvSpPr>
          <p:spPr>
            <a:xfrm>
              <a:off x="-5856050" y="4787925"/>
              <a:ext cx="16700" cy="16650"/>
            </a:xfrm>
            <a:custGeom>
              <a:avLst/>
              <a:gdLst/>
              <a:ahLst/>
              <a:cxnLst/>
              <a:rect l="l" t="t" r="r" b="b"/>
              <a:pathLst>
                <a:path w="668" h="666" extrusionOk="0">
                  <a:moveTo>
                    <a:pt x="335" y="0"/>
                  </a:moveTo>
                  <a:cubicBezTo>
                    <a:pt x="246" y="0"/>
                    <a:pt x="160" y="33"/>
                    <a:pt x="106" y="99"/>
                  </a:cubicBezTo>
                  <a:cubicBezTo>
                    <a:pt x="39" y="152"/>
                    <a:pt x="5" y="238"/>
                    <a:pt x="1" y="329"/>
                  </a:cubicBezTo>
                  <a:cubicBezTo>
                    <a:pt x="1" y="415"/>
                    <a:pt x="34" y="497"/>
                    <a:pt x="96" y="564"/>
                  </a:cubicBezTo>
                  <a:cubicBezTo>
                    <a:pt x="163" y="632"/>
                    <a:pt x="240" y="665"/>
                    <a:pt x="327" y="665"/>
                  </a:cubicBezTo>
                  <a:cubicBezTo>
                    <a:pt x="418" y="665"/>
                    <a:pt x="504" y="636"/>
                    <a:pt x="577" y="569"/>
                  </a:cubicBezTo>
                  <a:cubicBezTo>
                    <a:pt x="630" y="502"/>
                    <a:pt x="663" y="425"/>
                    <a:pt x="663" y="338"/>
                  </a:cubicBezTo>
                  <a:cubicBezTo>
                    <a:pt x="668" y="247"/>
                    <a:pt x="634" y="161"/>
                    <a:pt x="581" y="103"/>
                  </a:cubicBezTo>
                  <a:cubicBezTo>
                    <a:pt x="520" y="35"/>
                    <a:pt x="427"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11" name="Google Shape;7411;p28"/>
            <p:cNvSpPr/>
            <p:nvPr/>
          </p:nvSpPr>
          <p:spPr>
            <a:xfrm>
              <a:off x="-5823425" y="4821800"/>
              <a:ext cx="16700" cy="16325"/>
            </a:xfrm>
            <a:custGeom>
              <a:avLst/>
              <a:gdLst/>
              <a:ahLst/>
              <a:cxnLst/>
              <a:rect l="l" t="t" r="r" b="b"/>
              <a:pathLst>
                <a:path w="668" h="653" extrusionOk="0">
                  <a:moveTo>
                    <a:pt x="335" y="1"/>
                  </a:moveTo>
                  <a:cubicBezTo>
                    <a:pt x="250" y="1"/>
                    <a:pt x="167" y="29"/>
                    <a:pt x="106" y="88"/>
                  </a:cubicBezTo>
                  <a:cubicBezTo>
                    <a:pt x="49" y="145"/>
                    <a:pt x="5" y="231"/>
                    <a:pt x="5" y="318"/>
                  </a:cubicBezTo>
                  <a:cubicBezTo>
                    <a:pt x="0" y="409"/>
                    <a:pt x="34" y="486"/>
                    <a:pt x="111" y="562"/>
                  </a:cubicBezTo>
                  <a:cubicBezTo>
                    <a:pt x="164" y="620"/>
                    <a:pt x="250" y="653"/>
                    <a:pt x="332" y="653"/>
                  </a:cubicBezTo>
                  <a:cubicBezTo>
                    <a:pt x="418" y="653"/>
                    <a:pt x="494" y="624"/>
                    <a:pt x="576" y="557"/>
                  </a:cubicBezTo>
                  <a:cubicBezTo>
                    <a:pt x="629" y="495"/>
                    <a:pt x="663" y="418"/>
                    <a:pt x="667" y="327"/>
                  </a:cubicBezTo>
                  <a:cubicBezTo>
                    <a:pt x="667" y="241"/>
                    <a:pt x="634" y="150"/>
                    <a:pt x="581" y="97"/>
                  </a:cubicBezTo>
                  <a:cubicBezTo>
                    <a:pt x="515" y="33"/>
                    <a:pt x="424"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12" name="Google Shape;7412;p28"/>
            <p:cNvSpPr/>
            <p:nvPr/>
          </p:nvSpPr>
          <p:spPr>
            <a:xfrm>
              <a:off x="-5790425" y="4855375"/>
              <a:ext cx="16575" cy="16475"/>
            </a:xfrm>
            <a:custGeom>
              <a:avLst/>
              <a:gdLst/>
              <a:ahLst/>
              <a:cxnLst/>
              <a:rect l="l" t="t" r="r" b="b"/>
              <a:pathLst>
                <a:path w="663" h="659" extrusionOk="0">
                  <a:moveTo>
                    <a:pt x="315" y="0"/>
                  </a:moveTo>
                  <a:cubicBezTo>
                    <a:pt x="230" y="0"/>
                    <a:pt x="147" y="29"/>
                    <a:pt x="91" y="87"/>
                  </a:cubicBezTo>
                  <a:cubicBezTo>
                    <a:pt x="38" y="155"/>
                    <a:pt x="0" y="231"/>
                    <a:pt x="0" y="317"/>
                  </a:cubicBezTo>
                  <a:cubicBezTo>
                    <a:pt x="0" y="410"/>
                    <a:pt x="33" y="496"/>
                    <a:pt x="86" y="554"/>
                  </a:cubicBezTo>
                  <a:cubicBezTo>
                    <a:pt x="149" y="620"/>
                    <a:pt x="240" y="654"/>
                    <a:pt x="326" y="658"/>
                  </a:cubicBezTo>
                  <a:cubicBezTo>
                    <a:pt x="417" y="658"/>
                    <a:pt x="494" y="625"/>
                    <a:pt x="561" y="563"/>
                  </a:cubicBezTo>
                  <a:cubicBezTo>
                    <a:pt x="629" y="505"/>
                    <a:pt x="662" y="419"/>
                    <a:pt x="662" y="328"/>
                  </a:cubicBezTo>
                  <a:cubicBezTo>
                    <a:pt x="662" y="251"/>
                    <a:pt x="633" y="164"/>
                    <a:pt x="567" y="98"/>
                  </a:cubicBezTo>
                  <a:cubicBezTo>
                    <a:pt x="500" y="33"/>
                    <a:pt x="406"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13" name="Google Shape;7413;p28"/>
            <p:cNvSpPr/>
            <p:nvPr/>
          </p:nvSpPr>
          <p:spPr>
            <a:xfrm>
              <a:off x="-5757825" y="4889025"/>
              <a:ext cx="16700" cy="16425"/>
            </a:xfrm>
            <a:custGeom>
              <a:avLst/>
              <a:gdLst/>
              <a:ahLst/>
              <a:cxnLst/>
              <a:rect l="l" t="t" r="r" b="b"/>
              <a:pathLst>
                <a:path w="668" h="657" extrusionOk="0">
                  <a:moveTo>
                    <a:pt x="331" y="0"/>
                  </a:moveTo>
                  <a:cubicBezTo>
                    <a:pt x="248" y="0"/>
                    <a:pt x="166" y="30"/>
                    <a:pt x="107" y="90"/>
                  </a:cubicBezTo>
                  <a:cubicBezTo>
                    <a:pt x="40" y="152"/>
                    <a:pt x="5" y="229"/>
                    <a:pt x="1" y="320"/>
                  </a:cubicBezTo>
                  <a:cubicBezTo>
                    <a:pt x="1" y="406"/>
                    <a:pt x="34" y="497"/>
                    <a:pt x="97" y="565"/>
                  </a:cubicBezTo>
                  <a:cubicBezTo>
                    <a:pt x="164" y="618"/>
                    <a:pt x="241" y="651"/>
                    <a:pt x="328" y="656"/>
                  </a:cubicBezTo>
                  <a:cubicBezTo>
                    <a:pt x="419" y="656"/>
                    <a:pt x="495" y="623"/>
                    <a:pt x="563" y="570"/>
                  </a:cubicBezTo>
                  <a:cubicBezTo>
                    <a:pt x="629" y="503"/>
                    <a:pt x="663" y="417"/>
                    <a:pt x="663" y="330"/>
                  </a:cubicBezTo>
                  <a:cubicBezTo>
                    <a:pt x="667" y="238"/>
                    <a:pt x="634" y="162"/>
                    <a:pt x="567" y="94"/>
                  </a:cubicBezTo>
                  <a:cubicBezTo>
                    <a:pt x="502" y="31"/>
                    <a:pt x="415"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14" name="Google Shape;7414;p28"/>
            <p:cNvSpPr/>
            <p:nvPr/>
          </p:nvSpPr>
          <p:spPr>
            <a:xfrm>
              <a:off x="-5725175" y="4922650"/>
              <a:ext cx="16700" cy="16625"/>
            </a:xfrm>
            <a:custGeom>
              <a:avLst/>
              <a:gdLst/>
              <a:ahLst/>
              <a:cxnLst/>
              <a:rect l="l" t="t" r="r" b="b"/>
              <a:pathLst>
                <a:path w="668" h="665" extrusionOk="0">
                  <a:moveTo>
                    <a:pt x="333" y="1"/>
                  </a:moveTo>
                  <a:cubicBezTo>
                    <a:pt x="248" y="1"/>
                    <a:pt x="164" y="30"/>
                    <a:pt x="105" y="88"/>
                  </a:cubicBezTo>
                  <a:cubicBezTo>
                    <a:pt x="38" y="151"/>
                    <a:pt x="5" y="241"/>
                    <a:pt x="0" y="328"/>
                  </a:cubicBezTo>
                  <a:cubicBezTo>
                    <a:pt x="0" y="405"/>
                    <a:pt x="34" y="487"/>
                    <a:pt x="96" y="563"/>
                  </a:cubicBezTo>
                  <a:cubicBezTo>
                    <a:pt x="163" y="631"/>
                    <a:pt x="240" y="664"/>
                    <a:pt x="331" y="664"/>
                  </a:cubicBezTo>
                  <a:cubicBezTo>
                    <a:pt x="335" y="664"/>
                    <a:pt x="339" y="664"/>
                    <a:pt x="342" y="664"/>
                  </a:cubicBezTo>
                  <a:cubicBezTo>
                    <a:pt x="424" y="664"/>
                    <a:pt x="497" y="618"/>
                    <a:pt x="561" y="569"/>
                  </a:cubicBezTo>
                  <a:cubicBezTo>
                    <a:pt x="628" y="505"/>
                    <a:pt x="663" y="429"/>
                    <a:pt x="667" y="338"/>
                  </a:cubicBezTo>
                  <a:cubicBezTo>
                    <a:pt x="667" y="241"/>
                    <a:pt x="634" y="151"/>
                    <a:pt x="570" y="93"/>
                  </a:cubicBezTo>
                  <a:cubicBezTo>
                    <a:pt x="509" y="32"/>
                    <a:pt x="42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15" name="Google Shape;7415;p28"/>
            <p:cNvSpPr/>
            <p:nvPr/>
          </p:nvSpPr>
          <p:spPr>
            <a:xfrm>
              <a:off x="-5692550" y="4956275"/>
              <a:ext cx="16675" cy="16600"/>
            </a:xfrm>
            <a:custGeom>
              <a:avLst/>
              <a:gdLst/>
              <a:ahLst/>
              <a:cxnLst/>
              <a:rect l="l" t="t" r="r" b="b"/>
              <a:pathLst>
                <a:path w="667" h="664" extrusionOk="0">
                  <a:moveTo>
                    <a:pt x="337" y="1"/>
                  </a:moveTo>
                  <a:cubicBezTo>
                    <a:pt x="253" y="1"/>
                    <a:pt x="168" y="32"/>
                    <a:pt x="106" y="96"/>
                  </a:cubicBezTo>
                  <a:cubicBezTo>
                    <a:pt x="38" y="154"/>
                    <a:pt x="5" y="240"/>
                    <a:pt x="5" y="327"/>
                  </a:cubicBezTo>
                  <a:cubicBezTo>
                    <a:pt x="0" y="418"/>
                    <a:pt x="43" y="495"/>
                    <a:pt x="100" y="562"/>
                  </a:cubicBezTo>
                  <a:cubicBezTo>
                    <a:pt x="164" y="628"/>
                    <a:pt x="240" y="663"/>
                    <a:pt x="331" y="663"/>
                  </a:cubicBezTo>
                  <a:cubicBezTo>
                    <a:pt x="335" y="663"/>
                    <a:pt x="339" y="663"/>
                    <a:pt x="343" y="663"/>
                  </a:cubicBezTo>
                  <a:cubicBezTo>
                    <a:pt x="426" y="663"/>
                    <a:pt x="512" y="621"/>
                    <a:pt x="561" y="566"/>
                  </a:cubicBezTo>
                  <a:cubicBezTo>
                    <a:pt x="629" y="504"/>
                    <a:pt x="662" y="427"/>
                    <a:pt x="667" y="336"/>
                  </a:cubicBezTo>
                  <a:cubicBezTo>
                    <a:pt x="667" y="249"/>
                    <a:pt x="633" y="163"/>
                    <a:pt x="571" y="96"/>
                  </a:cubicBezTo>
                  <a:cubicBezTo>
                    <a:pt x="511" y="33"/>
                    <a:pt x="424"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16" name="Google Shape;7416;p28"/>
            <p:cNvSpPr/>
            <p:nvPr/>
          </p:nvSpPr>
          <p:spPr>
            <a:xfrm>
              <a:off x="-5659950" y="4990050"/>
              <a:ext cx="16700" cy="16500"/>
            </a:xfrm>
            <a:custGeom>
              <a:avLst/>
              <a:gdLst/>
              <a:ahLst/>
              <a:cxnLst/>
              <a:rect l="l" t="t" r="r" b="b"/>
              <a:pathLst>
                <a:path w="668" h="660" extrusionOk="0">
                  <a:moveTo>
                    <a:pt x="343" y="0"/>
                  </a:moveTo>
                  <a:cubicBezTo>
                    <a:pt x="253" y="0"/>
                    <a:pt x="164" y="31"/>
                    <a:pt x="107" y="89"/>
                  </a:cubicBezTo>
                  <a:cubicBezTo>
                    <a:pt x="49" y="147"/>
                    <a:pt x="5" y="233"/>
                    <a:pt x="5" y="324"/>
                  </a:cubicBezTo>
                  <a:cubicBezTo>
                    <a:pt x="1" y="410"/>
                    <a:pt x="45" y="501"/>
                    <a:pt x="102" y="554"/>
                  </a:cubicBezTo>
                  <a:cubicBezTo>
                    <a:pt x="164" y="621"/>
                    <a:pt x="241" y="655"/>
                    <a:pt x="332" y="659"/>
                  </a:cubicBezTo>
                  <a:cubicBezTo>
                    <a:pt x="428" y="659"/>
                    <a:pt x="519" y="617"/>
                    <a:pt x="563" y="573"/>
                  </a:cubicBezTo>
                  <a:cubicBezTo>
                    <a:pt x="629" y="511"/>
                    <a:pt x="663" y="420"/>
                    <a:pt x="667" y="333"/>
                  </a:cubicBezTo>
                  <a:cubicBezTo>
                    <a:pt x="667" y="242"/>
                    <a:pt x="639" y="156"/>
                    <a:pt x="581" y="98"/>
                  </a:cubicBezTo>
                  <a:cubicBezTo>
                    <a:pt x="521"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17" name="Google Shape;7417;p28"/>
            <p:cNvSpPr/>
            <p:nvPr/>
          </p:nvSpPr>
          <p:spPr>
            <a:xfrm>
              <a:off x="-5626950" y="5023800"/>
              <a:ext cx="16700" cy="16325"/>
            </a:xfrm>
            <a:custGeom>
              <a:avLst/>
              <a:gdLst/>
              <a:ahLst/>
              <a:cxnLst/>
              <a:rect l="l" t="t" r="r" b="b"/>
              <a:pathLst>
                <a:path w="668" h="653" extrusionOk="0">
                  <a:moveTo>
                    <a:pt x="324" y="1"/>
                  </a:moveTo>
                  <a:cubicBezTo>
                    <a:pt x="238" y="1"/>
                    <a:pt x="151" y="29"/>
                    <a:pt x="91" y="86"/>
                  </a:cubicBezTo>
                  <a:cubicBezTo>
                    <a:pt x="38" y="154"/>
                    <a:pt x="0" y="226"/>
                    <a:pt x="0" y="317"/>
                  </a:cubicBezTo>
                  <a:cubicBezTo>
                    <a:pt x="0" y="403"/>
                    <a:pt x="34" y="495"/>
                    <a:pt x="87" y="553"/>
                  </a:cubicBezTo>
                  <a:cubicBezTo>
                    <a:pt x="149" y="620"/>
                    <a:pt x="240" y="653"/>
                    <a:pt x="326" y="653"/>
                  </a:cubicBezTo>
                  <a:cubicBezTo>
                    <a:pt x="418" y="653"/>
                    <a:pt x="505" y="624"/>
                    <a:pt x="552" y="567"/>
                  </a:cubicBezTo>
                  <a:cubicBezTo>
                    <a:pt x="620" y="504"/>
                    <a:pt x="662" y="413"/>
                    <a:pt x="662" y="327"/>
                  </a:cubicBezTo>
                  <a:cubicBezTo>
                    <a:pt x="667" y="236"/>
                    <a:pt x="624" y="150"/>
                    <a:pt x="567" y="106"/>
                  </a:cubicBezTo>
                  <a:cubicBezTo>
                    <a:pt x="511" y="35"/>
                    <a:pt x="41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18" name="Google Shape;7418;p28"/>
            <p:cNvSpPr/>
            <p:nvPr/>
          </p:nvSpPr>
          <p:spPr>
            <a:xfrm>
              <a:off x="-5594350" y="5057400"/>
              <a:ext cx="16725" cy="14275"/>
            </a:xfrm>
            <a:custGeom>
              <a:avLst/>
              <a:gdLst/>
              <a:ahLst/>
              <a:cxnLst/>
              <a:rect l="l" t="t" r="r" b="b"/>
              <a:pathLst>
                <a:path w="669" h="571" extrusionOk="0">
                  <a:moveTo>
                    <a:pt x="323" y="0"/>
                  </a:moveTo>
                  <a:cubicBezTo>
                    <a:pt x="240" y="0"/>
                    <a:pt x="160" y="29"/>
                    <a:pt x="107" y="86"/>
                  </a:cubicBezTo>
                  <a:cubicBezTo>
                    <a:pt x="40" y="153"/>
                    <a:pt x="7" y="230"/>
                    <a:pt x="1" y="316"/>
                  </a:cubicBezTo>
                  <a:cubicBezTo>
                    <a:pt x="1" y="418"/>
                    <a:pt x="36" y="494"/>
                    <a:pt x="98" y="562"/>
                  </a:cubicBezTo>
                  <a:cubicBezTo>
                    <a:pt x="102" y="566"/>
                    <a:pt x="107" y="566"/>
                    <a:pt x="107" y="571"/>
                  </a:cubicBezTo>
                  <a:cubicBezTo>
                    <a:pt x="270" y="562"/>
                    <a:pt x="433" y="547"/>
                    <a:pt x="596" y="527"/>
                  </a:cubicBezTo>
                  <a:cubicBezTo>
                    <a:pt x="640" y="475"/>
                    <a:pt x="663" y="407"/>
                    <a:pt x="663" y="326"/>
                  </a:cubicBezTo>
                  <a:cubicBezTo>
                    <a:pt x="669" y="239"/>
                    <a:pt x="634" y="163"/>
                    <a:pt x="568" y="106"/>
                  </a:cubicBezTo>
                  <a:cubicBezTo>
                    <a:pt x="507" y="35"/>
                    <a:pt x="414"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19" name="Google Shape;7419;p28"/>
            <p:cNvSpPr/>
            <p:nvPr/>
          </p:nvSpPr>
          <p:spPr>
            <a:xfrm>
              <a:off x="-5951875" y="4520900"/>
              <a:ext cx="16700" cy="16675"/>
            </a:xfrm>
            <a:custGeom>
              <a:avLst/>
              <a:gdLst/>
              <a:ahLst/>
              <a:cxnLst/>
              <a:rect l="l" t="t" r="r" b="b"/>
              <a:pathLst>
                <a:path w="668" h="667" extrusionOk="0">
                  <a:moveTo>
                    <a:pt x="328" y="1"/>
                  </a:moveTo>
                  <a:cubicBezTo>
                    <a:pt x="245" y="1"/>
                    <a:pt x="162" y="32"/>
                    <a:pt x="96" y="95"/>
                  </a:cubicBezTo>
                  <a:cubicBezTo>
                    <a:pt x="29" y="162"/>
                    <a:pt x="5" y="253"/>
                    <a:pt x="5" y="330"/>
                  </a:cubicBezTo>
                  <a:cubicBezTo>
                    <a:pt x="1" y="407"/>
                    <a:pt x="24" y="494"/>
                    <a:pt x="101" y="575"/>
                  </a:cubicBezTo>
                  <a:cubicBezTo>
                    <a:pt x="163" y="627"/>
                    <a:pt x="245" y="662"/>
                    <a:pt x="331" y="666"/>
                  </a:cubicBezTo>
                  <a:cubicBezTo>
                    <a:pt x="408" y="666"/>
                    <a:pt x="495" y="633"/>
                    <a:pt x="566" y="570"/>
                  </a:cubicBezTo>
                  <a:cubicBezTo>
                    <a:pt x="628" y="503"/>
                    <a:pt x="667" y="426"/>
                    <a:pt x="667" y="339"/>
                  </a:cubicBezTo>
                  <a:cubicBezTo>
                    <a:pt x="667" y="248"/>
                    <a:pt x="634" y="172"/>
                    <a:pt x="571" y="104"/>
                  </a:cubicBezTo>
                  <a:cubicBezTo>
                    <a:pt x="504" y="36"/>
                    <a:pt x="416"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20" name="Google Shape;7420;p28"/>
            <p:cNvSpPr/>
            <p:nvPr/>
          </p:nvSpPr>
          <p:spPr>
            <a:xfrm>
              <a:off x="-5919150" y="4554650"/>
              <a:ext cx="16575" cy="16475"/>
            </a:xfrm>
            <a:custGeom>
              <a:avLst/>
              <a:gdLst/>
              <a:ahLst/>
              <a:cxnLst/>
              <a:rect l="l" t="t" r="r" b="b"/>
              <a:pathLst>
                <a:path w="663" h="659" extrusionOk="0">
                  <a:moveTo>
                    <a:pt x="335" y="0"/>
                  </a:moveTo>
                  <a:cubicBezTo>
                    <a:pt x="245" y="0"/>
                    <a:pt x="155" y="33"/>
                    <a:pt x="92" y="93"/>
                  </a:cubicBezTo>
                  <a:cubicBezTo>
                    <a:pt x="34" y="160"/>
                    <a:pt x="1" y="247"/>
                    <a:pt x="1" y="324"/>
                  </a:cubicBezTo>
                  <a:cubicBezTo>
                    <a:pt x="1" y="410"/>
                    <a:pt x="30" y="492"/>
                    <a:pt x="96" y="568"/>
                  </a:cubicBezTo>
                  <a:cubicBezTo>
                    <a:pt x="149" y="625"/>
                    <a:pt x="240" y="659"/>
                    <a:pt x="327" y="659"/>
                  </a:cubicBezTo>
                  <a:cubicBezTo>
                    <a:pt x="413" y="659"/>
                    <a:pt x="505" y="630"/>
                    <a:pt x="563" y="563"/>
                  </a:cubicBezTo>
                  <a:cubicBezTo>
                    <a:pt x="630" y="510"/>
                    <a:pt x="663" y="419"/>
                    <a:pt x="663" y="333"/>
                  </a:cubicBezTo>
                  <a:cubicBezTo>
                    <a:pt x="663" y="242"/>
                    <a:pt x="634" y="165"/>
                    <a:pt x="567" y="98"/>
                  </a:cubicBezTo>
                  <a:cubicBezTo>
                    <a:pt x="508" y="31"/>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21" name="Google Shape;7421;p28"/>
            <p:cNvSpPr/>
            <p:nvPr/>
          </p:nvSpPr>
          <p:spPr>
            <a:xfrm>
              <a:off x="-5886525" y="4588500"/>
              <a:ext cx="16575" cy="16225"/>
            </a:xfrm>
            <a:custGeom>
              <a:avLst/>
              <a:gdLst/>
              <a:ahLst/>
              <a:cxnLst/>
              <a:rect l="l" t="t" r="r" b="b"/>
              <a:pathLst>
                <a:path w="663" h="649" extrusionOk="0">
                  <a:moveTo>
                    <a:pt x="322" y="0"/>
                  </a:moveTo>
                  <a:cubicBezTo>
                    <a:pt x="237" y="0"/>
                    <a:pt x="156" y="29"/>
                    <a:pt x="106" y="82"/>
                  </a:cubicBezTo>
                  <a:cubicBezTo>
                    <a:pt x="40" y="140"/>
                    <a:pt x="0" y="226"/>
                    <a:pt x="0" y="327"/>
                  </a:cubicBezTo>
                  <a:cubicBezTo>
                    <a:pt x="0" y="414"/>
                    <a:pt x="35" y="500"/>
                    <a:pt x="97" y="558"/>
                  </a:cubicBezTo>
                  <a:cubicBezTo>
                    <a:pt x="150" y="615"/>
                    <a:pt x="241" y="649"/>
                    <a:pt x="327" y="649"/>
                  </a:cubicBezTo>
                  <a:cubicBezTo>
                    <a:pt x="418" y="649"/>
                    <a:pt x="505" y="620"/>
                    <a:pt x="562" y="562"/>
                  </a:cubicBezTo>
                  <a:cubicBezTo>
                    <a:pt x="629" y="509"/>
                    <a:pt x="663" y="423"/>
                    <a:pt x="663" y="337"/>
                  </a:cubicBezTo>
                  <a:cubicBezTo>
                    <a:pt x="663" y="236"/>
                    <a:pt x="625" y="145"/>
                    <a:pt x="567" y="102"/>
                  </a:cubicBezTo>
                  <a:cubicBezTo>
                    <a:pt x="505" y="32"/>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22" name="Google Shape;7422;p28"/>
            <p:cNvSpPr/>
            <p:nvPr/>
          </p:nvSpPr>
          <p:spPr>
            <a:xfrm>
              <a:off x="-5853875" y="4622050"/>
              <a:ext cx="16675" cy="16625"/>
            </a:xfrm>
            <a:custGeom>
              <a:avLst/>
              <a:gdLst/>
              <a:ahLst/>
              <a:cxnLst/>
              <a:rect l="l" t="t" r="r" b="b"/>
              <a:pathLst>
                <a:path w="667" h="665" extrusionOk="0">
                  <a:moveTo>
                    <a:pt x="344" y="0"/>
                  </a:moveTo>
                  <a:cubicBezTo>
                    <a:pt x="258" y="0"/>
                    <a:pt x="171" y="33"/>
                    <a:pt x="105" y="99"/>
                  </a:cubicBezTo>
                  <a:cubicBezTo>
                    <a:pt x="38" y="161"/>
                    <a:pt x="5" y="237"/>
                    <a:pt x="0" y="329"/>
                  </a:cubicBezTo>
                  <a:cubicBezTo>
                    <a:pt x="0" y="405"/>
                    <a:pt x="34" y="492"/>
                    <a:pt x="96" y="559"/>
                  </a:cubicBezTo>
                  <a:cubicBezTo>
                    <a:pt x="163" y="626"/>
                    <a:pt x="240" y="664"/>
                    <a:pt x="326" y="664"/>
                  </a:cubicBezTo>
                  <a:cubicBezTo>
                    <a:pt x="417" y="664"/>
                    <a:pt x="494" y="631"/>
                    <a:pt x="571" y="569"/>
                  </a:cubicBezTo>
                  <a:cubicBezTo>
                    <a:pt x="629" y="502"/>
                    <a:pt x="662" y="416"/>
                    <a:pt x="662" y="338"/>
                  </a:cubicBezTo>
                  <a:cubicBezTo>
                    <a:pt x="667" y="247"/>
                    <a:pt x="634" y="170"/>
                    <a:pt x="581" y="103"/>
                  </a:cubicBezTo>
                  <a:cubicBezTo>
                    <a:pt x="520" y="35"/>
                    <a:pt x="433"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23" name="Google Shape;7423;p28"/>
            <p:cNvSpPr/>
            <p:nvPr/>
          </p:nvSpPr>
          <p:spPr>
            <a:xfrm>
              <a:off x="-5821275" y="4655800"/>
              <a:ext cx="16700" cy="16475"/>
            </a:xfrm>
            <a:custGeom>
              <a:avLst/>
              <a:gdLst/>
              <a:ahLst/>
              <a:cxnLst/>
              <a:rect l="l" t="t" r="r" b="b"/>
              <a:pathLst>
                <a:path w="668" h="659" extrusionOk="0">
                  <a:moveTo>
                    <a:pt x="340" y="0"/>
                  </a:moveTo>
                  <a:cubicBezTo>
                    <a:pt x="256" y="0"/>
                    <a:pt x="171" y="29"/>
                    <a:pt x="107" y="92"/>
                  </a:cubicBezTo>
                  <a:cubicBezTo>
                    <a:pt x="39" y="159"/>
                    <a:pt x="5" y="235"/>
                    <a:pt x="5" y="322"/>
                  </a:cubicBezTo>
                  <a:cubicBezTo>
                    <a:pt x="1" y="408"/>
                    <a:pt x="34" y="490"/>
                    <a:pt x="102" y="567"/>
                  </a:cubicBezTo>
                  <a:cubicBezTo>
                    <a:pt x="164" y="625"/>
                    <a:pt x="251" y="658"/>
                    <a:pt x="332" y="658"/>
                  </a:cubicBezTo>
                  <a:cubicBezTo>
                    <a:pt x="419" y="658"/>
                    <a:pt x="495" y="629"/>
                    <a:pt x="572" y="562"/>
                  </a:cubicBezTo>
                  <a:cubicBezTo>
                    <a:pt x="630" y="495"/>
                    <a:pt x="663" y="419"/>
                    <a:pt x="668" y="332"/>
                  </a:cubicBezTo>
                  <a:cubicBezTo>
                    <a:pt x="668" y="246"/>
                    <a:pt x="634" y="164"/>
                    <a:pt x="581" y="96"/>
                  </a:cubicBezTo>
                  <a:cubicBezTo>
                    <a:pt x="519" y="34"/>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24" name="Google Shape;7424;p28"/>
            <p:cNvSpPr/>
            <p:nvPr/>
          </p:nvSpPr>
          <p:spPr>
            <a:xfrm>
              <a:off x="-5788650" y="4689500"/>
              <a:ext cx="16950" cy="16350"/>
            </a:xfrm>
            <a:custGeom>
              <a:avLst/>
              <a:gdLst/>
              <a:ahLst/>
              <a:cxnLst/>
              <a:rect l="l" t="t" r="r" b="b"/>
              <a:pathLst>
                <a:path w="678" h="654" extrusionOk="0">
                  <a:moveTo>
                    <a:pt x="338" y="0"/>
                  </a:moveTo>
                  <a:cubicBezTo>
                    <a:pt x="252" y="0"/>
                    <a:pt x="167" y="29"/>
                    <a:pt x="106" y="87"/>
                  </a:cubicBezTo>
                  <a:cubicBezTo>
                    <a:pt x="49" y="154"/>
                    <a:pt x="6" y="231"/>
                    <a:pt x="6" y="318"/>
                  </a:cubicBezTo>
                  <a:cubicBezTo>
                    <a:pt x="0" y="409"/>
                    <a:pt x="44" y="486"/>
                    <a:pt x="102" y="552"/>
                  </a:cubicBezTo>
                  <a:cubicBezTo>
                    <a:pt x="164" y="619"/>
                    <a:pt x="255" y="654"/>
                    <a:pt x="341" y="654"/>
                  </a:cubicBezTo>
                  <a:cubicBezTo>
                    <a:pt x="428" y="654"/>
                    <a:pt x="509" y="625"/>
                    <a:pt x="576" y="557"/>
                  </a:cubicBezTo>
                  <a:cubicBezTo>
                    <a:pt x="644" y="495"/>
                    <a:pt x="678" y="418"/>
                    <a:pt x="678" y="327"/>
                  </a:cubicBezTo>
                  <a:cubicBezTo>
                    <a:pt x="678" y="240"/>
                    <a:pt x="634" y="159"/>
                    <a:pt x="582" y="97"/>
                  </a:cubicBezTo>
                  <a:cubicBezTo>
                    <a:pt x="520" y="33"/>
                    <a:pt x="429"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25" name="Google Shape;7425;p28"/>
            <p:cNvSpPr/>
            <p:nvPr/>
          </p:nvSpPr>
          <p:spPr>
            <a:xfrm>
              <a:off x="-5755650" y="4723075"/>
              <a:ext cx="16675" cy="16350"/>
            </a:xfrm>
            <a:custGeom>
              <a:avLst/>
              <a:gdLst/>
              <a:ahLst/>
              <a:cxnLst/>
              <a:rect l="l" t="t" r="r" b="b"/>
              <a:pathLst>
                <a:path w="667" h="654" extrusionOk="0">
                  <a:moveTo>
                    <a:pt x="328" y="1"/>
                  </a:moveTo>
                  <a:cubicBezTo>
                    <a:pt x="241" y="1"/>
                    <a:pt x="152" y="29"/>
                    <a:pt x="91" y="88"/>
                  </a:cubicBezTo>
                  <a:cubicBezTo>
                    <a:pt x="33" y="155"/>
                    <a:pt x="0" y="232"/>
                    <a:pt x="0" y="318"/>
                  </a:cubicBezTo>
                  <a:cubicBezTo>
                    <a:pt x="0" y="409"/>
                    <a:pt x="29" y="496"/>
                    <a:pt x="97" y="562"/>
                  </a:cubicBezTo>
                  <a:cubicBezTo>
                    <a:pt x="149" y="620"/>
                    <a:pt x="241" y="653"/>
                    <a:pt x="327" y="653"/>
                  </a:cubicBezTo>
                  <a:cubicBezTo>
                    <a:pt x="333" y="654"/>
                    <a:pt x="338" y="654"/>
                    <a:pt x="344" y="654"/>
                  </a:cubicBezTo>
                  <a:cubicBezTo>
                    <a:pt x="427" y="654"/>
                    <a:pt x="498" y="621"/>
                    <a:pt x="562" y="558"/>
                  </a:cubicBezTo>
                  <a:cubicBezTo>
                    <a:pt x="629" y="505"/>
                    <a:pt x="662" y="419"/>
                    <a:pt x="662" y="328"/>
                  </a:cubicBezTo>
                  <a:cubicBezTo>
                    <a:pt x="667" y="241"/>
                    <a:pt x="633" y="164"/>
                    <a:pt x="567" y="97"/>
                  </a:cubicBezTo>
                  <a:cubicBezTo>
                    <a:pt x="512" y="33"/>
                    <a:pt x="421"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26" name="Google Shape;7426;p28"/>
            <p:cNvSpPr/>
            <p:nvPr/>
          </p:nvSpPr>
          <p:spPr>
            <a:xfrm>
              <a:off x="-5723025" y="4756725"/>
              <a:ext cx="16700" cy="16400"/>
            </a:xfrm>
            <a:custGeom>
              <a:avLst/>
              <a:gdLst/>
              <a:ahLst/>
              <a:cxnLst/>
              <a:rect l="l" t="t" r="r" b="b"/>
              <a:pathLst>
                <a:path w="668" h="656" extrusionOk="0">
                  <a:moveTo>
                    <a:pt x="329" y="1"/>
                  </a:moveTo>
                  <a:cubicBezTo>
                    <a:pt x="243" y="1"/>
                    <a:pt x="159" y="29"/>
                    <a:pt x="106" y="85"/>
                  </a:cubicBezTo>
                  <a:cubicBezTo>
                    <a:pt x="39" y="153"/>
                    <a:pt x="1" y="239"/>
                    <a:pt x="1" y="320"/>
                  </a:cubicBezTo>
                  <a:cubicBezTo>
                    <a:pt x="1" y="406"/>
                    <a:pt x="34" y="498"/>
                    <a:pt x="96" y="565"/>
                  </a:cubicBezTo>
                  <a:cubicBezTo>
                    <a:pt x="154" y="618"/>
                    <a:pt x="240" y="651"/>
                    <a:pt x="327" y="656"/>
                  </a:cubicBezTo>
                  <a:cubicBezTo>
                    <a:pt x="418" y="656"/>
                    <a:pt x="504" y="622"/>
                    <a:pt x="571" y="560"/>
                  </a:cubicBezTo>
                  <a:cubicBezTo>
                    <a:pt x="628" y="503"/>
                    <a:pt x="663" y="416"/>
                    <a:pt x="663" y="330"/>
                  </a:cubicBezTo>
                  <a:cubicBezTo>
                    <a:pt x="668" y="253"/>
                    <a:pt x="634" y="162"/>
                    <a:pt x="581" y="104"/>
                  </a:cubicBezTo>
                  <a:cubicBezTo>
                    <a:pt x="519" y="34"/>
                    <a:pt x="423"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27" name="Google Shape;7427;p28"/>
            <p:cNvSpPr/>
            <p:nvPr/>
          </p:nvSpPr>
          <p:spPr>
            <a:xfrm>
              <a:off x="-5690400" y="4790475"/>
              <a:ext cx="16700" cy="16500"/>
            </a:xfrm>
            <a:custGeom>
              <a:avLst/>
              <a:gdLst/>
              <a:ahLst/>
              <a:cxnLst/>
              <a:rect l="l" t="t" r="r" b="b"/>
              <a:pathLst>
                <a:path w="668" h="660" extrusionOk="0">
                  <a:moveTo>
                    <a:pt x="339" y="0"/>
                  </a:moveTo>
                  <a:cubicBezTo>
                    <a:pt x="249" y="0"/>
                    <a:pt x="161" y="33"/>
                    <a:pt x="106" y="92"/>
                  </a:cubicBezTo>
                  <a:cubicBezTo>
                    <a:pt x="38" y="145"/>
                    <a:pt x="5" y="236"/>
                    <a:pt x="0" y="323"/>
                  </a:cubicBezTo>
                  <a:cubicBezTo>
                    <a:pt x="0" y="400"/>
                    <a:pt x="34" y="491"/>
                    <a:pt x="96" y="559"/>
                  </a:cubicBezTo>
                  <a:cubicBezTo>
                    <a:pt x="164" y="625"/>
                    <a:pt x="240" y="659"/>
                    <a:pt x="326" y="659"/>
                  </a:cubicBezTo>
                  <a:cubicBezTo>
                    <a:pt x="331" y="659"/>
                    <a:pt x="336" y="659"/>
                    <a:pt x="341" y="659"/>
                  </a:cubicBezTo>
                  <a:cubicBezTo>
                    <a:pt x="435" y="659"/>
                    <a:pt x="507" y="618"/>
                    <a:pt x="561" y="563"/>
                  </a:cubicBezTo>
                  <a:cubicBezTo>
                    <a:pt x="629" y="510"/>
                    <a:pt x="663" y="419"/>
                    <a:pt x="663" y="333"/>
                  </a:cubicBezTo>
                  <a:cubicBezTo>
                    <a:pt x="667" y="232"/>
                    <a:pt x="634" y="156"/>
                    <a:pt x="581" y="103"/>
                  </a:cubicBezTo>
                  <a:cubicBezTo>
                    <a:pt x="521" y="33"/>
                    <a:pt x="429"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28" name="Google Shape;7428;p28"/>
            <p:cNvSpPr/>
            <p:nvPr/>
          </p:nvSpPr>
          <p:spPr>
            <a:xfrm>
              <a:off x="-5657775" y="4824025"/>
              <a:ext cx="16675" cy="16550"/>
            </a:xfrm>
            <a:custGeom>
              <a:avLst/>
              <a:gdLst/>
              <a:ahLst/>
              <a:cxnLst/>
              <a:rect l="l" t="t" r="r" b="b"/>
              <a:pathLst>
                <a:path w="667" h="662" extrusionOk="0">
                  <a:moveTo>
                    <a:pt x="339" y="0"/>
                  </a:moveTo>
                  <a:cubicBezTo>
                    <a:pt x="255" y="0"/>
                    <a:pt x="172" y="31"/>
                    <a:pt x="106" y="94"/>
                  </a:cubicBezTo>
                  <a:cubicBezTo>
                    <a:pt x="39" y="161"/>
                    <a:pt x="5" y="238"/>
                    <a:pt x="5" y="324"/>
                  </a:cubicBezTo>
                  <a:cubicBezTo>
                    <a:pt x="0" y="402"/>
                    <a:pt x="34" y="493"/>
                    <a:pt x="111" y="570"/>
                  </a:cubicBezTo>
                  <a:cubicBezTo>
                    <a:pt x="164" y="627"/>
                    <a:pt x="250" y="661"/>
                    <a:pt x="341" y="661"/>
                  </a:cubicBezTo>
                  <a:cubicBezTo>
                    <a:pt x="346" y="661"/>
                    <a:pt x="350" y="661"/>
                    <a:pt x="355" y="661"/>
                  </a:cubicBezTo>
                  <a:cubicBezTo>
                    <a:pt x="429" y="661"/>
                    <a:pt x="513" y="628"/>
                    <a:pt x="576" y="564"/>
                  </a:cubicBezTo>
                  <a:cubicBezTo>
                    <a:pt x="629" y="512"/>
                    <a:pt x="662" y="426"/>
                    <a:pt x="667" y="334"/>
                  </a:cubicBezTo>
                  <a:cubicBezTo>
                    <a:pt x="667" y="247"/>
                    <a:pt x="633" y="161"/>
                    <a:pt x="580" y="103"/>
                  </a:cubicBezTo>
                  <a:cubicBezTo>
                    <a:pt x="514"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29" name="Google Shape;7429;p28"/>
            <p:cNvSpPr/>
            <p:nvPr/>
          </p:nvSpPr>
          <p:spPr>
            <a:xfrm>
              <a:off x="-5624800" y="4857775"/>
              <a:ext cx="16575" cy="16500"/>
            </a:xfrm>
            <a:custGeom>
              <a:avLst/>
              <a:gdLst/>
              <a:ahLst/>
              <a:cxnLst/>
              <a:rect l="l" t="t" r="r" b="b"/>
              <a:pathLst>
                <a:path w="663" h="660" extrusionOk="0">
                  <a:moveTo>
                    <a:pt x="324" y="1"/>
                  </a:moveTo>
                  <a:cubicBezTo>
                    <a:pt x="238" y="1"/>
                    <a:pt x="153" y="30"/>
                    <a:pt x="92" y="88"/>
                  </a:cubicBezTo>
                  <a:cubicBezTo>
                    <a:pt x="39" y="155"/>
                    <a:pt x="1" y="232"/>
                    <a:pt x="1" y="323"/>
                  </a:cubicBezTo>
                  <a:cubicBezTo>
                    <a:pt x="1" y="409"/>
                    <a:pt x="34" y="500"/>
                    <a:pt x="87" y="553"/>
                  </a:cubicBezTo>
                  <a:cubicBezTo>
                    <a:pt x="149" y="620"/>
                    <a:pt x="240" y="659"/>
                    <a:pt x="327" y="659"/>
                  </a:cubicBezTo>
                  <a:cubicBezTo>
                    <a:pt x="419" y="659"/>
                    <a:pt x="505" y="624"/>
                    <a:pt x="548" y="573"/>
                  </a:cubicBezTo>
                  <a:cubicBezTo>
                    <a:pt x="614" y="505"/>
                    <a:pt x="663" y="429"/>
                    <a:pt x="663" y="332"/>
                  </a:cubicBezTo>
                  <a:cubicBezTo>
                    <a:pt x="663" y="241"/>
                    <a:pt x="620" y="155"/>
                    <a:pt x="567" y="97"/>
                  </a:cubicBezTo>
                  <a:cubicBezTo>
                    <a:pt x="506" y="33"/>
                    <a:pt x="415"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30" name="Google Shape;7430;p28"/>
            <p:cNvSpPr/>
            <p:nvPr/>
          </p:nvSpPr>
          <p:spPr>
            <a:xfrm>
              <a:off x="-5592175" y="4891325"/>
              <a:ext cx="16725" cy="16500"/>
            </a:xfrm>
            <a:custGeom>
              <a:avLst/>
              <a:gdLst/>
              <a:ahLst/>
              <a:cxnLst/>
              <a:rect l="l" t="t" r="r" b="b"/>
              <a:pathLst>
                <a:path w="669" h="660" extrusionOk="0">
                  <a:moveTo>
                    <a:pt x="332" y="1"/>
                  </a:moveTo>
                  <a:cubicBezTo>
                    <a:pt x="246" y="1"/>
                    <a:pt x="162" y="33"/>
                    <a:pt x="106" y="94"/>
                  </a:cubicBezTo>
                  <a:cubicBezTo>
                    <a:pt x="40" y="161"/>
                    <a:pt x="6" y="232"/>
                    <a:pt x="0" y="325"/>
                  </a:cubicBezTo>
                  <a:cubicBezTo>
                    <a:pt x="0" y="411"/>
                    <a:pt x="35" y="487"/>
                    <a:pt x="97" y="555"/>
                  </a:cubicBezTo>
                  <a:cubicBezTo>
                    <a:pt x="155" y="626"/>
                    <a:pt x="241" y="660"/>
                    <a:pt x="327" y="660"/>
                  </a:cubicBezTo>
                  <a:cubicBezTo>
                    <a:pt x="418" y="660"/>
                    <a:pt x="495" y="631"/>
                    <a:pt x="562" y="564"/>
                  </a:cubicBezTo>
                  <a:cubicBezTo>
                    <a:pt x="629" y="497"/>
                    <a:pt x="662" y="420"/>
                    <a:pt x="662" y="334"/>
                  </a:cubicBezTo>
                  <a:cubicBezTo>
                    <a:pt x="668" y="243"/>
                    <a:pt x="634" y="166"/>
                    <a:pt x="567" y="99"/>
                  </a:cubicBezTo>
                  <a:cubicBezTo>
                    <a:pt x="503" y="32"/>
                    <a:pt x="416"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31" name="Google Shape;7431;p28"/>
            <p:cNvSpPr/>
            <p:nvPr/>
          </p:nvSpPr>
          <p:spPr>
            <a:xfrm>
              <a:off x="-5559525" y="4925125"/>
              <a:ext cx="16675" cy="16300"/>
            </a:xfrm>
            <a:custGeom>
              <a:avLst/>
              <a:gdLst/>
              <a:ahLst/>
              <a:cxnLst/>
              <a:rect l="l" t="t" r="r" b="b"/>
              <a:pathLst>
                <a:path w="667" h="652" extrusionOk="0">
                  <a:moveTo>
                    <a:pt x="334" y="1"/>
                  </a:moveTo>
                  <a:cubicBezTo>
                    <a:pt x="247" y="1"/>
                    <a:pt x="160" y="30"/>
                    <a:pt x="105" y="85"/>
                  </a:cubicBezTo>
                  <a:cubicBezTo>
                    <a:pt x="38" y="153"/>
                    <a:pt x="5" y="239"/>
                    <a:pt x="0" y="326"/>
                  </a:cubicBezTo>
                  <a:cubicBezTo>
                    <a:pt x="0" y="406"/>
                    <a:pt x="34" y="493"/>
                    <a:pt x="96" y="560"/>
                  </a:cubicBezTo>
                  <a:cubicBezTo>
                    <a:pt x="163" y="618"/>
                    <a:pt x="240" y="651"/>
                    <a:pt x="331" y="651"/>
                  </a:cubicBezTo>
                  <a:cubicBezTo>
                    <a:pt x="417" y="651"/>
                    <a:pt x="508" y="623"/>
                    <a:pt x="571" y="556"/>
                  </a:cubicBezTo>
                  <a:cubicBezTo>
                    <a:pt x="629" y="503"/>
                    <a:pt x="662" y="417"/>
                    <a:pt x="667" y="335"/>
                  </a:cubicBezTo>
                  <a:cubicBezTo>
                    <a:pt x="667" y="248"/>
                    <a:pt x="633" y="157"/>
                    <a:pt x="571" y="90"/>
                  </a:cubicBezTo>
                  <a:cubicBezTo>
                    <a:pt x="511" y="30"/>
                    <a:pt x="42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32" name="Google Shape;7432;p28"/>
            <p:cNvSpPr/>
            <p:nvPr/>
          </p:nvSpPr>
          <p:spPr>
            <a:xfrm>
              <a:off x="-5526925" y="4958700"/>
              <a:ext cx="16700" cy="16675"/>
            </a:xfrm>
            <a:custGeom>
              <a:avLst/>
              <a:gdLst/>
              <a:ahLst/>
              <a:cxnLst/>
              <a:rect l="l" t="t" r="r" b="b"/>
              <a:pathLst>
                <a:path w="668" h="667" extrusionOk="0">
                  <a:moveTo>
                    <a:pt x="337" y="0"/>
                  </a:moveTo>
                  <a:cubicBezTo>
                    <a:pt x="253" y="0"/>
                    <a:pt x="169" y="33"/>
                    <a:pt x="107" y="100"/>
                  </a:cubicBezTo>
                  <a:cubicBezTo>
                    <a:pt x="39" y="163"/>
                    <a:pt x="5" y="239"/>
                    <a:pt x="5" y="330"/>
                  </a:cubicBezTo>
                  <a:cubicBezTo>
                    <a:pt x="1" y="407"/>
                    <a:pt x="34" y="493"/>
                    <a:pt x="96" y="560"/>
                  </a:cubicBezTo>
                  <a:cubicBezTo>
                    <a:pt x="164" y="628"/>
                    <a:pt x="255" y="661"/>
                    <a:pt x="332" y="666"/>
                  </a:cubicBezTo>
                  <a:cubicBezTo>
                    <a:pt x="419" y="666"/>
                    <a:pt x="495" y="633"/>
                    <a:pt x="577" y="570"/>
                  </a:cubicBezTo>
                  <a:cubicBezTo>
                    <a:pt x="629" y="503"/>
                    <a:pt x="667" y="416"/>
                    <a:pt x="667" y="340"/>
                  </a:cubicBezTo>
                  <a:cubicBezTo>
                    <a:pt x="667" y="249"/>
                    <a:pt x="634" y="172"/>
                    <a:pt x="572" y="95"/>
                  </a:cubicBezTo>
                  <a:cubicBezTo>
                    <a:pt x="507" y="33"/>
                    <a:pt x="422"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33" name="Google Shape;7433;p28"/>
            <p:cNvSpPr/>
            <p:nvPr/>
          </p:nvSpPr>
          <p:spPr>
            <a:xfrm>
              <a:off x="-5494300" y="4992450"/>
              <a:ext cx="16950" cy="16500"/>
            </a:xfrm>
            <a:custGeom>
              <a:avLst/>
              <a:gdLst/>
              <a:ahLst/>
              <a:cxnLst/>
              <a:rect l="l" t="t" r="r" b="b"/>
              <a:pathLst>
                <a:path w="678" h="660" extrusionOk="0">
                  <a:moveTo>
                    <a:pt x="348" y="1"/>
                  </a:moveTo>
                  <a:cubicBezTo>
                    <a:pt x="259" y="1"/>
                    <a:pt x="169" y="33"/>
                    <a:pt x="106" y="93"/>
                  </a:cubicBezTo>
                  <a:cubicBezTo>
                    <a:pt x="49" y="146"/>
                    <a:pt x="6" y="233"/>
                    <a:pt x="6" y="324"/>
                  </a:cubicBezTo>
                  <a:cubicBezTo>
                    <a:pt x="0" y="410"/>
                    <a:pt x="35" y="492"/>
                    <a:pt x="111" y="569"/>
                  </a:cubicBezTo>
                  <a:cubicBezTo>
                    <a:pt x="164" y="621"/>
                    <a:pt x="255" y="660"/>
                    <a:pt x="332" y="660"/>
                  </a:cubicBezTo>
                  <a:cubicBezTo>
                    <a:pt x="418" y="660"/>
                    <a:pt x="509" y="626"/>
                    <a:pt x="576" y="563"/>
                  </a:cubicBezTo>
                  <a:cubicBezTo>
                    <a:pt x="644" y="496"/>
                    <a:pt x="677" y="419"/>
                    <a:pt x="677" y="333"/>
                  </a:cubicBezTo>
                  <a:cubicBezTo>
                    <a:pt x="677" y="242"/>
                    <a:pt x="639" y="155"/>
                    <a:pt x="582" y="98"/>
                  </a:cubicBezTo>
                  <a:cubicBezTo>
                    <a:pt x="522" y="32"/>
                    <a:pt x="435"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34" name="Google Shape;7434;p28"/>
            <p:cNvSpPr/>
            <p:nvPr/>
          </p:nvSpPr>
          <p:spPr>
            <a:xfrm>
              <a:off x="-5461300" y="5026200"/>
              <a:ext cx="15950" cy="12275"/>
            </a:xfrm>
            <a:custGeom>
              <a:avLst/>
              <a:gdLst/>
              <a:ahLst/>
              <a:cxnLst/>
              <a:rect l="l" t="t" r="r" b="b"/>
              <a:pathLst>
                <a:path w="638" h="491" extrusionOk="0">
                  <a:moveTo>
                    <a:pt x="328" y="0"/>
                  </a:moveTo>
                  <a:cubicBezTo>
                    <a:pt x="241" y="0"/>
                    <a:pt x="152" y="29"/>
                    <a:pt x="91" y="87"/>
                  </a:cubicBezTo>
                  <a:cubicBezTo>
                    <a:pt x="39" y="154"/>
                    <a:pt x="0" y="231"/>
                    <a:pt x="0" y="317"/>
                  </a:cubicBezTo>
                  <a:cubicBezTo>
                    <a:pt x="0" y="380"/>
                    <a:pt x="15" y="442"/>
                    <a:pt x="44" y="490"/>
                  </a:cubicBezTo>
                  <a:cubicBezTo>
                    <a:pt x="245" y="399"/>
                    <a:pt x="442" y="307"/>
                    <a:pt x="638" y="207"/>
                  </a:cubicBezTo>
                  <a:cubicBezTo>
                    <a:pt x="620" y="163"/>
                    <a:pt x="595" y="130"/>
                    <a:pt x="567" y="96"/>
                  </a:cubicBezTo>
                  <a:cubicBezTo>
                    <a:pt x="512" y="32"/>
                    <a:pt x="42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35" name="Google Shape;7435;p28"/>
            <p:cNvSpPr/>
            <p:nvPr/>
          </p:nvSpPr>
          <p:spPr>
            <a:xfrm>
              <a:off x="-5884375" y="4422575"/>
              <a:ext cx="16575" cy="16275"/>
            </a:xfrm>
            <a:custGeom>
              <a:avLst/>
              <a:gdLst/>
              <a:ahLst/>
              <a:cxnLst/>
              <a:rect l="l" t="t" r="r" b="b"/>
              <a:pathLst>
                <a:path w="663" h="651" extrusionOk="0">
                  <a:moveTo>
                    <a:pt x="333" y="0"/>
                  </a:moveTo>
                  <a:cubicBezTo>
                    <a:pt x="246" y="0"/>
                    <a:pt x="160" y="29"/>
                    <a:pt x="102" y="84"/>
                  </a:cubicBezTo>
                  <a:cubicBezTo>
                    <a:pt x="35" y="146"/>
                    <a:pt x="1" y="237"/>
                    <a:pt x="1" y="324"/>
                  </a:cubicBezTo>
                  <a:cubicBezTo>
                    <a:pt x="1" y="401"/>
                    <a:pt x="30" y="492"/>
                    <a:pt x="98" y="559"/>
                  </a:cubicBezTo>
                  <a:cubicBezTo>
                    <a:pt x="150" y="616"/>
                    <a:pt x="241" y="651"/>
                    <a:pt x="328" y="651"/>
                  </a:cubicBezTo>
                  <a:cubicBezTo>
                    <a:pt x="419" y="651"/>
                    <a:pt x="505" y="622"/>
                    <a:pt x="563" y="564"/>
                  </a:cubicBezTo>
                  <a:cubicBezTo>
                    <a:pt x="630" y="501"/>
                    <a:pt x="663" y="410"/>
                    <a:pt x="663" y="334"/>
                  </a:cubicBezTo>
                  <a:cubicBezTo>
                    <a:pt x="663" y="248"/>
                    <a:pt x="634" y="156"/>
                    <a:pt x="567" y="89"/>
                  </a:cubicBezTo>
                  <a:cubicBezTo>
                    <a:pt x="507" y="29"/>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36" name="Google Shape;7436;p28"/>
            <p:cNvSpPr/>
            <p:nvPr/>
          </p:nvSpPr>
          <p:spPr>
            <a:xfrm>
              <a:off x="-5851725" y="4456100"/>
              <a:ext cx="16700" cy="16700"/>
            </a:xfrm>
            <a:custGeom>
              <a:avLst/>
              <a:gdLst/>
              <a:ahLst/>
              <a:cxnLst/>
              <a:rect l="l" t="t" r="r" b="b"/>
              <a:pathLst>
                <a:path w="668" h="668" extrusionOk="0">
                  <a:moveTo>
                    <a:pt x="341" y="0"/>
                  </a:moveTo>
                  <a:cubicBezTo>
                    <a:pt x="258" y="0"/>
                    <a:pt x="173" y="31"/>
                    <a:pt x="105" y="96"/>
                  </a:cubicBezTo>
                  <a:cubicBezTo>
                    <a:pt x="39" y="163"/>
                    <a:pt x="5" y="240"/>
                    <a:pt x="1" y="327"/>
                  </a:cubicBezTo>
                  <a:cubicBezTo>
                    <a:pt x="1" y="404"/>
                    <a:pt x="29" y="495"/>
                    <a:pt x="96" y="561"/>
                  </a:cubicBezTo>
                  <a:cubicBezTo>
                    <a:pt x="163" y="628"/>
                    <a:pt x="249" y="663"/>
                    <a:pt x="326" y="667"/>
                  </a:cubicBezTo>
                  <a:cubicBezTo>
                    <a:pt x="417" y="667"/>
                    <a:pt x="495" y="634"/>
                    <a:pt x="572" y="566"/>
                  </a:cubicBezTo>
                  <a:cubicBezTo>
                    <a:pt x="629" y="504"/>
                    <a:pt x="663" y="413"/>
                    <a:pt x="663" y="336"/>
                  </a:cubicBezTo>
                  <a:cubicBezTo>
                    <a:pt x="667" y="249"/>
                    <a:pt x="634" y="173"/>
                    <a:pt x="566" y="92"/>
                  </a:cubicBezTo>
                  <a:cubicBezTo>
                    <a:pt x="506" y="32"/>
                    <a:pt x="424"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37" name="Google Shape;7437;p28"/>
            <p:cNvSpPr/>
            <p:nvPr/>
          </p:nvSpPr>
          <p:spPr>
            <a:xfrm>
              <a:off x="-5819100" y="4489875"/>
              <a:ext cx="16675" cy="16500"/>
            </a:xfrm>
            <a:custGeom>
              <a:avLst/>
              <a:gdLst/>
              <a:ahLst/>
              <a:cxnLst/>
              <a:rect l="l" t="t" r="r" b="b"/>
              <a:pathLst>
                <a:path w="667" h="660" extrusionOk="0">
                  <a:moveTo>
                    <a:pt x="343" y="0"/>
                  </a:moveTo>
                  <a:cubicBezTo>
                    <a:pt x="254" y="0"/>
                    <a:pt x="167" y="33"/>
                    <a:pt x="106" y="94"/>
                  </a:cubicBezTo>
                  <a:cubicBezTo>
                    <a:pt x="49" y="147"/>
                    <a:pt x="5" y="233"/>
                    <a:pt x="0" y="324"/>
                  </a:cubicBezTo>
                  <a:cubicBezTo>
                    <a:pt x="0" y="410"/>
                    <a:pt x="34" y="486"/>
                    <a:pt x="96" y="554"/>
                  </a:cubicBezTo>
                  <a:cubicBezTo>
                    <a:pt x="164" y="621"/>
                    <a:pt x="240" y="654"/>
                    <a:pt x="326" y="659"/>
                  </a:cubicBezTo>
                  <a:cubicBezTo>
                    <a:pt x="418" y="659"/>
                    <a:pt x="505" y="626"/>
                    <a:pt x="571" y="563"/>
                  </a:cubicBezTo>
                  <a:cubicBezTo>
                    <a:pt x="629" y="497"/>
                    <a:pt x="662" y="420"/>
                    <a:pt x="662" y="333"/>
                  </a:cubicBezTo>
                  <a:cubicBezTo>
                    <a:pt x="667" y="242"/>
                    <a:pt x="634" y="156"/>
                    <a:pt x="581" y="98"/>
                  </a:cubicBezTo>
                  <a:cubicBezTo>
                    <a:pt x="517" y="32"/>
                    <a:pt x="429"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38" name="Google Shape;7438;p28"/>
            <p:cNvSpPr/>
            <p:nvPr/>
          </p:nvSpPr>
          <p:spPr>
            <a:xfrm>
              <a:off x="-5786225" y="4523450"/>
              <a:ext cx="16675" cy="16500"/>
            </a:xfrm>
            <a:custGeom>
              <a:avLst/>
              <a:gdLst/>
              <a:ahLst/>
              <a:cxnLst/>
              <a:rect l="l" t="t" r="r" b="b"/>
              <a:pathLst>
                <a:path w="667" h="660" extrusionOk="0">
                  <a:moveTo>
                    <a:pt x="341" y="1"/>
                  </a:moveTo>
                  <a:cubicBezTo>
                    <a:pt x="250" y="1"/>
                    <a:pt x="158" y="33"/>
                    <a:pt x="96" y="93"/>
                  </a:cubicBezTo>
                  <a:cubicBezTo>
                    <a:pt x="38" y="146"/>
                    <a:pt x="5" y="233"/>
                    <a:pt x="5" y="324"/>
                  </a:cubicBezTo>
                  <a:cubicBezTo>
                    <a:pt x="0" y="410"/>
                    <a:pt x="34" y="492"/>
                    <a:pt x="87" y="554"/>
                  </a:cubicBezTo>
                  <a:cubicBezTo>
                    <a:pt x="153" y="622"/>
                    <a:pt x="230" y="660"/>
                    <a:pt x="331" y="660"/>
                  </a:cubicBezTo>
                  <a:cubicBezTo>
                    <a:pt x="417" y="660"/>
                    <a:pt x="494" y="626"/>
                    <a:pt x="566" y="564"/>
                  </a:cubicBezTo>
                  <a:cubicBezTo>
                    <a:pt x="629" y="496"/>
                    <a:pt x="667" y="420"/>
                    <a:pt x="667" y="334"/>
                  </a:cubicBezTo>
                  <a:cubicBezTo>
                    <a:pt x="667" y="243"/>
                    <a:pt x="623" y="157"/>
                    <a:pt x="571" y="99"/>
                  </a:cubicBezTo>
                  <a:cubicBezTo>
                    <a:pt x="516" y="32"/>
                    <a:pt x="429"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39" name="Google Shape;7439;p28"/>
            <p:cNvSpPr/>
            <p:nvPr/>
          </p:nvSpPr>
          <p:spPr>
            <a:xfrm>
              <a:off x="-5753500" y="4557200"/>
              <a:ext cx="16575" cy="16350"/>
            </a:xfrm>
            <a:custGeom>
              <a:avLst/>
              <a:gdLst/>
              <a:ahLst/>
              <a:cxnLst/>
              <a:rect l="l" t="t" r="r" b="b"/>
              <a:pathLst>
                <a:path w="663" h="654" extrusionOk="0">
                  <a:moveTo>
                    <a:pt x="324" y="0"/>
                  </a:moveTo>
                  <a:cubicBezTo>
                    <a:pt x="240" y="0"/>
                    <a:pt x="157" y="29"/>
                    <a:pt x="91" y="87"/>
                  </a:cubicBezTo>
                  <a:cubicBezTo>
                    <a:pt x="34" y="154"/>
                    <a:pt x="0" y="240"/>
                    <a:pt x="0" y="317"/>
                  </a:cubicBezTo>
                  <a:cubicBezTo>
                    <a:pt x="0" y="404"/>
                    <a:pt x="29" y="485"/>
                    <a:pt x="97" y="563"/>
                  </a:cubicBezTo>
                  <a:cubicBezTo>
                    <a:pt x="164" y="620"/>
                    <a:pt x="241" y="654"/>
                    <a:pt x="327" y="654"/>
                  </a:cubicBezTo>
                  <a:cubicBezTo>
                    <a:pt x="414" y="654"/>
                    <a:pt x="494" y="625"/>
                    <a:pt x="572" y="557"/>
                  </a:cubicBezTo>
                  <a:cubicBezTo>
                    <a:pt x="629" y="490"/>
                    <a:pt x="663" y="413"/>
                    <a:pt x="663" y="327"/>
                  </a:cubicBezTo>
                  <a:cubicBezTo>
                    <a:pt x="663" y="251"/>
                    <a:pt x="634" y="160"/>
                    <a:pt x="567" y="96"/>
                  </a:cubicBezTo>
                  <a:cubicBezTo>
                    <a:pt x="500" y="32"/>
                    <a:pt x="412"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40" name="Google Shape;7440;p28"/>
            <p:cNvSpPr/>
            <p:nvPr/>
          </p:nvSpPr>
          <p:spPr>
            <a:xfrm>
              <a:off x="-5720850" y="4590800"/>
              <a:ext cx="16575" cy="16325"/>
            </a:xfrm>
            <a:custGeom>
              <a:avLst/>
              <a:gdLst/>
              <a:ahLst/>
              <a:cxnLst/>
              <a:rect l="l" t="t" r="r" b="b"/>
              <a:pathLst>
                <a:path w="663" h="653" extrusionOk="0">
                  <a:moveTo>
                    <a:pt x="327" y="1"/>
                  </a:moveTo>
                  <a:cubicBezTo>
                    <a:pt x="241" y="1"/>
                    <a:pt x="158" y="30"/>
                    <a:pt x="105" y="87"/>
                  </a:cubicBezTo>
                  <a:cubicBezTo>
                    <a:pt x="38" y="154"/>
                    <a:pt x="0" y="240"/>
                    <a:pt x="0" y="331"/>
                  </a:cubicBezTo>
                  <a:cubicBezTo>
                    <a:pt x="0" y="417"/>
                    <a:pt x="34" y="494"/>
                    <a:pt x="96" y="561"/>
                  </a:cubicBezTo>
                  <a:cubicBezTo>
                    <a:pt x="149" y="619"/>
                    <a:pt x="240" y="652"/>
                    <a:pt x="326" y="652"/>
                  </a:cubicBezTo>
                  <a:cubicBezTo>
                    <a:pt x="417" y="652"/>
                    <a:pt x="503" y="623"/>
                    <a:pt x="561" y="566"/>
                  </a:cubicBezTo>
                  <a:cubicBezTo>
                    <a:pt x="628" y="504"/>
                    <a:pt x="662" y="428"/>
                    <a:pt x="662" y="341"/>
                  </a:cubicBezTo>
                  <a:cubicBezTo>
                    <a:pt x="662" y="249"/>
                    <a:pt x="634" y="163"/>
                    <a:pt x="576" y="105"/>
                  </a:cubicBezTo>
                  <a:cubicBezTo>
                    <a:pt x="516" y="35"/>
                    <a:pt x="42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41" name="Google Shape;7441;p28"/>
            <p:cNvSpPr/>
            <p:nvPr/>
          </p:nvSpPr>
          <p:spPr>
            <a:xfrm>
              <a:off x="-5688250" y="4624425"/>
              <a:ext cx="16700" cy="16650"/>
            </a:xfrm>
            <a:custGeom>
              <a:avLst/>
              <a:gdLst/>
              <a:ahLst/>
              <a:cxnLst/>
              <a:rect l="l" t="t" r="r" b="b"/>
              <a:pathLst>
                <a:path w="668" h="666" extrusionOk="0">
                  <a:moveTo>
                    <a:pt x="332" y="1"/>
                  </a:moveTo>
                  <a:cubicBezTo>
                    <a:pt x="247" y="1"/>
                    <a:pt x="160" y="33"/>
                    <a:pt x="92" y="99"/>
                  </a:cubicBezTo>
                  <a:cubicBezTo>
                    <a:pt x="39" y="162"/>
                    <a:pt x="5" y="239"/>
                    <a:pt x="1" y="330"/>
                  </a:cubicBezTo>
                  <a:cubicBezTo>
                    <a:pt x="1" y="407"/>
                    <a:pt x="34" y="483"/>
                    <a:pt x="96" y="565"/>
                  </a:cubicBezTo>
                  <a:cubicBezTo>
                    <a:pt x="164" y="627"/>
                    <a:pt x="240" y="666"/>
                    <a:pt x="327" y="666"/>
                  </a:cubicBezTo>
                  <a:cubicBezTo>
                    <a:pt x="418" y="666"/>
                    <a:pt x="504" y="637"/>
                    <a:pt x="562" y="569"/>
                  </a:cubicBezTo>
                  <a:cubicBezTo>
                    <a:pt x="630" y="502"/>
                    <a:pt x="663" y="425"/>
                    <a:pt x="663" y="339"/>
                  </a:cubicBezTo>
                  <a:cubicBezTo>
                    <a:pt x="668" y="248"/>
                    <a:pt x="634" y="162"/>
                    <a:pt x="567" y="104"/>
                  </a:cubicBezTo>
                  <a:cubicBezTo>
                    <a:pt x="506" y="36"/>
                    <a:pt x="420"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42" name="Google Shape;7442;p28"/>
            <p:cNvSpPr/>
            <p:nvPr/>
          </p:nvSpPr>
          <p:spPr>
            <a:xfrm>
              <a:off x="-5655625" y="4658200"/>
              <a:ext cx="16700" cy="16450"/>
            </a:xfrm>
            <a:custGeom>
              <a:avLst/>
              <a:gdLst/>
              <a:ahLst/>
              <a:cxnLst/>
              <a:rect l="l" t="t" r="r" b="b"/>
              <a:pathLst>
                <a:path w="668" h="658" extrusionOk="0">
                  <a:moveTo>
                    <a:pt x="340" y="0"/>
                  </a:moveTo>
                  <a:cubicBezTo>
                    <a:pt x="250" y="0"/>
                    <a:pt x="162" y="32"/>
                    <a:pt x="106" y="92"/>
                  </a:cubicBezTo>
                  <a:cubicBezTo>
                    <a:pt x="40" y="144"/>
                    <a:pt x="5" y="236"/>
                    <a:pt x="5" y="323"/>
                  </a:cubicBezTo>
                  <a:cubicBezTo>
                    <a:pt x="0" y="409"/>
                    <a:pt x="34" y="489"/>
                    <a:pt x="102" y="557"/>
                  </a:cubicBezTo>
                  <a:cubicBezTo>
                    <a:pt x="164" y="624"/>
                    <a:pt x="241" y="658"/>
                    <a:pt x="332" y="658"/>
                  </a:cubicBezTo>
                  <a:cubicBezTo>
                    <a:pt x="418" y="658"/>
                    <a:pt x="509" y="629"/>
                    <a:pt x="572" y="562"/>
                  </a:cubicBezTo>
                  <a:cubicBezTo>
                    <a:pt x="629" y="495"/>
                    <a:pt x="663" y="418"/>
                    <a:pt x="667" y="332"/>
                  </a:cubicBezTo>
                  <a:cubicBezTo>
                    <a:pt x="667" y="245"/>
                    <a:pt x="634" y="154"/>
                    <a:pt x="581" y="97"/>
                  </a:cubicBezTo>
                  <a:cubicBezTo>
                    <a:pt x="521" y="32"/>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43" name="Google Shape;7443;p28"/>
            <p:cNvSpPr/>
            <p:nvPr/>
          </p:nvSpPr>
          <p:spPr>
            <a:xfrm>
              <a:off x="-5622975" y="4691875"/>
              <a:ext cx="16925" cy="16375"/>
            </a:xfrm>
            <a:custGeom>
              <a:avLst/>
              <a:gdLst/>
              <a:ahLst/>
              <a:cxnLst/>
              <a:rect l="l" t="t" r="r" b="b"/>
              <a:pathLst>
                <a:path w="677" h="655" extrusionOk="0">
                  <a:moveTo>
                    <a:pt x="337" y="1"/>
                  </a:moveTo>
                  <a:cubicBezTo>
                    <a:pt x="251" y="1"/>
                    <a:pt x="166" y="30"/>
                    <a:pt x="105" y="88"/>
                  </a:cubicBezTo>
                  <a:cubicBezTo>
                    <a:pt x="47" y="156"/>
                    <a:pt x="5" y="232"/>
                    <a:pt x="5" y="318"/>
                  </a:cubicBezTo>
                  <a:cubicBezTo>
                    <a:pt x="0" y="409"/>
                    <a:pt x="43" y="486"/>
                    <a:pt x="110" y="563"/>
                  </a:cubicBezTo>
                  <a:cubicBezTo>
                    <a:pt x="178" y="621"/>
                    <a:pt x="254" y="654"/>
                    <a:pt x="340" y="654"/>
                  </a:cubicBezTo>
                  <a:cubicBezTo>
                    <a:pt x="345" y="655"/>
                    <a:pt x="349" y="655"/>
                    <a:pt x="354" y="655"/>
                  </a:cubicBezTo>
                  <a:cubicBezTo>
                    <a:pt x="428" y="655"/>
                    <a:pt x="512" y="622"/>
                    <a:pt x="576" y="559"/>
                  </a:cubicBezTo>
                  <a:cubicBezTo>
                    <a:pt x="643" y="495"/>
                    <a:pt x="676" y="419"/>
                    <a:pt x="676" y="329"/>
                  </a:cubicBezTo>
                  <a:cubicBezTo>
                    <a:pt x="676" y="242"/>
                    <a:pt x="634" y="165"/>
                    <a:pt x="581" y="98"/>
                  </a:cubicBezTo>
                  <a:cubicBezTo>
                    <a:pt x="519" y="34"/>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44" name="Google Shape;7444;p28"/>
            <p:cNvSpPr/>
            <p:nvPr/>
          </p:nvSpPr>
          <p:spPr>
            <a:xfrm>
              <a:off x="-5590025" y="4725475"/>
              <a:ext cx="16575" cy="16475"/>
            </a:xfrm>
            <a:custGeom>
              <a:avLst/>
              <a:gdLst/>
              <a:ahLst/>
              <a:cxnLst/>
              <a:rect l="l" t="t" r="r" b="b"/>
              <a:pathLst>
                <a:path w="663" h="659" extrusionOk="0">
                  <a:moveTo>
                    <a:pt x="324" y="1"/>
                  </a:moveTo>
                  <a:cubicBezTo>
                    <a:pt x="241" y="1"/>
                    <a:pt x="158" y="29"/>
                    <a:pt x="93" y="88"/>
                  </a:cubicBezTo>
                  <a:cubicBezTo>
                    <a:pt x="35" y="154"/>
                    <a:pt x="1" y="232"/>
                    <a:pt x="1" y="323"/>
                  </a:cubicBezTo>
                  <a:cubicBezTo>
                    <a:pt x="1" y="409"/>
                    <a:pt x="30" y="495"/>
                    <a:pt x="87" y="553"/>
                  </a:cubicBezTo>
                  <a:cubicBezTo>
                    <a:pt x="150" y="620"/>
                    <a:pt x="241" y="654"/>
                    <a:pt x="328" y="659"/>
                  </a:cubicBezTo>
                  <a:cubicBezTo>
                    <a:pt x="419" y="659"/>
                    <a:pt x="496" y="625"/>
                    <a:pt x="563" y="562"/>
                  </a:cubicBezTo>
                  <a:cubicBezTo>
                    <a:pt x="629" y="504"/>
                    <a:pt x="663" y="418"/>
                    <a:pt x="663" y="332"/>
                  </a:cubicBezTo>
                  <a:cubicBezTo>
                    <a:pt x="663" y="251"/>
                    <a:pt x="634" y="165"/>
                    <a:pt x="567" y="97"/>
                  </a:cubicBezTo>
                  <a:cubicBezTo>
                    <a:pt x="501" y="33"/>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45" name="Google Shape;7445;p28"/>
            <p:cNvSpPr/>
            <p:nvPr/>
          </p:nvSpPr>
          <p:spPr>
            <a:xfrm>
              <a:off x="-5557375" y="4759150"/>
              <a:ext cx="16700" cy="16625"/>
            </a:xfrm>
            <a:custGeom>
              <a:avLst/>
              <a:gdLst/>
              <a:ahLst/>
              <a:cxnLst/>
              <a:rect l="l" t="t" r="r" b="b"/>
              <a:pathLst>
                <a:path w="668" h="665" extrusionOk="0">
                  <a:moveTo>
                    <a:pt x="338" y="1"/>
                  </a:moveTo>
                  <a:cubicBezTo>
                    <a:pt x="253" y="1"/>
                    <a:pt x="166" y="33"/>
                    <a:pt x="105" y="98"/>
                  </a:cubicBezTo>
                  <a:cubicBezTo>
                    <a:pt x="39" y="151"/>
                    <a:pt x="1" y="242"/>
                    <a:pt x="1" y="329"/>
                  </a:cubicBezTo>
                  <a:cubicBezTo>
                    <a:pt x="1" y="406"/>
                    <a:pt x="34" y="497"/>
                    <a:pt x="96" y="563"/>
                  </a:cubicBezTo>
                  <a:cubicBezTo>
                    <a:pt x="163" y="631"/>
                    <a:pt x="240" y="665"/>
                    <a:pt x="326" y="665"/>
                  </a:cubicBezTo>
                  <a:cubicBezTo>
                    <a:pt x="417" y="665"/>
                    <a:pt x="504" y="621"/>
                    <a:pt x="561" y="568"/>
                  </a:cubicBezTo>
                  <a:cubicBezTo>
                    <a:pt x="629" y="506"/>
                    <a:pt x="663" y="424"/>
                    <a:pt x="663" y="338"/>
                  </a:cubicBezTo>
                  <a:cubicBezTo>
                    <a:pt x="667" y="251"/>
                    <a:pt x="634" y="160"/>
                    <a:pt x="566" y="94"/>
                  </a:cubicBezTo>
                  <a:cubicBezTo>
                    <a:pt x="507" y="32"/>
                    <a:pt x="423"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46" name="Google Shape;7446;p28"/>
            <p:cNvSpPr/>
            <p:nvPr/>
          </p:nvSpPr>
          <p:spPr>
            <a:xfrm>
              <a:off x="-5524750" y="4792850"/>
              <a:ext cx="16675" cy="16500"/>
            </a:xfrm>
            <a:custGeom>
              <a:avLst/>
              <a:gdLst/>
              <a:ahLst/>
              <a:cxnLst/>
              <a:rect l="l" t="t" r="r" b="b"/>
              <a:pathLst>
                <a:path w="667" h="660" extrusionOk="0">
                  <a:moveTo>
                    <a:pt x="335" y="0"/>
                  </a:moveTo>
                  <a:cubicBezTo>
                    <a:pt x="247" y="0"/>
                    <a:pt x="160" y="30"/>
                    <a:pt x="106" y="84"/>
                  </a:cubicBezTo>
                  <a:cubicBezTo>
                    <a:pt x="48" y="152"/>
                    <a:pt x="5" y="238"/>
                    <a:pt x="0" y="324"/>
                  </a:cubicBezTo>
                  <a:cubicBezTo>
                    <a:pt x="0" y="415"/>
                    <a:pt x="44" y="492"/>
                    <a:pt x="96" y="559"/>
                  </a:cubicBezTo>
                  <a:cubicBezTo>
                    <a:pt x="164" y="626"/>
                    <a:pt x="240" y="659"/>
                    <a:pt x="326" y="659"/>
                  </a:cubicBezTo>
                  <a:cubicBezTo>
                    <a:pt x="332" y="660"/>
                    <a:pt x="338" y="660"/>
                    <a:pt x="344" y="660"/>
                  </a:cubicBezTo>
                  <a:cubicBezTo>
                    <a:pt x="436" y="660"/>
                    <a:pt x="508" y="618"/>
                    <a:pt x="562" y="564"/>
                  </a:cubicBezTo>
                  <a:cubicBezTo>
                    <a:pt x="629" y="511"/>
                    <a:pt x="662" y="425"/>
                    <a:pt x="662" y="334"/>
                  </a:cubicBezTo>
                  <a:cubicBezTo>
                    <a:pt x="667" y="233"/>
                    <a:pt x="633" y="156"/>
                    <a:pt x="580" y="103"/>
                  </a:cubicBezTo>
                  <a:cubicBezTo>
                    <a:pt x="519" y="32"/>
                    <a:pt x="42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47" name="Google Shape;7447;p28"/>
            <p:cNvSpPr/>
            <p:nvPr/>
          </p:nvSpPr>
          <p:spPr>
            <a:xfrm>
              <a:off x="-5492150" y="4826500"/>
              <a:ext cx="16725" cy="16450"/>
            </a:xfrm>
            <a:custGeom>
              <a:avLst/>
              <a:gdLst/>
              <a:ahLst/>
              <a:cxnLst/>
              <a:rect l="l" t="t" r="r" b="b"/>
              <a:pathLst>
                <a:path w="669" h="658" extrusionOk="0">
                  <a:moveTo>
                    <a:pt x="334" y="0"/>
                  </a:moveTo>
                  <a:cubicBezTo>
                    <a:pt x="252" y="0"/>
                    <a:pt x="171" y="29"/>
                    <a:pt x="107" y="91"/>
                  </a:cubicBezTo>
                  <a:cubicBezTo>
                    <a:pt x="40" y="159"/>
                    <a:pt x="7" y="235"/>
                    <a:pt x="7" y="327"/>
                  </a:cubicBezTo>
                  <a:cubicBezTo>
                    <a:pt x="1" y="413"/>
                    <a:pt x="35" y="489"/>
                    <a:pt x="111" y="566"/>
                  </a:cubicBezTo>
                  <a:cubicBezTo>
                    <a:pt x="164" y="624"/>
                    <a:pt x="251" y="657"/>
                    <a:pt x="332" y="657"/>
                  </a:cubicBezTo>
                  <a:cubicBezTo>
                    <a:pt x="338" y="657"/>
                    <a:pt x="343" y="658"/>
                    <a:pt x="348" y="658"/>
                  </a:cubicBezTo>
                  <a:cubicBezTo>
                    <a:pt x="428" y="658"/>
                    <a:pt x="501" y="624"/>
                    <a:pt x="577" y="562"/>
                  </a:cubicBezTo>
                  <a:cubicBezTo>
                    <a:pt x="629" y="499"/>
                    <a:pt x="663" y="422"/>
                    <a:pt x="669" y="336"/>
                  </a:cubicBezTo>
                  <a:cubicBezTo>
                    <a:pt x="669" y="245"/>
                    <a:pt x="634" y="168"/>
                    <a:pt x="582" y="101"/>
                  </a:cubicBezTo>
                  <a:cubicBezTo>
                    <a:pt x="514" y="35"/>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48" name="Google Shape;7448;p28"/>
            <p:cNvSpPr/>
            <p:nvPr/>
          </p:nvSpPr>
          <p:spPr>
            <a:xfrm>
              <a:off x="-5459150" y="4860275"/>
              <a:ext cx="16575" cy="16375"/>
            </a:xfrm>
            <a:custGeom>
              <a:avLst/>
              <a:gdLst/>
              <a:ahLst/>
              <a:cxnLst/>
              <a:rect l="l" t="t" r="r" b="b"/>
              <a:pathLst>
                <a:path w="663" h="655" extrusionOk="0">
                  <a:moveTo>
                    <a:pt x="326" y="1"/>
                  </a:moveTo>
                  <a:cubicBezTo>
                    <a:pt x="240" y="1"/>
                    <a:pt x="152" y="30"/>
                    <a:pt x="91" y="88"/>
                  </a:cubicBezTo>
                  <a:cubicBezTo>
                    <a:pt x="40" y="150"/>
                    <a:pt x="0" y="227"/>
                    <a:pt x="0" y="318"/>
                  </a:cubicBezTo>
                  <a:cubicBezTo>
                    <a:pt x="0" y="405"/>
                    <a:pt x="34" y="496"/>
                    <a:pt x="87" y="549"/>
                  </a:cubicBezTo>
                  <a:cubicBezTo>
                    <a:pt x="149" y="617"/>
                    <a:pt x="241" y="655"/>
                    <a:pt x="327" y="655"/>
                  </a:cubicBezTo>
                  <a:cubicBezTo>
                    <a:pt x="418" y="655"/>
                    <a:pt x="494" y="621"/>
                    <a:pt x="562" y="559"/>
                  </a:cubicBezTo>
                  <a:cubicBezTo>
                    <a:pt x="629" y="501"/>
                    <a:pt x="662" y="415"/>
                    <a:pt x="662" y="329"/>
                  </a:cubicBezTo>
                  <a:cubicBezTo>
                    <a:pt x="662" y="237"/>
                    <a:pt x="620" y="161"/>
                    <a:pt x="567" y="108"/>
                  </a:cubicBezTo>
                  <a:cubicBezTo>
                    <a:pt x="512" y="35"/>
                    <a:pt x="42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49" name="Google Shape;7449;p28"/>
            <p:cNvSpPr/>
            <p:nvPr/>
          </p:nvSpPr>
          <p:spPr>
            <a:xfrm>
              <a:off x="-5426500" y="4893875"/>
              <a:ext cx="16675" cy="16375"/>
            </a:xfrm>
            <a:custGeom>
              <a:avLst/>
              <a:gdLst/>
              <a:ahLst/>
              <a:cxnLst/>
              <a:rect l="l" t="t" r="r" b="b"/>
              <a:pathLst>
                <a:path w="667" h="655" extrusionOk="0">
                  <a:moveTo>
                    <a:pt x="330" y="0"/>
                  </a:moveTo>
                  <a:cubicBezTo>
                    <a:pt x="247" y="0"/>
                    <a:pt x="164" y="29"/>
                    <a:pt x="105" y="88"/>
                  </a:cubicBezTo>
                  <a:cubicBezTo>
                    <a:pt x="38" y="155"/>
                    <a:pt x="5" y="227"/>
                    <a:pt x="0" y="318"/>
                  </a:cubicBezTo>
                  <a:cubicBezTo>
                    <a:pt x="0" y="405"/>
                    <a:pt x="34" y="495"/>
                    <a:pt x="96" y="553"/>
                  </a:cubicBezTo>
                  <a:cubicBezTo>
                    <a:pt x="153" y="620"/>
                    <a:pt x="240" y="654"/>
                    <a:pt x="326" y="654"/>
                  </a:cubicBezTo>
                  <a:cubicBezTo>
                    <a:pt x="417" y="654"/>
                    <a:pt x="494" y="626"/>
                    <a:pt x="561" y="558"/>
                  </a:cubicBezTo>
                  <a:cubicBezTo>
                    <a:pt x="628" y="505"/>
                    <a:pt x="662" y="414"/>
                    <a:pt x="662" y="327"/>
                  </a:cubicBezTo>
                  <a:cubicBezTo>
                    <a:pt x="667" y="241"/>
                    <a:pt x="633" y="159"/>
                    <a:pt x="566" y="92"/>
                  </a:cubicBezTo>
                  <a:cubicBezTo>
                    <a:pt x="505" y="31"/>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50" name="Google Shape;7450;p28"/>
            <p:cNvSpPr/>
            <p:nvPr/>
          </p:nvSpPr>
          <p:spPr>
            <a:xfrm>
              <a:off x="-5393900" y="4927475"/>
              <a:ext cx="16700" cy="16700"/>
            </a:xfrm>
            <a:custGeom>
              <a:avLst/>
              <a:gdLst/>
              <a:ahLst/>
              <a:cxnLst/>
              <a:rect l="l" t="t" r="r" b="b"/>
              <a:pathLst>
                <a:path w="668" h="668" extrusionOk="0">
                  <a:moveTo>
                    <a:pt x="327" y="0"/>
                  </a:moveTo>
                  <a:cubicBezTo>
                    <a:pt x="243" y="0"/>
                    <a:pt x="160" y="29"/>
                    <a:pt x="107" y="88"/>
                  </a:cubicBezTo>
                  <a:cubicBezTo>
                    <a:pt x="39" y="154"/>
                    <a:pt x="5" y="241"/>
                    <a:pt x="1" y="318"/>
                  </a:cubicBezTo>
                  <a:cubicBezTo>
                    <a:pt x="1" y="409"/>
                    <a:pt x="34" y="495"/>
                    <a:pt x="96" y="562"/>
                  </a:cubicBezTo>
                  <a:cubicBezTo>
                    <a:pt x="164" y="629"/>
                    <a:pt x="240" y="663"/>
                    <a:pt x="331" y="668"/>
                  </a:cubicBezTo>
                  <a:cubicBezTo>
                    <a:pt x="418" y="668"/>
                    <a:pt x="495" y="635"/>
                    <a:pt x="572" y="557"/>
                  </a:cubicBezTo>
                  <a:cubicBezTo>
                    <a:pt x="629" y="495"/>
                    <a:pt x="663" y="418"/>
                    <a:pt x="667" y="327"/>
                  </a:cubicBezTo>
                  <a:cubicBezTo>
                    <a:pt x="667" y="250"/>
                    <a:pt x="634" y="159"/>
                    <a:pt x="572" y="97"/>
                  </a:cubicBezTo>
                  <a:cubicBezTo>
                    <a:pt x="510" y="33"/>
                    <a:pt x="418"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51" name="Google Shape;7451;p28"/>
            <p:cNvSpPr/>
            <p:nvPr/>
          </p:nvSpPr>
          <p:spPr>
            <a:xfrm>
              <a:off x="-5361275" y="4961150"/>
              <a:ext cx="11800" cy="11325"/>
            </a:xfrm>
            <a:custGeom>
              <a:avLst/>
              <a:gdLst/>
              <a:ahLst/>
              <a:cxnLst/>
              <a:rect l="l" t="t" r="r" b="b"/>
              <a:pathLst>
                <a:path w="472" h="453" extrusionOk="0">
                  <a:moveTo>
                    <a:pt x="344" y="1"/>
                  </a:moveTo>
                  <a:cubicBezTo>
                    <a:pt x="259" y="1"/>
                    <a:pt x="172" y="32"/>
                    <a:pt x="106" y="98"/>
                  </a:cubicBezTo>
                  <a:cubicBezTo>
                    <a:pt x="40" y="160"/>
                    <a:pt x="5" y="238"/>
                    <a:pt x="5" y="329"/>
                  </a:cubicBezTo>
                  <a:cubicBezTo>
                    <a:pt x="0" y="371"/>
                    <a:pt x="11" y="415"/>
                    <a:pt x="25" y="453"/>
                  </a:cubicBezTo>
                  <a:cubicBezTo>
                    <a:pt x="178" y="314"/>
                    <a:pt x="327" y="170"/>
                    <a:pt x="471" y="26"/>
                  </a:cubicBezTo>
                  <a:cubicBezTo>
                    <a:pt x="432" y="9"/>
                    <a:pt x="38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52" name="Google Shape;7452;p28"/>
            <p:cNvSpPr/>
            <p:nvPr/>
          </p:nvSpPr>
          <p:spPr>
            <a:xfrm>
              <a:off x="-5784325" y="4357425"/>
              <a:ext cx="16950" cy="16525"/>
            </a:xfrm>
            <a:custGeom>
              <a:avLst/>
              <a:gdLst/>
              <a:ahLst/>
              <a:cxnLst/>
              <a:rect l="l" t="t" r="r" b="b"/>
              <a:pathLst>
                <a:path w="678" h="661" extrusionOk="0">
                  <a:moveTo>
                    <a:pt x="339" y="0"/>
                  </a:moveTo>
                  <a:cubicBezTo>
                    <a:pt x="255" y="0"/>
                    <a:pt x="172" y="31"/>
                    <a:pt x="106" y="95"/>
                  </a:cubicBezTo>
                  <a:cubicBezTo>
                    <a:pt x="39" y="162"/>
                    <a:pt x="6" y="239"/>
                    <a:pt x="0" y="330"/>
                  </a:cubicBezTo>
                  <a:cubicBezTo>
                    <a:pt x="0" y="416"/>
                    <a:pt x="35" y="493"/>
                    <a:pt x="111" y="569"/>
                  </a:cubicBezTo>
                  <a:cubicBezTo>
                    <a:pt x="173" y="627"/>
                    <a:pt x="250" y="660"/>
                    <a:pt x="341" y="660"/>
                  </a:cubicBezTo>
                  <a:cubicBezTo>
                    <a:pt x="347" y="661"/>
                    <a:pt x="352" y="661"/>
                    <a:pt x="358" y="661"/>
                  </a:cubicBezTo>
                  <a:cubicBezTo>
                    <a:pt x="431" y="661"/>
                    <a:pt x="509" y="627"/>
                    <a:pt x="571" y="565"/>
                  </a:cubicBezTo>
                  <a:cubicBezTo>
                    <a:pt x="639" y="502"/>
                    <a:pt x="677" y="425"/>
                    <a:pt x="677" y="339"/>
                  </a:cubicBezTo>
                  <a:cubicBezTo>
                    <a:pt x="677" y="248"/>
                    <a:pt x="644" y="171"/>
                    <a:pt x="582" y="104"/>
                  </a:cubicBezTo>
                  <a:cubicBezTo>
                    <a:pt x="515"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53" name="Google Shape;7453;p28"/>
            <p:cNvSpPr/>
            <p:nvPr/>
          </p:nvSpPr>
          <p:spPr>
            <a:xfrm>
              <a:off x="-5751350" y="4391275"/>
              <a:ext cx="16575" cy="16375"/>
            </a:xfrm>
            <a:custGeom>
              <a:avLst/>
              <a:gdLst/>
              <a:ahLst/>
              <a:cxnLst/>
              <a:rect l="l" t="t" r="r" b="b"/>
              <a:pathLst>
                <a:path w="663" h="655" extrusionOk="0">
                  <a:moveTo>
                    <a:pt x="325" y="0"/>
                  </a:moveTo>
                  <a:cubicBezTo>
                    <a:pt x="239" y="0"/>
                    <a:pt x="153" y="30"/>
                    <a:pt x="92" y="89"/>
                  </a:cubicBezTo>
                  <a:cubicBezTo>
                    <a:pt x="34" y="151"/>
                    <a:pt x="1" y="238"/>
                    <a:pt x="1" y="319"/>
                  </a:cubicBezTo>
                  <a:cubicBezTo>
                    <a:pt x="1" y="406"/>
                    <a:pt x="30" y="482"/>
                    <a:pt x="98" y="564"/>
                  </a:cubicBezTo>
                  <a:cubicBezTo>
                    <a:pt x="164" y="617"/>
                    <a:pt x="236" y="655"/>
                    <a:pt x="328" y="655"/>
                  </a:cubicBezTo>
                  <a:cubicBezTo>
                    <a:pt x="414" y="655"/>
                    <a:pt x="495" y="621"/>
                    <a:pt x="558" y="559"/>
                  </a:cubicBezTo>
                  <a:cubicBezTo>
                    <a:pt x="630" y="501"/>
                    <a:pt x="663" y="415"/>
                    <a:pt x="663" y="329"/>
                  </a:cubicBezTo>
                  <a:cubicBezTo>
                    <a:pt x="663" y="238"/>
                    <a:pt x="620" y="151"/>
                    <a:pt x="567" y="103"/>
                  </a:cubicBezTo>
                  <a:cubicBezTo>
                    <a:pt x="506" y="34"/>
                    <a:pt x="41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54" name="Google Shape;7454;p28"/>
            <p:cNvSpPr/>
            <p:nvPr/>
          </p:nvSpPr>
          <p:spPr>
            <a:xfrm>
              <a:off x="-5718700" y="4424900"/>
              <a:ext cx="16575" cy="16350"/>
            </a:xfrm>
            <a:custGeom>
              <a:avLst/>
              <a:gdLst/>
              <a:ahLst/>
              <a:cxnLst/>
              <a:rect l="l" t="t" r="r" b="b"/>
              <a:pathLst>
                <a:path w="663" h="654" extrusionOk="0">
                  <a:moveTo>
                    <a:pt x="326" y="1"/>
                  </a:moveTo>
                  <a:cubicBezTo>
                    <a:pt x="240" y="1"/>
                    <a:pt x="156" y="30"/>
                    <a:pt x="101" y="87"/>
                  </a:cubicBezTo>
                  <a:cubicBezTo>
                    <a:pt x="34" y="155"/>
                    <a:pt x="1" y="241"/>
                    <a:pt x="1" y="317"/>
                  </a:cubicBezTo>
                  <a:cubicBezTo>
                    <a:pt x="1" y="403"/>
                    <a:pt x="29" y="481"/>
                    <a:pt x="96" y="562"/>
                  </a:cubicBezTo>
                  <a:cubicBezTo>
                    <a:pt x="149" y="620"/>
                    <a:pt x="240" y="653"/>
                    <a:pt x="326" y="653"/>
                  </a:cubicBezTo>
                  <a:cubicBezTo>
                    <a:pt x="413" y="653"/>
                    <a:pt x="504" y="625"/>
                    <a:pt x="561" y="567"/>
                  </a:cubicBezTo>
                  <a:cubicBezTo>
                    <a:pt x="628" y="505"/>
                    <a:pt x="663" y="414"/>
                    <a:pt x="663" y="327"/>
                  </a:cubicBezTo>
                  <a:cubicBezTo>
                    <a:pt x="663" y="235"/>
                    <a:pt x="634" y="159"/>
                    <a:pt x="576" y="106"/>
                  </a:cubicBezTo>
                  <a:cubicBezTo>
                    <a:pt x="516" y="36"/>
                    <a:pt x="42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55" name="Google Shape;7455;p28"/>
            <p:cNvSpPr/>
            <p:nvPr/>
          </p:nvSpPr>
          <p:spPr>
            <a:xfrm>
              <a:off x="-5686075" y="4458550"/>
              <a:ext cx="16675" cy="16625"/>
            </a:xfrm>
            <a:custGeom>
              <a:avLst/>
              <a:gdLst/>
              <a:ahLst/>
              <a:cxnLst/>
              <a:rect l="l" t="t" r="r" b="b"/>
              <a:pathLst>
                <a:path w="667" h="665" extrusionOk="0">
                  <a:moveTo>
                    <a:pt x="341" y="0"/>
                  </a:moveTo>
                  <a:cubicBezTo>
                    <a:pt x="257" y="0"/>
                    <a:pt x="171" y="31"/>
                    <a:pt x="106" y="94"/>
                  </a:cubicBezTo>
                  <a:cubicBezTo>
                    <a:pt x="38" y="162"/>
                    <a:pt x="5" y="238"/>
                    <a:pt x="0" y="324"/>
                  </a:cubicBezTo>
                  <a:cubicBezTo>
                    <a:pt x="0" y="406"/>
                    <a:pt x="29" y="492"/>
                    <a:pt x="96" y="559"/>
                  </a:cubicBezTo>
                  <a:cubicBezTo>
                    <a:pt x="164" y="627"/>
                    <a:pt x="250" y="660"/>
                    <a:pt x="326" y="665"/>
                  </a:cubicBezTo>
                  <a:cubicBezTo>
                    <a:pt x="417" y="665"/>
                    <a:pt x="494" y="632"/>
                    <a:pt x="571" y="565"/>
                  </a:cubicBezTo>
                  <a:cubicBezTo>
                    <a:pt x="629" y="501"/>
                    <a:pt x="662" y="415"/>
                    <a:pt x="662" y="334"/>
                  </a:cubicBezTo>
                  <a:cubicBezTo>
                    <a:pt x="667" y="248"/>
                    <a:pt x="634" y="171"/>
                    <a:pt x="581" y="104"/>
                  </a:cubicBezTo>
                  <a:cubicBezTo>
                    <a:pt x="519" y="35"/>
                    <a:pt x="431"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56" name="Google Shape;7456;p28"/>
            <p:cNvSpPr/>
            <p:nvPr/>
          </p:nvSpPr>
          <p:spPr>
            <a:xfrm>
              <a:off x="-5653475" y="4492100"/>
              <a:ext cx="16700" cy="16675"/>
            </a:xfrm>
            <a:custGeom>
              <a:avLst/>
              <a:gdLst/>
              <a:ahLst/>
              <a:cxnLst/>
              <a:rect l="l" t="t" r="r" b="b"/>
              <a:pathLst>
                <a:path w="668" h="667" extrusionOk="0">
                  <a:moveTo>
                    <a:pt x="339" y="1"/>
                  </a:moveTo>
                  <a:cubicBezTo>
                    <a:pt x="256" y="1"/>
                    <a:pt x="174" y="33"/>
                    <a:pt x="107" y="100"/>
                  </a:cubicBezTo>
                  <a:cubicBezTo>
                    <a:pt x="40" y="162"/>
                    <a:pt x="5" y="240"/>
                    <a:pt x="1" y="331"/>
                  </a:cubicBezTo>
                  <a:cubicBezTo>
                    <a:pt x="1" y="408"/>
                    <a:pt x="34" y="494"/>
                    <a:pt x="98" y="561"/>
                  </a:cubicBezTo>
                  <a:cubicBezTo>
                    <a:pt x="164" y="628"/>
                    <a:pt x="251" y="662"/>
                    <a:pt x="328" y="667"/>
                  </a:cubicBezTo>
                  <a:cubicBezTo>
                    <a:pt x="419" y="667"/>
                    <a:pt x="505" y="633"/>
                    <a:pt x="572" y="561"/>
                  </a:cubicBezTo>
                  <a:cubicBezTo>
                    <a:pt x="639" y="503"/>
                    <a:pt x="663" y="417"/>
                    <a:pt x="663" y="340"/>
                  </a:cubicBezTo>
                  <a:cubicBezTo>
                    <a:pt x="668" y="249"/>
                    <a:pt x="645" y="173"/>
                    <a:pt x="572" y="96"/>
                  </a:cubicBezTo>
                  <a:cubicBezTo>
                    <a:pt x="504" y="33"/>
                    <a:pt x="422"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57" name="Google Shape;7457;p28"/>
            <p:cNvSpPr/>
            <p:nvPr/>
          </p:nvSpPr>
          <p:spPr>
            <a:xfrm>
              <a:off x="-5620600" y="4525850"/>
              <a:ext cx="16700" cy="16500"/>
            </a:xfrm>
            <a:custGeom>
              <a:avLst/>
              <a:gdLst/>
              <a:ahLst/>
              <a:cxnLst/>
              <a:rect l="l" t="t" r="r" b="b"/>
              <a:pathLst>
                <a:path w="668" h="660" extrusionOk="0">
                  <a:moveTo>
                    <a:pt x="335" y="1"/>
                  </a:moveTo>
                  <a:cubicBezTo>
                    <a:pt x="247" y="1"/>
                    <a:pt x="160" y="33"/>
                    <a:pt x="96" y="94"/>
                  </a:cubicBezTo>
                  <a:cubicBezTo>
                    <a:pt x="39" y="147"/>
                    <a:pt x="5" y="238"/>
                    <a:pt x="5" y="324"/>
                  </a:cubicBezTo>
                  <a:cubicBezTo>
                    <a:pt x="1" y="411"/>
                    <a:pt x="34" y="492"/>
                    <a:pt x="101" y="568"/>
                  </a:cubicBezTo>
                  <a:cubicBezTo>
                    <a:pt x="164" y="626"/>
                    <a:pt x="245" y="659"/>
                    <a:pt x="331" y="659"/>
                  </a:cubicBezTo>
                  <a:cubicBezTo>
                    <a:pt x="408" y="659"/>
                    <a:pt x="495" y="631"/>
                    <a:pt x="567" y="564"/>
                  </a:cubicBezTo>
                  <a:cubicBezTo>
                    <a:pt x="630" y="502"/>
                    <a:pt x="668" y="420"/>
                    <a:pt x="668" y="334"/>
                  </a:cubicBezTo>
                  <a:cubicBezTo>
                    <a:pt x="668" y="247"/>
                    <a:pt x="625" y="156"/>
                    <a:pt x="572" y="99"/>
                  </a:cubicBezTo>
                  <a:cubicBezTo>
                    <a:pt x="508" y="32"/>
                    <a:pt x="42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58" name="Google Shape;7458;p28"/>
            <p:cNvSpPr/>
            <p:nvPr/>
          </p:nvSpPr>
          <p:spPr>
            <a:xfrm>
              <a:off x="-5587850" y="4559575"/>
              <a:ext cx="16575" cy="16375"/>
            </a:xfrm>
            <a:custGeom>
              <a:avLst/>
              <a:gdLst/>
              <a:ahLst/>
              <a:cxnLst/>
              <a:rect l="l" t="t" r="r" b="b"/>
              <a:pathLst>
                <a:path w="663" h="655" extrusionOk="0">
                  <a:moveTo>
                    <a:pt x="324" y="1"/>
                  </a:moveTo>
                  <a:cubicBezTo>
                    <a:pt x="240" y="1"/>
                    <a:pt x="157" y="30"/>
                    <a:pt x="101" y="88"/>
                  </a:cubicBezTo>
                  <a:cubicBezTo>
                    <a:pt x="35" y="156"/>
                    <a:pt x="0" y="232"/>
                    <a:pt x="0" y="318"/>
                  </a:cubicBezTo>
                  <a:cubicBezTo>
                    <a:pt x="0" y="404"/>
                    <a:pt x="29" y="486"/>
                    <a:pt x="97" y="563"/>
                  </a:cubicBezTo>
                  <a:cubicBezTo>
                    <a:pt x="164" y="621"/>
                    <a:pt x="236" y="654"/>
                    <a:pt x="327" y="654"/>
                  </a:cubicBezTo>
                  <a:cubicBezTo>
                    <a:pt x="332" y="654"/>
                    <a:pt x="338" y="655"/>
                    <a:pt x="343" y="655"/>
                  </a:cubicBezTo>
                  <a:cubicBezTo>
                    <a:pt x="423" y="655"/>
                    <a:pt x="499" y="621"/>
                    <a:pt x="562" y="559"/>
                  </a:cubicBezTo>
                  <a:cubicBezTo>
                    <a:pt x="629" y="506"/>
                    <a:pt x="662" y="415"/>
                    <a:pt x="662" y="328"/>
                  </a:cubicBezTo>
                  <a:cubicBezTo>
                    <a:pt x="662" y="242"/>
                    <a:pt x="620" y="151"/>
                    <a:pt x="567" y="98"/>
                  </a:cubicBezTo>
                  <a:cubicBezTo>
                    <a:pt x="505" y="33"/>
                    <a:pt x="414"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59" name="Google Shape;7459;p28"/>
            <p:cNvSpPr/>
            <p:nvPr/>
          </p:nvSpPr>
          <p:spPr>
            <a:xfrm>
              <a:off x="-5555225" y="4593200"/>
              <a:ext cx="16575" cy="16675"/>
            </a:xfrm>
            <a:custGeom>
              <a:avLst/>
              <a:gdLst/>
              <a:ahLst/>
              <a:cxnLst/>
              <a:rect l="l" t="t" r="r" b="b"/>
              <a:pathLst>
                <a:path w="663" h="667" extrusionOk="0">
                  <a:moveTo>
                    <a:pt x="326" y="1"/>
                  </a:moveTo>
                  <a:cubicBezTo>
                    <a:pt x="241" y="1"/>
                    <a:pt x="158" y="29"/>
                    <a:pt x="106" y="86"/>
                  </a:cubicBezTo>
                  <a:cubicBezTo>
                    <a:pt x="39" y="153"/>
                    <a:pt x="1" y="240"/>
                    <a:pt x="1" y="321"/>
                  </a:cubicBezTo>
                  <a:cubicBezTo>
                    <a:pt x="1" y="418"/>
                    <a:pt x="34" y="494"/>
                    <a:pt x="96" y="562"/>
                  </a:cubicBezTo>
                  <a:cubicBezTo>
                    <a:pt x="149" y="620"/>
                    <a:pt x="240" y="667"/>
                    <a:pt x="327" y="667"/>
                  </a:cubicBezTo>
                  <a:cubicBezTo>
                    <a:pt x="418" y="667"/>
                    <a:pt x="504" y="624"/>
                    <a:pt x="562" y="571"/>
                  </a:cubicBezTo>
                  <a:cubicBezTo>
                    <a:pt x="630" y="504"/>
                    <a:pt x="663" y="427"/>
                    <a:pt x="663" y="332"/>
                  </a:cubicBezTo>
                  <a:cubicBezTo>
                    <a:pt x="663" y="250"/>
                    <a:pt x="634" y="164"/>
                    <a:pt x="566" y="106"/>
                  </a:cubicBezTo>
                  <a:cubicBezTo>
                    <a:pt x="511" y="35"/>
                    <a:pt x="418"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60" name="Google Shape;7460;p28"/>
            <p:cNvSpPr/>
            <p:nvPr/>
          </p:nvSpPr>
          <p:spPr>
            <a:xfrm>
              <a:off x="-5522600" y="4626975"/>
              <a:ext cx="16700" cy="16500"/>
            </a:xfrm>
            <a:custGeom>
              <a:avLst/>
              <a:gdLst/>
              <a:ahLst/>
              <a:cxnLst/>
              <a:rect l="l" t="t" r="r" b="b"/>
              <a:pathLst>
                <a:path w="668" h="660" extrusionOk="0">
                  <a:moveTo>
                    <a:pt x="343" y="0"/>
                  </a:moveTo>
                  <a:cubicBezTo>
                    <a:pt x="252" y="0"/>
                    <a:pt x="162" y="33"/>
                    <a:pt x="106" y="93"/>
                  </a:cubicBezTo>
                  <a:cubicBezTo>
                    <a:pt x="38" y="146"/>
                    <a:pt x="5" y="232"/>
                    <a:pt x="0" y="323"/>
                  </a:cubicBezTo>
                  <a:cubicBezTo>
                    <a:pt x="0" y="410"/>
                    <a:pt x="34" y="491"/>
                    <a:pt x="96" y="558"/>
                  </a:cubicBezTo>
                  <a:cubicBezTo>
                    <a:pt x="164" y="626"/>
                    <a:pt x="240" y="660"/>
                    <a:pt x="326" y="660"/>
                  </a:cubicBezTo>
                  <a:cubicBezTo>
                    <a:pt x="418" y="660"/>
                    <a:pt x="505" y="631"/>
                    <a:pt x="562" y="564"/>
                  </a:cubicBezTo>
                  <a:cubicBezTo>
                    <a:pt x="629" y="496"/>
                    <a:pt x="663" y="420"/>
                    <a:pt x="663" y="334"/>
                  </a:cubicBezTo>
                  <a:cubicBezTo>
                    <a:pt x="667" y="242"/>
                    <a:pt x="634" y="155"/>
                    <a:pt x="581" y="98"/>
                  </a:cubicBezTo>
                  <a:cubicBezTo>
                    <a:pt x="522"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61" name="Google Shape;7461;p28"/>
            <p:cNvSpPr/>
            <p:nvPr/>
          </p:nvSpPr>
          <p:spPr>
            <a:xfrm>
              <a:off x="-5489975" y="4660600"/>
              <a:ext cx="16700" cy="16475"/>
            </a:xfrm>
            <a:custGeom>
              <a:avLst/>
              <a:gdLst/>
              <a:ahLst/>
              <a:cxnLst/>
              <a:rect l="l" t="t" r="r" b="b"/>
              <a:pathLst>
                <a:path w="668" h="659" extrusionOk="0">
                  <a:moveTo>
                    <a:pt x="337" y="1"/>
                  </a:moveTo>
                  <a:cubicBezTo>
                    <a:pt x="254" y="1"/>
                    <a:pt x="170" y="30"/>
                    <a:pt x="106" y="92"/>
                  </a:cubicBezTo>
                  <a:cubicBezTo>
                    <a:pt x="39" y="159"/>
                    <a:pt x="6" y="236"/>
                    <a:pt x="6" y="322"/>
                  </a:cubicBezTo>
                  <a:cubicBezTo>
                    <a:pt x="0" y="413"/>
                    <a:pt x="35" y="490"/>
                    <a:pt x="97" y="566"/>
                  </a:cubicBezTo>
                  <a:cubicBezTo>
                    <a:pt x="164" y="624"/>
                    <a:pt x="250" y="658"/>
                    <a:pt x="332" y="658"/>
                  </a:cubicBezTo>
                  <a:cubicBezTo>
                    <a:pt x="418" y="658"/>
                    <a:pt x="495" y="630"/>
                    <a:pt x="571" y="562"/>
                  </a:cubicBezTo>
                  <a:cubicBezTo>
                    <a:pt x="629" y="499"/>
                    <a:pt x="662" y="422"/>
                    <a:pt x="668" y="331"/>
                  </a:cubicBezTo>
                  <a:cubicBezTo>
                    <a:pt x="668" y="245"/>
                    <a:pt x="633" y="169"/>
                    <a:pt x="582" y="101"/>
                  </a:cubicBezTo>
                  <a:cubicBezTo>
                    <a:pt x="518" y="36"/>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62" name="Google Shape;7462;p28"/>
            <p:cNvSpPr/>
            <p:nvPr/>
          </p:nvSpPr>
          <p:spPr>
            <a:xfrm>
              <a:off x="-5457000" y="4694200"/>
              <a:ext cx="16575" cy="16450"/>
            </a:xfrm>
            <a:custGeom>
              <a:avLst/>
              <a:gdLst/>
              <a:ahLst/>
              <a:cxnLst/>
              <a:rect l="l" t="t" r="r" b="b"/>
              <a:pathLst>
                <a:path w="663" h="658" extrusionOk="0">
                  <a:moveTo>
                    <a:pt x="325" y="0"/>
                  </a:moveTo>
                  <a:cubicBezTo>
                    <a:pt x="237" y="0"/>
                    <a:pt x="152" y="32"/>
                    <a:pt x="102" y="92"/>
                  </a:cubicBezTo>
                  <a:cubicBezTo>
                    <a:pt x="34" y="149"/>
                    <a:pt x="1" y="236"/>
                    <a:pt x="1" y="322"/>
                  </a:cubicBezTo>
                  <a:cubicBezTo>
                    <a:pt x="1" y="413"/>
                    <a:pt x="30" y="499"/>
                    <a:pt x="87" y="557"/>
                  </a:cubicBezTo>
                  <a:cubicBezTo>
                    <a:pt x="149" y="624"/>
                    <a:pt x="241" y="657"/>
                    <a:pt x="328" y="657"/>
                  </a:cubicBezTo>
                  <a:cubicBezTo>
                    <a:pt x="332" y="657"/>
                    <a:pt x="337" y="657"/>
                    <a:pt x="342" y="657"/>
                  </a:cubicBezTo>
                  <a:cubicBezTo>
                    <a:pt x="413" y="657"/>
                    <a:pt x="486" y="624"/>
                    <a:pt x="563" y="561"/>
                  </a:cubicBezTo>
                  <a:cubicBezTo>
                    <a:pt x="629" y="499"/>
                    <a:pt x="663" y="422"/>
                    <a:pt x="663" y="331"/>
                  </a:cubicBezTo>
                  <a:cubicBezTo>
                    <a:pt x="663" y="245"/>
                    <a:pt x="620" y="168"/>
                    <a:pt x="567" y="101"/>
                  </a:cubicBezTo>
                  <a:cubicBezTo>
                    <a:pt x="507"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63" name="Google Shape;7463;p28"/>
            <p:cNvSpPr/>
            <p:nvPr/>
          </p:nvSpPr>
          <p:spPr>
            <a:xfrm>
              <a:off x="-5424350" y="4727950"/>
              <a:ext cx="16700" cy="16400"/>
            </a:xfrm>
            <a:custGeom>
              <a:avLst/>
              <a:gdLst/>
              <a:ahLst/>
              <a:cxnLst/>
              <a:rect l="l" t="t" r="r" b="b"/>
              <a:pathLst>
                <a:path w="668" h="656" extrusionOk="0">
                  <a:moveTo>
                    <a:pt x="327" y="1"/>
                  </a:moveTo>
                  <a:cubicBezTo>
                    <a:pt x="239" y="1"/>
                    <a:pt x="152" y="31"/>
                    <a:pt x="91" y="89"/>
                  </a:cubicBezTo>
                  <a:cubicBezTo>
                    <a:pt x="34" y="152"/>
                    <a:pt x="1" y="228"/>
                    <a:pt x="1" y="319"/>
                  </a:cubicBezTo>
                  <a:cubicBezTo>
                    <a:pt x="1" y="405"/>
                    <a:pt x="29" y="483"/>
                    <a:pt x="96" y="564"/>
                  </a:cubicBezTo>
                  <a:cubicBezTo>
                    <a:pt x="163" y="617"/>
                    <a:pt x="240" y="651"/>
                    <a:pt x="326" y="655"/>
                  </a:cubicBezTo>
                  <a:cubicBezTo>
                    <a:pt x="404" y="655"/>
                    <a:pt x="495" y="622"/>
                    <a:pt x="561" y="560"/>
                  </a:cubicBezTo>
                  <a:cubicBezTo>
                    <a:pt x="628" y="492"/>
                    <a:pt x="663" y="416"/>
                    <a:pt x="663" y="329"/>
                  </a:cubicBezTo>
                  <a:cubicBezTo>
                    <a:pt x="667" y="239"/>
                    <a:pt x="634" y="161"/>
                    <a:pt x="576" y="104"/>
                  </a:cubicBezTo>
                  <a:cubicBezTo>
                    <a:pt x="514" y="34"/>
                    <a:pt x="42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64" name="Google Shape;7464;p28"/>
            <p:cNvSpPr/>
            <p:nvPr/>
          </p:nvSpPr>
          <p:spPr>
            <a:xfrm>
              <a:off x="-5391725" y="4761600"/>
              <a:ext cx="16675" cy="16350"/>
            </a:xfrm>
            <a:custGeom>
              <a:avLst/>
              <a:gdLst/>
              <a:ahLst/>
              <a:cxnLst/>
              <a:rect l="l" t="t" r="r" b="b"/>
              <a:pathLst>
                <a:path w="667" h="654" extrusionOk="0">
                  <a:moveTo>
                    <a:pt x="327" y="1"/>
                  </a:moveTo>
                  <a:cubicBezTo>
                    <a:pt x="241" y="1"/>
                    <a:pt x="158" y="30"/>
                    <a:pt x="106" y="87"/>
                  </a:cubicBezTo>
                  <a:cubicBezTo>
                    <a:pt x="38" y="149"/>
                    <a:pt x="0" y="240"/>
                    <a:pt x="0" y="326"/>
                  </a:cubicBezTo>
                  <a:cubicBezTo>
                    <a:pt x="0" y="418"/>
                    <a:pt x="34" y="494"/>
                    <a:pt x="96" y="562"/>
                  </a:cubicBezTo>
                  <a:cubicBezTo>
                    <a:pt x="164" y="614"/>
                    <a:pt x="240" y="653"/>
                    <a:pt x="326" y="653"/>
                  </a:cubicBezTo>
                  <a:cubicBezTo>
                    <a:pt x="417" y="653"/>
                    <a:pt x="503" y="624"/>
                    <a:pt x="561" y="567"/>
                  </a:cubicBezTo>
                  <a:cubicBezTo>
                    <a:pt x="629" y="514"/>
                    <a:pt x="662" y="427"/>
                    <a:pt x="662" y="336"/>
                  </a:cubicBezTo>
                  <a:cubicBezTo>
                    <a:pt x="667" y="235"/>
                    <a:pt x="633" y="149"/>
                    <a:pt x="580" y="106"/>
                  </a:cubicBezTo>
                  <a:cubicBezTo>
                    <a:pt x="518" y="36"/>
                    <a:pt x="42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65" name="Google Shape;7465;p28"/>
            <p:cNvSpPr/>
            <p:nvPr/>
          </p:nvSpPr>
          <p:spPr>
            <a:xfrm>
              <a:off x="-5359125" y="4795175"/>
              <a:ext cx="16700" cy="16600"/>
            </a:xfrm>
            <a:custGeom>
              <a:avLst/>
              <a:gdLst/>
              <a:ahLst/>
              <a:cxnLst/>
              <a:rect l="l" t="t" r="r" b="b"/>
              <a:pathLst>
                <a:path w="668" h="664" extrusionOk="0">
                  <a:moveTo>
                    <a:pt x="336" y="1"/>
                  </a:moveTo>
                  <a:cubicBezTo>
                    <a:pt x="257" y="1"/>
                    <a:pt x="175" y="30"/>
                    <a:pt x="107" y="97"/>
                  </a:cubicBezTo>
                  <a:cubicBezTo>
                    <a:pt x="40" y="163"/>
                    <a:pt x="5" y="241"/>
                    <a:pt x="1" y="327"/>
                  </a:cubicBezTo>
                  <a:cubicBezTo>
                    <a:pt x="1" y="404"/>
                    <a:pt x="34" y="495"/>
                    <a:pt x="98" y="572"/>
                  </a:cubicBezTo>
                  <a:cubicBezTo>
                    <a:pt x="164" y="630"/>
                    <a:pt x="251" y="663"/>
                    <a:pt x="328" y="663"/>
                  </a:cubicBezTo>
                  <a:cubicBezTo>
                    <a:pt x="333" y="663"/>
                    <a:pt x="339" y="664"/>
                    <a:pt x="344" y="664"/>
                  </a:cubicBezTo>
                  <a:cubicBezTo>
                    <a:pt x="428" y="664"/>
                    <a:pt x="500" y="631"/>
                    <a:pt x="577" y="572"/>
                  </a:cubicBezTo>
                  <a:cubicBezTo>
                    <a:pt x="629" y="504"/>
                    <a:pt x="663" y="413"/>
                    <a:pt x="663" y="336"/>
                  </a:cubicBezTo>
                  <a:cubicBezTo>
                    <a:pt x="667" y="250"/>
                    <a:pt x="634" y="174"/>
                    <a:pt x="567" y="97"/>
                  </a:cubicBezTo>
                  <a:cubicBezTo>
                    <a:pt x="507" y="36"/>
                    <a:pt x="423"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66" name="Google Shape;7466;p28"/>
            <p:cNvSpPr/>
            <p:nvPr/>
          </p:nvSpPr>
          <p:spPr>
            <a:xfrm>
              <a:off x="-5326475" y="4828900"/>
              <a:ext cx="16700" cy="16450"/>
            </a:xfrm>
            <a:custGeom>
              <a:avLst/>
              <a:gdLst/>
              <a:ahLst/>
              <a:cxnLst/>
              <a:rect l="l" t="t" r="r" b="b"/>
              <a:pathLst>
                <a:path w="668" h="658" extrusionOk="0">
                  <a:moveTo>
                    <a:pt x="336" y="1"/>
                  </a:moveTo>
                  <a:cubicBezTo>
                    <a:pt x="249" y="1"/>
                    <a:pt x="165" y="30"/>
                    <a:pt x="116" y="81"/>
                  </a:cubicBezTo>
                  <a:cubicBezTo>
                    <a:pt x="48" y="149"/>
                    <a:pt x="5" y="235"/>
                    <a:pt x="5" y="326"/>
                  </a:cubicBezTo>
                  <a:cubicBezTo>
                    <a:pt x="1" y="413"/>
                    <a:pt x="43" y="504"/>
                    <a:pt x="101" y="557"/>
                  </a:cubicBezTo>
                  <a:cubicBezTo>
                    <a:pt x="154" y="623"/>
                    <a:pt x="240" y="657"/>
                    <a:pt x="331" y="657"/>
                  </a:cubicBezTo>
                  <a:cubicBezTo>
                    <a:pt x="338" y="657"/>
                    <a:pt x="345" y="657"/>
                    <a:pt x="352" y="657"/>
                  </a:cubicBezTo>
                  <a:cubicBezTo>
                    <a:pt x="438" y="657"/>
                    <a:pt x="513" y="623"/>
                    <a:pt x="576" y="566"/>
                  </a:cubicBezTo>
                  <a:cubicBezTo>
                    <a:pt x="628" y="499"/>
                    <a:pt x="663" y="422"/>
                    <a:pt x="667" y="336"/>
                  </a:cubicBezTo>
                  <a:cubicBezTo>
                    <a:pt x="667" y="245"/>
                    <a:pt x="634" y="158"/>
                    <a:pt x="581" y="101"/>
                  </a:cubicBezTo>
                  <a:cubicBezTo>
                    <a:pt x="520" y="32"/>
                    <a:pt x="42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67" name="Google Shape;7467;p28"/>
            <p:cNvSpPr/>
            <p:nvPr/>
          </p:nvSpPr>
          <p:spPr>
            <a:xfrm>
              <a:off x="-5293500" y="4862625"/>
              <a:ext cx="14400" cy="16300"/>
            </a:xfrm>
            <a:custGeom>
              <a:avLst/>
              <a:gdLst/>
              <a:ahLst/>
              <a:cxnLst/>
              <a:rect l="l" t="t" r="r" b="b"/>
              <a:pathLst>
                <a:path w="576" h="652" extrusionOk="0">
                  <a:moveTo>
                    <a:pt x="329" y="1"/>
                  </a:moveTo>
                  <a:cubicBezTo>
                    <a:pt x="241" y="1"/>
                    <a:pt x="154" y="31"/>
                    <a:pt x="92" y="91"/>
                  </a:cubicBezTo>
                  <a:cubicBezTo>
                    <a:pt x="39" y="153"/>
                    <a:pt x="0" y="229"/>
                    <a:pt x="0" y="321"/>
                  </a:cubicBezTo>
                  <a:cubicBezTo>
                    <a:pt x="0" y="407"/>
                    <a:pt x="35" y="488"/>
                    <a:pt x="97" y="565"/>
                  </a:cubicBezTo>
                  <a:cubicBezTo>
                    <a:pt x="150" y="609"/>
                    <a:pt x="216" y="642"/>
                    <a:pt x="283" y="652"/>
                  </a:cubicBezTo>
                  <a:cubicBezTo>
                    <a:pt x="385" y="474"/>
                    <a:pt x="485" y="292"/>
                    <a:pt x="576" y="109"/>
                  </a:cubicBezTo>
                  <a:cubicBezTo>
                    <a:pt x="576" y="105"/>
                    <a:pt x="571" y="100"/>
                    <a:pt x="567" y="95"/>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68" name="Google Shape;7468;p28"/>
            <p:cNvSpPr/>
            <p:nvPr/>
          </p:nvSpPr>
          <p:spPr>
            <a:xfrm>
              <a:off x="-5651300" y="4326325"/>
              <a:ext cx="16675" cy="16450"/>
            </a:xfrm>
            <a:custGeom>
              <a:avLst/>
              <a:gdLst/>
              <a:ahLst/>
              <a:cxnLst/>
              <a:rect l="l" t="t" r="r" b="b"/>
              <a:pathLst>
                <a:path w="667" h="658" extrusionOk="0">
                  <a:moveTo>
                    <a:pt x="337" y="0"/>
                  </a:moveTo>
                  <a:cubicBezTo>
                    <a:pt x="248" y="0"/>
                    <a:pt x="161" y="31"/>
                    <a:pt x="106" y="91"/>
                  </a:cubicBezTo>
                  <a:cubicBezTo>
                    <a:pt x="39" y="148"/>
                    <a:pt x="0" y="235"/>
                    <a:pt x="0" y="321"/>
                  </a:cubicBezTo>
                  <a:cubicBezTo>
                    <a:pt x="0" y="413"/>
                    <a:pt x="34" y="489"/>
                    <a:pt x="97" y="557"/>
                  </a:cubicBezTo>
                  <a:cubicBezTo>
                    <a:pt x="164" y="624"/>
                    <a:pt x="241" y="657"/>
                    <a:pt x="327" y="657"/>
                  </a:cubicBezTo>
                  <a:cubicBezTo>
                    <a:pt x="332" y="657"/>
                    <a:pt x="337" y="657"/>
                    <a:pt x="342" y="657"/>
                  </a:cubicBezTo>
                  <a:cubicBezTo>
                    <a:pt x="436" y="657"/>
                    <a:pt x="516" y="616"/>
                    <a:pt x="562" y="562"/>
                  </a:cubicBezTo>
                  <a:cubicBezTo>
                    <a:pt x="629" y="509"/>
                    <a:pt x="662" y="422"/>
                    <a:pt x="662" y="331"/>
                  </a:cubicBezTo>
                  <a:cubicBezTo>
                    <a:pt x="667" y="245"/>
                    <a:pt x="634" y="154"/>
                    <a:pt x="581" y="101"/>
                  </a:cubicBezTo>
                  <a:cubicBezTo>
                    <a:pt x="520" y="33"/>
                    <a:pt x="42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69" name="Google Shape;7469;p28"/>
            <p:cNvSpPr/>
            <p:nvPr/>
          </p:nvSpPr>
          <p:spPr>
            <a:xfrm>
              <a:off x="-5618675" y="4359950"/>
              <a:ext cx="16925" cy="16425"/>
            </a:xfrm>
            <a:custGeom>
              <a:avLst/>
              <a:gdLst/>
              <a:ahLst/>
              <a:cxnLst/>
              <a:rect l="l" t="t" r="r" b="b"/>
              <a:pathLst>
                <a:path w="677" h="657" extrusionOk="0">
                  <a:moveTo>
                    <a:pt x="342" y="1"/>
                  </a:moveTo>
                  <a:cubicBezTo>
                    <a:pt x="255" y="1"/>
                    <a:pt x="169" y="32"/>
                    <a:pt x="106" y="89"/>
                  </a:cubicBezTo>
                  <a:cubicBezTo>
                    <a:pt x="48" y="156"/>
                    <a:pt x="6" y="233"/>
                    <a:pt x="1" y="324"/>
                  </a:cubicBezTo>
                  <a:cubicBezTo>
                    <a:pt x="1" y="411"/>
                    <a:pt x="34" y="488"/>
                    <a:pt x="110" y="570"/>
                  </a:cubicBezTo>
                  <a:cubicBezTo>
                    <a:pt x="174" y="623"/>
                    <a:pt x="250" y="656"/>
                    <a:pt x="341" y="656"/>
                  </a:cubicBezTo>
                  <a:cubicBezTo>
                    <a:pt x="345" y="656"/>
                    <a:pt x="350" y="656"/>
                    <a:pt x="355" y="656"/>
                  </a:cubicBezTo>
                  <a:cubicBezTo>
                    <a:pt x="428" y="656"/>
                    <a:pt x="508" y="623"/>
                    <a:pt x="571" y="565"/>
                  </a:cubicBezTo>
                  <a:cubicBezTo>
                    <a:pt x="639" y="497"/>
                    <a:pt x="677" y="411"/>
                    <a:pt x="677" y="335"/>
                  </a:cubicBezTo>
                  <a:cubicBezTo>
                    <a:pt x="677" y="243"/>
                    <a:pt x="644" y="167"/>
                    <a:pt x="581" y="99"/>
                  </a:cubicBezTo>
                  <a:cubicBezTo>
                    <a:pt x="516" y="32"/>
                    <a:pt x="429"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70" name="Google Shape;7470;p28"/>
            <p:cNvSpPr/>
            <p:nvPr/>
          </p:nvSpPr>
          <p:spPr>
            <a:xfrm>
              <a:off x="-5585700" y="4393650"/>
              <a:ext cx="16575" cy="16425"/>
            </a:xfrm>
            <a:custGeom>
              <a:avLst/>
              <a:gdLst/>
              <a:ahLst/>
              <a:cxnLst/>
              <a:rect l="l" t="t" r="r" b="b"/>
              <a:pathLst>
                <a:path w="663" h="657" extrusionOk="0">
                  <a:moveTo>
                    <a:pt x="334" y="1"/>
                  </a:moveTo>
                  <a:cubicBezTo>
                    <a:pt x="249" y="1"/>
                    <a:pt x="163" y="30"/>
                    <a:pt x="102" y="90"/>
                  </a:cubicBezTo>
                  <a:cubicBezTo>
                    <a:pt x="35" y="143"/>
                    <a:pt x="0" y="229"/>
                    <a:pt x="0" y="320"/>
                  </a:cubicBezTo>
                  <a:cubicBezTo>
                    <a:pt x="0" y="406"/>
                    <a:pt x="29" y="484"/>
                    <a:pt x="97" y="564"/>
                  </a:cubicBezTo>
                  <a:cubicBezTo>
                    <a:pt x="164" y="622"/>
                    <a:pt x="236" y="656"/>
                    <a:pt x="327" y="656"/>
                  </a:cubicBezTo>
                  <a:cubicBezTo>
                    <a:pt x="403" y="656"/>
                    <a:pt x="496" y="628"/>
                    <a:pt x="558" y="560"/>
                  </a:cubicBezTo>
                  <a:cubicBezTo>
                    <a:pt x="629" y="493"/>
                    <a:pt x="663" y="416"/>
                    <a:pt x="663" y="329"/>
                  </a:cubicBezTo>
                  <a:cubicBezTo>
                    <a:pt x="663" y="238"/>
                    <a:pt x="620" y="152"/>
                    <a:pt x="567" y="94"/>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71" name="Google Shape;7471;p28"/>
            <p:cNvSpPr/>
            <p:nvPr/>
          </p:nvSpPr>
          <p:spPr>
            <a:xfrm>
              <a:off x="-5553050" y="4427325"/>
              <a:ext cx="16575" cy="16300"/>
            </a:xfrm>
            <a:custGeom>
              <a:avLst/>
              <a:gdLst/>
              <a:ahLst/>
              <a:cxnLst/>
              <a:rect l="l" t="t" r="r" b="b"/>
              <a:pathLst>
                <a:path w="663" h="652" extrusionOk="0">
                  <a:moveTo>
                    <a:pt x="325" y="0"/>
                  </a:moveTo>
                  <a:cubicBezTo>
                    <a:pt x="240" y="0"/>
                    <a:pt x="155" y="29"/>
                    <a:pt x="100" y="87"/>
                  </a:cubicBezTo>
                  <a:cubicBezTo>
                    <a:pt x="34" y="153"/>
                    <a:pt x="0" y="240"/>
                    <a:pt x="0" y="317"/>
                  </a:cubicBezTo>
                  <a:cubicBezTo>
                    <a:pt x="0" y="403"/>
                    <a:pt x="29" y="494"/>
                    <a:pt x="96" y="561"/>
                  </a:cubicBezTo>
                  <a:cubicBezTo>
                    <a:pt x="163" y="628"/>
                    <a:pt x="240" y="652"/>
                    <a:pt x="326" y="652"/>
                  </a:cubicBezTo>
                  <a:cubicBezTo>
                    <a:pt x="403" y="652"/>
                    <a:pt x="494" y="633"/>
                    <a:pt x="571" y="556"/>
                  </a:cubicBezTo>
                  <a:cubicBezTo>
                    <a:pt x="629" y="503"/>
                    <a:pt x="662" y="412"/>
                    <a:pt x="662" y="326"/>
                  </a:cubicBezTo>
                  <a:cubicBezTo>
                    <a:pt x="662" y="249"/>
                    <a:pt x="634" y="163"/>
                    <a:pt x="576" y="105"/>
                  </a:cubicBezTo>
                  <a:cubicBezTo>
                    <a:pt x="516" y="35"/>
                    <a:pt x="42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72" name="Google Shape;7472;p28"/>
            <p:cNvSpPr/>
            <p:nvPr/>
          </p:nvSpPr>
          <p:spPr>
            <a:xfrm>
              <a:off x="-5520450" y="4460900"/>
              <a:ext cx="16700" cy="16675"/>
            </a:xfrm>
            <a:custGeom>
              <a:avLst/>
              <a:gdLst/>
              <a:ahLst/>
              <a:cxnLst/>
              <a:rect l="l" t="t" r="r" b="b"/>
              <a:pathLst>
                <a:path w="668" h="667" extrusionOk="0">
                  <a:moveTo>
                    <a:pt x="328" y="0"/>
                  </a:moveTo>
                  <a:cubicBezTo>
                    <a:pt x="242" y="0"/>
                    <a:pt x="159" y="29"/>
                    <a:pt x="107" y="86"/>
                  </a:cubicBezTo>
                  <a:cubicBezTo>
                    <a:pt x="39" y="154"/>
                    <a:pt x="5" y="240"/>
                    <a:pt x="1" y="331"/>
                  </a:cubicBezTo>
                  <a:cubicBezTo>
                    <a:pt x="1" y="407"/>
                    <a:pt x="30" y="494"/>
                    <a:pt x="96" y="562"/>
                  </a:cubicBezTo>
                  <a:cubicBezTo>
                    <a:pt x="164" y="619"/>
                    <a:pt x="240" y="667"/>
                    <a:pt x="327" y="667"/>
                  </a:cubicBezTo>
                  <a:cubicBezTo>
                    <a:pt x="419" y="667"/>
                    <a:pt x="505" y="624"/>
                    <a:pt x="572" y="557"/>
                  </a:cubicBezTo>
                  <a:cubicBezTo>
                    <a:pt x="630" y="504"/>
                    <a:pt x="663" y="418"/>
                    <a:pt x="663" y="341"/>
                  </a:cubicBezTo>
                  <a:cubicBezTo>
                    <a:pt x="668" y="250"/>
                    <a:pt x="634" y="163"/>
                    <a:pt x="581" y="106"/>
                  </a:cubicBezTo>
                  <a:cubicBezTo>
                    <a:pt x="518" y="35"/>
                    <a:pt x="422"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73" name="Google Shape;7473;p28"/>
            <p:cNvSpPr/>
            <p:nvPr/>
          </p:nvSpPr>
          <p:spPr>
            <a:xfrm>
              <a:off x="-5487825" y="4494450"/>
              <a:ext cx="16725" cy="16725"/>
            </a:xfrm>
            <a:custGeom>
              <a:avLst/>
              <a:gdLst/>
              <a:ahLst/>
              <a:cxnLst/>
              <a:rect l="l" t="t" r="r" b="b"/>
              <a:pathLst>
                <a:path w="669" h="669" extrusionOk="0">
                  <a:moveTo>
                    <a:pt x="336" y="0"/>
                  </a:moveTo>
                  <a:cubicBezTo>
                    <a:pt x="254" y="0"/>
                    <a:pt x="169" y="32"/>
                    <a:pt x="93" y="102"/>
                  </a:cubicBezTo>
                  <a:cubicBezTo>
                    <a:pt x="40" y="170"/>
                    <a:pt x="0" y="241"/>
                    <a:pt x="0" y="332"/>
                  </a:cubicBezTo>
                  <a:cubicBezTo>
                    <a:pt x="0" y="409"/>
                    <a:pt x="35" y="496"/>
                    <a:pt x="97" y="562"/>
                  </a:cubicBezTo>
                  <a:cubicBezTo>
                    <a:pt x="164" y="635"/>
                    <a:pt x="250" y="668"/>
                    <a:pt x="328" y="668"/>
                  </a:cubicBezTo>
                  <a:cubicBezTo>
                    <a:pt x="418" y="668"/>
                    <a:pt x="496" y="640"/>
                    <a:pt x="572" y="573"/>
                  </a:cubicBezTo>
                  <a:cubicBezTo>
                    <a:pt x="629" y="505"/>
                    <a:pt x="663" y="418"/>
                    <a:pt x="663" y="342"/>
                  </a:cubicBezTo>
                  <a:cubicBezTo>
                    <a:pt x="668" y="251"/>
                    <a:pt x="634" y="174"/>
                    <a:pt x="582" y="108"/>
                  </a:cubicBezTo>
                  <a:cubicBezTo>
                    <a:pt x="512" y="38"/>
                    <a:pt x="42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74" name="Google Shape;7474;p28"/>
            <p:cNvSpPr/>
            <p:nvPr/>
          </p:nvSpPr>
          <p:spPr>
            <a:xfrm>
              <a:off x="-5454950" y="4528300"/>
              <a:ext cx="16700" cy="16475"/>
            </a:xfrm>
            <a:custGeom>
              <a:avLst/>
              <a:gdLst/>
              <a:ahLst/>
              <a:cxnLst/>
              <a:rect l="l" t="t" r="r" b="b"/>
              <a:pathLst>
                <a:path w="668" h="659" extrusionOk="0">
                  <a:moveTo>
                    <a:pt x="333" y="0"/>
                  </a:moveTo>
                  <a:cubicBezTo>
                    <a:pt x="248" y="0"/>
                    <a:pt x="161" y="29"/>
                    <a:pt x="96" y="92"/>
                  </a:cubicBezTo>
                  <a:cubicBezTo>
                    <a:pt x="38" y="145"/>
                    <a:pt x="5" y="236"/>
                    <a:pt x="5" y="322"/>
                  </a:cubicBezTo>
                  <a:cubicBezTo>
                    <a:pt x="0" y="413"/>
                    <a:pt x="34" y="499"/>
                    <a:pt x="87" y="557"/>
                  </a:cubicBezTo>
                  <a:cubicBezTo>
                    <a:pt x="154" y="625"/>
                    <a:pt x="240" y="658"/>
                    <a:pt x="332" y="658"/>
                  </a:cubicBezTo>
                  <a:cubicBezTo>
                    <a:pt x="418" y="658"/>
                    <a:pt x="494" y="629"/>
                    <a:pt x="567" y="561"/>
                  </a:cubicBezTo>
                  <a:cubicBezTo>
                    <a:pt x="620" y="510"/>
                    <a:pt x="667" y="423"/>
                    <a:pt x="667" y="331"/>
                  </a:cubicBezTo>
                  <a:cubicBezTo>
                    <a:pt x="667" y="245"/>
                    <a:pt x="625" y="154"/>
                    <a:pt x="572" y="96"/>
                  </a:cubicBezTo>
                  <a:cubicBezTo>
                    <a:pt x="514" y="34"/>
                    <a:pt x="42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75" name="Google Shape;7475;p28"/>
            <p:cNvSpPr/>
            <p:nvPr/>
          </p:nvSpPr>
          <p:spPr>
            <a:xfrm>
              <a:off x="-5422200" y="4562000"/>
              <a:ext cx="16575" cy="16350"/>
            </a:xfrm>
            <a:custGeom>
              <a:avLst/>
              <a:gdLst/>
              <a:ahLst/>
              <a:cxnLst/>
              <a:rect l="l" t="t" r="r" b="b"/>
              <a:pathLst>
                <a:path w="663" h="654" extrusionOk="0">
                  <a:moveTo>
                    <a:pt x="325" y="0"/>
                  </a:moveTo>
                  <a:cubicBezTo>
                    <a:pt x="243" y="0"/>
                    <a:pt x="161" y="29"/>
                    <a:pt x="101" y="87"/>
                  </a:cubicBezTo>
                  <a:cubicBezTo>
                    <a:pt x="34" y="154"/>
                    <a:pt x="1" y="231"/>
                    <a:pt x="1" y="318"/>
                  </a:cubicBezTo>
                  <a:cubicBezTo>
                    <a:pt x="1" y="409"/>
                    <a:pt x="30" y="495"/>
                    <a:pt x="96" y="553"/>
                  </a:cubicBezTo>
                  <a:cubicBezTo>
                    <a:pt x="149" y="619"/>
                    <a:pt x="236" y="653"/>
                    <a:pt x="327" y="653"/>
                  </a:cubicBezTo>
                  <a:cubicBezTo>
                    <a:pt x="333" y="653"/>
                    <a:pt x="339" y="653"/>
                    <a:pt x="345" y="653"/>
                  </a:cubicBezTo>
                  <a:cubicBezTo>
                    <a:pt x="426" y="653"/>
                    <a:pt x="508" y="619"/>
                    <a:pt x="562" y="557"/>
                  </a:cubicBezTo>
                  <a:cubicBezTo>
                    <a:pt x="628" y="504"/>
                    <a:pt x="663" y="418"/>
                    <a:pt x="663" y="327"/>
                  </a:cubicBezTo>
                  <a:cubicBezTo>
                    <a:pt x="663" y="250"/>
                    <a:pt x="634" y="163"/>
                    <a:pt x="566" y="97"/>
                  </a:cubicBezTo>
                  <a:cubicBezTo>
                    <a:pt x="500" y="33"/>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76" name="Google Shape;7476;p28"/>
            <p:cNvSpPr/>
            <p:nvPr/>
          </p:nvSpPr>
          <p:spPr>
            <a:xfrm>
              <a:off x="-5389575" y="4595650"/>
              <a:ext cx="16575" cy="16650"/>
            </a:xfrm>
            <a:custGeom>
              <a:avLst/>
              <a:gdLst/>
              <a:ahLst/>
              <a:cxnLst/>
              <a:rect l="l" t="t" r="r" b="b"/>
              <a:pathLst>
                <a:path w="663" h="666" extrusionOk="0">
                  <a:moveTo>
                    <a:pt x="337" y="1"/>
                  </a:moveTo>
                  <a:cubicBezTo>
                    <a:pt x="249" y="1"/>
                    <a:pt x="159" y="33"/>
                    <a:pt x="91" y="99"/>
                  </a:cubicBezTo>
                  <a:cubicBezTo>
                    <a:pt x="39" y="152"/>
                    <a:pt x="1" y="238"/>
                    <a:pt x="1" y="329"/>
                  </a:cubicBezTo>
                  <a:cubicBezTo>
                    <a:pt x="1" y="406"/>
                    <a:pt x="34" y="493"/>
                    <a:pt x="96" y="560"/>
                  </a:cubicBezTo>
                  <a:cubicBezTo>
                    <a:pt x="164" y="626"/>
                    <a:pt x="240" y="665"/>
                    <a:pt x="326" y="665"/>
                  </a:cubicBezTo>
                  <a:cubicBezTo>
                    <a:pt x="417" y="665"/>
                    <a:pt x="494" y="622"/>
                    <a:pt x="561" y="569"/>
                  </a:cubicBezTo>
                  <a:cubicBezTo>
                    <a:pt x="629" y="502"/>
                    <a:pt x="663" y="425"/>
                    <a:pt x="663" y="338"/>
                  </a:cubicBezTo>
                  <a:cubicBezTo>
                    <a:pt x="663" y="247"/>
                    <a:pt x="634" y="161"/>
                    <a:pt x="567" y="94"/>
                  </a:cubicBezTo>
                  <a:cubicBezTo>
                    <a:pt x="507" y="32"/>
                    <a:pt x="423"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77" name="Google Shape;7477;p28"/>
            <p:cNvSpPr/>
            <p:nvPr/>
          </p:nvSpPr>
          <p:spPr>
            <a:xfrm>
              <a:off x="-5356950" y="4629300"/>
              <a:ext cx="16675" cy="16575"/>
            </a:xfrm>
            <a:custGeom>
              <a:avLst/>
              <a:gdLst/>
              <a:ahLst/>
              <a:cxnLst/>
              <a:rect l="l" t="t" r="r" b="b"/>
              <a:pathLst>
                <a:path w="667" h="663" extrusionOk="0">
                  <a:moveTo>
                    <a:pt x="341" y="0"/>
                  </a:moveTo>
                  <a:cubicBezTo>
                    <a:pt x="260" y="0"/>
                    <a:pt x="177" y="33"/>
                    <a:pt x="106" y="97"/>
                  </a:cubicBezTo>
                  <a:cubicBezTo>
                    <a:pt x="39" y="149"/>
                    <a:pt x="5" y="241"/>
                    <a:pt x="0" y="327"/>
                  </a:cubicBezTo>
                  <a:cubicBezTo>
                    <a:pt x="0" y="413"/>
                    <a:pt x="34" y="494"/>
                    <a:pt x="97" y="562"/>
                  </a:cubicBezTo>
                  <a:cubicBezTo>
                    <a:pt x="164" y="629"/>
                    <a:pt x="241" y="662"/>
                    <a:pt x="327" y="662"/>
                  </a:cubicBezTo>
                  <a:cubicBezTo>
                    <a:pt x="418" y="662"/>
                    <a:pt x="504" y="633"/>
                    <a:pt x="562" y="567"/>
                  </a:cubicBezTo>
                  <a:cubicBezTo>
                    <a:pt x="629" y="500"/>
                    <a:pt x="662" y="423"/>
                    <a:pt x="662" y="336"/>
                  </a:cubicBezTo>
                  <a:cubicBezTo>
                    <a:pt x="667" y="250"/>
                    <a:pt x="633" y="159"/>
                    <a:pt x="567" y="106"/>
                  </a:cubicBezTo>
                  <a:cubicBezTo>
                    <a:pt x="506" y="35"/>
                    <a:pt x="425"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78" name="Google Shape;7478;p28"/>
            <p:cNvSpPr/>
            <p:nvPr/>
          </p:nvSpPr>
          <p:spPr>
            <a:xfrm>
              <a:off x="-5324325" y="4662975"/>
              <a:ext cx="16700" cy="16475"/>
            </a:xfrm>
            <a:custGeom>
              <a:avLst/>
              <a:gdLst/>
              <a:ahLst/>
              <a:cxnLst/>
              <a:rect l="l" t="t" r="r" b="b"/>
              <a:pathLst>
                <a:path w="668" h="659" extrusionOk="0">
                  <a:moveTo>
                    <a:pt x="329" y="1"/>
                  </a:moveTo>
                  <a:cubicBezTo>
                    <a:pt x="245" y="1"/>
                    <a:pt x="165" y="30"/>
                    <a:pt x="116" y="83"/>
                  </a:cubicBezTo>
                  <a:cubicBezTo>
                    <a:pt x="48" y="150"/>
                    <a:pt x="6" y="236"/>
                    <a:pt x="6" y="323"/>
                  </a:cubicBezTo>
                  <a:cubicBezTo>
                    <a:pt x="1" y="414"/>
                    <a:pt x="44" y="500"/>
                    <a:pt x="101" y="548"/>
                  </a:cubicBezTo>
                  <a:cubicBezTo>
                    <a:pt x="154" y="615"/>
                    <a:pt x="240" y="659"/>
                    <a:pt x="331" y="659"/>
                  </a:cubicBezTo>
                  <a:cubicBezTo>
                    <a:pt x="418" y="659"/>
                    <a:pt x="504" y="630"/>
                    <a:pt x="571" y="563"/>
                  </a:cubicBezTo>
                  <a:cubicBezTo>
                    <a:pt x="628" y="500"/>
                    <a:pt x="663" y="424"/>
                    <a:pt x="668" y="333"/>
                  </a:cubicBezTo>
                  <a:cubicBezTo>
                    <a:pt x="668" y="247"/>
                    <a:pt x="634" y="155"/>
                    <a:pt x="581" y="103"/>
                  </a:cubicBezTo>
                  <a:cubicBezTo>
                    <a:pt x="514" y="33"/>
                    <a:pt x="419"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79" name="Google Shape;7479;p28"/>
            <p:cNvSpPr/>
            <p:nvPr/>
          </p:nvSpPr>
          <p:spPr>
            <a:xfrm>
              <a:off x="-5291700" y="4696700"/>
              <a:ext cx="16925" cy="16475"/>
            </a:xfrm>
            <a:custGeom>
              <a:avLst/>
              <a:gdLst/>
              <a:ahLst/>
              <a:cxnLst/>
              <a:rect l="l" t="t" r="r" b="b"/>
              <a:pathLst>
                <a:path w="677" h="659" extrusionOk="0">
                  <a:moveTo>
                    <a:pt x="335" y="0"/>
                  </a:moveTo>
                  <a:cubicBezTo>
                    <a:pt x="250" y="0"/>
                    <a:pt x="167" y="29"/>
                    <a:pt x="106" y="87"/>
                  </a:cubicBezTo>
                  <a:cubicBezTo>
                    <a:pt x="49" y="154"/>
                    <a:pt x="5" y="231"/>
                    <a:pt x="5" y="317"/>
                  </a:cubicBezTo>
                  <a:cubicBezTo>
                    <a:pt x="1" y="408"/>
                    <a:pt x="43" y="486"/>
                    <a:pt x="111" y="567"/>
                  </a:cubicBezTo>
                  <a:cubicBezTo>
                    <a:pt x="173" y="619"/>
                    <a:pt x="255" y="654"/>
                    <a:pt x="341" y="658"/>
                  </a:cubicBezTo>
                  <a:cubicBezTo>
                    <a:pt x="417" y="658"/>
                    <a:pt x="510" y="625"/>
                    <a:pt x="576" y="562"/>
                  </a:cubicBezTo>
                  <a:cubicBezTo>
                    <a:pt x="643" y="495"/>
                    <a:pt x="676" y="418"/>
                    <a:pt x="676" y="331"/>
                  </a:cubicBezTo>
                  <a:cubicBezTo>
                    <a:pt x="676" y="240"/>
                    <a:pt x="648" y="164"/>
                    <a:pt x="581" y="96"/>
                  </a:cubicBezTo>
                  <a:cubicBezTo>
                    <a:pt x="515" y="32"/>
                    <a:pt x="424"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80" name="Google Shape;7480;p28"/>
            <p:cNvSpPr/>
            <p:nvPr/>
          </p:nvSpPr>
          <p:spPr>
            <a:xfrm>
              <a:off x="-5258700" y="4730350"/>
              <a:ext cx="16575" cy="16375"/>
            </a:xfrm>
            <a:custGeom>
              <a:avLst/>
              <a:gdLst/>
              <a:ahLst/>
              <a:cxnLst/>
              <a:rect l="l" t="t" r="r" b="b"/>
              <a:pathLst>
                <a:path w="663" h="655" extrusionOk="0">
                  <a:moveTo>
                    <a:pt x="335" y="0"/>
                  </a:moveTo>
                  <a:cubicBezTo>
                    <a:pt x="248" y="0"/>
                    <a:pt x="158" y="30"/>
                    <a:pt x="91" y="90"/>
                  </a:cubicBezTo>
                  <a:cubicBezTo>
                    <a:pt x="34" y="152"/>
                    <a:pt x="0" y="229"/>
                    <a:pt x="0" y="320"/>
                  </a:cubicBezTo>
                  <a:cubicBezTo>
                    <a:pt x="0" y="406"/>
                    <a:pt x="29" y="497"/>
                    <a:pt x="87" y="550"/>
                  </a:cubicBezTo>
                  <a:cubicBezTo>
                    <a:pt x="149" y="622"/>
                    <a:pt x="240" y="655"/>
                    <a:pt x="326" y="655"/>
                  </a:cubicBezTo>
                  <a:cubicBezTo>
                    <a:pt x="417" y="655"/>
                    <a:pt x="494" y="626"/>
                    <a:pt x="561" y="559"/>
                  </a:cubicBezTo>
                  <a:cubicBezTo>
                    <a:pt x="629" y="502"/>
                    <a:pt x="662" y="415"/>
                    <a:pt x="662" y="329"/>
                  </a:cubicBezTo>
                  <a:cubicBezTo>
                    <a:pt x="662" y="238"/>
                    <a:pt x="633" y="161"/>
                    <a:pt x="566" y="94"/>
                  </a:cubicBezTo>
                  <a:cubicBezTo>
                    <a:pt x="510" y="31"/>
                    <a:pt x="424"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81" name="Google Shape;7481;p28"/>
            <p:cNvSpPr/>
            <p:nvPr/>
          </p:nvSpPr>
          <p:spPr>
            <a:xfrm>
              <a:off x="-5485675" y="4336025"/>
              <a:ext cx="15025" cy="9275"/>
            </a:xfrm>
            <a:custGeom>
              <a:avLst/>
              <a:gdLst/>
              <a:ahLst/>
              <a:cxnLst/>
              <a:rect l="l" t="t" r="r" b="b"/>
              <a:pathLst>
                <a:path w="601" h="371" extrusionOk="0">
                  <a:moveTo>
                    <a:pt x="7" y="1"/>
                  </a:moveTo>
                  <a:cubicBezTo>
                    <a:pt x="1" y="10"/>
                    <a:pt x="1" y="19"/>
                    <a:pt x="1" y="30"/>
                  </a:cubicBezTo>
                  <a:cubicBezTo>
                    <a:pt x="1" y="121"/>
                    <a:pt x="35" y="198"/>
                    <a:pt x="98" y="265"/>
                  </a:cubicBezTo>
                  <a:cubicBezTo>
                    <a:pt x="164" y="331"/>
                    <a:pt x="242" y="365"/>
                    <a:pt x="328" y="370"/>
                  </a:cubicBezTo>
                  <a:cubicBezTo>
                    <a:pt x="419" y="370"/>
                    <a:pt x="505" y="336"/>
                    <a:pt x="572" y="274"/>
                  </a:cubicBezTo>
                  <a:cubicBezTo>
                    <a:pt x="582" y="260"/>
                    <a:pt x="592" y="250"/>
                    <a:pt x="601" y="236"/>
                  </a:cubicBezTo>
                  <a:cubicBezTo>
                    <a:pt x="404" y="154"/>
                    <a:pt x="208" y="72"/>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82" name="Google Shape;7482;p28"/>
            <p:cNvSpPr/>
            <p:nvPr/>
          </p:nvSpPr>
          <p:spPr>
            <a:xfrm>
              <a:off x="-5453025" y="4362450"/>
              <a:ext cx="16925" cy="16425"/>
            </a:xfrm>
            <a:custGeom>
              <a:avLst/>
              <a:gdLst/>
              <a:ahLst/>
              <a:cxnLst/>
              <a:rect l="l" t="t" r="r" b="b"/>
              <a:pathLst>
                <a:path w="677" h="657" extrusionOk="0">
                  <a:moveTo>
                    <a:pt x="337" y="1"/>
                  </a:moveTo>
                  <a:cubicBezTo>
                    <a:pt x="248" y="1"/>
                    <a:pt x="160" y="31"/>
                    <a:pt x="105" y="91"/>
                  </a:cubicBezTo>
                  <a:cubicBezTo>
                    <a:pt x="48" y="143"/>
                    <a:pt x="5" y="229"/>
                    <a:pt x="1" y="321"/>
                  </a:cubicBezTo>
                  <a:cubicBezTo>
                    <a:pt x="1" y="407"/>
                    <a:pt x="43" y="498"/>
                    <a:pt x="96" y="551"/>
                  </a:cubicBezTo>
                  <a:cubicBezTo>
                    <a:pt x="163" y="618"/>
                    <a:pt x="240" y="651"/>
                    <a:pt x="341" y="656"/>
                  </a:cubicBezTo>
                  <a:cubicBezTo>
                    <a:pt x="428" y="656"/>
                    <a:pt x="504" y="623"/>
                    <a:pt x="572" y="561"/>
                  </a:cubicBezTo>
                  <a:cubicBezTo>
                    <a:pt x="629" y="508"/>
                    <a:pt x="677" y="417"/>
                    <a:pt x="677" y="330"/>
                  </a:cubicBezTo>
                  <a:cubicBezTo>
                    <a:pt x="677" y="239"/>
                    <a:pt x="634" y="153"/>
                    <a:pt x="581" y="95"/>
                  </a:cubicBezTo>
                  <a:cubicBezTo>
                    <a:pt x="521" y="32"/>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83" name="Google Shape;7483;p28"/>
            <p:cNvSpPr/>
            <p:nvPr/>
          </p:nvSpPr>
          <p:spPr>
            <a:xfrm>
              <a:off x="-5420025" y="4396000"/>
              <a:ext cx="16575" cy="16450"/>
            </a:xfrm>
            <a:custGeom>
              <a:avLst/>
              <a:gdLst/>
              <a:ahLst/>
              <a:cxnLst/>
              <a:rect l="l" t="t" r="r" b="b"/>
              <a:pathLst>
                <a:path w="663" h="658" extrusionOk="0">
                  <a:moveTo>
                    <a:pt x="326" y="0"/>
                  </a:moveTo>
                  <a:cubicBezTo>
                    <a:pt x="241" y="0"/>
                    <a:pt x="157" y="33"/>
                    <a:pt x="100" y="91"/>
                  </a:cubicBezTo>
                  <a:cubicBezTo>
                    <a:pt x="34" y="154"/>
                    <a:pt x="0" y="231"/>
                    <a:pt x="0" y="322"/>
                  </a:cubicBezTo>
                  <a:cubicBezTo>
                    <a:pt x="0" y="408"/>
                    <a:pt x="29" y="490"/>
                    <a:pt x="96" y="567"/>
                  </a:cubicBezTo>
                  <a:cubicBezTo>
                    <a:pt x="163" y="624"/>
                    <a:pt x="235" y="658"/>
                    <a:pt x="326" y="658"/>
                  </a:cubicBezTo>
                  <a:cubicBezTo>
                    <a:pt x="412" y="658"/>
                    <a:pt x="494" y="629"/>
                    <a:pt x="556" y="571"/>
                  </a:cubicBezTo>
                  <a:cubicBezTo>
                    <a:pt x="614" y="509"/>
                    <a:pt x="662" y="418"/>
                    <a:pt x="662" y="332"/>
                  </a:cubicBezTo>
                  <a:cubicBezTo>
                    <a:pt x="662" y="240"/>
                    <a:pt x="619" y="154"/>
                    <a:pt x="566" y="111"/>
                  </a:cubicBezTo>
                  <a:cubicBezTo>
                    <a:pt x="505" y="35"/>
                    <a:pt x="415"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84" name="Google Shape;7484;p28"/>
            <p:cNvSpPr/>
            <p:nvPr/>
          </p:nvSpPr>
          <p:spPr>
            <a:xfrm>
              <a:off x="-5387425" y="4429725"/>
              <a:ext cx="16575" cy="16325"/>
            </a:xfrm>
            <a:custGeom>
              <a:avLst/>
              <a:gdLst/>
              <a:ahLst/>
              <a:cxnLst/>
              <a:rect l="l" t="t" r="r" b="b"/>
              <a:pathLst>
                <a:path w="663" h="653" extrusionOk="0">
                  <a:moveTo>
                    <a:pt x="321" y="0"/>
                  </a:moveTo>
                  <a:cubicBezTo>
                    <a:pt x="237" y="0"/>
                    <a:pt x="156" y="29"/>
                    <a:pt x="101" y="86"/>
                  </a:cubicBezTo>
                  <a:cubicBezTo>
                    <a:pt x="34" y="153"/>
                    <a:pt x="1" y="239"/>
                    <a:pt x="1" y="316"/>
                  </a:cubicBezTo>
                  <a:cubicBezTo>
                    <a:pt x="1" y="407"/>
                    <a:pt x="30" y="494"/>
                    <a:pt x="96" y="561"/>
                  </a:cubicBezTo>
                  <a:cubicBezTo>
                    <a:pt x="159" y="628"/>
                    <a:pt x="240" y="653"/>
                    <a:pt x="327" y="653"/>
                  </a:cubicBezTo>
                  <a:cubicBezTo>
                    <a:pt x="413" y="653"/>
                    <a:pt x="495" y="633"/>
                    <a:pt x="572" y="556"/>
                  </a:cubicBezTo>
                  <a:cubicBezTo>
                    <a:pt x="630" y="503"/>
                    <a:pt x="663" y="417"/>
                    <a:pt x="663" y="326"/>
                  </a:cubicBezTo>
                  <a:cubicBezTo>
                    <a:pt x="663" y="250"/>
                    <a:pt x="634" y="163"/>
                    <a:pt x="577" y="106"/>
                  </a:cubicBezTo>
                  <a:cubicBezTo>
                    <a:pt x="508" y="35"/>
                    <a:pt x="41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85" name="Google Shape;7485;p28"/>
            <p:cNvSpPr/>
            <p:nvPr/>
          </p:nvSpPr>
          <p:spPr>
            <a:xfrm>
              <a:off x="-5354800" y="4463300"/>
              <a:ext cx="16700" cy="16700"/>
            </a:xfrm>
            <a:custGeom>
              <a:avLst/>
              <a:gdLst/>
              <a:ahLst/>
              <a:cxnLst/>
              <a:rect l="l" t="t" r="r" b="b"/>
              <a:pathLst>
                <a:path w="668" h="668" extrusionOk="0">
                  <a:moveTo>
                    <a:pt x="327" y="0"/>
                  </a:moveTo>
                  <a:cubicBezTo>
                    <a:pt x="242" y="0"/>
                    <a:pt x="159" y="29"/>
                    <a:pt x="106" y="87"/>
                  </a:cubicBezTo>
                  <a:cubicBezTo>
                    <a:pt x="40" y="154"/>
                    <a:pt x="5" y="240"/>
                    <a:pt x="1" y="331"/>
                  </a:cubicBezTo>
                  <a:cubicBezTo>
                    <a:pt x="1" y="408"/>
                    <a:pt x="29" y="495"/>
                    <a:pt x="97" y="561"/>
                  </a:cubicBezTo>
                  <a:cubicBezTo>
                    <a:pt x="164" y="619"/>
                    <a:pt x="241" y="667"/>
                    <a:pt x="328" y="667"/>
                  </a:cubicBezTo>
                  <a:cubicBezTo>
                    <a:pt x="418" y="667"/>
                    <a:pt x="505" y="623"/>
                    <a:pt x="562" y="571"/>
                  </a:cubicBezTo>
                  <a:cubicBezTo>
                    <a:pt x="629" y="504"/>
                    <a:pt x="663" y="417"/>
                    <a:pt x="663" y="340"/>
                  </a:cubicBezTo>
                  <a:cubicBezTo>
                    <a:pt x="667" y="249"/>
                    <a:pt x="634" y="163"/>
                    <a:pt x="581" y="105"/>
                  </a:cubicBezTo>
                  <a:cubicBezTo>
                    <a:pt x="518" y="35"/>
                    <a:pt x="42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86" name="Google Shape;7486;p28"/>
            <p:cNvSpPr/>
            <p:nvPr/>
          </p:nvSpPr>
          <p:spPr>
            <a:xfrm>
              <a:off x="-5322150" y="4497100"/>
              <a:ext cx="16675" cy="16450"/>
            </a:xfrm>
            <a:custGeom>
              <a:avLst/>
              <a:gdLst/>
              <a:ahLst/>
              <a:cxnLst/>
              <a:rect l="l" t="t" r="r" b="b"/>
              <a:pathLst>
                <a:path w="667" h="658" extrusionOk="0">
                  <a:moveTo>
                    <a:pt x="338" y="1"/>
                  </a:moveTo>
                  <a:cubicBezTo>
                    <a:pt x="254" y="1"/>
                    <a:pt x="170" y="30"/>
                    <a:pt x="105" y="93"/>
                  </a:cubicBezTo>
                  <a:cubicBezTo>
                    <a:pt x="47" y="145"/>
                    <a:pt x="0" y="236"/>
                    <a:pt x="0" y="323"/>
                  </a:cubicBezTo>
                  <a:cubicBezTo>
                    <a:pt x="0" y="409"/>
                    <a:pt x="34" y="485"/>
                    <a:pt x="96" y="558"/>
                  </a:cubicBezTo>
                  <a:cubicBezTo>
                    <a:pt x="163" y="624"/>
                    <a:pt x="240" y="658"/>
                    <a:pt x="326" y="658"/>
                  </a:cubicBezTo>
                  <a:cubicBezTo>
                    <a:pt x="417" y="658"/>
                    <a:pt x="503" y="629"/>
                    <a:pt x="570" y="562"/>
                  </a:cubicBezTo>
                  <a:cubicBezTo>
                    <a:pt x="628" y="496"/>
                    <a:pt x="662" y="418"/>
                    <a:pt x="662" y="332"/>
                  </a:cubicBezTo>
                  <a:cubicBezTo>
                    <a:pt x="667" y="246"/>
                    <a:pt x="634" y="155"/>
                    <a:pt x="581" y="97"/>
                  </a:cubicBezTo>
                  <a:cubicBezTo>
                    <a:pt x="518" y="35"/>
                    <a:pt x="429"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87" name="Google Shape;7487;p28"/>
            <p:cNvSpPr/>
            <p:nvPr/>
          </p:nvSpPr>
          <p:spPr>
            <a:xfrm>
              <a:off x="-5289300" y="4530700"/>
              <a:ext cx="16675" cy="16450"/>
            </a:xfrm>
            <a:custGeom>
              <a:avLst/>
              <a:gdLst/>
              <a:ahLst/>
              <a:cxnLst/>
              <a:rect l="l" t="t" r="r" b="b"/>
              <a:pathLst>
                <a:path w="667" h="658" extrusionOk="0">
                  <a:moveTo>
                    <a:pt x="332" y="0"/>
                  </a:moveTo>
                  <a:cubicBezTo>
                    <a:pt x="245" y="0"/>
                    <a:pt x="159" y="31"/>
                    <a:pt x="97" y="91"/>
                  </a:cubicBezTo>
                  <a:cubicBezTo>
                    <a:pt x="39" y="144"/>
                    <a:pt x="5" y="235"/>
                    <a:pt x="5" y="321"/>
                  </a:cubicBezTo>
                  <a:cubicBezTo>
                    <a:pt x="0" y="414"/>
                    <a:pt x="34" y="490"/>
                    <a:pt x="101" y="567"/>
                  </a:cubicBezTo>
                  <a:cubicBezTo>
                    <a:pt x="164" y="624"/>
                    <a:pt x="241" y="658"/>
                    <a:pt x="332" y="658"/>
                  </a:cubicBezTo>
                  <a:cubicBezTo>
                    <a:pt x="408" y="658"/>
                    <a:pt x="494" y="629"/>
                    <a:pt x="567" y="562"/>
                  </a:cubicBezTo>
                  <a:cubicBezTo>
                    <a:pt x="629" y="500"/>
                    <a:pt x="667" y="423"/>
                    <a:pt x="667" y="332"/>
                  </a:cubicBezTo>
                  <a:cubicBezTo>
                    <a:pt x="667" y="245"/>
                    <a:pt x="624" y="154"/>
                    <a:pt x="571" y="97"/>
                  </a:cubicBezTo>
                  <a:cubicBezTo>
                    <a:pt x="507" y="32"/>
                    <a:pt x="419"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88" name="Google Shape;7488;p28"/>
            <p:cNvSpPr/>
            <p:nvPr/>
          </p:nvSpPr>
          <p:spPr>
            <a:xfrm>
              <a:off x="-5256425" y="4573875"/>
              <a:ext cx="725" cy="2300"/>
            </a:xfrm>
            <a:custGeom>
              <a:avLst/>
              <a:gdLst/>
              <a:ahLst/>
              <a:cxnLst/>
              <a:rect l="l" t="t" r="r" b="b"/>
              <a:pathLst>
                <a:path w="29" h="92" extrusionOk="0">
                  <a:moveTo>
                    <a:pt x="0" y="0"/>
                  </a:moveTo>
                  <a:cubicBezTo>
                    <a:pt x="5" y="29"/>
                    <a:pt x="14" y="63"/>
                    <a:pt x="29" y="91"/>
                  </a:cubicBezTo>
                  <a:cubicBezTo>
                    <a:pt x="20" y="63"/>
                    <a:pt x="9" y="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grpSp>
        <p:nvGrpSpPr>
          <p:cNvPr id="7489" name="Google Shape;7489;p28"/>
          <p:cNvGrpSpPr/>
          <p:nvPr/>
        </p:nvGrpSpPr>
        <p:grpSpPr>
          <a:xfrm rot="6623123">
            <a:off x="17391435" y="3052949"/>
            <a:ext cx="4575477" cy="2337230"/>
            <a:chOff x="-5026850" y="4333500"/>
            <a:chExt cx="1412150" cy="721400"/>
          </a:xfrm>
        </p:grpSpPr>
        <p:sp>
          <p:nvSpPr>
            <p:cNvPr id="7490" name="Google Shape;7490;p28"/>
            <p:cNvSpPr/>
            <p:nvPr/>
          </p:nvSpPr>
          <p:spPr>
            <a:xfrm>
              <a:off x="-4979975" y="4986500"/>
              <a:ext cx="16250" cy="16100"/>
            </a:xfrm>
            <a:custGeom>
              <a:avLst/>
              <a:gdLst/>
              <a:ahLst/>
              <a:cxnLst/>
              <a:rect l="l" t="t" r="r" b="b"/>
              <a:pathLst>
                <a:path w="650" h="644" extrusionOk="0">
                  <a:moveTo>
                    <a:pt x="327" y="1"/>
                  </a:moveTo>
                  <a:cubicBezTo>
                    <a:pt x="243" y="1"/>
                    <a:pt x="160" y="31"/>
                    <a:pt x="102" y="92"/>
                  </a:cubicBezTo>
                  <a:cubicBezTo>
                    <a:pt x="49" y="149"/>
                    <a:pt x="6" y="231"/>
                    <a:pt x="6" y="317"/>
                  </a:cubicBezTo>
                  <a:cubicBezTo>
                    <a:pt x="1" y="404"/>
                    <a:pt x="34" y="480"/>
                    <a:pt x="97" y="542"/>
                  </a:cubicBezTo>
                  <a:cubicBezTo>
                    <a:pt x="160" y="610"/>
                    <a:pt x="236" y="639"/>
                    <a:pt x="318" y="643"/>
                  </a:cubicBezTo>
                  <a:cubicBezTo>
                    <a:pt x="419" y="643"/>
                    <a:pt x="500" y="615"/>
                    <a:pt x="548" y="548"/>
                  </a:cubicBezTo>
                  <a:cubicBezTo>
                    <a:pt x="610" y="484"/>
                    <a:pt x="644" y="413"/>
                    <a:pt x="644" y="327"/>
                  </a:cubicBezTo>
                  <a:cubicBezTo>
                    <a:pt x="649" y="240"/>
                    <a:pt x="615" y="154"/>
                    <a:pt x="563" y="101"/>
                  </a:cubicBezTo>
                  <a:cubicBezTo>
                    <a:pt x="504" y="35"/>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91" name="Google Shape;7491;p28"/>
            <p:cNvSpPr/>
            <p:nvPr/>
          </p:nvSpPr>
          <p:spPr>
            <a:xfrm>
              <a:off x="-4948300" y="5019175"/>
              <a:ext cx="16350" cy="15925"/>
            </a:xfrm>
            <a:custGeom>
              <a:avLst/>
              <a:gdLst/>
              <a:ahLst/>
              <a:cxnLst/>
              <a:rect l="l" t="t" r="r" b="b"/>
              <a:pathLst>
                <a:path w="654" h="637" extrusionOk="0">
                  <a:moveTo>
                    <a:pt x="336" y="0"/>
                  </a:moveTo>
                  <a:cubicBezTo>
                    <a:pt x="250" y="0"/>
                    <a:pt x="162" y="31"/>
                    <a:pt x="102" y="89"/>
                  </a:cubicBezTo>
                  <a:cubicBezTo>
                    <a:pt x="49" y="142"/>
                    <a:pt x="5" y="224"/>
                    <a:pt x="1" y="311"/>
                  </a:cubicBezTo>
                  <a:cubicBezTo>
                    <a:pt x="1" y="397"/>
                    <a:pt x="29" y="473"/>
                    <a:pt x="107" y="550"/>
                  </a:cubicBezTo>
                  <a:cubicBezTo>
                    <a:pt x="169" y="603"/>
                    <a:pt x="240" y="636"/>
                    <a:pt x="326" y="636"/>
                  </a:cubicBezTo>
                  <a:cubicBezTo>
                    <a:pt x="331" y="637"/>
                    <a:pt x="336" y="637"/>
                    <a:pt x="341" y="637"/>
                  </a:cubicBezTo>
                  <a:cubicBezTo>
                    <a:pt x="414" y="637"/>
                    <a:pt x="494" y="604"/>
                    <a:pt x="552" y="545"/>
                  </a:cubicBezTo>
                  <a:cubicBezTo>
                    <a:pt x="610" y="492"/>
                    <a:pt x="654" y="406"/>
                    <a:pt x="654" y="320"/>
                  </a:cubicBezTo>
                  <a:cubicBezTo>
                    <a:pt x="654" y="233"/>
                    <a:pt x="614" y="147"/>
                    <a:pt x="563" y="94"/>
                  </a:cubicBezTo>
                  <a:cubicBezTo>
                    <a:pt x="506" y="30"/>
                    <a:pt x="421"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92" name="Google Shape;7492;p28"/>
            <p:cNvSpPr/>
            <p:nvPr/>
          </p:nvSpPr>
          <p:spPr>
            <a:xfrm>
              <a:off x="-4914825" y="5051725"/>
              <a:ext cx="12850" cy="3175"/>
            </a:xfrm>
            <a:custGeom>
              <a:avLst/>
              <a:gdLst/>
              <a:ahLst/>
              <a:cxnLst/>
              <a:rect l="l" t="t" r="r" b="b"/>
              <a:pathLst>
                <a:path w="514" h="127" extrusionOk="0">
                  <a:moveTo>
                    <a:pt x="254" y="0"/>
                  </a:moveTo>
                  <a:cubicBezTo>
                    <a:pt x="175" y="0"/>
                    <a:pt x="95" y="28"/>
                    <a:pt x="30" y="87"/>
                  </a:cubicBezTo>
                  <a:cubicBezTo>
                    <a:pt x="15" y="102"/>
                    <a:pt x="10" y="112"/>
                    <a:pt x="1" y="127"/>
                  </a:cubicBezTo>
                  <a:lnTo>
                    <a:pt x="513" y="127"/>
                  </a:lnTo>
                  <a:cubicBezTo>
                    <a:pt x="504" y="116"/>
                    <a:pt x="495" y="107"/>
                    <a:pt x="484" y="98"/>
                  </a:cubicBezTo>
                  <a:cubicBezTo>
                    <a:pt x="424" y="34"/>
                    <a:pt x="340" y="0"/>
                    <a:pt x="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93" name="Google Shape;7493;p28"/>
            <p:cNvSpPr/>
            <p:nvPr/>
          </p:nvSpPr>
          <p:spPr>
            <a:xfrm>
              <a:off x="-4977800" y="4825925"/>
              <a:ext cx="16075" cy="15950"/>
            </a:xfrm>
            <a:custGeom>
              <a:avLst/>
              <a:gdLst/>
              <a:ahLst/>
              <a:cxnLst/>
              <a:rect l="l" t="t" r="r" b="b"/>
              <a:pathLst>
                <a:path w="643" h="638" extrusionOk="0">
                  <a:moveTo>
                    <a:pt x="325" y="1"/>
                  </a:moveTo>
                  <a:cubicBezTo>
                    <a:pt x="239" y="1"/>
                    <a:pt x="155" y="32"/>
                    <a:pt x="102" y="91"/>
                  </a:cubicBezTo>
                  <a:cubicBezTo>
                    <a:pt x="34" y="142"/>
                    <a:pt x="0" y="224"/>
                    <a:pt x="0" y="311"/>
                  </a:cubicBezTo>
                  <a:cubicBezTo>
                    <a:pt x="0" y="397"/>
                    <a:pt x="29" y="474"/>
                    <a:pt x="91" y="536"/>
                  </a:cubicBezTo>
                  <a:cubicBezTo>
                    <a:pt x="153" y="603"/>
                    <a:pt x="240" y="638"/>
                    <a:pt x="317" y="638"/>
                  </a:cubicBezTo>
                  <a:cubicBezTo>
                    <a:pt x="403" y="638"/>
                    <a:pt x="490" y="609"/>
                    <a:pt x="543" y="545"/>
                  </a:cubicBezTo>
                  <a:cubicBezTo>
                    <a:pt x="605" y="479"/>
                    <a:pt x="638" y="407"/>
                    <a:pt x="643" y="321"/>
                  </a:cubicBezTo>
                  <a:cubicBezTo>
                    <a:pt x="643" y="235"/>
                    <a:pt x="609" y="148"/>
                    <a:pt x="557" y="95"/>
                  </a:cubicBezTo>
                  <a:cubicBezTo>
                    <a:pt x="495" y="31"/>
                    <a:pt x="409"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94" name="Google Shape;7494;p28"/>
            <p:cNvSpPr/>
            <p:nvPr/>
          </p:nvSpPr>
          <p:spPr>
            <a:xfrm>
              <a:off x="-4946250" y="4858425"/>
              <a:ext cx="16450" cy="15975"/>
            </a:xfrm>
            <a:custGeom>
              <a:avLst/>
              <a:gdLst/>
              <a:ahLst/>
              <a:cxnLst/>
              <a:rect l="l" t="t" r="r" b="b"/>
              <a:pathLst>
                <a:path w="658" h="639" extrusionOk="0">
                  <a:moveTo>
                    <a:pt x="331" y="1"/>
                  </a:moveTo>
                  <a:cubicBezTo>
                    <a:pt x="251" y="1"/>
                    <a:pt x="170" y="30"/>
                    <a:pt x="101" y="91"/>
                  </a:cubicBezTo>
                  <a:cubicBezTo>
                    <a:pt x="49" y="153"/>
                    <a:pt x="5" y="230"/>
                    <a:pt x="0" y="316"/>
                  </a:cubicBezTo>
                  <a:cubicBezTo>
                    <a:pt x="0" y="397"/>
                    <a:pt x="43" y="483"/>
                    <a:pt x="96" y="541"/>
                  </a:cubicBezTo>
                  <a:cubicBezTo>
                    <a:pt x="158" y="604"/>
                    <a:pt x="235" y="638"/>
                    <a:pt x="331" y="638"/>
                  </a:cubicBezTo>
                  <a:cubicBezTo>
                    <a:pt x="336" y="638"/>
                    <a:pt x="341" y="638"/>
                    <a:pt x="347" y="638"/>
                  </a:cubicBezTo>
                  <a:cubicBezTo>
                    <a:pt x="426" y="638"/>
                    <a:pt x="493" y="605"/>
                    <a:pt x="547" y="547"/>
                  </a:cubicBezTo>
                  <a:cubicBezTo>
                    <a:pt x="610" y="494"/>
                    <a:pt x="653" y="407"/>
                    <a:pt x="653" y="326"/>
                  </a:cubicBezTo>
                  <a:cubicBezTo>
                    <a:pt x="658" y="239"/>
                    <a:pt x="624" y="162"/>
                    <a:pt x="561" y="95"/>
                  </a:cubicBezTo>
                  <a:cubicBezTo>
                    <a:pt x="497" y="34"/>
                    <a:pt x="415"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95" name="Google Shape;7495;p28"/>
            <p:cNvSpPr/>
            <p:nvPr/>
          </p:nvSpPr>
          <p:spPr>
            <a:xfrm>
              <a:off x="-4914350" y="4891100"/>
              <a:ext cx="16100" cy="15900"/>
            </a:xfrm>
            <a:custGeom>
              <a:avLst/>
              <a:gdLst/>
              <a:ahLst/>
              <a:cxnLst/>
              <a:rect l="l" t="t" r="r" b="b"/>
              <a:pathLst>
                <a:path w="644" h="636" extrusionOk="0">
                  <a:moveTo>
                    <a:pt x="317" y="1"/>
                  </a:moveTo>
                  <a:cubicBezTo>
                    <a:pt x="236" y="1"/>
                    <a:pt x="155" y="30"/>
                    <a:pt x="91" y="88"/>
                  </a:cubicBezTo>
                  <a:cubicBezTo>
                    <a:pt x="34" y="150"/>
                    <a:pt x="0" y="223"/>
                    <a:pt x="0" y="309"/>
                  </a:cubicBezTo>
                  <a:cubicBezTo>
                    <a:pt x="0" y="396"/>
                    <a:pt x="29" y="482"/>
                    <a:pt x="82" y="535"/>
                  </a:cubicBezTo>
                  <a:cubicBezTo>
                    <a:pt x="149" y="602"/>
                    <a:pt x="231" y="635"/>
                    <a:pt x="317" y="635"/>
                  </a:cubicBezTo>
                  <a:cubicBezTo>
                    <a:pt x="403" y="635"/>
                    <a:pt x="490" y="606"/>
                    <a:pt x="543" y="544"/>
                  </a:cubicBezTo>
                  <a:cubicBezTo>
                    <a:pt x="609" y="487"/>
                    <a:pt x="644" y="405"/>
                    <a:pt x="644" y="319"/>
                  </a:cubicBezTo>
                  <a:cubicBezTo>
                    <a:pt x="644" y="232"/>
                    <a:pt x="615" y="155"/>
                    <a:pt x="552" y="93"/>
                  </a:cubicBezTo>
                  <a:cubicBezTo>
                    <a:pt x="486" y="32"/>
                    <a:pt x="40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96" name="Google Shape;7496;p28"/>
            <p:cNvSpPr/>
            <p:nvPr/>
          </p:nvSpPr>
          <p:spPr>
            <a:xfrm>
              <a:off x="-4882700" y="4923600"/>
              <a:ext cx="16125" cy="15900"/>
            </a:xfrm>
            <a:custGeom>
              <a:avLst/>
              <a:gdLst/>
              <a:ahLst/>
              <a:cxnLst/>
              <a:rect l="l" t="t" r="r" b="b"/>
              <a:pathLst>
                <a:path w="645" h="636" extrusionOk="0">
                  <a:moveTo>
                    <a:pt x="332" y="0"/>
                  </a:moveTo>
                  <a:cubicBezTo>
                    <a:pt x="253" y="0"/>
                    <a:pt x="171" y="32"/>
                    <a:pt x="102" y="99"/>
                  </a:cubicBezTo>
                  <a:cubicBezTo>
                    <a:pt x="34" y="151"/>
                    <a:pt x="1" y="237"/>
                    <a:pt x="1" y="314"/>
                  </a:cubicBezTo>
                  <a:cubicBezTo>
                    <a:pt x="1" y="396"/>
                    <a:pt x="30" y="473"/>
                    <a:pt x="92" y="549"/>
                  </a:cubicBezTo>
                  <a:cubicBezTo>
                    <a:pt x="145" y="602"/>
                    <a:pt x="231" y="635"/>
                    <a:pt x="318" y="635"/>
                  </a:cubicBezTo>
                  <a:cubicBezTo>
                    <a:pt x="404" y="635"/>
                    <a:pt x="490" y="607"/>
                    <a:pt x="543" y="554"/>
                  </a:cubicBezTo>
                  <a:cubicBezTo>
                    <a:pt x="605" y="491"/>
                    <a:pt x="639" y="405"/>
                    <a:pt x="645" y="319"/>
                  </a:cubicBezTo>
                  <a:cubicBezTo>
                    <a:pt x="645" y="237"/>
                    <a:pt x="610" y="161"/>
                    <a:pt x="548" y="93"/>
                  </a:cubicBezTo>
                  <a:cubicBezTo>
                    <a:pt x="490" y="33"/>
                    <a:pt x="413"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97" name="Google Shape;7497;p28"/>
            <p:cNvSpPr/>
            <p:nvPr/>
          </p:nvSpPr>
          <p:spPr>
            <a:xfrm>
              <a:off x="-4851150" y="4956300"/>
              <a:ext cx="16100" cy="16075"/>
            </a:xfrm>
            <a:custGeom>
              <a:avLst/>
              <a:gdLst/>
              <a:ahLst/>
              <a:cxnLst/>
              <a:rect l="l" t="t" r="r" b="b"/>
              <a:pathLst>
                <a:path w="644" h="643" extrusionOk="0">
                  <a:moveTo>
                    <a:pt x="333" y="0"/>
                  </a:moveTo>
                  <a:cubicBezTo>
                    <a:pt x="250" y="0"/>
                    <a:pt x="165" y="32"/>
                    <a:pt x="102" y="95"/>
                  </a:cubicBezTo>
                  <a:cubicBezTo>
                    <a:pt x="39" y="144"/>
                    <a:pt x="5" y="230"/>
                    <a:pt x="1" y="316"/>
                  </a:cubicBezTo>
                  <a:cubicBezTo>
                    <a:pt x="1" y="392"/>
                    <a:pt x="34" y="479"/>
                    <a:pt x="96" y="541"/>
                  </a:cubicBezTo>
                  <a:cubicBezTo>
                    <a:pt x="160" y="609"/>
                    <a:pt x="246" y="642"/>
                    <a:pt x="318" y="642"/>
                  </a:cubicBezTo>
                  <a:cubicBezTo>
                    <a:pt x="404" y="642"/>
                    <a:pt x="481" y="614"/>
                    <a:pt x="543" y="551"/>
                  </a:cubicBezTo>
                  <a:cubicBezTo>
                    <a:pt x="610" y="483"/>
                    <a:pt x="643" y="412"/>
                    <a:pt x="643" y="326"/>
                  </a:cubicBezTo>
                  <a:cubicBezTo>
                    <a:pt x="643" y="239"/>
                    <a:pt x="615" y="153"/>
                    <a:pt x="563" y="100"/>
                  </a:cubicBezTo>
                  <a:cubicBezTo>
                    <a:pt x="504" y="34"/>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98" name="Google Shape;7498;p28"/>
            <p:cNvSpPr/>
            <p:nvPr/>
          </p:nvSpPr>
          <p:spPr>
            <a:xfrm>
              <a:off x="-4819475" y="4988825"/>
              <a:ext cx="16350" cy="16050"/>
            </a:xfrm>
            <a:custGeom>
              <a:avLst/>
              <a:gdLst/>
              <a:ahLst/>
              <a:cxnLst/>
              <a:rect l="l" t="t" r="r" b="b"/>
              <a:pathLst>
                <a:path w="654" h="642" extrusionOk="0">
                  <a:moveTo>
                    <a:pt x="332" y="1"/>
                  </a:moveTo>
                  <a:cubicBezTo>
                    <a:pt x="250" y="1"/>
                    <a:pt x="167" y="32"/>
                    <a:pt x="102" y="94"/>
                  </a:cubicBezTo>
                  <a:cubicBezTo>
                    <a:pt x="34" y="157"/>
                    <a:pt x="1" y="234"/>
                    <a:pt x="1" y="320"/>
                  </a:cubicBezTo>
                  <a:cubicBezTo>
                    <a:pt x="1" y="402"/>
                    <a:pt x="29" y="478"/>
                    <a:pt x="91" y="541"/>
                  </a:cubicBezTo>
                  <a:cubicBezTo>
                    <a:pt x="159" y="608"/>
                    <a:pt x="231" y="641"/>
                    <a:pt x="317" y="641"/>
                  </a:cubicBezTo>
                  <a:cubicBezTo>
                    <a:pt x="413" y="641"/>
                    <a:pt x="490" y="613"/>
                    <a:pt x="543" y="550"/>
                  </a:cubicBezTo>
                  <a:cubicBezTo>
                    <a:pt x="610" y="488"/>
                    <a:pt x="653" y="411"/>
                    <a:pt x="653" y="329"/>
                  </a:cubicBezTo>
                  <a:cubicBezTo>
                    <a:pt x="653" y="243"/>
                    <a:pt x="614" y="167"/>
                    <a:pt x="547" y="90"/>
                  </a:cubicBezTo>
                  <a:cubicBezTo>
                    <a:pt x="490" y="30"/>
                    <a:pt x="412"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499" name="Google Shape;7499;p28"/>
            <p:cNvSpPr/>
            <p:nvPr/>
          </p:nvSpPr>
          <p:spPr>
            <a:xfrm>
              <a:off x="-4787800" y="5021500"/>
              <a:ext cx="16350" cy="15975"/>
            </a:xfrm>
            <a:custGeom>
              <a:avLst/>
              <a:gdLst/>
              <a:ahLst/>
              <a:cxnLst/>
              <a:rect l="l" t="t" r="r" b="b"/>
              <a:pathLst>
                <a:path w="654" h="639" extrusionOk="0">
                  <a:moveTo>
                    <a:pt x="326" y="1"/>
                  </a:moveTo>
                  <a:cubicBezTo>
                    <a:pt x="242" y="1"/>
                    <a:pt x="158" y="30"/>
                    <a:pt x="101" y="87"/>
                  </a:cubicBezTo>
                  <a:cubicBezTo>
                    <a:pt x="44" y="140"/>
                    <a:pt x="0" y="227"/>
                    <a:pt x="0" y="313"/>
                  </a:cubicBezTo>
                  <a:cubicBezTo>
                    <a:pt x="0" y="399"/>
                    <a:pt x="29" y="472"/>
                    <a:pt x="91" y="539"/>
                  </a:cubicBezTo>
                  <a:cubicBezTo>
                    <a:pt x="153" y="601"/>
                    <a:pt x="230" y="639"/>
                    <a:pt x="326" y="639"/>
                  </a:cubicBezTo>
                  <a:cubicBezTo>
                    <a:pt x="412" y="639"/>
                    <a:pt x="499" y="606"/>
                    <a:pt x="552" y="543"/>
                  </a:cubicBezTo>
                  <a:cubicBezTo>
                    <a:pt x="614" y="481"/>
                    <a:pt x="648" y="409"/>
                    <a:pt x="653" y="322"/>
                  </a:cubicBezTo>
                  <a:cubicBezTo>
                    <a:pt x="653" y="236"/>
                    <a:pt x="609" y="150"/>
                    <a:pt x="556" y="98"/>
                  </a:cubicBezTo>
                  <a:cubicBezTo>
                    <a:pt x="498" y="32"/>
                    <a:pt x="412"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00" name="Google Shape;7500;p28"/>
            <p:cNvSpPr/>
            <p:nvPr/>
          </p:nvSpPr>
          <p:spPr>
            <a:xfrm>
              <a:off x="-4751450" y="5054175"/>
              <a:ext cx="6725" cy="725"/>
            </a:xfrm>
            <a:custGeom>
              <a:avLst/>
              <a:gdLst/>
              <a:ahLst/>
              <a:cxnLst/>
              <a:rect l="l" t="t" r="r" b="b"/>
              <a:pathLst>
                <a:path w="269" h="29" extrusionOk="0">
                  <a:moveTo>
                    <a:pt x="137" y="1"/>
                  </a:moveTo>
                  <a:cubicBezTo>
                    <a:pt x="89" y="1"/>
                    <a:pt x="42" y="11"/>
                    <a:pt x="0" y="29"/>
                  </a:cubicBezTo>
                  <a:lnTo>
                    <a:pt x="269" y="29"/>
                  </a:lnTo>
                  <a:cubicBezTo>
                    <a:pt x="227" y="10"/>
                    <a:pt x="182"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01" name="Google Shape;7501;p28"/>
            <p:cNvSpPr/>
            <p:nvPr/>
          </p:nvSpPr>
          <p:spPr>
            <a:xfrm>
              <a:off x="-4944200" y="4697825"/>
              <a:ext cx="16450" cy="15950"/>
            </a:xfrm>
            <a:custGeom>
              <a:avLst/>
              <a:gdLst/>
              <a:ahLst/>
              <a:cxnLst/>
              <a:rect l="l" t="t" r="r" b="b"/>
              <a:pathLst>
                <a:path w="658" h="638" extrusionOk="0">
                  <a:moveTo>
                    <a:pt x="321" y="1"/>
                  </a:moveTo>
                  <a:cubicBezTo>
                    <a:pt x="237" y="1"/>
                    <a:pt x="158" y="28"/>
                    <a:pt x="115" y="76"/>
                  </a:cubicBezTo>
                  <a:cubicBezTo>
                    <a:pt x="47" y="138"/>
                    <a:pt x="5" y="224"/>
                    <a:pt x="5" y="310"/>
                  </a:cubicBezTo>
                  <a:cubicBezTo>
                    <a:pt x="0" y="397"/>
                    <a:pt x="43" y="469"/>
                    <a:pt x="96" y="536"/>
                  </a:cubicBezTo>
                  <a:cubicBezTo>
                    <a:pt x="149" y="598"/>
                    <a:pt x="235" y="632"/>
                    <a:pt x="331" y="637"/>
                  </a:cubicBezTo>
                  <a:cubicBezTo>
                    <a:pt x="417" y="637"/>
                    <a:pt x="490" y="603"/>
                    <a:pt x="556" y="541"/>
                  </a:cubicBezTo>
                  <a:cubicBezTo>
                    <a:pt x="623" y="479"/>
                    <a:pt x="658" y="407"/>
                    <a:pt x="658" y="321"/>
                  </a:cubicBezTo>
                  <a:cubicBezTo>
                    <a:pt x="658" y="234"/>
                    <a:pt x="614" y="148"/>
                    <a:pt x="561" y="95"/>
                  </a:cubicBezTo>
                  <a:cubicBezTo>
                    <a:pt x="498" y="29"/>
                    <a:pt x="40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02" name="Google Shape;7502;p28"/>
            <p:cNvSpPr/>
            <p:nvPr/>
          </p:nvSpPr>
          <p:spPr>
            <a:xfrm>
              <a:off x="-4912325" y="4730300"/>
              <a:ext cx="16250" cy="15975"/>
            </a:xfrm>
            <a:custGeom>
              <a:avLst/>
              <a:gdLst/>
              <a:ahLst/>
              <a:cxnLst/>
              <a:rect l="l" t="t" r="r" b="b"/>
              <a:pathLst>
                <a:path w="650" h="639" extrusionOk="0">
                  <a:moveTo>
                    <a:pt x="318" y="0"/>
                  </a:moveTo>
                  <a:cubicBezTo>
                    <a:pt x="237" y="0"/>
                    <a:pt x="154" y="29"/>
                    <a:pt x="92" y="92"/>
                  </a:cubicBezTo>
                  <a:cubicBezTo>
                    <a:pt x="39" y="154"/>
                    <a:pt x="6" y="225"/>
                    <a:pt x="6" y="311"/>
                  </a:cubicBezTo>
                  <a:cubicBezTo>
                    <a:pt x="1" y="398"/>
                    <a:pt x="34" y="484"/>
                    <a:pt x="87" y="537"/>
                  </a:cubicBezTo>
                  <a:cubicBezTo>
                    <a:pt x="150" y="605"/>
                    <a:pt x="236" y="639"/>
                    <a:pt x="318" y="639"/>
                  </a:cubicBezTo>
                  <a:cubicBezTo>
                    <a:pt x="404" y="639"/>
                    <a:pt x="490" y="610"/>
                    <a:pt x="543" y="557"/>
                  </a:cubicBezTo>
                  <a:cubicBezTo>
                    <a:pt x="601" y="495"/>
                    <a:pt x="643" y="408"/>
                    <a:pt x="643" y="322"/>
                  </a:cubicBezTo>
                  <a:cubicBezTo>
                    <a:pt x="649" y="235"/>
                    <a:pt x="615" y="163"/>
                    <a:pt x="553" y="96"/>
                  </a:cubicBezTo>
                  <a:cubicBezTo>
                    <a:pt x="493" y="34"/>
                    <a:pt x="406"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03" name="Google Shape;7503;p28"/>
            <p:cNvSpPr/>
            <p:nvPr/>
          </p:nvSpPr>
          <p:spPr>
            <a:xfrm>
              <a:off x="-4880650" y="4762925"/>
              <a:ext cx="16100" cy="16200"/>
            </a:xfrm>
            <a:custGeom>
              <a:avLst/>
              <a:gdLst/>
              <a:ahLst/>
              <a:cxnLst/>
              <a:rect l="l" t="t" r="r" b="b"/>
              <a:pathLst>
                <a:path w="644" h="648" extrusionOk="0">
                  <a:moveTo>
                    <a:pt x="322" y="1"/>
                  </a:moveTo>
                  <a:cubicBezTo>
                    <a:pt x="235" y="1"/>
                    <a:pt x="151" y="32"/>
                    <a:pt x="102" y="87"/>
                  </a:cubicBezTo>
                  <a:cubicBezTo>
                    <a:pt x="34" y="149"/>
                    <a:pt x="1" y="226"/>
                    <a:pt x="1" y="321"/>
                  </a:cubicBezTo>
                  <a:cubicBezTo>
                    <a:pt x="1" y="408"/>
                    <a:pt x="29" y="480"/>
                    <a:pt x="96" y="547"/>
                  </a:cubicBezTo>
                  <a:cubicBezTo>
                    <a:pt x="145" y="600"/>
                    <a:pt x="231" y="643"/>
                    <a:pt x="317" y="647"/>
                  </a:cubicBezTo>
                  <a:cubicBezTo>
                    <a:pt x="404" y="647"/>
                    <a:pt x="481" y="614"/>
                    <a:pt x="552" y="543"/>
                  </a:cubicBezTo>
                  <a:cubicBezTo>
                    <a:pt x="610" y="480"/>
                    <a:pt x="643" y="403"/>
                    <a:pt x="643" y="331"/>
                  </a:cubicBezTo>
                  <a:cubicBezTo>
                    <a:pt x="643" y="244"/>
                    <a:pt x="614" y="158"/>
                    <a:pt x="552" y="91"/>
                  </a:cubicBezTo>
                  <a:cubicBezTo>
                    <a:pt x="490" y="29"/>
                    <a:pt x="404"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04" name="Google Shape;7504;p28"/>
            <p:cNvSpPr/>
            <p:nvPr/>
          </p:nvSpPr>
          <p:spPr>
            <a:xfrm>
              <a:off x="-4848975" y="4795600"/>
              <a:ext cx="16075" cy="16050"/>
            </a:xfrm>
            <a:custGeom>
              <a:avLst/>
              <a:gdLst/>
              <a:ahLst/>
              <a:cxnLst/>
              <a:rect l="l" t="t" r="r" b="b"/>
              <a:pathLst>
                <a:path w="643" h="642" extrusionOk="0">
                  <a:moveTo>
                    <a:pt x="312" y="1"/>
                  </a:moveTo>
                  <a:cubicBezTo>
                    <a:pt x="231" y="1"/>
                    <a:pt x="152" y="28"/>
                    <a:pt x="102" y="80"/>
                  </a:cubicBezTo>
                  <a:cubicBezTo>
                    <a:pt x="34" y="146"/>
                    <a:pt x="0" y="228"/>
                    <a:pt x="0" y="315"/>
                  </a:cubicBezTo>
                  <a:cubicBezTo>
                    <a:pt x="0" y="401"/>
                    <a:pt x="29" y="478"/>
                    <a:pt x="91" y="531"/>
                  </a:cubicBezTo>
                  <a:cubicBezTo>
                    <a:pt x="144" y="598"/>
                    <a:pt x="231" y="642"/>
                    <a:pt x="317" y="642"/>
                  </a:cubicBezTo>
                  <a:cubicBezTo>
                    <a:pt x="403" y="642"/>
                    <a:pt x="490" y="602"/>
                    <a:pt x="543" y="549"/>
                  </a:cubicBezTo>
                  <a:cubicBezTo>
                    <a:pt x="605" y="487"/>
                    <a:pt x="638" y="411"/>
                    <a:pt x="643" y="325"/>
                  </a:cubicBezTo>
                  <a:cubicBezTo>
                    <a:pt x="643" y="239"/>
                    <a:pt x="609" y="152"/>
                    <a:pt x="547" y="99"/>
                  </a:cubicBezTo>
                  <a:cubicBezTo>
                    <a:pt x="488" y="32"/>
                    <a:pt x="399"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05" name="Google Shape;7505;p28"/>
            <p:cNvSpPr/>
            <p:nvPr/>
          </p:nvSpPr>
          <p:spPr>
            <a:xfrm>
              <a:off x="-4817425" y="4828200"/>
              <a:ext cx="16075" cy="15950"/>
            </a:xfrm>
            <a:custGeom>
              <a:avLst/>
              <a:gdLst/>
              <a:ahLst/>
              <a:cxnLst/>
              <a:rect l="l" t="t" r="r" b="b"/>
              <a:pathLst>
                <a:path w="643" h="638" extrusionOk="0">
                  <a:moveTo>
                    <a:pt x="321" y="0"/>
                  </a:moveTo>
                  <a:cubicBezTo>
                    <a:pt x="237" y="0"/>
                    <a:pt x="155" y="29"/>
                    <a:pt x="100" y="80"/>
                  </a:cubicBezTo>
                  <a:cubicBezTo>
                    <a:pt x="38" y="144"/>
                    <a:pt x="5" y="230"/>
                    <a:pt x="0" y="316"/>
                  </a:cubicBezTo>
                  <a:cubicBezTo>
                    <a:pt x="0" y="397"/>
                    <a:pt x="34" y="474"/>
                    <a:pt x="96" y="541"/>
                  </a:cubicBezTo>
                  <a:cubicBezTo>
                    <a:pt x="158" y="604"/>
                    <a:pt x="231" y="638"/>
                    <a:pt x="317" y="638"/>
                  </a:cubicBezTo>
                  <a:cubicBezTo>
                    <a:pt x="322" y="638"/>
                    <a:pt x="327" y="638"/>
                    <a:pt x="333" y="638"/>
                  </a:cubicBezTo>
                  <a:cubicBezTo>
                    <a:pt x="413" y="638"/>
                    <a:pt x="485" y="605"/>
                    <a:pt x="556" y="547"/>
                  </a:cubicBezTo>
                  <a:cubicBezTo>
                    <a:pt x="609" y="483"/>
                    <a:pt x="643" y="397"/>
                    <a:pt x="643" y="326"/>
                  </a:cubicBezTo>
                  <a:cubicBezTo>
                    <a:pt x="643" y="239"/>
                    <a:pt x="614" y="153"/>
                    <a:pt x="561" y="100"/>
                  </a:cubicBezTo>
                  <a:cubicBezTo>
                    <a:pt x="498" y="31"/>
                    <a:pt x="408"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06" name="Google Shape;7506;p28"/>
            <p:cNvSpPr/>
            <p:nvPr/>
          </p:nvSpPr>
          <p:spPr>
            <a:xfrm>
              <a:off x="-4785775" y="4860800"/>
              <a:ext cx="16350" cy="15975"/>
            </a:xfrm>
            <a:custGeom>
              <a:avLst/>
              <a:gdLst/>
              <a:ahLst/>
              <a:cxnLst/>
              <a:rect l="l" t="t" r="r" b="b"/>
              <a:pathLst>
                <a:path w="654" h="639" extrusionOk="0">
                  <a:moveTo>
                    <a:pt x="333" y="0"/>
                  </a:moveTo>
                  <a:cubicBezTo>
                    <a:pt x="249" y="0"/>
                    <a:pt x="167" y="31"/>
                    <a:pt x="111" y="91"/>
                  </a:cubicBezTo>
                  <a:cubicBezTo>
                    <a:pt x="43" y="144"/>
                    <a:pt x="1" y="226"/>
                    <a:pt x="1" y="312"/>
                  </a:cubicBezTo>
                  <a:cubicBezTo>
                    <a:pt x="1" y="399"/>
                    <a:pt x="39" y="475"/>
                    <a:pt x="92" y="538"/>
                  </a:cubicBezTo>
                  <a:cubicBezTo>
                    <a:pt x="159" y="605"/>
                    <a:pt x="240" y="638"/>
                    <a:pt x="327" y="638"/>
                  </a:cubicBezTo>
                  <a:cubicBezTo>
                    <a:pt x="413" y="638"/>
                    <a:pt x="490" y="609"/>
                    <a:pt x="552" y="547"/>
                  </a:cubicBezTo>
                  <a:cubicBezTo>
                    <a:pt x="610" y="494"/>
                    <a:pt x="654" y="408"/>
                    <a:pt x="654" y="322"/>
                  </a:cubicBezTo>
                  <a:cubicBezTo>
                    <a:pt x="654" y="235"/>
                    <a:pt x="615" y="149"/>
                    <a:pt x="562" y="96"/>
                  </a:cubicBezTo>
                  <a:cubicBezTo>
                    <a:pt x="502" y="31"/>
                    <a:pt x="417"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07" name="Google Shape;7507;p28"/>
            <p:cNvSpPr/>
            <p:nvPr/>
          </p:nvSpPr>
          <p:spPr>
            <a:xfrm>
              <a:off x="-4753975" y="4893525"/>
              <a:ext cx="16225" cy="15750"/>
            </a:xfrm>
            <a:custGeom>
              <a:avLst/>
              <a:gdLst/>
              <a:ahLst/>
              <a:cxnLst/>
              <a:rect l="l" t="t" r="r" b="b"/>
              <a:pathLst>
                <a:path w="649" h="630" extrusionOk="0">
                  <a:moveTo>
                    <a:pt x="325" y="0"/>
                  </a:moveTo>
                  <a:cubicBezTo>
                    <a:pt x="239" y="0"/>
                    <a:pt x="154" y="29"/>
                    <a:pt x="106" y="82"/>
                  </a:cubicBezTo>
                  <a:cubicBezTo>
                    <a:pt x="38" y="135"/>
                    <a:pt x="5" y="222"/>
                    <a:pt x="5" y="303"/>
                  </a:cubicBezTo>
                  <a:cubicBezTo>
                    <a:pt x="0" y="390"/>
                    <a:pt x="34" y="476"/>
                    <a:pt x="86" y="534"/>
                  </a:cubicBezTo>
                  <a:cubicBezTo>
                    <a:pt x="149" y="596"/>
                    <a:pt x="226" y="629"/>
                    <a:pt x="321" y="629"/>
                  </a:cubicBezTo>
                  <a:cubicBezTo>
                    <a:pt x="326" y="630"/>
                    <a:pt x="331" y="630"/>
                    <a:pt x="336" y="630"/>
                  </a:cubicBezTo>
                  <a:cubicBezTo>
                    <a:pt x="414" y="630"/>
                    <a:pt x="493" y="597"/>
                    <a:pt x="547" y="538"/>
                  </a:cubicBezTo>
                  <a:cubicBezTo>
                    <a:pt x="609" y="476"/>
                    <a:pt x="643" y="399"/>
                    <a:pt x="648" y="313"/>
                  </a:cubicBezTo>
                  <a:cubicBezTo>
                    <a:pt x="648" y="231"/>
                    <a:pt x="614" y="155"/>
                    <a:pt x="552" y="87"/>
                  </a:cubicBezTo>
                  <a:cubicBezTo>
                    <a:pt x="495" y="28"/>
                    <a:pt x="40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08" name="Google Shape;7508;p28"/>
            <p:cNvSpPr/>
            <p:nvPr/>
          </p:nvSpPr>
          <p:spPr>
            <a:xfrm>
              <a:off x="-4722325" y="4926000"/>
              <a:ext cx="16250" cy="15925"/>
            </a:xfrm>
            <a:custGeom>
              <a:avLst/>
              <a:gdLst/>
              <a:ahLst/>
              <a:cxnLst/>
              <a:rect l="l" t="t" r="r" b="b"/>
              <a:pathLst>
                <a:path w="650" h="637" extrusionOk="0">
                  <a:moveTo>
                    <a:pt x="317" y="0"/>
                  </a:moveTo>
                  <a:cubicBezTo>
                    <a:pt x="238" y="0"/>
                    <a:pt x="160" y="28"/>
                    <a:pt x="102" y="83"/>
                  </a:cubicBezTo>
                  <a:cubicBezTo>
                    <a:pt x="39" y="151"/>
                    <a:pt x="5" y="233"/>
                    <a:pt x="1" y="309"/>
                  </a:cubicBezTo>
                  <a:cubicBezTo>
                    <a:pt x="1" y="406"/>
                    <a:pt x="34" y="482"/>
                    <a:pt x="96" y="535"/>
                  </a:cubicBezTo>
                  <a:cubicBezTo>
                    <a:pt x="149" y="601"/>
                    <a:pt x="231" y="630"/>
                    <a:pt x="317" y="636"/>
                  </a:cubicBezTo>
                  <a:cubicBezTo>
                    <a:pt x="404" y="636"/>
                    <a:pt x="490" y="607"/>
                    <a:pt x="543" y="539"/>
                  </a:cubicBezTo>
                  <a:cubicBezTo>
                    <a:pt x="610" y="492"/>
                    <a:pt x="643" y="406"/>
                    <a:pt x="643" y="319"/>
                  </a:cubicBezTo>
                  <a:cubicBezTo>
                    <a:pt x="649" y="242"/>
                    <a:pt x="615" y="170"/>
                    <a:pt x="552" y="94"/>
                  </a:cubicBezTo>
                  <a:cubicBezTo>
                    <a:pt x="488" y="32"/>
                    <a:pt x="402"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09" name="Google Shape;7509;p28"/>
            <p:cNvSpPr/>
            <p:nvPr/>
          </p:nvSpPr>
          <p:spPr>
            <a:xfrm>
              <a:off x="-4690650" y="4958575"/>
              <a:ext cx="16075" cy="16075"/>
            </a:xfrm>
            <a:custGeom>
              <a:avLst/>
              <a:gdLst/>
              <a:ahLst/>
              <a:cxnLst/>
              <a:rect l="l" t="t" r="r" b="b"/>
              <a:pathLst>
                <a:path w="643" h="643" extrusionOk="0">
                  <a:moveTo>
                    <a:pt x="322" y="0"/>
                  </a:moveTo>
                  <a:cubicBezTo>
                    <a:pt x="240" y="0"/>
                    <a:pt x="159" y="29"/>
                    <a:pt x="102" y="86"/>
                  </a:cubicBezTo>
                  <a:cubicBezTo>
                    <a:pt x="34" y="148"/>
                    <a:pt x="0" y="235"/>
                    <a:pt x="0" y="316"/>
                  </a:cubicBezTo>
                  <a:cubicBezTo>
                    <a:pt x="0" y="392"/>
                    <a:pt x="29" y="479"/>
                    <a:pt x="91" y="547"/>
                  </a:cubicBezTo>
                  <a:cubicBezTo>
                    <a:pt x="159" y="609"/>
                    <a:pt x="231" y="642"/>
                    <a:pt x="317" y="642"/>
                  </a:cubicBezTo>
                  <a:cubicBezTo>
                    <a:pt x="322" y="643"/>
                    <a:pt x="328" y="643"/>
                    <a:pt x="333" y="643"/>
                  </a:cubicBezTo>
                  <a:cubicBezTo>
                    <a:pt x="414" y="643"/>
                    <a:pt x="493" y="610"/>
                    <a:pt x="543" y="551"/>
                  </a:cubicBezTo>
                  <a:cubicBezTo>
                    <a:pt x="610" y="489"/>
                    <a:pt x="638" y="412"/>
                    <a:pt x="643" y="326"/>
                  </a:cubicBezTo>
                  <a:cubicBezTo>
                    <a:pt x="643" y="230"/>
                    <a:pt x="614" y="144"/>
                    <a:pt x="562" y="105"/>
                  </a:cubicBezTo>
                  <a:cubicBezTo>
                    <a:pt x="502" y="35"/>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10" name="Google Shape;7510;p28"/>
            <p:cNvSpPr/>
            <p:nvPr/>
          </p:nvSpPr>
          <p:spPr>
            <a:xfrm>
              <a:off x="-4659100" y="4991250"/>
              <a:ext cx="16200" cy="16000"/>
            </a:xfrm>
            <a:custGeom>
              <a:avLst/>
              <a:gdLst/>
              <a:ahLst/>
              <a:cxnLst/>
              <a:rect l="l" t="t" r="r" b="b"/>
              <a:pathLst>
                <a:path w="648" h="640" extrusionOk="0">
                  <a:moveTo>
                    <a:pt x="323" y="0"/>
                  </a:moveTo>
                  <a:cubicBezTo>
                    <a:pt x="241" y="0"/>
                    <a:pt x="162" y="28"/>
                    <a:pt x="116" y="79"/>
                  </a:cubicBezTo>
                  <a:cubicBezTo>
                    <a:pt x="49" y="146"/>
                    <a:pt x="5" y="228"/>
                    <a:pt x="5" y="314"/>
                  </a:cubicBezTo>
                  <a:cubicBezTo>
                    <a:pt x="0" y="400"/>
                    <a:pt x="43" y="487"/>
                    <a:pt x="96" y="540"/>
                  </a:cubicBezTo>
                  <a:cubicBezTo>
                    <a:pt x="158" y="607"/>
                    <a:pt x="235" y="635"/>
                    <a:pt x="322" y="640"/>
                  </a:cubicBezTo>
                  <a:cubicBezTo>
                    <a:pt x="403" y="640"/>
                    <a:pt x="490" y="611"/>
                    <a:pt x="557" y="544"/>
                  </a:cubicBezTo>
                  <a:cubicBezTo>
                    <a:pt x="610" y="482"/>
                    <a:pt x="643" y="410"/>
                    <a:pt x="643" y="323"/>
                  </a:cubicBezTo>
                  <a:cubicBezTo>
                    <a:pt x="648" y="237"/>
                    <a:pt x="614" y="151"/>
                    <a:pt x="561" y="99"/>
                  </a:cubicBezTo>
                  <a:cubicBezTo>
                    <a:pt x="502" y="32"/>
                    <a:pt x="411"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11" name="Google Shape;7511;p28"/>
            <p:cNvSpPr/>
            <p:nvPr/>
          </p:nvSpPr>
          <p:spPr>
            <a:xfrm>
              <a:off x="-4627200" y="5023925"/>
              <a:ext cx="16100" cy="15875"/>
            </a:xfrm>
            <a:custGeom>
              <a:avLst/>
              <a:gdLst/>
              <a:ahLst/>
              <a:cxnLst/>
              <a:rect l="l" t="t" r="r" b="b"/>
              <a:pathLst>
                <a:path w="644" h="635" extrusionOk="0">
                  <a:moveTo>
                    <a:pt x="325" y="0"/>
                  </a:moveTo>
                  <a:cubicBezTo>
                    <a:pt x="241" y="0"/>
                    <a:pt x="157" y="29"/>
                    <a:pt x="91" y="87"/>
                  </a:cubicBezTo>
                  <a:cubicBezTo>
                    <a:pt x="39" y="139"/>
                    <a:pt x="5" y="221"/>
                    <a:pt x="5" y="307"/>
                  </a:cubicBezTo>
                  <a:cubicBezTo>
                    <a:pt x="0" y="393"/>
                    <a:pt x="34" y="480"/>
                    <a:pt x="87" y="533"/>
                  </a:cubicBezTo>
                  <a:cubicBezTo>
                    <a:pt x="149" y="600"/>
                    <a:pt x="221" y="634"/>
                    <a:pt x="317" y="634"/>
                  </a:cubicBezTo>
                  <a:cubicBezTo>
                    <a:pt x="322" y="634"/>
                    <a:pt x="327" y="634"/>
                    <a:pt x="333" y="634"/>
                  </a:cubicBezTo>
                  <a:cubicBezTo>
                    <a:pt x="413" y="634"/>
                    <a:pt x="484" y="601"/>
                    <a:pt x="543" y="542"/>
                  </a:cubicBezTo>
                  <a:cubicBezTo>
                    <a:pt x="600" y="480"/>
                    <a:pt x="644" y="404"/>
                    <a:pt x="644" y="317"/>
                  </a:cubicBezTo>
                  <a:cubicBezTo>
                    <a:pt x="644" y="231"/>
                    <a:pt x="615" y="159"/>
                    <a:pt x="552" y="81"/>
                  </a:cubicBezTo>
                  <a:cubicBezTo>
                    <a:pt x="488" y="27"/>
                    <a:pt x="407"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12" name="Google Shape;7512;p28"/>
            <p:cNvSpPr/>
            <p:nvPr/>
          </p:nvSpPr>
          <p:spPr>
            <a:xfrm>
              <a:off x="-4878600" y="4602175"/>
              <a:ext cx="16075" cy="16000"/>
            </a:xfrm>
            <a:custGeom>
              <a:avLst/>
              <a:gdLst/>
              <a:ahLst/>
              <a:cxnLst/>
              <a:rect l="l" t="t" r="r" b="b"/>
              <a:pathLst>
                <a:path w="643" h="640" extrusionOk="0">
                  <a:moveTo>
                    <a:pt x="320" y="0"/>
                  </a:moveTo>
                  <a:cubicBezTo>
                    <a:pt x="241" y="0"/>
                    <a:pt x="162" y="28"/>
                    <a:pt x="101" y="88"/>
                  </a:cubicBezTo>
                  <a:cubicBezTo>
                    <a:pt x="38" y="155"/>
                    <a:pt x="5" y="226"/>
                    <a:pt x="5" y="312"/>
                  </a:cubicBezTo>
                  <a:cubicBezTo>
                    <a:pt x="0" y="399"/>
                    <a:pt x="34" y="471"/>
                    <a:pt x="96" y="548"/>
                  </a:cubicBezTo>
                  <a:cubicBezTo>
                    <a:pt x="158" y="606"/>
                    <a:pt x="235" y="635"/>
                    <a:pt x="317" y="639"/>
                  </a:cubicBezTo>
                  <a:cubicBezTo>
                    <a:pt x="403" y="639"/>
                    <a:pt x="481" y="611"/>
                    <a:pt x="543" y="553"/>
                  </a:cubicBezTo>
                  <a:cubicBezTo>
                    <a:pt x="609" y="491"/>
                    <a:pt x="643" y="409"/>
                    <a:pt x="643" y="323"/>
                  </a:cubicBezTo>
                  <a:cubicBezTo>
                    <a:pt x="643" y="236"/>
                    <a:pt x="614" y="150"/>
                    <a:pt x="552" y="97"/>
                  </a:cubicBezTo>
                  <a:cubicBezTo>
                    <a:pt x="492" y="34"/>
                    <a:pt x="406"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13" name="Google Shape;7513;p28"/>
            <p:cNvSpPr/>
            <p:nvPr/>
          </p:nvSpPr>
          <p:spPr>
            <a:xfrm>
              <a:off x="-4846950" y="4634850"/>
              <a:ext cx="16100" cy="16050"/>
            </a:xfrm>
            <a:custGeom>
              <a:avLst/>
              <a:gdLst/>
              <a:ahLst/>
              <a:cxnLst/>
              <a:rect l="l" t="t" r="r" b="b"/>
              <a:pathLst>
                <a:path w="644" h="642" extrusionOk="0">
                  <a:moveTo>
                    <a:pt x="325" y="1"/>
                  </a:moveTo>
                  <a:cubicBezTo>
                    <a:pt x="242" y="1"/>
                    <a:pt x="160" y="30"/>
                    <a:pt x="101" y="85"/>
                  </a:cubicBezTo>
                  <a:cubicBezTo>
                    <a:pt x="34" y="148"/>
                    <a:pt x="1" y="234"/>
                    <a:pt x="1" y="316"/>
                  </a:cubicBezTo>
                  <a:cubicBezTo>
                    <a:pt x="1" y="393"/>
                    <a:pt x="30" y="479"/>
                    <a:pt x="97" y="546"/>
                  </a:cubicBezTo>
                  <a:cubicBezTo>
                    <a:pt x="159" y="608"/>
                    <a:pt x="240" y="642"/>
                    <a:pt x="318" y="642"/>
                  </a:cubicBezTo>
                  <a:cubicBezTo>
                    <a:pt x="322" y="642"/>
                    <a:pt x="326" y="642"/>
                    <a:pt x="330" y="642"/>
                  </a:cubicBezTo>
                  <a:cubicBezTo>
                    <a:pt x="411" y="642"/>
                    <a:pt x="479" y="601"/>
                    <a:pt x="543" y="551"/>
                  </a:cubicBezTo>
                  <a:cubicBezTo>
                    <a:pt x="610" y="488"/>
                    <a:pt x="644" y="402"/>
                    <a:pt x="644" y="325"/>
                  </a:cubicBezTo>
                  <a:cubicBezTo>
                    <a:pt x="644" y="229"/>
                    <a:pt x="615" y="157"/>
                    <a:pt x="562" y="99"/>
                  </a:cubicBezTo>
                  <a:cubicBezTo>
                    <a:pt x="500" y="33"/>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14" name="Google Shape;7514;p28"/>
            <p:cNvSpPr/>
            <p:nvPr/>
          </p:nvSpPr>
          <p:spPr>
            <a:xfrm>
              <a:off x="-4815375" y="4667425"/>
              <a:ext cx="16200" cy="16125"/>
            </a:xfrm>
            <a:custGeom>
              <a:avLst/>
              <a:gdLst/>
              <a:ahLst/>
              <a:cxnLst/>
              <a:rect l="l" t="t" r="r" b="b"/>
              <a:pathLst>
                <a:path w="648" h="645" extrusionOk="0">
                  <a:moveTo>
                    <a:pt x="329" y="0"/>
                  </a:moveTo>
                  <a:cubicBezTo>
                    <a:pt x="248" y="0"/>
                    <a:pt x="165" y="30"/>
                    <a:pt x="100" y="92"/>
                  </a:cubicBezTo>
                  <a:cubicBezTo>
                    <a:pt x="38" y="160"/>
                    <a:pt x="5" y="231"/>
                    <a:pt x="5" y="317"/>
                  </a:cubicBezTo>
                  <a:cubicBezTo>
                    <a:pt x="0" y="404"/>
                    <a:pt x="33" y="476"/>
                    <a:pt x="96" y="543"/>
                  </a:cubicBezTo>
                  <a:cubicBezTo>
                    <a:pt x="149" y="596"/>
                    <a:pt x="235" y="639"/>
                    <a:pt x="317" y="644"/>
                  </a:cubicBezTo>
                  <a:cubicBezTo>
                    <a:pt x="417" y="644"/>
                    <a:pt x="489" y="601"/>
                    <a:pt x="547" y="548"/>
                  </a:cubicBezTo>
                  <a:cubicBezTo>
                    <a:pt x="609" y="495"/>
                    <a:pt x="643" y="414"/>
                    <a:pt x="647" y="328"/>
                  </a:cubicBezTo>
                  <a:cubicBezTo>
                    <a:pt x="647" y="241"/>
                    <a:pt x="614" y="155"/>
                    <a:pt x="552" y="92"/>
                  </a:cubicBezTo>
                  <a:cubicBezTo>
                    <a:pt x="493" y="31"/>
                    <a:pt x="412"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15" name="Google Shape;7515;p28"/>
            <p:cNvSpPr/>
            <p:nvPr/>
          </p:nvSpPr>
          <p:spPr>
            <a:xfrm>
              <a:off x="-4783725" y="4700100"/>
              <a:ext cx="16475" cy="15950"/>
            </a:xfrm>
            <a:custGeom>
              <a:avLst/>
              <a:gdLst/>
              <a:ahLst/>
              <a:cxnLst/>
              <a:rect l="l" t="t" r="r" b="b"/>
              <a:pathLst>
                <a:path w="659" h="638" extrusionOk="0">
                  <a:moveTo>
                    <a:pt x="336" y="1"/>
                  </a:moveTo>
                  <a:cubicBezTo>
                    <a:pt x="249" y="1"/>
                    <a:pt x="161" y="32"/>
                    <a:pt x="101" y="90"/>
                  </a:cubicBezTo>
                  <a:cubicBezTo>
                    <a:pt x="48" y="143"/>
                    <a:pt x="5" y="224"/>
                    <a:pt x="1" y="310"/>
                  </a:cubicBezTo>
                  <a:cubicBezTo>
                    <a:pt x="1" y="397"/>
                    <a:pt x="34" y="474"/>
                    <a:pt x="96" y="536"/>
                  </a:cubicBezTo>
                  <a:cubicBezTo>
                    <a:pt x="158" y="604"/>
                    <a:pt x="231" y="637"/>
                    <a:pt x="331" y="637"/>
                  </a:cubicBezTo>
                  <a:cubicBezTo>
                    <a:pt x="413" y="637"/>
                    <a:pt x="499" y="609"/>
                    <a:pt x="557" y="546"/>
                  </a:cubicBezTo>
                  <a:cubicBezTo>
                    <a:pt x="610" y="483"/>
                    <a:pt x="652" y="407"/>
                    <a:pt x="652" y="321"/>
                  </a:cubicBezTo>
                  <a:cubicBezTo>
                    <a:pt x="658" y="234"/>
                    <a:pt x="614" y="148"/>
                    <a:pt x="561" y="95"/>
                  </a:cubicBezTo>
                  <a:cubicBezTo>
                    <a:pt x="505" y="31"/>
                    <a:pt x="421"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16" name="Google Shape;7516;p28"/>
            <p:cNvSpPr/>
            <p:nvPr/>
          </p:nvSpPr>
          <p:spPr>
            <a:xfrm>
              <a:off x="-4751825" y="4732800"/>
              <a:ext cx="16100" cy="15875"/>
            </a:xfrm>
            <a:custGeom>
              <a:avLst/>
              <a:gdLst/>
              <a:ahLst/>
              <a:cxnLst/>
              <a:rect l="l" t="t" r="r" b="b"/>
              <a:pathLst>
                <a:path w="644" h="635" extrusionOk="0">
                  <a:moveTo>
                    <a:pt x="305" y="0"/>
                  </a:moveTo>
                  <a:cubicBezTo>
                    <a:pt x="224" y="0"/>
                    <a:pt x="147" y="28"/>
                    <a:pt x="102" y="83"/>
                  </a:cubicBezTo>
                  <a:cubicBezTo>
                    <a:pt x="34" y="135"/>
                    <a:pt x="0" y="222"/>
                    <a:pt x="0" y="308"/>
                  </a:cubicBezTo>
                  <a:cubicBezTo>
                    <a:pt x="0" y="390"/>
                    <a:pt x="29" y="466"/>
                    <a:pt x="91" y="534"/>
                  </a:cubicBezTo>
                  <a:cubicBezTo>
                    <a:pt x="144" y="596"/>
                    <a:pt x="231" y="629"/>
                    <a:pt x="317" y="634"/>
                  </a:cubicBezTo>
                  <a:cubicBezTo>
                    <a:pt x="404" y="634"/>
                    <a:pt x="481" y="601"/>
                    <a:pt x="543" y="539"/>
                  </a:cubicBezTo>
                  <a:cubicBezTo>
                    <a:pt x="610" y="486"/>
                    <a:pt x="643" y="399"/>
                    <a:pt x="643" y="317"/>
                  </a:cubicBezTo>
                  <a:cubicBezTo>
                    <a:pt x="643" y="231"/>
                    <a:pt x="605" y="145"/>
                    <a:pt x="547" y="102"/>
                  </a:cubicBezTo>
                  <a:cubicBezTo>
                    <a:pt x="487" y="34"/>
                    <a:pt x="394"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17" name="Google Shape;7517;p28"/>
            <p:cNvSpPr/>
            <p:nvPr/>
          </p:nvSpPr>
          <p:spPr>
            <a:xfrm>
              <a:off x="-4720275" y="4765450"/>
              <a:ext cx="16200" cy="15975"/>
            </a:xfrm>
            <a:custGeom>
              <a:avLst/>
              <a:gdLst/>
              <a:ahLst/>
              <a:cxnLst/>
              <a:rect l="l" t="t" r="r" b="b"/>
              <a:pathLst>
                <a:path w="648" h="639" extrusionOk="0">
                  <a:moveTo>
                    <a:pt x="319" y="1"/>
                  </a:moveTo>
                  <a:cubicBezTo>
                    <a:pt x="234" y="1"/>
                    <a:pt x="151" y="29"/>
                    <a:pt x="101" y="81"/>
                  </a:cubicBezTo>
                  <a:cubicBezTo>
                    <a:pt x="39" y="143"/>
                    <a:pt x="5" y="216"/>
                    <a:pt x="5" y="311"/>
                  </a:cubicBezTo>
                  <a:cubicBezTo>
                    <a:pt x="1" y="398"/>
                    <a:pt x="34" y="484"/>
                    <a:pt x="87" y="528"/>
                  </a:cubicBezTo>
                  <a:cubicBezTo>
                    <a:pt x="149" y="595"/>
                    <a:pt x="235" y="638"/>
                    <a:pt x="322" y="638"/>
                  </a:cubicBezTo>
                  <a:cubicBezTo>
                    <a:pt x="404" y="638"/>
                    <a:pt x="490" y="599"/>
                    <a:pt x="547" y="546"/>
                  </a:cubicBezTo>
                  <a:cubicBezTo>
                    <a:pt x="600" y="484"/>
                    <a:pt x="643" y="408"/>
                    <a:pt x="643" y="322"/>
                  </a:cubicBezTo>
                  <a:cubicBezTo>
                    <a:pt x="648" y="240"/>
                    <a:pt x="614" y="154"/>
                    <a:pt x="552" y="96"/>
                  </a:cubicBezTo>
                  <a:cubicBezTo>
                    <a:pt x="494" y="30"/>
                    <a:pt x="405"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18" name="Google Shape;7518;p28"/>
            <p:cNvSpPr/>
            <p:nvPr/>
          </p:nvSpPr>
          <p:spPr>
            <a:xfrm>
              <a:off x="-4688600" y="4797975"/>
              <a:ext cx="16075" cy="16075"/>
            </a:xfrm>
            <a:custGeom>
              <a:avLst/>
              <a:gdLst/>
              <a:ahLst/>
              <a:cxnLst/>
              <a:rect l="l" t="t" r="r" b="b"/>
              <a:pathLst>
                <a:path w="643" h="643" extrusionOk="0">
                  <a:moveTo>
                    <a:pt x="319" y="0"/>
                  </a:moveTo>
                  <a:cubicBezTo>
                    <a:pt x="235" y="0"/>
                    <a:pt x="155" y="29"/>
                    <a:pt x="100" y="80"/>
                  </a:cubicBezTo>
                  <a:cubicBezTo>
                    <a:pt x="34" y="144"/>
                    <a:pt x="5" y="230"/>
                    <a:pt x="0" y="316"/>
                  </a:cubicBezTo>
                  <a:cubicBezTo>
                    <a:pt x="0" y="388"/>
                    <a:pt x="29" y="474"/>
                    <a:pt x="96" y="541"/>
                  </a:cubicBezTo>
                  <a:cubicBezTo>
                    <a:pt x="158" y="594"/>
                    <a:pt x="230" y="638"/>
                    <a:pt x="317" y="642"/>
                  </a:cubicBezTo>
                  <a:cubicBezTo>
                    <a:pt x="403" y="642"/>
                    <a:pt x="490" y="598"/>
                    <a:pt x="543" y="547"/>
                  </a:cubicBezTo>
                  <a:cubicBezTo>
                    <a:pt x="609" y="483"/>
                    <a:pt x="643" y="397"/>
                    <a:pt x="643" y="325"/>
                  </a:cubicBezTo>
                  <a:cubicBezTo>
                    <a:pt x="643" y="239"/>
                    <a:pt x="614" y="153"/>
                    <a:pt x="561" y="100"/>
                  </a:cubicBezTo>
                  <a:cubicBezTo>
                    <a:pt x="495" y="31"/>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19" name="Google Shape;7519;p28"/>
            <p:cNvSpPr/>
            <p:nvPr/>
          </p:nvSpPr>
          <p:spPr>
            <a:xfrm>
              <a:off x="-4656950" y="4830575"/>
              <a:ext cx="16100" cy="15975"/>
            </a:xfrm>
            <a:custGeom>
              <a:avLst/>
              <a:gdLst/>
              <a:ahLst/>
              <a:cxnLst/>
              <a:rect l="l" t="t" r="r" b="b"/>
              <a:pathLst>
                <a:path w="644" h="639" extrusionOk="0">
                  <a:moveTo>
                    <a:pt x="319" y="0"/>
                  </a:moveTo>
                  <a:cubicBezTo>
                    <a:pt x="236" y="0"/>
                    <a:pt x="158" y="28"/>
                    <a:pt x="111" y="77"/>
                  </a:cubicBezTo>
                  <a:cubicBezTo>
                    <a:pt x="43" y="144"/>
                    <a:pt x="1" y="226"/>
                    <a:pt x="1" y="312"/>
                  </a:cubicBezTo>
                  <a:cubicBezTo>
                    <a:pt x="1" y="399"/>
                    <a:pt x="30" y="485"/>
                    <a:pt x="92" y="538"/>
                  </a:cubicBezTo>
                  <a:cubicBezTo>
                    <a:pt x="154" y="605"/>
                    <a:pt x="231" y="638"/>
                    <a:pt x="317" y="638"/>
                  </a:cubicBezTo>
                  <a:cubicBezTo>
                    <a:pt x="404" y="638"/>
                    <a:pt x="490" y="609"/>
                    <a:pt x="552" y="547"/>
                  </a:cubicBezTo>
                  <a:cubicBezTo>
                    <a:pt x="605" y="480"/>
                    <a:pt x="639" y="408"/>
                    <a:pt x="643" y="321"/>
                  </a:cubicBezTo>
                  <a:cubicBezTo>
                    <a:pt x="643" y="235"/>
                    <a:pt x="610" y="149"/>
                    <a:pt x="562" y="96"/>
                  </a:cubicBezTo>
                  <a:cubicBezTo>
                    <a:pt x="496" y="30"/>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20" name="Google Shape;7520;p28"/>
            <p:cNvSpPr/>
            <p:nvPr/>
          </p:nvSpPr>
          <p:spPr>
            <a:xfrm>
              <a:off x="-4625400" y="4863100"/>
              <a:ext cx="16475" cy="15950"/>
            </a:xfrm>
            <a:custGeom>
              <a:avLst/>
              <a:gdLst/>
              <a:ahLst/>
              <a:cxnLst/>
              <a:rect l="l" t="t" r="r" b="b"/>
              <a:pathLst>
                <a:path w="659" h="638" extrusionOk="0">
                  <a:moveTo>
                    <a:pt x="334" y="1"/>
                  </a:moveTo>
                  <a:cubicBezTo>
                    <a:pt x="248" y="1"/>
                    <a:pt x="164" y="32"/>
                    <a:pt x="116" y="90"/>
                  </a:cubicBezTo>
                  <a:cubicBezTo>
                    <a:pt x="48" y="143"/>
                    <a:pt x="5" y="230"/>
                    <a:pt x="1" y="316"/>
                  </a:cubicBezTo>
                  <a:cubicBezTo>
                    <a:pt x="1" y="398"/>
                    <a:pt x="43" y="475"/>
                    <a:pt x="96" y="542"/>
                  </a:cubicBezTo>
                  <a:cubicBezTo>
                    <a:pt x="159" y="604"/>
                    <a:pt x="245" y="637"/>
                    <a:pt x="331" y="637"/>
                  </a:cubicBezTo>
                  <a:cubicBezTo>
                    <a:pt x="336" y="637"/>
                    <a:pt x="340" y="638"/>
                    <a:pt x="345" y="638"/>
                  </a:cubicBezTo>
                  <a:cubicBezTo>
                    <a:pt x="414" y="638"/>
                    <a:pt x="494" y="605"/>
                    <a:pt x="557" y="546"/>
                  </a:cubicBezTo>
                  <a:cubicBezTo>
                    <a:pt x="619" y="484"/>
                    <a:pt x="653" y="407"/>
                    <a:pt x="658" y="325"/>
                  </a:cubicBezTo>
                  <a:cubicBezTo>
                    <a:pt x="658" y="239"/>
                    <a:pt x="615" y="152"/>
                    <a:pt x="562" y="95"/>
                  </a:cubicBezTo>
                  <a:cubicBezTo>
                    <a:pt x="505" y="31"/>
                    <a:pt x="41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21" name="Google Shape;7521;p28"/>
            <p:cNvSpPr/>
            <p:nvPr/>
          </p:nvSpPr>
          <p:spPr>
            <a:xfrm>
              <a:off x="-4593500" y="4895800"/>
              <a:ext cx="16100" cy="15875"/>
            </a:xfrm>
            <a:custGeom>
              <a:avLst/>
              <a:gdLst/>
              <a:ahLst/>
              <a:cxnLst/>
              <a:rect l="l" t="t" r="r" b="b"/>
              <a:pathLst>
                <a:path w="644" h="635" extrusionOk="0">
                  <a:moveTo>
                    <a:pt x="319" y="0"/>
                  </a:moveTo>
                  <a:cubicBezTo>
                    <a:pt x="237" y="0"/>
                    <a:pt x="156" y="29"/>
                    <a:pt x="102" y="88"/>
                  </a:cubicBezTo>
                  <a:cubicBezTo>
                    <a:pt x="39" y="150"/>
                    <a:pt x="5" y="222"/>
                    <a:pt x="1" y="308"/>
                  </a:cubicBezTo>
                  <a:cubicBezTo>
                    <a:pt x="1" y="394"/>
                    <a:pt x="34" y="481"/>
                    <a:pt x="82" y="534"/>
                  </a:cubicBezTo>
                  <a:cubicBezTo>
                    <a:pt x="149" y="600"/>
                    <a:pt x="231" y="635"/>
                    <a:pt x="317" y="635"/>
                  </a:cubicBezTo>
                  <a:cubicBezTo>
                    <a:pt x="404" y="635"/>
                    <a:pt x="490" y="606"/>
                    <a:pt x="543" y="553"/>
                  </a:cubicBezTo>
                  <a:cubicBezTo>
                    <a:pt x="601" y="485"/>
                    <a:pt x="643" y="405"/>
                    <a:pt x="643" y="318"/>
                  </a:cubicBezTo>
                  <a:cubicBezTo>
                    <a:pt x="643" y="232"/>
                    <a:pt x="614" y="146"/>
                    <a:pt x="552" y="93"/>
                  </a:cubicBezTo>
                  <a:cubicBezTo>
                    <a:pt x="493" y="31"/>
                    <a:pt x="4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22" name="Google Shape;7522;p28"/>
            <p:cNvSpPr/>
            <p:nvPr/>
          </p:nvSpPr>
          <p:spPr>
            <a:xfrm>
              <a:off x="-4561825" y="4928375"/>
              <a:ext cx="16075" cy="15800"/>
            </a:xfrm>
            <a:custGeom>
              <a:avLst/>
              <a:gdLst/>
              <a:ahLst/>
              <a:cxnLst/>
              <a:rect l="l" t="t" r="r" b="b"/>
              <a:pathLst>
                <a:path w="643" h="632" extrusionOk="0">
                  <a:moveTo>
                    <a:pt x="332" y="0"/>
                  </a:moveTo>
                  <a:cubicBezTo>
                    <a:pt x="250" y="0"/>
                    <a:pt x="167" y="31"/>
                    <a:pt x="102" y="94"/>
                  </a:cubicBezTo>
                  <a:cubicBezTo>
                    <a:pt x="34" y="147"/>
                    <a:pt x="0" y="234"/>
                    <a:pt x="0" y="305"/>
                  </a:cubicBezTo>
                  <a:cubicBezTo>
                    <a:pt x="0" y="391"/>
                    <a:pt x="29" y="478"/>
                    <a:pt x="91" y="531"/>
                  </a:cubicBezTo>
                  <a:cubicBezTo>
                    <a:pt x="144" y="599"/>
                    <a:pt x="231" y="632"/>
                    <a:pt x="317" y="632"/>
                  </a:cubicBezTo>
                  <a:cubicBezTo>
                    <a:pt x="403" y="632"/>
                    <a:pt x="490" y="603"/>
                    <a:pt x="543" y="550"/>
                  </a:cubicBezTo>
                  <a:cubicBezTo>
                    <a:pt x="609" y="488"/>
                    <a:pt x="643" y="411"/>
                    <a:pt x="643" y="315"/>
                  </a:cubicBezTo>
                  <a:cubicBezTo>
                    <a:pt x="643" y="234"/>
                    <a:pt x="614" y="156"/>
                    <a:pt x="547" y="90"/>
                  </a:cubicBezTo>
                  <a:cubicBezTo>
                    <a:pt x="490" y="30"/>
                    <a:pt x="41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23" name="Google Shape;7523;p28"/>
            <p:cNvSpPr/>
            <p:nvPr/>
          </p:nvSpPr>
          <p:spPr>
            <a:xfrm>
              <a:off x="-4530275" y="4960950"/>
              <a:ext cx="16075" cy="16075"/>
            </a:xfrm>
            <a:custGeom>
              <a:avLst/>
              <a:gdLst/>
              <a:ahLst/>
              <a:cxnLst/>
              <a:rect l="l" t="t" r="r" b="b"/>
              <a:pathLst>
                <a:path w="643" h="643" extrusionOk="0">
                  <a:moveTo>
                    <a:pt x="332" y="0"/>
                  </a:moveTo>
                  <a:cubicBezTo>
                    <a:pt x="250" y="0"/>
                    <a:pt x="166" y="31"/>
                    <a:pt x="100" y="96"/>
                  </a:cubicBezTo>
                  <a:cubicBezTo>
                    <a:pt x="38" y="159"/>
                    <a:pt x="5" y="231"/>
                    <a:pt x="5" y="317"/>
                  </a:cubicBezTo>
                  <a:cubicBezTo>
                    <a:pt x="0" y="394"/>
                    <a:pt x="34" y="480"/>
                    <a:pt x="96" y="543"/>
                  </a:cubicBezTo>
                  <a:cubicBezTo>
                    <a:pt x="149" y="596"/>
                    <a:pt x="235" y="643"/>
                    <a:pt x="317" y="643"/>
                  </a:cubicBezTo>
                  <a:cubicBezTo>
                    <a:pt x="413" y="643"/>
                    <a:pt x="490" y="605"/>
                    <a:pt x="547" y="552"/>
                  </a:cubicBezTo>
                  <a:cubicBezTo>
                    <a:pt x="609" y="494"/>
                    <a:pt x="643" y="413"/>
                    <a:pt x="643" y="326"/>
                  </a:cubicBezTo>
                  <a:cubicBezTo>
                    <a:pt x="643" y="240"/>
                    <a:pt x="614" y="153"/>
                    <a:pt x="552" y="91"/>
                  </a:cubicBezTo>
                  <a:cubicBezTo>
                    <a:pt x="494" y="31"/>
                    <a:pt x="41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24" name="Google Shape;7524;p28"/>
            <p:cNvSpPr/>
            <p:nvPr/>
          </p:nvSpPr>
          <p:spPr>
            <a:xfrm>
              <a:off x="-4498625" y="4993575"/>
              <a:ext cx="16100" cy="16000"/>
            </a:xfrm>
            <a:custGeom>
              <a:avLst/>
              <a:gdLst/>
              <a:ahLst/>
              <a:cxnLst/>
              <a:rect l="l" t="t" r="r" b="b"/>
              <a:pathLst>
                <a:path w="644" h="640" extrusionOk="0">
                  <a:moveTo>
                    <a:pt x="336" y="1"/>
                  </a:moveTo>
                  <a:cubicBezTo>
                    <a:pt x="250" y="1"/>
                    <a:pt x="164" y="33"/>
                    <a:pt x="101" y="92"/>
                  </a:cubicBezTo>
                  <a:cubicBezTo>
                    <a:pt x="34" y="144"/>
                    <a:pt x="1" y="230"/>
                    <a:pt x="1" y="317"/>
                  </a:cubicBezTo>
                  <a:cubicBezTo>
                    <a:pt x="1" y="398"/>
                    <a:pt x="44" y="485"/>
                    <a:pt x="97" y="538"/>
                  </a:cubicBezTo>
                  <a:cubicBezTo>
                    <a:pt x="145" y="604"/>
                    <a:pt x="231" y="639"/>
                    <a:pt x="318" y="639"/>
                  </a:cubicBezTo>
                  <a:cubicBezTo>
                    <a:pt x="413" y="639"/>
                    <a:pt x="490" y="610"/>
                    <a:pt x="553" y="547"/>
                  </a:cubicBezTo>
                  <a:cubicBezTo>
                    <a:pt x="610" y="495"/>
                    <a:pt x="643" y="409"/>
                    <a:pt x="643" y="327"/>
                  </a:cubicBezTo>
                  <a:cubicBezTo>
                    <a:pt x="643" y="241"/>
                    <a:pt x="615" y="163"/>
                    <a:pt x="553" y="86"/>
                  </a:cubicBezTo>
                  <a:cubicBezTo>
                    <a:pt x="495" y="28"/>
                    <a:pt x="41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25" name="Google Shape;7525;p28"/>
            <p:cNvSpPr/>
            <p:nvPr/>
          </p:nvSpPr>
          <p:spPr>
            <a:xfrm>
              <a:off x="-4466725" y="5026150"/>
              <a:ext cx="16125" cy="16025"/>
            </a:xfrm>
            <a:custGeom>
              <a:avLst/>
              <a:gdLst/>
              <a:ahLst/>
              <a:cxnLst/>
              <a:rect l="l" t="t" r="r" b="b"/>
              <a:pathLst>
                <a:path w="645" h="641" extrusionOk="0">
                  <a:moveTo>
                    <a:pt x="315" y="1"/>
                  </a:moveTo>
                  <a:cubicBezTo>
                    <a:pt x="231" y="1"/>
                    <a:pt x="148" y="28"/>
                    <a:pt x="102" y="79"/>
                  </a:cubicBezTo>
                  <a:cubicBezTo>
                    <a:pt x="34" y="142"/>
                    <a:pt x="1" y="228"/>
                    <a:pt x="1" y="315"/>
                  </a:cubicBezTo>
                  <a:cubicBezTo>
                    <a:pt x="1" y="401"/>
                    <a:pt x="30" y="488"/>
                    <a:pt x="83" y="539"/>
                  </a:cubicBezTo>
                  <a:cubicBezTo>
                    <a:pt x="145" y="603"/>
                    <a:pt x="222" y="641"/>
                    <a:pt x="317" y="641"/>
                  </a:cubicBezTo>
                  <a:cubicBezTo>
                    <a:pt x="395" y="641"/>
                    <a:pt x="481" y="607"/>
                    <a:pt x="543" y="545"/>
                  </a:cubicBezTo>
                  <a:cubicBezTo>
                    <a:pt x="596" y="492"/>
                    <a:pt x="639" y="410"/>
                    <a:pt x="644" y="324"/>
                  </a:cubicBezTo>
                  <a:cubicBezTo>
                    <a:pt x="644" y="238"/>
                    <a:pt x="601" y="151"/>
                    <a:pt x="548" y="98"/>
                  </a:cubicBezTo>
                  <a:cubicBezTo>
                    <a:pt x="496" y="32"/>
                    <a:pt x="404"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26" name="Google Shape;7526;p28"/>
            <p:cNvSpPr/>
            <p:nvPr/>
          </p:nvSpPr>
          <p:spPr>
            <a:xfrm>
              <a:off x="-4802075" y="4518725"/>
              <a:ext cx="3875" cy="3475"/>
            </a:xfrm>
            <a:custGeom>
              <a:avLst/>
              <a:gdLst/>
              <a:ahLst/>
              <a:cxnLst/>
              <a:rect l="l" t="t" r="r" b="b"/>
              <a:pathLst>
                <a:path w="155" h="139" extrusionOk="0">
                  <a:moveTo>
                    <a:pt x="154" y="0"/>
                  </a:moveTo>
                  <a:lnTo>
                    <a:pt x="154" y="0"/>
                  </a:lnTo>
                  <a:cubicBezTo>
                    <a:pt x="101" y="43"/>
                    <a:pt x="48" y="91"/>
                    <a:pt x="0" y="138"/>
                  </a:cubicBezTo>
                  <a:cubicBezTo>
                    <a:pt x="33" y="125"/>
                    <a:pt x="68" y="100"/>
                    <a:pt x="97" y="72"/>
                  </a:cubicBezTo>
                  <a:cubicBezTo>
                    <a:pt x="120" y="47"/>
                    <a:pt x="139" y="23"/>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27" name="Google Shape;7527;p28"/>
            <p:cNvSpPr/>
            <p:nvPr/>
          </p:nvSpPr>
          <p:spPr>
            <a:xfrm>
              <a:off x="-4781675" y="4539375"/>
              <a:ext cx="16200" cy="15925"/>
            </a:xfrm>
            <a:custGeom>
              <a:avLst/>
              <a:gdLst/>
              <a:ahLst/>
              <a:cxnLst/>
              <a:rect l="l" t="t" r="r" b="b"/>
              <a:pathLst>
                <a:path w="648" h="637" extrusionOk="0">
                  <a:moveTo>
                    <a:pt x="331" y="0"/>
                  </a:moveTo>
                  <a:cubicBezTo>
                    <a:pt x="243" y="0"/>
                    <a:pt x="156" y="32"/>
                    <a:pt x="101" y="90"/>
                  </a:cubicBezTo>
                  <a:cubicBezTo>
                    <a:pt x="48" y="143"/>
                    <a:pt x="5" y="229"/>
                    <a:pt x="5" y="315"/>
                  </a:cubicBezTo>
                  <a:cubicBezTo>
                    <a:pt x="0" y="397"/>
                    <a:pt x="34" y="474"/>
                    <a:pt x="96" y="536"/>
                  </a:cubicBezTo>
                  <a:cubicBezTo>
                    <a:pt x="158" y="603"/>
                    <a:pt x="245" y="637"/>
                    <a:pt x="331" y="637"/>
                  </a:cubicBezTo>
                  <a:cubicBezTo>
                    <a:pt x="417" y="637"/>
                    <a:pt x="490" y="608"/>
                    <a:pt x="557" y="546"/>
                  </a:cubicBezTo>
                  <a:cubicBezTo>
                    <a:pt x="610" y="493"/>
                    <a:pt x="643" y="406"/>
                    <a:pt x="643" y="326"/>
                  </a:cubicBezTo>
                  <a:cubicBezTo>
                    <a:pt x="648" y="239"/>
                    <a:pt x="614" y="153"/>
                    <a:pt x="561" y="95"/>
                  </a:cubicBezTo>
                  <a:cubicBezTo>
                    <a:pt x="504" y="31"/>
                    <a:pt x="417"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28" name="Google Shape;7528;p28"/>
            <p:cNvSpPr/>
            <p:nvPr/>
          </p:nvSpPr>
          <p:spPr>
            <a:xfrm>
              <a:off x="-4749775" y="4571950"/>
              <a:ext cx="16075" cy="16000"/>
            </a:xfrm>
            <a:custGeom>
              <a:avLst/>
              <a:gdLst/>
              <a:ahLst/>
              <a:cxnLst/>
              <a:rect l="l" t="t" r="r" b="b"/>
              <a:pathLst>
                <a:path w="643" h="640" extrusionOk="0">
                  <a:moveTo>
                    <a:pt x="323" y="0"/>
                  </a:moveTo>
                  <a:cubicBezTo>
                    <a:pt x="239" y="0"/>
                    <a:pt x="155" y="31"/>
                    <a:pt x="100" y="88"/>
                  </a:cubicBezTo>
                  <a:cubicBezTo>
                    <a:pt x="38" y="140"/>
                    <a:pt x="5" y="226"/>
                    <a:pt x="0" y="312"/>
                  </a:cubicBezTo>
                  <a:cubicBezTo>
                    <a:pt x="0" y="409"/>
                    <a:pt x="34" y="485"/>
                    <a:pt x="87" y="538"/>
                  </a:cubicBezTo>
                  <a:cubicBezTo>
                    <a:pt x="149" y="600"/>
                    <a:pt x="231" y="639"/>
                    <a:pt x="317" y="639"/>
                  </a:cubicBezTo>
                  <a:cubicBezTo>
                    <a:pt x="403" y="639"/>
                    <a:pt x="480" y="606"/>
                    <a:pt x="543" y="548"/>
                  </a:cubicBezTo>
                  <a:cubicBezTo>
                    <a:pt x="609" y="491"/>
                    <a:pt x="643" y="409"/>
                    <a:pt x="643" y="323"/>
                  </a:cubicBezTo>
                  <a:cubicBezTo>
                    <a:pt x="643" y="236"/>
                    <a:pt x="614" y="159"/>
                    <a:pt x="552" y="97"/>
                  </a:cubicBezTo>
                  <a:cubicBezTo>
                    <a:pt x="494" y="31"/>
                    <a:pt x="408"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29" name="Google Shape;7529;p28"/>
            <p:cNvSpPr/>
            <p:nvPr/>
          </p:nvSpPr>
          <p:spPr>
            <a:xfrm>
              <a:off x="-4718125" y="4604600"/>
              <a:ext cx="16100" cy="15850"/>
            </a:xfrm>
            <a:custGeom>
              <a:avLst/>
              <a:gdLst/>
              <a:ahLst/>
              <a:cxnLst/>
              <a:rect l="l" t="t" r="r" b="b"/>
              <a:pathLst>
                <a:path w="644" h="634" extrusionOk="0">
                  <a:moveTo>
                    <a:pt x="321" y="1"/>
                  </a:moveTo>
                  <a:cubicBezTo>
                    <a:pt x="241" y="1"/>
                    <a:pt x="161" y="29"/>
                    <a:pt x="101" y="86"/>
                  </a:cubicBezTo>
                  <a:cubicBezTo>
                    <a:pt x="34" y="149"/>
                    <a:pt x="1" y="221"/>
                    <a:pt x="1" y="307"/>
                  </a:cubicBezTo>
                  <a:cubicBezTo>
                    <a:pt x="1" y="394"/>
                    <a:pt x="30" y="480"/>
                    <a:pt x="83" y="532"/>
                  </a:cubicBezTo>
                  <a:cubicBezTo>
                    <a:pt x="145" y="600"/>
                    <a:pt x="231" y="633"/>
                    <a:pt x="318" y="633"/>
                  </a:cubicBezTo>
                  <a:cubicBezTo>
                    <a:pt x="404" y="633"/>
                    <a:pt x="490" y="605"/>
                    <a:pt x="543" y="542"/>
                  </a:cubicBezTo>
                  <a:cubicBezTo>
                    <a:pt x="610" y="474"/>
                    <a:pt x="639" y="403"/>
                    <a:pt x="643" y="317"/>
                  </a:cubicBezTo>
                  <a:cubicBezTo>
                    <a:pt x="643" y="244"/>
                    <a:pt x="610" y="158"/>
                    <a:pt x="548" y="91"/>
                  </a:cubicBezTo>
                  <a:cubicBezTo>
                    <a:pt x="485" y="31"/>
                    <a:pt x="403"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30" name="Google Shape;7530;p28"/>
            <p:cNvSpPr/>
            <p:nvPr/>
          </p:nvSpPr>
          <p:spPr>
            <a:xfrm>
              <a:off x="-4686575" y="4637200"/>
              <a:ext cx="16225" cy="15850"/>
            </a:xfrm>
            <a:custGeom>
              <a:avLst/>
              <a:gdLst/>
              <a:ahLst/>
              <a:cxnLst/>
              <a:rect l="l" t="t" r="r" b="b"/>
              <a:pathLst>
                <a:path w="649" h="634" extrusionOk="0">
                  <a:moveTo>
                    <a:pt x="320" y="0"/>
                  </a:moveTo>
                  <a:cubicBezTo>
                    <a:pt x="239" y="0"/>
                    <a:pt x="158" y="28"/>
                    <a:pt x="101" y="82"/>
                  </a:cubicBezTo>
                  <a:cubicBezTo>
                    <a:pt x="39" y="145"/>
                    <a:pt x="6" y="222"/>
                    <a:pt x="6" y="308"/>
                  </a:cubicBezTo>
                  <a:cubicBezTo>
                    <a:pt x="1" y="394"/>
                    <a:pt x="34" y="481"/>
                    <a:pt x="96" y="543"/>
                  </a:cubicBezTo>
                  <a:cubicBezTo>
                    <a:pt x="149" y="596"/>
                    <a:pt x="236" y="629"/>
                    <a:pt x="322" y="634"/>
                  </a:cubicBezTo>
                  <a:cubicBezTo>
                    <a:pt x="404" y="634"/>
                    <a:pt x="490" y="601"/>
                    <a:pt x="548" y="548"/>
                  </a:cubicBezTo>
                  <a:cubicBezTo>
                    <a:pt x="610" y="485"/>
                    <a:pt x="643" y="414"/>
                    <a:pt x="643" y="317"/>
                  </a:cubicBezTo>
                  <a:cubicBezTo>
                    <a:pt x="648" y="231"/>
                    <a:pt x="615" y="145"/>
                    <a:pt x="562" y="102"/>
                  </a:cubicBezTo>
                  <a:cubicBezTo>
                    <a:pt x="501" y="34"/>
                    <a:pt x="410"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31" name="Google Shape;7531;p28"/>
            <p:cNvSpPr/>
            <p:nvPr/>
          </p:nvSpPr>
          <p:spPr>
            <a:xfrm>
              <a:off x="-4654900" y="4669850"/>
              <a:ext cx="16100" cy="15975"/>
            </a:xfrm>
            <a:custGeom>
              <a:avLst/>
              <a:gdLst/>
              <a:ahLst/>
              <a:cxnLst/>
              <a:rect l="l" t="t" r="r" b="b"/>
              <a:pathLst>
                <a:path w="644" h="639" extrusionOk="0">
                  <a:moveTo>
                    <a:pt x="327" y="0"/>
                  </a:moveTo>
                  <a:cubicBezTo>
                    <a:pt x="241" y="0"/>
                    <a:pt x="155" y="29"/>
                    <a:pt x="101" y="81"/>
                  </a:cubicBezTo>
                  <a:cubicBezTo>
                    <a:pt x="48" y="144"/>
                    <a:pt x="1" y="231"/>
                    <a:pt x="1" y="311"/>
                  </a:cubicBezTo>
                  <a:cubicBezTo>
                    <a:pt x="1" y="398"/>
                    <a:pt x="43" y="484"/>
                    <a:pt x="96" y="528"/>
                  </a:cubicBezTo>
                  <a:cubicBezTo>
                    <a:pt x="149" y="595"/>
                    <a:pt x="231" y="638"/>
                    <a:pt x="317" y="638"/>
                  </a:cubicBezTo>
                  <a:cubicBezTo>
                    <a:pt x="404" y="638"/>
                    <a:pt x="490" y="610"/>
                    <a:pt x="543" y="547"/>
                  </a:cubicBezTo>
                  <a:cubicBezTo>
                    <a:pt x="610" y="484"/>
                    <a:pt x="643" y="408"/>
                    <a:pt x="643" y="322"/>
                  </a:cubicBezTo>
                  <a:cubicBezTo>
                    <a:pt x="643" y="235"/>
                    <a:pt x="614" y="154"/>
                    <a:pt x="561" y="96"/>
                  </a:cubicBezTo>
                  <a:cubicBezTo>
                    <a:pt x="503" y="30"/>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32" name="Google Shape;7532;p28"/>
            <p:cNvSpPr/>
            <p:nvPr/>
          </p:nvSpPr>
          <p:spPr>
            <a:xfrm>
              <a:off x="-4623000" y="4702400"/>
              <a:ext cx="16075" cy="16050"/>
            </a:xfrm>
            <a:custGeom>
              <a:avLst/>
              <a:gdLst/>
              <a:ahLst/>
              <a:cxnLst/>
              <a:rect l="l" t="t" r="r" b="b"/>
              <a:pathLst>
                <a:path w="643" h="642" extrusionOk="0">
                  <a:moveTo>
                    <a:pt x="313" y="1"/>
                  </a:moveTo>
                  <a:cubicBezTo>
                    <a:pt x="229" y="1"/>
                    <a:pt x="149" y="28"/>
                    <a:pt x="102" y="80"/>
                  </a:cubicBezTo>
                  <a:cubicBezTo>
                    <a:pt x="34" y="142"/>
                    <a:pt x="0" y="229"/>
                    <a:pt x="0" y="315"/>
                  </a:cubicBezTo>
                  <a:cubicBezTo>
                    <a:pt x="0" y="402"/>
                    <a:pt x="29" y="488"/>
                    <a:pt x="82" y="541"/>
                  </a:cubicBezTo>
                  <a:cubicBezTo>
                    <a:pt x="144" y="603"/>
                    <a:pt x="231" y="636"/>
                    <a:pt x="317" y="641"/>
                  </a:cubicBezTo>
                  <a:cubicBezTo>
                    <a:pt x="394" y="641"/>
                    <a:pt x="476" y="608"/>
                    <a:pt x="543" y="545"/>
                  </a:cubicBezTo>
                  <a:cubicBezTo>
                    <a:pt x="610" y="483"/>
                    <a:pt x="643" y="411"/>
                    <a:pt x="643" y="324"/>
                  </a:cubicBezTo>
                  <a:cubicBezTo>
                    <a:pt x="643" y="238"/>
                    <a:pt x="600" y="152"/>
                    <a:pt x="552" y="94"/>
                  </a:cubicBezTo>
                  <a:cubicBezTo>
                    <a:pt x="491" y="31"/>
                    <a:pt x="400"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33" name="Google Shape;7533;p28"/>
            <p:cNvSpPr/>
            <p:nvPr/>
          </p:nvSpPr>
          <p:spPr>
            <a:xfrm>
              <a:off x="-4591450" y="4734950"/>
              <a:ext cx="16200" cy="16000"/>
            </a:xfrm>
            <a:custGeom>
              <a:avLst/>
              <a:gdLst/>
              <a:ahLst/>
              <a:cxnLst/>
              <a:rect l="l" t="t" r="r" b="b"/>
              <a:pathLst>
                <a:path w="648" h="640" extrusionOk="0">
                  <a:moveTo>
                    <a:pt x="321" y="1"/>
                  </a:moveTo>
                  <a:cubicBezTo>
                    <a:pt x="241" y="1"/>
                    <a:pt x="158" y="30"/>
                    <a:pt x="91" y="92"/>
                  </a:cubicBezTo>
                  <a:cubicBezTo>
                    <a:pt x="38" y="154"/>
                    <a:pt x="5" y="241"/>
                    <a:pt x="5" y="313"/>
                  </a:cubicBezTo>
                  <a:cubicBezTo>
                    <a:pt x="0" y="400"/>
                    <a:pt x="34" y="477"/>
                    <a:pt x="87" y="539"/>
                  </a:cubicBezTo>
                  <a:cubicBezTo>
                    <a:pt x="149" y="606"/>
                    <a:pt x="235" y="639"/>
                    <a:pt x="317" y="639"/>
                  </a:cubicBezTo>
                  <a:cubicBezTo>
                    <a:pt x="403" y="639"/>
                    <a:pt x="490" y="610"/>
                    <a:pt x="547" y="557"/>
                  </a:cubicBezTo>
                  <a:cubicBezTo>
                    <a:pt x="600" y="495"/>
                    <a:pt x="643" y="419"/>
                    <a:pt x="648" y="322"/>
                  </a:cubicBezTo>
                  <a:cubicBezTo>
                    <a:pt x="648" y="236"/>
                    <a:pt x="605" y="150"/>
                    <a:pt x="552" y="97"/>
                  </a:cubicBezTo>
                  <a:cubicBezTo>
                    <a:pt x="492" y="35"/>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34" name="Google Shape;7534;p28"/>
            <p:cNvSpPr/>
            <p:nvPr/>
          </p:nvSpPr>
          <p:spPr>
            <a:xfrm>
              <a:off x="-4559775" y="4767800"/>
              <a:ext cx="16075" cy="16025"/>
            </a:xfrm>
            <a:custGeom>
              <a:avLst/>
              <a:gdLst/>
              <a:ahLst/>
              <a:cxnLst/>
              <a:rect l="l" t="t" r="r" b="b"/>
              <a:pathLst>
                <a:path w="643" h="641" extrusionOk="0">
                  <a:moveTo>
                    <a:pt x="316" y="0"/>
                  </a:moveTo>
                  <a:cubicBezTo>
                    <a:pt x="234" y="0"/>
                    <a:pt x="154" y="27"/>
                    <a:pt x="100" y="78"/>
                  </a:cubicBezTo>
                  <a:cubicBezTo>
                    <a:pt x="38" y="131"/>
                    <a:pt x="5" y="217"/>
                    <a:pt x="0" y="314"/>
                  </a:cubicBezTo>
                  <a:cubicBezTo>
                    <a:pt x="0" y="401"/>
                    <a:pt x="29" y="472"/>
                    <a:pt x="96" y="539"/>
                  </a:cubicBezTo>
                  <a:cubicBezTo>
                    <a:pt x="149" y="592"/>
                    <a:pt x="230" y="635"/>
                    <a:pt x="317" y="640"/>
                  </a:cubicBezTo>
                  <a:cubicBezTo>
                    <a:pt x="403" y="640"/>
                    <a:pt x="480" y="596"/>
                    <a:pt x="542" y="544"/>
                  </a:cubicBezTo>
                  <a:cubicBezTo>
                    <a:pt x="609" y="481"/>
                    <a:pt x="643" y="395"/>
                    <a:pt x="643" y="323"/>
                  </a:cubicBezTo>
                  <a:cubicBezTo>
                    <a:pt x="643" y="228"/>
                    <a:pt x="605" y="141"/>
                    <a:pt x="552" y="98"/>
                  </a:cubicBezTo>
                  <a:cubicBezTo>
                    <a:pt x="492" y="31"/>
                    <a:pt x="403"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35" name="Google Shape;7535;p28"/>
            <p:cNvSpPr/>
            <p:nvPr/>
          </p:nvSpPr>
          <p:spPr>
            <a:xfrm>
              <a:off x="-4528125" y="4800175"/>
              <a:ext cx="16100" cy="15900"/>
            </a:xfrm>
            <a:custGeom>
              <a:avLst/>
              <a:gdLst/>
              <a:ahLst/>
              <a:cxnLst/>
              <a:rect l="l" t="t" r="r" b="b"/>
              <a:pathLst>
                <a:path w="644" h="636" extrusionOk="0">
                  <a:moveTo>
                    <a:pt x="319" y="1"/>
                  </a:moveTo>
                  <a:cubicBezTo>
                    <a:pt x="239" y="1"/>
                    <a:pt x="160" y="28"/>
                    <a:pt x="101" y="84"/>
                  </a:cubicBezTo>
                  <a:cubicBezTo>
                    <a:pt x="34" y="151"/>
                    <a:pt x="1" y="233"/>
                    <a:pt x="1" y="319"/>
                  </a:cubicBezTo>
                  <a:cubicBezTo>
                    <a:pt x="1" y="406"/>
                    <a:pt x="29" y="482"/>
                    <a:pt x="92" y="545"/>
                  </a:cubicBezTo>
                  <a:cubicBezTo>
                    <a:pt x="145" y="602"/>
                    <a:pt x="231" y="636"/>
                    <a:pt x="317" y="636"/>
                  </a:cubicBezTo>
                  <a:cubicBezTo>
                    <a:pt x="404" y="636"/>
                    <a:pt x="490" y="607"/>
                    <a:pt x="543" y="554"/>
                  </a:cubicBezTo>
                  <a:cubicBezTo>
                    <a:pt x="605" y="492"/>
                    <a:pt x="639" y="415"/>
                    <a:pt x="643" y="328"/>
                  </a:cubicBezTo>
                  <a:cubicBezTo>
                    <a:pt x="643" y="242"/>
                    <a:pt x="610" y="156"/>
                    <a:pt x="548" y="94"/>
                  </a:cubicBezTo>
                  <a:cubicBezTo>
                    <a:pt x="488" y="32"/>
                    <a:pt x="404"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36" name="Google Shape;7536;p28"/>
            <p:cNvSpPr/>
            <p:nvPr/>
          </p:nvSpPr>
          <p:spPr>
            <a:xfrm>
              <a:off x="-4496575" y="4832875"/>
              <a:ext cx="16100" cy="15950"/>
            </a:xfrm>
            <a:custGeom>
              <a:avLst/>
              <a:gdLst/>
              <a:ahLst/>
              <a:cxnLst/>
              <a:rect l="l" t="t" r="r" b="b"/>
              <a:pathLst>
                <a:path w="644" h="638" extrusionOk="0">
                  <a:moveTo>
                    <a:pt x="324" y="0"/>
                  </a:moveTo>
                  <a:cubicBezTo>
                    <a:pt x="239" y="0"/>
                    <a:pt x="155" y="29"/>
                    <a:pt x="101" y="81"/>
                  </a:cubicBezTo>
                  <a:cubicBezTo>
                    <a:pt x="48" y="143"/>
                    <a:pt x="5" y="220"/>
                    <a:pt x="5" y="316"/>
                  </a:cubicBezTo>
                  <a:cubicBezTo>
                    <a:pt x="1" y="398"/>
                    <a:pt x="43" y="484"/>
                    <a:pt x="96" y="542"/>
                  </a:cubicBezTo>
                  <a:cubicBezTo>
                    <a:pt x="149" y="595"/>
                    <a:pt x="236" y="637"/>
                    <a:pt x="317" y="637"/>
                  </a:cubicBezTo>
                  <a:cubicBezTo>
                    <a:pt x="322" y="637"/>
                    <a:pt x="327" y="637"/>
                    <a:pt x="331" y="637"/>
                  </a:cubicBezTo>
                  <a:cubicBezTo>
                    <a:pt x="421" y="637"/>
                    <a:pt x="493" y="596"/>
                    <a:pt x="543" y="546"/>
                  </a:cubicBezTo>
                  <a:cubicBezTo>
                    <a:pt x="610" y="493"/>
                    <a:pt x="643" y="407"/>
                    <a:pt x="643" y="325"/>
                  </a:cubicBezTo>
                  <a:cubicBezTo>
                    <a:pt x="643" y="239"/>
                    <a:pt x="614" y="152"/>
                    <a:pt x="561" y="101"/>
                  </a:cubicBezTo>
                  <a:cubicBezTo>
                    <a:pt x="503" y="32"/>
                    <a:pt x="413"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37" name="Google Shape;7537;p28"/>
            <p:cNvSpPr/>
            <p:nvPr/>
          </p:nvSpPr>
          <p:spPr>
            <a:xfrm>
              <a:off x="-4464675" y="4865425"/>
              <a:ext cx="16100" cy="16025"/>
            </a:xfrm>
            <a:custGeom>
              <a:avLst/>
              <a:gdLst/>
              <a:ahLst/>
              <a:cxnLst/>
              <a:rect l="l" t="t" r="r" b="b"/>
              <a:pathLst>
                <a:path w="644" h="641" extrusionOk="0">
                  <a:moveTo>
                    <a:pt x="326" y="1"/>
                  </a:moveTo>
                  <a:cubicBezTo>
                    <a:pt x="243" y="1"/>
                    <a:pt x="158" y="32"/>
                    <a:pt x="92" y="94"/>
                  </a:cubicBezTo>
                  <a:cubicBezTo>
                    <a:pt x="34" y="141"/>
                    <a:pt x="5" y="228"/>
                    <a:pt x="1" y="314"/>
                  </a:cubicBezTo>
                  <a:cubicBezTo>
                    <a:pt x="1" y="400"/>
                    <a:pt x="29" y="487"/>
                    <a:pt x="82" y="540"/>
                  </a:cubicBezTo>
                  <a:cubicBezTo>
                    <a:pt x="149" y="606"/>
                    <a:pt x="222" y="641"/>
                    <a:pt x="317" y="641"/>
                  </a:cubicBezTo>
                  <a:cubicBezTo>
                    <a:pt x="404" y="641"/>
                    <a:pt x="481" y="612"/>
                    <a:pt x="543" y="549"/>
                  </a:cubicBezTo>
                  <a:cubicBezTo>
                    <a:pt x="610" y="482"/>
                    <a:pt x="643" y="411"/>
                    <a:pt x="643" y="324"/>
                  </a:cubicBezTo>
                  <a:cubicBezTo>
                    <a:pt x="643" y="238"/>
                    <a:pt x="614" y="161"/>
                    <a:pt x="543" y="88"/>
                  </a:cubicBezTo>
                  <a:cubicBezTo>
                    <a:pt x="484" y="30"/>
                    <a:pt x="406"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38" name="Google Shape;7538;p28"/>
            <p:cNvSpPr/>
            <p:nvPr/>
          </p:nvSpPr>
          <p:spPr>
            <a:xfrm>
              <a:off x="-4433000" y="4898125"/>
              <a:ext cx="16075" cy="15850"/>
            </a:xfrm>
            <a:custGeom>
              <a:avLst/>
              <a:gdLst/>
              <a:ahLst/>
              <a:cxnLst/>
              <a:rect l="l" t="t" r="r" b="b"/>
              <a:pathLst>
                <a:path w="643" h="634" extrusionOk="0">
                  <a:moveTo>
                    <a:pt x="318" y="0"/>
                  </a:moveTo>
                  <a:cubicBezTo>
                    <a:pt x="238" y="0"/>
                    <a:pt x="159" y="29"/>
                    <a:pt x="102" y="86"/>
                  </a:cubicBezTo>
                  <a:cubicBezTo>
                    <a:pt x="34" y="148"/>
                    <a:pt x="0" y="225"/>
                    <a:pt x="0" y="306"/>
                  </a:cubicBezTo>
                  <a:cubicBezTo>
                    <a:pt x="0" y="407"/>
                    <a:pt x="29" y="479"/>
                    <a:pt x="82" y="536"/>
                  </a:cubicBezTo>
                  <a:cubicBezTo>
                    <a:pt x="144" y="600"/>
                    <a:pt x="221" y="633"/>
                    <a:pt x="317" y="633"/>
                  </a:cubicBezTo>
                  <a:cubicBezTo>
                    <a:pt x="322" y="633"/>
                    <a:pt x="327" y="633"/>
                    <a:pt x="333" y="633"/>
                  </a:cubicBezTo>
                  <a:cubicBezTo>
                    <a:pt x="413" y="633"/>
                    <a:pt x="489" y="601"/>
                    <a:pt x="543" y="551"/>
                  </a:cubicBezTo>
                  <a:cubicBezTo>
                    <a:pt x="596" y="489"/>
                    <a:pt x="638" y="403"/>
                    <a:pt x="643" y="316"/>
                  </a:cubicBezTo>
                  <a:cubicBezTo>
                    <a:pt x="643" y="235"/>
                    <a:pt x="609" y="157"/>
                    <a:pt x="547" y="91"/>
                  </a:cubicBezTo>
                  <a:cubicBezTo>
                    <a:pt x="484" y="30"/>
                    <a:pt x="401"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39" name="Google Shape;7539;p28"/>
            <p:cNvSpPr/>
            <p:nvPr/>
          </p:nvSpPr>
          <p:spPr>
            <a:xfrm>
              <a:off x="-4401450" y="4930675"/>
              <a:ext cx="16200" cy="15900"/>
            </a:xfrm>
            <a:custGeom>
              <a:avLst/>
              <a:gdLst/>
              <a:ahLst/>
              <a:cxnLst/>
              <a:rect l="l" t="t" r="r" b="b"/>
              <a:pathLst>
                <a:path w="648" h="636" extrusionOk="0">
                  <a:moveTo>
                    <a:pt x="321" y="0"/>
                  </a:moveTo>
                  <a:cubicBezTo>
                    <a:pt x="240" y="0"/>
                    <a:pt x="159" y="28"/>
                    <a:pt x="100" y="84"/>
                  </a:cubicBezTo>
                  <a:cubicBezTo>
                    <a:pt x="38" y="151"/>
                    <a:pt x="5" y="223"/>
                    <a:pt x="0" y="310"/>
                  </a:cubicBezTo>
                  <a:cubicBezTo>
                    <a:pt x="0" y="405"/>
                    <a:pt x="34" y="492"/>
                    <a:pt x="96" y="535"/>
                  </a:cubicBezTo>
                  <a:cubicBezTo>
                    <a:pt x="149" y="602"/>
                    <a:pt x="231" y="631"/>
                    <a:pt x="317" y="636"/>
                  </a:cubicBezTo>
                  <a:cubicBezTo>
                    <a:pt x="403" y="636"/>
                    <a:pt x="490" y="607"/>
                    <a:pt x="543" y="554"/>
                  </a:cubicBezTo>
                  <a:cubicBezTo>
                    <a:pt x="609" y="492"/>
                    <a:pt x="643" y="414"/>
                    <a:pt x="643" y="319"/>
                  </a:cubicBezTo>
                  <a:cubicBezTo>
                    <a:pt x="647" y="233"/>
                    <a:pt x="614" y="155"/>
                    <a:pt x="552" y="93"/>
                  </a:cubicBezTo>
                  <a:cubicBezTo>
                    <a:pt x="493" y="32"/>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40" name="Google Shape;7540;p28"/>
            <p:cNvSpPr/>
            <p:nvPr/>
          </p:nvSpPr>
          <p:spPr>
            <a:xfrm>
              <a:off x="-4369800" y="4963325"/>
              <a:ext cx="16100" cy="16025"/>
            </a:xfrm>
            <a:custGeom>
              <a:avLst/>
              <a:gdLst/>
              <a:ahLst/>
              <a:cxnLst/>
              <a:rect l="l" t="t" r="r" b="b"/>
              <a:pathLst>
                <a:path w="644" h="641" extrusionOk="0">
                  <a:moveTo>
                    <a:pt x="326" y="1"/>
                  </a:moveTo>
                  <a:cubicBezTo>
                    <a:pt x="244" y="1"/>
                    <a:pt x="162" y="30"/>
                    <a:pt x="101" y="83"/>
                  </a:cubicBezTo>
                  <a:cubicBezTo>
                    <a:pt x="34" y="145"/>
                    <a:pt x="1" y="231"/>
                    <a:pt x="1" y="313"/>
                  </a:cubicBezTo>
                  <a:cubicBezTo>
                    <a:pt x="1" y="399"/>
                    <a:pt x="30" y="476"/>
                    <a:pt x="92" y="543"/>
                  </a:cubicBezTo>
                  <a:cubicBezTo>
                    <a:pt x="145" y="596"/>
                    <a:pt x="231" y="640"/>
                    <a:pt x="318" y="640"/>
                  </a:cubicBezTo>
                  <a:cubicBezTo>
                    <a:pt x="323" y="640"/>
                    <a:pt x="328" y="640"/>
                    <a:pt x="333" y="640"/>
                  </a:cubicBezTo>
                  <a:cubicBezTo>
                    <a:pt x="414" y="640"/>
                    <a:pt x="494" y="607"/>
                    <a:pt x="552" y="548"/>
                  </a:cubicBezTo>
                  <a:cubicBezTo>
                    <a:pt x="610" y="486"/>
                    <a:pt x="643" y="399"/>
                    <a:pt x="643" y="323"/>
                  </a:cubicBezTo>
                  <a:cubicBezTo>
                    <a:pt x="643" y="237"/>
                    <a:pt x="615" y="164"/>
                    <a:pt x="548" y="87"/>
                  </a:cubicBezTo>
                  <a:cubicBezTo>
                    <a:pt x="486" y="28"/>
                    <a:pt x="406"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41" name="Google Shape;7541;p28"/>
            <p:cNvSpPr/>
            <p:nvPr/>
          </p:nvSpPr>
          <p:spPr>
            <a:xfrm>
              <a:off x="-4338250" y="4995925"/>
              <a:ext cx="16200" cy="16025"/>
            </a:xfrm>
            <a:custGeom>
              <a:avLst/>
              <a:gdLst/>
              <a:ahLst/>
              <a:cxnLst/>
              <a:rect l="l" t="t" r="r" b="b"/>
              <a:pathLst>
                <a:path w="648" h="641" extrusionOk="0">
                  <a:moveTo>
                    <a:pt x="331" y="1"/>
                  </a:moveTo>
                  <a:cubicBezTo>
                    <a:pt x="247" y="1"/>
                    <a:pt x="162" y="31"/>
                    <a:pt x="101" y="89"/>
                  </a:cubicBezTo>
                  <a:cubicBezTo>
                    <a:pt x="48" y="142"/>
                    <a:pt x="5" y="228"/>
                    <a:pt x="5" y="315"/>
                  </a:cubicBezTo>
                  <a:cubicBezTo>
                    <a:pt x="1" y="401"/>
                    <a:pt x="34" y="472"/>
                    <a:pt x="96" y="539"/>
                  </a:cubicBezTo>
                  <a:cubicBezTo>
                    <a:pt x="149" y="607"/>
                    <a:pt x="236" y="636"/>
                    <a:pt x="322" y="641"/>
                  </a:cubicBezTo>
                  <a:cubicBezTo>
                    <a:pt x="418" y="641"/>
                    <a:pt x="490" y="612"/>
                    <a:pt x="557" y="545"/>
                  </a:cubicBezTo>
                  <a:cubicBezTo>
                    <a:pt x="610" y="482"/>
                    <a:pt x="643" y="395"/>
                    <a:pt x="643" y="324"/>
                  </a:cubicBezTo>
                  <a:cubicBezTo>
                    <a:pt x="648" y="238"/>
                    <a:pt x="615" y="160"/>
                    <a:pt x="552" y="89"/>
                  </a:cubicBezTo>
                  <a:cubicBezTo>
                    <a:pt x="495" y="30"/>
                    <a:pt x="414"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42" name="Google Shape;7542;p28"/>
            <p:cNvSpPr/>
            <p:nvPr/>
          </p:nvSpPr>
          <p:spPr>
            <a:xfrm>
              <a:off x="-4306350" y="5028500"/>
              <a:ext cx="16100" cy="15975"/>
            </a:xfrm>
            <a:custGeom>
              <a:avLst/>
              <a:gdLst/>
              <a:ahLst/>
              <a:cxnLst/>
              <a:rect l="l" t="t" r="r" b="b"/>
              <a:pathLst>
                <a:path w="644" h="639" extrusionOk="0">
                  <a:moveTo>
                    <a:pt x="319" y="0"/>
                  </a:moveTo>
                  <a:cubicBezTo>
                    <a:pt x="234" y="0"/>
                    <a:pt x="152" y="29"/>
                    <a:pt x="102" y="81"/>
                  </a:cubicBezTo>
                  <a:cubicBezTo>
                    <a:pt x="39" y="144"/>
                    <a:pt x="5" y="225"/>
                    <a:pt x="5" y="312"/>
                  </a:cubicBezTo>
                  <a:cubicBezTo>
                    <a:pt x="1" y="398"/>
                    <a:pt x="34" y="484"/>
                    <a:pt x="87" y="537"/>
                  </a:cubicBezTo>
                  <a:cubicBezTo>
                    <a:pt x="149" y="604"/>
                    <a:pt x="222" y="638"/>
                    <a:pt x="317" y="638"/>
                  </a:cubicBezTo>
                  <a:cubicBezTo>
                    <a:pt x="323" y="638"/>
                    <a:pt x="328" y="638"/>
                    <a:pt x="333" y="638"/>
                  </a:cubicBezTo>
                  <a:cubicBezTo>
                    <a:pt x="414" y="638"/>
                    <a:pt x="493" y="606"/>
                    <a:pt x="534" y="556"/>
                  </a:cubicBezTo>
                  <a:cubicBezTo>
                    <a:pt x="601" y="494"/>
                    <a:pt x="643" y="407"/>
                    <a:pt x="643" y="321"/>
                  </a:cubicBezTo>
                  <a:cubicBezTo>
                    <a:pt x="643" y="235"/>
                    <a:pt x="605" y="148"/>
                    <a:pt x="552" y="95"/>
                  </a:cubicBezTo>
                  <a:cubicBezTo>
                    <a:pt x="494" y="30"/>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43" name="Google Shape;7543;p28"/>
            <p:cNvSpPr/>
            <p:nvPr/>
          </p:nvSpPr>
          <p:spPr>
            <a:xfrm>
              <a:off x="-4715600" y="4445775"/>
              <a:ext cx="15625" cy="13975"/>
            </a:xfrm>
            <a:custGeom>
              <a:avLst/>
              <a:gdLst/>
              <a:ahLst/>
              <a:cxnLst/>
              <a:rect l="l" t="t" r="r" b="b"/>
              <a:pathLst>
                <a:path w="625" h="559" extrusionOk="0">
                  <a:moveTo>
                    <a:pt x="514" y="0"/>
                  </a:moveTo>
                  <a:cubicBezTo>
                    <a:pt x="341" y="115"/>
                    <a:pt x="168" y="226"/>
                    <a:pt x="0" y="341"/>
                  </a:cubicBezTo>
                  <a:cubicBezTo>
                    <a:pt x="10" y="385"/>
                    <a:pt x="35" y="427"/>
                    <a:pt x="63" y="461"/>
                  </a:cubicBezTo>
                  <a:cubicBezTo>
                    <a:pt x="130" y="523"/>
                    <a:pt x="212" y="558"/>
                    <a:pt x="298" y="558"/>
                  </a:cubicBezTo>
                  <a:cubicBezTo>
                    <a:pt x="304" y="558"/>
                    <a:pt x="309" y="558"/>
                    <a:pt x="314" y="558"/>
                  </a:cubicBezTo>
                  <a:cubicBezTo>
                    <a:pt x="394" y="558"/>
                    <a:pt x="465" y="525"/>
                    <a:pt x="524" y="465"/>
                  </a:cubicBezTo>
                  <a:cubicBezTo>
                    <a:pt x="591" y="414"/>
                    <a:pt x="624" y="327"/>
                    <a:pt x="624" y="246"/>
                  </a:cubicBezTo>
                  <a:cubicBezTo>
                    <a:pt x="624" y="159"/>
                    <a:pt x="586" y="73"/>
                    <a:pt x="533" y="15"/>
                  </a:cubicBezTo>
                  <a:cubicBezTo>
                    <a:pt x="529" y="11"/>
                    <a:pt x="524" y="5"/>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44" name="Google Shape;7544;p28"/>
            <p:cNvSpPr/>
            <p:nvPr/>
          </p:nvSpPr>
          <p:spPr>
            <a:xfrm>
              <a:off x="-4684400" y="4476550"/>
              <a:ext cx="16075" cy="15800"/>
            </a:xfrm>
            <a:custGeom>
              <a:avLst/>
              <a:gdLst/>
              <a:ahLst/>
              <a:cxnLst/>
              <a:rect l="l" t="t" r="r" b="b"/>
              <a:pathLst>
                <a:path w="643" h="632" extrusionOk="0">
                  <a:moveTo>
                    <a:pt x="309" y="1"/>
                  </a:moveTo>
                  <a:cubicBezTo>
                    <a:pt x="227" y="1"/>
                    <a:pt x="147" y="28"/>
                    <a:pt x="100" y="80"/>
                  </a:cubicBezTo>
                  <a:cubicBezTo>
                    <a:pt x="34" y="133"/>
                    <a:pt x="0" y="219"/>
                    <a:pt x="0" y="315"/>
                  </a:cubicBezTo>
                  <a:cubicBezTo>
                    <a:pt x="0" y="392"/>
                    <a:pt x="29" y="478"/>
                    <a:pt x="91" y="530"/>
                  </a:cubicBezTo>
                  <a:cubicBezTo>
                    <a:pt x="144" y="598"/>
                    <a:pt x="231" y="631"/>
                    <a:pt x="317" y="631"/>
                  </a:cubicBezTo>
                  <a:cubicBezTo>
                    <a:pt x="403" y="631"/>
                    <a:pt x="490" y="602"/>
                    <a:pt x="543" y="549"/>
                  </a:cubicBezTo>
                  <a:cubicBezTo>
                    <a:pt x="605" y="487"/>
                    <a:pt x="638" y="401"/>
                    <a:pt x="643" y="324"/>
                  </a:cubicBezTo>
                  <a:cubicBezTo>
                    <a:pt x="643" y="237"/>
                    <a:pt x="614" y="151"/>
                    <a:pt x="547" y="98"/>
                  </a:cubicBezTo>
                  <a:cubicBezTo>
                    <a:pt x="488" y="32"/>
                    <a:pt x="397"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45" name="Google Shape;7545;p28"/>
            <p:cNvSpPr/>
            <p:nvPr/>
          </p:nvSpPr>
          <p:spPr>
            <a:xfrm>
              <a:off x="-4652850" y="4509125"/>
              <a:ext cx="16075" cy="15975"/>
            </a:xfrm>
            <a:custGeom>
              <a:avLst/>
              <a:gdLst/>
              <a:ahLst/>
              <a:cxnLst/>
              <a:rect l="l" t="t" r="r" b="b"/>
              <a:pathLst>
                <a:path w="643" h="639" extrusionOk="0">
                  <a:moveTo>
                    <a:pt x="321" y="1"/>
                  </a:moveTo>
                  <a:cubicBezTo>
                    <a:pt x="239" y="1"/>
                    <a:pt x="159" y="29"/>
                    <a:pt x="110" y="81"/>
                  </a:cubicBezTo>
                  <a:cubicBezTo>
                    <a:pt x="48" y="143"/>
                    <a:pt x="5" y="216"/>
                    <a:pt x="0" y="312"/>
                  </a:cubicBezTo>
                  <a:cubicBezTo>
                    <a:pt x="0" y="398"/>
                    <a:pt x="43" y="484"/>
                    <a:pt x="96" y="542"/>
                  </a:cubicBezTo>
                  <a:cubicBezTo>
                    <a:pt x="158" y="604"/>
                    <a:pt x="235" y="637"/>
                    <a:pt x="317" y="637"/>
                  </a:cubicBezTo>
                  <a:cubicBezTo>
                    <a:pt x="323" y="638"/>
                    <a:pt x="329" y="638"/>
                    <a:pt x="336" y="638"/>
                  </a:cubicBezTo>
                  <a:cubicBezTo>
                    <a:pt x="414" y="638"/>
                    <a:pt x="485" y="604"/>
                    <a:pt x="556" y="547"/>
                  </a:cubicBezTo>
                  <a:cubicBezTo>
                    <a:pt x="609" y="484"/>
                    <a:pt x="643" y="398"/>
                    <a:pt x="643" y="321"/>
                  </a:cubicBezTo>
                  <a:cubicBezTo>
                    <a:pt x="643" y="240"/>
                    <a:pt x="614" y="154"/>
                    <a:pt x="561" y="101"/>
                  </a:cubicBezTo>
                  <a:cubicBezTo>
                    <a:pt x="498" y="32"/>
                    <a:pt x="40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46" name="Google Shape;7546;p28"/>
            <p:cNvSpPr/>
            <p:nvPr/>
          </p:nvSpPr>
          <p:spPr>
            <a:xfrm>
              <a:off x="-4621200" y="4541675"/>
              <a:ext cx="16100" cy="16050"/>
            </a:xfrm>
            <a:custGeom>
              <a:avLst/>
              <a:gdLst/>
              <a:ahLst/>
              <a:cxnLst/>
              <a:rect l="l" t="t" r="r" b="b"/>
              <a:pathLst>
                <a:path w="644" h="642" extrusionOk="0">
                  <a:moveTo>
                    <a:pt x="321" y="1"/>
                  </a:moveTo>
                  <a:cubicBezTo>
                    <a:pt x="238" y="1"/>
                    <a:pt x="157" y="28"/>
                    <a:pt x="110" y="79"/>
                  </a:cubicBezTo>
                  <a:cubicBezTo>
                    <a:pt x="48" y="147"/>
                    <a:pt x="1" y="228"/>
                    <a:pt x="1" y="314"/>
                  </a:cubicBezTo>
                  <a:cubicBezTo>
                    <a:pt x="1" y="401"/>
                    <a:pt x="30" y="487"/>
                    <a:pt x="92" y="540"/>
                  </a:cubicBezTo>
                  <a:cubicBezTo>
                    <a:pt x="159" y="608"/>
                    <a:pt x="240" y="637"/>
                    <a:pt x="327" y="641"/>
                  </a:cubicBezTo>
                  <a:cubicBezTo>
                    <a:pt x="404" y="641"/>
                    <a:pt x="490" y="612"/>
                    <a:pt x="542" y="545"/>
                  </a:cubicBezTo>
                  <a:cubicBezTo>
                    <a:pt x="610" y="497"/>
                    <a:pt x="643" y="411"/>
                    <a:pt x="643" y="325"/>
                  </a:cubicBezTo>
                  <a:cubicBezTo>
                    <a:pt x="643" y="238"/>
                    <a:pt x="615" y="152"/>
                    <a:pt x="562" y="99"/>
                  </a:cubicBezTo>
                  <a:cubicBezTo>
                    <a:pt x="502" y="32"/>
                    <a:pt x="410"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47" name="Google Shape;7547;p28"/>
            <p:cNvSpPr/>
            <p:nvPr/>
          </p:nvSpPr>
          <p:spPr>
            <a:xfrm>
              <a:off x="-4589300" y="4574375"/>
              <a:ext cx="16100" cy="15850"/>
            </a:xfrm>
            <a:custGeom>
              <a:avLst/>
              <a:gdLst/>
              <a:ahLst/>
              <a:cxnLst/>
              <a:rect l="l" t="t" r="r" b="b"/>
              <a:pathLst>
                <a:path w="644" h="634" extrusionOk="0">
                  <a:moveTo>
                    <a:pt x="323" y="1"/>
                  </a:moveTo>
                  <a:cubicBezTo>
                    <a:pt x="240" y="1"/>
                    <a:pt x="156" y="29"/>
                    <a:pt x="92" y="86"/>
                  </a:cubicBezTo>
                  <a:cubicBezTo>
                    <a:pt x="34" y="149"/>
                    <a:pt x="1" y="226"/>
                    <a:pt x="1" y="307"/>
                  </a:cubicBezTo>
                  <a:cubicBezTo>
                    <a:pt x="1" y="403"/>
                    <a:pt x="30" y="480"/>
                    <a:pt x="83" y="538"/>
                  </a:cubicBezTo>
                  <a:cubicBezTo>
                    <a:pt x="145" y="600"/>
                    <a:pt x="222" y="633"/>
                    <a:pt x="317" y="633"/>
                  </a:cubicBezTo>
                  <a:cubicBezTo>
                    <a:pt x="323" y="634"/>
                    <a:pt x="328" y="634"/>
                    <a:pt x="333" y="634"/>
                  </a:cubicBezTo>
                  <a:cubicBezTo>
                    <a:pt x="414" y="634"/>
                    <a:pt x="493" y="601"/>
                    <a:pt x="533" y="552"/>
                  </a:cubicBezTo>
                  <a:cubicBezTo>
                    <a:pt x="596" y="489"/>
                    <a:pt x="639" y="403"/>
                    <a:pt x="643" y="317"/>
                  </a:cubicBezTo>
                  <a:cubicBezTo>
                    <a:pt x="643" y="230"/>
                    <a:pt x="601" y="158"/>
                    <a:pt x="548" y="91"/>
                  </a:cubicBezTo>
                  <a:cubicBezTo>
                    <a:pt x="490" y="30"/>
                    <a:pt x="407"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48" name="Google Shape;7548;p28"/>
            <p:cNvSpPr/>
            <p:nvPr/>
          </p:nvSpPr>
          <p:spPr>
            <a:xfrm>
              <a:off x="-4557750" y="4606925"/>
              <a:ext cx="16200" cy="15900"/>
            </a:xfrm>
            <a:custGeom>
              <a:avLst/>
              <a:gdLst/>
              <a:ahLst/>
              <a:cxnLst/>
              <a:rect l="l" t="t" r="r" b="b"/>
              <a:pathLst>
                <a:path w="648" h="636" extrusionOk="0">
                  <a:moveTo>
                    <a:pt x="314" y="1"/>
                  </a:moveTo>
                  <a:cubicBezTo>
                    <a:pt x="233" y="1"/>
                    <a:pt x="155" y="28"/>
                    <a:pt x="101" y="84"/>
                  </a:cubicBezTo>
                  <a:cubicBezTo>
                    <a:pt x="39" y="151"/>
                    <a:pt x="5" y="224"/>
                    <a:pt x="5" y="310"/>
                  </a:cubicBezTo>
                  <a:cubicBezTo>
                    <a:pt x="1" y="396"/>
                    <a:pt x="34" y="483"/>
                    <a:pt x="87" y="536"/>
                  </a:cubicBezTo>
                  <a:cubicBezTo>
                    <a:pt x="149" y="603"/>
                    <a:pt x="221" y="631"/>
                    <a:pt x="317" y="636"/>
                  </a:cubicBezTo>
                  <a:cubicBezTo>
                    <a:pt x="404" y="636"/>
                    <a:pt x="490" y="607"/>
                    <a:pt x="548" y="550"/>
                  </a:cubicBezTo>
                  <a:cubicBezTo>
                    <a:pt x="610" y="487"/>
                    <a:pt x="643" y="406"/>
                    <a:pt x="643" y="319"/>
                  </a:cubicBezTo>
                  <a:cubicBezTo>
                    <a:pt x="648" y="233"/>
                    <a:pt x="615" y="157"/>
                    <a:pt x="552" y="94"/>
                  </a:cubicBezTo>
                  <a:cubicBezTo>
                    <a:pt x="488" y="32"/>
                    <a:pt x="400"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49" name="Google Shape;7549;p28"/>
            <p:cNvSpPr/>
            <p:nvPr/>
          </p:nvSpPr>
          <p:spPr>
            <a:xfrm>
              <a:off x="-4526075" y="4639525"/>
              <a:ext cx="16075" cy="16075"/>
            </a:xfrm>
            <a:custGeom>
              <a:avLst/>
              <a:gdLst/>
              <a:ahLst/>
              <a:cxnLst/>
              <a:rect l="l" t="t" r="r" b="b"/>
              <a:pathLst>
                <a:path w="643" h="643" extrusionOk="0">
                  <a:moveTo>
                    <a:pt x="320" y="0"/>
                  </a:moveTo>
                  <a:cubicBezTo>
                    <a:pt x="238" y="0"/>
                    <a:pt x="159" y="29"/>
                    <a:pt x="101" y="85"/>
                  </a:cubicBezTo>
                  <a:cubicBezTo>
                    <a:pt x="34" y="148"/>
                    <a:pt x="0" y="235"/>
                    <a:pt x="0" y="315"/>
                  </a:cubicBezTo>
                  <a:cubicBezTo>
                    <a:pt x="0" y="392"/>
                    <a:pt x="29" y="479"/>
                    <a:pt x="96" y="546"/>
                  </a:cubicBezTo>
                  <a:cubicBezTo>
                    <a:pt x="158" y="609"/>
                    <a:pt x="231" y="642"/>
                    <a:pt x="317" y="642"/>
                  </a:cubicBezTo>
                  <a:cubicBezTo>
                    <a:pt x="321" y="643"/>
                    <a:pt x="325" y="643"/>
                    <a:pt x="330" y="643"/>
                  </a:cubicBezTo>
                  <a:cubicBezTo>
                    <a:pt x="411" y="643"/>
                    <a:pt x="483" y="601"/>
                    <a:pt x="543" y="551"/>
                  </a:cubicBezTo>
                  <a:cubicBezTo>
                    <a:pt x="610" y="488"/>
                    <a:pt x="643" y="412"/>
                    <a:pt x="643" y="326"/>
                  </a:cubicBezTo>
                  <a:cubicBezTo>
                    <a:pt x="643" y="229"/>
                    <a:pt x="614" y="143"/>
                    <a:pt x="561" y="100"/>
                  </a:cubicBezTo>
                  <a:cubicBezTo>
                    <a:pt x="495" y="33"/>
                    <a:pt x="406"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50" name="Google Shape;7550;p28"/>
            <p:cNvSpPr/>
            <p:nvPr/>
          </p:nvSpPr>
          <p:spPr>
            <a:xfrm>
              <a:off x="-4494525" y="4672200"/>
              <a:ext cx="16200" cy="16000"/>
            </a:xfrm>
            <a:custGeom>
              <a:avLst/>
              <a:gdLst/>
              <a:ahLst/>
              <a:cxnLst/>
              <a:rect l="l" t="t" r="r" b="b"/>
              <a:pathLst>
                <a:path w="648" h="640" extrusionOk="0">
                  <a:moveTo>
                    <a:pt x="320" y="0"/>
                  </a:moveTo>
                  <a:cubicBezTo>
                    <a:pt x="239" y="0"/>
                    <a:pt x="162" y="28"/>
                    <a:pt x="116" y="79"/>
                  </a:cubicBezTo>
                  <a:cubicBezTo>
                    <a:pt x="48" y="141"/>
                    <a:pt x="5" y="217"/>
                    <a:pt x="5" y="314"/>
                  </a:cubicBezTo>
                  <a:cubicBezTo>
                    <a:pt x="0" y="400"/>
                    <a:pt x="43" y="482"/>
                    <a:pt x="96" y="540"/>
                  </a:cubicBezTo>
                  <a:cubicBezTo>
                    <a:pt x="149" y="592"/>
                    <a:pt x="235" y="635"/>
                    <a:pt x="322" y="640"/>
                  </a:cubicBezTo>
                  <a:cubicBezTo>
                    <a:pt x="417" y="640"/>
                    <a:pt x="490" y="597"/>
                    <a:pt x="547" y="544"/>
                  </a:cubicBezTo>
                  <a:cubicBezTo>
                    <a:pt x="610" y="482"/>
                    <a:pt x="643" y="410"/>
                    <a:pt x="648" y="323"/>
                  </a:cubicBezTo>
                  <a:cubicBezTo>
                    <a:pt x="648" y="237"/>
                    <a:pt x="614" y="151"/>
                    <a:pt x="561" y="98"/>
                  </a:cubicBezTo>
                  <a:cubicBezTo>
                    <a:pt x="497" y="31"/>
                    <a:pt x="406"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51" name="Google Shape;7551;p28"/>
            <p:cNvSpPr/>
            <p:nvPr/>
          </p:nvSpPr>
          <p:spPr>
            <a:xfrm>
              <a:off x="-4462625" y="4704875"/>
              <a:ext cx="16200" cy="15825"/>
            </a:xfrm>
            <a:custGeom>
              <a:avLst/>
              <a:gdLst/>
              <a:ahLst/>
              <a:cxnLst/>
              <a:rect l="l" t="t" r="r" b="b"/>
              <a:pathLst>
                <a:path w="648" h="633" extrusionOk="0">
                  <a:moveTo>
                    <a:pt x="321" y="0"/>
                  </a:moveTo>
                  <a:cubicBezTo>
                    <a:pt x="236" y="0"/>
                    <a:pt x="151" y="29"/>
                    <a:pt x="91" y="86"/>
                  </a:cubicBezTo>
                  <a:cubicBezTo>
                    <a:pt x="38" y="139"/>
                    <a:pt x="5" y="225"/>
                    <a:pt x="5" y="307"/>
                  </a:cubicBezTo>
                  <a:cubicBezTo>
                    <a:pt x="0" y="393"/>
                    <a:pt x="34" y="471"/>
                    <a:pt x="87" y="533"/>
                  </a:cubicBezTo>
                  <a:cubicBezTo>
                    <a:pt x="140" y="600"/>
                    <a:pt x="221" y="633"/>
                    <a:pt x="308" y="633"/>
                  </a:cubicBezTo>
                  <a:cubicBezTo>
                    <a:pt x="394" y="633"/>
                    <a:pt x="480" y="604"/>
                    <a:pt x="547" y="542"/>
                  </a:cubicBezTo>
                  <a:cubicBezTo>
                    <a:pt x="609" y="480"/>
                    <a:pt x="643" y="403"/>
                    <a:pt x="643" y="316"/>
                  </a:cubicBezTo>
                  <a:cubicBezTo>
                    <a:pt x="647" y="230"/>
                    <a:pt x="614" y="159"/>
                    <a:pt x="552" y="91"/>
                  </a:cubicBezTo>
                  <a:cubicBezTo>
                    <a:pt x="494" y="30"/>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52" name="Google Shape;7552;p28"/>
            <p:cNvSpPr/>
            <p:nvPr/>
          </p:nvSpPr>
          <p:spPr>
            <a:xfrm>
              <a:off x="-4430975" y="4737400"/>
              <a:ext cx="16100" cy="15950"/>
            </a:xfrm>
            <a:custGeom>
              <a:avLst/>
              <a:gdLst/>
              <a:ahLst/>
              <a:cxnLst/>
              <a:rect l="l" t="t" r="r" b="b"/>
              <a:pathLst>
                <a:path w="644" h="638" extrusionOk="0">
                  <a:moveTo>
                    <a:pt x="319" y="0"/>
                  </a:moveTo>
                  <a:cubicBezTo>
                    <a:pt x="233" y="0"/>
                    <a:pt x="150" y="32"/>
                    <a:pt x="101" y="85"/>
                  </a:cubicBezTo>
                  <a:cubicBezTo>
                    <a:pt x="34" y="138"/>
                    <a:pt x="1" y="224"/>
                    <a:pt x="1" y="311"/>
                  </a:cubicBezTo>
                  <a:cubicBezTo>
                    <a:pt x="1" y="407"/>
                    <a:pt x="30" y="479"/>
                    <a:pt x="83" y="536"/>
                  </a:cubicBezTo>
                  <a:cubicBezTo>
                    <a:pt x="145" y="599"/>
                    <a:pt x="231" y="632"/>
                    <a:pt x="318" y="638"/>
                  </a:cubicBezTo>
                  <a:cubicBezTo>
                    <a:pt x="404" y="638"/>
                    <a:pt x="481" y="603"/>
                    <a:pt x="543" y="541"/>
                  </a:cubicBezTo>
                  <a:cubicBezTo>
                    <a:pt x="610" y="488"/>
                    <a:pt x="643" y="402"/>
                    <a:pt x="643" y="321"/>
                  </a:cubicBezTo>
                  <a:cubicBezTo>
                    <a:pt x="643" y="235"/>
                    <a:pt x="605" y="148"/>
                    <a:pt x="548" y="95"/>
                  </a:cubicBezTo>
                  <a:cubicBezTo>
                    <a:pt x="487" y="29"/>
                    <a:pt x="402"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53" name="Google Shape;7553;p28"/>
            <p:cNvSpPr/>
            <p:nvPr/>
          </p:nvSpPr>
          <p:spPr>
            <a:xfrm>
              <a:off x="-4399300" y="4769975"/>
              <a:ext cx="16100" cy="15875"/>
            </a:xfrm>
            <a:custGeom>
              <a:avLst/>
              <a:gdLst/>
              <a:ahLst/>
              <a:cxnLst/>
              <a:rect l="l" t="t" r="r" b="b"/>
              <a:pathLst>
                <a:path w="644" h="635" extrusionOk="0">
                  <a:moveTo>
                    <a:pt x="316" y="0"/>
                  </a:moveTo>
                  <a:cubicBezTo>
                    <a:pt x="233" y="0"/>
                    <a:pt x="153" y="29"/>
                    <a:pt x="101" y="88"/>
                  </a:cubicBezTo>
                  <a:cubicBezTo>
                    <a:pt x="34" y="150"/>
                    <a:pt x="1" y="221"/>
                    <a:pt x="1" y="308"/>
                  </a:cubicBezTo>
                  <a:cubicBezTo>
                    <a:pt x="1" y="405"/>
                    <a:pt x="29" y="481"/>
                    <a:pt x="92" y="544"/>
                  </a:cubicBezTo>
                  <a:cubicBezTo>
                    <a:pt x="145" y="601"/>
                    <a:pt x="231" y="635"/>
                    <a:pt x="317" y="635"/>
                  </a:cubicBezTo>
                  <a:cubicBezTo>
                    <a:pt x="404" y="635"/>
                    <a:pt x="475" y="606"/>
                    <a:pt x="543" y="538"/>
                  </a:cubicBezTo>
                  <a:cubicBezTo>
                    <a:pt x="605" y="476"/>
                    <a:pt x="638" y="405"/>
                    <a:pt x="638" y="318"/>
                  </a:cubicBezTo>
                  <a:cubicBezTo>
                    <a:pt x="643" y="246"/>
                    <a:pt x="610" y="159"/>
                    <a:pt x="548" y="92"/>
                  </a:cubicBezTo>
                  <a:cubicBezTo>
                    <a:pt x="489" y="31"/>
                    <a:pt x="40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54" name="Google Shape;7554;p28"/>
            <p:cNvSpPr/>
            <p:nvPr/>
          </p:nvSpPr>
          <p:spPr>
            <a:xfrm>
              <a:off x="-4367750" y="4802600"/>
              <a:ext cx="16100" cy="16100"/>
            </a:xfrm>
            <a:custGeom>
              <a:avLst/>
              <a:gdLst/>
              <a:ahLst/>
              <a:cxnLst/>
              <a:rect l="l" t="t" r="r" b="b"/>
              <a:pathLst>
                <a:path w="644" h="644" extrusionOk="0">
                  <a:moveTo>
                    <a:pt x="327" y="1"/>
                  </a:moveTo>
                  <a:cubicBezTo>
                    <a:pt x="242" y="1"/>
                    <a:pt x="157" y="29"/>
                    <a:pt x="101" y="83"/>
                  </a:cubicBezTo>
                  <a:cubicBezTo>
                    <a:pt x="39" y="136"/>
                    <a:pt x="5" y="222"/>
                    <a:pt x="1" y="318"/>
                  </a:cubicBezTo>
                  <a:cubicBezTo>
                    <a:pt x="1" y="404"/>
                    <a:pt x="29" y="477"/>
                    <a:pt x="96" y="543"/>
                  </a:cubicBezTo>
                  <a:cubicBezTo>
                    <a:pt x="158" y="596"/>
                    <a:pt x="231" y="639"/>
                    <a:pt x="317" y="644"/>
                  </a:cubicBezTo>
                  <a:cubicBezTo>
                    <a:pt x="404" y="644"/>
                    <a:pt x="480" y="610"/>
                    <a:pt x="557" y="539"/>
                  </a:cubicBezTo>
                  <a:cubicBezTo>
                    <a:pt x="610" y="486"/>
                    <a:pt x="643" y="400"/>
                    <a:pt x="643" y="327"/>
                  </a:cubicBezTo>
                  <a:cubicBezTo>
                    <a:pt x="643" y="241"/>
                    <a:pt x="614" y="154"/>
                    <a:pt x="552" y="87"/>
                  </a:cubicBezTo>
                  <a:cubicBezTo>
                    <a:pt x="495" y="28"/>
                    <a:pt x="41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55" name="Google Shape;7555;p28"/>
            <p:cNvSpPr/>
            <p:nvPr/>
          </p:nvSpPr>
          <p:spPr>
            <a:xfrm>
              <a:off x="-4336075" y="4835250"/>
              <a:ext cx="16075" cy="15975"/>
            </a:xfrm>
            <a:custGeom>
              <a:avLst/>
              <a:gdLst/>
              <a:ahLst/>
              <a:cxnLst/>
              <a:rect l="l" t="t" r="r" b="b"/>
              <a:pathLst>
                <a:path w="643" h="639" extrusionOk="0">
                  <a:moveTo>
                    <a:pt x="320" y="0"/>
                  </a:moveTo>
                  <a:cubicBezTo>
                    <a:pt x="235" y="0"/>
                    <a:pt x="152" y="28"/>
                    <a:pt x="100" y="77"/>
                  </a:cubicBezTo>
                  <a:cubicBezTo>
                    <a:pt x="43" y="144"/>
                    <a:pt x="0" y="216"/>
                    <a:pt x="0" y="312"/>
                  </a:cubicBezTo>
                  <a:cubicBezTo>
                    <a:pt x="0" y="398"/>
                    <a:pt x="38" y="485"/>
                    <a:pt x="91" y="538"/>
                  </a:cubicBezTo>
                  <a:cubicBezTo>
                    <a:pt x="144" y="595"/>
                    <a:pt x="231" y="639"/>
                    <a:pt x="317" y="639"/>
                  </a:cubicBezTo>
                  <a:cubicBezTo>
                    <a:pt x="412" y="639"/>
                    <a:pt x="490" y="600"/>
                    <a:pt x="543" y="547"/>
                  </a:cubicBezTo>
                  <a:cubicBezTo>
                    <a:pt x="605" y="495"/>
                    <a:pt x="638" y="409"/>
                    <a:pt x="643" y="322"/>
                  </a:cubicBezTo>
                  <a:cubicBezTo>
                    <a:pt x="643" y="236"/>
                    <a:pt x="614" y="149"/>
                    <a:pt x="561" y="96"/>
                  </a:cubicBezTo>
                  <a:cubicBezTo>
                    <a:pt x="500" y="30"/>
                    <a:pt x="409"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56" name="Google Shape;7556;p28"/>
            <p:cNvSpPr/>
            <p:nvPr/>
          </p:nvSpPr>
          <p:spPr>
            <a:xfrm>
              <a:off x="-4304175" y="4867800"/>
              <a:ext cx="16075" cy="15950"/>
            </a:xfrm>
            <a:custGeom>
              <a:avLst/>
              <a:gdLst/>
              <a:ahLst/>
              <a:cxnLst/>
              <a:rect l="l" t="t" r="r" b="b"/>
              <a:pathLst>
                <a:path w="643" h="638" extrusionOk="0">
                  <a:moveTo>
                    <a:pt x="320" y="0"/>
                  </a:moveTo>
                  <a:cubicBezTo>
                    <a:pt x="234" y="0"/>
                    <a:pt x="150" y="32"/>
                    <a:pt x="101" y="90"/>
                  </a:cubicBezTo>
                  <a:cubicBezTo>
                    <a:pt x="33" y="143"/>
                    <a:pt x="0" y="229"/>
                    <a:pt x="0" y="316"/>
                  </a:cubicBezTo>
                  <a:cubicBezTo>
                    <a:pt x="0" y="396"/>
                    <a:pt x="29" y="483"/>
                    <a:pt x="82" y="540"/>
                  </a:cubicBezTo>
                  <a:cubicBezTo>
                    <a:pt x="144" y="603"/>
                    <a:pt x="221" y="637"/>
                    <a:pt x="317" y="637"/>
                  </a:cubicBezTo>
                  <a:cubicBezTo>
                    <a:pt x="322" y="637"/>
                    <a:pt x="327" y="637"/>
                    <a:pt x="333" y="637"/>
                  </a:cubicBezTo>
                  <a:cubicBezTo>
                    <a:pt x="413" y="637"/>
                    <a:pt x="492" y="604"/>
                    <a:pt x="533" y="546"/>
                  </a:cubicBezTo>
                  <a:cubicBezTo>
                    <a:pt x="595" y="493"/>
                    <a:pt x="638" y="407"/>
                    <a:pt x="643" y="325"/>
                  </a:cubicBezTo>
                  <a:cubicBezTo>
                    <a:pt x="643" y="238"/>
                    <a:pt x="600" y="152"/>
                    <a:pt x="547" y="95"/>
                  </a:cubicBezTo>
                  <a:cubicBezTo>
                    <a:pt x="490" y="30"/>
                    <a:pt x="404"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57" name="Google Shape;7557;p28"/>
            <p:cNvSpPr/>
            <p:nvPr/>
          </p:nvSpPr>
          <p:spPr>
            <a:xfrm>
              <a:off x="-4272625" y="4900600"/>
              <a:ext cx="16075" cy="15750"/>
            </a:xfrm>
            <a:custGeom>
              <a:avLst/>
              <a:gdLst/>
              <a:ahLst/>
              <a:cxnLst/>
              <a:rect l="l" t="t" r="r" b="b"/>
              <a:pathLst>
                <a:path w="643" h="630" extrusionOk="0">
                  <a:moveTo>
                    <a:pt x="323" y="0"/>
                  </a:moveTo>
                  <a:cubicBezTo>
                    <a:pt x="237" y="0"/>
                    <a:pt x="151" y="29"/>
                    <a:pt x="100" y="83"/>
                  </a:cubicBezTo>
                  <a:cubicBezTo>
                    <a:pt x="38" y="131"/>
                    <a:pt x="5" y="217"/>
                    <a:pt x="0" y="304"/>
                  </a:cubicBezTo>
                  <a:cubicBezTo>
                    <a:pt x="0" y="390"/>
                    <a:pt x="33" y="476"/>
                    <a:pt x="96" y="539"/>
                  </a:cubicBezTo>
                  <a:cubicBezTo>
                    <a:pt x="149" y="596"/>
                    <a:pt x="235" y="629"/>
                    <a:pt x="317" y="629"/>
                  </a:cubicBezTo>
                  <a:cubicBezTo>
                    <a:pt x="403" y="629"/>
                    <a:pt x="480" y="601"/>
                    <a:pt x="547" y="539"/>
                  </a:cubicBezTo>
                  <a:cubicBezTo>
                    <a:pt x="609" y="481"/>
                    <a:pt x="643" y="399"/>
                    <a:pt x="643" y="313"/>
                  </a:cubicBezTo>
                  <a:cubicBezTo>
                    <a:pt x="643" y="226"/>
                    <a:pt x="605" y="140"/>
                    <a:pt x="552" y="87"/>
                  </a:cubicBezTo>
                  <a:cubicBezTo>
                    <a:pt x="495" y="28"/>
                    <a:pt x="408"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58" name="Google Shape;7558;p28"/>
            <p:cNvSpPr/>
            <p:nvPr/>
          </p:nvSpPr>
          <p:spPr>
            <a:xfrm>
              <a:off x="-4240975" y="4933025"/>
              <a:ext cx="16100" cy="15825"/>
            </a:xfrm>
            <a:custGeom>
              <a:avLst/>
              <a:gdLst/>
              <a:ahLst/>
              <a:cxnLst/>
              <a:rect l="l" t="t" r="r" b="b"/>
              <a:pathLst>
                <a:path w="644" h="633" extrusionOk="0">
                  <a:moveTo>
                    <a:pt x="325" y="0"/>
                  </a:moveTo>
                  <a:cubicBezTo>
                    <a:pt x="240" y="0"/>
                    <a:pt x="156" y="32"/>
                    <a:pt x="101" y="86"/>
                  </a:cubicBezTo>
                  <a:cubicBezTo>
                    <a:pt x="34" y="139"/>
                    <a:pt x="1" y="225"/>
                    <a:pt x="1" y="320"/>
                  </a:cubicBezTo>
                  <a:cubicBezTo>
                    <a:pt x="1" y="402"/>
                    <a:pt x="30" y="479"/>
                    <a:pt x="92" y="532"/>
                  </a:cubicBezTo>
                  <a:cubicBezTo>
                    <a:pt x="145" y="599"/>
                    <a:pt x="231" y="633"/>
                    <a:pt x="317" y="633"/>
                  </a:cubicBezTo>
                  <a:cubicBezTo>
                    <a:pt x="404" y="633"/>
                    <a:pt x="490" y="604"/>
                    <a:pt x="552" y="542"/>
                  </a:cubicBezTo>
                  <a:cubicBezTo>
                    <a:pt x="610" y="489"/>
                    <a:pt x="643" y="402"/>
                    <a:pt x="643" y="331"/>
                  </a:cubicBezTo>
                  <a:cubicBezTo>
                    <a:pt x="643" y="244"/>
                    <a:pt x="614" y="158"/>
                    <a:pt x="548" y="90"/>
                  </a:cubicBezTo>
                  <a:cubicBezTo>
                    <a:pt x="487" y="28"/>
                    <a:pt x="406"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59" name="Google Shape;7559;p28"/>
            <p:cNvSpPr/>
            <p:nvPr/>
          </p:nvSpPr>
          <p:spPr>
            <a:xfrm>
              <a:off x="-4209425" y="4965700"/>
              <a:ext cx="16200" cy="16025"/>
            </a:xfrm>
            <a:custGeom>
              <a:avLst/>
              <a:gdLst/>
              <a:ahLst/>
              <a:cxnLst/>
              <a:rect l="l" t="t" r="r" b="b"/>
              <a:pathLst>
                <a:path w="648" h="641" extrusionOk="0">
                  <a:moveTo>
                    <a:pt x="310" y="1"/>
                  </a:moveTo>
                  <a:cubicBezTo>
                    <a:pt x="228" y="1"/>
                    <a:pt x="150" y="28"/>
                    <a:pt x="101" y="79"/>
                  </a:cubicBezTo>
                  <a:cubicBezTo>
                    <a:pt x="48" y="132"/>
                    <a:pt x="5" y="218"/>
                    <a:pt x="5" y="315"/>
                  </a:cubicBezTo>
                  <a:cubicBezTo>
                    <a:pt x="1" y="401"/>
                    <a:pt x="34" y="487"/>
                    <a:pt x="96" y="539"/>
                  </a:cubicBezTo>
                  <a:cubicBezTo>
                    <a:pt x="159" y="607"/>
                    <a:pt x="236" y="641"/>
                    <a:pt x="317" y="641"/>
                  </a:cubicBezTo>
                  <a:cubicBezTo>
                    <a:pt x="404" y="641"/>
                    <a:pt x="490" y="597"/>
                    <a:pt x="548" y="550"/>
                  </a:cubicBezTo>
                  <a:cubicBezTo>
                    <a:pt x="610" y="482"/>
                    <a:pt x="643" y="410"/>
                    <a:pt x="643" y="324"/>
                  </a:cubicBezTo>
                  <a:cubicBezTo>
                    <a:pt x="648" y="238"/>
                    <a:pt x="615" y="151"/>
                    <a:pt x="552" y="98"/>
                  </a:cubicBezTo>
                  <a:cubicBezTo>
                    <a:pt x="488" y="32"/>
                    <a:pt x="397"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60" name="Google Shape;7560;p28"/>
            <p:cNvSpPr/>
            <p:nvPr/>
          </p:nvSpPr>
          <p:spPr>
            <a:xfrm>
              <a:off x="-4177750" y="4998200"/>
              <a:ext cx="16075" cy="16025"/>
            </a:xfrm>
            <a:custGeom>
              <a:avLst/>
              <a:gdLst/>
              <a:ahLst/>
              <a:cxnLst/>
              <a:rect l="l" t="t" r="r" b="b"/>
              <a:pathLst>
                <a:path w="643" h="641" extrusionOk="0">
                  <a:moveTo>
                    <a:pt x="329" y="1"/>
                  </a:moveTo>
                  <a:cubicBezTo>
                    <a:pt x="247" y="1"/>
                    <a:pt x="165" y="32"/>
                    <a:pt x="101" y="94"/>
                  </a:cubicBezTo>
                  <a:cubicBezTo>
                    <a:pt x="34" y="147"/>
                    <a:pt x="5" y="233"/>
                    <a:pt x="0" y="319"/>
                  </a:cubicBezTo>
                  <a:cubicBezTo>
                    <a:pt x="0" y="401"/>
                    <a:pt x="29" y="477"/>
                    <a:pt x="96" y="540"/>
                  </a:cubicBezTo>
                  <a:cubicBezTo>
                    <a:pt x="158" y="607"/>
                    <a:pt x="231" y="641"/>
                    <a:pt x="317" y="641"/>
                  </a:cubicBezTo>
                  <a:cubicBezTo>
                    <a:pt x="403" y="641"/>
                    <a:pt x="490" y="612"/>
                    <a:pt x="552" y="550"/>
                  </a:cubicBezTo>
                  <a:cubicBezTo>
                    <a:pt x="610" y="487"/>
                    <a:pt x="643" y="401"/>
                    <a:pt x="643" y="329"/>
                  </a:cubicBezTo>
                  <a:cubicBezTo>
                    <a:pt x="643" y="242"/>
                    <a:pt x="614" y="166"/>
                    <a:pt x="561" y="98"/>
                  </a:cubicBezTo>
                  <a:cubicBezTo>
                    <a:pt x="496" y="33"/>
                    <a:pt x="413"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61" name="Google Shape;7561;p28"/>
            <p:cNvSpPr/>
            <p:nvPr/>
          </p:nvSpPr>
          <p:spPr>
            <a:xfrm>
              <a:off x="-4145850" y="5030825"/>
              <a:ext cx="16075" cy="16025"/>
            </a:xfrm>
            <a:custGeom>
              <a:avLst/>
              <a:gdLst/>
              <a:ahLst/>
              <a:cxnLst/>
              <a:rect l="l" t="t" r="r" b="b"/>
              <a:pathLst>
                <a:path w="643" h="641" extrusionOk="0">
                  <a:moveTo>
                    <a:pt x="309" y="1"/>
                  </a:moveTo>
                  <a:cubicBezTo>
                    <a:pt x="227" y="1"/>
                    <a:pt x="148" y="28"/>
                    <a:pt x="102" y="79"/>
                  </a:cubicBezTo>
                  <a:cubicBezTo>
                    <a:pt x="34" y="142"/>
                    <a:pt x="0" y="228"/>
                    <a:pt x="0" y="314"/>
                  </a:cubicBezTo>
                  <a:cubicBezTo>
                    <a:pt x="0" y="401"/>
                    <a:pt x="29" y="487"/>
                    <a:pt x="82" y="540"/>
                  </a:cubicBezTo>
                  <a:cubicBezTo>
                    <a:pt x="144" y="602"/>
                    <a:pt x="231" y="640"/>
                    <a:pt x="317" y="640"/>
                  </a:cubicBezTo>
                  <a:cubicBezTo>
                    <a:pt x="394" y="640"/>
                    <a:pt x="480" y="607"/>
                    <a:pt x="543" y="545"/>
                  </a:cubicBezTo>
                  <a:cubicBezTo>
                    <a:pt x="609" y="482"/>
                    <a:pt x="638" y="410"/>
                    <a:pt x="643" y="324"/>
                  </a:cubicBezTo>
                  <a:cubicBezTo>
                    <a:pt x="643" y="237"/>
                    <a:pt x="600" y="151"/>
                    <a:pt x="547" y="99"/>
                  </a:cubicBezTo>
                  <a:cubicBezTo>
                    <a:pt x="488" y="32"/>
                    <a:pt x="397"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62" name="Google Shape;7562;p28"/>
            <p:cNvSpPr/>
            <p:nvPr/>
          </p:nvSpPr>
          <p:spPr>
            <a:xfrm>
              <a:off x="-4612450" y="4393225"/>
              <a:ext cx="8175" cy="3750"/>
            </a:xfrm>
            <a:custGeom>
              <a:avLst/>
              <a:gdLst/>
              <a:ahLst/>
              <a:cxnLst/>
              <a:rect l="l" t="t" r="r" b="b"/>
              <a:pathLst>
                <a:path w="327" h="150" extrusionOk="0">
                  <a:moveTo>
                    <a:pt x="327" y="1"/>
                  </a:moveTo>
                  <a:lnTo>
                    <a:pt x="327" y="1"/>
                  </a:lnTo>
                  <a:cubicBezTo>
                    <a:pt x="216" y="49"/>
                    <a:pt x="112" y="98"/>
                    <a:pt x="1" y="145"/>
                  </a:cubicBezTo>
                  <a:cubicBezTo>
                    <a:pt x="19" y="149"/>
                    <a:pt x="34" y="149"/>
                    <a:pt x="48" y="149"/>
                  </a:cubicBezTo>
                  <a:cubicBezTo>
                    <a:pt x="135" y="149"/>
                    <a:pt x="221" y="121"/>
                    <a:pt x="289" y="58"/>
                  </a:cubicBezTo>
                  <a:cubicBezTo>
                    <a:pt x="303" y="40"/>
                    <a:pt x="318" y="20"/>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63" name="Google Shape;7563;p28"/>
            <p:cNvSpPr/>
            <p:nvPr/>
          </p:nvSpPr>
          <p:spPr>
            <a:xfrm>
              <a:off x="-4587500" y="4413650"/>
              <a:ext cx="16350" cy="15850"/>
            </a:xfrm>
            <a:custGeom>
              <a:avLst/>
              <a:gdLst/>
              <a:ahLst/>
              <a:cxnLst/>
              <a:rect l="l" t="t" r="r" b="b"/>
              <a:pathLst>
                <a:path w="654" h="634" extrusionOk="0">
                  <a:moveTo>
                    <a:pt x="329" y="1"/>
                  </a:moveTo>
                  <a:cubicBezTo>
                    <a:pt x="247" y="1"/>
                    <a:pt x="165" y="30"/>
                    <a:pt x="101" y="87"/>
                  </a:cubicBezTo>
                  <a:cubicBezTo>
                    <a:pt x="44" y="149"/>
                    <a:pt x="0" y="225"/>
                    <a:pt x="0" y="311"/>
                  </a:cubicBezTo>
                  <a:cubicBezTo>
                    <a:pt x="0" y="393"/>
                    <a:pt x="39" y="470"/>
                    <a:pt x="92" y="537"/>
                  </a:cubicBezTo>
                  <a:cubicBezTo>
                    <a:pt x="159" y="599"/>
                    <a:pt x="230" y="634"/>
                    <a:pt x="327" y="634"/>
                  </a:cubicBezTo>
                  <a:cubicBezTo>
                    <a:pt x="332" y="634"/>
                    <a:pt x="338" y="634"/>
                    <a:pt x="343" y="634"/>
                  </a:cubicBezTo>
                  <a:cubicBezTo>
                    <a:pt x="424" y="634"/>
                    <a:pt x="503" y="601"/>
                    <a:pt x="553" y="541"/>
                  </a:cubicBezTo>
                  <a:cubicBezTo>
                    <a:pt x="620" y="479"/>
                    <a:pt x="653" y="403"/>
                    <a:pt x="653" y="321"/>
                  </a:cubicBezTo>
                  <a:cubicBezTo>
                    <a:pt x="653" y="235"/>
                    <a:pt x="624" y="158"/>
                    <a:pt x="562" y="91"/>
                  </a:cubicBezTo>
                  <a:cubicBezTo>
                    <a:pt x="496" y="31"/>
                    <a:pt x="412"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64" name="Google Shape;7564;p28"/>
            <p:cNvSpPr/>
            <p:nvPr/>
          </p:nvSpPr>
          <p:spPr>
            <a:xfrm>
              <a:off x="-4555700" y="4446225"/>
              <a:ext cx="16200" cy="15900"/>
            </a:xfrm>
            <a:custGeom>
              <a:avLst/>
              <a:gdLst/>
              <a:ahLst/>
              <a:cxnLst/>
              <a:rect l="l" t="t" r="r" b="b"/>
              <a:pathLst>
                <a:path w="648" h="636" extrusionOk="0">
                  <a:moveTo>
                    <a:pt x="320" y="1"/>
                  </a:moveTo>
                  <a:cubicBezTo>
                    <a:pt x="240" y="1"/>
                    <a:pt x="162" y="29"/>
                    <a:pt x="105" y="88"/>
                  </a:cubicBezTo>
                  <a:cubicBezTo>
                    <a:pt x="39" y="150"/>
                    <a:pt x="5" y="223"/>
                    <a:pt x="5" y="309"/>
                  </a:cubicBezTo>
                  <a:cubicBezTo>
                    <a:pt x="1" y="405"/>
                    <a:pt x="34" y="482"/>
                    <a:pt x="87" y="534"/>
                  </a:cubicBezTo>
                  <a:cubicBezTo>
                    <a:pt x="149" y="602"/>
                    <a:pt x="225" y="635"/>
                    <a:pt x="322" y="635"/>
                  </a:cubicBezTo>
                  <a:cubicBezTo>
                    <a:pt x="408" y="635"/>
                    <a:pt x="480" y="606"/>
                    <a:pt x="548" y="544"/>
                  </a:cubicBezTo>
                  <a:cubicBezTo>
                    <a:pt x="610" y="487"/>
                    <a:pt x="643" y="405"/>
                    <a:pt x="648" y="319"/>
                  </a:cubicBezTo>
                  <a:cubicBezTo>
                    <a:pt x="648" y="241"/>
                    <a:pt x="614" y="155"/>
                    <a:pt x="552" y="93"/>
                  </a:cubicBezTo>
                  <a:cubicBezTo>
                    <a:pt x="488" y="32"/>
                    <a:pt x="403"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65" name="Google Shape;7565;p28"/>
            <p:cNvSpPr/>
            <p:nvPr/>
          </p:nvSpPr>
          <p:spPr>
            <a:xfrm>
              <a:off x="-4524025" y="4478900"/>
              <a:ext cx="16200" cy="16100"/>
            </a:xfrm>
            <a:custGeom>
              <a:avLst/>
              <a:gdLst/>
              <a:ahLst/>
              <a:cxnLst/>
              <a:rect l="l" t="t" r="r" b="b"/>
              <a:pathLst>
                <a:path w="648" h="644" extrusionOk="0">
                  <a:moveTo>
                    <a:pt x="320" y="1"/>
                  </a:moveTo>
                  <a:cubicBezTo>
                    <a:pt x="236" y="1"/>
                    <a:pt x="154" y="29"/>
                    <a:pt x="100" y="81"/>
                  </a:cubicBezTo>
                  <a:cubicBezTo>
                    <a:pt x="38" y="143"/>
                    <a:pt x="5" y="230"/>
                    <a:pt x="0" y="316"/>
                  </a:cubicBezTo>
                  <a:cubicBezTo>
                    <a:pt x="0" y="389"/>
                    <a:pt x="34" y="475"/>
                    <a:pt x="96" y="542"/>
                  </a:cubicBezTo>
                  <a:cubicBezTo>
                    <a:pt x="158" y="595"/>
                    <a:pt x="235" y="637"/>
                    <a:pt x="317" y="643"/>
                  </a:cubicBezTo>
                  <a:cubicBezTo>
                    <a:pt x="403" y="643"/>
                    <a:pt x="490" y="599"/>
                    <a:pt x="541" y="546"/>
                  </a:cubicBezTo>
                  <a:cubicBezTo>
                    <a:pt x="609" y="484"/>
                    <a:pt x="643" y="398"/>
                    <a:pt x="643" y="327"/>
                  </a:cubicBezTo>
                  <a:cubicBezTo>
                    <a:pt x="647" y="240"/>
                    <a:pt x="614" y="154"/>
                    <a:pt x="561" y="101"/>
                  </a:cubicBezTo>
                  <a:cubicBezTo>
                    <a:pt x="497" y="32"/>
                    <a:pt x="40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66" name="Google Shape;7566;p28"/>
            <p:cNvSpPr/>
            <p:nvPr/>
          </p:nvSpPr>
          <p:spPr>
            <a:xfrm>
              <a:off x="-4492375" y="4511450"/>
              <a:ext cx="16100" cy="16050"/>
            </a:xfrm>
            <a:custGeom>
              <a:avLst/>
              <a:gdLst/>
              <a:ahLst/>
              <a:cxnLst/>
              <a:rect l="l" t="t" r="r" b="b"/>
              <a:pathLst>
                <a:path w="644" h="642" extrusionOk="0">
                  <a:moveTo>
                    <a:pt x="317" y="1"/>
                  </a:moveTo>
                  <a:cubicBezTo>
                    <a:pt x="233" y="1"/>
                    <a:pt x="152" y="28"/>
                    <a:pt x="110" y="79"/>
                  </a:cubicBezTo>
                  <a:cubicBezTo>
                    <a:pt x="43" y="147"/>
                    <a:pt x="1" y="219"/>
                    <a:pt x="1" y="314"/>
                  </a:cubicBezTo>
                  <a:cubicBezTo>
                    <a:pt x="1" y="401"/>
                    <a:pt x="39" y="478"/>
                    <a:pt x="92" y="540"/>
                  </a:cubicBezTo>
                  <a:cubicBezTo>
                    <a:pt x="145" y="597"/>
                    <a:pt x="231" y="641"/>
                    <a:pt x="317" y="641"/>
                  </a:cubicBezTo>
                  <a:cubicBezTo>
                    <a:pt x="404" y="641"/>
                    <a:pt x="475" y="612"/>
                    <a:pt x="552" y="550"/>
                  </a:cubicBezTo>
                  <a:cubicBezTo>
                    <a:pt x="610" y="482"/>
                    <a:pt x="639" y="401"/>
                    <a:pt x="643" y="325"/>
                  </a:cubicBezTo>
                  <a:cubicBezTo>
                    <a:pt x="643" y="238"/>
                    <a:pt x="615" y="152"/>
                    <a:pt x="562" y="99"/>
                  </a:cubicBezTo>
                  <a:cubicBezTo>
                    <a:pt x="502" y="32"/>
                    <a:pt x="407"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67" name="Google Shape;7567;p28"/>
            <p:cNvSpPr/>
            <p:nvPr/>
          </p:nvSpPr>
          <p:spPr>
            <a:xfrm>
              <a:off x="-4460850" y="4544125"/>
              <a:ext cx="16225" cy="15875"/>
            </a:xfrm>
            <a:custGeom>
              <a:avLst/>
              <a:gdLst/>
              <a:ahLst/>
              <a:cxnLst/>
              <a:rect l="l" t="t" r="r" b="b"/>
              <a:pathLst>
                <a:path w="649" h="635" extrusionOk="0">
                  <a:moveTo>
                    <a:pt x="338" y="0"/>
                  </a:moveTo>
                  <a:cubicBezTo>
                    <a:pt x="255" y="0"/>
                    <a:pt x="170" y="29"/>
                    <a:pt x="102" y="87"/>
                  </a:cubicBezTo>
                  <a:cubicBezTo>
                    <a:pt x="49" y="140"/>
                    <a:pt x="6" y="227"/>
                    <a:pt x="6" y="313"/>
                  </a:cubicBezTo>
                  <a:cubicBezTo>
                    <a:pt x="1" y="395"/>
                    <a:pt x="44" y="481"/>
                    <a:pt x="97" y="533"/>
                  </a:cubicBezTo>
                  <a:cubicBezTo>
                    <a:pt x="150" y="601"/>
                    <a:pt x="237" y="634"/>
                    <a:pt x="332" y="634"/>
                  </a:cubicBezTo>
                  <a:cubicBezTo>
                    <a:pt x="419" y="634"/>
                    <a:pt x="490" y="605"/>
                    <a:pt x="558" y="543"/>
                  </a:cubicBezTo>
                  <a:cubicBezTo>
                    <a:pt x="611" y="481"/>
                    <a:pt x="644" y="404"/>
                    <a:pt x="644" y="322"/>
                  </a:cubicBezTo>
                  <a:cubicBezTo>
                    <a:pt x="649" y="236"/>
                    <a:pt x="616" y="159"/>
                    <a:pt x="553" y="83"/>
                  </a:cubicBezTo>
                  <a:cubicBezTo>
                    <a:pt x="496" y="28"/>
                    <a:pt x="418"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68" name="Google Shape;7568;p28"/>
            <p:cNvSpPr/>
            <p:nvPr/>
          </p:nvSpPr>
          <p:spPr>
            <a:xfrm>
              <a:off x="-4428925" y="4576700"/>
              <a:ext cx="16100" cy="15900"/>
            </a:xfrm>
            <a:custGeom>
              <a:avLst/>
              <a:gdLst/>
              <a:ahLst/>
              <a:cxnLst/>
              <a:rect l="l" t="t" r="r" b="b"/>
              <a:pathLst>
                <a:path w="644" h="636" extrusionOk="0">
                  <a:moveTo>
                    <a:pt x="312" y="1"/>
                  </a:moveTo>
                  <a:cubicBezTo>
                    <a:pt x="232" y="1"/>
                    <a:pt x="155" y="28"/>
                    <a:pt x="101" y="84"/>
                  </a:cubicBezTo>
                  <a:cubicBezTo>
                    <a:pt x="39" y="137"/>
                    <a:pt x="5" y="224"/>
                    <a:pt x="1" y="310"/>
                  </a:cubicBezTo>
                  <a:cubicBezTo>
                    <a:pt x="1" y="396"/>
                    <a:pt x="34" y="483"/>
                    <a:pt x="87" y="536"/>
                  </a:cubicBezTo>
                  <a:cubicBezTo>
                    <a:pt x="149" y="598"/>
                    <a:pt x="221" y="636"/>
                    <a:pt x="317" y="636"/>
                  </a:cubicBezTo>
                  <a:cubicBezTo>
                    <a:pt x="404" y="636"/>
                    <a:pt x="480" y="602"/>
                    <a:pt x="557" y="545"/>
                  </a:cubicBezTo>
                  <a:cubicBezTo>
                    <a:pt x="610" y="478"/>
                    <a:pt x="643" y="406"/>
                    <a:pt x="643" y="319"/>
                  </a:cubicBezTo>
                  <a:cubicBezTo>
                    <a:pt x="643" y="243"/>
                    <a:pt x="614" y="157"/>
                    <a:pt x="552" y="94"/>
                  </a:cubicBezTo>
                  <a:cubicBezTo>
                    <a:pt x="485" y="32"/>
                    <a:pt x="397"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69" name="Google Shape;7569;p28"/>
            <p:cNvSpPr/>
            <p:nvPr/>
          </p:nvSpPr>
          <p:spPr>
            <a:xfrm>
              <a:off x="-4397250" y="4609375"/>
              <a:ext cx="16075" cy="15725"/>
            </a:xfrm>
            <a:custGeom>
              <a:avLst/>
              <a:gdLst/>
              <a:ahLst/>
              <a:cxnLst/>
              <a:rect l="l" t="t" r="r" b="b"/>
              <a:pathLst>
                <a:path w="643" h="629" extrusionOk="0">
                  <a:moveTo>
                    <a:pt x="323" y="0"/>
                  </a:moveTo>
                  <a:cubicBezTo>
                    <a:pt x="238" y="0"/>
                    <a:pt x="154" y="29"/>
                    <a:pt x="101" y="82"/>
                  </a:cubicBezTo>
                  <a:cubicBezTo>
                    <a:pt x="34" y="135"/>
                    <a:pt x="0" y="217"/>
                    <a:pt x="0" y="303"/>
                  </a:cubicBezTo>
                  <a:cubicBezTo>
                    <a:pt x="0" y="399"/>
                    <a:pt x="29" y="476"/>
                    <a:pt x="82" y="529"/>
                  </a:cubicBezTo>
                  <a:cubicBezTo>
                    <a:pt x="144" y="596"/>
                    <a:pt x="231" y="629"/>
                    <a:pt x="317" y="629"/>
                  </a:cubicBezTo>
                  <a:cubicBezTo>
                    <a:pt x="403" y="629"/>
                    <a:pt x="490" y="600"/>
                    <a:pt x="543" y="538"/>
                  </a:cubicBezTo>
                  <a:cubicBezTo>
                    <a:pt x="609" y="485"/>
                    <a:pt x="643" y="399"/>
                    <a:pt x="643" y="312"/>
                  </a:cubicBezTo>
                  <a:cubicBezTo>
                    <a:pt x="643" y="226"/>
                    <a:pt x="614" y="154"/>
                    <a:pt x="547" y="88"/>
                  </a:cubicBezTo>
                  <a:cubicBezTo>
                    <a:pt x="490" y="28"/>
                    <a:pt x="406"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70" name="Google Shape;7570;p28"/>
            <p:cNvSpPr/>
            <p:nvPr/>
          </p:nvSpPr>
          <p:spPr>
            <a:xfrm>
              <a:off x="-4365700" y="4641975"/>
              <a:ext cx="16200" cy="16000"/>
            </a:xfrm>
            <a:custGeom>
              <a:avLst/>
              <a:gdLst/>
              <a:ahLst/>
              <a:cxnLst/>
              <a:rect l="l" t="t" r="r" b="b"/>
              <a:pathLst>
                <a:path w="648" h="640" extrusionOk="0">
                  <a:moveTo>
                    <a:pt x="318" y="0"/>
                  </a:moveTo>
                  <a:cubicBezTo>
                    <a:pt x="234" y="0"/>
                    <a:pt x="152" y="28"/>
                    <a:pt x="105" y="79"/>
                  </a:cubicBezTo>
                  <a:cubicBezTo>
                    <a:pt x="38" y="131"/>
                    <a:pt x="5" y="217"/>
                    <a:pt x="5" y="314"/>
                  </a:cubicBezTo>
                  <a:cubicBezTo>
                    <a:pt x="0" y="400"/>
                    <a:pt x="34" y="487"/>
                    <a:pt x="87" y="529"/>
                  </a:cubicBezTo>
                  <a:cubicBezTo>
                    <a:pt x="149" y="592"/>
                    <a:pt x="235" y="640"/>
                    <a:pt x="322" y="640"/>
                  </a:cubicBezTo>
                  <a:cubicBezTo>
                    <a:pt x="403" y="640"/>
                    <a:pt x="479" y="597"/>
                    <a:pt x="547" y="544"/>
                  </a:cubicBezTo>
                  <a:cubicBezTo>
                    <a:pt x="609" y="482"/>
                    <a:pt x="643" y="400"/>
                    <a:pt x="643" y="323"/>
                  </a:cubicBezTo>
                  <a:cubicBezTo>
                    <a:pt x="647" y="237"/>
                    <a:pt x="614" y="151"/>
                    <a:pt x="561" y="98"/>
                  </a:cubicBezTo>
                  <a:cubicBezTo>
                    <a:pt x="502" y="31"/>
                    <a:pt x="408"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71" name="Google Shape;7571;p28"/>
            <p:cNvSpPr/>
            <p:nvPr/>
          </p:nvSpPr>
          <p:spPr>
            <a:xfrm>
              <a:off x="-4334050" y="4674375"/>
              <a:ext cx="16100" cy="16100"/>
            </a:xfrm>
            <a:custGeom>
              <a:avLst/>
              <a:gdLst/>
              <a:ahLst/>
              <a:cxnLst/>
              <a:rect l="l" t="t" r="r" b="b"/>
              <a:pathLst>
                <a:path w="644" h="644" extrusionOk="0">
                  <a:moveTo>
                    <a:pt x="324" y="0"/>
                  </a:moveTo>
                  <a:cubicBezTo>
                    <a:pt x="242" y="0"/>
                    <a:pt x="160" y="29"/>
                    <a:pt x="101" y="88"/>
                  </a:cubicBezTo>
                  <a:cubicBezTo>
                    <a:pt x="48" y="150"/>
                    <a:pt x="1" y="236"/>
                    <a:pt x="1" y="318"/>
                  </a:cubicBezTo>
                  <a:cubicBezTo>
                    <a:pt x="1" y="404"/>
                    <a:pt x="44" y="491"/>
                    <a:pt x="97" y="544"/>
                  </a:cubicBezTo>
                  <a:cubicBezTo>
                    <a:pt x="150" y="601"/>
                    <a:pt x="231" y="644"/>
                    <a:pt x="318" y="644"/>
                  </a:cubicBezTo>
                  <a:cubicBezTo>
                    <a:pt x="413" y="644"/>
                    <a:pt x="490" y="606"/>
                    <a:pt x="542" y="553"/>
                  </a:cubicBezTo>
                  <a:cubicBezTo>
                    <a:pt x="610" y="500"/>
                    <a:pt x="644" y="414"/>
                    <a:pt x="644" y="327"/>
                  </a:cubicBezTo>
                  <a:cubicBezTo>
                    <a:pt x="644" y="241"/>
                    <a:pt x="615" y="159"/>
                    <a:pt x="553" y="92"/>
                  </a:cubicBezTo>
                  <a:cubicBezTo>
                    <a:pt x="494" y="31"/>
                    <a:pt x="409"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72" name="Google Shape;7572;p28"/>
            <p:cNvSpPr/>
            <p:nvPr/>
          </p:nvSpPr>
          <p:spPr>
            <a:xfrm>
              <a:off x="-4302150" y="4707200"/>
              <a:ext cx="15875" cy="15925"/>
            </a:xfrm>
            <a:custGeom>
              <a:avLst/>
              <a:gdLst/>
              <a:ahLst/>
              <a:cxnLst/>
              <a:rect l="l" t="t" r="r" b="b"/>
              <a:pathLst>
                <a:path w="635" h="637" extrusionOk="0">
                  <a:moveTo>
                    <a:pt x="316" y="0"/>
                  </a:moveTo>
                  <a:cubicBezTo>
                    <a:pt x="236" y="0"/>
                    <a:pt x="155" y="28"/>
                    <a:pt x="92" y="84"/>
                  </a:cubicBezTo>
                  <a:cubicBezTo>
                    <a:pt x="34" y="137"/>
                    <a:pt x="1" y="223"/>
                    <a:pt x="1" y="310"/>
                  </a:cubicBezTo>
                  <a:cubicBezTo>
                    <a:pt x="1" y="396"/>
                    <a:pt x="30" y="482"/>
                    <a:pt x="83" y="535"/>
                  </a:cubicBezTo>
                  <a:cubicBezTo>
                    <a:pt x="136" y="598"/>
                    <a:pt x="222" y="631"/>
                    <a:pt x="317" y="637"/>
                  </a:cubicBezTo>
                  <a:cubicBezTo>
                    <a:pt x="404" y="637"/>
                    <a:pt x="490" y="602"/>
                    <a:pt x="543" y="540"/>
                  </a:cubicBezTo>
                  <a:cubicBezTo>
                    <a:pt x="596" y="487"/>
                    <a:pt x="630" y="406"/>
                    <a:pt x="634" y="320"/>
                  </a:cubicBezTo>
                  <a:cubicBezTo>
                    <a:pt x="634" y="234"/>
                    <a:pt x="601" y="147"/>
                    <a:pt x="552" y="90"/>
                  </a:cubicBezTo>
                  <a:cubicBezTo>
                    <a:pt x="486" y="31"/>
                    <a:pt x="40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73" name="Google Shape;7573;p28"/>
            <p:cNvSpPr/>
            <p:nvPr/>
          </p:nvSpPr>
          <p:spPr>
            <a:xfrm>
              <a:off x="-4270600" y="4739775"/>
              <a:ext cx="16200" cy="15850"/>
            </a:xfrm>
            <a:custGeom>
              <a:avLst/>
              <a:gdLst/>
              <a:ahLst/>
              <a:cxnLst/>
              <a:rect l="l" t="t" r="r" b="b"/>
              <a:pathLst>
                <a:path w="648" h="634" extrusionOk="0">
                  <a:moveTo>
                    <a:pt x="326" y="1"/>
                  </a:moveTo>
                  <a:cubicBezTo>
                    <a:pt x="243" y="1"/>
                    <a:pt x="160" y="30"/>
                    <a:pt x="101" y="87"/>
                  </a:cubicBezTo>
                  <a:cubicBezTo>
                    <a:pt x="39" y="149"/>
                    <a:pt x="5" y="220"/>
                    <a:pt x="5" y="307"/>
                  </a:cubicBezTo>
                  <a:cubicBezTo>
                    <a:pt x="1" y="393"/>
                    <a:pt x="34" y="479"/>
                    <a:pt x="87" y="532"/>
                  </a:cubicBezTo>
                  <a:cubicBezTo>
                    <a:pt x="149" y="600"/>
                    <a:pt x="227" y="634"/>
                    <a:pt x="322" y="634"/>
                  </a:cubicBezTo>
                  <a:cubicBezTo>
                    <a:pt x="404" y="634"/>
                    <a:pt x="490" y="605"/>
                    <a:pt x="548" y="543"/>
                  </a:cubicBezTo>
                  <a:cubicBezTo>
                    <a:pt x="610" y="490"/>
                    <a:pt x="643" y="403"/>
                    <a:pt x="648" y="317"/>
                  </a:cubicBezTo>
                  <a:cubicBezTo>
                    <a:pt x="648" y="231"/>
                    <a:pt x="615" y="158"/>
                    <a:pt x="552" y="91"/>
                  </a:cubicBezTo>
                  <a:cubicBezTo>
                    <a:pt x="494" y="31"/>
                    <a:pt x="41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74" name="Google Shape;7574;p28"/>
            <p:cNvSpPr/>
            <p:nvPr/>
          </p:nvSpPr>
          <p:spPr>
            <a:xfrm>
              <a:off x="-4238925" y="4772325"/>
              <a:ext cx="16100" cy="15825"/>
            </a:xfrm>
            <a:custGeom>
              <a:avLst/>
              <a:gdLst/>
              <a:ahLst/>
              <a:cxnLst/>
              <a:rect l="l" t="t" r="r" b="b"/>
              <a:pathLst>
                <a:path w="644" h="633" extrusionOk="0">
                  <a:moveTo>
                    <a:pt x="323" y="1"/>
                  </a:moveTo>
                  <a:cubicBezTo>
                    <a:pt x="241" y="1"/>
                    <a:pt x="159" y="28"/>
                    <a:pt x="101" y="85"/>
                  </a:cubicBezTo>
                  <a:cubicBezTo>
                    <a:pt x="38" y="147"/>
                    <a:pt x="5" y="224"/>
                    <a:pt x="0" y="311"/>
                  </a:cubicBezTo>
                  <a:cubicBezTo>
                    <a:pt x="0" y="406"/>
                    <a:pt x="34" y="479"/>
                    <a:pt x="96" y="545"/>
                  </a:cubicBezTo>
                  <a:cubicBezTo>
                    <a:pt x="149" y="598"/>
                    <a:pt x="231" y="632"/>
                    <a:pt x="317" y="632"/>
                  </a:cubicBezTo>
                  <a:cubicBezTo>
                    <a:pt x="322" y="632"/>
                    <a:pt x="328" y="632"/>
                    <a:pt x="333" y="632"/>
                  </a:cubicBezTo>
                  <a:cubicBezTo>
                    <a:pt x="413" y="632"/>
                    <a:pt x="483" y="600"/>
                    <a:pt x="543" y="550"/>
                  </a:cubicBezTo>
                  <a:cubicBezTo>
                    <a:pt x="610" y="488"/>
                    <a:pt x="643" y="401"/>
                    <a:pt x="643" y="320"/>
                  </a:cubicBezTo>
                  <a:cubicBezTo>
                    <a:pt x="643" y="233"/>
                    <a:pt x="614" y="156"/>
                    <a:pt x="552" y="89"/>
                  </a:cubicBezTo>
                  <a:cubicBezTo>
                    <a:pt x="493" y="31"/>
                    <a:pt x="408"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75" name="Google Shape;7575;p28"/>
            <p:cNvSpPr/>
            <p:nvPr/>
          </p:nvSpPr>
          <p:spPr>
            <a:xfrm>
              <a:off x="-4207250" y="4804925"/>
              <a:ext cx="16075" cy="15825"/>
            </a:xfrm>
            <a:custGeom>
              <a:avLst/>
              <a:gdLst/>
              <a:ahLst/>
              <a:cxnLst/>
              <a:rect l="l" t="t" r="r" b="b"/>
              <a:pathLst>
                <a:path w="643" h="633" extrusionOk="0">
                  <a:moveTo>
                    <a:pt x="318" y="1"/>
                  </a:moveTo>
                  <a:cubicBezTo>
                    <a:pt x="234" y="1"/>
                    <a:pt x="153" y="28"/>
                    <a:pt x="100" y="81"/>
                  </a:cubicBezTo>
                  <a:cubicBezTo>
                    <a:pt x="34" y="134"/>
                    <a:pt x="0" y="220"/>
                    <a:pt x="0" y="316"/>
                  </a:cubicBezTo>
                  <a:cubicBezTo>
                    <a:pt x="0" y="402"/>
                    <a:pt x="29" y="488"/>
                    <a:pt x="91" y="532"/>
                  </a:cubicBezTo>
                  <a:cubicBezTo>
                    <a:pt x="144" y="599"/>
                    <a:pt x="230" y="632"/>
                    <a:pt x="317" y="632"/>
                  </a:cubicBezTo>
                  <a:cubicBezTo>
                    <a:pt x="403" y="632"/>
                    <a:pt x="490" y="604"/>
                    <a:pt x="552" y="551"/>
                  </a:cubicBezTo>
                  <a:cubicBezTo>
                    <a:pt x="605" y="488"/>
                    <a:pt x="638" y="402"/>
                    <a:pt x="643" y="326"/>
                  </a:cubicBezTo>
                  <a:cubicBezTo>
                    <a:pt x="643" y="240"/>
                    <a:pt x="609" y="153"/>
                    <a:pt x="547" y="90"/>
                  </a:cubicBezTo>
                  <a:cubicBezTo>
                    <a:pt x="489" y="30"/>
                    <a:pt x="403"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76" name="Google Shape;7576;p28"/>
            <p:cNvSpPr/>
            <p:nvPr/>
          </p:nvSpPr>
          <p:spPr>
            <a:xfrm>
              <a:off x="-4175700" y="4837525"/>
              <a:ext cx="16200" cy="16000"/>
            </a:xfrm>
            <a:custGeom>
              <a:avLst/>
              <a:gdLst/>
              <a:ahLst/>
              <a:cxnLst/>
              <a:rect l="l" t="t" r="r" b="b"/>
              <a:pathLst>
                <a:path w="648" h="640" extrusionOk="0">
                  <a:moveTo>
                    <a:pt x="325" y="1"/>
                  </a:moveTo>
                  <a:cubicBezTo>
                    <a:pt x="239" y="1"/>
                    <a:pt x="158" y="30"/>
                    <a:pt x="115" y="81"/>
                  </a:cubicBezTo>
                  <a:cubicBezTo>
                    <a:pt x="47" y="145"/>
                    <a:pt x="5" y="231"/>
                    <a:pt x="5" y="318"/>
                  </a:cubicBezTo>
                  <a:cubicBezTo>
                    <a:pt x="0" y="398"/>
                    <a:pt x="43" y="485"/>
                    <a:pt x="96" y="542"/>
                  </a:cubicBezTo>
                  <a:cubicBezTo>
                    <a:pt x="158" y="605"/>
                    <a:pt x="235" y="639"/>
                    <a:pt x="317" y="639"/>
                  </a:cubicBezTo>
                  <a:cubicBezTo>
                    <a:pt x="322" y="639"/>
                    <a:pt x="327" y="639"/>
                    <a:pt x="333" y="639"/>
                  </a:cubicBezTo>
                  <a:cubicBezTo>
                    <a:pt x="414" y="639"/>
                    <a:pt x="494" y="606"/>
                    <a:pt x="556" y="548"/>
                  </a:cubicBezTo>
                  <a:cubicBezTo>
                    <a:pt x="609" y="485"/>
                    <a:pt x="643" y="409"/>
                    <a:pt x="643" y="327"/>
                  </a:cubicBezTo>
                  <a:cubicBezTo>
                    <a:pt x="647" y="240"/>
                    <a:pt x="614" y="154"/>
                    <a:pt x="561" y="96"/>
                  </a:cubicBezTo>
                  <a:cubicBezTo>
                    <a:pt x="503" y="31"/>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77" name="Google Shape;7577;p28"/>
            <p:cNvSpPr/>
            <p:nvPr/>
          </p:nvSpPr>
          <p:spPr>
            <a:xfrm>
              <a:off x="-4143825" y="4870100"/>
              <a:ext cx="16100" cy="16025"/>
            </a:xfrm>
            <a:custGeom>
              <a:avLst/>
              <a:gdLst/>
              <a:ahLst/>
              <a:cxnLst/>
              <a:rect l="l" t="t" r="r" b="b"/>
              <a:pathLst>
                <a:path w="644" h="641" extrusionOk="0">
                  <a:moveTo>
                    <a:pt x="314" y="1"/>
                  </a:moveTo>
                  <a:cubicBezTo>
                    <a:pt x="231" y="1"/>
                    <a:pt x="150" y="28"/>
                    <a:pt x="101" y="80"/>
                  </a:cubicBezTo>
                  <a:cubicBezTo>
                    <a:pt x="34" y="142"/>
                    <a:pt x="6" y="228"/>
                    <a:pt x="1" y="315"/>
                  </a:cubicBezTo>
                  <a:cubicBezTo>
                    <a:pt x="1" y="401"/>
                    <a:pt x="30" y="487"/>
                    <a:pt x="83" y="540"/>
                  </a:cubicBezTo>
                  <a:cubicBezTo>
                    <a:pt x="150" y="607"/>
                    <a:pt x="222" y="640"/>
                    <a:pt x="318" y="640"/>
                  </a:cubicBezTo>
                  <a:cubicBezTo>
                    <a:pt x="404" y="640"/>
                    <a:pt x="481" y="612"/>
                    <a:pt x="533" y="559"/>
                  </a:cubicBezTo>
                  <a:cubicBezTo>
                    <a:pt x="601" y="497"/>
                    <a:pt x="644" y="410"/>
                    <a:pt x="644" y="324"/>
                  </a:cubicBezTo>
                  <a:cubicBezTo>
                    <a:pt x="644" y="237"/>
                    <a:pt x="606" y="151"/>
                    <a:pt x="553" y="98"/>
                  </a:cubicBezTo>
                  <a:cubicBezTo>
                    <a:pt x="493" y="32"/>
                    <a:pt x="402"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78" name="Google Shape;7578;p28"/>
            <p:cNvSpPr/>
            <p:nvPr/>
          </p:nvSpPr>
          <p:spPr>
            <a:xfrm>
              <a:off x="-4112150" y="4902800"/>
              <a:ext cx="16100" cy="15825"/>
            </a:xfrm>
            <a:custGeom>
              <a:avLst/>
              <a:gdLst/>
              <a:ahLst/>
              <a:cxnLst/>
              <a:rect l="l" t="t" r="r" b="b"/>
              <a:pathLst>
                <a:path w="644" h="633" extrusionOk="0">
                  <a:moveTo>
                    <a:pt x="322" y="0"/>
                  </a:moveTo>
                  <a:cubicBezTo>
                    <a:pt x="235" y="0"/>
                    <a:pt x="151" y="31"/>
                    <a:pt x="101" y="86"/>
                  </a:cubicBezTo>
                  <a:cubicBezTo>
                    <a:pt x="34" y="138"/>
                    <a:pt x="1" y="225"/>
                    <a:pt x="1" y="307"/>
                  </a:cubicBezTo>
                  <a:cubicBezTo>
                    <a:pt x="1" y="393"/>
                    <a:pt x="29" y="479"/>
                    <a:pt x="92" y="546"/>
                  </a:cubicBezTo>
                  <a:cubicBezTo>
                    <a:pt x="158" y="599"/>
                    <a:pt x="231" y="632"/>
                    <a:pt x="317" y="632"/>
                  </a:cubicBezTo>
                  <a:cubicBezTo>
                    <a:pt x="322" y="633"/>
                    <a:pt x="326" y="633"/>
                    <a:pt x="331" y="633"/>
                  </a:cubicBezTo>
                  <a:cubicBezTo>
                    <a:pt x="399" y="633"/>
                    <a:pt x="479" y="600"/>
                    <a:pt x="543" y="541"/>
                  </a:cubicBezTo>
                  <a:cubicBezTo>
                    <a:pt x="605" y="479"/>
                    <a:pt x="639" y="402"/>
                    <a:pt x="643" y="316"/>
                  </a:cubicBezTo>
                  <a:cubicBezTo>
                    <a:pt x="643" y="234"/>
                    <a:pt x="610" y="158"/>
                    <a:pt x="548" y="90"/>
                  </a:cubicBezTo>
                  <a:cubicBezTo>
                    <a:pt x="487" y="28"/>
                    <a:pt x="403"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79" name="Google Shape;7579;p28"/>
            <p:cNvSpPr/>
            <p:nvPr/>
          </p:nvSpPr>
          <p:spPr>
            <a:xfrm>
              <a:off x="-4080600" y="4935475"/>
              <a:ext cx="16200" cy="16025"/>
            </a:xfrm>
            <a:custGeom>
              <a:avLst/>
              <a:gdLst/>
              <a:ahLst/>
              <a:cxnLst/>
              <a:rect l="l" t="t" r="r" b="b"/>
              <a:pathLst>
                <a:path w="648" h="641" extrusionOk="0">
                  <a:moveTo>
                    <a:pt x="320" y="1"/>
                  </a:moveTo>
                  <a:cubicBezTo>
                    <a:pt x="237" y="1"/>
                    <a:pt x="154" y="28"/>
                    <a:pt x="101" y="79"/>
                  </a:cubicBezTo>
                  <a:cubicBezTo>
                    <a:pt x="39" y="132"/>
                    <a:pt x="5" y="218"/>
                    <a:pt x="1" y="315"/>
                  </a:cubicBezTo>
                  <a:cubicBezTo>
                    <a:pt x="1" y="401"/>
                    <a:pt x="34" y="477"/>
                    <a:pt x="96" y="530"/>
                  </a:cubicBezTo>
                  <a:cubicBezTo>
                    <a:pt x="149" y="597"/>
                    <a:pt x="231" y="640"/>
                    <a:pt x="317" y="640"/>
                  </a:cubicBezTo>
                  <a:cubicBezTo>
                    <a:pt x="404" y="640"/>
                    <a:pt x="490" y="602"/>
                    <a:pt x="543" y="549"/>
                  </a:cubicBezTo>
                  <a:cubicBezTo>
                    <a:pt x="610" y="487"/>
                    <a:pt x="643" y="410"/>
                    <a:pt x="643" y="324"/>
                  </a:cubicBezTo>
                  <a:cubicBezTo>
                    <a:pt x="648" y="228"/>
                    <a:pt x="614" y="142"/>
                    <a:pt x="552" y="98"/>
                  </a:cubicBezTo>
                  <a:cubicBezTo>
                    <a:pt x="498" y="32"/>
                    <a:pt x="409"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80" name="Google Shape;7580;p28"/>
            <p:cNvSpPr/>
            <p:nvPr/>
          </p:nvSpPr>
          <p:spPr>
            <a:xfrm>
              <a:off x="-4048925" y="4967900"/>
              <a:ext cx="16075" cy="16100"/>
            </a:xfrm>
            <a:custGeom>
              <a:avLst/>
              <a:gdLst/>
              <a:ahLst/>
              <a:cxnLst/>
              <a:rect l="l" t="t" r="r" b="b"/>
              <a:pathLst>
                <a:path w="643" h="644" extrusionOk="0">
                  <a:moveTo>
                    <a:pt x="316" y="1"/>
                  </a:moveTo>
                  <a:cubicBezTo>
                    <a:pt x="237" y="1"/>
                    <a:pt x="158" y="30"/>
                    <a:pt x="100" y="87"/>
                  </a:cubicBezTo>
                  <a:cubicBezTo>
                    <a:pt x="34" y="150"/>
                    <a:pt x="0" y="236"/>
                    <a:pt x="0" y="318"/>
                  </a:cubicBezTo>
                  <a:cubicBezTo>
                    <a:pt x="0" y="404"/>
                    <a:pt x="29" y="480"/>
                    <a:pt x="91" y="548"/>
                  </a:cubicBezTo>
                  <a:cubicBezTo>
                    <a:pt x="158" y="610"/>
                    <a:pt x="231" y="643"/>
                    <a:pt x="317" y="643"/>
                  </a:cubicBezTo>
                  <a:cubicBezTo>
                    <a:pt x="321" y="644"/>
                    <a:pt x="326" y="644"/>
                    <a:pt x="330" y="644"/>
                  </a:cubicBezTo>
                  <a:cubicBezTo>
                    <a:pt x="412" y="644"/>
                    <a:pt x="492" y="603"/>
                    <a:pt x="543" y="553"/>
                  </a:cubicBezTo>
                  <a:cubicBezTo>
                    <a:pt x="609" y="490"/>
                    <a:pt x="643" y="413"/>
                    <a:pt x="643" y="327"/>
                  </a:cubicBezTo>
                  <a:cubicBezTo>
                    <a:pt x="643" y="240"/>
                    <a:pt x="614" y="159"/>
                    <a:pt x="547" y="101"/>
                  </a:cubicBezTo>
                  <a:cubicBezTo>
                    <a:pt x="488" y="34"/>
                    <a:pt x="40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81" name="Google Shape;7581;p28"/>
            <p:cNvSpPr/>
            <p:nvPr/>
          </p:nvSpPr>
          <p:spPr>
            <a:xfrm>
              <a:off x="-4017275" y="5000575"/>
              <a:ext cx="16100" cy="16050"/>
            </a:xfrm>
            <a:custGeom>
              <a:avLst/>
              <a:gdLst/>
              <a:ahLst/>
              <a:cxnLst/>
              <a:rect l="l" t="t" r="r" b="b"/>
              <a:pathLst>
                <a:path w="644" h="642" extrusionOk="0">
                  <a:moveTo>
                    <a:pt x="316" y="0"/>
                  </a:moveTo>
                  <a:cubicBezTo>
                    <a:pt x="235" y="0"/>
                    <a:pt x="159" y="28"/>
                    <a:pt x="111" y="80"/>
                  </a:cubicBezTo>
                  <a:cubicBezTo>
                    <a:pt x="44" y="143"/>
                    <a:pt x="1" y="229"/>
                    <a:pt x="1" y="315"/>
                  </a:cubicBezTo>
                  <a:cubicBezTo>
                    <a:pt x="1" y="402"/>
                    <a:pt x="30" y="474"/>
                    <a:pt x="101" y="550"/>
                  </a:cubicBezTo>
                  <a:cubicBezTo>
                    <a:pt x="169" y="608"/>
                    <a:pt x="240" y="637"/>
                    <a:pt x="318" y="641"/>
                  </a:cubicBezTo>
                  <a:cubicBezTo>
                    <a:pt x="399" y="641"/>
                    <a:pt x="475" y="612"/>
                    <a:pt x="552" y="546"/>
                  </a:cubicBezTo>
                  <a:cubicBezTo>
                    <a:pt x="605" y="483"/>
                    <a:pt x="639" y="397"/>
                    <a:pt x="639" y="324"/>
                  </a:cubicBezTo>
                  <a:cubicBezTo>
                    <a:pt x="643" y="238"/>
                    <a:pt x="610" y="152"/>
                    <a:pt x="548" y="90"/>
                  </a:cubicBezTo>
                  <a:cubicBezTo>
                    <a:pt x="484" y="29"/>
                    <a:pt x="398"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82" name="Google Shape;7582;p28"/>
            <p:cNvSpPr/>
            <p:nvPr/>
          </p:nvSpPr>
          <p:spPr>
            <a:xfrm>
              <a:off x="-3985475" y="5033200"/>
              <a:ext cx="15850" cy="15950"/>
            </a:xfrm>
            <a:custGeom>
              <a:avLst/>
              <a:gdLst/>
              <a:ahLst/>
              <a:cxnLst/>
              <a:rect l="l" t="t" r="r" b="b"/>
              <a:pathLst>
                <a:path w="634" h="638" extrusionOk="0">
                  <a:moveTo>
                    <a:pt x="327" y="1"/>
                  </a:moveTo>
                  <a:cubicBezTo>
                    <a:pt x="242" y="1"/>
                    <a:pt x="157" y="32"/>
                    <a:pt x="91" y="90"/>
                  </a:cubicBezTo>
                  <a:cubicBezTo>
                    <a:pt x="38" y="142"/>
                    <a:pt x="5" y="224"/>
                    <a:pt x="5" y="310"/>
                  </a:cubicBezTo>
                  <a:cubicBezTo>
                    <a:pt x="0" y="397"/>
                    <a:pt x="34" y="483"/>
                    <a:pt x="87" y="536"/>
                  </a:cubicBezTo>
                  <a:cubicBezTo>
                    <a:pt x="149" y="603"/>
                    <a:pt x="221" y="637"/>
                    <a:pt x="317" y="637"/>
                  </a:cubicBezTo>
                  <a:cubicBezTo>
                    <a:pt x="322" y="638"/>
                    <a:pt x="327" y="638"/>
                    <a:pt x="333" y="638"/>
                  </a:cubicBezTo>
                  <a:cubicBezTo>
                    <a:pt x="414" y="638"/>
                    <a:pt x="493" y="605"/>
                    <a:pt x="547" y="545"/>
                  </a:cubicBezTo>
                  <a:cubicBezTo>
                    <a:pt x="600" y="493"/>
                    <a:pt x="633" y="407"/>
                    <a:pt x="633" y="321"/>
                  </a:cubicBezTo>
                  <a:cubicBezTo>
                    <a:pt x="633" y="234"/>
                    <a:pt x="605" y="148"/>
                    <a:pt x="552" y="95"/>
                  </a:cubicBezTo>
                  <a:cubicBezTo>
                    <a:pt x="490" y="31"/>
                    <a:pt x="409"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83" name="Google Shape;7583;p28"/>
            <p:cNvSpPr/>
            <p:nvPr/>
          </p:nvSpPr>
          <p:spPr>
            <a:xfrm>
              <a:off x="-4490350" y="4351500"/>
              <a:ext cx="16125" cy="15250"/>
            </a:xfrm>
            <a:custGeom>
              <a:avLst/>
              <a:gdLst/>
              <a:ahLst/>
              <a:cxnLst/>
              <a:rect l="l" t="t" r="r" b="b"/>
              <a:pathLst>
                <a:path w="645" h="610" extrusionOk="0">
                  <a:moveTo>
                    <a:pt x="467" y="0"/>
                  </a:moveTo>
                  <a:cubicBezTo>
                    <a:pt x="332" y="34"/>
                    <a:pt x="197" y="62"/>
                    <a:pt x="64" y="97"/>
                  </a:cubicBezTo>
                  <a:cubicBezTo>
                    <a:pt x="25" y="154"/>
                    <a:pt x="6" y="221"/>
                    <a:pt x="0" y="283"/>
                  </a:cubicBezTo>
                  <a:cubicBezTo>
                    <a:pt x="0" y="370"/>
                    <a:pt x="35" y="447"/>
                    <a:pt x="97" y="514"/>
                  </a:cubicBezTo>
                  <a:cubicBezTo>
                    <a:pt x="159" y="576"/>
                    <a:pt x="231" y="609"/>
                    <a:pt x="317" y="609"/>
                  </a:cubicBezTo>
                  <a:cubicBezTo>
                    <a:pt x="403" y="609"/>
                    <a:pt x="481" y="581"/>
                    <a:pt x="543" y="518"/>
                  </a:cubicBezTo>
                  <a:cubicBezTo>
                    <a:pt x="611" y="456"/>
                    <a:pt x="644" y="379"/>
                    <a:pt x="644" y="293"/>
                  </a:cubicBezTo>
                  <a:cubicBezTo>
                    <a:pt x="644" y="197"/>
                    <a:pt x="615" y="111"/>
                    <a:pt x="562" y="68"/>
                  </a:cubicBezTo>
                  <a:cubicBezTo>
                    <a:pt x="534" y="39"/>
                    <a:pt x="505" y="15"/>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84" name="Google Shape;7584;p28"/>
            <p:cNvSpPr/>
            <p:nvPr/>
          </p:nvSpPr>
          <p:spPr>
            <a:xfrm>
              <a:off x="-4458675" y="4383350"/>
              <a:ext cx="16100" cy="15925"/>
            </a:xfrm>
            <a:custGeom>
              <a:avLst/>
              <a:gdLst/>
              <a:ahLst/>
              <a:cxnLst/>
              <a:rect l="l" t="t" r="r" b="b"/>
              <a:pathLst>
                <a:path w="644" h="637" extrusionOk="0">
                  <a:moveTo>
                    <a:pt x="320" y="1"/>
                  </a:moveTo>
                  <a:cubicBezTo>
                    <a:pt x="237" y="1"/>
                    <a:pt x="158" y="28"/>
                    <a:pt x="111" y="79"/>
                  </a:cubicBezTo>
                  <a:cubicBezTo>
                    <a:pt x="44" y="141"/>
                    <a:pt x="0" y="228"/>
                    <a:pt x="0" y="314"/>
                  </a:cubicBezTo>
                  <a:cubicBezTo>
                    <a:pt x="0" y="396"/>
                    <a:pt x="29" y="473"/>
                    <a:pt x="92" y="540"/>
                  </a:cubicBezTo>
                  <a:cubicBezTo>
                    <a:pt x="154" y="602"/>
                    <a:pt x="230" y="636"/>
                    <a:pt x="317" y="636"/>
                  </a:cubicBezTo>
                  <a:cubicBezTo>
                    <a:pt x="322" y="637"/>
                    <a:pt x="327" y="637"/>
                    <a:pt x="333" y="637"/>
                  </a:cubicBezTo>
                  <a:cubicBezTo>
                    <a:pt x="413" y="637"/>
                    <a:pt x="493" y="604"/>
                    <a:pt x="542" y="544"/>
                  </a:cubicBezTo>
                  <a:cubicBezTo>
                    <a:pt x="605" y="482"/>
                    <a:pt x="639" y="406"/>
                    <a:pt x="644" y="324"/>
                  </a:cubicBezTo>
                  <a:cubicBezTo>
                    <a:pt x="644" y="238"/>
                    <a:pt x="610" y="152"/>
                    <a:pt x="562" y="99"/>
                  </a:cubicBezTo>
                  <a:cubicBezTo>
                    <a:pt x="500" y="32"/>
                    <a:pt x="408"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85" name="Google Shape;7585;p28"/>
            <p:cNvSpPr/>
            <p:nvPr/>
          </p:nvSpPr>
          <p:spPr>
            <a:xfrm>
              <a:off x="-4426750" y="4416000"/>
              <a:ext cx="16075" cy="15900"/>
            </a:xfrm>
            <a:custGeom>
              <a:avLst/>
              <a:gdLst/>
              <a:ahLst/>
              <a:cxnLst/>
              <a:rect l="l" t="t" r="r" b="b"/>
              <a:pathLst>
                <a:path w="643" h="636" extrusionOk="0">
                  <a:moveTo>
                    <a:pt x="313" y="1"/>
                  </a:moveTo>
                  <a:cubicBezTo>
                    <a:pt x="231" y="1"/>
                    <a:pt x="150" y="29"/>
                    <a:pt x="86" y="88"/>
                  </a:cubicBezTo>
                  <a:cubicBezTo>
                    <a:pt x="33" y="141"/>
                    <a:pt x="0" y="223"/>
                    <a:pt x="0" y="309"/>
                  </a:cubicBezTo>
                  <a:cubicBezTo>
                    <a:pt x="0" y="396"/>
                    <a:pt x="29" y="482"/>
                    <a:pt x="82" y="534"/>
                  </a:cubicBezTo>
                  <a:cubicBezTo>
                    <a:pt x="144" y="602"/>
                    <a:pt x="220" y="635"/>
                    <a:pt x="317" y="635"/>
                  </a:cubicBezTo>
                  <a:cubicBezTo>
                    <a:pt x="403" y="635"/>
                    <a:pt x="474" y="606"/>
                    <a:pt x="542" y="544"/>
                  </a:cubicBezTo>
                  <a:cubicBezTo>
                    <a:pt x="605" y="476"/>
                    <a:pt x="638" y="405"/>
                    <a:pt x="643" y="318"/>
                  </a:cubicBezTo>
                  <a:cubicBezTo>
                    <a:pt x="643" y="232"/>
                    <a:pt x="609" y="155"/>
                    <a:pt x="547" y="93"/>
                  </a:cubicBezTo>
                  <a:cubicBezTo>
                    <a:pt x="483" y="32"/>
                    <a:pt x="398"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86" name="Google Shape;7586;p28"/>
            <p:cNvSpPr/>
            <p:nvPr/>
          </p:nvSpPr>
          <p:spPr>
            <a:xfrm>
              <a:off x="-4395200" y="4448675"/>
              <a:ext cx="16075" cy="15725"/>
            </a:xfrm>
            <a:custGeom>
              <a:avLst/>
              <a:gdLst/>
              <a:ahLst/>
              <a:cxnLst/>
              <a:rect l="l" t="t" r="r" b="b"/>
              <a:pathLst>
                <a:path w="643" h="629" extrusionOk="0">
                  <a:moveTo>
                    <a:pt x="319" y="1"/>
                  </a:moveTo>
                  <a:cubicBezTo>
                    <a:pt x="236" y="1"/>
                    <a:pt x="154" y="29"/>
                    <a:pt x="100" y="81"/>
                  </a:cubicBezTo>
                  <a:cubicBezTo>
                    <a:pt x="38" y="134"/>
                    <a:pt x="5" y="221"/>
                    <a:pt x="0" y="307"/>
                  </a:cubicBezTo>
                  <a:cubicBezTo>
                    <a:pt x="0" y="402"/>
                    <a:pt x="33" y="475"/>
                    <a:pt x="81" y="533"/>
                  </a:cubicBezTo>
                  <a:cubicBezTo>
                    <a:pt x="149" y="595"/>
                    <a:pt x="220" y="628"/>
                    <a:pt x="317" y="628"/>
                  </a:cubicBezTo>
                  <a:cubicBezTo>
                    <a:pt x="322" y="628"/>
                    <a:pt x="327" y="629"/>
                    <a:pt x="333" y="629"/>
                  </a:cubicBezTo>
                  <a:cubicBezTo>
                    <a:pt x="414" y="629"/>
                    <a:pt x="493" y="596"/>
                    <a:pt x="541" y="546"/>
                  </a:cubicBezTo>
                  <a:cubicBezTo>
                    <a:pt x="609" y="484"/>
                    <a:pt x="643" y="398"/>
                    <a:pt x="643" y="316"/>
                  </a:cubicBezTo>
                  <a:cubicBezTo>
                    <a:pt x="643" y="230"/>
                    <a:pt x="605" y="143"/>
                    <a:pt x="552" y="101"/>
                  </a:cubicBezTo>
                  <a:cubicBezTo>
                    <a:pt x="493" y="32"/>
                    <a:pt x="405"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87" name="Google Shape;7587;p28"/>
            <p:cNvSpPr/>
            <p:nvPr/>
          </p:nvSpPr>
          <p:spPr>
            <a:xfrm>
              <a:off x="-4363550" y="4481200"/>
              <a:ext cx="16100" cy="15800"/>
            </a:xfrm>
            <a:custGeom>
              <a:avLst/>
              <a:gdLst/>
              <a:ahLst/>
              <a:cxnLst/>
              <a:rect l="l" t="t" r="r" b="b"/>
              <a:pathLst>
                <a:path w="644" h="632" extrusionOk="0">
                  <a:moveTo>
                    <a:pt x="314" y="1"/>
                  </a:moveTo>
                  <a:cubicBezTo>
                    <a:pt x="233" y="1"/>
                    <a:pt x="153" y="28"/>
                    <a:pt x="101" y="80"/>
                  </a:cubicBezTo>
                  <a:cubicBezTo>
                    <a:pt x="34" y="148"/>
                    <a:pt x="1" y="220"/>
                    <a:pt x="1" y="306"/>
                  </a:cubicBezTo>
                  <a:cubicBezTo>
                    <a:pt x="1" y="401"/>
                    <a:pt x="30" y="488"/>
                    <a:pt x="92" y="532"/>
                  </a:cubicBezTo>
                  <a:cubicBezTo>
                    <a:pt x="145" y="598"/>
                    <a:pt x="231" y="632"/>
                    <a:pt x="317" y="632"/>
                  </a:cubicBezTo>
                  <a:cubicBezTo>
                    <a:pt x="404" y="632"/>
                    <a:pt x="490" y="603"/>
                    <a:pt x="552" y="551"/>
                  </a:cubicBezTo>
                  <a:cubicBezTo>
                    <a:pt x="610" y="488"/>
                    <a:pt x="643" y="401"/>
                    <a:pt x="643" y="315"/>
                  </a:cubicBezTo>
                  <a:cubicBezTo>
                    <a:pt x="643" y="239"/>
                    <a:pt x="614" y="153"/>
                    <a:pt x="548" y="91"/>
                  </a:cubicBezTo>
                  <a:cubicBezTo>
                    <a:pt x="484" y="30"/>
                    <a:pt x="398"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88" name="Google Shape;7588;p28"/>
            <p:cNvSpPr/>
            <p:nvPr/>
          </p:nvSpPr>
          <p:spPr>
            <a:xfrm>
              <a:off x="-4332025" y="4513825"/>
              <a:ext cx="16125" cy="15950"/>
            </a:xfrm>
            <a:custGeom>
              <a:avLst/>
              <a:gdLst/>
              <a:ahLst/>
              <a:cxnLst/>
              <a:rect l="l" t="t" r="r" b="b"/>
              <a:pathLst>
                <a:path w="645" h="638" extrusionOk="0">
                  <a:moveTo>
                    <a:pt x="327" y="0"/>
                  </a:moveTo>
                  <a:cubicBezTo>
                    <a:pt x="243" y="0"/>
                    <a:pt x="161" y="29"/>
                    <a:pt x="111" y="81"/>
                  </a:cubicBezTo>
                  <a:cubicBezTo>
                    <a:pt x="49" y="143"/>
                    <a:pt x="6" y="215"/>
                    <a:pt x="6" y="311"/>
                  </a:cubicBezTo>
                  <a:cubicBezTo>
                    <a:pt x="1" y="398"/>
                    <a:pt x="35" y="474"/>
                    <a:pt x="97" y="542"/>
                  </a:cubicBezTo>
                  <a:cubicBezTo>
                    <a:pt x="159" y="604"/>
                    <a:pt x="237" y="637"/>
                    <a:pt x="317" y="637"/>
                  </a:cubicBezTo>
                  <a:cubicBezTo>
                    <a:pt x="323" y="637"/>
                    <a:pt x="328" y="638"/>
                    <a:pt x="333" y="638"/>
                  </a:cubicBezTo>
                  <a:cubicBezTo>
                    <a:pt x="414" y="638"/>
                    <a:pt x="494" y="605"/>
                    <a:pt x="558" y="546"/>
                  </a:cubicBezTo>
                  <a:cubicBezTo>
                    <a:pt x="611" y="484"/>
                    <a:pt x="644" y="407"/>
                    <a:pt x="644" y="321"/>
                  </a:cubicBezTo>
                  <a:cubicBezTo>
                    <a:pt x="644" y="239"/>
                    <a:pt x="615" y="152"/>
                    <a:pt x="563" y="99"/>
                  </a:cubicBezTo>
                  <a:cubicBezTo>
                    <a:pt x="504" y="31"/>
                    <a:pt x="414"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89" name="Google Shape;7589;p28"/>
            <p:cNvSpPr/>
            <p:nvPr/>
          </p:nvSpPr>
          <p:spPr>
            <a:xfrm>
              <a:off x="-4300350" y="4546375"/>
              <a:ext cx="16100" cy="16000"/>
            </a:xfrm>
            <a:custGeom>
              <a:avLst/>
              <a:gdLst/>
              <a:ahLst/>
              <a:cxnLst/>
              <a:rect l="l" t="t" r="r" b="b"/>
              <a:pathLst>
                <a:path w="644" h="640" extrusionOk="0">
                  <a:moveTo>
                    <a:pt x="316" y="0"/>
                  </a:moveTo>
                  <a:cubicBezTo>
                    <a:pt x="235" y="0"/>
                    <a:pt x="158" y="28"/>
                    <a:pt x="111" y="79"/>
                  </a:cubicBezTo>
                  <a:cubicBezTo>
                    <a:pt x="49" y="146"/>
                    <a:pt x="0" y="228"/>
                    <a:pt x="0" y="314"/>
                  </a:cubicBezTo>
                  <a:cubicBezTo>
                    <a:pt x="0" y="400"/>
                    <a:pt x="44" y="487"/>
                    <a:pt x="97" y="540"/>
                  </a:cubicBezTo>
                  <a:cubicBezTo>
                    <a:pt x="144" y="606"/>
                    <a:pt x="231" y="635"/>
                    <a:pt x="327" y="640"/>
                  </a:cubicBezTo>
                  <a:cubicBezTo>
                    <a:pt x="403" y="640"/>
                    <a:pt x="490" y="611"/>
                    <a:pt x="553" y="544"/>
                  </a:cubicBezTo>
                  <a:cubicBezTo>
                    <a:pt x="611" y="496"/>
                    <a:pt x="644" y="410"/>
                    <a:pt x="644" y="323"/>
                  </a:cubicBezTo>
                  <a:cubicBezTo>
                    <a:pt x="644" y="237"/>
                    <a:pt x="615" y="150"/>
                    <a:pt x="562" y="97"/>
                  </a:cubicBezTo>
                  <a:cubicBezTo>
                    <a:pt x="495" y="31"/>
                    <a:pt x="403"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90" name="Google Shape;7590;p28"/>
            <p:cNvSpPr/>
            <p:nvPr/>
          </p:nvSpPr>
          <p:spPr>
            <a:xfrm>
              <a:off x="-4268425" y="4579150"/>
              <a:ext cx="16075" cy="15750"/>
            </a:xfrm>
            <a:custGeom>
              <a:avLst/>
              <a:gdLst/>
              <a:ahLst/>
              <a:cxnLst/>
              <a:rect l="l" t="t" r="r" b="b"/>
              <a:pathLst>
                <a:path w="643" h="630" extrusionOk="0">
                  <a:moveTo>
                    <a:pt x="319" y="0"/>
                  </a:moveTo>
                  <a:cubicBezTo>
                    <a:pt x="233" y="0"/>
                    <a:pt x="149" y="29"/>
                    <a:pt x="100" y="82"/>
                  </a:cubicBezTo>
                  <a:cubicBezTo>
                    <a:pt x="34" y="135"/>
                    <a:pt x="0" y="217"/>
                    <a:pt x="0" y="303"/>
                  </a:cubicBezTo>
                  <a:cubicBezTo>
                    <a:pt x="0" y="389"/>
                    <a:pt x="29" y="476"/>
                    <a:pt x="91" y="542"/>
                  </a:cubicBezTo>
                  <a:cubicBezTo>
                    <a:pt x="144" y="595"/>
                    <a:pt x="231" y="629"/>
                    <a:pt x="317" y="629"/>
                  </a:cubicBezTo>
                  <a:cubicBezTo>
                    <a:pt x="323" y="629"/>
                    <a:pt x="329" y="629"/>
                    <a:pt x="335" y="629"/>
                  </a:cubicBezTo>
                  <a:cubicBezTo>
                    <a:pt x="414" y="629"/>
                    <a:pt x="484" y="596"/>
                    <a:pt x="543" y="538"/>
                  </a:cubicBezTo>
                  <a:cubicBezTo>
                    <a:pt x="594" y="485"/>
                    <a:pt x="638" y="399"/>
                    <a:pt x="643" y="312"/>
                  </a:cubicBezTo>
                  <a:cubicBezTo>
                    <a:pt x="643" y="226"/>
                    <a:pt x="600" y="139"/>
                    <a:pt x="547" y="88"/>
                  </a:cubicBezTo>
                  <a:cubicBezTo>
                    <a:pt x="490" y="28"/>
                    <a:pt x="404"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91" name="Google Shape;7591;p28"/>
            <p:cNvSpPr/>
            <p:nvPr/>
          </p:nvSpPr>
          <p:spPr>
            <a:xfrm>
              <a:off x="-4236875" y="4611575"/>
              <a:ext cx="16200" cy="15950"/>
            </a:xfrm>
            <a:custGeom>
              <a:avLst/>
              <a:gdLst/>
              <a:ahLst/>
              <a:cxnLst/>
              <a:rect l="l" t="t" r="r" b="b"/>
              <a:pathLst>
                <a:path w="648" h="638" extrusionOk="0">
                  <a:moveTo>
                    <a:pt x="322" y="0"/>
                  </a:moveTo>
                  <a:cubicBezTo>
                    <a:pt x="236" y="0"/>
                    <a:pt x="152" y="32"/>
                    <a:pt x="100" y="86"/>
                  </a:cubicBezTo>
                  <a:cubicBezTo>
                    <a:pt x="38" y="138"/>
                    <a:pt x="5" y="224"/>
                    <a:pt x="5" y="311"/>
                  </a:cubicBezTo>
                  <a:cubicBezTo>
                    <a:pt x="0" y="397"/>
                    <a:pt x="34" y="483"/>
                    <a:pt x="96" y="547"/>
                  </a:cubicBezTo>
                  <a:cubicBezTo>
                    <a:pt x="158" y="604"/>
                    <a:pt x="235" y="633"/>
                    <a:pt x="322" y="638"/>
                  </a:cubicBezTo>
                  <a:cubicBezTo>
                    <a:pt x="393" y="638"/>
                    <a:pt x="479" y="609"/>
                    <a:pt x="547" y="541"/>
                  </a:cubicBezTo>
                  <a:cubicBezTo>
                    <a:pt x="609" y="479"/>
                    <a:pt x="643" y="407"/>
                    <a:pt x="643" y="321"/>
                  </a:cubicBezTo>
                  <a:cubicBezTo>
                    <a:pt x="647" y="235"/>
                    <a:pt x="614" y="157"/>
                    <a:pt x="552" y="95"/>
                  </a:cubicBezTo>
                  <a:cubicBezTo>
                    <a:pt x="490" y="29"/>
                    <a:pt x="405"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92" name="Google Shape;7592;p28"/>
            <p:cNvSpPr/>
            <p:nvPr/>
          </p:nvSpPr>
          <p:spPr>
            <a:xfrm>
              <a:off x="-4205225" y="4644150"/>
              <a:ext cx="16100" cy="15875"/>
            </a:xfrm>
            <a:custGeom>
              <a:avLst/>
              <a:gdLst/>
              <a:ahLst/>
              <a:cxnLst/>
              <a:rect l="l" t="t" r="r" b="b"/>
              <a:pathLst>
                <a:path w="644" h="635" extrusionOk="0">
                  <a:moveTo>
                    <a:pt x="325" y="0"/>
                  </a:moveTo>
                  <a:cubicBezTo>
                    <a:pt x="239" y="0"/>
                    <a:pt x="155" y="29"/>
                    <a:pt x="101" y="88"/>
                  </a:cubicBezTo>
                  <a:cubicBezTo>
                    <a:pt x="34" y="150"/>
                    <a:pt x="1" y="222"/>
                    <a:pt x="1" y="309"/>
                  </a:cubicBezTo>
                  <a:cubicBezTo>
                    <a:pt x="1" y="404"/>
                    <a:pt x="30" y="491"/>
                    <a:pt x="96" y="548"/>
                  </a:cubicBezTo>
                  <a:cubicBezTo>
                    <a:pt x="149" y="601"/>
                    <a:pt x="231" y="635"/>
                    <a:pt x="318" y="635"/>
                  </a:cubicBezTo>
                  <a:cubicBezTo>
                    <a:pt x="404" y="635"/>
                    <a:pt x="490" y="606"/>
                    <a:pt x="542" y="553"/>
                  </a:cubicBezTo>
                  <a:cubicBezTo>
                    <a:pt x="610" y="491"/>
                    <a:pt x="643" y="404"/>
                    <a:pt x="643" y="318"/>
                  </a:cubicBezTo>
                  <a:cubicBezTo>
                    <a:pt x="643" y="245"/>
                    <a:pt x="615" y="159"/>
                    <a:pt x="562" y="92"/>
                  </a:cubicBezTo>
                  <a:cubicBezTo>
                    <a:pt x="503" y="31"/>
                    <a:pt x="413"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93" name="Google Shape;7593;p28"/>
            <p:cNvSpPr/>
            <p:nvPr/>
          </p:nvSpPr>
          <p:spPr>
            <a:xfrm>
              <a:off x="-4173700" y="4676850"/>
              <a:ext cx="16250" cy="16050"/>
            </a:xfrm>
            <a:custGeom>
              <a:avLst/>
              <a:gdLst/>
              <a:ahLst/>
              <a:cxnLst/>
              <a:rect l="l" t="t" r="r" b="b"/>
              <a:pathLst>
                <a:path w="650" h="642" extrusionOk="0">
                  <a:moveTo>
                    <a:pt x="319" y="1"/>
                  </a:moveTo>
                  <a:cubicBezTo>
                    <a:pt x="236" y="1"/>
                    <a:pt x="156" y="28"/>
                    <a:pt x="102" y="80"/>
                  </a:cubicBezTo>
                  <a:cubicBezTo>
                    <a:pt x="49" y="142"/>
                    <a:pt x="7" y="219"/>
                    <a:pt x="7" y="315"/>
                  </a:cubicBezTo>
                  <a:cubicBezTo>
                    <a:pt x="1" y="401"/>
                    <a:pt x="45" y="483"/>
                    <a:pt x="97" y="540"/>
                  </a:cubicBezTo>
                  <a:cubicBezTo>
                    <a:pt x="150" y="593"/>
                    <a:pt x="237" y="636"/>
                    <a:pt x="323" y="642"/>
                  </a:cubicBezTo>
                  <a:cubicBezTo>
                    <a:pt x="404" y="642"/>
                    <a:pt x="490" y="613"/>
                    <a:pt x="558" y="545"/>
                  </a:cubicBezTo>
                  <a:cubicBezTo>
                    <a:pt x="611" y="483"/>
                    <a:pt x="644" y="411"/>
                    <a:pt x="649" y="325"/>
                  </a:cubicBezTo>
                  <a:cubicBezTo>
                    <a:pt x="649" y="239"/>
                    <a:pt x="616" y="152"/>
                    <a:pt x="563" y="99"/>
                  </a:cubicBezTo>
                  <a:cubicBezTo>
                    <a:pt x="499" y="32"/>
                    <a:pt x="407"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94" name="Google Shape;7594;p28"/>
            <p:cNvSpPr/>
            <p:nvPr/>
          </p:nvSpPr>
          <p:spPr>
            <a:xfrm>
              <a:off x="-4141775" y="4709425"/>
              <a:ext cx="16200" cy="15975"/>
            </a:xfrm>
            <a:custGeom>
              <a:avLst/>
              <a:gdLst/>
              <a:ahLst/>
              <a:cxnLst/>
              <a:rect l="l" t="t" r="r" b="b"/>
              <a:pathLst>
                <a:path w="648" h="639" extrusionOk="0">
                  <a:moveTo>
                    <a:pt x="316" y="0"/>
                  </a:moveTo>
                  <a:cubicBezTo>
                    <a:pt x="232" y="0"/>
                    <a:pt x="151" y="28"/>
                    <a:pt x="101" y="77"/>
                  </a:cubicBezTo>
                  <a:cubicBezTo>
                    <a:pt x="39" y="145"/>
                    <a:pt x="5" y="225"/>
                    <a:pt x="5" y="312"/>
                  </a:cubicBezTo>
                  <a:cubicBezTo>
                    <a:pt x="1" y="398"/>
                    <a:pt x="34" y="484"/>
                    <a:pt x="87" y="537"/>
                  </a:cubicBezTo>
                  <a:cubicBezTo>
                    <a:pt x="149" y="605"/>
                    <a:pt x="236" y="639"/>
                    <a:pt x="322" y="639"/>
                  </a:cubicBezTo>
                  <a:cubicBezTo>
                    <a:pt x="393" y="639"/>
                    <a:pt x="480" y="610"/>
                    <a:pt x="533" y="548"/>
                  </a:cubicBezTo>
                  <a:cubicBezTo>
                    <a:pt x="601" y="495"/>
                    <a:pt x="643" y="408"/>
                    <a:pt x="643" y="322"/>
                  </a:cubicBezTo>
                  <a:cubicBezTo>
                    <a:pt x="648" y="236"/>
                    <a:pt x="605" y="149"/>
                    <a:pt x="552" y="96"/>
                  </a:cubicBezTo>
                  <a:cubicBezTo>
                    <a:pt x="494" y="30"/>
                    <a:pt x="404"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95" name="Google Shape;7595;p28"/>
            <p:cNvSpPr/>
            <p:nvPr/>
          </p:nvSpPr>
          <p:spPr>
            <a:xfrm>
              <a:off x="-4110100" y="4741950"/>
              <a:ext cx="16075" cy="16075"/>
            </a:xfrm>
            <a:custGeom>
              <a:avLst/>
              <a:gdLst/>
              <a:ahLst/>
              <a:cxnLst/>
              <a:rect l="l" t="t" r="r" b="b"/>
              <a:pathLst>
                <a:path w="643" h="643" extrusionOk="0">
                  <a:moveTo>
                    <a:pt x="326" y="0"/>
                  </a:moveTo>
                  <a:cubicBezTo>
                    <a:pt x="241" y="0"/>
                    <a:pt x="157" y="31"/>
                    <a:pt x="101" y="91"/>
                  </a:cubicBezTo>
                  <a:cubicBezTo>
                    <a:pt x="34" y="153"/>
                    <a:pt x="0" y="230"/>
                    <a:pt x="0" y="316"/>
                  </a:cubicBezTo>
                  <a:cubicBezTo>
                    <a:pt x="0" y="398"/>
                    <a:pt x="29" y="485"/>
                    <a:pt x="82" y="542"/>
                  </a:cubicBezTo>
                  <a:cubicBezTo>
                    <a:pt x="144" y="604"/>
                    <a:pt x="231" y="638"/>
                    <a:pt x="317" y="642"/>
                  </a:cubicBezTo>
                  <a:cubicBezTo>
                    <a:pt x="393" y="642"/>
                    <a:pt x="479" y="609"/>
                    <a:pt x="557" y="547"/>
                  </a:cubicBezTo>
                  <a:cubicBezTo>
                    <a:pt x="610" y="485"/>
                    <a:pt x="643" y="407"/>
                    <a:pt x="643" y="326"/>
                  </a:cubicBezTo>
                  <a:cubicBezTo>
                    <a:pt x="643" y="249"/>
                    <a:pt x="614" y="162"/>
                    <a:pt x="552" y="86"/>
                  </a:cubicBezTo>
                  <a:cubicBezTo>
                    <a:pt x="489" y="28"/>
                    <a:pt x="407"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96" name="Google Shape;7596;p28"/>
            <p:cNvSpPr/>
            <p:nvPr/>
          </p:nvSpPr>
          <p:spPr>
            <a:xfrm>
              <a:off x="-4078425" y="4774800"/>
              <a:ext cx="16075" cy="15725"/>
            </a:xfrm>
            <a:custGeom>
              <a:avLst/>
              <a:gdLst/>
              <a:ahLst/>
              <a:cxnLst/>
              <a:rect l="l" t="t" r="r" b="b"/>
              <a:pathLst>
                <a:path w="643" h="629" extrusionOk="0">
                  <a:moveTo>
                    <a:pt x="318" y="1"/>
                  </a:moveTo>
                  <a:cubicBezTo>
                    <a:pt x="234" y="1"/>
                    <a:pt x="153" y="30"/>
                    <a:pt x="100" y="81"/>
                  </a:cubicBezTo>
                  <a:cubicBezTo>
                    <a:pt x="33" y="134"/>
                    <a:pt x="0" y="216"/>
                    <a:pt x="0" y="302"/>
                  </a:cubicBezTo>
                  <a:cubicBezTo>
                    <a:pt x="0" y="398"/>
                    <a:pt x="29" y="484"/>
                    <a:pt x="91" y="537"/>
                  </a:cubicBezTo>
                  <a:cubicBezTo>
                    <a:pt x="144" y="595"/>
                    <a:pt x="230" y="628"/>
                    <a:pt x="317" y="628"/>
                  </a:cubicBezTo>
                  <a:cubicBezTo>
                    <a:pt x="403" y="628"/>
                    <a:pt x="474" y="600"/>
                    <a:pt x="542" y="547"/>
                  </a:cubicBezTo>
                  <a:cubicBezTo>
                    <a:pt x="605" y="484"/>
                    <a:pt x="638" y="408"/>
                    <a:pt x="643" y="312"/>
                  </a:cubicBezTo>
                  <a:cubicBezTo>
                    <a:pt x="643" y="240"/>
                    <a:pt x="609" y="154"/>
                    <a:pt x="547" y="96"/>
                  </a:cubicBezTo>
                  <a:cubicBezTo>
                    <a:pt x="489" y="31"/>
                    <a:pt x="403"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97" name="Google Shape;7597;p28"/>
            <p:cNvSpPr/>
            <p:nvPr/>
          </p:nvSpPr>
          <p:spPr>
            <a:xfrm>
              <a:off x="-4046875" y="4807175"/>
              <a:ext cx="16075" cy="16225"/>
            </a:xfrm>
            <a:custGeom>
              <a:avLst/>
              <a:gdLst/>
              <a:ahLst/>
              <a:cxnLst/>
              <a:rect l="l" t="t" r="r" b="b"/>
              <a:pathLst>
                <a:path w="643" h="649" extrusionOk="0">
                  <a:moveTo>
                    <a:pt x="325" y="1"/>
                  </a:moveTo>
                  <a:cubicBezTo>
                    <a:pt x="242" y="1"/>
                    <a:pt x="159" y="30"/>
                    <a:pt x="100" y="86"/>
                  </a:cubicBezTo>
                  <a:cubicBezTo>
                    <a:pt x="38" y="150"/>
                    <a:pt x="5" y="226"/>
                    <a:pt x="0" y="322"/>
                  </a:cubicBezTo>
                  <a:cubicBezTo>
                    <a:pt x="0" y="403"/>
                    <a:pt x="33" y="480"/>
                    <a:pt x="96" y="547"/>
                  </a:cubicBezTo>
                  <a:cubicBezTo>
                    <a:pt x="158" y="600"/>
                    <a:pt x="230" y="644"/>
                    <a:pt x="317" y="648"/>
                  </a:cubicBezTo>
                  <a:cubicBezTo>
                    <a:pt x="403" y="648"/>
                    <a:pt x="489" y="605"/>
                    <a:pt x="541" y="553"/>
                  </a:cubicBezTo>
                  <a:cubicBezTo>
                    <a:pt x="609" y="489"/>
                    <a:pt x="643" y="413"/>
                    <a:pt x="643" y="332"/>
                  </a:cubicBezTo>
                  <a:cubicBezTo>
                    <a:pt x="643" y="236"/>
                    <a:pt x="614" y="159"/>
                    <a:pt x="552" y="92"/>
                  </a:cubicBezTo>
                  <a:cubicBezTo>
                    <a:pt x="493" y="31"/>
                    <a:pt x="409"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98" name="Google Shape;7598;p28"/>
            <p:cNvSpPr/>
            <p:nvPr/>
          </p:nvSpPr>
          <p:spPr>
            <a:xfrm>
              <a:off x="-4015225" y="4839975"/>
              <a:ext cx="16100" cy="15925"/>
            </a:xfrm>
            <a:custGeom>
              <a:avLst/>
              <a:gdLst/>
              <a:ahLst/>
              <a:cxnLst/>
              <a:rect l="l" t="t" r="r" b="b"/>
              <a:pathLst>
                <a:path w="644" h="637" extrusionOk="0">
                  <a:moveTo>
                    <a:pt x="328" y="0"/>
                  </a:moveTo>
                  <a:cubicBezTo>
                    <a:pt x="241" y="0"/>
                    <a:pt x="154" y="31"/>
                    <a:pt x="101" y="89"/>
                  </a:cubicBezTo>
                  <a:cubicBezTo>
                    <a:pt x="34" y="142"/>
                    <a:pt x="1" y="224"/>
                    <a:pt x="1" y="311"/>
                  </a:cubicBezTo>
                  <a:cubicBezTo>
                    <a:pt x="1" y="397"/>
                    <a:pt x="29" y="468"/>
                    <a:pt x="92" y="536"/>
                  </a:cubicBezTo>
                  <a:cubicBezTo>
                    <a:pt x="158" y="603"/>
                    <a:pt x="231" y="636"/>
                    <a:pt x="317" y="636"/>
                  </a:cubicBezTo>
                  <a:cubicBezTo>
                    <a:pt x="404" y="636"/>
                    <a:pt x="490" y="608"/>
                    <a:pt x="552" y="545"/>
                  </a:cubicBezTo>
                  <a:cubicBezTo>
                    <a:pt x="610" y="479"/>
                    <a:pt x="643" y="406"/>
                    <a:pt x="643" y="320"/>
                  </a:cubicBezTo>
                  <a:cubicBezTo>
                    <a:pt x="643" y="233"/>
                    <a:pt x="614" y="147"/>
                    <a:pt x="561" y="94"/>
                  </a:cubicBezTo>
                  <a:cubicBezTo>
                    <a:pt x="502" y="30"/>
                    <a:pt x="41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599" name="Google Shape;7599;p28"/>
            <p:cNvSpPr/>
            <p:nvPr/>
          </p:nvSpPr>
          <p:spPr>
            <a:xfrm>
              <a:off x="-3983325" y="4872575"/>
              <a:ext cx="16100" cy="15825"/>
            </a:xfrm>
            <a:custGeom>
              <a:avLst/>
              <a:gdLst/>
              <a:ahLst/>
              <a:cxnLst/>
              <a:rect l="l" t="t" r="r" b="b"/>
              <a:pathLst>
                <a:path w="644" h="633" extrusionOk="0">
                  <a:moveTo>
                    <a:pt x="325" y="0"/>
                  </a:moveTo>
                  <a:cubicBezTo>
                    <a:pt x="237" y="0"/>
                    <a:pt x="151" y="31"/>
                    <a:pt x="101" y="85"/>
                  </a:cubicBezTo>
                  <a:cubicBezTo>
                    <a:pt x="34" y="138"/>
                    <a:pt x="1" y="225"/>
                    <a:pt x="1" y="311"/>
                  </a:cubicBezTo>
                  <a:cubicBezTo>
                    <a:pt x="1" y="393"/>
                    <a:pt x="29" y="479"/>
                    <a:pt x="82" y="537"/>
                  </a:cubicBezTo>
                  <a:cubicBezTo>
                    <a:pt x="144" y="599"/>
                    <a:pt x="222" y="632"/>
                    <a:pt x="317" y="632"/>
                  </a:cubicBezTo>
                  <a:cubicBezTo>
                    <a:pt x="322" y="633"/>
                    <a:pt x="328" y="633"/>
                    <a:pt x="333" y="633"/>
                  </a:cubicBezTo>
                  <a:cubicBezTo>
                    <a:pt x="412" y="633"/>
                    <a:pt x="479" y="600"/>
                    <a:pt x="543" y="541"/>
                  </a:cubicBezTo>
                  <a:cubicBezTo>
                    <a:pt x="596" y="488"/>
                    <a:pt x="638" y="402"/>
                    <a:pt x="643" y="320"/>
                  </a:cubicBezTo>
                  <a:cubicBezTo>
                    <a:pt x="643" y="234"/>
                    <a:pt x="600" y="148"/>
                    <a:pt x="547" y="90"/>
                  </a:cubicBezTo>
                  <a:cubicBezTo>
                    <a:pt x="492" y="28"/>
                    <a:pt x="408"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00" name="Google Shape;7600;p28"/>
            <p:cNvSpPr/>
            <p:nvPr/>
          </p:nvSpPr>
          <p:spPr>
            <a:xfrm>
              <a:off x="-3951775" y="4905175"/>
              <a:ext cx="16100" cy="15875"/>
            </a:xfrm>
            <a:custGeom>
              <a:avLst/>
              <a:gdLst/>
              <a:ahLst/>
              <a:cxnLst/>
              <a:rect l="l" t="t" r="r" b="b"/>
              <a:pathLst>
                <a:path w="644" h="635" extrusionOk="0">
                  <a:moveTo>
                    <a:pt x="323" y="0"/>
                  </a:moveTo>
                  <a:cubicBezTo>
                    <a:pt x="236" y="0"/>
                    <a:pt x="152" y="30"/>
                    <a:pt x="101" y="81"/>
                  </a:cubicBezTo>
                  <a:cubicBezTo>
                    <a:pt x="39" y="134"/>
                    <a:pt x="5" y="221"/>
                    <a:pt x="1" y="307"/>
                  </a:cubicBezTo>
                  <a:cubicBezTo>
                    <a:pt x="1" y="404"/>
                    <a:pt x="34" y="480"/>
                    <a:pt x="87" y="533"/>
                  </a:cubicBezTo>
                  <a:cubicBezTo>
                    <a:pt x="149" y="600"/>
                    <a:pt x="235" y="634"/>
                    <a:pt x="317" y="634"/>
                  </a:cubicBezTo>
                  <a:cubicBezTo>
                    <a:pt x="404" y="634"/>
                    <a:pt x="490" y="605"/>
                    <a:pt x="548" y="537"/>
                  </a:cubicBezTo>
                  <a:cubicBezTo>
                    <a:pt x="610" y="484"/>
                    <a:pt x="643" y="404"/>
                    <a:pt x="643" y="318"/>
                  </a:cubicBezTo>
                  <a:cubicBezTo>
                    <a:pt x="643" y="240"/>
                    <a:pt x="614" y="154"/>
                    <a:pt x="552" y="92"/>
                  </a:cubicBezTo>
                  <a:cubicBezTo>
                    <a:pt x="491" y="28"/>
                    <a:pt x="406"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01" name="Google Shape;7601;p28"/>
            <p:cNvSpPr/>
            <p:nvPr/>
          </p:nvSpPr>
          <p:spPr>
            <a:xfrm>
              <a:off x="-3920100" y="4937825"/>
              <a:ext cx="16075" cy="15725"/>
            </a:xfrm>
            <a:custGeom>
              <a:avLst/>
              <a:gdLst/>
              <a:ahLst/>
              <a:cxnLst/>
              <a:rect l="l" t="t" r="r" b="b"/>
              <a:pathLst>
                <a:path w="643" h="629" extrusionOk="0">
                  <a:moveTo>
                    <a:pt x="325" y="0"/>
                  </a:moveTo>
                  <a:cubicBezTo>
                    <a:pt x="240" y="0"/>
                    <a:pt x="155" y="29"/>
                    <a:pt x="100" y="81"/>
                  </a:cubicBezTo>
                  <a:cubicBezTo>
                    <a:pt x="34" y="134"/>
                    <a:pt x="0" y="221"/>
                    <a:pt x="0" y="316"/>
                  </a:cubicBezTo>
                  <a:cubicBezTo>
                    <a:pt x="0" y="398"/>
                    <a:pt x="29" y="474"/>
                    <a:pt x="91" y="527"/>
                  </a:cubicBezTo>
                  <a:cubicBezTo>
                    <a:pt x="149" y="595"/>
                    <a:pt x="230" y="628"/>
                    <a:pt x="317" y="628"/>
                  </a:cubicBezTo>
                  <a:cubicBezTo>
                    <a:pt x="403" y="628"/>
                    <a:pt x="490" y="599"/>
                    <a:pt x="543" y="546"/>
                  </a:cubicBezTo>
                  <a:cubicBezTo>
                    <a:pt x="609" y="484"/>
                    <a:pt x="643" y="407"/>
                    <a:pt x="643" y="325"/>
                  </a:cubicBezTo>
                  <a:cubicBezTo>
                    <a:pt x="643" y="230"/>
                    <a:pt x="614" y="143"/>
                    <a:pt x="547" y="95"/>
                  </a:cubicBezTo>
                  <a:cubicBezTo>
                    <a:pt x="496" y="30"/>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02" name="Google Shape;7602;p28"/>
            <p:cNvSpPr/>
            <p:nvPr/>
          </p:nvSpPr>
          <p:spPr>
            <a:xfrm>
              <a:off x="-3888550" y="4970350"/>
              <a:ext cx="16200" cy="16050"/>
            </a:xfrm>
            <a:custGeom>
              <a:avLst/>
              <a:gdLst/>
              <a:ahLst/>
              <a:cxnLst/>
              <a:rect l="l" t="t" r="r" b="b"/>
              <a:pathLst>
                <a:path w="648" h="642" extrusionOk="0">
                  <a:moveTo>
                    <a:pt x="314" y="0"/>
                  </a:moveTo>
                  <a:cubicBezTo>
                    <a:pt x="231" y="0"/>
                    <a:pt x="151" y="28"/>
                    <a:pt x="100" y="80"/>
                  </a:cubicBezTo>
                  <a:cubicBezTo>
                    <a:pt x="47" y="142"/>
                    <a:pt x="5" y="220"/>
                    <a:pt x="5" y="315"/>
                  </a:cubicBezTo>
                  <a:cubicBezTo>
                    <a:pt x="0" y="402"/>
                    <a:pt x="34" y="488"/>
                    <a:pt x="96" y="541"/>
                  </a:cubicBezTo>
                  <a:cubicBezTo>
                    <a:pt x="149" y="594"/>
                    <a:pt x="235" y="641"/>
                    <a:pt x="321" y="641"/>
                  </a:cubicBezTo>
                  <a:cubicBezTo>
                    <a:pt x="403" y="641"/>
                    <a:pt x="490" y="598"/>
                    <a:pt x="556" y="550"/>
                  </a:cubicBezTo>
                  <a:cubicBezTo>
                    <a:pt x="609" y="483"/>
                    <a:pt x="643" y="397"/>
                    <a:pt x="643" y="324"/>
                  </a:cubicBezTo>
                  <a:cubicBezTo>
                    <a:pt x="647" y="238"/>
                    <a:pt x="614" y="152"/>
                    <a:pt x="552" y="90"/>
                  </a:cubicBezTo>
                  <a:cubicBezTo>
                    <a:pt x="488" y="29"/>
                    <a:pt x="400"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03" name="Google Shape;7603;p28"/>
            <p:cNvSpPr/>
            <p:nvPr/>
          </p:nvSpPr>
          <p:spPr>
            <a:xfrm>
              <a:off x="-3856900" y="5002950"/>
              <a:ext cx="16100" cy="15975"/>
            </a:xfrm>
            <a:custGeom>
              <a:avLst/>
              <a:gdLst/>
              <a:ahLst/>
              <a:cxnLst/>
              <a:rect l="l" t="t" r="r" b="b"/>
              <a:pathLst>
                <a:path w="644" h="639" extrusionOk="0">
                  <a:moveTo>
                    <a:pt x="328" y="0"/>
                  </a:moveTo>
                  <a:cubicBezTo>
                    <a:pt x="243" y="0"/>
                    <a:pt x="160" y="29"/>
                    <a:pt x="110" y="81"/>
                  </a:cubicBezTo>
                  <a:cubicBezTo>
                    <a:pt x="48" y="143"/>
                    <a:pt x="5" y="229"/>
                    <a:pt x="1" y="316"/>
                  </a:cubicBezTo>
                  <a:cubicBezTo>
                    <a:pt x="1" y="398"/>
                    <a:pt x="43" y="484"/>
                    <a:pt x="96" y="537"/>
                  </a:cubicBezTo>
                  <a:cubicBezTo>
                    <a:pt x="159" y="604"/>
                    <a:pt x="240" y="638"/>
                    <a:pt x="318" y="638"/>
                  </a:cubicBezTo>
                  <a:cubicBezTo>
                    <a:pt x="404" y="638"/>
                    <a:pt x="490" y="609"/>
                    <a:pt x="542" y="546"/>
                  </a:cubicBezTo>
                  <a:cubicBezTo>
                    <a:pt x="610" y="484"/>
                    <a:pt x="643" y="408"/>
                    <a:pt x="643" y="322"/>
                  </a:cubicBezTo>
                  <a:cubicBezTo>
                    <a:pt x="643" y="240"/>
                    <a:pt x="615" y="153"/>
                    <a:pt x="562" y="96"/>
                  </a:cubicBezTo>
                  <a:cubicBezTo>
                    <a:pt x="503" y="30"/>
                    <a:pt x="41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04" name="Google Shape;7604;p28"/>
            <p:cNvSpPr/>
            <p:nvPr/>
          </p:nvSpPr>
          <p:spPr>
            <a:xfrm>
              <a:off x="-3825225" y="5035550"/>
              <a:ext cx="16325" cy="15975"/>
            </a:xfrm>
            <a:custGeom>
              <a:avLst/>
              <a:gdLst/>
              <a:ahLst/>
              <a:cxnLst/>
              <a:rect l="l" t="t" r="r" b="b"/>
              <a:pathLst>
                <a:path w="653" h="639" extrusionOk="0">
                  <a:moveTo>
                    <a:pt x="326" y="0"/>
                  </a:moveTo>
                  <a:cubicBezTo>
                    <a:pt x="242" y="0"/>
                    <a:pt x="158" y="30"/>
                    <a:pt x="101" y="87"/>
                  </a:cubicBezTo>
                  <a:cubicBezTo>
                    <a:pt x="43" y="150"/>
                    <a:pt x="0" y="227"/>
                    <a:pt x="0" y="313"/>
                  </a:cubicBezTo>
                  <a:cubicBezTo>
                    <a:pt x="0" y="399"/>
                    <a:pt x="38" y="471"/>
                    <a:pt x="91" y="538"/>
                  </a:cubicBezTo>
                  <a:cubicBezTo>
                    <a:pt x="154" y="601"/>
                    <a:pt x="231" y="639"/>
                    <a:pt x="326" y="639"/>
                  </a:cubicBezTo>
                  <a:cubicBezTo>
                    <a:pt x="413" y="639"/>
                    <a:pt x="490" y="605"/>
                    <a:pt x="552" y="543"/>
                  </a:cubicBezTo>
                  <a:cubicBezTo>
                    <a:pt x="605" y="490"/>
                    <a:pt x="652" y="409"/>
                    <a:pt x="652" y="322"/>
                  </a:cubicBezTo>
                  <a:cubicBezTo>
                    <a:pt x="652" y="236"/>
                    <a:pt x="610" y="150"/>
                    <a:pt x="557" y="97"/>
                  </a:cubicBezTo>
                  <a:cubicBezTo>
                    <a:pt x="499" y="31"/>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05" name="Google Shape;7605;p28"/>
            <p:cNvSpPr/>
            <p:nvPr/>
          </p:nvSpPr>
          <p:spPr>
            <a:xfrm>
              <a:off x="-4358875" y="4333500"/>
              <a:ext cx="11525" cy="2800"/>
            </a:xfrm>
            <a:custGeom>
              <a:avLst/>
              <a:gdLst/>
              <a:ahLst/>
              <a:cxnLst/>
              <a:rect l="l" t="t" r="r" b="b"/>
              <a:pathLst>
                <a:path w="461" h="112" extrusionOk="0">
                  <a:moveTo>
                    <a:pt x="461" y="0"/>
                  </a:moveTo>
                  <a:cubicBezTo>
                    <a:pt x="308" y="11"/>
                    <a:pt x="153" y="15"/>
                    <a:pt x="0" y="25"/>
                  </a:cubicBezTo>
                  <a:cubicBezTo>
                    <a:pt x="53" y="82"/>
                    <a:pt x="135" y="111"/>
                    <a:pt x="211" y="111"/>
                  </a:cubicBezTo>
                  <a:cubicBezTo>
                    <a:pt x="297" y="111"/>
                    <a:pt x="384" y="82"/>
                    <a:pt x="437" y="29"/>
                  </a:cubicBezTo>
                  <a:cubicBezTo>
                    <a:pt x="447" y="20"/>
                    <a:pt x="456" y="11"/>
                    <a:pt x="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06" name="Google Shape;7606;p28"/>
            <p:cNvSpPr/>
            <p:nvPr/>
          </p:nvSpPr>
          <p:spPr>
            <a:xfrm>
              <a:off x="-4329875" y="4353025"/>
              <a:ext cx="16125" cy="16150"/>
            </a:xfrm>
            <a:custGeom>
              <a:avLst/>
              <a:gdLst/>
              <a:ahLst/>
              <a:cxnLst/>
              <a:rect l="l" t="t" r="r" b="b"/>
              <a:pathLst>
                <a:path w="645" h="646" extrusionOk="0">
                  <a:moveTo>
                    <a:pt x="322" y="0"/>
                  </a:moveTo>
                  <a:cubicBezTo>
                    <a:pt x="242" y="0"/>
                    <a:pt x="161" y="32"/>
                    <a:pt x="102" y="93"/>
                  </a:cubicBezTo>
                  <a:cubicBezTo>
                    <a:pt x="35" y="145"/>
                    <a:pt x="1" y="232"/>
                    <a:pt x="1" y="318"/>
                  </a:cubicBezTo>
                  <a:cubicBezTo>
                    <a:pt x="1" y="404"/>
                    <a:pt x="30" y="477"/>
                    <a:pt x="93" y="544"/>
                  </a:cubicBezTo>
                  <a:cubicBezTo>
                    <a:pt x="155" y="606"/>
                    <a:pt x="231" y="640"/>
                    <a:pt x="318" y="645"/>
                  </a:cubicBezTo>
                  <a:cubicBezTo>
                    <a:pt x="404" y="645"/>
                    <a:pt x="490" y="612"/>
                    <a:pt x="543" y="548"/>
                  </a:cubicBezTo>
                  <a:cubicBezTo>
                    <a:pt x="605" y="486"/>
                    <a:pt x="640" y="400"/>
                    <a:pt x="645" y="328"/>
                  </a:cubicBezTo>
                  <a:cubicBezTo>
                    <a:pt x="645" y="242"/>
                    <a:pt x="611" y="165"/>
                    <a:pt x="548" y="103"/>
                  </a:cubicBezTo>
                  <a:cubicBezTo>
                    <a:pt x="489" y="34"/>
                    <a:pt x="406"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07" name="Google Shape;7607;p28"/>
            <p:cNvSpPr/>
            <p:nvPr/>
          </p:nvSpPr>
          <p:spPr>
            <a:xfrm>
              <a:off x="-4298325" y="4385575"/>
              <a:ext cx="16125" cy="16100"/>
            </a:xfrm>
            <a:custGeom>
              <a:avLst/>
              <a:gdLst/>
              <a:ahLst/>
              <a:cxnLst/>
              <a:rect l="l" t="t" r="r" b="b"/>
              <a:pathLst>
                <a:path w="645" h="644" extrusionOk="0">
                  <a:moveTo>
                    <a:pt x="332" y="0"/>
                  </a:moveTo>
                  <a:cubicBezTo>
                    <a:pt x="250" y="0"/>
                    <a:pt x="167" y="31"/>
                    <a:pt x="102" y="96"/>
                  </a:cubicBezTo>
                  <a:cubicBezTo>
                    <a:pt x="40" y="149"/>
                    <a:pt x="6" y="231"/>
                    <a:pt x="6" y="317"/>
                  </a:cubicBezTo>
                  <a:cubicBezTo>
                    <a:pt x="1" y="404"/>
                    <a:pt x="45" y="490"/>
                    <a:pt x="98" y="542"/>
                  </a:cubicBezTo>
                  <a:cubicBezTo>
                    <a:pt x="150" y="610"/>
                    <a:pt x="236" y="643"/>
                    <a:pt x="318" y="643"/>
                  </a:cubicBezTo>
                  <a:cubicBezTo>
                    <a:pt x="414" y="643"/>
                    <a:pt x="490" y="614"/>
                    <a:pt x="543" y="552"/>
                  </a:cubicBezTo>
                  <a:cubicBezTo>
                    <a:pt x="610" y="499"/>
                    <a:pt x="645" y="413"/>
                    <a:pt x="645" y="326"/>
                  </a:cubicBezTo>
                  <a:cubicBezTo>
                    <a:pt x="645" y="240"/>
                    <a:pt x="616" y="167"/>
                    <a:pt x="553" y="91"/>
                  </a:cubicBezTo>
                  <a:cubicBezTo>
                    <a:pt x="495" y="31"/>
                    <a:pt x="41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08" name="Google Shape;7608;p28"/>
            <p:cNvSpPr/>
            <p:nvPr/>
          </p:nvSpPr>
          <p:spPr>
            <a:xfrm>
              <a:off x="-4266400" y="4418225"/>
              <a:ext cx="16100" cy="15950"/>
            </a:xfrm>
            <a:custGeom>
              <a:avLst/>
              <a:gdLst/>
              <a:ahLst/>
              <a:cxnLst/>
              <a:rect l="l" t="t" r="r" b="b"/>
              <a:pathLst>
                <a:path w="644" h="638" extrusionOk="0">
                  <a:moveTo>
                    <a:pt x="321" y="1"/>
                  </a:moveTo>
                  <a:cubicBezTo>
                    <a:pt x="236" y="1"/>
                    <a:pt x="152" y="32"/>
                    <a:pt x="92" y="90"/>
                  </a:cubicBezTo>
                  <a:cubicBezTo>
                    <a:pt x="34" y="152"/>
                    <a:pt x="6" y="229"/>
                    <a:pt x="1" y="316"/>
                  </a:cubicBezTo>
                  <a:cubicBezTo>
                    <a:pt x="1" y="398"/>
                    <a:pt x="30" y="484"/>
                    <a:pt x="87" y="542"/>
                  </a:cubicBezTo>
                  <a:cubicBezTo>
                    <a:pt x="150" y="604"/>
                    <a:pt x="221" y="637"/>
                    <a:pt x="318" y="637"/>
                  </a:cubicBezTo>
                  <a:cubicBezTo>
                    <a:pt x="323" y="637"/>
                    <a:pt x="328" y="638"/>
                    <a:pt x="333" y="638"/>
                  </a:cubicBezTo>
                  <a:cubicBezTo>
                    <a:pt x="413" y="638"/>
                    <a:pt x="484" y="604"/>
                    <a:pt x="542" y="546"/>
                  </a:cubicBezTo>
                  <a:cubicBezTo>
                    <a:pt x="610" y="484"/>
                    <a:pt x="644" y="407"/>
                    <a:pt x="644" y="325"/>
                  </a:cubicBezTo>
                  <a:cubicBezTo>
                    <a:pt x="644" y="239"/>
                    <a:pt x="615" y="163"/>
                    <a:pt x="553" y="95"/>
                  </a:cubicBezTo>
                  <a:cubicBezTo>
                    <a:pt x="488" y="31"/>
                    <a:pt x="404"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09" name="Google Shape;7609;p28"/>
            <p:cNvSpPr/>
            <p:nvPr/>
          </p:nvSpPr>
          <p:spPr>
            <a:xfrm>
              <a:off x="-4234725" y="4451025"/>
              <a:ext cx="16100" cy="15750"/>
            </a:xfrm>
            <a:custGeom>
              <a:avLst/>
              <a:gdLst/>
              <a:ahLst/>
              <a:cxnLst/>
              <a:rect l="l" t="t" r="r" b="b"/>
              <a:pathLst>
                <a:path w="644" h="630" extrusionOk="0">
                  <a:moveTo>
                    <a:pt x="319" y="1"/>
                  </a:moveTo>
                  <a:cubicBezTo>
                    <a:pt x="233" y="1"/>
                    <a:pt x="149" y="30"/>
                    <a:pt x="101" y="83"/>
                  </a:cubicBezTo>
                  <a:cubicBezTo>
                    <a:pt x="34" y="131"/>
                    <a:pt x="1" y="217"/>
                    <a:pt x="1" y="304"/>
                  </a:cubicBezTo>
                  <a:cubicBezTo>
                    <a:pt x="1" y="390"/>
                    <a:pt x="29" y="477"/>
                    <a:pt x="92" y="539"/>
                  </a:cubicBezTo>
                  <a:cubicBezTo>
                    <a:pt x="145" y="596"/>
                    <a:pt x="231" y="630"/>
                    <a:pt x="317" y="630"/>
                  </a:cubicBezTo>
                  <a:cubicBezTo>
                    <a:pt x="389" y="630"/>
                    <a:pt x="475" y="601"/>
                    <a:pt x="552" y="539"/>
                  </a:cubicBezTo>
                  <a:cubicBezTo>
                    <a:pt x="605" y="472"/>
                    <a:pt x="639" y="399"/>
                    <a:pt x="643" y="313"/>
                  </a:cubicBezTo>
                  <a:cubicBezTo>
                    <a:pt x="643" y="237"/>
                    <a:pt x="610" y="151"/>
                    <a:pt x="548" y="89"/>
                  </a:cubicBezTo>
                  <a:cubicBezTo>
                    <a:pt x="491" y="29"/>
                    <a:pt x="404"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10" name="Google Shape;7610;p28"/>
            <p:cNvSpPr/>
            <p:nvPr/>
          </p:nvSpPr>
          <p:spPr>
            <a:xfrm>
              <a:off x="-4203200" y="4483475"/>
              <a:ext cx="16225" cy="15850"/>
            </a:xfrm>
            <a:custGeom>
              <a:avLst/>
              <a:gdLst/>
              <a:ahLst/>
              <a:cxnLst/>
              <a:rect l="l" t="t" r="r" b="b"/>
              <a:pathLst>
                <a:path w="649" h="634" extrusionOk="0">
                  <a:moveTo>
                    <a:pt x="323" y="0"/>
                  </a:moveTo>
                  <a:cubicBezTo>
                    <a:pt x="242" y="0"/>
                    <a:pt x="161" y="29"/>
                    <a:pt x="102" y="86"/>
                  </a:cubicBezTo>
                  <a:cubicBezTo>
                    <a:pt x="40" y="148"/>
                    <a:pt x="6" y="224"/>
                    <a:pt x="0" y="321"/>
                  </a:cubicBezTo>
                  <a:cubicBezTo>
                    <a:pt x="0" y="407"/>
                    <a:pt x="35" y="479"/>
                    <a:pt x="97" y="532"/>
                  </a:cubicBezTo>
                  <a:cubicBezTo>
                    <a:pt x="150" y="598"/>
                    <a:pt x="237" y="633"/>
                    <a:pt x="317" y="633"/>
                  </a:cubicBezTo>
                  <a:cubicBezTo>
                    <a:pt x="322" y="633"/>
                    <a:pt x="328" y="633"/>
                    <a:pt x="333" y="633"/>
                  </a:cubicBezTo>
                  <a:cubicBezTo>
                    <a:pt x="414" y="633"/>
                    <a:pt x="494" y="600"/>
                    <a:pt x="558" y="541"/>
                  </a:cubicBezTo>
                  <a:cubicBezTo>
                    <a:pt x="611" y="479"/>
                    <a:pt x="644" y="403"/>
                    <a:pt x="644" y="330"/>
                  </a:cubicBezTo>
                  <a:cubicBezTo>
                    <a:pt x="649" y="244"/>
                    <a:pt x="615" y="167"/>
                    <a:pt x="553" y="91"/>
                  </a:cubicBezTo>
                  <a:cubicBezTo>
                    <a:pt x="490" y="30"/>
                    <a:pt x="406"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11" name="Google Shape;7611;p28"/>
            <p:cNvSpPr/>
            <p:nvPr/>
          </p:nvSpPr>
          <p:spPr>
            <a:xfrm>
              <a:off x="-4171525" y="4516050"/>
              <a:ext cx="16100" cy="16100"/>
            </a:xfrm>
            <a:custGeom>
              <a:avLst/>
              <a:gdLst/>
              <a:ahLst/>
              <a:cxnLst/>
              <a:rect l="l" t="t" r="r" b="b"/>
              <a:pathLst>
                <a:path w="644" h="644" extrusionOk="0">
                  <a:moveTo>
                    <a:pt x="321" y="0"/>
                  </a:moveTo>
                  <a:cubicBezTo>
                    <a:pt x="240" y="0"/>
                    <a:pt x="158" y="28"/>
                    <a:pt x="101" y="83"/>
                  </a:cubicBezTo>
                  <a:cubicBezTo>
                    <a:pt x="35" y="150"/>
                    <a:pt x="0" y="232"/>
                    <a:pt x="0" y="318"/>
                  </a:cubicBezTo>
                  <a:cubicBezTo>
                    <a:pt x="0" y="404"/>
                    <a:pt x="29" y="481"/>
                    <a:pt x="92" y="544"/>
                  </a:cubicBezTo>
                  <a:cubicBezTo>
                    <a:pt x="159" y="610"/>
                    <a:pt x="241" y="644"/>
                    <a:pt x="317" y="644"/>
                  </a:cubicBezTo>
                  <a:cubicBezTo>
                    <a:pt x="403" y="644"/>
                    <a:pt x="480" y="615"/>
                    <a:pt x="553" y="553"/>
                  </a:cubicBezTo>
                  <a:cubicBezTo>
                    <a:pt x="610" y="486"/>
                    <a:pt x="644" y="404"/>
                    <a:pt x="644" y="327"/>
                  </a:cubicBezTo>
                  <a:cubicBezTo>
                    <a:pt x="644" y="241"/>
                    <a:pt x="615" y="165"/>
                    <a:pt x="562" y="101"/>
                  </a:cubicBezTo>
                  <a:cubicBezTo>
                    <a:pt x="502" y="34"/>
                    <a:pt x="41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12" name="Google Shape;7612;p28"/>
            <p:cNvSpPr/>
            <p:nvPr/>
          </p:nvSpPr>
          <p:spPr>
            <a:xfrm>
              <a:off x="-4139975" y="4548725"/>
              <a:ext cx="16225" cy="15925"/>
            </a:xfrm>
            <a:custGeom>
              <a:avLst/>
              <a:gdLst/>
              <a:ahLst/>
              <a:cxnLst/>
              <a:rect l="l" t="t" r="r" b="b"/>
              <a:pathLst>
                <a:path w="649" h="637" extrusionOk="0">
                  <a:moveTo>
                    <a:pt x="331" y="1"/>
                  </a:moveTo>
                  <a:cubicBezTo>
                    <a:pt x="246" y="1"/>
                    <a:pt x="162" y="32"/>
                    <a:pt x="101" y="90"/>
                  </a:cubicBezTo>
                  <a:cubicBezTo>
                    <a:pt x="49" y="143"/>
                    <a:pt x="5" y="229"/>
                    <a:pt x="5" y="316"/>
                  </a:cubicBezTo>
                  <a:cubicBezTo>
                    <a:pt x="0" y="397"/>
                    <a:pt x="44" y="484"/>
                    <a:pt x="97" y="537"/>
                  </a:cubicBezTo>
                  <a:cubicBezTo>
                    <a:pt x="159" y="603"/>
                    <a:pt x="245" y="637"/>
                    <a:pt x="332" y="637"/>
                  </a:cubicBezTo>
                  <a:cubicBezTo>
                    <a:pt x="403" y="637"/>
                    <a:pt x="490" y="608"/>
                    <a:pt x="557" y="546"/>
                  </a:cubicBezTo>
                  <a:cubicBezTo>
                    <a:pt x="609" y="493"/>
                    <a:pt x="644" y="406"/>
                    <a:pt x="644" y="326"/>
                  </a:cubicBezTo>
                  <a:cubicBezTo>
                    <a:pt x="648" y="240"/>
                    <a:pt x="615" y="153"/>
                    <a:pt x="562" y="96"/>
                  </a:cubicBezTo>
                  <a:cubicBezTo>
                    <a:pt x="500" y="31"/>
                    <a:pt x="415"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13" name="Google Shape;7613;p28"/>
            <p:cNvSpPr/>
            <p:nvPr/>
          </p:nvSpPr>
          <p:spPr>
            <a:xfrm>
              <a:off x="-4108050" y="4581475"/>
              <a:ext cx="16075" cy="15825"/>
            </a:xfrm>
            <a:custGeom>
              <a:avLst/>
              <a:gdLst/>
              <a:ahLst/>
              <a:cxnLst/>
              <a:rect l="l" t="t" r="r" b="b"/>
              <a:pathLst>
                <a:path w="643" h="633" extrusionOk="0">
                  <a:moveTo>
                    <a:pt x="318" y="1"/>
                  </a:moveTo>
                  <a:cubicBezTo>
                    <a:pt x="233" y="1"/>
                    <a:pt x="150" y="29"/>
                    <a:pt x="100" y="81"/>
                  </a:cubicBezTo>
                  <a:cubicBezTo>
                    <a:pt x="38" y="133"/>
                    <a:pt x="5" y="219"/>
                    <a:pt x="5" y="306"/>
                  </a:cubicBezTo>
                  <a:cubicBezTo>
                    <a:pt x="0" y="392"/>
                    <a:pt x="34" y="478"/>
                    <a:pt x="87" y="531"/>
                  </a:cubicBezTo>
                  <a:cubicBezTo>
                    <a:pt x="149" y="593"/>
                    <a:pt x="235" y="633"/>
                    <a:pt x="317" y="633"/>
                  </a:cubicBezTo>
                  <a:cubicBezTo>
                    <a:pt x="403" y="633"/>
                    <a:pt x="479" y="599"/>
                    <a:pt x="547" y="542"/>
                  </a:cubicBezTo>
                  <a:cubicBezTo>
                    <a:pt x="609" y="474"/>
                    <a:pt x="643" y="402"/>
                    <a:pt x="643" y="316"/>
                  </a:cubicBezTo>
                  <a:cubicBezTo>
                    <a:pt x="643" y="230"/>
                    <a:pt x="605" y="143"/>
                    <a:pt x="552" y="90"/>
                  </a:cubicBezTo>
                  <a:cubicBezTo>
                    <a:pt x="494" y="30"/>
                    <a:pt x="405"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14" name="Google Shape;7614;p28"/>
            <p:cNvSpPr/>
            <p:nvPr/>
          </p:nvSpPr>
          <p:spPr>
            <a:xfrm>
              <a:off x="-4076400" y="4613950"/>
              <a:ext cx="16100" cy="15850"/>
            </a:xfrm>
            <a:custGeom>
              <a:avLst/>
              <a:gdLst/>
              <a:ahLst/>
              <a:cxnLst/>
              <a:rect l="l" t="t" r="r" b="b"/>
              <a:pathLst>
                <a:path w="644" h="634" extrusionOk="0">
                  <a:moveTo>
                    <a:pt x="315" y="1"/>
                  </a:moveTo>
                  <a:cubicBezTo>
                    <a:pt x="233" y="1"/>
                    <a:pt x="153" y="30"/>
                    <a:pt x="101" y="87"/>
                  </a:cubicBezTo>
                  <a:cubicBezTo>
                    <a:pt x="34" y="149"/>
                    <a:pt x="1" y="221"/>
                    <a:pt x="1" y="308"/>
                  </a:cubicBezTo>
                  <a:cubicBezTo>
                    <a:pt x="1" y="394"/>
                    <a:pt x="30" y="480"/>
                    <a:pt x="96" y="532"/>
                  </a:cubicBezTo>
                  <a:cubicBezTo>
                    <a:pt x="145" y="600"/>
                    <a:pt x="231" y="634"/>
                    <a:pt x="317" y="634"/>
                  </a:cubicBezTo>
                  <a:cubicBezTo>
                    <a:pt x="404" y="634"/>
                    <a:pt x="490" y="605"/>
                    <a:pt x="542" y="543"/>
                  </a:cubicBezTo>
                  <a:cubicBezTo>
                    <a:pt x="610" y="475"/>
                    <a:pt x="643" y="403"/>
                    <a:pt x="643" y="317"/>
                  </a:cubicBezTo>
                  <a:cubicBezTo>
                    <a:pt x="643" y="244"/>
                    <a:pt x="615" y="158"/>
                    <a:pt x="552" y="91"/>
                  </a:cubicBezTo>
                  <a:cubicBezTo>
                    <a:pt x="487" y="31"/>
                    <a:pt x="39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15" name="Google Shape;7615;p28"/>
            <p:cNvSpPr/>
            <p:nvPr/>
          </p:nvSpPr>
          <p:spPr>
            <a:xfrm>
              <a:off x="-4044875" y="4646600"/>
              <a:ext cx="16225" cy="16075"/>
            </a:xfrm>
            <a:custGeom>
              <a:avLst/>
              <a:gdLst/>
              <a:ahLst/>
              <a:cxnLst/>
              <a:rect l="l" t="t" r="r" b="b"/>
              <a:pathLst>
                <a:path w="649" h="643" extrusionOk="0">
                  <a:moveTo>
                    <a:pt x="320" y="1"/>
                  </a:moveTo>
                  <a:cubicBezTo>
                    <a:pt x="236" y="1"/>
                    <a:pt x="154" y="28"/>
                    <a:pt x="107" y="81"/>
                  </a:cubicBezTo>
                  <a:cubicBezTo>
                    <a:pt x="40" y="134"/>
                    <a:pt x="6" y="220"/>
                    <a:pt x="6" y="316"/>
                  </a:cubicBezTo>
                  <a:cubicBezTo>
                    <a:pt x="1" y="402"/>
                    <a:pt x="35" y="479"/>
                    <a:pt x="97" y="541"/>
                  </a:cubicBezTo>
                  <a:cubicBezTo>
                    <a:pt x="160" y="603"/>
                    <a:pt x="237" y="643"/>
                    <a:pt x="323" y="643"/>
                  </a:cubicBezTo>
                  <a:cubicBezTo>
                    <a:pt x="409" y="643"/>
                    <a:pt x="481" y="599"/>
                    <a:pt x="558" y="537"/>
                  </a:cubicBezTo>
                  <a:cubicBezTo>
                    <a:pt x="611" y="484"/>
                    <a:pt x="644" y="402"/>
                    <a:pt x="644" y="326"/>
                  </a:cubicBezTo>
                  <a:cubicBezTo>
                    <a:pt x="649" y="240"/>
                    <a:pt x="616" y="153"/>
                    <a:pt x="553" y="90"/>
                  </a:cubicBezTo>
                  <a:cubicBezTo>
                    <a:pt x="495" y="29"/>
                    <a:pt x="40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16" name="Google Shape;7616;p28"/>
            <p:cNvSpPr/>
            <p:nvPr/>
          </p:nvSpPr>
          <p:spPr>
            <a:xfrm>
              <a:off x="-4013200" y="4679175"/>
              <a:ext cx="16100" cy="16000"/>
            </a:xfrm>
            <a:custGeom>
              <a:avLst/>
              <a:gdLst/>
              <a:ahLst/>
              <a:cxnLst/>
              <a:rect l="l" t="t" r="r" b="b"/>
              <a:pathLst>
                <a:path w="644" h="640" extrusionOk="0">
                  <a:moveTo>
                    <a:pt x="328" y="1"/>
                  </a:moveTo>
                  <a:cubicBezTo>
                    <a:pt x="243" y="1"/>
                    <a:pt x="157" y="29"/>
                    <a:pt x="102" y="82"/>
                  </a:cubicBezTo>
                  <a:cubicBezTo>
                    <a:pt x="49" y="146"/>
                    <a:pt x="6" y="232"/>
                    <a:pt x="0" y="313"/>
                  </a:cubicBezTo>
                  <a:cubicBezTo>
                    <a:pt x="0" y="399"/>
                    <a:pt x="44" y="485"/>
                    <a:pt x="97" y="538"/>
                  </a:cubicBezTo>
                  <a:cubicBezTo>
                    <a:pt x="159" y="606"/>
                    <a:pt x="231" y="640"/>
                    <a:pt x="317" y="640"/>
                  </a:cubicBezTo>
                  <a:cubicBezTo>
                    <a:pt x="403" y="640"/>
                    <a:pt x="490" y="611"/>
                    <a:pt x="558" y="549"/>
                  </a:cubicBezTo>
                  <a:cubicBezTo>
                    <a:pt x="611" y="485"/>
                    <a:pt x="644" y="409"/>
                    <a:pt x="644" y="323"/>
                  </a:cubicBezTo>
                  <a:cubicBezTo>
                    <a:pt x="644" y="237"/>
                    <a:pt x="615" y="155"/>
                    <a:pt x="553" y="88"/>
                  </a:cubicBezTo>
                  <a:cubicBezTo>
                    <a:pt x="496" y="28"/>
                    <a:pt x="412"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17" name="Google Shape;7617;p28"/>
            <p:cNvSpPr/>
            <p:nvPr/>
          </p:nvSpPr>
          <p:spPr>
            <a:xfrm>
              <a:off x="-3981275" y="4711800"/>
              <a:ext cx="16075" cy="16000"/>
            </a:xfrm>
            <a:custGeom>
              <a:avLst/>
              <a:gdLst/>
              <a:ahLst/>
              <a:cxnLst/>
              <a:rect l="l" t="t" r="r" b="b"/>
              <a:pathLst>
                <a:path w="643" h="640" extrusionOk="0">
                  <a:moveTo>
                    <a:pt x="322" y="0"/>
                  </a:moveTo>
                  <a:cubicBezTo>
                    <a:pt x="236" y="0"/>
                    <a:pt x="151" y="30"/>
                    <a:pt x="91" y="88"/>
                  </a:cubicBezTo>
                  <a:cubicBezTo>
                    <a:pt x="34" y="141"/>
                    <a:pt x="0" y="227"/>
                    <a:pt x="0" y="313"/>
                  </a:cubicBezTo>
                  <a:cubicBezTo>
                    <a:pt x="0" y="400"/>
                    <a:pt x="29" y="471"/>
                    <a:pt x="82" y="539"/>
                  </a:cubicBezTo>
                  <a:cubicBezTo>
                    <a:pt x="134" y="601"/>
                    <a:pt x="220" y="635"/>
                    <a:pt x="317" y="639"/>
                  </a:cubicBezTo>
                  <a:cubicBezTo>
                    <a:pt x="403" y="639"/>
                    <a:pt x="490" y="606"/>
                    <a:pt x="543" y="544"/>
                  </a:cubicBezTo>
                  <a:cubicBezTo>
                    <a:pt x="600" y="482"/>
                    <a:pt x="643" y="409"/>
                    <a:pt x="643" y="323"/>
                  </a:cubicBezTo>
                  <a:cubicBezTo>
                    <a:pt x="643" y="236"/>
                    <a:pt x="605" y="150"/>
                    <a:pt x="552" y="92"/>
                  </a:cubicBezTo>
                  <a:cubicBezTo>
                    <a:pt x="492" y="30"/>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18" name="Google Shape;7618;p28"/>
            <p:cNvSpPr/>
            <p:nvPr/>
          </p:nvSpPr>
          <p:spPr>
            <a:xfrm>
              <a:off x="-3949725" y="4744400"/>
              <a:ext cx="16200" cy="15900"/>
            </a:xfrm>
            <a:custGeom>
              <a:avLst/>
              <a:gdLst/>
              <a:ahLst/>
              <a:cxnLst/>
              <a:rect l="l" t="t" r="r" b="b"/>
              <a:pathLst>
                <a:path w="648" h="636" extrusionOk="0">
                  <a:moveTo>
                    <a:pt x="316" y="1"/>
                  </a:moveTo>
                  <a:cubicBezTo>
                    <a:pt x="234" y="1"/>
                    <a:pt x="155" y="30"/>
                    <a:pt x="100" y="88"/>
                  </a:cubicBezTo>
                  <a:cubicBezTo>
                    <a:pt x="38" y="137"/>
                    <a:pt x="5" y="223"/>
                    <a:pt x="5" y="309"/>
                  </a:cubicBezTo>
                  <a:cubicBezTo>
                    <a:pt x="0" y="396"/>
                    <a:pt x="34" y="482"/>
                    <a:pt x="96" y="535"/>
                  </a:cubicBezTo>
                  <a:cubicBezTo>
                    <a:pt x="149" y="602"/>
                    <a:pt x="235" y="635"/>
                    <a:pt x="322" y="635"/>
                  </a:cubicBezTo>
                  <a:cubicBezTo>
                    <a:pt x="403" y="635"/>
                    <a:pt x="479" y="606"/>
                    <a:pt x="547" y="544"/>
                  </a:cubicBezTo>
                  <a:cubicBezTo>
                    <a:pt x="609" y="478"/>
                    <a:pt x="643" y="405"/>
                    <a:pt x="647" y="319"/>
                  </a:cubicBezTo>
                  <a:cubicBezTo>
                    <a:pt x="647" y="232"/>
                    <a:pt x="605" y="146"/>
                    <a:pt x="552" y="93"/>
                  </a:cubicBezTo>
                  <a:cubicBezTo>
                    <a:pt x="488" y="32"/>
                    <a:pt x="401"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19" name="Google Shape;7619;p28"/>
            <p:cNvSpPr/>
            <p:nvPr/>
          </p:nvSpPr>
          <p:spPr>
            <a:xfrm>
              <a:off x="-3918075" y="4777100"/>
              <a:ext cx="16100" cy="15700"/>
            </a:xfrm>
            <a:custGeom>
              <a:avLst/>
              <a:gdLst/>
              <a:ahLst/>
              <a:cxnLst/>
              <a:rect l="l" t="t" r="r" b="b"/>
              <a:pathLst>
                <a:path w="644" h="628" extrusionOk="0">
                  <a:moveTo>
                    <a:pt x="324" y="1"/>
                  </a:moveTo>
                  <a:cubicBezTo>
                    <a:pt x="240" y="1"/>
                    <a:pt x="156" y="28"/>
                    <a:pt x="101" y="80"/>
                  </a:cubicBezTo>
                  <a:cubicBezTo>
                    <a:pt x="39" y="144"/>
                    <a:pt x="6" y="220"/>
                    <a:pt x="1" y="316"/>
                  </a:cubicBezTo>
                  <a:cubicBezTo>
                    <a:pt x="1" y="403"/>
                    <a:pt x="34" y="474"/>
                    <a:pt x="97" y="541"/>
                  </a:cubicBezTo>
                  <a:cubicBezTo>
                    <a:pt x="149" y="594"/>
                    <a:pt x="231" y="627"/>
                    <a:pt x="318" y="627"/>
                  </a:cubicBezTo>
                  <a:cubicBezTo>
                    <a:pt x="324" y="628"/>
                    <a:pt x="330" y="628"/>
                    <a:pt x="336" y="628"/>
                  </a:cubicBezTo>
                  <a:cubicBezTo>
                    <a:pt x="416" y="628"/>
                    <a:pt x="494" y="595"/>
                    <a:pt x="542" y="547"/>
                  </a:cubicBezTo>
                  <a:cubicBezTo>
                    <a:pt x="610" y="483"/>
                    <a:pt x="643" y="397"/>
                    <a:pt x="643" y="326"/>
                  </a:cubicBezTo>
                  <a:cubicBezTo>
                    <a:pt x="643" y="239"/>
                    <a:pt x="615" y="153"/>
                    <a:pt x="552" y="86"/>
                  </a:cubicBezTo>
                  <a:cubicBezTo>
                    <a:pt x="495" y="28"/>
                    <a:pt x="40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20" name="Google Shape;7620;p28"/>
            <p:cNvSpPr/>
            <p:nvPr/>
          </p:nvSpPr>
          <p:spPr>
            <a:xfrm>
              <a:off x="-3886400" y="4809575"/>
              <a:ext cx="16100" cy="16100"/>
            </a:xfrm>
            <a:custGeom>
              <a:avLst/>
              <a:gdLst/>
              <a:ahLst/>
              <a:cxnLst/>
              <a:rect l="l" t="t" r="r" b="b"/>
              <a:pathLst>
                <a:path w="644" h="644" extrusionOk="0">
                  <a:moveTo>
                    <a:pt x="325" y="1"/>
                  </a:moveTo>
                  <a:cubicBezTo>
                    <a:pt x="241" y="1"/>
                    <a:pt x="156" y="32"/>
                    <a:pt x="92" y="96"/>
                  </a:cubicBezTo>
                  <a:cubicBezTo>
                    <a:pt x="34" y="159"/>
                    <a:pt x="1" y="231"/>
                    <a:pt x="1" y="317"/>
                  </a:cubicBezTo>
                  <a:cubicBezTo>
                    <a:pt x="1" y="393"/>
                    <a:pt x="29" y="480"/>
                    <a:pt x="92" y="543"/>
                  </a:cubicBezTo>
                  <a:cubicBezTo>
                    <a:pt x="154" y="610"/>
                    <a:pt x="240" y="643"/>
                    <a:pt x="317" y="643"/>
                  </a:cubicBezTo>
                  <a:cubicBezTo>
                    <a:pt x="404" y="643"/>
                    <a:pt x="475" y="615"/>
                    <a:pt x="552" y="552"/>
                  </a:cubicBezTo>
                  <a:cubicBezTo>
                    <a:pt x="605" y="490"/>
                    <a:pt x="638" y="404"/>
                    <a:pt x="643" y="327"/>
                  </a:cubicBezTo>
                  <a:cubicBezTo>
                    <a:pt x="643" y="240"/>
                    <a:pt x="610" y="163"/>
                    <a:pt x="548" y="92"/>
                  </a:cubicBezTo>
                  <a:cubicBezTo>
                    <a:pt x="490" y="32"/>
                    <a:pt x="40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21" name="Google Shape;7621;p28"/>
            <p:cNvSpPr/>
            <p:nvPr/>
          </p:nvSpPr>
          <p:spPr>
            <a:xfrm>
              <a:off x="-3854875" y="4842200"/>
              <a:ext cx="16225" cy="15975"/>
            </a:xfrm>
            <a:custGeom>
              <a:avLst/>
              <a:gdLst/>
              <a:ahLst/>
              <a:cxnLst/>
              <a:rect l="l" t="t" r="r" b="b"/>
              <a:pathLst>
                <a:path w="649" h="639" extrusionOk="0">
                  <a:moveTo>
                    <a:pt x="328" y="1"/>
                  </a:moveTo>
                  <a:cubicBezTo>
                    <a:pt x="242" y="1"/>
                    <a:pt x="157" y="30"/>
                    <a:pt x="102" y="82"/>
                  </a:cubicBezTo>
                  <a:cubicBezTo>
                    <a:pt x="49" y="144"/>
                    <a:pt x="6" y="222"/>
                    <a:pt x="6" y="317"/>
                  </a:cubicBezTo>
                  <a:cubicBezTo>
                    <a:pt x="0" y="399"/>
                    <a:pt x="44" y="485"/>
                    <a:pt x="97" y="528"/>
                  </a:cubicBezTo>
                  <a:cubicBezTo>
                    <a:pt x="150" y="596"/>
                    <a:pt x="237" y="638"/>
                    <a:pt x="323" y="638"/>
                  </a:cubicBezTo>
                  <a:cubicBezTo>
                    <a:pt x="328" y="639"/>
                    <a:pt x="332" y="639"/>
                    <a:pt x="337" y="639"/>
                  </a:cubicBezTo>
                  <a:cubicBezTo>
                    <a:pt x="426" y="639"/>
                    <a:pt x="493" y="598"/>
                    <a:pt x="547" y="547"/>
                  </a:cubicBezTo>
                  <a:cubicBezTo>
                    <a:pt x="611" y="494"/>
                    <a:pt x="644" y="408"/>
                    <a:pt x="644" y="326"/>
                  </a:cubicBezTo>
                  <a:cubicBezTo>
                    <a:pt x="649" y="231"/>
                    <a:pt x="615" y="154"/>
                    <a:pt x="562" y="96"/>
                  </a:cubicBezTo>
                  <a:cubicBezTo>
                    <a:pt x="504" y="31"/>
                    <a:pt x="416"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22" name="Google Shape;7622;p28"/>
            <p:cNvSpPr/>
            <p:nvPr/>
          </p:nvSpPr>
          <p:spPr>
            <a:xfrm>
              <a:off x="-3823200" y="4874925"/>
              <a:ext cx="16325" cy="15900"/>
            </a:xfrm>
            <a:custGeom>
              <a:avLst/>
              <a:gdLst/>
              <a:ahLst/>
              <a:cxnLst/>
              <a:rect l="l" t="t" r="r" b="b"/>
              <a:pathLst>
                <a:path w="653" h="636" extrusionOk="0">
                  <a:moveTo>
                    <a:pt x="331" y="0"/>
                  </a:moveTo>
                  <a:cubicBezTo>
                    <a:pt x="249" y="0"/>
                    <a:pt x="165" y="29"/>
                    <a:pt x="101" y="88"/>
                  </a:cubicBezTo>
                  <a:cubicBezTo>
                    <a:pt x="48" y="135"/>
                    <a:pt x="0" y="222"/>
                    <a:pt x="0" y="308"/>
                  </a:cubicBezTo>
                  <a:cubicBezTo>
                    <a:pt x="0" y="394"/>
                    <a:pt x="44" y="472"/>
                    <a:pt x="106" y="543"/>
                  </a:cubicBezTo>
                  <a:cubicBezTo>
                    <a:pt x="168" y="601"/>
                    <a:pt x="241" y="635"/>
                    <a:pt x="327" y="635"/>
                  </a:cubicBezTo>
                  <a:cubicBezTo>
                    <a:pt x="403" y="635"/>
                    <a:pt x="489" y="606"/>
                    <a:pt x="553" y="543"/>
                  </a:cubicBezTo>
                  <a:cubicBezTo>
                    <a:pt x="620" y="476"/>
                    <a:pt x="653" y="405"/>
                    <a:pt x="653" y="318"/>
                  </a:cubicBezTo>
                  <a:cubicBezTo>
                    <a:pt x="653" y="232"/>
                    <a:pt x="615" y="146"/>
                    <a:pt x="562" y="93"/>
                  </a:cubicBezTo>
                  <a:cubicBezTo>
                    <a:pt x="503" y="32"/>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23" name="Google Shape;7623;p28"/>
            <p:cNvSpPr/>
            <p:nvPr/>
          </p:nvSpPr>
          <p:spPr>
            <a:xfrm>
              <a:off x="-3791275" y="4907525"/>
              <a:ext cx="16075" cy="15800"/>
            </a:xfrm>
            <a:custGeom>
              <a:avLst/>
              <a:gdLst/>
              <a:ahLst/>
              <a:cxnLst/>
              <a:rect l="l" t="t" r="r" b="b"/>
              <a:pathLst>
                <a:path w="643" h="632" extrusionOk="0">
                  <a:moveTo>
                    <a:pt x="316" y="0"/>
                  </a:moveTo>
                  <a:cubicBezTo>
                    <a:pt x="232" y="0"/>
                    <a:pt x="151" y="29"/>
                    <a:pt x="100" y="84"/>
                  </a:cubicBezTo>
                  <a:cubicBezTo>
                    <a:pt x="33" y="146"/>
                    <a:pt x="0" y="224"/>
                    <a:pt x="0" y="304"/>
                  </a:cubicBezTo>
                  <a:cubicBezTo>
                    <a:pt x="0" y="390"/>
                    <a:pt x="29" y="477"/>
                    <a:pt x="82" y="534"/>
                  </a:cubicBezTo>
                  <a:cubicBezTo>
                    <a:pt x="144" y="598"/>
                    <a:pt x="230" y="631"/>
                    <a:pt x="317" y="631"/>
                  </a:cubicBezTo>
                  <a:cubicBezTo>
                    <a:pt x="322" y="631"/>
                    <a:pt x="327" y="632"/>
                    <a:pt x="332" y="632"/>
                  </a:cubicBezTo>
                  <a:cubicBezTo>
                    <a:pt x="412" y="632"/>
                    <a:pt x="479" y="599"/>
                    <a:pt x="542" y="540"/>
                  </a:cubicBezTo>
                  <a:cubicBezTo>
                    <a:pt x="609" y="487"/>
                    <a:pt x="643" y="401"/>
                    <a:pt x="643" y="314"/>
                  </a:cubicBezTo>
                  <a:cubicBezTo>
                    <a:pt x="643" y="233"/>
                    <a:pt x="614" y="156"/>
                    <a:pt x="561" y="103"/>
                  </a:cubicBezTo>
                  <a:cubicBezTo>
                    <a:pt x="499" y="33"/>
                    <a:pt x="406"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24" name="Google Shape;7624;p28"/>
            <p:cNvSpPr/>
            <p:nvPr/>
          </p:nvSpPr>
          <p:spPr>
            <a:xfrm>
              <a:off x="-3759725" y="4939975"/>
              <a:ext cx="16200" cy="15950"/>
            </a:xfrm>
            <a:custGeom>
              <a:avLst/>
              <a:gdLst/>
              <a:ahLst/>
              <a:cxnLst/>
              <a:rect l="l" t="t" r="r" b="b"/>
              <a:pathLst>
                <a:path w="648" h="638" extrusionOk="0">
                  <a:moveTo>
                    <a:pt x="320" y="0"/>
                  </a:moveTo>
                  <a:cubicBezTo>
                    <a:pt x="237" y="0"/>
                    <a:pt x="154" y="30"/>
                    <a:pt x="91" y="95"/>
                  </a:cubicBezTo>
                  <a:cubicBezTo>
                    <a:pt x="38" y="153"/>
                    <a:pt x="5" y="235"/>
                    <a:pt x="5" y="312"/>
                  </a:cubicBezTo>
                  <a:cubicBezTo>
                    <a:pt x="0" y="398"/>
                    <a:pt x="33" y="470"/>
                    <a:pt x="96" y="547"/>
                  </a:cubicBezTo>
                  <a:cubicBezTo>
                    <a:pt x="158" y="614"/>
                    <a:pt x="235" y="633"/>
                    <a:pt x="317" y="638"/>
                  </a:cubicBezTo>
                  <a:cubicBezTo>
                    <a:pt x="403" y="638"/>
                    <a:pt x="479" y="604"/>
                    <a:pt x="556" y="542"/>
                  </a:cubicBezTo>
                  <a:cubicBezTo>
                    <a:pt x="609" y="480"/>
                    <a:pt x="643" y="407"/>
                    <a:pt x="643" y="321"/>
                  </a:cubicBezTo>
                  <a:cubicBezTo>
                    <a:pt x="647" y="244"/>
                    <a:pt x="614" y="158"/>
                    <a:pt x="552" y="95"/>
                  </a:cubicBezTo>
                  <a:cubicBezTo>
                    <a:pt x="493" y="34"/>
                    <a:pt x="407"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25" name="Google Shape;7625;p28"/>
            <p:cNvSpPr/>
            <p:nvPr/>
          </p:nvSpPr>
          <p:spPr>
            <a:xfrm>
              <a:off x="-3728075" y="4972575"/>
              <a:ext cx="16100" cy="16125"/>
            </a:xfrm>
            <a:custGeom>
              <a:avLst/>
              <a:gdLst/>
              <a:ahLst/>
              <a:cxnLst/>
              <a:rect l="l" t="t" r="r" b="b"/>
              <a:pathLst>
                <a:path w="644" h="645" extrusionOk="0">
                  <a:moveTo>
                    <a:pt x="329" y="1"/>
                  </a:moveTo>
                  <a:cubicBezTo>
                    <a:pt x="245" y="1"/>
                    <a:pt x="161" y="32"/>
                    <a:pt x="101" y="97"/>
                  </a:cubicBezTo>
                  <a:cubicBezTo>
                    <a:pt x="34" y="149"/>
                    <a:pt x="1" y="235"/>
                    <a:pt x="1" y="317"/>
                  </a:cubicBezTo>
                  <a:cubicBezTo>
                    <a:pt x="1" y="404"/>
                    <a:pt x="30" y="481"/>
                    <a:pt x="96" y="547"/>
                  </a:cubicBezTo>
                  <a:cubicBezTo>
                    <a:pt x="158" y="610"/>
                    <a:pt x="231" y="644"/>
                    <a:pt x="317" y="644"/>
                  </a:cubicBezTo>
                  <a:cubicBezTo>
                    <a:pt x="322" y="644"/>
                    <a:pt x="326" y="645"/>
                    <a:pt x="330" y="645"/>
                  </a:cubicBezTo>
                  <a:cubicBezTo>
                    <a:pt x="412" y="645"/>
                    <a:pt x="493" y="602"/>
                    <a:pt x="542" y="552"/>
                  </a:cubicBezTo>
                  <a:cubicBezTo>
                    <a:pt x="610" y="490"/>
                    <a:pt x="643" y="404"/>
                    <a:pt x="643" y="328"/>
                  </a:cubicBezTo>
                  <a:cubicBezTo>
                    <a:pt x="643" y="241"/>
                    <a:pt x="614" y="159"/>
                    <a:pt x="552" y="91"/>
                  </a:cubicBezTo>
                  <a:cubicBezTo>
                    <a:pt x="495" y="32"/>
                    <a:pt x="412"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26" name="Google Shape;7626;p28"/>
            <p:cNvSpPr/>
            <p:nvPr/>
          </p:nvSpPr>
          <p:spPr>
            <a:xfrm>
              <a:off x="-3696400" y="5005225"/>
              <a:ext cx="16075" cy="16075"/>
            </a:xfrm>
            <a:custGeom>
              <a:avLst/>
              <a:gdLst/>
              <a:ahLst/>
              <a:cxnLst/>
              <a:rect l="l" t="t" r="r" b="b"/>
              <a:pathLst>
                <a:path w="643" h="643" extrusionOk="0">
                  <a:moveTo>
                    <a:pt x="319" y="0"/>
                  </a:moveTo>
                  <a:cubicBezTo>
                    <a:pt x="238" y="0"/>
                    <a:pt x="159" y="30"/>
                    <a:pt x="101" y="91"/>
                  </a:cubicBezTo>
                  <a:cubicBezTo>
                    <a:pt x="34" y="144"/>
                    <a:pt x="0" y="231"/>
                    <a:pt x="0" y="317"/>
                  </a:cubicBezTo>
                  <a:cubicBezTo>
                    <a:pt x="0" y="403"/>
                    <a:pt x="29" y="475"/>
                    <a:pt x="91" y="552"/>
                  </a:cubicBezTo>
                  <a:cubicBezTo>
                    <a:pt x="154" y="609"/>
                    <a:pt x="240" y="638"/>
                    <a:pt x="317" y="643"/>
                  </a:cubicBezTo>
                  <a:cubicBezTo>
                    <a:pt x="403" y="643"/>
                    <a:pt x="475" y="614"/>
                    <a:pt x="552" y="547"/>
                  </a:cubicBezTo>
                  <a:cubicBezTo>
                    <a:pt x="605" y="484"/>
                    <a:pt x="638" y="413"/>
                    <a:pt x="638" y="326"/>
                  </a:cubicBezTo>
                  <a:cubicBezTo>
                    <a:pt x="643" y="240"/>
                    <a:pt x="610" y="153"/>
                    <a:pt x="557" y="100"/>
                  </a:cubicBezTo>
                  <a:cubicBezTo>
                    <a:pt x="493" y="34"/>
                    <a:pt x="405"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27" name="Google Shape;7627;p28"/>
            <p:cNvSpPr/>
            <p:nvPr/>
          </p:nvSpPr>
          <p:spPr>
            <a:xfrm>
              <a:off x="-3664875" y="5037750"/>
              <a:ext cx="16450" cy="16075"/>
            </a:xfrm>
            <a:custGeom>
              <a:avLst/>
              <a:gdLst/>
              <a:ahLst/>
              <a:cxnLst/>
              <a:rect l="l" t="t" r="r" b="b"/>
              <a:pathLst>
                <a:path w="658" h="643" extrusionOk="0">
                  <a:moveTo>
                    <a:pt x="333" y="0"/>
                  </a:moveTo>
                  <a:cubicBezTo>
                    <a:pt x="249" y="0"/>
                    <a:pt x="165" y="32"/>
                    <a:pt x="102" y="95"/>
                  </a:cubicBezTo>
                  <a:cubicBezTo>
                    <a:pt x="35" y="157"/>
                    <a:pt x="6" y="230"/>
                    <a:pt x="0" y="316"/>
                  </a:cubicBezTo>
                  <a:cubicBezTo>
                    <a:pt x="0" y="402"/>
                    <a:pt x="35" y="478"/>
                    <a:pt x="106" y="555"/>
                  </a:cubicBezTo>
                  <a:cubicBezTo>
                    <a:pt x="168" y="608"/>
                    <a:pt x="246" y="642"/>
                    <a:pt x="332" y="642"/>
                  </a:cubicBezTo>
                  <a:cubicBezTo>
                    <a:pt x="336" y="642"/>
                    <a:pt x="341" y="642"/>
                    <a:pt x="345" y="642"/>
                  </a:cubicBezTo>
                  <a:cubicBezTo>
                    <a:pt x="413" y="642"/>
                    <a:pt x="485" y="609"/>
                    <a:pt x="558" y="551"/>
                  </a:cubicBezTo>
                  <a:cubicBezTo>
                    <a:pt x="620" y="489"/>
                    <a:pt x="653" y="412"/>
                    <a:pt x="653" y="325"/>
                  </a:cubicBezTo>
                  <a:cubicBezTo>
                    <a:pt x="658" y="239"/>
                    <a:pt x="624" y="167"/>
                    <a:pt x="562" y="100"/>
                  </a:cubicBezTo>
                  <a:cubicBezTo>
                    <a:pt x="504" y="34"/>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28" name="Google Shape;7628;p28"/>
            <p:cNvSpPr/>
            <p:nvPr/>
          </p:nvSpPr>
          <p:spPr>
            <a:xfrm>
              <a:off x="-4169500" y="4355350"/>
              <a:ext cx="16125" cy="16075"/>
            </a:xfrm>
            <a:custGeom>
              <a:avLst/>
              <a:gdLst/>
              <a:ahLst/>
              <a:cxnLst/>
              <a:rect l="l" t="t" r="r" b="b"/>
              <a:pathLst>
                <a:path w="645" h="643" extrusionOk="0">
                  <a:moveTo>
                    <a:pt x="328" y="0"/>
                  </a:moveTo>
                  <a:cubicBezTo>
                    <a:pt x="245" y="0"/>
                    <a:pt x="162" y="31"/>
                    <a:pt x="102" y="96"/>
                  </a:cubicBezTo>
                  <a:cubicBezTo>
                    <a:pt x="40" y="149"/>
                    <a:pt x="5" y="231"/>
                    <a:pt x="1" y="317"/>
                  </a:cubicBezTo>
                  <a:cubicBezTo>
                    <a:pt x="1" y="403"/>
                    <a:pt x="34" y="479"/>
                    <a:pt x="98" y="542"/>
                  </a:cubicBezTo>
                  <a:cubicBezTo>
                    <a:pt x="149" y="610"/>
                    <a:pt x="231" y="643"/>
                    <a:pt x="318" y="643"/>
                  </a:cubicBezTo>
                  <a:cubicBezTo>
                    <a:pt x="404" y="643"/>
                    <a:pt x="490" y="614"/>
                    <a:pt x="543" y="552"/>
                  </a:cubicBezTo>
                  <a:cubicBezTo>
                    <a:pt x="610" y="490"/>
                    <a:pt x="645" y="413"/>
                    <a:pt x="645" y="326"/>
                  </a:cubicBezTo>
                  <a:cubicBezTo>
                    <a:pt x="645" y="240"/>
                    <a:pt x="616" y="154"/>
                    <a:pt x="552" y="91"/>
                  </a:cubicBezTo>
                  <a:cubicBezTo>
                    <a:pt x="495" y="31"/>
                    <a:pt x="412"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29" name="Google Shape;7629;p28"/>
            <p:cNvSpPr/>
            <p:nvPr/>
          </p:nvSpPr>
          <p:spPr>
            <a:xfrm>
              <a:off x="-4137825" y="4388025"/>
              <a:ext cx="16125" cy="15925"/>
            </a:xfrm>
            <a:custGeom>
              <a:avLst/>
              <a:gdLst/>
              <a:ahLst/>
              <a:cxnLst/>
              <a:rect l="l" t="t" r="r" b="b"/>
              <a:pathLst>
                <a:path w="645" h="637" extrusionOk="0">
                  <a:moveTo>
                    <a:pt x="326" y="0"/>
                  </a:moveTo>
                  <a:cubicBezTo>
                    <a:pt x="240" y="0"/>
                    <a:pt x="155" y="30"/>
                    <a:pt x="102" y="89"/>
                  </a:cubicBezTo>
                  <a:cubicBezTo>
                    <a:pt x="49" y="142"/>
                    <a:pt x="1" y="228"/>
                    <a:pt x="1" y="315"/>
                  </a:cubicBezTo>
                  <a:cubicBezTo>
                    <a:pt x="1" y="397"/>
                    <a:pt x="29" y="473"/>
                    <a:pt x="106" y="540"/>
                  </a:cubicBezTo>
                  <a:cubicBezTo>
                    <a:pt x="159" y="603"/>
                    <a:pt x="241" y="636"/>
                    <a:pt x="317" y="636"/>
                  </a:cubicBezTo>
                  <a:cubicBezTo>
                    <a:pt x="322" y="636"/>
                    <a:pt x="328" y="636"/>
                    <a:pt x="333" y="636"/>
                  </a:cubicBezTo>
                  <a:cubicBezTo>
                    <a:pt x="414" y="636"/>
                    <a:pt x="494" y="603"/>
                    <a:pt x="552" y="545"/>
                  </a:cubicBezTo>
                  <a:cubicBezTo>
                    <a:pt x="605" y="483"/>
                    <a:pt x="644" y="397"/>
                    <a:pt x="644" y="324"/>
                  </a:cubicBezTo>
                  <a:cubicBezTo>
                    <a:pt x="644" y="238"/>
                    <a:pt x="610" y="162"/>
                    <a:pt x="547" y="84"/>
                  </a:cubicBezTo>
                  <a:cubicBezTo>
                    <a:pt x="491" y="28"/>
                    <a:pt x="408"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30" name="Google Shape;7630;p28"/>
            <p:cNvSpPr/>
            <p:nvPr/>
          </p:nvSpPr>
          <p:spPr>
            <a:xfrm>
              <a:off x="-4105900" y="4420550"/>
              <a:ext cx="16100" cy="16000"/>
            </a:xfrm>
            <a:custGeom>
              <a:avLst/>
              <a:gdLst/>
              <a:ahLst/>
              <a:cxnLst/>
              <a:rect l="l" t="t" r="r" b="b"/>
              <a:pathLst>
                <a:path w="644" h="640" extrusionOk="0">
                  <a:moveTo>
                    <a:pt x="319" y="1"/>
                  </a:moveTo>
                  <a:cubicBezTo>
                    <a:pt x="234" y="1"/>
                    <a:pt x="148" y="32"/>
                    <a:pt x="87" y="93"/>
                  </a:cubicBezTo>
                  <a:cubicBezTo>
                    <a:pt x="34" y="141"/>
                    <a:pt x="1" y="227"/>
                    <a:pt x="1" y="314"/>
                  </a:cubicBezTo>
                  <a:cubicBezTo>
                    <a:pt x="1" y="400"/>
                    <a:pt x="29" y="487"/>
                    <a:pt x="81" y="539"/>
                  </a:cubicBezTo>
                  <a:cubicBezTo>
                    <a:pt x="144" y="606"/>
                    <a:pt x="220" y="640"/>
                    <a:pt x="317" y="640"/>
                  </a:cubicBezTo>
                  <a:cubicBezTo>
                    <a:pt x="404" y="640"/>
                    <a:pt x="475" y="611"/>
                    <a:pt x="542" y="549"/>
                  </a:cubicBezTo>
                  <a:cubicBezTo>
                    <a:pt x="605" y="482"/>
                    <a:pt x="638" y="409"/>
                    <a:pt x="643" y="323"/>
                  </a:cubicBezTo>
                  <a:cubicBezTo>
                    <a:pt x="643" y="237"/>
                    <a:pt x="610" y="161"/>
                    <a:pt x="537" y="88"/>
                  </a:cubicBezTo>
                  <a:cubicBezTo>
                    <a:pt x="481" y="29"/>
                    <a:pt x="400"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31" name="Google Shape;7631;p28"/>
            <p:cNvSpPr/>
            <p:nvPr/>
          </p:nvSpPr>
          <p:spPr>
            <a:xfrm>
              <a:off x="-4074375" y="4453250"/>
              <a:ext cx="16125" cy="15850"/>
            </a:xfrm>
            <a:custGeom>
              <a:avLst/>
              <a:gdLst/>
              <a:ahLst/>
              <a:cxnLst/>
              <a:rect l="l" t="t" r="r" b="b"/>
              <a:pathLst>
                <a:path w="645" h="634" extrusionOk="0">
                  <a:moveTo>
                    <a:pt x="327" y="0"/>
                  </a:moveTo>
                  <a:cubicBezTo>
                    <a:pt x="244" y="0"/>
                    <a:pt x="161" y="29"/>
                    <a:pt x="102" y="86"/>
                  </a:cubicBezTo>
                  <a:cubicBezTo>
                    <a:pt x="40" y="148"/>
                    <a:pt x="6" y="224"/>
                    <a:pt x="0" y="310"/>
                  </a:cubicBezTo>
                  <a:cubicBezTo>
                    <a:pt x="0" y="392"/>
                    <a:pt x="35" y="479"/>
                    <a:pt x="82" y="536"/>
                  </a:cubicBezTo>
                  <a:cubicBezTo>
                    <a:pt x="150" y="598"/>
                    <a:pt x="221" y="633"/>
                    <a:pt x="317" y="633"/>
                  </a:cubicBezTo>
                  <a:cubicBezTo>
                    <a:pt x="322" y="633"/>
                    <a:pt x="328" y="633"/>
                    <a:pt x="333" y="633"/>
                  </a:cubicBezTo>
                  <a:cubicBezTo>
                    <a:pt x="414" y="633"/>
                    <a:pt x="493" y="600"/>
                    <a:pt x="547" y="541"/>
                  </a:cubicBezTo>
                  <a:cubicBezTo>
                    <a:pt x="611" y="489"/>
                    <a:pt x="644" y="403"/>
                    <a:pt x="644" y="316"/>
                  </a:cubicBezTo>
                  <a:cubicBezTo>
                    <a:pt x="644" y="234"/>
                    <a:pt x="615" y="157"/>
                    <a:pt x="553" y="90"/>
                  </a:cubicBezTo>
                  <a:cubicBezTo>
                    <a:pt x="495" y="30"/>
                    <a:pt x="41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32" name="Google Shape;7632;p28"/>
            <p:cNvSpPr/>
            <p:nvPr/>
          </p:nvSpPr>
          <p:spPr>
            <a:xfrm>
              <a:off x="-4042700" y="4485900"/>
              <a:ext cx="16100" cy="16025"/>
            </a:xfrm>
            <a:custGeom>
              <a:avLst/>
              <a:gdLst/>
              <a:ahLst/>
              <a:cxnLst/>
              <a:rect l="l" t="t" r="r" b="b"/>
              <a:pathLst>
                <a:path w="644" h="641" extrusionOk="0">
                  <a:moveTo>
                    <a:pt x="319" y="1"/>
                  </a:moveTo>
                  <a:cubicBezTo>
                    <a:pt x="235" y="1"/>
                    <a:pt x="153" y="29"/>
                    <a:pt x="101" y="80"/>
                  </a:cubicBezTo>
                  <a:cubicBezTo>
                    <a:pt x="44" y="133"/>
                    <a:pt x="0" y="219"/>
                    <a:pt x="0" y="315"/>
                  </a:cubicBezTo>
                  <a:cubicBezTo>
                    <a:pt x="0" y="401"/>
                    <a:pt x="29" y="478"/>
                    <a:pt x="92" y="541"/>
                  </a:cubicBezTo>
                  <a:cubicBezTo>
                    <a:pt x="159" y="607"/>
                    <a:pt x="230" y="641"/>
                    <a:pt x="317" y="641"/>
                  </a:cubicBezTo>
                  <a:cubicBezTo>
                    <a:pt x="403" y="641"/>
                    <a:pt x="489" y="603"/>
                    <a:pt x="542" y="550"/>
                  </a:cubicBezTo>
                  <a:cubicBezTo>
                    <a:pt x="610" y="488"/>
                    <a:pt x="644" y="401"/>
                    <a:pt x="644" y="324"/>
                  </a:cubicBezTo>
                  <a:cubicBezTo>
                    <a:pt x="644" y="228"/>
                    <a:pt x="615" y="151"/>
                    <a:pt x="562" y="98"/>
                  </a:cubicBezTo>
                  <a:cubicBezTo>
                    <a:pt x="500" y="32"/>
                    <a:pt x="408"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33" name="Google Shape;7633;p28"/>
            <p:cNvSpPr/>
            <p:nvPr/>
          </p:nvSpPr>
          <p:spPr>
            <a:xfrm>
              <a:off x="-4011150" y="4518350"/>
              <a:ext cx="16225" cy="16100"/>
            </a:xfrm>
            <a:custGeom>
              <a:avLst/>
              <a:gdLst/>
              <a:ahLst/>
              <a:cxnLst/>
              <a:rect l="l" t="t" r="r" b="b"/>
              <a:pathLst>
                <a:path w="649" h="644" extrusionOk="0">
                  <a:moveTo>
                    <a:pt x="322" y="0"/>
                  </a:moveTo>
                  <a:cubicBezTo>
                    <a:pt x="243" y="0"/>
                    <a:pt x="163" y="29"/>
                    <a:pt x="101" y="87"/>
                  </a:cubicBezTo>
                  <a:cubicBezTo>
                    <a:pt x="39" y="149"/>
                    <a:pt x="5" y="235"/>
                    <a:pt x="5" y="317"/>
                  </a:cubicBezTo>
                  <a:cubicBezTo>
                    <a:pt x="0" y="403"/>
                    <a:pt x="33" y="480"/>
                    <a:pt x="97" y="547"/>
                  </a:cubicBezTo>
                  <a:cubicBezTo>
                    <a:pt x="159" y="609"/>
                    <a:pt x="235" y="643"/>
                    <a:pt x="317" y="643"/>
                  </a:cubicBezTo>
                  <a:cubicBezTo>
                    <a:pt x="322" y="643"/>
                    <a:pt x="327" y="643"/>
                    <a:pt x="332" y="643"/>
                  </a:cubicBezTo>
                  <a:cubicBezTo>
                    <a:pt x="413" y="643"/>
                    <a:pt x="493" y="602"/>
                    <a:pt x="547" y="552"/>
                  </a:cubicBezTo>
                  <a:cubicBezTo>
                    <a:pt x="609" y="490"/>
                    <a:pt x="644" y="412"/>
                    <a:pt x="644" y="326"/>
                  </a:cubicBezTo>
                  <a:cubicBezTo>
                    <a:pt x="648" y="240"/>
                    <a:pt x="615" y="159"/>
                    <a:pt x="552" y="102"/>
                  </a:cubicBezTo>
                  <a:cubicBezTo>
                    <a:pt x="492" y="34"/>
                    <a:pt x="40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34" name="Google Shape;7634;p28"/>
            <p:cNvSpPr/>
            <p:nvPr/>
          </p:nvSpPr>
          <p:spPr>
            <a:xfrm>
              <a:off x="-3979500" y="4551050"/>
              <a:ext cx="16125" cy="16025"/>
            </a:xfrm>
            <a:custGeom>
              <a:avLst/>
              <a:gdLst/>
              <a:ahLst/>
              <a:cxnLst/>
              <a:rect l="l" t="t" r="r" b="b"/>
              <a:pathLst>
                <a:path w="645" h="641" extrusionOk="0">
                  <a:moveTo>
                    <a:pt x="324" y="0"/>
                  </a:moveTo>
                  <a:cubicBezTo>
                    <a:pt x="241" y="0"/>
                    <a:pt x="160" y="28"/>
                    <a:pt x="111" y="79"/>
                  </a:cubicBezTo>
                  <a:cubicBezTo>
                    <a:pt x="49" y="141"/>
                    <a:pt x="1" y="227"/>
                    <a:pt x="1" y="313"/>
                  </a:cubicBezTo>
                  <a:cubicBezTo>
                    <a:pt x="1" y="400"/>
                    <a:pt x="44" y="486"/>
                    <a:pt x="97" y="539"/>
                  </a:cubicBezTo>
                  <a:cubicBezTo>
                    <a:pt x="149" y="607"/>
                    <a:pt x="231" y="636"/>
                    <a:pt x="328" y="641"/>
                  </a:cubicBezTo>
                  <a:cubicBezTo>
                    <a:pt x="414" y="641"/>
                    <a:pt x="500" y="612"/>
                    <a:pt x="543" y="554"/>
                  </a:cubicBezTo>
                  <a:cubicBezTo>
                    <a:pt x="610" y="497"/>
                    <a:pt x="644" y="410"/>
                    <a:pt x="644" y="324"/>
                  </a:cubicBezTo>
                  <a:cubicBezTo>
                    <a:pt x="644" y="237"/>
                    <a:pt x="616" y="151"/>
                    <a:pt x="563" y="98"/>
                  </a:cubicBezTo>
                  <a:cubicBezTo>
                    <a:pt x="503" y="31"/>
                    <a:pt x="412"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35" name="Google Shape;7635;p28"/>
            <p:cNvSpPr/>
            <p:nvPr/>
          </p:nvSpPr>
          <p:spPr>
            <a:xfrm>
              <a:off x="-3947575" y="4583600"/>
              <a:ext cx="16100" cy="15975"/>
            </a:xfrm>
            <a:custGeom>
              <a:avLst/>
              <a:gdLst/>
              <a:ahLst/>
              <a:cxnLst/>
              <a:rect l="l" t="t" r="r" b="b"/>
              <a:pathLst>
                <a:path w="644" h="639" extrusionOk="0">
                  <a:moveTo>
                    <a:pt x="315" y="0"/>
                  </a:moveTo>
                  <a:cubicBezTo>
                    <a:pt x="235" y="0"/>
                    <a:pt x="154" y="29"/>
                    <a:pt x="92" y="92"/>
                  </a:cubicBezTo>
                  <a:cubicBezTo>
                    <a:pt x="34" y="154"/>
                    <a:pt x="1" y="226"/>
                    <a:pt x="1" y="313"/>
                  </a:cubicBezTo>
                  <a:cubicBezTo>
                    <a:pt x="1" y="399"/>
                    <a:pt x="19" y="475"/>
                    <a:pt x="92" y="552"/>
                  </a:cubicBezTo>
                  <a:cubicBezTo>
                    <a:pt x="158" y="605"/>
                    <a:pt x="231" y="639"/>
                    <a:pt x="317" y="639"/>
                  </a:cubicBezTo>
                  <a:cubicBezTo>
                    <a:pt x="322" y="639"/>
                    <a:pt x="327" y="639"/>
                    <a:pt x="331" y="639"/>
                  </a:cubicBezTo>
                  <a:cubicBezTo>
                    <a:pt x="404" y="639"/>
                    <a:pt x="483" y="606"/>
                    <a:pt x="542" y="548"/>
                  </a:cubicBezTo>
                  <a:cubicBezTo>
                    <a:pt x="610" y="485"/>
                    <a:pt x="639" y="408"/>
                    <a:pt x="643" y="322"/>
                  </a:cubicBezTo>
                  <a:cubicBezTo>
                    <a:pt x="643" y="236"/>
                    <a:pt x="599" y="163"/>
                    <a:pt x="548" y="96"/>
                  </a:cubicBezTo>
                  <a:cubicBezTo>
                    <a:pt x="488" y="34"/>
                    <a:pt x="402"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36" name="Google Shape;7636;p28"/>
            <p:cNvSpPr/>
            <p:nvPr/>
          </p:nvSpPr>
          <p:spPr>
            <a:xfrm>
              <a:off x="-3916050" y="4616300"/>
              <a:ext cx="16225" cy="15900"/>
            </a:xfrm>
            <a:custGeom>
              <a:avLst/>
              <a:gdLst/>
              <a:ahLst/>
              <a:cxnLst/>
              <a:rect l="l" t="t" r="r" b="b"/>
              <a:pathLst>
                <a:path w="649" h="636" extrusionOk="0">
                  <a:moveTo>
                    <a:pt x="318" y="0"/>
                  </a:moveTo>
                  <a:cubicBezTo>
                    <a:pt x="236" y="0"/>
                    <a:pt x="156" y="28"/>
                    <a:pt x="102" y="84"/>
                  </a:cubicBezTo>
                  <a:cubicBezTo>
                    <a:pt x="40" y="137"/>
                    <a:pt x="6" y="223"/>
                    <a:pt x="6" y="309"/>
                  </a:cubicBezTo>
                  <a:cubicBezTo>
                    <a:pt x="1" y="405"/>
                    <a:pt x="35" y="482"/>
                    <a:pt x="87" y="535"/>
                  </a:cubicBezTo>
                  <a:cubicBezTo>
                    <a:pt x="150" y="602"/>
                    <a:pt x="237" y="631"/>
                    <a:pt x="323" y="635"/>
                  </a:cubicBezTo>
                  <a:cubicBezTo>
                    <a:pt x="404" y="635"/>
                    <a:pt x="490" y="606"/>
                    <a:pt x="547" y="549"/>
                  </a:cubicBezTo>
                  <a:cubicBezTo>
                    <a:pt x="611" y="487"/>
                    <a:pt x="644" y="415"/>
                    <a:pt x="644" y="319"/>
                  </a:cubicBezTo>
                  <a:cubicBezTo>
                    <a:pt x="649" y="232"/>
                    <a:pt x="615" y="156"/>
                    <a:pt x="553" y="93"/>
                  </a:cubicBezTo>
                  <a:cubicBezTo>
                    <a:pt x="494" y="31"/>
                    <a:pt x="405"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37" name="Google Shape;7637;p28"/>
            <p:cNvSpPr/>
            <p:nvPr/>
          </p:nvSpPr>
          <p:spPr>
            <a:xfrm>
              <a:off x="-3884375" y="4648950"/>
              <a:ext cx="16100" cy="15750"/>
            </a:xfrm>
            <a:custGeom>
              <a:avLst/>
              <a:gdLst/>
              <a:ahLst/>
              <a:cxnLst/>
              <a:rect l="l" t="t" r="r" b="b"/>
              <a:pathLst>
                <a:path w="644" h="630" extrusionOk="0">
                  <a:moveTo>
                    <a:pt x="320" y="0"/>
                  </a:moveTo>
                  <a:cubicBezTo>
                    <a:pt x="234" y="0"/>
                    <a:pt x="150" y="29"/>
                    <a:pt x="102" y="82"/>
                  </a:cubicBezTo>
                  <a:cubicBezTo>
                    <a:pt x="35" y="135"/>
                    <a:pt x="0" y="217"/>
                    <a:pt x="0" y="313"/>
                  </a:cubicBezTo>
                  <a:cubicBezTo>
                    <a:pt x="0" y="399"/>
                    <a:pt x="29" y="485"/>
                    <a:pt x="97" y="538"/>
                  </a:cubicBezTo>
                  <a:cubicBezTo>
                    <a:pt x="159" y="596"/>
                    <a:pt x="230" y="629"/>
                    <a:pt x="317" y="629"/>
                  </a:cubicBezTo>
                  <a:cubicBezTo>
                    <a:pt x="403" y="629"/>
                    <a:pt x="490" y="600"/>
                    <a:pt x="543" y="549"/>
                  </a:cubicBezTo>
                  <a:cubicBezTo>
                    <a:pt x="610" y="485"/>
                    <a:pt x="644" y="399"/>
                    <a:pt x="644" y="323"/>
                  </a:cubicBezTo>
                  <a:cubicBezTo>
                    <a:pt x="644" y="237"/>
                    <a:pt x="615" y="155"/>
                    <a:pt x="553" y="88"/>
                  </a:cubicBezTo>
                  <a:cubicBezTo>
                    <a:pt x="493" y="28"/>
                    <a:pt x="405"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38" name="Google Shape;7638;p28"/>
            <p:cNvSpPr/>
            <p:nvPr/>
          </p:nvSpPr>
          <p:spPr>
            <a:xfrm>
              <a:off x="-3852725" y="4681550"/>
              <a:ext cx="16125" cy="16025"/>
            </a:xfrm>
            <a:custGeom>
              <a:avLst/>
              <a:gdLst/>
              <a:ahLst/>
              <a:cxnLst/>
              <a:rect l="l" t="t" r="r" b="b"/>
              <a:pathLst>
                <a:path w="645" h="641" extrusionOk="0">
                  <a:moveTo>
                    <a:pt x="315" y="0"/>
                  </a:moveTo>
                  <a:cubicBezTo>
                    <a:pt x="233" y="0"/>
                    <a:pt x="154" y="28"/>
                    <a:pt x="102" y="79"/>
                  </a:cubicBezTo>
                  <a:cubicBezTo>
                    <a:pt x="45" y="131"/>
                    <a:pt x="1" y="218"/>
                    <a:pt x="1" y="314"/>
                  </a:cubicBezTo>
                  <a:cubicBezTo>
                    <a:pt x="1" y="401"/>
                    <a:pt x="40" y="482"/>
                    <a:pt x="93" y="540"/>
                  </a:cubicBezTo>
                  <a:cubicBezTo>
                    <a:pt x="155" y="607"/>
                    <a:pt x="231" y="636"/>
                    <a:pt x="317" y="640"/>
                  </a:cubicBezTo>
                  <a:cubicBezTo>
                    <a:pt x="399" y="640"/>
                    <a:pt x="486" y="611"/>
                    <a:pt x="554" y="545"/>
                  </a:cubicBezTo>
                  <a:cubicBezTo>
                    <a:pt x="605" y="482"/>
                    <a:pt x="640" y="410"/>
                    <a:pt x="644" y="324"/>
                  </a:cubicBezTo>
                  <a:cubicBezTo>
                    <a:pt x="644" y="237"/>
                    <a:pt x="611" y="151"/>
                    <a:pt x="558" y="98"/>
                  </a:cubicBezTo>
                  <a:cubicBezTo>
                    <a:pt x="494" y="31"/>
                    <a:pt x="403"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39" name="Google Shape;7639;p28"/>
            <p:cNvSpPr/>
            <p:nvPr/>
          </p:nvSpPr>
          <p:spPr>
            <a:xfrm>
              <a:off x="-3821175" y="4714100"/>
              <a:ext cx="16475" cy="15975"/>
            </a:xfrm>
            <a:custGeom>
              <a:avLst/>
              <a:gdLst/>
              <a:ahLst/>
              <a:cxnLst/>
              <a:rect l="l" t="t" r="r" b="b"/>
              <a:pathLst>
                <a:path w="659" h="639" extrusionOk="0">
                  <a:moveTo>
                    <a:pt x="325" y="0"/>
                  </a:moveTo>
                  <a:cubicBezTo>
                    <a:pt x="244" y="0"/>
                    <a:pt x="164" y="29"/>
                    <a:pt x="102" y="91"/>
                  </a:cubicBezTo>
                  <a:cubicBezTo>
                    <a:pt x="49" y="144"/>
                    <a:pt x="5" y="226"/>
                    <a:pt x="1" y="312"/>
                  </a:cubicBezTo>
                  <a:cubicBezTo>
                    <a:pt x="1" y="399"/>
                    <a:pt x="34" y="476"/>
                    <a:pt x="107" y="552"/>
                  </a:cubicBezTo>
                  <a:cubicBezTo>
                    <a:pt x="169" y="605"/>
                    <a:pt x="246" y="638"/>
                    <a:pt x="317" y="638"/>
                  </a:cubicBezTo>
                  <a:cubicBezTo>
                    <a:pt x="404" y="638"/>
                    <a:pt x="490" y="609"/>
                    <a:pt x="558" y="547"/>
                  </a:cubicBezTo>
                  <a:cubicBezTo>
                    <a:pt x="620" y="485"/>
                    <a:pt x="654" y="408"/>
                    <a:pt x="654" y="322"/>
                  </a:cubicBezTo>
                  <a:cubicBezTo>
                    <a:pt x="658" y="235"/>
                    <a:pt x="616" y="149"/>
                    <a:pt x="563" y="96"/>
                  </a:cubicBezTo>
                  <a:cubicBezTo>
                    <a:pt x="498" y="34"/>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40" name="Google Shape;7640;p28"/>
            <p:cNvSpPr/>
            <p:nvPr/>
          </p:nvSpPr>
          <p:spPr>
            <a:xfrm>
              <a:off x="-3789250" y="4746800"/>
              <a:ext cx="16100" cy="15925"/>
            </a:xfrm>
            <a:custGeom>
              <a:avLst/>
              <a:gdLst/>
              <a:ahLst/>
              <a:cxnLst/>
              <a:rect l="l" t="t" r="r" b="b"/>
              <a:pathLst>
                <a:path w="644" h="637" extrusionOk="0">
                  <a:moveTo>
                    <a:pt x="311" y="0"/>
                  </a:moveTo>
                  <a:cubicBezTo>
                    <a:pt x="231" y="0"/>
                    <a:pt x="154" y="28"/>
                    <a:pt x="101" y="83"/>
                  </a:cubicBezTo>
                  <a:cubicBezTo>
                    <a:pt x="39" y="136"/>
                    <a:pt x="5" y="223"/>
                    <a:pt x="1" y="309"/>
                  </a:cubicBezTo>
                  <a:cubicBezTo>
                    <a:pt x="1" y="391"/>
                    <a:pt x="30" y="477"/>
                    <a:pt x="96" y="544"/>
                  </a:cubicBezTo>
                  <a:cubicBezTo>
                    <a:pt x="159" y="597"/>
                    <a:pt x="231" y="630"/>
                    <a:pt x="317" y="636"/>
                  </a:cubicBezTo>
                  <a:cubicBezTo>
                    <a:pt x="404" y="636"/>
                    <a:pt x="480" y="601"/>
                    <a:pt x="542" y="539"/>
                  </a:cubicBezTo>
                  <a:cubicBezTo>
                    <a:pt x="610" y="477"/>
                    <a:pt x="643" y="400"/>
                    <a:pt x="643" y="319"/>
                  </a:cubicBezTo>
                  <a:cubicBezTo>
                    <a:pt x="643" y="233"/>
                    <a:pt x="615" y="156"/>
                    <a:pt x="552" y="94"/>
                  </a:cubicBezTo>
                  <a:cubicBezTo>
                    <a:pt x="485" y="32"/>
                    <a:pt x="396"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41" name="Google Shape;7641;p28"/>
            <p:cNvSpPr/>
            <p:nvPr/>
          </p:nvSpPr>
          <p:spPr>
            <a:xfrm>
              <a:off x="-3757575" y="4779300"/>
              <a:ext cx="16075" cy="16150"/>
            </a:xfrm>
            <a:custGeom>
              <a:avLst/>
              <a:gdLst/>
              <a:ahLst/>
              <a:cxnLst/>
              <a:rect l="l" t="t" r="r" b="b"/>
              <a:pathLst>
                <a:path w="643" h="646" extrusionOk="0">
                  <a:moveTo>
                    <a:pt x="315" y="1"/>
                  </a:moveTo>
                  <a:cubicBezTo>
                    <a:pt x="236" y="1"/>
                    <a:pt x="159" y="29"/>
                    <a:pt x="101" y="84"/>
                  </a:cubicBezTo>
                  <a:cubicBezTo>
                    <a:pt x="34" y="151"/>
                    <a:pt x="0" y="238"/>
                    <a:pt x="0" y="309"/>
                  </a:cubicBezTo>
                  <a:cubicBezTo>
                    <a:pt x="0" y="395"/>
                    <a:pt x="29" y="482"/>
                    <a:pt x="91" y="545"/>
                  </a:cubicBezTo>
                  <a:cubicBezTo>
                    <a:pt x="158" y="612"/>
                    <a:pt x="231" y="645"/>
                    <a:pt x="317" y="645"/>
                  </a:cubicBezTo>
                  <a:cubicBezTo>
                    <a:pt x="389" y="645"/>
                    <a:pt x="475" y="616"/>
                    <a:pt x="542" y="539"/>
                  </a:cubicBezTo>
                  <a:cubicBezTo>
                    <a:pt x="610" y="492"/>
                    <a:pt x="638" y="406"/>
                    <a:pt x="643" y="319"/>
                  </a:cubicBezTo>
                  <a:cubicBezTo>
                    <a:pt x="643" y="242"/>
                    <a:pt x="614" y="160"/>
                    <a:pt x="547" y="94"/>
                  </a:cubicBezTo>
                  <a:cubicBezTo>
                    <a:pt x="483" y="32"/>
                    <a:pt x="39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42" name="Google Shape;7642;p28"/>
            <p:cNvSpPr/>
            <p:nvPr/>
          </p:nvSpPr>
          <p:spPr>
            <a:xfrm>
              <a:off x="-3726050" y="4812000"/>
              <a:ext cx="16125" cy="16050"/>
            </a:xfrm>
            <a:custGeom>
              <a:avLst/>
              <a:gdLst/>
              <a:ahLst/>
              <a:cxnLst/>
              <a:rect l="l" t="t" r="r" b="b"/>
              <a:pathLst>
                <a:path w="645" h="642" extrusionOk="0">
                  <a:moveTo>
                    <a:pt x="316" y="1"/>
                  </a:moveTo>
                  <a:cubicBezTo>
                    <a:pt x="232" y="1"/>
                    <a:pt x="151" y="29"/>
                    <a:pt x="102" y="81"/>
                  </a:cubicBezTo>
                  <a:cubicBezTo>
                    <a:pt x="39" y="143"/>
                    <a:pt x="6" y="220"/>
                    <a:pt x="6" y="316"/>
                  </a:cubicBezTo>
                  <a:cubicBezTo>
                    <a:pt x="0" y="398"/>
                    <a:pt x="35" y="475"/>
                    <a:pt x="97" y="542"/>
                  </a:cubicBezTo>
                  <a:cubicBezTo>
                    <a:pt x="159" y="604"/>
                    <a:pt x="236" y="637"/>
                    <a:pt x="317" y="642"/>
                  </a:cubicBezTo>
                  <a:cubicBezTo>
                    <a:pt x="403" y="642"/>
                    <a:pt x="490" y="599"/>
                    <a:pt x="543" y="546"/>
                  </a:cubicBezTo>
                  <a:cubicBezTo>
                    <a:pt x="611" y="484"/>
                    <a:pt x="644" y="407"/>
                    <a:pt x="644" y="325"/>
                  </a:cubicBezTo>
                  <a:cubicBezTo>
                    <a:pt x="644" y="230"/>
                    <a:pt x="615" y="153"/>
                    <a:pt x="553" y="101"/>
                  </a:cubicBezTo>
                  <a:cubicBezTo>
                    <a:pt x="494" y="32"/>
                    <a:pt x="404"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43" name="Google Shape;7643;p28"/>
            <p:cNvSpPr/>
            <p:nvPr/>
          </p:nvSpPr>
          <p:spPr>
            <a:xfrm>
              <a:off x="-3694400" y="4844650"/>
              <a:ext cx="16125" cy="15950"/>
            </a:xfrm>
            <a:custGeom>
              <a:avLst/>
              <a:gdLst/>
              <a:ahLst/>
              <a:cxnLst/>
              <a:rect l="l" t="t" r="r" b="b"/>
              <a:pathLst>
                <a:path w="645" h="638" extrusionOk="0">
                  <a:moveTo>
                    <a:pt x="325" y="0"/>
                  </a:moveTo>
                  <a:cubicBezTo>
                    <a:pt x="240" y="0"/>
                    <a:pt x="156" y="32"/>
                    <a:pt x="102" y="90"/>
                  </a:cubicBezTo>
                  <a:cubicBezTo>
                    <a:pt x="36" y="142"/>
                    <a:pt x="1" y="224"/>
                    <a:pt x="1" y="310"/>
                  </a:cubicBezTo>
                  <a:cubicBezTo>
                    <a:pt x="1" y="396"/>
                    <a:pt x="30" y="469"/>
                    <a:pt x="98" y="536"/>
                  </a:cubicBezTo>
                  <a:cubicBezTo>
                    <a:pt x="160" y="603"/>
                    <a:pt x="231" y="637"/>
                    <a:pt x="318" y="637"/>
                  </a:cubicBezTo>
                  <a:cubicBezTo>
                    <a:pt x="404" y="637"/>
                    <a:pt x="490" y="608"/>
                    <a:pt x="554" y="545"/>
                  </a:cubicBezTo>
                  <a:cubicBezTo>
                    <a:pt x="611" y="478"/>
                    <a:pt x="645" y="407"/>
                    <a:pt x="645" y="320"/>
                  </a:cubicBezTo>
                  <a:cubicBezTo>
                    <a:pt x="645" y="234"/>
                    <a:pt x="616" y="148"/>
                    <a:pt x="548" y="95"/>
                  </a:cubicBezTo>
                  <a:cubicBezTo>
                    <a:pt x="491" y="30"/>
                    <a:pt x="407"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44" name="Google Shape;7644;p28"/>
            <p:cNvSpPr/>
            <p:nvPr/>
          </p:nvSpPr>
          <p:spPr>
            <a:xfrm>
              <a:off x="-3662825" y="4877025"/>
              <a:ext cx="16450" cy="16075"/>
            </a:xfrm>
            <a:custGeom>
              <a:avLst/>
              <a:gdLst/>
              <a:ahLst/>
              <a:cxnLst/>
              <a:rect l="l" t="t" r="r" b="b"/>
              <a:pathLst>
                <a:path w="658" h="643" extrusionOk="0">
                  <a:moveTo>
                    <a:pt x="335" y="0"/>
                  </a:moveTo>
                  <a:cubicBezTo>
                    <a:pt x="251" y="0"/>
                    <a:pt x="166" y="32"/>
                    <a:pt x="101" y="95"/>
                  </a:cubicBezTo>
                  <a:cubicBezTo>
                    <a:pt x="48" y="157"/>
                    <a:pt x="5" y="234"/>
                    <a:pt x="5" y="321"/>
                  </a:cubicBezTo>
                  <a:cubicBezTo>
                    <a:pt x="0" y="401"/>
                    <a:pt x="44" y="479"/>
                    <a:pt x="106" y="556"/>
                  </a:cubicBezTo>
                  <a:cubicBezTo>
                    <a:pt x="168" y="609"/>
                    <a:pt x="245" y="642"/>
                    <a:pt x="332" y="642"/>
                  </a:cubicBezTo>
                  <a:cubicBezTo>
                    <a:pt x="336" y="642"/>
                    <a:pt x="340" y="643"/>
                    <a:pt x="345" y="643"/>
                  </a:cubicBezTo>
                  <a:cubicBezTo>
                    <a:pt x="413" y="643"/>
                    <a:pt x="494" y="610"/>
                    <a:pt x="557" y="551"/>
                  </a:cubicBezTo>
                  <a:cubicBezTo>
                    <a:pt x="620" y="488"/>
                    <a:pt x="653" y="412"/>
                    <a:pt x="658" y="325"/>
                  </a:cubicBezTo>
                  <a:cubicBezTo>
                    <a:pt x="658" y="244"/>
                    <a:pt x="624" y="167"/>
                    <a:pt x="562" y="91"/>
                  </a:cubicBezTo>
                  <a:cubicBezTo>
                    <a:pt x="500" y="31"/>
                    <a:pt x="418"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45" name="Google Shape;7645;p28"/>
            <p:cNvSpPr/>
            <p:nvPr/>
          </p:nvSpPr>
          <p:spPr>
            <a:xfrm>
              <a:off x="-3630925" y="4909825"/>
              <a:ext cx="16225" cy="15875"/>
            </a:xfrm>
            <a:custGeom>
              <a:avLst/>
              <a:gdLst/>
              <a:ahLst/>
              <a:cxnLst/>
              <a:rect l="l" t="t" r="r" b="b"/>
              <a:pathLst>
                <a:path w="649" h="635" extrusionOk="0">
                  <a:moveTo>
                    <a:pt x="317" y="1"/>
                  </a:moveTo>
                  <a:cubicBezTo>
                    <a:pt x="234" y="1"/>
                    <a:pt x="154" y="28"/>
                    <a:pt x="101" y="83"/>
                  </a:cubicBezTo>
                  <a:cubicBezTo>
                    <a:pt x="39" y="150"/>
                    <a:pt x="6" y="222"/>
                    <a:pt x="1" y="309"/>
                  </a:cubicBezTo>
                  <a:cubicBezTo>
                    <a:pt x="1" y="395"/>
                    <a:pt x="34" y="467"/>
                    <a:pt x="97" y="544"/>
                  </a:cubicBezTo>
                  <a:cubicBezTo>
                    <a:pt x="159" y="601"/>
                    <a:pt x="236" y="635"/>
                    <a:pt x="322" y="635"/>
                  </a:cubicBezTo>
                  <a:cubicBezTo>
                    <a:pt x="394" y="635"/>
                    <a:pt x="480" y="606"/>
                    <a:pt x="548" y="539"/>
                  </a:cubicBezTo>
                  <a:cubicBezTo>
                    <a:pt x="610" y="477"/>
                    <a:pt x="644" y="404"/>
                    <a:pt x="644" y="318"/>
                  </a:cubicBezTo>
                  <a:cubicBezTo>
                    <a:pt x="648" y="232"/>
                    <a:pt x="615" y="155"/>
                    <a:pt x="562" y="103"/>
                  </a:cubicBezTo>
                  <a:cubicBezTo>
                    <a:pt x="501" y="34"/>
                    <a:pt x="408"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46" name="Google Shape;7646;p28"/>
            <p:cNvSpPr/>
            <p:nvPr/>
          </p:nvSpPr>
          <p:spPr>
            <a:xfrm>
              <a:off x="-3944450" y="4434750"/>
              <a:ext cx="6725" cy="4100"/>
            </a:xfrm>
            <a:custGeom>
              <a:avLst/>
              <a:gdLst/>
              <a:ahLst/>
              <a:cxnLst/>
              <a:rect l="l" t="t" r="r" b="b"/>
              <a:pathLst>
                <a:path w="269" h="164" extrusionOk="0">
                  <a:moveTo>
                    <a:pt x="0" y="0"/>
                  </a:moveTo>
                  <a:lnTo>
                    <a:pt x="0" y="0"/>
                  </a:lnTo>
                  <a:cubicBezTo>
                    <a:pt x="9" y="24"/>
                    <a:pt x="24" y="43"/>
                    <a:pt x="43" y="67"/>
                  </a:cubicBezTo>
                  <a:cubicBezTo>
                    <a:pt x="100" y="129"/>
                    <a:pt x="177" y="164"/>
                    <a:pt x="268" y="164"/>
                  </a:cubicBezTo>
                  <a:cubicBezTo>
                    <a:pt x="177" y="111"/>
                    <a:pt x="86" y="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47" name="Google Shape;7647;p28"/>
            <p:cNvSpPr/>
            <p:nvPr/>
          </p:nvSpPr>
          <p:spPr>
            <a:xfrm>
              <a:off x="-3913900" y="4456675"/>
              <a:ext cx="15875" cy="14800"/>
            </a:xfrm>
            <a:custGeom>
              <a:avLst/>
              <a:gdLst/>
              <a:ahLst/>
              <a:cxnLst/>
              <a:rect l="l" t="t" r="r" b="b"/>
              <a:pathLst>
                <a:path w="635" h="592" extrusionOk="0">
                  <a:moveTo>
                    <a:pt x="155" y="1"/>
                  </a:moveTo>
                  <a:cubicBezTo>
                    <a:pt x="136" y="16"/>
                    <a:pt x="116" y="25"/>
                    <a:pt x="102" y="44"/>
                  </a:cubicBezTo>
                  <a:cubicBezTo>
                    <a:pt x="35" y="93"/>
                    <a:pt x="1" y="179"/>
                    <a:pt x="1" y="266"/>
                  </a:cubicBezTo>
                  <a:cubicBezTo>
                    <a:pt x="1" y="361"/>
                    <a:pt x="30" y="438"/>
                    <a:pt x="83" y="490"/>
                  </a:cubicBezTo>
                  <a:cubicBezTo>
                    <a:pt x="145" y="558"/>
                    <a:pt x="222" y="591"/>
                    <a:pt x="318" y="591"/>
                  </a:cubicBezTo>
                  <a:cubicBezTo>
                    <a:pt x="404" y="591"/>
                    <a:pt x="490" y="563"/>
                    <a:pt x="534" y="510"/>
                  </a:cubicBezTo>
                  <a:cubicBezTo>
                    <a:pt x="582" y="457"/>
                    <a:pt x="620" y="404"/>
                    <a:pt x="634" y="337"/>
                  </a:cubicBezTo>
                  <a:cubicBezTo>
                    <a:pt x="476" y="222"/>
                    <a:pt x="318" y="11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48" name="Google Shape;7648;p28"/>
            <p:cNvSpPr/>
            <p:nvPr/>
          </p:nvSpPr>
          <p:spPr>
            <a:xfrm>
              <a:off x="-3882350" y="4488250"/>
              <a:ext cx="16250" cy="15975"/>
            </a:xfrm>
            <a:custGeom>
              <a:avLst/>
              <a:gdLst/>
              <a:ahLst/>
              <a:cxnLst/>
              <a:rect l="l" t="t" r="r" b="b"/>
              <a:pathLst>
                <a:path w="650" h="639" extrusionOk="0">
                  <a:moveTo>
                    <a:pt x="321" y="1"/>
                  </a:moveTo>
                  <a:cubicBezTo>
                    <a:pt x="235" y="1"/>
                    <a:pt x="151" y="30"/>
                    <a:pt x="102" y="81"/>
                  </a:cubicBezTo>
                  <a:cubicBezTo>
                    <a:pt x="49" y="134"/>
                    <a:pt x="6" y="221"/>
                    <a:pt x="1" y="316"/>
                  </a:cubicBezTo>
                  <a:cubicBezTo>
                    <a:pt x="1" y="403"/>
                    <a:pt x="34" y="485"/>
                    <a:pt x="98" y="542"/>
                  </a:cubicBezTo>
                  <a:cubicBezTo>
                    <a:pt x="160" y="604"/>
                    <a:pt x="236" y="638"/>
                    <a:pt x="318" y="638"/>
                  </a:cubicBezTo>
                  <a:cubicBezTo>
                    <a:pt x="323" y="638"/>
                    <a:pt x="328" y="638"/>
                    <a:pt x="333" y="638"/>
                  </a:cubicBezTo>
                  <a:cubicBezTo>
                    <a:pt x="414" y="638"/>
                    <a:pt x="493" y="596"/>
                    <a:pt x="543" y="547"/>
                  </a:cubicBezTo>
                  <a:cubicBezTo>
                    <a:pt x="610" y="485"/>
                    <a:pt x="645" y="407"/>
                    <a:pt x="645" y="327"/>
                  </a:cubicBezTo>
                  <a:cubicBezTo>
                    <a:pt x="649" y="230"/>
                    <a:pt x="616" y="144"/>
                    <a:pt x="563" y="101"/>
                  </a:cubicBezTo>
                  <a:cubicBezTo>
                    <a:pt x="504" y="32"/>
                    <a:pt x="411"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49" name="Google Shape;7649;p28"/>
            <p:cNvSpPr/>
            <p:nvPr/>
          </p:nvSpPr>
          <p:spPr>
            <a:xfrm>
              <a:off x="-3850675" y="4520800"/>
              <a:ext cx="16125" cy="16050"/>
            </a:xfrm>
            <a:custGeom>
              <a:avLst/>
              <a:gdLst/>
              <a:ahLst/>
              <a:cxnLst/>
              <a:rect l="l" t="t" r="r" b="b"/>
              <a:pathLst>
                <a:path w="645" h="642" extrusionOk="0">
                  <a:moveTo>
                    <a:pt x="324" y="0"/>
                  </a:moveTo>
                  <a:cubicBezTo>
                    <a:pt x="243" y="0"/>
                    <a:pt x="161" y="28"/>
                    <a:pt x="102" y="80"/>
                  </a:cubicBezTo>
                  <a:cubicBezTo>
                    <a:pt x="34" y="142"/>
                    <a:pt x="1" y="228"/>
                    <a:pt x="1" y="314"/>
                  </a:cubicBezTo>
                  <a:cubicBezTo>
                    <a:pt x="1" y="401"/>
                    <a:pt x="29" y="478"/>
                    <a:pt x="92" y="540"/>
                  </a:cubicBezTo>
                  <a:cubicBezTo>
                    <a:pt x="159" y="608"/>
                    <a:pt x="231" y="641"/>
                    <a:pt x="317" y="641"/>
                  </a:cubicBezTo>
                  <a:cubicBezTo>
                    <a:pt x="414" y="641"/>
                    <a:pt x="490" y="602"/>
                    <a:pt x="552" y="550"/>
                  </a:cubicBezTo>
                  <a:cubicBezTo>
                    <a:pt x="610" y="483"/>
                    <a:pt x="644" y="401"/>
                    <a:pt x="644" y="325"/>
                  </a:cubicBezTo>
                  <a:cubicBezTo>
                    <a:pt x="644" y="238"/>
                    <a:pt x="615" y="161"/>
                    <a:pt x="548" y="90"/>
                  </a:cubicBezTo>
                  <a:cubicBezTo>
                    <a:pt x="489" y="29"/>
                    <a:pt x="407"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50" name="Google Shape;7650;p28"/>
            <p:cNvSpPr/>
            <p:nvPr/>
          </p:nvSpPr>
          <p:spPr>
            <a:xfrm>
              <a:off x="-3819000" y="4553325"/>
              <a:ext cx="16100" cy="16025"/>
            </a:xfrm>
            <a:custGeom>
              <a:avLst/>
              <a:gdLst/>
              <a:ahLst/>
              <a:cxnLst/>
              <a:rect l="l" t="t" r="r" b="b"/>
              <a:pathLst>
                <a:path w="644" h="641" extrusionOk="0">
                  <a:moveTo>
                    <a:pt x="328" y="1"/>
                  </a:moveTo>
                  <a:cubicBezTo>
                    <a:pt x="246" y="1"/>
                    <a:pt x="163" y="32"/>
                    <a:pt x="97" y="94"/>
                  </a:cubicBezTo>
                  <a:cubicBezTo>
                    <a:pt x="44" y="146"/>
                    <a:pt x="0" y="233"/>
                    <a:pt x="0" y="319"/>
                  </a:cubicBezTo>
                  <a:cubicBezTo>
                    <a:pt x="0" y="401"/>
                    <a:pt x="39" y="487"/>
                    <a:pt x="91" y="539"/>
                  </a:cubicBezTo>
                  <a:cubicBezTo>
                    <a:pt x="154" y="607"/>
                    <a:pt x="241" y="640"/>
                    <a:pt x="327" y="640"/>
                  </a:cubicBezTo>
                  <a:cubicBezTo>
                    <a:pt x="399" y="640"/>
                    <a:pt x="485" y="612"/>
                    <a:pt x="552" y="550"/>
                  </a:cubicBezTo>
                  <a:cubicBezTo>
                    <a:pt x="605" y="497"/>
                    <a:pt x="638" y="410"/>
                    <a:pt x="638" y="328"/>
                  </a:cubicBezTo>
                  <a:cubicBezTo>
                    <a:pt x="644" y="242"/>
                    <a:pt x="609" y="156"/>
                    <a:pt x="558" y="98"/>
                  </a:cubicBezTo>
                  <a:cubicBezTo>
                    <a:pt x="494" y="33"/>
                    <a:pt x="412"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51" name="Google Shape;7651;p28"/>
            <p:cNvSpPr/>
            <p:nvPr/>
          </p:nvSpPr>
          <p:spPr>
            <a:xfrm>
              <a:off x="-3787225" y="4586175"/>
              <a:ext cx="16225" cy="15800"/>
            </a:xfrm>
            <a:custGeom>
              <a:avLst/>
              <a:gdLst/>
              <a:ahLst/>
              <a:cxnLst/>
              <a:rect l="l" t="t" r="r" b="b"/>
              <a:pathLst>
                <a:path w="649" h="632" extrusionOk="0">
                  <a:moveTo>
                    <a:pt x="314" y="1"/>
                  </a:moveTo>
                  <a:cubicBezTo>
                    <a:pt x="231" y="1"/>
                    <a:pt x="150" y="28"/>
                    <a:pt x="102" y="80"/>
                  </a:cubicBezTo>
                  <a:cubicBezTo>
                    <a:pt x="40" y="133"/>
                    <a:pt x="6" y="219"/>
                    <a:pt x="6" y="305"/>
                  </a:cubicBezTo>
                  <a:cubicBezTo>
                    <a:pt x="0" y="401"/>
                    <a:pt x="35" y="478"/>
                    <a:pt x="87" y="531"/>
                  </a:cubicBezTo>
                  <a:cubicBezTo>
                    <a:pt x="150" y="593"/>
                    <a:pt x="222" y="631"/>
                    <a:pt x="317" y="631"/>
                  </a:cubicBezTo>
                  <a:cubicBezTo>
                    <a:pt x="403" y="631"/>
                    <a:pt x="490" y="598"/>
                    <a:pt x="534" y="549"/>
                  </a:cubicBezTo>
                  <a:cubicBezTo>
                    <a:pt x="600" y="483"/>
                    <a:pt x="644" y="401"/>
                    <a:pt x="644" y="314"/>
                  </a:cubicBezTo>
                  <a:cubicBezTo>
                    <a:pt x="649" y="228"/>
                    <a:pt x="605" y="142"/>
                    <a:pt x="553" y="99"/>
                  </a:cubicBezTo>
                  <a:cubicBezTo>
                    <a:pt x="494" y="32"/>
                    <a:pt x="402"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52" name="Google Shape;7652;p28"/>
            <p:cNvSpPr/>
            <p:nvPr/>
          </p:nvSpPr>
          <p:spPr>
            <a:xfrm>
              <a:off x="-3755550" y="4618750"/>
              <a:ext cx="16100" cy="15725"/>
            </a:xfrm>
            <a:custGeom>
              <a:avLst/>
              <a:gdLst/>
              <a:ahLst/>
              <a:cxnLst/>
              <a:rect l="l" t="t" r="r" b="b"/>
              <a:pathLst>
                <a:path w="644" h="629" extrusionOk="0">
                  <a:moveTo>
                    <a:pt x="321" y="1"/>
                  </a:moveTo>
                  <a:cubicBezTo>
                    <a:pt x="234" y="1"/>
                    <a:pt x="149" y="29"/>
                    <a:pt x="101" y="81"/>
                  </a:cubicBezTo>
                  <a:cubicBezTo>
                    <a:pt x="35" y="134"/>
                    <a:pt x="6" y="216"/>
                    <a:pt x="0" y="302"/>
                  </a:cubicBezTo>
                  <a:cubicBezTo>
                    <a:pt x="0" y="398"/>
                    <a:pt x="29" y="475"/>
                    <a:pt x="97" y="528"/>
                  </a:cubicBezTo>
                  <a:cubicBezTo>
                    <a:pt x="144" y="595"/>
                    <a:pt x="230" y="628"/>
                    <a:pt x="317" y="628"/>
                  </a:cubicBezTo>
                  <a:cubicBezTo>
                    <a:pt x="403" y="628"/>
                    <a:pt x="489" y="599"/>
                    <a:pt x="542" y="548"/>
                  </a:cubicBezTo>
                  <a:cubicBezTo>
                    <a:pt x="610" y="484"/>
                    <a:pt x="644" y="398"/>
                    <a:pt x="644" y="311"/>
                  </a:cubicBezTo>
                  <a:cubicBezTo>
                    <a:pt x="644" y="225"/>
                    <a:pt x="605" y="139"/>
                    <a:pt x="553" y="96"/>
                  </a:cubicBezTo>
                  <a:cubicBezTo>
                    <a:pt x="499" y="30"/>
                    <a:pt x="40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53" name="Google Shape;7653;p28"/>
            <p:cNvSpPr/>
            <p:nvPr/>
          </p:nvSpPr>
          <p:spPr>
            <a:xfrm>
              <a:off x="-3724000" y="4651250"/>
              <a:ext cx="15500" cy="15850"/>
            </a:xfrm>
            <a:custGeom>
              <a:avLst/>
              <a:gdLst/>
              <a:ahLst/>
              <a:cxnLst/>
              <a:rect l="l" t="t" r="r" b="b"/>
              <a:pathLst>
                <a:path w="620" h="634" extrusionOk="0">
                  <a:moveTo>
                    <a:pt x="309" y="0"/>
                  </a:moveTo>
                  <a:cubicBezTo>
                    <a:pt x="230" y="0"/>
                    <a:pt x="155" y="29"/>
                    <a:pt x="106" y="82"/>
                  </a:cubicBezTo>
                  <a:cubicBezTo>
                    <a:pt x="39" y="145"/>
                    <a:pt x="5" y="231"/>
                    <a:pt x="5" y="307"/>
                  </a:cubicBezTo>
                  <a:cubicBezTo>
                    <a:pt x="0" y="393"/>
                    <a:pt x="33" y="475"/>
                    <a:pt x="97" y="543"/>
                  </a:cubicBezTo>
                  <a:cubicBezTo>
                    <a:pt x="159" y="595"/>
                    <a:pt x="235" y="629"/>
                    <a:pt x="321" y="634"/>
                  </a:cubicBezTo>
                  <a:cubicBezTo>
                    <a:pt x="408" y="634"/>
                    <a:pt x="494" y="601"/>
                    <a:pt x="557" y="537"/>
                  </a:cubicBezTo>
                  <a:cubicBezTo>
                    <a:pt x="586" y="514"/>
                    <a:pt x="605" y="480"/>
                    <a:pt x="620" y="442"/>
                  </a:cubicBezTo>
                  <a:cubicBezTo>
                    <a:pt x="523" y="293"/>
                    <a:pt x="427" y="145"/>
                    <a:pt x="327" y="1"/>
                  </a:cubicBezTo>
                  <a:cubicBezTo>
                    <a:pt x="321" y="0"/>
                    <a:pt x="315"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54" name="Google Shape;7654;p28"/>
            <p:cNvSpPr/>
            <p:nvPr/>
          </p:nvSpPr>
          <p:spPr>
            <a:xfrm>
              <a:off x="-3692350" y="4689275"/>
              <a:ext cx="6500" cy="10450"/>
            </a:xfrm>
            <a:custGeom>
              <a:avLst/>
              <a:gdLst/>
              <a:ahLst/>
              <a:cxnLst/>
              <a:rect l="l" t="t" r="r" b="b"/>
              <a:pathLst>
                <a:path w="260" h="418" extrusionOk="0">
                  <a:moveTo>
                    <a:pt x="20" y="1"/>
                  </a:moveTo>
                  <a:cubicBezTo>
                    <a:pt x="11" y="34"/>
                    <a:pt x="1" y="63"/>
                    <a:pt x="1" y="96"/>
                  </a:cubicBezTo>
                  <a:cubicBezTo>
                    <a:pt x="1" y="173"/>
                    <a:pt x="34" y="260"/>
                    <a:pt x="97" y="322"/>
                  </a:cubicBezTo>
                  <a:cubicBezTo>
                    <a:pt x="145" y="375"/>
                    <a:pt x="202" y="404"/>
                    <a:pt x="260" y="418"/>
                  </a:cubicBezTo>
                  <a:cubicBezTo>
                    <a:pt x="184" y="278"/>
                    <a:pt x="102" y="139"/>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55" name="Google Shape;7655;p28"/>
            <p:cNvSpPr/>
            <p:nvPr/>
          </p:nvSpPr>
          <p:spPr>
            <a:xfrm>
              <a:off x="-5003000" y="4954075"/>
              <a:ext cx="10100" cy="16025"/>
            </a:xfrm>
            <a:custGeom>
              <a:avLst/>
              <a:gdLst/>
              <a:ahLst/>
              <a:cxnLst/>
              <a:rect l="l" t="t" r="r" b="b"/>
              <a:pathLst>
                <a:path w="404" h="641" extrusionOk="0">
                  <a:moveTo>
                    <a:pt x="82" y="1"/>
                  </a:moveTo>
                  <a:cubicBezTo>
                    <a:pt x="58" y="1"/>
                    <a:pt x="34" y="3"/>
                    <a:pt x="10" y="7"/>
                  </a:cubicBezTo>
                  <a:lnTo>
                    <a:pt x="1" y="625"/>
                  </a:lnTo>
                  <a:cubicBezTo>
                    <a:pt x="25" y="636"/>
                    <a:pt x="49" y="640"/>
                    <a:pt x="78" y="640"/>
                  </a:cubicBezTo>
                  <a:cubicBezTo>
                    <a:pt x="164" y="640"/>
                    <a:pt x="251" y="612"/>
                    <a:pt x="304" y="544"/>
                  </a:cubicBezTo>
                  <a:cubicBezTo>
                    <a:pt x="370" y="481"/>
                    <a:pt x="399" y="410"/>
                    <a:pt x="404" y="324"/>
                  </a:cubicBezTo>
                  <a:cubicBezTo>
                    <a:pt x="404" y="237"/>
                    <a:pt x="375" y="151"/>
                    <a:pt x="317" y="98"/>
                  </a:cubicBezTo>
                  <a:cubicBezTo>
                    <a:pt x="261" y="30"/>
                    <a:pt x="172"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56" name="Google Shape;7656;p28"/>
            <p:cNvSpPr/>
            <p:nvPr/>
          </p:nvSpPr>
          <p:spPr>
            <a:xfrm>
              <a:off x="-4992925" y="4801175"/>
              <a:ext cx="2075" cy="5300"/>
            </a:xfrm>
            <a:custGeom>
              <a:avLst/>
              <a:gdLst/>
              <a:ahLst/>
              <a:cxnLst/>
              <a:rect l="l" t="t" r="r" b="b"/>
              <a:pathLst>
                <a:path w="83" h="212" extrusionOk="0">
                  <a:moveTo>
                    <a:pt x="83" y="1"/>
                  </a:moveTo>
                  <a:cubicBezTo>
                    <a:pt x="54" y="73"/>
                    <a:pt x="30" y="140"/>
                    <a:pt x="1" y="211"/>
                  </a:cubicBezTo>
                  <a:cubicBezTo>
                    <a:pt x="54" y="154"/>
                    <a:pt x="83" y="78"/>
                    <a:pt x="83" y="10"/>
                  </a:cubicBezTo>
                  <a:lnTo>
                    <a:pt x="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57" name="Google Shape;7657;p28"/>
            <p:cNvSpPr/>
            <p:nvPr/>
          </p:nvSpPr>
          <p:spPr>
            <a:xfrm>
              <a:off x="-5026850" y="4926050"/>
              <a:ext cx="2300" cy="8900"/>
            </a:xfrm>
            <a:custGeom>
              <a:avLst/>
              <a:gdLst/>
              <a:ahLst/>
              <a:cxnLst/>
              <a:rect l="l" t="t" r="r" b="b"/>
              <a:pathLst>
                <a:path w="92" h="356" extrusionOk="0">
                  <a:moveTo>
                    <a:pt x="62" y="1"/>
                  </a:moveTo>
                  <a:cubicBezTo>
                    <a:pt x="43" y="120"/>
                    <a:pt x="20" y="236"/>
                    <a:pt x="0" y="355"/>
                  </a:cubicBezTo>
                  <a:cubicBezTo>
                    <a:pt x="58" y="302"/>
                    <a:pt x="91" y="221"/>
                    <a:pt x="91" y="139"/>
                  </a:cubicBezTo>
                  <a:cubicBezTo>
                    <a:pt x="91" y="92"/>
                    <a:pt x="82" y="43"/>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58" name="Google Shape;7658;p28"/>
            <p:cNvSpPr/>
            <p:nvPr/>
          </p:nvSpPr>
          <p:spPr>
            <a:xfrm>
              <a:off x="-5008975" y="4954250"/>
              <a:ext cx="6225" cy="15475"/>
            </a:xfrm>
            <a:custGeom>
              <a:avLst/>
              <a:gdLst/>
              <a:ahLst/>
              <a:cxnLst/>
              <a:rect l="l" t="t" r="r" b="b"/>
              <a:pathLst>
                <a:path w="249" h="619" extrusionOk="0">
                  <a:moveTo>
                    <a:pt x="249" y="0"/>
                  </a:moveTo>
                  <a:cubicBezTo>
                    <a:pt x="191" y="9"/>
                    <a:pt x="140" y="38"/>
                    <a:pt x="100" y="71"/>
                  </a:cubicBezTo>
                  <a:cubicBezTo>
                    <a:pt x="43" y="124"/>
                    <a:pt x="0" y="211"/>
                    <a:pt x="0" y="306"/>
                  </a:cubicBezTo>
                  <a:cubicBezTo>
                    <a:pt x="0" y="393"/>
                    <a:pt x="29" y="479"/>
                    <a:pt x="91" y="523"/>
                  </a:cubicBezTo>
                  <a:cubicBezTo>
                    <a:pt x="129" y="565"/>
                    <a:pt x="182" y="605"/>
                    <a:pt x="240" y="618"/>
                  </a:cubicBezTo>
                  <a:lnTo>
                    <a:pt x="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sp>
        <p:nvSpPr>
          <p:cNvPr id="2" name="Espace réservé du numéro de diapositive 1">
            <a:extLst>
              <a:ext uri="{FF2B5EF4-FFF2-40B4-BE49-F238E27FC236}">
                <a16:creationId xmlns:a16="http://schemas.microsoft.com/office/drawing/2014/main" id="{CEC6D46F-9CFE-593C-32AE-F09FAD076925}"/>
              </a:ext>
            </a:extLst>
          </p:cNvPr>
          <p:cNvSpPr>
            <a:spLocks noGrp="1"/>
          </p:cNvSpPr>
          <p:nvPr>
            <p:ph type="sldNum" sz="quarter" idx="10"/>
          </p:nvPr>
        </p:nvSpPr>
        <p:spPr>
          <a:xfrm>
            <a:off x="19274257" y="10707688"/>
            <a:ext cx="810249" cy="601662"/>
          </a:xfrm>
          <a:noFill/>
          <a:ln>
            <a:noFill/>
          </a:ln>
        </p:spPr>
        <p:style>
          <a:lnRef idx="2">
            <a:schemeClr val="accent1"/>
          </a:lnRef>
          <a:fillRef idx="1">
            <a:schemeClr val="lt1"/>
          </a:fillRef>
          <a:effectRef idx="0">
            <a:schemeClr val="accent1"/>
          </a:effectRef>
          <a:fontRef idx="minor">
            <a:schemeClr val="dk1"/>
          </a:fontRef>
        </p:style>
        <p:txBody>
          <a:bodyPr/>
          <a:lstStyle/>
          <a:p>
            <a:fld id="{6C390F12-C91A-4A8F-A883-4257F0710CE1}" type="slidenum">
              <a:rPr lang="fr-FR" smtClean="0"/>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TITLE_ONLY_1_3">
    <p:spTree>
      <p:nvGrpSpPr>
        <p:cNvPr id="1" name="Shape 7659"/>
        <p:cNvGrpSpPr/>
        <p:nvPr/>
      </p:nvGrpSpPr>
      <p:grpSpPr>
        <a:xfrm>
          <a:off x="0" y="0"/>
          <a:ext cx="0" cy="0"/>
          <a:chOff x="0" y="0"/>
          <a:chExt cx="0" cy="0"/>
        </a:xfrm>
      </p:grpSpPr>
      <p:sp>
        <p:nvSpPr>
          <p:cNvPr id="7660" name="Google Shape;7660;p29"/>
          <p:cNvSpPr/>
          <p:nvPr/>
        </p:nvSpPr>
        <p:spPr>
          <a:xfrm rot="1698303">
            <a:off x="18481651" y="7353119"/>
            <a:ext cx="2982390" cy="3018920"/>
          </a:xfrm>
          <a:prstGeom prst="rect">
            <a:avLst/>
          </a:prstGeom>
          <a:solidFill>
            <a:schemeClr val="accent6"/>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7661" name="Google Shape;7661;p29"/>
          <p:cNvSpPr/>
          <p:nvPr/>
        </p:nvSpPr>
        <p:spPr>
          <a:xfrm rot="9807230">
            <a:off x="15231237" y="9949193"/>
            <a:ext cx="4587353" cy="3620797"/>
          </a:xfrm>
          <a:custGeom>
            <a:avLst/>
            <a:gdLst/>
            <a:ahLst/>
            <a:cxnLst/>
            <a:rect l="l" t="t" r="r" b="b"/>
            <a:pathLst>
              <a:path w="28775" h="22709" extrusionOk="0">
                <a:moveTo>
                  <a:pt x="25114" y="0"/>
                </a:moveTo>
                <a:lnTo>
                  <a:pt x="9731" y="15383"/>
                </a:lnTo>
                <a:lnTo>
                  <a:pt x="3661" y="9318"/>
                </a:lnTo>
                <a:lnTo>
                  <a:pt x="1" y="12979"/>
                </a:lnTo>
                <a:lnTo>
                  <a:pt x="9731" y="22709"/>
                </a:lnTo>
                <a:lnTo>
                  <a:pt x="28774" y="3667"/>
                </a:lnTo>
                <a:lnTo>
                  <a:pt x="25114" y="0"/>
                </a:lnTo>
                <a:close/>
              </a:path>
            </a:pathLst>
          </a:custGeom>
          <a:solidFill>
            <a:schemeClr val="accent2"/>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7662" name="Google Shape;7662;p29"/>
          <p:cNvSpPr/>
          <p:nvPr/>
        </p:nvSpPr>
        <p:spPr>
          <a:xfrm rot="2855352">
            <a:off x="477351" y="8008887"/>
            <a:ext cx="908598" cy="2635977"/>
          </a:xfrm>
          <a:prstGeom prst="rect">
            <a:avLst/>
          </a:prstGeom>
          <a:solidFill>
            <a:schemeClr val="accent6"/>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7663" name="Google Shape;7663;p29"/>
          <p:cNvSpPr txBox="1">
            <a:spLocks noGrp="1"/>
          </p:cNvSpPr>
          <p:nvPr>
            <p:ph type="title"/>
          </p:nvPr>
        </p:nvSpPr>
        <p:spPr>
          <a:xfrm>
            <a:off x="1583000" y="978507"/>
            <a:ext cx="16938100" cy="1259232"/>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64" name="Google Shape;7664;p29"/>
          <p:cNvSpPr/>
          <p:nvPr/>
        </p:nvSpPr>
        <p:spPr>
          <a:xfrm>
            <a:off x="5177950" y="-1092676"/>
            <a:ext cx="3487876" cy="3488122"/>
          </a:xfrm>
          <a:prstGeom prst="ellipse">
            <a:avLst/>
          </a:prstGeom>
          <a:solidFill>
            <a:schemeClr val="accent5"/>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7665" name="Google Shape;7665;p29"/>
          <p:cNvSpPr/>
          <p:nvPr/>
        </p:nvSpPr>
        <p:spPr>
          <a:xfrm rot="3972742">
            <a:off x="-1653248" y="5423592"/>
            <a:ext cx="3119471" cy="3662589"/>
          </a:xfrm>
          <a:custGeom>
            <a:avLst/>
            <a:gdLst/>
            <a:ahLst/>
            <a:cxnLst/>
            <a:rect l="l" t="t" r="r" b="b"/>
            <a:pathLst>
              <a:path w="24864" h="29195" extrusionOk="0">
                <a:moveTo>
                  <a:pt x="1584" y="0"/>
                </a:moveTo>
                <a:lnTo>
                  <a:pt x="1" y="4927"/>
                </a:lnTo>
                <a:lnTo>
                  <a:pt x="16611" y="10263"/>
                </a:lnTo>
                <a:lnTo>
                  <a:pt x="18890" y="20904"/>
                </a:lnTo>
                <a:lnTo>
                  <a:pt x="10355" y="24402"/>
                </a:lnTo>
                <a:lnTo>
                  <a:pt x="12317" y="29195"/>
                </a:lnTo>
                <a:lnTo>
                  <a:pt x="24863" y="24057"/>
                </a:lnTo>
                <a:lnTo>
                  <a:pt x="21049" y="6247"/>
                </a:lnTo>
                <a:lnTo>
                  <a:pt x="1584" y="0"/>
                </a:lnTo>
                <a:close/>
              </a:path>
            </a:pathLst>
          </a:custGeom>
          <a:solidFill>
            <a:schemeClr val="accent4"/>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grpSp>
        <p:nvGrpSpPr>
          <p:cNvPr id="7666" name="Google Shape;7666;p29"/>
          <p:cNvGrpSpPr/>
          <p:nvPr/>
        </p:nvGrpSpPr>
        <p:grpSpPr>
          <a:xfrm rot="9201402">
            <a:off x="18766376" y="5274829"/>
            <a:ext cx="2412927" cy="2414962"/>
            <a:chOff x="-5986900" y="4326325"/>
            <a:chExt cx="744775" cy="745350"/>
          </a:xfrm>
        </p:grpSpPr>
        <p:sp>
          <p:nvSpPr>
            <p:cNvPr id="7667" name="Google Shape;7667;p29"/>
            <p:cNvSpPr/>
            <p:nvPr/>
          </p:nvSpPr>
          <p:spPr>
            <a:xfrm>
              <a:off x="-5975275" y="4821100"/>
              <a:ext cx="2900" cy="7575"/>
            </a:xfrm>
            <a:custGeom>
              <a:avLst/>
              <a:gdLst/>
              <a:ahLst/>
              <a:cxnLst/>
              <a:rect l="l" t="t" r="r" b="b"/>
              <a:pathLst>
                <a:path w="116" h="303" extrusionOk="0">
                  <a:moveTo>
                    <a:pt x="0" y="0"/>
                  </a:moveTo>
                  <a:lnTo>
                    <a:pt x="0" y="0"/>
                  </a:lnTo>
                  <a:cubicBezTo>
                    <a:pt x="34" y="101"/>
                    <a:pt x="73" y="202"/>
                    <a:pt x="111" y="302"/>
                  </a:cubicBezTo>
                  <a:cubicBezTo>
                    <a:pt x="111" y="288"/>
                    <a:pt x="116" y="273"/>
                    <a:pt x="116" y="259"/>
                  </a:cubicBezTo>
                  <a:cubicBezTo>
                    <a:pt x="116" y="173"/>
                    <a:pt x="82" y="82"/>
                    <a:pt x="29" y="25"/>
                  </a:cubicBezTo>
                  <a:cubicBezTo>
                    <a:pt x="20" y="14"/>
                    <a:pt x="10" y="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68" name="Google Shape;7668;p29"/>
            <p:cNvSpPr/>
            <p:nvPr/>
          </p:nvSpPr>
          <p:spPr>
            <a:xfrm>
              <a:off x="-5956075" y="4853150"/>
              <a:ext cx="16575" cy="16300"/>
            </a:xfrm>
            <a:custGeom>
              <a:avLst/>
              <a:gdLst/>
              <a:ahLst/>
              <a:cxnLst/>
              <a:rect l="l" t="t" r="r" b="b"/>
              <a:pathLst>
                <a:path w="663" h="652" extrusionOk="0">
                  <a:moveTo>
                    <a:pt x="323" y="0"/>
                  </a:moveTo>
                  <a:cubicBezTo>
                    <a:pt x="237" y="0"/>
                    <a:pt x="155" y="29"/>
                    <a:pt x="105" y="81"/>
                  </a:cubicBezTo>
                  <a:cubicBezTo>
                    <a:pt x="38" y="138"/>
                    <a:pt x="0" y="225"/>
                    <a:pt x="0" y="311"/>
                  </a:cubicBezTo>
                  <a:cubicBezTo>
                    <a:pt x="0" y="412"/>
                    <a:pt x="34" y="488"/>
                    <a:pt x="87" y="546"/>
                  </a:cubicBezTo>
                  <a:cubicBezTo>
                    <a:pt x="149" y="614"/>
                    <a:pt x="226" y="647"/>
                    <a:pt x="326" y="652"/>
                  </a:cubicBezTo>
                  <a:cubicBezTo>
                    <a:pt x="417" y="652"/>
                    <a:pt x="504" y="618"/>
                    <a:pt x="547" y="565"/>
                  </a:cubicBezTo>
                  <a:cubicBezTo>
                    <a:pt x="614" y="499"/>
                    <a:pt x="663" y="412"/>
                    <a:pt x="663" y="320"/>
                  </a:cubicBezTo>
                  <a:cubicBezTo>
                    <a:pt x="663" y="234"/>
                    <a:pt x="619" y="143"/>
                    <a:pt x="566" y="100"/>
                  </a:cubicBezTo>
                  <a:cubicBezTo>
                    <a:pt x="505"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69" name="Google Shape;7669;p29"/>
            <p:cNvSpPr/>
            <p:nvPr/>
          </p:nvSpPr>
          <p:spPr>
            <a:xfrm>
              <a:off x="-5923450" y="4886750"/>
              <a:ext cx="16675" cy="16300"/>
            </a:xfrm>
            <a:custGeom>
              <a:avLst/>
              <a:gdLst/>
              <a:ahLst/>
              <a:cxnLst/>
              <a:rect l="l" t="t" r="r" b="b"/>
              <a:pathLst>
                <a:path w="667" h="652" extrusionOk="0">
                  <a:moveTo>
                    <a:pt x="332" y="0"/>
                  </a:moveTo>
                  <a:cubicBezTo>
                    <a:pt x="243" y="0"/>
                    <a:pt x="156" y="30"/>
                    <a:pt x="106" y="85"/>
                  </a:cubicBezTo>
                  <a:cubicBezTo>
                    <a:pt x="38" y="138"/>
                    <a:pt x="5" y="224"/>
                    <a:pt x="0" y="315"/>
                  </a:cubicBezTo>
                  <a:cubicBezTo>
                    <a:pt x="0" y="411"/>
                    <a:pt x="33" y="493"/>
                    <a:pt x="96" y="546"/>
                  </a:cubicBezTo>
                  <a:cubicBezTo>
                    <a:pt x="153" y="612"/>
                    <a:pt x="240" y="646"/>
                    <a:pt x="326" y="652"/>
                  </a:cubicBezTo>
                  <a:cubicBezTo>
                    <a:pt x="418" y="652"/>
                    <a:pt x="504" y="617"/>
                    <a:pt x="562" y="565"/>
                  </a:cubicBezTo>
                  <a:cubicBezTo>
                    <a:pt x="629" y="497"/>
                    <a:pt x="662" y="411"/>
                    <a:pt x="662" y="324"/>
                  </a:cubicBezTo>
                  <a:cubicBezTo>
                    <a:pt x="667" y="234"/>
                    <a:pt x="624" y="147"/>
                    <a:pt x="567" y="99"/>
                  </a:cubicBezTo>
                  <a:cubicBezTo>
                    <a:pt x="513" y="31"/>
                    <a:pt x="42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70" name="Google Shape;7670;p29"/>
            <p:cNvSpPr/>
            <p:nvPr/>
          </p:nvSpPr>
          <p:spPr>
            <a:xfrm>
              <a:off x="-5890850" y="4920225"/>
              <a:ext cx="16725" cy="16400"/>
            </a:xfrm>
            <a:custGeom>
              <a:avLst/>
              <a:gdLst/>
              <a:ahLst/>
              <a:cxnLst/>
              <a:rect l="l" t="t" r="r" b="b"/>
              <a:pathLst>
                <a:path w="669" h="656" extrusionOk="0">
                  <a:moveTo>
                    <a:pt x="329" y="1"/>
                  </a:moveTo>
                  <a:cubicBezTo>
                    <a:pt x="244" y="1"/>
                    <a:pt x="160" y="31"/>
                    <a:pt x="107" y="90"/>
                  </a:cubicBezTo>
                  <a:cubicBezTo>
                    <a:pt x="40" y="152"/>
                    <a:pt x="6" y="243"/>
                    <a:pt x="1" y="320"/>
                  </a:cubicBezTo>
                  <a:cubicBezTo>
                    <a:pt x="1" y="406"/>
                    <a:pt x="35" y="497"/>
                    <a:pt x="102" y="564"/>
                  </a:cubicBezTo>
                  <a:cubicBezTo>
                    <a:pt x="164" y="617"/>
                    <a:pt x="241" y="655"/>
                    <a:pt x="332" y="655"/>
                  </a:cubicBezTo>
                  <a:cubicBezTo>
                    <a:pt x="419" y="655"/>
                    <a:pt x="510" y="622"/>
                    <a:pt x="572" y="560"/>
                  </a:cubicBezTo>
                  <a:cubicBezTo>
                    <a:pt x="629" y="507"/>
                    <a:pt x="663" y="416"/>
                    <a:pt x="669" y="329"/>
                  </a:cubicBezTo>
                  <a:cubicBezTo>
                    <a:pt x="669" y="252"/>
                    <a:pt x="634" y="161"/>
                    <a:pt x="572" y="104"/>
                  </a:cubicBezTo>
                  <a:cubicBezTo>
                    <a:pt x="510" y="34"/>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71" name="Google Shape;7671;p29"/>
            <p:cNvSpPr/>
            <p:nvPr/>
          </p:nvSpPr>
          <p:spPr>
            <a:xfrm>
              <a:off x="-5858200" y="4953875"/>
              <a:ext cx="16700" cy="16575"/>
            </a:xfrm>
            <a:custGeom>
              <a:avLst/>
              <a:gdLst/>
              <a:ahLst/>
              <a:cxnLst/>
              <a:rect l="l" t="t" r="r" b="b"/>
              <a:pathLst>
                <a:path w="668" h="663" extrusionOk="0">
                  <a:moveTo>
                    <a:pt x="329" y="1"/>
                  </a:moveTo>
                  <a:cubicBezTo>
                    <a:pt x="246" y="1"/>
                    <a:pt x="165" y="29"/>
                    <a:pt x="105" y="86"/>
                  </a:cubicBezTo>
                  <a:cubicBezTo>
                    <a:pt x="48" y="154"/>
                    <a:pt x="5" y="241"/>
                    <a:pt x="5" y="327"/>
                  </a:cubicBezTo>
                  <a:cubicBezTo>
                    <a:pt x="0" y="403"/>
                    <a:pt x="34" y="494"/>
                    <a:pt x="101" y="562"/>
                  </a:cubicBezTo>
                  <a:cubicBezTo>
                    <a:pt x="163" y="629"/>
                    <a:pt x="255" y="662"/>
                    <a:pt x="331" y="662"/>
                  </a:cubicBezTo>
                  <a:cubicBezTo>
                    <a:pt x="336" y="662"/>
                    <a:pt x="341" y="663"/>
                    <a:pt x="347" y="663"/>
                  </a:cubicBezTo>
                  <a:cubicBezTo>
                    <a:pt x="427" y="663"/>
                    <a:pt x="499" y="629"/>
                    <a:pt x="576" y="567"/>
                  </a:cubicBezTo>
                  <a:cubicBezTo>
                    <a:pt x="629" y="504"/>
                    <a:pt x="667" y="413"/>
                    <a:pt x="667" y="336"/>
                  </a:cubicBezTo>
                  <a:cubicBezTo>
                    <a:pt x="667" y="250"/>
                    <a:pt x="634" y="159"/>
                    <a:pt x="581" y="106"/>
                  </a:cubicBezTo>
                  <a:cubicBezTo>
                    <a:pt x="513" y="35"/>
                    <a:pt x="420"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72" name="Google Shape;7672;p29"/>
            <p:cNvSpPr/>
            <p:nvPr/>
          </p:nvSpPr>
          <p:spPr>
            <a:xfrm>
              <a:off x="-5825575" y="4987625"/>
              <a:ext cx="17050" cy="16525"/>
            </a:xfrm>
            <a:custGeom>
              <a:avLst/>
              <a:gdLst/>
              <a:ahLst/>
              <a:cxnLst/>
              <a:rect l="l" t="t" r="r" b="b"/>
              <a:pathLst>
                <a:path w="682" h="661" extrusionOk="0">
                  <a:moveTo>
                    <a:pt x="344" y="1"/>
                  </a:moveTo>
                  <a:cubicBezTo>
                    <a:pt x="256" y="1"/>
                    <a:pt x="168" y="32"/>
                    <a:pt x="106" y="89"/>
                  </a:cubicBezTo>
                  <a:cubicBezTo>
                    <a:pt x="48" y="147"/>
                    <a:pt x="5" y="233"/>
                    <a:pt x="5" y="324"/>
                  </a:cubicBezTo>
                  <a:cubicBezTo>
                    <a:pt x="0" y="411"/>
                    <a:pt x="44" y="503"/>
                    <a:pt x="101" y="555"/>
                  </a:cubicBezTo>
                  <a:cubicBezTo>
                    <a:pt x="164" y="623"/>
                    <a:pt x="240" y="656"/>
                    <a:pt x="332" y="661"/>
                  </a:cubicBezTo>
                  <a:cubicBezTo>
                    <a:pt x="418" y="661"/>
                    <a:pt x="509" y="627"/>
                    <a:pt x="576" y="560"/>
                  </a:cubicBezTo>
                  <a:cubicBezTo>
                    <a:pt x="629" y="507"/>
                    <a:pt x="677" y="421"/>
                    <a:pt x="677" y="335"/>
                  </a:cubicBezTo>
                  <a:cubicBezTo>
                    <a:pt x="682" y="244"/>
                    <a:pt x="638" y="157"/>
                    <a:pt x="580" y="100"/>
                  </a:cubicBezTo>
                  <a:cubicBezTo>
                    <a:pt x="520" y="32"/>
                    <a:pt x="433"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73" name="Google Shape;7673;p29"/>
            <p:cNvSpPr/>
            <p:nvPr/>
          </p:nvSpPr>
          <p:spPr>
            <a:xfrm>
              <a:off x="-5792600" y="5021325"/>
              <a:ext cx="16700" cy="14975"/>
            </a:xfrm>
            <a:custGeom>
              <a:avLst/>
              <a:gdLst/>
              <a:ahLst/>
              <a:cxnLst/>
              <a:rect l="l" t="t" r="r" b="b"/>
              <a:pathLst>
                <a:path w="668" h="599" extrusionOk="0">
                  <a:moveTo>
                    <a:pt x="323" y="1"/>
                  </a:moveTo>
                  <a:cubicBezTo>
                    <a:pt x="238" y="1"/>
                    <a:pt x="156" y="30"/>
                    <a:pt x="107" y="90"/>
                  </a:cubicBezTo>
                  <a:cubicBezTo>
                    <a:pt x="39" y="143"/>
                    <a:pt x="1" y="229"/>
                    <a:pt x="1" y="320"/>
                  </a:cubicBezTo>
                  <a:lnTo>
                    <a:pt x="1" y="344"/>
                  </a:lnTo>
                  <a:cubicBezTo>
                    <a:pt x="173" y="431"/>
                    <a:pt x="342" y="517"/>
                    <a:pt x="514" y="599"/>
                  </a:cubicBezTo>
                  <a:cubicBezTo>
                    <a:pt x="528" y="588"/>
                    <a:pt x="548" y="575"/>
                    <a:pt x="561" y="560"/>
                  </a:cubicBezTo>
                  <a:cubicBezTo>
                    <a:pt x="629" y="502"/>
                    <a:pt x="663" y="416"/>
                    <a:pt x="663" y="329"/>
                  </a:cubicBezTo>
                  <a:cubicBezTo>
                    <a:pt x="667" y="238"/>
                    <a:pt x="625" y="152"/>
                    <a:pt x="567" y="94"/>
                  </a:cubicBezTo>
                  <a:cubicBezTo>
                    <a:pt x="502" y="32"/>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74" name="Google Shape;7674;p29"/>
            <p:cNvSpPr/>
            <p:nvPr/>
          </p:nvSpPr>
          <p:spPr>
            <a:xfrm>
              <a:off x="-5986900" y="4653225"/>
              <a:ext cx="16675" cy="16650"/>
            </a:xfrm>
            <a:custGeom>
              <a:avLst/>
              <a:gdLst/>
              <a:ahLst/>
              <a:cxnLst/>
              <a:rect l="l" t="t" r="r" b="b"/>
              <a:pathLst>
                <a:path w="667" h="666" extrusionOk="0">
                  <a:moveTo>
                    <a:pt x="337" y="1"/>
                  </a:moveTo>
                  <a:cubicBezTo>
                    <a:pt x="252" y="1"/>
                    <a:pt x="169" y="33"/>
                    <a:pt x="106" y="99"/>
                  </a:cubicBezTo>
                  <a:cubicBezTo>
                    <a:pt x="38" y="152"/>
                    <a:pt x="5" y="238"/>
                    <a:pt x="5" y="329"/>
                  </a:cubicBezTo>
                  <a:cubicBezTo>
                    <a:pt x="0" y="416"/>
                    <a:pt x="34" y="493"/>
                    <a:pt x="100" y="560"/>
                  </a:cubicBezTo>
                  <a:cubicBezTo>
                    <a:pt x="164" y="626"/>
                    <a:pt x="240" y="660"/>
                    <a:pt x="331" y="665"/>
                  </a:cubicBezTo>
                  <a:cubicBezTo>
                    <a:pt x="427" y="665"/>
                    <a:pt x="509" y="637"/>
                    <a:pt x="571" y="569"/>
                  </a:cubicBezTo>
                  <a:cubicBezTo>
                    <a:pt x="629" y="502"/>
                    <a:pt x="662" y="416"/>
                    <a:pt x="667" y="338"/>
                  </a:cubicBezTo>
                  <a:cubicBezTo>
                    <a:pt x="667" y="252"/>
                    <a:pt x="634" y="170"/>
                    <a:pt x="571" y="94"/>
                  </a:cubicBezTo>
                  <a:cubicBezTo>
                    <a:pt x="505" y="32"/>
                    <a:pt x="420"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75" name="Google Shape;7675;p29"/>
            <p:cNvSpPr/>
            <p:nvPr/>
          </p:nvSpPr>
          <p:spPr>
            <a:xfrm>
              <a:off x="-5954300" y="4686950"/>
              <a:ext cx="16950" cy="16500"/>
            </a:xfrm>
            <a:custGeom>
              <a:avLst/>
              <a:gdLst/>
              <a:ahLst/>
              <a:cxnLst/>
              <a:rect l="l" t="t" r="r" b="b"/>
              <a:pathLst>
                <a:path w="678" h="660" extrusionOk="0">
                  <a:moveTo>
                    <a:pt x="348" y="0"/>
                  </a:moveTo>
                  <a:cubicBezTo>
                    <a:pt x="259" y="0"/>
                    <a:pt x="170" y="33"/>
                    <a:pt x="107" y="94"/>
                  </a:cubicBezTo>
                  <a:cubicBezTo>
                    <a:pt x="49" y="156"/>
                    <a:pt x="5" y="238"/>
                    <a:pt x="5" y="324"/>
                  </a:cubicBezTo>
                  <a:cubicBezTo>
                    <a:pt x="1" y="410"/>
                    <a:pt x="45" y="491"/>
                    <a:pt x="102" y="559"/>
                  </a:cubicBezTo>
                  <a:cubicBezTo>
                    <a:pt x="164" y="626"/>
                    <a:pt x="255" y="659"/>
                    <a:pt x="342" y="659"/>
                  </a:cubicBezTo>
                  <a:cubicBezTo>
                    <a:pt x="428" y="659"/>
                    <a:pt x="510" y="630"/>
                    <a:pt x="577" y="564"/>
                  </a:cubicBezTo>
                  <a:cubicBezTo>
                    <a:pt x="645" y="501"/>
                    <a:pt x="678" y="420"/>
                    <a:pt x="678" y="333"/>
                  </a:cubicBezTo>
                  <a:cubicBezTo>
                    <a:pt x="678" y="247"/>
                    <a:pt x="634" y="165"/>
                    <a:pt x="581" y="98"/>
                  </a:cubicBezTo>
                  <a:cubicBezTo>
                    <a:pt x="522" y="32"/>
                    <a:pt x="435"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76" name="Google Shape;7676;p29"/>
            <p:cNvSpPr/>
            <p:nvPr/>
          </p:nvSpPr>
          <p:spPr>
            <a:xfrm>
              <a:off x="-5921300" y="4720675"/>
              <a:ext cx="16575" cy="16375"/>
            </a:xfrm>
            <a:custGeom>
              <a:avLst/>
              <a:gdLst/>
              <a:ahLst/>
              <a:cxnLst/>
              <a:rect l="l" t="t" r="r" b="b"/>
              <a:pathLst>
                <a:path w="663" h="655" extrusionOk="0">
                  <a:moveTo>
                    <a:pt x="327" y="0"/>
                  </a:moveTo>
                  <a:cubicBezTo>
                    <a:pt x="242" y="0"/>
                    <a:pt x="157" y="29"/>
                    <a:pt x="91" y="87"/>
                  </a:cubicBezTo>
                  <a:cubicBezTo>
                    <a:pt x="38" y="155"/>
                    <a:pt x="0" y="242"/>
                    <a:pt x="0" y="318"/>
                  </a:cubicBezTo>
                  <a:cubicBezTo>
                    <a:pt x="0" y="404"/>
                    <a:pt x="29" y="486"/>
                    <a:pt x="96" y="563"/>
                  </a:cubicBezTo>
                  <a:cubicBezTo>
                    <a:pt x="164" y="620"/>
                    <a:pt x="240" y="654"/>
                    <a:pt x="326" y="654"/>
                  </a:cubicBezTo>
                  <a:cubicBezTo>
                    <a:pt x="331" y="654"/>
                    <a:pt x="336" y="654"/>
                    <a:pt x="341" y="654"/>
                  </a:cubicBezTo>
                  <a:cubicBezTo>
                    <a:pt x="414" y="654"/>
                    <a:pt x="499" y="621"/>
                    <a:pt x="562" y="558"/>
                  </a:cubicBezTo>
                  <a:cubicBezTo>
                    <a:pt x="629" y="495"/>
                    <a:pt x="663" y="414"/>
                    <a:pt x="663" y="328"/>
                  </a:cubicBezTo>
                  <a:cubicBezTo>
                    <a:pt x="663" y="251"/>
                    <a:pt x="634" y="165"/>
                    <a:pt x="567" y="98"/>
                  </a:cubicBezTo>
                  <a:cubicBezTo>
                    <a:pt x="505" y="33"/>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77" name="Google Shape;7677;p29"/>
            <p:cNvSpPr/>
            <p:nvPr/>
          </p:nvSpPr>
          <p:spPr>
            <a:xfrm>
              <a:off x="-5888675" y="4754425"/>
              <a:ext cx="16700" cy="16325"/>
            </a:xfrm>
            <a:custGeom>
              <a:avLst/>
              <a:gdLst/>
              <a:ahLst/>
              <a:cxnLst/>
              <a:rect l="l" t="t" r="r" b="b"/>
              <a:pathLst>
                <a:path w="668" h="653" extrusionOk="0">
                  <a:moveTo>
                    <a:pt x="325" y="1"/>
                  </a:moveTo>
                  <a:cubicBezTo>
                    <a:pt x="238" y="1"/>
                    <a:pt x="156" y="29"/>
                    <a:pt x="106" y="81"/>
                  </a:cubicBezTo>
                  <a:cubicBezTo>
                    <a:pt x="39" y="139"/>
                    <a:pt x="6" y="225"/>
                    <a:pt x="0" y="316"/>
                  </a:cubicBezTo>
                  <a:cubicBezTo>
                    <a:pt x="0" y="412"/>
                    <a:pt x="35" y="504"/>
                    <a:pt x="97" y="556"/>
                  </a:cubicBezTo>
                  <a:cubicBezTo>
                    <a:pt x="154" y="613"/>
                    <a:pt x="241" y="648"/>
                    <a:pt x="327" y="652"/>
                  </a:cubicBezTo>
                  <a:cubicBezTo>
                    <a:pt x="418" y="652"/>
                    <a:pt x="504" y="619"/>
                    <a:pt x="562" y="566"/>
                  </a:cubicBezTo>
                  <a:cubicBezTo>
                    <a:pt x="629" y="498"/>
                    <a:pt x="662" y="422"/>
                    <a:pt x="662" y="325"/>
                  </a:cubicBezTo>
                  <a:cubicBezTo>
                    <a:pt x="668" y="234"/>
                    <a:pt x="633" y="158"/>
                    <a:pt x="582" y="101"/>
                  </a:cubicBezTo>
                  <a:cubicBezTo>
                    <a:pt x="513" y="32"/>
                    <a:pt x="417"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78" name="Google Shape;7678;p29"/>
            <p:cNvSpPr/>
            <p:nvPr/>
          </p:nvSpPr>
          <p:spPr>
            <a:xfrm>
              <a:off x="-5856050" y="4787925"/>
              <a:ext cx="16700" cy="16650"/>
            </a:xfrm>
            <a:custGeom>
              <a:avLst/>
              <a:gdLst/>
              <a:ahLst/>
              <a:cxnLst/>
              <a:rect l="l" t="t" r="r" b="b"/>
              <a:pathLst>
                <a:path w="668" h="666" extrusionOk="0">
                  <a:moveTo>
                    <a:pt x="335" y="0"/>
                  </a:moveTo>
                  <a:cubicBezTo>
                    <a:pt x="246" y="0"/>
                    <a:pt x="160" y="33"/>
                    <a:pt x="106" y="99"/>
                  </a:cubicBezTo>
                  <a:cubicBezTo>
                    <a:pt x="39" y="152"/>
                    <a:pt x="5" y="238"/>
                    <a:pt x="1" y="329"/>
                  </a:cubicBezTo>
                  <a:cubicBezTo>
                    <a:pt x="1" y="415"/>
                    <a:pt x="34" y="497"/>
                    <a:pt x="96" y="564"/>
                  </a:cubicBezTo>
                  <a:cubicBezTo>
                    <a:pt x="163" y="632"/>
                    <a:pt x="240" y="665"/>
                    <a:pt x="327" y="665"/>
                  </a:cubicBezTo>
                  <a:cubicBezTo>
                    <a:pt x="418" y="665"/>
                    <a:pt x="504" y="636"/>
                    <a:pt x="577" y="569"/>
                  </a:cubicBezTo>
                  <a:cubicBezTo>
                    <a:pt x="630" y="502"/>
                    <a:pt x="663" y="425"/>
                    <a:pt x="663" y="338"/>
                  </a:cubicBezTo>
                  <a:cubicBezTo>
                    <a:pt x="668" y="247"/>
                    <a:pt x="634" y="161"/>
                    <a:pt x="581" y="103"/>
                  </a:cubicBezTo>
                  <a:cubicBezTo>
                    <a:pt x="520" y="35"/>
                    <a:pt x="427"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79" name="Google Shape;7679;p29"/>
            <p:cNvSpPr/>
            <p:nvPr/>
          </p:nvSpPr>
          <p:spPr>
            <a:xfrm>
              <a:off x="-5823425" y="4821800"/>
              <a:ext cx="16700" cy="16325"/>
            </a:xfrm>
            <a:custGeom>
              <a:avLst/>
              <a:gdLst/>
              <a:ahLst/>
              <a:cxnLst/>
              <a:rect l="l" t="t" r="r" b="b"/>
              <a:pathLst>
                <a:path w="668" h="653" extrusionOk="0">
                  <a:moveTo>
                    <a:pt x="335" y="1"/>
                  </a:moveTo>
                  <a:cubicBezTo>
                    <a:pt x="250" y="1"/>
                    <a:pt x="167" y="29"/>
                    <a:pt x="106" y="88"/>
                  </a:cubicBezTo>
                  <a:cubicBezTo>
                    <a:pt x="49" y="145"/>
                    <a:pt x="5" y="231"/>
                    <a:pt x="5" y="318"/>
                  </a:cubicBezTo>
                  <a:cubicBezTo>
                    <a:pt x="0" y="409"/>
                    <a:pt x="34" y="486"/>
                    <a:pt x="111" y="562"/>
                  </a:cubicBezTo>
                  <a:cubicBezTo>
                    <a:pt x="164" y="620"/>
                    <a:pt x="250" y="653"/>
                    <a:pt x="332" y="653"/>
                  </a:cubicBezTo>
                  <a:cubicBezTo>
                    <a:pt x="418" y="653"/>
                    <a:pt x="494" y="624"/>
                    <a:pt x="576" y="557"/>
                  </a:cubicBezTo>
                  <a:cubicBezTo>
                    <a:pt x="629" y="495"/>
                    <a:pt x="663" y="418"/>
                    <a:pt x="667" y="327"/>
                  </a:cubicBezTo>
                  <a:cubicBezTo>
                    <a:pt x="667" y="241"/>
                    <a:pt x="634" y="150"/>
                    <a:pt x="581" y="97"/>
                  </a:cubicBezTo>
                  <a:cubicBezTo>
                    <a:pt x="515" y="33"/>
                    <a:pt x="424"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80" name="Google Shape;7680;p29"/>
            <p:cNvSpPr/>
            <p:nvPr/>
          </p:nvSpPr>
          <p:spPr>
            <a:xfrm>
              <a:off x="-5790425" y="4855375"/>
              <a:ext cx="16575" cy="16475"/>
            </a:xfrm>
            <a:custGeom>
              <a:avLst/>
              <a:gdLst/>
              <a:ahLst/>
              <a:cxnLst/>
              <a:rect l="l" t="t" r="r" b="b"/>
              <a:pathLst>
                <a:path w="663" h="659" extrusionOk="0">
                  <a:moveTo>
                    <a:pt x="315" y="0"/>
                  </a:moveTo>
                  <a:cubicBezTo>
                    <a:pt x="230" y="0"/>
                    <a:pt x="147" y="29"/>
                    <a:pt x="91" y="87"/>
                  </a:cubicBezTo>
                  <a:cubicBezTo>
                    <a:pt x="38" y="155"/>
                    <a:pt x="0" y="231"/>
                    <a:pt x="0" y="317"/>
                  </a:cubicBezTo>
                  <a:cubicBezTo>
                    <a:pt x="0" y="410"/>
                    <a:pt x="33" y="496"/>
                    <a:pt x="86" y="554"/>
                  </a:cubicBezTo>
                  <a:cubicBezTo>
                    <a:pt x="149" y="620"/>
                    <a:pt x="240" y="654"/>
                    <a:pt x="326" y="658"/>
                  </a:cubicBezTo>
                  <a:cubicBezTo>
                    <a:pt x="417" y="658"/>
                    <a:pt x="494" y="625"/>
                    <a:pt x="561" y="563"/>
                  </a:cubicBezTo>
                  <a:cubicBezTo>
                    <a:pt x="629" y="505"/>
                    <a:pt x="662" y="419"/>
                    <a:pt x="662" y="328"/>
                  </a:cubicBezTo>
                  <a:cubicBezTo>
                    <a:pt x="662" y="251"/>
                    <a:pt x="633" y="164"/>
                    <a:pt x="567" y="98"/>
                  </a:cubicBezTo>
                  <a:cubicBezTo>
                    <a:pt x="500" y="33"/>
                    <a:pt x="406"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81" name="Google Shape;7681;p29"/>
            <p:cNvSpPr/>
            <p:nvPr/>
          </p:nvSpPr>
          <p:spPr>
            <a:xfrm>
              <a:off x="-5757825" y="4889025"/>
              <a:ext cx="16700" cy="16425"/>
            </a:xfrm>
            <a:custGeom>
              <a:avLst/>
              <a:gdLst/>
              <a:ahLst/>
              <a:cxnLst/>
              <a:rect l="l" t="t" r="r" b="b"/>
              <a:pathLst>
                <a:path w="668" h="657" extrusionOk="0">
                  <a:moveTo>
                    <a:pt x="331" y="0"/>
                  </a:moveTo>
                  <a:cubicBezTo>
                    <a:pt x="248" y="0"/>
                    <a:pt x="166" y="30"/>
                    <a:pt x="107" y="90"/>
                  </a:cubicBezTo>
                  <a:cubicBezTo>
                    <a:pt x="40" y="152"/>
                    <a:pt x="5" y="229"/>
                    <a:pt x="1" y="320"/>
                  </a:cubicBezTo>
                  <a:cubicBezTo>
                    <a:pt x="1" y="406"/>
                    <a:pt x="34" y="497"/>
                    <a:pt x="97" y="565"/>
                  </a:cubicBezTo>
                  <a:cubicBezTo>
                    <a:pt x="164" y="618"/>
                    <a:pt x="241" y="651"/>
                    <a:pt x="328" y="656"/>
                  </a:cubicBezTo>
                  <a:cubicBezTo>
                    <a:pt x="419" y="656"/>
                    <a:pt x="495" y="623"/>
                    <a:pt x="563" y="570"/>
                  </a:cubicBezTo>
                  <a:cubicBezTo>
                    <a:pt x="629" y="503"/>
                    <a:pt x="663" y="417"/>
                    <a:pt x="663" y="330"/>
                  </a:cubicBezTo>
                  <a:cubicBezTo>
                    <a:pt x="667" y="238"/>
                    <a:pt x="634" y="162"/>
                    <a:pt x="567" y="94"/>
                  </a:cubicBezTo>
                  <a:cubicBezTo>
                    <a:pt x="502" y="31"/>
                    <a:pt x="415"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82" name="Google Shape;7682;p29"/>
            <p:cNvSpPr/>
            <p:nvPr/>
          </p:nvSpPr>
          <p:spPr>
            <a:xfrm>
              <a:off x="-5725175" y="4922650"/>
              <a:ext cx="16700" cy="16625"/>
            </a:xfrm>
            <a:custGeom>
              <a:avLst/>
              <a:gdLst/>
              <a:ahLst/>
              <a:cxnLst/>
              <a:rect l="l" t="t" r="r" b="b"/>
              <a:pathLst>
                <a:path w="668" h="665" extrusionOk="0">
                  <a:moveTo>
                    <a:pt x="333" y="1"/>
                  </a:moveTo>
                  <a:cubicBezTo>
                    <a:pt x="248" y="1"/>
                    <a:pt x="164" y="30"/>
                    <a:pt x="105" y="88"/>
                  </a:cubicBezTo>
                  <a:cubicBezTo>
                    <a:pt x="38" y="151"/>
                    <a:pt x="5" y="241"/>
                    <a:pt x="0" y="328"/>
                  </a:cubicBezTo>
                  <a:cubicBezTo>
                    <a:pt x="0" y="405"/>
                    <a:pt x="34" y="487"/>
                    <a:pt x="96" y="563"/>
                  </a:cubicBezTo>
                  <a:cubicBezTo>
                    <a:pt x="163" y="631"/>
                    <a:pt x="240" y="664"/>
                    <a:pt x="331" y="664"/>
                  </a:cubicBezTo>
                  <a:cubicBezTo>
                    <a:pt x="335" y="664"/>
                    <a:pt x="339" y="664"/>
                    <a:pt x="342" y="664"/>
                  </a:cubicBezTo>
                  <a:cubicBezTo>
                    <a:pt x="424" y="664"/>
                    <a:pt x="497" y="618"/>
                    <a:pt x="561" y="569"/>
                  </a:cubicBezTo>
                  <a:cubicBezTo>
                    <a:pt x="628" y="505"/>
                    <a:pt x="663" y="429"/>
                    <a:pt x="667" y="338"/>
                  </a:cubicBezTo>
                  <a:cubicBezTo>
                    <a:pt x="667" y="241"/>
                    <a:pt x="634" y="151"/>
                    <a:pt x="570" y="93"/>
                  </a:cubicBezTo>
                  <a:cubicBezTo>
                    <a:pt x="509" y="32"/>
                    <a:pt x="42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83" name="Google Shape;7683;p29"/>
            <p:cNvSpPr/>
            <p:nvPr/>
          </p:nvSpPr>
          <p:spPr>
            <a:xfrm>
              <a:off x="-5692550" y="4956275"/>
              <a:ext cx="16675" cy="16600"/>
            </a:xfrm>
            <a:custGeom>
              <a:avLst/>
              <a:gdLst/>
              <a:ahLst/>
              <a:cxnLst/>
              <a:rect l="l" t="t" r="r" b="b"/>
              <a:pathLst>
                <a:path w="667" h="664" extrusionOk="0">
                  <a:moveTo>
                    <a:pt x="337" y="1"/>
                  </a:moveTo>
                  <a:cubicBezTo>
                    <a:pt x="253" y="1"/>
                    <a:pt x="168" y="32"/>
                    <a:pt x="106" y="96"/>
                  </a:cubicBezTo>
                  <a:cubicBezTo>
                    <a:pt x="38" y="154"/>
                    <a:pt x="5" y="240"/>
                    <a:pt x="5" y="327"/>
                  </a:cubicBezTo>
                  <a:cubicBezTo>
                    <a:pt x="0" y="418"/>
                    <a:pt x="43" y="495"/>
                    <a:pt x="100" y="562"/>
                  </a:cubicBezTo>
                  <a:cubicBezTo>
                    <a:pt x="164" y="628"/>
                    <a:pt x="240" y="663"/>
                    <a:pt x="331" y="663"/>
                  </a:cubicBezTo>
                  <a:cubicBezTo>
                    <a:pt x="335" y="663"/>
                    <a:pt x="339" y="663"/>
                    <a:pt x="343" y="663"/>
                  </a:cubicBezTo>
                  <a:cubicBezTo>
                    <a:pt x="426" y="663"/>
                    <a:pt x="512" y="621"/>
                    <a:pt x="561" y="566"/>
                  </a:cubicBezTo>
                  <a:cubicBezTo>
                    <a:pt x="629" y="504"/>
                    <a:pt x="662" y="427"/>
                    <a:pt x="667" y="336"/>
                  </a:cubicBezTo>
                  <a:cubicBezTo>
                    <a:pt x="667" y="249"/>
                    <a:pt x="633" y="163"/>
                    <a:pt x="571" y="96"/>
                  </a:cubicBezTo>
                  <a:cubicBezTo>
                    <a:pt x="511" y="33"/>
                    <a:pt x="424"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84" name="Google Shape;7684;p29"/>
            <p:cNvSpPr/>
            <p:nvPr/>
          </p:nvSpPr>
          <p:spPr>
            <a:xfrm>
              <a:off x="-5659950" y="4990050"/>
              <a:ext cx="16700" cy="16500"/>
            </a:xfrm>
            <a:custGeom>
              <a:avLst/>
              <a:gdLst/>
              <a:ahLst/>
              <a:cxnLst/>
              <a:rect l="l" t="t" r="r" b="b"/>
              <a:pathLst>
                <a:path w="668" h="660" extrusionOk="0">
                  <a:moveTo>
                    <a:pt x="343" y="0"/>
                  </a:moveTo>
                  <a:cubicBezTo>
                    <a:pt x="253" y="0"/>
                    <a:pt x="164" y="31"/>
                    <a:pt x="107" y="89"/>
                  </a:cubicBezTo>
                  <a:cubicBezTo>
                    <a:pt x="49" y="147"/>
                    <a:pt x="5" y="233"/>
                    <a:pt x="5" y="324"/>
                  </a:cubicBezTo>
                  <a:cubicBezTo>
                    <a:pt x="1" y="410"/>
                    <a:pt x="45" y="501"/>
                    <a:pt x="102" y="554"/>
                  </a:cubicBezTo>
                  <a:cubicBezTo>
                    <a:pt x="164" y="621"/>
                    <a:pt x="241" y="655"/>
                    <a:pt x="332" y="659"/>
                  </a:cubicBezTo>
                  <a:cubicBezTo>
                    <a:pt x="428" y="659"/>
                    <a:pt x="519" y="617"/>
                    <a:pt x="563" y="573"/>
                  </a:cubicBezTo>
                  <a:cubicBezTo>
                    <a:pt x="629" y="511"/>
                    <a:pt x="663" y="420"/>
                    <a:pt x="667" y="333"/>
                  </a:cubicBezTo>
                  <a:cubicBezTo>
                    <a:pt x="667" y="242"/>
                    <a:pt x="639" y="156"/>
                    <a:pt x="581" y="98"/>
                  </a:cubicBezTo>
                  <a:cubicBezTo>
                    <a:pt x="521"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85" name="Google Shape;7685;p29"/>
            <p:cNvSpPr/>
            <p:nvPr/>
          </p:nvSpPr>
          <p:spPr>
            <a:xfrm>
              <a:off x="-5626950" y="5023800"/>
              <a:ext cx="16700" cy="16325"/>
            </a:xfrm>
            <a:custGeom>
              <a:avLst/>
              <a:gdLst/>
              <a:ahLst/>
              <a:cxnLst/>
              <a:rect l="l" t="t" r="r" b="b"/>
              <a:pathLst>
                <a:path w="668" h="653" extrusionOk="0">
                  <a:moveTo>
                    <a:pt x="324" y="1"/>
                  </a:moveTo>
                  <a:cubicBezTo>
                    <a:pt x="238" y="1"/>
                    <a:pt x="151" y="29"/>
                    <a:pt x="91" y="86"/>
                  </a:cubicBezTo>
                  <a:cubicBezTo>
                    <a:pt x="38" y="154"/>
                    <a:pt x="0" y="226"/>
                    <a:pt x="0" y="317"/>
                  </a:cubicBezTo>
                  <a:cubicBezTo>
                    <a:pt x="0" y="403"/>
                    <a:pt x="34" y="495"/>
                    <a:pt x="87" y="553"/>
                  </a:cubicBezTo>
                  <a:cubicBezTo>
                    <a:pt x="149" y="620"/>
                    <a:pt x="240" y="653"/>
                    <a:pt x="326" y="653"/>
                  </a:cubicBezTo>
                  <a:cubicBezTo>
                    <a:pt x="418" y="653"/>
                    <a:pt x="505" y="624"/>
                    <a:pt x="552" y="567"/>
                  </a:cubicBezTo>
                  <a:cubicBezTo>
                    <a:pt x="620" y="504"/>
                    <a:pt x="662" y="413"/>
                    <a:pt x="662" y="327"/>
                  </a:cubicBezTo>
                  <a:cubicBezTo>
                    <a:pt x="667" y="236"/>
                    <a:pt x="624" y="150"/>
                    <a:pt x="567" y="106"/>
                  </a:cubicBezTo>
                  <a:cubicBezTo>
                    <a:pt x="511" y="35"/>
                    <a:pt x="41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86" name="Google Shape;7686;p29"/>
            <p:cNvSpPr/>
            <p:nvPr/>
          </p:nvSpPr>
          <p:spPr>
            <a:xfrm>
              <a:off x="-5594350" y="5057400"/>
              <a:ext cx="16725" cy="14275"/>
            </a:xfrm>
            <a:custGeom>
              <a:avLst/>
              <a:gdLst/>
              <a:ahLst/>
              <a:cxnLst/>
              <a:rect l="l" t="t" r="r" b="b"/>
              <a:pathLst>
                <a:path w="669" h="571" extrusionOk="0">
                  <a:moveTo>
                    <a:pt x="323" y="0"/>
                  </a:moveTo>
                  <a:cubicBezTo>
                    <a:pt x="240" y="0"/>
                    <a:pt x="160" y="29"/>
                    <a:pt x="107" y="86"/>
                  </a:cubicBezTo>
                  <a:cubicBezTo>
                    <a:pt x="40" y="153"/>
                    <a:pt x="7" y="230"/>
                    <a:pt x="1" y="316"/>
                  </a:cubicBezTo>
                  <a:cubicBezTo>
                    <a:pt x="1" y="418"/>
                    <a:pt x="36" y="494"/>
                    <a:pt x="98" y="562"/>
                  </a:cubicBezTo>
                  <a:cubicBezTo>
                    <a:pt x="102" y="566"/>
                    <a:pt x="107" y="566"/>
                    <a:pt x="107" y="571"/>
                  </a:cubicBezTo>
                  <a:cubicBezTo>
                    <a:pt x="270" y="562"/>
                    <a:pt x="433" y="547"/>
                    <a:pt x="596" y="527"/>
                  </a:cubicBezTo>
                  <a:cubicBezTo>
                    <a:pt x="640" y="475"/>
                    <a:pt x="663" y="407"/>
                    <a:pt x="663" y="326"/>
                  </a:cubicBezTo>
                  <a:cubicBezTo>
                    <a:pt x="669" y="239"/>
                    <a:pt x="634" y="163"/>
                    <a:pt x="568" y="106"/>
                  </a:cubicBezTo>
                  <a:cubicBezTo>
                    <a:pt x="507" y="35"/>
                    <a:pt x="414"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87" name="Google Shape;7687;p29"/>
            <p:cNvSpPr/>
            <p:nvPr/>
          </p:nvSpPr>
          <p:spPr>
            <a:xfrm>
              <a:off x="-5951875" y="4520900"/>
              <a:ext cx="16700" cy="16675"/>
            </a:xfrm>
            <a:custGeom>
              <a:avLst/>
              <a:gdLst/>
              <a:ahLst/>
              <a:cxnLst/>
              <a:rect l="l" t="t" r="r" b="b"/>
              <a:pathLst>
                <a:path w="668" h="667" extrusionOk="0">
                  <a:moveTo>
                    <a:pt x="328" y="1"/>
                  </a:moveTo>
                  <a:cubicBezTo>
                    <a:pt x="245" y="1"/>
                    <a:pt x="162" y="32"/>
                    <a:pt x="96" y="95"/>
                  </a:cubicBezTo>
                  <a:cubicBezTo>
                    <a:pt x="29" y="162"/>
                    <a:pt x="5" y="253"/>
                    <a:pt x="5" y="330"/>
                  </a:cubicBezTo>
                  <a:cubicBezTo>
                    <a:pt x="1" y="407"/>
                    <a:pt x="24" y="494"/>
                    <a:pt x="101" y="575"/>
                  </a:cubicBezTo>
                  <a:cubicBezTo>
                    <a:pt x="163" y="627"/>
                    <a:pt x="245" y="662"/>
                    <a:pt x="331" y="666"/>
                  </a:cubicBezTo>
                  <a:cubicBezTo>
                    <a:pt x="408" y="666"/>
                    <a:pt x="495" y="633"/>
                    <a:pt x="566" y="570"/>
                  </a:cubicBezTo>
                  <a:cubicBezTo>
                    <a:pt x="628" y="503"/>
                    <a:pt x="667" y="426"/>
                    <a:pt x="667" y="339"/>
                  </a:cubicBezTo>
                  <a:cubicBezTo>
                    <a:pt x="667" y="248"/>
                    <a:pt x="634" y="172"/>
                    <a:pt x="571" y="104"/>
                  </a:cubicBezTo>
                  <a:cubicBezTo>
                    <a:pt x="504" y="36"/>
                    <a:pt x="416"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88" name="Google Shape;7688;p29"/>
            <p:cNvSpPr/>
            <p:nvPr/>
          </p:nvSpPr>
          <p:spPr>
            <a:xfrm>
              <a:off x="-5919150" y="4554650"/>
              <a:ext cx="16575" cy="16475"/>
            </a:xfrm>
            <a:custGeom>
              <a:avLst/>
              <a:gdLst/>
              <a:ahLst/>
              <a:cxnLst/>
              <a:rect l="l" t="t" r="r" b="b"/>
              <a:pathLst>
                <a:path w="663" h="659" extrusionOk="0">
                  <a:moveTo>
                    <a:pt x="335" y="0"/>
                  </a:moveTo>
                  <a:cubicBezTo>
                    <a:pt x="245" y="0"/>
                    <a:pt x="155" y="33"/>
                    <a:pt x="92" y="93"/>
                  </a:cubicBezTo>
                  <a:cubicBezTo>
                    <a:pt x="34" y="160"/>
                    <a:pt x="1" y="247"/>
                    <a:pt x="1" y="324"/>
                  </a:cubicBezTo>
                  <a:cubicBezTo>
                    <a:pt x="1" y="410"/>
                    <a:pt x="30" y="492"/>
                    <a:pt x="96" y="568"/>
                  </a:cubicBezTo>
                  <a:cubicBezTo>
                    <a:pt x="149" y="625"/>
                    <a:pt x="240" y="659"/>
                    <a:pt x="327" y="659"/>
                  </a:cubicBezTo>
                  <a:cubicBezTo>
                    <a:pt x="413" y="659"/>
                    <a:pt x="505" y="630"/>
                    <a:pt x="563" y="563"/>
                  </a:cubicBezTo>
                  <a:cubicBezTo>
                    <a:pt x="630" y="510"/>
                    <a:pt x="663" y="419"/>
                    <a:pt x="663" y="333"/>
                  </a:cubicBezTo>
                  <a:cubicBezTo>
                    <a:pt x="663" y="242"/>
                    <a:pt x="634" y="165"/>
                    <a:pt x="567" y="98"/>
                  </a:cubicBezTo>
                  <a:cubicBezTo>
                    <a:pt x="508" y="31"/>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89" name="Google Shape;7689;p29"/>
            <p:cNvSpPr/>
            <p:nvPr/>
          </p:nvSpPr>
          <p:spPr>
            <a:xfrm>
              <a:off x="-5886525" y="4588500"/>
              <a:ext cx="16575" cy="16225"/>
            </a:xfrm>
            <a:custGeom>
              <a:avLst/>
              <a:gdLst/>
              <a:ahLst/>
              <a:cxnLst/>
              <a:rect l="l" t="t" r="r" b="b"/>
              <a:pathLst>
                <a:path w="663" h="649" extrusionOk="0">
                  <a:moveTo>
                    <a:pt x="322" y="0"/>
                  </a:moveTo>
                  <a:cubicBezTo>
                    <a:pt x="237" y="0"/>
                    <a:pt x="156" y="29"/>
                    <a:pt x="106" y="82"/>
                  </a:cubicBezTo>
                  <a:cubicBezTo>
                    <a:pt x="40" y="140"/>
                    <a:pt x="0" y="226"/>
                    <a:pt x="0" y="327"/>
                  </a:cubicBezTo>
                  <a:cubicBezTo>
                    <a:pt x="0" y="414"/>
                    <a:pt x="35" y="500"/>
                    <a:pt x="97" y="558"/>
                  </a:cubicBezTo>
                  <a:cubicBezTo>
                    <a:pt x="150" y="615"/>
                    <a:pt x="241" y="649"/>
                    <a:pt x="327" y="649"/>
                  </a:cubicBezTo>
                  <a:cubicBezTo>
                    <a:pt x="418" y="649"/>
                    <a:pt x="505" y="620"/>
                    <a:pt x="562" y="562"/>
                  </a:cubicBezTo>
                  <a:cubicBezTo>
                    <a:pt x="629" y="509"/>
                    <a:pt x="663" y="423"/>
                    <a:pt x="663" y="337"/>
                  </a:cubicBezTo>
                  <a:cubicBezTo>
                    <a:pt x="663" y="236"/>
                    <a:pt x="625" y="145"/>
                    <a:pt x="567" y="102"/>
                  </a:cubicBezTo>
                  <a:cubicBezTo>
                    <a:pt x="505" y="32"/>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90" name="Google Shape;7690;p29"/>
            <p:cNvSpPr/>
            <p:nvPr/>
          </p:nvSpPr>
          <p:spPr>
            <a:xfrm>
              <a:off x="-5853875" y="4622050"/>
              <a:ext cx="16675" cy="16625"/>
            </a:xfrm>
            <a:custGeom>
              <a:avLst/>
              <a:gdLst/>
              <a:ahLst/>
              <a:cxnLst/>
              <a:rect l="l" t="t" r="r" b="b"/>
              <a:pathLst>
                <a:path w="667" h="665" extrusionOk="0">
                  <a:moveTo>
                    <a:pt x="344" y="0"/>
                  </a:moveTo>
                  <a:cubicBezTo>
                    <a:pt x="258" y="0"/>
                    <a:pt x="171" y="33"/>
                    <a:pt x="105" y="99"/>
                  </a:cubicBezTo>
                  <a:cubicBezTo>
                    <a:pt x="38" y="161"/>
                    <a:pt x="5" y="237"/>
                    <a:pt x="0" y="329"/>
                  </a:cubicBezTo>
                  <a:cubicBezTo>
                    <a:pt x="0" y="405"/>
                    <a:pt x="34" y="492"/>
                    <a:pt x="96" y="559"/>
                  </a:cubicBezTo>
                  <a:cubicBezTo>
                    <a:pt x="163" y="626"/>
                    <a:pt x="240" y="664"/>
                    <a:pt x="326" y="664"/>
                  </a:cubicBezTo>
                  <a:cubicBezTo>
                    <a:pt x="417" y="664"/>
                    <a:pt x="494" y="631"/>
                    <a:pt x="571" y="569"/>
                  </a:cubicBezTo>
                  <a:cubicBezTo>
                    <a:pt x="629" y="502"/>
                    <a:pt x="662" y="416"/>
                    <a:pt x="662" y="338"/>
                  </a:cubicBezTo>
                  <a:cubicBezTo>
                    <a:pt x="667" y="247"/>
                    <a:pt x="634" y="170"/>
                    <a:pt x="581" y="103"/>
                  </a:cubicBezTo>
                  <a:cubicBezTo>
                    <a:pt x="520" y="35"/>
                    <a:pt x="433"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91" name="Google Shape;7691;p29"/>
            <p:cNvSpPr/>
            <p:nvPr/>
          </p:nvSpPr>
          <p:spPr>
            <a:xfrm>
              <a:off x="-5821275" y="4655800"/>
              <a:ext cx="16700" cy="16475"/>
            </a:xfrm>
            <a:custGeom>
              <a:avLst/>
              <a:gdLst/>
              <a:ahLst/>
              <a:cxnLst/>
              <a:rect l="l" t="t" r="r" b="b"/>
              <a:pathLst>
                <a:path w="668" h="659" extrusionOk="0">
                  <a:moveTo>
                    <a:pt x="340" y="0"/>
                  </a:moveTo>
                  <a:cubicBezTo>
                    <a:pt x="256" y="0"/>
                    <a:pt x="171" y="29"/>
                    <a:pt x="107" y="92"/>
                  </a:cubicBezTo>
                  <a:cubicBezTo>
                    <a:pt x="39" y="159"/>
                    <a:pt x="5" y="235"/>
                    <a:pt x="5" y="322"/>
                  </a:cubicBezTo>
                  <a:cubicBezTo>
                    <a:pt x="1" y="408"/>
                    <a:pt x="34" y="490"/>
                    <a:pt x="102" y="567"/>
                  </a:cubicBezTo>
                  <a:cubicBezTo>
                    <a:pt x="164" y="625"/>
                    <a:pt x="251" y="658"/>
                    <a:pt x="332" y="658"/>
                  </a:cubicBezTo>
                  <a:cubicBezTo>
                    <a:pt x="419" y="658"/>
                    <a:pt x="495" y="629"/>
                    <a:pt x="572" y="562"/>
                  </a:cubicBezTo>
                  <a:cubicBezTo>
                    <a:pt x="630" y="495"/>
                    <a:pt x="663" y="419"/>
                    <a:pt x="668" y="332"/>
                  </a:cubicBezTo>
                  <a:cubicBezTo>
                    <a:pt x="668" y="246"/>
                    <a:pt x="634" y="164"/>
                    <a:pt x="581" y="96"/>
                  </a:cubicBezTo>
                  <a:cubicBezTo>
                    <a:pt x="519" y="34"/>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92" name="Google Shape;7692;p29"/>
            <p:cNvSpPr/>
            <p:nvPr/>
          </p:nvSpPr>
          <p:spPr>
            <a:xfrm>
              <a:off x="-5788650" y="4689500"/>
              <a:ext cx="16950" cy="16350"/>
            </a:xfrm>
            <a:custGeom>
              <a:avLst/>
              <a:gdLst/>
              <a:ahLst/>
              <a:cxnLst/>
              <a:rect l="l" t="t" r="r" b="b"/>
              <a:pathLst>
                <a:path w="678" h="654" extrusionOk="0">
                  <a:moveTo>
                    <a:pt x="338" y="0"/>
                  </a:moveTo>
                  <a:cubicBezTo>
                    <a:pt x="252" y="0"/>
                    <a:pt x="167" y="29"/>
                    <a:pt x="106" y="87"/>
                  </a:cubicBezTo>
                  <a:cubicBezTo>
                    <a:pt x="49" y="154"/>
                    <a:pt x="6" y="231"/>
                    <a:pt x="6" y="318"/>
                  </a:cubicBezTo>
                  <a:cubicBezTo>
                    <a:pt x="0" y="409"/>
                    <a:pt x="44" y="486"/>
                    <a:pt x="102" y="552"/>
                  </a:cubicBezTo>
                  <a:cubicBezTo>
                    <a:pt x="164" y="619"/>
                    <a:pt x="255" y="654"/>
                    <a:pt x="341" y="654"/>
                  </a:cubicBezTo>
                  <a:cubicBezTo>
                    <a:pt x="428" y="654"/>
                    <a:pt x="509" y="625"/>
                    <a:pt x="576" y="557"/>
                  </a:cubicBezTo>
                  <a:cubicBezTo>
                    <a:pt x="644" y="495"/>
                    <a:pt x="678" y="418"/>
                    <a:pt x="678" y="327"/>
                  </a:cubicBezTo>
                  <a:cubicBezTo>
                    <a:pt x="678" y="240"/>
                    <a:pt x="634" y="159"/>
                    <a:pt x="582" y="97"/>
                  </a:cubicBezTo>
                  <a:cubicBezTo>
                    <a:pt x="520" y="33"/>
                    <a:pt x="429"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93" name="Google Shape;7693;p29"/>
            <p:cNvSpPr/>
            <p:nvPr/>
          </p:nvSpPr>
          <p:spPr>
            <a:xfrm>
              <a:off x="-5755650" y="4723075"/>
              <a:ext cx="16675" cy="16350"/>
            </a:xfrm>
            <a:custGeom>
              <a:avLst/>
              <a:gdLst/>
              <a:ahLst/>
              <a:cxnLst/>
              <a:rect l="l" t="t" r="r" b="b"/>
              <a:pathLst>
                <a:path w="667" h="654" extrusionOk="0">
                  <a:moveTo>
                    <a:pt x="328" y="1"/>
                  </a:moveTo>
                  <a:cubicBezTo>
                    <a:pt x="241" y="1"/>
                    <a:pt x="152" y="29"/>
                    <a:pt x="91" y="88"/>
                  </a:cubicBezTo>
                  <a:cubicBezTo>
                    <a:pt x="33" y="155"/>
                    <a:pt x="0" y="232"/>
                    <a:pt x="0" y="318"/>
                  </a:cubicBezTo>
                  <a:cubicBezTo>
                    <a:pt x="0" y="409"/>
                    <a:pt x="29" y="496"/>
                    <a:pt x="97" y="562"/>
                  </a:cubicBezTo>
                  <a:cubicBezTo>
                    <a:pt x="149" y="620"/>
                    <a:pt x="241" y="653"/>
                    <a:pt x="327" y="653"/>
                  </a:cubicBezTo>
                  <a:cubicBezTo>
                    <a:pt x="333" y="654"/>
                    <a:pt x="338" y="654"/>
                    <a:pt x="344" y="654"/>
                  </a:cubicBezTo>
                  <a:cubicBezTo>
                    <a:pt x="427" y="654"/>
                    <a:pt x="498" y="621"/>
                    <a:pt x="562" y="558"/>
                  </a:cubicBezTo>
                  <a:cubicBezTo>
                    <a:pt x="629" y="505"/>
                    <a:pt x="662" y="419"/>
                    <a:pt x="662" y="328"/>
                  </a:cubicBezTo>
                  <a:cubicBezTo>
                    <a:pt x="667" y="241"/>
                    <a:pt x="633" y="164"/>
                    <a:pt x="567" y="97"/>
                  </a:cubicBezTo>
                  <a:cubicBezTo>
                    <a:pt x="512" y="33"/>
                    <a:pt x="421"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94" name="Google Shape;7694;p29"/>
            <p:cNvSpPr/>
            <p:nvPr/>
          </p:nvSpPr>
          <p:spPr>
            <a:xfrm>
              <a:off x="-5723025" y="4756725"/>
              <a:ext cx="16700" cy="16400"/>
            </a:xfrm>
            <a:custGeom>
              <a:avLst/>
              <a:gdLst/>
              <a:ahLst/>
              <a:cxnLst/>
              <a:rect l="l" t="t" r="r" b="b"/>
              <a:pathLst>
                <a:path w="668" h="656" extrusionOk="0">
                  <a:moveTo>
                    <a:pt x="329" y="1"/>
                  </a:moveTo>
                  <a:cubicBezTo>
                    <a:pt x="243" y="1"/>
                    <a:pt x="159" y="29"/>
                    <a:pt x="106" y="85"/>
                  </a:cubicBezTo>
                  <a:cubicBezTo>
                    <a:pt x="39" y="153"/>
                    <a:pt x="1" y="239"/>
                    <a:pt x="1" y="320"/>
                  </a:cubicBezTo>
                  <a:cubicBezTo>
                    <a:pt x="1" y="406"/>
                    <a:pt x="34" y="498"/>
                    <a:pt x="96" y="565"/>
                  </a:cubicBezTo>
                  <a:cubicBezTo>
                    <a:pt x="154" y="618"/>
                    <a:pt x="240" y="651"/>
                    <a:pt x="327" y="656"/>
                  </a:cubicBezTo>
                  <a:cubicBezTo>
                    <a:pt x="418" y="656"/>
                    <a:pt x="504" y="622"/>
                    <a:pt x="571" y="560"/>
                  </a:cubicBezTo>
                  <a:cubicBezTo>
                    <a:pt x="628" y="503"/>
                    <a:pt x="663" y="416"/>
                    <a:pt x="663" y="330"/>
                  </a:cubicBezTo>
                  <a:cubicBezTo>
                    <a:pt x="668" y="253"/>
                    <a:pt x="634" y="162"/>
                    <a:pt x="581" y="104"/>
                  </a:cubicBezTo>
                  <a:cubicBezTo>
                    <a:pt x="519" y="34"/>
                    <a:pt x="423"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95" name="Google Shape;7695;p29"/>
            <p:cNvSpPr/>
            <p:nvPr/>
          </p:nvSpPr>
          <p:spPr>
            <a:xfrm>
              <a:off x="-5690400" y="4790475"/>
              <a:ext cx="16700" cy="16500"/>
            </a:xfrm>
            <a:custGeom>
              <a:avLst/>
              <a:gdLst/>
              <a:ahLst/>
              <a:cxnLst/>
              <a:rect l="l" t="t" r="r" b="b"/>
              <a:pathLst>
                <a:path w="668" h="660" extrusionOk="0">
                  <a:moveTo>
                    <a:pt x="339" y="0"/>
                  </a:moveTo>
                  <a:cubicBezTo>
                    <a:pt x="249" y="0"/>
                    <a:pt x="161" y="33"/>
                    <a:pt x="106" y="92"/>
                  </a:cubicBezTo>
                  <a:cubicBezTo>
                    <a:pt x="38" y="145"/>
                    <a:pt x="5" y="236"/>
                    <a:pt x="0" y="323"/>
                  </a:cubicBezTo>
                  <a:cubicBezTo>
                    <a:pt x="0" y="400"/>
                    <a:pt x="34" y="491"/>
                    <a:pt x="96" y="559"/>
                  </a:cubicBezTo>
                  <a:cubicBezTo>
                    <a:pt x="164" y="625"/>
                    <a:pt x="240" y="659"/>
                    <a:pt x="326" y="659"/>
                  </a:cubicBezTo>
                  <a:cubicBezTo>
                    <a:pt x="331" y="659"/>
                    <a:pt x="336" y="659"/>
                    <a:pt x="341" y="659"/>
                  </a:cubicBezTo>
                  <a:cubicBezTo>
                    <a:pt x="435" y="659"/>
                    <a:pt x="507" y="618"/>
                    <a:pt x="561" y="563"/>
                  </a:cubicBezTo>
                  <a:cubicBezTo>
                    <a:pt x="629" y="510"/>
                    <a:pt x="663" y="419"/>
                    <a:pt x="663" y="333"/>
                  </a:cubicBezTo>
                  <a:cubicBezTo>
                    <a:pt x="667" y="232"/>
                    <a:pt x="634" y="156"/>
                    <a:pt x="581" y="103"/>
                  </a:cubicBezTo>
                  <a:cubicBezTo>
                    <a:pt x="521" y="33"/>
                    <a:pt x="429"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96" name="Google Shape;7696;p29"/>
            <p:cNvSpPr/>
            <p:nvPr/>
          </p:nvSpPr>
          <p:spPr>
            <a:xfrm>
              <a:off x="-5657775" y="4824025"/>
              <a:ext cx="16675" cy="16550"/>
            </a:xfrm>
            <a:custGeom>
              <a:avLst/>
              <a:gdLst/>
              <a:ahLst/>
              <a:cxnLst/>
              <a:rect l="l" t="t" r="r" b="b"/>
              <a:pathLst>
                <a:path w="667" h="662" extrusionOk="0">
                  <a:moveTo>
                    <a:pt x="339" y="0"/>
                  </a:moveTo>
                  <a:cubicBezTo>
                    <a:pt x="255" y="0"/>
                    <a:pt x="172" y="31"/>
                    <a:pt x="106" y="94"/>
                  </a:cubicBezTo>
                  <a:cubicBezTo>
                    <a:pt x="39" y="161"/>
                    <a:pt x="5" y="238"/>
                    <a:pt x="5" y="324"/>
                  </a:cubicBezTo>
                  <a:cubicBezTo>
                    <a:pt x="0" y="402"/>
                    <a:pt x="34" y="493"/>
                    <a:pt x="111" y="570"/>
                  </a:cubicBezTo>
                  <a:cubicBezTo>
                    <a:pt x="164" y="627"/>
                    <a:pt x="250" y="661"/>
                    <a:pt x="341" y="661"/>
                  </a:cubicBezTo>
                  <a:cubicBezTo>
                    <a:pt x="346" y="661"/>
                    <a:pt x="350" y="661"/>
                    <a:pt x="355" y="661"/>
                  </a:cubicBezTo>
                  <a:cubicBezTo>
                    <a:pt x="429" y="661"/>
                    <a:pt x="513" y="628"/>
                    <a:pt x="576" y="564"/>
                  </a:cubicBezTo>
                  <a:cubicBezTo>
                    <a:pt x="629" y="512"/>
                    <a:pt x="662" y="426"/>
                    <a:pt x="667" y="334"/>
                  </a:cubicBezTo>
                  <a:cubicBezTo>
                    <a:pt x="667" y="247"/>
                    <a:pt x="633" y="161"/>
                    <a:pt x="580" y="103"/>
                  </a:cubicBezTo>
                  <a:cubicBezTo>
                    <a:pt x="514"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97" name="Google Shape;7697;p29"/>
            <p:cNvSpPr/>
            <p:nvPr/>
          </p:nvSpPr>
          <p:spPr>
            <a:xfrm>
              <a:off x="-5624800" y="4857775"/>
              <a:ext cx="16575" cy="16500"/>
            </a:xfrm>
            <a:custGeom>
              <a:avLst/>
              <a:gdLst/>
              <a:ahLst/>
              <a:cxnLst/>
              <a:rect l="l" t="t" r="r" b="b"/>
              <a:pathLst>
                <a:path w="663" h="660" extrusionOk="0">
                  <a:moveTo>
                    <a:pt x="324" y="1"/>
                  </a:moveTo>
                  <a:cubicBezTo>
                    <a:pt x="238" y="1"/>
                    <a:pt x="153" y="30"/>
                    <a:pt x="92" y="88"/>
                  </a:cubicBezTo>
                  <a:cubicBezTo>
                    <a:pt x="39" y="155"/>
                    <a:pt x="1" y="232"/>
                    <a:pt x="1" y="323"/>
                  </a:cubicBezTo>
                  <a:cubicBezTo>
                    <a:pt x="1" y="409"/>
                    <a:pt x="34" y="500"/>
                    <a:pt x="87" y="553"/>
                  </a:cubicBezTo>
                  <a:cubicBezTo>
                    <a:pt x="149" y="620"/>
                    <a:pt x="240" y="659"/>
                    <a:pt x="327" y="659"/>
                  </a:cubicBezTo>
                  <a:cubicBezTo>
                    <a:pt x="419" y="659"/>
                    <a:pt x="505" y="624"/>
                    <a:pt x="548" y="573"/>
                  </a:cubicBezTo>
                  <a:cubicBezTo>
                    <a:pt x="614" y="505"/>
                    <a:pt x="663" y="429"/>
                    <a:pt x="663" y="332"/>
                  </a:cubicBezTo>
                  <a:cubicBezTo>
                    <a:pt x="663" y="241"/>
                    <a:pt x="620" y="155"/>
                    <a:pt x="567" y="97"/>
                  </a:cubicBezTo>
                  <a:cubicBezTo>
                    <a:pt x="506" y="33"/>
                    <a:pt x="415"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98" name="Google Shape;7698;p29"/>
            <p:cNvSpPr/>
            <p:nvPr/>
          </p:nvSpPr>
          <p:spPr>
            <a:xfrm>
              <a:off x="-5592175" y="4891325"/>
              <a:ext cx="16725" cy="16500"/>
            </a:xfrm>
            <a:custGeom>
              <a:avLst/>
              <a:gdLst/>
              <a:ahLst/>
              <a:cxnLst/>
              <a:rect l="l" t="t" r="r" b="b"/>
              <a:pathLst>
                <a:path w="669" h="660" extrusionOk="0">
                  <a:moveTo>
                    <a:pt x="332" y="1"/>
                  </a:moveTo>
                  <a:cubicBezTo>
                    <a:pt x="246" y="1"/>
                    <a:pt x="162" y="33"/>
                    <a:pt x="106" y="94"/>
                  </a:cubicBezTo>
                  <a:cubicBezTo>
                    <a:pt x="40" y="161"/>
                    <a:pt x="6" y="232"/>
                    <a:pt x="0" y="325"/>
                  </a:cubicBezTo>
                  <a:cubicBezTo>
                    <a:pt x="0" y="411"/>
                    <a:pt x="35" y="487"/>
                    <a:pt x="97" y="555"/>
                  </a:cubicBezTo>
                  <a:cubicBezTo>
                    <a:pt x="155" y="626"/>
                    <a:pt x="241" y="660"/>
                    <a:pt x="327" y="660"/>
                  </a:cubicBezTo>
                  <a:cubicBezTo>
                    <a:pt x="418" y="660"/>
                    <a:pt x="495" y="631"/>
                    <a:pt x="562" y="564"/>
                  </a:cubicBezTo>
                  <a:cubicBezTo>
                    <a:pt x="629" y="497"/>
                    <a:pt x="662" y="420"/>
                    <a:pt x="662" y="334"/>
                  </a:cubicBezTo>
                  <a:cubicBezTo>
                    <a:pt x="668" y="243"/>
                    <a:pt x="634" y="166"/>
                    <a:pt x="567" y="99"/>
                  </a:cubicBezTo>
                  <a:cubicBezTo>
                    <a:pt x="503" y="32"/>
                    <a:pt x="416"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699" name="Google Shape;7699;p29"/>
            <p:cNvSpPr/>
            <p:nvPr/>
          </p:nvSpPr>
          <p:spPr>
            <a:xfrm>
              <a:off x="-5559525" y="4925125"/>
              <a:ext cx="16675" cy="16300"/>
            </a:xfrm>
            <a:custGeom>
              <a:avLst/>
              <a:gdLst/>
              <a:ahLst/>
              <a:cxnLst/>
              <a:rect l="l" t="t" r="r" b="b"/>
              <a:pathLst>
                <a:path w="667" h="652" extrusionOk="0">
                  <a:moveTo>
                    <a:pt x="334" y="1"/>
                  </a:moveTo>
                  <a:cubicBezTo>
                    <a:pt x="247" y="1"/>
                    <a:pt x="160" y="30"/>
                    <a:pt x="105" y="85"/>
                  </a:cubicBezTo>
                  <a:cubicBezTo>
                    <a:pt x="38" y="153"/>
                    <a:pt x="5" y="239"/>
                    <a:pt x="0" y="326"/>
                  </a:cubicBezTo>
                  <a:cubicBezTo>
                    <a:pt x="0" y="406"/>
                    <a:pt x="34" y="493"/>
                    <a:pt x="96" y="560"/>
                  </a:cubicBezTo>
                  <a:cubicBezTo>
                    <a:pt x="163" y="618"/>
                    <a:pt x="240" y="651"/>
                    <a:pt x="331" y="651"/>
                  </a:cubicBezTo>
                  <a:cubicBezTo>
                    <a:pt x="417" y="651"/>
                    <a:pt x="508" y="623"/>
                    <a:pt x="571" y="556"/>
                  </a:cubicBezTo>
                  <a:cubicBezTo>
                    <a:pt x="629" y="503"/>
                    <a:pt x="662" y="417"/>
                    <a:pt x="667" y="335"/>
                  </a:cubicBezTo>
                  <a:cubicBezTo>
                    <a:pt x="667" y="248"/>
                    <a:pt x="633" y="157"/>
                    <a:pt x="571" y="90"/>
                  </a:cubicBezTo>
                  <a:cubicBezTo>
                    <a:pt x="511" y="30"/>
                    <a:pt x="42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00" name="Google Shape;7700;p29"/>
            <p:cNvSpPr/>
            <p:nvPr/>
          </p:nvSpPr>
          <p:spPr>
            <a:xfrm>
              <a:off x="-5526925" y="4958700"/>
              <a:ext cx="16700" cy="16675"/>
            </a:xfrm>
            <a:custGeom>
              <a:avLst/>
              <a:gdLst/>
              <a:ahLst/>
              <a:cxnLst/>
              <a:rect l="l" t="t" r="r" b="b"/>
              <a:pathLst>
                <a:path w="668" h="667" extrusionOk="0">
                  <a:moveTo>
                    <a:pt x="337" y="0"/>
                  </a:moveTo>
                  <a:cubicBezTo>
                    <a:pt x="253" y="0"/>
                    <a:pt x="169" y="33"/>
                    <a:pt x="107" y="100"/>
                  </a:cubicBezTo>
                  <a:cubicBezTo>
                    <a:pt x="39" y="163"/>
                    <a:pt x="5" y="239"/>
                    <a:pt x="5" y="330"/>
                  </a:cubicBezTo>
                  <a:cubicBezTo>
                    <a:pt x="1" y="407"/>
                    <a:pt x="34" y="493"/>
                    <a:pt x="96" y="560"/>
                  </a:cubicBezTo>
                  <a:cubicBezTo>
                    <a:pt x="164" y="628"/>
                    <a:pt x="255" y="661"/>
                    <a:pt x="332" y="666"/>
                  </a:cubicBezTo>
                  <a:cubicBezTo>
                    <a:pt x="419" y="666"/>
                    <a:pt x="495" y="633"/>
                    <a:pt x="577" y="570"/>
                  </a:cubicBezTo>
                  <a:cubicBezTo>
                    <a:pt x="629" y="503"/>
                    <a:pt x="667" y="416"/>
                    <a:pt x="667" y="340"/>
                  </a:cubicBezTo>
                  <a:cubicBezTo>
                    <a:pt x="667" y="249"/>
                    <a:pt x="634" y="172"/>
                    <a:pt x="572" y="95"/>
                  </a:cubicBezTo>
                  <a:cubicBezTo>
                    <a:pt x="507" y="33"/>
                    <a:pt x="422"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01" name="Google Shape;7701;p29"/>
            <p:cNvSpPr/>
            <p:nvPr/>
          </p:nvSpPr>
          <p:spPr>
            <a:xfrm>
              <a:off x="-5494300" y="4992450"/>
              <a:ext cx="16950" cy="16500"/>
            </a:xfrm>
            <a:custGeom>
              <a:avLst/>
              <a:gdLst/>
              <a:ahLst/>
              <a:cxnLst/>
              <a:rect l="l" t="t" r="r" b="b"/>
              <a:pathLst>
                <a:path w="678" h="660" extrusionOk="0">
                  <a:moveTo>
                    <a:pt x="348" y="1"/>
                  </a:moveTo>
                  <a:cubicBezTo>
                    <a:pt x="259" y="1"/>
                    <a:pt x="169" y="33"/>
                    <a:pt x="106" y="93"/>
                  </a:cubicBezTo>
                  <a:cubicBezTo>
                    <a:pt x="49" y="146"/>
                    <a:pt x="6" y="233"/>
                    <a:pt x="6" y="324"/>
                  </a:cubicBezTo>
                  <a:cubicBezTo>
                    <a:pt x="0" y="410"/>
                    <a:pt x="35" y="492"/>
                    <a:pt x="111" y="569"/>
                  </a:cubicBezTo>
                  <a:cubicBezTo>
                    <a:pt x="164" y="621"/>
                    <a:pt x="255" y="660"/>
                    <a:pt x="332" y="660"/>
                  </a:cubicBezTo>
                  <a:cubicBezTo>
                    <a:pt x="418" y="660"/>
                    <a:pt x="509" y="626"/>
                    <a:pt x="576" y="563"/>
                  </a:cubicBezTo>
                  <a:cubicBezTo>
                    <a:pt x="644" y="496"/>
                    <a:pt x="677" y="419"/>
                    <a:pt x="677" y="333"/>
                  </a:cubicBezTo>
                  <a:cubicBezTo>
                    <a:pt x="677" y="242"/>
                    <a:pt x="639" y="155"/>
                    <a:pt x="582" y="98"/>
                  </a:cubicBezTo>
                  <a:cubicBezTo>
                    <a:pt x="522" y="32"/>
                    <a:pt x="435"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02" name="Google Shape;7702;p29"/>
            <p:cNvSpPr/>
            <p:nvPr/>
          </p:nvSpPr>
          <p:spPr>
            <a:xfrm>
              <a:off x="-5461300" y="5026200"/>
              <a:ext cx="15950" cy="12275"/>
            </a:xfrm>
            <a:custGeom>
              <a:avLst/>
              <a:gdLst/>
              <a:ahLst/>
              <a:cxnLst/>
              <a:rect l="l" t="t" r="r" b="b"/>
              <a:pathLst>
                <a:path w="638" h="491" extrusionOk="0">
                  <a:moveTo>
                    <a:pt x="328" y="0"/>
                  </a:moveTo>
                  <a:cubicBezTo>
                    <a:pt x="241" y="0"/>
                    <a:pt x="152" y="29"/>
                    <a:pt x="91" y="87"/>
                  </a:cubicBezTo>
                  <a:cubicBezTo>
                    <a:pt x="39" y="154"/>
                    <a:pt x="0" y="231"/>
                    <a:pt x="0" y="317"/>
                  </a:cubicBezTo>
                  <a:cubicBezTo>
                    <a:pt x="0" y="380"/>
                    <a:pt x="15" y="442"/>
                    <a:pt x="44" y="490"/>
                  </a:cubicBezTo>
                  <a:cubicBezTo>
                    <a:pt x="245" y="399"/>
                    <a:pt x="442" y="307"/>
                    <a:pt x="638" y="207"/>
                  </a:cubicBezTo>
                  <a:cubicBezTo>
                    <a:pt x="620" y="163"/>
                    <a:pt x="595" y="130"/>
                    <a:pt x="567" y="96"/>
                  </a:cubicBezTo>
                  <a:cubicBezTo>
                    <a:pt x="512" y="32"/>
                    <a:pt x="42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03" name="Google Shape;7703;p29"/>
            <p:cNvSpPr/>
            <p:nvPr/>
          </p:nvSpPr>
          <p:spPr>
            <a:xfrm>
              <a:off x="-5884375" y="4422575"/>
              <a:ext cx="16575" cy="16275"/>
            </a:xfrm>
            <a:custGeom>
              <a:avLst/>
              <a:gdLst/>
              <a:ahLst/>
              <a:cxnLst/>
              <a:rect l="l" t="t" r="r" b="b"/>
              <a:pathLst>
                <a:path w="663" h="651" extrusionOk="0">
                  <a:moveTo>
                    <a:pt x="333" y="0"/>
                  </a:moveTo>
                  <a:cubicBezTo>
                    <a:pt x="246" y="0"/>
                    <a:pt x="160" y="29"/>
                    <a:pt x="102" y="84"/>
                  </a:cubicBezTo>
                  <a:cubicBezTo>
                    <a:pt x="35" y="146"/>
                    <a:pt x="1" y="237"/>
                    <a:pt x="1" y="324"/>
                  </a:cubicBezTo>
                  <a:cubicBezTo>
                    <a:pt x="1" y="401"/>
                    <a:pt x="30" y="492"/>
                    <a:pt x="98" y="559"/>
                  </a:cubicBezTo>
                  <a:cubicBezTo>
                    <a:pt x="150" y="616"/>
                    <a:pt x="241" y="651"/>
                    <a:pt x="328" y="651"/>
                  </a:cubicBezTo>
                  <a:cubicBezTo>
                    <a:pt x="419" y="651"/>
                    <a:pt x="505" y="622"/>
                    <a:pt x="563" y="564"/>
                  </a:cubicBezTo>
                  <a:cubicBezTo>
                    <a:pt x="630" y="501"/>
                    <a:pt x="663" y="410"/>
                    <a:pt x="663" y="334"/>
                  </a:cubicBezTo>
                  <a:cubicBezTo>
                    <a:pt x="663" y="248"/>
                    <a:pt x="634" y="156"/>
                    <a:pt x="567" y="89"/>
                  </a:cubicBezTo>
                  <a:cubicBezTo>
                    <a:pt x="507" y="29"/>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04" name="Google Shape;7704;p29"/>
            <p:cNvSpPr/>
            <p:nvPr/>
          </p:nvSpPr>
          <p:spPr>
            <a:xfrm>
              <a:off x="-5851725" y="4456100"/>
              <a:ext cx="16700" cy="16700"/>
            </a:xfrm>
            <a:custGeom>
              <a:avLst/>
              <a:gdLst/>
              <a:ahLst/>
              <a:cxnLst/>
              <a:rect l="l" t="t" r="r" b="b"/>
              <a:pathLst>
                <a:path w="668" h="668" extrusionOk="0">
                  <a:moveTo>
                    <a:pt x="341" y="0"/>
                  </a:moveTo>
                  <a:cubicBezTo>
                    <a:pt x="258" y="0"/>
                    <a:pt x="173" y="31"/>
                    <a:pt x="105" y="96"/>
                  </a:cubicBezTo>
                  <a:cubicBezTo>
                    <a:pt x="39" y="163"/>
                    <a:pt x="5" y="240"/>
                    <a:pt x="1" y="327"/>
                  </a:cubicBezTo>
                  <a:cubicBezTo>
                    <a:pt x="1" y="404"/>
                    <a:pt x="29" y="495"/>
                    <a:pt x="96" y="561"/>
                  </a:cubicBezTo>
                  <a:cubicBezTo>
                    <a:pt x="163" y="628"/>
                    <a:pt x="249" y="663"/>
                    <a:pt x="326" y="667"/>
                  </a:cubicBezTo>
                  <a:cubicBezTo>
                    <a:pt x="417" y="667"/>
                    <a:pt x="495" y="634"/>
                    <a:pt x="572" y="566"/>
                  </a:cubicBezTo>
                  <a:cubicBezTo>
                    <a:pt x="629" y="504"/>
                    <a:pt x="663" y="413"/>
                    <a:pt x="663" y="336"/>
                  </a:cubicBezTo>
                  <a:cubicBezTo>
                    <a:pt x="667" y="249"/>
                    <a:pt x="634" y="173"/>
                    <a:pt x="566" y="92"/>
                  </a:cubicBezTo>
                  <a:cubicBezTo>
                    <a:pt x="506" y="32"/>
                    <a:pt x="424"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05" name="Google Shape;7705;p29"/>
            <p:cNvSpPr/>
            <p:nvPr/>
          </p:nvSpPr>
          <p:spPr>
            <a:xfrm>
              <a:off x="-5819100" y="4489875"/>
              <a:ext cx="16675" cy="16500"/>
            </a:xfrm>
            <a:custGeom>
              <a:avLst/>
              <a:gdLst/>
              <a:ahLst/>
              <a:cxnLst/>
              <a:rect l="l" t="t" r="r" b="b"/>
              <a:pathLst>
                <a:path w="667" h="660" extrusionOk="0">
                  <a:moveTo>
                    <a:pt x="343" y="0"/>
                  </a:moveTo>
                  <a:cubicBezTo>
                    <a:pt x="254" y="0"/>
                    <a:pt x="167" y="33"/>
                    <a:pt x="106" y="94"/>
                  </a:cubicBezTo>
                  <a:cubicBezTo>
                    <a:pt x="49" y="147"/>
                    <a:pt x="5" y="233"/>
                    <a:pt x="0" y="324"/>
                  </a:cubicBezTo>
                  <a:cubicBezTo>
                    <a:pt x="0" y="410"/>
                    <a:pt x="34" y="486"/>
                    <a:pt x="96" y="554"/>
                  </a:cubicBezTo>
                  <a:cubicBezTo>
                    <a:pt x="164" y="621"/>
                    <a:pt x="240" y="654"/>
                    <a:pt x="326" y="659"/>
                  </a:cubicBezTo>
                  <a:cubicBezTo>
                    <a:pt x="418" y="659"/>
                    <a:pt x="505" y="626"/>
                    <a:pt x="571" y="563"/>
                  </a:cubicBezTo>
                  <a:cubicBezTo>
                    <a:pt x="629" y="497"/>
                    <a:pt x="662" y="420"/>
                    <a:pt x="662" y="333"/>
                  </a:cubicBezTo>
                  <a:cubicBezTo>
                    <a:pt x="667" y="242"/>
                    <a:pt x="634" y="156"/>
                    <a:pt x="581" y="98"/>
                  </a:cubicBezTo>
                  <a:cubicBezTo>
                    <a:pt x="517" y="32"/>
                    <a:pt x="429"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06" name="Google Shape;7706;p29"/>
            <p:cNvSpPr/>
            <p:nvPr/>
          </p:nvSpPr>
          <p:spPr>
            <a:xfrm>
              <a:off x="-5786225" y="4523450"/>
              <a:ext cx="16675" cy="16500"/>
            </a:xfrm>
            <a:custGeom>
              <a:avLst/>
              <a:gdLst/>
              <a:ahLst/>
              <a:cxnLst/>
              <a:rect l="l" t="t" r="r" b="b"/>
              <a:pathLst>
                <a:path w="667" h="660" extrusionOk="0">
                  <a:moveTo>
                    <a:pt x="341" y="1"/>
                  </a:moveTo>
                  <a:cubicBezTo>
                    <a:pt x="250" y="1"/>
                    <a:pt x="158" y="33"/>
                    <a:pt x="96" y="93"/>
                  </a:cubicBezTo>
                  <a:cubicBezTo>
                    <a:pt x="38" y="146"/>
                    <a:pt x="5" y="233"/>
                    <a:pt x="5" y="324"/>
                  </a:cubicBezTo>
                  <a:cubicBezTo>
                    <a:pt x="0" y="410"/>
                    <a:pt x="34" y="492"/>
                    <a:pt x="87" y="554"/>
                  </a:cubicBezTo>
                  <a:cubicBezTo>
                    <a:pt x="153" y="622"/>
                    <a:pt x="230" y="660"/>
                    <a:pt x="331" y="660"/>
                  </a:cubicBezTo>
                  <a:cubicBezTo>
                    <a:pt x="417" y="660"/>
                    <a:pt x="494" y="626"/>
                    <a:pt x="566" y="564"/>
                  </a:cubicBezTo>
                  <a:cubicBezTo>
                    <a:pt x="629" y="496"/>
                    <a:pt x="667" y="420"/>
                    <a:pt x="667" y="334"/>
                  </a:cubicBezTo>
                  <a:cubicBezTo>
                    <a:pt x="667" y="243"/>
                    <a:pt x="623" y="157"/>
                    <a:pt x="571" y="99"/>
                  </a:cubicBezTo>
                  <a:cubicBezTo>
                    <a:pt x="516" y="32"/>
                    <a:pt x="429"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07" name="Google Shape;7707;p29"/>
            <p:cNvSpPr/>
            <p:nvPr/>
          </p:nvSpPr>
          <p:spPr>
            <a:xfrm>
              <a:off x="-5753500" y="4557200"/>
              <a:ext cx="16575" cy="16350"/>
            </a:xfrm>
            <a:custGeom>
              <a:avLst/>
              <a:gdLst/>
              <a:ahLst/>
              <a:cxnLst/>
              <a:rect l="l" t="t" r="r" b="b"/>
              <a:pathLst>
                <a:path w="663" h="654" extrusionOk="0">
                  <a:moveTo>
                    <a:pt x="324" y="0"/>
                  </a:moveTo>
                  <a:cubicBezTo>
                    <a:pt x="240" y="0"/>
                    <a:pt x="157" y="29"/>
                    <a:pt x="91" y="87"/>
                  </a:cubicBezTo>
                  <a:cubicBezTo>
                    <a:pt x="34" y="154"/>
                    <a:pt x="0" y="240"/>
                    <a:pt x="0" y="317"/>
                  </a:cubicBezTo>
                  <a:cubicBezTo>
                    <a:pt x="0" y="404"/>
                    <a:pt x="29" y="485"/>
                    <a:pt x="97" y="563"/>
                  </a:cubicBezTo>
                  <a:cubicBezTo>
                    <a:pt x="164" y="620"/>
                    <a:pt x="241" y="654"/>
                    <a:pt x="327" y="654"/>
                  </a:cubicBezTo>
                  <a:cubicBezTo>
                    <a:pt x="414" y="654"/>
                    <a:pt x="494" y="625"/>
                    <a:pt x="572" y="557"/>
                  </a:cubicBezTo>
                  <a:cubicBezTo>
                    <a:pt x="629" y="490"/>
                    <a:pt x="663" y="413"/>
                    <a:pt x="663" y="327"/>
                  </a:cubicBezTo>
                  <a:cubicBezTo>
                    <a:pt x="663" y="251"/>
                    <a:pt x="634" y="160"/>
                    <a:pt x="567" y="96"/>
                  </a:cubicBezTo>
                  <a:cubicBezTo>
                    <a:pt x="500" y="32"/>
                    <a:pt x="412"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08" name="Google Shape;7708;p29"/>
            <p:cNvSpPr/>
            <p:nvPr/>
          </p:nvSpPr>
          <p:spPr>
            <a:xfrm>
              <a:off x="-5720850" y="4590800"/>
              <a:ext cx="16575" cy="16325"/>
            </a:xfrm>
            <a:custGeom>
              <a:avLst/>
              <a:gdLst/>
              <a:ahLst/>
              <a:cxnLst/>
              <a:rect l="l" t="t" r="r" b="b"/>
              <a:pathLst>
                <a:path w="663" h="653" extrusionOk="0">
                  <a:moveTo>
                    <a:pt x="327" y="1"/>
                  </a:moveTo>
                  <a:cubicBezTo>
                    <a:pt x="241" y="1"/>
                    <a:pt x="158" y="30"/>
                    <a:pt x="105" y="87"/>
                  </a:cubicBezTo>
                  <a:cubicBezTo>
                    <a:pt x="38" y="154"/>
                    <a:pt x="0" y="240"/>
                    <a:pt x="0" y="331"/>
                  </a:cubicBezTo>
                  <a:cubicBezTo>
                    <a:pt x="0" y="417"/>
                    <a:pt x="34" y="494"/>
                    <a:pt x="96" y="561"/>
                  </a:cubicBezTo>
                  <a:cubicBezTo>
                    <a:pt x="149" y="619"/>
                    <a:pt x="240" y="652"/>
                    <a:pt x="326" y="652"/>
                  </a:cubicBezTo>
                  <a:cubicBezTo>
                    <a:pt x="417" y="652"/>
                    <a:pt x="503" y="623"/>
                    <a:pt x="561" y="566"/>
                  </a:cubicBezTo>
                  <a:cubicBezTo>
                    <a:pt x="628" y="504"/>
                    <a:pt x="662" y="428"/>
                    <a:pt x="662" y="341"/>
                  </a:cubicBezTo>
                  <a:cubicBezTo>
                    <a:pt x="662" y="249"/>
                    <a:pt x="634" y="163"/>
                    <a:pt x="576" y="105"/>
                  </a:cubicBezTo>
                  <a:cubicBezTo>
                    <a:pt x="516" y="35"/>
                    <a:pt x="42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09" name="Google Shape;7709;p29"/>
            <p:cNvSpPr/>
            <p:nvPr/>
          </p:nvSpPr>
          <p:spPr>
            <a:xfrm>
              <a:off x="-5688250" y="4624425"/>
              <a:ext cx="16700" cy="16650"/>
            </a:xfrm>
            <a:custGeom>
              <a:avLst/>
              <a:gdLst/>
              <a:ahLst/>
              <a:cxnLst/>
              <a:rect l="l" t="t" r="r" b="b"/>
              <a:pathLst>
                <a:path w="668" h="666" extrusionOk="0">
                  <a:moveTo>
                    <a:pt x="332" y="1"/>
                  </a:moveTo>
                  <a:cubicBezTo>
                    <a:pt x="247" y="1"/>
                    <a:pt x="160" y="33"/>
                    <a:pt x="92" y="99"/>
                  </a:cubicBezTo>
                  <a:cubicBezTo>
                    <a:pt x="39" y="162"/>
                    <a:pt x="5" y="239"/>
                    <a:pt x="1" y="330"/>
                  </a:cubicBezTo>
                  <a:cubicBezTo>
                    <a:pt x="1" y="407"/>
                    <a:pt x="34" y="483"/>
                    <a:pt x="96" y="565"/>
                  </a:cubicBezTo>
                  <a:cubicBezTo>
                    <a:pt x="164" y="627"/>
                    <a:pt x="240" y="666"/>
                    <a:pt x="327" y="666"/>
                  </a:cubicBezTo>
                  <a:cubicBezTo>
                    <a:pt x="418" y="666"/>
                    <a:pt x="504" y="637"/>
                    <a:pt x="562" y="569"/>
                  </a:cubicBezTo>
                  <a:cubicBezTo>
                    <a:pt x="630" y="502"/>
                    <a:pt x="663" y="425"/>
                    <a:pt x="663" y="339"/>
                  </a:cubicBezTo>
                  <a:cubicBezTo>
                    <a:pt x="668" y="248"/>
                    <a:pt x="634" y="162"/>
                    <a:pt x="567" y="104"/>
                  </a:cubicBezTo>
                  <a:cubicBezTo>
                    <a:pt x="506" y="36"/>
                    <a:pt x="420"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10" name="Google Shape;7710;p29"/>
            <p:cNvSpPr/>
            <p:nvPr/>
          </p:nvSpPr>
          <p:spPr>
            <a:xfrm>
              <a:off x="-5655625" y="4658200"/>
              <a:ext cx="16700" cy="16450"/>
            </a:xfrm>
            <a:custGeom>
              <a:avLst/>
              <a:gdLst/>
              <a:ahLst/>
              <a:cxnLst/>
              <a:rect l="l" t="t" r="r" b="b"/>
              <a:pathLst>
                <a:path w="668" h="658" extrusionOk="0">
                  <a:moveTo>
                    <a:pt x="340" y="0"/>
                  </a:moveTo>
                  <a:cubicBezTo>
                    <a:pt x="250" y="0"/>
                    <a:pt x="162" y="32"/>
                    <a:pt x="106" y="92"/>
                  </a:cubicBezTo>
                  <a:cubicBezTo>
                    <a:pt x="40" y="144"/>
                    <a:pt x="5" y="236"/>
                    <a:pt x="5" y="323"/>
                  </a:cubicBezTo>
                  <a:cubicBezTo>
                    <a:pt x="0" y="409"/>
                    <a:pt x="34" y="489"/>
                    <a:pt x="102" y="557"/>
                  </a:cubicBezTo>
                  <a:cubicBezTo>
                    <a:pt x="164" y="624"/>
                    <a:pt x="241" y="658"/>
                    <a:pt x="332" y="658"/>
                  </a:cubicBezTo>
                  <a:cubicBezTo>
                    <a:pt x="418" y="658"/>
                    <a:pt x="509" y="629"/>
                    <a:pt x="572" y="562"/>
                  </a:cubicBezTo>
                  <a:cubicBezTo>
                    <a:pt x="629" y="495"/>
                    <a:pt x="663" y="418"/>
                    <a:pt x="667" y="332"/>
                  </a:cubicBezTo>
                  <a:cubicBezTo>
                    <a:pt x="667" y="245"/>
                    <a:pt x="634" y="154"/>
                    <a:pt x="581" y="97"/>
                  </a:cubicBezTo>
                  <a:cubicBezTo>
                    <a:pt x="521" y="32"/>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11" name="Google Shape;7711;p29"/>
            <p:cNvSpPr/>
            <p:nvPr/>
          </p:nvSpPr>
          <p:spPr>
            <a:xfrm>
              <a:off x="-5622975" y="4691875"/>
              <a:ext cx="16925" cy="16375"/>
            </a:xfrm>
            <a:custGeom>
              <a:avLst/>
              <a:gdLst/>
              <a:ahLst/>
              <a:cxnLst/>
              <a:rect l="l" t="t" r="r" b="b"/>
              <a:pathLst>
                <a:path w="677" h="655" extrusionOk="0">
                  <a:moveTo>
                    <a:pt x="337" y="1"/>
                  </a:moveTo>
                  <a:cubicBezTo>
                    <a:pt x="251" y="1"/>
                    <a:pt x="166" y="30"/>
                    <a:pt x="105" y="88"/>
                  </a:cubicBezTo>
                  <a:cubicBezTo>
                    <a:pt x="47" y="156"/>
                    <a:pt x="5" y="232"/>
                    <a:pt x="5" y="318"/>
                  </a:cubicBezTo>
                  <a:cubicBezTo>
                    <a:pt x="0" y="409"/>
                    <a:pt x="43" y="486"/>
                    <a:pt x="110" y="563"/>
                  </a:cubicBezTo>
                  <a:cubicBezTo>
                    <a:pt x="178" y="621"/>
                    <a:pt x="254" y="654"/>
                    <a:pt x="340" y="654"/>
                  </a:cubicBezTo>
                  <a:cubicBezTo>
                    <a:pt x="345" y="655"/>
                    <a:pt x="349" y="655"/>
                    <a:pt x="354" y="655"/>
                  </a:cubicBezTo>
                  <a:cubicBezTo>
                    <a:pt x="428" y="655"/>
                    <a:pt x="512" y="622"/>
                    <a:pt x="576" y="559"/>
                  </a:cubicBezTo>
                  <a:cubicBezTo>
                    <a:pt x="643" y="495"/>
                    <a:pt x="676" y="419"/>
                    <a:pt x="676" y="329"/>
                  </a:cubicBezTo>
                  <a:cubicBezTo>
                    <a:pt x="676" y="242"/>
                    <a:pt x="634" y="165"/>
                    <a:pt x="581" y="98"/>
                  </a:cubicBezTo>
                  <a:cubicBezTo>
                    <a:pt x="519" y="34"/>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12" name="Google Shape;7712;p29"/>
            <p:cNvSpPr/>
            <p:nvPr/>
          </p:nvSpPr>
          <p:spPr>
            <a:xfrm>
              <a:off x="-5590025" y="4725475"/>
              <a:ext cx="16575" cy="16475"/>
            </a:xfrm>
            <a:custGeom>
              <a:avLst/>
              <a:gdLst/>
              <a:ahLst/>
              <a:cxnLst/>
              <a:rect l="l" t="t" r="r" b="b"/>
              <a:pathLst>
                <a:path w="663" h="659" extrusionOk="0">
                  <a:moveTo>
                    <a:pt x="324" y="1"/>
                  </a:moveTo>
                  <a:cubicBezTo>
                    <a:pt x="241" y="1"/>
                    <a:pt x="158" y="29"/>
                    <a:pt x="93" y="88"/>
                  </a:cubicBezTo>
                  <a:cubicBezTo>
                    <a:pt x="35" y="154"/>
                    <a:pt x="1" y="232"/>
                    <a:pt x="1" y="323"/>
                  </a:cubicBezTo>
                  <a:cubicBezTo>
                    <a:pt x="1" y="409"/>
                    <a:pt x="30" y="495"/>
                    <a:pt x="87" y="553"/>
                  </a:cubicBezTo>
                  <a:cubicBezTo>
                    <a:pt x="150" y="620"/>
                    <a:pt x="241" y="654"/>
                    <a:pt x="328" y="659"/>
                  </a:cubicBezTo>
                  <a:cubicBezTo>
                    <a:pt x="419" y="659"/>
                    <a:pt x="496" y="625"/>
                    <a:pt x="563" y="562"/>
                  </a:cubicBezTo>
                  <a:cubicBezTo>
                    <a:pt x="629" y="504"/>
                    <a:pt x="663" y="418"/>
                    <a:pt x="663" y="332"/>
                  </a:cubicBezTo>
                  <a:cubicBezTo>
                    <a:pt x="663" y="251"/>
                    <a:pt x="634" y="165"/>
                    <a:pt x="567" y="97"/>
                  </a:cubicBezTo>
                  <a:cubicBezTo>
                    <a:pt x="501" y="33"/>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13" name="Google Shape;7713;p29"/>
            <p:cNvSpPr/>
            <p:nvPr/>
          </p:nvSpPr>
          <p:spPr>
            <a:xfrm>
              <a:off x="-5557375" y="4759150"/>
              <a:ext cx="16700" cy="16625"/>
            </a:xfrm>
            <a:custGeom>
              <a:avLst/>
              <a:gdLst/>
              <a:ahLst/>
              <a:cxnLst/>
              <a:rect l="l" t="t" r="r" b="b"/>
              <a:pathLst>
                <a:path w="668" h="665" extrusionOk="0">
                  <a:moveTo>
                    <a:pt x="338" y="1"/>
                  </a:moveTo>
                  <a:cubicBezTo>
                    <a:pt x="253" y="1"/>
                    <a:pt x="166" y="33"/>
                    <a:pt x="105" y="98"/>
                  </a:cubicBezTo>
                  <a:cubicBezTo>
                    <a:pt x="39" y="151"/>
                    <a:pt x="1" y="242"/>
                    <a:pt x="1" y="329"/>
                  </a:cubicBezTo>
                  <a:cubicBezTo>
                    <a:pt x="1" y="406"/>
                    <a:pt x="34" y="497"/>
                    <a:pt x="96" y="563"/>
                  </a:cubicBezTo>
                  <a:cubicBezTo>
                    <a:pt x="163" y="631"/>
                    <a:pt x="240" y="665"/>
                    <a:pt x="326" y="665"/>
                  </a:cubicBezTo>
                  <a:cubicBezTo>
                    <a:pt x="417" y="665"/>
                    <a:pt x="504" y="621"/>
                    <a:pt x="561" y="568"/>
                  </a:cubicBezTo>
                  <a:cubicBezTo>
                    <a:pt x="629" y="506"/>
                    <a:pt x="663" y="424"/>
                    <a:pt x="663" y="338"/>
                  </a:cubicBezTo>
                  <a:cubicBezTo>
                    <a:pt x="667" y="251"/>
                    <a:pt x="634" y="160"/>
                    <a:pt x="566" y="94"/>
                  </a:cubicBezTo>
                  <a:cubicBezTo>
                    <a:pt x="507" y="32"/>
                    <a:pt x="423"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14" name="Google Shape;7714;p29"/>
            <p:cNvSpPr/>
            <p:nvPr/>
          </p:nvSpPr>
          <p:spPr>
            <a:xfrm>
              <a:off x="-5524750" y="4792850"/>
              <a:ext cx="16675" cy="16500"/>
            </a:xfrm>
            <a:custGeom>
              <a:avLst/>
              <a:gdLst/>
              <a:ahLst/>
              <a:cxnLst/>
              <a:rect l="l" t="t" r="r" b="b"/>
              <a:pathLst>
                <a:path w="667" h="660" extrusionOk="0">
                  <a:moveTo>
                    <a:pt x="335" y="0"/>
                  </a:moveTo>
                  <a:cubicBezTo>
                    <a:pt x="247" y="0"/>
                    <a:pt x="160" y="30"/>
                    <a:pt x="106" y="84"/>
                  </a:cubicBezTo>
                  <a:cubicBezTo>
                    <a:pt x="48" y="152"/>
                    <a:pt x="5" y="238"/>
                    <a:pt x="0" y="324"/>
                  </a:cubicBezTo>
                  <a:cubicBezTo>
                    <a:pt x="0" y="415"/>
                    <a:pt x="44" y="492"/>
                    <a:pt x="96" y="559"/>
                  </a:cubicBezTo>
                  <a:cubicBezTo>
                    <a:pt x="164" y="626"/>
                    <a:pt x="240" y="659"/>
                    <a:pt x="326" y="659"/>
                  </a:cubicBezTo>
                  <a:cubicBezTo>
                    <a:pt x="332" y="660"/>
                    <a:pt x="338" y="660"/>
                    <a:pt x="344" y="660"/>
                  </a:cubicBezTo>
                  <a:cubicBezTo>
                    <a:pt x="436" y="660"/>
                    <a:pt x="508" y="618"/>
                    <a:pt x="562" y="564"/>
                  </a:cubicBezTo>
                  <a:cubicBezTo>
                    <a:pt x="629" y="511"/>
                    <a:pt x="662" y="425"/>
                    <a:pt x="662" y="334"/>
                  </a:cubicBezTo>
                  <a:cubicBezTo>
                    <a:pt x="667" y="233"/>
                    <a:pt x="633" y="156"/>
                    <a:pt x="580" y="103"/>
                  </a:cubicBezTo>
                  <a:cubicBezTo>
                    <a:pt x="519" y="32"/>
                    <a:pt x="42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15" name="Google Shape;7715;p29"/>
            <p:cNvSpPr/>
            <p:nvPr/>
          </p:nvSpPr>
          <p:spPr>
            <a:xfrm>
              <a:off x="-5492150" y="4826500"/>
              <a:ext cx="16725" cy="16450"/>
            </a:xfrm>
            <a:custGeom>
              <a:avLst/>
              <a:gdLst/>
              <a:ahLst/>
              <a:cxnLst/>
              <a:rect l="l" t="t" r="r" b="b"/>
              <a:pathLst>
                <a:path w="669" h="658" extrusionOk="0">
                  <a:moveTo>
                    <a:pt x="334" y="0"/>
                  </a:moveTo>
                  <a:cubicBezTo>
                    <a:pt x="252" y="0"/>
                    <a:pt x="171" y="29"/>
                    <a:pt x="107" y="91"/>
                  </a:cubicBezTo>
                  <a:cubicBezTo>
                    <a:pt x="40" y="159"/>
                    <a:pt x="7" y="235"/>
                    <a:pt x="7" y="327"/>
                  </a:cubicBezTo>
                  <a:cubicBezTo>
                    <a:pt x="1" y="413"/>
                    <a:pt x="35" y="489"/>
                    <a:pt x="111" y="566"/>
                  </a:cubicBezTo>
                  <a:cubicBezTo>
                    <a:pt x="164" y="624"/>
                    <a:pt x="251" y="657"/>
                    <a:pt x="332" y="657"/>
                  </a:cubicBezTo>
                  <a:cubicBezTo>
                    <a:pt x="338" y="657"/>
                    <a:pt x="343" y="658"/>
                    <a:pt x="348" y="658"/>
                  </a:cubicBezTo>
                  <a:cubicBezTo>
                    <a:pt x="428" y="658"/>
                    <a:pt x="501" y="624"/>
                    <a:pt x="577" y="562"/>
                  </a:cubicBezTo>
                  <a:cubicBezTo>
                    <a:pt x="629" y="499"/>
                    <a:pt x="663" y="422"/>
                    <a:pt x="669" y="336"/>
                  </a:cubicBezTo>
                  <a:cubicBezTo>
                    <a:pt x="669" y="245"/>
                    <a:pt x="634" y="168"/>
                    <a:pt x="582" y="101"/>
                  </a:cubicBezTo>
                  <a:cubicBezTo>
                    <a:pt x="514" y="35"/>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16" name="Google Shape;7716;p29"/>
            <p:cNvSpPr/>
            <p:nvPr/>
          </p:nvSpPr>
          <p:spPr>
            <a:xfrm>
              <a:off x="-5459150" y="4860275"/>
              <a:ext cx="16575" cy="16375"/>
            </a:xfrm>
            <a:custGeom>
              <a:avLst/>
              <a:gdLst/>
              <a:ahLst/>
              <a:cxnLst/>
              <a:rect l="l" t="t" r="r" b="b"/>
              <a:pathLst>
                <a:path w="663" h="655" extrusionOk="0">
                  <a:moveTo>
                    <a:pt x="326" y="1"/>
                  </a:moveTo>
                  <a:cubicBezTo>
                    <a:pt x="240" y="1"/>
                    <a:pt x="152" y="30"/>
                    <a:pt x="91" y="88"/>
                  </a:cubicBezTo>
                  <a:cubicBezTo>
                    <a:pt x="40" y="150"/>
                    <a:pt x="0" y="227"/>
                    <a:pt x="0" y="318"/>
                  </a:cubicBezTo>
                  <a:cubicBezTo>
                    <a:pt x="0" y="405"/>
                    <a:pt x="34" y="496"/>
                    <a:pt x="87" y="549"/>
                  </a:cubicBezTo>
                  <a:cubicBezTo>
                    <a:pt x="149" y="617"/>
                    <a:pt x="241" y="655"/>
                    <a:pt x="327" y="655"/>
                  </a:cubicBezTo>
                  <a:cubicBezTo>
                    <a:pt x="418" y="655"/>
                    <a:pt x="494" y="621"/>
                    <a:pt x="562" y="559"/>
                  </a:cubicBezTo>
                  <a:cubicBezTo>
                    <a:pt x="629" y="501"/>
                    <a:pt x="662" y="415"/>
                    <a:pt x="662" y="329"/>
                  </a:cubicBezTo>
                  <a:cubicBezTo>
                    <a:pt x="662" y="237"/>
                    <a:pt x="620" y="161"/>
                    <a:pt x="567" y="108"/>
                  </a:cubicBezTo>
                  <a:cubicBezTo>
                    <a:pt x="512" y="35"/>
                    <a:pt x="42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17" name="Google Shape;7717;p29"/>
            <p:cNvSpPr/>
            <p:nvPr/>
          </p:nvSpPr>
          <p:spPr>
            <a:xfrm>
              <a:off x="-5426500" y="4893875"/>
              <a:ext cx="16675" cy="16375"/>
            </a:xfrm>
            <a:custGeom>
              <a:avLst/>
              <a:gdLst/>
              <a:ahLst/>
              <a:cxnLst/>
              <a:rect l="l" t="t" r="r" b="b"/>
              <a:pathLst>
                <a:path w="667" h="655" extrusionOk="0">
                  <a:moveTo>
                    <a:pt x="330" y="0"/>
                  </a:moveTo>
                  <a:cubicBezTo>
                    <a:pt x="247" y="0"/>
                    <a:pt x="164" y="29"/>
                    <a:pt x="105" y="88"/>
                  </a:cubicBezTo>
                  <a:cubicBezTo>
                    <a:pt x="38" y="155"/>
                    <a:pt x="5" y="227"/>
                    <a:pt x="0" y="318"/>
                  </a:cubicBezTo>
                  <a:cubicBezTo>
                    <a:pt x="0" y="405"/>
                    <a:pt x="34" y="495"/>
                    <a:pt x="96" y="553"/>
                  </a:cubicBezTo>
                  <a:cubicBezTo>
                    <a:pt x="153" y="620"/>
                    <a:pt x="240" y="654"/>
                    <a:pt x="326" y="654"/>
                  </a:cubicBezTo>
                  <a:cubicBezTo>
                    <a:pt x="417" y="654"/>
                    <a:pt x="494" y="626"/>
                    <a:pt x="561" y="558"/>
                  </a:cubicBezTo>
                  <a:cubicBezTo>
                    <a:pt x="628" y="505"/>
                    <a:pt x="662" y="414"/>
                    <a:pt x="662" y="327"/>
                  </a:cubicBezTo>
                  <a:cubicBezTo>
                    <a:pt x="667" y="241"/>
                    <a:pt x="633" y="159"/>
                    <a:pt x="566" y="92"/>
                  </a:cubicBezTo>
                  <a:cubicBezTo>
                    <a:pt x="505" y="31"/>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18" name="Google Shape;7718;p29"/>
            <p:cNvSpPr/>
            <p:nvPr/>
          </p:nvSpPr>
          <p:spPr>
            <a:xfrm>
              <a:off x="-5393900" y="4927475"/>
              <a:ext cx="16700" cy="16700"/>
            </a:xfrm>
            <a:custGeom>
              <a:avLst/>
              <a:gdLst/>
              <a:ahLst/>
              <a:cxnLst/>
              <a:rect l="l" t="t" r="r" b="b"/>
              <a:pathLst>
                <a:path w="668" h="668" extrusionOk="0">
                  <a:moveTo>
                    <a:pt x="327" y="0"/>
                  </a:moveTo>
                  <a:cubicBezTo>
                    <a:pt x="243" y="0"/>
                    <a:pt x="160" y="29"/>
                    <a:pt x="107" y="88"/>
                  </a:cubicBezTo>
                  <a:cubicBezTo>
                    <a:pt x="39" y="154"/>
                    <a:pt x="5" y="241"/>
                    <a:pt x="1" y="318"/>
                  </a:cubicBezTo>
                  <a:cubicBezTo>
                    <a:pt x="1" y="409"/>
                    <a:pt x="34" y="495"/>
                    <a:pt x="96" y="562"/>
                  </a:cubicBezTo>
                  <a:cubicBezTo>
                    <a:pt x="164" y="629"/>
                    <a:pt x="240" y="663"/>
                    <a:pt x="331" y="668"/>
                  </a:cubicBezTo>
                  <a:cubicBezTo>
                    <a:pt x="418" y="668"/>
                    <a:pt x="495" y="635"/>
                    <a:pt x="572" y="557"/>
                  </a:cubicBezTo>
                  <a:cubicBezTo>
                    <a:pt x="629" y="495"/>
                    <a:pt x="663" y="418"/>
                    <a:pt x="667" y="327"/>
                  </a:cubicBezTo>
                  <a:cubicBezTo>
                    <a:pt x="667" y="250"/>
                    <a:pt x="634" y="159"/>
                    <a:pt x="572" y="97"/>
                  </a:cubicBezTo>
                  <a:cubicBezTo>
                    <a:pt x="510" y="33"/>
                    <a:pt x="418"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19" name="Google Shape;7719;p29"/>
            <p:cNvSpPr/>
            <p:nvPr/>
          </p:nvSpPr>
          <p:spPr>
            <a:xfrm>
              <a:off x="-5361275" y="4961150"/>
              <a:ext cx="11800" cy="11325"/>
            </a:xfrm>
            <a:custGeom>
              <a:avLst/>
              <a:gdLst/>
              <a:ahLst/>
              <a:cxnLst/>
              <a:rect l="l" t="t" r="r" b="b"/>
              <a:pathLst>
                <a:path w="472" h="453" extrusionOk="0">
                  <a:moveTo>
                    <a:pt x="344" y="1"/>
                  </a:moveTo>
                  <a:cubicBezTo>
                    <a:pt x="259" y="1"/>
                    <a:pt x="172" y="32"/>
                    <a:pt x="106" y="98"/>
                  </a:cubicBezTo>
                  <a:cubicBezTo>
                    <a:pt x="40" y="160"/>
                    <a:pt x="5" y="238"/>
                    <a:pt x="5" y="329"/>
                  </a:cubicBezTo>
                  <a:cubicBezTo>
                    <a:pt x="0" y="371"/>
                    <a:pt x="11" y="415"/>
                    <a:pt x="25" y="453"/>
                  </a:cubicBezTo>
                  <a:cubicBezTo>
                    <a:pt x="178" y="314"/>
                    <a:pt x="327" y="170"/>
                    <a:pt x="471" y="26"/>
                  </a:cubicBezTo>
                  <a:cubicBezTo>
                    <a:pt x="432" y="9"/>
                    <a:pt x="38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20" name="Google Shape;7720;p29"/>
            <p:cNvSpPr/>
            <p:nvPr/>
          </p:nvSpPr>
          <p:spPr>
            <a:xfrm>
              <a:off x="-5784325" y="4357425"/>
              <a:ext cx="16950" cy="16525"/>
            </a:xfrm>
            <a:custGeom>
              <a:avLst/>
              <a:gdLst/>
              <a:ahLst/>
              <a:cxnLst/>
              <a:rect l="l" t="t" r="r" b="b"/>
              <a:pathLst>
                <a:path w="678" h="661" extrusionOk="0">
                  <a:moveTo>
                    <a:pt x="339" y="0"/>
                  </a:moveTo>
                  <a:cubicBezTo>
                    <a:pt x="255" y="0"/>
                    <a:pt x="172" y="31"/>
                    <a:pt x="106" y="95"/>
                  </a:cubicBezTo>
                  <a:cubicBezTo>
                    <a:pt x="39" y="162"/>
                    <a:pt x="6" y="239"/>
                    <a:pt x="0" y="330"/>
                  </a:cubicBezTo>
                  <a:cubicBezTo>
                    <a:pt x="0" y="416"/>
                    <a:pt x="35" y="493"/>
                    <a:pt x="111" y="569"/>
                  </a:cubicBezTo>
                  <a:cubicBezTo>
                    <a:pt x="173" y="627"/>
                    <a:pt x="250" y="660"/>
                    <a:pt x="341" y="660"/>
                  </a:cubicBezTo>
                  <a:cubicBezTo>
                    <a:pt x="347" y="661"/>
                    <a:pt x="352" y="661"/>
                    <a:pt x="358" y="661"/>
                  </a:cubicBezTo>
                  <a:cubicBezTo>
                    <a:pt x="431" y="661"/>
                    <a:pt x="509" y="627"/>
                    <a:pt x="571" y="565"/>
                  </a:cubicBezTo>
                  <a:cubicBezTo>
                    <a:pt x="639" y="502"/>
                    <a:pt x="677" y="425"/>
                    <a:pt x="677" y="339"/>
                  </a:cubicBezTo>
                  <a:cubicBezTo>
                    <a:pt x="677" y="248"/>
                    <a:pt x="644" y="171"/>
                    <a:pt x="582" y="104"/>
                  </a:cubicBezTo>
                  <a:cubicBezTo>
                    <a:pt x="515"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21" name="Google Shape;7721;p29"/>
            <p:cNvSpPr/>
            <p:nvPr/>
          </p:nvSpPr>
          <p:spPr>
            <a:xfrm>
              <a:off x="-5751350" y="4391275"/>
              <a:ext cx="16575" cy="16375"/>
            </a:xfrm>
            <a:custGeom>
              <a:avLst/>
              <a:gdLst/>
              <a:ahLst/>
              <a:cxnLst/>
              <a:rect l="l" t="t" r="r" b="b"/>
              <a:pathLst>
                <a:path w="663" h="655" extrusionOk="0">
                  <a:moveTo>
                    <a:pt x="325" y="0"/>
                  </a:moveTo>
                  <a:cubicBezTo>
                    <a:pt x="239" y="0"/>
                    <a:pt x="153" y="30"/>
                    <a:pt x="92" y="89"/>
                  </a:cubicBezTo>
                  <a:cubicBezTo>
                    <a:pt x="34" y="151"/>
                    <a:pt x="1" y="238"/>
                    <a:pt x="1" y="319"/>
                  </a:cubicBezTo>
                  <a:cubicBezTo>
                    <a:pt x="1" y="406"/>
                    <a:pt x="30" y="482"/>
                    <a:pt x="98" y="564"/>
                  </a:cubicBezTo>
                  <a:cubicBezTo>
                    <a:pt x="164" y="617"/>
                    <a:pt x="236" y="655"/>
                    <a:pt x="328" y="655"/>
                  </a:cubicBezTo>
                  <a:cubicBezTo>
                    <a:pt x="414" y="655"/>
                    <a:pt x="495" y="621"/>
                    <a:pt x="558" y="559"/>
                  </a:cubicBezTo>
                  <a:cubicBezTo>
                    <a:pt x="630" y="501"/>
                    <a:pt x="663" y="415"/>
                    <a:pt x="663" y="329"/>
                  </a:cubicBezTo>
                  <a:cubicBezTo>
                    <a:pt x="663" y="238"/>
                    <a:pt x="620" y="151"/>
                    <a:pt x="567" y="103"/>
                  </a:cubicBezTo>
                  <a:cubicBezTo>
                    <a:pt x="506" y="34"/>
                    <a:pt x="41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22" name="Google Shape;7722;p29"/>
            <p:cNvSpPr/>
            <p:nvPr/>
          </p:nvSpPr>
          <p:spPr>
            <a:xfrm>
              <a:off x="-5718700" y="4424900"/>
              <a:ext cx="16575" cy="16350"/>
            </a:xfrm>
            <a:custGeom>
              <a:avLst/>
              <a:gdLst/>
              <a:ahLst/>
              <a:cxnLst/>
              <a:rect l="l" t="t" r="r" b="b"/>
              <a:pathLst>
                <a:path w="663" h="654" extrusionOk="0">
                  <a:moveTo>
                    <a:pt x="326" y="1"/>
                  </a:moveTo>
                  <a:cubicBezTo>
                    <a:pt x="240" y="1"/>
                    <a:pt x="156" y="30"/>
                    <a:pt x="101" y="87"/>
                  </a:cubicBezTo>
                  <a:cubicBezTo>
                    <a:pt x="34" y="155"/>
                    <a:pt x="1" y="241"/>
                    <a:pt x="1" y="317"/>
                  </a:cubicBezTo>
                  <a:cubicBezTo>
                    <a:pt x="1" y="403"/>
                    <a:pt x="29" y="481"/>
                    <a:pt x="96" y="562"/>
                  </a:cubicBezTo>
                  <a:cubicBezTo>
                    <a:pt x="149" y="620"/>
                    <a:pt x="240" y="653"/>
                    <a:pt x="326" y="653"/>
                  </a:cubicBezTo>
                  <a:cubicBezTo>
                    <a:pt x="413" y="653"/>
                    <a:pt x="504" y="625"/>
                    <a:pt x="561" y="567"/>
                  </a:cubicBezTo>
                  <a:cubicBezTo>
                    <a:pt x="628" y="505"/>
                    <a:pt x="663" y="414"/>
                    <a:pt x="663" y="327"/>
                  </a:cubicBezTo>
                  <a:cubicBezTo>
                    <a:pt x="663" y="235"/>
                    <a:pt x="634" y="159"/>
                    <a:pt x="576" y="106"/>
                  </a:cubicBezTo>
                  <a:cubicBezTo>
                    <a:pt x="516" y="36"/>
                    <a:pt x="42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23" name="Google Shape;7723;p29"/>
            <p:cNvSpPr/>
            <p:nvPr/>
          </p:nvSpPr>
          <p:spPr>
            <a:xfrm>
              <a:off x="-5686075" y="4458550"/>
              <a:ext cx="16675" cy="16625"/>
            </a:xfrm>
            <a:custGeom>
              <a:avLst/>
              <a:gdLst/>
              <a:ahLst/>
              <a:cxnLst/>
              <a:rect l="l" t="t" r="r" b="b"/>
              <a:pathLst>
                <a:path w="667" h="665" extrusionOk="0">
                  <a:moveTo>
                    <a:pt x="341" y="0"/>
                  </a:moveTo>
                  <a:cubicBezTo>
                    <a:pt x="257" y="0"/>
                    <a:pt x="171" y="31"/>
                    <a:pt x="106" y="94"/>
                  </a:cubicBezTo>
                  <a:cubicBezTo>
                    <a:pt x="38" y="162"/>
                    <a:pt x="5" y="238"/>
                    <a:pt x="0" y="324"/>
                  </a:cubicBezTo>
                  <a:cubicBezTo>
                    <a:pt x="0" y="406"/>
                    <a:pt x="29" y="492"/>
                    <a:pt x="96" y="559"/>
                  </a:cubicBezTo>
                  <a:cubicBezTo>
                    <a:pt x="164" y="627"/>
                    <a:pt x="250" y="660"/>
                    <a:pt x="326" y="665"/>
                  </a:cubicBezTo>
                  <a:cubicBezTo>
                    <a:pt x="417" y="665"/>
                    <a:pt x="494" y="632"/>
                    <a:pt x="571" y="565"/>
                  </a:cubicBezTo>
                  <a:cubicBezTo>
                    <a:pt x="629" y="501"/>
                    <a:pt x="662" y="415"/>
                    <a:pt x="662" y="334"/>
                  </a:cubicBezTo>
                  <a:cubicBezTo>
                    <a:pt x="667" y="248"/>
                    <a:pt x="634" y="171"/>
                    <a:pt x="581" y="104"/>
                  </a:cubicBezTo>
                  <a:cubicBezTo>
                    <a:pt x="519" y="35"/>
                    <a:pt x="431"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24" name="Google Shape;7724;p29"/>
            <p:cNvSpPr/>
            <p:nvPr/>
          </p:nvSpPr>
          <p:spPr>
            <a:xfrm>
              <a:off x="-5653475" y="4492100"/>
              <a:ext cx="16700" cy="16675"/>
            </a:xfrm>
            <a:custGeom>
              <a:avLst/>
              <a:gdLst/>
              <a:ahLst/>
              <a:cxnLst/>
              <a:rect l="l" t="t" r="r" b="b"/>
              <a:pathLst>
                <a:path w="668" h="667" extrusionOk="0">
                  <a:moveTo>
                    <a:pt x="339" y="1"/>
                  </a:moveTo>
                  <a:cubicBezTo>
                    <a:pt x="256" y="1"/>
                    <a:pt x="174" y="33"/>
                    <a:pt x="107" y="100"/>
                  </a:cubicBezTo>
                  <a:cubicBezTo>
                    <a:pt x="40" y="162"/>
                    <a:pt x="5" y="240"/>
                    <a:pt x="1" y="331"/>
                  </a:cubicBezTo>
                  <a:cubicBezTo>
                    <a:pt x="1" y="408"/>
                    <a:pt x="34" y="494"/>
                    <a:pt x="98" y="561"/>
                  </a:cubicBezTo>
                  <a:cubicBezTo>
                    <a:pt x="164" y="628"/>
                    <a:pt x="251" y="662"/>
                    <a:pt x="328" y="667"/>
                  </a:cubicBezTo>
                  <a:cubicBezTo>
                    <a:pt x="419" y="667"/>
                    <a:pt x="505" y="633"/>
                    <a:pt x="572" y="561"/>
                  </a:cubicBezTo>
                  <a:cubicBezTo>
                    <a:pt x="639" y="503"/>
                    <a:pt x="663" y="417"/>
                    <a:pt x="663" y="340"/>
                  </a:cubicBezTo>
                  <a:cubicBezTo>
                    <a:pt x="668" y="249"/>
                    <a:pt x="645" y="173"/>
                    <a:pt x="572" y="96"/>
                  </a:cubicBezTo>
                  <a:cubicBezTo>
                    <a:pt x="504" y="33"/>
                    <a:pt x="422"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25" name="Google Shape;7725;p29"/>
            <p:cNvSpPr/>
            <p:nvPr/>
          </p:nvSpPr>
          <p:spPr>
            <a:xfrm>
              <a:off x="-5620600" y="4525850"/>
              <a:ext cx="16700" cy="16500"/>
            </a:xfrm>
            <a:custGeom>
              <a:avLst/>
              <a:gdLst/>
              <a:ahLst/>
              <a:cxnLst/>
              <a:rect l="l" t="t" r="r" b="b"/>
              <a:pathLst>
                <a:path w="668" h="660" extrusionOk="0">
                  <a:moveTo>
                    <a:pt x="335" y="1"/>
                  </a:moveTo>
                  <a:cubicBezTo>
                    <a:pt x="247" y="1"/>
                    <a:pt x="160" y="33"/>
                    <a:pt x="96" y="94"/>
                  </a:cubicBezTo>
                  <a:cubicBezTo>
                    <a:pt x="39" y="147"/>
                    <a:pt x="5" y="238"/>
                    <a:pt x="5" y="324"/>
                  </a:cubicBezTo>
                  <a:cubicBezTo>
                    <a:pt x="1" y="411"/>
                    <a:pt x="34" y="492"/>
                    <a:pt x="101" y="568"/>
                  </a:cubicBezTo>
                  <a:cubicBezTo>
                    <a:pt x="164" y="626"/>
                    <a:pt x="245" y="659"/>
                    <a:pt x="331" y="659"/>
                  </a:cubicBezTo>
                  <a:cubicBezTo>
                    <a:pt x="408" y="659"/>
                    <a:pt x="495" y="631"/>
                    <a:pt x="567" y="564"/>
                  </a:cubicBezTo>
                  <a:cubicBezTo>
                    <a:pt x="630" y="502"/>
                    <a:pt x="668" y="420"/>
                    <a:pt x="668" y="334"/>
                  </a:cubicBezTo>
                  <a:cubicBezTo>
                    <a:pt x="668" y="247"/>
                    <a:pt x="625" y="156"/>
                    <a:pt x="572" y="99"/>
                  </a:cubicBezTo>
                  <a:cubicBezTo>
                    <a:pt x="508" y="32"/>
                    <a:pt x="42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26" name="Google Shape;7726;p29"/>
            <p:cNvSpPr/>
            <p:nvPr/>
          </p:nvSpPr>
          <p:spPr>
            <a:xfrm>
              <a:off x="-5587850" y="4559575"/>
              <a:ext cx="16575" cy="16375"/>
            </a:xfrm>
            <a:custGeom>
              <a:avLst/>
              <a:gdLst/>
              <a:ahLst/>
              <a:cxnLst/>
              <a:rect l="l" t="t" r="r" b="b"/>
              <a:pathLst>
                <a:path w="663" h="655" extrusionOk="0">
                  <a:moveTo>
                    <a:pt x="324" y="1"/>
                  </a:moveTo>
                  <a:cubicBezTo>
                    <a:pt x="240" y="1"/>
                    <a:pt x="157" y="30"/>
                    <a:pt x="101" y="88"/>
                  </a:cubicBezTo>
                  <a:cubicBezTo>
                    <a:pt x="35" y="156"/>
                    <a:pt x="0" y="232"/>
                    <a:pt x="0" y="318"/>
                  </a:cubicBezTo>
                  <a:cubicBezTo>
                    <a:pt x="0" y="404"/>
                    <a:pt x="29" y="486"/>
                    <a:pt x="97" y="563"/>
                  </a:cubicBezTo>
                  <a:cubicBezTo>
                    <a:pt x="164" y="621"/>
                    <a:pt x="236" y="654"/>
                    <a:pt x="327" y="654"/>
                  </a:cubicBezTo>
                  <a:cubicBezTo>
                    <a:pt x="332" y="654"/>
                    <a:pt x="338" y="655"/>
                    <a:pt x="343" y="655"/>
                  </a:cubicBezTo>
                  <a:cubicBezTo>
                    <a:pt x="423" y="655"/>
                    <a:pt x="499" y="621"/>
                    <a:pt x="562" y="559"/>
                  </a:cubicBezTo>
                  <a:cubicBezTo>
                    <a:pt x="629" y="506"/>
                    <a:pt x="662" y="415"/>
                    <a:pt x="662" y="328"/>
                  </a:cubicBezTo>
                  <a:cubicBezTo>
                    <a:pt x="662" y="242"/>
                    <a:pt x="620" y="151"/>
                    <a:pt x="567" y="98"/>
                  </a:cubicBezTo>
                  <a:cubicBezTo>
                    <a:pt x="505" y="33"/>
                    <a:pt x="414"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27" name="Google Shape;7727;p29"/>
            <p:cNvSpPr/>
            <p:nvPr/>
          </p:nvSpPr>
          <p:spPr>
            <a:xfrm>
              <a:off x="-5555225" y="4593200"/>
              <a:ext cx="16575" cy="16675"/>
            </a:xfrm>
            <a:custGeom>
              <a:avLst/>
              <a:gdLst/>
              <a:ahLst/>
              <a:cxnLst/>
              <a:rect l="l" t="t" r="r" b="b"/>
              <a:pathLst>
                <a:path w="663" h="667" extrusionOk="0">
                  <a:moveTo>
                    <a:pt x="326" y="1"/>
                  </a:moveTo>
                  <a:cubicBezTo>
                    <a:pt x="241" y="1"/>
                    <a:pt x="158" y="29"/>
                    <a:pt x="106" y="86"/>
                  </a:cubicBezTo>
                  <a:cubicBezTo>
                    <a:pt x="39" y="153"/>
                    <a:pt x="1" y="240"/>
                    <a:pt x="1" y="321"/>
                  </a:cubicBezTo>
                  <a:cubicBezTo>
                    <a:pt x="1" y="418"/>
                    <a:pt x="34" y="494"/>
                    <a:pt x="96" y="562"/>
                  </a:cubicBezTo>
                  <a:cubicBezTo>
                    <a:pt x="149" y="620"/>
                    <a:pt x="240" y="667"/>
                    <a:pt x="327" y="667"/>
                  </a:cubicBezTo>
                  <a:cubicBezTo>
                    <a:pt x="418" y="667"/>
                    <a:pt x="504" y="624"/>
                    <a:pt x="562" y="571"/>
                  </a:cubicBezTo>
                  <a:cubicBezTo>
                    <a:pt x="630" y="504"/>
                    <a:pt x="663" y="427"/>
                    <a:pt x="663" y="332"/>
                  </a:cubicBezTo>
                  <a:cubicBezTo>
                    <a:pt x="663" y="250"/>
                    <a:pt x="634" y="164"/>
                    <a:pt x="566" y="106"/>
                  </a:cubicBezTo>
                  <a:cubicBezTo>
                    <a:pt x="511" y="35"/>
                    <a:pt x="418"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28" name="Google Shape;7728;p29"/>
            <p:cNvSpPr/>
            <p:nvPr/>
          </p:nvSpPr>
          <p:spPr>
            <a:xfrm>
              <a:off x="-5522600" y="4626975"/>
              <a:ext cx="16700" cy="16500"/>
            </a:xfrm>
            <a:custGeom>
              <a:avLst/>
              <a:gdLst/>
              <a:ahLst/>
              <a:cxnLst/>
              <a:rect l="l" t="t" r="r" b="b"/>
              <a:pathLst>
                <a:path w="668" h="660" extrusionOk="0">
                  <a:moveTo>
                    <a:pt x="343" y="0"/>
                  </a:moveTo>
                  <a:cubicBezTo>
                    <a:pt x="252" y="0"/>
                    <a:pt x="162" y="33"/>
                    <a:pt x="106" y="93"/>
                  </a:cubicBezTo>
                  <a:cubicBezTo>
                    <a:pt x="38" y="146"/>
                    <a:pt x="5" y="232"/>
                    <a:pt x="0" y="323"/>
                  </a:cubicBezTo>
                  <a:cubicBezTo>
                    <a:pt x="0" y="410"/>
                    <a:pt x="34" y="491"/>
                    <a:pt x="96" y="558"/>
                  </a:cubicBezTo>
                  <a:cubicBezTo>
                    <a:pt x="164" y="626"/>
                    <a:pt x="240" y="660"/>
                    <a:pt x="326" y="660"/>
                  </a:cubicBezTo>
                  <a:cubicBezTo>
                    <a:pt x="418" y="660"/>
                    <a:pt x="505" y="631"/>
                    <a:pt x="562" y="564"/>
                  </a:cubicBezTo>
                  <a:cubicBezTo>
                    <a:pt x="629" y="496"/>
                    <a:pt x="663" y="420"/>
                    <a:pt x="663" y="334"/>
                  </a:cubicBezTo>
                  <a:cubicBezTo>
                    <a:pt x="667" y="242"/>
                    <a:pt x="634" y="155"/>
                    <a:pt x="581" y="98"/>
                  </a:cubicBezTo>
                  <a:cubicBezTo>
                    <a:pt x="522"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29" name="Google Shape;7729;p29"/>
            <p:cNvSpPr/>
            <p:nvPr/>
          </p:nvSpPr>
          <p:spPr>
            <a:xfrm>
              <a:off x="-5489975" y="4660600"/>
              <a:ext cx="16700" cy="16475"/>
            </a:xfrm>
            <a:custGeom>
              <a:avLst/>
              <a:gdLst/>
              <a:ahLst/>
              <a:cxnLst/>
              <a:rect l="l" t="t" r="r" b="b"/>
              <a:pathLst>
                <a:path w="668" h="659" extrusionOk="0">
                  <a:moveTo>
                    <a:pt x="337" y="1"/>
                  </a:moveTo>
                  <a:cubicBezTo>
                    <a:pt x="254" y="1"/>
                    <a:pt x="170" y="30"/>
                    <a:pt x="106" y="92"/>
                  </a:cubicBezTo>
                  <a:cubicBezTo>
                    <a:pt x="39" y="159"/>
                    <a:pt x="6" y="236"/>
                    <a:pt x="6" y="322"/>
                  </a:cubicBezTo>
                  <a:cubicBezTo>
                    <a:pt x="0" y="413"/>
                    <a:pt x="35" y="490"/>
                    <a:pt x="97" y="566"/>
                  </a:cubicBezTo>
                  <a:cubicBezTo>
                    <a:pt x="164" y="624"/>
                    <a:pt x="250" y="658"/>
                    <a:pt x="332" y="658"/>
                  </a:cubicBezTo>
                  <a:cubicBezTo>
                    <a:pt x="418" y="658"/>
                    <a:pt x="495" y="630"/>
                    <a:pt x="571" y="562"/>
                  </a:cubicBezTo>
                  <a:cubicBezTo>
                    <a:pt x="629" y="499"/>
                    <a:pt x="662" y="422"/>
                    <a:pt x="668" y="331"/>
                  </a:cubicBezTo>
                  <a:cubicBezTo>
                    <a:pt x="668" y="245"/>
                    <a:pt x="633" y="169"/>
                    <a:pt x="582" y="101"/>
                  </a:cubicBezTo>
                  <a:cubicBezTo>
                    <a:pt x="518" y="36"/>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30" name="Google Shape;7730;p29"/>
            <p:cNvSpPr/>
            <p:nvPr/>
          </p:nvSpPr>
          <p:spPr>
            <a:xfrm>
              <a:off x="-5457000" y="4694200"/>
              <a:ext cx="16575" cy="16450"/>
            </a:xfrm>
            <a:custGeom>
              <a:avLst/>
              <a:gdLst/>
              <a:ahLst/>
              <a:cxnLst/>
              <a:rect l="l" t="t" r="r" b="b"/>
              <a:pathLst>
                <a:path w="663" h="658" extrusionOk="0">
                  <a:moveTo>
                    <a:pt x="325" y="0"/>
                  </a:moveTo>
                  <a:cubicBezTo>
                    <a:pt x="237" y="0"/>
                    <a:pt x="152" y="32"/>
                    <a:pt x="102" y="92"/>
                  </a:cubicBezTo>
                  <a:cubicBezTo>
                    <a:pt x="34" y="149"/>
                    <a:pt x="1" y="236"/>
                    <a:pt x="1" y="322"/>
                  </a:cubicBezTo>
                  <a:cubicBezTo>
                    <a:pt x="1" y="413"/>
                    <a:pt x="30" y="499"/>
                    <a:pt x="87" y="557"/>
                  </a:cubicBezTo>
                  <a:cubicBezTo>
                    <a:pt x="149" y="624"/>
                    <a:pt x="241" y="657"/>
                    <a:pt x="328" y="657"/>
                  </a:cubicBezTo>
                  <a:cubicBezTo>
                    <a:pt x="332" y="657"/>
                    <a:pt x="337" y="657"/>
                    <a:pt x="342" y="657"/>
                  </a:cubicBezTo>
                  <a:cubicBezTo>
                    <a:pt x="413" y="657"/>
                    <a:pt x="486" y="624"/>
                    <a:pt x="563" y="561"/>
                  </a:cubicBezTo>
                  <a:cubicBezTo>
                    <a:pt x="629" y="499"/>
                    <a:pt x="663" y="422"/>
                    <a:pt x="663" y="331"/>
                  </a:cubicBezTo>
                  <a:cubicBezTo>
                    <a:pt x="663" y="245"/>
                    <a:pt x="620" y="168"/>
                    <a:pt x="567" y="101"/>
                  </a:cubicBezTo>
                  <a:cubicBezTo>
                    <a:pt x="507"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31" name="Google Shape;7731;p29"/>
            <p:cNvSpPr/>
            <p:nvPr/>
          </p:nvSpPr>
          <p:spPr>
            <a:xfrm>
              <a:off x="-5424350" y="4727950"/>
              <a:ext cx="16700" cy="16400"/>
            </a:xfrm>
            <a:custGeom>
              <a:avLst/>
              <a:gdLst/>
              <a:ahLst/>
              <a:cxnLst/>
              <a:rect l="l" t="t" r="r" b="b"/>
              <a:pathLst>
                <a:path w="668" h="656" extrusionOk="0">
                  <a:moveTo>
                    <a:pt x="327" y="1"/>
                  </a:moveTo>
                  <a:cubicBezTo>
                    <a:pt x="239" y="1"/>
                    <a:pt x="152" y="31"/>
                    <a:pt x="91" y="89"/>
                  </a:cubicBezTo>
                  <a:cubicBezTo>
                    <a:pt x="34" y="152"/>
                    <a:pt x="1" y="228"/>
                    <a:pt x="1" y="319"/>
                  </a:cubicBezTo>
                  <a:cubicBezTo>
                    <a:pt x="1" y="405"/>
                    <a:pt x="29" y="483"/>
                    <a:pt x="96" y="564"/>
                  </a:cubicBezTo>
                  <a:cubicBezTo>
                    <a:pt x="163" y="617"/>
                    <a:pt x="240" y="651"/>
                    <a:pt x="326" y="655"/>
                  </a:cubicBezTo>
                  <a:cubicBezTo>
                    <a:pt x="404" y="655"/>
                    <a:pt x="495" y="622"/>
                    <a:pt x="561" y="560"/>
                  </a:cubicBezTo>
                  <a:cubicBezTo>
                    <a:pt x="628" y="492"/>
                    <a:pt x="663" y="416"/>
                    <a:pt x="663" y="329"/>
                  </a:cubicBezTo>
                  <a:cubicBezTo>
                    <a:pt x="667" y="239"/>
                    <a:pt x="634" y="161"/>
                    <a:pt x="576" y="104"/>
                  </a:cubicBezTo>
                  <a:cubicBezTo>
                    <a:pt x="514" y="34"/>
                    <a:pt x="42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32" name="Google Shape;7732;p29"/>
            <p:cNvSpPr/>
            <p:nvPr/>
          </p:nvSpPr>
          <p:spPr>
            <a:xfrm>
              <a:off x="-5391725" y="4761600"/>
              <a:ext cx="16675" cy="16350"/>
            </a:xfrm>
            <a:custGeom>
              <a:avLst/>
              <a:gdLst/>
              <a:ahLst/>
              <a:cxnLst/>
              <a:rect l="l" t="t" r="r" b="b"/>
              <a:pathLst>
                <a:path w="667" h="654" extrusionOk="0">
                  <a:moveTo>
                    <a:pt x="327" y="1"/>
                  </a:moveTo>
                  <a:cubicBezTo>
                    <a:pt x="241" y="1"/>
                    <a:pt x="158" y="30"/>
                    <a:pt x="106" y="87"/>
                  </a:cubicBezTo>
                  <a:cubicBezTo>
                    <a:pt x="38" y="149"/>
                    <a:pt x="0" y="240"/>
                    <a:pt x="0" y="326"/>
                  </a:cubicBezTo>
                  <a:cubicBezTo>
                    <a:pt x="0" y="418"/>
                    <a:pt x="34" y="494"/>
                    <a:pt x="96" y="562"/>
                  </a:cubicBezTo>
                  <a:cubicBezTo>
                    <a:pt x="164" y="614"/>
                    <a:pt x="240" y="653"/>
                    <a:pt x="326" y="653"/>
                  </a:cubicBezTo>
                  <a:cubicBezTo>
                    <a:pt x="417" y="653"/>
                    <a:pt x="503" y="624"/>
                    <a:pt x="561" y="567"/>
                  </a:cubicBezTo>
                  <a:cubicBezTo>
                    <a:pt x="629" y="514"/>
                    <a:pt x="662" y="427"/>
                    <a:pt x="662" y="336"/>
                  </a:cubicBezTo>
                  <a:cubicBezTo>
                    <a:pt x="667" y="235"/>
                    <a:pt x="633" y="149"/>
                    <a:pt x="580" y="106"/>
                  </a:cubicBezTo>
                  <a:cubicBezTo>
                    <a:pt x="518" y="36"/>
                    <a:pt x="42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33" name="Google Shape;7733;p29"/>
            <p:cNvSpPr/>
            <p:nvPr/>
          </p:nvSpPr>
          <p:spPr>
            <a:xfrm>
              <a:off x="-5359125" y="4795175"/>
              <a:ext cx="16700" cy="16600"/>
            </a:xfrm>
            <a:custGeom>
              <a:avLst/>
              <a:gdLst/>
              <a:ahLst/>
              <a:cxnLst/>
              <a:rect l="l" t="t" r="r" b="b"/>
              <a:pathLst>
                <a:path w="668" h="664" extrusionOk="0">
                  <a:moveTo>
                    <a:pt x="336" y="1"/>
                  </a:moveTo>
                  <a:cubicBezTo>
                    <a:pt x="257" y="1"/>
                    <a:pt x="175" y="30"/>
                    <a:pt x="107" y="97"/>
                  </a:cubicBezTo>
                  <a:cubicBezTo>
                    <a:pt x="40" y="163"/>
                    <a:pt x="5" y="241"/>
                    <a:pt x="1" y="327"/>
                  </a:cubicBezTo>
                  <a:cubicBezTo>
                    <a:pt x="1" y="404"/>
                    <a:pt x="34" y="495"/>
                    <a:pt x="98" y="572"/>
                  </a:cubicBezTo>
                  <a:cubicBezTo>
                    <a:pt x="164" y="630"/>
                    <a:pt x="251" y="663"/>
                    <a:pt x="328" y="663"/>
                  </a:cubicBezTo>
                  <a:cubicBezTo>
                    <a:pt x="333" y="663"/>
                    <a:pt x="339" y="664"/>
                    <a:pt x="344" y="664"/>
                  </a:cubicBezTo>
                  <a:cubicBezTo>
                    <a:pt x="428" y="664"/>
                    <a:pt x="500" y="631"/>
                    <a:pt x="577" y="572"/>
                  </a:cubicBezTo>
                  <a:cubicBezTo>
                    <a:pt x="629" y="504"/>
                    <a:pt x="663" y="413"/>
                    <a:pt x="663" y="336"/>
                  </a:cubicBezTo>
                  <a:cubicBezTo>
                    <a:pt x="667" y="250"/>
                    <a:pt x="634" y="174"/>
                    <a:pt x="567" y="97"/>
                  </a:cubicBezTo>
                  <a:cubicBezTo>
                    <a:pt x="507" y="36"/>
                    <a:pt x="423"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34" name="Google Shape;7734;p29"/>
            <p:cNvSpPr/>
            <p:nvPr/>
          </p:nvSpPr>
          <p:spPr>
            <a:xfrm>
              <a:off x="-5326475" y="4828900"/>
              <a:ext cx="16700" cy="16450"/>
            </a:xfrm>
            <a:custGeom>
              <a:avLst/>
              <a:gdLst/>
              <a:ahLst/>
              <a:cxnLst/>
              <a:rect l="l" t="t" r="r" b="b"/>
              <a:pathLst>
                <a:path w="668" h="658" extrusionOk="0">
                  <a:moveTo>
                    <a:pt x="336" y="1"/>
                  </a:moveTo>
                  <a:cubicBezTo>
                    <a:pt x="249" y="1"/>
                    <a:pt x="165" y="30"/>
                    <a:pt x="116" y="81"/>
                  </a:cubicBezTo>
                  <a:cubicBezTo>
                    <a:pt x="48" y="149"/>
                    <a:pt x="5" y="235"/>
                    <a:pt x="5" y="326"/>
                  </a:cubicBezTo>
                  <a:cubicBezTo>
                    <a:pt x="1" y="413"/>
                    <a:pt x="43" y="504"/>
                    <a:pt x="101" y="557"/>
                  </a:cubicBezTo>
                  <a:cubicBezTo>
                    <a:pt x="154" y="623"/>
                    <a:pt x="240" y="657"/>
                    <a:pt x="331" y="657"/>
                  </a:cubicBezTo>
                  <a:cubicBezTo>
                    <a:pt x="338" y="657"/>
                    <a:pt x="345" y="657"/>
                    <a:pt x="352" y="657"/>
                  </a:cubicBezTo>
                  <a:cubicBezTo>
                    <a:pt x="438" y="657"/>
                    <a:pt x="513" y="623"/>
                    <a:pt x="576" y="566"/>
                  </a:cubicBezTo>
                  <a:cubicBezTo>
                    <a:pt x="628" y="499"/>
                    <a:pt x="663" y="422"/>
                    <a:pt x="667" y="336"/>
                  </a:cubicBezTo>
                  <a:cubicBezTo>
                    <a:pt x="667" y="245"/>
                    <a:pt x="634" y="158"/>
                    <a:pt x="581" y="101"/>
                  </a:cubicBezTo>
                  <a:cubicBezTo>
                    <a:pt x="520" y="32"/>
                    <a:pt x="42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35" name="Google Shape;7735;p29"/>
            <p:cNvSpPr/>
            <p:nvPr/>
          </p:nvSpPr>
          <p:spPr>
            <a:xfrm>
              <a:off x="-5293500" y="4862625"/>
              <a:ext cx="14400" cy="16300"/>
            </a:xfrm>
            <a:custGeom>
              <a:avLst/>
              <a:gdLst/>
              <a:ahLst/>
              <a:cxnLst/>
              <a:rect l="l" t="t" r="r" b="b"/>
              <a:pathLst>
                <a:path w="576" h="652" extrusionOk="0">
                  <a:moveTo>
                    <a:pt x="329" y="1"/>
                  </a:moveTo>
                  <a:cubicBezTo>
                    <a:pt x="241" y="1"/>
                    <a:pt x="154" y="31"/>
                    <a:pt x="92" y="91"/>
                  </a:cubicBezTo>
                  <a:cubicBezTo>
                    <a:pt x="39" y="153"/>
                    <a:pt x="0" y="229"/>
                    <a:pt x="0" y="321"/>
                  </a:cubicBezTo>
                  <a:cubicBezTo>
                    <a:pt x="0" y="407"/>
                    <a:pt x="35" y="488"/>
                    <a:pt x="97" y="565"/>
                  </a:cubicBezTo>
                  <a:cubicBezTo>
                    <a:pt x="150" y="609"/>
                    <a:pt x="216" y="642"/>
                    <a:pt x="283" y="652"/>
                  </a:cubicBezTo>
                  <a:cubicBezTo>
                    <a:pt x="385" y="474"/>
                    <a:pt x="485" y="292"/>
                    <a:pt x="576" y="109"/>
                  </a:cubicBezTo>
                  <a:cubicBezTo>
                    <a:pt x="576" y="105"/>
                    <a:pt x="571" y="100"/>
                    <a:pt x="567" y="95"/>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36" name="Google Shape;7736;p29"/>
            <p:cNvSpPr/>
            <p:nvPr/>
          </p:nvSpPr>
          <p:spPr>
            <a:xfrm>
              <a:off x="-5651300" y="4326325"/>
              <a:ext cx="16675" cy="16450"/>
            </a:xfrm>
            <a:custGeom>
              <a:avLst/>
              <a:gdLst/>
              <a:ahLst/>
              <a:cxnLst/>
              <a:rect l="l" t="t" r="r" b="b"/>
              <a:pathLst>
                <a:path w="667" h="658" extrusionOk="0">
                  <a:moveTo>
                    <a:pt x="337" y="0"/>
                  </a:moveTo>
                  <a:cubicBezTo>
                    <a:pt x="248" y="0"/>
                    <a:pt x="161" y="31"/>
                    <a:pt x="106" y="91"/>
                  </a:cubicBezTo>
                  <a:cubicBezTo>
                    <a:pt x="39" y="148"/>
                    <a:pt x="0" y="235"/>
                    <a:pt x="0" y="321"/>
                  </a:cubicBezTo>
                  <a:cubicBezTo>
                    <a:pt x="0" y="413"/>
                    <a:pt x="34" y="489"/>
                    <a:pt x="97" y="557"/>
                  </a:cubicBezTo>
                  <a:cubicBezTo>
                    <a:pt x="164" y="624"/>
                    <a:pt x="241" y="657"/>
                    <a:pt x="327" y="657"/>
                  </a:cubicBezTo>
                  <a:cubicBezTo>
                    <a:pt x="332" y="657"/>
                    <a:pt x="337" y="657"/>
                    <a:pt x="342" y="657"/>
                  </a:cubicBezTo>
                  <a:cubicBezTo>
                    <a:pt x="436" y="657"/>
                    <a:pt x="516" y="616"/>
                    <a:pt x="562" y="562"/>
                  </a:cubicBezTo>
                  <a:cubicBezTo>
                    <a:pt x="629" y="509"/>
                    <a:pt x="662" y="422"/>
                    <a:pt x="662" y="331"/>
                  </a:cubicBezTo>
                  <a:cubicBezTo>
                    <a:pt x="667" y="245"/>
                    <a:pt x="634" y="154"/>
                    <a:pt x="581" y="101"/>
                  </a:cubicBezTo>
                  <a:cubicBezTo>
                    <a:pt x="520" y="33"/>
                    <a:pt x="42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37" name="Google Shape;7737;p29"/>
            <p:cNvSpPr/>
            <p:nvPr/>
          </p:nvSpPr>
          <p:spPr>
            <a:xfrm>
              <a:off x="-5618675" y="4359950"/>
              <a:ext cx="16925" cy="16425"/>
            </a:xfrm>
            <a:custGeom>
              <a:avLst/>
              <a:gdLst/>
              <a:ahLst/>
              <a:cxnLst/>
              <a:rect l="l" t="t" r="r" b="b"/>
              <a:pathLst>
                <a:path w="677" h="657" extrusionOk="0">
                  <a:moveTo>
                    <a:pt x="342" y="1"/>
                  </a:moveTo>
                  <a:cubicBezTo>
                    <a:pt x="255" y="1"/>
                    <a:pt x="169" y="32"/>
                    <a:pt x="106" y="89"/>
                  </a:cubicBezTo>
                  <a:cubicBezTo>
                    <a:pt x="48" y="156"/>
                    <a:pt x="6" y="233"/>
                    <a:pt x="1" y="324"/>
                  </a:cubicBezTo>
                  <a:cubicBezTo>
                    <a:pt x="1" y="411"/>
                    <a:pt x="34" y="488"/>
                    <a:pt x="110" y="570"/>
                  </a:cubicBezTo>
                  <a:cubicBezTo>
                    <a:pt x="174" y="623"/>
                    <a:pt x="250" y="656"/>
                    <a:pt x="341" y="656"/>
                  </a:cubicBezTo>
                  <a:cubicBezTo>
                    <a:pt x="345" y="656"/>
                    <a:pt x="350" y="656"/>
                    <a:pt x="355" y="656"/>
                  </a:cubicBezTo>
                  <a:cubicBezTo>
                    <a:pt x="428" y="656"/>
                    <a:pt x="508" y="623"/>
                    <a:pt x="571" y="565"/>
                  </a:cubicBezTo>
                  <a:cubicBezTo>
                    <a:pt x="639" y="497"/>
                    <a:pt x="677" y="411"/>
                    <a:pt x="677" y="335"/>
                  </a:cubicBezTo>
                  <a:cubicBezTo>
                    <a:pt x="677" y="243"/>
                    <a:pt x="644" y="167"/>
                    <a:pt x="581" y="99"/>
                  </a:cubicBezTo>
                  <a:cubicBezTo>
                    <a:pt x="516" y="32"/>
                    <a:pt x="429"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38" name="Google Shape;7738;p29"/>
            <p:cNvSpPr/>
            <p:nvPr/>
          </p:nvSpPr>
          <p:spPr>
            <a:xfrm>
              <a:off x="-5585700" y="4393650"/>
              <a:ext cx="16575" cy="16425"/>
            </a:xfrm>
            <a:custGeom>
              <a:avLst/>
              <a:gdLst/>
              <a:ahLst/>
              <a:cxnLst/>
              <a:rect l="l" t="t" r="r" b="b"/>
              <a:pathLst>
                <a:path w="663" h="657" extrusionOk="0">
                  <a:moveTo>
                    <a:pt x="334" y="1"/>
                  </a:moveTo>
                  <a:cubicBezTo>
                    <a:pt x="249" y="1"/>
                    <a:pt x="163" y="30"/>
                    <a:pt x="102" y="90"/>
                  </a:cubicBezTo>
                  <a:cubicBezTo>
                    <a:pt x="35" y="143"/>
                    <a:pt x="0" y="229"/>
                    <a:pt x="0" y="320"/>
                  </a:cubicBezTo>
                  <a:cubicBezTo>
                    <a:pt x="0" y="406"/>
                    <a:pt x="29" y="484"/>
                    <a:pt x="97" y="564"/>
                  </a:cubicBezTo>
                  <a:cubicBezTo>
                    <a:pt x="164" y="622"/>
                    <a:pt x="236" y="656"/>
                    <a:pt x="327" y="656"/>
                  </a:cubicBezTo>
                  <a:cubicBezTo>
                    <a:pt x="403" y="656"/>
                    <a:pt x="496" y="628"/>
                    <a:pt x="558" y="560"/>
                  </a:cubicBezTo>
                  <a:cubicBezTo>
                    <a:pt x="629" y="493"/>
                    <a:pt x="663" y="416"/>
                    <a:pt x="663" y="329"/>
                  </a:cubicBezTo>
                  <a:cubicBezTo>
                    <a:pt x="663" y="238"/>
                    <a:pt x="620" y="152"/>
                    <a:pt x="567" y="94"/>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39" name="Google Shape;7739;p29"/>
            <p:cNvSpPr/>
            <p:nvPr/>
          </p:nvSpPr>
          <p:spPr>
            <a:xfrm>
              <a:off x="-5553050" y="4427325"/>
              <a:ext cx="16575" cy="16300"/>
            </a:xfrm>
            <a:custGeom>
              <a:avLst/>
              <a:gdLst/>
              <a:ahLst/>
              <a:cxnLst/>
              <a:rect l="l" t="t" r="r" b="b"/>
              <a:pathLst>
                <a:path w="663" h="652" extrusionOk="0">
                  <a:moveTo>
                    <a:pt x="325" y="0"/>
                  </a:moveTo>
                  <a:cubicBezTo>
                    <a:pt x="240" y="0"/>
                    <a:pt x="155" y="29"/>
                    <a:pt x="100" y="87"/>
                  </a:cubicBezTo>
                  <a:cubicBezTo>
                    <a:pt x="34" y="153"/>
                    <a:pt x="0" y="240"/>
                    <a:pt x="0" y="317"/>
                  </a:cubicBezTo>
                  <a:cubicBezTo>
                    <a:pt x="0" y="403"/>
                    <a:pt x="29" y="494"/>
                    <a:pt x="96" y="561"/>
                  </a:cubicBezTo>
                  <a:cubicBezTo>
                    <a:pt x="163" y="628"/>
                    <a:pt x="240" y="652"/>
                    <a:pt x="326" y="652"/>
                  </a:cubicBezTo>
                  <a:cubicBezTo>
                    <a:pt x="403" y="652"/>
                    <a:pt x="494" y="633"/>
                    <a:pt x="571" y="556"/>
                  </a:cubicBezTo>
                  <a:cubicBezTo>
                    <a:pt x="629" y="503"/>
                    <a:pt x="662" y="412"/>
                    <a:pt x="662" y="326"/>
                  </a:cubicBezTo>
                  <a:cubicBezTo>
                    <a:pt x="662" y="249"/>
                    <a:pt x="634" y="163"/>
                    <a:pt x="576" y="105"/>
                  </a:cubicBezTo>
                  <a:cubicBezTo>
                    <a:pt x="516" y="35"/>
                    <a:pt x="42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40" name="Google Shape;7740;p29"/>
            <p:cNvSpPr/>
            <p:nvPr/>
          </p:nvSpPr>
          <p:spPr>
            <a:xfrm>
              <a:off x="-5520450" y="4460900"/>
              <a:ext cx="16700" cy="16675"/>
            </a:xfrm>
            <a:custGeom>
              <a:avLst/>
              <a:gdLst/>
              <a:ahLst/>
              <a:cxnLst/>
              <a:rect l="l" t="t" r="r" b="b"/>
              <a:pathLst>
                <a:path w="668" h="667" extrusionOk="0">
                  <a:moveTo>
                    <a:pt x="328" y="0"/>
                  </a:moveTo>
                  <a:cubicBezTo>
                    <a:pt x="242" y="0"/>
                    <a:pt x="159" y="29"/>
                    <a:pt x="107" y="86"/>
                  </a:cubicBezTo>
                  <a:cubicBezTo>
                    <a:pt x="39" y="154"/>
                    <a:pt x="5" y="240"/>
                    <a:pt x="1" y="331"/>
                  </a:cubicBezTo>
                  <a:cubicBezTo>
                    <a:pt x="1" y="407"/>
                    <a:pt x="30" y="494"/>
                    <a:pt x="96" y="562"/>
                  </a:cubicBezTo>
                  <a:cubicBezTo>
                    <a:pt x="164" y="619"/>
                    <a:pt x="240" y="667"/>
                    <a:pt x="327" y="667"/>
                  </a:cubicBezTo>
                  <a:cubicBezTo>
                    <a:pt x="419" y="667"/>
                    <a:pt x="505" y="624"/>
                    <a:pt x="572" y="557"/>
                  </a:cubicBezTo>
                  <a:cubicBezTo>
                    <a:pt x="630" y="504"/>
                    <a:pt x="663" y="418"/>
                    <a:pt x="663" y="341"/>
                  </a:cubicBezTo>
                  <a:cubicBezTo>
                    <a:pt x="668" y="250"/>
                    <a:pt x="634" y="163"/>
                    <a:pt x="581" y="106"/>
                  </a:cubicBezTo>
                  <a:cubicBezTo>
                    <a:pt x="518" y="35"/>
                    <a:pt x="422"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41" name="Google Shape;7741;p29"/>
            <p:cNvSpPr/>
            <p:nvPr/>
          </p:nvSpPr>
          <p:spPr>
            <a:xfrm>
              <a:off x="-5487825" y="4494450"/>
              <a:ext cx="16725" cy="16725"/>
            </a:xfrm>
            <a:custGeom>
              <a:avLst/>
              <a:gdLst/>
              <a:ahLst/>
              <a:cxnLst/>
              <a:rect l="l" t="t" r="r" b="b"/>
              <a:pathLst>
                <a:path w="669" h="669" extrusionOk="0">
                  <a:moveTo>
                    <a:pt x="336" y="0"/>
                  </a:moveTo>
                  <a:cubicBezTo>
                    <a:pt x="254" y="0"/>
                    <a:pt x="169" y="32"/>
                    <a:pt x="93" y="102"/>
                  </a:cubicBezTo>
                  <a:cubicBezTo>
                    <a:pt x="40" y="170"/>
                    <a:pt x="0" y="241"/>
                    <a:pt x="0" y="332"/>
                  </a:cubicBezTo>
                  <a:cubicBezTo>
                    <a:pt x="0" y="409"/>
                    <a:pt x="35" y="496"/>
                    <a:pt x="97" y="562"/>
                  </a:cubicBezTo>
                  <a:cubicBezTo>
                    <a:pt x="164" y="635"/>
                    <a:pt x="250" y="668"/>
                    <a:pt x="328" y="668"/>
                  </a:cubicBezTo>
                  <a:cubicBezTo>
                    <a:pt x="418" y="668"/>
                    <a:pt x="496" y="640"/>
                    <a:pt x="572" y="573"/>
                  </a:cubicBezTo>
                  <a:cubicBezTo>
                    <a:pt x="629" y="505"/>
                    <a:pt x="663" y="418"/>
                    <a:pt x="663" y="342"/>
                  </a:cubicBezTo>
                  <a:cubicBezTo>
                    <a:pt x="668" y="251"/>
                    <a:pt x="634" y="174"/>
                    <a:pt x="582" y="108"/>
                  </a:cubicBezTo>
                  <a:cubicBezTo>
                    <a:pt x="512" y="38"/>
                    <a:pt x="42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42" name="Google Shape;7742;p29"/>
            <p:cNvSpPr/>
            <p:nvPr/>
          </p:nvSpPr>
          <p:spPr>
            <a:xfrm>
              <a:off x="-5454950" y="4528300"/>
              <a:ext cx="16700" cy="16475"/>
            </a:xfrm>
            <a:custGeom>
              <a:avLst/>
              <a:gdLst/>
              <a:ahLst/>
              <a:cxnLst/>
              <a:rect l="l" t="t" r="r" b="b"/>
              <a:pathLst>
                <a:path w="668" h="659" extrusionOk="0">
                  <a:moveTo>
                    <a:pt x="333" y="0"/>
                  </a:moveTo>
                  <a:cubicBezTo>
                    <a:pt x="248" y="0"/>
                    <a:pt x="161" y="29"/>
                    <a:pt x="96" y="92"/>
                  </a:cubicBezTo>
                  <a:cubicBezTo>
                    <a:pt x="38" y="145"/>
                    <a:pt x="5" y="236"/>
                    <a:pt x="5" y="322"/>
                  </a:cubicBezTo>
                  <a:cubicBezTo>
                    <a:pt x="0" y="413"/>
                    <a:pt x="34" y="499"/>
                    <a:pt x="87" y="557"/>
                  </a:cubicBezTo>
                  <a:cubicBezTo>
                    <a:pt x="154" y="625"/>
                    <a:pt x="240" y="658"/>
                    <a:pt x="332" y="658"/>
                  </a:cubicBezTo>
                  <a:cubicBezTo>
                    <a:pt x="418" y="658"/>
                    <a:pt x="494" y="629"/>
                    <a:pt x="567" y="561"/>
                  </a:cubicBezTo>
                  <a:cubicBezTo>
                    <a:pt x="620" y="510"/>
                    <a:pt x="667" y="423"/>
                    <a:pt x="667" y="331"/>
                  </a:cubicBezTo>
                  <a:cubicBezTo>
                    <a:pt x="667" y="245"/>
                    <a:pt x="625" y="154"/>
                    <a:pt x="572" y="96"/>
                  </a:cubicBezTo>
                  <a:cubicBezTo>
                    <a:pt x="514" y="34"/>
                    <a:pt x="42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43" name="Google Shape;7743;p29"/>
            <p:cNvSpPr/>
            <p:nvPr/>
          </p:nvSpPr>
          <p:spPr>
            <a:xfrm>
              <a:off x="-5422200" y="4562000"/>
              <a:ext cx="16575" cy="16350"/>
            </a:xfrm>
            <a:custGeom>
              <a:avLst/>
              <a:gdLst/>
              <a:ahLst/>
              <a:cxnLst/>
              <a:rect l="l" t="t" r="r" b="b"/>
              <a:pathLst>
                <a:path w="663" h="654" extrusionOk="0">
                  <a:moveTo>
                    <a:pt x="325" y="0"/>
                  </a:moveTo>
                  <a:cubicBezTo>
                    <a:pt x="243" y="0"/>
                    <a:pt x="161" y="29"/>
                    <a:pt x="101" y="87"/>
                  </a:cubicBezTo>
                  <a:cubicBezTo>
                    <a:pt x="34" y="154"/>
                    <a:pt x="1" y="231"/>
                    <a:pt x="1" y="318"/>
                  </a:cubicBezTo>
                  <a:cubicBezTo>
                    <a:pt x="1" y="409"/>
                    <a:pt x="30" y="495"/>
                    <a:pt x="96" y="553"/>
                  </a:cubicBezTo>
                  <a:cubicBezTo>
                    <a:pt x="149" y="619"/>
                    <a:pt x="236" y="653"/>
                    <a:pt x="327" y="653"/>
                  </a:cubicBezTo>
                  <a:cubicBezTo>
                    <a:pt x="333" y="653"/>
                    <a:pt x="339" y="653"/>
                    <a:pt x="345" y="653"/>
                  </a:cubicBezTo>
                  <a:cubicBezTo>
                    <a:pt x="426" y="653"/>
                    <a:pt x="508" y="619"/>
                    <a:pt x="562" y="557"/>
                  </a:cubicBezTo>
                  <a:cubicBezTo>
                    <a:pt x="628" y="504"/>
                    <a:pt x="663" y="418"/>
                    <a:pt x="663" y="327"/>
                  </a:cubicBezTo>
                  <a:cubicBezTo>
                    <a:pt x="663" y="250"/>
                    <a:pt x="634" y="163"/>
                    <a:pt x="566" y="97"/>
                  </a:cubicBezTo>
                  <a:cubicBezTo>
                    <a:pt x="500" y="33"/>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44" name="Google Shape;7744;p29"/>
            <p:cNvSpPr/>
            <p:nvPr/>
          </p:nvSpPr>
          <p:spPr>
            <a:xfrm>
              <a:off x="-5389575" y="4595650"/>
              <a:ext cx="16575" cy="16650"/>
            </a:xfrm>
            <a:custGeom>
              <a:avLst/>
              <a:gdLst/>
              <a:ahLst/>
              <a:cxnLst/>
              <a:rect l="l" t="t" r="r" b="b"/>
              <a:pathLst>
                <a:path w="663" h="666" extrusionOk="0">
                  <a:moveTo>
                    <a:pt x="337" y="1"/>
                  </a:moveTo>
                  <a:cubicBezTo>
                    <a:pt x="249" y="1"/>
                    <a:pt x="159" y="33"/>
                    <a:pt x="91" y="99"/>
                  </a:cubicBezTo>
                  <a:cubicBezTo>
                    <a:pt x="39" y="152"/>
                    <a:pt x="1" y="238"/>
                    <a:pt x="1" y="329"/>
                  </a:cubicBezTo>
                  <a:cubicBezTo>
                    <a:pt x="1" y="406"/>
                    <a:pt x="34" y="493"/>
                    <a:pt x="96" y="560"/>
                  </a:cubicBezTo>
                  <a:cubicBezTo>
                    <a:pt x="164" y="626"/>
                    <a:pt x="240" y="665"/>
                    <a:pt x="326" y="665"/>
                  </a:cubicBezTo>
                  <a:cubicBezTo>
                    <a:pt x="417" y="665"/>
                    <a:pt x="494" y="622"/>
                    <a:pt x="561" y="569"/>
                  </a:cubicBezTo>
                  <a:cubicBezTo>
                    <a:pt x="629" y="502"/>
                    <a:pt x="663" y="425"/>
                    <a:pt x="663" y="338"/>
                  </a:cubicBezTo>
                  <a:cubicBezTo>
                    <a:pt x="663" y="247"/>
                    <a:pt x="634" y="161"/>
                    <a:pt x="567" y="94"/>
                  </a:cubicBezTo>
                  <a:cubicBezTo>
                    <a:pt x="507" y="32"/>
                    <a:pt x="423"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45" name="Google Shape;7745;p29"/>
            <p:cNvSpPr/>
            <p:nvPr/>
          </p:nvSpPr>
          <p:spPr>
            <a:xfrm>
              <a:off x="-5356950" y="4629300"/>
              <a:ext cx="16675" cy="16575"/>
            </a:xfrm>
            <a:custGeom>
              <a:avLst/>
              <a:gdLst/>
              <a:ahLst/>
              <a:cxnLst/>
              <a:rect l="l" t="t" r="r" b="b"/>
              <a:pathLst>
                <a:path w="667" h="663" extrusionOk="0">
                  <a:moveTo>
                    <a:pt x="341" y="0"/>
                  </a:moveTo>
                  <a:cubicBezTo>
                    <a:pt x="260" y="0"/>
                    <a:pt x="177" y="33"/>
                    <a:pt x="106" y="97"/>
                  </a:cubicBezTo>
                  <a:cubicBezTo>
                    <a:pt x="39" y="149"/>
                    <a:pt x="5" y="241"/>
                    <a:pt x="0" y="327"/>
                  </a:cubicBezTo>
                  <a:cubicBezTo>
                    <a:pt x="0" y="413"/>
                    <a:pt x="34" y="494"/>
                    <a:pt x="97" y="562"/>
                  </a:cubicBezTo>
                  <a:cubicBezTo>
                    <a:pt x="164" y="629"/>
                    <a:pt x="241" y="662"/>
                    <a:pt x="327" y="662"/>
                  </a:cubicBezTo>
                  <a:cubicBezTo>
                    <a:pt x="418" y="662"/>
                    <a:pt x="504" y="633"/>
                    <a:pt x="562" y="567"/>
                  </a:cubicBezTo>
                  <a:cubicBezTo>
                    <a:pt x="629" y="500"/>
                    <a:pt x="662" y="423"/>
                    <a:pt x="662" y="336"/>
                  </a:cubicBezTo>
                  <a:cubicBezTo>
                    <a:pt x="667" y="250"/>
                    <a:pt x="633" y="159"/>
                    <a:pt x="567" y="106"/>
                  </a:cubicBezTo>
                  <a:cubicBezTo>
                    <a:pt x="506" y="35"/>
                    <a:pt x="425"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46" name="Google Shape;7746;p29"/>
            <p:cNvSpPr/>
            <p:nvPr/>
          </p:nvSpPr>
          <p:spPr>
            <a:xfrm>
              <a:off x="-5324325" y="4662975"/>
              <a:ext cx="16700" cy="16475"/>
            </a:xfrm>
            <a:custGeom>
              <a:avLst/>
              <a:gdLst/>
              <a:ahLst/>
              <a:cxnLst/>
              <a:rect l="l" t="t" r="r" b="b"/>
              <a:pathLst>
                <a:path w="668" h="659" extrusionOk="0">
                  <a:moveTo>
                    <a:pt x="329" y="1"/>
                  </a:moveTo>
                  <a:cubicBezTo>
                    <a:pt x="245" y="1"/>
                    <a:pt x="165" y="30"/>
                    <a:pt x="116" y="83"/>
                  </a:cubicBezTo>
                  <a:cubicBezTo>
                    <a:pt x="48" y="150"/>
                    <a:pt x="6" y="236"/>
                    <a:pt x="6" y="323"/>
                  </a:cubicBezTo>
                  <a:cubicBezTo>
                    <a:pt x="1" y="414"/>
                    <a:pt x="44" y="500"/>
                    <a:pt x="101" y="548"/>
                  </a:cubicBezTo>
                  <a:cubicBezTo>
                    <a:pt x="154" y="615"/>
                    <a:pt x="240" y="659"/>
                    <a:pt x="331" y="659"/>
                  </a:cubicBezTo>
                  <a:cubicBezTo>
                    <a:pt x="418" y="659"/>
                    <a:pt x="504" y="630"/>
                    <a:pt x="571" y="563"/>
                  </a:cubicBezTo>
                  <a:cubicBezTo>
                    <a:pt x="628" y="500"/>
                    <a:pt x="663" y="424"/>
                    <a:pt x="668" y="333"/>
                  </a:cubicBezTo>
                  <a:cubicBezTo>
                    <a:pt x="668" y="247"/>
                    <a:pt x="634" y="155"/>
                    <a:pt x="581" y="103"/>
                  </a:cubicBezTo>
                  <a:cubicBezTo>
                    <a:pt x="514" y="33"/>
                    <a:pt x="419"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47" name="Google Shape;7747;p29"/>
            <p:cNvSpPr/>
            <p:nvPr/>
          </p:nvSpPr>
          <p:spPr>
            <a:xfrm>
              <a:off x="-5291700" y="4696700"/>
              <a:ext cx="16925" cy="16475"/>
            </a:xfrm>
            <a:custGeom>
              <a:avLst/>
              <a:gdLst/>
              <a:ahLst/>
              <a:cxnLst/>
              <a:rect l="l" t="t" r="r" b="b"/>
              <a:pathLst>
                <a:path w="677" h="659" extrusionOk="0">
                  <a:moveTo>
                    <a:pt x="335" y="0"/>
                  </a:moveTo>
                  <a:cubicBezTo>
                    <a:pt x="250" y="0"/>
                    <a:pt x="167" y="29"/>
                    <a:pt x="106" y="87"/>
                  </a:cubicBezTo>
                  <a:cubicBezTo>
                    <a:pt x="49" y="154"/>
                    <a:pt x="5" y="231"/>
                    <a:pt x="5" y="317"/>
                  </a:cubicBezTo>
                  <a:cubicBezTo>
                    <a:pt x="1" y="408"/>
                    <a:pt x="43" y="486"/>
                    <a:pt x="111" y="567"/>
                  </a:cubicBezTo>
                  <a:cubicBezTo>
                    <a:pt x="173" y="619"/>
                    <a:pt x="255" y="654"/>
                    <a:pt x="341" y="658"/>
                  </a:cubicBezTo>
                  <a:cubicBezTo>
                    <a:pt x="417" y="658"/>
                    <a:pt x="510" y="625"/>
                    <a:pt x="576" y="562"/>
                  </a:cubicBezTo>
                  <a:cubicBezTo>
                    <a:pt x="643" y="495"/>
                    <a:pt x="676" y="418"/>
                    <a:pt x="676" y="331"/>
                  </a:cubicBezTo>
                  <a:cubicBezTo>
                    <a:pt x="676" y="240"/>
                    <a:pt x="648" y="164"/>
                    <a:pt x="581" y="96"/>
                  </a:cubicBezTo>
                  <a:cubicBezTo>
                    <a:pt x="515" y="32"/>
                    <a:pt x="424"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48" name="Google Shape;7748;p29"/>
            <p:cNvSpPr/>
            <p:nvPr/>
          </p:nvSpPr>
          <p:spPr>
            <a:xfrm>
              <a:off x="-5258700" y="4730350"/>
              <a:ext cx="16575" cy="16375"/>
            </a:xfrm>
            <a:custGeom>
              <a:avLst/>
              <a:gdLst/>
              <a:ahLst/>
              <a:cxnLst/>
              <a:rect l="l" t="t" r="r" b="b"/>
              <a:pathLst>
                <a:path w="663" h="655" extrusionOk="0">
                  <a:moveTo>
                    <a:pt x="335" y="0"/>
                  </a:moveTo>
                  <a:cubicBezTo>
                    <a:pt x="248" y="0"/>
                    <a:pt x="158" y="30"/>
                    <a:pt x="91" y="90"/>
                  </a:cubicBezTo>
                  <a:cubicBezTo>
                    <a:pt x="34" y="152"/>
                    <a:pt x="0" y="229"/>
                    <a:pt x="0" y="320"/>
                  </a:cubicBezTo>
                  <a:cubicBezTo>
                    <a:pt x="0" y="406"/>
                    <a:pt x="29" y="497"/>
                    <a:pt x="87" y="550"/>
                  </a:cubicBezTo>
                  <a:cubicBezTo>
                    <a:pt x="149" y="622"/>
                    <a:pt x="240" y="655"/>
                    <a:pt x="326" y="655"/>
                  </a:cubicBezTo>
                  <a:cubicBezTo>
                    <a:pt x="417" y="655"/>
                    <a:pt x="494" y="626"/>
                    <a:pt x="561" y="559"/>
                  </a:cubicBezTo>
                  <a:cubicBezTo>
                    <a:pt x="629" y="502"/>
                    <a:pt x="662" y="415"/>
                    <a:pt x="662" y="329"/>
                  </a:cubicBezTo>
                  <a:cubicBezTo>
                    <a:pt x="662" y="238"/>
                    <a:pt x="633" y="161"/>
                    <a:pt x="566" y="94"/>
                  </a:cubicBezTo>
                  <a:cubicBezTo>
                    <a:pt x="510" y="31"/>
                    <a:pt x="424"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49" name="Google Shape;7749;p29"/>
            <p:cNvSpPr/>
            <p:nvPr/>
          </p:nvSpPr>
          <p:spPr>
            <a:xfrm>
              <a:off x="-5485675" y="4336025"/>
              <a:ext cx="15025" cy="9275"/>
            </a:xfrm>
            <a:custGeom>
              <a:avLst/>
              <a:gdLst/>
              <a:ahLst/>
              <a:cxnLst/>
              <a:rect l="l" t="t" r="r" b="b"/>
              <a:pathLst>
                <a:path w="601" h="371" extrusionOk="0">
                  <a:moveTo>
                    <a:pt x="7" y="1"/>
                  </a:moveTo>
                  <a:cubicBezTo>
                    <a:pt x="1" y="10"/>
                    <a:pt x="1" y="19"/>
                    <a:pt x="1" y="30"/>
                  </a:cubicBezTo>
                  <a:cubicBezTo>
                    <a:pt x="1" y="121"/>
                    <a:pt x="35" y="198"/>
                    <a:pt x="98" y="265"/>
                  </a:cubicBezTo>
                  <a:cubicBezTo>
                    <a:pt x="164" y="331"/>
                    <a:pt x="242" y="365"/>
                    <a:pt x="328" y="370"/>
                  </a:cubicBezTo>
                  <a:cubicBezTo>
                    <a:pt x="419" y="370"/>
                    <a:pt x="505" y="336"/>
                    <a:pt x="572" y="274"/>
                  </a:cubicBezTo>
                  <a:cubicBezTo>
                    <a:pt x="582" y="260"/>
                    <a:pt x="592" y="250"/>
                    <a:pt x="601" y="236"/>
                  </a:cubicBezTo>
                  <a:cubicBezTo>
                    <a:pt x="404" y="154"/>
                    <a:pt x="208" y="72"/>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50" name="Google Shape;7750;p29"/>
            <p:cNvSpPr/>
            <p:nvPr/>
          </p:nvSpPr>
          <p:spPr>
            <a:xfrm>
              <a:off x="-5453025" y="4362450"/>
              <a:ext cx="16925" cy="16425"/>
            </a:xfrm>
            <a:custGeom>
              <a:avLst/>
              <a:gdLst/>
              <a:ahLst/>
              <a:cxnLst/>
              <a:rect l="l" t="t" r="r" b="b"/>
              <a:pathLst>
                <a:path w="677" h="657" extrusionOk="0">
                  <a:moveTo>
                    <a:pt x="337" y="1"/>
                  </a:moveTo>
                  <a:cubicBezTo>
                    <a:pt x="248" y="1"/>
                    <a:pt x="160" y="31"/>
                    <a:pt x="105" y="91"/>
                  </a:cubicBezTo>
                  <a:cubicBezTo>
                    <a:pt x="48" y="143"/>
                    <a:pt x="5" y="229"/>
                    <a:pt x="1" y="321"/>
                  </a:cubicBezTo>
                  <a:cubicBezTo>
                    <a:pt x="1" y="407"/>
                    <a:pt x="43" y="498"/>
                    <a:pt x="96" y="551"/>
                  </a:cubicBezTo>
                  <a:cubicBezTo>
                    <a:pt x="163" y="618"/>
                    <a:pt x="240" y="651"/>
                    <a:pt x="341" y="656"/>
                  </a:cubicBezTo>
                  <a:cubicBezTo>
                    <a:pt x="428" y="656"/>
                    <a:pt x="504" y="623"/>
                    <a:pt x="572" y="561"/>
                  </a:cubicBezTo>
                  <a:cubicBezTo>
                    <a:pt x="629" y="508"/>
                    <a:pt x="677" y="417"/>
                    <a:pt x="677" y="330"/>
                  </a:cubicBezTo>
                  <a:cubicBezTo>
                    <a:pt x="677" y="239"/>
                    <a:pt x="634" y="153"/>
                    <a:pt x="581" y="95"/>
                  </a:cubicBezTo>
                  <a:cubicBezTo>
                    <a:pt x="521" y="32"/>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51" name="Google Shape;7751;p29"/>
            <p:cNvSpPr/>
            <p:nvPr/>
          </p:nvSpPr>
          <p:spPr>
            <a:xfrm>
              <a:off x="-5420025" y="4396000"/>
              <a:ext cx="16575" cy="16450"/>
            </a:xfrm>
            <a:custGeom>
              <a:avLst/>
              <a:gdLst/>
              <a:ahLst/>
              <a:cxnLst/>
              <a:rect l="l" t="t" r="r" b="b"/>
              <a:pathLst>
                <a:path w="663" h="658" extrusionOk="0">
                  <a:moveTo>
                    <a:pt x="326" y="0"/>
                  </a:moveTo>
                  <a:cubicBezTo>
                    <a:pt x="241" y="0"/>
                    <a:pt x="157" y="33"/>
                    <a:pt x="100" y="91"/>
                  </a:cubicBezTo>
                  <a:cubicBezTo>
                    <a:pt x="34" y="154"/>
                    <a:pt x="0" y="231"/>
                    <a:pt x="0" y="322"/>
                  </a:cubicBezTo>
                  <a:cubicBezTo>
                    <a:pt x="0" y="408"/>
                    <a:pt x="29" y="490"/>
                    <a:pt x="96" y="567"/>
                  </a:cubicBezTo>
                  <a:cubicBezTo>
                    <a:pt x="163" y="624"/>
                    <a:pt x="235" y="658"/>
                    <a:pt x="326" y="658"/>
                  </a:cubicBezTo>
                  <a:cubicBezTo>
                    <a:pt x="412" y="658"/>
                    <a:pt x="494" y="629"/>
                    <a:pt x="556" y="571"/>
                  </a:cubicBezTo>
                  <a:cubicBezTo>
                    <a:pt x="614" y="509"/>
                    <a:pt x="662" y="418"/>
                    <a:pt x="662" y="332"/>
                  </a:cubicBezTo>
                  <a:cubicBezTo>
                    <a:pt x="662" y="240"/>
                    <a:pt x="619" y="154"/>
                    <a:pt x="566" y="111"/>
                  </a:cubicBezTo>
                  <a:cubicBezTo>
                    <a:pt x="505" y="35"/>
                    <a:pt x="415"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52" name="Google Shape;7752;p29"/>
            <p:cNvSpPr/>
            <p:nvPr/>
          </p:nvSpPr>
          <p:spPr>
            <a:xfrm>
              <a:off x="-5387425" y="4429725"/>
              <a:ext cx="16575" cy="16325"/>
            </a:xfrm>
            <a:custGeom>
              <a:avLst/>
              <a:gdLst/>
              <a:ahLst/>
              <a:cxnLst/>
              <a:rect l="l" t="t" r="r" b="b"/>
              <a:pathLst>
                <a:path w="663" h="653" extrusionOk="0">
                  <a:moveTo>
                    <a:pt x="321" y="0"/>
                  </a:moveTo>
                  <a:cubicBezTo>
                    <a:pt x="237" y="0"/>
                    <a:pt x="156" y="29"/>
                    <a:pt x="101" y="86"/>
                  </a:cubicBezTo>
                  <a:cubicBezTo>
                    <a:pt x="34" y="153"/>
                    <a:pt x="1" y="239"/>
                    <a:pt x="1" y="316"/>
                  </a:cubicBezTo>
                  <a:cubicBezTo>
                    <a:pt x="1" y="407"/>
                    <a:pt x="30" y="494"/>
                    <a:pt x="96" y="561"/>
                  </a:cubicBezTo>
                  <a:cubicBezTo>
                    <a:pt x="159" y="628"/>
                    <a:pt x="240" y="653"/>
                    <a:pt x="327" y="653"/>
                  </a:cubicBezTo>
                  <a:cubicBezTo>
                    <a:pt x="413" y="653"/>
                    <a:pt x="495" y="633"/>
                    <a:pt x="572" y="556"/>
                  </a:cubicBezTo>
                  <a:cubicBezTo>
                    <a:pt x="630" y="503"/>
                    <a:pt x="663" y="417"/>
                    <a:pt x="663" y="326"/>
                  </a:cubicBezTo>
                  <a:cubicBezTo>
                    <a:pt x="663" y="250"/>
                    <a:pt x="634" y="163"/>
                    <a:pt x="577" y="106"/>
                  </a:cubicBezTo>
                  <a:cubicBezTo>
                    <a:pt x="508" y="35"/>
                    <a:pt x="41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53" name="Google Shape;7753;p29"/>
            <p:cNvSpPr/>
            <p:nvPr/>
          </p:nvSpPr>
          <p:spPr>
            <a:xfrm>
              <a:off x="-5354800" y="4463300"/>
              <a:ext cx="16700" cy="16700"/>
            </a:xfrm>
            <a:custGeom>
              <a:avLst/>
              <a:gdLst/>
              <a:ahLst/>
              <a:cxnLst/>
              <a:rect l="l" t="t" r="r" b="b"/>
              <a:pathLst>
                <a:path w="668" h="668" extrusionOk="0">
                  <a:moveTo>
                    <a:pt x="327" y="0"/>
                  </a:moveTo>
                  <a:cubicBezTo>
                    <a:pt x="242" y="0"/>
                    <a:pt x="159" y="29"/>
                    <a:pt x="106" y="87"/>
                  </a:cubicBezTo>
                  <a:cubicBezTo>
                    <a:pt x="40" y="154"/>
                    <a:pt x="5" y="240"/>
                    <a:pt x="1" y="331"/>
                  </a:cubicBezTo>
                  <a:cubicBezTo>
                    <a:pt x="1" y="408"/>
                    <a:pt x="29" y="495"/>
                    <a:pt x="97" y="561"/>
                  </a:cubicBezTo>
                  <a:cubicBezTo>
                    <a:pt x="164" y="619"/>
                    <a:pt x="241" y="667"/>
                    <a:pt x="328" y="667"/>
                  </a:cubicBezTo>
                  <a:cubicBezTo>
                    <a:pt x="418" y="667"/>
                    <a:pt x="505" y="623"/>
                    <a:pt x="562" y="571"/>
                  </a:cubicBezTo>
                  <a:cubicBezTo>
                    <a:pt x="629" y="504"/>
                    <a:pt x="663" y="417"/>
                    <a:pt x="663" y="340"/>
                  </a:cubicBezTo>
                  <a:cubicBezTo>
                    <a:pt x="667" y="249"/>
                    <a:pt x="634" y="163"/>
                    <a:pt x="581" y="105"/>
                  </a:cubicBezTo>
                  <a:cubicBezTo>
                    <a:pt x="518" y="35"/>
                    <a:pt x="42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54" name="Google Shape;7754;p29"/>
            <p:cNvSpPr/>
            <p:nvPr/>
          </p:nvSpPr>
          <p:spPr>
            <a:xfrm>
              <a:off x="-5322150" y="4497100"/>
              <a:ext cx="16675" cy="16450"/>
            </a:xfrm>
            <a:custGeom>
              <a:avLst/>
              <a:gdLst/>
              <a:ahLst/>
              <a:cxnLst/>
              <a:rect l="l" t="t" r="r" b="b"/>
              <a:pathLst>
                <a:path w="667" h="658" extrusionOk="0">
                  <a:moveTo>
                    <a:pt x="338" y="1"/>
                  </a:moveTo>
                  <a:cubicBezTo>
                    <a:pt x="254" y="1"/>
                    <a:pt x="170" y="30"/>
                    <a:pt x="105" y="93"/>
                  </a:cubicBezTo>
                  <a:cubicBezTo>
                    <a:pt x="47" y="145"/>
                    <a:pt x="0" y="236"/>
                    <a:pt x="0" y="323"/>
                  </a:cubicBezTo>
                  <a:cubicBezTo>
                    <a:pt x="0" y="409"/>
                    <a:pt x="34" y="485"/>
                    <a:pt x="96" y="558"/>
                  </a:cubicBezTo>
                  <a:cubicBezTo>
                    <a:pt x="163" y="624"/>
                    <a:pt x="240" y="658"/>
                    <a:pt x="326" y="658"/>
                  </a:cubicBezTo>
                  <a:cubicBezTo>
                    <a:pt x="417" y="658"/>
                    <a:pt x="503" y="629"/>
                    <a:pt x="570" y="562"/>
                  </a:cubicBezTo>
                  <a:cubicBezTo>
                    <a:pt x="628" y="496"/>
                    <a:pt x="662" y="418"/>
                    <a:pt x="662" y="332"/>
                  </a:cubicBezTo>
                  <a:cubicBezTo>
                    <a:pt x="667" y="246"/>
                    <a:pt x="634" y="155"/>
                    <a:pt x="581" y="97"/>
                  </a:cubicBezTo>
                  <a:cubicBezTo>
                    <a:pt x="518" y="35"/>
                    <a:pt x="429"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55" name="Google Shape;7755;p29"/>
            <p:cNvSpPr/>
            <p:nvPr/>
          </p:nvSpPr>
          <p:spPr>
            <a:xfrm>
              <a:off x="-5289300" y="4530700"/>
              <a:ext cx="16675" cy="16450"/>
            </a:xfrm>
            <a:custGeom>
              <a:avLst/>
              <a:gdLst/>
              <a:ahLst/>
              <a:cxnLst/>
              <a:rect l="l" t="t" r="r" b="b"/>
              <a:pathLst>
                <a:path w="667" h="658" extrusionOk="0">
                  <a:moveTo>
                    <a:pt x="332" y="0"/>
                  </a:moveTo>
                  <a:cubicBezTo>
                    <a:pt x="245" y="0"/>
                    <a:pt x="159" y="31"/>
                    <a:pt x="97" y="91"/>
                  </a:cubicBezTo>
                  <a:cubicBezTo>
                    <a:pt x="39" y="144"/>
                    <a:pt x="5" y="235"/>
                    <a:pt x="5" y="321"/>
                  </a:cubicBezTo>
                  <a:cubicBezTo>
                    <a:pt x="0" y="414"/>
                    <a:pt x="34" y="490"/>
                    <a:pt x="101" y="567"/>
                  </a:cubicBezTo>
                  <a:cubicBezTo>
                    <a:pt x="164" y="624"/>
                    <a:pt x="241" y="658"/>
                    <a:pt x="332" y="658"/>
                  </a:cubicBezTo>
                  <a:cubicBezTo>
                    <a:pt x="408" y="658"/>
                    <a:pt x="494" y="629"/>
                    <a:pt x="567" y="562"/>
                  </a:cubicBezTo>
                  <a:cubicBezTo>
                    <a:pt x="629" y="500"/>
                    <a:pt x="667" y="423"/>
                    <a:pt x="667" y="332"/>
                  </a:cubicBezTo>
                  <a:cubicBezTo>
                    <a:pt x="667" y="245"/>
                    <a:pt x="624" y="154"/>
                    <a:pt x="571" y="97"/>
                  </a:cubicBezTo>
                  <a:cubicBezTo>
                    <a:pt x="507" y="32"/>
                    <a:pt x="419"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56" name="Google Shape;7756;p29"/>
            <p:cNvSpPr/>
            <p:nvPr/>
          </p:nvSpPr>
          <p:spPr>
            <a:xfrm>
              <a:off x="-5256425" y="4573875"/>
              <a:ext cx="725" cy="2300"/>
            </a:xfrm>
            <a:custGeom>
              <a:avLst/>
              <a:gdLst/>
              <a:ahLst/>
              <a:cxnLst/>
              <a:rect l="l" t="t" r="r" b="b"/>
              <a:pathLst>
                <a:path w="29" h="92" extrusionOk="0">
                  <a:moveTo>
                    <a:pt x="0" y="0"/>
                  </a:moveTo>
                  <a:cubicBezTo>
                    <a:pt x="5" y="29"/>
                    <a:pt x="14" y="63"/>
                    <a:pt x="29" y="91"/>
                  </a:cubicBezTo>
                  <a:cubicBezTo>
                    <a:pt x="20" y="63"/>
                    <a:pt x="9" y="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grpSp>
        <p:nvGrpSpPr>
          <p:cNvPr id="7757" name="Google Shape;7757;p29"/>
          <p:cNvGrpSpPr/>
          <p:nvPr/>
        </p:nvGrpSpPr>
        <p:grpSpPr>
          <a:xfrm rot="-5400000">
            <a:off x="-2721629" y="8062429"/>
            <a:ext cx="5674145" cy="3326054"/>
            <a:chOff x="-5882675" y="5441500"/>
            <a:chExt cx="1751225" cy="1026600"/>
          </a:xfrm>
        </p:grpSpPr>
        <p:sp>
          <p:nvSpPr>
            <p:cNvPr id="7758" name="Google Shape;7758;p29"/>
            <p:cNvSpPr/>
            <p:nvPr/>
          </p:nvSpPr>
          <p:spPr>
            <a:xfrm>
              <a:off x="-4307900" y="5939250"/>
              <a:ext cx="16575" cy="16700"/>
            </a:xfrm>
            <a:custGeom>
              <a:avLst/>
              <a:gdLst/>
              <a:ahLst/>
              <a:cxnLst/>
              <a:rect l="l" t="t" r="r" b="b"/>
              <a:pathLst>
                <a:path w="663" h="668" extrusionOk="0">
                  <a:moveTo>
                    <a:pt x="333" y="0"/>
                  </a:moveTo>
                  <a:cubicBezTo>
                    <a:pt x="248" y="0"/>
                    <a:pt x="163" y="32"/>
                    <a:pt x="101" y="96"/>
                  </a:cubicBezTo>
                  <a:cubicBezTo>
                    <a:pt x="34" y="154"/>
                    <a:pt x="1" y="240"/>
                    <a:pt x="1" y="331"/>
                  </a:cubicBezTo>
                  <a:cubicBezTo>
                    <a:pt x="1" y="417"/>
                    <a:pt x="43" y="508"/>
                    <a:pt x="96" y="561"/>
                  </a:cubicBezTo>
                  <a:cubicBezTo>
                    <a:pt x="164" y="628"/>
                    <a:pt x="235" y="661"/>
                    <a:pt x="326" y="667"/>
                  </a:cubicBezTo>
                  <a:cubicBezTo>
                    <a:pt x="413" y="667"/>
                    <a:pt x="504" y="633"/>
                    <a:pt x="572" y="566"/>
                  </a:cubicBezTo>
                  <a:cubicBezTo>
                    <a:pt x="629" y="504"/>
                    <a:pt x="663" y="427"/>
                    <a:pt x="663" y="340"/>
                  </a:cubicBezTo>
                  <a:cubicBezTo>
                    <a:pt x="663" y="249"/>
                    <a:pt x="634" y="172"/>
                    <a:pt x="567" y="96"/>
                  </a:cubicBezTo>
                  <a:cubicBezTo>
                    <a:pt x="506" y="33"/>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59" name="Google Shape;7759;p29"/>
            <p:cNvSpPr/>
            <p:nvPr/>
          </p:nvSpPr>
          <p:spPr>
            <a:xfrm>
              <a:off x="-4275275" y="5973000"/>
              <a:ext cx="16950" cy="16500"/>
            </a:xfrm>
            <a:custGeom>
              <a:avLst/>
              <a:gdLst/>
              <a:ahLst/>
              <a:cxnLst/>
              <a:rect l="l" t="t" r="r" b="b"/>
              <a:pathLst>
                <a:path w="678" h="660" extrusionOk="0">
                  <a:moveTo>
                    <a:pt x="345" y="1"/>
                  </a:moveTo>
                  <a:cubicBezTo>
                    <a:pt x="256" y="1"/>
                    <a:pt x="167" y="33"/>
                    <a:pt x="106" y="94"/>
                  </a:cubicBezTo>
                  <a:cubicBezTo>
                    <a:pt x="49" y="146"/>
                    <a:pt x="0" y="233"/>
                    <a:pt x="0" y="325"/>
                  </a:cubicBezTo>
                  <a:cubicBezTo>
                    <a:pt x="0" y="411"/>
                    <a:pt x="34" y="487"/>
                    <a:pt x="106" y="569"/>
                  </a:cubicBezTo>
                  <a:cubicBezTo>
                    <a:pt x="164" y="622"/>
                    <a:pt x="250" y="660"/>
                    <a:pt x="336" y="660"/>
                  </a:cubicBezTo>
                  <a:cubicBezTo>
                    <a:pt x="418" y="660"/>
                    <a:pt x="505" y="626"/>
                    <a:pt x="571" y="564"/>
                  </a:cubicBezTo>
                  <a:cubicBezTo>
                    <a:pt x="629" y="497"/>
                    <a:pt x="673" y="420"/>
                    <a:pt x="673" y="334"/>
                  </a:cubicBezTo>
                  <a:cubicBezTo>
                    <a:pt x="677" y="243"/>
                    <a:pt x="633" y="157"/>
                    <a:pt x="576" y="99"/>
                  </a:cubicBezTo>
                  <a:cubicBezTo>
                    <a:pt x="519" y="32"/>
                    <a:pt x="432"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60" name="Google Shape;7760;p29"/>
            <p:cNvSpPr/>
            <p:nvPr/>
          </p:nvSpPr>
          <p:spPr>
            <a:xfrm>
              <a:off x="-4242400" y="6006825"/>
              <a:ext cx="16675" cy="16275"/>
            </a:xfrm>
            <a:custGeom>
              <a:avLst/>
              <a:gdLst/>
              <a:ahLst/>
              <a:cxnLst/>
              <a:rect l="l" t="t" r="r" b="b"/>
              <a:pathLst>
                <a:path w="667" h="651" extrusionOk="0">
                  <a:moveTo>
                    <a:pt x="335" y="0"/>
                  </a:moveTo>
                  <a:cubicBezTo>
                    <a:pt x="247" y="0"/>
                    <a:pt x="161" y="29"/>
                    <a:pt x="106" y="84"/>
                  </a:cubicBezTo>
                  <a:cubicBezTo>
                    <a:pt x="38" y="137"/>
                    <a:pt x="5" y="228"/>
                    <a:pt x="5" y="314"/>
                  </a:cubicBezTo>
                  <a:cubicBezTo>
                    <a:pt x="0" y="401"/>
                    <a:pt x="34" y="492"/>
                    <a:pt x="87" y="549"/>
                  </a:cubicBezTo>
                  <a:cubicBezTo>
                    <a:pt x="153" y="617"/>
                    <a:pt x="230" y="651"/>
                    <a:pt x="331" y="651"/>
                  </a:cubicBezTo>
                  <a:cubicBezTo>
                    <a:pt x="417" y="651"/>
                    <a:pt x="509" y="622"/>
                    <a:pt x="561" y="555"/>
                  </a:cubicBezTo>
                  <a:cubicBezTo>
                    <a:pt x="629" y="487"/>
                    <a:pt x="662" y="411"/>
                    <a:pt x="667" y="325"/>
                  </a:cubicBezTo>
                  <a:cubicBezTo>
                    <a:pt x="667" y="238"/>
                    <a:pt x="633" y="157"/>
                    <a:pt x="571" y="89"/>
                  </a:cubicBezTo>
                  <a:cubicBezTo>
                    <a:pt x="511" y="29"/>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61" name="Google Shape;7761;p29"/>
            <p:cNvSpPr/>
            <p:nvPr/>
          </p:nvSpPr>
          <p:spPr>
            <a:xfrm>
              <a:off x="-4209675" y="6040275"/>
              <a:ext cx="16575" cy="16775"/>
            </a:xfrm>
            <a:custGeom>
              <a:avLst/>
              <a:gdLst/>
              <a:ahLst/>
              <a:cxnLst/>
              <a:rect l="l" t="t" r="r" b="b"/>
              <a:pathLst>
                <a:path w="663" h="671" extrusionOk="0">
                  <a:moveTo>
                    <a:pt x="337" y="0"/>
                  </a:moveTo>
                  <a:cubicBezTo>
                    <a:pt x="255" y="0"/>
                    <a:pt x="169" y="31"/>
                    <a:pt x="93" y="99"/>
                  </a:cubicBezTo>
                  <a:cubicBezTo>
                    <a:pt x="35" y="157"/>
                    <a:pt x="0" y="243"/>
                    <a:pt x="0" y="320"/>
                  </a:cubicBezTo>
                  <a:cubicBezTo>
                    <a:pt x="0" y="411"/>
                    <a:pt x="29" y="497"/>
                    <a:pt x="97" y="564"/>
                  </a:cubicBezTo>
                  <a:cubicBezTo>
                    <a:pt x="159" y="622"/>
                    <a:pt x="236" y="666"/>
                    <a:pt x="327" y="670"/>
                  </a:cubicBezTo>
                  <a:cubicBezTo>
                    <a:pt x="414" y="670"/>
                    <a:pt x="505" y="628"/>
                    <a:pt x="558" y="575"/>
                  </a:cubicBezTo>
                  <a:cubicBezTo>
                    <a:pt x="625" y="517"/>
                    <a:pt x="663" y="431"/>
                    <a:pt x="663" y="329"/>
                  </a:cubicBezTo>
                  <a:cubicBezTo>
                    <a:pt x="663" y="243"/>
                    <a:pt x="629" y="167"/>
                    <a:pt x="567" y="99"/>
                  </a:cubicBezTo>
                  <a:cubicBezTo>
                    <a:pt x="505" y="35"/>
                    <a:pt x="4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62" name="Google Shape;7762;p29"/>
            <p:cNvSpPr/>
            <p:nvPr/>
          </p:nvSpPr>
          <p:spPr>
            <a:xfrm>
              <a:off x="-4305750" y="5773400"/>
              <a:ext cx="16575" cy="16525"/>
            </a:xfrm>
            <a:custGeom>
              <a:avLst/>
              <a:gdLst/>
              <a:ahLst/>
              <a:cxnLst/>
              <a:rect l="l" t="t" r="r" b="b"/>
              <a:pathLst>
                <a:path w="663" h="661" extrusionOk="0">
                  <a:moveTo>
                    <a:pt x="334" y="0"/>
                  </a:moveTo>
                  <a:cubicBezTo>
                    <a:pt x="248" y="0"/>
                    <a:pt x="162" y="31"/>
                    <a:pt x="101" y="94"/>
                  </a:cubicBezTo>
                  <a:cubicBezTo>
                    <a:pt x="49" y="152"/>
                    <a:pt x="1" y="238"/>
                    <a:pt x="1" y="324"/>
                  </a:cubicBezTo>
                  <a:cubicBezTo>
                    <a:pt x="1" y="415"/>
                    <a:pt x="30" y="492"/>
                    <a:pt x="96" y="559"/>
                  </a:cubicBezTo>
                  <a:cubicBezTo>
                    <a:pt x="159" y="627"/>
                    <a:pt x="236" y="661"/>
                    <a:pt x="327" y="661"/>
                  </a:cubicBezTo>
                  <a:cubicBezTo>
                    <a:pt x="428" y="661"/>
                    <a:pt x="514" y="632"/>
                    <a:pt x="557" y="565"/>
                  </a:cubicBezTo>
                  <a:cubicBezTo>
                    <a:pt x="625" y="502"/>
                    <a:pt x="663" y="426"/>
                    <a:pt x="663" y="335"/>
                  </a:cubicBezTo>
                  <a:cubicBezTo>
                    <a:pt x="663" y="248"/>
                    <a:pt x="630" y="156"/>
                    <a:pt x="577" y="104"/>
                  </a:cubicBezTo>
                  <a:cubicBezTo>
                    <a:pt x="515" y="35"/>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63" name="Google Shape;7763;p29"/>
            <p:cNvSpPr/>
            <p:nvPr/>
          </p:nvSpPr>
          <p:spPr>
            <a:xfrm>
              <a:off x="-4273125" y="5807075"/>
              <a:ext cx="16950" cy="16550"/>
            </a:xfrm>
            <a:custGeom>
              <a:avLst/>
              <a:gdLst/>
              <a:ahLst/>
              <a:cxnLst/>
              <a:rect l="l" t="t" r="r" b="b"/>
              <a:pathLst>
                <a:path w="678" h="662" extrusionOk="0">
                  <a:moveTo>
                    <a:pt x="338" y="0"/>
                  </a:moveTo>
                  <a:cubicBezTo>
                    <a:pt x="251" y="0"/>
                    <a:pt x="163" y="31"/>
                    <a:pt x="102" y="91"/>
                  </a:cubicBezTo>
                  <a:cubicBezTo>
                    <a:pt x="49" y="148"/>
                    <a:pt x="1" y="235"/>
                    <a:pt x="1" y="321"/>
                  </a:cubicBezTo>
                  <a:cubicBezTo>
                    <a:pt x="1" y="412"/>
                    <a:pt x="29" y="489"/>
                    <a:pt x="106" y="571"/>
                  </a:cubicBezTo>
                  <a:cubicBezTo>
                    <a:pt x="173" y="623"/>
                    <a:pt x="250" y="657"/>
                    <a:pt x="337" y="662"/>
                  </a:cubicBezTo>
                  <a:cubicBezTo>
                    <a:pt x="414" y="662"/>
                    <a:pt x="505" y="629"/>
                    <a:pt x="572" y="561"/>
                  </a:cubicBezTo>
                  <a:cubicBezTo>
                    <a:pt x="629" y="508"/>
                    <a:pt x="673" y="421"/>
                    <a:pt x="673" y="330"/>
                  </a:cubicBezTo>
                  <a:cubicBezTo>
                    <a:pt x="678" y="244"/>
                    <a:pt x="634" y="153"/>
                    <a:pt x="576" y="100"/>
                  </a:cubicBezTo>
                  <a:cubicBezTo>
                    <a:pt x="516" y="33"/>
                    <a:pt x="427"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64" name="Google Shape;7764;p29"/>
            <p:cNvSpPr/>
            <p:nvPr/>
          </p:nvSpPr>
          <p:spPr>
            <a:xfrm>
              <a:off x="-4240250" y="5840700"/>
              <a:ext cx="16700" cy="16500"/>
            </a:xfrm>
            <a:custGeom>
              <a:avLst/>
              <a:gdLst/>
              <a:ahLst/>
              <a:cxnLst/>
              <a:rect l="l" t="t" r="r" b="b"/>
              <a:pathLst>
                <a:path w="668" h="660" extrusionOk="0">
                  <a:moveTo>
                    <a:pt x="331" y="1"/>
                  </a:moveTo>
                  <a:cubicBezTo>
                    <a:pt x="249" y="1"/>
                    <a:pt x="165" y="30"/>
                    <a:pt x="96" y="94"/>
                  </a:cubicBezTo>
                  <a:cubicBezTo>
                    <a:pt x="39" y="156"/>
                    <a:pt x="5" y="247"/>
                    <a:pt x="5" y="324"/>
                  </a:cubicBezTo>
                  <a:cubicBezTo>
                    <a:pt x="1" y="411"/>
                    <a:pt x="34" y="487"/>
                    <a:pt x="87" y="555"/>
                  </a:cubicBezTo>
                  <a:cubicBezTo>
                    <a:pt x="154" y="622"/>
                    <a:pt x="240" y="655"/>
                    <a:pt x="331" y="660"/>
                  </a:cubicBezTo>
                  <a:cubicBezTo>
                    <a:pt x="417" y="660"/>
                    <a:pt x="504" y="631"/>
                    <a:pt x="552" y="573"/>
                  </a:cubicBezTo>
                  <a:cubicBezTo>
                    <a:pt x="629" y="506"/>
                    <a:pt x="663" y="420"/>
                    <a:pt x="667" y="334"/>
                  </a:cubicBezTo>
                  <a:cubicBezTo>
                    <a:pt x="667" y="243"/>
                    <a:pt x="634" y="166"/>
                    <a:pt x="572" y="99"/>
                  </a:cubicBezTo>
                  <a:cubicBezTo>
                    <a:pt x="509" y="36"/>
                    <a:pt x="421"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65" name="Google Shape;7765;p29"/>
            <p:cNvSpPr/>
            <p:nvPr/>
          </p:nvSpPr>
          <p:spPr>
            <a:xfrm>
              <a:off x="-4207625" y="5874450"/>
              <a:ext cx="16675" cy="16350"/>
            </a:xfrm>
            <a:custGeom>
              <a:avLst/>
              <a:gdLst/>
              <a:ahLst/>
              <a:cxnLst/>
              <a:rect l="l" t="t" r="r" b="b"/>
              <a:pathLst>
                <a:path w="667" h="654" extrusionOk="0">
                  <a:moveTo>
                    <a:pt x="331" y="1"/>
                  </a:moveTo>
                  <a:cubicBezTo>
                    <a:pt x="246" y="1"/>
                    <a:pt x="160" y="30"/>
                    <a:pt x="97" y="87"/>
                  </a:cubicBezTo>
                  <a:cubicBezTo>
                    <a:pt x="39" y="150"/>
                    <a:pt x="5" y="241"/>
                    <a:pt x="5" y="317"/>
                  </a:cubicBezTo>
                  <a:cubicBezTo>
                    <a:pt x="0" y="403"/>
                    <a:pt x="34" y="485"/>
                    <a:pt x="101" y="562"/>
                  </a:cubicBezTo>
                  <a:cubicBezTo>
                    <a:pt x="154" y="615"/>
                    <a:pt x="241" y="653"/>
                    <a:pt x="332" y="653"/>
                  </a:cubicBezTo>
                  <a:cubicBezTo>
                    <a:pt x="418" y="653"/>
                    <a:pt x="505" y="625"/>
                    <a:pt x="562" y="567"/>
                  </a:cubicBezTo>
                  <a:cubicBezTo>
                    <a:pt x="629" y="505"/>
                    <a:pt x="662" y="414"/>
                    <a:pt x="667" y="327"/>
                  </a:cubicBezTo>
                  <a:cubicBezTo>
                    <a:pt x="667" y="241"/>
                    <a:pt x="633" y="150"/>
                    <a:pt x="581" y="106"/>
                  </a:cubicBezTo>
                  <a:cubicBezTo>
                    <a:pt x="518" y="36"/>
                    <a:pt x="425"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66" name="Google Shape;7766;p29"/>
            <p:cNvSpPr/>
            <p:nvPr/>
          </p:nvSpPr>
          <p:spPr>
            <a:xfrm>
              <a:off x="-4175000" y="5908150"/>
              <a:ext cx="16700" cy="16475"/>
            </a:xfrm>
            <a:custGeom>
              <a:avLst/>
              <a:gdLst/>
              <a:ahLst/>
              <a:cxnLst/>
              <a:rect l="l" t="t" r="r" b="b"/>
              <a:pathLst>
                <a:path w="668" h="659" extrusionOk="0">
                  <a:moveTo>
                    <a:pt x="330" y="0"/>
                  </a:moveTo>
                  <a:cubicBezTo>
                    <a:pt x="244" y="0"/>
                    <a:pt x="162" y="29"/>
                    <a:pt x="106" y="83"/>
                  </a:cubicBezTo>
                  <a:cubicBezTo>
                    <a:pt x="39" y="149"/>
                    <a:pt x="6" y="236"/>
                    <a:pt x="6" y="322"/>
                  </a:cubicBezTo>
                  <a:cubicBezTo>
                    <a:pt x="1" y="414"/>
                    <a:pt x="34" y="490"/>
                    <a:pt x="101" y="558"/>
                  </a:cubicBezTo>
                  <a:cubicBezTo>
                    <a:pt x="163" y="625"/>
                    <a:pt x="240" y="658"/>
                    <a:pt x="331" y="658"/>
                  </a:cubicBezTo>
                  <a:cubicBezTo>
                    <a:pt x="337" y="659"/>
                    <a:pt x="342" y="659"/>
                    <a:pt x="347" y="659"/>
                  </a:cubicBezTo>
                  <a:cubicBezTo>
                    <a:pt x="429" y="659"/>
                    <a:pt x="513" y="626"/>
                    <a:pt x="577" y="567"/>
                  </a:cubicBezTo>
                  <a:cubicBezTo>
                    <a:pt x="628" y="501"/>
                    <a:pt x="668" y="408"/>
                    <a:pt x="668" y="332"/>
                  </a:cubicBezTo>
                  <a:cubicBezTo>
                    <a:pt x="668" y="246"/>
                    <a:pt x="639" y="160"/>
                    <a:pt x="581" y="102"/>
                  </a:cubicBezTo>
                  <a:cubicBezTo>
                    <a:pt x="514" y="33"/>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67" name="Google Shape;7767;p29"/>
            <p:cNvSpPr/>
            <p:nvPr/>
          </p:nvSpPr>
          <p:spPr>
            <a:xfrm>
              <a:off x="-4142250" y="5941875"/>
              <a:ext cx="10800" cy="16450"/>
            </a:xfrm>
            <a:custGeom>
              <a:avLst/>
              <a:gdLst/>
              <a:ahLst/>
              <a:cxnLst/>
              <a:rect l="l" t="t" r="r" b="b"/>
              <a:pathLst>
                <a:path w="432" h="658" extrusionOk="0">
                  <a:moveTo>
                    <a:pt x="268" y="0"/>
                  </a:moveTo>
                  <a:cubicBezTo>
                    <a:pt x="206" y="15"/>
                    <a:pt x="149" y="38"/>
                    <a:pt x="115" y="77"/>
                  </a:cubicBezTo>
                  <a:cubicBezTo>
                    <a:pt x="49" y="144"/>
                    <a:pt x="0" y="231"/>
                    <a:pt x="0" y="322"/>
                  </a:cubicBezTo>
                  <a:cubicBezTo>
                    <a:pt x="0" y="408"/>
                    <a:pt x="29" y="485"/>
                    <a:pt x="96" y="552"/>
                  </a:cubicBezTo>
                  <a:cubicBezTo>
                    <a:pt x="149" y="620"/>
                    <a:pt x="235" y="653"/>
                    <a:pt x="326" y="658"/>
                  </a:cubicBezTo>
                  <a:cubicBezTo>
                    <a:pt x="365" y="658"/>
                    <a:pt x="399" y="653"/>
                    <a:pt x="432" y="63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68" name="Google Shape;7768;p29"/>
            <p:cNvSpPr/>
            <p:nvPr/>
          </p:nvSpPr>
          <p:spPr>
            <a:xfrm>
              <a:off x="-4303700" y="5607525"/>
              <a:ext cx="16700" cy="16500"/>
            </a:xfrm>
            <a:custGeom>
              <a:avLst/>
              <a:gdLst/>
              <a:ahLst/>
              <a:cxnLst/>
              <a:rect l="l" t="t" r="r" b="b"/>
              <a:pathLst>
                <a:path w="668" h="660" extrusionOk="0">
                  <a:moveTo>
                    <a:pt x="339" y="1"/>
                  </a:moveTo>
                  <a:cubicBezTo>
                    <a:pt x="249" y="1"/>
                    <a:pt x="161" y="34"/>
                    <a:pt x="105" y="94"/>
                  </a:cubicBezTo>
                  <a:cubicBezTo>
                    <a:pt x="39" y="147"/>
                    <a:pt x="5" y="233"/>
                    <a:pt x="5" y="324"/>
                  </a:cubicBezTo>
                  <a:cubicBezTo>
                    <a:pt x="1" y="411"/>
                    <a:pt x="34" y="487"/>
                    <a:pt x="101" y="555"/>
                  </a:cubicBezTo>
                  <a:cubicBezTo>
                    <a:pt x="163" y="626"/>
                    <a:pt x="255" y="660"/>
                    <a:pt x="331" y="660"/>
                  </a:cubicBezTo>
                  <a:cubicBezTo>
                    <a:pt x="417" y="660"/>
                    <a:pt x="508" y="631"/>
                    <a:pt x="561" y="564"/>
                  </a:cubicBezTo>
                  <a:cubicBezTo>
                    <a:pt x="629" y="497"/>
                    <a:pt x="663" y="420"/>
                    <a:pt x="667" y="334"/>
                  </a:cubicBezTo>
                  <a:cubicBezTo>
                    <a:pt x="667" y="243"/>
                    <a:pt x="634" y="156"/>
                    <a:pt x="581" y="99"/>
                  </a:cubicBezTo>
                  <a:cubicBezTo>
                    <a:pt x="517" y="32"/>
                    <a:pt x="427"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69" name="Google Shape;7769;p29"/>
            <p:cNvSpPr/>
            <p:nvPr/>
          </p:nvSpPr>
          <p:spPr>
            <a:xfrm>
              <a:off x="-4271075" y="5641175"/>
              <a:ext cx="16950" cy="16450"/>
            </a:xfrm>
            <a:custGeom>
              <a:avLst/>
              <a:gdLst/>
              <a:ahLst/>
              <a:cxnLst/>
              <a:rect l="l" t="t" r="r" b="b"/>
              <a:pathLst>
                <a:path w="678" h="658" extrusionOk="0">
                  <a:moveTo>
                    <a:pt x="339" y="0"/>
                  </a:moveTo>
                  <a:cubicBezTo>
                    <a:pt x="259" y="0"/>
                    <a:pt x="177" y="29"/>
                    <a:pt x="106" y="91"/>
                  </a:cubicBezTo>
                  <a:cubicBezTo>
                    <a:pt x="49" y="159"/>
                    <a:pt x="5" y="235"/>
                    <a:pt x="5" y="321"/>
                  </a:cubicBezTo>
                  <a:cubicBezTo>
                    <a:pt x="0" y="413"/>
                    <a:pt x="44" y="500"/>
                    <a:pt x="102" y="557"/>
                  </a:cubicBezTo>
                  <a:cubicBezTo>
                    <a:pt x="164" y="624"/>
                    <a:pt x="246" y="657"/>
                    <a:pt x="341" y="657"/>
                  </a:cubicBezTo>
                  <a:cubicBezTo>
                    <a:pt x="432" y="657"/>
                    <a:pt x="509" y="629"/>
                    <a:pt x="567" y="562"/>
                  </a:cubicBezTo>
                  <a:cubicBezTo>
                    <a:pt x="629" y="509"/>
                    <a:pt x="677" y="422"/>
                    <a:pt x="677" y="331"/>
                  </a:cubicBezTo>
                  <a:cubicBezTo>
                    <a:pt x="677" y="245"/>
                    <a:pt x="649" y="163"/>
                    <a:pt x="581" y="101"/>
                  </a:cubicBezTo>
                  <a:cubicBezTo>
                    <a:pt x="513"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70" name="Google Shape;7770;p29"/>
            <p:cNvSpPr/>
            <p:nvPr/>
          </p:nvSpPr>
          <p:spPr>
            <a:xfrm>
              <a:off x="-4238100" y="5674850"/>
              <a:ext cx="16700" cy="16375"/>
            </a:xfrm>
            <a:custGeom>
              <a:avLst/>
              <a:gdLst/>
              <a:ahLst/>
              <a:cxnLst/>
              <a:rect l="l" t="t" r="r" b="b"/>
              <a:pathLst>
                <a:path w="668" h="655" extrusionOk="0">
                  <a:moveTo>
                    <a:pt x="324" y="1"/>
                  </a:moveTo>
                  <a:cubicBezTo>
                    <a:pt x="241" y="1"/>
                    <a:pt x="157" y="29"/>
                    <a:pt x="92" y="88"/>
                  </a:cubicBezTo>
                  <a:cubicBezTo>
                    <a:pt x="39" y="154"/>
                    <a:pt x="1" y="231"/>
                    <a:pt x="1" y="318"/>
                  </a:cubicBezTo>
                  <a:cubicBezTo>
                    <a:pt x="1" y="409"/>
                    <a:pt x="34" y="495"/>
                    <a:pt x="87" y="553"/>
                  </a:cubicBezTo>
                  <a:cubicBezTo>
                    <a:pt x="154" y="621"/>
                    <a:pt x="240" y="654"/>
                    <a:pt x="327" y="654"/>
                  </a:cubicBezTo>
                  <a:cubicBezTo>
                    <a:pt x="332" y="654"/>
                    <a:pt x="338" y="655"/>
                    <a:pt x="343" y="655"/>
                  </a:cubicBezTo>
                  <a:cubicBezTo>
                    <a:pt x="428" y="655"/>
                    <a:pt x="508" y="621"/>
                    <a:pt x="562" y="557"/>
                  </a:cubicBezTo>
                  <a:cubicBezTo>
                    <a:pt x="630" y="506"/>
                    <a:pt x="663" y="419"/>
                    <a:pt x="663" y="327"/>
                  </a:cubicBezTo>
                  <a:cubicBezTo>
                    <a:pt x="668" y="241"/>
                    <a:pt x="634" y="165"/>
                    <a:pt x="567" y="97"/>
                  </a:cubicBezTo>
                  <a:cubicBezTo>
                    <a:pt x="501" y="33"/>
                    <a:pt x="412"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71" name="Google Shape;7771;p29"/>
            <p:cNvSpPr/>
            <p:nvPr/>
          </p:nvSpPr>
          <p:spPr>
            <a:xfrm>
              <a:off x="-4205475" y="5708400"/>
              <a:ext cx="14200" cy="16400"/>
            </a:xfrm>
            <a:custGeom>
              <a:avLst/>
              <a:gdLst/>
              <a:ahLst/>
              <a:cxnLst/>
              <a:rect l="l" t="t" r="r" b="b"/>
              <a:pathLst>
                <a:path w="568" h="656" extrusionOk="0">
                  <a:moveTo>
                    <a:pt x="343" y="1"/>
                  </a:moveTo>
                  <a:cubicBezTo>
                    <a:pt x="261" y="1"/>
                    <a:pt x="177" y="32"/>
                    <a:pt x="106" y="103"/>
                  </a:cubicBezTo>
                  <a:cubicBezTo>
                    <a:pt x="40" y="156"/>
                    <a:pt x="5" y="247"/>
                    <a:pt x="1" y="324"/>
                  </a:cubicBezTo>
                  <a:cubicBezTo>
                    <a:pt x="1" y="411"/>
                    <a:pt x="34" y="488"/>
                    <a:pt x="97" y="568"/>
                  </a:cubicBezTo>
                  <a:cubicBezTo>
                    <a:pt x="155" y="621"/>
                    <a:pt x="241" y="655"/>
                    <a:pt x="328" y="655"/>
                  </a:cubicBezTo>
                  <a:cubicBezTo>
                    <a:pt x="334" y="655"/>
                    <a:pt x="341" y="655"/>
                    <a:pt x="347" y="655"/>
                  </a:cubicBezTo>
                  <a:cubicBezTo>
                    <a:pt x="431" y="655"/>
                    <a:pt x="509" y="622"/>
                    <a:pt x="562" y="574"/>
                  </a:cubicBezTo>
                  <a:lnTo>
                    <a:pt x="567" y="568"/>
                  </a:lnTo>
                  <a:lnTo>
                    <a:pt x="428" y="12"/>
                  </a:lnTo>
                  <a:cubicBezTo>
                    <a:pt x="400" y="5"/>
                    <a:pt x="37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72" name="Google Shape;7772;p29"/>
            <p:cNvSpPr/>
            <p:nvPr/>
          </p:nvSpPr>
          <p:spPr>
            <a:xfrm>
              <a:off x="-4301525" y="5441500"/>
              <a:ext cx="16675" cy="16650"/>
            </a:xfrm>
            <a:custGeom>
              <a:avLst/>
              <a:gdLst/>
              <a:ahLst/>
              <a:cxnLst/>
              <a:rect l="l" t="t" r="r" b="b"/>
              <a:pathLst>
                <a:path w="667" h="666" extrusionOk="0">
                  <a:moveTo>
                    <a:pt x="343" y="0"/>
                  </a:moveTo>
                  <a:cubicBezTo>
                    <a:pt x="259" y="0"/>
                    <a:pt x="172" y="32"/>
                    <a:pt x="105" y="99"/>
                  </a:cubicBezTo>
                  <a:cubicBezTo>
                    <a:pt x="38" y="161"/>
                    <a:pt x="5" y="238"/>
                    <a:pt x="0" y="329"/>
                  </a:cubicBezTo>
                  <a:cubicBezTo>
                    <a:pt x="0" y="407"/>
                    <a:pt x="33" y="493"/>
                    <a:pt x="96" y="560"/>
                  </a:cubicBezTo>
                  <a:cubicBezTo>
                    <a:pt x="162" y="628"/>
                    <a:pt x="249" y="661"/>
                    <a:pt x="326" y="666"/>
                  </a:cubicBezTo>
                  <a:cubicBezTo>
                    <a:pt x="417" y="666"/>
                    <a:pt x="503" y="632"/>
                    <a:pt x="576" y="570"/>
                  </a:cubicBezTo>
                  <a:cubicBezTo>
                    <a:pt x="629" y="502"/>
                    <a:pt x="662" y="426"/>
                    <a:pt x="667" y="340"/>
                  </a:cubicBezTo>
                  <a:cubicBezTo>
                    <a:pt x="667" y="248"/>
                    <a:pt x="633" y="161"/>
                    <a:pt x="571" y="95"/>
                  </a:cubicBezTo>
                  <a:cubicBezTo>
                    <a:pt x="511" y="32"/>
                    <a:pt x="428"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73" name="Google Shape;7773;p29"/>
            <p:cNvSpPr/>
            <p:nvPr/>
          </p:nvSpPr>
          <p:spPr>
            <a:xfrm>
              <a:off x="-4268925" y="5475275"/>
              <a:ext cx="16950" cy="16475"/>
            </a:xfrm>
            <a:custGeom>
              <a:avLst/>
              <a:gdLst/>
              <a:ahLst/>
              <a:cxnLst/>
              <a:rect l="l" t="t" r="r" b="b"/>
              <a:pathLst>
                <a:path w="678" h="659" extrusionOk="0">
                  <a:moveTo>
                    <a:pt x="334" y="0"/>
                  </a:moveTo>
                  <a:cubicBezTo>
                    <a:pt x="245" y="0"/>
                    <a:pt x="161" y="29"/>
                    <a:pt x="116" y="77"/>
                  </a:cubicBezTo>
                  <a:cubicBezTo>
                    <a:pt x="49" y="145"/>
                    <a:pt x="5" y="231"/>
                    <a:pt x="5" y="322"/>
                  </a:cubicBezTo>
                  <a:cubicBezTo>
                    <a:pt x="1" y="409"/>
                    <a:pt x="44" y="490"/>
                    <a:pt x="102" y="552"/>
                  </a:cubicBezTo>
                  <a:cubicBezTo>
                    <a:pt x="154" y="619"/>
                    <a:pt x="240" y="658"/>
                    <a:pt x="341" y="658"/>
                  </a:cubicBezTo>
                  <a:cubicBezTo>
                    <a:pt x="428" y="658"/>
                    <a:pt x="510" y="624"/>
                    <a:pt x="576" y="562"/>
                  </a:cubicBezTo>
                  <a:cubicBezTo>
                    <a:pt x="639" y="500"/>
                    <a:pt x="672" y="428"/>
                    <a:pt x="678" y="351"/>
                  </a:cubicBezTo>
                  <a:lnTo>
                    <a:pt x="629" y="159"/>
                  </a:lnTo>
                  <a:cubicBezTo>
                    <a:pt x="614" y="135"/>
                    <a:pt x="601" y="116"/>
                    <a:pt x="581" y="97"/>
                  </a:cubicBezTo>
                  <a:cubicBezTo>
                    <a:pt x="517" y="29"/>
                    <a:pt x="423"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74" name="Google Shape;7774;p29"/>
            <p:cNvSpPr/>
            <p:nvPr/>
          </p:nvSpPr>
          <p:spPr>
            <a:xfrm>
              <a:off x="-4178475" y="6074000"/>
              <a:ext cx="16925" cy="8350"/>
            </a:xfrm>
            <a:custGeom>
              <a:avLst/>
              <a:gdLst/>
              <a:ahLst/>
              <a:cxnLst/>
              <a:rect l="l" t="t" r="r" b="b"/>
              <a:pathLst>
                <a:path w="677" h="334" extrusionOk="0">
                  <a:moveTo>
                    <a:pt x="340" y="0"/>
                  </a:moveTo>
                  <a:cubicBezTo>
                    <a:pt x="254" y="0"/>
                    <a:pt x="167" y="32"/>
                    <a:pt x="105" y="98"/>
                  </a:cubicBezTo>
                  <a:cubicBezTo>
                    <a:pt x="48" y="151"/>
                    <a:pt x="5" y="238"/>
                    <a:pt x="1" y="324"/>
                  </a:cubicBezTo>
                  <a:lnTo>
                    <a:pt x="677" y="333"/>
                  </a:lnTo>
                  <a:cubicBezTo>
                    <a:pt x="677" y="238"/>
                    <a:pt x="634" y="161"/>
                    <a:pt x="581" y="103"/>
                  </a:cubicBezTo>
                  <a:cubicBezTo>
                    <a:pt x="520" y="35"/>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75" name="Google Shape;7775;p29"/>
            <p:cNvSpPr/>
            <p:nvPr/>
          </p:nvSpPr>
          <p:spPr>
            <a:xfrm>
              <a:off x="-4334300" y="6071725"/>
              <a:ext cx="9650" cy="8225"/>
            </a:xfrm>
            <a:custGeom>
              <a:avLst/>
              <a:gdLst/>
              <a:ahLst/>
              <a:cxnLst/>
              <a:rect l="l" t="t" r="r" b="b"/>
              <a:pathLst>
                <a:path w="386" h="329" extrusionOk="0">
                  <a:moveTo>
                    <a:pt x="45" y="1"/>
                  </a:moveTo>
                  <a:cubicBezTo>
                    <a:pt x="32" y="1"/>
                    <a:pt x="18" y="2"/>
                    <a:pt x="5" y="3"/>
                  </a:cubicBezTo>
                  <a:lnTo>
                    <a:pt x="1" y="324"/>
                  </a:lnTo>
                  <a:lnTo>
                    <a:pt x="385" y="329"/>
                  </a:lnTo>
                  <a:cubicBezTo>
                    <a:pt x="385" y="242"/>
                    <a:pt x="346" y="156"/>
                    <a:pt x="288" y="98"/>
                  </a:cubicBezTo>
                  <a:cubicBezTo>
                    <a:pt x="230" y="31"/>
                    <a:pt x="13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76" name="Google Shape;7776;p29"/>
            <p:cNvSpPr/>
            <p:nvPr/>
          </p:nvSpPr>
          <p:spPr>
            <a:xfrm>
              <a:off x="-4332025" y="5905700"/>
              <a:ext cx="10700" cy="16650"/>
            </a:xfrm>
            <a:custGeom>
              <a:avLst/>
              <a:gdLst/>
              <a:ahLst/>
              <a:cxnLst/>
              <a:rect l="l" t="t" r="r" b="b"/>
              <a:pathLst>
                <a:path w="428" h="666" extrusionOk="0">
                  <a:moveTo>
                    <a:pt x="84" y="0"/>
                  </a:moveTo>
                  <a:cubicBezTo>
                    <a:pt x="59" y="0"/>
                    <a:pt x="33" y="2"/>
                    <a:pt x="11" y="8"/>
                  </a:cubicBezTo>
                  <a:lnTo>
                    <a:pt x="1" y="650"/>
                  </a:lnTo>
                  <a:cubicBezTo>
                    <a:pt x="29" y="661"/>
                    <a:pt x="58" y="665"/>
                    <a:pt x="87" y="665"/>
                  </a:cubicBezTo>
                  <a:cubicBezTo>
                    <a:pt x="179" y="665"/>
                    <a:pt x="255" y="632"/>
                    <a:pt x="332" y="570"/>
                  </a:cubicBezTo>
                  <a:cubicBezTo>
                    <a:pt x="390" y="502"/>
                    <a:pt x="423" y="416"/>
                    <a:pt x="428" y="340"/>
                  </a:cubicBezTo>
                  <a:cubicBezTo>
                    <a:pt x="428" y="247"/>
                    <a:pt x="394" y="161"/>
                    <a:pt x="341" y="103"/>
                  </a:cubicBezTo>
                  <a:cubicBezTo>
                    <a:pt x="294" y="56"/>
                    <a:pt x="237" y="23"/>
                    <a:pt x="169" y="8"/>
                  </a:cubicBezTo>
                  <a:cubicBezTo>
                    <a:pt x="159" y="8"/>
                    <a:pt x="150" y="3"/>
                    <a:pt x="135" y="3"/>
                  </a:cubicBezTo>
                  <a:cubicBezTo>
                    <a:pt x="120" y="1"/>
                    <a:pt x="10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77" name="Google Shape;7777;p29"/>
            <p:cNvSpPr/>
            <p:nvPr/>
          </p:nvSpPr>
          <p:spPr>
            <a:xfrm>
              <a:off x="-4329600" y="5739850"/>
              <a:ext cx="10325" cy="16500"/>
            </a:xfrm>
            <a:custGeom>
              <a:avLst/>
              <a:gdLst/>
              <a:ahLst/>
              <a:cxnLst/>
              <a:rect l="l" t="t" r="r" b="b"/>
              <a:pathLst>
                <a:path w="413" h="660" extrusionOk="0">
                  <a:moveTo>
                    <a:pt x="82" y="1"/>
                  </a:moveTo>
                  <a:cubicBezTo>
                    <a:pt x="57" y="1"/>
                    <a:pt x="33" y="3"/>
                    <a:pt x="10" y="7"/>
                  </a:cubicBezTo>
                  <a:lnTo>
                    <a:pt x="0" y="650"/>
                  </a:lnTo>
                  <a:cubicBezTo>
                    <a:pt x="24" y="654"/>
                    <a:pt x="53" y="659"/>
                    <a:pt x="76" y="659"/>
                  </a:cubicBezTo>
                  <a:cubicBezTo>
                    <a:pt x="82" y="659"/>
                    <a:pt x="87" y="659"/>
                    <a:pt x="93" y="659"/>
                  </a:cubicBezTo>
                  <a:cubicBezTo>
                    <a:pt x="179" y="659"/>
                    <a:pt x="258" y="626"/>
                    <a:pt x="312" y="563"/>
                  </a:cubicBezTo>
                  <a:cubicBezTo>
                    <a:pt x="379" y="501"/>
                    <a:pt x="413" y="424"/>
                    <a:pt x="413" y="333"/>
                  </a:cubicBezTo>
                  <a:cubicBezTo>
                    <a:pt x="413" y="247"/>
                    <a:pt x="384" y="156"/>
                    <a:pt x="326" y="103"/>
                  </a:cubicBezTo>
                  <a:cubicBezTo>
                    <a:pt x="265" y="31"/>
                    <a:pt x="172"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78" name="Google Shape;7778;p29"/>
            <p:cNvSpPr/>
            <p:nvPr/>
          </p:nvSpPr>
          <p:spPr>
            <a:xfrm>
              <a:off x="-4327225" y="5573800"/>
              <a:ext cx="10100" cy="16400"/>
            </a:xfrm>
            <a:custGeom>
              <a:avLst/>
              <a:gdLst/>
              <a:ahLst/>
              <a:cxnLst/>
              <a:rect l="l" t="t" r="r" b="b"/>
              <a:pathLst>
                <a:path w="404" h="656" extrusionOk="0">
                  <a:moveTo>
                    <a:pt x="84" y="1"/>
                  </a:moveTo>
                  <a:cubicBezTo>
                    <a:pt x="60" y="1"/>
                    <a:pt x="35" y="3"/>
                    <a:pt x="10" y="8"/>
                  </a:cubicBezTo>
                  <a:lnTo>
                    <a:pt x="1" y="646"/>
                  </a:lnTo>
                  <a:cubicBezTo>
                    <a:pt x="25" y="651"/>
                    <a:pt x="45" y="656"/>
                    <a:pt x="68" y="656"/>
                  </a:cubicBezTo>
                  <a:cubicBezTo>
                    <a:pt x="160" y="656"/>
                    <a:pt x="246" y="622"/>
                    <a:pt x="304" y="569"/>
                  </a:cubicBezTo>
                  <a:cubicBezTo>
                    <a:pt x="371" y="502"/>
                    <a:pt x="404" y="416"/>
                    <a:pt x="404" y="339"/>
                  </a:cubicBezTo>
                  <a:cubicBezTo>
                    <a:pt x="404" y="248"/>
                    <a:pt x="375" y="172"/>
                    <a:pt x="308" y="95"/>
                  </a:cubicBezTo>
                  <a:cubicBezTo>
                    <a:pt x="255" y="34"/>
                    <a:pt x="173"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79" name="Google Shape;7779;p29"/>
            <p:cNvSpPr/>
            <p:nvPr/>
          </p:nvSpPr>
          <p:spPr>
            <a:xfrm>
              <a:off x="-4312600" y="6105350"/>
              <a:ext cx="16725" cy="16575"/>
            </a:xfrm>
            <a:custGeom>
              <a:avLst/>
              <a:gdLst/>
              <a:ahLst/>
              <a:cxnLst/>
              <a:rect l="l" t="t" r="r" b="b"/>
              <a:pathLst>
                <a:path w="669" h="663" extrusionOk="0">
                  <a:moveTo>
                    <a:pt x="327" y="0"/>
                  </a:moveTo>
                  <a:cubicBezTo>
                    <a:pt x="243" y="0"/>
                    <a:pt x="160" y="29"/>
                    <a:pt x="107" y="82"/>
                  </a:cubicBezTo>
                  <a:cubicBezTo>
                    <a:pt x="40" y="149"/>
                    <a:pt x="7" y="235"/>
                    <a:pt x="1" y="322"/>
                  </a:cubicBezTo>
                  <a:cubicBezTo>
                    <a:pt x="1" y="404"/>
                    <a:pt x="35" y="490"/>
                    <a:pt x="98" y="558"/>
                  </a:cubicBezTo>
                  <a:cubicBezTo>
                    <a:pt x="164" y="625"/>
                    <a:pt x="242" y="658"/>
                    <a:pt x="328" y="663"/>
                  </a:cubicBezTo>
                  <a:cubicBezTo>
                    <a:pt x="419" y="663"/>
                    <a:pt x="505" y="620"/>
                    <a:pt x="563" y="562"/>
                  </a:cubicBezTo>
                  <a:cubicBezTo>
                    <a:pt x="630" y="500"/>
                    <a:pt x="663" y="423"/>
                    <a:pt x="663" y="337"/>
                  </a:cubicBezTo>
                  <a:cubicBezTo>
                    <a:pt x="669" y="235"/>
                    <a:pt x="634" y="159"/>
                    <a:pt x="567" y="102"/>
                  </a:cubicBezTo>
                  <a:cubicBezTo>
                    <a:pt x="508" y="32"/>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80" name="Google Shape;7780;p29"/>
            <p:cNvSpPr/>
            <p:nvPr/>
          </p:nvSpPr>
          <p:spPr>
            <a:xfrm>
              <a:off x="-4178475" y="6082100"/>
              <a:ext cx="16925" cy="8525"/>
            </a:xfrm>
            <a:custGeom>
              <a:avLst/>
              <a:gdLst/>
              <a:ahLst/>
              <a:cxnLst/>
              <a:rect l="l" t="t" r="r" b="b"/>
              <a:pathLst>
                <a:path w="677" h="341" extrusionOk="0">
                  <a:moveTo>
                    <a:pt x="1" y="0"/>
                  </a:moveTo>
                  <a:lnTo>
                    <a:pt x="1" y="5"/>
                  </a:lnTo>
                  <a:cubicBezTo>
                    <a:pt x="1" y="91"/>
                    <a:pt x="43" y="168"/>
                    <a:pt x="96" y="235"/>
                  </a:cubicBezTo>
                  <a:cubicBezTo>
                    <a:pt x="163" y="302"/>
                    <a:pt x="240" y="336"/>
                    <a:pt x="341" y="341"/>
                  </a:cubicBezTo>
                  <a:cubicBezTo>
                    <a:pt x="428" y="341"/>
                    <a:pt x="504" y="297"/>
                    <a:pt x="561" y="244"/>
                  </a:cubicBezTo>
                  <a:cubicBezTo>
                    <a:pt x="629" y="187"/>
                    <a:pt x="677" y="100"/>
                    <a:pt x="677" y="14"/>
                  </a:cubicBezTo>
                  <a:lnTo>
                    <a:pt x="677" y="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81" name="Google Shape;7781;p29"/>
            <p:cNvSpPr/>
            <p:nvPr/>
          </p:nvSpPr>
          <p:spPr>
            <a:xfrm>
              <a:off x="-4334400" y="6079825"/>
              <a:ext cx="9750" cy="8400"/>
            </a:xfrm>
            <a:custGeom>
              <a:avLst/>
              <a:gdLst/>
              <a:ahLst/>
              <a:cxnLst/>
              <a:rect l="l" t="t" r="r" b="b"/>
              <a:pathLst>
                <a:path w="390" h="336" extrusionOk="0">
                  <a:moveTo>
                    <a:pt x="5" y="0"/>
                  </a:moveTo>
                  <a:lnTo>
                    <a:pt x="0" y="331"/>
                  </a:lnTo>
                  <a:cubicBezTo>
                    <a:pt x="20" y="331"/>
                    <a:pt x="33" y="335"/>
                    <a:pt x="53" y="335"/>
                  </a:cubicBezTo>
                  <a:cubicBezTo>
                    <a:pt x="144" y="335"/>
                    <a:pt x="221" y="306"/>
                    <a:pt x="288" y="240"/>
                  </a:cubicBezTo>
                  <a:cubicBezTo>
                    <a:pt x="345" y="173"/>
                    <a:pt x="389" y="96"/>
                    <a:pt x="389" y="9"/>
                  </a:cubicBezTo>
                  <a:lnTo>
                    <a:pt x="389" y="5"/>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82" name="Google Shape;7782;p29"/>
            <p:cNvSpPr/>
            <p:nvPr/>
          </p:nvSpPr>
          <p:spPr>
            <a:xfrm>
              <a:off x="-5882675" y="5831650"/>
              <a:ext cx="1575" cy="850"/>
            </a:xfrm>
            <a:custGeom>
              <a:avLst/>
              <a:gdLst/>
              <a:ahLst/>
              <a:cxnLst/>
              <a:rect l="l" t="t" r="r" b="b"/>
              <a:pathLst>
                <a:path w="63" h="34" extrusionOk="0">
                  <a:moveTo>
                    <a:pt x="63" y="0"/>
                  </a:moveTo>
                  <a:lnTo>
                    <a:pt x="1" y="14"/>
                  </a:lnTo>
                  <a:lnTo>
                    <a:pt x="5" y="34"/>
                  </a:lnTo>
                  <a:cubicBezTo>
                    <a:pt x="25" y="24"/>
                    <a:pt x="48" y="14"/>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83" name="Google Shape;7783;p29"/>
            <p:cNvSpPr/>
            <p:nvPr/>
          </p:nvSpPr>
          <p:spPr>
            <a:xfrm>
              <a:off x="-5861450" y="5850375"/>
              <a:ext cx="16700" cy="16325"/>
            </a:xfrm>
            <a:custGeom>
              <a:avLst/>
              <a:gdLst/>
              <a:ahLst/>
              <a:cxnLst/>
              <a:rect l="l" t="t" r="r" b="b"/>
              <a:pathLst>
                <a:path w="668" h="653" extrusionOk="0">
                  <a:moveTo>
                    <a:pt x="321" y="0"/>
                  </a:moveTo>
                  <a:cubicBezTo>
                    <a:pt x="239" y="0"/>
                    <a:pt x="159" y="29"/>
                    <a:pt x="106" y="86"/>
                  </a:cubicBezTo>
                  <a:cubicBezTo>
                    <a:pt x="40" y="153"/>
                    <a:pt x="0" y="230"/>
                    <a:pt x="0" y="316"/>
                  </a:cubicBezTo>
                  <a:cubicBezTo>
                    <a:pt x="0" y="403"/>
                    <a:pt x="34" y="494"/>
                    <a:pt x="97" y="560"/>
                  </a:cubicBezTo>
                  <a:cubicBezTo>
                    <a:pt x="164" y="618"/>
                    <a:pt x="241" y="653"/>
                    <a:pt x="327" y="653"/>
                  </a:cubicBezTo>
                  <a:cubicBezTo>
                    <a:pt x="418" y="653"/>
                    <a:pt x="494" y="624"/>
                    <a:pt x="562" y="566"/>
                  </a:cubicBezTo>
                  <a:cubicBezTo>
                    <a:pt x="629" y="503"/>
                    <a:pt x="662" y="412"/>
                    <a:pt x="662" y="326"/>
                  </a:cubicBezTo>
                  <a:cubicBezTo>
                    <a:pt x="667" y="239"/>
                    <a:pt x="634" y="157"/>
                    <a:pt x="567" y="106"/>
                  </a:cubicBezTo>
                  <a:cubicBezTo>
                    <a:pt x="504" y="35"/>
                    <a:pt x="41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84" name="Google Shape;7784;p29"/>
            <p:cNvSpPr/>
            <p:nvPr/>
          </p:nvSpPr>
          <p:spPr>
            <a:xfrm>
              <a:off x="-5828800" y="5883925"/>
              <a:ext cx="16675" cy="16725"/>
            </a:xfrm>
            <a:custGeom>
              <a:avLst/>
              <a:gdLst/>
              <a:ahLst/>
              <a:cxnLst/>
              <a:rect l="l" t="t" r="r" b="b"/>
              <a:pathLst>
                <a:path w="667" h="669" extrusionOk="0">
                  <a:moveTo>
                    <a:pt x="326" y="0"/>
                  </a:moveTo>
                  <a:cubicBezTo>
                    <a:pt x="246" y="0"/>
                    <a:pt x="166" y="29"/>
                    <a:pt x="105" y="88"/>
                  </a:cubicBezTo>
                  <a:cubicBezTo>
                    <a:pt x="38" y="155"/>
                    <a:pt x="5" y="241"/>
                    <a:pt x="0" y="332"/>
                  </a:cubicBezTo>
                  <a:cubicBezTo>
                    <a:pt x="0" y="418"/>
                    <a:pt x="43" y="505"/>
                    <a:pt x="96" y="553"/>
                  </a:cubicBezTo>
                  <a:cubicBezTo>
                    <a:pt x="153" y="620"/>
                    <a:pt x="240" y="664"/>
                    <a:pt x="326" y="668"/>
                  </a:cubicBezTo>
                  <a:cubicBezTo>
                    <a:pt x="417" y="668"/>
                    <a:pt x="503" y="624"/>
                    <a:pt x="561" y="571"/>
                  </a:cubicBezTo>
                  <a:cubicBezTo>
                    <a:pt x="628" y="505"/>
                    <a:pt x="662" y="428"/>
                    <a:pt x="667" y="341"/>
                  </a:cubicBezTo>
                  <a:cubicBezTo>
                    <a:pt x="667" y="250"/>
                    <a:pt x="633" y="174"/>
                    <a:pt x="566" y="97"/>
                  </a:cubicBezTo>
                  <a:cubicBezTo>
                    <a:pt x="499" y="33"/>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85" name="Google Shape;7785;p29"/>
            <p:cNvSpPr/>
            <p:nvPr/>
          </p:nvSpPr>
          <p:spPr>
            <a:xfrm>
              <a:off x="-5796200" y="5917675"/>
              <a:ext cx="16700" cy="16525"/>
            </a:xfrm>
            <a:custGeom>
              <a:avLst/>
              <a:gdLst/>
              <a:ahLst/>
              <a:cxnLst/>
              <a:rect l="l" t="t" r="r" b="b"/>
              <a:pathLst>
                <a:path w="668" h="661" extrusionOk="0">
                  <a:moveTo>
                    <a:pt x="342" y="0"/>
                  </a:moveTo>
                  <a:cubicBezTo>
                    <a:pt x="257" y="0"/>
                    <a:pt x="172" y="29"/>
                    <a:pt x="116" y="80"/>
                  </a:cubicBezTo>
                  <a:cubicBezTo>
                    <a:pt x="49" y="148"/>
                    <a:pt x="5" y="235"/>
                    <a:pt x="5" y="326"/>
                  </a:cubicBezTo>
                  <a:cubicBezTo>
                    <a:pt x="1" y="412"/>
                    <a:pt x="43" y="503"/>
                    <a:pt x="101" y="556"/>
                  </a:cubicBezTo>
                  <a:cubicBezTo>
                    <a:pt x="164" y="623"/>
                    <a:pt x="240" y="661"/>
                    <a:pt x="331" y="661"/>
                  </a:cubicBezTo>
                  <a:cubicBezTo>
                    <a:pt x="418" y="661"/>
                    <a:pt x="510" y="627"/>
                    <a:pt x="572" y="565"/>
                  </a:cubicBezTo>
                  <a:cubicBezTo>
                    <a:pt x="629" y="498"/>
                    <a:pt x="663" y="421"/>
                    <a:pt x="667" y="335"/>
                  </a:cubicBezTo>
                  <a:cubicBezTo>
                    <a:pt x="667" y="244"/>
                    <a:pt x="634" y="158"/>
                    <a:pt x="581" y="100"/>
                  </a:cubicBezTo>
                  <a:cubicBezTo>
                    <a:pt x="520" y="31"/>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86" name="Google Shape;7786;p29"/>
            <p:cNvSpPr/>
            <p:nvPr/>
          </p:nvSpPr>
          <p:spPr>
            <a:xfrm>
              <a:off x="-5763200" y="5951275"/>
              <a:ext cx="16575" cy="16525"/>
            </a:xfrm>
            <a:custGeom>
              <a:avLst/>
              <a:gdLst/>
              <a:ahLst/>
              <a:cxnLst/>
              <a:rect l="l" t="t" r="r" b="b"/>
              <a:pathLst>
                <a:path w="663" h="661" extrusionOk="0">
                  <a:moveTo>
                    <a:pt x="337" y="0"/>
                  </a:moveTo>
                  <a:cubicBezTo>
                    <a:pt x="250" y="0"/>
                    <a:pt x="161" y="32"/>
                    <a:pt x="91" y="94"/>
                  </a:cubicBezTo>
                  <a:cubicBezTo>
                    <a:pt x="38" y="147"/>
                    <a:pt x="0" y="233"/>
                    <a:pt x="0" y="324"/>
                  </a:cubicBezTo>
                  <a:cubicBezTo>
                    <a:pt x="0" y="411"/>
                    <a:pt x="29" y="503"/>
                    <a:pt x="87" y="560"/>
                  </a:cubicBezTo>
                  <a:cubicBezTo>
                    <a:pt x="149" y="627"/>
                    <a:pt x="226" y="661"/>
                    <a:pt x="326" y="661"/>
                  </a:cubicBezTo>
                  <a:cubicBezTo>
                    <a:pt x="413" y="661"/>
                    <a:pt x="494" y="632"/>
                    <a:pt x="561" y="565"/>
                  </a:cubicBezTo>
                  <a:cubicBezTo>
                    <a:pt x="629" y="497"/>
                    <a:pt x="662" y="421"/>
                    <a:pt x="662" y="335"/>
                  </a:cubicBezTo>
                  <a:cubicBezTo>
                    <a:pt x="662" y="258"/>
                    <a:pt x="634" y="167"/>
                    <a:pt x="557" y="89"/>
                  </a:cubicBezTo>
                  <a:cubicBezTo>
                    <a:pt x="498" y="29"/>
                    <a:pt x="419"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87" name="Google Shape;7787;p29"/>
            <p:cNvSpPr/>
            <p:nvPr/>
          </p:nvSpPr>
          <p:spPr>
            <a:xfrm>
              <a:off x="-5730575" y="5985200"/>
              <a:ext cx="16675" cy="16200"/>
            </a:xfrm>
            <a:custGeom>
              <a:avLst/>
              <a:gdLst/>
              <a:ahLst/>
              <a:cxnLst/>
              <a:rect l="l" t="t" r="r" b="b"/>
              <a:pathLst>
                <a:path w="667" h="648" extrusionOk="0">
                  <a:moveTo>
                    <a:pt x="323" y="0"/>
                  </a:moveTo>
                  <a:cubicBezTo>
                    <a:pt x="238" y="0"/>
                    <a:pt x="155" y="29"/>
                    <a:pt x="106" y="81"/>
                  </a:cubicBezTo>
                  <a:cubicBezTo>
                    <a:pt x="38" y="138"/>
                    <a:pt x="5" y="225"/>
                    <a:pt x="0" y="311"/>
                  </a:cubicBezTo>
                  <a:cubicBezTo>
                    <a:pt x="0" y="412"/>
                    <a:pt x="33" y="488"/>
                    <a:pt x="86" y="546"/>
                  </a:cubicBezTo>
                  <a:cubicBezTo>
                    <a:pt x="153" y="614"/>
                    <a:pt x="240" y="647"/>
                    <a:pt x="326" y="647"/>
                  </a:cubicBezTo>
                  <a:cubicBezTo>
                    <a:pt x="418" y="647"/>
                    <a:pt x="494" y="619"/>
                    <a:pt x="562" y="551"/>
                  </a:cubicBezTo>
                  <a:cubicBezTo>
                    <a:pt x="629" y="499"/>
                    <a:pt x="662" y="412"/>
                    <a:pt x="662" y="320"/>
                  </a:cubicBezTo>
                  <a:cubicBezTo>
                    <a:pt x="667" y="234"/>
                    <a:pt x="633" y="158"/>
                    <a:pt x="567" y="100"/>
                  </a:cubicBezTo>
                  <a:cubicBezTo>
                    <a:pt x="505" y="32"/>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88" name="Google Shape;7788;p29"/>
            <p:cNvSpPr/>
            <p:nvPr/>
          </p:nvSpPr>
          <p:spPr>
            <a:xfrm>
              <a:off x="-5697975" y="6018625"/>
              <a:ext cx="16725" cy="16350"/>
            </a:xfrm>
            <a:custGeom>
              <a:avLst/>
              <a:gdLst/>
              <a:ahLst/>
              <a:cxnLst/>
              <a:rect l="l" t="t" r="r" b="b"/>
              <a:pathLst>
                <a:path w="669" h="654" extrusionOk="0">
                  <a:moveTo>
                    <a:pt x="330" y="1"/>
                  </a:moveTo>
                  <a:cubicBezTo>
                    <a:pt x="247" y="1"/>
                    <a:pt x="165" y="29"/>
                    <a:pt x="107" y="88"/>
                  </a:cubicBezTo>
                  <a:cubicBezTo>
                    <a:pt x="40" y="154"/>
                    <a:pt x="6" y="232"/>
                    <a:pt x="1" y="318"/>
                  </a:cubicBezTo>
                  <a:cubicBezTo>
                    <a:pt x="1" y="418"/>
                    <a:pt x="35" y="495"/>
                    <a:pt x="97" y="553"/>
                  </a:cubicBezTo>
                  <a:cubicBezTo>
                    <a:pt x="155" y="620"/>
                    <a:pt x="241" y="653"/>
                    <a:pt x="328" y="653"/>
                  </a:cubicBezTo>
                  <a:cubicBezTo>
                    <a:pt x="334" y="653"/>
                    <a:pt x="341" y="654"/>
                    <a:pt x="347" y="654"/>
                  </a:cubicBezTo>
                  <a:cubicBezTo>
                    <a:pt x="431" y="654"/>
                    <a:pt x="509" y="620"/>
                    <a:pt x="563" y="572"/>
                  </a:cubicBezTo>
                  <a:cubicBezTo>
                    <a:pt x="629" y="504"/>
                    <a:pt x="663" y="418"/>
                    <a:pt x="663" y="327"/>
                  </a:cubicBezTo>
                  <a:cubicBezTo>
                    <a:pt x="669" y="250"/>
                    <a:pt x="634" y="164"/>
                    <a:pt x="572" y="97"/>
                  </a:cubicBezTo>
                  <a:cubicBezTo>
                    <a:pt x="508" y="33"/>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89" name="Google Shape;7789;p29"/>
            <p:cNvSpPr/>
            <p:nvPr/>
          </p:nvSpPr>
          <p:spPr>
            <a:xfrm>
              <a:off x="-5757825" y="5797100"/>
              <a:ext cx="12525" cy="4825"/>
            </a:xfrm>
            <a:custGeom>
              <a:avLst/>
              <a:gdLst/>
              <a:ahLst/>
              <a:cxnLst/>
              <a:rect l="l" t="t" r="r" b="b"/>
              <a:pathLst>
                <a:path w="501" h="193" extrusionOk="0">
                  <a:moveTo>
                    <a:pt x="500" y="0"/>
                  </a:moveTo>
                  <a:lnTo>
                    <a:pt x="1" y="125"/>
                  </a:lnTo>
                  <a:cubicBezTo>
                    <a:pt x="54" y="169"/>
                    <a:pt x="120" y="193"/>
                    <a:pt x="198" y="193"/>
                  </a:cubicBezTo>
                  <a:cubicBezTo>
                    <a:pt x="275" y="193"/>
                    <a:pt x="366" y="158"/>
                    <a:pt x="433" y="96"/>
                  </a:cubicBezTo>
                  <a:cubicBezTo>
                    <a:pt x="457" y="67"/>
                    <a:pt x="481" y="38"/>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90" name="Google Shape;7790;p29"/>
            <p:cNvSpPr/>
            <p:nvPr/>
          </p:nvSpPr>
          <p:spPr>
            <a:xfrm>
              <a:off x="-5728425" y="5819125"/>
              <a:ext cx="16575" cy="16375"/>
            </a:xfrm>
            <a:custGeom>
              <a:avLst/>
              <a:gdLst/>
              <a:ahLst/>
              <a:cxnLst/>
              <a:rect l="l" t="t" r="r" b="b"/>
              <a:pathLst>
                <a:path w="663" h="655" extrusionOk="0">
                  <a:moveTo>
                    <a:pt x="327" y="1"/>
                  </a:moveTo>
                  <a:cubicBezTo>
                    <a:pt x="245" y="1"/>
                    <a:pt x="165" y="30"/>
                    <a:pt x="106" y="89"/>
                  </a:cubicBezTo>
                  <a:cubicBezTo>
                    <a:pt x="34" y="156"/>
                    <a:pt x="0" y="227"/>
                    <a:pt x="0" y="319"/>
                  </a:cubicBezTo>
                  <a:cubicBezTo>
                    <a:pt x="0" y="406"/>
                    <a:pt x="29" y="497"/>
                    <a:pt x="87" y="550"/>
                  </a:cubicBezTo>
                  <a:cubicBezTo>
                    <a:pt x="149" y="621"/>
                    <a:pt x="226" y="654"/>
                    <a:pt x="326" y="654"/>
                  </a:cubicBezTo>
                  <a:cubicBezTo>
                    <a:pt x="418" y="654"/>
                    <a:pt x="505" y="626"/>
                    <a:pt x="562" y="559"/>
                  </a:cubicBezTo>
                  <a:cubicBezTo>
                    <a:pt x="629" y="492"/>
                    <a:pt x="662" y="415"/>
                    <a:pt x="662" y="328"/>
                  </a:cubicBezTo>
                  <a:cubicBezTo>
                    <a:pt x="662" y="251"/>
                    <a:pt x="634" y="160"/>
                    <a:pt x="567" y="94"/>
                  </a:cubicBezTo>
                  <a:cubicBezTo>
                    <a:pt x="500" y="32"/>
                    <a:pt x="413"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91" name="Google Shape;7791;p29"/>
            <p:cNvSpPr/>
            <p:nvPr/>
          </p:nvSpPr>
          <p:spPr>
            <a:xfrm>
              <a:off x="-5695800" y="5852800"/>
              <a:ext cx="16700" cy="16300"/>
            </a:xfrm>
            <a:custGeom>
              <a:avLst/>
              <a:gdLst/>
              <a:ahLst/>
              <a:cxnLst/>
              <a:rect l="l" t="t" r="r" b="b"/>
              <a:pathLst>
                <a:path w="668" h="652" extrusionOk="0">
                  <a:moveTo>
                    <a:pt x="333" y="1"/>
                  </a:moveTo>
                  <a:cubicBezTo>
                    <a:pt x="246" y="1"/>
                    <a:pt x="161" y="29"/>
                    <a:pt x="106" y="85"/>
                  </a:cubicBezTo>
                  <a:cubicBezTo>
                    <a:pt x="39" y="138"/>
                    <a:pt x="0" y="229"/>
                    <a:pt x="0" y="315"/>
                  </a:cubicBezTo>
                  <a:cubicBezTo>
                    <a:pt x="0" y="416"/>
                    <a:pt x="35" y="492"/>
                    <a:pt x="97" y="560"/>
                  </a:cubicBezTo>
                  <a:cubicBezTo>
                    <a:pt x="154" y="618"/>
                    <a:pt x="241" y="651"/>
                    <a:pt x="327" y="651"/>
                  </a:cubicBezTo>
                  <a:cubicBezTo>
                    <a:pt x="418" y="651"/>
                    <a:pt x="495" y="622"/>
                    <a:pt x="562" y="556"/>
                  </a:cubicBezTo>
                  <a:cubicBezTo>
                    <a:pt x="629" y="503"/>
                    <a:pt x="662" y="416"/>
                    <a:pt x="662" y="325"/>
                  </a:cubicBezTo>
                  <a:cubicBezTo>
                    <a:pt x="668" y="248"/>
                    <a:pt x="633" y="157"/>
                    <a:pt x="567" y="89"/>
                  </a:cubicBezTo>
                  <a:cubicBezTo>
                    <a:pt x="507" y="29"/>
                    <a:pt x="419"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92" name="Google Shape;7792;p29"/>
            <p:cNvSpPr/>
            <p:nvPr/>
          </p:nvSpPr>
          <p:spPr>
            <a:xfrm>
              <a:off x="-5663175" y="5886475"/>
              <a:ext cx="16700" cy="16550"/>
            </a:xfrm>
            <a:custGeom>
              <a:avLst/>
              <a:gdLst/>
              <a:ahLst/>
              <a:cxnLst/>
              <a:rect l="l" t="t" r="r" b="b"/>
              <a:pathLst>
                <a:path w="668" h="662" extrusionOk="0">
                  <a:moveTo>
                    <a:pt x="334" y="1"/>
                  </a:moveTo>
                  <a:cubicBezTo>
                    <a:pt x="246" y="1"/>
                    <a:pt x="160" y="30"/>
                    <a:pt x="106" y="81"/>
                  </a:cubicBezTo>
                  <a:cubicBezTo>
                    <a:pt x="48" y="148"/>
                    <a:pt x="5" y="225"/>
                    <a:pt x="1" y="326"/>
                  </a:cubicBezTo>
                  <a:cubicBezTo>
                    <a:pt x="1" y="412"/>
                    <a:pt x="34" y="489"/>
                    <a:pt x="96" y="556"/>
                  </a:cubicBezTo>
                  <a:cubicBezTo>
                    <a:pt x="163" y="624"/>
                    <a:pt x="240" y="657"/>
                    <a:pt x="327" y="662"/>
                  </a:cubicBezTo>
                  <a:cubicBezTo>
                    <a:pt x="418" y="662"/>
                    <a:pt x="495" y="628"/>
                    <a:pt x="572" y="566"/>
                  </a:cubicBezTo>
                  <a:cubicBezTo>
                    <a:pt x="630" y="498"/>
                    <a:pt x="663" y="412"/>
                    <a:pt x="668" y="336"/>
                  </a:cubicBezTo>
                  <a:cubicBezTo>
                    <a:pt x="668" y="245"/>
                    <a:pt x="634" y="159"/>
                    <a:pt x="581" y="101"/>
                  </a:cubicBezTo>
                  <a:cubicBezTo>
                    <a:pt x="520" y="32"/>
                    <a:pt x="426"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93" name="Google Shape;7793;p29"/>
            <p:cNvSpPr/>
            <p:nvPr/>
          </p:nvSpPr>
          <p:spPr>
            <a:xfrm>
              <a:off x="-5630550" y="5920200"/>
              <a:ext cx="16700" cy="16425"/>
            </a:xfrm>
            <a:custGeom>
              <a:avLst/>
              <a:gdLst/>
              <a:ahLst/>
              <a:cxnLst/>
              <a:rect l="l" t="t" r="r" b="b"/>
              <a:pathLst>
                <a:path w="668" h="657" extrusionOk="0">
                  <a:moveTo>
                    <a:pt x="332" y="1"/>
                  </a:moveTo>
                  <a:cubicBezTo>
                    <a:pt x="248" y="1"/>
                    <a:pt x="165" y="26"/>
                    <a:pt x="106" y="76"/>
                  </a:cubicBezTo>
                  <a:cubicBezTo>
                    <a:pt x="49" y="143"/>
                    <a:pt x="5" y="234"/>
                    <a:pt x="5" y="320"/>
                  </a:cubicBezTo>
                  <a:cubicBezTo>
                    <a:pt x="0" y="407"/>
                    <a:pt x="44" y="498"/>
                    <a:pt x="102" y="551"/>
                  </a:cubicBezTo>
                  <a:cubicBezTo>
                    <a:pt x="164" y="617"/>
                    <a:pt x="240" y="657"/>
                    <a:pt x="332" y="657"/>
                  </a:cubicBezTo>
                  <a:cubicBezTo>
                    <a:pt x="428" y="657"/>
                    <a:pt x="509" y="628"/>
                    <a:pt x="572" y="560"/>
                  </a:cubicBezTo>
                  <a:cubicBezTo>
                    <a:pt x="629" y="493"/>
                    <a:pt x="663" y="416"/>
                    <a:pt x="667" y="330"/>
                  </a:cubicBezTo>
                  <a:cubicBezTo>
                    <a:pt x="667" y="243"/>
                    <a:pt x="634" y="163"/>
                    <a:pt x="581" y="95"/>
                  </a:cubicBezTo>
                  <a:cubicBezTo>
                    <a:pt x="518" y="32"/>
                    <a:pt x="42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94" name="Google Shape;7794;p29"/>
            <p:cNvSpPr/>
            <p:nvPr/>
          </p:nvSpPr>
          <p:spPr>
            <a:xfrm>
              <a:off x="-5597550" y="5953850"/>
              <a:ext cx="16575" cy="16350"/>
            </a:xfrm>
            <a:custGeom>
              <a:avLst/>
              <a:gdLst/>
              <a:ahLst/>
              <a:cxnLst/>
              <a:rect l="l" t="t" r="r" b="b"/>
              <a:pathLst>
                <a:path w="663" h="654" extrusionOk="0">
                  <a:moveTo>
                    <a:pt x="323" y="1"/>
                  </a:moveTo>
                  <a:cubicBezTo>
                    <a:pt x="240" y="1"/>
                    <a:pt x="156" y="30"/>
                    <a:pt x="91" y="88"/>
                  </a:cubicBezTo>
                  <a:cubicBezTo>
                    <a:pt x="38" y="141"/>
                    <a:pt x="0" y="232"/>
                    <a:pt x="0" y="318"/>
                  </a:cubicBezTo>
                  <a:cubicBezTo>
                    <a:pt x="0" y="404"/>
                    <a:pt x="29" y="495"/>
                    <a:pt x="86" y="553"/>
                  </a:cubicBezTo>
                  <a:cubicBezTo>
                    <a:pt x="149" y="620"/>
                    <a:pt x="226" y="653"/>
                    <a:pt x="326" y="653"/>
                  </a:cubicBezTo>
                  <a:cubicBezTo>
                    <a:pt x="332" y="654"/>
                    <a:pt x="338" y="654"/>
                    <a:pt x="345" y="654"/>
                  </a:cubicBezTo>
                  <a:cubicBezTo>
                    <a:pt x="425" y="654"/>
                    <a:pt x="506" y="620"/>
                    <a:pt x="547" y="567"/>
                  </a:cubicBezTo>
                  <a:cubicBezTo>
                    <a:pt x="614" y="505"/>
                    <a:pt x="662" y="414"/>
                    <a:pt x="662" y="327"/>
                  </a:cubicBezTo>
                  <a:cubicBezTo>
                    <a:pt x="662" y="241"/>
                    <a:pt x="618" y="164"/>
                    <a:pt x="567" y="97"/>
                  </a:cubicBezTo>
                  <a:cubicBezTo>
                    <a:pt x="500" y="33"/>
                    <a:pt x="41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95" name="Google Shape;7795;p29"/>
            <p:cNvSpPr/>
            <p:nvPr/>
          </p:nvSpPr>
          <p:spPr>
            <a:xfrm>
              <a:off x="-5564950" y="5987425"/>
              <a:ext cx="16575" cy="16375"/>
            </a:xfrm>
            <a:custGeom>
              <a:avLst/>
              <a:gdLst/>
              <a:ahLst/>
              <a:cxnLst/>
              <a:rect l="l" t="t" r="r" b="b"/>
              <a:pathLst>
                <a:path w="663" h="655" extrusionOk="0">
                  <a:moveTo>
                    <a:pt x="325" y="1"/>
                  </a:moveTo>
                  <a:cubicBezTo>
                    <a:pt x="244" y="1"/>
                    <a:pt x="165" y="29"/>
                    <a:pt x="107" y="87"/>
                  </a:cubicBezTo>
                  <a:cubicBezTo>
                    <a:pt x="40" y="155"/>
                    <a:pt x="5" y="231"/>
                    <a:pt x="1" y="318"/>
                  </a:cubicBezTo>
                  <a:cubicBezTo>
                    <a:pt x="1" y="410"/>
                    <a:pt x="34" y="496"/>
                    <a:pt x="97" y="563"/>
                  </a:cubicBezTo>
                  <a:cubicBezTo>
                    <a:pt x="155" y="621"/>
                    <a:pt x="241" y="654"/>
                    <a:pt x="328" y="654"/>
                  </a:cubicBezTo>
                  <a:cubicBezTo>
                    <a:pt x="333" y="654"/>
                    <a:pt x="339" y="654"/>
                    <a:pt x="344" y="654"/>
                  </a:cubicBezTo>
                  <a:cubicBezTo>
                    <a:pt x="428" y="654"/>
                    <a:pt x="499" y="621"/>
                    <a:pt x="563" y="558"/>
                  </a:cubicBezTo>
                  <a:cubicBezTo>
                    <a:pt x="629" y="496"/>
                    <a:pt x="663" y="419"/>
                    <a:pt x="663" y="328"/>
                  </a:cubicBezTo>
                  <a:cubicBezTo>
                    <a:pt x="663" y="251"/>
                    <a:pt x="634" y="165"/>
                    <a:pt x="567" y="98"/>
                  </a:cubicBezTo>
                  <a:cubicBezTo>
                    <a:pt x="500" y="33"/>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96" name="Google Shape;7796;p29"/>
            <p:cNvSpPr/>
            <p:nvPr/>
          </p:nvSpPr>
          <p:spPr>
            <a:xfrm>
              <a:off x="-5532300" y="6021075"/>
              <a:ext cx="16700" cy="16425"/>
            </a:xfrm>
            <a:custGeom>
              <a:avLst/>
              <a:gdLst/>
              <a:ahLst/>
              <a:cxnLst/>
              <a:rect l="l" t="t" r="r" b="b"/>
              <a:pathLst>
                <a:path w="668" h="657" extrusionOk="0">
                  <a:moveTo>
                    <a:pt x="334" y="1"/>
                  </a:moveTo>
                  <a:cubicBezTo>
                    <a:pt x="249" y="1"/>
                    <a:pt x="165" y="30"/>
                    <a:pt x="105" y="90"/>
                  </a:cubicBezTo>
                  <a:cubicBezTo>
                    <a:pt x="38" y="152"/>
                    <a:pt x="5" y="229"/>
                    <a:pt x="0" y="320"/>
                  </a:cubicBezTo>
                  <a:cubicBezTo>
                    <a:pt x="0" y="417"/>
                    <a:pt x="34" y="497"/>
                    <a:pt x="96" y="550"/>
                  </a:cubicBezTo>
                  <a:cubicBezTo>
                    <a:pt x="154" y="618"/>
                    <a:pt x="240" y="652"/>
                    <a:pt x="326" y="656"/>
                  </a:cubicBezTo>
                  <a:cubicBezTo>
                    <a:pt x="417" y="656"/>
                    <a:pt x="504" y="623"/>
                    <a:pt x="561" y="570"/>
                  </a:cubicBezTo>
                  <a:cubicBezTo>
                    <a:pt x="628" y="503"/>
                    <a:pt x="663" y="417"/>
                    <a:pt x="663" y="330"/>
                  </a:cubicBezTo>
                  <a:cubicBezTo>
                    <a:pt x="667" y="249"/>
                    <a:pt x="634" y="162"/>
                    <a:pt x="570" y="94"/>
                  </a:cubicBezTo>
                  <a:cubicBezTo>
                    <a:pt x="508"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97" name="Google Shape;7797;p29"/>
            <p:cNvSpPr/>
            <p:nvPr/>
          </p:nvSpPr>
          <p:spPr>
            <a:xfrm>
              <a:off x="-5626850" y="5763150"/>
              <a:ext cx="15025" cy="7475"/>
            </a:xfrm>
            <a:custGeom>
              <a:avLst/>
              <a:gdLst/>
              <a:ahLst/>
              <a:cxnLst/>
              <a:rect l="l" t="t" r="r" b="b"/>
              <a:pathLst>
                <a:path w="601" h="299" extrusionOk="0">
                  <a:moveTo>
                    <a:pt x="601" y="1"/>
                  </a:moveTo>
                  <a:lnTo>
                    <a:pt x="1" y="154"/>
                  </a:lnTo>
                  <a:cubicBezTo>
                    <a:pt x="11" y="169"/>
                    <a:pt x="21" y="183"/>
                    <a:pt x="34" y="198"/>
                  </a:cubicBezTo>
                  <a:cubicBezTo>
                    <a:pt x="92" y="265"/>
                    <a:pt x="178" y="298"/>
                    <a:pt x="265" y="298"/>
                  </a:cubicBezTo>
                  <a:cubicBezTo>
                    <a:pt x="271" y="298"/>
                    <a:pt x="277" y="298"/>
                    <a:pt x="283" y="298"/>
                  </a:cubicBezTo>
                  <a:cubicBezTo>
                    <a:pt x="375" y="298"/>
                    <a:pt x="447" y="265"/>
                    <a:pt x="510" y="207"/>
                  </a:cubicBezTo>
                  <a:cubicBezTo>
                    <a:pt x="563" y="145"/>
                    <a:pt x="596" y="68"/>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98" name="Google Shape;7798;p29"/>
            <p:cNvSpPr/>
            <p:nvPr/>
          </p:nvSpPr>
          <p:spPr>
            <a:xfrm>
              <a:off x="-5595400" y="5787775"/>
              <a:ext cx="16575" cy="16550"/>
            </a:xfrm>
            <a:custGeom>
              <a:avLst/>
              <a:gdLst/>
              <a:ahLst/>
              <a:cxnLst/>
              <a:rect l="l" t="t" r="r" b="b"/>
              <a:pathLst>
                <a:path w="663" h="662" extrusionOk="0">
                  <a:moveTo>
                    <a:pt x="321" y="0"/>
                  </a:moveTo>
                  <a:cubicBezTo>
                    <a:pt x="234" y="0"/>
                    <a:pt x="150" y="29"/>
                    <a:pt x="101" y="81"/>
                  </a:cubicBezTo>
                  <a:cubicBezTo>
                    <a:pt x="34" y="148"/>
                    <a:pt x="0" y="234"/>
                    <a:pt x="0" y="325"/>
                  </a:cubicBezTo>
                  <a:cubicBezTo>
                    <a:pt x="0" y="411"/>
                    <a:pt x="29" y="502"/>
                    <a:pt x="87" y="555"/>
                  </a:cubicBezTo>
                  <a:cubicBezTo>
                    <a:pt x="149" y="623"/>
                    <a:pt x="226" y="661"/>
                    <a:pt x="326" y="661"/>
                  </a:cubicBezTo>
                  <a:cubicBezTo>
                    <a:pt x="413" y="661"/>
                    <a:pt x="504" y="628"/>
                    <a:pt x="547" y="575"/>
                  </a:cubicBezTo>
                  <a:cubicBezTo>
                    <a:pt x="614" y="508"/>
                    <a:pt x="662" y="422"/>
                    <a:pt x="662" y="335"/>
                  </a:cubicBezTo>
                  <a:cubicBezTo>
                    <a:pt x="662" y="243"/>
                    <a:pt x="619" y="157"/>
                    <a:pt x="567" y="99"/>
                  </a:cubicBezTo>
                  <a:cubicBezTo>
                    <a:pt x="505" y="31"/>
                    <a:pt x="412"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799" name="Google Shape;7799;p29"/>
            <p:cNvSpPr/>
            <p:nvPr/>
          </p:nvSpPr>
          <p:spPr>
            <a:xfrm>
              <a:off x="-5562775" y="5821625"/>
              <a:ext cx="16575" cy="16300"/>
            </a:xfrm>
            <a:custGeom>
              <a:avLst/>
              <a:gdLst/>
              <a:ahLst/>
              <a:cxnLst/>
              <a:rect l="l" t="t" r="r" b="b"/>
              <a:pathLst>
                <a:path w="663" h="652" extrusionOk="0">
                  <a:moveTo>
                    <a:pt x="329" y="0"/>
                  </a:moveTo>
                  <a:cubicBezTo>
                    <a:pt x="241" y="0"/>
                    <a:pt x="156" y="29"/>
                    <a:pt x="106" y="85"/>
                  </a:cubicBezTo>
                  <a:cubicBezTo>
                    <a:pt x="33" y="138"/>
                    <a:pt x="0" y="228"/>
                    <a:pt x="0" y="315"/>
                  </a:cubicBezTo>
                  <a:cubicBezTo>
                    <a:pt x="0" y="401"/>
                    <a:pt x="29" y="492"/>
                    <a:pt x="97" y="550"/>
                  </a:cubicBezTo>
                  <a:cubicBezTo>
                    <a:pt x="149" y="617"/>
                    <a:pt x="241" y="651"/>
                    <a:pt x="327" y="651"/>
                  </a:cubicBezTo>
                  <a:cubicBezTo>
                    <a:pt x="418" y="651"/>
                    <a:pt x="494" y="622"/>
                    <a:pt x="562" y="554"/>
                  </a:cubicBezTo>
                  <a:cubicBezTo>
                    <a:pt x="629" y="501"/>
                    <a:pt x="662" y="410"/>
                    <a:pt x="662" y="324"/>
                  </a:cubicBezTo>
                  <a:cubicBezTo>
                    <a:pt x="662" y="238"/>
                    <a:pt x="633" y="147"/>
                    <a:pt x="567" y="89"/>
                  </a:cubicBezTo>
                  <a:cubicBezTo>
                    <a:pt x="507" y="29"/>
                    <a:pt x="417"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00" name="Google Shape;7800;p29"/>
            <p:cNvSpPr/>
            <p:nvPr/>
          </p:nvSpPr>
          <p:spPr>
            <a:xfrm>
              <a:off x="-5530150" y="5855250"/>
              <a:ext cx="16700" cy="16250"/>
            </a:xfrm>
            <a:custGeom>
              <a:avLst/>
              <a:gdLst/>
              <a:ahLst/>
              <a:cxnLst/>
              <a:rect l="l" t="t" r="r" b="b"/>
              <a:pathLst>
                <a:path w="668" h="650" extrusionOk="0">
                  <a:moveTo>
                    <a:pt x="327" y="1"/>
                  </a:moveTo>
                  <a:cubicBezTo>
                    <a:pt x="240" y="1"/>
                    <a:pt x="155" y="30"/>
                    <a:pt x="106" y="83"/>
                  </a:cubicBezTo>
                  <a:cubicBezTo>
                    <a:pt x="39" y="141"/>
                    <a:pt x="1" y="227"/>
                    <a:pt x="1" y="314"/>
                  </a:cubicBezTo>
                  <a:cubicBezTo>
                    <a:pt x="1" y="414"/>
                    <a:pt x="34" y="491"/>
                    <a:pt x="96" y="558"/>
                  </a:cubicBezTo>
                  <a:cubicBezTo>
                    <a:pt x="154" y="615"/>
                    <a:pt x="240" y="649"/>
                    <a:pt x="327" y="649"/>
                  </a:cubicBezTo>
                  <a:cubicBezTo>
                    <a:pt x="332" y="649"/>
                    <a:pt x="338" y="649"/>
                    <a:pt x="343" y="649"/>
                  </a:cubicBezTo>
                  <a:cubicBezTo>
                    <a:pt x="427" y="649"/>
                    <a:pt x="499" y="617"/>
                    <a:pt x="562" y="567"/>
                  </a:cubicBezTo>
                  <a:cubicBezTo>
                    <a:pt x="628" y="500"/>
                    <a:pt x="663" y="423"/>
                    <a:pt x="663" y="323"/>
                  </a:cubicBezTo>
                  <a:cubicBezTo>
                    <a:pt x="668" y="236"/>
                    <a:pt x="624" y="146"/>
                    <a:pt x="566" y="102"/>
                  </a:cubicBezTo>
                  <a:cubicBezTo>
                    <a:pt x="512" y="33"/>
                    <a:pt x="419"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01" name="Google Shape;7801;p29"/>
            <p:cNvSpPr/>
            <p:nvPr/>
          </p:nvSpPr>
          <p:spPr>
            <a:xfrm>
              <a:off x="-5497525" y="5888900"/>
              <a:ext cx="16700" cy="16525"/>
            </a:xfrm>
            <a:custGeom>
              <a:avLst/>
              <a:gdLst/>
              <a:ahLst/>
              <a:cxnLst/>
              <a:rect l="l" t="t" r="r" b="b"/>
              <a:pathLst>
                <a:path w="668" h="661" extrusionOk="0">
                  <a:moveTo>
                    <a:pt x="337" y="0"/>
                  </a:moveTo>
                  <a:cubicBezTo>
                    <a:pt x="248" y="0"/>
                    <a:pt x="161" y="30"/>
                    <a:pt x="106" y="85"/>
                  </a:cubicBezTo>
                  <a:cubicBezTo>
                    <a:pt x="49" y="138"/>
                    <a:pt x="5" y="224"/>
                    <a:pt x="0" y="325"/>
                  </a:cubicBezTo>
                  <a:cubicBezTo>
                    <a:pt x="0" y="412"/>
                    <a:pt x="34" y="488"/>
                    <a:pt x="96" y="556"/>
                  </a:cubicBezTo>
                  <a:cubicBezTo>
                    <a:pt x="164" y="627"/>
                    <a:pt x="240" y="660"/>
                    <a:pt x="326" y="660"/>
                  </a:cubicBezTo>
                  <a:cubicBezTo>
                    <a:pt x="417" y="660"/>
                    <a:pt x="504" y="632"/>
                    <a:pt x="561" y="565"/>
                  </a:cubicBezTo>
                  <a:cubicBezTo>
                    <a:pt x="629" y="498"/>
                    <a:pt x="663" y="412"/>
                    <a:pt x="667" y="334"/>
                  </a:cubicBezTo>
                  <a:cubicBezTo>
                    <a:pt x="667" y="243"/>
                    <a:pt x="634" y="157"/>
                    <a:pt x="581" y="100"/>
                  </a:cubicBezTo>
                  <a:cubicBezTo>
                    <a:pt x="520" y="32"/>
                    <a:pt x="42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02" name="Google Shape;7802;p29"/>
            <p:cNvSpPr/>
            <p:nvPr/>
          </p:nvSpPr>
          <p:spPr>
            <a:xfrm>
              <a:off x="-5464900" y="5922475"/>
              <a:ext cx="16675" cy="16550"/>
            </a:xfrm>
            <a:custGeom>
              <a:avLst/>
              <a:gdLst/>
              <a:ahLst/>
              <a:cxnLst/>
              <a:rect l="l" t="t" r="r" b="b"/>
              <a:pathLst>
                <a:path w="667" h="662" extrusionOk="0">
                  <a:moveTo>
                    <a:pt x="348" y="1"/>
                  </a:moveTo>
                  <a:cubicBezTo>
                    <a:pt x="259" y="1"/>
                    <a:pt x="170" y="33"/>
                    <a:pt x="106" y="95"/>
                  </a:cubicBezTo>
                  <a:cubicBezTo>
                    <a:pt x="48" y="148"/>
                    <a:pt x="5" y="239"/>
                    <a:pt x="5" y="325"/>
                  </a:cubicBezTo>
                  <a:cubicBezTo>
                    <a:pt x="0" y="411"/>
                    <a:pt x="44" y="493"/>
                    <a:pt x="101" y="555"/>
                  </a:cubicBezTo>
                  <a:cubicBezTo>
                    <a:pt x="164" y="628"/>
                    <a:pt x="241" y="661"/>
                    <a:pt x="332" y="661"/>
                  </a:cubicBezTo>
                  <a:cubicBezTo>
                    <a:pt x="418" y="661"/>
                    <a:pt x="509" y="632"/>
                    <a:pt x="571" y="566"/>
                  </a:cubicBezTo>
                  <a:cubicBezTo>
                    <a:pt x="629" y="498"/>
                    <a:pt x="662" y="411"/>
                    <a:pt x="667" y="335"/>
                  </a:cubicBezTo>
                  <a:cubicBezTo>
                    <a:pt x="667" y="249"/>
                    <a:pt x="633" y="167"/>
                    <a:pt x="571" y="90"/>
                  </a:cubicBezTo>
                  <a:cubicBezTo>
                    <a:pt x="513" y="30"/>
                    <a:pt x="431"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03" name="Google Shape;7803;p29"/>
            <p:cNvSpPr/>
            <p:nvPr/>
          </p:nvSpPr>
          <p:spPr>
            <a:xfrm>
              <a:off x="-5431925" y="5956200"/>
              <a:ext cx="16575" cy="16425"/>
            </a:xfrm>
            <a:custGeom>
              <a:avLst/>
              <a:gdLst/>
              <a:ahLst/>
              <a:cxnLst/>
              <a:rect l="l" t="t" r="r" b="b"/>
              <a:pathLst>
                <a:path w="663" h="657" extrusionOk="0">
                  <a:moveTo>
                    <a:pt x="325" y="1"/>
                  </a:moveTo>
                  <a:cubicBezTo>
                    <a:pt x="234" y="1"/>
                    <a:pt x="148" y="33"/>
                    <a:pt x="102" y="89"/>
                  </a:cubicBezTo>
                  <a:cubicBezTo>
                    <a:pt x="39" y="142"/>
                    <a:pt x="1" y="233"/>
                    <a:pt x="1" y="320"/>
                  </a:cubicBezTo>
                  <a:cubicBezTo>
                    <a:pt x="1" y="411"/>
                    <a:pt x="29" y="497"/>
                    <a:pt x="87" y="555"/>
                  </a:cubicBezTo>
                  <a:cubicBezTo>
                    <a:pt x="140" y="622"/>
                    <a:pt x="226" y="656"/>
                    <a:pt x="327" y="656"/>
                  </a:cubicBezTo>
                  <a:cubicBezTo>
                    <a:pt x="332" y="656"/>
                    <a:pt x="337" y="656"/>
                    <a:pt x="342" y="656"/>
                  </a:cubicBezTo>
                  <a:cubicBezTo>
                    <a:pt x="423" y="656"/>
                    <a:pt x="499" y="623"/>
                    <a:pt x="563" y="559"/>
                  </a:cubicBezTo>
                  <a:cubicBezTo>
                    <a:pt x="614" y="507"/>
                    <a:pt x="663" y="421"/>
                    <a:pt x="663" y="329"/>
                  </a:cubicBezTo>
                  <a:cubicBezTo>
                    <a:pt x="663" y="242"/>
                    <a:pt x="620" y="152"/>
                    <a:pt x="567" y="99"/>
                  </a:cubicBezTo>
                  <a:cubicBezTo>
                    <a:pt x="503" y="31"/>
                    <a:pt x="412"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04" name="Google Shape;7804;p29"/>
            <p:cNvSpPr/>
            <p:nvPr/>
          </p:nvSpPr>
          <p:spPr>
            <a:xfrm>
              <a:off x="-5399300" y="5989875"/>
              <a:ext cx="16575" cy="16325"/>
            </a:xfrm>
            <a:custGeom>
              <a:avLst/>
              <a:gdLst/>
              <a:ahLst/>
              <a:cxnLst/>
              <a:rect l="l" t="t" r="r" b="b"/>
              <a:pathLst>
                <a:path w="663" h="653" extrusionOk="0">
                  <a:moveTo>
                    <a:pt x="332" y="0"/>
                  </a:moveTo>
                  <a:cubicBezTo>
                    <a:pt x="243" y="0"/>
                    <a:pt x="158" y="32"/>
                    <a:pt x="106" y="86"/>
                  </a:cubicBezTo>
                  <a:cubicBezTo>
                    <a:pt x="39" y="144"/>
                    <a:pt x="6" y="230"/>
                    <a:pt x="0" y="316"/>
                  </a:cubicBezTo>
                  <a:cubicBezTo>
                    <a:pt x="0" y="417"/>
                    <a:pt x="35" y="494"/>
                    <a:pt x="87" y="551"/>
                  </a:cubicBezTo>
                  <a:cubicBezTo>
                    <a:pt x="150" y="618"/>
                    <a:pt x="241" y="652"/>
                    <a:pt x="327" y="652"/>
                  </a:cubicBezTo>
                  <a:cubicBezTo>
                    <a:pt x="334" y="652"/>
                    <a:pt x="340" y="652"/>
                    <a:pt x="347" y="652"/>
                  </a:cubicBezTo>
                  <a:cubicBezTo>
                    <a:pt x="429" y="652"/>
                    <a:pt x="500" y="618"/>
                    <a:pt x="562" y="556"/>
                  </a:cubicBezTo>
                  <a:cubicBezTo>
                    <a:pt x="629" y="503"/>
                    <a:pt x="662" y="417"/>
                    <a:pt x="662" y="326"/>
                  </a:cubicBezTo>
                  <a:cubicBezTo>
                    <a:pt x="662" y="248"/>
                    <a:pt x="634" y="162"/>
                    <a:pt x="567" y="95"/>
                  </a:cubicBezTo>
                  <a:cubicBezTo>
                    <a:pt x="504" y="29"/>
                    <a:pt x="416"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05" name="Google Shape;7805;p29"/>
            <p:cNvSpPr/>
            <p:nvPr/>
          </p:nvSpPr>
          <p:spPr>
            <a:xfrm>
              <a:off x="-5366650" y="6023600"/>
              <a:ext cx="16675" cy="16275"/>
            </a:xfrm>
            <a:custGeom>
              <a:avLst/>
              <a:gdLst/>
              <a:ahLst/>
              <a:cxnLst/>
              <a:rect l="l" t="t" r="r" b="b"/>
              <a:pathLst>
                <a:path w="667" h="651" extrusionOk="0">
                  <a:moveTo>
                    <a:pt x="332" y="0"/>
                  </a:moveTo>
                  <a:cubicBezTo>
                    <a:pt x="244" y="0"/>
                    <a:pt x="160" y="31"/>
                    <a:pt x="105" y="86"/>
                  </a:cubicBezTo>
                  <a:cubicBezTo>
                    <a:pt x="38" y="137"/>
                    <a:pt x="5" y="224"/>
                    <a:pt x="0" y="316"/>
                  </a:cubicBezTo>
                  <a:cubicBezTo>
                    <a:pt x="0" y="411"/>
                    <a:pt x="33" y="502"/>
                    <a:pt x="96" y="560"/>
                  </a:cubicBezTo>
                  <a:cubicBezTo>
                    <a:pt x="162" y="613"/>
                    <a:pt x="240" y="646"/>
                    <a:pt x="326" y="651"/>
                  </a:cubicBezTo>
                  <a:cubicBezTo>
                    <a:pt x="417" y="651"/>
                    <a:pt x="503" y="618"/>
                    <a:pt x="561" y="565"/>
                  </a:cubicBezTo>
                  <a:cubicBezTo>
                    <a:pt x="629" y="498"/>
                    <a:pt x="662" y="411"/>
                    <a:pt x="662" y="325"/>
                  </a:cubicBezTo>
                  <a:cubicBezTo>
                    <a:pt x="667" y="248"/>
                    <a:pt x="633" y="157"/>
                    <a:pt x="580" y="99"/>
                  </a:cubicBezTo>
                  <a:cubicBezTo>
                    <a:pt x="513" y="32"/>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06" name="Google Shape;7806;p29"/>
            <p:cNvSpPr/>
            <p:nvPr/>
          </p:nvSpPr>
          <p:spPr>
            <a:xfrm>
              <a:off x="-5495025" y="5729325"/>
              <a:ext cx="16225" cy="10225"/>
            </a:xfrm>
            <a:custGeom>
              <a:avLst/>
              <a:gdLst/>
              <a:ahLst/>
              <a:cxnLst/>
              <a:rect l="l" t="t" r="r" b="b"/>
              <a:pathLst>
                <a:path w="649" h="409" extrusionOk="0">
                  <a:moveTo>
                    <a:pt x="644" y="1"/>
                  </a:moveTo>
                  <a:lnTo>
                    <a:pt x="1" y="163"/>
                  </a:lnTo>
                  <a:cubicBezTo>
                    <a:pt x="16" y="216"/>
                    <a:pt x="44" y="269"/>
                    <a:pt x="82" y="303"/>
                  </a:cubicBezTo>
                  <a:cubicBezTo>
                    <a:pt x="150" y="370"/>
                    <a:pt x="226" y="404"/>
                    <a:pt x="313" y="408"/>
                  </a:cubicBezTo>
                  <a:cubicBezTo>
                    <a:pt x="404" y="408"/>
                    <a:pt x="490" y="365"/>
                    <a:pt x="548" y="313"/>
                  </a:cubicBezTo>
                  <a:cubicBezTo>
                    <a:pt x="616" y="245"/>
                    <a:pt x="649" y="169"/>
                    <a:pt x="649" y="77"/>
                  </a:cubicBezTo>
                  <a:cubicBezTo>
                    <a:pt x="649" y="54"/>
                    <a:pt x="649" y="25"/>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07" name="Google Shape;7807;p29"/>
            <p:cNvSpPr/>
            <p:nvPr/>
          </p:nvSpPr>
          <p:spPr>
            <a:xfrm>
              <a:off x="-5462750" y="5756525"/>
              <a:ext cx="16700" cy="16625"/>
            </a:xfrm>
            <a:custGeom>
              <a:avLst/>
              <a:gdLst/>
              <a:ahLst/>
              <a:cxnLst/>
              <a:rect l="l" t="t" r="r" b="b"/>
              <a:pathLst>
                <a:path w="668" h="665" extrusionOk="0">
                  <a:moveTo>
                    <a:pt x="343" y="1"/>
                  </a:moveTo>
                  <a:cubicBezTo>
                    <a:pt x="259" y="1"/>
                    <a:pt x="173" y="33"/>
                    <a:pt x="106" y="98"/>
                  </a:cubicBezTo>
                  <a:cubicBezTo>
                    <a:pt x="40" y="151"/>
                    <a:pt x="5" y="237"/>
                    <a:pt x="0" y="328"/>
                  </a:cubicBezTo>
                  <a:cubicBezTo>
                    <a:pt x="0" y="414"/>
                    <a:pt x="34" y="492"/>
                    <a:pt x="97" y="558"/>
                  </a:cubicBezTo>
                  <a:cubicBezTo>
                    <a:pt x="164" y="625"/>
                    <a:pt x="241" y="658"/>
                    <a:pt x="327" y="664"/>
                  </a:cubicBezTo>
                  <a:cubicBezTo>
                    <a:pt x="418" y="664"/>
                    <a:pt x="505" y="630"/>
                    <a:pt x="572" y="568"/>
                  </a:cubicBezTo>
                  <a:cubicBezTo>
                    <a:pt x="629" y="501"/>
                    <a:pt x="663" y="414"/>
                    <a:pt x="663" y="337"/>
                  </a:cubicBezTo>
                  <a:cubicBezTo>
                    <a:pt x="667" y="246"/>
                    <a:pt x="634" y="169"/>
                    <a:pt x="581" y="102"/>
                  </a:cubicBezTo>
                  <a:cubicBezTo>
                    <a:pt x="516" y="34"/>
                    <a:pt x="430"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08" name="Google Shape;7808;p29"/>
            <p:cNvSpPr/>
            <p:nvPr/>
          </p:nvSpPr>
          <p:spPr>
            <a:xfrm>
              <a:off x="-5429750" y="5790175"/>
              <a:ext cx="16575" cy="16525"/>
            </a:xfrm>
            <a:custGeom>
              <a:avLst/>
              <a:gdLst/>
              <a:ahLst/>
              <a:cxnLst/>
              <a:rect l="l" t="t" r="r" b="b"/>
              <a:pathLst>
                <a:path w="663" h="661" extrusionOk="0">
                  <a:moveTo>
                    <a:pt x="323" y="1"/>
                  </a:moveTo>
                  <a:cubicBezTo>
                    <a:pt x="236" y="1"/>
                    <a:pt x="151" y="30"/>
                    <a:pt x="101" y="85"/>
                  </a:cubicBezTo>
                  <a:cubicBezTo>
                    <a:pt x="33" y="147"/>
                    <a:pt x="0" y="234"/>
                    <a:pt x="0" y="326"/>
                  </a:cubicBezTo>
                  <a:cubicBezTo>
                    <a:pt x="0" y="412"/>
                    <a:pt x="29" y="503"/>
                    <a:pt x="86" y="556"/>
                  </a:cubicBezTo>
                  <a:cubicBezTo>
                    <a:pt x="149" y="623"/>
                    <a:pt x="240" y="661"/>
                    <a:pt x="326" y="661"/>
                  </a:cubicBezTo>
                  <a:cubicBezTo>
                    <a:pt x="403" y="661"/>
                    <a:pt x="494" y="627"/>
                    <a:pt x="562" y="565"/>
                  </a:cubicBezTo>
                  <a:cubicBezTo>
                    <a:pt x="624" y="499"/>
                    <a:pt x="662" y="421"/>
                    <a:pt x="662" y="335"/>
                  </a:cubicBezTo>
                  <a:cubicBezTo>
                    <a:pt x="662" y="244"/>
                    <a:pt x="620" y="158"/>
                    <a:pt x="567" y="100"/>
                  </a:cubicBezTo>
                  <a:cubicBezTo>
                    <a:pt x="506" y="32"/>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09" name="Google Shape;7809;p29"/>
            <p:cNvSpPr/>
            <p:nvPr/>
          </p:nvSpPr>
          <p:spPr>
            <a:xfrm>
              <a:off x="-5397150" y="5823950"/>
              <a:ext cx="16575" cy="16350"/>
            </a:xfrm>
            <a:custGeom>
              <a:avLst/>
              <a:gdLst/>
              <a:ahLst/>
              <a:cxnLst/>
              <a:rect l="l" t="t" r="r" b="b"/>
              <a:pathLst>
                <a:path w="663" h="654" extrusionOk="0">
                  <a:moveTo>
                    <a:pt x="326" y="0"/>
                  </a:moveTo>
                  <a:cubicBezTo>
                    <a:pt x="242" y="0"/>
                    <a:pt x="160" y="29"/>
                    <a:pt x="107" y="87"/>
                  </a:cubicBezTo>
                  <a:cubicBezTo>
                    <a:pt x="35" y="140"/>
                    <a:pt x="1" y="231"/>
                    <a:pt x="1" y="317"/>
                  </a:cubicBezTo>
                  <a:cubicBezTo>
                    <a:pt x="1" y="419"/>
                    <a:pt x="29" y="495"/>
                    <a:pt x="87" y="552"/>
                  </a:cubicBezTo>
                  <a:cubicBezTo>
                    <a:pt x="150" y="620"/>
                    <a:pt x="226" y="654"/>
                    <a:pt x="328" y="654"/>
                  </a:cubicBezTo>
                  <a:cubicBezTo>
                    <a:pt x="419" y="654"/>
                    <a:pt x="505" y="625"/>
                    <a:pt x="563" y="567"/>
                  </a:cubicBezTo>
                  <a:cubicBezTo>
                    <a:pt x="629" y="505"/>
                    <a:pt x="663" y="419"/>
                    <a:pt x="663" y="328"/>
                  </a:cubicBezTo>
                  <a:cubicBezTo>
                    <a:pt x="663" y="241"/>
                    <a:pt x="634" y="149"/>
                    <a:pt x="567" y="97"/>
                  </a:cubicBezTo>
                  <a:cubicBezTo>
                    <a:pt x="505" y="33"/>
                    <a:pt x="414"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10" name="Google Shape;7810;p29"/>
            <p:cNvSpPr/>
            <p:nvPr/>
          </p:nvSpPr>
          <p:spPr>
            <a:xfrm>
              <a:off x="-5364500" y="5857675"/>
              <a:ext cx="16700" cy="16225"/>
            </a:xfrm>
            <a:custGeom>
              <a:avLst/>
              <a:gdLst/>
              <a:ahLst/>
              <a:cxnLst/>
              <a:rect l="l" t="t" r="r" b="b"/>
              <a:pathLst>
                <a:path w="668" h="649" extrusionOk="0">
                  <a:moveTo>
                    <a:pt x="329" y="0"/>
                  </a:moveTo>
                  <a:cubicBezTo>
                    <a:pt x="243" y="0"/>
                    <a:pt x="161" y="29"/>
                    <a:pt x="105" y="82"/>
                  </a:cubicBezTo>
                  <a:cubicBezTo>
                    <a:pt x="38" y="149"/>
                    <a:pt x="0" y="226"/>
                    <a:pt x="0" y="312"/>
                  </a:cubicBezTo>
                  <a:cubicBezTo>
                    <a:pt x="0" y="412"/>
                    <a:pt x="34" y="490"/>
                    <a:pt x="96" y="556"/>
                  </a:cubicBezTo>
                  <a:cubicBezTo>
                    <a:pt x="163" y="614"/>
                    <a:pt x="240" y="648"/>
                    <a:pt x="326" y="648"/>
                  </a:cubicBezTo>
                  <a:cubicBezTo>
                    <a:pt x="332" y="649"/>
                    <a:pt x="337" y="649"/>
                    <a:pt x="343" y="649"/>
                  </a:cubicBezTo>
                  <a:cubicBezTo>
                    <a:pt x="427" y="649"/>
                    <a:pt x="498" y="616"/>
                    <a:pt x="561" y="552"/>
                  </a:cubicBezTo>
                  <a:cubicBezTo>
                    <a:pt x="629" y="499"/>
                    <a:pt x="663" y="412"/>
                    <a:pt x="663" y="321"/>
                  </a:cubicBezTo>
                  <a:cubicBezTo>
                    <a:pt x="667" y="245"/>
                    <a:pt x="634" y="159"/>
                    <a:pt x="566" y="91"/>
                  </a:cubicBezTo>
                  <a:cubicBezTo>
                    <a:pt x="501" y="29"/>
                    <a:pt x="414"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11" name="Google Shape;7811;p29"/>
            <p:cNvSpPr/>
            <p:nvPr/>
          </p:nvSpPr>
          <p:spPr>
            <a:xfrm>
              <a:off x="-5331875" y="5891300"/>
              <a:ext cx="16675" cy="16550"/>
            </a:xfrm>
            <a:custGeom>
              <a:avLst/>
              <a:gdLst/>
              <a:ahLst/>
              <a:cxnLst/>
              <a:rect l="l" t="t" r="r" b="b"/>
              <a:pathLst>
                <a:path w="667" h="662" extrusionOk="0">
                  <a:moveTo>
                    <a:pt x="330" y="1"/>
                  </a:moveTo>
                  <a:cubicBezTo>
                    <a:pt x="241" y="1"/>
                    <a:pt x="156" y="31"/>
                    <a:pt x="106" y="85"/>
                  </a:cubicBezTo>
                  <a:cubicBezTo>
                    <a:pt x="48" y="147"/>
                    <a:pt x="5" y="225"/>
                    <a:pt x="0" y="325"/>
                  </a:cubicBezTo>
                  <a:cubicBezTo>
                    <a:pt x="0" y="411"/>
                    <a:pt x="44" y="502"/>
                    <a:pt x="96" y="560"/>
                  </a:cubicBezTo>
                  <a:cubicBezTo>
                    <a:pt x="164" y="628"/>
                    <a:pt x="240" y="661"/>
                    <a:pt x="326" y="661"/>
                  </a:cubicBezTo>
                  <a:cubicBezTo>
                    <a:pt x="418" y="661"/>
                    <a:pt x="504" y="617"/>
                    <a:pt x="562" y="564"/>
                  </a:cubicBezTo>
                  <a:cubicBezTo>
                    <a:pt x="629" y="498"/>
                    <a:pt x="662" y="420"/>
                    <a:pt x="667" y="334"/>
                  </a:cubicBezTo>
                  <a:cubicBezTo>
                    <a:pt x="667" y="248"/>
                    <a:pt x="633" y="157"/>
                    <a:pt x="580" y="99"/>
                  </a:cubicBezTo>
                  <a:cubicBezTo>
                    <a:pt x="515" y="32"/>
                    <a:pt x="421"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12" name="Google Shape;7812;p29"/>
            <p:cNvSpPr/>
            <p:nvPr/>
          </p:nvSpPr>
          <p:spPr>
            <a:xfrm>
              <a:off x="-5299275" y="5924900"/>
              <a:ext cx="16725" cy="16500"/>
            </a:xfrm>
            <a:custGeom>
              <a:avLst/>
              <a:gdLst/>
              <a:ahLst/>
              <a:cxnLst/>
              <a:rect l="l" t="t" r="r" b="b"/>
              <a:pathLst>
                <a:path w="669" h="660" extrusionOk="0">
                  <a:moveTo>
                    <a:pt x="336" y="0"/>
                  </a:moveTo>
                  <a:cubicBezTo>
                    <a:pt x="252" y="0"/>
                    <a:pt x="169" y="29"/>
                    <a:pt x="107" y="84"/>
                  </a:cubicBezTo>
                  <a:cubicBezTo>
                    <a:pt x="49" y="147"/>
                    <a:pt x="6" y="238"/>
                    <a:pt x="6" y="325"/>
                  </a:cubicBezTo>
                  <a:cubicBezTo>
                    <a:pt x="1" y="416"/>
                    <a:pt x="35" y="493"/>
                    <a:pt x="111" y="569"/>
                  </a:cubicBezTo>
                  <a:cubicBezTo>
                    <a:pt x="179" y="626"/>
                    <a:pt x="255" y="660"/>
                    <a:pt x="332" y="660"/>
                  </a:cubicBezTo>
                  <a:cubicBezTo>
                    <a:pt x="419" y="660"/>
                    <a:pt x="496" y="631"/>
                    <a:pt x="572" y="564"/>
                  </a:cubicBezTo>
                  <a:cubicBezTo>
                    <a:pt x="629" y="497"/>
                    <a:pt x="663" y="411"/>
                    <a:pt x="669" y="334"/>
                  </a:cubicBezTo>
                  <a:cubicBezTo>
                    <a:pt x="669" y="247"/>
                    <a:pt x="634" y="156"/>
                    <a:pt x="572" y="90"/>
                  </a:cubicBezTo>
                  <a:cubicBezTo>
                    <a:pt x="505" y="29"/>
                    <a:pt x="420"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13" name="Google Shape;7813;p29"/>
            <p:cNvSpPr/>
            <p:nvPr/>
          </p:nvSpPr>
          <p:spPr>
            <a:xfrm>
              <a:off x="-5266275" y="5958675"/>
              <a:ext cx="16575" cy="16450"/>
            </a:xfrm>
            <a:custGeom>
              <a:avLst/>
              <a:gdLst/>
              <a:ahLst/>
              <a:cxnLst/>
              <a:rect l="l" t="t" r="r" b="b"/>
              <a:pathLst>
                <a:path w="663" h="658" extrusionOk="0">
                  <a:moveTo>
                    <a:pt x="320" y="0"/>
                  </a:moveTo>
                  <a:cubicBezTo>
                    <a:pt x="231" y="0"/>
                    <a:pt x="147" y="29"/>
                    <a:pt x="102" y="77"/>
                  </a:cubicBezTo>
                  <a:cubicBezTo>
                    <a:pt x="39" y="143"/>
                    <a:pt x="0" y="230"/>
                    <a:pt x="0" y="316"/>
                  </a:cubicBezTo>
                  <a:cubicBezTo>
                    <a:pt x="0" y="408"/>
                    <a:pt x="29" y="495"/>
                    <a:pt x="97" y="561"/>
                  </a:cubicBezTo>
                  <a:cubicBezTo>
                    <a:pt x="164" y="619"/>
                    <a:pt x="241" y="652"/>
                    <a:pt x="327" y="657"/>
                  </a:cubicBezTo>
                  <a:cubicBezTo>
                    <a:pt x="403" y="657"/>
                    <a:pt x="494" y="624"/>
                    <a:pt x="562" y="561"/>
                  </a:cubicBezTo>
                  <a:cubicBezTo>
                    <a:pt x="629" y="495"/>
                    <a:pt x="662" y="418"/>
                    <a:pt x="662" y="327"/>
                  </a:cubicBezTo>
                  <a:cubicBezTo>
                    <a:pt x="662" y="240"/>
                    <a:pt x="620" y="163"/>
                    <a:pt x="567" y="96"/>
                  </a:cubicBezTo>
                  <a:cubicBezTo>
                    <a:pt x="502" y="29"/>
                    <a:pt x="408"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14" name="Google Shape;7814;p29"/>
            <p:cNvSpPr/>
            <p:nvPr/>
          </p:nvSpPr>
          <p:spPr>
            <a:xfrm>
              <a:off x="-5233625" y="5992300"/>
              <a:ext cx="16575" cy="16400"/>
            </a:xfrm>
            <a:custGeom>
              <a:avLst/>
              <a:gdLst/>
              <a:ahLst/>
              <a:cxnLst/>
              <a:rect l="l" t="t" r="r" b="b"/>
              <a:pathLst>
                <a:path w="663" h="656" extrusionOk="0">
                  <a:moveTo>
                    <a:pt x="326" y="0"/>
                  </a:moveTo>
                  <a:cubicBezTo>
                    <a:pt x="241" y="0"/>
                    <a:pt x="160" y="30"/>
                    <a:pt x="105" y="89"/>
                  </a:cubicBezTo>
                  <a:cubicBezTo>
                    <a:pt x="38" y="151"/>
                    <a:pt x="5" y="229"/>
                    <a:pt x="0" y="320"/>
                  </a:cubicBezTo>
                  <a:cubicBezTo>
                    <a:pt x="0" y="406"/>
                    <a:pt x="33" y="497"/>
                    <a:pt x="86" y="550"/>
                  </a:cubicBezTo>
                  <a:cubicBezTo>
                    <a:pt x="149" y="618"/>
                    <a:pt x="230" y="651"/>
                    <a:pt x="326" y="656"/>
                  </a:cubicBezTo>
                  <a:cubicBezTo>
                    <a:pt x="417" y="656"/>
                    <a:pt x="503" y="622"/>
                    <a:pt x="561" y="560"/>
                  </a:cubicBezTo>
                  <a:cubicBezTo>
                    <a:pt x="628" y="503"/>
                    <a:pt x="662" y="416"/>
                    <a:pt x="662" y="330"/>
                  </a:cubicBezTo>
                  <a:cubicBezTo>
                    <a:pt x="662" y="253"/>
                    <a:pt x="633" y="162"/>
                    <a:pt x="565" y="94"/>
                  </a:cubicBezTo>
                  <a:cubicBezTo>
                    <a:pt x="500" y="31"/>
                    <a:pt x="412"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15" name="Google Shape;7815;p29"/>
            <p:cNvSpPr/>
            <p:nvPr/>
          </p:nvSpPr>
          <p:spPr>
            <a:xfrm>
              <a:off x="-5201025" y="6025875"/>
              <a:ext cx="16700" cy="16425"/>
            </a:xfrm>
            <a:custGeom>
              <a:avLst/>
              <a:gdLst/>
              <a:ahLst/>
              <a:cxnLst/>
              <a:rect l="l" t="t" r="r" b="b"/>
              <a:pathLst>
                <a:path w="668" h="657" extrusionOk="0">
                  <a:moveTo>
                    <a:pt x="327" y="1"/>
                  </a:moveTo>
                  <a:cubicBezTo>
                    <a:pt x="242" y="1"/>
                    <a:pt x="161" y="31"/>
                    <a:pt x="107" y="90"/>
                  </a:cubicBezTo>
                  <a:cubicBezTo>
                    <a:pt x="39" y="152"/>
                    <a:pt x="5" y="229"/>
                    <a:pt x="1" y="320"/>
                  </a:cubicBezTo>
                  <a:cubicBezTo>
                    <a:pt x="1" y="416"/>
                    <a:pt x="34" y="498"/>
                    <a:pt x="96" y="565"/>
                  </a:cubicBezTo>
                  <a:cubicBezTo>
                    <a:pt x="154" y="617"/>
                    <a:pt x="240" y="657"/>
                    <a:pt x="327" y="657"/>
                  </a:cubicBezTo>
                  <a:cubicBezTo>
                    <a:pt x="418" y="657"/>
                    <a:pt x="504" y="622"/>
                    <a:pt x="572" y="560"/>
                  </a:cubicBezTo>
                  <a:cubicBezTo>
                    <a:pt x="629" y="493"/>
                    <a:pt x="663" y="416"/>
                    <a:pt x="663" y="330"/>
                  </a:cubicBezTo>
                  <a:cubicBezTo>
                    <a:pt x="667" y="254"/>
                    <a:pt x="634" y="172"/>
                    <a:pt x="572" y="95"/>
                  </a:cubicBezTo>
                  <a:cubicBezTo>
                    <a:pt x="504" y="32"/>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16" name="Google Shape;7816;p29"/>
            <p:cNvSpPr/>
            <p:nvPr/>
          </p:nvSpPr>
          <p:spPr>
            <a:xfrm>
              <a:off x="-5362350" y="5695750"/>
              <a:ext cx="16575" cy="12500"/>
            </a:xfrm>
            <a:custGeom>
              <a:avLst/>
              <a:gdLst/>
              <a:ahLst/>
              <a:cxnLst/>
              <a:rect l="l" t="t" r="r" b="b"/>
              <a:pathLst>
                <a:path w="663" h="500" extrusionOk="0">
                  <a:moveTo>
                    <a:pt x="619" y="0"/>
                  </a:moveTo>
                  <a:lnTo>
                    <a:pt x="1" y="153"/>
                  </a:lnTo>
                  <a:lnTo>
                    <a:pt x="1" y="164"/>
                  </a:lnTo>
                  <a:cubicBezTo>
                    <a:pt x="1" y="255"/>
                    <a:pt x="34" y="332"/>
                    <a:pt x="96" y="389"/>
                  </a:cubicBezTo>
                  <a:cubicBezTo>
                    <a:pt x="154" y="456"/>
                    <a:pt x="240" y="499"/>
                    <a:pt x="327" y="499"/>
                  </a:cubicBezTo>
                  <a:cubicBezTo>
                    <a:pt x="332" y="499"/>
                    <a:pt x="337" y="499"/>
                    <a:pt x="342" y="499"/>
                  </a:cubicBezTo>
                  <a:cubicBezTo>
                    <a:pt x="424" y="499"/>
                    <a:pt x="507" y="457"/>
                    <a:pt x="562" y="403"/>
                  </a:cubicBezTo>
                  <a:cubicBezTo>
                    <a:pt x="630" y="341"/>
                    <a:pt x="663" y="264"/>
                    <a:pt x="663" y="173"/>
                  </a:cubicBezTo>
                  <a:cubicBezTo>
                    <a:pt x="663" y="106"/>
                    <a:pt x="648" y="48"/>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17" name="Google Shape;7817;p29"/>
            <p:cNvSpPr/>
            <p:nvPr/>
          </p:nvSpPr>
          <p:spPr>
            <a:xfrm>
              <a:off x="-5329725" y="5725250"/>
              <a:ext cx="16700" cy="16675"/>
            </a:xfrm>
            <a:custGeom>
              <a:avLst/>
              <a:gdLst/>
              <a:ahLst/>
              <a:cxnLst/>
              <a:rect l="l" t="t" r="r" b="b"/>
              <a:pathLst>
                <a:path w="668" h="667" extrusionOk="0">
                  <a:moveTo>
                    <a:pt x="326" y="1"/>
                  </a:moveTo>
                  <a:cubicBezTo>
                    <a:pt x="244" y="1"/>
                    <a:pt x="163" y="30"/>
                    <a:pt x="106" y="87"/>
                  </a:cubicBezTo>
                  <a:cubicBezTo>
                    <a:pt x="38" y="153"/>
                    <a:pt x="5" y="240"/>
                    <a:pt x="0" y="326"/>
                  </a:cubicBezTo>
                  <a:cubicBezTo>
                    <a:pt x="0" y="418"/>
                    <a:pt x="34" y="494"/>
                    <a:pt x="96" y="562"/>
                  </a:cubicBezTo>
                  <a:cubicBezTo>
                    <a:pt x="164" y="629"/>
                    <a:pt x="240" y="662"/>
                    <a:pt x="326" y="667"/>
                  </a:cubicBezTo>
                  <a:cubicBezTo>
                    <a:pt x="418" y="667"/>
                    <a:pt x="505" y="624"/>
                    <a:pt x="562" y="571"/>
                  </a:cubicBezTo>
                  <a:cubicBezTo>
                    <a:pt x="629" y="505"/>
                    <a:pt x="663" y="428"/>
                    <a:pt x="663" y="337"/>
                  </a:cubicBezTo>
                  <a:cubicBezTo>
                    <a:pt x="667" y="250"/>
                    <a:pt x="634" y="159"/>
                    <a:pt x="567" y="106"/>
                  </a:cubicBezTo>
                  <a:cubicBezTo>
                    <a:pt x="507" y="36"/>
                    <a:pt x="416"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18" name="Google Shape;7818;p29"/>
            <p:cNvSpPr/>
            <p:nvPr/>
          </p:nvSpPr>
          <p:spPr>
            <a:xfrm>
              <a:off x="-5297100" y="5758950"/>
              <a:ext cx="16700" cy="16575"/>
            </a:xfrm>
            <a:custGeom>
              <a:avLst/>
              <a:gdLst/>
              <a:ahLst/>
              <a:cxnLst/>
              <a:rect l="l" t="t" r="r" b="b"/>
              <a:pathLst>
                <a:path w="668" h="663" extrusionOk="0">
                  <a:moveTo>
                    <a:pt x="331" y="1"/>
                  </a:moveTo>
                  <a:cubicBezTo>
                    <a:pt x="246" y="1"/>
                    <a:pt x="166" y="29"/>
                    <a:pt x="115" y="82"/>
                  </a:cubicBezTo>
                  <a:cubicBezTo>
                    <a:pt x="48" y="149"/>
                    <a:pt x="6" y="236"/>
                    <a:pt x="0" y="327"/>
                  </a:cubicBezTo>
                  <a:cubicBezTo>
                    <a:pt x="0" y="413"/>
                    <a:pt x="35" y="490"/>
                    <a:pt x="111" y="572"/>
                  </a:cubicBezTo>
                  <a:cubicBezTo>
                    <a:pt x="173" y="625"/>
                    <a:pt x="250" y="658"/>
                    <a:pt x="327" y="663"/>
                  </a:cubicBezTo>
                  <a:cubicBezTo>
                    <a:pt x="418" y="663"/>
                    <a:pt x="495" y="629"/>
                    <a:pt x="571" y="567"/>
                  </a:cubicBezTo>
                  <a:cubicBezTo>
                    <a:pt x="629" y="499"/>
                    <a:pt x="662" y="413"/>
                    <a:pt x="662" y="337"/>
                  </a:cubicBezTo>
                  <a:cubicBezTo>
                    <a:pt x="668" y="251"/>
                    <a:pt x="633" y="158"/>
                    <a:pt x="571" y="92"/>
                  </a:cubicBezTo>
                  <a:cubicBezTo>
                    <a:pt x="504" y="29"/>
                    <a:pt x="416"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19" name="Google Shape;7819;p29"/>
            <p:cNvSpPr/>
            <p:nvPr/>
          </p:nvSpPr>
          <p:spPr>
            <a:xfrm>
              <a:off x="-5264125" y="5792600"/>
              <a:ext cx="16350" cy="16525"/>
            </a:xfrm>
            <a:custGeom>
              <a:avLst/>
              <a:gdLst/>
              <a:ahLst/>
              <a:cxnLst/>
              <a:rect l="l" t="t" r="r" b="b"/>
              <a:pathLst>
                <a:path w="654" h="661" extrusionOk="0">
                  <a:moveTo>
                    <a:pt x="334" y="1"/>
                  </a:moveTo>
                  <a:cubicBezTo>
                    <a:pt x="247" y="1"/>
                    <a:pt x="160" y="33"/>
                    <a:pt x="92" y="94"/>
                  </a:cubicBezTo>
                  <a:cubicBezTo>
                    <a:pt x="34" y="147"/>
                    <a:pt x="1" y="238"/>
                    <a:pt x="1" y="324"/>
                  </a:cubicBezTo>
                  <a:cubicBezTo>
                    <a:pt x="1" y="411"/>
                    <a:pt x="29" y="502"/>
                    <a:pt x="87" y="559"/>
                  </a:cubicBezTo>
                  <a:cubicBezTo>
                    <a:pt x="149" y="626"/>
                    <a:pt x="226" y="661"/>
                    <a:pt x="328" y="661"/>
                  </a:cubicBezTo>
                  <a:cubicBezTo>
                    <a:pt x="333" y="661"/>
                    <a:pt x="338" y="661"/>
                    <a:pt x="343" y="661"/>
                  </a:cubicBezTo>
                  <a:cubicBezTo>
                    <a:pt x="425" y="661"/>
                    <a:pt x="509" y="628"/>
                    <a:pt x="563" y="564"/>
                  </a:cubicBezTo>
                  <a:cubicBezTo>
                    <a:pt x="616" y="511"/>
                    <a:pt x="649" y="420"/>
                    <a:pt x="654" y="334"/>
                  </a:cubicBezTo>
                  <a:cubicBezTo>
                    <a:pt x="654" y="247"/>
                    <a:pt x="620" y="156"/>
                    <a:pt x="567" y="99"/>
                  </a:cubicBezTo>
                  <a:cubicBezTo>
                    <a:pt x="503" y="32"/>
                    <a:pt x="419"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20" name="Google Shape;7820;p29"/>
            <p:cNvSpPr/>
            <p:nvPr/>
          </p:nvSpPr>
          <p:spPr>
            <a:xfrm>
              <a:off x="-5231475" y="5826250"/>
              <a:ext cx="16575" cy="16450"/>
            </a:xfrm>
            <a:custGeom>
              <a:avLst/>
              <a:gdLst/>
              <a:ahLst/>
              <a:cxnLst/>
              <a:rect l="l" t="t" r="r" b="b"/>
              <a:pathLst>
                <a:path w="663" h="658" extrusionOk="0">
                  <a:moveTo>
                    <a:pt x="321" y="1"/>
                  </a:moveTo>
                  <a:cubicBezTo>
                    <a:pt x="239" y="1"/>
                    <a:pt x="155" y="30"/>
                    <a:pt x="91" y="92"/>
                  </a:cubicBezTo>
                  <a:cubicBezTo>
                    <a:pt x="34" y="159"/>
                    <a:pt x="0" y="245"/>
                    <a:pt x="0" y="322"/>
                  </a:cubicBezTo>
                  <a:cubicBezTo>
                    <a:pt x="0" y="413"/>
                    <a:pt x="29" y="489"/>
                    <a:pt x="87" y="557"/>
                  </a:cubicBezTo>
                  <a:cubicBezTo>
                    <a:pt x="149" y="624"/>
                    <a:pt x="240" y="657"/>
                    <a:pt x="326" y="657"/>
                  </a:cubicBezTo>
                  <a:cubicBezTo>
                    <a:pt x="332" y="657"/>
                    <a:pt x="337" y="658"/>
                    <a:pt x="343" y="658"/>
                  </a:cubicBezTo>
                  <a:cubicBezTo>
                    <a:pt x="427" y="658"/>
                    <a:pt x="499" y="624"/>
                    <a:pt x="561" y="562"/>
                  </a:cubicBezTo>
                  <a:cubicBezTo>
                    <a:pt x="628" y="499"/>
                    <a:pt x="663" y="422"/>
                    <a:pt x="663" y="331"/>
                  </a:cubicBezTo>
                  <a:cubicBezTo>
                    <a:pt x="663" y="254"/>
                    <a:pt x="634" y="168"/>
                    <a:pt x="566" y="101"/>
                  </a:cubicBezTo>
                  <a:cubicBezTo>
                    <a:pt x="503" y="36"/>
                    <a:pt x="413"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21" name="Google Shape;7821;p29"/>
            <p:cNvSpPr/>
            <p:nvPr/>
          </p:nvSpPr>
          <p:spPr>
            <a:xfrm>
              <a:off x="-5198850" y="5860075"/>
              <a:ext cx="16675" cy="16325"/>
            </a:xfrm>
            <a:custGeom>
              <a:avLst/>
              <a:gdLst/>
              <a:ahLst/>
              <a:cxnLst/>
              <a:rect l="l" t="t" r="r" b="b"/>
              <a:pathLst>
                <a:path w="667" h="653" extrusionOk="0">
                  <a:moveTo>
                    <a:pt x="332" y="0"/>
                  </a:moveTo>
                  <a:cubicBezTo>
                    <a:pt x="246" y="0"/>
                    <a:pt x="161" y="29"/>
                    <a:pt x="106" y="81"/>
                  </a:cubicBezTo>
                  <a:cubicBezTo>
                    <a:pt x="38" y="139"/>
                    <a:pt x="0" y="225"/>
                    <a:pt x="0" y="316"/>
                  </a:cubicBezTo>
                  <a:cubicBezTo>
                    <a:pt x="0" y="413"/>
                    <a:pt x="33" y="489"/>
                    <a:pt x="96" y="557"/>
                  </a:cubicBezTo>
                  <a:cubicBezTo>
                    <a:pt x="153" y="615"/>
                    <a:pt x="240" y="648"/>
                    <a:pt x="326" y="653"/>
                  </a:cubicBezTo>
                  <a:cubicBezTo>
                    <a:pt x="417" y="653"/>
                    <a:pt x="494" y="619"/>
                    <a:pt x="561" y="566"/>
                  </a:cubicBezTo>
                  <a:cubicBezTo>
                    <a:pt x="629" y="499"/>
                    <a:pt x="662" y="413"/>
                    <a:pt x="662" y="327"/>
                  </a:cubicBezTo>
                  <a:cubicBezTo>
                    <a:pt x="667" y="236"/>
                    <a:pt x="633" y="149"/>
                    <a:pt x="567" y="92"/>
                  </a:cubicBezTo>
                  <a:cubicBezTo>
                    <a:pt x="506" y="29"/>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22" name="Google Shape;7822;p29"/>
            <p:cNvSpPr/>
            <p:nvPr/>
          </p:nvSpPr>
          <p:spPr>
            <a:xfrm>
              <a:off x="-5166250" y="5893675"/>
              <a:ext cx="16700" cy="16550"/>
            </a:xfrm>
            <a:custGeom>
              <a:avLst/>
              <a:gdLst/>
              <a:ahLst/>
              <a:cxnLst/>
              <a:rect l="l" t="t" r="r" b="b"/>
              <a:pathLst>
                <a:path w="668" h="662" extrusionOk="0">
                  <a:moveTo>
                    <a:pt x="336" y="0"/>
                  </a:moveTo>
                  <a:cubicBezTo>
                    <a:pt x="251" y="0"/>
                    <a:pt x="167" y="30"/>
                    <a:pt x="107" y="86"/>
                  </a:cubicBezTo>
                  <a:cubicBezTo>
                    <a:pt x="49" y="139"/>
                    <a:pt x="5" y="225"/>
                    <a:pt x="1" y="325"/>
                  </a:cubicBezTo>
                  <a:cubicBezTo>
                    <a:pt x="1" y="412"/>
                    <a:pt x="34" y="493"/>
                    <a:pt x="97" y="561"/>
                  </a:cubicBezTo>
                  <a:cubicBezTo>
                    <a:pt x="164" y="628"/>
                    <a:pt x="251" y="662"/>
                    <a:pt x="328" y="662"/>
                  </a:cubicBezTo>
                  <a:cubicBezTo>
                    <a:pt x="419" y="662"/>
                    <a:pt x="495" y="633"/>
                    <a:pt x="572" y="566"/>
                  </a:cubicBezTo>
                  <a:cubicBezTo>
                    <a:pt x="629" y="498"/>
                    <a:pt x="663" y="412"/>
                    <a:pt x="667" y="336"/>
                  </a:cubicBezTo>
                  <a:cubicBezTo>
                    <a:pt x="667" y="249"/>
                    <a:pt x="634" y="158"/>
                    <a:pt x="567" y="90"/>
                  </a:cubicBezTo>
                  <a:cubicBezTo>
                    <a:pt x="503" y="29"/>
                    <a:pt x="419"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23" name="Google Shape;7823;p29"/>
            <p:cNvSpPr/>
            <p:nvPr/>
          </p:nvSpPr>
          <p:spPr>
            <a:xfrm>
              <a:off x="-5133600" y="5927350"/>
              <a:ext cx="16700" cy="16475"/>
            </a:xfrm>
            <a:custGeom>
              <a:avLst/>
              <a:gdLst/>
              <a:ahLst/>
              <a:cxnLst/>
              <a:rect l="l" t="t" r="r" b="b"/>
              <a:pathLst>
                <a:path w="668" h="659" extrusionOk="0">
                  <a:moveTo>
                    <a:pt x="333" y="0"/>
                  </a:moveTo>
                  <a:cubicBezTo>
                    <a:pt x="247" y="0"/>
                    <a:pt x="164" y="29"/>
                    <a:pt x="116" y="83"/>
                  </a:cubicBezTo>
                  <a:cubicBezTo>
                    <a:pt x="48" y="149"/>
                    <a:pt x="5" y="236"/>
                    <a:pt x="5" y="322"/>
                  </a:cubicBezTo>
                  <a:cubicBezTo>
                    <a:pt x="1" y="413"/>
                    <a:pt x="34" y="499"/>
                    <a:pt x="110" y="567"/>
                  </a:cubicBezTo>
                  <a:cubicBezTo>
                    <a:pt x="178" y="625"/>
                    <a:pt x="254" y="658"/>
                    <a:pt x="331" y="658"/>
                  </a:cubicBezTo>
                  <a:cubicBezTo>
                    <a:pt x="336" y="659"/>
                    <a:pt x="341" y="659"/>
                    <a:pt x="347" y="659"/>
                  </a:cubicBezTo>
                  <a:cubicBezTo>
                    <a:pt x="428" y="659"/>
                    <a:pt x="512" y="625"/>
                    <a:pt x="570" y="562"/>
                  </a:cubicBezTo>
                  <a:cubicBezTo>
                    <a:pt x="628" y="499"/>
                    <a:pt x="663" y="423"/>
                    <a:pt x="667" y="331"/>
                  </a:cubicBezTo>
                  <a:cubicBezTo>
                    <a:pt x="667" y="245"/>
                    <a:pt x="634" y="154"/>
                    <a:pt x="581" y="101"/>
                  </a:cubicBezTo>
                  <a:cubicBezTo>
                    <a:pt x="519" y="32"/>
                    <a:pt x="42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24" name="Google Shape;7824;p29"/>
            <p:cNvSpPr/>
            <p:nvPr/>
          </p:nvSpPr>
          <p:spPr>
            <a:xfrm>
              <a:off x="-5100875" y="5960975"/>
              <a:ext cx="16825" cy="16550"/>
            </a:xfrm>
            <a:custGeom>
              <a:avLst/>
              <a:gdLst/>
              <a:ahLst/>
              <a:cxnLst/>
              <a:rect l="l" t="t" r="r" b="b"/>
              <a:pathLst>
                <a:path w="673" h="662" extrusionOk="0">
                  <a:moveTo>
                    <a:pt x="331" y="0"/>
                  </a:moveTo>
                  <a:cubicBezTo>
                    <a:pt x="249" y="0"/>
                    <a:pt x="166" y="30"/>
                    <a:pt x="102" y="95"/>
                  </a:cubicBezTo>
                  <a:cubicBezTo>
                    <a:pt x="34" y="157"/>
                    <a:pt x="1" y="235"/>
                    <a:pt x="1" y="321"/>
                  </a:cubicBezTo>
                  <a:cubicBezTo>
                    <a:pt x="1" y="412"/>
                    <a:pt x="30" y="489"/>
                    <a:pt x="107" y="565"/>
                  </a:cubicBezTo>
                  <a:cubicBezTo>
                    <a:pt x="160" y="623"/>
                    <a:pt x="251" y="656"/>
                    <a:pt x="337" y="662"/>
                  </a:cubicBezTo>
                  <a:cubicBezTo>
                    <a:pt x="413" y="662"/>
                    <a:pt x="505" y="627"/>
                    <a:pt x="572" y="565"/>
                  </a:cubicBezTo>
                  <a:cubicBezTo>
                    <a:pt x="639" y="498"/>
                    <a:pt x="672" y="421"/>
                    <a:pt x="672" y="330"/>
                  </a:cubicBezTo>
                  <a:cubicBezTo>
                    <a:pt x="672" y="244"/>
                    <a:pt x="643" y="167"/>
                    <a:pt x="576" y="100"/>
                  </a:cubicBezTo>
                  <a:cubicBezTo>
                    <a:pt x="510" y="35"/>
                    <a:pt x="420"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25" name="Google Shape;7825;p29"/>
            <p:cNvSpPr/>
            <p:nvPr/>
          </p:nvSpPr>
          <p:spPr>
            <a:xfrm>
              <a:off x="-5068000" y="5994675"/>
              <a:ext cx="16575" cy="16425"/>
            </a:xfrm>
            <a:custGeom>
              <a:avLst/>
              <a:gdLst/>
              <a:ahLst/>
              <a:cxnLst/>
              <a:rect l="l" t="t" r="r" b="b"/>
              <a:pathLst>
                <a:path w="663" h="657" extrusionOk="0">
                  <a:moveTo>
                    <a:pt x="327" y="1"/>
                  </a:moveTo>
                  <a:cubicBezTo>
                    <a:pt x="242" y="1"/>
                    <a:pt x="160" y="31"/>
                    <a:pt x="106" y="91"/>
                  </a:cubicBezTo>
                  <a:cubicBezTo>
                    <a:pt x="39" y="143"/>
                    <a:pt x="1" y="229"/>
                    <a:pt x="1" y="321"/>
                  </a:cubicBezTo>
                  <a:cubicBezTo>
                    <a:pt x="1" y="408"/>
                    <a:pt x="34" y="499"/>
                    <a:pt x="96" y="565"/>
                  </a:cubicBezTo>
                  <a:cubicBezTo>
                    <a:pt x="163" y="632"/>
                    <a:pt x="240" y="652"/>
                    <a:pt x="327" y="656"/>
                  </a:cubicBezTo>
                  <a:cubicBezTo>
                    <a:pt x="418" y="656"/>
                    <a:pt x="495" y="623"/>
                    <a:pt x="572" y="561"/>
                  </a:cubicBezTo>
                  <a:cubicBezTo>
                    <a:pt x="629" y="494"/>
                    <a:pt x="663" y="417"/>
                    <a:pt x="663" y="331"/>
                  </a:cubicBezTo>
                  <a:cubicBezTo>
                    <a:pt x="663" y="253"/>
                    <a:pt x="634" y="162"/>
                    <a:pt x="566" y="96"/>
                  </a:cubicBezTo>
                  <a:cubicBezTo>
                    <a:pt x="501" y="32"/>
                    <a:pt x="412"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26" name="Google Shape;7826;p29"/>
            <p:cNvSpPr/>
            <p:nvPr/>
          </p:nvSpPr>
          <p:spPr>
            <a:xfrm>
              <a:off x="-5035375" y="6028325"/>
              <a:ext cx="16700" cy="16600"/>
            </a:xfrm>
            <a:custGeom>
              <a:avLst/>
              <a:gdLst/>
              <a:ahLst/>
              <a:cxnLst/>
              <a:rect l="l" t="t" r="r" b="b"/>
              <a:pathLst>
                <a:path w="668" h="664" extrusionOk="0">
                  <a:moveTo>
                    <a:pt x="328" y="0"/>
                  </a:moveTo>
                  <a:cubicBezTo>
                    <a:pt x="246" y="0"/>
                    <a:pt x="165" y="29"/>
                    <a:pt x="106" y="88"/>
                  </a:cubicBezTo>
                  <a:cubicBezTo>
                    <a:pt x="38" y="150"/>
                    <a:pt x="5" y="232"/>
                    <a:pt x="0" y="318"/>
                  </a:cubicBezTo>
                  <a:cubicBezTo>
                    <a:pt x="0" y="419"/>
                    <a:pt x="34" y="495"/>
                    <a:pt x="96" y="563"/>
                  </a:cubicBezTo>
                  <a:cubicBezTo>
                    <a:pt x="164" y="616"/>
                    <a:pt x="240" y="663"/>
                    <a:pt x="326" y="663"/>
                  </a:cubicBezTo>
                  <a:cubicBezTo>
                    <a:pt x="331" y="664"/>
                    <a:pt x="335" y="664"/>
                    <a:pt x="340" y="664"/>
                  </a:cubicBezTo>
                  <a:cubicBezTo>
                    <a:pt x="427" y="664"/>
                    <a:pt x="508" y="622"/>
                    <a:pt x="572" y="559"/>
                  </a:cubicBezTo>
                  <a:cubicBezTo>
                    <a:pt x="629" y="491"/>
                    <a:pt x="662" y="415"/>
                    <a:pt x="662" y="328"/>
                  </a:cubicBezTo>
                  <a:cubicBezTo>
                    <a:pt x="667" y="251"/>
                    <a:pt x="634" y="169"/>
                    <a:pt x="567" y="92"/>
                  </a:cubicBezTo>
                  <a:cubicBezTo>
                    <a:pt x="501" y="31"/>
                    <a:pt x="41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27" name="Google Shape;7827;p29"/>
            <p:cNvSpPr/>
            <p:nvPr/>
          </p:nvSpPr>
          <p:spPr>
            <a:xfrm>
              <a:off x="-5229325" y="5662275"/>
              <a:ext cx="16575" cy="14550"/>
            </a:xfrm>
            <a:custGeom>
              <a:avLst/>
              <a:gdLst/>
              <a:ahLst/>
              <a:cxnLst/>
              <a:rect l="l" t="t" r="r" b="b"/>
              <a:pathLst>
                <a:path w="663" h="582" extrusionOk="0">
                  <a:moveTo>
                    <a:pt x="548" y="1"/>
                  </a:moveTo>
                  <a:lnTo>
                    <a:pt x="19" y="135"/>
                  </a:lnTo>
                  <a:cubicBezTo>
                    <a:pt x="5" y="168"/>
                    <a:pt x="1" y="207"/>
                    <a:pt x="1" y="245"/>
                  </a:cubicBezTo>
                  <a:cubicBezTo>
                    <a:pt x="1" y="346"/>
                    <a:pt x="30" y="422"/>
                    <a:pt x="87" y="480"/>
                  </a:cubicBezTo>
                  <a:cubicBezTo>
                    <a:pt x="149" y="542"/>
                    <a:pt x="240" y="581"/>
                    <a:pt x="327" y="581"/>
                  </a:cubicBezTo>
                  <a:cubicBezTo>
                    <a:pt x="413" y="581"/>
                    <a:pt x="504" y="553"/>
                    <a:pt x="562" y="485"/>
                  </a:cubicBezTo>
                  <a:cubicBezTo>
                    <a:pt x="628" y="433"/>
                    <a:pt x="663" y="341"/>
                    <a:pt x="663" y="254"/>
                  </a:cubicBezTo>
                  <a:cubicBezTo>
                    <a:pt x="663" y="178"/>
                    <a:pt x="634" y="87"/>
                    <a:pt x="566" y="19"/>
                  </a:cubicBezTo>
                  <a:cubicBezTo>
                    <a:pt x="562" y="15"/>
                    <a:pt x="552" y="10"/>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28" name="Google Shape;7828;p29"/>
            <p:cNvSpPr/>
            <p:nvPr/>
          </p:nvSpPr>
          <p:spPr>
            <a:xfrm>
              <a:off x="-5196700" y="5694175"/>
              <a:ext cx="16700" cy="16200"/>
            </a:xfrm>
            <a:custGeom>
              <a:avLst/>
              <a:gdLst/>
              <a:ahLst/>
              <a:cxnLst/>
              <a:rect l="l" t="t" r="r" b="b"/>
              <a:pathLst>
                <a:path w="668" h="648" extrusionOk="0">
                  <a:moveTo>
                    <a:pt x="330" y="0"/>
                  </a:moveTo>
                  <a:cubicBezTo>
                    <a:pt x="243" y="0"/>
                    <a:pt x="157" y="29"/>
                    <a:pt x="101" y="83"/>
                  </a:cubicBezTo>
                  <a:cubicBezTo>
                    <a:pt x="38" y="136"/>
                    <a:pt x="0" y="227"/>
                    <a:pt x="0" y="327"/>
                  </a:cubicBezTo>
                  <a:cubicBezTo>
                    <a:pt x="0" y="413"/>
                    <a:pt x="29" y="490"/>
                    <a:pt x="96" y="548"/>
                  </a:cubicBezTo>
                  <a:cubicBezTo>
                    <a:pt x="154" y="615"/>
                    <a:pt x="240" y="648"/>
                    <a:pt x="326" y="648"/>
                  </a:cubicBezTo>
                  <a:cubicBezTo>
                    <a:pt x="413" y="648"/>
                    <a:pt x="504" y="619"/>
                    <a:pt x="561" y="567"/>
                  </a:cubicBezTo>
                  <a:cubicBezTo>
                    <a:pt x="629" y="499"/>
                    <a:pt x="663" y="423"/>
                    <a:pt x="663" y="337"/>
                  </a:cubicBezTo>
                  <a:cubicBezTo>
                    <a:pt x="667" y="236"/>
                    <a:pt x="634" y="145"/>
                    <a:pt x="567" y="101"/>
                  </a:cubicBezTo>
                  <a:cubicBezTo>
                    <a:pt x="513" y="32"/>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29" name="Google Shape;7829;p29"/>
            <p:cNvSpPr/>
            <p:nvPr/>
          </p:nvSpPr>
          <p:spPr>
            <a:xfrm>
              <a:off x="-5164075" y="5727775"/>
              <a:ext cx="16675" cy="16575"/>
            </a:xfrm>
            <a:custGeom>
              <a:avLst/>
              <a:gdLst/>
              <a:ahLst/>
              <a:cxnLst/>
              <a:rect l="l" t="t" r="r" b="b"/>
              <a:pathLst>
                <a:path w="667" h="663" extrusionOk="0">
                  <a:moveTo>
                    <a:pt x="325" y="0"/>
                  </a:moveTo>
                  <a:cubicBezTo>
                    <a:pt x="239" y="0"/>
                    <a:pt x="156" y="29"/>
                    <a:pt x="106" y="81"/>
                  </a:cubicBezTo>
                  <a:cubicBezTo>
                    <a:pt x="48" y="149"/>
                    <a:pt x="5" y="225"/>
                    <a:pt x="0" y="327"/>
                  </a:cubicBezTo>
                  <a:cubicBezTo>
                    <a:pt x="0" y="413"/>
                    <a:pt x="33" y="504"/>
                    <a:pt x="97" y="557"/>
                  </a:cubicBezTo>
                  <a:cubicBezTo>
                    <a:pt x="154" y="614"/>
                    <a:pt x="241" y="663"/>
                    <a:pt x="327" y="663"/>
                  </a:cubicBezTo>
                  <a:cubicBezTo>
                    <a:pt x="418" y="663"/>
                    <a:pt x="504" y="619"/>
                    <a:pt x="571" y="566"/>
                  </a:cubicBezTo>
                  <a:cubicBezTo>
                    <a:pt x="629" y="499"/>
                    <a:pt x="662" y="413"/>
                    <a:pt x="662" y="336"/>
                  </a:cubicBezTo>
                  <a:cubicBezTo>
                    <a:pt x="667" y="245"/>
                    <a:pt x="633" y="158"/>
                    <a:pt x="567" y="92"/>
                  </a:cubicBezTo>
                  <a:cubicBezTo>
                    <a:pt x="502" y="29"/>
                    <a:pt x="4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30" name="Google Shape;7830;p29"/>
            <p:cNvSpPr/>
            <p:nvPr/>
          </p:nvSpPr>
          <p:spPr>
            <a:xfrm>
              <a:off x="-5131450" y="5761400"/>
              <a:ext cx="16700" cy="16525"/>
            </a:xfrm>
            <a:custGeom>
              <a:avLst/>
              <a:gdLst/>
              <a:ahLst/>
              <a:cxnLst/>
              <a:rect l="l" t="t" r="r" b="b"/>
              <a:pathLst>
                <a:path w="668" h="661" extrusionOk="0">
                  <a:moveTo>
                    <a:pt x="338" y="0"/>
                  </a:moveTo>
                  <a:cubicBezTo>
                    <a:pt x="250" y="0"/>
                    <a:pt x="166" y="30"/>
                    <a:pt x="116" y="85"/>
                  </a:cubicBezTo>
                  <a:cubicBezTo>
                    <a:pt x="48" y="147"/>
                    <a:pt x="5" y="239"/>
                    <a:pt x="1" y="325"/>
                  </a:cubicBezTo>
                  <a:cubicBezTo>
                    <a:pt x="1" y="412"/>
                    <a:pt x="43" y="503"/>
                    <a:pt x="96" y="556"/>
                  </a:cubicBezTo>
                  <a:cubicBezTo>
                    <a:pt x="163" y="627"/>
                    <a:pt x="250" y="660"/>
                    <a:pt x="327" y="660"/>
                  </a:cubicBezTo>
                  <a:cubicBezTo>
                    <a:pt x="418" y="660"/>
                    <a:pt x="504" y="632"/>
                    <a:pt x="562" y="565"/>
                  </a:cubicBezTo>
                  <a:cubicBezTo>
                    <a:pt x="628" y="498"/>
                    <a:pt x="663" y="421"/>
                    <a:pt x="663" y="335"/>
                  </a:cubicBezTo>
                  <a:cubicBezTo>
                    <a:pt x="668" y="248"/>
                    <a:pt x="634" y="157"/>
                    <a:pt x="581" y="100"/>
                  </a:cubicBezTo>
                  <a:cubicBezTo>
                    <a:pt x="521" y="31"/>
                    <a:pt x="428"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31" name="Google Shape;7831;p29"/>
            <p:cNvSpPr/>
            <p:nvPr/>
          </p:nvSpPr>
          <p:spPr>
            <a:xfrm>
              <a:off x="-5098825" y="5795025"/>
              <a:ext cx="16925" cy="16500"/>
            </a:xfrm>
            <a:custGeom>
              <a:avLst/>
              <a:gdLst/>
              <a:ahLst/>
              <a:cxnLst/>
              <a:rect l="l" t="t" r="r" b="b"/>
              <a:pathLst>
                <a:path w="677" h="660" extrusionOk="0">
                  <a:moveTo>
                    <a:pt x="345" y="1"/>
                  </a:moveTo>
                  <a:cubicBezTo>
                    <a:pt x="257" y="1"/>
                    <a:pt x="168" y="33"/>
                    <a:pt x="106" y="93"/>
                  </a:cubicBezTo>
                  <a:cubicBezTo>
                    <a:pt x="49" y="161"/>
                    <a:pt x="5" y="237"/>
                    <a:pt x="5" y="323"/>
                  </a:cubicBezTo>
                  <a:cubicBezTo>
                    <a:pt x="0" y="414"/>
                    <a:pt x="43" y="491"/>
                    <a:pt x="101" y="558"/>
                  </a:cubicBezTo>
                  <a:cubicBezTo>
                    <a:pt x="164" y="626"/>
                    <a:pt x="240" y="659"/>
                    <a:pt x="341" y="659"/>
                  </a:cubicBezTo>
                  <a:cubicBezTo>
                    <a:pt x="347" y="659"/>
                    <a:pt x="352" y="660"/>
                    <a:pt x="357" y="660"/>
                  </a:cubicBezTo>
                  <a:cubicBezTo>
                    <a:pt x="438" y="660"/>
                    <a:pt x="514" y="626"/>
                    <a:pt x="576" y="564"/>
                  </a:cubicBezTo>
                  <a:cubicBezTo>
                    <a:pt x="629" y="511"/>
                    <a:pt x="676" y="424"/>
                    <a:pt x="676" y="333"/>
                  </a:cubicBezTo>
                  <a:cubicBezTo>
                    <a:pt x="676" y="247"/>
                    <a:pt x="634" y="155"/>
                    <a:pt x="581" y="103"/>
                  </a:cubicBezTo>
                  <a:cubicBezTo>
                    <a:pt x="521" y="33"/>
                    <a:pt x="433"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32" name="Google Shape;7832;p29"/>
            <p:cNvSpPr/>
            <p:nvPr/>
          </p:nvSpPr>
          <p:spPr>
            <a:xfrm>
              <a:off x="-5065825" y="5828800"/>
              <a:ext cx="16575" cy="16325"/>
            </a:xfrm>
            <a:custGeom>
              <a:avLst/>
              <a:gdLst/>
              <a:ahLst/>
              <a:cxnLst/>
              <a:rect l="l" t="t" r="r" b="b"/>
              <a:pathLst>
                <a:path w="663" h="653" extrusionOk="0">
                  <a:moveTo>
                    <a:pt x="333" y="0"/>
                  </a:moveTo>
                  <a:cubicBezTo>
                    <a:pt x="244" y="0"/>
                    <a:pt x="157" y="31"/>
                    <a:pt x="105" y="85"/>
                  </a:cubicBezTo>
                  <a:cubicBezTo>
                    <a:pt x="33" y="143"/>
                    <a:pt x="0" y="229"/>
                    <a:pt x="0" y="316"/>
                  </a:cubicBezTo>
                  <a:cubicBezTo>
                    <a:pt x="0" y="407"/>
                    <a:pt x="29" y="493"/>
                    <a:pt x="96" y="560"/>
                  </a:cubicBezTo>
                  <a:cubicBezTo>
                    <a:pt x="162" y="617"/>
                    <a:pt x="240" y="652"/>
                    <a:pt x="326" y="652"/>
                  </a:cubicBezTo>
                  <a:cubicBezTo>
                    <a:pt x="331" y="652"/>
                    <a:pt x="337" y="652"/>
                    <a:pt x="342" y="652"/>
                  </a:cubicBezTo>
                  <a:cubicBezTo>
                    <a:pt x="426" y="652"/>
                    <a:pt x="498" y="619"/>
                    <a:pt x="561" y="555"/>
                  </a:cubicBezTo>
                  <a:cubicBezTo>
                    <a:pt x="629" y="502"/>
                    <a:pt x="662" y="416"/>
                    <a:pt x="662" y="325"/>
                  </a:cubicBezTo>
                  <a:cubicBezTo>
                    <a:pt x="662" y="239"/>
                    <a:pt x="633" y="148"/>
                    <a:pt x="565" y="95"/>
                  </a:cubicBezTo>
                  <a:cubicBezTo>
                    <a:pt x="507" y="29"/>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33" name="Google Shape;7833;p29"/>
            <p:cNvSpPr/>
            <p:nvPr/>
          </p:nvSpPr>
          <p:spPr>
            <a:xfrm>
              <a:off x="-5033225" y="5862375"/>
              <a:ext cx="16700" cy="16425"/>
            </a:xfrm>
            <a:custGeom>
              <a:avLst/>
              <a:gdLst/>
              <a:ahLst/>
              <a:cxnLst/>
              <a:rect l="l" t="t" r="r" b="b"/>
              <a:pathLst>
                <a:path w="668" h="657" extrusionOk="0">
                  <a:moveTo>
                    <a:pt x="329" y="1"/>
                  </a:moveTo>
                  <a:cubicBezTo>
                    <a:pt x="244" y="1"/>
                    <a:pt x="161" y="30"/>
                    <a:pt x="107" y="86"/>
                  </a:cubicBezTo>
                  <a:cubicBezTo>
                    <a:pt x="39" y="153"/>
                    <a:pt x="1" y="230"/>
                    <a:pt x="1" y="321"/>
                  </a:cubicBezTo>
                  <a:cubicBezTo>
                    <a:pt x="1" y="417"/>
                    <a:pt x="34" y="498"/>
                    <a:pt x="96" y="565"/>
                  </a:cubicBezTo>
                  <a:cubicBezTo>
                    <a:pt x="164" y="618"/>
                    <a:pt x="240" y="652"/>
                    <a:pt x="327" y="656"/>
                  </a:cubicBezTo>
                  <a:cubicBezTo>
                    <a:pt x="419" y="656"/>
                    <a:pt x="495" y="623"/>
                    <a:pt x="563" y="570"/>
                  </a:cubicBezTo>
                  <a:cubicBezTo>
                    <a:pt x="629" y="503"/>
                    <a:pt x="663" y="417"/>
                    <a:pt x="663" y="330"/>
                  </a:cubicBezTo>
                  <a:cubicBezTo>
                    <a:pt x="667" y="239"/>
                    <a:pt x="634" y="162"/>
                    <a:pt x="567" y="95"/>
                  </a:cubicBezTo>
                  <a:cubicBezTo>
                    <a:pt x="506" y="32"/>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34" name="Google Shape;7834;p29"/>
            <p:cNvSpPr/>
            <p:nvPr/>
          </p:nvSpPr>
          <p:spPr>
            <a:xfrm>
              <a:off x="-5000600" y="5896100"/>
              <a:ext cx="16725" cy="16525"/>
            </a:xfrm>
            <a:custGeom>
              <a:avLst/>
              <a:gdLst/>
              <a:ahLst/>
              <a:cxnLst/>
              <a:rect l="l" t="t" r="r" b="b"/>
              <a:pathLst>
                <a:path w="669" h="661" extrusionOk="0">
                  <a:moveTo>
                    <a:pt x="330" y="0"/>
                  </a:moveTo>
                  <a:cubicBezTo>
                    <a:pt x="243" y="0"/>
                    <a:pt x="160" y="31"/>
                    <a:pt x="106" y="95"/>
                  </a:cubicBezTo>
                  <a:cubicBezTo>
                    <a:pt x="40" y="148"/>
                    <a:pt x="6" y="239"/>
                    <a:pt x="0" y="325"/>
                  </a:cubicBezTo>
                  <a:cubicBezTo>
                    <a:pt x="0" y="401"/>
                    <a:pt x="35" y="493"/>
                    <a:pt x="97" y="560"/>
                  </a:cubicBezTo>
                  <a:cubicBezTo>
                    <a:pt x="164" y="627"/>
                    <a:pt x="241" y="660"/>
                    <a:pt x="327" y="660"/>
                  </a:cubicBezTo>
                  <a:cubicBezTo>
                    <a:pt x="418" y="660"/>
                    <a:pt x="505" y="622"/>
                    <a:pt x="572" y="565"/>
                  </a:cubicBezTo>
                  <a:cubicBezTo>
                    <a:pt x="629" y="498"/>
                    <a:pt x="662" y="421"/>
                    <a:pt x="668" y="334"/>
                  </a:cubicBezTo>
                  <a:cubicBezTo>
                    <a:pt x="668" y="248"/>
                    <a:pt x="634" y="157"/>
                    <a:pt x="582" y="104"/>
                  </a:cubicBezTo>
                  <a:cubicBezTo>
                    <a:pt x="515" y="35"/>
                    <a:pt x="421"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35" name="Google Shape;7835;p29"/>
            <p:cNvSpPr/>
            <p:nvPr/>
          </p:nvSpPr>
          <p:spPr>
            <a:xfrm>
              <a:off x="-4967950" y="5929775"/>
              <a:ext cx="16675" cy="16450"/>
            </a:xfrm>
            <a:custGeom>
              <a:avLst/>
              <a:gdLst/>
              <a:ahLst/>
              <a:cxnLst/>
              <a:rect l="l" t="t" r="r" b="b"/>
              <a:pathLst>
                <a:path w="667" h="658" extrusionOk="0">
                  <a:moveTo>
                    <a:pt x="336" y="0"/>
                  </a:moveTo>
                  <a:cubicBezTo>
                    <a:pt x="247" y="0"/>
                    <a:pt x="160" y="31"/>
                    <a:pt x="105" y="90"/>
                  </a:cubicBezTo>
                  <a:cubicBezTo>
                    <a:pt x="47" y="148"/>
                    <a:pt x="5" y="234"/>
                    <a:pt x="5" y="321"/>
                  </a:cubicBezTo>
                  <a:cubicBezTo>
                    <a:pt x="0" y="413"/>
                    <a:pt x="43" y="499"/>
                    <a:pt x="100" y="557"/>
                  </a:cubicBezTo>
                  <a:cubicBezTo>
                    <a:pt x="163" y="624"/>
                    <a:pt x="240" y="657"/>
                    <a:pt x="331" y="657"/>
                  </a:cubicBezTo>
                  <a:cubicBezTo>
                    <a:pt x="336" y="657"/>
                    <a:pt x="341" y="657"/>
                    <a:pt x="346" y="657"/>
                  </a:cubicBezTo>
                  <a:cubicBezTo>
                    <a:pt x="427" y="657"/>
                    <a:pt x="507" y="624"/>
                    <a:pt x="571" y="561"/>
                  </a:cubicBezTo>
                  <a:cubicBezTo>
                    <a:pt x="629" y="508"/>
                    <a:pt x="662" y="422"/>
                    <a:pt x="667" y="331"/>
                  </a:cubicBezTo>
                  <a:cubicBezTo>
                    <a:pt x="667" y="245"/>
                    <a:pt x="633" y="154"/>
                    <a:pt x="580" y="101"/>
                  </a:cubicBezTo>
                  <a:cubicBezTo>
                    <a:pt x="520" y="33"/>
                    <a:pt x="427"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36" name="Google Shape;7836;p29"/>
            <p:cNvSpPr/>
            <p:nvPr/>
          </p:nvSpPr>
          <p:spPr>
            <a:xfrm>
              <a:off x="-4935225" y="5963400"/>
              <a:ext cx="16825" cy="16525"/>
            </a:xfrm>
            <a:custGeom>
              <a:avLst/>
              <a:gdLst/>
              <a:ahLst/>
              <a:cxnLst/>
              <a:rect l="l" t="t" r="r" b="b"/>
              <a:pathLst>
                <a:path w="673" h="661" extrusionOk="0">
                  <a:moveTo>
                    <a:pt x="331" y="1"/>
                  </a:moveTo>
                  <a:cubicBezTo>
                    <a:pt x="245" y="1"/>
                    <a:pt x="161" y="33"/>
                    <a:pt x="111" y="94"/>
                  </a:cubicBezTo>
                  <a:cubicBezTo>
                    <a:pt x="49" y="147"/>
                    <a:pt x="0" y="233"/>
                    <a:pt x="0" y="320"/>
                  </a:cubicBezTo>
                  <a:cubicBezTo>
                    <a:pt x="0" y="410"/>
                    <a:pt x="40" y="497"/>
                    <a:pt x="106" y="569"/>
                  </a:cubicBezTo>
                  <a:cubicBezTo>
                    <a:pt x="173" y="622"/>
                    <a:pt x="250" y="656"/>
                    <a:pt x="337" y="660"/>
                  </a:cubicBezTo>
                  <a:cubicBezTo>
                    <a:pt x="414" y="660"/>
                    <a:pt x="505" y="627"/>
                    <a:pt x="572" y="565"/>
                  </a:cubicBezTo>
                  <a:cubicBezTo>
                    <a:pt x="624" y="497"/>
                    <a:pt x="673" y="421"/>
                    <a:pt x="673" y="334"/>
                  </a:cubicBezTo>
                  <a:cubicBezTo>
                    <a:pt x="673" y="242"/>
                    <a:pt x="629" y="156"/>
                    <a:pt x="576" y="109"/>
                  </a:cubicBezTo>
                  <a:cubicBezTo>
                    <a:pt x="515" y="35"/>
                    <a:pt x="422"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37" name="Google Shape;7837;p29"/>
            <p:cNvSpPr/>
            <p:nvPr/>
          </p:nvSpPr>
          <p:spPr>
            <a:xfrm>
              <a:off x="-4902350" y="5997150"/>
              <a:ext cx="16575" cy="16375"/>
            </a:xfrm>
            <a:custGeom>
              <a:avLst/>
              <a:gdLst/>
              <a:ahLst/>
              <a:cxnLst/>
              <a:rect l="l" t="t" r="r" b="b"/>
              <a:pathLst>
                <a:path w="663" h="655" extrusionOk="0">
                  <a:moveTo>
                    <a:pt x="327" y="0"/>
                  </a:moveTo>
                  <a:cubicBezTo>
                    <a:pt x="243" y="0"/>
                    <a:pt x="160" y="29"/>
                    <a:pt x="106" y="88"/>
                  </a:cubicBezTo>
                  <a:cubicBezTo>
                    <a:pt x="38" y="150"/>
                    <a:pt x="0" y="241"/>
                    <a:pt x="0" y="327"/>
                  </a:cubicBezTo>
                  <a:cubicBezTo>
                    <a:pt x="0" y="404"/>
                    <a:pt x="34" y="495"/>
                    <a:pt x="96" y="562"/>
                  </a:cubicBezTo>
                  <a:cubicBezTo>
                    <a:pt x="149" y="620"/>
                    <a:pt x="240" y="654"/>
                    <a:pt x="326" y="654"/>
                  </a:cubicBezTo>
                  <a:cubicBezTo>
                    <a:pt x="417" y="654"/>
                    <a:pt x="494" y="625"/>
                    <a:pt x="561" y="557"/>
                  </a:cubicBezTo>
                  <a:cubicBezTo>
                    <a:pt x="629" y="504"/>
                    <a:pt x="662" y="413"/>
                    <a:pt x="662" y="337"/>
                  </a:cubicBezTo>
                  <a:cubicBezTo>
                    <a:pt x="662" y="251"/>
                    <a:pt x="634" y="159"/>
                    <a:pt x="567" y="92"/>
                  </a:cubicBezTo>
                  <a:cubicBezTo>
                    <a:pt x="505" y="31"/>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38" name="Google Shape;7838;p29"/>
            <p:cNvSpPr/>
            <p:nvPr/>
          </p:nvSpPr>
          <p:spPr>
            <a:xfrm>
              <a:off x="-4869725" y="6030725"/>
              <a:ext cx="16675" cy="16725"/>
            </a:xfrm>
            <a:custGeom>
              <a:avLst/>
              <a:gdLst/>
              <a:ahLst/>
              <a:cxnLst/>
              <a:rect l="l" t="t" r="r" b="b"/>
              <a:pathLst>
                <a:path w="667" h="669" extrusionOk="0">
                  <a:moveTo>
                    <a:pt x="331" y="0"/>
                  </a:moveTo>
                  <a:cubicBezTo>
                    <a:pt x="247" y="0"/>
                    <a:pt x="165" y="29"/>
                    <a:pt x="106" y="88"/>
                  </a:cubicBezTo>
                  <a:cubicBezTo>
                    <a:pt x="39" y="155"/>
                    <a:pt x="5" y="232"/>
                    <a:pt x="0" y="319"/>
                  </a:cubicBezTo>
                  <a:cubicBezTo>
                    <a:pt x="0" y="419"/>
                    <a:pt x="33" y="496"/>
                    <a:pt x="97" y="563"/>
                  </a:cubicBezTo>
                  <a:cubicBezTo>
                    <a:pt x="164" y="630"/>
                    <a:pt x="241" y="664"/>
                    <a:pt x="327" y="669"/>
                  </a:cubicBezTo>
                  <a:cubicBezTo>
                    <a:pt x="418" y="669"/>
                    <a:pt x="504" y="625"/>
                    <a:pt x="562" y="572"/>
                  </a:cubicBezTo>
                  <a:cubicBezTo>
                    <a:pt x="629" y="505"/>
                    <a:pt x="662" y="428"/>
                    <a:pt x="662" y="328"/>
                  </a:cubicBezTo>
                  <a:cubicBezTo>
                    <a:pt x="667" y="242"/>
                    <a:pt x="633" y="160"/>
                    <a:pt x="567" y="93"/>
                  </a:cubicBezTo>
                  <a:cubicBezTo>
                    <a:pt x="505" y="32"/>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39" name="Google Shape;7839;p29"/>
            <p:cNvSpPr/>
            <p:nvPr/>
          </p:nvSpPr>
          <p:spPr>
            <a:xfrm>
              <a:off x="-5096675" y="5629400"/>
              <a:ext cx="16925" cy="16225"/>
            </a:xfrm>
            <a:custGeom>
              <a:avLst/>
              <a:gdLst/>
              <a:ahLst/>
              <a:cxnLst/>
              <a:rect l="l" t="t" r="r" b="b"/>
              <a:pathLst>
                <a:path w="677" h="649" extrusionOk="0">
                  <a:moveTo>
                    <a:pt x="413" y="1"/>
                  </a:moveTo>
                  <a:lnTo>
                    <a:pt x="111" y="78"/>
                  </a:lnTo>
                  <a:cubicBezTo>
                    <a:pt x="107" y="78"/>
                    <a:pt x="107" y="83"/>
                    <a:pt x="107" y="83"/>
                  </a:cubicBezTo>
                  <a:cubicBezTo>
                    <a:pt x="49" y="136"/>
                    <a:pt x="5" y="222"/>
                    <a:pt x="1" y="313"/>
                  </a:cubicBezTo>
                  <a:cubicBezTo>
                    <a:pt x="1" y="399"/>
                    <a:pt x="43" y="481"/>
                    <a:pt x="111" y="557"/>
                  </a:cubicBezTo>
                  <a:cubicBezTo>
                    <a:pt x="174" y="610"/>
                    <a:pt x="251" y="648"/>
                    <a:pt x="342" y="648"/>
                  </a:cubicBezTo>
                  <a:cubicBezTo>
                    <a:pt x="418" y="648"/>
                    <a:pt x="504" y="615"/>
                    <a:pt x="572" y="553"/>
                  </a:cubicBezTo>
                  <a:cubicBezTo>
                    <a:pt x="639" y="486"/>
                    <a:pt x="677" y="409"/>
                    <a:pt x="677" y="322"/>
                  </a:cubicBezTo>
                  <a:cubicBezTo>
                    <a:pt x="677" y="231"/>
                    <a:pt x="634" y="145"/>
                    <a:pt x="581" y="87"/>
                  </a:cubicBezTo>
                  <a:cubicBezTo>
                    <a:pt x="539" y="44"/>
                    <a:pt x="475" y="15"/>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40" name="Google Shape;7840;p29"/>
            <p:cNvSpPr/>
            <p:nvPr/>
          </p:nvSpPr>
          <p:spPr>
            <a:xfrm>
              <a:off x="-5063675" y="5662875"/>
              <a:ext cx="16575" cy="16325"/>
            </a:xfrm>
            <a:custGeom>
              <a:avLst/>
              <a:gdLst/>
              <a:ahLst/>
              <a:cxnLst/>
              <a:rect l="l" t="t" r="r" b="b"/>
              <a:pathLst>
                <a:path w="663" h="653" extrusionOk="0">
                  <a:moveTo>
                    <a:pt x="324" y="1"/>
                  </a:moveTo>
                  <a:cubicBezTo>
                    <a:pt x="239" y="1"/>
                    <a:pt x="155" y="29"/>
                    <a:pt x="101" y="86"/>
                  </a:cubicBezTo>
                  <a:cubicBezTo>
                    <a:pt x="34" y="154"/>
                    <a:pt x="0" y="230"/>
                    <a:pt x="0" y="317"/>
                  </a:cubicBezTo>
                  <a:cubicBezTo>
                    <a:pt x="0" y="403"/>
                    <a:pt x="29" y="495"/>
                    <a:pt x="87" y="553"/>
                  </a:cubicBezTo>
                  <a:cubicBezTo>
                    <a:pt x="149" y="620"/>
                    <a:pt x="240" y="653"/>
                    <a:pt x="326" y="653"/>
                  </a:cubicBezTo>
                  <a:cubicBezTo>
                    <a:pt x="413" y="653"/>
                    <a:pt x="494" y="624"/>
                    <a:pt x="561" y="557"/>
                  </a:cubicBezTo>
                  <a:cubicBezTo>
                    <a:pt x="629" y="504"/>
                    <a:pt x="663" y="413"/>
                    <a:pt x="663" y="327"/>
                  </a:cubicBezTo>
                  <a:cubicBezTo>
                    <a:pt x="663" y="241"/>
                    <a:pt x="634" y="159"/>
                    <a:pt x="576" y="106"/>
                  </a:cubicBezTo>
                  <a:cubicBezTo>
                    <a:pt x="513" y="35"/>
                    <a:pt x="41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41" name="Google Shape;7841;p29"/>
            <p:cNvSpPr/>
            <p:nvPr/>
          </p:nvSpPr>
          <p:spPr>
            <a:xfrm>
              <a:off x="-5031050" y="5696375"/>
              <a:ext cx="16675" cy="16425"/>
            </a:xfrm>
            <a:custGeom>
              <a:avLst/>
              <a:gdLst/>
              <a:ahLst/>
              <a:cxnLst/>
              <a:rect l="l" t="t" r="r" b="b"/>
              <a:pathLst>
                <a:path w="667" h="657" extrusionOk="0">
                  <a:moveTo>
                    <a:pt x="328" y="1"/>
                  </a:moveTo>
                  <a:cubicBezTo>
                    <a:pt x="243" y="1"/>
                    <a:pt x="157" y="32"/>
                    <a:pt x="91" y="99"/>
                  </a:cubicBezTo>
                  <a:cubicBezTo>
                    <a:pt x="38" y="157"/>
                    <a:pt x="0" y="243"/>
                    <a:pt x="0" y="320"/>
                  </a:cubicBezTo>
                  <a:cubicBezTo>
                    <a:pt x="0" y="411"/>
                    <a:pt x="33" y="489"/>
                    <a:pt x="96" y="566"/>
                  </a:cubicBezTo>
                  <a:cubicBezTo>
                    <a:pt x="164" y="633"/>
                    <a:pt x="240" y="657"/>
                    <a:pt x="326" y="657"/>
                  </a:cubicBezTo>
                  <a:cubicBezTo>
                    <a:pt x="412" y="657"/>
                    <a:pt x="494" y="628"/>
                    <a:pt x="571" y="560"/>
                  </a:cubicBezTo>
                  <a:cubicBezTo>
                    <a:pt x="629" y="498"/>
                    <a:pt x="662" y="422"/>
                    <a:pt x="662" y="330"/>
                  </a:cubicBezTo>
                  <a:cubicBezTo>
                    <a:pt x="667" y="254"/>
                    <a:pt x="633" y="167"/>
                    <a:pt x="567" y="99"/>
                  </a:cubicBezTo>
                  <a:cubicBezTo>
                    <a:pt x="505" y="36"/>
                    <a:pt x="417"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42" name="Google Shape;7842;p29"/>
            <p:cNvSpPr/>
            <p:nvPr/>
          </p:nvSpPr>
          <p:spPr>
            <a:xfrm>
              <a:off x="-4998450" y="5730075"/>
              <a:ext cx="16725" cy="16675"/>
            </a:xfrm>
            <a:custGeom>
              <a:avLst/>
              <a:gdLst/>
              <a:ahLst/>
              <a:cxnLst/>
              <a:rect l="l" t="t" r="r" b="b"/>
              <a:pathLst>
                <a:path w="669" h="667" extrusionOk="0">
                  <a:moveTo>
                    <a:pt x="339" y="1"/>
                  </a:moveTo>
                  <a:cubicBezTo>
                    <a:pt x="253" y="1"/>
                    <a:pt x="167" y="33"/>
                    <a:pt x="107" y="100"/>
                  </a:cubicBezTo>
                  <a:cubicBezTo>
                    <a:pt x="40" y="153"/>
                    <a:pt x="6" y="239"/>
                    <a:pt x="1" y="330"/>
                  </a:cubicBezTo>
                  <a:cubicBezTo>
                    <a:pt x="1" y="416"/>
                    <a:pt x="35" y="494"/>
                    <a:pt x="97" y="565"/>
                  </a:cubicBezTo>
                  <a:cubicBezTo>
                    <a:pt x="164" y="628"/>
                    <a:pt x="241" y="666"/>
                    <a:pt x="328" y="666"/>
                  </a:cubicBezTo>
                  <a:cubicBezTo>
                    <a:pt x="419" y="666"/>
                    <a:pt x="505" y="623"/>
                    <a:pt x="563" y="571"/>
                  </a:cubicBezTo>
                  <a:cubicBezTo>
                    <a:pt x="629" y="503"/>
                    <a:pt x="663" y="416"/>
                    <a:pt x="663" y="340"/>
                  </a:cubicBezTo>
                  <a:cubicBezTo>
                    <a:pt x="669" y="248"/>
                    <a:pt x="634" y="162"/>
                    <a:pt x="567" y="95"/>
                  </a:cubicBezTo>
                  <a:cubicBezTo>
                    <a:pt x="510" y="33"/>
                    <a:pt x="424"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43" name="Google Shape;7843;p29"/>
            <p:cNvSpPr/>
            <p:nvPr/>
          </p:nvSpPr>
          <p:spPr>
            <a:xfrm>
              <a:off x="-4965800" y="5763775"/>
              <a:ext cx="16700" cy="16575"/>
            </a:xfrm>
            <a:custGeom>
              <a:avLst/>
              <a:gdLst/>
              <a:ahLst/>
              <a:cxnLst/>
              <a:rect l="l" t="t" r="r" b="b"/>
              <a:pathLst>
                <a:path w="668" h="663" extrusionOk="0">
                  <a:moveTo>
                    <a:pt x="334" y="1"/>
                  </a:moveTo>
                  <a:cubicBezTo>
                    <a:pt x="250" y="1"/>
                    <a:pt x="167" y="32"/>
                    <a:pt x="105" y="96"/>
                  </a:cubicBezTo>
                  <a:cubicBezTo>
                    <a:pt x="39" y="149"/>
                    <a:pt x="5" y="240"/>
                    <a:pt x="1" y="326"/>
                  </a:cubicBezTo>
                  <a:cubicBezTo>
                    <a:pt x="1" y="417"/>
                    <a:pt x="34" y="494"/>
                    <a:pt x="96" y="570"/>
                  </a:cubicBezTo>
                  <a:cubicBezTo>
                    <a:pt x="163" y="628"/>
                    <a:pt x="249" y="662"/>
                    <a:pt x="326" y="662"/>
                  </a:cubicBezTo>
                  <a:cubicBezTo>
                    <a:pt x="417" y="662"/>
                    <a:pt x="494" y="633"/>
                    <a:pt x="572" y="565"/>
                  </a:cubicBezTo>
                  <a:cubicBezTo>
                    <a:pt x="629" y="499"/>
                    <a:pt x="663" y="426"/>
                    <a:pt x="663" y="335"/>
                  </a:cubicBezTo>
                  <a:cubicBezTo>
                    <a:pt x="667" y="249"/>
                    <a:pt x="634" y="158"/>
                    <a:pt x="581" y="100"/>
                  </a:cubicBezTo>
                  <a:cubicBezTo>
                    <a:pt x="512" y="34"/>
                    <a:pt x="42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44" name="Google Shape;7844;p29"/>
            <p:cNvSpPr/>
            <p:nvPr/>
          </p:nvSpPr>
          <p:spPr>
            <a:xfrm>
              <a:off x="-4933175" y="5797375"/>
              <a:ext cx="16950" cy="16550"/>
            </a:xfrm>
            <a:custGeom>
              <a:avLst/>
              <a:gdLst/>
              <a:ahLst/>
              <a:cxnLst/>
              <a:rect l="l" t="t" r="r" b="b"/>
              <a:pathLst>
                <a:path w="678" h="662" extrusionOk="0">
                  <a:moveTo>
                    <a:pt x="342" y="1"/>
                  </a:moveTo>
                  <a:cubicBezTo>
                    <a:pt x="257" y="1"/>
                    <a:pt x="171" y="32"/>
                    <a:pt x="106" y="95"/>
                  </a:cubicBezTo>
                  <a:cubicBezTo>
                    <a:pt x="38" y="162"/>
                    <a:pt x="5" y="239"/>
                    <a:pt x="5" y="326"/>
                  </a:cubicBezTo>
                  <a:cubicBezTo>
                    <a:pt x="0" y="417"/>
                    <a:pt x="34" y="493"/>
                    <a:pt x="111" y="570"/>
                  </a:cubicBezTo>
                  <a:cubicBezTo>
                    <a:pt x="173" y="627"/>
                    <a:pt x="250" y="661"/>
                    <a:pt x="341" y="661"/>
                  </a:cubicBezTo>
                  <a:cubicBezTo>
                    <a:pt x="346" y="661"/>
                    <a:pt x="350" y="661"/>
                    <a:pt x="355" y="661"/>
                  </a:cubicBezTo>
                  <a:cubicBezTo>
                    <a:pt x="427" y="661"/>
                    <a:pt x="499" y="628"/>
                    <a:pt x="576" y="565"/>
                  </a:cubicBezTo>
                  <a:cubicBezTo>
                    <a:pt x="638" y="503"/>
                    <a:pt x="677" y="426"/>
                    <a:pt x="677" y="335"/>
                  </a:cubicBezTo>
                  <a:cubicBezTo>
                    <a:pt x="677" y="248"/>
                    <a:pt x="643" y="171"/>
                    <a:pt x="580" y="105"/>
                  </a:cubicBezTo>
                  <a:cubicBezTo>
                    <a:pt x="519" y="35"/>
                    <a:pt x="431"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45" name="Google Shape;7845;p29"/>
            <p:cNvSpPr/>
            <p:nvPr/>
          </p:nvSpPr>
          <p:spPr>
            <a:xfrm>
              <a:off x="-4900200" y="5831275"/>
              <a:ext cx="16575" cy="16350"/>
            </a:xfrm>
            <a:custGeom>
              <a:avLst/>
              <a:gdLst/>
              <a:ahLst/>
              <a:cxnLst/>
              <a:rect l="l" t="t" r="r" b="b"/>
              <a:pathLst>
                <a:path w="663" h="654" extrusionOk="0">
                  <a:moveTo>
                    <a:pt x="329" y="1"/>
                  </a:moveTo>
                  <a:cubicBezTo>
                    <a:pt x="242" y="1"/>
                    <a:pt x="157" y="30"/>
                    <a:pt x="107" y="82"/>
                  </a:cubicBezTo>
                  <a:cubicBezTo>
                    <a:pt x="34" y="140"/>
                    <a:pt x="1" y="226"/>
                    <a:pt x="1" y="317"/>
                  </a:cubicBezTo>
                  <a:cubicBezTo>
                    <a:pt x="1" y="414"/>
                    <a:pt x="30" y="490"/>
                    <a:pt x="96" y="547"/>
                  </a:cubicBezTo>
                  <a:cubicBezTo>
                    <a:pt x="149" y="615"/>
                    <a:pt x="240" y="649"/>
                    <a:pt x="327" y="653"/>
                  </a:cubicBezTo>
                  <a:cubicBezTo>
                    <a:pt x="418" y="653"/>
                    <a:pt x="504" y="620"/>
                    <a:pt x="562" y="567"/>
                  </a:cubicBezTo>
                  <a:cubicBezTo>
                    <a:pt x="614" y="500"/>
                    <a:pt x="663" y="414"/>
                    <a:pt x="663" y="327"/>
                  </a:cubicBezTo>
                  <a:cubicBezTo>
                    <a:pt x="663" y="236"/>
                    <a:pt x="619" y="150"/>
                    <a:pt x="567" y="92"/>
                  </a:cubicBezTo>
                  <a:cubicBezTo>
                    <a:pt x="507" y="30"/>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46" name="Google Shape;7846;p29"/>
            <p:cNvSpPr/>
            <p:nvPr/>
          </p:nvSpPr>
          <p:spPr>
            <a:xfrm>
              <a:off x="-4867575" y="5864825"/>
              <a:ext cx="16700" cy="16375"/>
            </a:xfrm>
            <a:custGeom>
              <a:avLst/>
              <a:gdLst/>
              <a:ahLst/>
              <a:cxnLst/>
              <a:rect l="l" t="t" r="r" b="b"/>
              <a:pathLst>
                <a:path w="668" h="655" extrusionOk="0">
                  <a:moveTo>
                    <a:pt x="327" y="0"/>
                  </a:moveTo>
                  <a:cubicBezTo>
                    <a:pt x="242" y="0"/>
                    <a:pt x="160" y="30"/>
                    <a:pt x="106" y="88"/>
                  </a:cubicBezTo>
                  <a:cubicBezTo>
                    <a:pt x="40" y="151"/>
                    <a:pt x="0" y="242"/>
                    <a:pt x="0" y="319"/>
                  </a:cubicBezTo>
                  <a:cubicBezTo>
                    <a:pt x="0" y="405"/>
                    <a:pt x="34" y="482"/>
                    <a:pt x="97" y="564"/>
                  </a:cubicBezTo>
                  <a:cubicBezTo>
                    <a:pt x="155" y="616"/>
                    <a:pt x="241" y="655"/>
                    <a:pt x="327" y="655"/>
                  </a:cubicBezTo>
                  <a:cubicBezTo>
                    <a:pt x="418" y="655"/>
                    <a:pt x="505" y="622"/>
                    <a:pt x="572" y="558"/>
                  </a:cubicBezTo>
                  <a:cubicBezTo>
                    <a:pt x="629" y="491"/>
                    <a:pt x="662" y="414"/>
                    <a:pt x="662" y="328"/>
                  </a:cubicBezTo>
                  <a:cubicBezTo>
                    <a:pt x="667" y="252"/>
                    <a:pt x="634" y="161"/>
                    <a:pt x="581" y="103"/>
                  </a:cubicBezTo>
                  <a:cubicBezTo>
                    <a:pt x="512" y="34"/>
                    <a:pt x="418"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47" name="Google Shape;7847;p29"/>
            <p:cNvSpPr/>
            <p:nvPr/>
          </p:nvSpPr>
          <p:spPr>
            <a:xfrm>
              <a:off x="-4834925" y="5898550"/>
              <a:ext cx="16675" cy="16500"/>
            </a:xfrm>
            <a:custGeom>
              <a:avLst/>
              <a:gdLst/>
              <a:ahLst/>
              <a:cxnLst/>
              <a:rect l="l" t="t" r="r" b="b"/>
              <a:pathLst>
                <a:path w="667" h="660" extrusionOk="0">
                  <a:moveTo>
                    <a:pt x="332" y="1"/>
                  </a:moveTo>
                  <a:cubicBezTo>
                    <a:pt x="244" y="1"/>
                    <a:pt x="159" y="29"/>
                    <a:pt x="105" y="83"/>
                  </a:cubicBezTo>
                  <a:cubicBezTo>
                    <a:pt x="47" y="150"/>
                    <a:pt x="5" y="236"/>
                    <a:pt x="0" y="323"/>
                  </a:cubicBezTo>
                  <a:cubicBezTo>
                    <a:pt x="0" y="414"/>
                    <a:pt x="34" y="491"/>
                    <a:pt x="96" y="558"/>
                  </a:cubicBezTo>
                  <a:cubicBezTo>
                    <a:pt x="163" y="626"/>
                    <a:pt x="240" y="659"/>
                    <a:pt x="326" y="659"/>
                  </a:cubicBezTo>
                  <a:cubicBezTo>
                    <a:pt x="330" y="659"/>
                    <a:pt x="335" y="659"/>
                    <a:pt x="339" y="659"/>
                  </a:cubicBezTo>
                  <a:cubicBezTo>
                    <a:pt x="425" y="659"/>
                    <a:pt x="506" y="617"/>
                    <a:pt x="561" y="562"/>
                  </a:cubicBezTo>
                  <a:cubicBezTo>
                    <a:pt x="628" y="510"/>
                    <a:pt x="662" y="424"/>
                    <a:pt x="667" y="332"/>
                  </a:cubicBezTo>
                  <a:cubicBezTo>
                    <a:pt x="667" y="232"/>
                    <a:pt x="633" y="155"/>
                    <a:pt x="581" y="102"/>
                  </a:cubicBezTo>
                  <a:cubicBezTo>
                    <a:pt x="519" y="33"/>
                    <a:pt x="42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48" name="Google Shape;7848;p29"/>
            <p:cNvSpPr/>
            <p:nvPr/>
          </p:nvSpPr>
          <p:spPr>
            <a:xfrm>
              <a:off x="-4802325" y="5932225"/>
              <a:ext cx="16925" cy="16525"/>
            </a:xfrm>
            <a:custGeom>
              <a:avLst/>
              <a:gdLst/>
              <a:ahLst/>
              <a:cxnLst/>
              <a:rect l="l" t="t" r="r" b="b"/>
              <a:pathLst>
                <a:path w="677" h="661" extrusionOk="0">
                  <a:moveTo>
                    <a:pt x="346" y="0"/>
                  </a:moveTo>
                  <a:cubicBezTo>
                    <a:pt x="258" y="0"/>
                    <a:pt x="169" y="31"/>
                    <a:pt x="107" y="89"/>
                  </a:cubicBezTo>
                  <a:cubicBezTo>
                    <a:pt x="49" y="147"/>
                    <a:pt x="5" y="233"/>
                    <a:pt x="5" y="324"/>
                  </a:cubicBezTo>
                  <a:cubicBezTo>
                    <a:pt x="1" y="410"/>
                    <a:pt x="34" y="488"/>
                    <a:pt x="101" y="554"/>
                  </a:cubicBezTo>
                  <a:cubicBezTo>
                    <a:pt x="164" y="621"/>
                    <a:pt x="240" y="655"/>
                    <a:pt x="331" y="660"/>
                  </a:cubicBezTo>
                  <a:cubicBezTo>
                    <a:pt x="428" y="660"/>
                    <a:pt x="519" y="617"/>
                    <a:pt x="562" y="559"/>
                  </a:cubicBezTo>
                  <a:cubicBezTo>
                    <a:pt x="630" y="506"/>
                    <a:pt x="677" y="420"/>
                    <a:pt x="677" y="333"/>
                  </a:cubicBezTo>
                  <a:cubicBezTo>
                    <a:pt x="677" y="242"/>
                    <a:pt x="634" y="156"/>
                    <a:pt x="581" y="98"/>
                  </a:cubicBezTo>
                  <a:cubicBezTo>
                    <a:pt x="521" y="31"/>
                    <a:pt x="434"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49" name="Google Shape;7849;p29"/>
            <p:cNvSpPr/>
            <p:nvPr/>
          </p:nvSpPr>
          <p:spPr>
            <a:xfrm>
              <a:off x="-4769700" y="5965800"/>
              <a:ext cx="16700" cy="16500"/>
            </a:xfrm>
            <a:custGeom>
              <a:avLst/>
              <a:gdLst/>
              <a:ahLst/>
              <a:cxnLst/>
              <a:rect l="l" t="t" r="r" b="b"/>
              <a:pathLst>
                <a:path w="668" h="660" extrusionOk="0">
                  <a:moveTo>
                    <a:pt x="343" y="1"/>
                  </a:moveTo>
                  <a:cubicBezTo>
                    <a:pt x="252" y="1"/>
                    <a:pt x="162" y="34"/>
                    <a:pt x="106" y="95"/>
                  </a:cubicBezTo>
                  <a:cubicBezTo>
                    <a:pt x="53" y="146"/>
                    <a:pt x="5" y="233"/>
                    <a:pt x="5" y="325"/>
                  </a:cubicBezTo>
                  <a:cubicBezTo>
                    <a:pt x="0" y="411"/>
                    <a:pt x="44" y="502"/>
                    <a:pt x="102" y="555"/>
                  </a:cubicBezTo>
                  <a:cubicBezTo>
                    <a:pt x="164" y="622"/>
                    <a:pt x="241" y="660"/>
                    <a:pt x="341" y="660"/>
                  </a:cubicBezTo>
                  <a:cubicBezTo>
                    <a:pt x="428" y="660"/>
                    <a:pt x="519" y="627"/>
                    <a:pt x="576" y="564"/>
                  </a:cubicBezTo>
                  <a:cubicBezTo>
                    <a:pt x="629" y="507"/>
                    <a:pt x="667" y="420"/>
                    <a:pt x="667" y="334"/>
                  </a:cubicBezTo>
                  <a:cubicBezTo>
                    <a:pt x="667" y="243"/>
                    <a:pt x="634" y="157"/>
                    <a:pt x="581" y="99"/>
                  </a:cubicBezTo>
                  <a:cubicBezTo>
                    <a:pt x="521" y="32"/>
                    <a:pt x="43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50" name="Google Shape;7850;p29"/>
            <p:cNvSpPr/>
            <p:nvPr/>
          </p:nvSpPr>
          <p:spPr>
            <a:xfrm>
              <a:off x="-4736700" y="5999525"/>
              <a:ext cx="16575" cy="16375"/>
            </a:xfrm>
            <a:custGeom>
              <a:avLst/>
              <a:gdLst/>
              <a:ahLst/>
              <a:cxnLst/>
              <a:rect l="l" t="t" r="r" b="b"/>
              <a:pathLst>
                <a:path w="663" h="655" extrusionOk="0">
                  <a:moveTo>
                    <a:pt x="329" y="1"/>
                  </a:moveTo>
                  <a:cubicBezTo>
                    <a:pt x="244" y="1"/>
                    <a:pt x="157" y="29"/>
                    <a:pt x="91" y="88"/>
                  </a:cubicBezTo>
                  <a:cubicBezTo>
                    <a:pt x="38" y="156"/>
                    <a:pt x="0" y="242"/>
                    <a:pt x="0" y="318"/>
                  </a:cubicBezTo>
                  <a:cubicBezTo>
                    <a:pt x="0" y="405"/>
                    <a:pt x="33" y="487"/>
                    <a:pt x="96" y="564"/>
                  </a:cubicBezTo>
                  <a:cubicBezTo>
                    <a:pt x="164" y="631"/>
                    <a:pt x="240" y="655"/>
                    <a:pt x="326" y="655"/>
                  </a:cubicBezTo>
                  <a:cubicBezTo>
                    <a:pt x="418" y="655"/>
                    <a:pt x="494" y="626"/>
                    <a:pt x="562" y="568"/>
                  </a:cubicBezTo>
                  <a:cubicBezTo>
                    <a:pt x="629" y="506"/>
                    <a:pt x="662" y="415"/>
                    <a:pt x="662" y="329"/>
                  </a:cubicBezTo>
                  <a:cubicBezTo>
                    <a:pt x="662" y="242"/>
                    <a:pt x="633" y="161"/>
                    <a:pt x="567" y="93"/>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51" name="Google Shape;7851;p29"/>
            <p:cNvSpPr/>
            <p:nvPr/>
          </p:nvSpPr>
          <p:spPr>
            <a:xfrm>
              <a:off x="-4704100" y="6033125"/>
              <a:ext cx="16725" cy="16725"/>
            </a:xfrm>
            <a:custGeom>
              <a:avLst/>
              <a:gdLst/>
              <a:ahLst/>
              <a:cxnLst/>
              <a:rect l="l" t="t" r="r" b="b"/>
              <a:pathLst>
                <a:path w="669" h="669" extrusionOk="0">
                  <a:moveTo>
                    <a:pt x="323" y="1"/>
                  </a:moveTo>
                  <a:cubicBezTo>
                    <a:pt x="240" y="1"/>
                    <a:pt x="160" y="30"/>
                    <a:pt x="107" y="88"/>
                  </a:cubicBezTo>
                  <a:cubicBezTo>
                    <a:pt x="40" y="155"/>
                    <a:pt x="6" y="241"/>
                    <a:pt x="1" y="318"/>
                  </a:cubicBezTo>
                  <a:cubicBezTo>
                    <a:pt x="1" y="409"/>
                    <a:pt x="35" y="496"/>
                    <a:pt x="97" y="562"/>
                  </a:cubicBezTo>
                  <a:cubicBezTo>
                    <a:pt x="155" y="620"/>
                    <a:pt x="241" y="664"/>
                    <a:pt x="328" y="668"/>
                  </a:cubicBezTo>
                  <a:cubicBezTo>
                    <a:pt x="419" y="668"/>
                    <a:pt x="505" y="626"/>
                    <a:pt x="572" y="558"/>
                  </a:cubicBezTo>
                  <a:cubicBezTo>
                    <a:pt x="629" y="505"/>
                    <a:pt x="663" y="418"/>
                    <a:pt x="663" y="327"/>
                  </a:cubicBezTo>
                  <a:cubicBezTo>
                    <a:pt x="669" y="251"/>
                    <a:pt x="634" y="159"/>
                    <a:pt x="567" y="97"/>
                  </a:cubicBezTo>
                  <a:cubicBezTo>
                    <a:pt x="501" y="33"/>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52" name="Google Shape;7852;p29"/>
            <p:cNvSpPr/>
            <p:nvPr/>
          </p:nvSpPr>
          <p:spPr>
            <a:xfrm>
              <a:off x="-4963650" y="5597925"/>
              <a:ext cx="16700" cy="16525"/>
            </a:xfrm>
            <a:custGeom>
              <a:avLst/>
              <a:gdLst/>
              <a:ahLst/>
              <a:cxnLst/>
              <a:rect l="l" t="t" r="r" b="b"/>
              <a:pathLst>
                <a:path w="668" h="661" extrusionOk="0">
                  <a:moveTo>
                    <a:pt x="334" y="1"/>
                  </a:moveTo>
                  <a:cubicBezTo>
                    <a:pt x="247" y="1"/>
                    <a:pt x="161" y="33"/>
                    <a:pt x="106" y="94"/>
                  </a:cubicBezTo>
                  <a:cubicBezTo>
                    <a:pt x="39" y="147"/>
                    <a:pt x="5" y="233"/>
                    <a:pt x="1" y="324"/>
                  </a:cubicBezTo>
                  <a:cubicBezTo>
                    <a:pt x="1" y="410"/>
                    <a:pt x="34" y="487"/>
                    <a:pt x="96" y="554"/>
                  </a:cubicBezTo>
                  <a:cubicBezTo>
                    <a:pt x="163" y="622"/>
                    <a:pt x="240" y="655"/>
                    <a:pt x="327" y="660"/>
                  </a:cubicBezTo>
                  <a:cubicBezTo>
                    <a:pt x="418" y="660"/>
                    <a:pt x="504" y="627"/>
                    <a:pt x="572" y="564"/>
                  </a:cubicBezTo>
                  <a:cubicBezTo>
                    <a:pt x="630" y="497"/>
                    <a:pt x="663" y="421"/>
                    <a:pt x="663" y="334"/>
                  </a:cubicBezTo>
                  <a:cubicBezTo>
                    <a:pt x="668" y="243"/>
                    <a:pt x="634" y="157"/>
                    <a:pt x="566" y="99"/>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53" name="Google Shape;7853;p29"/>
            <p:cNvSpPr/>
            <p:nvPr/>
          </p:nvSpPr>
          <p:spPr>
            <a:xfrm>
              <a:off x="-4931025" y="5631425"/>
              <a:ext cx="16950" cy="16600"/>
            </a:xfrm>
            <a:custGeom>
              <a:avLst/>
              <a:gdLst/>
              <a:ahLst/>
              <a:cxnLst/>
              <a:rect l="l" t="t" r="r" b="b"/>
              <a:pathLst>
                <a:path w="678" h="664" extrusionOk="0">
                  <a:moveTo>
                    <a:pt x="348" y="0"/>
                  </a:moveTo>
                  <a:cubicBezTo>
                    <a:pt x="261" y="0"/>
                    <a:pt x="174" y="32"/>
                    <a:pt x="106" y="97"/>
                  </a:cubicBezTo>
                  <a:cubicBezTo>
                    <a:pt x="49" y="160"/>
                    <a:pt x="5" y="241"/>
                    <a:pt x="1" y="328"/>
                  </a:cubicBezTo>
                  <a:cubicBezTo>
                    <a:pt x="1" y="414"/>
                    <a:pt x="44" y="496"/>
                    <a:pt x="111" y="573"/>
                  </a:cubicBezTo>
                  <a:cubicBezTo>
                    <a:pt x="173" y="630"/>
                    <a:pt x="250" y="664"/>
                    <a:pt x="341" y="664"/>
                  </a:cubicBezTo>
                  <a:cubicBezTo>
                    <a:pt x="418" y="664"/>
                    <a:pt x="505" y="635"/>
                    <a:pt x="572" y="567"/>
                  </a:cubicBezTo>
                  <a:cubicBezTo>
                    <a:pt x="638" y="500"/>
                    <a:pt x="678" y="423"/>
                    <a:pt x="678" y="337"/>
                  </a:cubicBezTo>
                  <a:cubicBezTo>
                    <a:pt x="678" y="250"/>
                    <a:pt x="643" y="170"/>
                    <a:pt x="581" y="93"/>
                  </a:cubicBezTo>
                  <a:cubicBezTo>
                    <a:pt x="517" y="31"/>
                    <a:pt x="433"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54" name="Google Shape;7854;p29"/>
            <p:cNvSpPr/>
            <p:nvPr/>
          </p:nvSpPr>
          <p:spPr>
            <a:xfrm>
              <a:off x="-4898025" y="5665300"/>
              <a:ext cx="16575" cy="16300"/>
            </a:xfrm>
            <a:custGeom>
              <a:avLst/>
              <a:gdLst/>
              <a:ahLst/>
              <a:cxnLst/>
              <a:rect l="l" t="t" r="r" b="b"/>
              <a:pathLst>
                <a:path w="663" h="652" extrusionOk="0">
                  <a:moveTo>
                    <a:pt x="324" y="0"/>
                  </a:moveTo>
                  <a:cubicBezTo>
                    <a:pt x="239" y="0"/>
                    <a:pt x="155" y="29"/>
                    <a:pt x="100" y="86"/>
                  </a:cubicBezTo>
                  <a:cubicBezTo>
                    <a:pt x="33" y="153"/>
                    <a:pt x="0" y="230"/>
                    <a:pt x="0" y="316"/>
                  </a:cubicBezTo>
                  <a:cubicBezTo>
                    <a:pt x="0" y="403"/>
                    <a:pt x="29" y="485"/>
                    <a:pt x="96" y="561"/>
                  </a:cubicBezTo>
                  <a:cubicBezTo>
                    <a:pt x="164" y="618"/>
                    <a:pt x="240" y="651"/>
                    <a:pt x="326" y="651"/>
                  </a:cubicBezTo>
                  <a:cubicBezTo>
                    <a:pt x="403" y="651"/>
                    <a:pt x="494" y="623"/>
                    <a:pt x="561" y="556"/>
                  </a:cubicBezTo>
                  <a:cubicBezTo>
                    <a:pt x="629" y="494"/>
                    <a:pt x="662" y="412"/>
                    <a:pt x="662" y="326"/>
                  </a:cubicBezTo>
                  <a:cubicBezTo>
                    <a:pt x="662" y="239"/>
                    <a:pt x="633" y="162"/>
                    <a:pt x="576" y="105"/>
                  </a:cubicBezTo>
                  <a:cubicBezTo>
                    <a:pt x="513" y="35"/>
                    <a:pt x="418"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55" name="Google Shape;7855;p29"/>
            <p:cNvSpPr/>
            <p:nvPr/>
          </p:nvSpPr>
          <p:spPr>
            <a:xfrm>
              <a:off x="-4865425" y="5698825"/>
              <a:ext cx="16700" cy="16375"/>
            </a:xfrm>
            <a:custGeom>
              <a:avLst/>
              <a:gdLst/>
              <a:ahLst/>
              <a:cxnLst/>
              <a:rect l="l" t="t" r="r" b="b"/>
              <a:pathLst>
                <a:path w="668" h="655" extrusionOk="0">
                  <a:moveTo>
                    <a:pt x="327" y="1"/>
                  </a:moveTo>
                  <a:cubicBezTo>
                    <a:pt x="245" y="1"/>
                    <a:pt x="161" y="30"/>
                    <a:pt x="92" y="88"/>
                  </a:cubicBezTo>
                  <a:cubicBezTo>
                    <a:pt x="40" y="156"/>
                    <a:pt x="1" y="242"/>
                    <a:pt x="1" y="324"/>
                  </a:cubicBezTo>
                  <a:cubicBezTo>
                    <a:pt x="1" y="410"/>
                    <a:pt x="34" y="486"/>
                    <a:pt x="97" y="563"/>
                  </a:cubicBezTo>
                  <a:cubicBezTo>
                    <a:pt x="164" y="630"/>
                    <a:pt x="241" y="654"/>
                    <a:pt x="328" y="654"/>
                  </a:cubicBezTo>
                  <a:cubicBezTo>
                    <a:pt x="333" y="655"/>
                    <a:pt x="338" y="655"/>
                    <a:pt x="343" y="655"/>
                  </a:cubicBezTo>
                  <a:cubicBezTo>
                    <a:pt x="424" y="655"/>
                    <a:pt x="499" y="621"/>
                    <a:pt x="572" y="559"/>
                  </a:cubicBezTo>
                  <a:cubicBezTo>
                    <a:pt x="629" y="497"/>
                    <a:pt x="663" y="419"/>
                    <a:pt x="663" y="333"/>
                  </a:cubicBezTo>
                  <a:cubicBezTo>
                    <a:pt x="667" y="251"/>
                    <a:pt x="634" y="165"/>
                    <a:pt x="567" y="98"/>
                  </a:cubicBezTo>
                  <a:cubicBezTo>
                    <a:pt x="500" y="33"/>
                    <a:pt x="41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56" name="Google Shape;7856;p29"/>
            <p:cNvSpPr/>
            <p:nvPr/>
          </p:nvSpPr>
          <p:spPr>
            <a:xfrm>
              <a:off x="-4832775" y="5732475"/>
              <a:ext cx="16700" cy="16650"/>
            </a:xfrm>
            <a:custGeom>
              <a:avLst/>
              <a:gdLst/>
              <a:ahLst/>
              <a:cxnLst/>
              <a:rect l="l" t="t" r="r" b="b"/>
              <a:pathLst>
                <a:path w="668" h="666" extrusionOk="0">
                  <a:moveTo>
                    <a:pt x="329" y="0"/>
                  </a:moveTo>
                  <a:cubicBezTo>
                    <a:pt x="243" y="0"/>
                    <a:pt x="158" y="30"/>
                    <a:pt x="105" y="90"/>
                  </a:cubicBezTo>
                  <a:cubicBezTo>
                    <a:pt x="39" y="152"/>
                    <a:pt x="1" y="239"/>
                    <a:pt x="1" y="331"/>
                  </a:cubicBezTo>
                  <a:cubicBezTo>
                    <a:pt x="1" y="417"/>
                    <a:pt x="34" y="498"/>
                    <a:pt x="96" y="566"/>
                  </a:cubicBezTo>
                  <a:cubicBezTo>
                    <a:pt x="154" y="619"/>
                    <a:pt x="240" y="666"/>
                    <a:pt x="326" y="666"/>
                  </a:cubicBezTo>
                  <a:cubicBezTo>
                    <a:pt x="417" y="666"/>
                    <a:pt x="504" y="623"/>
                    <a:pt x="561" y="570"/>
                  </a:cubicBezTo>
                  <a:cubicBezTo>
                    <a:pt x="628" y="504"/>
                    <a:pt x="663" y="426"/>
                    <a:pt x="663" y="340"/>
                  </a:cubicBezTo>
                  <a:cubicBezTo>
                    <a:pt x="667" y="249"/>
                    <a:pt x="634" y="163"/>
                    <a:pt x="581" y="105"/>
                  </a:cubicBezTo>
                  <a:cubicBezTo>
                    <a:pt x="519" y="35"/>
                    <a:pt x="423"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57" name="Google Shape;7857;p29"/>
            <p:cNvSpPr/>
            <p:nvPr/>
          </p:nvSpPr>
          <p:spPr>
            <a:xfrm>
              <a:off x="-4800150" y="5766275"/>
              <a:ext cx="16675" cy="16450"/>
            </a:xfrm>
            <a:custGeom>
              <a:avLst/>
              <a:gdLst/>
              <a:ahLst/>
              <a:cxnLst/>
              <a:rect l="l" t="t" r="r" b="b"/>
              <a:pathLst>
                <a:path w="667" h="658" extrusionOk="0">
                  <a:moveTo>
                    <a:pt x="339" y="0"/>
                  </a:moveTo>
                  <a:cubicBezTo>
                    <a:pt x="249" y="0"/>
                    <a:pt x="161" y="31"/>
                    <a:pt x="106" y="91"/>
                  </a:cubicBezTo>
                  <a:cubicBezTo>
                    <a:pt x="49" y="149"/>
                    <a:pt x="5" y="235"/>
                    <a:pt x="0" y="321"/>
                  </a:cubicBezTo>
                  <a:cubicBezTo>
                    <a:pt x="0" y="412"/>
                    <a:pt x="34" y="490"/>
                    <a:pt x="96" y="556"/>
                  </a:cubicBezTo>
                  <a:cubicBezTo>
                    <a:pt x="164" y="624"/>
                    <a:pt x="240" y="658"/>
                    <a:pt x="326" y="658"/>
                  </a:cubicBezTo>
                  <a:cubicBezTo>
                    <a:pt x="427" y="658"/>
                    <a:pt x="503" y="620"/>
                    <a:pt x="561" y="562"/>
                  </a:cubicBezTo>
                  <a:cubicBezTo>
                    <a:pt x="629" y="509"/>
                    <a:pt x="662" y="423"/>
                    <a:pt x="662" y="332"/>
                  </a:cubicBezTo>
                  <a:cubicBezTo>
                    <a:pt x="667" y="245"/>
                    <a:pt x="633" y="153"/>
                    <a:pt x="580" y="96"/>
                  </a:cubicBezTo>
                  <a:cubicBezTo>
                    <a:pt x="521" y="31"/>
                    <a:pt x="429"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58" name="Google Shape;7858;p29"/>
            <p:cNvSpPr/>
            <p:nvPr/>
          </p:nvSpPr>
          <p:spPr>
            <a:xfrm>
              <a:off x="-4767175" y="5799875"/>
              <a:ext cx="16575" cy="16575"/>
            </a:xfrm>
            <a:custGeom>
              <a:avLst/>
              <a:gdLst/>
              <a:ahLst/>
              <a:cxnLst/>
              <a:rect l="l" t="t" r="r" b="b"/>
              <a:pathLst>
                <a:path w="663" h="663" extrusionOk="0">
                  <a:moveTo>
                    <a:pt x="325" y="1"/>
                  </a:moveTo>
                  <a:cubicBezTo>
                    <a:pt x="239" y="1"/>
                    <a:pt x="153" y="32"/>
                    <a:pt x="92" y="91"/>
                  </a:cubicBezTo>
                  <a:cubicBezTo>
                    <a:pt x="34" y="148"/>
                    <a:pt x="1" y="235"/>
                    <a:pt x="1" y="321"/>
                  </a:cubicBezTo>
                  <a:cubicBezTo>
                    <a:pt x="1" y="412"/>
                    <a:pt x="30" y="499"/>
                    <a:pt x="96" y="565"/>
                  </a:cubicBezTo>
                  <a:cubicBezTo>
                    <a:pt x="159" y="623"/>
                    <a:pt x="236" y="657"/>
                    <a:pt x="327" y="662"/>
                  </a:cubicBezTo>
                  <a:cubicBezTo>
                    <a:pt x="404" y="662"/>
                    <a:pt x="495" y="629"/>
                    <a:pt x="562" y="561"/>
                  </a:cubicBezTo>
                  <a:cubicBezTo>
                    <a:pt x="614" y="508"/>
                    <a:pt x="663" y="421"/>
                    <a:pt x="663" y="330"/>
                  </a:cubicBezTo>
                  <a:cubicBezTo>
                    <a:pt x="663" y="244"/>
                    <a:pt x="619" y="153"/>
                    <a:pt x="566" y="100"/>
                  </a:cubicBezTo>
                  <a:cubicBezTo>
                    <a:pt x="501" y="33"/>
                    <a:pt x="41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59" name="Google Shape;7859;p29"/>
            <p:cNvSpPr/>
            <p:nvPr/>
          </p:nvSpPr>
          <p:spPr>
            <a:xfrm>
              <a:off x="-4734550" y="5833475"/>
              <a:ext cx="16575" cy="16525"/>
            </a:xfrm>
            <a:custGeom>
              <a:avLst/>
              <a:gdLst/>
              <a:ahLst/>
              <a:cxnLst/>
              <a:rect l="l" t="t" r="r" b="b"/>
              <a:pathLst>
                <a:path w="663" h="661" extrusionOk="0">
                  <a:moveTo>
                    <a:pt x="321" y="0"/>
                  </a:moveTo>
                  <a:cubicBezTo>
                    <a:pt x="239" y="0"/>
                    <a:pt x="156" y="30"/>
                    <a:pt x="91" y="95"/>
                  </a:cubicBezTo>
                  <a:cubicBezTo>
                    <a:pt x="34" y="157"/>
                    <a:pt x="0" y="248"/>
                    <a:pt x="0" y="326"/>
                  </a:cubicBezTo>
                  <a:cubicBezTo>
                    <a:pt x="0" y="412"/>
                    <a:pt x="29" y="488"/>
                    <a:pt x="96" y="570"/>
                  </a:cubicBezTo>
                  <a:cubicBezTo>
                    <a:pt x="164" y="623"/>
                    <a:pt x="240" y="656"/>
                    <a:pt x="326" y="661"/>
                  </a:cubicBezTo>
                  <a:cubicBezTo>
                    <a:pt x="418" y="661"/>
                    <a:pt x="494" y="627"/>
                    <a:pt x="562" y="565"/>
                  </a:cubicBezTo>
                  <a:cubicBezTo>
                    <a:pt x="629" y="508"/>
                    <a:pt x="662" y="421"/>
                    <a:pt x="662" y="335"/>
                  </a:cubicBezTo>
                  <a:cubicBezTo>
                    <a:pt x="662" y="244"/>
                    <a:pt x="634" y="167"/>
                    <a:pt x="567" y="100"/>
                  </a:cubicBezTo>
                  <a:cubicBezTo>
                    <a:pt x="499" y="35"/>
                    <a:pt x="410"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60" name="Google Shape;7860;p29"/>
            <p:cNvSpPr/>
            <p:nvPr/>
          </p:nvSpPr>
          <p:spPr>
            <a:xfrm>
              <a:off x="-4701925" y="5867275"/>
              <a:ext cx="16700" cy="16325"/>
            </a:xfrm>
            <a:custGeom>
              <a:avLst/>
              <a:gdLst/>
              <a:ahLst/>
              <a:cxnLst/>
              <a:rect l="l" t="t" r="r" b="b"/>
              <a:pathLst>
                <a:path w="668" h="653" extrusionOk="0">
                  <a:moveTo>
                    <a:pt x="327" y="0"/>
                  </a:moveTo>
                  <a:cubicBezTo>
                    <a:pt x="242" y="0"/>
                    <a:pt x="159" y="29"/>
                    <a:pt x="106" y="86"/>
                  </a:cubicBezTo>
                  <a:cubicBezTo>
                    <a:pt x="39" y="149"/>
                    <a:pt x="0" y="240"/>
                    <a:pt x="0" y="316"/>
                  </a:cubicBezTo>
                  <a:cubicBezTo>
                    <a:pt x="0" y="403"/>
                    <a:pt x="35" y="484"/>
                    <a:pt x="97" y="562"/>
                  </a:cubicBezTo>
                  <a:cubicBezTo>
                    <a:pt x="164" y="628"/>
                    <a:pt x="241" y="652"/>
                    <a:pt x="327" y="652"/>
                  </a:cubicBezTo>
                  <a:cubicBezTo>
                    <a:pt x="418" y="652"/>
                    <a:pt x="504" y="619"/>
                    <a:pt x="562" y="566"/>
                  </a:cubicBezTo>
                  <a:cubicBezTo>
                    <a:pt x="629" y="504"/>
                    <a:pt x="662" y="413"/>
                    <a:pt x="662" y="327"/>
                  </a:cubicBezTo>
                  <a:cubicBezTo>
                    <a:pt x="668" y="236"/>
                    <a:pt x="633" y="158"/>
                    <a:pt x="582" y="106"/>
                  </a:cubicBezTo>
                  <a:cubicBezTo>
                    <a:pt x="518" y="35"/>
                    <a:pt x="42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61" name="Google Shape;7861;p29"/>
            <p:cNvSpPr/>
            <p:nvPr/>
          </p:nvSpPr>
          <p:spPr>
            <a:xfrm>
              <a:off x="-4669300" y="5900900"/>
              <a:ext cx="16700" cy="16525"/>
            </a:xfrm>
            <a:custGeom>
              <a:avLst/>
              <a:gdLst/>
              <a:ahLst/>
              <a:cxnLst/>
              <a:rect l="l" t="t" r="r" b="b"/>
              <a:pathLst>
                <a:path w="668" h="661" extrusionOk="0">
                  <a:moveTo>
                    <a:pt x="328" y="0"/>
                  </a:moveTo>
                  <a:cubicBezTo>
                    <a:pt x="242" y="0"/>
                    <a:pt x="159" y="31"/>
                    <a:pt x="106" y="94"/>
                  </a:cubicBezTo>
                  <a:cubicBezTo>
                    <a:pt x="39" y="152"/>
                    <a:pt x="5" y="238"/>
                    <a:pt x="1" y="324"/>
                  </a:cubicBezTo>
                  <a:cubicBezTo>
                    <a:pt x="1" y="401"/>
                    <a:pt x="34" y="492"/>
                    <a:pt x="96" y="560"/>
                  </a:cubicBezTo>
                  <a:cubicBezTo>
                    <a:pt x="163" y="627"/>
                    <a:pt x="240" y="660"/>
                    <a:pt x="327" y="660"/>
                  </a:cubicBezTo>
                  <a:cubicBezTo>
                    <a:pt x="331" y="661"/>
                    <a:pt x="336" y="661"/>
                    <a:pt x="340" y="661"/>
                  </a:cubicBezTo>
                  <a:cubicBezTo>
                    <a:pt x="426" y="661"/>
                    <a:pt x="507" y="620"/>
                    <a:pt x="562" y="565"/>
                  </a:cubicBezTo>
                  <a:cubicBezTo>
                    <a:pt x="630" y="503"/>
                    <a:pt x="663" y="426"/>
                    <a:pt x="668" y="335"/>
                  </a:cubicBezTo>
                  <a:cubicBezTo>
                    <a:pt x="668" y="238"/>
                    <a:pt x="634" y="157"/>
                    <a:pt x="581" y="104"/>
                  </a:cubicBezTo>
                  <a:cubicBezTo>
                    <a:pt x="514" y="35"/>
                    <a:pt x="420"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62" name="Google Shape;7862;p29"/>
            <p:cNvSpPr/>
            <p:nvPr/>
          </p:nvSpPr>
          <p:spPr>
            <a:xfrm>
              <a:off x="-4636675" y="5934625"/>
              <a:ext cx="16700" cy="16500"/>
            </a:xfrm>
            <a:custGeom>
              <a:avLst/>
              <a:gdLst/>
              <a:ahLst/>
              <a:cxnLst/>
              <a:rect l="l" t="t" r="r" b="b"/>
              <a:pathLst>
                <a:path w="668" h="660" extrusionOk="0">
                  <a:moveTo>
                    <a:pt x="345" y="0"/>
                  </a:moveTo>
                  <a:cubicBezTo>
                    <a:pt x="257" y="0"/>
                    <a:pt x="169" y="31"/>
                    <a:pt x="106" y="89"/>
                  </a:cubicBezTo>
                  <a:cubicBezTo>
                    <a:pt x="49" y="146"/>
                    <a:pt x="5" y="233"/>
                    <a:pt x="5" y="324"/>
                  </a:cubicBezTo>
                  <a:cubicBezTo>
                    <a:pt x="0" y="401"/>
                    <a:pt x="34" y="487"/>
                    <a:pt x="111" y="569"/>
                  </a:cubicBezTo>
                  <a:cubicBezTo>
                    <a:pt x="173" y="622"/>
                    <a:pt x="255" y="655"/>
                    <a:pt x="332" y="660"/>
                  </a:cubicBezTo>
                  <a:cubicBezTo>
                    <a:pt x="418" y="660"/>
                    <a:pt x="505" y="626"/>
                    <a:pt x="562" y="564"/>
                  </a:cubicBezTo>
                  <a:cubicBezTo>
                    <a:pt x="629" y="496"/>
                    <a:pt x="663" y="420"/>
                    <a:pt x="667" y="334"/>
                  </a:cubicBezTo>
                  <a:cubicBezTo>
                    <a:pt x="667" y="233"/>
                    <a:pt x="634" y="156"/>
                    <a:pt x="581" y="98"/>
                  </a:cubicBezTo>
                  <a:cubicBezTo>
                    <a:pt x="521" y="31"/>
                    <a:pt x="433"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63" name="Google Shape;7863;p29"/>
            <p:cNvSpPr/>
            <p:nvPr/>
          </p:nvSpPr>
          <p:spPr>
            <a:xfrm>
              <a:off x="-4604050" y="5968175"/>
              <a:ext cx="16950" cy="16550"/>
            </a:xfrm>
            <a:custGeom>
              <a:avLst/>
              <a:gdLst/>
              <a:ahLst/>
              <a:cxnLst/>
              <a:rect l="l" t="t" r="r" b="b"/>
              <a:pathLst>
                <a:path w="678" h="662" extrusionOk="0">
                  <a:moveTo>
                    <a:pt x="336" y="0"/>
                  </a:moveTo>
                  <a:cubicBezTo>
                    <a:pt x="253" y="0"/>
                    <a:pt x="171" y="30"/>
                    <a:pt x="106" y="95"/>
                  </a:cubicBezTo>
                  <a:cubicBezTo>
                    <a:pt x="39" y="157"/>
                    <a:pt x="6" y="234"/>
                    <a:pt x="6" y="325"/>
                  </a:cubicBezTo>
                  <a:cubicBezTo>
                    <a:pt x="0" y="412"/>
                    <a:pt x="35" y="489"/>
                    <a:pt x="111" y="570"/>
                  </a:cubicBezTo>
                  <a:cubicBezTo>
                    <a:pt x="164" y="623"/>
                    <a:pt x="255" y="662"/>
                    <a:pt x="341" y="662"/>
                  </a:cubicBezTo>
                  <a:cubicBezTo>
                    <a:pt x="418" y="662"/>
                    <a:pt x="509" y="633"/>
                    <a:pt x="576" y="565"/>
                  </a:cubicBezTo>
                  <a:cubicBezTo>
                    <a:pt x="644" y="498"/>
                    <a:pt x="677" y="421"/>
                    <a:pt x="677" y="335"/>
                  </a:cubicBezTo>
                  <a:cubicBezTo>
                    <a:pt x="677" y="244"/>
                    <a:pt x="648" y="167"/>
                    <a:pt x="582" y="100"/>
                  </a:cubicBezTo>
                  <a:cubicBezTo>
                    <a:pt x="514" y="35"/>
                    <a:pt x="425"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64" name="Google Shape;7864;p29"/>
            <p:cNvSpPr/>
            <p:nvPr/>
          </p:nvSpPr>
          <p:spPr>
            <a:xfrm>
              <a:off x="-4571075" y="6001925"/>
              <a:ext cx="16575" cy="16375"/>
            </a:xfrm>
            <a:custGeom>
              <a:avLst/>
              <a:gdLst/>
              <a:ahLst/>
              <a:cxnLst/>
              <a:rect l="l" t="t" r="r" b="b"/>
              <a:pathLst>
                <a:path w="663" h="655" extrusionOk="0">
                  <a:moveTo>
                    <a:pt x="324" y="1"/>
                  </a:moveTo>
                  <a:cubicBezTo>
                    <a:pt x="241" y="1"/>
                    <a:pt x="161" y="30"/>
                    <a:pt x="107" y="89"/>
                  </a:cubicBezTo>
                  <a:cubicBezTo>
                    <a:pt x="40" y="156"/>
                    <a:pt x="1" y="233"/>
                    <a:pt x="1" y="319"/>
                  </a:cubicBezTo>
                  <a:cubicBezTo>
                    <a:pt x="1" y="406"/>
                    <a:pt x="34" y="497"/>
                    <a:pt x="97" y="554"/>
                  </a:cubicBezTo>
                  <a:cubicBezTo>
                    <a:pt x="149" y="621"/>
                    <a:pt x="241" y="654"/>
                    <a:pt x="328" y="654"/>
                  </a:cubicBezTo>
                  <a:cubicBezTo>
                    <a:pt x="419" y="654"/>
                    <a:pt x="495" y="626"/>
                    <a:pt x="563" y="559"/>
                  </a:cubicBezTo>
                  <a:cubicBezTo>
                    <a:pt x="629" y="506"/>
                    <a:pt x="663" y="415"/>
                    <a:pt x="663" y="328"/>
                  </a:cubicBezTo>
                  <a:cubicBezTo>
                    <a:pt x="663" y="242"/>
                    <a:pt x="634" y="165"/>
                    <a:pt x="567" y="94"/>
                  </a:cubicBezTo>
                  <a:cubicBezTo>
                    <a:pt x="501" y="32"/>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65" name="Google Shape;7865;p29"/>
            <p:cNvSpPr/>
            <p:nvPr/>
          </p:nvSpPr>
          <p:spPr>
            <a:xfrm>
              <a:off x="-4538425" y="6035550"/>
              <a:ext cx="16700" cy="16350"/>
            </a:xfrm>
            <a:custGeom>
              <a:avLst/>
              <a:gdLst/>
              <a:ahLst/>
              <a:cxnLst/>
              <a:rect l="l" t="t" r="r" b="b"/>
              <a:pathLst>
                <a:path w="668" h="654" extrusionOk="0">
                  <a:moveTo>
                    <a:pt x="327" y="1"/>
                  </a:moveTo>
                  <a:cubicBezTo>
                    <a:pt x="241" y="1"/>
                    <a:pt x="158" y="30"/>
                    <a:pt x="105" y="87"/>
                  </a:cubicBezTo>
                  <a:cubicBezTo>
                    <a:pt x="38" y="154"/>
                    <a:pt x="5" y="241"/>
                    <a:pt x="0" y="317"/>
                  </a:cubicBezTo>
                  <a:cubicBezTo>
                    <a:pt x="0" y="408"/>
                    <a:pt x="34" y="485"/>
                    <a:pt x="96" y="562"/>
                  </a:cubicBezTo>
                  <a:cubicBezTo>
                    <a:pt x="154" y="620"/>
                    <a:pt x="240" y="653"/>
                    <a:pt x="326" y="653"/>
                  </a:cubicBezTo>
                  <a:cubicBezTo>
                    <a:pt x="332" y="653"/>
                    <a:pt x="337" y="653"/>
                    <a:pt x="343" y="653"/>
                  </a:cubicBezTo>
                  <a:cubicBezTo>
                    <a:pt x="428" y="653"/>
                    <a:pt x="508" y="620"/>
                    <a:pt x="570" y="558"/>
                  </a:cubicBezTo>
                  <a:cubicBezTo>
                    <a:pt x="628" y="494"/>
                    <a:pt x="663" y="418"/>
                    <a:pt x="663" y="327"/>
                  </a:cubicBezTo>
                  <a:cubicBezTo>
                    <a:pt x="667" y="250"/>
                    <a:pt x="634" y="164"/>
                    <a:pt x="581" y="106"/>
                  </a:cubicBezTo>
                  <a:cubicBezTo>
                    <a:pt x="518" y="36"/>
                    <a:pt x="42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66" name="Google Shape;7866;p29"/>
            <p:cNvSpPr/>
            <p:nvPr/>
          </p:nvSpPr>
          <p:spPr>
            <a:xfrm>
              <a:off x="-4830625" y="5566600"/>
              <a:ext cx="16575" cy="16675"/>
            </a:xfrm>
            <a:custGeom>
              <a:avLst/>
              <a:gdLst/>
              <a:ahLst/>
              <a:cxnLst/>
              <a:rect l="l" t="t" r="r" b="b"/>
              <a:pathLst>
                <a:path w="663" h="667" extrusionOk="0">
                  <a:moveTo>
                    <a:pt x="334" y="0"/>
                  </a:moveTo>
                  <a:cubicBezTo>
                    <a:pt x="247" y="0"/>
                    <a:pt x="158" y="32"/>
                    <a:pt x="92" y="99"/>
                  </a:cubicBezTo>
                  <a:cubicBezTo>
                    <a:pt x="34" y="162"/>
                    <a:pt x="1" y="239"/>
                    <a:pt x="1" y="330"/>
                  </a:cubicBezTo>
                  <a:cubicBezTo>
                    <a:pt x="1" y="407"/>
                    <a:pt x="30" y="493"/>
                    <a:pt x="96" y="560"/>
                  </a:cubicBezTo>
                  <a:cubicBezTo>
                    <a:pt x="163" y="627"/>
                    <a:pt x="240" y="661"/>
                    <a:pt x="327" y="666"/>
                  </a:cubicBezTo>
                  <a:cubicBezTo>
                    <a:pt x="418" y="666"/>
                    <a:pt x="495" y="633"/>
                    <a:pt x="571" y="569"/>
                  </a:cubicBezTo>
                  <a:cubicBezTo>
                    <a:pt x="628" y="502"/>
                    <a:pt x="663" y="416"/>
                    <a:pt x="663" y="339"/>
                  </a:cubicBezTo>
                  <a:cubicBezTo>
                    <a:pt x="663" y="248"/>
                    <a:pt x="634" y="172"/>
                    <a:pt x="566" y="95"/>
                  </a:cubicBezTo>
                  <a:cubicBezTo>
                    <a:pt x="506" y="33"/>
                    <a:pt x="42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67" name="Google Shape;7867;p29"/>
            <p:cNvSpPr/>
            <p:nvPr/>
          </p:nvSpPr>
          <p:spPr>
            <a:xfrm>
              <a:off x="-4798000" y="5600350"/>
              <a:ext cx="16700" cy="16475"/>
            </a:xfrm>
            <a:custGeom>
              <a:avLst/>
              <a:gdLst/>
              <a:ahLst/>
              <a:cxnLst/>
              <a:rect l="l" t="t" r="r" b="b"/>
              <a:pathLst>
                <a:path w="668" h="659" extrusionOk="0">
                  <a:moveTo>
                    <a:pt x="343" y="0"/>
                  </a:moveTo>
                  <a:cubicBezTo>
                    <a:pt x="252" y="0"/>
                    <a:pt x="162" y="33"/>
                    <a:pt x="106" y="93"/>
                  </a:cubicBezTo>
                  <a:cubicBezTo>
                    <a:pt x="39" y="146"/>
                    <a:pt x="5" y="233"/>
                    <a:pt x="1" y="324"/>
                  </a:cubicBezTo>
                  <a:cubicBezTo>
                    <a:pt x="1" y="410"/>
                    <a:pt x="34" y="501"/>
                    <a:pt x="96" y="554"/>
                  </a:cubicBezTo>
                  <a:cubicBezTo>
                    <a:pt x="164" y="625"/>
                    <a:pt x="240" y="659"/>
                    <a:pt x="326" y="659"/>
                  </a:cubicBezTo>
                  <a:cubicBezTo>
                    <a:pt x="417" y="659"/>
                    <a:pt x="504" y="630"/>
                    <a:pt x="561" y="563"/>
                  </a:cubicBezTo>
                  <a:cubicBezTo>
                    <a:pt x="629" y="510"/>
                    <a:pt x="663" y="419"/>
                    <a:pt x="663" y="333"/>
                  </a:cubicBezTo>
                  <a:cubicBezTo>
                    <a:pt x="667" y="242"/>
                    <a:pt x="634" y="155"/>
                    <a:pt x="581" y="98"/>
                  </a:cubicBezTo>
                  <a:cubicBezTo>
                    <a:pt x="522"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68" name="Google Shape;7868;p29"/>
            <p:cNvSpPr/>
            <p:nvPr/>
          </p:nvSpPr>
          <p:spPr>
            <a:xfrm>
              <a:off x="-4765375" y="5633925"/>
              <a:ext cx="16950" cy="16500"/>
            </a:xfrm>
            <a:custGeom>
              <a:avLst/>
              <a:gdLst/>
              <a:ahLst/>
              <a:cxnLst/>
              <a:rect l="l" t="t" r="r" b="b"/>
              <a:pathLst>
                <a:path w="678" h="660" extrusionOk="0">
                  <a:moveTo>
                    <a:pt x="338" y="0"/>
                  </a:moveTo>
                  <a:cubicBezTo>
                    <a:pt x="249" y="0"/>
                    <a:pt x="162" y="33"/>
                    <a:pt x="106" y="93"/>
                  </a:cubicBezTo>
                  <a:cubicBezTo>
                    <a:pt x="49" y="146"/>
                    <a:pt x="5" y="237"/>
                    <a:pt x="0" y="323"/>
                  </a:cubicBezTo>
                  <a:cubicBezTo>
                    <a:pt x="0" y="410"/>
                    <a:pt x="44" y="502"/>
                    <a:pt x="97" y="559"/>
                  </a:cubicBezTo>
                  <a:cubicBezTo>
                    <a:pt x="164" y="626"/>
                    <a:pt x="241" y="659"/>
                    <a:pt x="341" y="659"/>
                  </a:cubicBezTo>
                  <a:cubicBezTo>
                    <a:pt x="427" y="659"/>
                    <a:pt x="504" y="631"/>
                    <a:pt x="571" y="564"/>
                  </a:cubicBezTo>
                  <a:cubicBezTo>
                    <a:pt x="638" y="502"/>
                    <a:pt x="677" y="425"/>
                    <a:pt x="677" y="334"/>
                  </a:cubicBezTo>
                  <a:cubicBezTo>
                    <a:pt x="677" y="247"/>
                    <a:pt x="644" y="165"/>
                    <a:pt x="580" y="99"/>
                  </a:cubicBezTo>
                  <a:cubicBezTo>
                    <a:pt x="516" y="32"/>
                    <a:pt x="426"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69" name="Google Shape;7869;p29"/>
            <p:cNvSpPr/>
            <p:nvPr/>
          </p:nvSpPr>
          <p:spPr>
            <a:xfrm>
              <a:off x="-4732400" y="5667575"/>
              <a:ext cx="16575" cy="16450"/>
            </a:xfrm>
            <a:custGeom>
              <a:avLst/>
              <a:gdLst/>
              <a:ahLst/>
              <a:cxnLst/>
              <a:rect l="l" t="t" r="r" b="b"/>
              <a:pathLst>
                <a:path w="663" h="658" extrusionOk="0">
                  <a:moveTo>
                    <a:pt x="329" y="0"/>
                  </a:moveTo>
                  <a:cubicBezTo>
                    <a:pt x="244" y="0"/>
                    <a:pt x="158" y="31"/>
                    <a:pt x="92" y="91"/>
                  </a:cubicBezTo>
                  <a:cubicBezTo>
                    <a:pt x="34" y="157"/>
                    <a:pt x="1" y="244"/>
                    <a:pt x="1" y="321"/>
                  </a:cubicBezTo>
                  <a:cubicBezTo>
                    <a:pt x="1" y="412"/>
                    <a:pt x="30" y="489"/>
                    <a:pt x="96" y="566"/>
                  </a:cubicBezTo>
                  <a:cubicBezTo>
                    <a:pt x="164" y="624"/>
                    <a:pt x="240" y="657"/>
                    <a:pt x="327" y="657"/>
                  </a:cubicBezTo>
                  <a:cubicBezTo>
                    <a:pt x="331" y="657"/>
                    <a:pt x="336" y="658"/>
                    <a:pt x="341" y="658"/>
                  </a:cubicBezTo>
                  <a:cubicBezTo>
                    <a:pt x="415" y="658"/>
                    <a:pt x="499" y="624"/>
                    <a:pt x="563" y="560"/>
                  </a:cubicBezTo>
                  <a:cubicBezTo>
                    <a:pt x="629" y="498"/>
                    <a:pt x="663" y="422"/>
                    <a:pt x="663" y="330"/>
                  </a:cubicBezTo>
                  <a:cubicBezTo>
                    <a:pt x="663" y="254"/>
                    <a:pt x="634" y="168"/>
                    <a:pt x="567" y="100"/>
                  </a:cubicBezTo>
                  <a:cubicBezTo>
                    <a:pt x="502" y="33"/>
                    <a:pt x="41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70" name="Google Shape;7870;p29"/>
            <p:cNvSpPr/>
            <p:nvPr/>
          </p:nvSpPr>
          <p:spPr>
            <a:xfrm>
              <a:off x="-4699775" y="5701325"/>
              <a:ext cx="16725" cy="16275"/>
            </a:xfrm>
            <a:custGeom>
              <a:avLst/>
              <a:gdLst/>
              <a:ahLst/>
              <a:cxnLst/>
              <a:rect l="l" t="t" r="r" b="b"/>
              <a:pathLst>
                <a:path w="669" h="651" extrusionOk="0">
                  <a:moveTo>
                    <a:pt x="323" y="0"/>
                  </a:moveTo>
                  <a:cubicBezTo>
                    <a:pt x="239" y="0"/>
                    <a:pt x="157" y="29"/>
                    <a:pt x="102" y="84"/>
                  </a:cubicBezTo>
                  <a:cubicBezTo>
                    <a:pt x="40" y="151"/>
                    <a:pt x="0" y="238"/>
                    <a:pt x="0" y="319"/>
                  </a:cubicBezTo>
                  <a:cubicBezTo>
                    <a:pt x="0" y="406"/>
                    <a:pt x="35" y="483"/>
                    <a:pt x="97" y="563"/>
                  </a:cubicBezTo>
                  <a:cubicBezTo>
                    <a:pt x="164" y="627"/>
                    <a:pt x="241" y="650"/>
                    <a:pt x="327" y="650"/>
                  </a:cubicBezTo>
                  <a:cubicBezTo>
                    <a:pt x="334" y="650"/>
                    <a:pt x="340" y="650"/>
                    <a:pt x="346" y="650"/>
                  </a:cubicBezTo>
                  <a:cubicBezTo>
                    <a:pt x="427" y="650"/>
                    <a:pt x="509" y="617"/>
                    <a:pt x="562" y="569"/>
                  </a:cubicBezTo>
                  <a:cubicBezTo>
                    <a:pt x="629" y="501"/>
                    <a:pt x="662" y="415"/>
                    <a:pt x="662" y="329"/>
                  </a:cubicBezTo>
                  <a:cubicBezTo>
                    <a:pt x="668" y="238"/>
                    <a:pt x="634" y="151"/>
                    <a:pt x="567" y="103"/>
                  </a:cubicBezTo>
                  <a:cubicBezTo>
                    <a:pt x="505" y="34"/>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71" name="Google Shape;7871;p29"/>
            <p:cNvSpPr/>
            <p:nvPr/>
          </p:nvSpPr>
          <p:spPr>
            <a:xfrm>
              <a:off x="-4667125" y="5734950"/>
              <a:ext cx="16575" cy="16600"/>
            </a:xfrm>
            <a:custGeom>
              <a:avLst/>
              <a:gdLst/>
              <a:ahLst/>
              <a:cxnLst/>
              <a:rect l="l" t="t" r="r" b="b"/>
              <a:pathLst>
                <a:path w="663" h="664" extrusionOk="0">
                  <a:moveTo>
                    <a:pt x="335" y="1"/>
                  </a:moveTo>
                  <a:cubicBezTo>
                    <a:pt x="246" y="1"/>
                    <a:pt x="159" y="33"/>
                    <a:pt x="105" y="97"/>
                  </a:cubicBezTo>
                  <a:cubicBezTo>
                    <a:pt x="38" y="150"/>
                    <a:pt x="0" y="236"/>
                    <a:pt x="0" y="327"/>
                  </a:cubicBezTo>
                  <a:cubicBezTo>
                    <a:pt x="0" y="405"/>
                    <a:pt x="34" y="495"/>
                    <a:pt x="96" y="562"/>
                  </a:cubicBezTo>
                  <a:cubicBezTo>
                    <a:pt x="149" y="629"/>
                    <a:pt x="240" y="664"/>
                    <a:pt x="326" y="664"/>
                  </a:cubicBezTo>
                  <a:cubicBezTo>
                    <a:pt x="417" y="664"/>
                    <a:pt x="503" y="635"/>
                    <a:pt x="571" y="567"/>
                  </a:cubicBezTo>
                  <a:cubicBezTo>
                    <a:pt x="629" y="500"/>
                    <a:pt x="662" y="414"/>
                    <a:pt x="662" y="337"/>
                  </a:cubicBezTo>
                  <a:cubicBezTo>
                    <a:pt x="662" y="250"/>
                    <a:pt x="633" y="159"/>
                    <a:pt x="581" y="106"/>
                  </a:cubicBezTo>
                  <a:cubicBezTo>
                    <a:pt x="520" y="35"/>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72" name="Google Shape;7872;p29"/>
            <p:cNvSpPr/>
            <p:nvPr/>
          </p:nvSpPr>
          <p:spPr>
            <a:xfrm>
              <a:off x="-4634525" y="5768600"/>
              <a:ext cx="16700" cy="16525"/>
            </a:xfrm>
            <a:custGeom>
              <a:avLst/>
              <a:gdLst/>
              <a:ahLst/>
              <a:cxnLst/>
              <a:rect l="l" t="t" r="r" b="b"/>
              <a:pathLst>
                <a:path w="668" h="661" extrusionOk="0">
                  <a:moveTo>
                    <a:pt x="334" y="0"/>
                  </a:moveTo>
                  <a:cubicBezTo>
                    <a:pt x="250" y="0"/>
                    <a:pt x="167" y="32"/>
                    <a:pt x="107" y="95"/>
                  </a:cubicBezTo>
                  <a:cubicBezTo>
                    <a:pt x="39" y="152"/>
                    <a:pt x="5" y="239"/>
                    <a:pt x="1" y="325"/>
                  </a:cubicBezTo>
                  <a:cubicBezTo>
                    <a:pt x="1" y="416"/>
                    <a:pt x="34" y="492"/>
                    <a:pt x="96" y="560"/>
                  </a:cubicBezTo>
                  <a:cubicBezTo>
                    <a:pt x="164" y="627"/>
                    <a:pt x="240" y="660"/>
                    <a:pt x="327" y="660"/>
                  </a:cubicBezTo>
                  <a:cubicBezTo>
                    <a:pt x="419" y="660"/>
                    <a:pt x="505" y="631"/>
                    <a:pt x="572" y="565"/>
                  </a:cubicBezTo>
                  <a:cubicBezTo>
                    <a:pt x="630" y="502"/>
                    <a:pt x="663" y="425"/>
                    <a:pt x="663" y="334"/>
                  </a:cubicBezTo>
                  <a:cubicBezTo>
                    <a:pt x="668" y="248"/>
                    <a:pt x="634" y="157"/>
                    <a:pt x="581" y="104"/>
                  </a:cubicBezTo>
                  <a:cubicBezTo>
                    <a:pt x="513" y="35"/>
                    <a:pt x="422"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73" name="Google Shape;7873;p29"/>
            <p:cNvSpPr/>
            <p:nvPr/>
          </p:nvSpPr>
          <p:spPr>
            <a:xfrm>
              <a:off x="-4601900" y="5802275"/>
              <a:ext cx="16950" cy="16550"/>
            </a:xfrm>
            <a:custGeom>
              <a:avLst/>
              <a:gdLst/>
              <a:ahLst/>
              <a:cxnLst/>
              <a:rect l="l" t="t" r="r" b="b"/>
              <a:pathLst>
                <a:path w="678" h="662" extrusionOk="0">
                  <a:moveTo>
                    <a:pt x="334" y="0"/>
                  </a:moveTo>
                  <a:cubicBezTo>
                    <a:pt x="246" y="0"/>
                    <a:pt x="161" y="31"/>
                    <a:pt x="106" y="90"/>
                  </a:cubicBezTo>
                  <a:cubicBezTo>
                    <a:pt x="49" y="148"/>
                    <a:pt x="6" y="234"/>
                    <a:pt x="6" y="321"/>
                  </a:cubicBezTo>
                  <a:cubicBezTo>
                    <a:pt x="0" y="412"/>
                    <a:pt x="44" y="498"/>
                    <a:pt x="102" y="556"/>
                  </a:cubicBezTo>
                  <a:cubicBezTo>
                    <a:pt x="164" y="624"/>
                    <a:pt x="250" y="657"/>
                    <a:pt x="341" y="662"/>
                  </a:cubicBezTo>
                  <a:cubicBezTo>
                    <a:pt x="428" y="662"/>
                    <a:pt x="509" y="628"/>
                    <a:pt x="576" y="566"/>
                  </a:cubicBezTo>
                  <a:cubicBezTo>
                    <a:pt x="629" y="508"/>
                    <a:pt x="677" y="422"/>
                    <a:pt x="677" y="336"/>
                  </a:cubicBezTo>
                  <a:cubicBezTo>
                    <a:pt x="677" y="245"/>
                    <a:pt x="634" y="158"/>
                    <a:pt x="582" y="101"/>
                  </a:cubicBezTo>
                  <a:cubicBezTo>
                    <a:pt x="516" y="33"/>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74" name="Google Shape;7874;p29"/>
            <p:cNvSpPr/>
            <p:nvPr/>
          </p:nvSpPr>
          <p:spPr>
            <a:xfrm>
              <a:off x="-4568900" y="5835900"/>
              <a:ext cx="16575" cy="16525"/>
            </a:xfrm>
            <a:custGeom>
              <a:avLst/>
              <a:gdLst/>
              <a:ahLst/>
              <a:cxnLst/>
              <a:rect l="l" t="t" r="r" b="b"/>
              <a:pathLst>
                <a:path w="663" h="661" extrusionOk="0">
                  <a:moveTo>
                    <a:pt x="322" y="1"/>
                  </a:moveTo>
                  <a:cubicBezTo>
                    <a:pt x="239" y="1"/>
                    <a:pt x="155" y="30"/>
                    <a:pt x="91" y="94"/>
                  </a:cubicBezTo>
                  <a:cubicBezTo>
                    <a:pt x="33" y="156"/>
                    <a:pt x="0" y="247"/>
                    <a:pt x="0" y="324"/>
                  </a:cubicBezTo>
                  <a:cubicBezTo>
                    <a:pt x="0" y="411"/>
                    <a:pt x="29" y="488"/>
                    <a:pt x="97" y="569"/>
                  </a:cubicBezTo>
                  <a:cubicBezTo>
                    <a:pt x="164" y="627"/>
                    <a:pt x="241" y="660"/>
                    <a:pt x="327" y="660"/>
                  </a:cubicBezTo>
                  <a:cubicBezTo>
                    <a:pt x="403" y="660"/>
                    <a:pt x="494" y="632"/>
                    <a:pt x="562" y="564"/>
                  </a:cubicBezTo>
                  <a:cubicBezTo>
                    <a:pt x="629" y="497"/>
                    <a:pt x="662" y="420"/>
                    <a:pt x="662" y="333"/>
                  </a:cubicBezTo>
                  <a:cubicBezTo>
                    <a:pt x="662" y="242"/>
                    <a:pt x="633" y="166"/>
                    <a:pt x="567" y="98"/>
                  </a:cubicBezTo>
                  <a:cubicBezTo>
                    <a:pt x="504" y="36"/>
                    <a:pt x="413"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75" name="Google Shape;7875;p29"/>
            <p:cNvSpPr/>
            <p:nvPr/>
          </p:nvSpPr>
          <p:spPr>
            <a:xfrm>
              <a:off x="-4536275" y="5869650"/>
              <a:ext cx="16700" cy="16350"/>
            </a:xfrm>
            <a:custGeom>
              <a:avLst/>
              <a:gdLst/>
              <a:ahLst/>
              <a:cxnLst/>
              <a:rect l="l" t="t" r="r" b="b"/>
              <a:pathLst>
                <a:path w="668" h="654" extrusionOk="0">
                  <a:moveTo>
                    <a:pt x="331" y="0"/>
                  </a:moveTo>
                  <a:cubicBezTo>
                    <a:pt x="247" y="0"/>
                    <a:pt x="164" y="29"/>
                    <a:pt x="106" y="88"/>
                  </a:cubicBezTo>
                  <a:cubicBezTo>
                    <a:pt x="39" y="141"/>
                    <a:pt x="1" y="232"/>
                    <a:pt x="1" y="318"/>
                  </a:cubicBezTo>
                  <a:cubicBezTo>
                    <a:pt x="1" y="418"/>
                    <a:pt x="34" y="495"/>
                    <a:pt x="87" y="553"/>
                  </a:cubicBezTo>
                  <a:cubicBezTo>
                    <a:pt x="154" y="620"/>
                    <a:pt x="240" y="653"/>
                    <a:pt x="327" y="653"/>
                  </a:cubicBezTo>
                  <a:cubicBezTo>
                    <a:pt x="418" y="653"/>
                    <a:pt x="495" y="624"/>
                    <a:pt x="562" y="567"/>
                  </a:cubicBezTo>
                  <a:cubicBezTo>
                    <a:pt x="628" y="505"/>
                    <a:pt x="663" y="414"/>
                    <a:pt x="663" y="327"/>
                  </a:cubicBezTo>
                  <a:cubicBezTo>
                    <a:pt x="668" y="250"/>
                    <a:pt x="634" y="159"/>
                    <a:pt x="566" y="92"/>
                  </a:cubicBezTo>
                  <a:cubicBezTo>
                    <a:pt x="505" y="31"/>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76" name="Google Shape;7876;p29"/>
            <p:cNvSpPr/>
            <p:nvPr/>
          </p:nvSpPr>
          <p:spPr>
            <a:xfrm>
              <a:off x="-4503650" y="5903225"/>
              <a:ext cx="16700" cy="16725"/>
            </a:xfrm>
            <a:custGeom>
              <a:avLst/>
              <a:gdLst/>
              <a:ahLst/>
              <a:cxnLst/>
              <a:rect l="l" t="t" r="r" b="b"/>
              <a:pathLst>
                <a:path w="668" h="669" extrusionOk="0">
                  <a:moveTo>
                    <a:pt x="331" y="0"/>
                  </a:moveTo>
                  <a:cubicBezTo>
                    <a:pt x="247" y="0"/>
                    <a:pt x="164" y="29"/>
                    <a:pt x="106" y="87"/>
                  </a:cubicBezTo>
                  <a:cubicBezTo>
                    <a:pt x="38" y="155"/>
                    <a:pt x="5" y="242"/>
                    <a:pt x="0" y="333"/>
                  </a:cubicBezTo>
                  <a:cubicBezTo>
                    <a:pt x="0" y="419"/>
                    <a:pt x="34" y="496"/>
                    <a:pt x="96" y="563"/>
                  </a:cubicBezTo>
                  <a:cubicBezTo>
                    <a:pt x="164" y="630"/>
                    <a:pt x="240" y="663"/>
                    <a:pt x="326" y="669"/>
                  </a:cubicBezTo>
                  <a:cubicBezTo>
                    <a:pt x="428" y="669"/>
                    <a:pt x="504" y="625"/>
                    <a:pt x="561" y="572"/>
                  </a:cubicBezTo>
                  <a:cubicBezTo>
                    <a:pt x="629" y="515"/>
                    <a:pt x="663" y="428"/>
                    <a:pt x="667" y="342"/>
                  </a:cubicBezTo>
                  <a:cubicBezTo>
                    <a:pt x="667" y="242"/>
                    <a:pt x="634" y="164"/>
                    <a:pt x="567" y="98"/>
                  </a:cubicBezTo>
                  <a:cubicBezTo>
                    <a:pt x="508" y="33"/>
                    <a:pt x="419"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77" name="Google Shape;7877;p29"/>
            <p:cNvSpPr/>
            <p:nvPr/>
          </p:nvSpPr>
          <p:spPr>
            <a:xfrm>
              <a:off x="-4471025" y="5937025"/>
              <a:ext cx="16675" cy="16500"/>
            </a:xfrm>
            <a:custGeom>
              <a:avLst/>
              <a:gdLst/>
              <a:ahLst/>
              <a:cxnLst/>
              <a:rect l="l" t="t" r="r" b="b"/>
              <a:pathLst>
                <a:path w="667" h="660" extrusionOk="0">
                  <a:moveTo>
                    <a:pt x="342" y="0"/>
                  </a:moveTo>
                  <a:cubicBezTo>
                    <a:pt x="252" y="0"/>
                    <a:pt x="162" y="33"/>
                    <a:pt x="106" y="94"/>
                  </a:cubicBezTo>
                  <a:cubicBezTo>
                    <a:pt x="48" y="146"/>
                    <a:pt x="5" y="232"/>
                    <a:pt x="5" y="324"/>
                  </a:cubicBezTo>
                  <a:cubicBezTo>
                    <a:pt x="0" y="400"/>
                    <a:pt x="33" y="487"/>
                    <a:pt x="111" y="555"/>
                  </a:cubicBezTo>
                  <a:cubicBezTo>
                    <a:pt x="164" y="621"/>
                    <a:pt x="255" y="659"/>
                    <a:pt x="332" y="659"/>
                  </a:cubicBezTo>
                  <a:cubicBezTo>
                    <a:pt x="418" y="659"/>
                    <a:pt x="494" y="626"/>
                    <a:pt x="571" y="564"/>
                  </a:cubicBezTo>
                  <a:cubicBezTo>
                    <a:pt x="629" y="497"/>
                    <a:pt x="662" y="411"/>
                    <a:pt x="667" y="334"/>
                  </a:cubicBezTo>
                  <a:cubicBezTo>
                    <a:pt x="667" y="243"/>
                    <a:pt x="633" y="156"/>
                    <a:pt x="580" y="99"/>
                  </a:cubicBezTo>
                  <a:cubicBezTo>
                    <a:pt x="521" y="32"/>
                    <a:pt x="431"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78" name="Google Shape;7878;p29"/>
            <p:cNvSpPr/>
            <p:nvPr/>
          </p:nvSpPr>
          <p:spPr>
            <a:xfrm>
              <a:off x="-4438050" y="5970750"/>
              <a:ext cx="16575" cy="16375"/>
            </a:xfrm>
            <a:custGeom>
              <a:avLst/>
              <a:gdLst/>
              <a:ahLst/>
              <a:cxnLst/>
              <a:rect l="l" t="t" r="r" b="b"/>
              <a:pathLst>
                <a:path w="663" h="655" extrusionOk="0">
                  <a:moveTo>
                    <a:pt x="325" y="1"/>
                  </a:moveTo>
                  <a:cubicBezTo>
                    <a:pt x="241" y="1"/>
                    <a:pt x="158" y="30"/>
                    <a:pt x="102" y="88"/>
                  </a:cubicBezTo>
                  <a:cubicBezTo>
                    <a:pt x="34" y="141"/>
                    <a:pt x="1" y="227"/>
                    <a:pt x="1" y="318"/>
                  </a:cubicBezTo>
                  <a:cubicBezTo>
                    <a:pt x="1" y="404"/>
                    <a:pt x="29" y="495"/>
                    <a:pt x="87" y="553"/>
                  </a:cubicBezTo>
                  <a:cubicBezTo>
                    <a:pt x="149" y="621"/>
                    <a:pt x="240" y="654"/>
                    <a:pt x="327" y="654"/>
                  </a:cubicBezTo>
                  <a:cubicBezTo>
                    <a:pt x="404" y="654"/>
                    <a:pt x="481" y="625"/>
                    <a:pt x="563" y="559"/>
                  </a:cubicBezTo>
                  <a:cubicBezTo>
                    <a:pt x="629" y="491"/>
                    <a:pt x="663" y="415"/>
                    <a:pt x="663" y="328"/>
                  </a:cubicBezTo>
                  <a:cubicBezTo>
                    <a:pt x="663" y="236"/>
                    <a:pt x="620" y="160"/>
                    <a:pt x="567" y="98"/>
                  </a:cubicBezTo>
                  <a:cubicBezTo>
                    <a:pt x="506" y="33"/>
                    <a:pt x="414"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79" name="Google Shape;7879;p29"/>
            <p:cNvSpPr/>
            <p:nvPr/>
          </p:nvSpPr>
          <p:spPr>
            <a:xfrm>
              <a:off x="-4405425" y="6004500"/>
              <a:ext cx="16575" cy="16225"/>
            </a:xfrm>
            <a:custGeom>
              <a:avLst/>
              <a:gdLst/>
              <a:ahLst/>
              <a:cxnLst/>
              <a:rect l="l" t="t" r="r" b="b"/>
              <a:pathLst>
                <a:path w="663" h="649" extrusionOk="0">
                  <a:moveTo>
                    <a:pt x="324" y="1"/>
                  </a:moveTo>
                  <a:cubicBezTo>
                    <a:pt x="238" y="1"/>
                    <a:pt x="156" y="30"/>
                    <a:pt x="106" y="81"/>
                  </a:cubicBezTo>
                  <a:cubicBezTo>
                    <a:pt x="39" y="148"/>
                    <a:pt x="0" y="235"/>
                    <a:pt x="0" y="326"/>
                  </a:cubicBezTo>
                  <a:cubicBezTo>
                    <a:pt x="0" y="403"/>
                    <a:pt x="35" y="489"/>
                    <a:pt x="97" y="556"/>
                  </a:cubicBezTo>
                  <a:cubicBezTo>
                    <a:pt x="150" y="613"/>
                    <a:pt x="241" y="648"/>
                    <a:pt x="327" y="648"/>
                  </a:cubicBezTo>
                  <a:cubicBezTo>
                    <a:pt x="418" y="648"/>
                    <a:pt x="495" y="619"/>
                    <a:pt x="562" y="562"/>
                  </a:cubicBezTo>
                  <a:cubicBezTo>
                    <a:pt x="629" y="498"/>
                    <a:pt x="662" y="412"/>
                    <a:pt x="662" y="336"/>
                  </a:cubicBezTo>
                  <a:cubicBezTo>
                    <a:pt x="662" y="245"/>
                    <a:pt x="634" y="159"/>
                    <a:pt x="567" y="101"/>
                  </a:cubicBezTo>
                  <a:cubicBezTo>
                    <a:pt x="506" y="32"/>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80" name="Google Shape;7880;p29"/>
            <p:cNvSpPr/>
            <p:nvPr/>
          </p:nvSpPr>
          <p:spPr>
            <a:xfrm>
              <a:off x="-4372775" y="6037950"/>
              <a:ext cx="16675" cy="16700"/>
            </a:xfrm>
            <a:custGeom>
              <a:avLst/>
              <a:gdLst/>
              <a:ahLst/>
              <a:cxnLst/>
              <a:rect l="l" t="t" r="r" b="b"/>
              <a:pathLst>
                <a:path w="667" h="668" extrusionOk="0">
                  <a:moveTo>
                    <a:pt x="326" y="1"/>
                  </a:moveTo>
                  <a:cubicBezTo>
                    <a:pt x="241" y="1"/>
                    <a:pt x="158" y="30"/>
                    <a:pt x="105" y="87"/>
                  </a:cubicBezTo>
                  <a:cubicBezTo>
                    <a:pt x="38" y="154"/>
                    <a:pt x="5" y="240"/>
                    <a:pt x="0" y="318"/>
                  </a:cubicBezTo>
                  <a:cubicBezTo>
                    <a:pt x="0" y="409"/>
                    <a:pt x="33" y="485"/>
                    <a:pt x="96" y="566"/>
                  </a:cubicBezTo>
                  <a:cubicBezTo>
                    <a:pt x="153" y="619"/>
                    <a:pt x="240" y="668"/>
                    <a:pt x="326" y="668"/>
                  </a:cubicBezTo>
                  <a:cubicBezTo>
                    <a:pt x="417" y="668"/>
                    <a:pt x="503" y="624"/>
                    <a:pt x="571" y="562"/>
                  </a:cubicBezTo>
                  <a:cubicBezTo>
                    <a:pt x="629" y="495"/>
                    <a:pt x="662" y="418"/>
                    <a:pt x="662" y="327"/>
                  </a:cubicBezTo>
                  <a:cubicBezTo>
                    <a:pt x="667" y="250"/>
                    <a:pt x="633" y="163"/>
                    <a:pt x="580" y="106"/>
                  </a:cubicBezTo>
                  <a:cubicBezTo>
                    <a:pt x="518" y="36"/>
                    <a:pt x="421"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81" name="Google Shape;7881;p29"/>
            <p:cNvSpPr/>
            <p:nvPr/>
          </p:nvSpPr>
          <p:spPr>
            <a:xfrm>
              <a:off x="-4341225" y="6071775"/>
              <a:ext cx="7075" cy="8075"/>
            </a:xfrm>
            <a:custGeom>
              <a:avLst/>
              <a:gdLst/>
              <a:ahLst/>
              <a:cxnLst/>
              <a:rect l="l" t="t" r="r" b="b"/>
              <a:pathLst>
                <a:path w="283" h="323" extrusionOk="0">
                  <a:moveTo>
                    <a:pt x="282" y="1"/>
                  </a:moveTo>
                  <a:lnTo>
                    <a:pt x="282" y="1"/>
                  </a:lnTo>
                  <a:cubicBezTo>
                    <a:pt x="211" y="10"/>
                    <a:pt x="144" y="34"/>
                    <a:pt x="105" y="82"/>
                  </a:cubicBezTo>
                  <a:cubicBezTo>
                    <a:pt x="38" y="134"/>
                    <a:pt x="5" y="221"/>
                    <a:pt x="0" y="318"/>
                  </a:cubicBezTo>
                  <a:lnTo>
                    <a:pt x="278" y="322"/>
                  </a:lnTo>
                  <a:lnTo>
                    <a:pt x="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82" name="Google Shape;7882;p29"/>
            <p:cNvSpPr/>
            <p:nvPr/>
          </p:nvSpPr>
          <p:spPr>
            <a:xfrm>
              <a:off x="-4697625" y="5535375"/>
              <a:ext cx="16575" cy="16325"/>
            </a:xfrm>
            <a:custGeom>
              <a:avLst/>
              <a:gdLst/>
              <a:ahLst/>
              <a:cxnLst/>
              <a:rect l="l" t="t" r="r" b="b"/>
              <a:pathLst>
                <a:path w="663" h="653" extrusionOk="0">
                  <a:moveTo>
                    <a:pt x="321" y="1"/>
                  </a:moveTo>
                  <a:cubicBezTo>
                    <a:pt x="238" y="1"/>
                    <a:pt x="157" y="29"/>
                    <a:pt x="102" y="86"/>
                  </a:cubicBezTo>
                  <a:cubicBezTo>
                    <a:pt x="35" y="154"/>
                    <a:pt x="1" y="230"/>
                    <a:pt x="1" y="317"/>
                  </a:cubicBezTo>
                  <a:cubicBezTo>
                    <a:pt x="1" y="418"/>
                    <a:pt x="30" y="494"/>
                    <a:pt x="97" y="562"/>
                  </a:cubicBezTo>
                  <a:cubicBezTo>
                    <a:pt x="150" y="620"/>
                    <a:pt x="241" y="653"/>
                    <a:pt x="328" y="653"/>
                  </a:cubicBezTo>
                  <a:cubicBezTo>
                    <a:pt x="414" y="653"/>
                    <a:pt x="496" y="624"/>
                    <a:pt x="563" y="567"/>
                  </a:cubicBezTo>
                  <a:cubicBezTo>
                    <a:pt x="629" y="504"/>
                    <a:pt x="663" y="427"/>
                    <a:pt x="663" y="327"/>
                  </a:cubicBezTo>
                  <a:cubicBezTo>
                    <a:pt x="663" y="241"/>
                    <a:pt x="634" y="164"/>
                    <a:pt x="567" y="106"/>
                  </a:cubicBezTo>
                  <a:cubicBezTo>
                    <a:pt x="505" y="35"/>
                    <a:pt x="411"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83" name="Google Shape;7883;p29"/>
            <p:cNvSpPr/>
            <p:nvPr/>
          </p:nvSpPr>
          <p:spPr>
            <a:xfrm>
              <a:off x="-4664975" y="5568950"/>
              <a:ext cx="16575" cy="16475"/>
            </a:xfrm>
            <a:custGeom>
              <a:avLst/>
              <a:gdLst/>
              <a:ahLst/>
              <a:cxnLst/>
              <a:rect l="l" t="t" r="r" b="b"/>
              <a:pathLst>
                <a:path w="663" h="659" extrusionOk="0">
                  <a:moveTo>
                    <a:pt x="334" y="0"/>
                  </a:moveTo>
                  <a:cubicBezTo>
                    <a:pt x="250" y="0"/>
                    <a:pt x="164" y="29"/>
                    <a:pt x="105" y="87"/>
                  </a:cubicBezTo>
                  <a:cubicBezTo>
                    <a:pt x="34" y="154"/>
                    <a:pt x="1" y="240"/>
                    <a:pt x="1" y="331"/>
                  </a:cubicBezTo>
                  <a:cubicBezTo>
                    <a:pt x="1" y="408"/>
                    <a:pt x="29" y="495"/>
                    <a:pt x="96" y="567"/>
                  </a:cubicBezTo>
                  <a:cubicBezTo>
                    <a:pt x="149" y="619"/>
                    <a:pt x="240" y="654"/>
                    <a:pt x="326" y="658"/>
                  </a:cubicBezTo>
                  <a:cubicBezTo>
                    <a:pt x="417" y="658"/>
                    <a:pt x="504" y="625"/>
                    <a:pt x="561" y="572"/>
                  </a:cubicBezTo>
                  <a:cubicBezTo>
                    <a:pt x="629" y="504"/>
                    <a:pt x="663" y="418"/>
                    <a:pt x="663" y="342"/>
                  </a:cubicBezTo>
                  <a:cubicBezTo>
                    <a:pt x="663" y="251"/>
                    <a:pt x="634" y="164"/>
                    <a:pt x="566" y="96"/>
                  </a:cubicBezTo>
                  <a:cubicBezTo>
                    <a:pt x="512" y="33"/>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84" name="Google Shape;7884;p29"/>
            <p:cNvSpPr/>
            <p:nvPr/>
          </p:nvSpPr>
          <p:spPr>
            <a:xfrm>
              <a:off x="-4632350" y="5602750"/>
              <a:ext cx="16675" cy="16500"/>
            </a:xfrm>
            <a:custGeom>
              <a:avLst/>
              <a:gdLst/>
              <a:ahLst/>
              <a:cxnLst/>
              <a:rect l="l" t="t" r="r" b="b"/>
              <a:pathLst>
                <a:path w="667" h="660" extrusionOk="0">
                  <a:moveTo>
                    <a:pt x="342" y="0"/>
                  </a:moveTo>
                  <a:cubicBezTo>
                    <a:pt x="252" y="0"/>
                    <a:pt x="162" y="32"/>
                    <a:pt x="106" y="93"/>
                  </a:cubicBezTo>
                  <a:cubicBezTo>
                    <a:pt x="38" y="146"/>
                    <a:pt x="5" y="232"/>
                    <a:pt x="0" y="323"/>
                  </a:cubicBezTo>
                  <a:cubicBezTo>
                    <a:pt x="0" y="409"/>
                    <a:pt x="34" y="487"/>
                    <a:pt x="96" y="558"/>
                  </a:cubicBezTo>
                  <a:cubicBezTo>
                    <a:pt x="164" y="626"/>
                    <a:pt x="240" y="659"/>
                    <a:pt x="326" y="659"/>
                  </a:cubicBezTo>
                  <a:cubicBezTo>
                    <a:pt x="418" y="659"/>
                    <a:pt x="505" y="631"/>
                    <a:pt x="571" y="563"/>
                  </a:cubicBezTo>
                  <a:cubicBezTo>
                    <a:pt x="629" y="496"/>
                    <a:pt x="662" y="419"/>
                    <a:pt x="662" y="332"/>
                  </a:cubicBezTo>
                  <a:cubicBezTo>
                    <a:pt x="667" y="241"/>
                    <a:pt x="633" y="155"/>
                    <a:pt x="581" y="97"/>
                  </a:cubicBezTo>
                  <a:cubicBezTo>
                    <a:pt x="521" y="31"/>
                    <a:pt x="431"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85" name="Google Shape;7885;p29"/>
            <p:cNvSpPr/>
            <p:nvPr/>
          </p:nvSpPr>
          <p:spPr>
            <a:xfrm>
              <a:off x="-4599750" y="5636275"/>
              <a:ext cx="16950" cy="16525"/>
            </a:xfrm>
            <a:custGeom>
              <a:avLst/>
              <a:gdLst/>
              <a:ahLst/>
              <a:cxnLst/>
              <a:rect l="l" t="t" r="r" b="b"/>
              <a:pathLst>
                <a:path w="678" h="661" extrusionOk="0">
                  <a:moveTo>
                    <a:pt x="337" y="1"/>
                  </a:moveTo>
                  <a:cubicBezTo>
                    <a:pt x="256" y="1"/>
                    <a:pt x="174" y="30"/>
                    <a:pt x="107" y="96"/>
                  </a:cubicBezTo>
                  <a:cubicBezTo>
                    <a:pt x="49" y="162"/>
                    <a:pt x="7" y="240"/>
                    <a:pt x="1" y="326"/>
                  </a:cubicBezTo>
                  <a:cubicBezTo>
                    <a:pt x="1" y="417"/>
                    <a:pt x="45" y="494"/>
                    <a:pt x="111" y="570"/>
                  </a:cubicBezTo>
                  <a:cubicBezTo>
                    <a:pt x="174" y="628"/>
                    <a:pt x="251" y="661"/>
                    <a:pt x="342" y="661"/>
                  </a:cubicBezTo>
                  <a:cubicBezTo>
                    <a:pt x="419" y="661"/>
                    <a:pt x="505" y="632"/>
                    <a:pt x="572" y="565"/>
                  </a:cubicBezTo>
                  <a:cubicBezTo>
                    <a:pt x="640" y="503"/>
                    <a:pt x="678" y="426"/>
                    <a:pt x="678" y="335"/>
                  </a:cubicBezTo>
                  <a:cubicBezTo>
                    <a:pt x="678" y="249"/>
                    <a:pt x="644" y="172"/>
                    <a:pt x="582" y="105"/>
                  </a:cubicBezTo>
                  <a:cubicBezTo>
                    <a:pt x="518" y="39"/>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86" name="Google Shape;7886;p29"/>
            <p:cNvSpPr/>
            <p:nvPr/>
          </p:nvSpPr>
          <p:spPr>
            <a:xfrm>
              <a:off x="-4566750" y="5670050"/>
              <a:ext cx="16575" cy="16475"/>
            </a:xfrm>
            <a:custGeom>
              <a:avLst/>
              <a:gdLst/>
              <a:ahLst/>
              <a:cxnLst/>
              <a:rect l="l" t="t" r="r" b="b"/>
              <a:pathLst>
                <a:path w="663" h="659" extrusionOk="0">
                  <a:moveTo>
                    <a:pt x="325" y="0"/>
                  </a:moveTo>
                  <a:cubicBezTo>
                    <a:pt x="240" y="0"/>
                    <a:pt x="158" y="29"/>
                    <a:pt x="102" y="87"/>
                  </a:cubicBezTo>
                  <a:cubicBezTo>
                    <a:pt x="34" y="145"/>
                    <a:pt x="0" y="231"/>
                    <a:pt x="0" y="318"/>
                  </a:cubicBezTo>
                  <a:cubicBezTo>
                    <a:pt x="0" y="410"/>
                    <a:pt x="29" y="496"/>
                    <a:pt x="87" y="554"/>
                  </a:cubicBezTo>
                  <a:cubicBezTo>
                    <a:pt x="149" y="620"/>
                    <a:pt x="241" y="654"/>
                    <a:pt x="327" y="658"/>
                  </a:cubicBezTo>
                  <a:cubicBezTo>
                    <a:pt x="414" y="658"/>
                    <a:pt x="494" y="625"/>
                    <a:pt x="562" y="563"/>
                  </a:cubicBezTo>
                  <a:cubicBezTo>
                    <a:pt x="629" y="505"/>
                    <a:pt x="662" y="419"/>
                    <a:pt x="662" y="328"/>
                  </a:cubicBezTo>
                  <a:cubicBezTo>
                    <a:pt x="662" y="242"/>
                    <a:pt x="634" y="155"/>
                    <a:pt x="567" y="98"/>
                  </a:cubicBezTo>
                  <a:cubicBezTo>
                    <a:pt x="505"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87" name="Google Shape;7887;p29"/>
            <p:cNvSpPr/>
            <p:nvPr/>
          </p:nvSpPr>
          <p:spPr>
            <a:xfrm>
              <a:off x="-4534100" y="5703600"/>
              <a:ext cx="16575" cy="16525"/>
            </a:xfrm>
            <a:custGeom>
              <a:avLst/>
              <a:gdLst/>
              <a:ahLst/>
              <a:cxnLst/>
              <a:rect l="l" t="t" r="r" b="b"/>
              <a:pathLst>
                <a:path w="663" h="661" extrusionOk="0">
                  <a:moveTo>
                    <a:pt x="333" y="0"/>
                  </a:moveTo>
                  <a:cubicBezTo>
                    <a:pt x="252" y="0"/>
                    <a:pt x="167" y="29"/>
                    <a:pt x="91" y="89"/>
                  </a:cubicBezTo>
                  <a:cubicBezTo>
                    <a:pt x="34" y="156"/>
                    <a:pt x="0" y="248"/>
                    <a:pt x="0" y="334"/>
                  </a:cubicBezTo>
                  <a:cubicBezTo>
                    <a:pt x="0" y="410"/>
                    <a:pt x="29" y="501"/>
                    <a:pt x="96" y="569"/>
                  </a:cubicBezTo>
                  <a:cubicBezTo>
                    <a:pt x="153" y="622"/>
                    <a:pt x="240" y="656"/>
                    <a:pt x="326" y="660"/>
                  </a:cubicBezTo>
                  <a:cubicBezTo>
                    <a:pt x="412" y="660"/>
                    <a:pt x="503" y="627"/>
                    <a:pt x="561" y="574"/>
                  </a:cubicBezTo>
                  <a:cubicBezTo>
                    <a:pt x="628" y="512"/>
                    <a:pt x="662" y="421"/>
                    <a:pt x="662" y="344"/>
                  </a:cubicBezTo>
                  <a:cubicBezTo>
                    <a:pt x="662" y="257"/>
                    <a:pt x="633" y="166"/>
                    <a:pt x="566" y="98"/>
                  </a:cubicBezTo>
                  <a:cubicBezTo>
                    <a:pt x="503" y="34"/>
                    <a:pt x="42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88" name="Google Shape;7888;p29"/>
            <p:cNvSpPr/>
            <p:nvPr/>
          </p:nvSpPr>
          <p:spPr>
            <a:xfrm>
              <a:off x="-4501500" y="5737325"/>
              <a:ext cx="16575" cy="16625"/>
            </a:xfrm>
            <a:custGeom>
              <a:avLst/>
              <a:gdLst/>
              <a:ahLst/>
              <a:cxnLst/>
              <a:rect l="l" t="t" r="r" b="b"/>
              <a:pathLst>
                <a:path w="663" h="665" extrusionOk="0">
                  <a:moveTo>
                    <a:pt x="339" y="0"/>
                  </a:moveTo>
                  <a:cubicBezTo>
                    <a:pt x="253" y="0"/>
                    <a:pt x="167" y="33"/>
                    <a:pt x="107" y="98"/>
                  </a:cubicBezTo>
                  <a:cubicBezTo>
                    <a:pt x="39" y="166"/>
                    <a:pt x="1" y="242"/>
                    <a:pt x="1" y="328"/>
                  </a:cubicBezTo>
                  <a:cubicBezTo>
                    <a:pt x="1" y="414"/>
                    <a:pt x="34" y="496"/>
                    <a:pt x="96" y="563"/>
                  </a:cubicBezTo>
                  <a:cubicBezTo>
                    <a:pt x="149" y="620"/>
                    <a:pt x="240" y="664"/>
                    <a:pt x="327" y="664"/>
                  </a:cubicBezTo>
                  <a:cubicBezTo>
                    <a:pt x="331" y="664"/>
                    <a:pt x="336" y="665"/>
                    <a:pt x="340" y="665"/>
                  </a:cubicBezTo>
                  <a:cubicBezTo>
                    <a:pt x="426" y="665"/>
                    <a:pt x="507" y="623"/>
                    <a:pt x="562" y="569"/>
                  </a:cubicBezTo>
                  <a:cubicBezTo>
                    <a:pt x="630" y="505"/>
                    <a:pt x="663" y="429"/>
                    <a:pt x="663" y="338"/>
                  </a:cubicBezTo>
                  <a:cubicBezTo>
                    <a:pt x="663" y="252"/>
                    <a:pt x="634" y="175"/>
                    <a:pt x="567" y="93"/>
                  </a:cubicBezTo>
                  <a:cubicBezTo>
                    <a:pt x="507" y="31"/>
                    <a:pt x="423"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89" name="Google Shape;7889;p29"/>
            <p:cNvSpPr/>
            <p:nvPr/>
          </p:nvSpPr>
          <p:spPr>
            <a:xfrm>
              <a:off x="-4468875" y="5771075"/>
              <a:ext cx="16700" cy="16475"/>
            </a:xfrm>
            <a:custGeom>
              <a:avLst/>
              <a:gdLst/>
              <a:ahLst/>
              <a:cxnLst/>
              <a:rect l="l" t="t" r="r" b="b"/>
              <a:pathLst>
                <a:path w="668" h="659" extrusionOk="0">
                  <a:moveTo>
                    <a:pt x="332" y="0"/>
                  </a:moveTo>
                  <a:cubicBezTo>
                    <a:pt x="251" y="0"/>
                    <a:pt x="171" y="29"/>
                    <a:pt x="106" y="91"/>
                  </a:cubicBezTo>
                  <a:cubicBezTo>
                    <a:pt x="40" y="149"/>
                    <a:pt x="5" y="235"/>
                    <a:pt x="0" y="326"/>
                  </a:cubicBezTo>
                  <a:cubicBezTo>
                    <a:pt x="0" y="413"/>
                    <a:pt x="44" y="499"/>
                    <a:pt x="97" y="557"/>
                  </a:cubicBezTo>
                  <a:cubicBezTo>
                    <a:pt x="164" y="623"/>
                    <a:pt x="241" y="658"/>
                    <a:pt x="327" y="658"/>
                  </a:cubicBezTo>
                  <a:cubicBezTo>
                    <a:pt x="333" y="658"/>
                    <a:pt x="338" y="658"/>
                    <a:pt x="344" y="658"/>
                  </a:cubicBezTo>
                  <a:cubicBezTo>
                    <a:pt x="429" y="658"/>
                    <a:pt x="509" y="625"/>
                    <a:pt x="572" y="561"/>
                  </a:cubicBezTo>
                  <a:cubicBezTo>
                    <a:pt x="629" y="508"/>
                    <a:pt x="663" y="422"/>
                    <a:pt x="663" y="336"/>
                  </a:cubicBezTo>
                  <a:cubicBezTo>
                    <a:pt x="667" y="245"/>
                    <a:pt x="634" y="158"/>
                    <a:pt x="581" y="101"/>
                  </a:cubicBezTo>
                  <a:cubicBezTo>
                    <a:pt x="511" y="36"/>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90" name="Google Shape;7890;p29"/>
            <p:cNvSpPr/>
            <p:nvPr/>
          </p:nvSpPr>
          <p:spPr>
            <a:xfrm>
              <a:off x="-4436225" y="5804600"/>
              <a:ext cx="16925" cy="16625"/>
            </a:xfrm>
            <a:custGeom>
              <a:avLst/>
              <a:gdLst/>
              <a:ahLst/>
              <a:cxnLst/>
              <a:rect l="l" t="t" r="r" b="b"/>
              <a:pathLst>
                <a:path w="677" h="665" extrusionOk="0">
                  <a:moveTo>
                    <a:pt x="344" y="0"/>
                  </a:moveTo>
                  <a:cubicBezTo>
                    <a:pt x="264" y="0"/>
                    <a:pt x="180" y="31"/>
                    <a:pt x="105" y="99"/>
                  </a:cubicBezTo>
                  <a:cubicBezTo>
                    <a:pt x="38" y="161"/>
                    <a:pt x="5" y="247"/>
                    <a:pt x="5" y="329"/>
                  </a:cubicBezTo>
                  <a:cubicBezTo>
                    <a:pt x="0" y="405"/>
                    <a:pt x="34" y="491"/>
                    <a:pt x="110" y="573"/>
                  </a:cubicBezTo>
                  <a:cubicBezTo>
                    <a:pt x="173" y="626"/>
                    <a:pt x="249" y="664"/>
                    <a:pt x="340" y="664"/>
                  </a:cubicBezTo>
                  <a:cubicBezTo>
                    <a:pt x="417" y="664"/>
                    <a:pt x="508" y="631"/>
                    <a:pt x="576" y="569"/>
                  </a:cubicBezTo>
                  <a:cubicBezTo>
                    <a:pt x="638" y="502"/>
                    <a:pt x="676" y="425"/>
                    <a:pt x="676" y="338"/>
                  </a:cubicBezTo>
                  <a:cubicBezTo>
                    <a:pt x="676" y="247"/>
                    <a:pt x="643" y="170"/>
                    <a:pt x="581" y="103"/>
                  </a:cubicBezTo>
                  <a:cubicBezTo>
                    <a:pt x="517" y="38"/>
                    <a:pt x="433"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91" name="Google Shape;7891;p29"/>
            <p:cNvSpPr/>
            <p:nvPr/>
          </p:nvSpPr>
          <p:spPr>
            <a:xfrm>
              <a:off x="-4403275" y="5838450"/>
              <a:ext cx="16575" cy="16350"/>
            </a:xfrm>
            <a:custGeom>
              <a:avLst/>
              <a:gdLst/>
              <a:ahLst/>
              <a:cxnLst/>
              <a:rect l="l" t="t" r="r" b="b"/>
              <a:pathLst>
                <a:path w="663" h="654" extrusionOk="0">
                  <a:moveTo>
                    <a:pt x="330" y="0"/>
                  </a:moveTo>
                  <a:cubicBezTo>
                    <a:pt x="244" y="0"/>
                    <a:pt x="158" y="29"/>
                    <a:pt x="93" y="87"/>
                  </a:cubicBezTo>
                  <a:cubicBezTo>
                    <a:pt x="35" y="155"/>
                    <a:pt x="1" y="227"/>
                    <a:pt x="1" y="318"/>
                  </a:cubicBezTo>
                  <a:cubicBezTo>
                    <a:pt x="1" y="404"/>
                    <a:pt x="29" y="496"/>
                    <a:pt x="87" y="548"/>
                  </a:cubicBezTo>
                  <a:cubicBezTo>
                    <a:pt x="150" y="621"/>
                    <a:pt x="241" y="654"/>
                    <a:pt x="328" y="654"/>
                  </a:cubicBezTo>
                  <a:cubicBezTo>
                    <a:pt x="419" y="654"/>
                    <a:pt x="496" y="625"/>
                    <a:pt x="563" y="558"/>
                  </a:cubicBezTo>
                  <a:cubicBezTo>
                    <a:pt x="629" y="505"/>
                    <a:pt x="663" y="414"/>
                    <a:pt x="663" y="328"/>
                  </a:cubicBezTo>
                  <a:cubicBezTo>
                    <a:pt x="663" y="237"/>
                    <a:pt x="634" y="160"/>
                    <a:pt x="567" y="93"/>
                  </a:cubicBezTo>
                  <a:cubicBezTo>
                    <a:pt x="506" y="31"/>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92" name="Google Shape;7892;p29"/>
            <p:cNvSpPr/>
            <p:nvPr/>
          </p:nvSpPr>
          <p:spPr>
            <a:xfrm>
              <a:off x="-4370625" y="5872125"/>
              <a:ext cx="16700" cy="16275"/>
            </a:xfrm>
            <a:custGeom>
              <a:avLst/>
              <a:gdLst/>
              <a:ahLst/>
              <a:cxnLst/>
              <a:rect l="l" t="t" r="r" b="b"/>
              <a:pathLst>
                <a:path w="668" h="651" extrusionOk="0">
                  <a:moveTo>
                    <a:pt x="332" y="0"/>
                  </a:moveTo>
                  <a:cubicBezTo>
                    <a:pt x="246" y="0"/>
                    <a:pt x="161" y="29"/>
                    <a:pt x="105" y="84"/>
                  </a:cubicBezTo>
                  <a:cubicBezTo>
                    <a:pt x="38" y="151"/>
                    <a:pt x="0" y="228"/>
                    <a:pt x="0" y="315"/>
                  </a:cubicBezTo>
                  <a:cubicBezTo>
                    <a:pt x="0" y="406"/>
                    <a:pt x="34" y="492"/>
                    <a:pt x="96" y="560"/>
                  </a:cubicBezTo>
                  <a:cubicBezTo>
                    <a:pt x="154" y="617"/>
                    <a:pt x="240" y="651"/>
                    <a:pt x="326" y="651"/>
                  </a:cubicBezTo>
                  <a:cubicBezTo>
                    <a:pt x="417" y="651"/>
                    <a:pt x="504" y="622"/>
                    <a:pt x="561" y="564"/>
                  </a:cubicBezTo>
                  <a:cubicBezTo>
                    <a:pt x="629" y="502"/>
                    <a:pt x="663" y="416"/>
                    <a:pt x="663" y="324"/>
                  </a:cubicBezTo>
                  <a:cubicBezTo>
                    <a:pt x="667" y="237"/>
                    <a:pt x="634" y="157"/>
                    <a:pt x="566" y="89"/>
                  </a:cubicBezTo>
                  <a:cubicBezTo>
                    <a:pt x="506" y="29"/>
                    <a:pt x="418"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93" name="Google Shape;7893;p29"/>
            <p:cNvSpPr/>
            <p:nvPr/>
          </p:nvSpPr>
          <p:spPr>
            <a:xfrm>
              <a:off x="-4338000" y="5905875"/>
              <a:ext cx="6250" cy="16100"/>
            </a:xfrm>
            <a:custGeom>
              <a:avLst/>
              <a:gdLst/>
              <a:ahLst/>
              <a:cxnLst/>
              <a:rect l="l" t="t" r="r" b="b"/>
              <a:pathLst>
                <a:path w="250" h="644" extrusionOk="0">
                  <a:moveTo>
                    <a:pt x="250" y="1"/>
                  </a:moveTo>
                  <a:lnTo>
                    <a:pt x="250" y="1"/>
                  </a:lnTo>
                  <a:cubicBezTo>
                    <a:pt x="192" y="16"/>
                    <a:pt x="144" y="39"/>
                    <a:pt x="106" y="78"/>
                  </a:cubicBezTo>
                  <a:cubicBezTo>
                    <a:pt x="38" y="145"/>
                    <a:pt x="5" y="231"/>
                    <a:pt x="0" y="322"/>
                  </a:cubicBezTo>
                  <a:cubicBezTo>
                    <a:pt x="0" y="399"/>
                    <a:pt x="33" y="486"/>
                    <a:pt x="96" y="552"/>
                  </a:cubicBezTo>
                  <a:cubicBezTo>
                    <a:pt x="139" y="596"/>
                    <a:pt x="188" y="625"/>
                    <a:pt x="240" y="643"/>
                  </a:cubicBezTo>
                  <a:lnTo>
                    <a:pt x="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94" name="Google Shape;7894;p29"/>
            <p:cNvSpPr/>
            <p:nvPr/>
          </p:nvSpPr>
          <p:spPr>
            <a:xfrm>
              <a:off x="-4564700" y="5504175"/>
              <a:ext cx="16675" cy="16350"/>
            </a:xfrm>
            <a:custGeom>
              <a:avLst/>
              <a:gdLst/>
              <a:ahLst/>
              <a:cxnLst/>
              <a:rect l="l" t="t" r="r" b="b"/>
              <a:pathLst>
                <a:path w="667" h="654" extrusionOk="0">
                  <a:moveTo>
                    <a:pt x="332" y="0"/>
                  </a:moveTo>
                  <a:cubicBezTo>
                    <a:pt x="245" y="0"/>
                    <a:pt x="157" y="29"/>
                    <a:pt x="96" y="87"/>
                  </a:cubicBezTo>
                  <a:cubicBezTo>
                    <a:pt x="38" y="154"/>
                    <a:pt x="5" y="231"/>
                    <a:pt x="5" y="318"/>
                  </a:cubicBezTo>
                  <a:cubicBezTo>
                    <a:pt x="0" y="404"/>
                    <a:pt x="34" y="495"/>
                    <a:pt x="87" y="553"/>
                  </a:cubicBezTo>
                  <a:cubicBezTo>
                    <a:pt x="153" y="619"/>
                    <a:pt x="240" y="654"/>
                    <a:pt x="332" y="654"/>
                  </a:cubicBezTo>
                  <a:cubicBezTo>
                    <a:pt x="418" y="654"/>
                    <a:pt x="494" y="625"/>
                    <a:pt x="562" y="557"/>
                  </a:cubicBezTo>
                  <a:cubicBezTo>
                    <a:pt x="620" y="504"/>
                    <a:pt x="667" y="413"/>
                    <a:pt x="667" y="327"/>
                  </a:cubicBezTo>
                  <a:cubicBezTo>
                    <a:pt x="667" y="241"/>
                    <a:pt x="624" y="159"/>
                    <a:pt x="571" y="97"/>
                  </a:cubicBezTo>
                  <a:cubicBezTo>
                    <a:pt x="514" y="33"/>
                    <a:pt x="42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95" name="Google Shape;7895;p29"/>
            <p:cNvSpPr/>
            <p:nvPr/>
          </p:nvSpPr>
          <p:spPr>
            <a:xfrm>
              <a:off x="-4531950" y="5537775"/>
              <a:ext cx="16575" cy="16325"/>
            </a:xfrm>
            <a:custGeom>
              <a:avLst/>
              <a:gdLst/>
              <a:ahLst/>
              <a:cxnLst/>
              <a:rect l="l" t="t" r="r" b="b"/>
              <a:pathLst>
                <a:path w="663" h="653" extrusionOk="0">
                  <a:moveTo>
                    <a:pt x="322" y="1"/>
                  </a:moveTo>
                  <a:cubicBezTo>
                    <a:pt x="239" y="1"/>
                    <a:pt x="156" y="30"/>
                    <a:pt x="101" y="87"/>
                  </a:cubicBezTo>
                  <a:cubicBezTo>
                    <a:pt x="34" y="154"/>
                    <a:pt x="1" y="240"/>
                    <a:pt x="1" y="317"/>
                  </a:cubicBezTo>
                  <a:cubicBezTo>
                    <a:pt x="1" y="408"/>
                    <a:pt x="29" y="495"/>
                    <a:pt x="96" y="562"/>
                  </a:cubicBezTo>
                  <a:cubicBezTo>
                    <a:pt x="149" y="619"/>
                    <a:pt x="240" y="653"/>
                    <a:pt x="326" y="653"/>
                  </a:cubicBezTo>
                  <a:cubicBezTo>
                    <a:pt x="332" y="653"/>
                    <a:pt x="337" y="653"/>
                    <a:pt x="342" y="653"/>
                  </a:cubicBezTo>
                  <a:cubicBezTo>
                    <a:pt x="424" y="653"/>
                    <a:pt x="506" y="621"/>
                    <a:pt x="547" y="571"/>
                  </a:cubicBezTo>
                  <a:cubicBezTo>
                    <a:pt x="614" y="513"/>
                    <a:pt x="663" y="427"/>
                    <a:pt x="663" y="327"/>
                  </a:cubicBezTo>
                  <a:cubicBezTo>
                    <a:pt x="663" y="240"/>
                    <a:pt x="619" y="154"/>
                    <a:pt x="566" y="106"/>
                  </a:cubicBezTo>
                  <a:cubicBezTo>
                    <a:pt x="508" y="36"/>
                    <a:pt x="415"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96" name="Google Shape;7896;p29"/>
            <p:cNvSpPr/>
            <p:nvPr/>
          </p:nvSpPr>
          <p:spPr>
            <a:xfrm>
              <a:off x="-4499325" y="5571375"/>
              <a:ext cx="16575" cy="16675"/>
            </a:xfrm>
            <a:custGeom>
              <a:avLst/>
              <a:gdLst/>
              <a:ahLst/>
              <a:cxnLst/>
              <a:rect l="l" t="t" r="r" b="b"/>
              <a:pathLst>
                <a:path w="663" h="667" extrusionOk="0">
                  <a:moveTo>
                    <a:pt x="323" y="1"/>
                  </a:moveTo>
                  <a:cubicBezTo>
                    <a:pt x="239" y="1"/>
                    <a:pt x="159" y="31"/>
                    <a:pt x="106" y="90"/>
                  </a:cubicBezTo>
                  <a:cubicBezTo>
                    <a:pt x="34" y="154"/>
                    <a:pt x="0" y="240"/>
                    <a:pt x="0" y="331"/>
                  </a:cubicBezTo>
                  <a:cubicBezTo>
                    <a:pt x="0" y="407"/>
                    <a:pt x="29" y="493"/>
                    <a:pt x="96" y="566"/>
                  </a:cubicBezTo>
                  <a:cubicBezTo>
                    <a:pt x="164" y="633"/>
                    <a:pt x="240" y="666"/>
                    <a:pt x="326" y="666"/>
                  </a:cubicBezTo>
                  <a:cubicBezTo>
                    <a:pt x="417" y="666"/>
                    <a:pt x="494" y="637"/>
                    <a:pt x="571" y="561"/>
                  </a:cubicBezTo>
                  <a:cubicBezTo>
                    <a:pt x="629" y="504"/>
                    <a:pt x="662" y="417"/>
                    <a:pt x="662" y="340"/>
                  </a:cubicBezTo>
                  <a:cubicBezTo>
                    <a:pt x="662" y="249"/>
                    <a:pt x="633" y="163"/>
                    <a:pt x="576" y="105"/>
                  </a:cubicBezTo>
                  <a:cubicBezTo>
                    <a:pt x="508" y="35"/>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97" name="Google Shape;7897;p29"/>
            <p:cNvSpPr/>
            <p:nvPr/>
          </p:nvSpPr>
          <p:spPr>
            <a:xfrm>
              <a:off x="-4466725" y="5605250"/>
              <a:ext cx="16700" cy="16375"/>
            </a:xfrm>
            <a:custGeom>
              <a:avLst/>
              <a:gdLst/>
              <a:ahLst/>
              <a:cxnLst/>
              <a:rect l="l" t="t" r="r" b="b"/>
              <a:pathLst>
                <a:path w="668" h="655" extrusionOk="0">
                  <a:moveTo>
                    <a:pt x="335" y="1"/>
                  </a:moveTo>
                  <a:cubicBezTo>
                    <a:pt x="247" y="1"/>
                    <a:pt x="161" y="30"/>
                    <a:pt x="107" y="88"/>
                  </a:cubicBezTo>
                  <a:cubicBezTo>
                    <a:pt x="40" y="146"/>
                    <a:pt x="5" y="232"/>
                    <a:pt x="1" y="319"/>
                  </a:cubicBezTo>
                  <a:cubicBezTo>
                    <a:pt x="1" y="405"/>
                    <a:pt x="34" y="487"/>
                    <a:pt x="98" y="555"/>
                  </a:cubicBezTo>
                  <a:cubicBezTo>
                    <a:pt x="164" y="622"/>
                    <a:pt x="241" y="655"/>
                    <a:pt x="328" y="655"/>
                  </a:cubicBezTo>
                  <a:cubicBezTo>
                    <a:pt x="419" y="655"/>
                    <a:pt x="505" y="626"/>
                    <a:pt x="572" y="559"/>
                  </a:cubicBezTo>
                  <a:cubicBezTo>
                    <a:pt x="630" y="491"/>
                    <a:pt x="663" y="415"/>
                    <a:pt x="663" y="329"/>
                  </a:cubicBezTo>
                  <a:cubicBezTo>
                    <a:pt x="668" y="243"/>
                    <a:pt x="634" y="152"/>
                    <a:pt x="581" y="94"/>
                  </a:cubicBezTo>
                  <a:cubicBezTo>
                    <a:pt x="520" y="32"/>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98" name="Google Shape;7898;p29"/>
            <p:cNvSpPr/>
            <p:nvPr/>
          </p:nvSpPr>
          <p:spPr>
            <a:xfrm>
              <a:off x="-4434075" y="5638775"/>
              <a:ext cx="16925" cy="16475"/>
            </a:xfrm>
            <a:custGeom>
              <a:avLst/>
              <a:gdLst/>
              <a:ahLst/>
              <a:cxnLst/>
              <a:rect l="l" t="t" r="r" b="b"/>
              <a:pathLst>
                <a:path w="677" h="659" extrusionOk="0">
                  <a:moveTo>
                    <a:pt x="341" y="1"/>
                  </a:moveTo>
                  <a:cubicBezTo>
                    <a:pt x="253" y="1"/>
                    <a:pt x="165" y="32"/>
                    <a:pt x="105" y="91"/>
                  </a:cubicBezTo>
                  <a:cubicBezTo>
                    <a:pt x="48" y="149"/>
                    <a:pt x="5" y="235"/>
                    <a:pt x="1" y="321"/>
                  </a:cubicBezTo>
                  <a:cubicBezTo>
                    <a:pt x="1" y="412"/>
                    <a:pt x="43" y="490"/>
                    <a:pt x="110" y="567"/>
                  </a:cubicBezTo>
                  <a:cubicBezTo>
                    <a:pt x="173" y="624"/>
                    <a:pt x="249" y="658"/>
                    <a:pt x="340" y="658"/>
                  </a:cubicBezTo>
                  <a:cubicBezTo>
                    <a:pt x="345" y="658"/>
                    <a:pt x="350" y="658"/>
                    <a:pt x="354" y="658"/>
                  </a:cubicBezTo>
                  <a:cubicBezTo>
                    <a:pt x="428" y="658"/>
                    <a:pt x="508" y="625"/>
                    <a:pt x="571" y="561"/>
                  </a:cubicBezTo>
                  <a:cubicBezTo>
                    <a:pt x="639" y="499"/>
                    <a:pt x="677" y="423"/>
                    <a:pt x="677" y="331"/>
                  </a:cubicBezTo>
                  <a:cubicBezTo>
                    <a:pt x="677" y="244"/>
                    <a:pt x="634" y="153"/>
                    <a:pt x="581" y="100"/>
                  </a:cubicBezTo>
                  <a:cubicBezTo>
                    <a:pt x="521" y="33"/>
                    <a:pt x="430"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899" name="Google Shape;7899;p29"/>
            <p:cNvSpPr/>
            <p:nvPr/>
          </p:nvSpPr>
          <p:spPr>
            <a:xfrm>
              <a:off x="-4401100" y="5672550"/>
              <a:ext cx="16575" cy="16400"/>
            </a:xfrm>
            <a:custGeom>
              <a:avLst/>
              <a:gdLst/>
              <a:ahLst/>
              <a:cxnLst/>
              <a:rect l="l" t="t" r="r" b="b"/>
              <a:pathLst>
                <a:path w="663" h="656" extrusionOk="0">
                  <a:moveTo>
                    <a:pt x="327" y="0"/>
                  </a:moveTo>
                  <a:cubicBezTo>
                    <a:pt x="240" y="0"/>
                    <a:pt x="153" y="30"/>
                    <a:pt x="92" y="89"/>
                  </a:cubicBezTo>
                  <a:cubicBezTo>
                    <a:pt x="35" y="151"/>
                    <a:pt x="0" y="228"/>
                    <a:pt x="0" y="314"/>
                  </a:cubicBezTo>
                  <a:cubicBezTo>
                    <a:pt x="0" y="405"/>
                    <a:pt x="29" y="482"/>
                    <a:pt x="97" y="558"/>
                  </a:cubicBezTo>
                  <a:cubicBezTo>
                    <a:pt x="164" y="616"/>
                    <a:pt x="241" y="649"/>
                    <a:pt x="327" y="655"/>
                  </a:cubicBezTo>
                  <a:cubicBezTo>
                    <a:pt x="413" y="655"/>
                    <a:pt x="495" y="621"/>
                    <a:pt x="562" y="558"/>
                  </a:cubicBezTo>
                  <a:cubicBezTo>
                    <a:pt x="629" y="501"/>
                    <a:pt x="662" y="414"/>
                    <a:pt x="662" y="323"/>
                  </a:cubicBezTo>
                  <a:cubicBezTo>
                    <a:pt x="662" y="237"/>
                    <a:pt x="620" y="151"/>
                    <a:pt x="567" y="102"/>
                  </a:cubicBezTo>
                  <a:cubicBezTo>
                    <a:pt x="510" y="34"/>
                    <a:pt x="41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00" name="Google Shape;7900;p29"/>
            <p:cNvSpPr/>
            <p:nvPr/>
          </p:nvSpPr>
          <p:spPr>
            <a:xfrm>
              <a:off x="-4368475" y="5706175"/>
              <a:ext cx="16700" cy="16325"/>
            </a:xfrm>
            <a:custGeom>
              <a:avLst/>
              <a:gdLst/>
              <a:ahLst/>
              <a:cxnLst/>
              <a:rect l="l" t="t" r="r" b="b"/>
              <a:pathLst>
                <a:path w="668" h="653" extrusionOk="0">
                  <a:moveTo>
                    <a:pt x="327" y="0"/>
                  </a:moveTo>
                  <a:cubicBezTo>
                    <a:pt x="241" y="0"/>
                    <a:pt x="156" y="29"/>
                    <a:pt x="101" y="87"/>
                  </a:cubicBezTo>
                  <a:cubicBezTo>
                    <a:pt x="34" y="150"/>
                    <a:pt x="1" y="241"/>
                    <a:pt x="1" y="327"/>
                  </a:cubicBezTo>
                  <a:cubicBezTo>
                    <a:pt x="1" y="404"/>
                    <a:pt x="30" y="495"/>
                    <a:pt x="96" y="562"/>
                  </a:cubicBezTo>
                  <a:cubicBezTo>
                    <a:pt x="149" y="615"/>
                    <a:pt x="240" y="648"/>
                    <a:pt x="327" y="653"/>
                  </a:cubicBezTo>
                  <a:cubicBezTo>
                    <a:pt x="413" y="653"/>
                    <a:pt x="504" y="619"/>
                    <a:pt x="562" y="566"/>
                  </a:cubicBezTo>
                  <a:cubicBezTo>
                    <a:pt x="630" y="513"/>
                    <a:pt x="663" y="427"/>
                    <a:pt x="663" y="336"/>
                  </a:cubicBezTo>
                  <a:cubicBezTo>
                    <a:pt x="668" y="236"/>
                    <a:pt x="624" y="150"/>
                    <a:pt x="577" y="101"/>
                  </a:cubicBezTo>
                  <a:cubicBezTo>
                    <a:pt x="514" y="34"/>
                    <a:pt x="419"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01" name="Google Shape;7901;p29"/>
            <p:cNvSpPr/>
            <p:nvPr/>
          </p:nvSpPr>
          <p:spPr>
            <a:xfrm>
              <a:off x="-4335850" y="5740025"/>
              <a:ext cx="6500" cy="16075"/>
            </a:xfrm>
            <a:custGeom>
              <a:avLst/>
              <a:gdLst/>
              <a:ahLst/>
              <a:cxnLst/>
              <a:rect l="l" t="t" r="r" b="b"/>
              <a:pathLst>
                <a:path w="260" h="643" extrusionOk="0">
                  <a:moveTo>
                    <a:pt x="260" y="0"/>
                  </a:moveTo>
                  <a:lnTo>
                    <a:pt x="260" y="0"/>
                  </a:lnTo>
                  <a:cubicBezTo>
                    <a:pt x="197" y="14"/>
                    <a:pt x="144" y="38"/>
                    <a:pt x="106" y="76"/>
                  </a:cubicBezTo>
                  <a:cubicBezTo>
                    <a:pt x="49" y="129"/>
                    <a:pt x="5" y="215"/>
                    <a:pt x="0" y="317"/>
                  </a:cubicBezTo>
                  <a:cubicBezTo>
                    <a:pt x="0" y="408"/>
                    <a:pt x="34" y="494"/>
                    <a:pt x="96" y="541"/>
                  </a:cubicBezTo>
                  <a:cubicBezTo>
                    <a:pt x="135" y="590"/>
                    <a:pt x="193" y="623"/>
                    <a:pt x="250" y="643"/>
                  </a:cubicBezTo>
                  <a:lnTo>
                    <a:pt x="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02" name="Google Shape;7902;p29"/>
            <p:cNvSpPr/>
            <p:nvPr/>
          </p:nvSpPr>
          <p:spPr>
            <a:xfrm>
              <a:off x="-4431675" y="5472925"/>
              <a:ext cx="16675" cy="16400"/>
            </a:xfrm>
            <a:custGeom>
              <a:avLst/>
              <a:gdLst/>
              <a:ahLst/>
              <a:cxnLst/>
              <a:rect l="l" t="t" r="r" b="b"/>
              <a:pathLst>
                <a:path w="667" h="656" extrusionOk="0">
                  <a:moveTo>
                    <a:pt x="323" y="1"/>
                  </a:moveTo>
                  <a:cubicBezTo>
                    <a:pt x="239" y="1"/>
                    <a:pt x="158" y="27"/>
                    <a:pt x="106" y="80"/>
                  </a:cubicBezTo>
                  <a:cubicBezTo>
                    <a:pt x="38" y="142"/>
                    <a:pt x="5" y="234"/>
                    <a:pt x="0" y="321"/>
                  </a:cubicBezTo>
                  <a:cubicBezTo>
                    <a:pt x="0" y="412"/>
                    <a:pt x="34" y="498"/>
                    <a:pt x="87" y="551"/>
                  </a:cubicBezTo>
                  <a:cubicBezTo>
                    <a:pt x="139" y="622"/>
                    <a:pt x="230" y="656"/>
                    <a:pt x="317" y="656"/>
                  </a:cubicBezTo>
                  <a:cubicBezTo>
                    <a:pt x="417" y="656"/>
                    <a:pt x="494" y="627"/>
                    <a:pt x="561" y="560"/>
                  </a:cubicBezTo>
                  <a:cubicBezTo>
                    <a:pt x="618" y="498"/>
                    <a:pt x="662" y="421"/>
                    <a:pt x="667" y="330"/>
                  </a:cubicBezTo>
                  <a:cubicBezTo>
                    <a:pt x="667" y="243"/>
                    <a:pt x="624" y="153"/>
                    <a:pt x="571" y="95"/>
                  </a:cubicBezTo>
                  <a:cubicBezTo>
                    <a:pt x="509" y="32"/>
                    <a:pt x="414"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03" name="Google Shape;7903;p29"/>
            <p:cNvSpPr/>
            <p:nvPr/>
          </p:nvSpPr>
          <p:spPr>
            <a:xfrm>
              <a:off x="-4399075" y="5506475"/>
              <a:ext cx="16700" cy="16450"/>
            </a:xfrm>
            <a:custGeom>
              <a:avLst/>
              <a:gdLst/>
              <a:ahLst/>
              <a:cxnLst/>
              <a:rect l="l" t="t" r="r" b="b"/>
              <a:pathLst>
                <a:path w="668" h="658" extrusionOk="0">
                  <a:moveTo>
                    <a:pt x="322" y="0"/>
                  </a:moveTo>
                  <a:cubicBezTo>
                    <a:pt x="241" y="0"/>
                    <a:pt x="161" y="30"/>
                    <a:pt x="98" y="91"/>
                  </a:cubicBezTo>
                  <a:cubicBezTo>
                    <a:pt x="40" y="159"/>
                    <a:pt x="5" y="245"/>
                    <a:pt x="5" y="321"/>
                  </a:cubicBezTo>
                  <a:cubicBezTo>
                    <a:pt x="1" y="412"/>
                    <a:pt x="34" y="489"/>
                    <a:pt x="102" y="567"/>
                  </a:cubicBezTo>
                  <a:cubicBezTo>
                    <a:pt x="164" y="624"/>
                    <a:pt x="241" y="657"/>
                    <a:pt x="332" y="657"/>
                  </a:cubicBezTo>
                  <a:cubicBezTo>
                    <a:pt x="338" y="658"/>
                    <a:pt x="343" y="658"/>
                    <a:pt x="348" y="658"/>
                  </a:cubicBezTo>
                  <a:cubicBezTo>
                    <a:pt x="428" y="658"/>
                    <a:pt x="499" y="625"/>
                    <a:pt x="563" y="562"/>
                  </a:cubicBezTo>
                  <a:cubicBezTo>
                    <a:pt x="629" y="509"/>
                    <a:pt x="667" y="423"/>
                    <a:pt x="667" y="332"/>
                  </a:cubicBezTo>
                  <a:cubicBezTo>
                    <a:pt x="667" y="245"/>
                    <a:pt x="634" y="168"/>
                    <a:pt x="572" y="101"/>
                  </a:cubicBezTo>
                  <a:cubicBezTo>
                    <a:pt x="501" y="36"/>
                    <a:pt x="41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04" name="Google Shape;7904;p29"/>
            <p:cNvSpPr/>
            <p:nvPr/>
          </p:nvSpPr>
          <p:spPr>
            <a:xfrm>
              <a:off x="-4366300" y="5540200"/>
              <a:ext cx="16575" cy="16325"/>
            </a:xfrm>
            <a:custGeom>
              <a:avLst/>
              <a:gdLst/>
              <a:ahLst/>
              <a:cxnLst/>
              <a:rect l="l" t="t" r="r" b="b"/>
              <a:pathLst>
                <a:path w="663" h="653" extrusionOk="0">
                  <a:moveTo>
                    <a:pt x="330" y="1"/>
                  </a:moveTo>
                  <a:cubicBezTo>
                    <a:pt x="246" y="1"/>
                    <a:pt x="162" y="29"/>
                    <a:pt x="100" y="86"/>
                  </a:cubicBezTo>
                  <a:cubicBezTo>
                    <a:pt x="34" y="153"/>
                    <a:pt x="0" y="230"/>
                    <a:pt x="0" y="321"/>
                  </a:cubicBezTo>
                  <a:cubicBezTo>
                    <a:pt x="0" y="416"/>
                    <a:pt x="29" y="493"/>
                    <a:pt x="87" y="551"/>
                  </a:cubicBezTo>
                  <a:cubicBezTo>
                    <a:pt x="149" y="618"/>
                    <a:pt x="226" y="652"/>
                    <a:pt x="326" y="652"/>
                  </a:cubicBezTo>
                  <a:cubicBezTo>
                    <a:pt x="331" y="653"/>
                    <a:pt x="337" y="653"/>
                    <a:pt x="342" y="653"/>
                  </a:cubicBezTo>
                  <a:cubicBezTo>
                    <a:pt x="422" y="653"/>
                    <a:pt x="498" y="620"/>
                    <a:pt x="561" y="571"/>
                  </a:cubicBezTo>
                  <a:cubicBezTo>
                    <a:pt x="629" y="503"/>
                    <a:pt x="662" y="416"/>
                    <a:pt x="662" y="330"/>
                  </a:cubicBezTo>
                  <a:cubicBezTo>
                    <a:pt x="662" y="249"/>
                    <a:pt x="633" y="163"/>
                    <a:pt x="566" y="95"/>
                  </a:cubicBezTo>
                  <a:cubicBezTo>
                    <a:pt x="505" y="32"/>
                    <a:pt x="41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05" name="Google Shape;7905;p29"/>
            <p:cNvSpPr/>
            <p:nvPr/>
          </p:nvSpPr>
          <p:spPr>
            <a:xfrm>
              <a:off x="-4333700" y="5574000"/>
              <a:ext cx="6750" cy="15975"/>
            </a:xfrm>
            <a:custGeom>
              <a:avLst/>
              <a:gdLst/>
              <a:ahLst/>
              <a:cxnLst/>
              <a:rect l="l" t="t" r="r" b="b"/>
              <a:pathLst>
                <a:path w="270" h="639" extrusionOk="0">
                  <a:moveTo>
                    <a:pt x="269" y="0"/>
                  </a:moveTo>
                  <a:lnTo>
                    <a:pt x="269" y="0"/>
                  </a:lnTo>
                  <a:cubicBezTo>
                    <a:pt x="207" y="14"/>
                    <a:pt x="145" y="43"/>
                    <a:pt x="92" y="91"/>
                  </a:cubicBezTo>
                  <a:cubicBezTo>
                    <a:pt x="34" y="154"/>
                    <a:pt x="1" y="231"/>
                    <a:pt x="1" y="322"/>
                  </a:cubicBezTo>
                  <a:cubicBezTo>
                    <a:pt x="1" y="399"/>
                    <a:pt x="30" y="490"/>
                    <a:pt x="96" y="557"/>
                  </a:cubicBezTo>
                  <a:cubicBezTo>
                    <a:pt x="140" y="596"/>
                    <a:pt x="198" y="629"/>
                    <a:pt x="260" y="638"/>
                  </a:cubicBezTo>
                  <a:lnTo>
                    <a:pt x="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06" name="Google Shape;7906;p29"/>
            <p:cNvSpPr/>
            <p:nvPr/>
          </p:nvSpPr>
          <p:spPr>
            <a:xfrm>
              <a:off x="-5827150" y="6050000"/>
              <a:ext cx="11675" cy="8250"/>
            </a:xfrm>
            <a:custGeom>
              <a:avLst/>
              <a:gdLst/>
              <a:ahLst/>
              <a:cxnLst/>
              <a:rect l="l" t="t" r="r" b="b"/>
              <a:pathLst>
                <a:path w="467" h="330" extrusionOk="0">
                  <a:moveTo>
                    <a:pt x="126" y="1"/>
                  </a:moveTo>
                  <a:cubicBezTo>
                    <a:pt x="82" y="1"/>
                    <a:pt x="39" y="8"/>
                    <a:pt x="1" y="22"/>
                  </a:cubicBezTo>
                  <a:lnTo>
                    <a:pt x="78" y="325"/>
                  </a:lnTo>
                  <a:lnTo>
                    <a:pt x="466" y="330"/>
                  </a:lnTo>
                  <a:cubicBezTo>
                    <a:pt x="466" y="243"/>
                    <a:pt x="428" y="157"/>
                    <a:pt x="375" y="99"/>
                  </a:cubicBezTo>
                  <a:cubicBezTo>
                    <a:pt x="311" y="31"/>
                    <a:pt x="216"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07" name="Google Shape;7907;p29"/>
            <p:cNvSpPr/>
            <p:nvPr/>
          </p:nvSpPr>
          <p:spPr>
            <a:xfrm>
              <a:off x="-5666425" y="6052375"/>
              <a:ext cx="16575" cy="8275"/>
            </a:xfrm>
            <a:custGeom>
              <a:avLst/>
              <a:gdLst/>
              <a:ahLst/>
              <a:cxnLst/>
              <a:rect l="l" t="t" r="r" b="b"/>
              <a:pathLst>
                <a:path w="663" h="331" extrusionOk="0">
                  <a:moveTo>
                    <a:pt x="330" y="1"/>
                  </a:moveTo>
                  <a:cubicBezTo>
                    <a:pt x="242" y="1"/>
                    <a:pt x="156" y="31"/>
                    <a:pt x="107" y="86"/>
                  </a:cubicBezTo>
                  <a:cubicBezTo>
                    <a:pt x="40" y="148"/>
                    <a:pt x="5" y="224"/>
                    <a:pt x="1" y="321"/>
                  </a:cubicBezTo>
                  <a:lnTo>
                    <a:pt x="663" y="330"/>
                  </a:lnTo>
                  <a:cubicBezTo>
                    <a:pt x="663" y="244"/>
                    <a:pt x="625" y="157"/>
                    <a:pt x="572" y="100"/>
                  </a:cubicBezTo>
                  <a:cubicBezTo>
                    <a:pt x="512" y="32"/>
                    <a:pt x="419"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08" name="Google Shape;7908;p29"/>
            <p:cNvSpPr/>
            <p:nvPr/>
          </p:nvSpPr>
          <p:spPr>
            <a:xfrm>
              <a:off x="-5500775" y="6054775"/>
              <a:ext cx="16725" cy="8250"/>
            </a:xfrm>
            <a:custGeom>
              <a:avLst/>
              <a:gdLst/>
              <a:ahLst/>
              <a:cxnLst/>
              <a:rect l="l" t="t" r="r" b="b"/>
              <a:pathLst>
                <a:path w="669" h="330" extrusionOk="0">
                  <a:moveTo>
                    <a:pt x="327" y="1"/>
                  </a:moveTo>
                  <a:cubicBezTo>
                    <a:pt x="241" y="1"/>
                    <a:pt x="156" y="31"/>
                    <a:pt x="106" y="86"/>
                  </a:cubicBezTo>
                  <a:cubicBezTo>
                    <a:pt x="39" y="148"/>
                    <a:pt x="6" y="225"/>
                    <a:pt x="0" y="320"/>
                  </a:cubicBezTo>
                  <a:lnTo>
                    <a:pt x="662" y="330"/>
                  </a:lnTo>
                  <a:cubicBezTo>
                    <a:pt x="668" y="234"/>
                    <a:pt x="624" y="157"/>
                    <a:pt x="567" y="99"/>
                  </a:cubicBezTo>
                  <a:cubicBezTo>
                    <a:pt x="506" y="32"/>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09" name="Google Shape;7909;p29"/>
            <p:cNvSpPr/>
            <p:nvPr/>
          </p:nvSpPr>
          <p:spPr>
            <a:xfrm>
              <a:off x="-5335100" y="6057175"/>
              <a:ext cx="16675" cy="8275"/>
            </a:xfrm>
            <a:custGeom>
              <a:avLst/>
              <a:gdLst/>
              <a:ahLst/>
              <a:cxnLst/>
              <a:rect l="l" t="t" r="r" b="b"/>
              <a:pathLst>
                <a:path w="667" h="331" extrusionOk="0">
                  <a:moveTo>
                    <a:pt x="329" y="1"/>
                  </a:moveTo>
                  <a:cubicBezTo>
                    <a:pt x="243" y="1"/>
                    <a:pt x="160" y="31"/>
                    <a:pt x="105" y="85"/>
                  </a:cubicBezTo>
                  <a:cubicBezTo>
                    <a:pt x="38" y="138"/>
                    <a:pt x="5" y="224"/>
                    <a:pt x="0" y="320"/>
                  </a:cubicBezTo>
                  <a:lnTo>
                    <a:pt x="662" y="330"/>
                  </a:lnTo>
                  <a:cubicBezTo>
                    <a:pt x="667" y="234"/>
                    <a:pt x="623" y="158"/>
                    <a:pt x="565" y="100"/>
                  </a:cubicBezTo>
                  <a:cubicBezTo>
                    <a:pt x="505" y="32"/>
                    <a:pt x="41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10" name="Google Shape;7910;p29"/>
            <p:cNvSpPr/>
            <p:nvPr/>
          </p:nvSpPr>
          <p:spPr>
            <a:xfrm>
              <a:off x="-5169475" y="6059650"/>
              <a:ext cx="16575" cy="8300"/>
            </a:xfrm>
            <a:custGeom>
              <a:avLst/>
              <a:gdLst/>
              <a:ahLst/>
              <a:cxnLst/>
              <a:rect l="l" t="t" r="r" b="b"/>
              <a:pathLst>
                <a:path w="663" h="332" extrusionOk="0">
                  <a:moveTo>
                    <a:pt x="323" y="0"/>
                  </a:moveTo>
                  <a:cubicBezTo>
                    <a:pt x="238" y="0"/>
                    <a:pt x="152" y="29"/>
                    <a:pt x="92" y="83"/>
                  </a:cubicBezTo>
                  <a:cubicBezTo>
                    <a:pt x="39" y="145"/>
                    <a:pt x="5" y="221"/>
                    <a:pt x="1" y="322"/>
                  </a:cubicBezTo>
                  <a:lnTo>
                    <a:pt x="663" y="332"/>
                  </a:lnTo>
                  <a:cubicBezTo>
                    <a:pt x="663" y="241"/>
                    <a:pt x="624" y="154"/>
                    <a:pt x="566" y="101"/>
                  </a:cubicBezTo>
                  <a:cubicBezTo>
                    <a:pt x="505" y="33"/>
                    <a:pt x="414"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11" name="Google Shape;7911;p29"/>
            <p:cNvSpPr/>
            <p:nvPr/>
          </p:nvSpPr>
          <p:spPr>
            <a:xfrm>
              <a:off x="-5004050" y="6062000"/>
              <a:ext cx="16925" cy="8375"/>
            </a:xfrm>
            <a:custGeom>
              <a:avLst/>
              <a:gdLst/>
              <a:ahLst/>
              <a:cxnLst/>
              <a:rect l="l" t="t" r="r" b="b"/>
              <a:pathLst>
                <a:path w="677" h="335" extrusionOk="0">
                  <a:moveTo>
                    <a:pt x="335" y="0"/>
                  </a:moveTo>
                  <a:cubicBezTo>
                    <a:pt x="248" y="0"/>
                    <a:pt x="165" y="29"/>
                    <a:pt x="115" y="84"/>
                  </a:cubicBezTo>
                  <a:cubicBezTo>
                    <a:pt x="47" y="147"/>
                    <a:pt x="0" y="224"/>
                    <a:pt x="0" y="324"/>
                  </a:cubicBezTo>
                  <a:lnTo>
                    <a:pt x="672" y="334"/>
                  </a:lnTo>
                  <a:cubicBezTo>
                    <a:pt x="676" y="242"/>
                    <a:pt x="643" y="156"/>
                    <a:pt x="581" y="89"/>
                  </a:cubicBezTo>
                  <a:cubicBezTo>
                    <a:pt x="513" y="29"/>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12" name="Google Shape;7912;p29"/>
            <p:cNvSpPr/>
            <p:nvPr/>
          </p:nvSpPr>
          <p:spPr>
            <a:xfrm>
              <a:off x="-4838425" y="6064375"/>
              <a:ext cx="16825" cy="8375"/>
            </a:xfrm>
            <a:custGeom>
              <a:avLst/>
              <a:gdLst/>
              <a:ahLst/>
              <a:cxnLst/>
              <a:rect l="l" t="t" r="r" b="b"/>
              <a:pathLst>
                <a:path w="673" h="335" extrusionOk="0">
                  <a:moveTo>
                    <a:pt x="334" y="1"/>
                  </a:moveTo>
                  <a:cubicBezTo>
                    <a:pt x="248" y="1"/>
                    <a:pt x="162" y="32"/>
                    <a:pt x="101" y="95"/>
                  </a:cubicBezTo>
                  <a:cubicBezTo>
                    <a:pt x="48" y="153"/>
                    <a:pt x="1" y="239"/>
                    <a:pt x="1" y="326"/>
                  </a:cubicBezTo>
                  <a:lnTo>
                    <a:pt x="672" y="335"/>
                  </a:lnTo>
                  <a:cubicBezTo>
                    <a:pt x="672" y="249"/>
                    <a:pt x="634" y="158"/>
                    <a:pt x="577" y="105"/>
                  </a:cubicBezTo>
                  <a:cubicBezTo>
                    <a:pt x="515" y="35"/>
                    <a:pt x="425"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13" name="Google Shape;7913;p29"/>
            <p:cNvSpPr/>
            <p:nvPr/>
          </p:nvSpPr>
          <p:spPr>
            <a:xfrm>
              <a:off x="-4672775" y="6066875"/>
              <a:ext cx="16800" cy="8275"/>
            </a:xfrm>
            <a:custGeom>
              <a:avLst/>
              <a:gdLst/>
              <a:ahLst/>
              <a:cxnLst/>
              <a:rect l="l" t="t" r="r" b="b"/>
              <a:pathLst>
                <a:path w="672" h="331" extrusionOk="0">
                  <a:moveTo>
                    <a:pt x="337" y="0"/>
                  </a:moveTo>
                  <a:cubicBezTo>
                    <a:pt x="250" y="0"/>
                    <a:pt x="163" y="29"/>
                    <a:pt x="101" y="82"/>
                  </a:cubicBezTo>
                  <a:cubicBezTo>
                    <a:pt x="49" y="149"/>
                    <a:pt x="0" y="235"/>
                    <a:pt x="0" y="321"/>
                  </a:cubicBezTo>
                  <a:lnTo>
                    <a:pt x="672" y="330"/>
                  </a:lnTo>
                  <a:cubicBezTo>
                    <a:pt x="672" y="244"/>
                    <a:pt x="634" y="153"/>
                    <a:pt x="576" y="91"/>
                  </a:cubicBezTo>
                  <a:cubicBezTo>
                    <a:pt x="511" y="29"/>
                    <a:pt x="424"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14" name="Google Shape;7914;p29"/>
            <p:cNvSpPr/>
            <p:nvPr/>
          </p:nvSpPr>
          <p:spPr>
            <a:xfrm>
              <a:off x="-4506900" y="6069200"/>
              <a:ext cx="16575" cy="8375"/>
            </a:xfrm>
            <a:custGeom>
              <a:avLst/>
              <a:gdLst/>
              <a:ahLst/>
              <a:cxnLst/>
              <a:rect l="l" t="t" r="r" b="b"/>
              <a:pathLst>
                <a:path w="663" h="335" extrusionOk="0">
                  <a:moveTo>
                    <a:pt x="330" y="0"/>
                  </a:moveTo>
                  <a:cubicBezTo>
                    <a:pt x="244" y="0"/>
                    <a:pt x="158" y="33"/>
                    <a:pt x="92" y="98"/>
                  </a:cubicBezTo>
                  <a:cubicBezTo>
                    <a:pt x="39" y="151"/>
                    <a:pt x="6" y="237"/>
                    <a:pt x="0" y="324"/>
                  </a:cubicBezTo>
                  <a:lnTo>
                    <a:pt x="662" y="334"/>
                  </a:lnTo>
                  <a:cubicBezTo>
                    <a:pt x="662" y="248"/>
                    <a:pt x="624" y="161"/>
                    <a:pt x="567" y="104"/>
                  </a:cubicBezTo>
                  <a:cubicBezTo>
                    <a:pt x="506" y="35"/>
                    <a:pt x="418"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15" name="Google Shape;7915;p29"/>
            <p:cNvSpPr/>
            <p:nvPr/>
          </p:nvSpPr>
          <p:spPr>
            <a:xfrm>
              <a:off x="-5767400" y="6283125"/>
              <a:ext cx="13800" cy="16575"/>
            </a:xfrm>
            <a:custGeom>
              <a:avLst/>
              <a:gdLst/>
              <a:ahLst/>
              <a:cxnLst/>
              <a:rect l="l" t="t" r="r" b="b"/>
              <a:pathLst>
                <a:path w="552" h="663" extrusionOk="0">
                  <a:moveTo>
                    <a:pt x="222" y="0"/>
                  </a:moveTo>
                  <a:cubicBezTo>
                    <a:pt x="144" y="0"/>
                    <a:pt x="64" y="29"/>
                    <a:pt x="0" y="86"/>
                  </a:cubicBezTo>
                  <a:lnTo>
                    <a:pt x="144" y="657"/>
                  </a:lnTo>
                  <a:cubicBezTo>
                    <a:pt x="168" y="662"/>
                    <a:pt x="193" y="662"/>
                    <a:pt x="211" y="662"/>
                  </a:cubicBezTo>
                  <a:cubicBezTo>
                    <a:pt x="216" y="662"/>
                    <a:pt x="221" y="662"/>
                    <a:pt x="226" y="662"/>
                  </a:cubicBezTo>
                  <a:cubicBezTo>
                    <a:pt x="321" y="662"/>
                    <a:pt x="405" y="621"/>
                    <a:pt x="446" y="567"/>
                  </a:cubicBezTo>
                  <a:cubicBezTo>
                    <a:pt x="514" y="514"/>
                    <a:pt x="547" y="423"/>
                    <a:pt x="552" y="336"/>
                  </a:cubicBezTo>
                  <a:cubicBezTo>
                    <a:pt x="552" y="250"/>
                    <a:pt x="518" y="159"/>
                    <a:pt x="452" y="106"/>
                  </a:cubicBezTo>
                  <a:cubicBezTo>
                    <a:pt x="391" y="35"/>
                    <a:pt x="307"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16" name="Google Shape;7916;p29"/>
            <p:cNvSpPr/>
            <p:nvPr/>
          </p:nvSpPr>
          <p:spPr>
            <a:xfrm>
              <a:off x="-5737400" y="6316850"/>
              <a:ext cx="16675" cy="16450"/>
            </a:xfrm>
            <a:custGeom>
              <a:avLst/>
              <a:gdLst/>
              <a:ahLst/>
              <a:cxnLst/>
              <a:rect l="l" t="t" r="r" b="b"/>
              <a:pathLst>
                <a:path w="667" h="658" extrusionOk="0">
                  <a:moveTo>
                    <a:pt x="328" y="0"/>
                  </a:moveTo>
                  <a:cubicBezTo>
                    <a:pt x="240" y="0"/>
                    <a:pt x="155" y="31"/>
                    <a:pt x="105" y="90"/>
                  </a:cubicBezTo>
                  <a:cubicBezTo>
                    <a:pt x="38" y="148"/>
                    <a:pt x="5" y="234"/>
                    <a:pt x="5" y="325"/>
                  </a:cubicBezTo>
                  <a:cubicBezTo>
                    <a:pt x="0" y="412"/>
                    <a:pt x="34" y="504"/>
                    <a:pt x="86" y="556"/>
                  </a:cubicBezTo>
                  <a:cubicBezTo>
                    <a:pt x="144" y="623"/>
                    <a:pt x="230" y="657"/>
                    <a:pt x="331" y="657"/>
                  </a:cubicBezTo>
                  <a:cubicBezTo>
                    <a:pt x="336" y="657"/>
                    <a:pt x="341" y="657"/>
                    <a:pt x="346" y="657"/>
                  </a:cubicBezTo>
                  <a:cubicBezTo>
                    <a:pt x="428" y="657"/>
                    <a:pt x="511" y="624"/>
                    <a:pt x="552" y="561"/>
                  </a:cubicBezTo>
                  <a:cubicBezTo>
                    <a:pt x="618" y="508"/>
                    <a:pt x="667" y="422"/>
                    <a:pt x="667" y="336"/>
                  </a:cubicBezTo>
                  <a:cubicBezTo>
                    <a:pt x="667" y="245"/>
                    <a:pt x="623" y="158"/>
                    <a:pt x="570" y="101"/>
                  </a:cubicBezTo>
                  <a:cubicBezTo>
                    <a:pt x="510" y="33"/>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17" name="Google Shape;7917;p29"/>
            <p:cNvSpPr/>
            <p:nvPr/>
          </p:nvSpPr>
          <p:spPr>
            <a:xfrm>
              <a:off x="-5704675" y="6350550"/>
              <a:ext cx="16575" cy="16450"/>
            </a:xfrm>
            <a:custGeom>
              <a:avLst/>
              <a:gdLst/>
              <a:ahLst/>
              <a:cxnLst/>
              <a:rect l="l" t="t" r="r" b="b"/>
              <a:pathLst>
                <a:path w="663" h="658" extrusionOk="0">
                  <a:moveTo>
                    <a:pt x="323" y="1"/>
                  </a:moveTo>
                  <a:cubicBezTo>
                    <a:pt x="239" y="1"/>
                    <a:pt x="157" y="31"/>
                    <a:pt x="102" y="91"/>
                  </a:cubicBezTo>
                  <a:cubicBezTo>
                    <a:pt x="34" y="144"/>
                    <a:pt x="0" y="230"/>
                    <a:pt x="0" y="321"/>
                  </a:cubicBezTo>
                  <a:cubicBezTo>
                    <a:pt x="0" y="407"/>
                    <a:pt x="29" y="498"/>
                    <a:pt x="96" y="566"/>
                  </a:cubicBezTo>
                  <a:cubicBezTo>
                    <a:pt x="149" y="618"/>
                    <a:pt x="240" y="657"/>
                    <a:pt x="326" y="657"/>
                  </a:cubicBezTo>
                  <a:cubicBezTo>
                    <a:pt x="413" y="657"/>
                    <a:pt x="494" y="624"/>
                    <a:pt x="562" y="571"/>
                  </a:cubicBezTo>
                  <a:cubicBezTo>
                    <a:pt x="629" y="503"/>
                    <a:pt x="662" y="417"/>
                    <a:pt x="662" y="330"/>
                  </a:cubicBezTo>
                  <a:cubicBezTo>
                    <a:pt x="662" y="239"/>
                    <a:pt x="620" y="153"/>
                    <a:pt x="567" y="106"/>
                  </a:cubicBezTo>
                  <a:cubicBezTo>
                    <a:pt x="505" y="36"/>
                    <a:pt x="413"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18" name="Google Shape;7918;p29"/>
            <p:cNvSpPr/>
            <p:nvPr/>
          </p:nvSpPr>
          <p:spPr>
            <a:xfrm>
              <a:off x="-5672075" y="6384250"/>
              <a:ext cx="16600" cy="16575"/>
            </a:xfrm>
            <a:custGeom>
              <a:avLst/>
              <a:gdLst/>
              <a:ahLst/>
              <a:cxnLst/>
              <a:rect l="l" t="t" r="r" b="b"/>
              <a:pathLst>
                <a:path w="664" h="663" extrusionOk="0">
                  <a:moveTo>
                    <a:pt x="324" y="0"/>
                  </a:moveTo>
                  <a:cubicBezTo>
                    <a:pt x="241" y="0"/>
                    <a:pt x="160" y="29"/>
                    <a:pt x="107" y="87"/>
                  </a:cubicBezTo>
                  <a:cubicBezTo>
                    <a:pt x="36" y="153"/>
                    <a:pt x="1" y="240"/>
                    <a:pt x="1" y="326"/>
                  </a:cubicBezTo>
                  <a:cubicBezTo>
                    <a:pt x="1" y="403"/>
                    <a:pt x="30" y="494"/>
                    <a:pt x="98" y="561"/>
                  </a:cubicBezTo>
                  <a:cubicBezTo>
                    <a:pt x="151" y="619"/>
                    <a:pt x="242" y="662"/>
                    <a:pt x="328" y="662"/>
                  </a:cubicBezTo>
                  <a:cubicBezTo>
                    <a:pt x="419" y="662"/>
                    <a:pt x="496" y="623"/>
                    <a:pt x="563" y="566"/>
                  </a:cubicBezTo>
                  <a:cubicBezTo>
                    <a:pt x="630" y="503"/>
                    <a:pt x="663" y="427"/>
                    <a:pt x="663" y="335"/>
                  </a:cubicBezTo>
                  <a:cubicBezTo>
                    <a:pt x="663" y="235"/>
                    <a:pt x="625" y="149"/>
                    <a:pt x="568" y="100"/>
                  </a:cubicBezTo>
                  <a:cubicBezTo>
                    <a:pt x="505" y="33"/>
                    <a:pt x="414"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19" name="Google Shape;7919;p29"/>
            <p:cNvSpPr/>
            <p:nvPr/>
          </p:nvSpPr>
          <p:spPr>
            <a:xfrm>
              <a:off x="-5639425" y="6417925"/>
              <a:ext cx="16700" cy="16600"/>
            </a:xfrm>
            <a:custGeom>
              <a:avLst/>
              <a:gdLst/>
              <a:ahLst/>
              <a:cxnLst/>
              <a:rect l="l" t="t" r="r" b="b"/>
              <a:pathLst>
                <a:path w="668" h="664" extrusionOk="0">
                  <a:moveTo>
                    <a:pt x="327" y="0"/>
                  </a:moveTo>
                  <a:cubicBezTo>
                    <a:pt x="241" y="0"/>
                    <a:pt x="159" y="29"/>
                    <a:pt x="106" y="82"/>
                  </a:cubicBezTo>
                  <a:cubicBezTo>
                    <a:pt x="48" y="135"/>
                    <a:pt x="5" y="226"/>
                    <a:pt x="1" y="323"/>
                  </a:cubicBezTo>
                  <a:cubicBezTo>
                    <a:pt x="1" y="414"/>
                    <a:pt x="34" y="500"/>
                    <a:pt x="96" y="549"/>
                  </a:cubicBezTo>
                  <a:cubicBezTo>
                    <a:pt x="154" y="615"/>
                    <a:pt x="240" y="658"/>
                    <a:pt x="327" y="664"/>
                  </a:cubicBezTo>
                  <a:cubicBezTo>
                    <a:pt x="418" y="664"/>
                    <a:pt x="504" y="620"/>
                    <a:pt x="562" y="562"/>
                  </a:cubicBezTo>
                  <a:cubicBezTo>
                    <a:pt x="629" y="500"/>
                    <a:pt x="663" y="414"/>
                    <a:pt x="663" y="332"/>
                  </a:cubicBezTo>
                  <a:cubicBezTo>
                    <a:pt x="667" y="246"/>
                    <a:pt x="634" y="155"/>
                    <a:pt x="581" y="102"/>
                  </a:cubicBezTo>
                  <a:cubicBezTo>
                    <a:pt x="512" y="32"/>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20" name="Google Shape;7920;p29"/>
            <p:cNvSpPr/>
            <p:nvPr/>
          </p:nvSpPr>
          <p:spPr>
            <a:xfrm>
              <a:off x="-5606800" y="6451550"/>
              <a:ext cx="16700" cy="16550"/>
            </a:xfrm>
            <a:custGeom>
              <a:avLst/>
              <a:gdLst/>
              <a:ahLst/>
              <a:cxnLst/>
              <a:rect l="l" t="t" r="r" b="b"/>
              <a:pathLst>
                <a:path w="668" h="662" extrusionOk="0">
                  <a:moveTo>
                    <a:pt x="336" y="0"/>
                  </a:moveTo>
                  <a:cubicBezTo>
                    <a:pt x="249" y="0"/>
                    <a:pt x="165" y="29"/>
                    <a:pt x="116" y="81"/>
                  </a:cubicBezTo>
                  <a:cubicBezTo>
                    <a:pt x="49" y="148"/>
                    <a:pt x="5" y="225"/>
                    <a:pt x="0" y="326"/>
                  </a:cubicBezTo>
                  <a:cubicBezTo>
                    <a:pt x="0" y="413"/>
                    <a:pt x="44" y="504"/>
                    <a:pt x="102" y="556"/>
                  </a:cubicBezTo>
                  <a:cubicBezTo>
                    <a:pt x="164" y="623"/>
                    <a:pt x="240" y="657"/>
                    <a:pt x="332" y="661"/>
                  </a:cubicBezTo>
                  <a:cubicBezTo>
                    <a:pt x="428" y="661"/>
                    <a:pt x="505" y="628"/>
                    <a:pt x="562" y="566"/>
                  </a:cubicBezTo>
                  <a:cubicBezTo>
                    <a:pt x="629" y="508"/>
                    <a:pt x="663" y="422"/>
                    <a:pt x="667" y="335"/>
                  </a:cubicBezTo>
                  <a:cubicBezTo>
                    <a:pt x="667" y="244"/>
                    <a:pt x="634" y="158"/>
                    <a:pt x="581" y="101"/>
                  </a:cubicBezTo>
                  <a:cubicBezTo>
                    <a:pt x="520" y="32"/>
                    <a:pt x="42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21" name="Google Shape;7921;p29"/>
            <p:cNvSpPr/>
            <p:nvPr/>
          </p:nvSpPr>
          <p:spPr>
            <a:xfrm>
              <a:off x="-5800750" y="6083550"/>
              <a:ext cx="16575" cy="16675"/>
            </a:xfrm>
            <a:custGeom>
              <a:avLst/>
              <a:gdLst/>
              <a:ahLst/>
              <a:cxnLst/>
              <a:rect l="l" t="t" r="r" b="b"/>
              <a:pathLst>
                <a:path w="663" h="667" extrusionOk="0">
                  <a:moveTo>
                    <a:pt x="323" y="0"/>
                  </a:moveTo>
                  <a:cubicBezTo>
                    <a:pt x="241" y="0"/>
                    <a:pt x="160" y="29"/>
                    <a:pt x="101" y="86"/>
                  </a:cubicBezTo>
                  <a:cubicBezTo>
                    <a:pt x="34" y="153"/>
                    <a:pt x="1" y="230"/>
                    <a:pt x="1" y="330"/>
                  </a:cubicBezTo>
                  <a:cubicBezTo>
                    <a:pt x="1" y="417"/>
                    <a:pt x="30" y="509"/>
                    <a:pt x="96" y="551"/>
                  </a:cubicBezTo>
                  <a:cubicBezTo>
                    <a:pt x="149" y="618"/>
                    <a:pt x="240" y="662"/>
                    <a:pt x="327" y="666"/>
                  </a:cubicBezTo>
                  <a:cubicBezTo>
                    <a:pt x="413" y="666"/>
                    <a:pt x="504" y="624"/>
                    <a:pt x="562" y="566"/>
                  </a:cubicBezTo>
                  <a:cubicBezTo>
                    <a:pt x="628" y="513"/>
                    <a:pt x="663" y="427"/>
                    <a:pt x="663" y="341"/>
                  </a:cubicBezTo>
                  <a:cubicBezTo>
                    <a:pt x="663" y="250"/>
                    <a:pt x="634" y="163"/>
                    <a:pt x="566" y="106"/>
                  </a:cubicBezTo>
                  <a:cubicBezTo>
                    <a:pt x="504" y="35"/>
                    <a:pt x="413"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22" name="Google Shape;7922;p29"/>
            <p:cNvSpPr/>
            <p:nvPr/>
          </p:nvSpPr>
          <p:spPr>
            <a:xfrm>
              <a:off x="-5768125" y="6117175"/>
              <a:ext cx="16575" cy="16650"/>
            </a:xfrm>
            <a:custGeom>
              <a:avLst/>
              <a:gdLst/>
              <a:ahLst/>
              <a:cxnLst/>
              <a:rect l="l" t="t" r="r" b="b"/>
              <a:pathLst>
                <a:path w="663" h="666" extrusionOk="0">
                  <a:moveTo>
                    <a:pt x="331" y="0"/>
                  </a:moveTo>
                  <a:cubicBezTo>
                    <a:pt x="248" y="0"/>
                    <a:pt x="165" y="33"/>
                    <a:pt x="106" y="99"/>
                  </a:cubicBezTo>
                  <a:cubicBezTo>
                    <a:pt x="38" y="161"/>
                    <a:pt x="0" y="238"/>
                    <a:pt x="0" y="329"/>
                  </a:cubicBezTo>
                  <a:cubicBezTo>
                    <a:pt x="0" y="415"/>
                    <a:pt x="34" y="506"/>
                    <a:pt x="96" y="564"/>
                  </a:cubicBezTo>
                  <a:cubicBezTo>
                    <a:pt x="149" y="626"/>
                    <a:pt x="240" y="665"/>
                    <a:pt x="326" y="665"/>
                  </a:cubicBezTo>
                  <a:cubicBezTo>
                    <a:pt x="428" y="665"/>
                    <a:pt x="504" y="636"/>
                    <a:pt x="561" y="568"/>
                  </a:cubicBezTo>
                  <a:cubicBezTo>
                    <a:pt x="629" y="517"/>
                    <a:pt x="663" y="425"/>
                    <a:pt x="663" y="338"/>
                  </a:cubicBezTo>
                  <a:cubicBezTo>
                    <a:pt x="663" y="247"/>
                    <a:pt x="634" y="161"/>
                    <a:pt x="567" y="103"/>
                  </a:cubicBezTo>
                  <a:cubicBezTo>
                    <a:pt x="505" y="35"/>
                    <a:pt x="418"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23" name="Google Shape;7923;p29"/>
            <p:cNvSpPr/>
            <p:nvPr/>
          </p:nvSpPr>
          <p:spPr>
            <a:xfrm>
              <a:off x="-5735500" y="6151025"/>
              <a:ext cx="16675" cy="16350"/>
            </a:xfrm>
            <a:custGeom>
              <a:avLst/>
              <a:gdLst/>
              <a:ahLst/>
              <a:cxnLst/>
              <a:rect l="l" t="t" r="r" b="b"/>
              <a:pathLst>
                <a:path w="667" h="654" extrusionOk="0">
                  <a:moveTo>
                    <a:pt x="335" y="1"/>
                  </a:moveTo>
                  <a:cubicBezTo>
                    <a:pt x="247" y="1"/>
                    <a:pt x="160" y="30"/>
                    <a:pt x="106" y="88"/>
                  </a:cubicBezTo>
                  <a:cubicBezTo>
                    <a:pt x="48" y="146"/>
                    <a:pt x="5" y="232"/>
                    <a:pt x="0" y="319"/>
                  </a:cubicBezTo>
                  <a:cubicBezTo>
                    <a:pt x="0" y="405"/>
                    <a:pt x="34" y="487"/>
                    <a:pt x="97" y="554"/>
                  </a:cubicBezTo>
                  <a:cubicBezTo>
                    <a:pt x="164" y="620"/>
                    <a:pt x="250" y="654"/>
                    <a:pt x="341" y="654"/>
                  </a:cubicBezTo>
                  <a:cubicBezTo>
                    <a:pt x="418" y="654"/>
                    <a:pt x="504" y="625"/>
                    <a:pt x="571" y="558"/>
                  </a:cubicBezTo>
                  <a:cubicBezTo>
                    <a:pt x="629" y="505"/>
                    <a:pt x="662" y="414"/>
                    <a:pt x="662" y="328"/>
                  </a:cubicBezTo>
                  <a:cubicBezTo>
                    <a:pt x="667" y="242"/>
                    <a:pt x="633" y="151"/>
                    <a:pt x="580" y="93"/>
                  </a:cubicBezTo>
                  <a:cubicBezTo>
                    <a:pt x="519" y="32"/>
                    <a:pt x="42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24" name="Google Shape;7924;p29"/>
            <p:cNvSpPr/>
            <p:nvPr/>
          </p:nvSpPr>
          <p:spPr>
            <a:xfrm>
              <a:off x="-5702525" y="6184625"/>
              <a:ext cx="16575" cy="16475"/>
            </a:xfrm>
            <a:custGeom>
              <a:avLst/>
              <a:gdLst/>
              <a:ahLst/>
              <a:cxnLst/>
              <a:rect l="l" t="t" r="r" b="b"/>
              <a:pathLst>
                <a:path w="663" h="659" extrusionOk="0">
                  <a:moveTo>
                    <a:pt x="325" y="0"/>
                  </a:moveTo>
                  <a:cubicBezTo>
                    <a:pt x="241" y="0"/>
                    <a:pt x="158" y="29"/>
                    <a:pt x="102" y="87"/>
                  </a:cubicBezTo>
                  <a:cubicBezTo>
                    <a:pt x="34" y="145"/>
                    <a:pt x="1" y="231"/>
                    <a:pt x="1" y="317"/>
                  </a:cubicBezTo>
                  <a:cubicBezTo>
                    <a:pt x="1" y="410"/>
                    <a:pt x="30" y="496"/>
                    <a:pt x="87" y="553"/>
                  </a:cubicBezTo>
                  <a:cubicBezTo>
                    <a:pt x="149" y="620"/>
                    <a:pt x="226" y="654"/>
                    <a:pt x="327" y="658"/>
                  </a:cubicBezTo>
                  <a:cubicBezTo>
                    <a:pt x="413" y="658"/>
                    <a:pt x="505" y="625"/>
                    <a:pt x="563" y="558"/>
                  </a:cubicBezTo>
                  <a:cubicBezTo>
                    <a:pt x="614" y="505"/>
                    <a:pt x="663" y="419"/>
                    <a:pt x="663" y="328"/>
                  </a:cubicBezTo>
                  <a:cubicBezTo>
                    <a:pt x="663" y="241"/>
                    <a:pt x="620" y="150"/>
                    <a:pt x="567" y="97"/>
                  </a:cubicBezTo>
                  <a:cubicBezTo>
                    <a:pt x="506"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25" name="Google Shape;7925;p29"/>
            <p:cNvSpPr/>
            <p:nvPr/>
          </p:nvSpPr>
          <p:spPr>
            <a:xfrm>
              <a:off x="-5669900" y="6218375"/>
              <a:ext cx="16575" cy="16325"/>
            </a:xfrm>
            <a:custGeom>
              <a:avLst/>
              <a:gdLst/>
              <a:ahLst/>
              <a:cxnLst/>
              <a:rect l="l" t="t" r="r" b="b"/>
              <a:pathLst>
                <a:path w="663" h="653" extrusionOk="0">
                  <a:moveTo>
                    <a:pt x="327" y="1"/>
                  </a:moveTo>
                  <a:cubicBezTo>
                    <a:pt x="238" y="1"/>
                    <a:pt x="151" y="31"/>
                    <a:pt x="102" y="85"/>
                  </a:cubicBezTo>
                  <a:cubicBezTo>
                    <a:pt x="35" y="138"/>
                    <a:pt x="0" y="225"/>
                    <a:pt x="0" y="316"/>
                  </a:cubicBezTo>
                  <a:cubicBezTo>
                    <a:pt x="0" y="402"/>
                    <a:pt x="29" y="489"/>
                    <a:pt x="97" y="556"/>
                  </a:cubicBezTo>
                  <a:cubicBezTo>
                    <a:pt x="164" y="614"/>
                    <a:pt x="241" y="647"/>
                    <a:pt x="327" y="652"/>
                  </a:cubicBezTo>
                  <a:cubicBezTo>
                    <a:pt x="418" y="652"/>
                    <a:pt x="495" y="619"/>
                    <a:pt x="562" y="566"/>
                  </a:cubicBezTo>
                  <a:cubicBezTo>
                    <a:pt x="629" y="499"/>
                    <a:pt x="662" y="413"/>
                    <a:pt x="662" y="326"/>
                  </a:cubicBezTo>
                  <a:cubicBezTo>
                    <a:pt x="662" y="234"/>
                    <a:pt x="620" y="148"/>
                    <a:pt x="567" y="100"/>
                  </a:cubicBezTo>
                  <a:cubicBezTo>
                    <a:pt x="511" y="32"/>
                    <a:pt x="418"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26" name="Google Shape;7926;p29"/>
            <p:cNvSpPr/>
            <p:nvPr/>
          </p:nvSpPr>
          <p:spPr>
            <a:xfrm>
              <a:off x="-5637250" y="6251875"/>
              <a:ext cx="16675" cy="16650"/>
            </a:xfrm>
            <a:custGeom>
              <a:avLst/>
              <a:gdLst/>
              <a:ahLst/>
              <a:cxnLst/>
              <a:rect l="l" t="t" r="r" b="b"/>
              <a:pathLst>
                <a:path w="667" h="666" extrusionOk="0">
                  <a:moveTo>
                    <a:pt x="333" y="0"/>
                  </a:moveTo>
                  <a:cubicBezTo>
                    <a:pt x="248" y="0"/>
                    <a:pt x="162" y="30"/>
                    <a:pt x="100" y="89"/>
                  </a:cubicBezTo>
                  <a:cubicBezTo>
                    <a:pt x="38" y="151"/>
                    <a:pt x="0" y="229"/>
                    <a:pt x="0" y="329"/>
                  </a:cubicBezTo>
                  <a:cubicBezTo>
                    <a:pt x="0" y="420"/>
                    <a:pt x="29" y="506"/>
                    <a:pt x="96" y="564"/>
                  </a:cubicBezTo>
                  <a:cubicBezTo>
                    <a:pt x="153" y="617"/>
                    <a:pt x="240" y="665"/>
                    <a:pt x="326" y="665"/>
                  </a:cubicBezTo>
                  <a:cubicBezTo>
                    <a:pt x="417" y="665"/>
                    <a:pt x="503" y="621"/>
                    <a:pt x="561" y="569"/>
                  </a:cubicBezTo>
                  <a:cubicBezTo>
                    <a:pt x="629" y="506"/>
                    <a:pt x="662" y="430"/>
                    <a:pt x="662" y="339"/>
                  </a:cubicBezTo>
                  <a:cubicBezTo>
                    <a:pt x="667" y="253"/>
                    <a:pt x="633" y="161"/>
                    <a:pt x="566" y="94"/>
                  </a:cubicBezTo>
                  <a:cubicBezTo>
                    <a:pt x="505" y="31"/>
                    <a:pt x="419"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27" name="Google Shape;7927;p29"/>
            <p:cNvSpPr/>
            <p:nvPr/>
          </p:nvSpPr>
          <p:spPr>
            <a:xfrm>
              <a:off x="-5604650" y="6285625"/>
              <a:ext cx="16700" cy="16500"/>
            </a:xfrm>
            <a:custGeom>
              <a:avLst/>
              <a:gdLst/>
              <a:ahLst/>
              <a:cxnLst/>
              <a:rect l="l" t="t" r="r" b="b"/>
              <a:pathLst>
                <a:path w="668" h="660" extrusionOk="0">
                  <a:moveTo>
                    <a:pt x="333" y="1"/>
                  </a:moveTo>
                  <a:cubicBezTo>
                    <a:pt x="250" y="1"/>
                    <a:pt x="170" y="29"/>
                    <a:pt x="116" y="83"/>
                  </a:cubicBezTo>
                  <a:cubicBezTo>
                    <a:pt x="49" y="150"/>
                    <a:pt x="5" y="221"/>
                    <a:pt x="1" y="323"/>
                  </a:cubicBezTo>
                  <a:cubicBezTo>
                    <a:pt x="1" y="414"/>
                    <a:pt x="34" y="491"/>
                    <a:pt x="96" y="557"/>
                  </a:cubicBezTo>
                  <a:cubicBezTo>
                    <a:pt x="164" y="624"/>
                    <a:pt x="240" y="659"/>
                    <a:pt x="327" y="659"/>
                  </a:cubicBezTo>
                  <a:cubicBezTo>
                    <a:pt x="332" y="659"/>
                    <a:pt x="338" y="659"/>
                    <a:pt x="343" y="659"/>
                  </a:cubicBezTo>
                  <a:cubicBezTo>
                    <a:pt x="429" y="659"/>
                    <a:pt x="509" y="626"/>
                    <a:pt x="563" y="562"/>
                  </a:cubicBezTo>
                  <a:cubicBezTo>
                    <a:pt x="629" y="500"/>
                    <a:pt x="663" y="423"/>
                    <a:pt x="667" y="332"/>
                  </a:cubicBezTo>
                  <a:cubicBezTo>
                    <a:pt x="667" y="245"/>
                    <a:pt x="634" y="154"/>
                    <a:pt x="567" y="101"/>
                  </a:cubicBezTo>
                  <a:cubicBezTo>
                    <a:pt x="508" y="33"/>
                    <a:pt x="420"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28" name="Google Shape;7928;p29"/>
            <p:cNvSpPr/>
            <p:nvPr/>
          </p:nvSpPr>
          <p:spPr>
            <a:xfrm>
              <a:off x="-5571775" y="6319350"/>
              <a:ext cx="16700" cy="16325"/>
            </a:xfrm>
            <a:custGeom>
              <a:avLst/>
              <a:gdLst/>
              <a:ahLst/>
              <a:cxnLst/>
              <a:rect l="l" t="t" r="r" b="b"/>
              <a:pathLst>
                <a:path w="668" h="653" extrusionOk="0">
                  <a:moveTo>
                    <a:pt x="324" y="0"/>
                  </a:moveTo>
                  <a:cubicBezTo>
                    <a:pt x="236" y="0"/>
                    <a:pt x="152" y="29"/>
                    <a:pt x="106" y="77"/>
                  </a:cubicBezTo>
                  <a:cubicBezTo>
                    <a:pt x="39" y="145"/>
                    <a:pt x="5" y="231"/>
                    <a:pt x="5" y="322"/>
                  </a:cubicBezTo>
                  <a:cubicBezTo>
                    <a:pt x="1" y="408"/>
                    <a:pt x="34" y="499"/>
                    <a:pt x="87" y="552"/>
                  </a:cubicBezTo>
                  <a:cubicBezTo>
                    <a:pt x="154" y="619"/>
                    <a:pt x="231" y="652"/>
                    <a:pt x="331" y="652"/>
                  </a:cubicBezTo>
                  <a:cubicBezTo>
                    <a:pt x="336" y="653"/>
                    <a:pt x="341" y="653"/>
                    <a:pt x="345" y="653"/>
                  </a:cubicBezTo>
                  <a:cubicBezTo>
                    <a:pt x="419" y="653"/>
                    <a:pt x="499" y="620"/>
                    <a:pt x="562" y="557"/>
                  </a:cubicBezTo>
                  <a:cubicBezTo>
                    <a:pt x="634" y="495"/>
                    <a:pt x="667" y="418"/>
                    <a:pt x="667" y="331"/>
                  </a:cubicBezTo>
                  <a:cubicBezTo>
                    <a:pt x="667" y="240"/>
                    <a:pt x="624" y="154"/>
                    <a:pt x="572" y="96"/>
                  </a:cubicBezTo>
                  <a:cubicBezTo>
                    <a:pt x="507" y="29"/>
                    <a:pt x="413"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29" name="Google Shape;7929;p29"/>
            <p:cNvSpPr/>
            <p:nvPr/>
          </p:nvSpPr>
          <p:spPr>
            <a:xfrm>
              <a:off x="-5539050" y="6352975"/>
              <a:ext cx="16600" cy="16400"/>
            </a:xfrm>
            <a:custGeom>
              <a:avLst/>
              <a:gdLst/>
              <a:ahLst/>
              <a:cxnLst/>
              <a:rect l="l" t="t" r="r" b="b"/>
              <a:pathLst>
                <a:path w="664" h="656" extrusionOk="0">
                  <a:moveTo>
                    <a:pt x="330" y="0"/>
                  </a:moveTo>
                  <a:cubicBezTo>
                    <a:pt x="246" y="0"/>
                    <a:pt x="164" y="30"/>
                    <a:pt x="102" y="89"/>
                  </a:cubicBezTo>
                  <a:cubicBezTo>
                    <a:pt x="34" y="153"/>
                    <a:pt x="1" y="229"/>
                    <a:pt x="1" y="320"/>
                  </a:cubicBezTo>
                  <a:cubicBezTo>
                    <a:pt x="1" y="406"/>
                    <a:pt x="30" y="498"/>
                    <a:pt x="87" y="556"/>
                  </a:cubicBezTo>
                  <a:cubicBezTo>
                    <a:pt x="150" y="618"/>
                    <a:pt x="227" y="656"/>
                    <a:pt x="328" y="656"/>
                  </a:cubicBezTo>
                  <a:cubicBezTo>
                    <a:pt x="414" y="656"/>
                    <a:pt x="505" y="627"/>
                    <a:pt x="563" y="560"/>
                  </a:cubicBezTo>
                  <a:cubicBezTo>
                    <a:pt x="630" y="492"/>
                    <a:pt x="663" y="416"/>
                    <a:pt x="663" y="330"/>
                  </a:cubicBezTo>
                  <a:cubicBezTo>
                    <a:pt x="663" y="253"/>
                    <a:pt x="634" y="162"/>
                    <a:pt x="568" y="95"/>
                  </a:cubicBezTo>
                  <a:cubicBezTo>
                    <a:pt x="502" y="32"/>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30" name="Google Shape;7930;p29"/>
            <p:cNvSpPr/>
            <p:nvPr/>
          </p:nvSpPr>
          <p:spPr>
            <a:xfrm>
              <a:off x="-5506400" y="6386700"/>
              <a:ext cx="16575" cy="16275"/>
            </a:xfrm>
            <a:custGeom>
              <a:avLst/>
              <a:gdLst/>
              <a:ahLst/>
              <a:cxnLst/>
              <a:rect l="l" t="t" r="r" b="b"/>
              <a:pathLst>
                <a:path w="663" h="651" extrusionOk="0">
                  <a:moveTo>
                    <a:pt x="329" y="0"/>
                  </a:moveTo>
                  <a:cubicBezTo>
                    <a:pt x="241" y="0"/>
                    <a:pt x="156" y="29"/>
                    <a:pt x="106" y="84"/>
                  </a:cubicBezTo>
                  <a:cubicBezTo>
                    <a:pt x="34" y="137"/>
                    <a:pt x="1" y="228"/>
                    <a:pt x="1" y="324"/>
                  </a:cubicBezTo>
                  <a:cubicBezTo>
                    <a:pt x="1" y="416"/>
                    <a:pt x="30" y="492"/>
                    <a:pt x="96" y="560"/>
                  </a:cubicBezTo>
                  <a:cubicBezTo>
                    <a:pt x="163" y="626"/>
                    <a:pt x="240" y="651"/>
                    <a:pt x="327" y="651"/>
                  </a:cubicBezTo>
                  <a:cubicBezTo>
                    <a:pt x="418" y="651"/>
                    <a:pt x="495" y="631"/>
                    <a:pt x="571" y="554"/>
                  </a:cubicBezTo>
                  <a:cubicBezTo>
                    <a:pt x="628" y="502"/>
                    <a:pt x="663" y="410"/>
                    <a:pt x="663" y="334"/>
                  </a:cubicBezTo>
                  <a:cubicBezTo>
                    <a:pt x="663" y="248"/>
                    <a:pt x="634" y="157"/>
                    <a:pt x="566" y="89"/>
                  </a:cubicBezTo>
                  <a:cubicBezTo>
                    <a:pt x="506" y="29"/>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31" name="Google Shape;7931;p29"/>
            <p:cNvSpPr/>
            <p:nvPr/>
          </p:nvSpPr>
          <p:spPr>
            <a:xfrm>
              <a:off x="-5473775" y="6420325"/>
              <a:ext cx="16700" cy="16600"/>
            </a:xfrm>
            <a:custGeom>
              <a:avLst/>
              <a:gdLst/>
              <a:ahLst/>
              <a:cxnLst/>
              <a:rect l="l" t="t" r="r" b="b"/>
              <a:pathLst>
                <a:path w="668" h="664" extrusionOk="0">
                  <a:moveTo>
                    <a:pt x="332" y="0"/>
                  </a:moveTo>
                  <a:cubicBezTo>
                    <a:pt x="245" y="0"/>
                    <a:pt x="159" y="29"/>
                    <a:pt x="106" y="83"/>
                  </a:cubicBezTo>
                  <a:cubicBezTo>
                    <a:pt x="49" y="140"/>
                    <a:pt x="5" y="227"/>
                    <a:pt x="0" y="322"/>
                  </a:cubicBezTo>
                  <a:cubicBezTo>
                    <a:pt x="0" y="413"/>
                    <a:pt x="34" y="491"/>
                    <a:pt x="96" y="557"/>
                  </a:cubicBezTo>
                  <a:cubicBezTo>
                    <a:pt x="164" y="625"/>
                    <a:pt x="240" y="659"/>
                    <a:pt x="326" y="663"/>
                  </a:cubicBezTo>
                  <a:cubicBezTo>
                    <a:pt x="417" y="663"/>
                    <a:pt x="504" y="619"/>
                    <a:pt x="561" y="568"/>
                  </a:cubicBezTo>
                  <a:cubicBezTo>
                    <a:pt x="629" y="500"/>
                    <a:pt x="663" y="424"/>
                    <a:pt x="663" y="337"/>
                  </a:cubicBezTo>
                  <a:cubicBezTo>
                    <a:pt x="667" y="236"/>
                    <a:pt x="634" y="145"/>
                    <a:pt x="581" y="101"/>
                  </a:cubicBezTo>
                  <a:cubicBezTo>
                    <a:pt x="519" y="33"/>
                    <a:pt x="42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32" name="Google Shape;7932;p29"/>
            <p:cNvSpPr/>
            <p:nvPr/>
          </p:nvSpPr>
          <p:spPr>
            <a:xfrm>
              <a:off x="-5635100" y="6086075"/>
              <a:ext cx="16575" cy="16525"/>
            </a:xfrm>
            <a:custGeom>
              <a:avLst/>
              <a:gdLst/>
              <a:ahLst/>
              <a:cxnLst/>
              <a:rect l="l" t="t" r="r" b="b"/>
              <a:pathLst>
                <a:path w="663" h="661" extrusionOk="0">
                  <a:moveTo>
                    <a:pt x="328" y="1"/>
                  </a:moveTo>
                  <a:cubicBezTo>
                    <a:pt x="241" y="1"/>
                    <a:pt x="157" y="29"/>
                    <a:pt x="101" y="81"/>
                  </a:cubicBezTo>
                  <a:cubicBezTo>
                    <a:pt x="34" y="149"/>
                    <a:pt x="0" y="235"/>
                    <a:pt x="0" y="326"/>
                  </a:cubicBezTo>
                  <a:cubicBezTo>
                    <a:pt x="0" y="412"/>
                    <a:pt x="29" y="494"/>
                    <a:pt x="96" y="546"/>
                  </a:cubicBezTo>
                  <a:cubicBezTo>
                    <a:pt x="149" y="614"/>
                    <a:pt x="240" y="661"/>
                    <a:pt x="326" y="661"/>
                  </a:cubicBezTo>
                  <a:cubicBezTo>
                    <a:pt x="413" y="661"/>
                    <a:pt x="504" y="618"/>
                    <a:pt x="561" y="565"/>
                  </a:cubicBezTo>
                  <a:cubicBezTo>
                    <a:pt x="629" y="512"/>
                    <a:pt x="663" y="421"/>
                    <a:pt x="663" y="335"/>
                  </a:cubicBezTo>
                  <a:cubicBezTo>
                    <a:pt x="663" y="235"/>
                    <a:pt x="634" y="149"/>
                    <a:pt x="576" y="100"/>
                  </a:cubicBezTo>
                  <a:cubicBezTo>
                    <a:pt x="510" y="32"/>
                    <a:pt x="418"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33" name="Google Shape;7933;p29"/>
            <p:cNvSpPr/>
            <p:nvPr/>
          </p:nvSpPr>
          <p:spPr>
            <a:xfrm>
              <a:off x="-5602475" y="6119625"/>
              <a:ext cx="16575" cy="16575"/>
            </a:xfrm>
            <a:custGeom>
              <a:avLst/>
              <a:gdLst/>
              <a:ahLst/>
              <a:cxnLst/>
              <a:rect l="l" t="t" r="r" b="b"/>
              <a:pathLst>
                <a:path w="663" h="663" extrusionOk="0">
                  <a:moveTo>
                    <a:pt x="339" y="0"/>
                  </a:moveTo>
                  <a:cubicBezTo>
                    <a:pt x="256" y="0"/>
                    <a:pt x="172" y="32"/>
                    <a:pt x="106" y="96"/>
                  </a:cubicBezTo>
                  <a:cubicBezTo>
                    <a:pt x="38" y="149"/>
                    <a:pt x="0" y="236"/>
                    <a:pt x="0" y="327"/>
                  </a:cubicBezTo>
                  <a:cubicBezTo>
                    <a:pt x="0" y="413"/>
                    <a:pt x="34" y="505"/>
                    <a:pt x="96" y="563"/>
                  </a:cubicBezTo>
                  <a:cubicBezTo>
                    <a:pt x="149" y="629"/>
                    <a:pt x="240" y="663"/>
                    <a:pt x="326" y="663"/>
                  </a:cubicBezTo>
                  <a:cubicBezTo>
                    <a:pt x="427" y="663"/>
                    <a:pt x="504" y="634"/>
                    <a:pt x="562" y="567"/>
                  </a:cubicBezTo>
                  <a:cubicBezTo>
                    <a:pt x="629" y="514"/>
                    <a:pt x="662" y="423"/>
                    <a:pt x="662" y="337"/>
                  </a:cubicBezTo>
                  <a:cubicBezTo>
                    <a:pt x="662" y="246"/>
                    <a:pt x="633" y="160"/>
                    <a:pt x="567" y="102"/>
                  </a:cubicBezTo>
                  <a:cubicBezTo>
                    <a:pt x="506" y="34"/>
                    <a:pt x="423"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34" name="Google Shape;7934;p29"/>
            <p:cNvSpPr/>
            <p:nvPr/>
          </p:nvSpPr>
          <p:spPr>
            <a:xfrm>
              <a:off x="-5569875" y="6153300"/>
              <a:ext cx="16950" cy="16500"/>
            </a:xfrm>
            <a:custGeom>
              <a:avLst/>
              <a:gdLst/>
              <a:ahLst/>
              <a:cxnLst/>
              <a:rect l="l" t="t" r="r" b="b"/>
              <a:pathLst>
                <a:path w="678" h="660" extrusionOk="0">
                  <a:moveTo>
                    <a:pt x="338" y="1"/>
                  </a:moveTo>
                  <a:cubicBezTo>
                    <a:pt x="253" y="1"/>
                    <a:pt x="168" y="32"/>
                    <a:pt x="107" y="93"/>
                  </a:cubicBezTo>
                  <a:cubicBezTo>
                    <a:pt x="49" y="151"/>
                    <a:pt x="7" y="237"/>
                    <a:pt x="1" y="323"/>
                  </a:cubicBezTo>
                  <a:cubicBezTo>
                    <a:pt x="1" y="414"/>
                    <a:pt x="45" y="501"/>
                    <a:pt x="97" y="558"/>
                  </a:cubicBezTo>
                  <a:cubicBezTo>
                    <a:pt x="155" y="626"/>
                    <a:pt x="241" y="660"/>
                    <a:pt x="342" y="660"/>
                  </a:cubicBezTo>
                  <a:cubicBezTo>
                    <a:pt x="428" y="660"/>
                    <a:pt x="505" y="631"/>
                    <a:pt x="572" y="563"/>
                  </a:cubicBezTo>
                  <a:cubicBezTo>
                    <a:pt x="629" y="511"/>
                    <a:pt x="673" y="425"/>
                    <a:pt x="678" y="333"/>
                  </a:cubicBezTo>
                  <a:cubicBezTo>
                    <a:pt x="678" y="246"/>
                    <a:pt x="644" y="170"/>
                    <a:pt x="567" y="88"/>
                  </a:cubicBezTo>
                  <a:cubicBezTo>
                    <a:pt x="504" y="30"/>
                    <a:pt x="421"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35" name="Google Shape;7935;p29"/>
            <p:cNvSpPr/>
            <p:nvPr/>
          </p:nvSpPr>
          <p:spPr>
            <a:xfrm>
              <a:off x="-5536875" y="6187200"/>
              <a:ext cx="16575" cy="16300"/>
            </a:xfrm>
            <a:custGeom>
              <a:avLst/>
              <a:gdLst/>
              <a:ahLst/>
              <a:cxnLst/>
              <a:rect l="l" t="t" r="r" b="b"/>
              <a:pathLst>
                <a:path w="663" h="652" extrusionOk="0">
                  <a:moveTo>
                    <a:pt x="322" y="0"/>
                  </a:moveTo>
                  <a:cubicBezTo>
                    <a:pt x="235" y="0"/>
                    <a:pt x="151" y="29"/>
                    <a:pt x="102" y="81"/>
                  </a:cubicBezTo>
                  <a:cubicBezTo>
                    <a:pt x="34" y="138"/>
                    <a:pt x="0" y="225"/>
                    <a:pt x="0" y="311"/>
                  </a:cubicBezTo>
                  <a:cubicBezTo>
                    <a:pt x="0" y="402"/>
                    <a:pt x="29" y="488"/>
                    <a:pt x="87" y="546"/>
                  </a:cubicBezTo>
                  <a:cubicBezTo>
                    <a:pt x="149" y="613"/>
                    <a:pt x="235" y="646"/>
                    <a:pt x="327" y="652"/>
                  </a:cubicBezTo>
                  <a:cubicBezTo>
                    <a:pt x="414" y="652"/>
                    <a:pt x="494" y="617"/>
                    <a:pt x="562" y="551"/>
                  </a:cubicBezTo>
                  <a:cubicBezTo>
                    <a:pt x="624" y="498"/>
                    <a:pt x="662" y="411"/>
                    <a:pt x="662" y="320"/>
                  </a:cubicBezTo>
                  <a:cubicBezTo>
                    <a:pt x="662" y="234"/>
                    <a:pt x="620" y="143"/>
                    <a:pt x="567" y="99"/>
                  </a:cubicBezTo>
                  <a:cubicBezTo>
                    <a:pt x="506" y="31"/>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36" name="Google Shape;7936;p29"/>
            <p:cNvSpPr/>
            <p:nvPr/>
          </p:nvSpPr>
          <p:spPr>
            <a:xfrm>
              <a:off x="-5504225" y="6220750"/>
              <a:ext cx="16575" cy="16325"/>
            </a:xfrm>
            <a:custGeom>
              <a:avLst/>
              <a:gdLst/>
              <a:ahLst/>
              <a:cxnLst/>
              <a:rect l="l" t="t" r="r" b="b"/>
              <a:pathLst>
                <a:path w="663" h="653" extrusionOk="0">
                  <a:moveTo>
                    <a:pt x="329" y="1"/>
                  </a:moveTo>
                  <a:cubicBezTo>
                    <a:pt x="239" y="1"/>
                    <a:pt x="152" y="31"/>
                    <a:pt x="100" y="87"/>
                  </a:cubicBezTo>
                  <a:cubicBezTo>
                    <a:pt x="34" y="139"/>
                    <a:pt x="0" y="225"/>
                    <a:pt x="0" y="318"/>
                  </a:cubicBezTo>
                  <a:cubicBezTo>
                    <a:pt x="0" y="404"/>
                    <a:pt x="29" y="490"/>
                    <a:pt x="96" y="562"/>
                  </a:cubicBezTo>
                  <a:cubicBezTo>
                    <a:pt x="149" y="615"/>
                    <a:pt x="240" y="648"/>
                    <a:pt x="326" y="653"/>
                  </a:cubicBezTo>
                  <a:cubicBezTo>
                    <a:pt x="417" y="653"/>
                    <a:pt x="494" y="619"/>
                    <a:pt x="570" y="557"/>
                  </a:cubicBezTo>
                  <a:cubicBezTo>
                    <a:pt x="628" y="490"/>
                    <a:pt x="662" y="413"/>
                    <a:pt x="662" y="327"/>
                  </a:cubicBezTo>
                  <a:cubicBezTo>
                    <a:pt x="662" y="250"/>
                    <a:pt x="633" y="159"/>
                    <a:pt x="566" y="92"/>
                  </a:cubicBezTo>
                  <a:cubicBezTo>
                    <a:pt x="506" y="30"/>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37" name="Google Shape;7937;p29"/>
            <p:cNvSpPr/>
            <p:nvPr/>
          </p:nvSpPr>
          <p:spPr>
            <a:xfrm>
              <a:off x="-5471625" y="6254425"/>
              <a:ext cx="16700" cy="16475"/>
            </a:xfrm>
            <a:custGeom>
              <a:avLst/>
              <a:gdLst/>
              <a:ahLst/>
              <a:cxnLst/>
              <a:rect l="l" t="t" r="r" b="b"/>
              <a:pathLst>
                <a:path w="668" h="659" extrusionOk="0">
                  <a:moveTo>
                    <a:pt x="331" y="1"/>
                  </a:moveTo>
                  <a:cubicBezTo>
                    <a:pt x="243" y="1"/>
                    <a:pt x="157" y="29"/>
                    <a:pt x="101" y="83"/>
                  </a:cubicBezTo>
                  <a:cubicBezTo>
                    <a:pt x="49" y="145"/>
                    <a:pt x="1" y="227"/>
                    <a:pt x="1" y="324"/>
                  </a:cubicBezTo>
                  <a:cubicBezTo>
                    <a:pt x="1" y="414"/>
                    <a:pt x="30" y="501"/>
                    <a:pt x="96" y="543"/>
                  </a:cubicBezTo>
                  <a:cubicBezTo>
                    <a:pt x="154" y="611"/>
                    <a:pt x="240" y="659"/>
                    <a:pt x="327" y="659"/>
                  </a:cubicBezTo>
                  <a:cubicBezTo>
                    <a:pt x="418" y="659"/>
                    <a:pt x="504" y="621"/>
                    <a:pt x="562" y="563"/>
                  </a:cubicBezTo>
                  <a:cubicBezTo>
                    <a:pt x="629" y="510"/>
                    <a:pt x="663" y="424"/>
                    <a:pt x="663" y="333"/>
                  </a:cubicBezTo>
                  <a:cubicBezTo>
                    <a:pt x="667" y="237"/>
                    <a:pt x="634" y="145"/>
                    <a:pt x="581" y="102"/>
                  </a:cubicBezTo>
                  <a:cubicBezTo>
                    <a:pt x="519" y="33"/>
                    <a:pt x="424"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38" name="Google Shape;7938;p29"/>
            <p:cNvSpPr/>
            <p:nvPr/>
          </p:nvSpPr>
          <p:spPr>
            <a:xfrm>
              <a:off x="-5439000" y="6288175"/>
              <a:ext cx="16700" cy="16325"/>
            </a:xfrm>
            <a:custGeom>
              <a:avLst/>
              <a:gdLst/>
              <a:ahLst/>
              <a:cxnLst/>
              <a:rect l="l" t="t" r="r" b="b"/>
              <a:pathLst>
                <a:path w="668" h="653" extrusionOk="0">
                  <a:moveTo>
                    <a:pt x="331" y="0"/>
                  </a:moveTo>
                  <a:cubicBezTo>
                    <a:pt x="243" y="0"/>
                    <a:pt x="156" y="29"/>
                    <a:pt x="106" y="77"/>
                  </a:cubicBezTo>
                  <a:cubicBezTo>
                    <a:pt x="49" y="143"/>
                    <a:pt x="5" y="230"/>
                    <a:pt x="0" y="316"/>
                  </a:cubicBezTo>
                  <a:cubicBezTo>
                    <a:pt x="0" y="407"/>
                    <a:pt x="34" y="484"/>
                    <a:pt x="97" y="551"/>
                  </a:cubicBezTo>
                  <a:cubicBezTo>
                    <a:pt x="164" y="619"/>
                    <a:pt x="250" y="652"/>
                    <a:pt x="327" y="652"/>
                  </a:cubicBezTo>
                  <a:cubicBezTo>
                    <a:pt x="333" y="653"/>
                    <a:pt x="338" y="653"/>
                    <a:pt x="344" y="653"/>
                  </a:cubicBezTo>
                  <a:cubicBezTo>
                    <a:pt x="428" y="653"/>
                    <a:pt x="499" y="620"/>
                    <a:pt x="572" y="561"/>
                  </a:cubicBezTo>
                  <a:cubicBezTo>
                    <a:pt x="629" y="493"/>
                    <a:pt x="663" y="403"/>
                    <a:pt x="667" y="327"/>
                  </a:cubicBezTo>
                  <a:cubicBezTo>
                    <a:pt x="667" y="240"/>
                    <a:pt x="634" y="154"/>
                    <a:pt x="567" y="96"/>
                  </a:cubicBezTo>
                  <a:cubicBezTo>
                    <a:pt x="509" y="29"/>
                    <a:pt x="419"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39" name="Google Shape;7939;p29"/>
            <p:cNvSpPr/>
            <p:nvPr/>
          </p:nvSpPr>
          <p:spPr>
            <a:xfrm>
              <a:off x="-5406125" y="6321775"/>
              <a:ext cx="16700" cy="16425"/>
            </a:xfrm>
            <a:custGeom>
              <a:avLst/>
              <a:gdLst/>
              <a:ahLst/>
              <a:cxnLst/>
              <a:rect l="l" t="t" r="r" b="b"/>
              <a:pathLst>
                <a:path w="668" h="657" extrusionOk="0">
                  <a:moveTo>
                    <a:pt x="328" y="1"/>
                  </a:moveTo>
                  <a:cubicBezTo>
                    <a:pt x="239" y="1"/>
                    <a:pt x="151" y="31"/>
                    <a:pt x="96" y="90"/>
                  </a:cubicBezTo>
                  <a:cubicBezTo>
                    <a:pt x="38" y="143"/>
                    <a:pt x="5" y="230"/>
                    <a:pt x="5" y="321"/>
                  </a:cubicBezTo>
                  <a:cubicBezTo>
                    <a:pt x="0" y="407"/>
                    <a:pt x="34" y="484"/>
                    <a:pt x="101" y="566"/>
                  </a:cubicBezTo>
                  <a:cubicBezTo>
                    <a:pt x="164" y="618"/>
                    <a:pt x="240" y="652"/>
                    <a:pt x="331" y="657"/>
                  </a:cubicBezTo>
                  <a:cubicBezTo>
                    <a:pt x="408" y="657"/>
                    <a:pt x="485" y="623"/>
                    <a:pt x="561" y="560"/>
                  </a:cubicBezTo>
                  <a:cubicBezTo>
                    <a:pt x="629" y="493"/>
                    <a:pt x="667" y="416"/>
                    <a:pt x="667" y="330"/>
                  </a:cubicBezTo>
                  <a:cubicBezTo>
                    <a:pt x="667" y="239"/>
                    <a:pt x="625" y="152"/>
                    <a:pt x="572" y="95"/>
                  </a:cubicBezTo>
                  <a:cubicBezTo>
                    <a:pt x="511" y="32"/>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40" name="Google Shape;7940;p29"/>
            <p:cNvSpPr/>
            <p:nvPr/>
          </p:nvSpPr>
          <p:spPr>
            <a:xfrm>
              <a:off x="-5373400" y="6355475"/>
              <a:ext cx="16575" cy="16300"/>
            </a:xfrm>
            <a:custGeom>
              <a:avLst/>
              <a:gdLst/>
              <a:ahLst/>
              <a:cxnLst/>
              <a:rect l="l" t="t" r="r" b="b"/>
              <a:pathLst>
                <a:path w="663" h="652" extrusionOk="0">
                  <a:moveTo>
                    <a:pt x="335" y="0"/>
                  </a:moveTo>
                  <a:cubicBezTo>
                    <a:pt x="248" y="0"/>
                    <a:pt x="160" y="30"/>
                    <a:pt x="102" y="86"/>
                  </a:cubicBezTo>
                  <a:cubicBezTo>
                    <a:pt x="35" y="139"/>
                    <a:pt x="1" y="225"/>
                    <a:pt x="1" y="316"/>
                  </a:cubicBezTo>
                  <a:cubicBezTo>
                    <a:pt x="1" y="417"/>
                    <a:pt x="29" y="494"/>
                    <a:pt x="87" y="551"/>
                  </a:cubicBezTo>
                  <a:cubicBezTo>
                    <a:pt x="150" y="618"/>
                    <a:pt x="226" y="651"/>
                    <a:pt x="328" y="651"/>
                  </a:cubicBezTo>
                  <a:cubicBezTo>
                    <a:pt x="414" y="651"/>
                    <a:pt x="505" y="623"/>
                    <a:pt x="548" y="565"/>
                  </a:cubicBezTo>
                  <a:cubicBezTo>
                    <a:pt x="616" y="503"/>
                    <a:pt x="663" y="427"/>
                    <a:pt x="663" y="326"/>
                  </a:cubicBezTo>
                  <a:cubicBezTo>
                    <a:pt x="663" y="235"/>
                    <a:pt x="620" y="148"/>
                    <a:pt x="567" y="91"/>
                  </a:cubicBezTo>
                  <a:cubicBezTo>
                    <a:pt x="508" y="29"/>
                    <a:pt x="42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41" name="Google Shape;7941;p29"/>
            <p:cNvSpPr/>
            <p:nvPr/>
          </p:nvSpPr>
          <p:spPr>
            <a:xfrm>
              <a:off x="-5340750" y="6389100"/>
              <a:ext cx="16575" cy="16375"/>
            </a:xfrm>
            <a:custGeom>
              <a:avLst/>
              <a:gdLst/>
              <a:ahLst/>
              <a:cxnLst/>
              <a:rect l="l" t="t" r="r" b="b"/>
              <a:pathLst>
                <a:path w="663" h="655" extrusionOk="0">
                  <a:moveTo>
                    <a:pt x="329" y="0"/>
                  </a:moveTo>
                  <a:cubicBezTo>
                    <a:pt x="241" y="0"/>
                    <a:pt x="156" y="29"/>
                    <a:pt x="105" y="84"/>
                  </a:cubicBezTo>
                  <a:cubicBezTo>
                    <a:pt x="34" y="141"/>
                    <a:pt x="0" y="228"/>
                    <a:pt x="0" y="329"/>
                  </a:cubicBezTo>
                  <a:cubicBezTo>
                    <a:pt x="0" y="415"/>
                    <a:pt x="29" y="502"/>
                    <a:pt x="87" y="550"/>
                  </a:cubicBezTo>
                  <a:cubicBezTo>
                    <a:pt x="140" y="602"/>
                    <a:pt x="211" y="646"/>
                    <a:pt x="284" y="655"/>
                  </a:cubicBezTo>
                  <a:lnTo>
                    <a:pt x="508" y="597"/>
                  </a:lnTo>
                  <a:cubicBezTo>
                    <a:pt x="528" y="588"/>
                    <a:pt x="543" y="573"/>
                    <a:pt x="561" y="555"/>
                  </a:cubicBezTo>
                  <a:cubicBezTo>
                    <a:pt x="629" y="502"/>
                    <a:pt x="663" y="415"/>
                    <a:pt x="663" y="338"/>
                  </a:cubicBezTo>
                  <a:cubicBezTo>
                    <a:pt x="663" y="247"/>
                    <a:pt x="634" y="161"/>
                    <a:pt x="566" y="89"/>
                  </a:cubicBezTo>
                  <a:cubicBezTo>
                    <a:pt x="506" y="29"/>
                    <a:pt x="416"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42" name="Google Shape;7942;p29"/>
            <p:cNvSpPr/>
            <p:nvPr/>
          </p:nvSpPr>
          <p:spPr>
            <a:xfrm>
              <a:off x="-5469450" y="6088375"/>
              <a:ext cx="16575" cy="16650"/>
            </a:xfrm>
            <a:custGeom>
              <a:avLst/>
              <a:gdLst/>
              <a:ahLst/>
              <a:cxnLst/>
              <a:rect l="l" t="t" r="r" b="b"/>
              <a:pathLst>
                <a:path w="663" h="666" extrusionOk="0">
                  <a:moveTo>
                    <a:pt x="327" y="0"/>
                  </a:moveTo>
                  <a:cubicBezTo>
                    <a:pt x="244" y="0"/>
                    <a:pt x="162" y="29"/>
                    <a:pt x="100" y="85"/>
                  </a:cubicBezTo>
                  <a:cubicBezTo>
                    <a:pt x="34" y="152"/>
                    <a:pt x="0" y="229"/>
                    <a:pt x="0" y="329"/>
                  </a:cubicBezTo>
                  <a:cubicBezTo>
                    <a:pt x="0" y="416"/>
                    <a:pt x="29" y="498"/>
                    <a:pt x="96" y="551"/>
                  </a:cubicBezTo>
                  <a:cubicBezTo>
                    <a:pt x="149" y="617"/>
                    <a:pt x="240" y="666"/>
                    <a:pt x="326" y="666"/>
                  </a:cubicBezTo>
                  <a:cubicBezTo>
                    <a:pt x="412" y="666"/>
                    <a:pt x="503" y="622"/>
                    <a:pt x="571" y="560"/>
                  </a:cubicBezTo>
                  <a:cubicBezTo>
                    <a:pt x="629" y="493"/>
                    <a:pt x="662" y="416"/>
                    <a:pt x="662" y="339"/>
                  </a:cubicBezTo>
                  <a:cubicBezTo>
                    <a:pt x="662" y="252"/>
                    <a:pt x="633" y="172"/>
                    <a:pt x="567" y="95"/>
                  </a:cubicBezTo>
                  <a:cubicBezTo>
                    <a:pt x="500" y="31"/>
                    <a:pt x="41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43" name="Google Shape;7943;p29"/>
            <p:cNvSpPr/>
            <p:nvPr/>
          </p:nvSpPr>
          <p:spPr>
            <a:xfrm>
              <a:off x="-5436850" y="6122075"/>
              <a:ext cx="16575" cy="16525"/>
            </a:xfrm>
            <a:custGeom>
              <a:avLst/>
              <a:gdLst/>
              <a:ahLst/>
              <a:cxnLst/>
              <a:rect l="l" t="t" r="r" b="b"/>
              <a:pathLst>
                <a:path w="663" h="661" extrusionOk="0">
                  <a:moveTo>
                    <a:pt x="345" y="1"/>
                  </a:moveTo>
                  <a:cubicBezTo>
                    <a:pt x="257" y="1"/>
                    <a:pt x="168" y="33"/>
                    <a:pt x="107" y="95"/>
                  </a:cubicBezTo>
                  <a:cubicBezTo>
                    <a:pt x="40" y="148"/>
                    <a:pt x="1" y="239"/>
                    <a:pt x="1" y="325"/>
                  </a:cubicBezTo>
                  <a:cubicBezTo>
                    <a:pt x="1" y="412"/>
                    <a:pt x="34" y="493"/>
                    <a:pt x="97" y="560"/>
                  </a:cubicBezTo>
                  <a:cubicBezTo>
                    <a:pt x="149" y="627"/>
                    <a:pt x="241" y="660"/>
                    <a:pt x="328" y="660"/>
                  </a:cubicBezTo>
                  <a:cubicBezTo>
                    <a:pt x="335" y="661"/>
                    <a:pt x="342" y="661"/>
                    <a:pt x="349" y="661"/>
                  </a:cubicBezTo>
                  <a:cubicBezTo>
                    <a:pt x="439" y="661"/>
                    <a:pt x="510" y="627"/>
                    <a:pt x="572" y="565"/>
                  </a:cubicBezTo>
                  <a:cubicBezTo>
                    <a:pt x="629" y="503"/>
                    <a:pt x="663" y="412"/>
                    <a:pt x="663" y="334"/>
                  </a:cubicBezTo>
                  <a:cubicBezTo>
                    <a:pt x="663" y="248"/>
                    <a:pt x="634" y="171"/>
                    <a:pt x="567" y="90"/>
                  </a:cubicBezTo>
                  <a:cubicBezTo>
                    <a:pt x="509" y="30"/>
                    <a:pt x="427"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44" name="Google Shape;7944;p29"/>
            <p:cNvSpPr/>
            <p:nvPr/>
          </p:nvSpPr>
          <p:spPr>
            <a:xfrm>
              <a:off x="-5404200" y="6155875"/>
              <a:ext cx="16925" cy="16325"/>
            </a:xfrm>
            <a:custGeom>
              <a:avLst/>
              <a:gdLst/>
              <a:ahLst/>
              <a:cxnLst/>
              <a:rect l="l" t="t" r="r" b="b"/>
              <a:pathLst>
                <a:path w="677" h="653" extrusionOk="0">
                  <a:moveTo>
                    <a:pt x="337" y="1"/>
                  </a:moveTo>
                  <a:cubicBezTo>
                    <a:pt x="247" y="1"/>
                    <a:pt x="162" y="32"/>
                    <a:pt x="116" y="86"/>
                  </a:cubicBezTo>
                  <a:cubicBezTo>
                    <a:pt x="48" y="143"/>
                    <a:pt x="5" y="230"/>
                    <a:pt x="1" y="316"/>
                  </a:cubicBezTo>
                  <a:cubicBezTo>
                    <a:pt x="1" y="408"/>
                    <a:pt x="43" y="494"/>
                    <a:pt x="96" y="552"/>
                  </a:cubicBezTo>
                  <a:cubicBezTo>
                    <a:pt x="163" y="619"/>
                    <a:pt x="240" y="652"/>
                    <a:pt x="326" y="652"/>
                  </a:cubicBezTo>
                  <a:cubicBezTo>
                    <a:pt x="332" y="652"/>
                    <a:pt x="337" y="653"/>
                    <a:pt x="343" y="653"/>
                  </a:cubicBezTo>
                  <a:cubicBezTo>
                    <a:pt x="428" y="653"/>
                    <a:pt x="508" y="619"/>
                    <a:pt x="571" y="557"/>
                  </a:cubicBezTo>
                  <a:cubicBezTo>
                    <a:pt x="628" y="504"/>
                    <a:pt x="672" y="417"/>
                    <a:pt x="676" y="331"/>
                  </a:cubicBezTo>
                  <a:cubicBezTo>
                    <a:pt x="676" y="240"/>
                    <a:pt x="634" y="154"/>
                    <a:pt x="581" y="96"/>
                  </a:cubicBezTo>
                  <a:cubicBezTo>
                    <a:pt x="515" y="30"/>
                    <a:pt x="424"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45" name="Google Shape;7945;p29"/>
            <p:cNvSpPr/>
            <p:nvPr/>
          </p:nvSpPr>
          <p:spPr>
            <a:xfrm>
              <a:off x="-5371225" y="6189375"/>
              <a:ext cx="16575" cy="16525"/>
            </a:xfrm>
            <a:custGeom>
              <a:avLst/>
              <a:gdLst/>
              <a:ahLst/>
              <a:cxnLst/>
              <a:rect l="l" t="t" r="r" b="b"/>
              <a:pathLst>
                <a:path w="663" h="661" extrusionOk="0">
                  <a:moveTo>
                    <a:pt x="327" y="1"/>
                  </a:moveTo>
                  <a:cubicBezTo>
                    <a:pt x="242" y="1"/>
                    <a:pt x="158" y="33"/>
                    <a:pt x="101" y="94"/>
                  </a:cubicBezTo>
                  <a:cubicBezTo>
                    <a:pt x="35" y="147"/>
                    <a:pt x="0" y="233"/>
                    <a:pt x="0" y="324"/>
                  </a:cubicBezTo>
                  <a:cubicBezTo>
                    <a:pt x="0" y="421"/>
                    <a:pt x="29" y="502"/>
                    <a:pt x="86" y="555"/>
                  </a:cubicBezTo>
                  <a:cubicBezTo>
                    <a:pt x="150" y="623"/>
                    <a:pt x="226" y="656"/>
                    <a:pt x="327" y="661"/>
                  </a:cubicBezTo>
                  <a:cubicBezTo>
                    <a:pt x="413" y="661"/>
                    <a:pt x="504" y="627"/>
                    <a:pt x="547" y="574"/>
                  </a:cubicBezTo>
                  <a:cubicBezTo>
                    <a:pt x="615" y="507"/>
                    <a:pt x="662" y="421"/>
                    <a:pt x="662" y="335"/>
                  </a:cubicBezTo>
                  <a:cubicBezTo>
                    <a:pt x="662" y="243"/>
                    <a:pt x="620" y="156"/>
                    <a:pt x="567" y="109"/>
                  </a:cubicBezTo>
                  <a:cubicBezTo>
                    <a:pt x="505" y="36"/>
                    <a:pt x="416"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46" name="Google Shape;7946;p29"/>
            <p:cNvSpPr/>
            <p:nvPr/>
          </p:nvSpPr>
          <p:spPr>
            <a:xfrm>
              <a:off x="-5338600" y="6223200"/>
              <a:ext cx="16575" cy="16300"/>
            </a:xfrm>
            <a:custGeom>
              <a:avLst/>
              <a:gdLst/>
              <a:ahLst/>
              <a:cxnLst/>
              <a:rect l="l" t="t" r="r" b="b"/>
              <a:pathLst>
                <a:path w="663" h="652" extrusionOk="0">
                  <a:moveTo>
                    <a:pt x="328" y="0"/>
                  </a:moveTo>
                  <a:cubicBezTo>
                    <a:pt x="239" y="0"/>
                    <a:pt x="151" y="30"/>
                    <a:pt x="101" y="85"/>
                  </a:cubicBezTo>
                  <a:cubicBezTo>
                    <a:pt x="34" y="138"/>
                    <a:pt x="1" y="224"/>
                    <a:pt x="1" y="315"/>
                  </a:cubicBezTo>
                  <a:cubicBezTo>
                    <a:pt x="1" y="415"/>
                    <a:pt x="30" y="492"/>
                    <a:pt x="96" y="559"/>
                  </a:cubicBezTo>
                  <a:cubicBezTo>
                    <a:pt x="149" y="617"/>
                    <a:pt x="240" y="651"/>
                    <a:pt x="327" y="651"/>
                  </a:cubicBezTo>
                  <a:cubicBezTo>
                    <a:pt x="418" y="651"/>
                    <a:pt x="495" y="623"/>
                    <a:pt x="562" y="565"/>
                  </a:cubicBezTo>
                  <a:cubicBezTo>
                    <a:pt x="629" y="497"/>
                    <a:pt x="663" y="411"/>
                    <a:pt x="663" y="324"/>
                  </a:cubicBezTo>
                  <a:cubicBezTo>
                    <a:pt x="663" y="248"/>
                    <a:pt x="634" y="147"/>
                    <a:pt x="566" y="99"/>
                  </a:cubicBezTo>
                  <a:cubicBezTo>
                    <a:pt x="511" y="31"/>
                    <a:pt x="419"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47" name="Google Shape;7947;p29"/>
            <p:cNvSpPr/>
            <p:nvPr/>
          </p:nvSpPr>
          <p:spPr>
            <a:xfrm>
              <a:off x="-5305975" y="6256775"/>
              <a:ext cx="16700" cy="16550"/>
            </a:xfrm>
            <a:custGeom>
              <a:avLst/>
              <a:gdLst/>
              <a:ahLst/>
              <a:cxnLst/>
              <a:rect l="l" t="t" r="r" b="b"/>
              <a:pathLst>
                <a:path w="668" h="662" extrusionOk="0">
                  <a:moveTo>
                    <a:pt x="332" y="0"/>
                  </a:moveTo>
                  <a:cubicBezTo>
                    <a:pt x="244" y="0"/>
                    <a:pt x="158" y="32"/>
                    <a:pt x="102" y="95"/>
                  </a:cubicBezTo>
                  <a:cubicBezTo>
                    <a:pt x="38" y="152"/>
                    <a:pt x="0" y="239"/>
                    <a:pt x="0" y="325"/>
                  </a:cubicBezTo>
                  <a:cubicBezTo>
                    <a:pt x="0" y="416"/>
                    <a:pt x="34" y="493"/>
                    <a:pt x="96" y="560"/>
                  </a:cubicBezTo>
                  <a:cubicBezTo>
                    <a:pt x="154" y="618"/>
                    <a:pt x="240" y="661"/>
                    <a:pt x="326" y="661"/>
                  </a:cubicBezTo>
                  <a:cubicBezTo>
                    <a:pt x="330" y="662"/>
                    <a:pt x="335" y="662"/>
                    <a:pt x="339" y="662"/>
                  </a:cubicBezTo>
                  <a:cubicBezTo>
                    <a:pt x="421" y="662"/>
                    <a:pt x="508" y="619"/>
                    <a:pt x="562" y="565"/>
                  </a:cubicBezTo>
                  <a:cubicBezTo>
                    <a:pt x="629" y="502"/>
                    <a:pt x="663" y="425"/>
                    <a:pt x="663" y="334"/>
                  </a:cubicBezTo>
                  <a:cubicBezTo>
                    <a:pt x="667" y="248"/>
                    <a:pt x="634" y="157"/>
                    <a:pt x="581" y="104"/>
                  </a:cubicBezTo>
                  <a:cubicBezTo>
                    <a:pt x="519" y="35"/>
                    <a:pt x="425"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48" name="Google Shape;7948;p29"/>
            <p:cNvSpPr/>
            <p:nvPr/>
          </p:nvSpPr>
          <p:spPr>
            <a:xfrm>
              <a:off x="-5273350" y="6290475"/>
              <a:ext cx="16700" cy="16525"/>
            </a:xfrm>
            <a:custGeom>
              <a:avLst/>
              <a:gdLst/>
              <a:ahLst/>
              <a:cxnLst/>
              <a:rect l="l" t="t" r="r" b="b"/>
              <a:pathLst>
                <a:path w="668" h="661" extrusionOk="0">
                  <a:moveTo>
                    <a:pt x="335" y="0"/>
                  </a:moveTo>
                  <a:cubicBezTo>
                    <a:pt x="247" y="0"/>
                    <a:pt x="160" y="29"/>
                    <a:pt x="106" y="80"/>
                  </a:cubicBezTo>
                  <a:cubicBezTo>
                    <a:pt x="48" y="148"/>
                    <a:pt x="6" y="224"/>
                    <a:pt x="0" y="321"/>
                  </a:cubicBezTo>
                  <a:cubicBezTo>
                    <a:pt x="0" y="412"/>
                    <a:pt x="44" y="498"/>
                    <a:pt x="97" y="556"/>
                  </a:cubicBezTo>
                  <a:cubicBezTo>
                    <a:pt x="154" y="623"/>
                    <a:pt x="241" y="656"/>
                    <a:pt x="327" y="661"/>
                  </a:cubicBezTo>
                  <a:cubicBezTo>
                    <a:pt x="427" y="661"/>
                    <a:pt x="504" y="627"/>
                    <a:pt x="562" y="565"/>
                  </a:cubicBezTo>
                  <a:cubicBezTo>
                    <a:pt x="629" y="507"/>
                    <a:pt x="662" y="421"/>
                    <a:pt x="668" y="330"/>
                  </a:cubicBezTo>
                  <a:cubicBezTo>
                    <a:pt x="668" y="235"/>
                    <a:pt x="633" y="157"/>
                    <a:pt x="582" y="100"/>
                  </a:cubicBezTo>
                  <a:cubicBezTo>
                    <a:pt x="520" y="31"/>
                    <a:pt x="42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49" name="Google Shape;7949;p29"/>
            <p:cNvSpPr/>
            <p:nvPr/>
          </p:nvSpPr>
          <p:spPr>
            <a:xfrm>
              <a:off x="-5240725" y="6324225"/>
              <a:ext cx="16925" cy="16375"/>
            </a:xfrm>
            <a:custGeom>
              <a:avLst/>
              <a:gdLst/>
              <a:ahLst/>
              <a:cxnLst/>
              <a:rect l="l" t="t" r="r" b="b"/>
              <a:pathLst>
                <a:path w="677" h="655" extrusionOk="0">
                  <a:moveTo>
                    <a:pt x="343" y="0"/>
                  </a:moveTo>
                  <a:cubicBezTo>
                    <a:pt x="258" y="0"/>
                    <a:pt x="172" y="29"/>
                    <a:pt x="106" y="88"/>
                  </a:cubicBezTo>
                  <a:cubicBezTo>
                    <a:pt x="48" y="141"/>
                    <a:pt x="5" y="227"/>
                    <a:pt x="1" y="318"/>
                  </a:cubicBezTo>
                  <a:cubicBezTo>
                    <a:pt x="1" y="404"/>
                    <a:pt x="43" y="497"/>
                    <a:pt x="111" y="563"/>
                  </a:cubicBezTo>
                  <a:cubicBezTo>
                    <a:pt x="174" y="616"/>
                    <a:pt x="250" y="650"/>
                    <a:pt x="342" y="654"/>
                  </a:cubicBezTo>
                  <a:cubicBezTo>
                    <a:pt x="418" y="654"/>
                    <a:pt x="495" y="621"/>
                    <a:pt x="572" y="559"/>
                  </a:cubicBezTo>
                  <a:cubicBezTo>
                    <a:pt x="639" y="491"/>
                    <a:pt x="677" y="415"/>
                    <a:pt x="677" y="328"/>
                  </a:cubicBezTo>
                  <a:cubicBezTo>
                    <a:pt x="677" y="238"/>
                    <a:pt x="643" y="160"/>
                    <a:pt x="581" y="94"/>
                  </a:cubicBezTo>
                  <a:cubicBezTo>
                    <a:pt x="520" y="32"/>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50" name="Google Shape;7950;p29"/>
            <p:cNvSpPr/>
            <p:nvPr/>
          </p:nvSpPr>
          <p:spPr>
            <a:xfrm>
              <a:off x="-5207725" y="6357825"/>
              <a:ext cx="16575" cy="14800"/>
            </a:xfrm>
            <a:custGeom>
              <a:avLst/>
              <a:gdLst/>
              <a:ahLst/>
              <a:cxnLst/>
              <a:rect l="l" t="t" r="r" b="b"/>
              <a:pathLst>
                <a:path w="663" h="592" extrusionOk="0">
                  <a:moveTo>
                    <a:pt x="324" y="1"/>
                  </a:moveTo>
                  <a:cubicBezTo>
                    <a:pt x="242" y="1"/>
                    <a:pt x="161" y="29"/>
                    <a:pt x="101" y="88"/>
                  </a:cubicBezTo>
                  <a:cubicBezTo>
                    <a:pt x="34" y="150"/>
                    <a:pt x="0" y="232"/>
                    <a:pt x="0" y="318"/>
                  </a:cubicBezTo>
                  <a:cubicBezTo>
                    <a:pt x="0" y="404"/>
                    <a:pt x="29" y="495"/>
                    <a:pt x="96" y="563"/>
                  </a:cubicBezTo>
                  <a:cubicBezTo>
                    <a:pt x="105" y="572"/>
                    <a:pt x="120" y="582"/>
                    <a:pt x="129" y="592"/>
                  </a:cubicBezTo>
                  <a:lnTo>
                    <a:pt x="628" y="466"/>
                  </a:lnTo>
                  <a:cubicBezTo>
                    <a:pt x="652" y="424"/>
                    <a:pt x="663" y="375"/>
                    <a:pt x="663" y="327"/>
                  </a:cubicBezTo>
                  <a:cubicBezTo>
                    <a:pt x="663" y="241"/>
                    <a:pt x="634" y="160"/>
                    <a:pt x="566" y="97"/>
                  </a:cubicBezTo>
                  <a:cubicBezTo>
                    <a:pt x="500" y="33"/>
                    <a:pt x="41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51" name="Google Shape;7951;p29"/>
            <p:cNvSpPr/>
            <p:nvPr/>
          </p:nvSpPr>
          <p:spPr>
            <a:xfrm>
              <a:off x="-5303825" y="6090900"/>
              <a:ext cx="16575" cy="16525"/>
            </a:xfrm>
            <a:custGeom>
              <a:avLst/>
              <a:gdLst/>
              <a:ahLst/>
              <a:cxnLst/>
              <a:rect l="l" t="t" r="r" b="b"/>
              <a:pathLst>
                <a:path w="663" h="661" extrusionOk="0">
                  <a:moveTo>
                    <a:pt x="334" y="0"/>
                  </a:moveTo>
                  <a:cubicBezTo>
                    <a:pt x="246" y="0"/>
                    <a:pt x="159" y="30"/>
                    <a:pt x="102" y="85"/>
                  </a:cubicBezTo>
                  <a:cubicBezTo>
                    <a:pt x="39" y="138"/>
                    <a:pt x="1" y="224"/>
                    <a:pt x="1" y="324"/>
                  </a:cubicBezTo>
                  <a:cubicBezTo>
                    <a:pt x="1" y="410"/>
                    <a:pt x="30" y="492"/>
                    <a:pt x="96" y="554"/>
                  </a:cubicBezTo>
                  <a:cubicBezTo>
                    <a:pt x="164" y="627"/>
                    <a:pt x="240" y="660"/>
                    <a:pt x="327" y="660"/>
                  </a:cubicBezTo>
                  <a:cubicBezTo>
                    <a:pt x="413" y="660"/>
                    <a:pt x="495" y="632"/>
                    <a:pt x="572" y="565"/>
                  </a:cubicBezTo>
                  <a:cubicBezTo>
                    <a:pt x="629" y="503"/>
                    <a:pt x="663" y="410"/>
                    <a:pt x="663" y="334"/>
                  </a:cubicBezTo>
                  <a:cubicBezTo>
                    <a:pt x="663" y="248"/>
                    <a:pt x="634" y="157"/>
                    <a:pt x="577" y="100"/>
                  </a:cubicBezTo>
                  <a:cubicBezTo>
                    <a:pt x="516" y="31"/>
                    <a:pt x="425"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52" name="Google Shape;7952;p29"/>
            <p:cNvSpPr/>
            <p:nvPr/>
          </p:nvSpPr>
          <p:spPr>
            <a:xfrm>
              <a:off x="-5271200" y="6124475"/>
              <a:ext cx="16575" cy="16550"/>
            </a:xfrm>
            <a:custGeom>
              <a:avLst/>
              <a:gdLst/>
              <a:ahLst/>
              <a:cxnLst/>
              <a:rect l="l" t="t" r="r" b="b"/>
              <a:pathLst>
                <a:path w="663" h="662" extrusionOk="0">
                  <a:moveTo>
                    <a:pt x="341" y="1"/>
                  </a:moveTo>
                  <a:cubicBezTo>
                    <a:pt x="252" y="1"/>
                    <a:pt x="163" y="33"/>
                    <a:pt x="106" y="95"/>
                  </a:cubicBezTo>
                  <a:cubicBezTo>
                    <a:pt x="40" y="148"/>
                    <a:pt x="0" y="238"/>
                    <a:pt x="0" y="325"/>
                  </a:cubicBezTo>
                  <a:cubicBezTo>
                    <a:pt x="0" y="416"/>
                    <a:pt x="35" y="493"/>
                    <a:pt x="97" y="560"/>
                  </a:cubicBezTo>
                  <a:cubicBezTo>
                    <a:pt x="164" y="628"/>
                    <a:pt x="250" y="661"/>
                    <a:pt x="327" y="661"/>
                  </a:cubicBezTo>
                  <a:cubicBezTo>
                    <a:pt x="333" y="661"/>
                    <a:pt x="338" y="662"/>
                    <a:pt x="344" y="662"/>
                  </a:cubicBezTo>
                  <a:cubicBezTo>
                    <a:pt x="428" y="662"/>
                    <a:pt x="500" y="628"/>
                    <a:pt x="572" y="564"/>
                  </a:cubicBezTo>
                  <a:cubicBezTo>
                    <a:pt x="629" y="502"/>
                    <a:pt x="663" y="426"/>
                    <a:pt x="663" y="334"/>
                  </a:cubicBezTo>
                  <a:cubicBezTo>
                    <a:pt x="663" y="248"/>
                    <a:pt x="634" y="172"/>
                    <a:pt x="567" y="90"/>
                  </a:cubicBezTo>
                  <a:cubicBezTo>
                    <a:pt x="509" y="30"/>
                    <a:pt x="424"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53" name="Google Shape;7953;p29"/>
            <p:cNvSpPr/>
            <p:nvPr/>
          </p:nvSpPr>
          <p:spPr>
            <a:xfrm>
              <a:off x="-5238550" y="6158250"/>
              <a:ext cx="16925" cy="16350"/>
            </a:xfrm>
            <a:custGeom>
              <a:avLst/>
              <a:gdLst/>
              <a:ahLst/>
              <a:cxnLst/>
              <a:rect l="l" t="t" r="r" b="b"/>
              <a:pathLst>
                <a:path w="677" h="654" extrusionOk="0">
                  <a:moveTo>
                    <a:pt x="341" y="0"/>
                  </a:moveTo>
                  <a:cubicBezTo>
                    <a:pt x="252" y="0"/>
                    <a:pt x="165" y="29"/>
                    <a:pt x="115" y="77"/>
                  </a:cubicBezTo>
                  <a:cubicBezTo>
                    <a:pt x="47" y="145"/>
                    <a:pt x="5" y="231"/>
                    <a:pt x="0" y="322"/>
                  </a:cubicBezTo>
                  <a:cubicBezTo>
                    <a:pt x="0" y="409"/>
                    <a:pt x="43" y="495"/>
                    <a:pt x="111" y="562"/>
                  </a:cubicBezTo>
                  <a:cubicBezTo>
                    <a:pt x="163" y="619"/>
                    <a:pt x="249" y="653"/>
                    <a:pt x="326" y="653"/>
                  </a:cubicBezTo>
                  <a:cubicBezTo>
                    <a:pt x="333" y="653"/>
                    <a:pt x="339" y="653"/>
                    <a:pt x="346" y="653"/>
                  </a:cubicBezTo>
                  <a:cubicBezTo>
                    <a:pt x="429" y="653"/>
                    <a:pt x="508" y="619"/>
                    <a:pt x="571" y="557"/>
                  </a:cubicBezTo>
                  <a:cubicBezTo>
                    <a:pt x="629" y="495"/>
                    <a:pt x="672" y="418"/>
                    <a:pt x="676" y="331"/>
                  </a:cubicBezTo>
                  <a:cubicBezTo>
                    <a:pt x="676" y="240"/>
                    <a:pt x="634" y="154"/>
                    <a:pt x="581" y="97"/>
                  </a:cubicBezTo>
                  <a:cubicBezTo>
                    <a:pt x="521" y="29"/>
                    <a:pt x="429"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54" name="Google Shape;7954;p29"/>
            <p:cNvSpPr/>
            <p:nvPr/>
          </p:nvSpPr>
          <p:spPr>
            <a:xfrm>
              <a:off x="-5205575" y="6191775"/>
              <a:ext cx="16575" cy="16525"/>
            </a:xfrm>
            <a:custGeom>
              <a:avLst/>
              <a:gdLst/>
              <a:ahLst/>
              <a:cxnLst/>
              <a:rect l="l" t="t" r="r" b="b"/>
              <a:pathLst>
                <a:path w="663" h="661" extrusionOk="0">
                  <a:moveTo>
                    <a:pt x="330" y="1"/>
                  </a:moveTo>
                  <a:cubicBezTo>
                    <a:pt x="244" y="1"/>
                    <a:pt x="157" y="33"/>
                    <a:pt x="92" y="104"/>
                  </a:cubicBezTo>
                  <a:cubicBezTo>
                    <a:pt x="24" y="157"/>
                    <a:pt x="1" y="243"/>
                    <a:pt x="1" y="325"/>
                  </a:cubicBezTo>
                  <a:cubicBezTo>
                    <a:pt x="1" y="411"/>
                    <a:pt x="19" y="487"/>
                    <a:pt x="96" y="569"/>
                  </a:cubicBezTo>
                  <a:cubicBezTo>
                    <a:pt x="159" y="622"/>
                    <a:pt x="236" y="660"/>
                    <a:pt x="327" y="660"/>
                  </a:cubicBezTo>
                  <a:cubicBezTo>
                    <a:pt x="404" y="660"/>
                    <a:pt x="495" y="627"/>
                    <a:pt x="557" y="565"/>
                  </a:cubicBezTo>
                  <a:cubicBezTo>
                    <a:pt x="624" y="498"/>
                    <a:pt x="663" y="421"/>
                    <a:pt x="663" y="334"/>
                  </a:cubicBezTo>
                  <a:cubicBezTo>
                    <a:pt x="663" y="252"/>
                    <a:pt x="628" y="166"/>
                    <a:pt x="566" y="99"/>
                  </a:cubicBezTo>
                  <a:cubicBezTo>
                    <a:pt x="505" y="36"/>
                    <a:pt x="41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55" name="Google Shape;7955;p29"/>
            <p:cNvSpPr/>
            <p:nvPr/>
          </p:nvSpPr>
          <p:spPr>
            <a:xfrm>
              <a:off x="-5172950" y="6225500"/>
              <a:ext cx="16575" cy="16375"/>
            </a:xfrm>
            <a:custGeom>
              <a:avLst/>
              <a:gdLst/>
              <a:ahLst/>
              <a:cxnLst/>
              <a:rect l="l" t="t" r="r" b="b"/>
              <a:pathLst>
                <a:path w="663" h="655" extrusionOk="0">
                  <a:moveTo>
                    <a:pt x="329" y="1"/>
                  </a:moveTo>
                  <a:cubicBezTo>
                    <a:pt x="244" y="1"/>
                    <a:pt x="157" y="30"/>
                    <a:pt x="91" y="88"/>
                  </a:cubicBezTo>
                  <a:cubicBezTo>
                    <a:pt x="34" y="156"/>
                    <a:pt x="0" y="243"/>
                    <a:pt x="0" y="319"/>
                  </a:cubicBezTo>
                  <a:cubicBezTo>
                    <a:pt x="0" y="405"/>
                    <a:pt x="29" y="496"/>
                    <a:pt x="96" y="564"/>
                  </a:cubicBezTo>
                  <a:cubicBezTo>
                    <a:pt x="164" y="622"/>
                    <a:pt x="240" y="655"/>
                    <a:pt x="326" y="655"/>
                  </a:cubicBezTo>
                  <a:cubicBezTo>
                    <a:pt x="403" y="655"/>
                    <a:pt x="494" y="626"/>
                    <a:pt x="561" y="559"/>
                  </a:cubicBezTo>
                  <a:cubicBezTo>
                    <a:pt x="629" y="502"/>
                    <a:pt x="663" y="415"/>
                    <a:pt x="663" y="329"/>
                  </a:cubicBezTo>
                  <a:cubicBezTo>
                    <a:pt x="663" y="252"/>
                    <a:pt x="634" y="161"/>
                    <a:pt x="567" y="93"/>
                  </a:cubicBezTo>
                  <a:cubicBezTo>
                    <a:pt x="505"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56" name="Google Shape;7956;p29"/>
            <p:cNvSpPr/>
            <p:nvPr/>
          </p:nvSpPr>
          <p:spPr>
            <a:xfrm>
              <a:off x="-5140325" y="6259150"/>
              <a:ext cx="16675" cy="16575"/>
            </a:xfrm>
            <a:custGeom>
              <a:avLst/>
              <a:gdLst/>
              <a:ahLst/>
              <a:cxnLst/>
              <a:rect l="l" t="t" r="r" b="b"/>
              <a:pathLst>
                <a:path w="667" h="663" extrusionOk="0">
                  <a:moveTo>
                    <a:pt x="322" y="0"/>
                  </a:moveTo>
                  <a:cubicBezTo>
                    <a:pt x="236" y="0"/>
                    <a:pt x="153" y="32"/>
                    <a:pt x="101" y="86"/>
                  </a:cubicBezTo>
                  <a:cubicBezTo>
                    <a:pt x="48" y="139"/>
                    <a:pt x="0" y="230"/>
                    <a:pt x="0" y="326"/>
                  </a:cubicBezTo>
                  <a:cubicBezTo>
                    <a:pt x="0" y="417"/>
                    <a:pt x="29" y="503"/>
                    <a:pt x="97" y="561"/>
                  </a:cubicBezTo>
                  <a:cubicBezTo>
                    <a:pt x="154" y="618"/>
                    <a:pt x="241" y="662"/>
                    <a:pt x="327" y="662"/>
                  </a:cubicBezTo>
                  <a:cubicBezTo>
                    <a:pt x="331" y="662"/>
                    <a:pt x="336" y="662"/>
                    <a:pt x="340" y="662"/>
                  </a:cubicBezTo>
                  <a:cubicBezTo>
                    <a:pt x="422" y="662"/>
                    <a:pt x="508" y="621"/>
                    <a:pt x="571" y="571"/>
                  </a:cubicBezTo>
                  <a:cubicBezTo>
                    <a:pt x="629" y="503"/>
                    <a:pt x="662" y="417"/>
                    <a:pt x="662" y="336"/>
                  </a:cubicBezTo>
                  <a:cubicBezTo>
                    <a:pt x="667" y="250"/>
                    <a:pt x="633" y="163"/>
                    <a:pt x="567" y="106"/>
                  </a:cubicBezTo>
                  <a:cubicBezTo>
                    <a:pt x="501" y="33"/>
                    <a:pt x="409"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57" name="Google Shape;7957;p29"/>
            <p:cNvSpPr/>
            <p:nvPr/>
          </p:nvSpPr>
          <p:spPr>
            <a:xfrm>
              <a:off x="-5107700" y="6292775"/>
              <a:ext cx="16700" cy="16650"/>
            </a:xfrm>
            <a:custGeom>
              <a:avLst/>
              <a:gdLst/>
              <a:ahLst/>
              <a:cxnLst/>
              <a:rect l="l" t="t" r="r" b="b"/>
              <a:pathLst>
                <a:path w="668" h="666" extrusionOk="0">
                  <a:moveTo>
                    <a:pt x="333" y="0"/>
                  </a:moveTo>
                  <a:cubicBezTo>
                    <a:pt x="249" y="0"/>
                    <a:pt x="164" y="33"/>
                    <a:pt x="106" y="99"/>
                  </a:cubicBezTo>
                  <a:cubicBezTo>
                    <a:pt x="39" y="152"/>
                    <a:pt x="5" y="238"/>
                    <a:pt x="1" y="324"/>
                  </a:cubicBezTo>
                  <a:cubicBezTo>
                    <a:pt x="1" y="415"/>
                    <a:pt x="34" y="493"/>
                    <a:pt x="96" y="559"/>
                  </a:cubicBezTo>
                  <a:cubicBezTo>
                    <a:pt x="163" y="626"/>
                    <a:pt x="240" y="661"/>
                    <a:pt x="327" y="665"/>
                  </a:cubicBezTo>
                  <a:cubicBezTo>
                    <a:pt x="418" y="665"/>
                    <a:pt x="504" y="632"/>
                    <a:pt x="562" y="569"/>
                  </a:cubicBezTo>
                  <a:cubicBezTo>
                    <a:pt x="628" y="502"/>
                    <a:pt x="663" y="425"/>
                    <a:pt x="668" y="338"/>
                  </a:cubicBezTo>
                  <a:cubicBezTo>
                    <a:pt x="668" y="247"/>
                    <a:pt x="634" y="161"/>
                    <a:pt x="566" y="103"/>
                  </a:cubicBezTo>
                  <a:cubicBezTo>
                    <a:pt x="508" y="35"/>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58" name="Google Shape;7958;p29"/>
            <p:cNvSpPr/>
            <p:nvPr/>
          </p:nvSpPr>
          <p:spPr>
            <a:xfrm>
              <a:off x="-5075075" y="6326525"/>
              <a:ext cx="16925" cy="12750"/>
            </a:xfrm>
            <a:custGeom>
              <a:avLst/>
              <a:gdLst/>
              <a:ahLst/>
              <a:cxnLst/>
              <a:rect l="l" t="t" r="r" b="b"/>
              <a:pathLst>
                <a:path w="677" h="510" extrusionOk="0">
                  <a:moveTo>
                    <a:pt x="335" y="1"/>
                  </a:moveTo>
                  <a:cubicBezTo>
                    <a:pt x="253" y="1"/>
                    <a:pt x="171" y="30"/>
                    <a:pt x="106" y="93"/>
                  </a:cubicBezTo>
                  <a:cubicBezTo>
                    <a:pt x="38" y="155"/>
                    <a:pt x="5" y="236"/>
                    <a:pt x="0" y="323"/>
                  </a:cubicBezTo>
                  <a:cubicBezTo>
                    <a:pt x="0" y="394"/>
                    <a:pt x="25" y="456"/>
                    <a:pt x="63" y="509"/>
                  </a:cubicBezTo>
                  <a:lnTo>
                    <a:pt x="676" y="356"/>
                  </a:lnTo>
                  <a:lnTo>
                    <a:pt x="676" y="332"/>
                  </a:lnTo>
                  <a:cubicBezTo>
                    <a:pt x="676" y="246"/>
                    <a:pt x="643" y="164"/>
                    <a:pt x="581" y="97"/>
                  </a:cubicBezTo>
                  <a:cubicBezTo>
                    <a:pt x="514" y="35"/>
                    <a:pt x="424"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59" name="Google Shape;7959;p29"/>
            <p:cNvSpPr/>
            <p:nvPr/>
          </p:nvSpPr>
          <p:spPr>
            <a:xfrm>
              <a:off x="-5138175" y="6093250"/>
              <a:ext cx="16575" cy="16550"/>
            </a:xfrm>
            <a:custGeom>
              <a:avLst/>
              <a:gdLst/>
              <a:ahLst/>
              <a:cxnLst/>
              <a:rect l="l" t="t" r="r" b="b"/>
              <a:pathLst>
                <a:path w="663" h="662" extrusionOk="0">
                  <a:moveTo>
                    <a:pt x="340" y="0"/>
                  </a:moveTo>
                  <a:cubicBezTo>
                    <a:pt x="255" y="0"/>
                    <a:pt x="169" y="31"/>
                    <a:pt x="102" y="96"/>
                  </a:cubicBezTo>
                  <a:cubicBezTo>
                    <a:pt x="34" y="163"/>
                    <a:pt x="0" y="240"/>
                    <a:pt x="0" y="327"/>
                  </a:cubicBezTo>
                  <a:cubicBezTo>
                    <a:pt x="0" y="403"/>
                    <a:pt x="29" y="495"/>
                    <a:pt x="97" y="562"/>
                  </a:cubicBezTo>
                  <a:cubicBezTo>
                    <a:pt x="164" y="628"/>
                    <a:pt x="241" y="662"/>
                    <a:pt x="327" y="662"/>
                  </a:cubicBezTo>
                  <a:cubicBezTo>
                    <a:pt x="414" y="662"/>
                    <a:pt x="505" y="624"/>
                    <a:pt x="572" y="566"/>
                  </a:cubicBezTo>
                  <a:cubicBezTo>
                    <a:pt x="629" y="504"/>
                    <a:pt x="663" y="413"/>
                    <a:pt x="663" y="336"/>
                  </a:cubicBezTo>
                  <a:cubicBezTo>
                    <a:pt x="663" y="250"/>
                    <a:pt x="634" y="168"/>
                    <a:pt x="567" y="92"/>
                  </a:cubicBezTo>
                  <a:cubicBezTo>
                    <a:pt x="507" y="31"/>
                    <a:pt x="424"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60" name="Google Shape;7960;p29"/>
            <p:cNvSpPr/>
            <p:nvPr/>
          </p:nvSpPr>
          <p:spPr>
            <a:xfrm>
              <a:off x="-5105525" y="6126925"/>
              <a:ext cx="16575" cy="16500"/>
            </a:xfrm>
            <a:custGeom>
              <a:avLst/>
              <a:gdLst/>
              <a:ahLst/>
              <a:cxnLst/>
              <a:rect l="l" t="t" r="r" b="b"/>
              <a:pathLst>
                <a:path w="663" h="660" extrusionOk="0">
                  <a:moveTo>
                    <a:pt x="325" y="1"/>
                  </a:moveTo>
                  <a:cubicBezTo>
                    <a:pt x="240" y="1"/>
                    <a:pt x="159" y="29"/>
                    <a:pt x="105" y="83"/>
                  </a:cubicBezTo>
                  <a:cubicBezTo>
                    <a:pt x="47" y="150"/>
                    <a:pt x="0" y="236"/>
                    <a:pt x="0" y="322"/>
                  </a:cubicBezTo>
                  <a:cubicBezTo>
                    <a:pt x="0" y="415"/>
                    <a:pt x="34" y="501"/>
                    <a:pt x="96" y="558"/>
                  </a:cubicBezTo>
                  <a:cubicBezTo>
                    <a:pt x="163" y="625"/>
                    <a:pt x="240" y="659"/>
                    <a:pt x="326" y="659"/>
                  </a:cubicBezTo>
                  <a:cubicBezTo>
                    <a:pt x="332" y="659"/>
                    <a:pt x="337" y="659"/>
                    <a:pt x="343" y="659"/>
                  </a:cubicBezTo>
                  <a:cubicBezTo>
                    <a:pt x="428" y="659"/>
                    <a:pt x="507" y="626"/>
                    <a:pt x="570" y="568"/>
                  </a:cubicBezTo>
                  <a:cubicBezTo>
                    <a:pt x="628" y="501"/>
                    <a:pt x="662" y="424"/>
                    <a:pt x="662" y="333"/>
                  </a:cubicBezTo>
                  <a:cubicBezTo>
                    <a:pt x="662" y="246"/>
                    <a:pt x="634" y="155"/>
                    <a:pt x="576" y="102"/>
                  </a:cubicBezTo>
                  <a:cubicBezTo>
                    <a:pt x="509" y="33"/>
                    <a:pt x="41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61" name="Google Shape;7961;p29"/>
            <p:cNvSpPr/>
            <p:nvPr/>
          </p:nvSpPr>
          <p:spPr>
            <a:xfrm>
              <a:off x="-5072925" y="6160550"/>
              <a:ext cx="16925" cy="16575"/>
            </a:xfrm>
            <a:custGeom>
              <a:avLst/>
              <a:gdLst/>
              <a:ahLst/>
              <a:cxnLst/>
              <a:rect l="l" t="t" r="r" b="b"/>
              <a:pathLst>
                <a:path w="677" h="663" extrusionOk="0">
                  <a:moveTo>
                    <a:pt x="332" y="0"/>
                  </a:moveTo>
                  <a:cubicBezTo>
                    <a:pt x="251" y="0"/>
                    <a:pt x="171" y="29"/>
                    <a:pt x="107" y="91"/>
                  </a:cubicBezTo>
                  <a:cubicBezTo>
                    <a:pt x="39" y="158"/>
                    <a:pt x="5" y="235"/>
                    <a:pt x="1" y="326"/>
                  </a:cubicBezTo>
                  <a:cubicBezTo>
                    <a:pt x="1" y="412"/>
                    <a:pt x="34" y="489"/>
                    <a:pt x="111" y="566"/>
                  </a:cubicBezTo>
                  <a:cubicBezTo>
                    <a:pt x="164" y="624"/>
                    <a:pt x="251" y="657"/>
                    <a:pt x="327" y="662"/>
                  </a:cubicBezTo>
                  <a:cubicBezTo>
                    <a:pt x="418" y="662"/>
                    <a:pt x="495" y="629"/>
                    <a:pt x="572" y="566"/>
                  </a:cubicBezTo>
                  <a:cubicBezTo>
                    <a:pt x="630" y="499"/>
                    <a:pt x="672" y="423"/>
                    <a:pt x="677" y="336"/>
                  </a:cubicBezTo>
                  <a:cubicBezTo>
                    <a:pt x="677" y="244"/>
                    <a:pt x="634" y="168"/>
                    <a:pt x="581" y="100"/>
                  </a:cubicBezTo>
                  <a:cubicBezTo>
                    <a:pt x="511" y="35"/>
                    <a:pt x="421"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62" name="Google Shape;7962;p29"/>
            <p:cNvSpPr/>
            <p:nvPr/>
          </p:nvSpPr>
          <p:spPr>
            <a:xfrm>
              <a:off x="-5039925" y="6194300"/>
              <a:ext cx="16575" cy="16400"/>
            </a:xfrm>
            <a:custGeom>
              <a:avLst/>
              <a:gdLst/>
              <a:ahLst/>
              <a:cxnLst/>
              <a:rect l="l" t="t" r="r" b="b"/>
              <a:pathLst>
                <a:path w="663" h="656" extrusionOk="0">
                  <a:moveTo>
                    <a:pt x="328" y="0"/>
                  </a:moveTo>
                  <a:cubicBezTo>
                    <a:pt x="241" y="0"/>
                    <a:pt x="153" y="30"/>
                    <a:pt x="91" y="89"/>
                  </a:cubicBezTo>
                  <a:cubicBezTo>
                    <a:pt x="34" y="151"/>
                    <a:pt x="0" y="229"/>
                    <a:pt x="0" y="320"/>
                  </a:cubicBezTo>
                  <a:cubicBezTo>
                    <a:pt x="0" y="406"/>
                    <a:pt x="29" y="497"/>
                    <a:pt x="87" y="550"/>
                  </a:cubicBezTo>
                  <a:cubicBezTo>
                    <a:pt x="149" y="617"/>
                    <a:pt x="235" y="656"/>
                    <a:pt x="326" y="656"/>
                  </a:cubicBezTo>
                  <a:cubicBezTo>
                    <a:pt x="413" y="656"/>
                    <a:pt x="494" y="621"/>
                    <a:pt x="557" y="559"/>
                  </a:cubicBezTo>
                  <a:cubicBezTo>
                    <a:pt x="614" y="506"/>
                    <a:pt x="663" y="415"/>
                    <a:pt x="663" y="329"/>
                  </a:cubicBezTo>
                  <a:cubicBezTo>
                    <a:pt x="663" y="238"/>
                    <a:pt x="629" y="161"/>
                    <a:pt x="566" y="94"/>
                  </a:cubicBezTo>
                  <a:cubicBezTo>
                    <a:pt x="505" y="31"/>
                    <a:pt x="417"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63" name="Google Shape;7963;p29"/>
            <p:cNvSpPr/>
            <p:nvPr/>
          </p:nvSpPr>
          <p:spPr>
            <a:xfrm>
              <a:off x="-5007300" y="6228025"/>
              <a:ext cx="16575" cy="16250"/>
            </a:xfrm>
            <a:custGeom>
              <a:avLst/>
              <a:gdLst/>
              <a:ahLst/>
              <a:cxnLst/>
              <a:rect l="l" t="t" r="r" b="b"/>
              <a:pathLst>
                <a:path w="663" h="650" extrusionOk="0">
                  <a:moveTo>
                    <a:pt x="327" y="0"/>
                  </a:moveTo>
                  <a:cubicBezTo>
                    <a:pt x="238" y="0"/>
                    <a:pt x="151" y="29"/>
                    <a:pt x="101" y="84"/>
                  </a:cubicBezTo>
                  <a:cubicBezTo>
                    <a:pt x="33" y="136"/>
                    <a:pt x="0" y="228"/>
                    <a:pt x="0" y="314"/>
                  </a:cubicBezTo>
                  <a:cubicBezTo>
                    <a:pt x="0" y="415"/>
                    <a:pt x="29" y="492"/>
                    <a:pt x="96" y="559"/>
                  </a:cubicBezTo>
                  <a:cubicBezTo>
                    <a:pt x="149" y="616"/>
                    <a:pt x="240" y="649"/>
                    <a:pt x="326" y="649"/>
                  </a:cubicBezTo>
                  <a:cubicBezTo>
                    <a:pt x="412" y="649"/>
                    <a:pt x="494" y="621"/>
                    <a:pt x="562" y="554"/>
                  </a:cubicBezTo>
                  <a:cubicBezTo>
                    <a:pt x="629" y="501"/>
                    <a:pt x="662" y="415"/>
                    <a:pt x="662" y="324"/>
                  </a:cubicBezTo>
                  <a:cubicBezTo>
                    <a:pt x="662" y="246"/>
                    <a:pt x="633" y="160"/>
                    <a:pt x="567" y="89"/>
                  </a:cubicBezTo>
                  <a:cubicBezTo>
                    <a:pt x="507" y="29"/>
                    <a:pt x="41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64" name="Google Shape;7964;p29"/>
            <p:cNvSpPr/>
            <p:nvPr/>
          </p:nvSpPr>
          <p:spPr>
            <a:xfrm>
              <a:off x="-4974700" y="6261625"/>
              <a:ext cx="16725" cy="16600"/>
            </a:xfrm>
            <a:custGeom>
              <a:avLst/>
              <a:gdLst/>
              <a:ahLst/>
              <a:cxnLst/>
              <a:rect l="l" t="t" r="r" b="b"/>
              <a:pathLst>
                <a:path w="669" h="664" extrusionOk="0">
                  <a:moveTo>
                    <a:pt x="336" y="1"/>
                  </a:moveTo>
                  <a:cubicBezTo>
                    <a:pt x="248" y="1"/>
                    <a:pt x="160" y="30"/>
                    <a:pt x="102" y="83"/>
                  </a:cubicBezTo>
                  <a:cubicBezTo>
                    <a:pt x="49" y="140"/>
                    <a:pt x="1" y="227"/>
                    <a:pt x="1" y="328"/>
                  </a:cubicBezTo>
                  <a:cubicBezTo>
                    <a:pt x="1" y="414"/>
                    <a:pt x="29" y="490"/>
                    <a:pt x="97" y="558"/>
                  </a:cubicBezTo>
                  <a:cubicBezTo>
                    <a:pt x="164" y="625"/>
                    <a:pt x="241" y="658"/>
                    <a:pt x="328" y="663"/>
                  </a:cubicBezTo>
                  <a:cubicBezTo>
                    <a:pt x="414" y="663"/>
                    <a:pt x="505" y="630"/>
                    <a:pt x="563" y="568"/>
                  </a:cubicBezTo>
                  <a:cubicBezTo>
                    <a:pt x="629" y="501"/>
                    <a:pt x="663" y="424"/>
                    <a:pt x="663" y="337"/>
                  </a:cubicBezTo>
                  <a:cubicBezTo>
                    <a:pt x="669" y="237"/>
                    <a:pt x="634" y="145"/>
                    <a:pt x="567" y="87"/>
                  </a:cubicBezTo>
                  <a:cubicBezTo>
                    <a:pt x="508" y="28"/>
                    <a:pt x="42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65" name="Google Shape;7965;p29"/>
            <p:cNvSpPr/>
            <p:nvPr/>
          </p:nvSpPr>
          <p:spPr>
            <a:xfrm>
              <a:off x="-4942050" y="6295225"/>
              <a:ext cx="16450" cy="10600"/>
            </a:xfrm>
            <a:custGeom>
              <a:avLst/>
              <a:gdLst/>
              <a:ahLst/>
              <a:cxnLst/>
              <a:rect l="l" t="t" r="r" b="b"/>
              <a:pathLst>
                <a:path w="658" h="424" extrusionOk="0">
                  <a:moveTo>
                    <a:pt x="342" y="0"/>
                  </a:moveTo>
                  <a:cubicBezTo>
                    <a:pt x="257" y="0"/>
                    <a:pt x="172" y="33"/>
                    <a:pt x="105" y="96"/>
                  </a:cubicBezTo>
                  <a:cubicBezTo>
                    <a:pt x="38" y="160"/>
                    <a:pt x="5" y="236"/>
                    <a:pt x="0" y="327"/>
                  </a:cubicBezTo>
                  <a:cubicBezTo>
                    <a:pt x="0" y="355"/>
                    <a:pt x="5" y="390"/>
                    <a:pt x="14" y="423"/>
                  </a:cubicBezTo>
                  <a:lnTo>
                    <a:pt x="658" y="260"/>
                  </a:lnTo>
                  <a:cubicBezTo>
                    <a:pt x="643" y="202"/>
                    <a:pt x="619" y="149"/>
                    <a:pt x="581" y="102"/>
                  </a:cubicBezTo>
                  <a:cubicBezTo>
                    <a:pt x="515" y="34"/>
                    <a:pt x="429"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66" name="Google Shape;7966;p29"/>
            <p:cNvSpPr/>
            <p:nvPr/>
          </p:nvSpPr>
          <p:spPr>
            <a:xfrm>
              <a:off x="-4972525" y="6095700"/>
              <a:ext cx="16575" cy="16525"/>
            </a:xfrm>
            <a:custGeom>
              <a:avLst/>
              <a:gdLst/>
              <a:ahLst/>
              <a:cxnLst/>
              <a:rect l="l" t="t" r="r" b="b"/>
              <a:pathLst>
                <a:path w="663" h="661" extrusionOk="0">
                  <a:moveTo>
                    <a:pt x="332" y="1"/>
                  </a:moveTo>
                  <a:cubicBezTo>
                    <a:pt x="245" y="1"/>
                    <a:pt x="159" y="30"/>
                    <a:pt x="101" y="85"/>
                  </a:cubicBezTo>
                  <a:cubicBezTo>
                    <a:pt x="35" y="152"/>
                    <a:pt x="0" y="238"/>
                    <a:pt x="0" y="324"/>
                  </a:cubicBezTo>
                  <a:cubicBezTo>
                    <a:pt x="0" y="415"/>
                    <a:pt x="29" y="492"/>
                    <a:pt x="97" y="559"/>
                  </a:cubicBezTo>
                  <a:cubicBezTo>
                    <a:pt x="164" y="627"/>
                    <a:pt x="241" y="661"/>
                    <a:pt x="327" y="661"/>
                  </a:cubicBezTo>
                  <a:cubicBezTo>
                    <a:pt x="331" y="661"/>
                    <a:pt x="335" y="661"/>
                    <a:pt x="340" y="661"/>
                  </a:cubicBezTo>
                  <a:cubicBezTo>
                    <a:pt x="422" y="661"/>
                    <a:pt x="507" y="619"/>
                    <a:pt x="562" y="564"/>
                  </a:cubicBezTo>
                  <a:cubicBezTo>
                    <a:pt x="629" y="502"/>
                    <a:pt x="662" y="426"/>
                    <a:pt x="662" y="334"/>
                  </a:cubicBezTo>
                  <a:cubicBezTo>
                    <a:pt x="662" y="247"/>
                    <a:pt x="633" y="156"/>
                    <a:pt x="567" y="89"/>
                  </a:cubicBezTo>
                  <a:cubicBezTo>
                    <a:pt x="507" y="30"/>
                    <a:pt x="419"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67" name="Google Shape;7967;p29"/>
            <p:cNvSpPr/>
            <p:nvPr/>
          </p:nvSpPr>
          <p:spPr>
            <a:xfrm>
              <a:off x="-4939900" y="6129375"/>
              <a:ext cx="16575" cy="16550"/>
            </a:xfrm>
            <a:custGeom>
              <a:avLst/>
              <a:gdLst/>
              <a:ahLst/>
              <a:cxnLst/>
              <a:rect l="l" t="t" r="r" b="b"/>
              <a:pathLst>
                <a:path w="663" h="662" extrusionOk="0">
                  <a:moveTo>
                    <a:pt x="340" y="1"/>
                  </a:moveTo>
                  <a:cubicBezTo>
                    <a:pt x="250" y="1"/>
                    <a:pt x="161" y="33"/>
                    <a:pt x="106" y="95"/>
                  </a:cubicBezTo>
                  <a:cubicBezTo>
                    <a:pt x="39" y="148"/>
                    <a:pt x="1" y="235"/>
                    <a:pt x="1" y="321"/>
                  </a:cubicBezTo>
                  <a:cubicBezTo>
                    <a:pt x="1" y="412"/>
                    <a:pt x="34" y="489"/>
                    <a:pt x="96" y="556"/>
                  </a:cubicBezTo>
                  <a:cubicBezTo>
                    <a:pt x="163" y="623"/>
                    <a:pt x="240" y="656"/>
                    <a:pt x="327" y="662"/>
                  </a:cubicBezTo>
                  <a:cubicBezTo>
                    <a:pt x="418" y="662"/>
                    <a:pt x="504" y="627"/>
                    <a:pt x="572" y="565"/>
                  </a:cubicBezTo>
                  <a:cubicBezTo>
                    <a:pt x="630" y="498"/>
                    <a:pt x="663" y="421"/>
                    <a:pt x="663" y="330"/>
                  </a:cubicBezTo>
                  <a:cubicBezTo>
                    <a:pt x="663" y="244"/>
                    <a:pt x="634" y="153"/>
                    <a:pt x="577" y="100"/>
                  </a:cubicBezTo>
                  <a:cubicBezTo>
                    <a:pt x="519" y="33"/>
                    <a:pt x="429"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68" name="Google Shape;7968;p29"/>
            <p:cNvSpPr/>
            <p:nvPr/>
          </p:nvSpPr>
          <p:spPr>
            <a:xfrm>
              <a:off x="-4907275" y="6163000"/>
              <a:ext cx="16950" cy="16500"/>
            </a:xfrm>
            <a:custGeom>
              <a:avLst/>
              <a:gdLst/>
              <a:ahLst/>
              <a:cxnLst/>
              <a:rect l="l" t="t" r="r" b="b"/>
              <a:pathLst>
                <a:path w="678" h="660" extrusionOk="0">
                  <a:moveTo>
                    <a:pt x="346" y="1"/>
                  </a:moveTo>
                  <a:cubicBezTo>
                    <a:pt x="257" y="1"/>
                    <a:pt x="167" y="33"/>
                    <a:pt x="106" y="94"/>
                  </a:cubicBezTo>
                  <a:cubicBezTo>
                    <a:pt x="49" y="156"/>
                    <a:pt x="5" y="232"/>
                    <a:pt x="0" y="325"/>
                  </a:cubicBezTo>
                  <a:cubicBezTo>
                    <a:pt x="0" y="411"/>
                    <a:pt x="34" y="487"/>
                    <a:pt x="96" y="555"/>
                  </a:cubicBezTo>
                  <a:cubicBezTo>
                    <a:pt x="164" y="622"/>
                    <a:pt x="240" y="655"/>
                    <a:pt x="326" y="660"/>
                  </a:cubicBezTo>
                  <a:cubicBezTo>
                    <a:pt x="418" y="660"/>
                    <a:pt x="505" y="626"/>
                    <a:pt x="572" y="564"/>
                  </a:cubicBezTo>
                  <a:cubicBezTo>
                    <a:pt x="629" y="497"/>
                    <a:pt x="672" y="420"/>
                    <a:pt x="678" y="334"/>
                  </a:cubicBezTo>
                  <a:cubicBezTo>
                    <a:pt x="678" y="243"/>
                    <a:pt x="634" y="166"/>
                    <a:pt x="581" y="99"/>
                  </a:cubicBezTo>
                  <a:cubicBezTo>
                    <a:pt x="521" y="32"/>
                    <a:pt x="434"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69" name="Google Shape;7969;p29"/>
            <p:cNvSpPr/>
            <p:nvPr/>
          </p:nvSpPr>
          <p:spPr>
            <a:xfrm>
              <a:off x="-4874275" y="6196725"/>
              <a:ext cx="16575" cy="16375"/>
            </a:xfrm>
            <a:custGeom>
              <a:avLst/>
              <a:gdLst/>
              <a:ahLst/>
              <a:cxnLst/>
              <a:rect l="l" t="t" r="r" b="b"/>
              <a:pathLst>
                <a:path w="663" h="655" extrusionOk="0">
                  <a:moveTo>
                    <a:pt x="325" y="0"/>
                  </a:moveTo>
                  <a:cubicBezTo>
                    <a:pt x="238" y="0"/>
                    <a:pt x="152" y="29"/>
                    <a:pt x="91" y="88"/>
                  </a:cubicBezTo>
                  <a:cubicBezTo>
                    <a:pt x="33" y="150"/>
                    <a:pt x="0" y="232"/>
                    <a:pt x="0" y="318"/>
                  </a:cubicBezTo>
                  <a:cubicBezTo>
                    <a:pt x="0" y="405"/>
                    <a:pt x="29" y="486"/>
                    <a:pt x="86" y="563"/>
                  </a:cubicBezTo>
                  <a:cubicBezTo>
                    <a:pt x="149" y="616"/>
                    <a:pt x="235" y="654"/>
                    <a:pt x="326" y="654"/>
                  </a:cubicBezTo>
                  <a:cubicBezTo>
                    <a:pt x="412" y="654"/>
                    <a:pt x="494" y="621"/>
                    <a:pt x="556" y="559"/>
                  </a:cubicBezTo>
                  <a:cubicBezTo>
                    <a:pt x="624" y="491"/>
                    <a:pt x="662" y="415"/>
                    <a:pt x="662" y="329"/>
                  </a:cubicBezTo>
                  <a:cubicBezTo>
                    <a:pt x="662" y="242"/>
                    <a:pt x="629" y="160"/>
                    <a:pt x="567" y="92"/>
                  </a:cubicBezTo>
                  <a:cubicBezTo>
                    <a:pt x="505" y="31"/>
                    <a:pt x="41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70" name="Google Shape;7970;p29"/>
            <p:cNvSpPr/>
            <p:nvPr/>
          </p:nvSpPr>
          <p:spPr>
            <a:xfrm>
              <a:off x="-4841675" y="6230325"/>
              <a:ext cx="16575" cy="16375"/>
            </a:xfrm>
            <a:custGeom>
              <a:avLst/>
              <a:gdLst/>
              <a:ahLst/>
              <a:cxnLst/>
              <a:rect l="l" t="t" r="r" b="b"/>
              <a:pathLst>
                <a:path w="663" h="655" extrusionOk="0">
                  <a:moveTo>
                    <a:pt x="329" y="1"/>
                  </a:moveTo>
                  <a:cubicBezTo>
                    <a:pt x="246" y="1"/>
                    <a:pt x="162" y="29"/>
                    <a:pt x="102" y="88"/>
                  </a:cubicBezTo>
                  <a:cubicBezTo>
                    <a:pt x="34" y="154"/>
                    <a:pt x="1" y="241"/>
                    <a:pt x="1" y="318"/>
                  </a:cubicBezTo>
                  <a:cubicBezTo>
                    <a:pt x="1" y="409"/>
                    <a:pt x="29" y="495"/>
                    <a:pt x="97" y="562"/>
                  </a:cubicBezTo>
                  <a:cubicBezTo>
                    <a:pt x="164" y="620"/>
                    <a:pt x="241" y="654"/>
                    <a:pt x="328" y="654"/>
                  </a:cubicBezTo>
                  <a:cubicBezTo>
                    <a:pt x="404" y="654"/>
                    <a:pt x="495" y="625"/>
                    <a:pt x="563" y="557"/>
                  </a:cubicBezTo>
                  <a:cubicBezTo>
                    <a:pt x="629" y="505"/>
                    <a:pt x="663" y="418"/>
                    <a:pt x="663" y="327"/>
                  </a:cubicBezTo>
                  <a:cubicBezTo>
                    <a:pt x="663" y="251"/>
                    <a:pt x="634" y="165"/>
                    <a:pt x="567" y="97"/>
                  </a:cubicBezTo>
                  <a:cubicBezTo>
                    <a:pt x="506" y="33"/>
                    <a:pt x="41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71" name="Google Shape;7971;p29"/>
            <p:cNvSpPr/>
            <p:nvPr/>
          </p:nvSpPr>
          <p:spPr>
            <a:xfrm>
              <a:off x="-4809025" y="6263975"/>
              <a:ext cx="15475" cy="8025"/>
            </a:xfrm>
            <a:custGeom>
              <a:avLst/>
              <a:gdLst/>
              <a:ahLst/>
              <a:cxnLst/>
              <a:rect l="l" t="t" r="r" b="b"/>
              <a:pathLst>
                <a:path w="619" h="321" extrusionOk="0">
                  <a:moveTo>
                    <a:pt x="327" y="1"/>
                  </a:moveTo>
                  <a:cubicBezTo>
                    <a:pt x="241" y="1"/>
                    <a:pt x="157" y="33"/>
                    <a:pt x="101" y="99"/>
                  </a:cubicBezTo>
                  <a:cubicBezTo>
                    <a:pt x="38" y="152"/>
                    <a:pt x="5" y="234"/>
                    <a:pt x="0" y="320"/>
                  </a:cubicBezTo>
                  <a:lnTo>
                    <a:pt x="619" y="166"/>
                  </a:lnTo>
                  <a:cubicBezTo>
                    <a:pt x="605" y="143"/>
                    <a:pt x="585" y="123"/>
                    <a:pt x="566" y="104"/>
                  </a:cubicBezTo>
                  <a:cubicBezTo>
                    <a:pt x="505" y="36"/>
                    <a:pt x="41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72" name="Google Shape;7972;p29"/>
            <p:cNvSpPr/>
            <p:nvPr/>
          </p:nvSpPr>
          <p:spPr>
            <a:xfrm>
              <a:off x="-4806875" y="6098050"/>
              <a:ext cx="16575" cy="16575"/>
            </a:xfrm>
            <a:custGeom>
              <a:avLst/>
              <a:gdLst/>
              <a:ahLst/>
              <a:cxnLst/>
              <a:rect l="l" t="t" r="r" b="b"/>
              <a:pathLst>
                <a:path w="663" h="663" extrusionOk="0">
                  <a:moveTo>
                    <a:pt x="338" y="0"/>
                  </a:moveTo>
                  <a:cubicBezTo>
                    <a:pt x="252" y="0"/>
                    <a:pt x="164" y="31"/>
                    <a:pt x="92" y="96"/>
                  </a:cubicBezTo>
                  <a:cubicBezTo>
                    <a:pt x="34" y="164"/>
                    <a:pt x="1" y="240"/>
                    <a:pt x="1" y="326"/>
                  </a:cubicBezTo>
                  <a:cubicBezTo>
                    <a:pt x="1" y="408"/>
                    <a:pt x="30" y="485"/>
                    <a:pt x="96" y="562"/>
                  </a:cubicBezTo>
                  <a:cubicBezTo>
                    <a:pt x="163" y="629"/>
                    <a:pt x="236" y="662"/>
                    <a:pt x="327" y="662"/>
                  </a:cubicBezTo>
                  <a:cubicBezTo>
                    <a:pt x="332" y="662"/>
                    <a:pt x="337" y="663"/>
                    <a:pt x="343" y="663"/>
                  </a:cubicBezTo>
                  <a:cubicBezTo>
                    <a:pt x="424" y="663"/>
                    <a:pt x="508" y="629"/>
                    <a:pt x="562" y="567"/>
                  </a:cubicBezTo>
                  <a:cubicBezTo>
                    <a:pt x="628" y="504"/>
                    <a:pt x="663" y="427"/>
                    <a:pt x="663" y="336"/>
                  </a:cubicBezTo>
                  <a:cubicBezTo>
                    <a:pt x="663" y="250"/>
                    <a:pt x="634" y="159"/>
                    <a:pt x="566" y="91"/>
                  </a:cubicBezTo>
                  <a:cubicBezTo>
                    <a:pt x="506" y="31"/>
                    <a:pt x="42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73" name="Google Shape;7973;p29"/>
            <p:cNvSpPr/>
            <p:nvPr/>
          </p:nvSpPr>
          <p:spPr>
            <a:xfrm>
              <a:off x="-4774250" y="6131825"/>
              <a:ext cx="16575" cy="16500"/>
            </a:xfrm>
            <a:custGeom>
              <a:avLst/>
              <a:gdLst/>
              <a:ahLst/>
              <a:cxnLst/>
              <a:rect l="l" t="t" r="r" b="b"/>
              <a:pathLst>
                <a:path w="663" h="660" extrusionOk="0">
                  <a:moveTo>
                    <a:pt x="342" y="0"/>
                  </a:moveTo>
                  <a:cubicBezTo>
                    <a:pt x="251" y="0"/>
                    <a:pt x="162" y="33"/>
                    <a:pt x="106" y="93"/>
                  </a:cubicBezTo>
                  <a:cubicBezTo>
                    <a:pt x="38" y="146"/>
                    <a:pt x="0" y="232"/>
                    <a:pt x="0" y="319"/>
                  </a:cubicBezTo>
                  <a:cubicBezTo>
                    <a:pt x="0" y="410"/>
                    <a:pt x="34" y="487"/>
                    <a:pt x="96" y="554"/>
                  </a:cubicBezTo>
                  <a:cubicBezTo>
                    <a:pt x="164" y="622"/>
                    <a:pt x="240" y="655"/>
                    <a:pt x="326" y="660"/>
                  </a:cubicBezTo>
                  <a:cubicBezTo>
                    <a:pt x="417" y="660"/>
                    <a:pt x="504" y="626"/>
                    <a:pt x="572" y="564"/>
                  </a:cubicBezTo>
                  <a:cubicBezTo>
                    <a:pt x="629" y="496"/>
                    <a:pt x="663" y="420"/>
                    <a:pt x="663" y="334"/>
                  </a:cubicBezTo>
                  <a:cubicBezTo>
                    <a:pt x="663" y="242"/>
                    <a:pt x="634" y="155"/>
                    <a:pt x="576" y="98"/>
                  </a:cubicBezTo>
                  <a:cubicBezTo>
                    <a:pt x="519" y="31"/>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74" name="Google Shape;7974;p29"/>
            <p:cNvSpPr/>
            <p:nvPr/>
          </p:nvSpPr>
          <p:spPr>
            <a:xfrm>
              <a:off x="-4741625" y="6165400"/>
              <a:ext cx="16675" cy="16525"/>
            </a:xfrm>
            <a:custGeom>
              <a:avLst/>
              <a:gdLst/>
              <a:ahLst/>
              <a:cxnLst/>
              <a:rect l="l" t="t" r="r" b="b"/>
              <a:pathLst>
                <a:path w="667" h="661" extrusionOk="0">
                  <a:moveTo>
                    <a:pt x="343" y="1"/>
                  </a:moveTo>
                  <a:cubicBezTo>
                    <a:pt x="252" y="1"/>
                    <a:pt x="162" y="33"/>
                    <a:pt x="106" y="94"/>
                  </a:cubicBezTo>
                  <a:cubicBezTo>
                    <a:pt x="48" y="147"/>
                    <a:pt x="5" y="238"/>
                    <a:pt x="0" y="324"/>
                  </a:cubicBezTo>
                  <a:cubicBezTo>
                    <a:pt x="0" y="410"/>
                    <a:pt x="34" y="488"/>
                    <a:pt x="111" y="568"/>
                  </a:cubicBezTo>
                  <a:cubicBezTo>
                    <a:pt x="164" y="626"/>
                    <a:pt x="250" y="660"/>
                    <a:pt x="327" y="660"/>
                  </a:cubicBezTo>
                  <a:cubicBezTo>
                    <a:pt x="418" y="660"/>
                    <a:pt x="504" y="632"/>
                    <a:pt x="571" y="564"/>
                  </a:cubicBezTo>
                  <a:cubicBezTo>
                    <a:pt x="629" y="511"/>
                    <a:pt x="662" y="420"/>
                    <a:pt x="662" y="333"/>
                  </a:cubicBezTo>
                  <a:cubicBezTo>
                    <a:pt x="667" y="247"/>
                    <a:pt x="633" y="156"/>
                    <a:pt x="580" y="98"/>
                  </a:cubicBezTo>
                  <a:cubicBezTo>
                    <a:pt x="521" y="32"/>
                    <a:pt x="432"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75" name="Google Shape;7975;p29"/>
            <p:cNvSpPr/>
            <p:nvPr/>
          </p:nvSpPr>
          <p:spPr>
            <a:xfrm>
              <a:off x="-4708650" y="6199125"/>
              <a:ext cx="16575" cy="16375"/>
            </a:xfrm>
            <a:custGeom>
              <a:avLst/>
              <a:gdLst/>
              <a:ahLst/>
              <a:cxnLst/>
              <a:rect l="l" t="t" r="r" b="b"/>
              <a:pathLst>
                <a:path w="663" h="655" extrusionOk="0">
                  <a:moveTo>
                    <a:pt x="329" y="1"/>
                  </a:moveTo>
                  <a:cubicBezTo>
                    <a:pt x="244" y="1"/>
                    <a:pt x="158" y="29"/>
                    <a:pt x="92" y="89"/>
                  </a:cubicBezTo>
                  <a:cubicBezTo>
                    <a:pt x="34" y="155"/>
                    <a:pt x="1" y="233"/>
                    <a:pt x="1" y="319"/>
                  </a:cubicBezTo>
                  <a:cubicBezTo>
                    <a:pt x="1" y="405"/>
                    <a:pt x="30" y="496"/>
                    <a:pt x="87" y="554"/>
                  </a:cubicBezTo>
                  <a:cubicBezTo>
                    <a:pt x="149" y="621"/>
                    <a:pt x="236" y="654"/>
                    <a:pt x="327" y="654"/>
                  </a:cubicBezTo>
                  <a:cubicBezTo>
                    <a:pt x="332" y="654"/>
                    <a:pt x="337" y="654"/>
                    <a:pt x="342" y="654"/>
                  </a:cubicBezTo>
                  <a:cubicBezTo>
                    <a:pt x="423" y="654"/>
                    <a:pt x="498" y="621"/>
                    <a:pt x="557" y="558"/>
                  </a:cubicBezTo>
                  <a:cubicBezTo>
                    <a:pt x="625" y="505"/>
                    <a:pt x="663" y="414"/>
                    <a:pt x="663" y="328"/>
                  </a:cubicBezTo>
                  <a:cubicBezTo>
                    <a:pt x="663" y="242"/>
                    <a:pt x="629" y="160"/>
                    <a:pt x="567" y="93"/>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76" name="Google Shape;7976;p29"/>
            <p:cNvSpPr/>
            <p:nvPr/>
          </p:nvSpPr>
          <p:spPr>
            <a:xfrm>
              <a:off x="-4675550" y="6232850"/>
              <a:ext cx="13225" cy="5200"/>
            </a:xfrm>
            <a:custGeom>
              <a:avLst/>
              <a:gdLst/>
              <a:ahLst/>
              <a:cxnLst/>
              <a:rect l="l" t="t" r="r" b="b"/>
              <a:pathLst>
                <a:path w="529" h="208" extrusionOk="0">
                  <a:moveTo>
                    <a:pt x="309" y="0"/>
                  </a:moveTo>
                  <a:cubicBezTo>
                    <a:pt x="220" y="0"/>
                    <a:pt x="133" y="29"/>
                    <a:pt x="83" y="82"/>
                  </a:cubicBezTo>
                  <a:cubicBezTo>
                    <a:pt x="45" y="121"/>
                    <a:pt x="21" y="164"/>
                    <a:pt x="1" y="208"/>
                  </a:cubicBezTo>
                  <a:lnTo>
                    <a:pt x="528" y="73"/>
                  </a:lnTo>
                  <a:cubicBezTo>
                    <a:pt x="470" y="23"/>
                    <a:pt x="389"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77" name="Google Shape;7977;p29"/>
            <p:cNvSpPr/>
            <p:nvPr/>
          </p:nvSpPr>
          <p:spPr>
            <a:xfrm>
              <a:off x="-4641225" y="6100475"/>
              <a:ext cx="16575" cy="16675"/>
            </a:xfrm>
            <a:custGeom>
              <a:avLst/>
              <a:gdLst/>
              <a:ahLst/>
              <a:cxnLst/>
              <a:rect l="l" t="t" r="r" b="b"/>
              <a:pathLst>
                <a:path w="663" h="667" extrusionOk="0">
                  <a:moveTo>
                    <a:pt x="330" y="1"/>
                  </a:moveTo>
                  <a:cubicBezTo>
                    <a:pt x="243" y="1"/>
                    <a:pt x="157" y="32"/>
                    <a:pt x="101" y="95"/>
                  </a:cubicBezTo>
                  <a:cubicBezTo>
                    <a:pt x="34" y="153"/>
                    <a:pt x="0" y="239"/>
                    <a:pt x="0" y="330"/>
                  </a:cubicBezTo>
                  <a:cubicBezTo>
                    <a:pt x="0" y="407"/>
                    <a:pt x="29" y="494"/>
                    <a:pt x="96" y="561"/>
                  </a:cubicBezTo>
                  <a:cubicBezTo>
                    <a:pt x="163" y="627"/>
                    <a:pt x="235" y="661"/>
                    <a:pt x="326" y="667"/>
                  </a:cubicBezTo>
                  <a:cubicBezTo>
                    <a:pt x="413" y="667"/>
                    <a:pt x="504" y="623"/>
                    <a:pt x="561" y="565"/>
                  </a:cubicBezTo>
                  <a:cubicBezTo>
                    <a:pt x="629" y="503"/>
                    <a:pt x="663" y="426"/>
                    <a:pt x="663" y="339"/>
                  </a:cubicBezTo>
                  <a:cubicBezTo>
                    <a:pt x="663" y="239"/>
                    <a:pt x="634" y="162"/>
                    <a:pt x="576" y="105"/>
                  </a:cubicBezTo>
                  <a:cubicBezTo>
                    <a:pt x="515" y="35"/>
                    <a:pt x="422"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78" name="Google Shape;7978;p29"/>
            <p:cNvSpPr/>
            <p:nvPr/>
          </p:nvSpPr>
          <p:spPr>
            <a:xfrm>
              <a:off x="-4608600" y="6134225"/>
              <a:ext cx="16575" cy="16500"/>
            </a:xfrm>
            <a:custGeom>
              <a:avLst/>
              <a:gdLst/>
              <a:ahLst/>
              <a:cxnLst/>
              <a:rect l="l" t="t" r="r" b="b"/>
              <a:pathLst>
                <a:path w="663" h="660" extrusionOk="0">
                  <a:moveTo>
                    <a:pt x="342" y="0"/>
                  </a:moveTo>
                  <a:cubicBezTo>
                    <a:pt x="252" y="0"/>
                    <a:pt x="162" y="33"/>
                    <a:pt x="106" y="94"/>
                  </a:cubicBezTo>
                  <a:cubicBezTo>
                    <a:pt x="38" y="146"/>
                    <a:pt x="0" y="232"/>
                    <a:pt x="0" y="324"/>
                  </a:cubicBezTo>
                  <a:cubicBezTo>
                    <a:pt x="0" y="400"/>
                    <a:pt x="34" y="486"/>
                    <a:pt x="96" y="554"/>
                  </a:cubicBezTo>
                  <a:cubicBezTo>
                    <a:pt x="164" y="621"/>
                    <a:pt x="250" y="659"/>
                    <a:pt x="326" y="659"/>
                  </a:cubicBezTo>
                  <a:cubicBezTo>
                    <a:pt x="418" y="659"/>
                    <a:pt x="494" y="626"/>
                    <a:pt x="571" y="564"/>
                  </a:cubicBezTo>
                  <a:cubicBezTo>
                    <a:pt x="629" y="497"/>
                    <a:pt x="662" y="410"/>
                    <a:pt x="662" y="333"/>
                  </a:cubicBezTo>
                  <a:cubicBezTo>
                    <a:pt x="662" y="242"/>
                    <a:pt x="633" y="156"/>
                    <a:pt x="576" y="98"/>
                  </a:cubicBezTo>
                  <a:cubicBezTo>
                    <a:pt x="519" y="32"/>
                    <a:pt x="430"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79" name="Google Shape;7979;p29"/>
            <p:cNvSpPr/>
            <p:nvPr/>
          </p:nvSpPr>
          <p:spPr>
            <a:xfrm>
              <a:off x="-4576000" y="6167925"/>
              <a:ext cx="16950" cy="16375"/>
            </a:xfrm>
            <a:custGeom>
              <a:avLst/>
              <a:gdLst/>
              <a:ahLst/>
              <a:cxnLst/>
              <a:rect l="l" t="t" r="r" b="b"/>
              <a:pathLst>
                <a:path w="678" h="655" extrusionOk="0">
                  <a:moveTo>
                    <a:pt x="335" y="1"/>
                  </a:moveTo>
                  <a:cubicBezTo>
                    <a:pt x="247" y="1"/>
                    <a:pt x="161" y="30"/>
                    <a:pt x="107" y="88"/>
                  </a:cubicBezTo>
                  <a:cubicBezTo>
                    <a:pt x="49" y="141"/>
                    <a:pt x="7" y="232"/>
                    <a:pt x="1" y="319"/>
                  </a:cubicBezTo>
                  <a:cubicBezTo>
                    <a:pt x="1" y="405"/>
                    <a:pt x="35" y="496"/>
                    <a:pt x="97" y="549"/>
                  </a:cubicBezTo>
                  <a:cubicBezTo>
                    <a:pt x="164" y="622"/>
                    <a:pt x="241" y="655"/>
                    <a:pt x="328" y="655"/>
                  </a:cubicBezTo>
                  <a:cubicBezTo>
                    <a:pt x="419" y="655"/>
                    <a:pt x="505" y="626"/>
                    <a:pt x="572" y="559"/>
                  </a:cubicBezTo>
                  <a:cubicBezTo>
                    <a:pt x="629" y="506"/>
                    <a:pt x="673" y="415"/>
                    <a:pt x="678" y="329"/>
                  </a:cubicBezTo>
                  <a:cubicBezTo>
                    <a:pt x="678" y="243"/>
                    <a:pt x="634" y="151"/>
                    <a:pt x="582" y="93"/>
                  </a:cubicBezTo>
                  <a:cubicBezTo>
                    <a:pt x="521" y="32"/>
                    <a:pt x="427"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80" name="Google Shape;7980;p29"/>
            <p:cNvSpPr/>
            <p:nvPr/>
          </p:nvSpPr>
          <p:spPr>
            <a:xfrm>
              <a:off x="-4540725" y="6201375"/>
              <a:ext cx="7925" cy="2375"/>
            </a:xfrm>
            <a:custGeom>
              <a:avLst/>
              <a:gdLst/>
              <a:ahLst/>
              <a:cxnLst/>
              <a:rect l="l" t="t" r="r" b="b"/>
              <a:pathLst>
                <a:path w="317" h="95" extrusionOk="0">
                  <a:moveTo>
                    <a:pt x="228" y="1"/>
                  </a:moveTo>
                  <a:cubicBezTo>
                    <a:pt x="146" y="1"/>
                    <a:pt x="64" y="31"/>
                    <a:pt x="0" y="94"/>
                  </a:cubicBezTo>
                  <a:lnTo>
                    <a:pt x="317" y="12"/>
                  </a:lnTo>
                  <a:cubicBezTo>
                    <a:pt x="288" y="5"/>
                    <a:pt x="258"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81" name="Google Shape;7981;p29"/>
            <p:cNvSpPr/>
            <p:nvPr/>
          </p:nvSpPr>
          <p:spPr>
            <a:xfrm>
              <a:off x="-4475575" y="6102750"/>
              <a:ext cx="16575" cy="16800"/>
            </a:xfrm>
            <a:custGeom>
              <a:avLst/>
              <a:gdLst/>
              <a:ahLst/>
              <a:cxnLst/>
              <a:rect l="l" t="t" r="r" b="b"/>
              <a:pathLst>
                <a:path w="663" h="672" extrusionOk="0">
                  <a:moveTo>
                    <a:pt x="336" y="1"/>
                  </a:moveTo>
                  <a:cubicBezTo>
                    <a:pt x="254" y="1"/>
                    <a:pt x="168" y="32"/>
                    <a:pt x="91" y="100"/>
                  </a:cubicBezTo>
                  <a:cubicBezTo>
                    <a:pt x="34" y="167"/>
                    <a:pt x="0" y="244"/>
                    <a:pt x="0" y="335"/>
                  </a:cubicBezTo>
                  <a:cubicBezTo>
                    <a:pt x="0" y="421"/>
                    <a:pt x="29" y="498"/>
                    <a:pt x="96" y="565"/>
                  </a:cubicBezTo>
                  <a:cubicBezTo>
                    <a:pt x="149" y="623"/>
                    <a:pt x="235" y="666"/>
                    <a:pt x="326" y="671"/>
                  </a:cubicBezTo>
                  <a:cubicBezTo>
                    <a:pt x="412" y="671"/>
                    <a:pt x="503" y="627"/>
                    <a:pt x="561" y="570"/>
                  </a:cubicBezTo>
                  <a:cubicBezTo>
                    <a:pt x="629" y="508"/>
                    <a:pt x="662" y="421"/>
                    <a:pt x="662" y="345"/>
                  </a:cubicBezTo>
                  <a:cubicBezTo>
                    <a:pt x="662" y="253"/>
                    <a:pt x="633" y="177"/>
                    <a:pt x="567" y="100"/>
                  </a:cubicBezTo>
                  <a:cubicBezTo>
                    <a:pt x="505" y="36"/>
                    <a:pt x="423"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82" name="Google Shape;7982;p29"/>
            <p:cNvSpPr/>
            <p:nvPr/>
          </p:nvSpPr>
          <p:spPr>
            <a:xfrm>
              <a:off x="-4442975" y="6136600"/>
              <a:ext cx="16575" cy="16525"/>
            </a:xfrm>
            <a:custGeom>
              <a:avLst/>
              <a:gdLst/>
              <a:ahLst/>
              <a:cxnLst/>
              <a:rect l="l" t="t" r="r" b="b"/>
              <a:pathLst>
                <a:path w="663" h="661" extrusionOk="0">
                  <a:moveTo>
                    <a:pt x="337" y="1"/>
                  </a:moveTo>
                  <a:cubicBezTo>
                    <a:pt x="254" y="1"/>
                    <a:pt x="171" y="30"/>
                    <a:pt x="107" y="94"/>
                  </a:cubicBezTo>
                  <a:cubicBezTo>
                    <a:pt x="40" y="157"/>
                    <a:pt x="1" y="234"/>
                    <a:pt x="1" y="325"/>
                  </a:cubicBezTo>
                  <a:cubicBezTo>
                    <a:pt x="1" y="411"/>
                    <a:pt x="34" y="488"/>
                    <a:pt x="97" y="560"/>
                  </a:cubicBezTo>
                  <a:cubicBezTo>
                    <a:pt x="164" y="626"/>
                    <a:pt x="241" y="661"/>
                    <a:pt x="328" y="661"/>
                  </a:cubicBezTo>
                  <a:cubicBezTo>
                    <a:pt x="419" y="661"/>
                    <a:pt x="505" y="632"/>
                    <a:pt x="572" y="564"/>
                  </a:cubicBezTo>
                  <a:cubicBezTo>
                    <a:pt x="629" y="497"/>
                    <a:pt x="663" y="420"/>
                    <a:pt x="663" y="334"/>
                  </a:cubicBezTo>
                  <a:cubicBezTo>
                    <a:pt x="663" y="243"/>
                    <a:pt x="634" y="166"/>
                    <a:pt x="577" y="99"/>
                  </a:cubicBezTo>
                  <a:cubicBezTo>
                    <a:pt x="516" y="36"/>
                    <a:pt x="427"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83" name="Google Shape;7983;p29"/>
            <p:cNvSpPr/>
            <p:nvPr/>
          </p:nvSpPr>
          <p:spPr>
            <a:xfrm>
              <a:off x="-4341225" y="6079700"/>
              <a:ext cx="6950" cy="8400"/>
            </a:xfrm>
            <a:custGeom>
              <a:avLst/>
              <a:gdLst/>
              <a:ahLst/>
              <a:cxnLst/>
              <a:rect l="l" t="t" r="r" b="b"/>
              <a:pathLst>
                <a:path w="278" h="336" extrusionOk="0">
                  <a:moveTo>
                    <a:pt x="0" y="1"/>
                  </a:moveTo>
                  <a:lnTo>
                    <a:pt x="0" y="5"/>
                  </a:lnTo>
                  <a:cubicBezTo>
                    <a:pt x="0" y="92"/>
                    <a:pt x="34" y="183"/>
                    <a:pt x="86" y="225"/>
                  </a:cubicBezTo>
                  <a:cubicBezTo>
                    <a:pt x="129" y="283"/>
                    <a:pt x="196" y="322"/>
                    <a:pt x="273" y="336"/>
                  </a:cubicBezTo>
                  <a:lnTo>
                    <a:pt x="278" y="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84" name="Google Shape;7984;p29"/>
            <p:cNvSpPr/>
            <p:nvPr/>
          </p:nvSpPr>
          <p:spPr>
            <a:xfrm>
              <a:off x="-5825200" y="6058100"/>
              <a:ext cx="9725" cy="8300"/>
            </a:xfrm>
            <a:custGeom>
              <a:avLst/>
              <a:gdLst/>
              <a:ahLst/>
              <a:cxnLst/>
              <a:rect l="l" t="t" r="r" b="b"/>
              <a:pathLst>
                <a:path w="389" h="332" extrusionOk="0">
                  <a:moveTo>
                    <a:pt x="0" y="1"/>
                  </a:moveTo>
                  <a:lnTo>
                    <a:pt x="86" y="331"/>
                  </a:lnTo>
                  <a:cubicBezTo>
                    <a:pt x="162" y="327"/>
                    <a:pt x="240" y="289"/>
                    <a:pt x="288" y="240"/>
                  </a:cubicBezTo>
                  <a:cubicBezTo>
                    <a:pt x="355" y="174"/>
                    <a:pt x="388" y="97"/>
                    <a:pt x="388" y="10"/>
                  </a:cubicBezTo>
                  <a:lnTo>
                    <a:pt x="388" y="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85" name="Google Shape;7985;p29"/>
            <p:cNvSpPr/>
            <p:nvPr/>
          </p:nvSpPr>
          <p:spPr>
            <a:xfrm>
              <a:off x="-5666425" y="6060375"/>
              <a:ext cx="16575" cy="8550"/>
            </a:xfrm>
            <a:custGeom>
              <a:avLst/>
              <a:gdLst/>
              <a:ahLst/>
              <a:cxnLst/>
              <a:rect l="l" t="t" r="r" b="b"/>
              <a:pathLst>
                <a:path w="663" h="342" extrusionOk="0">
                  <a:moveTo>
                    <a:pt x="1" y="1"/>
                  </a:moveTo>
                  <a:lnTo>
                    <a:pt x="1" y="6"/>
                  </a:lnTo>
                  <a:cubicBezTo>
                    <a:pt x="1" y="92"/>
                    <a:pt x="34" y="183"/>
                    <a:pt x="87" y="227"/>
                  </a:cubicBezTo>
                  <a:cubicBezTo>
                    <a:pt x="155" y="293"/>
                    <a:pt x="231" y="342"/>
                    <a:pt x="328" y="342"/>
                  </a:cubicBezTo>
                  <a:cubicBezTo>
                    <a:pt x="419" y="342"/>
                    <a:pt x="495" y="298"/>
                    <a:pt x="563" y="245"/>
                  </a:cubicBezTo>
                  <a:cubicBezTo>
                    <a:pt x="620" y="178"/>
                    <a:pt x="663" y="101"/>
                    <a:pt x="663" y="15"/>
                  </a:cubicBezTo>
                  <a:lnTo>
                    <a:pt x="663" y="1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86" name="Google Shape;7986;p29"/>
            <p:cNvSpPr/>
            <p:nvPr/>
          </p:nvSpPr>
          <p:spPr>
            <a:xfrm>
              <a:off x="-5500775" y="6062775"/>
              <a:ext cx="16575" cy="8550"/>
            </a:xfrm>
            <a:custGeom>
              <a:avLst/>
              <a:gdLst/>
              <a:ahLst/>
              <a:cxnLst/>
              <a:rect l="l" t="t" r="r" b="b"/>
              <a:pathLst>
                <a:path w="663" h="342" extrusionOk="0">
                  <a:moveTo>
                    <a:pt x="0" y="0"/>
                  </a:moveTo>
                  <a:lnTo>
                    <a:pt x="0" y="5"/>
                  </a:lnTo>
                  <a:cubicBezTo>
                    <a:pt x="0" y="91"/>
                    <a:pt x="35" y="182"/>
                    <a:pt x="87" y="226"/>
                  </a:cubicBezTo>
                  <a:cubicBezTo>
                    <a:pt x="155" y="293"/>
                    <a:pt x="231" y="341"/>
                    <a:pt x="327" y="341"/>
                  </a:cubicBezTo>
                  <a:cubicBezTo>
                    <a:pt x="418" y="341"/>
                    <a:pt x="505" y="303"/>
                    <a:pt x="553" y="246"/>
                  </a:cubicBezTo>
                  <a:cubicBezTo>
                    <a:pt x="620" y="193"/>
                    <a:pt x="662" y="102"/>
                    <a:pt x="662" y="15"/>
                  </a:cubicBezTo>
                  <a:lnTo>
                    <a:pt x="662" y="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87" name="Google Shape;7987;p29"/>
            <p:cNvSpPr/>
            <p:nvPr/>
          </p:nvSpPr>
          <p:spPr>
            <a:xfrm>
              <a:off x="-5335100" y="6065175"/>
              <a:ext cx="16575" cy="8525"/>
            </a:xfrm>
            <a:custGeom>
              <a:avLst/>
              <a:gdLst/>
              <a:ahLst/>
              <a:cxnLst/>
              <a:rect l="l" t="t" r="r" b="b"/>
              <a:pathLst>
                <a:path w="663" h="341" extrusionOk="0">
                  <a:moveTo>
                    <a:pt x="0" y="0"/>
                  </a:moveTo>
                  <a:lnTo>
                    <a:pt x="0" y="6"/>
                  </a:lnTo>
                  <a:cubicBezTo>
                    <a:pt x="0" y="92"/>
                    <a:pt x="34" y="173"/>
                    <a:pt x="86" y="241"/>
                  </a:cubicBezTo>
                  <a:cubicBezTo>
                    <a:pt x="153" y="308"/>
                    <a:pt x="240" y="341"/>
                    <a:pt x="326" y="341"/>
                  </a:cubicBezTo>
                  <a:cubicBezTo>
                    <a:pt x="417" y="341"/>
                    <a:pt x="494" y="303"/>
                    <a:pt x="561" y="245"/>
                  </a:cubicBezTo>
                  <a:cubicBezTo>
                    <a:pt x="618" y="179"/>
                    <a:pt x="662" y="106"/>
                    <a:pt x="662" y="15"/>
                  </a:cubicBezTo>
                  <a:lnTo>
                    <a:pt x="662" y="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88" name="Google Shape;7988;p29"/>
            <p:cNvSpPr/>
            <p:nvPr/>
          </p:nvSpPr>
          <p:spPr>
            <a:xfrm>
              <a:off x="-5169475" y="6067700"/>
              <a:ext cx="16575" cy="8425"/>
            </a:xfrm>
            <a:custGeom>
              <a:avLst/>
              <a:gdLst/>
              <a:ahLst/>
              <a:cxnLst/>
              <a:rect l="l" t="t" r="r" b="b"/>
              <a:pathLst>
                <a:path w="663" h="337" extrusionOk="0">
                  <a:moveTo>
                    <a:pt x="1" y="0"/>
                  </a:moveTo>
                  <a:cubicBezTo>
                    <a:pt x="1" y="91"/>
                    <a:pt x="34" y="178"/>
                    <a:pt x="87" y="235"/>
                  </a:cubicBezTo>
                  <a:cubicBezTo>
                    <a:pt x="154" y="302"/>
                    <a:pt x="231" y="337"/>
                    <a:pt x="327" y="337"/>
                  </a:cubicBezTo>
                  <a:cubicBezTo>
                    <a:pt x="418" y="337"/>
                    <a:pt x="495" y="297"/>
                    <a:pt x="562" y="240"/>
                  </a:cubicBezTo>
                  <a:cubicBezTo>
                    <a:pt x="629" y="178"/>
                    <a:pt x="663" y="101"/>
                    <a:pt x="663" y="1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89" name="Google Shape;7989;p29"/>
            <p:cNvSpPr/>
            <p:nvPr/>
          </p:nvSpPr>
          <p:spPr>
            <a:xfrm>
              <a:off x="-5004050" y="6070075"/>
              <a:ext cx="16800" cy="8450"/>
            </a:xfrm>
            <a:custGeom>
              <a:avLst/>
              <a:gdLst/>
              <a:ahLst/>
              <a:cxnLst/>
              <a:rect l="l" t="t" r="r" b="b"/>
              <a:pathLst>
                <a:path w="672" h="338" extrusionOk="0">
                  <a:moveTo>
                    <a:pt x="0" y="1"/>
                  </a:moveTo>
                  <a:cubicBezTo>
                    <a:pt x="0" y="92"/>
                    <a:pt x="43" y="178"/>
                    <a:pt x="96" y="236"/>
                  </a:cubicBezTo>
                  <a:cubicBezTo>
                    <a:pt x="163" y="304"/>
                    <a:pt x="249" y="337"/>
                    <a:pt x="335" y="337"/>
                  </a:cubicBezTo>
                  <a:cubicBezTo>
                    <a:pt x="340" y="337"/>
                    <a:pt x="345" y="338"/>
                    <a:pt x="349" y="338"/>
                  </a:cubicBezTo>
                  <a:cubicBezTo>
                    <a:pt x="423" y="338"/>
                    <a:pt x="507" y="304"/>
                    <a:pt x="570" y="242"/>
                  </a:cubicBezTo>
                  <a:cubicBezTo>
                    <a:pt x="638" y="178"/>
                    <a:pt x="672" y="87"/>
                    <a:pt x="672" y="1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90" name="Google Shape;7990;p29"/>
            <p:cNvSpPr/>
            <p:nvPr/>
          </p:nvSpPr>
          <p:spPr>
            <a:xfrm>
              <a:off x="-4838425" y="6072500"/>
              <a:ext cx="16825" cy="8425"/>
            </a:xfrm>
            <a:custGeom>
              <a:avLst/>
              <a:gdLst/>
              <a:ahLst/>
              <a:cxnLst/>
              <a:rect l="l" t="t" r="r" b="b"/>
              <a:pathLst>
                <a:path w="673" h="337" extrusionOk="0">
                  <a:moveTo>
                    <a:pt x="1" y="1"/>
                  </a:moveTo>
                  <a:cubicBezTo>
                    <a:pt x="1" y="77"/>
                    <a:pt x="43" y="168"/>
                    <a:pt x="96" y="236"/>
                  </a:cubicBezTo>
                  <a:cubicBezTo>
                    <a:pt x="163" y="302"/>
                    <a:pt x="250" y="336"/>
                    <a:pt x="336" y="336"/>
                  </a:cubicBezTo>
                  <a:cubicBezTo>
                    <a:pt x="342" y="336"/>
                    <a:pt x="347" y="336"/>
                    <a:pt x="353" y="336"/>
                  </a:cubicBezTo>
                  <a:cubicBezTo>
                    <a:pt x="437" y="336"/>
                    <a:pt x="508" y="303"/>
                    <a:pt x="572" y="240"/>
                  </a:cubicBezTo>
                  <a:cubicBezTo>
                    <a:pt x="639" y="178"/>
                    <a:pt x="672" y="87"/>
                    <a:pt x="672" y="1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91" name="Google Shape;7991;p29"/>
            <p:cNvSpPr/>
            <p:nvPr/>
          </p:nvSpPr>
          <p:spPr>
            <a:xfrm>
              <a:off x="-4672775" y="6074900"/>
              <a:ext cx="16800" cy="8550"/>
            </a:xfrm>
            <a:custGeom>
              <a:avLst/>
              <a:gdLst/>
              <a:ahLst/>
              <a:cxnLst/>
              <a:rect l="l" t="t" r="r" b="b"/>
              <a:pathLst>
                <a:path w="672" h="342" extrusionOk="0">
                  <a:moveTo>
                    <a:pt x="0" y="0"/>
                  </a:moveTo>
                  <a:lnTo>
                    <a:pt x="0" y="5"/>
                  </a:lnTo>
                  <a:cubicBezTo>
                    <a:pt x="0" y="91"/>
                    <a:pt x="43" y="168"/>
                    <a:pt x="96" y="235"/>
                  </a:cubicBezTo>
                  <a:cubicBezTo>
                    <a:pt x="164" y="293"/>
                    <a:pt x="250" y="337"/>
                    <a:pt x="337" y="341"/>
                  </a:cubicBezTo>
                  <a:cubicBezTo>
                    <a:pt x="428" y="341"/>
                    <a:pt x="504" y="297"/>
                    <a:pt x="572" y="244"/>
                  </a:cubicBezTo>
                  <a:cubicBezTo>
                    <a:pt x="629" y="178"/>
                    <a:pt x="672" y="100"/>
                    <a:pt x="672" y="14"/>
                  </a:cubicBezTo>
                  <a:lnTo>
                    <a:pt x="672" y="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7992" name="Google Shape;7992;p29"/>
            <p:cNvSpPr/>
            <p:nvPr/>
          </p:nvSpPr>
          <p:spPr>
            <a:xfrm>
              <a:off x="-4506900" y="6077275"/>
              <a:ext cx="16575" cy="8550"/>
            </a:xfrm>
            <a:custGeom>
              <a:avLst/>
              <a:gdLst/>
              <a:ahLst/>
              <a:cxnLst/>
              <a:rect l="l" t="t" r="r" b="b"/>
              <a:pathLst>
                <a:path w="663" h="342" extrusionOk="0">
                  <a:moveTo>
                    <a:pt x="0" y="1"/>
                  </a:moveTo>
                  <a:lnTo>
                    <a:pt x="0" y="5"/>
                  </a:lnTo>
                  <a:cubicBezTo>
                    <a:pt x="0" y="83"/>
                    <a:pt x="35" y="169"/>
                    <a:pt x="97" y="236"/>
                  </a:cubicBezTo>
                  <a:cubicBezTo>
                    <a:pt x="164" y="304"/>
                    <a:pt x="241" y="337"/>
                    <a:pt x="327" y="342"/>
                  </a:cubicBezTo>
                  <a:cubicBezTo>
                    <a:pt x="403" y="342"/>
                    <a:pt x="495" y="308"/>
                    <a:pt x="562" y="246"/>
                  </a:cubicBezTo>
                  <a:cubicBezTo>
                    <a:pt x="629" y="178"/>
                    <a:pt x="662" y="92"/>
                    <a:pt x="662" y="16"/>
                  </a:cubicBezTo>
                  <a:lnTo>
                    <a:pt x="662" y="1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sp>
        <p:nvSpPr>
          <p:cNvPr id="2" name="Espace réservé du numéro de diapositive 1">
            <a:extLst>
              <a:ext uri="{FF2B5EF4-FFF2-40B4-BE49-F238E27FC236}">
                <a16:creationId xmlns:a16="http://schemas.microsoft.com/office/drawing/2014/main" id="{52511A6D-42FD-3105-7DE1-5908548BD61E}"/>
              </a:ext>
            </a:extLst>
          </p:cNvPr>
          <p:cNvSpPr>
            <a:spLocks noGrp="1"/>
          </p:cNvSpPr>
          <p:nvPr>
            <p:ph type="sldNum" sz="quarter" idx="10"/>
          </p:nvPr>
        </p:nvSpPr>
        <p:spPr/>
        <p:txBody>
          <a:bodyPr/>
          <a:lstStyle/>
          <a:p>
            <a:fld id="{6C390F12-C91A-4A8F-A883-4257F0710CE1}" type="slidenum">
              <a:rPr lang="fr-FR" smtClean="0"/>
              <a:t>‹N°›</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5">
  <p:cSld name="TITLE_ONLY_1_4">
    <p:spTree>
      <p:nvGrpSpPr>
        <p:cNvPr id="1" name="Shape 7993"/>
        <p:cNvGrpSpPr/>
        <p:nvPr/>
      </p:nvGrpSpPr>
      <p:grpSpPr>
        <a:xfrm>
          <a:off x="0" y="0"/>
          <a:ext cx="0" cy="0"/>
          <a:chOff x="0" y="0"/>
          <a:chExt cx="0" cy="0"/>
        </a:xfrm>
      </p:grpSpPr>
      <p:sp>
        <p:nvSpPr>
          <p:cNvPr id="7994" name="Google Shape;7994;p30"/>
          <p:cNvSpPr txBox="1">
            <a:spLocks noGrp="1"/>
          </p:cNvSpPr>
          <p:nvPr>
            <p:ph type="title"/>
          </p:nvPr>
        </p:nvSpPr>
        <p:spPr>
          <a:xfrm>
            <a:off x="1583000" y="978507"/>
            <a:ext cx="16938100" cy="1259232"/>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95" name="Google Shape;7995;p30"/>
          <p:cNvSpPr/>
          <p:nvPr/>
        </p:nvSpPr>
        <p:spPr>
          <a:xfrm>
            <a:off x="2010411" y="-1092676"/>
            <a:ext cx="3487876" cy="3488122"/>
          </a:xfrm>
          <a:prstGeom prst="ellipse">
            <a:avLst/>
          </a:prstGeom>
          <a:solidFill>
            <a:schemeClr val="accent5"/>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7996" name="Google Shape;7996;p30"/>
          <p:cNvSpPr/>
          <p:nvPr/>
        </p:nvSpPr>
        <p:spPr>
          <a:xfrm rot="3972742">
            <a:off x="18618386" y="-1179905"/>
            <a:ext cx="3119471" cy="3662589"/>
          </a:xfrm>
          <a:custGeom>
            <a:avLst/>
            <a:gdLst/>
            <a:ahLst/>
            <a:cxnLst/>
            <a:rect l="l" t="t" r="r" b="b"/>
            <a:pathLst>
              <a:path w="24864" h="29195" extrusionOk="0">
                <a:moveTo>
                  <a:pt x="1584" y="0"/>
                </a:moveTo>
                <a:lnTo>
                  <a:pt x="1" y="4927"/>
                </a:lnTo>
                <a:lnTo>
                  <a:pt x="16611" y="10263"/>
                </a:lnTo>
                <a:lnTo>
                  <a:pt x="18890" y="20904"/>
                </a:lnTo>
                <a:lnTo>
                  <a:pt x="10355" y="24402"/>
                </a:lnTo>
                <a:lnTo>
                  <a:pt x="12317" y="29195"/>
                </a:lnTo>
                <a:lnTo>
                  <a:pt x="24863" y="24057"/>
                </a:lnTo>
                <a:lnTo>
                  <a:pt x="21049" y="6247"/>
                </a:lnTo>
                <a:lnTo>
                  <a:pt x="1584" y="0"/>
                </a:lnTo>
                <a:close/>
              </a:path>
            </a:pathLst>
          </a:custGeom>
          <a:solidFill>
            <a:schemeClr val="accent4"/>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2" name="Espace réservé du numéro de diapositive 1">
            <a:extLst>
              <a:ext uri="{FF2B5EF4-FFF2-40B4-BE49-F238E27FC236}">
                <a16:creationId xmlns:a16="http://schemas.microsoft.com/office/drawing/2014/main" id="{C91D1425-4FB3-8192-2FA5-87436FCB7ACD}"/>
              </a:ext>
            </a:extLst>
          </p:cNvPr>
          <p:cNvSpPr>
            <a:spLocks noGrp="1"/>
          </p:cNvSpPr>
          <p:nvPr>
            <p:ph type="sldNum" sz="quarter" idx="10"/>
          </p:nvPr>
        </p:nvSpPr>
        <p:spPr/>
        <p:txBody>
          <a:bodyPr/>
          <a:lstStyle/>
          <a:p>
            <a:fld id="{6C390F12-C91A-4A8F-A883-4257F0710CE1}" type="slidenum">
              <a:rPr lang="fr-FR" smtClean="0"/>
              <a:t>‹N°›</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8184"/>
        <p:cNvGrpSpPr/>
        <p:nvPr/>
      </p:nvGrpSpPr>
      <p:grpSpPr>
        <a:xfrm>
          <a:off x="0" y="0"/>
          <a:ext cx="0" cy="0"/>
          <a:chOff x="0" y="0"/>
          <a:chExt cx="0" cy="0"/>
        </a:xfrm>
      </p:grpSpPr>
      <p:sp>
        <p:nvSpPr>
          <p:cNvPr id="8185" name="Google Shape;8185;p32"/>
          <p:cNvSpPr/>
          <p:nvPr/>
        </p:nvSpPr>
        <p:spPr>
          <a:xfrm rot="31528" flipH="1">
            <a:off x="14735497" y="-1375620"/>
            <a:ext cx="4587382" cy="3620830"/>
          </a:xfrm>
          <a:custGeom>
            <a:avLst/>
            <a:gdLst/>
            <a:ahLst/>
            <a:cxnLst/>
            <a:rect l="l" t="t" r="r" b="b"/>
            <a:pathLst>
              <a:path w="28775" h="22709" extrusionOk="0">
                <a:moveTo>
                  <a:pt x="25114" y="0"/>
                </a:moveTo>
                <a:lnTo>
                  <a:pt x="9731" y="15383"/>
                </a:lnTo>
                <a:lnTo>
                  <a:pt x="3661" y="9318"/>
                </a:lnTo>
                <a:lnTo>
                  <a:pt x="1" y="12979"/>
                </a:lnTo>
                <a:lnTo>
                  <a:pt x="9731" y="22709"/>
                </a:lnTo>
                <a:lnTo>
                  <a:pt x="28774" y="3667"/>
                </a:lnTo>
                <a:lnTo>
                  <a:pt x="25114" y="0"/>
                </a:lnTo>
                <a:close/>
              </a:path>
            </a:pathLst>
          </a:custGeom>
          <a:solidFill>
            <a:schemeClr val="lt2"/>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8186" name="Google Shape;8186;p32"/>
          <p:cNvSpPr/>
          <p:nvPr/>
        </p:nvSpPr>
        <p:spPr>
          <a:xfrm rot="2700000" flipH="1">
            <a:off x="17787382" y="1684525"/>
            <a:ext cx="908603" cy="2636068"/>
          </a:xfrm>
          <a:prstGeom prst="rect">
            <a:avLst/>
          </a:prstGeom>
          <a:solidFill>
            <a:schemeClr val="accent6"/>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sp>
        <p:nvSpPr>
          <p:cNvPr id="8187" name="Google Shape;8187;p32"/>
          <p:cNvSpPr/>
          <p:nvPr/>
        </p:nvSpPr>
        <p:spPr>
          <a:xfrm rot="-1645255">
            <a:off x="258936" y="8502842"/>
            <a:ext cx="2981937" cy="3019014"/>
          </a:xfrm>
          <a:prstGeom prst="rect">
            <a:avLst/>
          </a:prstGeom>
          <a:solidFill>
            <a:schemeClr val="accent5"/>
          </a:solidFill>
          <a:ln>
            <a:noFill/>
          </a:ln>
        </p:spPr>
        <p:txBody>
          <a:bodyPr spcFirstLastPara="1" wrap="square" lIns="197900" tIns="197900" rIns="197900" bIns="197900" anchor="ctr" anchorCtr="0">
            <a:noAutofit/>
          </a:bodyPr>
          <a:lstStyle/>
          <a:p>
            <a:pPr marL="0" lvl="0" indent="0" algn="l" rtl="0">
              <a:spcBef>
                <a:spcPts val="0"/>
              </a:spcBef>
              <a:spcAft>
                <a:spcPts val="0"/>
              </a:spcAft>
              <a:buNone/>
            </a:pPr>
            <a:endParaRPr sz="4199" dirty="0"/>
          </a:p>
        </p:txBody>
      </p:sp>
      <p:grpSp>
        <p:nvGrpSpPr>
          <p:cNvPr id="8188" name="Google Shape;8188;p32"/>
          <p:cNvGrpSpPr/>
          <p:nvPr/>
        </p:nvGrpSpPr>
        <p:grpSpPr>
          <a:xfrm rot="9201402">
            <a:off x="-90916" y="7501768"/>
            <a:ext cx="2412927" cy="2414962"/>
            <a:chOff x="-5986900" y="4326325"/>
            <a:chExt cx="744775" cy="745350"/>
          </a:xfrm>
        </p:grpSpPr>
        <p:sp>
          <p:nvSpPr>
            <p:cNvPr id="8189" name="Google Shape;8189;p32"/>
            <p:cNvSpPr/>
            <p:nvPr/>
          </p:nvSpPr>
          <p:spPr>
            <a:xfrm>
              <a:off x="-5975275" y="4821100"/>
              <a:ext cx="2900" cy="7575"/>
            </a:xfrm>
            <a:custGeom>
              <a:avLst/>
              <a:gdLst/>
              <a:ahLst/>
              <a:cxnLst/>
              <a:rect l="l" t="t" r="r" b="b"/>
              <a:pathLst>
                <a:path w="116" h="303" extrusionOk="0">
                  <a:moveTo>
                    <a:pt x="0" y="0"/>
                  </a:moveTo>
                  <a:lnTo>
                    <a:pt x="0" y="0"/>
                  </a:lnTo>
                  <a:cubicBezTo>
                    <a:pt x="34" y="101"/>
                    <a:pt x="73" y="202"/>
                    <a:pt x="111" y="302"/>
                  </a:cubicBezTo>
                  <a:cubicBezTo>
                    <a:pt x="111" y="288"/>
                    <a:pt x="116" y="273"/>
                    <a:pt x="116" y="259"/>
                  </a:cubicBezTo>
                  <a:cubicBezTo>
                    <a:pt x="116" y="173"/>
                    <a:pt x="82" y="82"/>
                    <a:pt x="29" y="25"/>
                  </a:cubicBezTo>
                  <a:cubicBezTo>
                    <a:pt x="20" y="14"/>
                    <a:pt x="10" y="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190" name="Google Shape;8190;p32"/>
            <p:cNvSpPr/>
            <p:nvPr/>
          </p:nvSpPr>
          <p:spPr>
            <a:xfrm>
              <a:off x="-5956075" y="4853150"/>
              <a:ext cx="16575" cy="16300"/>
            </a:xfrm>
            <a:custGeom>
              <a:avLst/>
              <a:gdLst/>
              <a:ahLst/>
              <a:cxnLst/>
              <a:rect l="l" t="t" r="r" b="b"/>
              <a:pathLst>
                <a:path w="663" h="652" extrusionOk="0">
                  <a:moveTo>
                    <a:pt x="323" y="0"/>
                  </a:moveTo>
                  <a:cubicBezTo>
                    <a:pt x="237" y="0"/>
                    <a:pt x="155" y="29"/>
                    <a:pt x="105" y="81"/>
                  </a:cubicBezTo>
                  <a:cubicBezTo>
                    <a:pt x="38" y="138"/>
                    <a:pt x="0" y="225"/>
                    <a:pt x="0" y="311"/>
                  </a:cubicBezTo>
                  <a:cubicBezTo>
                    <a:pt x="0" y="412"/>
                    <a:pt x="34" y="488"/>
                    <a:pt x="87" y="546"/>
                  </a:cubicBezTo>
                  <a:cubicBezTo>
                    <a:pt x="149" y="614"/>
                    <a:pt x="226" y="647"/>
                    <a:pt x="326" y="652"/>
                  </a:cubicBezTo>
                  <a:cubicBezTo>
                    <a:pt x="417" y="652"/>
                    <a:pt x="504" y="618"/>
                    <a:pt x="547" y="565"/>
                  </a:cubicBezTo>
                  <a:cubicBezTo>
                    <a:pt x="614" y="499"/>
                    <a:pt x="663" y="412"/>
                    <a:pt x="663" y="320"/>
                  </a:cubicBezTo>
                  <a:cubicBezTo>
                    <a:pt x="663" y="234"/>
                    <a:pt x="619" y="143"/>
                    <a:pt x="566" y="100"/>
                  </a:cubicBezTo>
                  <a:cubicBezTo>
                    <a:pt x="505"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191" name="Google Shape;8191;p32"/>
            <p:cNvSpPr/>
            <p:nvPr/>
          </p:nvSpPr>
          <p:spPr>
            <a:xfrm>
              <a:off x="-5923450" y="4886750"/>
              <a:ext cx="16675" cy="16300"/>
            </a:xfrm>
            <a:custGeom>
              <a:avLst/>
              <a:gdLst/>
              <a:ahLst/>
              <a:cxnLst/>
              <a:rect l="l" t="t" r="r" b="b"/>
              <a:pathLst>
                <a:path w="667" h="652" extrusionOk="0">
                  <a:moveTo>
                    <a:pt x="332" y="0"/>
                  </a:moveTo>
                  <a:cubicBezTo>
                    <a:pt x="243" y="0"/>
                    <a:pt x="156" y="30"/>
                    <a:pt x="106" y="85"/>
                  </a:cubicBezTo>
                  <a:cubicBezTo>
                    <a:pt x="38" y="138"/>
                    <a:pt x="5" y="224"/>
                    <a:pt x="0" y="315"/>
                  </a:cubicBezTo>
                  <a:cubicBezTo>
                    <a:pt x="0" y="411"/>
                    <a:pt x="33" y="493"/>
                    <a:pt x="96" y="546"/>
                  </a:cubicBezTo>
                  <a:cubicBezTo>
                    <a:pt x="153" y="612"/>
                    <a:pt x="240" y="646"/>
                    <a:pt x="326" y="652"/>
                  </a:cubicBezTo>
                  <a:cubicBezTo>
                    <a:pt x="418" y="652"/>
                    <a:pt x="504" y="617"/>
                    <a:pt x="562" y="565"/>
                  </a:cubicBezTo>
                  <a:cubicBezTo>
                    <a:pt x="629" y="497"/>
                    <a:pt x="662" y="411"/>
                    <a:pt x="662" y="324"/>
                  </a:cubicBezTo>
                  <a:cubicBezTo>
                    <a:pt x="667" y="234"/>
                    <a:pt x="624" y="147"/>
                    <a:pt x="567" y="99"/>
                  </a:cubicBezTo>
                  <a:cubicBezTo>
                    <a:pt x="513" y="31"/>
                    <a:pt x="42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192" name="Google Shape;8192;p32"/>
            <p:cNvSpPr/>
            <p:nvPr/>
          </p:nvSpPr>
          <p:spPr>
            <a:xfrm>
              <a:off x="-5890850" y="4920225"/>
              <a:ext cx="16725" cy="16400"/>
            </a:xfrm>
            <a:custGeom>
              <a:avLst/>
              <a:gdLst/>
              <a:ahLst/>
              <a:cxnLst/>
              <a:rect l="l" t="t" r="r" b="b"/>
              <a:pathLst>
                <a:path w="669" h="656" extrusionOk="0">
                  <a:moveTo>
                    <a:pt x="329" y="1"/>
                  </a:moveTo>
                  <a:cubicBezTo>
                    <a:pt x="244" y="1"/>
                    <a:pt x="160" y="31"/>
                    <a:pt x="107" y="90"/>
                  </a:cubicBezTo>
                  <a:cubicBezTo>
                    <a:pt x="40" y="152"/>
                    <a:pt x="6" y="243"/>
                    <a:pt x="1" y="320"/>
                  </a:cubicBezTo>
                  <a:cubicBezTo>
                    <a:pt x="1" y="406"/>
                    <a:pt x="35" y="497"/>
                    <a:pt x="102" y="564"/>
                  </a:cubicBezTo>
                  <a:cubicBezTo>
                    <a:pt x="164" y="617"/>
                    <a:pt x="241" y="655"/>
                    <a:pt x="332" y="655"/>
                  </a:cubicBezTo>
                  <a:cubicBezTo>
                    <a:pt x="419" y="655"/>
                    <a:pt x="510" y="622"/>
                    <a:pt x="572" y="560"/>
                  </a:cubicBezTo>
                  <a:cubicBezTo>
                    <a:pt x="629" y="507"/>
                    <a:pt x="663" y="416"/>
                    <a:pt x="669" y="329"/>
                  </a:cubicBezTo>
                  <a:cubicBezTo>
                    <a:pt x="669" y="252"/>
                    <a:pt x="634" y="161"/>
                    <a:pt x="572" y="104"/>
                  </a:cubicBezTo>
                  <a:cubicBezTo>
                    <a:pt x="510" y="34"/>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193" name="Google Shape;8193;p32"/>
            <p:cNvSpPr/>
            <p:nvPr/>
          </p:nvSpPr>
          <p:spPr>
            <a:xfrm>
              <a:off x="-5858200" y="4953875"/>
              <a:ext cx="16700" cy="16575"/>
            </a:xfrm>
            <a:custGeom>
              <a:avLst/>
              <a:gdLst/>
              <a:ahLst/>
              <a:cxnLst/>
              <a:rect l="l" t="t" r="r" b="b"/>
              <a:pathLst>
                <a:path w="668" h="663" extrusionOk="0">
                  <a:moveTo>
                    <a:pt x="329" y="1"/>
                  </a:moveTo>
                  <a:cubicBezTo>
                    <a:pt x="246" y="1"/>
                    <a:pt x="165" y="29"/>
                    <a:pt x="105" y="86"/>
                  </a:cubicBezTo>
                  <a:cubicBezTo>
                    <a:pt x="48" y="154"/>
                    <a:pt x="5" y="241"/>
                    <a:pt x="5" y="327"/>
                  </a:cubicBezTo>
                  <a:cubicBezTo>
                    <a:pt x="0" y="403"/>
                    <a:pt x="34" y="494"/>
                    <a:pt x="101" y="562"/>
                  </a:cubicBezTo>
                  <a:cubicBezTo>
                    <a:pt x="163" y="629"/>
                    <a:pt x="255" y="662"/>
                    <a:pt x="331" y="662"/>
                  </a:cubicBezTo>
                  <a:cubicBezTo>
                    <a:pt x="336" y="662"/>
                    <a:pt x="341" y="663"/>
                    <a:pt x="347" y="663"/>
                  </a:cubicBezTo>
                  <a:cubicBezTo>
                    <a:pt x="427" y="663"/>
                    <a:pt x="499" y="629"/>
                    <a:pt x="576" y="567"/>
                  </a:cubicBezTo>
                  <a:cubicBezTo>
                    <a:pt x="629" y="504"/>
                    <a:pt x="667" y="413"/>
                    <a:pt x="667" y="336"/>
                  </a:cubicBezTo>
                  <a:cubicBezTo>
                    <a:pt x="667" y="250"/>
                    <a:pt x="634" y="159"/>
                    <a:pt x="581" y="106"/>
                  </a:cubicBezTo>
                  <a:cubicBezTo>
                    <a:pt x="513" y="35"/>
                    <a:pt x="420"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194" name="Google Shape;8194;p32"/>
            <p:cNvSpPr/>
            <p:nvPr/>
          </p:nvSpPr>
          <p:spPr>
            <a:xfrm>
              <a:off x="-5825575" y="4987625"/>
              <a:ext cx="17050" cy="16525"/>
            </a:xfrm>
            <a:custGeom>
              <a:avLst/>
              <a:gdLst/>
              <a:ahLst/>
              <a:cxnLst/>
              <a:rect l="l" t="t" r="r" b="b"/>
              <a:pathLst>
                <a:path w="682" h="661" extrusionOk="0">
                  <a:moveTo>
                    <a:pt x="344" y="1"/>
                  </a:moveTo>
                  <a:cubicBezTo>
                    <a:pt x="256" y="1"/>
                    <a:pt x="168" y="32"/>
                    <a:pt x="106" y="89"/>
                  </a:cubicBezTo>
                  <a:cubicBezTo>
                    <a:pt x="48" y="147"/>
                    <a:pt x="5" y="233"/>
                    <a:pt x="5" y="324"/>
                  </a:cubicBezTo>
                  <a:cubicBezTo>
                    <a:pt x="0" y="411"/>
                    <a:pt x="44" y="503"/>
                    <a:pt x="101" y="555"/>
                  </a:cubicBezTo>
                  <a:cubicBezTo>
                    <a:pt x="164" y="623"/>
                    <a:pt x="240" y="656"/>
                    <a:pt x="332" y="661"/>
                  </a:cubicBezTo>
                  <a:cubicBezTo>
                    <a:pt x="418" y="661"/>
                    <a:pt x="509" y="627"/>
                    <a:pt x="576" y="560"/>
                  </a:cubicBezTo>
                  <a:cubicBezTo>
                    <a:pt x="629" y="507"/>
                    <a:pt x="677" y="421"/>
                    <a:pt x="677" y="335"/>
                  </a:cubicBezTo>
                  <a:cubicBezTo>
                    <a:pt x="682" y="244"/>
                    <a:pt x="638" y="157"/>
                    <a:pt x="580" y="100"/>
                  </a:cubicBezTo>
                  <a:cubicBezTo>
                    <a:pt x="520" y="32"/>
                    <a:pt x="433"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195" name="Google Shape;8195;p32"/>
            <p:cNvSpPr/>
            <p:nvPr/>
          </p:nvSpPr>
          <p:spPr>
            <a:xfrm>
              <a:off x="-5792600" y="5021325"/>
              <a:ext cx="16700" cy="14975"/>
            </a:xfrm>
            <a:custGeom>
              <a:avLst/>
              <a:gdLst/>
              <a:ahLst/>
              <a:cxnLst/>
              <a:rect l="l" t="t" r="r" b="b"/>
              <a:pathLst>
                <a:path w="668" h="599" extrusionOk="0">
                  <a:moveTo>
                    <a:pt x="323" y="1"/>
                  </a:moveTo>
                  <a:cubicBezTo>
                    <a:pt x="238" y="1"/>
                    <a:pt x="156" y="30"/>
                    <a:pt x="107" y="90"/>
                  </a:cubicBezTo>
                  <a:cubicBezTo>
                    <a:pt x="39" y="143"/>
                    <a:pt x="1" y="229"/>
                    <a:pt x="1" y="320"/>
                  </a:cubicBezTo>
                  <a:lnTo>
                    <a:pt x="1" y="344"/>
                  </a:lnTo>
                  <a:cubicBezTo>
                    <a:pt x="173" y="431"/>
                    <a:pt x="342" y="517"/>
                    <a:pt x="514" y="599"/>
                  </a:cubicBezTo>
                  <a:cubicBezTo>
                    <a:pt x="528" y="588"/>
                    <a:pt x="548" y="575"/>
                    <a:pt x="561" y="560"/>
                  </a:cubicBezTo>
                  <a:cubicBezTo>
                    <a:pt x="629" y="502"/>
                    <a:pt x="663" y="416"/>
                    <a:pt x="663" y="329"/>
                  </a:cubicBezTo>
                  <a:cubicBezTo>
                    <a:pt x="667" y="238"/>
                    <a:pt x="625" y="152"/>
                    <a:pt x="567" y="94"/>
                  </a:cubicBezTo>
                  <a:cubicBezTo>
                    <a:pt x="502" y="32"/>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196" name="Google Shape;8196;p32"/>
            <p:cNvSpPr/>
            <p:nvPr/>
          </p:nvSpPr>
          <p:spPr>
            <a:xfrm>
              <a:off x="-5986900" y="4653225"/>
              <a:ext cx="16675" cy="16650"/>
            </a:xfrm>
            <a:custGeom>
              <a:avLst/>
              <a:gdLst/>
              <a:ahLst/>
              <a:cxnLst/>
              <a:rect l="l" t="t" r="r" b="b"/>
              <a:pathLst>
                <a:path w="667" h="666" extrusionOk="0">
                  <a:moveTo>
                    <a:pt x="337" y="1"/>
                  </a:moveTo>
                  <a:cubicBezTo>
                    <a:pt x="252" y="1"/>
                    <a:pt x="169" y="33"/>
                    <a:pt x="106" y="99"/>
                  </a:cubicBezTo>
                  <a:cubicBezTo>
                    <a:pt x="38" y="152"/>
                    <a:pt x="5" y="238"/>
                    <a:pt x="5" y="329"/>
                  </a:cubicBezTo>
                  <a:cubicBezTo>
                    <a:pt x="0" y="416"/>
                    <a:pt x="34" y="493"/>
                    <a:pt x="100" y="560"/>
                  </a:cubicBezTo>
                  <a:cubicBezTo>
                    <a:pt x="164" y="626"/>
                    <a:pt x="240" y="660"/>
                    <a:pt x="331" y="665"/>
                  </a:cubicBezTo>
                  <a:cubicBezTo>
                    <a:pt x="427" y="665"/>
                    <a:pt x="509" y="637"/>
                    <a:pt x="571" y="569"/>
                  </a:cubicBezTo>
                  <a:cubicBezTo>
                    <a:pt x="629" y="502"/>
                    <a:pt x="662" y="416"/>
                    <a:pt x="667" y="338"/>
                  </a:cubicBezTo>
                  <a:cubicBezTo>
                    <a:pt x="667" y="252"/>
                    <a:pt x="634" y="170"/>
                    <a:pt x="571" y="94"/>
                  </a:cubicBezTo>
                  <a:cubicBezTo>
                    <a:pt x="505" y="32"/>
                    <a:pt x="420"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197" name="Google Shape;8197;p32"/>
            <p:cNvSpPr/>
            <p:nvPr/>
          </p:nvSpPr>
          <p:spPr>
            <a:xfrm>
              <a:off x="-5954300" y="4686950"/>
              <a:ext cx="16950" cy="16500"/>
            </a:xfrm>
            <a:custGeom>
              <a:avLst/>
              <a:gdLst/>
              <a:ahLst/>
              <a:cxnLst/>
              <a:rect l="l" t="t" r="r" b="b"/>
              <a:pathLst>
                <a:path w="678" h="660" extrusionOk="0">
                  <a:moveTo>
                    <a:pt x="348" y="0"/>
                  </a:moveTo>
                  <a:cubicBezTo>
                    <a:pt x="259" y="0"/>
                    <a:pt x="170" y="33"/>
                    <a:pt x="107" y="94"/>
                  </a:cubicBezTo>
                  <a:cubicBezTo>
                    <a:pt x="49" y="156"/>
                    <a:pt x="5" y="238"/>
                    <a:pt x="5" y="324"/>
                  </a:cubicBezTo>
                  <a:cubicBezTo>
                    <a:pt x="1" y="410"/>
                    <a:pt x="45" y="491"/>
                    <a:pt x="102" y="559"/>
                  </a:cubicBezTo>
                  <a:cubicBezTo>
                    <a:pt x="164" y="626"/>
                    <a:pt x="255" y="659"/>
                    <a:pt x="342" y="659"/>
                  </a:cubicBezTo>
                  <a:cubicBezTo>
                    <a:pt x="428" y="659"/>
                    <a:pt x="510" y="630"/>
                    <a:pt x="577" y="564"/>
                  </a:cubicBezTo>
                  <a:cubicBezTo>
                    <a:pt x="645" y="501"/>
                    <a:pt x="678" y="420"/>
                    <a:pt x="678" y="333"/>
                  </a:cubicBezTo>
                  <a:cubicBezTo>
                    <a:pt x="678" y="247"/>
                    <a:pt x="634" y="165"/>
                    <a:pt x="581" y="98"/>
                  </a:cubicBezTo>
                  <a:cubicBezTo>
                    <a:pt x="522" y="32"/>
                    <a:pt x="435"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198" name="Google Shape;8198;p32"/>
            <p:cNvSpPr/>
            <p:nvPr/>
          </p:nvSpPr>
          <p:spPr>
            <a:xfrm>
              <a:off x="-5921300" y="4720675"/>
              <a:ext cx="16575" cy="16375"/>
            </a:xfrm>
            <a:custGeom>
              <a:avLst/>
              <a:gdLst/>
              <a:ahLst/>
              <a:cxnLst/>
              <a:rect l="l" t="t" r="r" b="b"/>
              <a:pathLst>
                <a:path w="663" h="655" extrusionOk="0">
                  <a:moveTo>
                    <a:pt x="327" y="0"/>
                  </a:moveTo>
                  <a:cubicBezTo>
                    <a:pt x="242" y="0"/>
                    <a:pt x="157" y="29"/>
                    <a:pt x="91" y="87"/>
                  </a:cubicBezTo>
                  <a:cubicBezTo>
                    <a:pt x="38" y="155"/>
                    <a:pt x="0" y="242"/>
                    <a:pt x="0" y="318"/>
                  </a:cubicBezTo>
                  <a:cubicBezTo>
                    <a:pt x="0" y="404"/>
                    <a:pt x="29" y="486"/>
                    <a:pt x="96" y="563"/>
                  </a:cubicBezTo>
                  <a:cubicBezTo>
                    <a:pt x="164" y="620"/>
                    <a:pt x="240" y="654"/>
                    <a:pt x="326" y="654"/>
                  </a:cubicBezTo>
                  <a:cubicBezTo>
                    <a:pt x="331" y="654"/>
                    <a:pt x="336" y="654"/>
                    <a:pt x="341" y="654"/>
                  </a:cubicBezTo>
                  <a:cubicBezTo>
                    <a:pt x="414" y="654"/>
                    <a:pt x="499" y="621"/>
                    <a:pt x="562" y="558"/>
                  </a:cubicBezTo>
                  <a:cubicBezTo>
                    <a:pt x="629" y="495"/>
                    <a:pt x="663" y="414"/>
                    <a:pt x="663" y="328"/>
                  </a:cubicBezTo>
                  <a:cubicBezTo>
                    <a:pt x="663" y="251"/>
                    <a:pt x="634" y="165"/>
                    <a:pt x="567" y="98"/>
                  </a:cubicBezTo>
                  <a:cubicBezTo>
                    <a:pt x="505" y="33"/>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199" name="Google Shape;8199;p32"/>
            <p:cNvSpPr/>
            <p:nvPr/>
          </p:nvSpPr>
          <p:spPr>
            <a:xfrm>
              <a:off x="-5888675" y="4754425"/>
              <a:ext cx="16700" cy="16325"/>
            </a:xfrm>
            <a:custGeom>
              <a:avLst/>
              <a:gdLst/>
              <a:ahLst/>
              <a:cxnLst/>
              <a:rect l="l" t="t" r="r" b="b"/>
              <a:pathLst>
                <a:path w="668" h="653" extrusionOk="0">
                  <a:moveTo>
                    <a:pt x="325" y="1"/>
                  </a:moveTo>
                  <a:cubicBezTo>
                    <a:pt x="238" y="1"/>
                    <a:pt x="156" y="29"/>
                    <a:pt x="106" y="81"/>
                  </a:cubicBezTo>
                  <a:cubicBezTo>
                    <a:pt x="39" y="139"/>
                    <a:pt x="6" y="225"/>
                    <a:pt x="0" y="316"/>
                  </a:cubicBezTo>
                  <a:cubicBezTo>
                    <a:pt x="0" y="412"/>
                    <a:pt x="35" y="504"/>
                    <a:pt x="97" y="556"/>
                  </a:cubicBezTo>
                  <a:cubicBezTo>
                    <a:pt x="154" y="613"/>
                    <a:pt x="241" y="648"/>
                    <a:pt x="327" y="652"/>
                  </a:cubicBezTo>
                  <a:cubicBezTo>
                    <a:pt x="418" y="652"/>
                    <a:pt x="504" y="619"/>
                    <a:pt x="562" y="566"/>
                  </a:cubicBezTo>
                  <a:cubicBezTo>
                    <a:pt x="629" y="498"/>
                    <a:pt x="662" y="422"/>
                    <a:pt x="662" y="325"/>
                  </a:cubicBezTo>
                  <a:cubicBezTo>
                    <a:pt x="668" y="234"/>
                    <a:pt x="633" y="158"/>
                    <a:pt x="582" y="101"/>
                  </a:cubicBezTo>
                  <a:cubicBezTo>
                    <a:pt x="513" y="32"/>
                    <a:pt x="417"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00" name="Google Shape;8200;p32"/>
            <p:cNvSpPr/>
            <p:nvPr/>
          </p:nvSpPr>
          <p:spPr>
            <a:xfrm>
              <a:off x="-5856050" y="4787925"/>
              <a:ext cx="16700" cy="16650"/>
            </a:xfrm>
            <a:custGeom>
              <a:avLst/>
              <a:gdLst/>
              <a:ahLst/>
              <a:cxnLst/>
              <a:rect l="l" t="t" r="r" b="b"/>
              <a:pathLst>
                <a:path w="668" h="666" extrusionOk="0">
                  <a:moveTo>
                    <a:pt x="335" y="0"/>
                  </a:moveTo>
                  <a:cubicBezTo>
                    <a:pt x="246" y="0"/>
                    <a:pt x="160" y="33"/>
                    <a:pt x="106" y="99"/>
                  </a:cubicBezTo>
                  <a:cubicBezTo>
                    <a:pt x="39" y="152"/>
                    <a:pt x="5" y="238"/>
                    <a:pt x="1" y="329"/>
                  </a:cubicBezTo>
                  <a:cubicBezTo>
                    <a:pt x="1" y="415"/>
                    <a:pt x="34" y="497"/>
                    <a:pt x="96" y="564"/>
                  </a:cubicBezTo>
                  <a:cubicBezTo>
                    <a:pt x="163" y="632"/>
                    <a:pt x="240" y="665"/>
                    <a:pt x="327" y="665"/>
                  </a:cubicBezTo>
                  <a:cubicBezTo>
                    <a:pt x="418" y="665"/>
                    <a:pt x="504" y="636"/>
                    <a:pt x="577" y="569"/>
                  </a:cubicBezTo>
                  <a:cubicBezTo>
                    <a:pt x="630" y="502"/>
                    <a:pt x="663" y="425"/>
                    <a:pt x="663" y="338"/>
                  </a:cubicBezTo>
                  <a:cubicBezTo>
                    <a:pt x="668" y="247"/>
                    <a:pt x="634" y="161"/>
                    <a:pt x="581" y="103"/>
                  </a:cubicBezTo>
                  <a:cubicBezTo>
                    <a:pt x="520" y="35"/>
                    <a:pt x="427"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01" name="Google Shape;8201;p32"/>
            <p:cNvSpPr/>
            <p:nvPr/>
          </p:nvSpPr>
          <p:spPr>
            <a:xfrm>
              <a:off x="-5823425" y="4821800"/>
              <a:ext cx="16700" cy="16325"/>
            </a:xfrm>
            <a:custGeom>
              <a:avLst/>
              <a:gdLst/>
              <a:ahLst/>
              <a:cxnLst/>
              <a:rect l="l" t="t" r="r" b="b"/>
              <a:pathLst>
                <a:path w="668" h="653" extrusionOk="0">
                  <a:moveTo>
                    <a:pt x="335" y="1"/>
                  </a:moveTo>
                  <a:cubicBezTo>
                    <a:pt x="250" y="1"/>
                    <a:pt x="167" y="29"/>
                    <a:pt x="106" y="88"/>
                  </a:cubicBezTo>
                  <a:cubicBezTo>
                    <a:pt x="49" y="145"/>
                    <a:pt x="5" y="231"/>
                    <a:pt x="5" y="318"/>
                  </a:cubicBezTo>
                  <a:cubicBezTo>
                    <a:pt x="0" y="409"/>
                    <a:pt x="34" y="486"/>
                    <a:pt x="111" y="562"/>
                  </a:cubicBezTo>
                  <a:cubicBezTo>
                    <a:pt x="164" y="620"/>
                    <a:pt x="250" y="653"/>
                    <a:pt x="332" y="653"/>
                  </a:cubicBezTo>
                  <a:cubicBezTo>
                    <a:pt x="418" y="653"/>
                    <a:pt x="494" y="624"/>
                    <a:pt x="576" y="557"/>
                  </a:cubicBezTo>
                  <a:cubicBezTo>
                    <a:pt x="629" y="495"/>
                    <a:pt x="663" y="418"/>
                    <a:pt x="667" y="327"/>
                  </a:cubicBezTo>
                  <a:cubicBezTo>
                    <a:pt x="667" y="241"/>
                    <a:pt x="634" y="150"/>
                    <a:pt x="581" y="97"/>
                  </a:cubicBezTo>
                  <a:cubicBezTo>
                    <a:pt x="515" y="33"/>
                    <a:pt x="424"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02" name="Google Shape;8202;p32"/>
            <p:cNvSpPr/>
            <p:nvPr/>
          </p:nvSpPr>
          <p:spPr>
            <a:xfrm>
              <a:off x="-5790425" y="4855375"/>
              <a:ext cx="16575" cy="16475"/>
            </a:xfrm>
            <a:custGeom>
              <a:avLst/>
              <a:gdLst/>
              <a:ahLst/>
              <a:cxnLst/>
              <a:rect l="l" t="t" r="r" b="b"/>
              <a:pathLst>
                <a:path w="663" h="659" extrusionOk="0">
                  <a:moveTo>
                    <a:pt x="315" y="0"/>
                  </a:moveTo>
                  <a:cubicBezTo>
                    <a:pt x="230" y="0"/>
                    <a:pt x="147" y="29"/>
                    <a:pt x="91" y="87"/>
                  </a:cubicBezTo>
                  <a:cubicBezTo>
                    <a:pt x="38" y="155"/>
                    <a:pt x="0" y="231"/>
                    <a:pt x="0" y="317"/>
                  </a:cubicBezTo>
                  <a:cubicBezTo>
                    <a:pt x="0" y="410"/>
                    <a:pt x="33" y="496"/>
                    <a:pt x="86" y="554"/>
                  </a:cubicBezTo>
                  <a:cubicBezTo>
                    <a:pt x="149" y="620"/>
                    <a:pt x="240" y="654"/>
                    <a:pt x="326" y="658"/>
                  </a:cubicBezTo>
                  <a:cubicBezTo>
                    <a:pt x="417" y="658"/>
                    <a:pt x="494" y="625"/>
                    <a:pt x="561" y="563"/>
                  </a:cubicBezTo>
                  <a:cubicBezTo>
                    <a:pt x="629" y="505"/>
                    <a:pt x="662" y="419"/>
                    <a:pt x="662" y="328"/>
                  </a:cubicBezTo>
                  <a:cubicBezTo>
                    <a:pt x="662" y="251"/>
                    <a:pt x="633" y="164"/>
                    <a:pt x="567" y="98"/>
                  </a:cubicBezTo>
                  <a:cubicBezTo>
                    <a:pt x="500" y="33"/>
                    <a:pt x="406"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03" name="Google Shape;8203;p32"/>
            <p:cNvSpPr/>
            <p:nvPr/>
          </p:nvSpPr>
          <p:spPr>
            <a:xfrm>
              <a:off x="-5757825" y="4889025"/>
              <a:ext cx="16700" cy="16425"/>
            </a:xfrm>
            <a:custGeom>
              <a:avLst/>
              <a:gdLst/>
              <a:ahLst/>
              <a:cxnLst/>
              <a:rect l="l" t="t" r="r" b="b"/>
              <a:pathLst>
                <a:path w="668" h="657" extrusionOk="0">
                  <a:moveTo>
                    <a:pt x="331" y="0"/>
                  </a:moveTo>
                  <a:cubicBezTo>
                    <a:pt x="248" y="0"/>
                    <a:pt x="166" y="30"/>
                    <a:pt x="107" y="90"/>
                  </a:cubicBezTo>
                  <a:cubicBezTo>
                    <a:pt x="40" y="152"/>
                    <a:pt x="5" y="229"/>
                    <a:pt x="1" y="320"/>
                  </a:cubicBezTo>
                  <a:cubicBezTo>
                    <a:pt x="1" y="406"/>
                    <a:pt x="34" y="497"/>
                    <a:pt x="97" y="565"/>
                  </a:cubicBezTo>
                  <a:cubicBezTo>
                    <a:pt x="164" y="618"/>
                    <a:pt x="241" y="651"/>
                    <a:pt x="328" y="656"/>
                  </a:cubicBezTo>
                  <a:cubicBezTo>
                    <a:pt x="419" y="656"/>
                    <a:pt x="495" y="623"/>
                    <a:pt x="563" y="570"/>
                  </a:cubicBezTo>
                  <a:cubicBezTo>
                    <a:pt x="629" y="503"/>
                    <a:pt x="663" y="417"/>
                    <a:pt x="663" y="330"/>
                  </a:cubicBezTo>
                  <a:cubicBezTo>
                    <a:pt x="667" y="238"/>
                    <a:pt x="634" y="162"/>
                    <a:pt x="567" y="94"/>
                  </a:cubicBezTo>
                  <a:cubicBezTo>
                    <a:pt x="502" y="31"/>
                    <a:pt x="415"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04" name="Google Shape;8204;p32"/>
            <p:cNvSpPr/>
            <p:nvPr/>
          </p:nvSpPr>
          <p:spPr>
            <a:xfrm>
              <a:off x="-5725175" y="4922650"/>
              <a:ext cx="16700" cy="16625"/>
            </a:xfrm>
            <a:custGeom>
              <a:avLst/>
              <a:gdLst/>
              <a:ahLst/>
              <a:cxnLst/>
              <a:rect l="l" t="t" r="r" b="b"/>
              <a:pathLst>
                <a:path w="668" h="665" extrusionOk="0">
                  <a:moveTo>
                    <a:pt x="333" y="1"/>
                  </a:moveTo>
                  <a:cubicBezTo>
                    <a:pt x="248" y="1"/>
                    <a:pt x="164" y="30"/>
                    <a:pt x="105" y="88"/>
                  </a:cubicBezTo>
                  <a:cubicBezTo>
                    <a:pt x="38" y="151"/>
                    <a:pt x="5" y="241"/>
                    <a:pt x="0" y="328"/>
                  </a:cubicBezTo>
                  <a:cubicBezTo>
                    <a:pt x="0" y="405"/>
                    <a:pt x="34" y="487"/>
                    <a:pt x="96" y="563"/>
                  </a:cubicBezTo>
                  <a:cubicBezTo>
                    <a:pt x="163" y="631"/>
                    <a:pt x="240" y="664"/>
                    <a:pt x="331" y="664"/>
                  </a:cubicBezTo>
                  <a:cubicBezTo>
                    <a:pt x="335" y="664"/>
                    <a:pt x="339" y="664"/>
                    <a:pt x="342" y="664"/>
                  </a:cubicBezTo>
                  <a:cubicBezTo>
                    <a:pt x="424" y="664"/>
                    <a:pt x="497" y="618"/>
                    <a:pt x="561" y="569"/>
                  </a:cubicBezTo>
                  <a:cubicBezTo>
                    <a:pt x="628" y="505"/>
                    <a:pt x="663" y="429"/>
                    <a:pt x="667" y="338"/>
                  </a:cubicBezTo>
                  <a:cubicBezTo>
                    <a:pt x="667" y="241"/>
                    <a:pt x="634" y="151"/>
                    <a:pt x="570" y="93"/>
                  </a:cubicBezTo>
                  <a:cubicBezTo>
                    <a:pt x="509" y="32"/>
                    <a:pt x="42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05" name="Google Shape;8205;p32"/>
            <p:cNvSpPr/>
            <p:nvPr/>
          </p:nvSpPr>
          <p:spPr>
            <a:xfrm>
              <a:off x="-5692550" y="4956275"/>
              <a:ext cx="16675" cy="16600"/>
            </a:xfrm>
            <a:custGeom>
              <a:avLst/>
              <a:gdLst/>
              <a:ahLst/>
              <a:cxnLst/>
              <a:rect l="l" t="t" r="r" b="b"/>
              <a:pathLst>
                <a:path w="667" h="664" extrusionOk="0">
                  <a:moveTo>
                    <a:pt x="337" y="1"/>
                  </a:moveTo>
                  <a:cubicBezTo>
                    <a:pt x="253" y="1"/>
                    <a:pt x="168" y="32"/>
                    <a:pt x="106" y="96"/>
                  </a:cubicBezTo>
                  <a:cubicBezTo>
                    <a:pt x="38" y="154"/>
                    <a:pt x="5" y="240"/>
                    <a:pt x="5" y="327"/>
                  </a:cubicBezTo>
                  <a:cubicBezTo>
                    <a:pt x="0" y="418"/>
                    <a:pt x="43" y="495"/>
                    <a:pt x="100" y="562"/>
                  </a:cubicBezTo>
                  <a:cubicBezTo>
                    <a:pt x="164" y="628"/>
                    <a:pt x="240" y="663"/>
                    <a:pt x="331" y="663"/>
                  </a:cubicBezTo>
                  <a:cubicBezTo>
                    <a:pt x="335" y="663"/>
                    <a:pt x="339" y="663"/>
                    <a:pt x="343" y="663"/>
                  </a:cubicBezTo>
                  <a:cubicBezTo>
                    <a:pt x="426" y="663"/>
                    <a:pt x="512" y="621"/>
                    <a:pt x="561" y="566"/>
                  </a:cubicBezTo>
                  <a:cubicBezTo>
                    <a:pt x="629" y="504"/>
                    <a:pt x="662" y="427"/>
                    <a:pt x="667" y="336"/>
                  </a:cubicBezTo>
                  <a:cubicBezTo>
                    <a:pt x="667" y="249"/>
                    <a:pt x="633" y="163"/>
                    <a:pt x="571" y="96"/>
                  </a:cubicBezTo>
                  <a:cubicBezTo>
                    <a:pt x="511" y="33"/>
                    <a:pt x="424"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06" name="Google Shape;8206;p32"/>
            <p:cNvSpPr/>
            <p:nvPr/>
          </p:nvSpPr>
          <p:spPr>
            <a:xfrm>
              <a:off x="-5659950" y="4990050"/>
              <a:ext cx="16700" cy="16500"/>
            </a:xfrm>
            <a:custGeom>
              <a:avLst/>
              <a:gdLst/>
              <a:ahLst/>
              <a:cxnLst/>
              <a:rect l="l" t="t" r="r" b="b"/>
              <a:pathLst>
                <a:path w="668" h="660" extrusionOk="0">
                  <a:moveTo>
                    <a:pt x="343" y="0"/>
                  </a:moveTo>
                  <a:cubicBezTo>
                    <a:pt x="253" y="0"/>
                    <a:pt x="164" y="31"/>
                    <a:pt x="107" y="89"/>
                  </a:cubicBezTo>
                  <a:cubicBezTo>
                    <a:pt x="49" y="147"/>
                    <a:pt x="5" y="233"/>
                    <a:pt x="5" y="324"/>
                  </a:cubicBezTo>
                  <a:cubicBezTo>
                    <a:pt x="1" y="410"/>
                    <a:pt x="45" y="501"/>
                    <a:pt x="102" y="554"/>
                  </a:cubicBezTo>
                  <a:cubicBezTo>
                    <a:pt x="164" y="621"/>
                    <a:pt x="241" y="655"/>
                    <a:pt x="332" y="659"/>
                  </a:cubicBezTo>
                  <a:cubicBezTo>
                    <a:pt x="428" y="659"/>
                    <a:pt x="519" y="617"/>
                    <a:pt x="563" y="573"/>
                  </a:cubicBezTo>
                  <a:cubicBezTo>
                    <a:pt x="629" y="511"/>
                    <a:pt x="663" y="420"/>
                    <a:pt x="667" y="333"/>
                  </a:cubicBezTo>
                  <a:cubicBezTo>
                    <a:pt x="667" y="242"/>
                    <a:pt x="639" y="156"/>
                    <a:pt x="581" y="98"/>
                  </a:cubicBezTo>
                  <a:cubicBezTo>
                    <a:pt x="521"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07" name="Google Shape;8207;p32"/>
            <p:cNvSpPr/>
            <p:nvPr/>
          </p:nvSpPr>
          <p:spPr>
            <a:xfrm>
              <a:off x="-5626950" y="5023800"/>
              <a:ext cx="16700" cy="16325"/>
            </a:xfrm>
            <a:custGeom>
              <a:avLst/>
              <a:gdLst/>
              <a:ahLst/>
              <a:cxnLst/>
              <a:rect l="l" t="t" r="r" b="b"/>
              <a:pathLst>
                <a:path w="668" h="653" extrusionOk="0">
                  <a:moveTo>
                    <a:pt x="324" y="1"/>
                  </a:moveTo>
                  <a:cubicBezTo>
                    <a:pt x="238" y="1"/>
                    <a:pt x="151" y="29"/>
                    <a:pt x="91" y="86"/>
                  </a:cubicBezTo>
                  <a:cubicBezTo>
                    <a:pt x="38" y="154"/>
                    <a:pt x="0" y="226"/>
                    <a:pt x="0" y="317"/>
                  </a:cubicBezTo>
                  <a:cubicBezTo>
                    <a:pt x="0" y="403"/>
                    <a:pt x="34" y="495"/>
                    <a:pt x="87" y="553"/>
                  </a:cubicBezTo>
                  <a:cubicBezTo>
                    <a:pt x="149" y="620"/>
                    <a:pt x="240" y="653"/>
                    <a:pt x="326" y="653"/>
                  </a:cubicBezTo>
                  <a:cubicBezTo>
                    <a:pt x="418" y="653"/>
                    <a:pt x="505" y="624"/>
                    <a:pt x="552" y="567"/>
                  </a:cubicBezTo>
                  <a:cubicBezTo>
                    <a:pt x="620" y="504"/>
                    <a:pt x="662" y="413"/>
                    <a:pt x="662" y="327"/>
                  </a:cubicBezTo>
                  <a:cubicBezTo>
                    <a:pt x="667" y="236"/>
                    <a:pt x="624" y="150"/>
                    <a:pt x="567" y="106"/>
                  </a:cubicBezTo>
                  <a:cubicBezTo>
                    <a:pt x="511" y="35"/>
                    <a:pt x="41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08" name="Google Shape;8208;p32"/>
            <p:cNvSpPr/>
            <p:nvPr/>
          </p:nvSpPr>
          <p:spPr>
            <a:xfrm>
              <a:off x="-5594350" y="5057400"/>
              <a:ext cx="16725" cy="14275"/>
            </a:xfrm>
            <a:custGeom>
              <a:avLst/>
              <a:gdLst/>
              <a:ahLst/>
              <a:cxnLst/>
              <a:rect l="l" t="t" r="r" b="b"/>
              <a:pathLst>
                <a:path w="669" h="571" extrusionOk="0">
                  <a:moveTo>
                    <a:pt x="323" y="0"/>
                  </a:moveTo>
                  <a:cubicBezTo>
                    <a:pt x="240" y="0"/>
                    <a:pt x="160" y="29"/>
                    <a:pt x="107" y="86"/>
                  </a:cubicBezTo>
                  <a:cubicBezTo>
                    <a:pt x="40" y="153"/>
                    <a:pt x="7" y="230"/>
                    <a:pt x="1" y="316"/>
                  </a:cubicBezTo>
                  <a:cubicBezTo>
                    <a:pt x="1" y="418"/>
                    <a:pt x="36" y="494"/>
                    <a:pt x="98" y="562"/>
                  </a:cubicBezTo>
                  <a:cubicBezTo>
                    <a:pt x="102" y="566"/>
                    <a:pt x="107" y="566"/>
                    <a:pt x="107" y="571"/>
                  </a:cubicBezTo>
                  <a:cubicBezTo>
                    <a:pt x="270" y="562"/>
                    <a:pt x="433" y="547"/>
                    <a:pt x="596" y="527"/>
                  </a:cubicBezTo>
                  <a:cubicBezTo>
                    <a:pt x="640" y="475"/>
                    <a:pt x="663" y="407"/>
                    <a:pt x="663" y="326"/>
                  </a:cubicBezTo>
                  <a:cubicBezTo>
                    <a:pt x="669" y="239"/>
                    <a:pt x="634" y="163"/>
                    <a:pt x="568" y="106"/>
                  </a:cubicBezTo>
                  <a:cubicBezTo>
                    <a:pt x="507" y="35"/>
                    <a:pt x="414"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09" name="Google Shape;8209;p32"/>
            <p:cNvSpPr/>
            <p:nvPr/>
          </p:nvSpPr>
          <p:spPr>
            <a:xfrm>
              <a:off x="-5951875" y="4520900"/>
              <a:ext cx="16700" cy="16675"/>
            </a:xfrm>
            <a:custGeom>
              <a:avLst/>
              <a:gdLst/>
              <a:ahLst/>
              <a:cxnLst/>
              <a:rect l="l" t="t" r="r" b="b"/>
              <a:pathLst>
                <a:path w="668" h="667" extrusionOk="0">
                  <a:moveTo>
                    <a:pt x="328" y="1"/>
                  </a:moveTo>
                  <a:cubicBezTo>
                    <a:pt x="245" y="1"/>
                    <a:pt x="162" y="32"/>
                    <a:pt x="96" y="95"/>
                  </a:cubicBezTo>
                  <a:cubicBezTo>
                    <a:pt x="29" y="162"/>
                    <a:pt x="5" y="253"/>
                    <a:pt x="5" y="330"/>
                  </a:cubicBezTo>
                  <a:cubicBezTo>
                    <a:pt x="1" y="407"/>
                    <a:pt x="24" y="494"/>
                    <a:pt x="101" y="575"/>
                  </a:cubicBezTo>
                  <a:cubicBezTo>
                    <a:pt x="163" y="627"/>
                    <a:pt x="245" y="662"/>
                    <a:pt x="331" y="666"/>
                  </a:cubicBezTo>
                  <a:cubicBezTo>
                    <a:pt x="408" y="666"/>
                    <a:pt x="495" y="633"/>
                    <a:pt x="566" y="570"/>
                  </a:cubicBezTo>
                  <a:cubicBezTo>
                    <a:pt x="628" y="503"/>
                    <a:pt x="667" y="426"/>
                    <a:pt x="667" y="339"/>
                  </a:cubicBezTo>
                  <a:cubicBezTo>
                    <a:pt x="667" y="248"/>
                    <a:pt x="634" y="172"/>
                    <a:pt x="571" y="104"/>
                  </a:cubicBezTo>
                  <a:cubicBezTo>
                    <a:pt x="504" y="36"/>
                    <a:pt x="416"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10" name="Google Shape;8210;p32"/>
            <p:cNvSpPr/>
            <p:nvPr/>
          </p:nvSpPr>
          <p:spPr>
            <a:xfrm>
              <a:off x="-5919150" y="4554650"/>
              <a:ext cx="16575" cy="16475"/>
            </a:xfrm>
            <a:custGeom>
              <a:avLst/>
              <a:gdLst/>
              <a:ahLst/>
              <a:cxnLst/>
              <a:rect l="l" t="t" r="r" b="b"/>
              <a:pathLst>
                <a:path w="663" h="659" extrusionOk="0">
                  <a:moveTo>
                    <a:pt x="335" y="0"/>
                  </a:moveTo>
                  <a:cubicBezTo>
                    <a:pt x="245" y="0"/>
                    <a:pt x="155" y="33"/>
                    <a:pt x="92" y="93"/>
                  </a:cubicBezTo>
                  <a:cubicBezTo>
                    <a:pt x="34" y="160"/>
                    <a:pt x="1" y="247"/>
                    <a:pt x="1" y="324"/>
                  </a:cubicBezTo>
                  <a:cubicBezTo>
                    <a:pt x="1" y="410"/>
                    <a:pt x="30" y="492"/>
                    <a:pt x="96" y="568"/>
                  </a:cubicBezTo>
                  <a:cubicBezTo>
                    <a:pt x="149" y="625"/>
                    <a:pt x="240" y="659"/>
                    <a:pt x="327" y="659"/>
                  </a:cubicBezTo>
                  <a:cubicBezTo>
                    <a:pt x="413" y="659"/>
                    <a:pt x="505" y="630"/>
                    <a:pt x="563" y="563"/>
                  </a:cubicBezTo>
                  <a:cubicBezTo>
                    <a:pt x="630" y="510"/>
                    <a:pt x="663" y="419"/>
                    <a:pt x="663" y="333"/>
                  </a:cubicBezTo>
                  <a:cubicBezTo>
                    <a:pt x="663" y="242"/>
                    <a:pt x="634" y="165"/>
                    <a:pt x="567" y="98"/>
                  </a:cubicBezTo>
                  <a:cubicBezTo>
                    <a:pt x="508" y="31"/>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11" name="Google Shape;8211;p32"/>
            <p:cNvSpPr/>
            <p:nvPr/>
          </p:nvSpPr>
          <p:spPr>
            <a:xfrm>
              <a:off x="-5886525" y="4588500"/>
              <a:ext cx="16575" cy="16225"/>
            </a:xfrm>
            <a:custGeom>
              <a:avLst/>
              <a:gdLst/>
              <a:ahLst/>
              <a:cxnLst/>
              <a:rect l="l" t="t" r="r" b="b"/>
              <a:pathLst>
                <a:path w="663" h="649" extrusionOk="0">
                  <a:moveTo>
                    <a:pt x="322" y="0"/>
                  </a:moveTo>
                  <a:cubicBezTo>
                    <a:pt x="237" y="0"/>
                    <a:pt x="156" y="29"/>
                    <a:pt x="106" y="82"/>
                  </a:cubicBezTo>
                  <a:cubicBezTo>
                    <a:pt x="40" y="140"/>
                    <a:pt x="0" y="226"/>
                    <a:pt x="0" y="327"/>
                  </a:cubicBezTo>
                  <a:cubicBezTo>
                    <a:pt x="0" y="414"/>
                    <a:pt x="35" y="500"/>
                    <a:pt x="97" y="558"/>
                  </a:cubicBezTo>
                  <a:cubicBezTo>
                    <a:pt x="150" y="615"/>
                    <a:pt x="241" y="649"/>
                    <a:pt x="327" y="649"/>
                  </a:cubicBezTo>
                  <a:cubicBezTo>
                    <a:pt x="418" y="649"/>
                    <a:pt x="505" y="620"/>
                    <a:pt x="562" y="562"/>
                  </a:cubicBezTo>
                  <a:cubicBezTo>
                    <a:pt x="629" y="509"/>
                    <a:pt x="663" y="423"/>
                    <a:pt x="663" y="337"/>
                  </a:cubicBezTo>
                  <a:cubicBezTo>
                    <a:pt x="663" y="236"/>
                    <a:pt x="625" y="145"/>
                    <a:pt x="567" y="102"/>
                  </a:cubicBezTo>
                  <a:cubicBezTo>
                    <a:pt x="505" y="32"/>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12" name="Google Shape;8212;p32"/>
            <p:cNvSpPr/>
            <p:nvPr/>
          </p:nvSpPr>
          <p:spPr>
            <a:xfrm>
              <a:off x="-5853875" y="4622050"/>
              <a:ext cx="16675" cy="16625"/>
            </a:xfrm>
            <a:custGeom>
              <a:avLst/>
              <a:gdLst/>
              <a:ahLst/>
              <a:cxnLst/>
              <a:rect l="l" t="t" r="r" b="b"/>
              <a:pathLst>
                <a:path w="667" h="665" extrusionOk="0">
                  <a:moveTo>
                    <a:pt x="344" y="0"/>
                  </a:moveTo>
                  <a:cubicBezTo>
                    <a:pt x="258" y="0"/>
                    <a:pt x="171" y="33"/>
                    <a:pt x="105" y="99"/>
                  </a:cubicBezTo>
                  <a:cubicBezTo>
                    <a:pt x="38" y="161"/>
                    <a:pt x="5" y="237"/>
                    <a:pt x="0" y="329"/>
                  </a:cubicBezTo>
                  <a:cubicBezTo>
                    <a:pt x="0" y="405"/>
                    <a:pt x="34" y="492"/>
                    <a:pt x="96" y="559"/>
                  </a:cubicBezTo>
                  <a:cubicBezTo>
                    <a:pt x="163" y="626"/>
                    <a:pt x="240" y="664"/>
                    <a:pt x="326" y="664"/>
                  </a:cubicBezTo>
                  <a:cubicBezTo>
                    <a:pt x="417" y="664"/>
                    <a:pt x="494" y="631"/>
                    <a:pt x="571" y="569"/>
                  </a:cubicBezTo>
                  <a:cubicBezTo>
                    <a:pt x="629" y="502"/>
                    <a:pt x="662" y="416"/>
                    <a:pt x="662" y="338"/>
                  </a:cubicBezTo>
                  <a:cubicBezTo>
                    <a:pt x="667" y="247"/>
                    <a:pt x="634" y="170"/>
                    <a:pt x="581" y="103"/>
                  </a:cubicBezTo>
                  <a:cubicBezTo>
                    <a:pt x="520" y="35"/>
                    <a:pt x="433"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13" name="Google Shape;8213;p32"/>
            <p:cNvSpPr/>
            <p:nvPr/>
          </p:nvSpPr>
          <p:spPr>
            <a:xfrm>
              <a:off x="-5821275" y="4655800"/>
              <a:ext cx="16700" cy="16475"/>
            </a:xfrm>
            <a:custGeom>
              <a:avLst/>
              <a:gdLst/>
              <a:ahLst/>
              <a:cxnLst/>
              <a:rect l="l" t="t" r="r" b="b"/>
              <a:pathLst>
                <a:path w="668" h="659" extrusionOk="0">
                  <a:moveTo>
                    <a:pt x="340" y="0"/>
                  </a:moveTo>
                  <a:cubicBezTo>
                    <a:pt x="256" y="0"/>
                    <a:pt x="171" y="29"/>
                    <a:pt x="107" y="92"/>
                  </a:cubicBezTo>
                  <a:cubicBezTo>
                    <a:pt x="39" y="159"/>
                    <a:pt x="5" y="235"/>
                    <a:pt x="5" y="322"/>
                  </a:cubicBezTo>
                  <a:cubicBezTo>
                    <a:pt x="1" y="408"/>
                    <a:pt x="34" y="490"/>
                    <a:pt x="102" y="567"/>
                  </a:cubicBezTo>
                  <a:cubicBezTo>
                    <a:pt x="164" y="625"/>
                    <a:pt x="251" y="658"/>
                    <a:pt x="332" y="658"/>
                  </a:cubicBezTo>
                  <a:cubicBezTo>
                    <a:pt x="419" y="658"/>
                    <a:pt x="495" y="629"/>
                    <a:pt x="572" y="562"/>
                  </a:cubicBezTo>
                  <a:cubicBezTo>
                    <a:pt x="630" y="495"/>
                    <a:pt x="663" y="419"/>
                    <a:pt x="668" y="332"/>
                  </a:cubicBezTo>
                  <a:cubicBezTo>
                    <a:pt x="668" y="246"/>
                    <a:pt x="634" y="164"/>
                    <a:pt x="581" y="96"/>
                  </a:cubicBezTo>
                  <a:cubicBezTo>
                    <a:pt x="519" y="34"/>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14" name="Google Shape;8214;p32"/>
            <p:cNvSpPr/>
            <p:nvPr/>
          </p:nvSpPr>
          <p:spPr>
            <a:xfrm>
              <a:off x="-5788650" y="4689500"/>
              <a:ext cx="16950" cy="16350"/>
            </a:xfrm>
            <a:custGeom>
              <a:avLst/>
              <a:gdLst/>
              <a:ahLst/>
              <a:cxnLst/>
              <a:rect l="l" t="t" r="r" b="b"/>
              <a:pathLst>
                <a:path w="678" h="654" extrusionOk="0">
                  <a:moveTo>
                    <a:pt x="338" y="0"/>
                  </a:moveTo>
                  <a:cubicBezTo>
                    <a:pt x="252" y="0"/>
                    <a:pt x="167" y="29"/>
                    <a:pt x="106" y="87"/>
                  </a:cubicBezTo>
                  <a:cubicBezTo>
                    <a:pt x="49" y="154"/>
                    <a:pt x="6" y="231"/>
                    <a:pt x="6" y="318"/>
                  </a:cubicBezTo>
                  <a:cubicBezTo>
                    <a:pt x="0" y="409"/>
                    <a:pt x="44" y="486"/>
                    <a:pt x="102" y="552"/>
                  </a:cubicBezTo>
                  <a:cubicBezTo>
                    <a:pt x="164" y="619"/>
                    <a:pt x="255" y="654"/>
                    <a:pt x="341" y="654"/>
                  </a:cubicBezTo>
                  <a:cubicBezTo>
                    <a:pt x="428" y="654"/>
                    <a:pt x="509" y="625"/>
                    <a:pt x="576" y="557"/>
                  </a:cubicBezTo>
                  <a:cubicBezTo>
                    <a:pt x="644" y="495"/>
                    <a:pt x="678" y="418"/>
                    <a:pt x="678" y="327"/>
                  </a:cubicBezTo>
                  <a:cubicBezTo>
                    <a:pt x="678" y="240"/>
                    <a:pt x="634" y="159"/>
                    <a:pt x="582" y="97"/>
                  </a:cubicBezTo>
                  <a:cubicBezTo>
                    <a:pt x="520" y="33"/>
                    <a:pt x="429"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15" name="Google Shape;8215;p32"/>
            <p:cNvSpPr/>
            <p:nvPr/>
          </p:nvSpPr>
          <p:spPr>
            <a:xfrm>
              <a:off x="-5755650" y="4723075"/>
              <a:ext cx="16675" cy="16350"/>
            </a:xfrm>
            <a:custGeom>
              <a:avLst/>
              <a:gdLst/>
              <a:ahLst/>
              <a:cxnLst/>
              <a:rect l="l" t="t" r="r" b="b"/>
              <a:pathLst>
                <a:path w="667" h="654" extrusionOk="0">
                  <a:moveTo>
                    <a:pt x="328" y="1"/>
                  </a:moveTo>
                  <a:cubicBezTo>
                    <a:pt x="241" y="1"/>
                    <a:pt x="152" y="29"/>
                    <a:pt x="91" y="88"/>
                  </a:cubicBezTo>
                  <a:cubicBezTo>
                    <a:pt x="33" y="155"/>
                    <a:pt x="0" y="232"/>
                    <a:pt x="0" y="318"/>
                  </a:cubicBezTo>
                  <a:cubicBezTo>
                    <a:pt x="0" y="409"/>
                    <a:pt x="29" y="496"/>
                    <a:pt x="97" y="562"/>
                  </a:cubicBezTo>
                  <a:cubicBezTo>
                    <a:pt x="149" y="620"/>
                    <a:pt x="241" y="653"/>
                    <a:pt x="327" y="653"/>
                  </a:cubicBezTo>
                  <a:cubicBezTo>
                    <a:pt x="333" y="654"/>
                    <a:pt x="338" y="654"/>
                    <a:pt x="344" y="654"/>
                  </a:cubicBezTo>
                  <a:cubicBezTo>
                    <a:pt x="427" y="654"/>
                    <a:pt x="498" y="621"/>
                    <a:pt x="562" y="558"/>
                  </a:cubicBezTo>
                  <a:cubicBezTo>
                    <a:pt x="629" y="505"/>
                    <a:pt x="662" y="419"/>
                    <a:pt x="662" y="328"/>
                  </a:cubicBezTo>
                  <a:cubicBezTo>
                    <a:pt x="667" y="241"/>
                    <a:pt x="633" y="164"/>
                    <a:pt x="567" y="97"/>
                  </a:cubicBezTo>
                  <a:cubicBezTo>
                    <a:pt x="512" y="33"/>
                    <a:pt x="421"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16" name="Google Shape;8216;p32"/>
            <p:cNvSpPr/>
            <p:nvPr/>
          </p:nvSpPr>
          <p:spPr>
            <a:xfrm>
              <a:off x="-5723025" y="4756725"/>
              <a:ext cx="16700" cy="16400"/>
            </a:xfrm>
            <a:custGeom>
              <a:avLst/>
              <a:gdLst/>
              <a:ahLst/>
              <a:cxnLst/>
              <a:rect l="l" t="t" r="r" b="b"/>
              <a:pathLst>
                <a:path w="668" h="656" extrusionOk="0">
                  <a:moveTo>
                    <a:pt x="329" y="1"/>
                  </a:moveTo>
                  <a:cubicBezTo>
                    <a:pt x="243" y="1"/>
                    <a:pt x="159" y="29"/>
                    <a:pt x="106" y="85"/>
                  </a:cubicBezTo>
                  <a:cubicBezTo>
                    <a:pt x="39" y="153"/>
                    <a:pt x="1" y="239"/>
                    <a:pt x="1" y="320"/>
                  </a:cubicBezTo>
                  <a:cubicBezTo>
                    <a:pt x="1" y="406"/>
                    <a:pt x="34" y="498"/>
                    <a:pt x="96" y="565"/>
                  </a:cubicBezTo>
                  <a:cubicBezTo>
                    <a:pt x="154" y="618"/>
                    <a:pt x="240" y="651"/>
                    <a:pt x="327" y="656"/>
                  </a:cubicBezTo>
                  <a:cubicBezTo>
                    <a:pt x="418" y="656"/>
                    <a:pt x="504" y="622"/>
                    <a:pt x="571" y="560"/>
                  </a:cubicBezTo>
                  <a:cubicBezTo>
                    <a:pt x="628" y="503"/>
                    <a:pt x="663" y="416"/>
                    <a:pt x="663" y="330"/>
                  </a:cubicBezTo>
                  <a:cubicBezTo>
                    <a:pt x="668" y="253"/>
                    <a:pt x="634" y="162"/>
                    <a:pt x="581" y="104"/>
                  </a:cubicBezTo>
                  <a:cubicBezTo>
                    <a:pt x="519" y="34"/>
                    <a:pt x="423"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17" name="Google Shape;8217;p32"/>
            <p:cNvSpPr/>
            <p:nvPr/>
          </p:nvSpPr>
          <p:spPr>
            <a:xfrm>
              <a:off x="-5690400" y="4790475"/>
              <a:ext cx="16700" cy="16500"/>
            </a:xfrm>
            <a:custGeom>
              <a:avLst/>
              <a:gdLst/>
              <a:ahLst/>
              <a:cxnLst/>
              <a:rect l="l" t="t" r="r" b="b"/>
              <a:pathLst>
                <a:path w="668" h="660" extrusionOk="0">
                  <a:moveTo>
                    <a:pt x="339" y="0"/>
                  </a:moveTo>
                  <a:cubicBezTo>
                    <a:pt x="249" y="0"/>
                    <a:pt x="161" y="33"/>
                    <a:pt x="106" y="92"/>
                  </a:cubicBezTo>
                  <a:cubicBezTo>
                    <a:pt x="38" y="145"/>
                    <a:pt x="5" y="236"/>
                    <a:pt x="0" y="323"/>
                  </a:cubicBezTo>
                  <a:cubicBezTo>
                    <a:pt x="0" y="400"/>
                    <a:pt x="34" y="491"/>
                    <a:pt x="96" y="559"/>
                  </a:cubicBezTo>
                  <a:cubicBezTo>
                    <a:pt x="164" y="625"/>
                    <a:pt x="240" y="659"/>
                    <a:pt x="326" y="659"/>
                  </a:cubicBezTo>
                  <a:cubicBezTo>
                    <a:pt x="331" y="659"/>
                    <a:pt x="336" y="659"/>
                    <a:pt x="341" y="659"/>
                  </a:cubicBezTo>
                  <a:cubicBezTo>
                    <a:pt x="435" y="659"/>
                    <a:pt x="507" y="618"/>
                    <a:pt x="561" y="563"/>
                  </a:cubicBezTo>
                  <a:cubicBezTo>
                    <a:pt x="629" y="510"/>
                    <a:pt x="663" y="419"/>
                    <a:pt x="663" y="333"/>
                  </a:cubicBezTo>
                  <a:cubicBezTo>
                    <a:pt x="667" y="232"/>
                    <a:pt x="634" y="156"/>
                    <a:pt x="581" y="103"/>
                  </a:cubicBezTo>
                  <a:cubicBezTo>
                    <a:pt x="521" y="33"/>
                    <a:pt x="429"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18" name="Google Shape;8218;p32"/>
            <p:cNvSpPr/>
            <p:nvPr/>
          </p:nvSpPr>
          <p:spPr>
            <a:xfrm>
              <a:off x="-5657775" y="4824025"/>
              <a:ext cx="16675" cy="16550"/>
            </a:xfrm>
            <a:custGeom>
              <a:avLst/>
              <a:gdLst/>
              <a:ahLst/>
              <a:cxnLst/>
              <a:rect l="l" t="t" r="r" b="b"/>
              <a:pathLst>
                <a:path w="667" h="662" extrusionOk="0">
                  <a:moveTo>
                    <a:pt x="339" y="0"/>
                  </a:moveTo>
                  <a:cubicBezTo>
                    <a:pt x="255" y="0"/>
                    <a:pt x="172" y="31"/>
                    <a:pt x="106" y="94"/>
                  </a:cubicBezTo>
                  <a:cubicBezTo>
                    <a:pt x="39" y="161"/>
                    <a:pt x="5" y="238"/>
                    <a:pt x="5" y="324"/>
                  </a:cubicBezTo>
                  <a:cubicBezTo>
                    <a:pt x="0" y="402"/>
                    <a:pt x="34" y="493"/>
                    <a:pt x="111" y="570"/>
                  </a:cubicBezTo>
                  <a:cubicBezTo>
                    <a:pt x="164" y="627"/>
                    <a:pt x="250" y="661"/>
                    <a:pt x="341" y="661"/>
                  </a:cubicBezTo>
                  <a:cubicBezTo>
                    <a:pt x="346" y="661"/>
                    <a:pt x="350" y="661"/>
                    <a:pt x="355" y="661"/>
                  </a:cubicBezTo>
                  <a:cubicBezTo>
                    <a:pt x="429" y="661"/>
                    <a:pt x="513" y="628"/>
                    <a:pt x="576" y="564"/>
                  </a:cubicBezTo>
                  <a:cubicBezTo>
                    <a:pt x="629" y="512"/>
                    <a:pt x="662" y="426"/>
                    <a:pt x="667" y="334"/>
                  </a:cubicBezTo>
                  <a:cubicBezTo>
                    <a:pt x="667" y="247"/>
                    <a:pt x="633" y="161"/>
                    <a:pt x="580" y="103"/>
                  </a:cubicBezTo>
                  <a:cubicBezTo>
                    <a:pt x="514"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19" name="Google Shape;8219;p32"/>
            <p:cNvSpPr/>
            <p:nvPr/>
          </p:nvSpPr>
          <p:spPr>
            <a:xfrm>
              <a:off x="-5624800" y="4857775"/>
              <a:ext cx="16575" cy="16500"/>
            </a:xfrm>
            <a:custGeom>
              <a:avLst/>
              <a:gdLst/>
              <a:ahLst/>
              <a:cxnLst/>
              <a:rect l="l" t="t" r="r" b="b"/>
              <a:pathLst>
                <a:path w="663" h="660" extrusionOk="0">
                  <a:moveTo>
                    <a:pt x="324" y="1"/>
                  </a:moveTo>
                  <a:cubicBezTo>
                    <a:pt x="238" y="1"/>
                    <a:pt x="153" y="30"/>
                    <a:pt x="92" y="88"/>
                  </a:cubicBezTo>
                  <a:cubicBezTo>
                    <a:pt x="39" y="155"/>
                    <a:pt x="1" y="232"/>
                    <a:pt x="1" y="323"/>
                  </a:cubicBezTo>
                  <a:cubicBezTo>
                    <a:pt x="1" y="409"/>
                    <a:pt x="34" y="500"/>
                    <a:pt x="87" y="553"/>
                  </a:cubicBezTo>
                  <a:cubicBezTo>
                    <a:pt x="149" y="620"/>
                    <a:pt x="240" y="659"/>
                    <a:pt x="327" y="659"/>
                  </a:cubicBezTo>
                  <a:cubicBezTo>
                    <a:pt x="419" y="659"/>
                    <a:pt x="505" y="624"/>
                    <a:pt x="548" y="573"/>
                  </a:cubicBezTo>
                  <a:cubicBezTo>
                    <a:pt x="614" y="505"/>
                    <a:pt x="663" y="429"/>
                    <a:pt x="663" y="332"/>
                  </a:cubicBezTo>
                  <a:cubicBezTo>
                    <a:pt x="663" y="241"/>
                    <a:pt x="620" y="155"/>
                    <a:pt x="567" y="97"/>
                  </a:cubicBezTo>
                  <a:cubicBezTo>
                    <a:pt x="506" y="33"/>
                    <a:pt x="415"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20" name="Google Shape;8220;p32"/>
            <p:cNvSpPr/>
            <p:nvPr/>
          </p:nvSpPr>
          <p:spPr>
            <a:xfrm>
              <a:off x="-5592175" y="4891325"/>
              <a:ext cx="16725" cy="16500"/>
            </a:xfrm>
            <a:custGeom>
              <a:avLst/>
              <a:gdLst/>
              <a:ahLst/>
              <a:cxnLst/>
              <a:rect l="l" t="t" r="r" b="b"/>
              <a:pathLst>
                <a:path w="669" h="660" extrusionOk="0">
                  <a:moveTo>
                    <a:pt x="332" y="1"/>
                  </a:moveTo>
                  <a:cubicBezTo>
                    <a:pt x="246" y="1"/>
                    <a:pt x="162" y="33"/>
                    <a:pt x="106" y="94"/>
                  </a:cubicBezTo>
                  <a:cubicBezTo>
                    <a:pt x="40" y="161"/>
                    <a:pt x="6" y="232"/>
                    <a:pt x="0" y="325"/>
                  </a:cubicBezTo>
                  <a:cubicBezTo>
                    <a:pt x="0" y="411"/>
                    <a:pt x="35" y="487"/>
                    <a:pt x="97" y="555"/>
                  </a:cubicBezTo>
                  <a:cubicBezTo>
                    <a:pt x="155" y="626"/>
                    <a:pt x="241" y="660"/>
                    <a:pt x="327" y="660"/>
                  </a:cubicBezTo>
                  <a:cubicBezTo>
                    <a:pt x="418" y="660"/>
                    <a:pt x="495" y="631"/>
                    <a:pt x="562" y="564"/>
                  </a:cubicBezTo>
                  <a:cubicBezTo>
                    <a:pt x="629" y="497"/>
                    <a:pt x="662" y="420"/>
                    <a:pt x="662" y="334"/>
                  </a:cubicBezTo>
                  <a:cubicBezTo>
                    <a:pt x="668" y="243"/>
                    <a:pt x="634" y="166"/>
                    <a:pt x="567" y="99"/>
                  </a:cubicBezTo>
                  <a:cubicBezTo>
                    <a:pt x="503" y="32"/>
                    <a:pt x="416"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21" name="Google Shape;8221;p32"/>
            <p:cNvSpPr/>
            <p:nvPr/>
          </p:nvSpPr>
          <p:spPr>
            <a:xfrm>
              <a:off x="-5559525" y="4925125"/>
              <a:ext cx="16675" cy="16300"/>
            </a:xfrm>
            <a:custGeom>
              <a:avLst/>
              <a:gdLst/>
              <a:ahLst/>
              <a:cxnLst/>
              <a:rect l="l" t="t" r="r" b="b"/>
              <a:pathLst>
                <a:path w="667" h="652" extrusionOk="0">
                  <a:moveTo>
                    <a:pt x="334" y="1"/>
                  </a:moveTo>
                  <a:cubicBezTo>
                    <a:pt x="247" y="1"/>
                    <a:pt x="160" y="30"/>
                    <a:pt x="105" y="85"/>
                  </a:cubicBezTo>
                  <a:cubicBezTo>
                    <a:pt x="38" y="153"/>
                    <a:pt x="5" y="239"/>
                    <a:pt x="0" y="326"/>
                  </a:cubicBezTo>
                  <a:cubicBezTo>
                    <a:pt x="0" y="406"/>
                    <a:pt x="34" y="493"/>
                    <a:pt x="96" y="560"/>
                  </a:cubicBezTo>
                  <a:cubicBezTo>
                    <a:pt x="163" y="618"/>
                    <a:pt x="240" y="651"/>
                    <a:pt x="331" y="651"/>
                  </a:cubicBezTo>
                  <a:cubicBezTo>
                    <a:pt x="417" y="651"/>
                    <a:pt x="508" y="623"/>
                    <a:pt x="571" y="556"/>
                  </a:cubicBezTo>
                  <a:cubicBezTo>
                    <a:pt x="629" y="503"/>
                    <a:pt x="662" y="417"/>
                    <a:pt x="667" y="335"/>
                  </a:cubicBezTo>
                  <a:cubicBezTo>
                    <a:pt x="667" y="248"/>
                    <a:pt x="633" y="157"/>
                    <a:pt x="571" y="90"/>
                  </a:cubicBezTo>
                  <a:cubicBezTo>
                    <a:pt x="511" y="30"/>
                    <a:pt x="42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22" name="Google Shape;8222;p32"/>
            <p:cNvSpPr/>
            <p:nvPr/>
          </p:nvSpPr>
          <p:spPr>
            <a:xfrm>
              <a:off x="-5526925" y="4958700"/>
              <a:ext cx="16700" cy="16675"/>
            </a:xfrm>
            <a:custGeom>
              <a:avLst/>
              <a:gdLst/>
              <a:ahLst/>
              <a:cxnLst/>
              <a:rect l="l" t="t" r="r" b="b"/>
              <a:pathLst>
                <a:path w="668" h="667" extrusionOk="0">
                  <a:moveTo>
                    <a:pt x="337" y="0"/>
                  </a:moveTo>
                  <a:cubicBezTo>
                    <a:pt x="253" y="0"/>
                    <a:pt x="169" y="33"/>
                    <a:pt x="107" y="100"/>
                  </a:cubicBezTo>
                  <a:cubicBezTo>
                    <a:pt x="39" y="163"/>
                    <a:pt x="5" y="239"/>
                    <a:pt x="5" y="330"/>
                  </a:cubicBezTo>
                  <a:cubicBezTo>
                    <a:pt x="1" y="407"/>
                    <a:pt x="34" y="493"/>
                    <a:pt x="96" y="560"/>
                  </a:cubicBezTo>
                  <a:cubicBezTo>
                    <a:pt x="164" y="628"/>
                    <a:pt x="255" y="661"/>
                    <a:pt x="332" y="666"/>
                  </a:cubicBezTo>
                  <a:cubicBezTo>
                    <a:pt x="419" y="666"/>
                    <a:pt x="495" y="633"/>
                    <a:pt x="577" y="570"/>
                  </a:cubicBezTo>
                  <a:cubicBezTo>
                    <a:pt x="629" y="503"/>
                    <a:pt x="667" y="416"/>
                    <a:pt x="667" y="340"/>
                  </a:cubicBezTo>
                  <a:cubicBezTo>
                    <a:pt x="667" y="249"/>
                    <a:pt x="634" y="172"/>
                    <a:pt x="572" y="95"/>
                  </a:cubicBezTo>
                  <a:cubicBezTo>
                    <a:pt x="507" y="33"/>
                    <a:pt x="422"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23" name="Google Shape;8223;p32"/>
            <p:cNvSpPr/>
            <p:nvPr/>
          </p:nvSpPr>
          <p:spPr>
            <a:xfrm>
              <a:off x="-5494300" y="4992450"/>
              <a:ext cx="16950" cy="16500"/>
            </a:xfrm>
            <a:custGeom>
              <a:avLst/>
              <a:gdLst/>
              <a:ahLst/>
              <a:cxnLst/>
              <a:rect l="l" t="t" r="r" b="b"/>
              <a:pathLst>
                <a:path w="678" h="660" extrusionOk="0">
                  <a:moveTo>
                    <a:pt x="348" y="1"/>
                  </a:moveTo>
                  <a:cubicBezTo>
                    <a:pt x="259" y="1"/>
                    <a:pt x="169" y="33"/>
                    <a:pt x="106" y="93"/>
                  </a:cubicBezTo>
                  <a:cubicBezTo>
                    <a:pt x="49" y="146"/>
                    <a:pt x="6" y="233"/>
                    <a:pt x="6" y="324"/>
                  </a:cubicBezTo>
                  <a:cubicBezTo>
                    <a:pt x="0" y="410"/>
                    <a:pt x="35" y="492"/>
                    <a:pt x="111" y="569"/>
                  </a:cubicBezTo>
                  <a:cubicBezTo>
                    <a:pt x="164" y="621"/>
                    <a:pt x="255" y="660"/>
                    <a:pt x="332" y="660"/>
                  </a:cubicBezTo>
                  <a:cubicBezTo>
                    <a:pt x="418" y="660"/>
                    <a:pt x="509" y="626"/>
                    <a:pt x="576" y="563"/>
                  </a:cubicBezTo>
                  <a:cubicBezTo>
                    <a:pt x="644" y="496"/>
                    <a:pt x="677" y="419"/>
                    <a:pt x="677" y="333"/>
                  </a:cubicBezTo>
                  <a:cubicBezTo>
                    <a:pt x="677" y="242"/>
                    <a:pt x="639" y="155"/>
                    <a:pt x="582" y="98"/>
                  </a:cubicBezTo>
                  <a:cubicBezTo>
                    <a:pt x="522" y="32"/>
                    <a:pt x="435"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24" name="Google Shape;8224;p32"/>
            <p:cNvSpPr/>
            <p:nvPr/>
          </p:nvSpPr>
          <p:spPr>
            <a:xfrm>
              <a:off x="-5461300" y="5026200"/>
              <a:ext cx="15950" cy="12275"/>
            </a:xfrm>
            <a:custGeom>
              <a:avLst/>
              <a:gdLst/>
              <a:ahLst/>
              <a:cxnLst/>
              <a:rect l="l" t="t" r="r" b="b"/>
              <a:pathLst>
                <a:path w="638" h="491" extrusionOk="0">
                  <a:moveTo>
                    <a:pt x="328" y="0"/>
                  </a:moveTo>
                  <a:cubicBezTo>
                    <a:pt x="241" y="0"/>
                    <a:pt x="152" y="29"/>
                    <a:pt x="91" y="87"/>
                  </a:cubicBezTo>
                  <a:cubicBezTo>
                    <a:pt x="39" y="154"/>
                    <a:pt x="0" y="231"/>
                    <a:pt x="0" y="317"/>
                  </a:cubicBezTo>
                  <a:cubicBezTo>
                    <a:pt x="0" y="380"/>
                    <a:pt x="15" y="442"/>
                    <a:pt x="44" y="490"/>
                  </a:cubicBezTo>
                  <a:cubicBezTo>
                    <a:pt x="245" y="399"/>
                    <a:pt x="442" y="307"/>
                    <a:pt x="638" y="207"/>
                  </a:cubicBezTo>
                  <a:cubicBezTo>
                    <a:pt x="620" y="163"/>
                    <a:pt x="595" y="130"/>
                    <a:pt x="567" y="96"/>
                  </a:cubicBezTo>
                  <a:cubicBezTo>
                    <a:pt x="512" y="32"/>
                    <a:pt x="42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25" name="Google Shape;8225;p32"/>
            <p:cNvSpPr/>
            <p:nvPr/>
          </p:nvSpPr>
          <p:spPr>
            <a:xfrm>
              <a:off x="-5884375" y="4422575"/>
              <a:ext cx="16575" cy="16275"/>
            </a:xfrm>
            <a:custGeom>
              <a:avLst/>
              <a:gdLst/>
              <a:ahLst/>
              <a:cxnLst/>
              <a:rect l="l" t="t" r="r" b="b"/>
              <a:pathLst>
                <a:path w="663" h="651" extrusionOk="0">
                  <a:moveTo>
                    <a:pt x="333" y="0"/>
                  </a:moveTo>
                  <a:cubicBezTo>
                    <a:pt x="246" y="0"/>
                    <a:pt x="160" y="29"/>
                    <a:pt x="102" y="84"/>
                  </a:cubicBezTo>
                  <a:cubicBezTo>
                    <a:pt x="35" y="146"/>
                    <a:pt x="1" y="237"/>
                    <a:pt x="1" y="324"/>
                  </a:cubicBezTo>
                  <a:cubicBezTo>
                    <a:pt x="1" y="401"/>
                    <a:pt x="30" y="492"/>
                    <a:pt x="98" y="559"/>
                  </a:cubicBezTo>
                  <a:cubicBezTo>
                    <a:pt x="150" y="616"/>
                    <a:pt x="241" y="651"/>
                    <a:pt x="328" y="651"/>
                  </a:cubicBezTo>
                  <a:cubicBezTo>
                    <a:pt x="419" y="651"/>
                    <a:pt x="505" y="622"/>
                    <a:pt x="563" y="564"/>
                  </a:cubicBezTo>
                  <a:cubicBezTo>
                    <a:pt x="630" y="501"/>
                    <a:pt x="663" y="410"/>
                    <a:pt x="663" y="334"/>
                  </a:cubicBezTo>
                  <a:cubicBezTo>
                    <a:pt x="663" y="248"/>
                    <a:pt x="634" y="156"/>
                    <a:pt x="567" y="89"/>
                  </a:cubicBezTo>
                  <a:cubicBezTo>
                    <a:pt x="507" y="29"/>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26" name="Google Shape;8226;p32"/>
            <p:cNvSpPr/>
            <p:nvPr/>
          </p:nvSpPr>
          <p:spPr>
            <a:xfrm>
              <a:off x="-5851725" y="4456100"/>
              <a:ext cx="16700" cy="16700"/>
            </a:xfrm>
            <a:custGeom>
              <a:avLst/>
              <a:gdLst/>
              <a:ahLst/>
              <a:cxnLst/>
              <a:rect l="l" t="t" r="r" b="b"/>
              <a:pathLst>
                <a:path w="668" h="668" extrusionOk="0">
                  <a:moveTo>
                    <a:pt x="341" y="0"/>
                  </a:moveTo>
                  <a:cubicBezTo>
                    <a:pt x="258" y="0"/>
                    <a:pt x="173" y="31"/>
                    <a:pt x="105" y="96"/>
                  </a:cubicBezTo>
                  <a:cubicBezTo>
                    <a:pt x="39" y="163"/>
                    <a:pt x="5" y="240"/>
                    <a:pt x="1" y="327"/>
                  </a:cubicBezTo>
                  <a:cubicBezTo>
                    <a:pt x="1" y="404"/>
                    <a:pt x="29" y="495"/>
                    <a:pt x="96" y="561"/>
                  </a:cubicBezTo>
                  <a:cubicBezTo>
                    <a:pt x="163" y="628"/>
                    <a:pt x="249" y="663"/>
                    <a:pt x="326" y="667"/>
                  </a:cubicBezTo>
                  <a:cubicBezTo>
                    <a:pt x="417" y="667"/>
                    <a:pt x="495" y="634"/>
                    <a:pt x="572" y="566"/>
                  </a:cubicBezTo>
                  <a:cubicBezTo>
                    <a:pt x="629" y="504"/>
                    <a:pt x="663" y="413"/>
                    <a:pt x="663" y="336"/>
                  </a:cubicBezTo>
                  <a:cubicBezTo>
                    <a:pt x="667" y="249"/>
                    <a:pt x="634" y="173"/>
                    <a:pt x="566" y="92"/>
                  </a:cubicBezTo>
                  <a:cubicBezTo>
                    <a:pt x="506" y="32"/>
                    <a:pt x="424"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27" name="Google Shape;8227;p32"/>
            <p:cNvSpPr/>
            <p:nvPr/>
          </p:nvSpPr>
          <p:spPr>
            <a:xfrm>
              <a:off x="-5819100" y="4489875"/>
              <a:ext cx="16675" cy="16500"/>
            </a:xfrm>
            <a:custGeom>
              <a:avLst/>
              <a:gdLst/>
              <a:ahLst/>
              <a:cxnLst/>
              <a:rect l="l" t="t" r="r" b="b"/>
              <a:pathLst>
                <a:path w="667" h="660" extrusionOk="0">
                  <a:moveTo>
                    <a:pt x="343" y="0"/>
                  </a:moveTo>
                  <a:cubicBezTo>
                    <a:pt x="254" y="0"/>
                    <a:pt x="167" y="33"/>
                    <a:pt x="106" y="94"/>
                  </a:cubicBezTo>
                  <a:cubicBezTo>
                    <a:pt x="49" y="147"/>
                    <a:pt x="5" y="233"/>
                    <a:pt x="0" y="324"/>
                  </a:cubicBezTo>
                  <a:cubicBezTo>
                    <a:pt x="0" y="410"/>
                    <a:pt x="34" y="486"/>
                    <a:pt x="96" y="554"/>
                  </a:cubicBezTo>
                  <a:cubicBezTo>
                    <a:pt x="164" y="621"/>
                    <a:pt x="240" y="654"/>
                    <a:pt x="326" y="659"/>
                  </a:cubicBezTo>
                  <a:cubicBezTo>
                    <a:pt x="418" y="659"/>
                    <a:pt x="505" y="626"/>
                    <a:pt x="571" y="563"/>
                  </a:cubicBezTo>
                  <a:cubicBezTo>
                    <a:pt x="629" y="497"/>
                    <a:pt x="662" y="420"/>
                    <a:pt x="662" y="333"/>
                  </a:cubicBezTo>
                  <a:cubicBezTo>
                    <a:pt x="667" y="242"/>
                    <a:pt x="634" y="156"/>
                    <a:pt x="581" y="98"/>
                  </a:cubicBezTo>
                  <a:cubicBezTo>
                    <a:pt x="517" y="32"/>
                    <a:pt x="429"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28" name="Google Shape;8228;p32"/>
            <p:cNvSpPr/>
            <p:nvPr/>
          </p:nvSpPr>
          <p:spPr>
            <a:xfrm>
              <a:off x="-5786225" y="4523450"/>
              <a:ext cx="16675" cy="16500"/>
            </a:xfrm>
            <a:custGeom>
              <a:avLst/>
              <a:gdLst/>
              <a:ahLst/>
              <a:cxnLst/>
              <a:rect l="l" t="t" r="r" b="b"/>
              <a:pathLst>
                <a:path w="667" h="660" extrusionOk="0">
                  <a:moveTo>
                    <a:pt x="341" y="1"/>
                  </a:moveTo>
                  <a:cubicBezTo>
                    <a:pt x="250" y="1"/>
                    <a:pt x="158" y="33"/>
                    <a:pt x="96" y="93"/>
                  </a:cubicBezTo>
                  <a:cubicBezTo>
                    <a:pt x="38" y="146"/>
                    <a:pt x="5" y="233"/>
                    <a:pt x="5" y="324"/>
                  </a:cubicBezTo>
                  <a:cubicBezTo>
                    <a:pt x="0" y="410"/>
                    <a:pt x="34" y="492"/>
                    <a:pt x="87" y="554"/>
                  </a:cubicBezTo>
                  <a:cubicBezTo>
                    <a:pt x="153" y="622"/>
                    <a:pt x="230" y="660"/>
                    <a:pt x="331" y="660"/>
                  </a:cubicBezTo>
                  <a:cubicBezTo>
                    <a:pt x="417" y="660"/>
                    <a:pt x="494" y="626"/>
                    <a:pt x="566" y="564"/>
                  </a:cubicBezTo>
                  <a:cubicBezTo>
                    <a:pt x="629" y="496"/>
                    <a:pt x="667" y="420"/>
                    <a:pt x="667" y="334"/>
                  </a:cubicBezTo>
                  <a:cubicBezTo>
                    <a:pt x="667" y="243"/>
                    <a:pt x="623" y="157"/>
                    <a:pt x="571" y="99"/>
                  </a:cubicBezTo>
                  <a:cubicBezTo>
                    <a:pt x="516" y="32"/>
                    <a:pt x="429"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29" name="Google Shape;8229;p32"/>
            <p:cNvSpPr/>
            <p:nvPr/>
          </p:nvSpPr>
          <p:spPr>
            <a:xfrm>
              <a:off x="-5753500" y="4557200"/>
              <a:ext cx="16575" cy="16350"/>
            </a:xfrm>
            <a:custGeom>
              <a:avLst/>
              <a:gdLst/>
              <a:ahLst/>
              <a:cxnLst/>
              <a:rect l="l" t="t" r="r" b="b"/>
              <a:pathLst>
                <a:path w="663" h="654" extrusionOk="0">
                  <a:moveTo>
                    <a:pt x="324" y="0"/>
                  </a:moveTo>
                  <a:cubicBezTo>
                    <a:pt x="240" y="0"/>
                    <a:pt x="157" y="29"/>
                    <a:pt x="91" y="87"/>
                  </a:cubicBezTo>
                  <a:cubicBezTo>
                    <a:pt x="34" y="154"/>
                    <a:pt x="0" y="240"/>
                    <a:pt x="0" y="317"/>
                  </a:cubicBezTo>
                  <a:cubicBezTo>
                    <a:pt x="0" y="404"/>
                    <a:pt x="29" y="485"/>
                    <a:pt x="97" y="563"/>
                  </a:cubicBezTo>
                  <a:cubicBezTo>
                    <a:pt x="164" y="620"/>
                    <a:pt x="241" y="654"/>
                    <a:pt x="327" y="654"/>
                  </a:cubicBezTo>
                  <a:cubicBezTo>
                    <a:pt x="414" y="654"/>
                    <a:pt x="494" y="625"/>
                    <a:pt x="572" y="557"/>
                  </a:cubicBezTo>
                  <a:cubicBezTo>
                    <a:pt x="629" y="490"/>
                    <a:pt x="663" y="413"/>
                    <a:pt x="663" y="327"/>
                  </a:cubicBezTo>
                  <a:cubicBezTo>
                    <a:pt x="663" y="251"/>
                    <a:pt x="634" y="160"/>
                    <a:pt x="567" y="96"/>
                  </a:cubicBezTo>
                  <a:cubicBezTo>
                    <a:pt x="500" y="32"/>
                    <a:pt x="412"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30" name="Google Shape;8230;p32"/>
            <p:cNvSpPr/>
            <p:nvPr/>
          </p:nvSpPr>
          <p:spPr>
            <a:xfrm>
              <a:off x="-5720850" y="4590800"/>
              <a:ext cx="16575" cy="16325"/>
            </a:xfrm>
            <a:custGeom>
              <a:avLst/>
              <a:gdLst/>
              <a:ahLst/>
              <a:cxnLst/>
              <a:rect l="l" t="t" r="r" b="b"/>
              <a:pathLst>
                <a:path w="663" h="653" extrusionOk="0">
                  <a:moveTo>
                    <a:pt x="327" y="1"/>
                  </a:moveTo>
                  <a:cubicBezTo>
                    <a:pt x="241" y="1"/>
                    <a:pt x="158" y="30"/>
                    <a:pt x="105" y="87"/>
                  </a:cubicBezTo>
                  <a:cubicBezTo>
                    <a:pt x="38" y="154"/>
                    <a:pt x="0" y="240"/>
                    <a:pt x="0" y="331"/>
                  </a:cubicBezTo>
                  <a:cubicBezTo>
                    <a:pt x="0" y="417"/>
                    <a:pt x="34" y="494"/>
                    <a:pt x="96" y="561"/>
                  </a:cubicBezTo>
                  <a:cubicBezTo>
                    <a:pt x="149" y="619"/>
                    <a:pt x="240" y="652"/>
                    <a:pt x="326" y="652"/>
                  </a:cubicBezTo>
                  <a:cubicBezTo>
                    <a:pt x="417" y="652"/>
                    <a:pt x="503" y="623"/>
                    <a:pt x="561" y="566"/>
                  </a:cubicBezTo>
                  <a:cubicBezTo>
                    <a:pt x="628" y="504"/>
                    <a:pt x="662" y="428"/>
                    <a:pt x="662" y="341"/>
                  </a:cubicBezTo>
                  <a:cubicBezTo>
                    <a:pt x="662" y="249"/>
                    <a:pt x="634" y="163"/>
                    <a:pt x="576" y="105"/>
                  </a:cubicBezTo>
                  <a:cubicBezTo>
                    <a:pt x="516" y="35"/>
                    <a:pt x="42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31" name="Google Shape;8231;p32"/>
            <p:cNvSpPr/>
            <p:nvPr/>
          </p:nvSpPr>
          <p:spPr>
            <a:xfrm>
              <a:off x="-5688250" y="4624425"/>
              <a:ext cx="16700" cy="16650"/>
            </a:xfrm>
            <a:custGeom>
              <a:avLst/>
              <a:gdLst/>
              <a:ahLst/>
              <a:cxnLst/>
              <a:rect l="l" t="t" r="r" b="b"/>
              <a:pathLst>
                <a:path w="668" h="666" extrusionOk="0">
                  <a:moveTo>
                    <a:pt x="332" y="1"/>
                  </a:moveTo>
                  <a:cubicBezTo>
                    <a:pt x="247" y="1"/>
                    <a:pt x="160" y="33"/>
                    <a:pt x="92" y="99"/>
                  </a:cubicBezTo>
                  <a:cubicBezTo>
                    <a:pt x="39" y="162"/>
                    <a:pt x="5" y="239"/>
                    <a:pt x="1" y="330"/>
                  </a:cubicBezTo>
                  <a:cubicBezTo>
                    <a:pt x="1" y="407"/>
                    <a:pt x="34" y="483"/>
                    <a:pt x="96" y="565"/>
                  </a:cubicBezTo>
                  <a:cubicBezTo>
                    <a:pt x="164" y="627"/>
                    <a:pt x="240" y="666"/>
                    <a:pt x="327" y="666"/>
                  </a:cubicBezTo>
                  <a:cubicBezTo>
                    <a:pt x="418" y="666"/>
                    <a:pt x="504" y="637"/>
                    <a:pt x="562" y="569"/>
                  </a:cubicBezTo>
                  <a:cubicBezTo>
                    <a:pt x="630" y="502"/>
                    <a:pt x="663" y="425"/>
                    <a:pt x="663" y="339"/>
                  </a:cubicBezTo>
                  <a:cubicBezTo>
                    <a:pt x="668" y="248"/>
                    <a:pt x="634" y="162"/>
                    <a:pt x="567" y="104"/>
                  </a:cubicBezTo>
                  <a:cubicBezTo>
                    <a:pt x="506" y="36"/>
                    <a:pt x="420"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32" name="Google Shape;8232;p32"/>
            <p:cNvSpPr/>
            <p:nvPr/>
          </p:nvSpPr>
          <p:spPr>
            <a:xfrm>
              <a:off x="-5655625" y="4658200"/>
              <a:ext cx="16700" cy="16450"/>
            </a:xfrm>
            <a:custGeom>
              <a:avLst/>
              <a:gdLst/>
              <a:ahLst/>
              <a:cxnLst/>
              <a:rect l="l" t="t" r="r" b="b"/>
              <a:pathLst>
                <a:path w="668" h="658" extrusionOk="0">
                  <a:moveTo>
                    <a:pt x="340" y="0"/>
                  </a:moveTo>
                  <a:cubicBezTo>
                    <a:pt x="250" y="0"/>
                    <a:pt x="162" y="32"/>
                    <a:pt x="106" y="92"/>
                  </a:cubicBezTo>
                  <a:cubicBezTo>
                    <a:pt x="40" y="144"/>
                    <a:pt x="5" y="236"/>
                    <a:pt x="5" y="323"/>
                  </a:cubicBezTo>
                  <a:cubicBezTo>
                    <a:pt x="0" y="409"/>
                    <a:pt x="34" y="489"/>
                    <a:pt x="102" y="557"/>
                  </a:cubicBezTo>
                  <a:cubicBezTo>
                    <a:pt x="164" y="624"/>
                    <a:pt x="241" y="658"/>
                    <a:pt x="332" y="658"/>
                  </a:cubicBezTo>
                  <a:cubicBezTo>
                    <a:pt x="418" y="658"/>
                    <a:pt x="509" y="629"/>
                    <a:pt x="572" y="562"/>
                  </a:cubicBezTo>
                  <a:cubicBezTo>
                    <a:pt x="629" y="495"/>
                    <a:pt x="663" y="418"/>
                    <a:pt x="667" y="332"/>
                  </a:cubicBezTo>
                  <a:cubicBezTo>
                    <a:pt x="667" y="245"/>
                    <a:pt x="634" y="154"/>
                    <a:pt x="581" y="97"/>
                  </a:cubicBezTo>
                  <a:cubicBezTo>
                    <a:pt x="521" y="32"/>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33" name="Google Shape;8233;p32"/>
            <p:cNvSpPr/>
            <p:nvPr/>
          </p:nvSpPr>
          <p:spPr>
            <a:xfrm>
              <a:off x="-5622975" y="4691875"/>
              <a:ext cx="16925" cy="16375"/>
            </a:xfrm>
            <a:custGeom>
              <a:avLst/>
              <a:gdLst/>
              <a:ahLst/>
              <a:cxnLst/>
              <a:rect l="l" t="t" r="r" b="b"/>
              <a:pathLst>
                <a:path w="677" h="655" extrusionOk="0">
                  <a:moveTo>
                    <a:pt x="337" y="1"/>
                  </a:moveTo>
                  <a:cubicBezTo>
                    <a:pt x="251" y="1"/>
                    <a:pt x="166" y="30"/>
                    <a:pt x="105" y="88"/>
                  </a:cubicBezTo>
                  <a:cubicBezTo>
                    <a:pt x="47" y="156"/>
                    <a:pt x="5" y="232"/>
                    <a:pt x="5" y="318"/>
                  </a:cubicBezTo>
                  <a:cubicBezTo>
                    <a:pt x="0" y="409"/>
                    <a:pt x="43" y="486"/>
                    <a:pt x="110" y="563"/>
                  </a:cubicBezTo>
                  <a:cubicBezTo>
                    <a:pt x="178" y="621"/>
                    <a:pt x="254" y="654"/>
                    <a:pt x="340" y="654"/>
                  </a:cubicBezTo>
                  <a:cubicBezTo>
                    <a:pt x="345" y="655"/>
                    <a:pt x="349" y="655"/>
                    <a:pt x="354" y="655"/>
                  </a:cubicBezTo>
                  <a:cubicBezTo>
                    <a:pt x="428" y="655"/>
                    <a:pt x="512" y="622"/>
                    <a:pt x="576" y="559"/>
                  </a:cubicBezTo>
                  <a:cubicBezTo>
                    <a:pt x="643" y="495"/>
                    <a:pt x="676" y="419"/>
                    <a:pt x="676" y="329"/>
                  </a:cubicBezTo>
                  <a:cubicBezTo>
                    <a:pt x="676" y="242"/>
                    <a:pt x="634" y="165"/>
                    <a:pt x="581" y="98"/>
                  </a:cubicBezTo>
                  <a:cubicBezTo>
                    <a:pt x="519" y="34"/>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34" name="Google Shape;8234;p32"/>
            <p:cNvSpPr/>
            <p:nvPr/>
          </p:nvSpPr>
          <p:spPr>
            <a:xfrm>
              <a:off x="-5590025" y="4725475"/>
              <a:ext cx="16575" cy="16475"/>
            </a:xfrm>
            <a:custGeom>
              <a:avLst/>
              <a:gdLst/>
              <a:ahLst/>
              <a:cxnLst/>
              <a:rect l="l" t="t" r="r" b="b"/>
              <a:pathLst>
                <a:path w="663" h="659" extrusionOk="0">
                  <a:moveTo>
                    <a:pt x="324" y="1"/>
                  </a:moveTo>
                  <a:cubicBezTo>
                    <a:pt x="241" y="1"/>
                    <a:pt x="158" y="29"/>
                    <a:pt x="93" y="88"/>
                  </a:cubicBezTo>
                  <a:cubicBezTo>
                    <a:pt x="35" y="154"/>
                    <a:pt x="1" y="232"/>
                    <a:pt x="1" y="323"/>
                  </a:cubicBezTo>
                  <a:cubicBezTo>
                    <a:pt x="1" y="409"/>
                    <a:pt x="30" y="495"/>
                    <a:pt x="87" y="553"/>
                  </a:cubicBezTo>
                  <a:cubicBezTo>
                    <a:pt x="150" y="620"/>
                    <a:pt x="241" y="654"/>
                    <a:pt x="328" y="659"/>
                  </a:cubicBezTo>
                  <a:cubicBezTo>
                    <a:pt x="419" y="659"/>
                    <a:pt x="496" y="625"/>
                    <a:pt x="563" y="562"/>
                  </a:cubicBezTo>
                  <a:cubicBezTo>
                    <a:pt x="629" y="504"/>
                    <a:pt x="663" y="418"/>
                    <a:pt x="663" y="332"/>
                  </a:cubicBezTo>
                  <a:cubicBezTo>
                    <a:pt x="663" y="251"/>
                    <a:pt x="634" y="165"/>
                    <a:pt x="567" y="97"/>
                  </a:cubicBezTo>
                  <a:cubicBezTo>
                    <a:pt x="501" y="33"/>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35" name="Google Shape;8235;p32"/>
            <p:cNvSpPr/>
            <p:nvPr/>
          </p:nvSpPr>
          <p:spPr>
            <a:xfrm>
              <a:off x="-5557375" y="4759150"/>
              <a:ext cx="16700" cy="16625"/>
            </a:xfrm>
            <a:custGeom>
              <a:avLst/>
              <a:gdLst/>
              <a:ahLst/>
              <a:cxnLst/>
              <a:rect l="l" t="t" r="r" b="b"/>
              <a:pathLst>
                <a:path w="668" h="665" extrusionOk="0">
                  <a:moveTo>
                    <a:pt x="338" y="1"/>
                  </a:moveTo>
                  <a:cubicBezTo>
                    <a:pt x="253" y="1"/>
                    <a:pt x="166" y="33"/>
                    <a:pt x="105" y="98"/>
                  </a:cubicBezTo>
                  <a:cubicBezTo>
                    <a:pt x="39" y="151"/>
                    <a:pt x="1" y="242"/>
                    <a:pt x="1" y="329"/>
                  </a:cubicBezTo>
                  <a:cubicBezTo>
                    <a:pt x="1" y="406"/>
                    <a:pt x="34" y="497"/>
                    <a:pt x="96" y="563"/>
                  </a:cubicBezTo>
                  <a:cubicBezTo>
                    <a:pt x="163" y="631"/>
                    <a:pt x="240" y="665"/>
                    <a:pt x="326" y="665"/>
                  </a:cubicBezTo>
                  <a:cubicBezTo>
                    <a:pt x="417" y="665"/>
                    <a:pt x="504" y="621"/>
                    <a:pt x="561" y="568"/>
                  </a:cubicBezTo>
                  <a:cubicBezTo>
                    <a:pt x="629" y="506"/>
                    <a:pt x="663" y="424"/>
                    <a:pt x="663" y="338"/>
                  </a:cubicBezTo>
                  <a:cubicBezTo>
                    <a:pt x="667" y="251"/>
                    <a:pt x="634" y="160"/>
                    <a:pt x="566" y="94"/>
                  </a:cubicBezTo>
                  <a:cubicBezTo>
                    <a:pt x="507" y="32"/>
                    <a:pt x="423"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36" name="Google Shape;8236;p32"/>
            <p:cNvSpPr/>
            <p:nvPr/>
          </p:nvSpPr>
          <p:spPr>
            <a:xfrm>
              <a:off x="-5524750" y="4792850"/>
              <a:ext cx="16675" cy="16500"/>
            </a:xfrm>
            <a:custGeom>
              <a:avLst/>
              <a:gdLst/>
              <a:ahLst/>
              <a:cxnLst/>
              <a:rect l="l" t="t" r="r" b="b"/>
              <a:pathLst>
                <a:path w="667" h="660" extrusionOk="0">
                  <a:moveTo>
                    <a:pt x="335" y="0"/>
                  </a:moveTo>
                  <a:cubicBezTo>
                    <a:pt x="247" y="0"/>
                    <a:pt x="160" y="30"/>
                    <a:pt x="106" y="84"/>
                  </a:cubicBezTo>
                  <a:cubicBezTo>
                    <a:pt x="48" y="152"/>
                    <a:pt x="5" y="238"/>
                    <a:pt x="0" y="324"/>
                  </a:cubicBezTo>
                  <a:cubicBezTo>
                    <a:pt x="0" y="415"/>
                    <a:pt x="44" y="492"/>
                    <a:pt x="96" y="559"/>
                  </a:cubicBezTo>
                  <a:cubicBezTo>
                    <a:pt x="164" y="626"/>
                    <a:pt x="240" y="659"/>
                    <a:pt x="326" y="659"/>
                  </a:cubicBezTo>
                  <a:cubicBezTo>
                    <a:pt x="332" y="660"/>
                    <a:pt x="338" y="660"/>
                    <a:pt x="344" y="660"/>
                  </a:cubicBezTo>
                  <a:cubicBezTo>
                    <a:pt x="436" y="660"/>
                    <a:pt x="508" y="618"/>
                    <a:pt x="562" y="564"/>
                  </a:cubicBezTo>
                  <a:cubicBezTo>
                    <a:pt x="629" y="511"/>
                    <a:pt x="662" y="425"/>
                    <a:pt x="662" y="334"/>
                  </a:cubicBezTo>
                  <a:cubicBezTo>
                    <a:pt x="667" y="233"/>
                    <a:pt x="633" y="156"/>
                    <a:pt x="580" y="103"/>
                  </a:cubicBezTo>
                  <a:cubicBezTo>
                    <a:pt x="519" y="32"/>
                    <a:pt x="42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37" name="Google Shape;8237;p32"/>
            <p:cNvSpPr/>
            <p:nvPr/>
          </p:nvSpPr>
          <p:spPr>
            <a:xfrm>
              <a:off x="-5492150" y="4826500"/>
              <a:ext cx="16725" cy="16450"/>
            </a:xfrm>
            <a:custGeom>
              <a:avLst/>
              <a:gdLst/>
              <a:ahLst/>
              <a:cxnLst/>
              <a:rect l="l" t="t" r="r" b="b"/>
              <a:pathLst>
                <a:path w="669" h="658" extrusionOk="0">
                  <a:moveTo>
                    <a:pt x="334" y="0"/>
                  </a:moveTo>
                  <a:cubicBezTo>
                    <a:pt x="252" y="0"/>
                    <a:pt x="171" y="29"/>
                    <a:pt x="107" y="91"/>
                  </a:cubicBezTo>
                  <a:cubicBezTo>
                    <a:pt x="40" y="159"/>
                    <a:pt x="7" y="235"/>
                    <a:pt x="7" y="327"/>
                  </a:cubicBezTo>
                  <a:cubicBezTo>
                    <a:pt x="1" y="413"/>
                    <a:pt x="35" y="489"/>
                    <a:pt x="111" y="566"/>
                  </a:cubicBezTo>
                  <a:cubicBezTo>
                    <a:pt x="164" y="624"/>
                    <a:pt x="251" y="657"/>
                    <a:pt x="332" y="657"/>
                  </a:cubicBezTo>
                  <a:cubicBezTo>
                    <a:pt x="338" y="657"/>
                    <a:pt x="343" y="658"/>
                    <a:pt x="348" y="658"/>
                  </a:cubicBezTo>
                  <a:cubicBezTo>
                    <a:pt x="428" y="658"/>
                    <a:pt x="501" y="624"/>
                    <a:pt x="577" y="562"/>
                  </a:cubicBezTo>
                  <a:cubicBezTo>
                    <a:pt x="629" y="499"/>
                    <a:pt x="663" y="422"/>
                    <a:pt x="669" y="336"/>
                  </a:cubicBezTo>
                  <a:cubicBezTo>
                    <a:pt x="669" y="245"/>
                    <a:pt x="634" y="168"/>
                    <a:pt x="582" y="101"/>
                  </a:cubicBezTo>
                  <a:cubicBezTo>
                    <a:pt x="514" y="35"/>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38" name="Google Shape;8238;p32"/>
            <p:cNvSpPr/>
            <p:nvPr/>
          </p:nvSpPr>
          <p:spPr>
            <a:xfrm>
              <a:off x="-5459150" y="4860275"/>
              <a:ext cx="16575" cy="16375"/>
            </a:xfrm>
            <a:custGeom>
              <a:avLst/>
              <a:gdLst/>
              <a:ahLst/>
              <a:cxnLst/>
              <a:rect l="l" t="t" r="r" b="b"/>
              <a:pathLst>
                <a:path w="663" h="655" extrusionOk="0">
                  <a:moveTo>
                    <a:pt x="326" y="1"/>
                  </a:moveTo>
                  <a:cubicBezTo>
                    <a:pt x="240" y="1"/>
                    <a:pt x="152" y="30"/>
                    <a:pt x="91" y="88"/>
                  </a:cubicBezTo>
                  <a:cubicBezTo>
                    <a:pt x="40" y="150"/>
                    <a:pt x="0" y="227"/>
                    <a:pt x="0" y="318"/>
                  </a:cubicBezTo>
                  <a:cubicBezTo>
                    <a:pt x="0" y="405"/>
                    <a:pt x="34" y="496"/>
                    <a:pt x="87" y="549"/>
                  </a:cubicBezTo>
                  <a:cubicBezTo>
                    <a:pt x="149" y="617"/>
                    <a:pt x="241" y="655"/>
                    <a:pt x="327" y="655"/>
                  </a:cubicBezTo>
                  <a:cubicBezTo>
                    <a:pt x="418" y="655"/>
                    <a:pt x="494" y="621"/>
                    <a:pt x="562" y="559"/>
                  </a:cubicBezTo>
                  <a:cubicBezTo>
                    <a:pt x="629" y="501"/>
                    <a:pt x="662" y="415"/>
                    <a:pt x="662" y="329"/>
                  </a:cubicBezTo>
                  <a:cubicBezTo>
                    <a:pt x="662" y="237"/>
                    <a:pt x="620" y="161"/>
                    <a:pt x="567" y="108"/>
                  </a:cubicBezTo>
                  <a:cubicBezTo>
                    <a:pt x="512" y="35"/>
                    <a:pt x="42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39" name="Google Shape;8239;p32"/>
            <p:cNvSpPr/>
            <p:nvPr/>
          </p:nvSpPr>
          <p:spPr>
            <a:xfrm>
              <a:off x="-5426500" y="4893875"/>
              <a:ext cx="16675" cy="16375"/>
            </a:xfrm>
            <a:custGeom>
              <a:avLst/>
              <a:gdLst/>
              <a:ahLst/>
              <a:cxnLst/>
              <a:rect l="l" t="t" r="r" b="b"/>
              <a:pathLst>
                <a:path w="667" h="655" extrusionOk="0">
                  <a:moveTo>
                    <a:pt x="330" y="0"/>
                  </a:moveTo>
                  <a:cubicBezTo>
                    <a:pt x="247" y="0"/>
                    <a:pt x="164" y="29"/>
                    <a:pt x="105" y="88"/>
                  </a:cubicBezTo>
                  <a:cubicBezTo>
                    <a:pt x="38" y="155"/>
                    <a:pt x="5" y="227"/>
                    <a:pt x="0" y="318"/>
                  </a:cubicBezTo>
                  <a:cubicBezTo>
                    <a:pt x="0" y="405"/>
                    <a:pt x="34" y="495"/>
                    <a:pt x="96" y="553"/>
                  </a:cubicBezTo>
                  <a:cubicBezTo>
                    <a:pt x="153" y="620"/>
                    <a:pt x="240" y="654"/>
                    <a:pt x="326" y="654"/>
                  </a:cubicBezTo>
                  <a:cubicBezTo>
                    <a:pt x="417" y="654"/>
                    <a:pt x="494" y="626"/>
                    <a:pt x="561" y="558"/>
                  </a:cubicBezTo>
                  <a:cubicBezTo>
                    <a:pt x="628" y="505"/>
                    <a:pt x="662" y="414"/>
                    <a:pt x="662" y="327"/>
                  </a:cubicBezTo>
                  <a:cubicBezTo>
                    <a:pt x="667" y="241"/>
                    <a:pt x="633" y="159"/>
                    <a:pt x="566" y="92"/>
                  </a:cubicBezTo>
                  <a:cubicBezTo>
                    <a:pt x="505" y="31"/>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40" name="Google Shape;8240;p32"/>
            <p:cNvSpPr/>
            <p:nvPr/>
          </p:nvSpPr>
          <p:spPr>
            <a:xfrm>
              <a:off x="-5393900" y="4927475"/>
              <a:ext cx="16700" cy="16700"/>
            </a:xfrm>
            <a:custGeom>
              <a:avLst/>
              <a:gdLst/>
              <a:ahLst/>
              <a:cxnLst/>
              <a:rect l="l" t="t" r="r" b="b"/>
              <a:pathLst>
                <a:path w="668" h="668" extrusionOk="0">
                  <a:moveTo>
                    <a:pt x="327" y="0"/>
                  </a:moveTo>
                  <a:cubicBezTo>
                    <a:pt x="243" y="0"/>
                    <a:pt x="160" y="29"/>
                    <a:pt x="107" y="88"/>
                  </a:cubicBezTo>
                  <a:cubicBezTo>
                    <a:pt x="39" y="154"/>
                    <a:pt x="5" y="241"/>
                    <a:pt x="1" y="318"/>
                  </a:cubicBezTo>
                  <a:cubicBezTo>
                    <a:pt x="1" y="409"/>
                    <a:pt x="34" y="495"/>
                    <a:pt x="96" y="562"/>
                  </a:cubicBezTo>
                  <a:cubicBezTo>
                    <a:pt x="164" y="629"/>
                    <a:pt x="240" y="663"/>
                    <a:pt x="331" y="668"/>
                  </a:cubicBezTo>
                  <a:cubicBezTo>
                    <a:pt x="418" y="668"/>
                    <a:pt x="495" y="635"/>
                    <a:pt x="572" y="557"/>
                  </a:cubicBezTo>
                  <a:cubicBezTo>
                    <a:pt x="629" y="495"/>
                    <a:pt x="663" y="418"/>
                    <a:pt x="667" y="327"/>
                  </a:cubicBezTo>
                  <a:cubicBezTo>
                    <a:pt x="667" y="250"/>
                    <a:pt x="634" y="159"/>
                    <a:pt x="572" y="97"/>
                  </a:cubicBezTo>
                  <a:cubicBezTo>
                    <a:pt x="510" y="33"/>
                    <a:pt x="418"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41" name="Google Shape;8241;p32"/>
            <p:cNvSpPr/>
            <p:nvPr/>
          </p:nvSpPr>
          <p:spPr>
            <a:xfrm>
              <a:off x="-5361275" y="4961150"/>
              <a:ext cx="11800" cy="11325"/>
            </a:xfrm>
            <a:custGeom>
              <a:avLst/>
              <a:gdLst/>
              <a:ahLst/>
              <a:cxnLst/>
              <a:rect l="l" t="t" r="r" b="b"/>
              <a:pathLst>
                <a:path w="472" h="453" extrusionOk="0">
                  <a:moveTo>
                    <a:pt x="344" y="1"/>
                  </a:moveTo>
                  <a:cubicBezTo>
                    <a:pt x="259" y="1"/>
                    <a:pt x="172" y="32"/>
                    <a:pt x="106" y="98"/>
                  </a:cubicBezTo>
                  <a:cubicBezTo>
                    <a:pt x="40" y="160"/>
                    <a:pt x="5" y="238"/>
                    <a:pt x="5" y="329"/>
                  </a:cubicBezTo>
                  <a:cubicBezTo>
                    <a:pt x="0" y="371"/>
                    <a:pt x="11" y="415"/>
                    <a:pt x="25" y="453"/>
                  </a:cubicBezTo>
                  <a:cubicBezTo>
                    <a:pt x="178" y="314"/>
                    <a:pt x="327" y="170"/>
                    <a:pt x="471" y="26"/>
                  </a:cubicBezTo>
                  <a:cubicBezTo>
                    <a:pt x="432" y="9"/>
                    <a:pt x="38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42" name="Google Shape;8242;p32"/>
            <p:cNvSpPr/>
            <p:nvPr/>
          </p:nvSpPr>
          <p:spPr>
            <a:xfrm>
              <a:off x="-5784325" y="4357425"/>
              <a:ext cx="16950" cy="16525"/>
            </a:xfrm>
            <a:custGeom>
              <a:avLst/>
              <a:gdLst/>
              <a:ahLst/>
              <a:cxnLst/>
              <a:rect l="l" t="t" r="r" b="b"/>
              <a:pathLst>
                <a:path w="678" h="661" extrusionOk="0">
                  <a:moveTo>
                    <a:pt x="339" y="0"/>
                  </a:moveTo>
                  <a:cubicBezTo>
                    <a:pt x="255" y="0"/>
                    <a:pt x="172" y="31"/>
                    <a:pt x="106" y="95"/>
                  </a:cubicBezTo>
                  <a:cubicBezTo>
                    <a:pt x="39" y="162"/>
                    <a:pt x="6" y="239"/>
                    <a:pt x="0" y="330"/>
                  </a:cubicBezTo>
                  <a:cubicBezTo>
                    <a:pt x="0" y="416"/>
                    <a:pt x="35" y="493"/>
                    <a:pt x="111" y="569"/>
                  </a:cubicBezTo>
                  <a:cubicBezTo>
                    <a:pt x="173" y="627"/>
                    <a:pt x="250" y="660"/>
                    <a:pt x="341" y="660"/>
                  </a:cubicBezTo>
                  <a:cubicBezTo>
                    <a:pt x="347" y="661"/>
                    <a:pt x="352" y="661"/>
                    <a:pt x="358" y="661"/>
                  </a:cubicBezTo>
                  <a:cubicBezTo>
                    <a:pt x="431" y="661"/>
                    <a:pt x="509" y="627"/>
                    <a:pt x="571" y="565"/>
                  </a:cubicBezTo>
                  <a:cubicBezTo>
                    <a:pt x="639" y="502"/>
                    <a:pt x="677" y="425"/>
                    <a:pt x="677" y="339"/>
                  </a:cubicBezTo>
                  <a:cubicBezTo>
                    <a:pt x="677" y="248"/>
                    <a:pt x="644" y="171"/>
                    <a:pt x="582" y="104"/>
                  </a:cubicBezTo>
                  <a:cubicBezTo>
                    <a:pt x="515"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43" name="Google Shape;8243;p32"/>
            <p:cNvSpPr/>
            <p:nvPr/>
          </p:nvSpPr>
          <p:spPr>
            <a:xfrm>
              <a:off x="-5751350" y="4391275"/>
              <a:ext cx="16575" cy="16375"/>
            </a:xfrm>
            <a:custGeom>
              <a:avLst/>
              <a:gdLst/>
              <a:ahLst/>
              <a:cxnLst/>
              <a:rect l="l" t="t" r="r" b="b"/>
              <a:pathLst>
                <a:path w="663" h="655" extrusionOk="0">
                  <a:moveTo>
                    <a:pt x="325" y="0"/>
                  </a:moveTo>
                  <a:cubicBezTo>
                    <a:pt x="239" y="0"/>
                    <a:pt x="153" y="30"/>
                    <a:pt x="92" y="89"/>
                  </a:cubicBezTo>
                  <a:cubicBezTo>
                    <a:pt x="34" y="151"/>
                    <a:pt x="1" y="238"/>
                    <a:pt x="1" y="319"/>
                  </a:cubicBezTo>
                  <a:cubicBezTo>
                    <a:pt x="1" y="406"/>
                    <a:pt x="30" y="482"/>
                    <a:pt x="98" y="564"/>
                  </a:cubicBezTo>
                  <a:cubicBezTo>
                    <a:pt x="164" y="617"/>
                    <a:pt x="236" y="655"/>
                    <a:pt x="328" y="655"/>
                  </a:cubicBezTo>
                  <a:cubicBezTo>
                    <a:pt x="414" y="655"/>
                    <a:pt x="495" y="621"/>
                    <a:pt x="558" y="559"/>
                  </a:cubicBezTo>
                  <a:cubicBezTo>
                    <a:pt x="630" y="501"/>
                    <a:pt x="663" y="415"/>
                    <a:pt x="663" y="329"/>
                  </a:cubicBezTo>
                  <a:cubicBezTo>
                    <a:pt x="663" y="238"/>
                    <a:pt x="620" y="151"/>
                    <a:pt x="567" y="103"/>
                  </a:cubicBezTo>
                  <a:cubicBezTo>
                    <a:pt x="506" y="34"/>
                    <a:pt x="41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44" name="Google Shape;8244;p32"/>
            <p:cNvSpPr/>
            <p:nvPr/>
          </p:nvSpPr>
          <p:spPr>
            <a:xfrm>
              <a:off x="-5718700" y="4424900"/>
              <a:ext cx="16575" cy="16350"/>
            </a:xfrm>
            <a:custGeom>
              <a:avLst/>
              <a:gdLst/>
              <a:ahLst/>
              <a:cxnLst/>
              <a:rect l="l" t="t" r="r" b="b"/>
              <a:pathLst>
                <a:path w="663" h="654" extrusionOk="0">
                  <a:moveTo>
                    <a:pt x="326" y="1"/>
                  </a:moveTo>
                  <a:cubicBezTo>
                    <a:pt x="240" y="1"/>
                    <a:pt x="156" y="30"/>
                    <a:pt x="101" y="87"/>
                  </a:cubicBezTo>
                  <a:cubicBezTo>
                    <a:pt x="34" y="155"/>
                    <a:pt x="1" y="241"/>
                    <a:pt x="1" y="317"/>
                  </a:cubicBezTo>
                  <a:cubicBezTo>
                    <a:pt x="1" y="403"/>
                    <a:pt x="29" y="481"/>
                    <a:pt x="96" y="562"/>
                  </a:cubicBezTo>
                  <a:cubicBezTo>
                    <a:pt x="149" y="620"/>
                    <a:pt x="240" y="653"/>
                    <a:pt x="326" y="653"/>
                  </a:cubicBezTo>
                  <a:cubicBezTo>
                    <a:pt x="413" y="653"/>
                    <a:pt x="504" y="625"/>
                    <a:pt x="561" y="567"/>
                  </a:cubicBezTo>
                  <a:cubicBezTo>
                    <a:pt x="628" y="505"/>
                    <a:pt x="663" y="414"/>
                    <a:pt x="663" y="327"/>
                  </a:cubicBezTo>
                  <a:cubicBezTo>
                    <a:pt x="663" y="235"/>
                    <a:pt x="634" y="159"/>
                    <a:pt x="576" y="106"/>
                  </a:cubicBezTo>
                  <a:cubicBezTo>
                    <a:pt x="516" y="36"/>
                    <a:pt x="42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45" name="Google Shape;8245;p32"/>
            <p:cNvSpPr/>
            <p:nvPr/>
          </p:nvSpPr>
          <p:spPr>
            <a:xfrm>
              <a:off x="-5686075" y="4458550"/>
              <a:ext cx="16675" cy="16625"/>
            </a:xfrm>
            <a:custGeom>
              <a:avLst/>
              <a:gdLst/>
              <a:ahLst/>
              <a:cxnLst/>
              <a:rect l="l" t="t" r="r" b="b"/>
              <a:pathLst>
                <a:path w="667" h="665" extrusionOk="0">
                  <a:moveTo>
                    <a:pt x="341" y="0"/>
                  </a:moveTo>
                  <a:cubicBezTo>
                    <a:pt x="257" y="0"/>
                    <a:pt x="171" y="31"/>
                    <a:pt x="106" y="94"/>
                  </a:cubicBezTo>
                  <a:cubicBezTo>
                    <a:pt x="38" y="162"/>
                    <a:pt x="5" y="238"/>
                    <a:pt x="0" y="324"/>
                  </a:cubicBezTo>
                  <a:cubicBezTo>
                    <a:pt x="0" y="406"/>
                    <a:pt x="29" y="492"/>
                    <a:pt x="96" y="559"/>
                  </a:cubicBezTo>
                  <a:cubicBezTo>
                    <a:pt x="164" y="627"/>
                    <a:pt x="250" y="660"/>
                    <a:pt x="326" y="665"/>
                  </a:cubicBezTo>
                  <a:cubicBezTo>
                    <a:pt x="417" y="665"/>
                    <a:pt x="494" y="632"/>
                    <a:pt x="571" y="565"/>
                  </a:cubicBezTo>
                  <a:cubicBezTo>
                    <a:pt x="629" y="501"/>
                    <a:pt x="662" y="415"/>
                    <a:pt x="662" y="334"/>
                  </a:cubicBezTo>
                  <a:cubicBezTo>
                    <a:pt x="667" y="248"/>
                    <a:pt x="634" y="171"/>
                    <a:pt x="581" y="104"/>
                  </a:cubicBezTo>
                  <a:cubicBezTo>
                    <a:pt x="519" y="35"/>
                    <a:pt x="431"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46" name="Google Shape;8246;p32"/>
            <p:cNvSpPr/>
            <p:nvPr/>
          </p:nvSpPr>
          <p:spPr>
            <a:xfrm>
              <a:off x="-5653475" y="4492100"/>
              <a:ext cx="16700" cy="16675"/>
            </a:xfrm>
            <a:custGeom>
              <a:avLst/>
              <a:gdLst/>
              <a:ahLst/>
              <a:cxnLst/>
              <a:rect l="l" t="t" r="r" b="b"/>
              <a:pathLst>
                <a:path w="668" h="667" extrusionOk="0">
                  <a:moveTo>
                    <a:pt x="339" y="1"/>
                  </a:moveTo>
                  <a:cubicBezTo>
                    <a:pt x="256" y="1"/>
                    <a:pt x="174" y="33"/>
                    <a:pt x="107" y="100"/>
                  </a:cubicBezTo>
                  <a:cubicBezTo>
                    <a:pt x="40" y="162"/>
                    <a:pt x="5" y="240"/>
                    <a:pt x="1" y="331"/>
                  </a:cubicBezTo>
                  <a:cubicBezTo>
                    <a:pt x="1" y="408"/>
                    <a:pt x="34" y="494"/>
                    <a:pt x="98" y="561"/>
                  </a:cubicBezTo>
                  <a:cubicBezTo>
                    <a:pt x="164" y="628"/>
                    <a:pt x="251" y="662"/>
                    <a:pt x="328" y="667"/>
                  </a:cubicBezTo>
                  <a:cubicBezTo>
                    <a:pt x="419" y="667"/>
                    <a:pt x="505" y="633"/>
                    <a:pt x="572" y="561"/>
                  </a:cubicBezTo>
                  <a:cubicBezTo>
                    <a:pt x="639" y="503"/>
                    <a:pt x="663" y="417"/>
                    <a:pt x="663" y="340"/>
                  </a:cubicBezTo>
                  <a:cubicBezTo>
                    <a:pt x="668" y="249"/>
                    <a:pt x="645" y="173"/>
                    <a:pt x="572" y="96"/>
                  </a:cubicBezTo>
                  <a:cubicBezTo>
                    <a:pt x="504" y="33"/>
                    <a:pt x="422"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47" name="Google Shape;8247;p32"/>
            <p:cNvSpPr/>
            <p:nvPr/>
          </p:nvSpPr>
          <p:spPr>
            <a:xfrm>
              <a:off x="-5620600" y="4525850"/>
              <a:ext cx="16700" cy="16500"/>
            </a:xfrm>
            <a:custGeom>
              <a:avLst/>
              <a:gdLst/>
              <a:ahLst/>
              <a:cxnLst/>
              <a:rect l="l" t="t" r="r" b="b"/>
              <a:pathLst>
                <a:path w="668" h="660" extrusionOk="0">
                  <a:moveTo>
                    <a:pt x="335" y="1"/>
                  </a:moveTo>
                  <a:cubicBezTo>
                    <a:pt x="247" y="1"/>
                    <a:pt x="160" y="33"/>
                    <a:pt x="96" y="94"/>
                  </a:cubicBezTo>
                  <a:cubicBezTo>
                    <a:pt x="39" y="147"/>
                    <a:pt x="5" y="238"/>
                    <a:pt x="5" y="324"/>
                  </a:cubicBezTo>
                  <a:cubicBezTo>
                    <a:pt x="1" y="411"/>
                    <a:pt x="34" y="492"/>
                    <a:pt x="101" y="568"/>
                  </a:cubicBezTo>
                  <a:cubicBezTo>
                    <a:pt x="164" y="626"/>
                    <a:pt x="245" y="659"/>
                    <a:pt x="331" y="659"/>
                  </a:cubicBezTo>
                  <a:cubicBezTo>
                    <a:pt x="408" y="659"/>
                    <a:pt x="495" y="631"/>
                    <a:pt x="567" y="564"/>
                  </a:cubicBezTo>
                  <a:cubicBezTo>
                    <a:pt x="630" y="502"/>
                    <a:pt x="668" y="420"/>
                    <a:pt x="668" y="334"/>
                  </a:cubicBezTo>
                  <a:cubicBezTo>
                    <a:pt x="668" y="247"/>
                    <a:pt x="625" y="156"/>
                    <a:pt x="572" y="99"/>
                  </a:cubicBezTo>
                  <a:cubicBezTo>
                    <a:pt x="508" y="32"/>
                    <a:pt x="42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48" name="Google Shape;8248;p32"/>
            <p:cNvSpPr/>
            <p:nvPr/>
          </p:nvSpPr>
          <p:spPr>
            <a:xfrm>
              <a:off x="-5587850" y="4559575"/>
              <a:ext cx="16575" cy="16375"/>
            </a:xfrm>
            <a:custGeom>
              <a:avLst/>
              <a:gdLst/>
              <a:ahLst/>
              <a:cxnLst/>
              <a:rect l="l" t="t" r="r" b="b"/>
              <a:pathLst>
                <a:path w="663" h="655" extrusionOk="0">
                  <a:moveTo>
                    <a:pt x="324" y="1"/>
                  </a:moveTo>
                  <a:cubicBezTo>
                    <a:pt x="240" y="1"/>
                    <a:pt x="157" y="30"/>
                    <a:pt x="101" y="88"/>
                  </a:cubicBezTo>
                  <a:cubicBezTo>
                    <a:pt x="35" y="156"/>
                    <a:pt x="0" y="232"/>
                    <a:pt x="0" y="318"/>
                  </a:cubicBezTo>
                  <a:cubicBezTo>
                    <a:pt x="0" y="404"/>
                    <a:pt x="29" y="486"/>
                    <a:pt x="97" y="563"/>
                  </a:cubicBezTo>
                  <a:cubicBezTo>
                    <a:pt x="164" y="621"/>
                    <a:pt x="236" y="654"/>
                    <a:pt x="327" y="654"/>
                  </a:cubicBezTo>
                  <a:cubicBezTo>
                    <a:pt x="332" y="654"/>
                    <a:pt x="338" y="655"/>
                    <a:pt x="343" y="655"/>
                  </a:cubicBezTo>
                  <a:cubicBezTo>
                    <a:pt x="423" y="655"/>
                    <a:pt x="499" y="621"/>
                    <a:pt x="562" y="559"/>
                  </a:cubicBezTo>
                  <a:cubicBezTo>
                    <a:pt x="629" y="506"/>
                    <a:pt x="662" y="415"/>
                    <a:pt x="662" y="328"/>
                  </a:cubicBezTo>
                  <a:cubicBezTo>
                    <a:pt x="662" y="242"/>
                    <a:pt x="620" y="151"/>
                    <a:pt x="567" y="98"/>
                  </a:cubicBezTo>
                  <a:cubicBezTo>
                    <a:pt x="505" y="33"/>
                    <a:pt x="414"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49" name="Google Shape;8249;p32"/>
            <p:cNvSpPr/>
            <p:nvPr/>
          </p:nvSpPr>
          <p:spPr>
            <a:xfrm>
              <a:off x="-5555225" y="4593200"/>
              <a:ext cx="16575" cy="16675"/>
            </a:xfrm>
            <a:custGeom>
              <a:avLst/>
              <a:gdLst/>
              <a:ahLst/>
              <a:cxnLst/>
              <a:rect l="l" t="t" r="r" b="b"/>
              <a:pathLst>
                <a:path w="663" h="667" extrusionOk="0">
                  <a:moveTo>
                    <a:pt x="326" y="1"/>
                  </a:moveTo>
                  <a:cubicBezTo>
                    <a:pt x="241" y="1"/>
                    <a:pt x="158" y="29"/>
                    <a:pt x="106" y="86"/>
                  </a:cubicBezTo>
                  <a:cubicBezTo>
                    <a:pt x="39" y="153"/>
                    <a:pt x="1" y="240"/>
                    <a:pt x="1" y="321"/>
                  </a:cubicBezTo>
                  <a:cubicBezTo>
                    <a:pt x="1" y="418"/>
                    <a:pt x="34" y="494"/>
                    <a:pt x="96" y="562"/>
                  </a:cubicBezTo>
                  <a:cubicBezTo>
                    <a:pt x="149" y="620"/>
                    <a:pt x="240" y="667"/>
                    <a:pt x="327" y="667"/>
                  </a:cubicBezTo>
                  <a:cubicBezTo>
                    <a:pt x="418" y="667"/>
                    <a:pt x="504" y="624"/>
                    <a:pt x="562" y="571"/>
                  </a:cubicBezTo>
                  <a:cubicBezTo>
                    <a:pt x="630" y="504"/>
                    <a:pt x="663" y="427"/>
                    <a:pt x="663" y="332"/>
                  </a:cubicBezTo>
                  <a:cubicBezTo>
                    <a:pt x="663" y="250"/>
                    <a:pt x="634" y="164"/>
                    <a:pt x="566" y="106"/>
                  </a:cubicBezTo>
                  <a:cubicBezTo>
                    <a:pt x="511" y="35"/>
                    <a:pt x="418"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50" name="Google Shape;8250;p32"/>
            <p:cNvSpPr/>
            <p:nvPr/>
          </p:nvSpPr>
          <p:spPr>
            <a:xfrm>
              <a:off x="-5522600" y="4626975"/>
              <a:ext cx="16700" cy="16500"/>
            </a:xfrm>
            <a:custGeom>
              <a:avLst/>
              <a:gdLst/>
              <a:ahLst/>
              <a:cxnLst/>
              <a:rect l="l" t="t" r="r" b="b"/>
              <a:pathLst>
                <a:path w="668" h="660" extrusionOk="0">
                  <a:moveTo>
                    <a:pt x="343" y="0"/>
                  </a:moveTo>
                  <a:cubicBezTo>
                    <a:pt x="252" y="0"/>
                    <a:pt x="162" y="33"/>
                    <a:pt x="106" y="93"/>
                  </a:cubicBezTo>
                  <a:cubicBezTo>
                    <a:pt x="38" y="146"/>
                    <a:pt x="5" y="232"/>
                    <a:pt x="0" y="323"/>
                  </a:cubicBezTo>
                  <a:cubicBezTo>
                    <a:pt x="0" y="410"/>
                    <a:pt x="34" y="491"/>
                    <a:pt x="96" y="558"/>
                  </a:cubicBezTo>
                  <a:cubicBezTo>
                    <a:pt x="164" y="626"/>
                    <a:pt x="240" y="660"/>
                    <a:pt x="326" y="660"/>
                  </a:cubicBezTo>
                  <a:cubicBezTo>
                    <a:pt x="418" y="660"/>
                    <a:pt x="505" y="631"/>
                    <a:pt x="562" y="564"/>
                  </a:cubicBezTo>
                  <a:cubicBezTo>
                    <a:pt x="629" y="496"/>
                    <a:pt x="663" y="420"/>
                    <a:pt x="663" y="334"/>
                  </a:cubicBezTo>
                  <a:cubicBezTo>
                    <a:pt x="667" y="242"/>
                    <a:pt x="634" y="155"/>
                    <a:pt x="581" y="98"/>
                  </a:cubicBezTo>
                  <a:cubicBezTo>
                    <a:pt x="522"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51" name="Google Shape;8251;p32"/>
            <p:cNvSpPr/>
            <p:nvPr/>
          </p:nvSpPr>
          <p:spPr>
            <a:xfrm>
              <a:off x="-5489975" y="4660600"/>
              <a:ext cx="16700" cy="16475"/>
            </a:xfrm>
            <a:custGeom>
              <a:avLst/>
              <a:gdLst/>
              <a:ahLst/>
              <a:cxnLst/>
              <a:rect l="l" t="t" r="r" b="b"/>
              <a:pathLst>
                <a:path w="668" h="659" extrusionOk="0">
                  <a:moveTo>
                    <a:pt x="337" y="1"/>
                  </a:moveTo>
                  <a:cubicBezTo>
                    <a:pt x="254" y="1"/>
                    <a:pt x="170" y="30"/>
                    <a:pt x="106" y="92"/>
                  </a:cubicBezTo>
                  <a:cubicBezTo>
                    <a:pt x="39" y="159"/>
                    <a:pt x="6" y="236"/>
                    <a:pt x="6" y="322"/>
                  </a:cubicBezTo>
                  <a:cubicBezTo>
                    <a:pt x="0" y="413"/>
                    <a:pt x="35" y="490"/>
                    <a:pt x="97" y="566"/>
                  </a:cubicBezTo>
                  <a:cubicBezTo>
                    <a:pt x="164" y="624"/>
                    <a:pt x="250" y="658"/>
                    <a:pt x="332" y="658"/>
                  </a:cubicBezTo>
                  <a:cubicBezTo>
                    <a:pt x="418" y="658"/>
                    <a:pt x="495" y="630"/>
                    <a:pt x="571" y="562"/>
                  </a:cubicBezTo>
                  <a:cubicBezTo>
                    <a:pt x="629" y="499"/>
                    <a:pt x="662" y="422"/>
                    <a:pt x="668" y="331"/>
                  </a:cubicBezTo>
                  <a:cubicBezTo>
                    <a:pt x="668" y="245"/>
                    <a:pt x="633" y="169"/>
                    <a:pt x="582" y="101"/>
                  </a:cubicBezTo>
                  <a:cubicBezTo>
                    <a:pt x="518" y="36"/>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52" name="Google Shape;8252;p32"/>
            <p:cNvSpPr/>
            <p:nvPr/>
          </p:nvSpPr>
          <p:spPr>
            <a:xfrm>
              <a:off x="-5457000" y="4694200"/>
              <a:ext cx="16575" cy="16450"/>
            </a:xfrm>
            <a:custGeom>
              <a:avLst/>
              <a:gdLst/>
              <a:ahLst/>
              <a:cxnLst/>
              <a:rect l="l" t="t" r="r" b="b"/>
              <a:pathLst>
                <a:path w="663" h="658" extrusionOk="0">
                  <a:moveTo>
                    <a:pt x="325" y="0"/>
                  </a:moveTo>
                  <a:cubicBezTo>
                    <a:pt x="237" y="0"/>
                    <a:pt x="152" y="32"/>
                    <a:pt x="102" y="92"/>
                  </a:cubicBezTo>
                  <a:cubicBezTo>
                    <a:pt x="34" y="149"/>
                    <a:pt x="1" y="236"/>
                    <a:pt x="1" y="322"/>
                  </a:cubicBezTo>
                  <a:cubicBezTo>
                    <a:pt x="1" y="413"/>
                    <a:pt x="30" y="499"/>
                    <a:pt x="87" y="557"/>
                  </a:cubicBezTo>
                  <a:cubicBezTo>
                    <a:pt x="149" y="624"/>
                    <a:pt x="241" y="657"/>
                    <a:pt x="328" y="657"/>
                  </a:cubicBezTo>
                  <a:cubicBezTo>
                    <a:pt x="332" y="657"/>
                    <a:pt x="337" y="657"/>
                    <a:pt x="342" y="657"/>
                  </a:cubicBezTo>
                  <a:cubicBezTo>
                    <a:pt x="413" y="657"/>
                    <a:pt x="486" y="624"/>
                    <a:pt x="563" y="561"/>
                  </a:cubicBezTo>
                  <a:cubicBezTo>
                    <a:pt x="629" y="499"/>
                    <a:pt x="663" y="422"/>
                    <a:pt x="663" y="331"/>
                  </a:cubicBezTo>
                  <a:cubicBezTo>
                    <a:pt x="663" y="245"/>
                    <a:pt x="620" y="168"/>
                    <a:pt x="567" y="101"/>
                  </a:cubicBezTo>
                  <a:cubicBezTo>
                    <a:pt x="507"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53" name="Google Shape;8253;p32"/>
            <p:cNvSpPr/>
            <p:nvPr/>
          </p:nvSpPr>
          <p:spPr>
            <a:xfrm>
              <a:off x="-5424350" y="4727950"/>
              <a:ext cx="16700" cy="16400"/>
            </a:xfrm>
            <a:custGeom>
              <a:avLst/>
              <a:gdLst/>
              <a:ahLst/>
              <a:cxnLst/>
              <a:rect l="l" t="t" r="r" b="b"/>
              <a:pathLst>
                <a:path w="668" h="656" extrusionOk="0">
                  <a:moveTo>
                    <a:pt x="327" y="1"/>
                  </a:moveTo>
                  <a:cubicBezTo>
                    <a:pt x="239" y="1"/>
                    <a:pt x="152" y="31"/>
                    <a:pt x="91" y="89"/>
                  </a:cubicBezTo>
                  <a:cubicBezTo>
                    <a:pt x="34" y="152"/>
                    <a:pt x="1" y="228"/>
                    <a:pt x="1" y="319"/>
                  </a:cubicBezTo>
                  <a:cubicBezTo>
                    <a:pt x="1" y="405"/>
                    <a:pt x="29" y="483"/>
                    <a:pt x="96" y="564"/>
                  </a:cubicBezTo>
                  <a:cubicBezTo>
                    <a:pt x="163" y="617"/>
                    <a:pt x="240" y="651"/>
                    <a:pt x="326" y="655"/>
                  </a:cubicBezTo>
                  <a:cubicBezTo>
                    <a:pt x="404" y="655"/>
                    <a:pt x="495" y="622"/>
                    <a:pt x="561" y="560"/>
                  </a:cubicBezTo>
                  <a:cubicBezTo>
                    <a:pt x="628" y="492"/>
                    <a:pt x="663" y="416"/>
                    <a:pt x="663" y="329"/>
                  </a:cubicBezTo>
                  <a:cubicBezTo>
                    <a:pt x="667" y="239"/>
                    <a:pt x="634" y="161"/>
                    <a:pt x="576" y="104"/>
                  </a:cubicBezTo>
                  <a:cubicBezTo>
                    <a:pt x="514" y="34"/>
                    <a:pt x="42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54" name="Google Shape;8254;p32"/>
            <p:cNvSpPr/>
            <p:nvPr/>
          </p:nvSpPr>
          <p:spPr>
            <a:xfrm>
              <a:off x="-5391725" y="4761600"/>
              <a:ext cx="16675" cy="16350"/>
            </a:xfrm>
            <a:custGeom>
              <a:avLst/>
              <a:gdLst/>
              <a:ahLst/>
              <a:cxnLst/>
              <a:rect l="l" t="t" r="r" b="b"/>
              <a:pathLst>
                <a:path w="667" h="654" extrusionOk="0">
                  <a:moveTo>
                    <a:pt x="327" y="1"/>
                  </a:moveTo>
                  <a:cubicBezTo>
                    <a:pt x="241" y="1"/>
                    <a:pt x="158" y="30"/>
                    <a:pt x="106" y="87"/>
                  </a:cubicBezTo>
                  <a:cubicBezTo>
                    <a:pt x="38" y="149"/>
                    <a:pt x="0" y="240"/>
                    <a:pt x="0" y="326"/>
                  </a:cubicBezTo>
                  <a:cubicBezTo>
                    <a:pt x="0" y="418"/>
                    <a:pt x="34" y="494"/>
                    <a:pt x="96" y="562"/>
                  </a:cubicBezTo>
                  <a:cubicBezTo>
                    <a:pt x="164" y="614"/>
                    <a:pt x="240" y="653"/>
                    <a:pt x="326" y="653"/>
                  </a:cubicBezTo>
                  <a:cubicBezTo>
                    <a:pt x="417" y="653"/>
                    <a:pt x="503" y="624"/>
                    <a:pt x="561" y="567"/>
                  </a:cubicBezTo>
                  <a:cubicBezTo>
                    <a:pt x="629" y="514"/>
                    <a:pt x="662" y="427"/>
                    <a:pt x="662" y="336"/>
                  </a:cubicBezTo>
                  <a:cubicBezTo>
                    <a:pt x="667" y="235"/>
                    <a:pt x="633" y="149"/>
                    <a:pt x="580" y="106"/>
                  </a:cubicBezTo>
                  <a:cubicBezTo>
                    <a:pt x="518" y="36"/>
                    <a:pt x="42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55" name="Google Shape;8255;p32"/>
            <p:cNvSpPr/>
            <p:nvPr/>
          </p:nvSpPr>
          <p:spPr>
            <a:xfrm>
              <a:off x="-5359125" y="4795175"/>
              <a:ext cx="16700" cy="16600"/>
            </a:xfrm>
            <a:custGeom>
              <a:avLst/>
              <a:gdLst/>
              <a:ahLst/>
              <a:cxnLst/>
              <a:rect l="l" t="t" r="r" b="b"/>
              <a:pathLst>
                <a:path w="668" h="664" extrusionOk="0">
                  <a:moveTo>
                    <a:pt x="336" y="1"/>
                  </a:moveTo>
                  <a:cubicBezTo>
                    <a:pt x="257" y="1"/>
                    <a:pt x="175" y="30"/>
                    <a:pt x="107" y="97"/>
                  </a:cubicBezTo>
                  <a:cubicBezTo>
                    <a:pt x="40" y="163"/>
                    <a:pt x="5" y="241"/>
                    <a:pt x="1" y="327"/>
                  </a:cubicBezTo>
                  <a:cubicBezTo>
                    <a:pt x="1" y="404"/>
                    <a:pt x="34" y="495"/>
                    <a:pt x="98" y="572"/>
                  </a:cubicBezTo>
                  <a:cubicBezTo>
                    <a:pt x="164" y="630"/>
                    <a:pt x="251" y="663"/>
                    <a:pt x="328" y="663"/>
                  </a:cubicBezTo>
                  <a:cubicBezTo>
                    <a:pt x="333" y="663"/>
                    <a:pt x="339" y="664"/>
                    <a:pt x="344" y="664"/>
                  </a:cubicBezTo>
                  <a:cubicBezTo>
                    <a:pt x="428" y="664"/>
                    <a:pt x="500" y="631"/>
                    <a:pt x="577" y="572"/>
                  </a:cubicBezTo>
                  <a:cubicBezTo>
                    <a:pt x="629" y="504"/>
                    <a:pt x="663" y="413"/>
                    <a:pt x="663" y="336"/>
                  </a:cubicBezTo>
                  <a:cubicBezTo>
                    <a:pt x="667" y="250"/>
                    <a:pt x="634" y="174"/>
                    <a:pt x="567" y="97"/>
                  </a:cubicBezTo>
                  <a:cubicBezTo>
                    <a:pt x="507" y="36"/>
                    <a:pt x="423"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56" name="Google Shape;8256;p32"/>
            <p:cNvSpPr/>
            <p:nvPr/>
          </p:nvSpPr>
          <p:spPr>
            <a:xfrm>
              <a:off x="-5326475" y="4828900"/>
              <a:ext cx="16700" cy="16450"/>
            </a:xfrm>
            <a:custGeom>
              <a:avLst/>
              <a:gdLst/>
              <a:ahLst/>
              <a:cxnLst/>
              <a:rect l="l" t="t" r="r" b="b"/>
              <a:pathLst>
                <a:path w="668" h="658" extrusionOk="0">
                  <a:moveTo>
                    <a:pt x="336" y="1"/>
                  </a:moveTo>
                  <a:cubicBezTo>
                    <a:pt x="249" y="1"/>
                    <a:pt x="165" y="30"/>
                    <a:pt x="116" y="81"/>
                  </a:cubicBezTo>
                  <a:cubicBezTo>
                    <a:pt x="48" y="149"/>
                    <a:pt x="5" y="235"/>
                    <a:pt x="5" y="326"/>
                  </a:cubicBezTo>
                  <a:cubicBezTo>
                    <a:pt x="1" y="413"/>
                    <a:pt x="43" y="504"/>
                    <a:pt x="101" y="557"/>
                  </a:cubicBezTo>
                  <a:cubicBezTo>
                    <a:pt x="154" y="623"/>
                    <a:pt x="240" y="657"/>
                    <a:pt x="331" y="657"/>
                  </a:cubicBezTo>
                  <a:cubicBezTo>
                    <a:pt x="338" y="657"/>
                    <a:pt x="345" y="657"/>
                    <a:pt x="352" y="657"/>
                  </a:cubicBezTo>
                  <a:cubicBezTo>
                    <a:pt x="438" y="657"/>
                    <a:pt x="513" y="623"/>
                    <a:pt x="576" y="566"/>
                  </a:cubicBezTo>
                  <a:cubicBezTo>
                    <a:pt x="628" y="499"/>
                    <a:pt x="663" y="422"/>
                    <a:pt x="667" y="336"/>
                  </a:cubicBezTo>
                  <a:cubicBezTo>
                    <a:pt x="667" y="245"/>
                    <a:pt x="634" y="158"/>
                    <a:pt x="581" y="101"/>
                  </a:cubicBezTo>
                  <a:cubicBezTo>
                    <a:pt x="520" y="32"/>
                    <a:pt x="42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57" name="Google Shape;8257;p32"/>
            <p:cNvSpPr/>
            <p:nvPr/>
          </p:nvSpPr>
          <p:spPr>
            <a:xfrm>
              <a:off x="-5293500" y="4862625"/>
              <a:ext cx="14400" cy="16300"/>
            </a:xfrm>
            <a:custGeom>
              <a:avLst/>
              <a:gdLst/>
              <a:ahLst/>
              <a:cxnLst/>
              <a:rect l="l" t="t" r="r" b="b"/>
              <a:pathLst>
                <a:path w="576" h="652" extrusionOk="0">
                  <a:moveTo>
                    <a:pt x="329" y="1"/>
                  </a:moveTo>
                  <a:cubicBezTo>
                    <a:pt x="241" y="1"/>
                    <a:pt x="154" y="31"/>
                    <a:pt x="92" y="91"/>
                  </a:cubicBezTo>
                  <a:cubicBezTo>
                    <a:pt x="39" y="153"/>
                    <a:pt x="0" y="229"/>
                    <a:pt x="0" y="321"/>
                  </a:cubicBezTo>
                  <a:cubicBezTo>
                    <a:pt x="0" y="407"/>
                    <a:pt x="35" y="488"/>
                    <a:pt x="97" y="565"/>
                  </a:cubicBezTo>
                  <a:cubicBezTo>
                    <a:pt x="150" y="609"/>
                    <a:pt x="216" y="642"/>
                    <a:pt x="283" y="652"/>
                  </a:cubicBezTo>
                  <a:cubicBezTo>
                    <a:pt x="385" y="474"/>
                    <a:pt x="485" y="292"/>
                    <a:pt x="576" y="109"/>
                  </a:cubicBezTo>
                  <a:cubicBezTo>
                    <a:pt x="576" y="105"/>
                    <a:pt x="571" y="100"/>
                    <a:pt x="567" y="95"/>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58" name="Google Shape;8258;p32"/>
            <p:cNvSpPr/>
            <p:nvPr/>
          </p:nvSpPr>
          <p:spPr>
            <a:xfrm>
              <a:off x="-5651300" y="4326325"/>
              <a:ext cx="16675" cy="16450"/>
            </a:xfrm>
            <a:custGeom>
              <a:avLst/>
              <a:gdLst/>
              <a:ahLst/>
              <a:cxnLst/>
              <a:rect l="l" t="t" r="r" b="b"/>
              <a:pathLst>
                <a:path w="667" h="658" extrusionOk="0">
                  <a:moveTo>
                    <a:pt x="337" y="0"/>
                  </a:moveTo>
                  <a:cubicBezTo>
                    <a:pt x="248" y="0"/>
                    <a:pt x="161" y="31"/>
                    <a:pt x="106" y="91"/>
                  </a:cubicBezTo>
                  <a:cubicBezTo>
                    <a:pt x="39" y="148"/>
                    <a:pt x="0" y="235"/>
                    <a:pt x="0" y="321"/>
                  </a:cubicBezTo>
                  <a:cubicBezTo>
                    <a:pt x="0" y="413"/>
                    <a:pt x="34" y="489"/>
                    <a:pt x="97" y="557"/>
                  </a:cubicBezTo>
                  <a:cubicBezTo>
                    <a:pt x="164" y="624"/>
                    <a:pt x="241" y="657"/>
                    <a:pt x="327" y="657"/>
                  </a:cubicBezTo>
                  <a:cubicBezTo>
                    <a:pt x="332" y="657"/>
                    <a:pt x="337" y="657"/>
                    <a:pt x="342" y="657"/>
                  </a:cubicBezTo>
                  <a:cubicBezTo>
                    <a:pt x="436" y="657"/>
                    <a:pt x="516" y="616"/>
                    <a:pt x="562" y="562"/>
                  </a:cubicBezTo>
                  <a:cubicBezTo>
                    <a:pt x="629" y="509"/>
                    <a:pt x="662" y="422"/>
                    <a:pt x="662" y="331"/>
                  </a:cubicBezTo>
                  <a:cubicBezTo>
                    <a:pt x="667" y="245"/>
                    <a:pt x="634" y="154"/>
                    <a:pt x="581" y="101"/>
                  </a:cubicBezTo>
                  <a:cubicBezTo>
                    <a:pt x="520" y="33"/>
                    <a:pt x="42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59" name="Google Shape;8259;p32"/>
            <p:cNvSpPr/>
            <p:nvPr/>
          </p:nvSpPr>
          <p:spPr>
            <a:xfrm>
              <a:off x="-5618675" y="4359950"/>
              <a:ext cx="16925" cy="16425"/>
            </a:xfrm>
            <a:custGeom>
              <a:avLst/>
              <a:gdLst/>
              <a:ahLst/>
              <a:cxnLst/>
              <a:rect l="l" t="t" r="r" b="b"/>
              <a:pathLst>
                <a:path w="677" h="657" extrusionOk="0">
                  <a:moveTo>
                    <a:pt x="342" y="1"/>
                  </a:moveTo>
                  <a:cubicBezTo>
                    <a:pt x="255" y="1"/>
                    <a:pt x="169" y="32"/>
                    <a:pt x="106" y="89"/>
                  </a:cubicBezTo>
                  <a:cubicBezTo>
                    <a:pt x="48" y="156"/>
                    <a:pt x="6" y="233"/>
                    <a:pt x="1" y="324"/>
                  </a:cubicBezTo>
                  <a:cubicBezTo>
                    <a:pt x="1" y="411"/>
                    <a:pt x="34" y="488"/>
                    <a:pt x="110" y="570"/>
                  </a:cubicBezTo>
                  <a:cubicBezTo>
                    <a:pt x="174" y="623"/>
                    <a:pt x="250" y="656"/>
                    <a:pt x="341" y="656"/>
                  </a:cubicBezTo>
                  <a:cubicBezTo>
                    <a:pt x="345" y="656"/>
                    <a:pt x="350" y="656"/>
                    <a:pt x="355" y="656"/>
                  </a:cubicBezTo>
                  <a:cubicBezTo>
                    <a:pt x="428" y="656"/>
                    <a:pt x="508" y="623"/>
                    <a:pt x="571" y="565"/>
                  </a:cubicBezTo>
                  <a:cubicBezTo>
                    <a:pt x="639" y="497"/>
                    <a:pt x="677" y="411"/>
                    <a:pt x="677" y="335"/>
                  </a:cubicBezTo>
                  <a:cubicBezTo>
                    <a:pt x="677" y="243"/>
                    <a:pt x="644" y="167"/>
                    <a:pt x="581" y="99"/>
                  </a:cubicBezTo>
                  <a:cubicBezTo>
                    <a:pt x="516" y="32"/>
                    <a:pt x="429"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60" name="Google Shape;8260;p32"/>
            <p:cNvSpPr/>
            <p:nvPr/>
          </p:nvSpPr>
          <p:spPr>
            <a:xfrm>
              <a:off x="-5585700" y="4393650"/>
              <a:ext cx="16575" cy="16425"/>
            </a:xfrm>
            <a:custGeom>
              <a:avLst/>
              <a:gdLst/>
              <a:ahLst/>
              <a:cxnLst/>
              <a:rect l="l" t="t" r="r" b="b"/>
              <a:pathLst>
                <a:path w="663" h="657" extrusionOk="0">
                  <a:moveTo>
                    <a:pt x="334" y="1"/>
                  </a:moveTo>
                  <a:cubicBezTo>
                    <a:pt x="249" y="1"/>
                    <a:pt x="163" y="30"/>
                    <a:pt x="102" y="90"/>
                  </a:cubicBezTo>
                  <a:cubicBezTo>
                    <a:pt x="35" y="143"/>
                    <a:pt x="0" y="229"/>
                    <a:pt x="0" y="320"/>
                  </a:cubicBezTo>
                  <a:cubicBezTo>
                    <a:pt x="0" y="406"/>
                    <a:pt x="29" y="484"/>
                    <a:pt x="97" y="564"/>
                  </a:cubicBezTo>
                  <a:cubicBezTo>
                    <a:pt x="164" y="622"/>
                    <a:pt x="236" y="656"/>
                    <a:pt x="327" y="656"/>
                  </a:cubicBezTo>
                  <a:cubicBezTo>
                    <a:pt x="403" y="656"/>
                    <a:pt x="496" y="628"/>
                    <a:pt x="558" y="560"/>
                  </a:cubicBezTo>
                  <a:cubicBezTo>
                    <a:pt x="629" y="493"/>
                    <a:pt x="663" y="416"/>
                    <a:pt x="663" y="329"/>
                  </a:cubicBezTo>
                  <a:cubicBezTo>
                    <a:pt x="663" y="238"/>
                    <a:pt x="620" y="152"/>
                    <a:pt x="567" y="94"/>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61" name="Google Shape;8261;p32"/>
            <p:cNvSpPr/>
            <p:nvPr/>
          </p:nvSpPr>
          <p:spPr>
            <a:xfrm>
              <a:off x="-5553050" y="4427325"/>
              <a:ext cx="16575" cy="16300"/>
            </a:xfrm>
            <a:custGeom>
              <a:avLst/>
              <a:gdLst/>
              <a:ahLst/>
              <a:cxnLst/>
              <a:rect l="l" t="t" r="r" b="b"/>
              <a:pathLst>
                <a:path w="663" h="652" extrusionOk="0">
                  <a:moveTo>
                    <a:pt x="325" y="0"/>
                  </a:moveTo>
                  <a:cubicBezTo>
                    <a:pt x="240" y="0"/>
                    <a:pt x="155" y="29"/>
                    <a:pt x="100" y="87"/>
                  </a:cubicBezTo>
                  <a:cubicBezTo>
                    <a:pt x="34" y="153"/>
                    <a:pt x="0" y="240"/>
                    <a:pt x="0" y="317"/>
                  </a:cubicBezTo>
                  <a:cubicBezTo>
                    <a:pt x="0" y="403"/>
                    <a:pt x="29" y="494"/>
                    <a:pt x="96" y="561"/>
                  </a:cubicBezTo>
                  <a:cubicBezTo>
                    <a:pt x="163" y="628"/>
                    <a:pt x="240" y="652"/>
                    <a:pt x="326" y="652"/>
                  </a:cubicBezTo>
                  <a:cubicBezTo>
                    <a:pt x="403" y="652"/>
                    <a:pt x="494" y="633"/>
                    <a:pt x="571" y="556"/>
                  </a:cubicBezTo>
                  <a:cubicBezTo>
                    <a:pt x="629" y="503"/>
                    <a:pt x="662" y="412"/>
                    <a:pt x="662" y="326"/>
                  </a:cubicBezTo>
                  <a:cubicBezTo>
                    <a:pt x="662" y="249"/>
                    <a:pt x="634" y="163"/>
                    <a:pt x="576" y="105"/>
                  </a:cubicBezTo>
                  <a:cubicBezTo>
                    <a:pt x="516" y="35"/>
                    <a:pt x="42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62" name="Google Shape;8262;p32"/>
            <p:cNvSpPr/>
            <p:nvPr/>
          </p:nvSpPr>
          <p:spPr>
            <a:xfrm>
              <a:off x="-5520450" y="4460900"/>
              <a:ext cx="16700" cy="16675"/>
            </a:xfrm>
            <a:custGeom>
              <a:avLst/>
              <a:gdLst/>
              <a:ahLst/>
              <a:cxnLst/>
              <a:rect l="l" t="t" r="r" b="b"/>
              <a:pathLst>
                <a:path w="668" h="667" extrusionOk="0">
                  <a:moveTo>
                    <a:pt x="328" y="0"/>
                  </a:moveTo>
                  <a:cubicBezTo>
                    <a:pt x="242" y="0"/>
                    <a:pt x="159" y="29"/>
                    <a:pt x="107" y="86"/>
                  </a:cubicBezTo>
                  <a:cubicBezTo>
                    <a:pt x="39" y="154"/>
                    <a:pt x="5" y="240"/>
                    <a:pt x="1" y="331"/>
                  </a:cubicBezTo>
                  <a:cubicBezTo>
                    <a:pt x="1" y="407"/>
                    <a:pt x="30" y="494"/>
                    <a:pt x="96" y="562"/>
                  </a:cubicBezTo>
                  <a:cubicBezTo>
                    <a:pt x="164" y="619"/>
                    <a:pt x="240" y="667"/>
                    <a:pt x="327" y="667"/>
                  </a:cubicBezTo>
                  <a:cubicBezTo>
                    <a:pt x="419" y="667"/>
                    <a:pt x="505" y="624"/>
                    <a:pt x="572" y="557"/>
                  </a:cubicBezTo>
                  <a:cubicBezTo>
                    <a:pt x="630" y="504"/>
                    <a:pt x="663" y="418"/>
                    <a:pt x="663" y="341"/>
                  </a:cubicBezTo>
                  <a:cubicBezTo>
                    <a:pt x="668" y="250"/>
                    <a:pt x="634" y="163"/>
                    <a:pt x="581" y="106"/>
                  </a:cubicBezTo>
                  <a:cubicBezTo>
                    <a:pt x="518" y="35"/>
                    <a:pt x="422"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63" name="Google Shape;8263;p32"/>
            <p:cNvSpPr/>
            <p:nvPr/>
          </p:nvSpPr>
          <p:spPr>
            <a:xfrm>
              <a:off x="-5487825" y="4494450"/>
              <a:ext cx="16725" cy="16725"/>
            </a:xfrm>
            <a:custGeom>
              <a:avLst/>
              <a:gdLst/>
              <a:ahLst/>
              <a:cxnLst/>
              <a:rect l="l" t="t" r="r" b="b"/>
              <a:pathLst>
                <a:path w="669" h="669" extrusionOk="0">
                  <a:moveTo>
                    <a:pt x="336" y="0"/>
                  </a:moveTo>
                  <a:cubicBezTo>
                    <a:pt x="254" y="0"/>
                    <a:pt x="169" y="32"/>
                    <a:pt x="93" y="102"/>
                  </a:cubicBezTo>
                  <a:cubicBezTo>
                    <a:pt x="40" y="170"/>
                    <a:pt x="0" y="241"/>
                    <a:pt x="0" y="332"/>
                  </a:cubicBezTo>
                  <a:cubicBezTo>
                    <a:pt x="0" y="409"/>
                    <a:pt x="35" y="496"/>
                    <a:pt x="97" y="562"/>
                  </a:cubicBezTo>
                  <a:cubicBezTo>
                    <a:pt x="164" y="635"/>
                    <a:pt x="250" y="668"/>
                    <a:pt x="328" y="668"/>
                  </a:cubicBezTo>
                  <a:cubicBezTo>
                    <a:pt x="418" y="668"/>
                    <a:pt x="496" y="640"/>
                    <a:pt x="572" y="573"/>
                  </a:cubicBezTo>
                  <a:cubicBezTo>
                    <a:pt x="629" y="505"/>
                    <a:pt x="663" y="418"/>
                    <a:pt x="663" y="342"/>
                  </a:cubicBezTo>
                  <a:cubicBezTo>
                    <a:pt x="668" y="251"/>
                    <a:pt x="634" y="174"/>
                    <a:pt x="582" y="108"/>
                  </a:cubicBezTo>
                  <a:cubicBezTo>
                    <a:pt x="512" y="38"/>
                    <a:pt x="42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64" name="Google Shape;8264;p32"/>
            <p:cNvSpPr/>
            <p:nvPr/>
          </p:nvSpPr>
          <p:spPr>
            <a:xfrm>
              <a:off x="-5454950" y="4528300"/>
              <a:ext cx="16700" cy="16475"/>
            </a:xfrm>
            <a:custGeom>
              <a:avLst/>
              <a:gdLst/>
              <a:ahLst/>
              <a:cxnLst/>
              <a:rect l="l" t="t" r="r" b="b"/>
              <a:pathLst>
                <a:path w="668" h="659" extrusionOk="0">
                  <a:moveTo>
                    <a:pt x="333" y="0"/>
                  </a:moveTo>
                  <a:cubicBezTo>
                    <a:pt x="248" y="0"/>
                    <a:pt x="161" y="29"/>
                    <a:pt x="96" y="92"/>
                  </a:cubicBezTo>
                  <a:cubicBezTo>
                    <a:pt x="38" y="145"/>
                    <a:pt x="5" y="236"/>
                    <a:pt x="5" y="322"/>
                  </a:cubicBezTo>
                  <a:cubicBezTo>
                    <a:pt x="0" y="413"/>
                    <a:pt x="34" y="499"/>
                    <a:pt x="87" y="557"/>
                  </a:cubicBezTo>
                  <a:cubicBezTo>
                    <a:pt x="154" y="625"/>
                    <a:pt x="240" y="658"/>
                    <a:pt x="332" y="658"/>
                  </a:cubicBezTo>
                  <a:cubicBezTo>
                    <a:pt x="418" y="658"/>
                    <a:pt x="494" y="629"/>
                    <a:pt x="567" y="561"/>
                  </a:cubicBezTo>
                  <a:cubicBezTo>
                    <a:pt x="620" y="510"/>
                    <a:pt x="667" y="423"/>
                    <a:pt x="667" y="331"/>
                  </a:cubicBezTo>
                  <a:cubicBezTo>
                    <a:pt x="667" y="245"/>
                    <a:pt x="625" y="154"/>
                    <a:pt x="572" y="96"/>
                  </a:cubicBezTo>
                  <a:cubicBezTo>
                    <a:pt x="514" y="34"/>
                    <a:pt x="42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65" name="Google Shape;8265;p32"/>
            <p:cNvSpPr/>
            <p:nvPr/>
          </p:nvSpPr>
          <p:spPr>
            <a:xfrm>
              <a:off x="-5422200" y="4562000"/>
              <a:ext cx="16575" cy="16350"/>
            </a:xfrm>
            <a:custGeom>
              <a:avLst/>
              <a:gdLst/>
              <a:ahLst/>
              <a:cxnLst/>
              <a:rect l="l" t="t" r="r" b="b"/>
              <a:pathLst>
                <a:path w="663" h="654" extrusionOk="0">
                  <a:moveTo>
                    <a:pt x="325" y="0"/>
                  </a:moveTo>
                  <a:cubicBezTo>
                    <a:pt x="243" y="0"/>
                    <a:pt x="161" y="29"/>
                    <a:pt x="101" y="87"/>
                  </a:cubicBezTo>
                  <a:cubicBezTo>
                    <a:pt x="34" y="154"/>
                    <a:pt x="1" y="231"/>
                    <a:pt x="1" y="318"/>
                  </a:cubicBezTo>
                  <a:cubicBezTo>
                    <a:pt x="1" y="409"/>
                    <a:pt x="30" y="495"/>
                    <a:pt x="96" y="553"/>
                  </a:cubicBezTo>
                  <a:cubicBezTo>
                    <a:pt x="149" y="619"/>
                    <a:pt x="236" y="653"/>
                    <a:pt x="327" y="653"/>
                  </a:cubicBezTo>
                  <a:cubicBezTo>
                    <a:pt x="333" y="653"/>
                    <a:pt x="339" y="653"/>
                    <a:pt x="345" y="653"/>
                  </a:cubicBezTo>
                  <a:cubicBezTo>
                    <a:pt x="426" y="653"/>
                    <a:pt x="508" y="619"/>
                    <a:pt x="562" y="557"/>
                  </a:cubicBezTo>
                  <a:cubicBezTo>
                    <a:pt x="628" y="504"/>
                    <a:pt x="663" y="418"/>
                    <a:pt x="663" y="327"/>
                  </a:cubicBezTo>
                  <a:cubicBezTo>
                    <a:pt x="663" y="250"/>
                    <a:pt x="634" y="163"/>
                    <a:pt x="566" y="97"/>
                  </a:cubicBezTo>
                  <a:cubicBezTo>
                    <a:pt x="500" y="33"/>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66" name="Google Shape;8266;p32"/>
            <p:cNvSpPr/>
            <p:nvPr/>
          </p:nvSpPr>
          <p:spPr>
            <a:xfrm>
              <a:off x="-5389575" y="4595650"/>
              <a:ext cx="16575" cy="16650"/>
            </a:xfrm>
            <a:custGeom>
              <a:avLst/>
              <a:gdLst/>
              <a:ahLst/>
              <a:cxnLst/>
              <a:rect l="l" t="t" r="r" b="b"/>
              <a:pathLst>
                <a:path w="663" h="666" extrusionOk="0">
                  <a:moveTo>
                    <a:pt x="337" y="1"/>
                  </a:moveTo>
                  <a:cubicBezTo>
                    <a:pt x="249" y="1"/>
                    <a:pt x="159" y="33"/>
                    <a:pt x="91" y="99"/>
                  </a:cubicBezTo>
                  <a:cubicBezTo>
                    <a:pt x="39" y="152"/>
                    <a:pt x="1" y="238"/>
                    <a:pt x="1" y="329"/>
                  </a:cubicBezTo>
                  <a:cubicBezTo>
                    <a:pt x="1" y="406"/>
                    <a:pt x="34" y="493"/>
                    <a:pt x="96" y="560"/>
                  </a:cubicBezTo>
                  <a:cubicBezTo>
                    <a:pt x="164" y="626"/>
                    <a:pt x="240" y="665"/>
                    <a:pt x="326" y="665"/>
                  </a:cubicBezTo>
                  <a:cubicBezTo>
                    <a:pt x="417" y="665"/>
                    <a:pt x="494" y="622"/>
                    <a:pt x="561" y="569"/>
                  </a:cubicBezTo>
                  <a:cubicBezTo>
                    <a:pt x="629" y="502"/>
                    <a:pt x="663" y="425"/>
                    <a:pt x="663" y="338"/>
                  </a:cubicBezTo>
                  <a:cubicBezTo>
                    <a:pt x="663" y="247"/>
                    <a:pt x="634" y="161"/>
                    <a:pt x="567" y="94"/>
                  </a:cubicBezTo>
                  <a:cubicBezTo>
                    <a:pt x="507" y="32"/>
                    <a:pt x="423"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67" name="Google Shape;8267;p32"/>
            <p:cNvSpPr/>
            <p:nvPr/>
          </p:nvSpPr>
          <p:spPr>
            <a:xfrm>
              <a:off x="-5356950" y="4629300"/>
              <a:ext cx="16675" cy="16575"/>
            </a:xfrm>
            <a:custGeom>
              <a:avLst/>
              <a:gdLst/>
              <a:ahLst/>
              <a:cxnLst/>
              <a:rect l="l" t="t" r="r" b="b"/>
              <a:pathLst>
                <a:path w="667" h="663" extrusionOk="0">
                  <a:moveTo>
                    <a:pt x="341" y="0"/>
                  </a:moveTo>
                  <a:cubicBezTo>
                    <a:pt x="260" y="0"/>
                    <a:pt x="177" y="33"/>
                    <a:pt x="106" y="97"/>
                  </a:cubicBezTo>
                  <a:cubicBezTo>
                    <a:pt x="39" y="149"/>
                    <a:pt x="5" y="241"/>
                    <a:pt x="0" y="327"/>
                  </a:cubicBezTo>
                  <a:cubicBezTo>
                    <a:pt x="0" y="413"/>
                    <a:pt x="34" y="494"/>
                    <a:pt x="97" y="562"/>
                  </a:cubicBezTo>
                  <a:cubicBezTo>
                    <a:pt x="164" y="629"/>
                    <a:pt x="241" y="662"/>
                    <a:pt x="327" y="662"/>
                  </a:cubicBezTo>
                  <a:cubicBezTo>
                    <a:pt x="418" y="662"/>
                    <a:pt x="504" y="633"/>
                    <a:pt x="562" y="567"/>
                  </a:cubicBezTo>
                  <a:cubicBezTo>
                    <a:pt x="629" y="500"/>
                    <a:pt x="662" y="423"/>
                    <a:pt x="662" y="336"/>
                  </a:cubicBezTo>
                  <a:cubicBezTo>
                    <a:pt x="667" y="250"/>
                    <a:pt x="633" y="159"/>
                    <a:pt x="567" y="106"/>
                  </a:cubicBezTo>
                  <a:cubicBezTo>
                    <a:pt x="506" y="35"/>
                    <a:pt x="425"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68" name="Google Shape;8268;p32"/>
            <p:cNvSpPr/>
            <p:nvPr/>
          </p:nvSpPr>
          <p:spPr>
            <a:xfrm>
              <a:off x="-5324325" y="4662975"/>
              <a:ext cx="16700" cy="16475"/>
            </a:xfrm>
            <a:custGeom>
              <a:avLst/>
              <a:gdLst/>
              <a:ahLst/>
              <a:cxnLst/>
              <a:rect l="l" t="t" r="r" b="b"/>
              <a:pathLst>
                <a:path w="668" h="659" extrusionOk="0">
                  <a:moveTo>
                    <a:pt x="329" y="1"/>
                  </a:moveTo>
                  <a:cubicBezTo>
                    <a:pt x="245" y="1"/>
                    <a:pt x="165" y="30"/>
                    <a:pt x="116" y="83"/>
                  </a:cubicBezTo>
                  <a:cubicBezTo>
                    <a:pt x="48" y="150"/>
                    <a:pt x="6" y="236"/>
                    <a:pt x="6" y="323"/>
                  </a:cubicBezTo>
                  <a:cubicBezTo>
                    <a:pt x="1" y="414"/>
                    <a:pt x="44" y="500"/>
                    <a:pt x="101" y="548"/>
                  </a:cubicBezTo>
                  <a:cubicBezTo>
                    <a:pt x="154" y="615"/>
                    <a:pt x="240" y="659"/>
                    <a:pt x="331" y="659"/>
                  </a:cubicBezTo>
                  <a:cubicBezTo>
                    <a:pt x="418" y="659"/>
                    <a:pt x="504" y="630"/>
                    <a:pt x="571" y="563"/>
                  </a:cubicBezTo>
                  <a:cubicBezTo>
                    <a:pt x="628" y="500"/>
                    <a:pt x="663" y="424"/>
                    <a:pt x="668" y="333"/>
                  </a:cubicBezTo>
                  <a:cubicBezTo>
                    <a:pt x="668" y="247"/>
                    <a:pt x="634" y="155"/>
                    <a:pt x="581" y="103"/>
                  </a:cubicBezTo>
                  <a:cubicBezTo>
                    <a:pt x="514" y="33"/>
                    <a:pt x="419"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69" name="Google Shape;8269;p32"/>
            <p:cNvSpPr/>
            <p:nvPr/>
          </p:nvSpPr>
          <p:spPr>
            <a:xfrm>
              <a:off x="-5291700" y="4696700"/>
              <a:ext cx="16925" cy="16475"/>
            </a:xfrm>
            <a:custGeom>
              <a:avLst/>
              <a:gdLst/>
              <a:ahLst/>
              <a:cxnLst/>
              <a:rect l="l" t="t" r="r" b="b"/>
              <a:pathLst>
                <a:path w="677" h="659" extrusionOk="0">
                  <a:moveTo>
                    <a:pt x="335" y="0"/>
                  </a:moveTo>
                  <a:cubicBezTo>
                    <a:pt x="250" y="0"/>
                    <a:pt x="167" y="29"/>
                    <a:pt x="106" y="87"/>
                  </a:cubicBezTo>
                  <a:cubicBezTo>
                    <a:pt x="49" y="154"/>
                    <a:pt x="5" y="231"/>
                    <a:pt x="5" y="317"/>
                  </a:cubicBezTo>
                  <a:cubicBezTo>
                    <a:pt x="1" y="408"/>
                    <a:pt x="43" y="486"/>
                    <a:pt x="111" y="567"/>
                  </a:cubicBezTo>
                  <a:cubicBezTo>
                    <a:pt x="173" y="619"/>
                    <a:pt x="255" y="654"/>
                    <a:pt x="341" y="658"/>
                  </a:cubicBezTo>
                  <a:cubicBezTo>
                    <a:pt x="417" y="658"/>
                    <a:pt x="510" y="625"/>
                    <a:pt x="576" y="562"/>
                  </a:cubicBezTo>
                  <a:cubicBezTo>
                    <a:pt x="643" y="495"/>
                    <a:pt x="676" y="418"/>
                    <a:pt x="676" y="331"/>
                  </a:cubicBezTo>
                  <a:cubicBezTo>
                    <a:pt x="676" y="240"/>
                    <a:pt x="648" y="164"/>
                    <a:pt x="581" y="96"/>
                  </a:cubicBezTo>
                  <a:cubicBezTo>
                    <a:pt x="515" y="32"/>
                    <a:pt x="424"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70" name="Google Shape;8270;p32"/>
            <p:cNvSpPr/>
            <p:nvPr/>
          </p:nvSpPr>
          <p:spPr>
            <a:xfrm>
              <a:off x="-5258700" y="4730350"/>
              <a:ext cx="16575" cy="16375"/>
            </a:xfrm>
            <a:custGeom>
              <a:avLst/>
              <a:gdLst/>
              <a:ahLst/>
              <a:cxnLst/>
              <a:rect l="l" t="t" r="r" b="b"/>
              <a:pathLst>
                <a:path w="663" h="655" extrusionOk="0">
                  <a:moveTo>
                    <a:pt x="335" y="0"/>
                  </a:moveTo>
                  <a:cubicBezTo>
                    <a:pt x="248" y="0"/>
                    <a:pt x="158" y="30"/>
                    <a:pt x="91" y="90"/>
                  </a:cubicBezTo>
                  <a:cubicBezTo>
                    <a:pt x="34" y="152"/>
                    <a:pt x="0" y="229"/>
                    <a:pt x="0" y="320"/>
                  </a:cubicBezTo>
                  <a:cubicBezTo>
                    <a:pt x="0" y="406"/>
                    <a:pt x="29" y="497"/>
                    <a:pt x="87" y="550"/>
                  </a:cubicBezTo>
                  <a:cubicBezTo>
                    <a:pt x="149" y="622"/>
                    <a:pt x="240" y="655"/>
                    <a:pt x="326" y="655"/>
                  </a:cubicBezTo>
                  <a:cubicBezTo>
                    <a:pt x="417" y="655"/>
                    <a:pt x="494" y="626"/>
                    <a:pt x="561" y="559"/>
                  </a:cubicBezTo>
                  <a:cubicBezTo>
                    <a:pt x="629" y="502"/>
                    <a:pt x="662" y="415"/>
                    <a:pt x="662" y="329"/>
                  </a:cubicBezTo>
                  <a:cubicBezTo>
                    <a:pt x="662" y="238"/>
                    <a:pt x="633" y="161"/>
                    <a:pt x="566" y="94"/>
                  </a:cubicBezTo>
                  <a:cubicBezTo>
                    <a:pt x="510" y="31"/>
                    <a:pt x="424"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71" name="Google Shape;8271;p32"/>
            <p:cNvSpPr/>
            <p:nvPr/>
          </p:nvSpPr>
          <p:spPr>
            <a:xfrm>
              <a:off x="-5485675" y="4336025"/>
              <a:ext cx="15025" cy="9275"/>
            </a:xfrm>
            <a:custGeom>
              <a:avLst/>
              <a:gdLst/>
              <a:ahLst/>
              <a:cxnLst/>
              <a:rect l="l" t="t" r="r" b="b"/>
              <a:pathLst>
                <a:path w="601" h="371" extrusionOk="0">
                  <a:moveTo>
                    <a:pt x="7" y="1"/>
                  </a:moveTo>
                  <a:cubicBezTo>
                    <a:pt x="1" y="10"/>
                    <a:pt x="1" y="19"/>
                    <a:pt x="1" y="30"/>
                  </a:cubicBezTo>
                  <a:cubicBezTo>
                    <a:pt x="1" y="121"/>
                    <a:pt x="35" y="198"/>
                    <a:pt x="98" y="265"/>
                  </a:cubicBezTo>
                  <a:cubicBezTo>
                    <a:pt x="164" y="331"/>
                    <a:pt x="242" y="365"/>
                    <a:pt x="328" y="370"/>
                  </a:cubicBezTo>
                  <a:cubicBezTo>
                    <a:pt x="419" y="370"/>
                    <a:pt x="505" y="336"/>
                    <a:pt x="572" y="274"/>
                  </a:cubicBezTo>
                  <a:cubicBezTo>
                    <a:pt x="582" y="260"/>
                    <a:pt x="592" y="250"/>
                    <a:pt x="601" y="236"/>
                  </a:cubicBezTo>
                  <a:cubicBezTo>
                    <a:pt x="404" y="154"/>
                    <a:pt x="208" y="72"/>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72" name="Google Shape;8272;p32"/>
            <p:cNvSpPr/>
            <p:nvPr/>
          </p:nvSpPr>
          <p:spPr>
            <a:xfrm>
              <a:off x="-5453025" y="4362450"/>
              <a:ext cx="16925" cy="16425"/>
            </a:xfrm>
            <a:custGeom>
              <a:avLst/>
              <a:gdLst/>
              <a:ahLst/>
              <a:cxnLst/>
              <a:rect l="l" t="t" r="r" b="b"/>
              <a:pathLst>
                <a:path w="677" h="657" extrusionOk="0">
                  <a:moveTo>
                    <a:pt x="337" y="1"/>
                  </a:moveTo>
                  <a:cubicBezTo>
                    <a:pt x="248" y="1"/>
                    <a:pt x="160" y="31"/>
                    <a:pt x="105" y="91"/>
                  </a:cubicBezTo>
                  <a:cubicBezTo>
                    <a:pt x="48" y="143"/>
                    <a:pt x="5" y="229"/>
                    <a:pt x="1" y="321"/>
                  </a:cubicBezTo>
                  <a:cubicBezTo>
                    <a:pt x="1" y="407"/>
                    <a:pt x="43" y="498"/>
                    <a:pt x="96" y="551"/>
                  </a:cubicBezTo>
                  <a:cubicBezTo>
                    <a:pt x="163" y="618"/>
                    <a:pt x="240" y="651"/>
                    <a:pt x="341" y="656"/>
                  </a:cubicBezTo>
                  <a:cubicBezTo>
                    <a:pt x="428" y="656"/>
                    <a:pt x="504" y="623"/>
                    <a:pt x="572" y="561"/>
                  </a:cubicBezTo>
                  <a:cubicBezTo>
                    <a:pt x="629" y="508"/>
                    <a:pt x="677" y="417"/>
                    <a:pt x="677" y="330"/>
                  </a:cubicBezTo>
                  <a:cubicBezTo>
                    <a:pt x="677" y="239"/>
                    <a:pt x="634" y="153"/>
                    <a:pt x="581" y="95"/>
                  </a:cubicBezTo>
                  <a:cubicBezTo>
                    <a:pt x="521" y="32"/>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73" name="Google Shape;8273;p32"/>
            <p:cNvSpPr/>
            <p:nvPr/>
          </p:nvSpPr>
          <p:spPr>
            <a:xfrm>
              <a:off x="-5420025" y="4396000"/>
              <a:ext cx="16575" cy="16450"/>
            </a:xfrm>
            <a:custGeom>
              <a:avLst/>
              <a:gdLst/>
              <a:ahLst/>
              <a:cxnLst/>
              <a:rect l="l" t="t" r="r" b="b"/>
              <a:pathLst>
                <a:path w="663" h="658" extrusionOk="0">
                  <a:moveTo>
                    <a:pt x="326" y="0"/>
                  </a:moveTo>
                  <a:cubicBezTo>
                    <a:pt x="241" y="0"/>
                    <a:pt x="157" y="33"/>
                    <a:pt x="100" y="91"/>
                  </a:cubicBezTo>
                  <a:cubicBezTo>
                    <a:pt x="34" y="154"/>
                    <a:pt x="0" y="231"/>
                    <a:pt x="0" y="322"/>
                  </a:cubicBezTo>
                  <a:cubicBezTo>
                    <a:pt x="0" y="408"/>
                    <a:pt x="29" y="490"/>
                    <a:pt x="96" y="567"/>
                  </a:cubicBezTo>
                  <a:cubicBezTo>
                    <a:pt x="163" y="624"/>
                    <a:pt x="235" y="658"/>
                    <a:pt x="326" y="658"/>
                  </a:cubicBezTo>
                  <a:cubicBezTo>
                    <a:pt x="412" y="658"/>
                    <a:pt x="494" y="629"/>
                    <a:pt x="556" y="571"/>
                  </a:cubicBezTo>
                  <a:cubicBezTo>
                    <a:pt x="614" y="509"/>
                    <a:pt x="662" y="418"/>
                    <a:pt x="662" y="332"/>
                  </a:cubicBezTo>
                  <a:cubicBezTo>
                    <a:pt x="662" y="240"/>
                    <a:pt x="619" y="154"/>
                    <a:pt x="566" y="111"/>
                  </a:cubicBezTo>
                  <a:cubicBezTo>
                    <a:pt x="505" y="35"/>
                    <a:pt x="415"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74" name="Google Shape;8274;p32"/>
            <p:cNvSpPr/>
            <p:nvPr/>
          </p:nvSpPr>
          <p:spPr>
            <a:xfrm>
              <a:off x="-5387425" y="4429725"/>
              <a:ext cx="16575" cy="16325"/>
            </a:xfrm>
            <a:custGeom>
              <a:avLst/>
              <a:gdLst/>
              <a:ahLst/>
              <a:cxnLst/>
              <a:rect l="l" t="t" r="r" b="b"/>
              <a:pathLst>
                <a:path w="663" h="653" extrusionOk="0">
                  <a:moveTo>
                    <a:pt x="321" y="0"/>
                  </a:moveTo>
                  <a:cubicBezTo>
                    <a:pt x="237" y="0"/>
                    <a:pt x="156" y="29"/>
                    <a:pt x="101" y="86"/>
                  </a:cubicBezTo>
                  <a:cubicBezTo>
                    <a:pt x="34" y="153"/>
                    <a:pt x="1" y="239"/>
                    <a:pt x="1" y="316"/>
                  </a:cubicBezTo>
                  <a:cubicBezTo>
                    <a:pt x="1" y="407"/>
                    <a:pt x="30" y="494"/>
                    <a:pt x="96" y="561"/>
                  </a:cubicBezTo>
                  <a:cubicBezTo>
                    <a:pt x="159" y="628"/>
                    <a:pt x="240" y="653"/>
                    <a:pt x="327" y="653"/>
                  </a:cubicBezTo>
                  <a:cubicBezTo>
                    <a:pt x="413" y="653"/>
                    <a:pt x="495" y="633"/>
                    <a:pt x="572" y="556"/>
                  </a:cubicBezTo>
                  <a:cubicBezTo>
                    <a:pt x="630" y="503"/>
                    <a:pt x="663" y="417"/>
                    <a:pt x="663" y="326"/>
                  </a:cubicBezTo>
                  <a:cubicBezTo>
                    <a:pt x="663" y="250"/>
                    <a:pt x="634" y="163"/>
                    <a:pt x="577" y="106"/>
                  </a:cubicBezTo>
                  <a:cubicBezTo>
                    <a:pt x="508" y="35"/>
                    <a:pt x="41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75" name="Google Shape;8275;p32"/>
            <p:cNvSpPr/>
            <p:nvPr/>
          </p:nvSpPr>
          <p:spPr>
            <a:xfrm>
              <a:off x="-5354800" y="4463300"/>
              <a:ext cx="16700" cy="16700"/>
            </a:xfrm>
            <a:custGeom>
              <a:avLst/>
              <a:gdLst/>
              <a:ahLst/>
              <a:cxnLst/>
              <a:rect l="l" t="t" r="r" b="b"/>
              <a:pathLst>
                <a:path w="668" h="668" extrusionOk="0">
                  <a:moveTo>
                    <a:pt x="327" y="0"/>
                  </a:moveTo>
                  <a:cubicBezTo>
                    <a:pt x="242" y="0"/>
                    <a:pt x="159" y="29"/>
                    <a:pt x="106" y="87"/>
                  </a:cubicBezTo>
                  <a:cubicBezTo>
                    <a:pt x="40" y="154"/>
                    <a:pt x="5" y="240"/>
                    <a:pt x="1" y="331"/>
                  </a:cubicBezTo>
                  <a:cubicBezTo>
                    <a:pt x="1" y="408"/>
                    <a:pt x="29" y="495"/>
                    <a:pt x="97" y="561"/>
                  </a:cubicBezTo>
                  <a:cubicBezTo>
                    <a:pt x="164" y="619"/>
                    <a:pt x="241" y="667"/>
                    <a:pt x="328" y="667"/>
                  </a:cubicBezTo>
                  <a:cubicBezTo>
                    <a:pt x="418" y="667"/>
                    <a:pt x="505" y="623"/>
                    <a:pt x="562" y="571"/>
                  </a:cubicBezTo>
                  <a:cubicBezTo>
                    <a:pt x="629" y="504"/>
                    <a:pt x="663" y="417"/>
                    <a:pt x="663" y="340"/>
                  </a:cubicBezTo>
                  <a:cubicBezTo>
                    <a:pt x="667" y="249"/>
                    <a:pt x="634" y="163"/>
                    <a:pt x="581" y="105"/>
                  </a:cubicBezTo>
                  <a:cubicBezTo>
                    <a:pt x="518" y="35"/>
                    <a:pt x="42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76" name="Google Shape;8276;p32"/>
            <p:cNvSpPr/>
            <p:nvPr/>
          </p:nvSpPr>
          <p:spPr>
            <a:xfrm>
              <a:off x="-5322150" y="4497100"/>
              <a:ext cx="16675" cy="16450"/>
            </a:xfrm>
            <a:custGeom>
              <a:avLst/>
              <a:gdLst/>
              <a:ahLst/>
              <a:cxnLst/>
              <a:rect l="l" t="t" r="r" b="b"/>
              <a:pathLst>
                <a:path w="667" h="658" extrusionOk="0">
                  <a:moveTo>
                    <a:pt x="338" y="1"/>
                  </a:moveTo>
                  <a:cubicBezTo>
                    <a:pt x="254" y="1"/>
                    <a:pt x="170" y="30"/>
                    <a:pt x="105" y="93"/>
                  </a:cubicBezTo>
                  <a:cubicBezTo>
                    <a:pt x="47" y="145"/>
                    <a:pt x="0" y="236"/>
                    <a:pt x="0" y="323"/>
                  </a:cubicBezTo>
                  <a:cubicBezTo>
                    <a:pt x="0" y="409"/>
                    <a:pt x="34" y="485"/>
                    <a:pt x="96" y="558"/>
                  </a:cubicBezTo>
                  <a:cubicBezTo>
                    <a:pt x="163" y="624"/>
                    <a:pt x="240" y="658"/>
                    <a:pt x="326" y="658"/>
                  </a:cubicBezTo>
                  <a:cubicBezTo>
                    <a:pt x="417" y="658"/>
                    <a:pt x="503" y="629"/>
                    <a:pt x="570" y="562"/>
                  </a:cubicBezTo>
                  <a:cubicBezTo>
                    <a:pt x="628" y="496"/>
                    <a:pt x="662" y="418"/>
                    <a:pt x="662" y="332"/>
                  </a:cubicBezTo>
                  <a:cubicBezTo>
                    <a:pt x="667" y="246"/>
                    <a:pt x="634" y="155"/>
                    <a:pt x="581" y="97"/>
                  </a:cubicBezTo>
                  <a:cubicBezTo>
                    <a:pt x="518" y="35"/>
                    <a:pt x="429"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77" name="Google Shape;8277;p32"/>
            <p:cNvSpPr/>
            <p:nvPr/>
          </p:nvSpPr>
          <p:spPr>
            <a:xfrm>
              <a:off x="-5289300" y="4530700"/>
              <a:ext cx="16675" cy="16450"/>
            </a:xfrm>
            <a:custGeom>
              <a:avLst/>
              <a:gdLst/>
              <a:ahLst/>
              <a:cxnLst/>
              <a:rect l="l" t="t" r="r" b="b"/>
              <a:pathLst>
                <a:path w="667" h="658" extrusionOk="0">
                  <a:moveTo>
                    <a:pt x="332" y="0"/>
                  </a:moveTo>
                  <a:cubicBezTo>
                    <a:pt x="245" y="0"/>
                    <a:pt x="159" y="31"/>
                    <a:pt x="97" y="91"/>
                  </a:cubicBezTo>
                  <a:cubicBezTo>
                    <a:pt x="39" y="144"/>
                    <a:pt x="5" y="235"/>
                    <a:pt x="5" y="321"/>
                  </a:cubicBezTo>
                  <a:cubicBezTo>
                    <a:pt x="0" y="414"/>
                    <a:pt x="34" y="490"/>
                    <a:pt x="101" y="567"/>
                  </a:cubicBezTo>
                  <a:cubicBezTo>
                    <a:pt x="164" y="624"/>
                    <a:pt x="241" y="658"/>
                    <a:pt x="332" y="658"/>
                  </a:cubicBezTo>
                  <a:cubicBezTo>
                    <a:pt x="408" y="658"/>
                    <a:pt x="494" y="629"/>
                    <a:pt x="567" y="562"/>
                  </a:cubicBezTo>
                  <a:cubicBezTo>
                    <a:pt x="629" y="500"/>
                    <a:pt x="667" y="423"/>
                    <a:pt x="667" y="332"/>
                  </a:cubicBezTo>
                  <a:cubicBezTo>
                    <a:pt x="667" y="245"/>
                    <a:pt x="624" y="154"/>
                    <a:pt x="571" y="97"/>
                  </a:cubicBezTo>
                  <a:cubicBezTo>
                    <a:pt x="507" y="32"/>
                    <a:pt x="419"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78" name="Google Shape;8278;p32"/>
            <p:cNvSpPr/>
            <p:nvPr/>
          </p:nvSpPr>
          <p:spPr>
            <a:xfrm>
              <a:off x="-5256425" y="4573875"/>
              <a:ext cx="725" cy="2300"/>
            </a:xfrm>
            <a:custGeom>
              <a:avLst/>
              <a:gdLst/>
              <a:ahLst/>
              <a:cxnLst/>
              <a:rect l="l" t="t" r="r" b="b"/>
              <a:pathLst>
                <a:path w="29" h="92" extrusionOk="0">
                  <a:moveTo>
                    <a:pt x="0" y="0"/>
                  </a:moveTo>
                  <a:cubicBezTo>
                    <a:pt x="5" y="29"/>
                    <a:pt x="14" y="63"/>
                    <a:pt x="29" y="91"/>
                  </a:cubicBezTo>
                  <a:cubicBezTo>
                    <a:pt x="20" y="63"/>
                    <a:pt x="9" y="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grpSp>
        <p:nvGrpSpPr>
          <p:cNvPr id="8279" name="Google Shape;8279;p32"/>
          <p:cNvGrpSpPr/>
          <p:nvPr/>
        </p:nvGrpSpPr>
        <p:grpSpPr>
          <a:xfrm rot="-9201402" flipH="1">
            <a:off x="17516590" y="715003"/>
            <a:ext cx="2412927" cy="2414962"/>
            <a:chOff x="-5986900" y="4326325"/>
            <a:chExt cx="744775" cy="745350"/>
          </a:xfrm>
        </p:grpSpPr>
        <p:sp>
          <p:nvSpPr>
            <p:cNvPr id="8280" name="Google Shape;8280;p32"/>
            <p:cNvSpPr/>
            <p:nvPr/>
          </p:nvSpPr>
          <p:spPr>
            <a:xfrm>
              <a:off x="-5975275" y="4821100"/>
              <a:ext cx="2900" cy="7575"/>
            </a:xfrm>
            <a:custGeom>
              <a:avLst/>
              <a:gdLst/>
              <a:ahLst/>
              <a:cxnLst/>
              <a:rect l="l" t="t" r="r" b="b"/>
              <a:pathLst>
                <a:path w="116" h="303" extrusionOk="0">
                  <a:moveTo>
                    <a:pt x="0" y="0"/>
                  </a:moveTo>
                  <a:lnTo>
                    <a:pt x="0" y="0"/>
                  </a:lnTo>
                  <a:cubicBezTo>
                    <a:pt x="34" y="101"/>
                    <a:pt x="73" y="202"/>
                    <a:pt x="111" y="302"/>
                  </a:cubicBezTo>
                  <a:cubicBezTo>
                    <a:pt x="111" y="288"/>
                    <a:pt x="116" y="273"/>
                    <a:pt x="116" y="259"/>
                  </a:cubicBezTo>
                  <a:cubicBezTo>
                    <a:pt x="116" y="173"/>
                    <a:pt x="82" y="82"/>
                    <a:pt x="29" y="25"/>
                  </a:cubicBezTo>
                  <a:cubicBezTo>
                    <a:pt x="20" y="14"/>
                    <a:pt x="10" y="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81" name="Google Shape;8281;p32"/>
            <p:cNvSpPr/>
            <p:nvPr/>
          </p:nvSpPr>
          <p:spPr>
            <a:xfrm>
              <a:off x="-5956075" y="4853150"/>
              <a:ext cx="16575" cy="16300"/>
            </a:xfrm>
            <a:custGeom>
              <a:avLst/>
              <a:gdLst/>
              <a:ahLst/>
              <a:cxnLst/>
              <a:rect l="l" t="t" r="r" b="b"/>
              <a:pathLst>
                <a:path w="663" h="652" extrusionOk="0">
                  <a:moveTo>
                    <a:pt x="323" y="0"/>
                  </a:moveTo>
                  <a:cubicBezTo>
                    <a:pt x="237" y="0"/>
                    <a:pt x="155" y="29"/>
                    <a:pt x="105" y="81"/>
                  </a:cubicBezTo>
                  <a:cubicBezTo>
                    <a:pt x="38" y="138"/>
                    <a:pt x="0" y="225"/>
                    <a:pt x="0" y="311"/>
                  </a:cubicBezTo>
                  <a:cubicBezTo>
                    <a:pt x="0" y="412"/>
                    <a:pt x="34" y="488"/>
                    <a:pt x="87" y="546"/>
                  </a:cubicBezTo>
                  <a:cubicBezTo>
                    <a:pt x="149" y="614"/>
                    <a:pt x="226" y="647"/>
                    <a:pt x="326" y="652"/>
                  </a:cubicBezTo>
                  <a:cubicBezTo>
                    <a:pt x="417" y="652"/>
                    <a:pt x="504" y="618"/>
                    <a:pt x="547" y="565"/>
                  </a:cubicBezTo>
                  <a:cubicBezTo>
                    <a:pt x="614" y="499"/>
                    <a:pt x="663" y="412"/>
                    <a:pt x="663" y="320"/>
                  </a:cubicBezTo>
                  <a:cubicBezTo>
                    <a:pt x="663" y="234"/>
                    <a:pt x="619" y="143"/>
                    <a:pt x="566" y="100"/>
                  </a:cubicBezTo>
                  <a:cubicBezTo>
                    <a:pt x="505" y="31"/>
                    <a:pt x="412"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82" name="Google Shape;8282;p32"/>
            <p:cNvSpPr/>
            <p:nvPr/>
          </p:nvSpPr>
          <p:spPr>
            <a:xfrm>
              <a:off x="-5923450" y="4886750"/>
              <a:ext cx="16675" cy="16300"/>
            </a:xfrm>
            <a:custGeom>
              <a:avLst/>
              <a:gdLst/>
              <a:ahLst/>
              <a:cxnLst/>
              <a:rect l="l" t="t" r="r" b="b"/>
              <a:pathLst>
                <a:path w="667" h="652" extrusionOk="0">
                  <a:moveTo>
                    <a:pt x="332" y="0"/>
                  </a:moveTo>
                  <a:cubicBezTo>
                    <a:pt x="243" y="0"/>
                    <a:pt x="156" y="30"/>
                    <a:pt x="106" y="85"/>
                  </a:cubicBezTo>
                  <a:cubicBezTo>
                    <a:pt x="38" y="138"/>
                    <a:pt x="5" y="224"/>
                    <a:pt x="0" y="315"/>
                  </a:cubicBezTo>
                  <a:cubicBezTo>
                    <a:pt x="0" y="411"/>
                    <a:pt x="33" y="493"/>
                    <a:pt x="96" y="546"/>
                  </a:cubicBezTo>
                  <a:cubicBezTo>
                    <a:pt x="153" y="612"/>
                    <a:pt x="240" y="646"/>
                    <a:pt x="326" y="652"/>
                  </a:cubicBezTo>
                  <a:cubicBezTo>
                    <a:pt x="418" y="652"/>
                    <a:pt x="504" y="617"/>
                    <a:pt x="562" y="565"/>
                  </a:cubicBezTo>
                  <a:cubicBezTo>
                    <a:pt x="629" y="497"/>
                    <a:pt x="662" y="411"/>
                    <a:pt x="662" y="324"/>
                  </a:cubicBezTo>
                  <a:cubicBezTo>
                    <a:pt x="667" y="234"/>
                    <a:pt x="624" y="147"/>
                    <a:pt x="567" y="99"/>
                  </a:cubicBezTo>
                  <a:cubicBezTo>
                    <a:pt x="513" y="31"/>
                    <a:pt x="42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83" name="Google Shape;8283;p32"/>
            <p:cNvSpPr/>
            <p:nvPr/>
          </p:nvSpPr>
          <p:spPr>
            <a:xfrm>
              <a:off x="-5890850" y="4920225"/>
              <a:ext cx="16725" cy="16400"/>
            </a:xfrm>
            <a:custGeom>
              <a:avLst/>
              <a:gdLst/>
              <a:ahLst/>
              <a:cxnLst/>
              <a:rect l="l" t="t" r="r" b="b"/>
              <a:pathLst>
                <a:path w="669" h="656" extrusionOk="0">
                  <a:moveTo>
                    <a:pt x="329" y="1"/>
                  </a:moveTo>
                  <a:cubicBezTo>
                    <a:pt x="244" y="1"/>
                    <a:pt x="160" y="31"/>
                    <a:pt x="107" y="90"/>
                  </a:cubicBezTo>
                  <a:cubicBezTo>
                    <a:pt x="40" y="152"/>
                    <a:pt x="6" y="243"/>
                    <a:pt x="1" y="320"/>
                  </a:cubicBezTo>
                  <a:cubicBezTo>
                    <a:pt x="1" y="406"/>
                    <a:pt x="35" y="497"/>
                    <a:pt x="102" y="564"/>
                  </a:cubicBezTo>
                  <a:cubicBezTo>
                    <a:pt x="164" y="617"/>
                    <a:pt x="241" y="655"/>
                    <a:pt x="332" y="655"/>
                  </a:cubicBezTo>
                  <a:cubicBezTo>
                    <a:pt x="419" y="655"/>
                    <a:pt x="510" y="622"/>
                    <a:pt x="572" y="560"/>
                  </a:cubicBezTo>
                  <a:cubicBezTo>
                    <a:pt x="629" y="507"/>
                    <a:pt x="663" y="416"/>
                    <a:pt x="669" y="329"/>
                  </a:cubicBezTo>
                  <a:cubicBezTo>
                    <a:pt x="669" y="252"/>
                    <a:pt x="634" y="161"/>
                    <a:pt x="572" y="104"/>
                  </a:cubicBezTo>
                  <a:cubicBezTo>
                    <a:pt x="510" y="34"/>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84" name="Google Shape;8284;p32"/>
            <p:cNvSpPr/>
            <p:nvPr/>
          </p:nvSpPr>
          <p:spPr>
            <a:xfrm>
              <a:off x="-5858200" y="4953875"/>
              <a:ext cx="16700" cy="16575"/>
            </a:xfrm>
            <a:custGeom>
              <a:avLst/>
              <a:gdLst/>
              <a:ahLst/>
              <a:cxnLst/>
              <a:rect l="l" t="t" r="r" b="b"/>
              <a:pathLst>
                <a:path w="668" h="663" extrusionOk="0">
                  <a:moveTo>
                    <a:pt x="329" y="1"/>
                  </a:moveTo>
                  <a:cubicBezTo>
                    <a:pt x="246" y="1"/>
                    <a:pt x="165" y="29"/>
                    <a:pt x="105" y="86"/>
                  </a:cubicBezTo>
                  <a:cubicBezTo>
                    <a:pt x="48" y="154"/>
                    <a:pt x="5" y="241"/>
                    <a:pt x="5" y="327"/>
                  </a:cubicBezTo>
                  <a:cubicBezTo>
                    <a:pt x="0" y="403"/>
                    <a:pt x="34" y="494"/>
                    <a:pt x="101" y="562"/>
                  </a:cubicBezTo>
                  <a:cubicBezTo>
                    <a:pt x="163" y="629"/>
                    <a:pt x="255" y="662"/>
                    <a:pt x="331" y="662"/>
                  </a:cubicBezTo>
                  <a:cubicBezTo>
                    <a:pt x="336" y="662"/>
                    <a:pt x="341" y="663"/>
                    <a:pt x="347" y="663"/>
                  </a:cubicBezTo>
                  <a:cubicBezTo>
                    <a:pt x="427" y="663"/>
                    <a:pt x="499" y="629"/>
                    <a:pt x="576" y="567"/>
                  </a:cubicBezTo>
                  <a:cubicBezTo>
                    <a:pt x="629" y="504"/>
                    <a:pt x="667" y="413"/>
                    <a:pt x="667" y="336"/>
                  </a:cubicBezTo>
                  <a:cubicBezTo>
                    <a:pt x="667" y="250"/>
                    <a:pt x="634" y="159"/>
                    <a:pt x="581" y="106"/>
                  </a:cubicBezTo>
                  <a:cubicBezTo>
                    <a:pt x="513" y="35"/>
                    <a:pt x="420"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85" name="Google Shape;8285;p32"/>
            <p:cNvSpPr/>
            <p:nvPr/>
          </p:nvSpPr>
          <p:spPr>
            <a:xfrm>
              <a:off x="-5825575" y="4987625"/>
              <a:ext cx="17050" cy="16525"/>
            </a:xfrm>
            <a:custGeom>
              <a:avLst/>
              <a:gdLst/>
              <a:ahLst/>
              <a:cxnLst/>
              <a:rect l="l" t="t" r="r" b="b"/>
              <a:pathLst>
                <a:path w="682" h="661" extrusionOk="0">
                  <a:moveTo>
                    <a:pt x="344" y="1"/>
                  </a:moveTo>
                  <a:cubicBezTo>
                    <a:pt x="256" y="1"/>
                    <a:pt x="168" y="32"/>
                    <a:pt x="106" y="89"/>
                  </a:cubicBezTo>
                  <a:cubicBezTo>
                    <a:pt x="48" y="147"/>
                    <a:pt x="5" y="233"/>
                    <a:pt x="5" y="324"/>
                  </a:cubicBezTo>
                  <a:cubicBezTo>
                    <a:pt x="0" y="411"/>
                    <a:pt x="44" y="503"/>
                    <a:pt x="101" y="555"/>
                  </a:cubicBezTo>
                  <a:cubicBezTo>
                    <a:pt x="164" y="623"/>
                    <a:pt x="240" y="656"/>
                    <a:pt x="332" y="661"/>
                  </a:cubicBezTo>
                  <a:cubicBezTo>
                    <a:pt x="418" y="661"/>
                    <a:pt x="509" y="627"/>
                    <a:pt x="576" y="560"/>
                  </a:cubicBezTo>
                  <a:cubicBezTo>
                    <a:pt x="629" y="507"/>
                    <a:pt x="677" y="421"/>
                    <a:pt x="677" y="335"/>
                  </a:cubicBezTo>
                  <a:cubicBezTo>
                    <a:pt x="682" y="244"/>
                    <a:pt x="638" y="157"/>
                    <a:pt x="580" y="100"/>
                  </a:cubicBezTo>
                  <a:cubicBezTo>
                    <a:pt x="520" y="32"/>
                    <a:pt x="433"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86" name="Google Shape;8286;p32"/>
            <p:cNvSpPr/>
            <p:nvPr/>
          </p:nvSpPr>
          <p:spPr>
            <a:xfrm>
              <a:off x="-5792600" y="5021325"/>
              <a:ext cx="16700" cy="14975"/>
            </a:xfrm>
            <a:custGeom>
              <a:avLst/>
              <a:gdLst/>
              <a:ahLst/>
              <a:cxnLst/>
              <a:rect l="l" t="t" r="r" b="b"/>
              <a:pathLst>
                <a:path w="668" h="599" extrusionOk="0">
                  <a:moveTo>
                    <a:pt x="323" y="1"/>
                  </a:moveTo>
                  <a:cubicBezTo>
                    <a:pt x="238" y="1"/>
                    <a:pt x="156" y="30"/>
                    <a:pt x="107" y="90"/>
                  </a:cubicBezTo>
                  <a:cubicBezTo>
                    <a:pt x="39" y="143"/>
                    <a:pt x="1" y="229"/>
                    <a:pt x="1" y="320"/>
                  </a:cubicBezTo>
                  <a:lnTo>
                    <a:pt x="1" y="344"/>
                  </a:lnTo>
                  <a:cubicBezTo>
                    <a:pt x="173" y="431"/>
                    <a:pt x="342" y="517"/>
                    <a:pt x="514" y="599"/>
                  </a:cubicBezTo>
                  <a:cubicBezTo>
                    <a:pt x="528" y="588"/>
                    <a:pt x="548" y="575"/>
                    <a:pt x="561" y="560"/>
                  </a:cubicBezTo>
                  <a:cubicBezTo>
                    <a:pt x="629" y="502"/>
                    <a:pt x="663" y="416"/>
                    <a:pt x="663" y="329"/>
                  </a:cubicBezTo>
                  <a:cubicBezTo>
                    <a:pt x="667" y="238"/>
                    <a:pt x="625" y="152"/>
                    <a:pt x="567" y="94"/>
                  </a:cubicBezTo>
                  <a:cubicBezTo>
                    <a:pt x="502" y="32"/>
                    <a:pt x="410"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87" name="Google Shape;8287;p32"/>
            <p:cNvSpPr/>
            <p:nvPr/>
          </p:nvSpPr>
          <p:spPr>
            <a:xfrm>
              <a:off x="-5986900" y="4653225"/>
              <a:ext cx="16675" cy="16650"/>
            </a:xfrm>
            <a:custGeom>
              <a:avLst/>
              <a:gdLst/>
              <a:ahLst/>
              <a:cxnLst/>
              <a:rect l="l" t="t" r="r" b="b"/>
              <a:pathLst>
                <a:path w="667" h="666" extrusionOk="0">
                  <a:moveTo>
                    <a:pt x="337" y="1"/>
                  </a:moveTo>
                  <a:cubicBezTo>
                    <a:pt x="252" y="1"/>
                    <a:pt x="169" y="33"/>
                    <a:pt x="106" y="99"/>
                  </a:cubicBezTo>
                  <a:cubicBezTo>
                    <a:pt x="38" y="152"/>
                    <a:pt x="5" y="238"/>
                    <a:pt x="5" y="329"/>
                  </a:cubicBezTo>
                  <a:cubicBezTo>
                    <a:pt x="0" y="416"/>
                    <a:pt x="34" y="493"/>
                    <a:pt x="100" y="560"/>
                  </a:cubicBezTo>
                  <a:cubicBezTo>
                    <a:pt x="164" y="626"/>
                    <a:pt x="240" y="660"/>
                    <a:pt x="331" y="665"/>
                  </a:cubicBezTo>
                  <a:cubicBezTo>
                    <a:pt x="427" y="665"/>
                    <a:pt x="509" y="637"/>
                    <a:pt x="571" y="569"/>
                  </a:cubicBezTo>
                  <a:cubicBezTo>
                    <a:pt x="629" y="502"/>
                    <a:pt x="662" y="416"/>
                    <a:pt x="667" y="338"/>
                  </a:cubicBezTo>
                  <a:cubicBezTo>
                    <a:pt x="667" y="252"/>
                    <a:pt x="634" y="170"/>
                    <a:pt x="571" y="94"/>
                  </a:cubicBezTo>
                  <a:cubicBezTo>
                    <a:pt x="505" y="32"/>
                    <a:pt x="420"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88" name="Google Shape;8288;p32"/>
            <p:cNvSpPr/>
            <p:nvPr/>
          </p:nvSpPr>
          <p:spPr>
            <a:xfrm>
              <a:off x="-5954300" y="4686950"/>
              <a:ext cx="16950" cy="16500"/>
            </a:xfrm>
            <a:custGeom>
              <a:avLst/>
              <a:gdLst/>
              <a:ahLst/>
              <a:cxnLst/>
              <a:rect l="l" t="t" r="r" b="b"/>
              <a:pathLst>
                <a:path w="678" h="660" extrusionOk="0">
                  <a:moveTo>
                    <a:pt x="348" y="0"/>
                  </a:moveTo>
                  <a:cubicBezTo>
                    <a:pt x="259" y="0"/>
                    <a:pt x="170" y="33"/>
                    <a:pt x="107" y="94"/>
                  </a:cubicBezTo>
                  <a:cubicBezTo>
                    <a:pt x="49" y="156"/>
                    <a:pt x="5" y="238"/>
                    <a:pt x="5" y="324"/>
                  </a:cubicBezTo>
                  <a:cubicBezTo>
                    <a:pt x="1" y="410"/>
                    <a:pt x="45" y="491"/>
                    <a:pt x="102" y="559"/>
                  </a:cubicBezTo>
                  <a:cubicBezTo>
                    <a:pt x="164" y="626"/>
                    <a:pt x="255" y="659"/>
                    <a:pt x="342" y="659"/>
                  </a:cubicBezTo>
                  <a:cubicBezTo>
                    <a:pt x="428" y="659"/>
                    <a:pt x="510" y="630"/>
                    <a:pt x="577" y="564"/>
                  </a:cubicBezTo>
                  <a:cubicBezTo>
                    <a:pt x="645" y="501"/>
                    <a:pt x="678" y="420"/>
                    <a:pt x="678" y="333"/>
                  </a:cubicBezTo>
                  <a:cubicBezTo>
                    <a:pt x="678" y="247"/>
                    <a:pt x="634" y="165"/>
                    <a:pt x="581" y="98"/>
                  </a:cubicBezTo>
                  <a:cubicBezTo>
                    <a:pt x="522" y="32"/>
                    <a:pt x="435"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89" name="Google Shape;8289;p32"/>
            <p:cNvSpPr/>
            <p:nvPr/>
          </p:nvSpPr>
          <p:spPr>
            <a:xfrm>
              <a:off x="-5921300" y="4720675"/>
              <a:ext cx="16575" cy="16375"/>
            </a:xfrm>
            <a:custGeom>
              <a:avLst/>
              <a:gdLst/>
              <a:ahLst/>
              <a:cxnLst/>
              <a:rect l="l" t="t" r="r" b="b"/>
              <a:pathLst>
                <a:path w="663" h="655" extrusionOk="0">
                  <a:moveTo>
                    <a:pt x="327" y="0"/>
                  </a:moveTo>
                  <a:cubicBezTo>
                    <a:pt x="242" y="0"/>
                    <a:pt x="157" y="29"/>
                    <a:pt x="91" y="87"/>
                  </a:cubicBezTo>
                  <a:cubicBezTo>
                    <a:pt x="38" y="155"/>
                    <a:pt x="0" y="242"/>
                    <a:pt x="0" y="318"/>
                  </a:cubicBezTo>
                  <a:cubicBezTo>
                    <a:pt x="0" y="404"/>
                    <a:pt x="29" y="486"/>
                    <a:pt x="96" y="563"/>
                  </a:cubicBezTo>
                  <a:cubicBezTo>
                    <a:pt x="164" y="620"/>
                    <a:pt x="240" y="654"/>
                    <a:pt x="326" y="654"/>
                  </a:cubicBezTo>
                  <a:cubicBezTo>
                    <a:pt x="331" y="654"/>
                    <a:pt x="336" y="654"/>
                    <a:pt x="341" y="654"/>
                  </a:cubicBezTo>
                  <a:cubicBezTo>
                    <a:pt x="414" y="654"/>
                    <a:pt x="499" y="621"/>
                    <a:pt x="562" y="558"/>
                  </a:cubicBezTo>
                  <a:cubicBezTo>
                    <a:pt x="629" y="495"/>
                    <a:pt x="663" y="414"/>
                    <a:pt x="663" y="328"/>
                  </a:cubicBezTo>
                  <a:cubicBezTo>
                    <a:pt x="663" y="251"/>
                    <a:pt x="634" y="165"/>
                    <a:pt x="567" y="98"/>
                  </a:cubicBezTo>
                  <a:cubicBezTo>
                    <a:pt x="505" y="33"/>
                    <a:pt x="41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90" name="Google Shape;8290;p32"/>
            <p:cNvSpPr/>
            <p:nvPr/>
          </p:nvSpPr>
          <p:spPr>
            <a:xfrm>
              <a:off x="-5888675" y="4754425"/>
              <a:ext cx="16700" cy="16325"/>
            </a:xfrm>
            <a:custGeom>
              <a:avLst/>
              <a:gdLst/>
              <a:ahLst/>
              <a:cxnLst/>
              <a:rect l="l" t="t" r="r" b="b"/>
              <a:pathLst>
                <a:path w="668" h="653" extrusionOk="0">
                  <a:moveTo>
                    <a:pt x="325" y="1"/>
                  </a:moveTo>
                  <a:cubicBezTo>
                    <a:pt x="238" y="1"/>
                    <a:pt x="156" y="29"/>
                    <a:pt x="106" y="81"/>
                  </a:cubicBezTo>
                  <a:cubicBezTo>
                    <a:pt x="39" y="139"/>
                    <a:pt x="6" y="225"/>
                    <a:pt x="0" y="316"/>
                  </a:cubicBezTo>
                  <a:cubicBezTo>
                    <a:pt x="0" y="412"/>
                    <a:pt x="35" y="504"/>
                    <a:pt x="97" y="556"/>
                  </a:cubicBezTo>
                  <a:cubicBezTo>
                    <a:pt x="154" y="613"/>
                    <a:pt x="241" y="648"/>
                    <a:pt x="327" y="652"/>
                  </a:cubicBezTo>
                  <a:cubicBezTo>
                    <a:pt x="418" y="652"/>
                    <a:pt x="504" y="619"/>
                    <a:pt x="562" y="566"/>
                  </a:cubicBezTo>
                  <a:cubicBezTo>
                    <a:pt x="629" y="498"/>
                    <a:pt x="662" y="422"/>
                    <a:pt x="662" y="325"/>
                  </a:cubicBezTo>
                  <a:cubicBezTo>
                    <a:pt x="668" y="234"/>
                    <a:pt x="633" y="158"/>
                    <a:pt x="582" y="101"/>
                  </a:cubicBezTo>
                  <a:cubicBezTo>
                    <a:pt x="513" y="32"/>
                    <a:pt x="417"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91" name="Google Shape;8291;p32"/>
            <p:cNvSpPr/>
            <p:nvPr/>
          </p:nvSpPr>
          <p:spPr>
            <a:xfrm>
              <a:off x="-5856050" y="4787925"/>
              <a:ext cx="16700" cy="16650"/>
            </a:xfrm>
            <a:custGeom>
              <a:avLst/>
              <a:gdLst/>
              <a:ahLst/>
              <a:cxnLst/>
              <a:rect l="l" t="t" r="r" b="b"/>
              <a:pathLst>
                <a:path w="668" h="666" extrusionOk="0">
                  <a:moveTo>
                    <a:pt x="335" y="0"/>
                  </a:moveTo>
                  <a:cubicBezTo>
                    <a:pt x="246" y="0"/>
                    <a:pt x="160" y="33"/>
                    <a:pt x="106" y="99"/>
                  </a:cubicBezTo>
                  <a:cubicBezTo>
                    <a:pt x="39" y="152"/>
                    <a:pt x="5" y="238"/>
                    <a:pt x="1" y="329"/>
                  </a:cubicBezTo>
                  <a:cubicBezTo>
                    <a:pt x="1" y="415"/>
                    <a:pt x="34" y="497"/>
                    <a:pt x="96" y="564"/>
                  </a:cubicBezTo>
                  <a:cubicBezTo>
                    <a:pt x="163" y="632"/>
                    <a:pt x="240" y="665"/>
                    <a:pt x="327" y="665"/>
                  </a:cubicBezTo>
                  <a:cubicBezTo>
                    <a:pt x="418" y="665"/>
                    <a:pt x="504" y="636"/>
                    <a:pt x="577" y="569"/>
                  </a:cubicBezTo>
                  <a:cubicBezTo>
                    <a:pt x="630" y="502"/>
                    <a:pt x="663" y="425"/>
                    <a:pt x="663" y="338"/>
                  </a:cubicBezTo>
                  <a:cubicBezTo>
                    <a:pt x="668" y="247"/>
                    <a:pt x="634" y="161"/>
                    <a:pt x="581" y="103"/>
                  </a:cubicBezTo>
                  <a:cubicBezTo>
                    <a:pt x="520" y="35"/>
                    <a:pt x="427"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92" name="Google Shape;8292;p32"/>
            <p:cNvSpPr/>
            <p:nvPr/>
          </p:nvSpPr>
          <p:spPr>
            <a:xfrm>
              <a:off x="-5823425" y="4821800"/>
              <a:ext cx="16700" cy="16325"/>
            </a:xfrm>
            <a:custGeom>
              <a:avLst/>
              <a:gdLst/>
              <a:ahLst/>
              <a:cxnLst/>
              <a:rect l="l" t="t" r="r" b="b"/>
              <a:pathLst>
                <a:path w="668" h="653" extrusionOk="0">
                  <a:moveTo>
                    <a:pt x="335" y="1"/>
                  </a:moveTo>
                  <a:cubicBezTo>
                    <a:pt x="250" y="1"/>
                    <a:pt x="167" y="29"/>
                    <a:pt x="106" y="88"/>
                  </a:cubicBezTo>
                  <a:cubicBezTo>
                    <a:pt x="49" y="145"/>
                    <a:pt x="5" y="231"/>
                    <a:pt x="5" y="318"/>
                  </a:cubicBezTo>
                  <a:cubicBezTo>
                    <a:pt x="0" y="409"/>
                    <a:pt x="34" y="486"/>
                    <a:pt x="111" y="562"/>
                  </a:cubicBezTo>
                  <a:cubicBezTo>
                    <a:pt x="164" y="620"/>
                    <a:pt x="250" y="653"/>
                    <a:pt x="332" y="653"/>
                  </a:cubicBezTo>
                  <a:cubicBezTo>
                    <a:pt x="418" y="653"/>
                    <a:pt x="494" y="624"/>
                    <a:pt x="576" y="557"/>
                  </a:cubicBezTo>
                  <a:cubicBezTo>
                    <a:pt x="629" y="495"/>
                    <a:pt x="663" y="418"/>
                    <a:pt x="667" y="327"/>
                  </a:cubicBezTo>
                  <a:cubicBezTo>
                    <a:pt x="667" y="241"/>
                    <a:pt x="634" y="150"/>
                    <a:pt x="581" y="97"/>
                  </a:cubicBezTo>
                  <a:cubicBezTo>
                    <a:pt x="515" y="33"/>
                    <a:pt x="424"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93" name="Google Shape;8293;p32"/>
            <p:cNvSpPr/>
            <p:nvPr/>
          </p:nvSpPr>
          <p:spPr>
            <a:xfrm>
              <a:off x="-5790425" y="4855375"/>
              <a:ext cx="16575" cy="16475"/>
            </a:xfrm>
            <a:custGeom>
              <a:avLst/>
              <a:gdLst/>
              <a:ahLst/>
              <a:cxnLst/>
              <a:rect l="l" t="t" r="r" b="b"/>
              <a:pathLst>
                <a:path w="663" h="659" extrusionOk="0">
                  <a:moveTo>
                    <a:pt x="315" y="0"/>
                  </a:moveTo>
                  <a:cubicBezTo>
                    <a:pt x="230" y="0"/>
                    <a:pt x="147" y="29"/>
                    <a:pt x="91" y="87"/>
                  </a:cubicBezTo>
                  <a:cubicBezTo>
                    <a:pt x="38" y="155"/>
                    <a:pt x="0" y="231"/>
                    <a:pt x="0" y="317"/>
                  </a:cubicBezTo>
                  <a:cubicBezTo>
                    <a:pt x="0" y="410"/>
                    <a:pt x="33" y="496"/>
                    <a:pt x="86" y="554"/>
                  </a:cubicBezTo>
                  <a:cubicBezTo>
                    <a:pt x="149" y="620"/>
                    <a:pt x="240" y="654"/>
                    <a:pt x="326" y="658"/>
                  </a:cubicBezTo>
                  <a:cubicBezTo>
                    <a:pt x="417" y="658"/>
                    <a:pt x="494" y="625"/>
                    <a:pt x="561" y="563"/>
                  </a:cubicBezTo>
                  <a:cubicBezTo>
                    <a:pt x="629" y="505"/>
                    <a:pt x="662" y="419"/>
                    <a:pt x="662" y="328"/>
                  </a:cubicBezTo>
                  <a:cubicBezTo>
                    <a:pt x="662" y="251"/>
                    <a:pt x="633" y="164"/>
                    <a:pt x="567" y="98"/>
                  </a:cubicBezTo>
                  <a:cubicBezTo>
                    <a:pt x="500" y="33"/>
                    <a:pt x="406"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94" name="Google Shape;8294;p32"/>
            <p:cNvSpPr/>
            <p:nvPr/>
          </p:nvSpPr>
          <p:spPr>
            <a:xfrm>
              <a:off x="-5757825" y="4889025"/>
              <a:ext cx="16700" cy="16425"/>
            </a:xfrm>
            <a:custGeom>
              <a:avLst/>
              <a:gdLst/>
              <a:ahLst/>
              <a:cxnLst/>
              <a:rect l="l" t="t" r="r" b="b"/>
              <a:pathLst>
                <a:path w="668" h="657" extrusionOk="0">
                  <a:moveTo>
                    <a:pt x="331" y="0"/>
                  </a:moveTo>
                  <a:cubicBezTo>
                    <a:pt x="248" y="0"/>
                    <a:pt x="166" y="30"/>
                    <a:pt x="107" y="90"/>
                  </a:cubicBezTo>
                  <a:cubicBezTo>
                    <a:pt x="40" y="152"/>
                    <a:pt x="5" y="229"/>
                    <a:pt x="1" y="320"/>
                  </a:cubicBezTo>
                  <a:cubicBezTo>
                    <a:pt x="1" y="406"/>
                    <a:pt x="34" y="497"/>
                    <a:pt x="97" y="565"/>
                  </a:cubicBezTo>
                  <a:cubicBezTo>
                    <a:pt x="164" y="618"/>
                    <a:pt x="241" y="651"/>
                    <a:pt x="328" y="656"/>
                  </a:cubicBezTo>
                  <a:cubicBezTo>
                    <a:pt x="419" y="656"/>
                    <a:pt x="495" y="623"/>
                    <a:pt x="563" y="570"/>
                  </a:cubicBezTo>
                  <a:cubicBezTo>
                    <a:pt x="629" y="503"/>
                    <a:pt x="663" y="417"/>
                    <a:pt x="663" y="330"/>
                  </a:cubicBezTo>
                  <a:cubicBezTo>
                    <a:pt x="667" y="238"/>
                    <a:pt x="634" y="162"/>
                    <a:pt x="567" y="94"/>
                  </a:cubicBezTo>
                  <a:cubicBezTo>
                    <a:pt x="502" y="31"/>
                    <a:pt x="415"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95" name="Google Shape;8295;p32"/>
            <p:cNvSpPr/>
            <p:nvPr/>
          </p:nvSpPr>
          <p:spPr>
            <a:xfrm>
              <a:off x="-5725175" y="4922650"/>
              <a:ext cx="16700" cy="16625"/>
            </a:xfrm>
            <a:custGeom>
              <a:avLst/>
              <a:gdLst/>
              <a:ahLst/>
              <a:cxnLst/>
              <a:rect l="l" t="t" r="r" b="b"/>
              <a:pathLst>
                <a:path w="668" h="665" extrusionOk="0">
                  <a:moveTo>
                    <a:pt x="333" y="1"/>
                  </a:moveTo>
                  <a:cubicBezTo>
                    <a:pt x="248" y="1"/>
                    <a:pt x="164" y="30"/>
                    <a:pt x="105" y="88"/>
                  </a:cubicBezTo>
                  <a:cubicBezTo>
                    <a:pt x="38" y="151"/>
                    <a:pt x="5" y="241"/>
                    <a:pt x="0" y="328"/>
                  </a:cubicBezTo>
                  <a:cubicBezTo>
                    <a:pt x="0" y="405"/>
                    <a:pt x="34" y="487"/>
                    <a:pt x="96" y="563"/>
                  </a:cubicBezTo>
                  <a:cubicBezTo>
                    <a:pt x="163" y="631"/>
                    <a:pt x="240" y="664"/>
                    <a:pt x="331" y="664"/>
                  </a:cubicBezTo>
                  <a:cubicBezTo>
                    <a:pt x="335" y="664"/>
                    <a:pt x="339" y="664"/>
                    <a:pt x="342" y="664"/>
                  </a:cubicBezTo>
                  <a:cubicBezTo>
                    <a:pt x="424" y="664"/>
                    <a:pt x="497" y="618"/>
                    <a:pt x="561" y="569"/>
                  </a:cubicBezTo>
                  <a:cubicBezTo>
                    <a:pt x="628" y="505"/>
                    <a:pt x="663" y="429"/>
                    <a:pt x="667" y="338"/>
                  </a:cubicBezTo>
                  <a:cubicBezTo>
                    <a:pt x="667" y="241"/>
                    <a:pt x="634" y="151"/>
                    <a:pt x="570" y="93"/>
                  </a:cubicBezTo>
                  <a:cubicBezTo>
                    <a:pt x="509" y="32"/>
                    <a:pt x="42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96" name="Google Shape;8296;p32"/>
            <p:cNvSpPr/>
            <p:nvPr/>
          </p:nvSpPr>
          <p:spPr>
            <a:xfrm>
              <a:off x="-5692550" y="4956275"/>
              <a:ext cx="16675" cy="16600"/>
            </a:xfrm>
            <a:custGeom>
              <a:avLst/>
              <a:gdLst/>
              <a:ahLst/>
              <a:cxnLst/>
              <a:rect l="l" t="t" r="r" b="b"/>
              <a:pathLst>
                <a:path w="667" h="664" extrusionOk="0">
                  <a:moveTo>
                    <a:pt x="337" y="1"/>
                  </a:moveTo>
                  <a:cubicBezTo>
                    <a:pt x="253" y="1"/>
                    <a:pt x="168" y="32"/>
                    <a:pt x="106" y="96"/>
                  </a:cubicBezTo>
                  <a:cubicBezTo>
                    <a:pt x="38" y="154"/>
                    <a:pt x="5" y="240"/>
                    <a:pt x="5" y="327"/>
                  </a:cubicBezTo>
                  <a:cubicBezTo>
                    <a:pt x="0" y="418"/>
                    <a:pt x="43" y="495"/>
                    <a:pt x="100" y="562"/>
                  </a:cubicBezTo>
                  <a:cubicBezTo>
                    <a:pt x="164" y="628"/>
                    <a:pt x="240" y="663"/>
                    <a:pt x="331" y="663"/>
                  </a:cubicBezTo>
                  <a:cubicBezTo>
                    <a:pt x="335" y="663"/>
                    <a:pt x="339" y="663"/>
                    <a:pt x="343" y="663"/>
                  </a:cubicBezTo>
                  <a:cubicBezTo>
                    <a:pt x="426" y="663"/>
                    <a:pt x="512" y="621"/>
                    <a:pt x="561" y="566"/>
                  </a:cubicBezTo>
                  <a:cubicBezTo>
                    <a:pt x="629" y="504"/>
                    <a:pt x="662" y="427"/>
                    <a:pt x="667" y="336"/>
                  </a:cubicBezTo>
                  <a:cubicBezTo>
                    <a:pt x="667" y="249"/>
                    <a:pt x="633" y="163"/>
                    <a:pt x="571" y="96"/>
                  </a:cubicBezTo>
                  <a:cubicBezTo>
                    <a:pt x="511" y="33"/>
                    <a:pt x="424"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97" name="Google Shape;8297;p32"/>
            <p:cNvSpPr/>
            <p:nvPr/>
          </p:nvSpPr>
          <p:spPr>
            <a:xfrm>
              <a:off x="-5659950" y="4990050"/>
              <a:ext cx="16700" cy="16500"/>
            </a:xfrm>
            <a:custGeom>
              <a:avLst/>
              <a:gdLst/>
              <a:ahLst/>
              <a:cxnLst/>
              <a:rect l="l" t="t" r="r" b="b"/>
              <a:pathLst>
                <a:path w="668" h="660" extrusionOk="0">
                  <a:moveTo>
                    <a:pt x="343" y="0"/>
                  </a:moveTo>
                  <a:cubicBezTo>
                    <a:pt x="253" y="0"/>
                    <a:pt x="164" y="31"/>
                    <a:pt x="107" y="89"/>
                  </a:cubicBezTo>
                  <a:cubicBezTo>
                    <a:pt x="49" y="147"/>
                    <a:pt x="5" y="233"/>
                    <a:pt x="5" y="324"/>
                  </a:cubicBezTo>
                  <a:cubicBezTo>
                    <a:pt x="1" y="410"/>
                    <a:pt x="45" y="501"/>
                    <a:pt x="102" y="554"/>
                  </a:cubicBezTo>
                  <a:cubicBezTo>
                    <a:pt x="164" y="621"/>
                    <a:pt x="241" y="655"/>
                    <a:pt x="332" y="659"/>
                  </a:cubicBezTo>
                  <a:cubicBezTo>
                    <a:pt x="428" y="659"/>
                    <a:pt x="519" y="617"/>
                    <a:pt x="563" y="573"/>
                  </a:cubicBezTo>
                  <a:cubicBezTo>
                    <a:pt x="629" y="511"/>
                    <a:pt x="663" y="420"/>
                    <a:pt x="667" y="333"/>
                  </a:cubicBezTo>
                  <a:cubicBezTo>
                    <a:pt x="667" y="242"/>
                    <a:pt x="639" y="156"/>
                    <a:pt x="581" y="98"/>
                  </a:cubicBezTo>
                  <a:cubicBezTo>
                    <a:pt x="521"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98" name="Google Shape;8298;p32"/>
            <p:cNvSpPr/>
            <p:nvPr/>
          </p:nvSpPr>
          <p:spPr>
            <a:xfrm>
              <a:off x="-5626950" y="5023800"/>
              <a:ext cx="16700" cy="16325"/>
            </a:xfrm>
            <a:custGeom>
              <a:avLst/>
              <a:gdLst/>
              <a:ahLst/>
              <a:cxnLst/>
              <a:rect l="l" t="t" r="r" b="b"/>
              <a:pathLst>
                <a:path w="668" h="653" extrusionOk="0">
                  <a:moveTo>
                    <a:pt x="324" y="1"/>
                  </a:moveTo>
                  <a:cubicBezTo>
                    <a:pt x="238" y="1"/>
                    <a:pt x="151" y="29"/>
                    <a:pt x="91" y="86"/>
                  </a:cubicBezTo>
                  <a:cubicBezTo>
                    <a:pt x="38" y="154"/>
                    <a:pt x="0" y="226"/>
                    <a:pt x="0" y="317"/>
                  </a:cubicBezTo>
                  <a:cubicBezTo>
                    <a:pt x="0" y="403"/>
                    <a:pt x="34" y="495"/>
                    <a:pt x="87" y="553"/>
                  </a:cubicBezTo>
                  <a:cubicBezTo>
                    <a:pt x="149" y="620"/>
                    <a:pt x="240" y="653"/>
                    <a:pt x="326" y="653"/>
                  </a:cubicBezTo>
                  <a:cubicBezTo>
                    <a:pt x="418" y="653"/>
                    <a:pt x="505" y="624"/>
                    <a:pt x="552" y="567"/>
                  </a:cubicBezTo>
                  <a:cubicBezTo>
                    <a:pt x="620" y="504"/>
                    <a:pt x="662" y="413"/>
                    <a:pt x="662" y="327"/>
                  </a:cubicBezTo>
                  <a:cubicBezTo>
                    <a:pt x="667" y="236"/>
                    <a:pt x="624" y="150"/>
                    <a:pt x="567" y="106"/>
                  </a:cubicBezTo>
                  <a:cubicBezTo>
                    <a:pt x="511" y="35"/>
                    <a:pt x="418"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299" name="Google Shape;8299;p32"/>
            <p:cNvSpPr/>
            <p:nvPr/>
          </p:nvSpPr>
          <p:spPr>
            <a:xfrm>
              <a:off x="-5594350" y="5057400"/>
              <a:ext cx="16725" cy="14275"/>
            </a:xfrm>
            <a:custGeom>
              <a:avLst/>
              <a:gdLst/>
              <a:ahLst/>
              <a:cxnLst/>
              <a:rect l="l" t="t" r="r" b="b"/>
              <a:pathLst>
                <a:path w="669" h="571" extrusionOk="0">
                  <a:moveTo>
                    <a:pt x="323" y="0"/>
                  </a:moveTo>
                  <a:cubicBezTo>
                    <a:pt x="240" y="0"/>
                    <a:pt x="160" y="29"/>
                    <a:pt x="107" y="86"/>
                  </a:cubicBezTo>
                  <a:cubicBezTo>
                    <a:pt x="40" y="153"/>
                    <a:pt x="7" y="230"/>
                    <a:pt x="1" y="316"/>
                  </a:cubicBezTo>
                  <a:cubicBezTo>
                    <a:pt x="1" y="418"/>
                    <a:pt x="36" y="494"/>
                    <a:pt x="98" y="562"/>
                  </a:cubicBezTo>
                  <a:cubicBezTo>
                    <a:pt x="102" y="566"/>
                    <a:pt x="107" y="566"/>
                    <a:pt x="107" y="571"/>
                  </a:cubicBezTo>
                  <a:cubicBezTo>
                    <a:pt x="270" y="562"/>
                    <a:pt x="433" y="547"/>
                    <a:pt x="596" y="527"/>
                  </a:cubicBezTo>
                  <a:cubicBezTo>
                    <a:pt x="640" y="475"/>
                    <a:pt x="663" y="407"/>
                    <a:pt x="663" y="326"/>
                  </a:cubicBezTo>
                  <a:cubicBezTo>
                    <a:pt x="669" y="239"/>
                    <a:pt x="634" y="163"/>
                    <a:pt x="568" y="106"/>
                  </a:cubicBezTo>
                  <a:cubicBezTo>
                    <a:pt x="507" y="35"/>
                    <a:pt x="414"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00" name="Google Shape;8300;p32"/>
            <p:cNvSpPr/>
            <p:nvPr/>
          </p:nvSpPr>
          <p:spPr>
            <a:xfrm>
              <a:off x="-5951875" y="4520900"/>
              <a:ext cx="16700" cy="16675"/>
            </a:xfrm>
            <a:custGeom>
              <a:avLst/>
              <a:gdLst/>
              <a:ahLst/>
              <a:cxnLst/>
              <a:rect l="l" t="t" r="r" b="b"/>
              <a:pathLst>
                <a:path w="668" h="667" extrusionOk="0">
                  <a:moveTo>
                    <a:pt x="328" y="1"/>
                  </a:moveTo>
                  <a:cubicBezTo>
                    <a:pt x="245" y="1"/>
                    <a:pt x="162" y="32"/>
                    <a:pt x="96" y="95"/>
                  </a:cubicBezTo>
                  <a:cubicBezTo>
                    <a:pt x="29" y="162"/>
                    <a:pt x="5" y="253"/>
                    <a:pt x="5" y="330"/>
                  </a:cubicBezTo>
                  <a:cubicBezTo>
                    <a:pt x="1" y="407"/>
                    <a:pt x="24" y="494"/>
                    <a:pt x="101" y="575"/>
                  </a:cubicBezTo>
                  <a:cubicBezTo>
                    <a:pt x="163" y="627"/>
                    <a:pt x="245" y="662"/>
                    <a:pt x="331" y="666"/>
                  </a:cubicBezTo>
                  <a:cubicBezTo>
                    <a:pt x="408" y="666"/>
                    <a:pt x="495" y="633"/>
                    <a:pt x="566" y="570"/>
                  </a:cubicBezTo>
                  <a:cubicBezTo>
                    <a:pt x="628" y="503"/>
                    <a:pt x="667" y="426"/>
                    <a:pt x="667" y="339"/>
                  </a:cubicBezTo>
                  <a:cubicBezTo>
                    <a:pt x="667" y="248"/>
                    <a:pt x="634" y="172"/>
                    <a:pt x="571" y="104"/>
                  </a:cubicBezTo>
                  <a:cubicBezTo>
                    <a:pt x="504" y="36"/>
                    <a:pt x="416"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01" name="Google Shape;8301;p32"/>
            <p:cNvSpPr/>
            <p:nvPr/>
          </p:nvSpPr>
          <p:spPr>
            <a:xfrm>
              <a:off x="-5919150" y="4554650"/>
              <a:ext cx="16575" cy="16475"/>
            </a:xfrm>
            <a:custGeom>
              <a:avLst/>
              <a:gdLst/>
              <a:ahLst/>
              <a:cxnLst/>
              <a:rect l="l" t="t" r="r" b="b"/>
              <a:pathLst>
                <a:path w="663" h="659" extrusionOk="0">
                  <a:moveTo>
                    <a:pt x="335" y="0"/>
                  </a:moveTo>
                  <a:cubicBezTo>
                    <a:pt x="245" y="0"/>
                    <a:pt x="155" y="33"/>
                    <a:pt x="92" y="93"/>
                  </a:cubicBezTo>
                  <a:cubicBezTo>
                    <a:pt x="34" y="160"/>
                    <a:pt x="1" y="247"/>
                    <a:pt x="1" y="324"/>
                  </a:cubicBezTo>
                  <a:cubicBezTo>
                    <a:pt x="1" y="410"/>
                    <a:pt x="30" y="492"/>
                    <a:pt x="96" y="568"/>
                  </a:cubicBezTo>
                  <a:cubicBezTo>
                    <a:pt x="149" y="625"/>
                    <a:pt x="240" y="659"/>
                    <a:pt x="327" y="659"/>
                  </a:cubicBezTo>
                  <a:cubicBezTo>
                    <a:pt x="413" y="659"/>
                    <a:pt x="505" y="630"/>
                    <a:pt x="563" y="563"/>
                  </a:cubicBezTo>
                  <a:cubicBezTo>
                    <a:pt x="630" y="510"/>
                    <a:pt x="663" y="419"/>
                    <a:pt x="663" y="333"/>
                  </a:cubicBezTo>
                  <a:cubicBezTo>
                    <a:pt x="663" y="242"/>
                    <a:pt x="634" y="165"/>
                    <a:pt x="567" y="98"/>
                  </a:cubicBezTo>
                  <a:cubicBezTo>
                    <a:pt x="508" y="31"/>
                    <a:pt x="422"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02" name="Google Shape;8302;p32"/>
            <p:cNvSpPr/>
            <p:nvPr/>
          </p:nvSpPr>
          <p:spPr>
            <a:xfrm>
              <a:off x="-5886525" y="4588500"/>
              <a:ext cx="16575" cy="16225"/>
            </a:xfrm>
            <a:custGeom>
              <a:avLst/>
              <a:gdLst/>
              <a:ahLst/>
              <a:cxnLst/>
              <a:rect l="l" t="t" r="r" b="b"/>
              <a:pathLst>
                <a:path w="663" h="649" extrusionOk="0">
                  <a:moveTo>
                    <a:pt x="322" y="0"/>
                  </a:moveTo>
                  <a:cubicBezTo>
                    <a:pt x="237" y="0"/>
                    <a:pt x="156" y="29"/>
                    <a:pt x="106" y="82"/>
                  </a:cubicBezTo>
                  <a:cubicBezTo>
                    <a:pt x="40" y="140"/>
                    <a:pt x="0" y="226"/>
                    <a:pt x="0" y="327"/>
                  </a:cubicBezTo>
                  <a:cubicBezTo>
                    <a:pt x="0" y="414"/>
                    <a:pt x="35" y="500"/>
                    <a:pt x="97" y="558"/>
                  </a:cubicBezTo>
                  <a:cubicBezTo>
                    <a:pt x="150" y="615"/>
                    <a:pt x="241" y="649"/>
                    <a:pt x="327" y="649"/>
                  </a:cubicBezTo>
                  <a:cubicBezTo>
                    <a:pt x="418" y="649"/>
                    <a:pt x="505" y="620"/>
                    <a:pt x="562" y="562"/>
                  </a:cubicBezTo>
                  <a:cubicBezTo>
                    <a:pt x="629" y="509"/>
                    <a:pt x="663" y="423"/>
                    <a:pt x="663" y="337"/>
                  </a:cubicBezTo>
                  <a:cubicBezTo>
                    <a:pt x="663" y="236"/>
                    <a:pt x="625" y="145"/>
                    <a:pt x="567" y="102"/>
                  </a:cubicBezTo>
                  <a:cubicBezTo>
                    <a:pt x="505" y="32"/>
                    <a:pt x="41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03" name="Google Shape;8303;p32"/>
            <p:cNvSpPr/>
            <p:nvPr/>
          </p:nvSpPr>
          <p:spPr>
            <a:xfrm>
              <a:off x="-5853875" y="4622050"/>
              <a:ext cx="16675" cy="16625"/>
            </a:xfrm>
            <a:custGeom>
              <a:avLst/>
              <a:gdLst/>
              <a:ahLst/>
              <a:cxnLst/>
              <a:rect l="l" t="t" r="r" b="b"/>
              <a:pathLst>
                <a:path w="667" h="665" extrusionOk="0">
                  <a:moveTo>
                    <a:pt x="344" y="0"/>
                  </a:moveTo>
                  <a:cubicBezTo>
                    <a:pt x="258" y="0"/>
                    <a:pt x="171" y="33"/>
                    <a:pt x="105" y="99"/>
                  </a:cubicBezTo>
                  <a:cubicBezTo>
                    <a:pt x="38" y="161"/>
                    <a:pt x="5" y="237"/>
                    <a:pt x="0" y="329"/>
                  </a:cubicBezTo>
                  <a:cubicBezTo>
                    <a:pt x="0" y="405"/>
                    <a:pt x="34" y="492"/>
                    <a:pt x="96" y="559"/>
                  </a:cubicBezTo>
                  <a:cubicBezTo>
                    <a:pt x="163" y="626"/>
                    <a:pt x="240" y="664"/>
                    <a:pt x="326" y="664"/>
                  </a:cubicBezTo>
                  <a:cubicBezTo>
                    <a:pt x="417" y="664"/>
                    <a:pt x="494" y="631"/>
                    <a:pt x="571" y="569"/>
                  </a:cubicBezTo>
                  <a:cubicBezTo>
                    <a:pt x="629" y="502"/>
                    <a:pt x="662" y="416"/>
                    <a:pt x="662" y="338"/>
                  </a:cubicBezTo>
                  <a:cubicBezTo>
                    <a:pt x="667" y="247"/>
                    <a:pt x="634" y="170"/>
                    <a:pt x="581" y="103"/>
                  </a:cubicBezTo>
                  <a:cubicBezTo>
                    <a:pt x="520" y="35"/>
                    <a:pt x="433"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04" name="Google Shape;8304;p32"/>
            <p:cNvSpPr/>
            <p:nvPr/>
          </p:nvSpPr>
          <p:spPr>
            <a:xfrm>
              <a:off x="-5821275" y="4655800"/>
              <a:ext cx="16700" cy="16475"/>
            </a:xfrm>
            <a:custGeom>
              <a:avLst/>
              <a:gdLst/>
              <a:ahLst/>
              <a:cxnLst/>
              <a:rect l="l" t="t" r="r" b="b"/>
              <a:pathLst>
                <a:path w="668" h="659" extrusionOk="0">
                  <a:moveTo>
                    <a:pt x="340" y="0"/>
                  </a:moveTo>
                  <a:cubicBezTo>
                    <a:pt x="256" y="0"/>
                    <a:pt x="171" y="29"/>
                    <a:pt x="107" y="92"/>
                  </a:cubicBezTo>
                  <a:cubicBezTo>
                    <a:pt x="39" y="159"/>
                    <a:pt x="5" y="235"/>
                    <a:pt x="5" y="322"/>
                  </a:cubicBezTo>
                  <a:cubicBezTo>
                    <a:pt x="1" y="408"/>
                    <a:pt x="34" y="490"/>
                    <a:pt x="102" y="567"/>
                  </a:cubicBezTo>
                  <a:cubicBezTo>
                    <a:pt x="164" y="625"/>
                    <a:pt x="251" y="658"/>
                    <a:pt x="332" y="658"/>
                  </a:cubicBezTo>
                  <a:cubicBezTo>
                    <a:pt x="419" y="658"/>
                    <a:pt x="495" y="629"/>
                    <a:pt x="572" y="562"/>
                  </a:cubicBezTo>
                  <a:cubicBezTo>
                    <a:pt x="630" y="495"/>
                    <a:pt x="663" y="419"/>
                    <a:pt x="668" y="332"/>
                  </a:cubicBezTo>
                  <a:cubicBezTo>
                    <a:pt x="668" y="246"/>
                    <a:pt x="634" y="164"/>
                    <a:pt x="581" y="96"/>
                  </a:cubicBezTo>
                  <a:cubicBezTo>
                    <a:pt x="519" y="34"/>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05" name="Google Shape;8305;p32"/>
            <p:cNvSpPr/>
            <p:nvPr/>
          </p:nvSpPr>
          <p:spPr>
            <a:xfrm>
              <a:off x="-5788650" y="4689500"/>
              <a:ext cx="16950" cy="16350"/>
            </a:xfrm>
            <a:custGeom>
              <a:avLst/>
              <a:gdLst/>
              <a:ahLst/>
              <a:cxnLst/>
              <a:rect l="l" t="t" r="r" b="b"/>
              <a:pathLst>
                <a:path w="678" h="654" extrusionOk="0">
                  <a:moveTo>
                    <a:pt x="338" y="0"/>
                  </a:moveTo>
                  <a:cubicBezTo>
                    <a:pt x="252" y="0"/>
                    <a:pt x="167" y="29"/>
                    <a:pt x="106" y="87"/>
                  </a:cubicBezTo>
                  <a:cubicBezTo>
                    <a:pt x="49" y="154"/>
                    <a:pt x="6" y="231"/>
                    <a:pt x="6" y="318"/>
                  </a:cubicBezTo>
                  <a:cubicBezTo>
                    <a:pt x="0" y="409"/>
                    <a:pt x="44" y="486"/>
                    <a:pt x="102" y="552"/>
                  </a:cubicBezTo>
                  <a:cubicBezTo>
                    <a:pt x="164" y="619"/>
                    <a:pt x="255" y="654"/>
                    <a:pt x="341" y="654"/>
                  </a:cubicBezTo>
                  <a:cubicBezTo>
                    <a:pt x="428" y="654"/>
                    <a:pt x="509" y="625"/>
                    <a:pt x="576" y="557"/>
                  </a:cubicBezTo>
                  <a:cubicBezTo>
                    <a:pt x="644" y="495"/>
                    <a:pt x="678" y="418"/>
                    <a:pt x="678" y="327"/>
                  </a:cubicBezTo>
                  <a:cubicBezTo>
                    <a:pt x="678" y="240"/>
                    <a:pt x="634" y="159"/>
                    <a:pt x="582" y="97"/>
                  </a:cubicBezTo>
                  <a:cubicBezTo>
                    <a:pt x="520" y="33"/>
                    <a:pt x="429"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06" name="Google Shape;8306;p32"/>
            <p:cNvSpPr/>
            <p:nvPr/>
          </p:nvSpPr>
          <p:spPr>
            <a:xfrm>
              <a:off x="-5755650" y="4723075"/>
              <a:ext cx="16675" cy="16350"/>
            </a:xfrm>
            <a:custGeom>
              <a:avLst/>
              <a:gdLst/>
              <a:ahLst/>
              <a:cxnLst/>
              <a:rect l="l" t="t" r="r" b="b"/>
              <a:pathLst>
                <a:path w="667" h="654" extrusionOk="0">
                  <a:moveTo>
                    <a:pt x="328" y="1"/>
                  </a:moveTo>
                  <a:cubicBezTo>
                    <a:pt x="241" y="1"/>
                    <a:pt x="152" y="29"/>
                    <a:pt x="91" y="88"/>
                  </a:cubicBezTo>
                  <a:cubicBezTo>
                    <a:pt x="33" y="155"/>
                    <a:pt x="0" y="232"/>
                    <a:pt x="0" y="318"/>
                  </a:cubicBezTo>
                  <a:cubicBezTo>
                    <a:pt x="0" y="409"/>
                    <a:pt x="29" y="496"/>
                    <a:pt x="97" y="562"/>
                  </a:cubicBezTo>
                  <a:cubicBezTo>
                    <a:pt x="149" y="620"/>
                    <a:pt x="241" y="653"/>
                    <a:pt x="327" y="653"/>
                  </a:cubicBezTo>
                  <a:cubicBezTo>
                    <a:pt x="333" y="654"/>
                    <a:pt x="338" y="654"/>
                    <a:pt x="344" y="654"/>
                  </a:cubicBezTo>
                  <a:cubicBezTo>
                    <a:pt x="427" y="654"/>
                    <a:pt x="498" y="621"/>
                    <a:pt x="562" y="558"/>
                  </a:cubicBezTo>
                  <a:cubicBezTo>
                    <a:pt x="629" y="505"/>
                    <a:pt x="662" y="419"/>
                    <a:pt x="662" y="328"/>
                  </a:cubicBezTo>
                  <a:cubicBezTo>
                    <a:pt x="667" y="241"/>
                    <a:pt x="633" y="164"/>
                    <a:pt x="567" y="97"/>
                  </a:cubicBezTo>
                  <a:cubicBezTo>
                    <a:pt x="512" y="33"/>
                    <a:pt x="421"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07" name="Google Shape;8307;p32"/>
            <p:cNvSpPr/>
            <p:nvPr/>
          </p:nvSpPr>
          <p:spPr>
            <a:xfrm>
              <a:off x="-5723025" y="4756725"/>
              <a:ext cx="16700" cy="16400"/>
            </a:xfrm>
            <a:custGeom>
              <a:avLst/>
              <a:gdLst/>
              <a:ahLst/>
              <a:cxnLst/>
              <a:rect l="l" t="t" r="r" b="b"/>
              <a:pathLst>
                <a:path w="668" h="656" extrusionOk="0">
                  <a:moveTo>
                    <a:pt x="329" y="1"/>
                  </a:moveTo>
                  <a:cubicBezTo>
                    <a:pt x="243" y="1"/>
                    <a:pt x="159" y="29"/>
                    <a:pt x="106" y="85"/>
                  </a:cubicBezTo>
                  <a:cubicBezTo>
                    <a:pt x="39" y="153"/>
                    <a:pt x="1" y="239"/>
                    <a:pt x="1" y="320"/>
                  </a:cubicBezTo>
                  <a:cubicBezTo>
                    <a:pt x="1" y="406"/>
                    <a:pt x="34" y="498"/>
                    <a:pt x="96" y="565"/>
                  </a:cubicBezTo>
                  <a:cubicBezTo>
                    <a:pt x="154" y="618"/>
                    <a:pt x="240" y="651"/>
                    <a:pt x="327" y="656"/>
                  </a:cubicBezTo>
                  <a:cubicBezTo>
                    <a:pt x="418" y="656"/>
                    <a:pt x="504" y="622"/>
                    <a:pt x="571" y="560"/>
                  </a:cubicBezTo>
                  <a:cubicBezTo>
                    <a:pt x="628" y="503"/>
                    <a:pt x="663" y="416"/>
                    <a:pt x="663" y="330"/>
                  </a:cubicBezTo>
                  <a:cubicBezTo>
                    <a:pt x="668" y="253"/>
                    <a:pt x="634" y="162"/>
                    <a:pt x="581" y="104"/>
                  </a:cubicBezTo>
                  <a:cubicBezTo>
                    <a:pt x="519" y="34"/>
                    <a:pt x="423"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08" name="Google Shape;8308;p32"/>
            <p:cNvSpPr/>
            <p:nvPr/>
          </p:nvSpPr>
          <p:spPr>
            <a:xfrm>
              <a:off x="-5690400" y="4790475"/>
              <a:ext cx="16700" cy="16500"/>
            </a:xfrm>
            <a:custGeom>
              <a:avLst/>
              <a:gdLst/>
              <a:ahLst/>
              <a:cxnLst/>
              <a:rect l="l" t="t" r="r" b="b"/>
              <a:pathLst>
                <a:path w="668" h="660" extrusionOk="0">
                  <a:moveTo>
                    <a:pt x="339" y="0"/>
                  </a:moveTo>
                  <a:cubicBezTo>
                    <a:pt x="249" y="0"/>
                    <a:pt x="161" y="33"/>
                    <a:pt x="106" y="92"/>
                  </a:cubicBezTo>
                  <a:cubicBezTo>
                    <a:pt x="38" y="145"/>
                    <a:pt x="5" y="236"/>
                    <a:pt x="0" y="323"/>
                  </a:cubicBezTo>
                  <a:cubicBezTo>
                    <a:pt x="0" y="400"/>
                    <a:pt x="34" y="491"/>
                    <a:pt x="96" y="559"/>
                  </a:cubicBezTo>
                  <a:cubicBezTo>
                    <a:pt x="164" y="625"/>
                    <a:pt x="240" y="659"/>
                    <a:pt x="326" y="659"/>
                  </a:cubicBezTo>
                  <a:cubicBezTo>
                    <a:pt x="331" y="659"/>
                    <a:pt x="336" y="659"/>
                    <a:pt x="341" y="659"/>
                  </a:cubicBezTo>
                  <a:cubicBezTo>
                    <a:pt x="435" y="659"/>
                    <a:pt x="507" y="618"/>
                    <a:pt x="561" y="563"/>
                  </a:cubicBezTo>
                  <a:cubicBezTo>
                    <a:pt x="629" y="510"/>
                    <a:pt x="663" y="419"/>
                    <a:pt x="663" y="333"/>
                  </a:cubicBezTo>
                  <a:cubicBezTo>
                    <a:pt x="667" y="232"/>
                    <a:pt x="634" y="156"/>
                    <a:pt x="581" y="103"/>
                  </a:cubicBezTo>
                  <a:cubicBezTo>
                    <a:pt x="521" y="33"/>
                    <a:pt x="429"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09" name="Google Shape;8309;p32"/>
            <p:cNvSpPr/>
            <p:nvPr/>
          </p:nvSpPr>
          <p:spPr>
            <a:xfrm>
              <a:off x="-5657775" y="4824025"/>
              <a:ext cx="16675" cy="16550"/>
            </a:xfrm>
            <a:custGeom>
              <a:avLst/>
              <a:gdLst/>
              <a:ahLst/>
              <a:cxnLst/>
              <a:rect l="l" t="t" r="r" b="b"/>
              <a:pathLst>
                <a:path w="667" h="662" extrusionOk="0">
                  <a:moveTo>
                    <a:pt x="339" y="0"/>
                  </a:moveTo>
                  <a:cubicBezTo>
                    <a:pt x="255" y="0"/>
                    <a:pt x="172" y="31"/>
                    <a:pt x="106" y="94"/>
                  </a:cubicBezTo>
                  <a:cubicBezTo>
                    <a:pt x="39" y="161"/>
                    <a:pt x="5" y="238"/>
                    <a:pt x="5" y="324"/>
                  </a:cubicBezTo>
                  <a:cubicBezTo>
                    <a:pt x="0" y="402"/>
                    <a:pt x="34" y="493"/>
                    <a:pt x="111" y="570"/>
                  </a:cubicBezTo>
                  <a:cubicBezTo>
                    <a:pt x="164" y="627"/>
                    <a:pt x="250" y="661"/>
                    <a:pt x="341" y="661"/>
                  </a:cubicBezTo>
                  <a:cubicBezTo>
                    <a:pt x="346" y="661"/>
                    <a:pt x="350" y="661"/>
                    <a:pt x="355" y="661"/>
                  </a:cubicBezTo>
                  <a:cubicBezTo>
                    <a:pt x="429" y="661"/>
                    <a:pt x="513" y="628"/>
                    <a:pt x="576" y="564"/>
                  </a:cubicBezTo>
                  <a:cubicBezTo>
                    <a:pt x="629" y="512"/>
                    <a:pt x="662" y="426"/>
                    <a:pt x="667" y="334"/>
                  </a:cubicBezTo>
                  <a:cubicBezTo>
                    <a:pt x="667" y="247"/>
                    <a:pt x="633" y="161"/>
                    <a:pt x="580" y="103"/>
                  </a:cubicBezTo>
                  <a:cubicBezTo>
                    <a:pt x="514"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10" name="Google Shape;8310;p32"/>
            <p:cNvSpPr/>
            <p:nvPr/>
          </p:nvSpPr>
          <p:spPr>
            <a:xfrm>
              <a:off x="-5624800" y="4857775"/>
              <a:ext cx="16575" cy="16500"/>
            </a:xfrm>
            <a:custGeom>
              <a:avLst/>
              <a:gdLst/>
              <a:ahLst/>
              <a:cxnLst/>
              <a:rect l="l" t="t" r="r" b="b"/>
              <a:pathLst>
                <a:path w="663" h="660" extrusionOk="0">
                  <a:moveTo>
                    <a:pt x="324" y="1"/>
                  </a:moveTo>
                  <a:cubicBezTo>
                    <a:pt x="238" y="1"/>
                    <a:pt x="153" y="30"/>
                    <a:pt x="92" y="88"/>
                  </a:cubicBezTo>
                  <a:cubicBezTo>
                    <a:pt x="39" y="155"/>
                    <a:pt x="1" y="232"/>
                    <a:pt x="1" y="323"/>
                  </a:cubicBezTo>
                  <a:cubicBezTo>
                    <a:pt x="1" y="409"/>
                    <a:pt x="34" y="500"/>
                    <a:pt x="87" y="553"/>
                  </a:cubicBezTo>
                  <a:cubicBezTo>
                    <a:pt x="149" y="620"/>
                    <a:pt x="240" y="659"/>
                    <a:pt x="327" y="659"/>
                  </a:cubicBezTo>
                  <a:cubicBezTo>
                    <a:pt x="419" y="659"/>
                    <a:pt x="505" y="624"/>
                    <a:pt x="548" y="573"/>
                  </a:cubicBezTo>
                  <a:cubicBezTo>
                    <a:pt x="614" y="505"/>
                    <a:pt x="663" y="429"/>
                    <a:pt x="663" y="332"/>
                  </a:cubicBezTo>
                  <a:cubicBezTo>
                    <a:pt x="663" y="241"/>
                    <a:pt x="620" y="155"/>
                    <a:pt x="567" y="97"/>
                  </a:cubicBezTo>
                  <a:cubicBezTo>
                    <a:pt x="506" y="33"/>
                    <a:pt x="415"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11" name="Google Shape;8311;p32"/>
            <p:cNvSpPr/>
            <p:nvPr/>
          </p:nvSpPr>
          <p:spPr>
            <a:xfrm>
              <a:off x="-5592175" y="4891325"/>
              <a:ext cx="16725" cy="16500"/>
            </a:xfrm>
            <a:custGeom>
              <a:avLst/>
              <a:gdLst/>
              <a:ahLst/>
              <a:cxnLst/>
              <a:rect l="l" t="t" r="r" b="b"/>
              <a:pathLst>
                <a:path w="669" h="660" extrusionOk="0">
                  <a:moveTo>
                    <a:pt x="332" y="1"/>
                  </a:moveTo>
                  <a:cubicBezTo>
                    <a:pt x="246" y="1"/>
                    <a:pt x="162" y="33"/>
                    <a:pt x="106" y="94"/>
                  </a:cubicBezTo>
                  <a:cubicBezTo>
                    <a:pt x="40" y="161"/>
                    <a:pt x="6" y="232"/>
                    <a:pt x="0" y="325"/>
                  </a:cubicBezTo>
                  <a:cubicBezTo>
                    <a:pt x="0" y="411"/>
                    <a:pt x="35" y="487"/>
                    <a:pt x="97" y="555"/>
                  </a:cubicBezTo>
                  <a:cubicBezTo>
                    <a:pt x="155" y="626"/>
                    <a:pt x="241" y="660"/>
                    <a:pt x="327" y="660"/>
                  </a:cubicBezTo>
                  <a:cubicBezTo>
                    <a:pt x="418" y="660"/>
                    <a:pt x="495" y="631"/>
                    <a:pt x="562" y="564"/>
                  </a:cubicBezTo>
                  <a:cubicBezTo>
                    <a:pt x="629" y="497"/>
                    <a:pt x="662" y="420"/>
                    <a:pt x="662" y="334"/>
                  </a:cubicBezTo>
                  <a:cubicBezTo>
                    <a:pt x="668" y="243"/>
                    <a:pt x="634" y="166"/>
                    <a:pt x="567" y="99"/>
                  </a:cubicBezTo>
                  <a:cubicBezTo>
                    <a:pt x="503" y="32"/>
                    <a:pt x="416"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12" name="Google Shape;8312;p32"/>
            <p:cNvSpPr/>
            <p:nvPr/>
          </p:nvSpPr>
          <p:spPr>
            <a:xfrm>
              <a:off x="-5559525" y="4925125"/>
              <a:ext cx="16675" cy="16300"/>
            </a:xfrm>
            <a:custGeom>
              <a:avLst/>
              <a:gdLst/>
              <a:ahLst/>
              <a:cxnLst/>
              <a:rect l="l" t="t" r="r" b="b"/>
              <a:pathLst>
                <a:path w="667" h="652" extrusionOk="0">
                  <a:moveTo>
                    <a:pt x="334" y="1"/>
                  </a:moveTo>
                  <a:cubicBezTo>
                    <a:pt x="247" y="1"/>
                    <a:pt x="160" y="30"/>
                    <a:pt x="105" y="85"/>
                  </a:cubicBezTo>
                  <a:cubicBezTo>
                    <a:pt x="38" y="153"/>
                    <a:pt x="5" y="239"/>
                    <a:pt x="0" y="326"/>
                  </a:cubicBezTo>
                  <a:cubicBezTo>
                    <a:pt x="0" y="406"/>
                    <a:pt x="34" y="493"/>
                    <a:pt x="96" y="560"/>
                  </a:cubicBezTo>
                  <a:cubicBezTo>
                    <a:pt x="163" y="618"/>
                    <a:pt x="240" y="651"/>
                    <a:pt x="331" y="651"/>
                  </a:cubicBezTo>
                  <a:cubicBezTo>
                    <a:pt x="417" y="651"/>
                    <a:pt x="508" y="623"/>
                    <a:pt x="571" y="556"/>
                  </a:cubicBezTo>
                  <a:cubicBezTo>
                    <a:pt x="629" y="503"/>
                    <a:pt x="662" y="417"/>
                    <a:pt x="667" y="335"/>
                  </a:cubicBezTo>
                  <a:cubicBezTo>
                    <a:pt x="667" y="248"/>
                    <a:pt x="633" y="157"/>
                    <a:pt x="571" y="90"/>
                  </a:cubicBezTo>
                  <a:cubicBezTo>
                    <a:pt x="511" y="30"/>
                    <a:pt x="42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13" name="Google Shape;8313;p32"/>
            <p:cNvSpPr/>
            <p:nvPr/>
          </p:nvSpPr>
          <p:spPr>
            <a:xfrm>
              <a:off x="-5526925" y="4958700"/>
              <a:ext cx="16700" cy="16675"/>
            </a:xfrm>
            <a:custGeom>
              <a:avLst/>
              <a:gdLst/>
              <a:ahLst/>
              <a:cxnLst/>
              <a:rect l="l" t="t" r="r" b="b"/>
              <a:pathLst>
                <a:path w="668" h="667" extrusionOk="0">
                  <a:moveTo>
                    <a:pt x="337" y="0"/>
                  </a:moveTo>
                  <a:cubicBezTo>
                    <a:pt x="253" y="0"/>
                    <a:pt x="169" y="33"/>
                    <a:pt x="107" y="100"/>
                  </a:cubicBezTo>
                  <a:cubicBezTo>
                    <a:pt x="39" y="163"/>
                    <a:pt x="5" y="239"/>
                    <a:pt x="5" y="330"/>
                  </a:cubicBezTo>
                  <a:cubicBezTo>
                    <a:pt x="1" y="407"/>
                    <a:pt x="34" y="493"/>
                    <a:pt x="96" y="560"/>
                  </a:cubicBezTo>
                  <a:cubicBezTo>
                    <a:pt x="164" y="628"/>
                    <a:pt x="255" y="661"/>
                    <a:pt x="332" y="666"/>
                  </a:cubicBezTo>
                  <a:cubicBezTo>
                    <a:pt x="419" y="666"/>
                    <a:pt x="495" y="633"/>
                    <a:pt x="577" y="570"/>
                  </a:cubicBezTo>
                  <a:cubicBezTo>
                    <a:pt x="629" y="503"/>
                    <a:pt x="667" y="416"/>
                    <a:pt x="667" y="340"/>
                  </a:cubicBezTo>
                  <a:cubicBezTo>
                    <a:pt x="667" y="249"/>
                    <a:pt x="634" y="172"/>
                    <a:pt x="572" y="95"/>
                  </a:cubicBezTo>
                  <a:cubicBezTo>
                    <a:pt x="507" y="33"/>
                    <a:pt x="422"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14" name="Google Shape;8314;p32"/>
            <p:cNvSpPr/>
            <p:nvPr/>
          </p:nvSpPr>
          <p:spPr>
            <a:xfrm>
              <a:off x="-5494300" y="4992450"/>
              <a:ext cx="16950" cy="16500"/>
            </a:xfrm>
            <a:custGeom>
              <a:avLst/>
              <a:gdLst/>
              <a:ahLst/>
              <a:cxnLst/>
              <a:rect l="l" t="t" r="r" b="b"/>
              <a:pathLst>
                <a:path w="678" h="660" extrusionOk="0">
                  <a:moveTo>
                    <a:pt x="348" y="1"/>
                  </a:moveTo>
                  <a:cubicBezTo>
                    <a:pt x="259" y="1"/>
                    <a:pt x="169" y="33"/>
                    <a:pt x="106" y="93"/>
                  </a:cubicBezTo>
                  <a:cubicBezTo>
                    <a:pt x="49" y="146"/>
                    <a:pt x="6" y="233"/>
                    <a:pt x="6" y="324"/>
                  </a:cubicBezTo>
                  <a:cubicBezTo>
                    <a:pt x="0" y="410"/>
                    <a:pt x="35" y="492"/>
                    <a:pt x="111" y="569"/>
                  </a:cubicBezTo>
                  <a:cubicBezTo>
                    <a:pt x="164" y="621"/>
                    <a:pt x="255" y="660"/>
                    <a:pt x="332" y="660"/>
                  </a:cubicBezTo>
                  <a:cubicBezTo>
                    <a:pt x="418" y="660"/>
                    <a:pt x="509" y="626"/>
                    <a:pt x="576" y="563"/>
                  </a:cubicBezTo>
                  <a:cubicBezTo>
                    <a:pt x="644" y="496"/>
                    <a:pt x="677" y="419"/>
                    <a:pt x="677" y="333"/>
                  </a:cubicBezTo>
                  <a:cubicBezTo>
                    <a:pt x="677" y="242"/>
                    <a:pt x="639" y="155"/>
                    <a:pt x="582" y="98"/>
                  </a:cubicBezTo>
                  <a:cubicBezTo>
                    <a:pt x="522" y="32"/>
                    <a:pt x="435"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15" name="Google Shape;8315;p32"/>
            <p:cNvSpPr/>
            <p:nvPr/>
          </p:nvSpPr>
          <p:spPr>
            <a:xfrm>
              <a:off x="-5461300" y="5026200"/>
              <a:ext cx="15950" cy="12275"/>
            </a:xfrm>
            <a:custGeom>
              <a:avLst/>
              <a:gdLst/>
              <a:ahLst/>
              <a:cxnLst/>
              <a:rect l="l" t="t" r="r" b="b"/>
              <a:pathLst>
                <a:path w="638" h="491" extrusionOk="0">
                  <a:moveTo>
                    <a:pt x="328" y="0"/>
                  </a:moveTo>
                  <a:cubicBezTo>
                    <a:pt x="241" y="0"/>
                    <a:pt x="152" y="29"/>
                    <a:pt x="91" y="87"/>
                  </a:cubicBezTo>
                  <a:cubicBezTo>
                    <a:pt x="39" y="154"/>
                    <a:pt x="0" y="231"/>
                    <a:pt x="0" y="317"/>
                  </a:cubicBezTo>
                  <a:cubicBezTo>
                    <a:pt x="0" y="380"/>
                    <a:pt x="15" y="442"/>
                    <a:pt x="44" y="490"/>
                  </a:cubicBezTo>
                  <a:cubicBezTo>
                    <a:pt x="245" y="399"/>
                    <a:pt x="442" y="307"/>
                    <a:pt x="638" y="207"/>
                  </a:cubicBezTo>
                  <a:cubicBezTo>
                    <a:pt x="620" y="163"/>
                    <a:pt x="595" y="130"/>
                    <a:pt x="567" y="96"/>
                  </a:cubicBezTo>
                  <a:cubicBezTo>
                    <a:pt x="512" y="32"/>
                    <a:pt x="42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16" name="Google Shape;8316;p32"/>
            <p:cNvSpPr/>
            <p:nvPr/>
          </p:nvSpPr>
          <p:spPr>
            <a:xfrm>
              <a:off x="-5884375" y="4422575"/>
              <a:ext cx="16575" cy="16275"/>
            </a:xfrm>
            <a:custGeom>
              <a:avLst/>
              <a:gdLst/>
              <a:ahLst/>
              <a:cxnLst/>
              <a:rect l="l" t="t" r="r" b="b"/>
              <a:pathLst>
                <a:path w="663" h="651" extrusionOk="0">
                  <a:moveTo>
                    <a:pt x="333" y="0"/>
                  </a:moveTo>
                  <a:cubicBezTo>
                    <a:pt x="246" y="0"/>
                    <a:pt x="160" y="29"/>
                    <a:pt x="102" y="84"/>
                  </a:cubicBezTo>
                  <a:cubicBezTo>
                    <a:pt x="35" y="146"/>
                    <a:pt x="1" y="237"/>
                    <a:pt x="1" y="324"/>
                  </a:cubicBezTo>
                  <a:cubicBezTo>
                    <a:pt x="1" y="401"/>
                    <a:pt x="30" y="492"/>
                    <a:pt x="98" y="559"/>
                  </a:cubicBezTo>
                  <a:cubicBezTo>
                    <a:pt x="150" y="616"/>
                    <a:pt x="241" y="651"/>
                    <a:pt x="328" y="651"/>
                  </a:cubicBezTo>
                  <a:cubicBezTo>
                    <a:pt x="419" y="651"/>
                    <a:pt x="505" y="622"/>
                    <a:pt x="563" y="564"/>
                  </a:cubicBezTo>
                  <a:cubicBezTo>
                    <a:pt x="630" y="501"/>
                    <a:pt x="663" y="410"/>
                    <a:pt x="663" y="334"/>
                  </a:cubicBezTo>
                  <a:cubicBezTo>
                    <a:pt x="663" y="248"/>
                    <a:pt x="634" y="156"/>
                    <a:pt x="567" y="89"/>
                  </a:cubicBezTo>
                  <a:cubicBezTo>
                    <a:pt x="507" y="29"/>
                    <a:pt x="420"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17" name="Google Shape;8317;p32"/>
            <p:cNvSpPr/>
            <p:nvPr/>
          </p:nvSpPr>
          <p:spPr>
            <a:xfrm>
              <a:off x="-5851725" y="4456100"/>
              <a:ext cx="16700" cy="16700"/>
            </a:xfrm>
            <a:custGeom>
              <a:avLst/>
              <a:gdLst/>
              <a:ahLst/>
              <a:cxnLst/>
              <a:rect l="l" t="t" r="r" b="b"/>
              <a:pathLst>
                <a:path w="668" h="668" extrusionOk="0">
                  <a:moveTo>
                    <a:pt x="341" y="0"/>
                  </a:moveTo>
                  <a:cubicBezTo>
                    <a:pt x="258" y="0"/>
                    <a:pt x="173" y="31"/>
                    <a:pt x="105" y="96"/>
                  </a:cubicBezTo>
                  <a:cubicBezTo>
                    <a:pt x="39" y="163"/>
                    <a:pt x="5" y="240"/>
                    <a:pt x="1" y="327"/>
                  </a:cubicBezTo>
                  <a:cubicBezTo>
                    <a:pt x="1" y="404"/>
                    <a:pt x="29" y="495"/>
                    <a:pt x="96" y="561"/>
                  </a:cubicBezTo>
                  <a:cubicBezTo>
                    <a:pt x="163" y="628"/>
                    <a:pt x="249" y="663"/>
                    <a:pt x="326" y="667"/>
                  </a:cubicBezTo>
                  <a:cubicBezTo>
                    <a:pt x="417" y="667"/>
                    <a:pt x="495" y="634"/>
                    <a:pt x="572" y="566"/>
                  </a:cubicBezTo>
                  <a:cubicBezTo>
                    <a:pt x="629" y="504"/>
                    <a:pt x="663" y="413"/>
                    <a:pt x="663" y="336"/>
                  </a:cubicBezTo>
                  <a:cubicBezTo>
                    <a:pt x="667" y="249"/>
                    <a:pt x="634" y="173"/>
                    <a:pt x="566" y="92"/>
                  </a:cubicBezTo>
                  <a:cubicBezTo>
                    <a:pt x="506" y="32"/>
                    <a:pt x="424"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18" name="Google Shape;8318;p32"/>
            <p:cNvSpPr/>
            <p:nvPr/>
          </p:nvSpPr>
          <p:spPr>
            <a:xfrm>
              <a:off x="-5819100" y="4489875"/>
              <a:ext cx="16675" cy="16500"/>
            </a:xfrm>
            <a:custGeom>
              <a:avLst/>
              <a:gdLst/>
              <a:ahLst/>
              <a:cxnLst/>
              <a:rect l="l" t="t" r="r" b="b"/>
              <a:pathLst>
                <a:path w="667" h="660" extrusionOk="0">
                  <a:moveTo>
                    <a:pt x="343" y="0"/>
                  </a:moveTo>
                  <a:cubicBezTo>
                    <a:pt x="254" y="0"/>
                    <a:pt x="167" y="33"/>
                    <a:pt x="106" y="94"/>
                  </a:cubicBezTo>
                  <a:cubicBezTo>
                    <a:pt x="49" y="147"/>
                    <a:pt x="5" y="233"/>
                    <a:pt x="0" y="324"/>
                  </a:cubicBezTo>
                  <a:cubicBezTo>
                    <a:pt x="0" y="410"/>
                    <a:pt x="34" y="486"/>
                    <a:pt x="96" y="554"/>
                  </a:cubicBezTo>
                  <a:cubicBezTo>
                    <a:pt x="164" y="621"/>
                    <a:pt x="240" y="654"/>
                    <a:pt x="326" y="659"/>
                  </a:cubicBezTo>
                  <a:cubicBezTo>
                    <a:pt x="418" y="659"/>
                    <a:pt x="505" y="626"/>
                    <a:pt x="571" y="563"/>
                  </a:cubicBezTo>
                  <a:cubicBezTo>
                    <a:pt x="629" y="497"/>
                    <a:pt x="662" y="420"/>
                    <a:pt x="662" y="333"/>
                  </a:cubicBezTo>
                  <a:cubicBezTo>
                    <a:pt x="667" y="242"/>
                    <a:pt x="634" y="156"/>
                    <a:pt x="581" y="98"/>
                  </a:cubicBezTo>
                  <a:cubicBezTo>
                    <a:pt x="517" y="32"/>
                    <a:pt x="429"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19" name="Google Shape;8319;p32"/>
            <p:cNvSpPr/>
            <p:nvPr/>
          </p:nvSpPr>
          <p:spPr>
            <a:xfrm>
              <a:off x="-5786225" y="4523450"/>
              <a:ext cx="16675" cy="16500"/>
            </a:xfrm>
            <a:custGeom>
              <a:avLst/>
              <a:gdLst/>
              <a:ahLst/>
              <a:cxnLst/>
              <a:rect l="l" t="t" r="r" b="b"/>
              <a:pathLst>
                <a:path w="667" h="660" extrusionOk="0">
                  <a:moveTo>
                    <a:pt x="341" y="1"/>
                  </a:moveTo>
                  <a:cubicBezTo>
                    <a:pt x="250" y="1"/>
                    <a:pt x="158" y="33"/>
                    <a:pt x="96" y="93"/>
                  </a:cubicBezTo>
                  <a:cubicBezTo>
                    <a:pt x="38" y="146"/>
                    <a:pt x="5" y="233"/>
                    <a:pt x="5" y="324"/>
                  </a:cubicBezTo>
                  <a:cubicBezTo>
                    <a:pt x="0" y="410"/>
                    <a:pt x="34" y="492"/>
                    <a:pt x="87" y="554"/>
                  </a:cubicBezTo>
                  <a:cubicBezTo>
                    <a:pt x="153" y="622"/>
                    <a:pt x="230" y="660"/>
                    <a:pt x="331" y="660"/>
                  </a:cubicBezTo>
                  <a:cubicBezTo>
                    <a:pt x="417" y="660"/>
                    <a:pt x="494" y="626"/>
                    <a:pt x="566" y="564"/>
                  </a:cubicBezTo>
                  <a:cubicBezTo>
                    <a:pt x="629" y="496"/>
                    <a:pt x="667" y="420"/>
                    <a:pt x="667" y="334"/>
                  </a:cubicBezTo>
                  <a:cubicBezTo>
                    <a:pt x="667" y="243"/>
                    <a:pt x="623" y="157"/>
                    <a:pt x="571" y="99"/>
                  </a:cubicBezTo>
                  <a:cubicBezTo>
                    <a:pt x="516" y="32"/>
                    <a:pt x="429"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20" name="Google Shape;8320;p32"/>
            <p:cNvSpPr/>
            <p:nvPr/>
          </p:nvSpPr>
          <p:spPr>
            <a:xfrm>
              <a:off x="-5753500" y="4557200"/>
              <a:ext cx="16575" cy="16350"/>
            </a:xfrm>
            <a:custGeom>
              <a:avLst/>
              <a:gdLst/>
              <a:ahLst/>
              <a:cxnLst/>
              <a:rect l="l" t="t" r="r" b="b"/>
              <a:pathLst>
                <a:path w="663" h="654" extrusionOk="0">
                  <a:moveTo>
                    <a:pt x="324" y="0"/>
                  </a:moveTo>
                  <a:cubicBezTo>
                    <a:pt x="240" y="0"/>
                    <a:pt x="157" y="29"/>
                    <a:pt x="91" y="87"/>
                  </a:cubicBezTo>
                  <a:cubicBezTo>
                    <a:pt x="34" y="154"/>
                    <a:pt x="0" y="240"/>
                    <a:pt x="0" y="317"/>
                  </a:cubicBezTo>
                  <a:cubicBezTo>
                    <a:pt x="0" y="404"/>
                    <a:pt x="29" y="485"/>
                    <a:pt x="97" y="563"/>
                  </a:cubicBezTo>
                  <a:cubicBezTo>
                    <a:pt x="164" y="620"/>
                    <a:pt x="241" y="654"/>
                    <a:pt x="327" y="654"/>
                  </a:cubicBezTo>
                  <a:cubicBezTo>
                    <a:pt x="414" y="654"/>
                    <a:pt x="494" y="625"/>
                    <a:pt x="572" y="557"/>
                  </a:cubicBezTo>
                  <a:cubicBezTo>
                    <a:pt x="629" y="490"/>
                    <a:pt x="663" y="413"/>
                    <a:pt x="663" y="327"/>
                  </a:cubicBezTo>
                  <a:cubicBezTo>
                    <a:pt x="663" y="251"/>
                    <a:pt x="634" y="160"/>
                    <a:pt x="567" y="96"/>
                  </a:cubicBezTo>
                  <a:cubicBezTo>
                    <a:pt x="500" y="32"/>
                    <a:pt x="412"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21" name="Google Shape;8321;p32"/>
            <p:cNvSpPr/>
            <p:nvPr/>
          </p:nvSpPr>
          <p:spPr>
            <a:xfrm>
              <a:off x="-5720850" y="4590800"/>
              <a:ext cx="16575" cy="16325"/>
            </a:xfrm>
            <a:custGeom>
              <a:avLst/>
              <a:gdLst/>
              <a:ahLst/>
              <a:cxnLst/>
              <a:rect l="l" t="t" r="r" b="b"/>
              <a:pathLst>
                <a:path w="663" h="653" extrusionOk="0">
                  <a:moveTo>
                    <a:pt x="327" y="1"/>
                  </a:moveTo>
                  <a:cubicBezTo>
                    <a:pt x="241" y="1"/>
                    <a:pt x="158" y="30"/>
                    <a:pt x="105" y="87"/>
                  </a:cubicBezTo>
                  <a:cubicBezTo>
                    <a:pt x="38" y="154"/>
                    <a:pt x="0" y="240"/>
                    <a:pt x="0" y="331"/>
                  </a:cubicBezTo>
                  <a:cubicBezTo>
                    <a:pt x="0" y="417"/>
                    <a:pt x="34" y="494"/>
                    <a:pt x="96" y="561"/>
                  </a:cubicBezTo>
                  <a:cubicBezTo>
                    <a:pt x="149" y="619"/>
                    <a:pt x="240" y="652"/>
                    <a:pt x="326" y="652"/>
                  </a:cubicBezTo>
                  <a:cubicBezTo>
                    <a:pt x="417" y="652"/>
                    <a:pt x="503" y="623"/>
                    <a:pt x="561" y="566"/>
                  </a:cubicBezTo>
                  <a:cubicBezTo>
                    <a:pt x="628" y="504"/>
                    <a:pt x="662" y="428"/>
                    <a:pt x="662" y="341"/>
                  </a:cubicBezTo>
                  <a:cubicBezTo>
                    <a:pt x="662" y="249"/>
                    <a:pt x="634" y="163"/>
                    <a:pt x="576" y="105"/>
                  </a:cubicBezTo>
                  <a:cubicBezTo>
                    <a:pt x="516" y="35"/>
                    <a:pt x="42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22" name="Google Shape;8322;p32"/>
            <p:cNvSpPr/>
            <p:nvPr/>
          </p:nvSpPr>
          <p:spPr>
            <a:xfrm>
              <a:off x="-5688250" y="4624425"/>
              <a:ext cx="16700" cy="16650"/>
            </a:xfrm>
            <a:custGeom>
              <a:avLst/>
              <a:gdLst/>
              <a:ahLst/>
              <a:cxnLst/>
              <a:rect l="l" t="t" r="r" b="b"/>
              <a:pathLst>
                <a:path w="668" h="666" extrusionOk="0">
                  <a:moveTo>
                    <a:pt x="332" y="1"/>
                  </a:moveTo>
                  <a:cubicBezTo>
                    <a:pt x="247" y="1"/>
                    <a:pt x="160" y="33"/>
                    <a:pt x="92" y="99"/>
                  </a:cubicBezTo>
                  <a:cubicBezTo>
                    <a:pt x="39" y="162"/>
                    <a:pt x="5" y="239"/>
                    <a:pt x="1" y="330"/>
                  </a:cubicBezTo>
                  <a:cubicBezTo>
                    <a:pt x="1" y="407"/>
                    <a:pt x="34" y="483"/>
                    <a:pt x="96" y="565"/>
                  </a:cubicBezTo>
                  <a:cubicBezTo>
                    <a:pt x="164" y="627"/>
                    <a:pt x="240" y="666"/>
                    <a:pt x="327" y="666"/>
                  </a:cubicBezTo>
                  <a:cubicBezTo>
                    <a:pt x="418" y="666"/>
                    <a:pt x="504" y="637"/>
                    <a:pt x="562" y="569"/>
                  </a:cubicBezTo>
                  <a:cubicBezTo>
                    <a:pt x="630" y="502"/>
                    <a:pt x="663" y="425"/>
                    <a:pt x="663" y="339"/>
                  </a:cubicBezTo>
                  <a:cubicBezTo>
                    <a:pt x="668" y="248"/>
                    <a:pt x="634" y="162"/>
                    <a:pt x="567" y="104"/>
                  </a:cubicBezTo>
                  <a:cubicBezTo>
                    <a:pt x="506" y="36"/>
                    <a:pt x="420"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23" name="Google Shape;8323;p32"/>
            <p:cNvSpPr/>
            <p:nvPr/>
          </p:nvSpPr>
          <p:spPr>
            <a:xfrm>
              <a:off x="-5655625" y="4658200"/>
              <a:ext cx="16700" cy="16450"/>
            </a:xfrm>
            <a:custGeom>
              <a:avLst/>
              <a:gdLst/>
              <a:ahLst/>
              <a:cxnLst/>
              <a:rect l="l" t="t" r="r" b="b"/>
              <a:pathLst>
                <a:path w="668" h="658" extrusionOk="0">
                  <a:moveTo>
                    <a:pt x="340" y="0"/>
                  </a:moveTo>
                  <a:cubicBezTo>
                    <a:pt x="250" y="0"/>
                    <a:pt x="162" y="32"/>
                    <a:pt x="106" y="92"/>
                  </a:cubicBezTo>
                  <a:cubicBezTo>
                    <a:pt x="40" y="144"/>
                    <a:pt x="5" y="236"/>
                    <a:pt x="5" y="323"/>
                  </a:cubicBezTo>
                  <a:cubicBezTo>
                    <a:pt x="0" y="409"/>
                    <a:pt x="34" y="489"/>
                    <a:pt x="102" y="557"/>
                  </a:cubicBezTo>
                  <a:cubicBezTo>
                    <a:pt x="164" y="624"/>
                    <a:pt x="241" y="658"/>
                    <a:pt x="332" y="658"/>
                  </a:cubicBezTo>
                  <a:cubicBezTo>
                    <a:pt x="418" y="658"/>
                    <a:pt x="509" y="629"/>
                    <a:pt x="572" y="562"/>
                  </a:cubicBezTo>
                  <a:cubicBezTo>
                    <a:pt x="629" y="495"/>
                    <a:pt x="663" y="418"/>
                    <a:pt x="667" y="332"/>
                  </a:cubicBezTo>
                  <a:cubicBezTo>
                    <a:pt x="667" y="245"/>
                    <a:pt x="634" y="154"/>
                    <a:pt x="581" y="97"/>
                  </a:cubicBezTo>
                  <a:cubicBezTo>
                    <a:pt x="521" y="32"/>
                    <a:pt x="430"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24" name="Google Shape;8324;p32"/>
            <p:cNvSpPr/>
            <p:nvPr/>
          </p:nvSpPr>
          <p:spPr>
            <a:xfrm>
              <a:off x="-5622975" y="4691875"/>
              <a:ext cx="16925" cy="16375"/>
            </a:xfrm>
            <a:custGeom>
              <a:avLst/>
              <a:gdLst/>
              <a:ahLst/>
              <a:cxnLst/>
              <a:rect l="l" t="t" r="r" b="b"/>
              <a:pathLst>
                <a:path w="677" h="655" extrusionOk="0">
                  <a:moveTo>
                    <a:pt x="337" y="1"/>
                  </a:moveTo>
                  <a:cubicBezTo>
                    <a:pt x="251" y="1"/>
                    <a:pt x="166" y="30"/>
                    <a:pt x="105" y="88"/>
                  </a:cubicBezTo>
                  <a:cubicBezTo>
                    <a:pt x="47" y="156"/>
                    <a:pt x="5" y="232"/>
                    <a:pt x="5" y="318"/>
                  </a:cubicBezTo>
                  <a:cubicBezTo>
                    <a:pt x="0" y="409"/>
                    <a:pt x="43" y="486"/>
                    <a:pt x="110" y="563"/>
                  </a:cubicBezTo>
                  <a:cubicBezTo>
                    <a:pt x="178" y="621"/>
                    <a:pt x="254" y="654"/>
                    <a:pt x="340" y="654"/>
                  </a:cubicBezTo>
                  <a:cubicBezTo>
                    <a:pt x="345" y="655"/>
                    <a:pt x="349" y="655"/>
                    <a:pt x="354" y="655"/>
                  </a:cubicBezTo>
                  <a:cubicBezTo>
                    <a:pt x="428" y="655"/>
                    <a:pt x="512" y="622"/>
                    <a:pt x="576" y="559"/>
                  </a:cubicBezTo>
                  <a:cubicBezTo>
                    <a:pt x="643" y="495"/>
                    <a:pt x="676" y="419"/>
                    <a:pt x="676" y="329"/>
                  </a:cubicBezTo>
                  <a:cubicBezTo>
                    <a:pt x="676" y="242"/>
                    <a:pt x="634" y="165"/>
                    <a:pt x="581" y="98"/>
                  </a:cubicBezTo>
                  <a:cubicBezTo>
                    <a:pt x="519" y="34"/>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25" name="Google Shape;8325;p32"/>
            <p:cNvSpPr/>
            <p:nvPr/>
          </p:nvSpPr>
          <p:spPr>
            <a:xfrm>
              <a:off x="-5590025" y="4725475"/>
              <a:ext cx="16575" cy="16475"/>
            </a:xfrm>
            <a:custGeom>
              <a:avLst/>
              <a:gdLst/>
              <a:ahLst/>
              <a:cxnLst/>
              <a:rect l="l" t="t" r="r" b="b"/>
              <a:pathLst>
                <a:path w="663" h="659" extrusionOk="0">
                  <a:moveTo>
                    <a:pt x="324" y="1"/>
                  </a:moveTo>
                  <a:cubicBezTo>
                    <a:pt x="241" y="1"/>
                    <a:pt x="158" y="29"/>
                    <a:pt x="93" y="88"/>
                  </a:cubicBezTo>
                  <a:cubicBezTo>
                    <a:pt x="35" y="154"/>
                    <a:pt x="1" y="232"/>
                    <a:pt x="1" y="323"/>
                  </a:cubicBezTo>
                  <a:cubicBezTo>
                    <a:pt x="1" y="409"/>
                    <a:pt x="30" y="495"/>
                    <a:pt x="87" y="553"/>
                  </a:cubicBezTo>
                  <a:cubicBezTo>
                    <a:pt x="150" y="620"/>
                    <a:pt x="241" y="654"/>
                    <a:pt x="328" y="659"/>
                  </a:cubicBezTo>
                  <a:cubicBezTo>
                    <a:pt x="419" y="659"/>
                    <a:pt x="496" y="625"/>
                    <a:pt x="563" y="562"/>
                  </a:cubicBezTo>
                  <a:cubicBezTo>
                    <a:pt x="629" y="504"/>
                    <a:pt x="663" y="418"/>
                    <a:pt x="663" y="332"/>
                  </a:cubicBezTo>
                  <a:cubicBezTo>
                    <a:pt x="663" y="251"/>
                    <a:pt x="634" y="165"/>
                    <a:pt x="567" y="97"/>
                  </a:cubicBezTo>
                  <a:cubicBezTo>
                    <a:pt x="501" y="33"/>
                    <a:pt x="41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26" name="Google Shape;8326;p32"/>
            <p:cNvSpPr/>
            <p:nvPr/>
          </p:nvSpPr>
          <p:spPr>
            <a:xfrm>
              <a:off x="-5557375" y="4759150"/>
              <a:ext cx="16700" cy="16625"/>
            </a:xfrm>
            <a:custGeom>
              <a:avLst/>
              <a:gdLst/>
              <a:ahLst/>
              <a:cxnLst/>
              <a:rect l="l" t="t" r="r" b="b"/>
              <a:pathLst>
                <a:path w="668" h="665" extrusionOk="0">
                  <a:moveTo>
                    <a:pt x="338" y="1"/>
                  </a:moveTo>
                  <a:cubicBezTo>
                    <a:pt x="253" y="1"/>
                    <a:pt x="166" y="33"/>
                    <a:pt x="105" y="98"/>
                  </a:cubicBezTo>
                  <a:cubicBezTo>
                    <a:pt x="39" y="151"/>
                    <a:pt x="1" y="242"/>
                    <a:pt x="1" y="329"/>
                  </a:cubicBezTo>
                  <a:cubicBezTo>
                    <a:pt x="1" y="406"/>
                    <a:pt x="34" y="497"/>
                    <a:pt x="96" y="563"/>
                  </a:cubicBezTo>
                  <a:cubicBezTo>
                    <a:pt x="163" y="631"/>
                    <a:pt x="240" y="665"/>
                    <a:pt x="326" y="665"/>
                  </a:cubicBezTo>
                  <a:cubicBezTo>
                    <a:pt x="417" y="665"/>
                    <a:pt x="504" y="621"/>
                    <a:pt x="561" y="568"/>
                  </a:cubicBezTo>
                  <a:cubicBezTo>
                    <a:pt x="629" y="506"/>
                    <a:pt x="663" y="424"/>
                    <a:pt x="663" y="338"/>
                  </a:cubicBezTo>
                  <a:cubicBezTo>
                    <a:pt x="667" y="251"/>
                    <a:pt x="634" y="160"/>
                    <a:pt x="566" y="94"/>
                  </a:cubicBezTo>
                  <a:cubicBezTo>
                    <a:pt x="507" y="32"/>
                    <a:pt x="423"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27" name="Google Shape;8327;p32"/>
            <p:cNvSpPr/>
            <p:nvPr/>
          </p:nvSpPr>
          <p:spPr>
            <a:xfrm>
              <a:off x="-5524750" y="4792850"/>
              <a:ext cx="16675" cy="16500"/>
            </a:xfrm>
            <a:custGeom>
              <a:avLst/>
              <a:gdLst/>
              <a:ahLst/>
              <a:cxnLst/>
              <a:rect l="l" t="t" r="r" b="b"/>
              <a:pathLst>
                <a:path w="667" h="660" extrusionOk="0">
                  <a:moveTo>
                    <a:pt x="335" y="0"/>
                  </a:moveTo>
                  <a:cubicBezTo>
                    <a:pt x="247" y="0"/>
                    <a:pt x="160" y="30"/>
                    <a:pt x="106" y="84"/>
                  </a:cubicBezTo>
                  <a:cubicBezTo>
                    <a:pt x="48" y="152"/>
                    <a:pt x="5" y="238"/>
                    <a:pt x="0" y="324"/>
                  </a:cubicBezTo>
                  <a:cubicBezTo>
                    <a:pt x="0" y="415"/>
                    <a:pt x="44" y="492"/>
                    <a:pt x="96" y="559"/>
                  </a:cubicBezTo>
                  <a:cubicBezTo>
                    <a:pt x="164" y="626"/>
                    <a:pt x="240" y="659"/>
                    <a:pt x="326" y="659"/>
                  </a:cubicBezTo>
                  <a:cubicBezTo>
                    <a:pt x="332" y="660"/>
                    <a:pt x="338" y="660"/>
                    <a:pt x="344" y="660"/>
                  </a:cubicBezTo>
                  <a:cubicBezTo>
                    <a:pt x="436" y="660"/>
                    <a:pt x="508" y="618"/>
                    <a:pt x="562" y="564"/>
                  </a:cubicBezTo>
                  <a:cubicBezTo>
                    <a:pt x="629" y="511"/>
                    <a:pt x="662" y="425"/>
                    <a:pt x="662" y="334"/>
                  </a:cubicBezTo>
                  <a:cubicBezTo>
                    <a:pt x="667" y="233"/>
                    <a:pt x="633" y="156"/>
                    <a:pt x="580" y="103"/>
                  </a:cubicBezTo>
                  <a:cubicBezTo>
                    <a:pt x="519" y="32"/>
                    <a:pt x="42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28" name="Google Shape;8328;p32"/>
            <p:cNvSpPr/>
            <p:nvPr/>
          </p:nvSpPr>
          <p:spPr>
            <a:xfrm>
              <a:off x="-5492150" y="4826500"/>
              <a:ext cx="16725" cy="16450"/>
            </a:xfrm>
            <a:custGeom>
              <a:avLst/>
              <a:gdLst/>
              <a:ahLst/>
              <a:cxnLst/>
              <a:rect l="l" t="t" r="r" b="b"/>
              <a:pathLst>
                <a:path w="669" h="658" extrusionOk="0">
                  <a:moveTo>
                    <a:pt x="334" y="0"/>
                  </a:moveTo>
                  <a:cubicBezTo>
                    <a:pt x="252" y="0"/>
                    <a:pt x="171" y="29"/>
                    <a:pt x="107" y="91"/>
                  </a:cubicBezTo>
                  <a:cubicBezTo>
                    <a:pt x="40" y="159"/>
                    <a:pt x="7" y="235"/>
                    <a:pt x="7" y="327"/>
                  </a:cubicBezTo>
                  <a:cubicBezTo>
                    <a:pt x="1" y="413"/>
                    <a:pt x="35" y="489"/>
                    <a:pt x="111" y="566"/>
                  </a:cubicBezTo>
                  <a:cubicBezTo>
                    <a:pt x="164" y="624"/>
                    <a:pt x="251" y="657"/>
                    <a:pt x="332" y="657"/>
                  </a:cubicBezTo>
                  <a:cubicBezTo>
                    <a:pt x="338" y="657"/>
                    <a:pt x="343" y="658"/>
                    <a:pt x="348" y="658"/>
                  </a:cubicBezTo>
                  <a:cubicBezTo>
                    <a:pt x="428" y="658"/>
                    <a:pt x="501" y="624"/>
                    <a:pt x="577" y="562"/>
                  </a:cubicBezTo>
                  <a:cubicBezTo>
                    <a:pt x="629" y="499"/>
                    <a:pt x="663" y="422"/>
                    <a:pt x="669" y="336"/>
                  </a:cubicBezTo>
                  <a:cubicBezTo>
                    <a:pt x="669" y="245"/>
                    <a:pt x="634" y="168"/>
                    <a:pt x="582" y="101"/>
                  </a:cubicBezTo>
                  <a:cubicBezTo>
                    <a:pt x="514" y="35"/>
                    <a:pt x="4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29" name="Google Shape;8329;p32"/>
            <p:cNvSpPr/>
            <p:nvPr/>
          </p:nvSpPr>
          <p:spPr>
            <a:xfrm>
              <a:off x="-5459150" y="4860275"/>
              <a:ext cx="16575" cy="16375"/>
            </a:xfrm>
            <a:custGeom>
              <a:avLst/>
              <a:gdLst/>
              <a:ahLst/>
              <a:cxnLst/>
              <a:rect l="l" t="t" r="r" b="b"/>
              <a:pathLst>
                <a:path w="663" h="655" extrusionOk="0">
                  <a:moveTo>
                    <a:pt x="326" y="1"/>
                  </a:moveTo>
                  <a:cubicBezTo>
                    <a:pt x="240" y="1"/>
                    <a:pt x="152" y="30"/>
                    <a:pt x="91" y="88"/>
                  </a:cubicBezTo>
                  <a:cubicBezTo>
                    <a:pt x="40" y="150"/>
                    <a:pt x="0" y="227"/>
                    <a:pt x="0" y="318"/>
                  </a:cubicBezTo>
                  <a:cubicBezTo>
                    <a:pt x="0" y="405"/>
                    <a:pt x="34" y="496"/>
                    <a:pt x="87" y="549"/>
                  </a:cubicBezTo>
                  <a:cubicBezTo>
                    <a:pt x="149" y="617"/>
                    <a:pt x="241" y="655"/>
                    <a:pt x="327" y="655"/>
                  </a:cubicBezTo>
                  <a:cubicBezTo>
                    <a:pt x="418" y="655"/>
                    <a:pt x="494" y="621"/>
                    <a:pt x="562" y="559"/>
                  </a:cubicBezTo>
                  <a:cubicBezTo>
                    <a:pt x="629" y="501"/>
                    <a:pt x="662" y="415"/>
                    <a:pt x="662" y="329"/>
                  </a:cubicBezTo>
                  <a:cubicBezTo>
                    <a:pt x="662" y="237"/>
                    <a:pt x="620" y="161"/>
                    <a:pt x="567" y="108"/>
                  </a:cubicBezTo>
                  <a:cubicBezTo>
                    <a:pt x="512" y="35"/>
                    <a:pt x="42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30" name="Google Shape;8330;p32"/>
            <p:cNvSpPr/>
            <p:nvPr/>
          </p:nvSpPr>
          <p:spPr>
            <a:xfrm>
              <a:off x="-5426500" y="4893875"/>
              <a:ext cx="16675" cy="16375"/>
            </a:xfrm>
            <a:custGeom>
              <a:avLst/>
              <a:gdLst/>
              <a:ahLst/>
              <a:cxnLst/>
              <a:rect l="l" t="t" r="r" b="b"/>
              <a:pathLst>
                <a:path w="667" h="655" extrusionOk="0">
                  <a:moveTo>
                    <a:pt x="330" y="0"/>
                  </a:moveTo>
                  <a:cubicBezTo>
                    <a:pt x="247" y="0"/>
                    <a:pt x="164" y="29"/>
                    <a:pt x="105" y="88"/>
                  </a:cubicBezTo>
                  <a:cubicBezTo>
                    <a:pt x="38" y="155"/>
                    <a:pt x="5" y="227"/>
                    <a:pt x="0" y="318"/>
                  </a:cubicBezTo>
                  <a:cubicBezTo>
                    <a:pt x="0" y="405"/>
                    <a:pt x="34" y="495"/>
                    <a:pt x="96" y="553"/>
                  </a:cubicBezTo>
                  <a:cubicBezTo>
                    <a:pt x="153" y="620"/>
                    <a:pt x="240" y="654"/>
                    <a:pt x="326" y="654"/>
                  </a:cubicBezTo>
                  <a:cubicBezTo>
                    <a:pt x="417" y="654"/>
                    <a:pt x="494" y="626"/>
                    <a:pt x="561" y="558"/>
                  </a:cubicBezTo>
                  <a:cubicBezTo>
                    <a:pt x="628" y="505"/>
                    <a:pt x="662" y="414"/>
                    <a:pt x="662" y="327"/>
                  </a:cubicBezTo>
                  <a:cubicBezTo>
                    <a:pt x="667" y="241"/>
                    <a:pt x="633" y="159"/>
                    <a:pt x="566" y="92"/>
                  </a:cubicBezTo>
                  <a:cubicBezTo>
                    <a:pt x="505" y="31"/>
                    <a:pt x="417"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31" name="Google Shape;8331;p32"/>
            <p:cNvSpPr/>
            <p:nvPr/>
          </p:nvSpPr>
          <p:spPr>
            <a:xfrm>
              <a:off x="-5393900" y="4927475"/>
              <a:ext cx="16700" cy="16700"/>
            </a:xfrm>
            <a:custGeom>
              <a:avLst/>
              <a:gdLst/>
              <a:ahLst/>
              <a:cxnLst/>
              <a:rect l="l" t="t" r="r" b="b"/>
              <a:pathLst>
                <a:path w="668" h="668" extrusionOk="0">
                  <a:moveTo>
                    <a:pt x="327" y="0"/>
                  </a:moveTo>
                  <a:cubicBezTo>
                    <a:pt x="243" y="0"/>
                    <a:pt x="160" y="29"/>
                    <a:pt x="107" y="88"/>
                  </a:cubicBezTo>
                  <a:cubicBezTo>
                    <a:pt x="39" y="154"/>
                    <a:pt x="5" y="241"/>
                    <a:pt x="1" y="318"/>
                  </a:cubicBezTo>
                  <a:cubicBezTo>
                    <a:pt x="1" y="409"/>
                    <a:pt x="34" y="495"/>
                    <a:pt x="96" y="562"/>
                  </a:cubicBezTo>
                  <a:cubicBezTo>
                    <a:pt x="164" y="629"/>
                    <a:pt x="240" y="663"/>
                    <a:pt x="331" y="668"/>
                  </a:cubicBezTo>
                  <a:cubicBezTo>
                    <a:pt x="418" y="668"/>
                    <a:pt x="495" y="635"/>
                    <a:pt x="572" y="557"/>
                  </a:cubicBezTo>
                  <a:cubicBezTo>
                    <a:pt x="629" y="495"/>
                    <a:pt x="663" y="418"/>
                    <a:pt x="667" y="327"/>
                  </a:cubicBezTo>
                  <a:cubicBezTo>
                    <a:pt x="667" y="250"/>
                    <a:pt x="634" y="159"/>
                    <a:pt x="572" y="97"/>
                  </a:cubicBezTo>
                  <a:cubicBezTo>
                    <a:pt x="510" y="33"/>
                    <a:pt x="418"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32" name="Google Shape;8332;p32"/>
            <p:cNvSpPr/>
            <p:nvPr/>
          </p:nvSpPr>
          <p:spPr>
            <a:xfrm>
              <a:off x="-5361275" y="4961150"/>
              <a:ext cx="11800" cy="11325"/>
            </a:xfrm>
            <a:custGeom>
              <a:avLst/>
              <a:gdLst/>
              <a:ahLst/>
              <a:cxnLst/>
              <a:rect l="l" t="t" r="r" b="b"/>
              <a:pathLst>
                <a:path w="472" h="453" extrusionOk="0">
                  <a:moveTo>
                    <a:pt x="344" y="1"/>
                  </a:moveTo>
                  <a:cubicBezTo>
                    <a:pt x="259" y="1"/>
                    <a:pt x="172" y="32"/>
                    <a:pt x="106" y="98"/>
                  </a:cubicBezTo>
                  <a:cubicBezTo>
                    <a:pt x="40" y="160"/>
                    <a:pt x="5" y="238"/>
                    <a:pt x="5" y="329"/>
                  </a:cubicBezTo>
                  <a:cubicBezTo>
                    <a:pt x="0" y="371"/>
                    <a:pt x="11" y="415"/>
                    <a:pt x="25" y="453"/>
                  </a:cubicBezTo>
                  <a:cubicBezTo>
                    <a:pt x="178" y="314"/>
                    <a:pt x="327" y="170"/>
                    <a:pt x="471" y="26"/>
                  </a:cubicBezTo>
                  <a:cubicBezTo>
                    <a:pt x="432" y="9"/>
                    <a:pt x="38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33" name="Google Shape;8333;p32"/>
            <p:cNvSpPr/>
            <p:nvPr/>
          </p:nvSpPr>
          <p:spPr>
            <a:xfrm>
              <a:off x="-5784325" y="4357425"/>
              <a:ext cx="16950" cy="16525"/>
            </a:xfrm>
            <a:custGeom>
              <a:avLst/>
              <a:gdLst/>
              <a:ahLst/>
              <a:cxnLst/>
              <a:rect l="l" t="t" r="r" b="b"/>
              <a:pathLst>
                <a:path w="678" h="661" extrusionOk="0">
                  <a:moveTo>
                    <a:pt x="339" y="0"/>
                  </a:moveTo>
                  <a:cubicBezTo>
                    <a:pt x="255" y="0"/>
                    <a:pt x="172" y="31"/>
                    <a:pt x="106" y="95"/>
                  </a:cubicBezTo>
                  <a:cubicBezTo>
                    <a:pt x="39" y="162"/>
                    <a:pt x="6" y="239"/>
                    <a:pt x="0" y="330"/>
                  </a:cubicBezTo>
                  <a:cubicBezTo>
                    <a:pt x="0" y="416"/>
                    <a:pt x="35" y="493"/>
                    <a:pt x="111" y="569"/>
                  </a:cubicBezTo>
                  <a:cubicBezTo>
                    <a:pt x="173" y="627"/>
                    <a:pt x="250" y="660"/>
                    <a:pt x="341" y="660"/>
                  </a:cubicBezTo>
                  <a:cubicBezTo>
                    <a:pt x="347" y="661"/>
                    <a:pt x="352" y="661"/>
                    <a:pt x="358" y="661"/>
                  </a:cubicBezTo>
                  <a:cubicBezTo>
                    <a:pt x="431" y="661"/>
                    <a:pt x="509" y="627"/>
                    <a:pt x="571" y="565"/>
                  </a:cubicBezTo>
                  <a:cubicBezTo>
                    <a:pt x="639" y="502"/>
                    <a:pt x="677" y="425"/>
                    <a:pt x="677" y="339"/>
                  </a:cubicBezTo>
                  <a:cubicBezTo>
                    <a:pt x="677" y="248"/>
                    <a:pt x="644" y="171"/>
                    <a:pt x="582" y="104"/>
                  </a:cubicBezTo>
                  <a:cubicBezTo>
                    <a:pt x="515" y="35"/>
                    <a:pt x="427"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34" name="Google Shape;8334;p32"/>
            <p:cNvSpPr/>
            <p:nvPr/>
          </p:nvSpPr>
          <p:spPr>
            <a:xfrm>
              <a:off x="-5751350" y="4391275"/>
              <a:ext cx="16575" cy="16375"/>
            </a:xfrm>
            <a:custGeom>
              <a:avLst/>
              <a:gdLst/>
              <a:ahLst/>
              <a:cxnLst/>
              <a:rect l="l" t="t" r="r" b="b"/>
              <a:pathLst>
                <a:path w="663" h="655" extrusionOk="0">
                  <a:moveTo>
                    <a:pt x="325" y="0"/>
                  </a:moveTo>
                  <a:cubicBezTo>
                    <a:pt x="239" y="0"/>
                    <a:pt x="153" y="30"/>
                    <a:pt x="92" y="89"/>
                  </a:cubicBezTo>
                  <a:cubicBezTo>
                    <a:pt x="34" y="151"/>
                    <a:pt x="1" y="238"/>
                    <a:pt x="1" y="319"/>
                  </a:cubicBezTo>
                  <a:cubicBezTo>
                    <a:pt x="1" y="406"/>
                    <a:pt x="30" y="482"/>
                    <a:pt x="98" y="564"/>
                  </a:cubicBezTo>
                  <a:cubicBezTo>
                    <a:pt x="164" y="617"/>
                    <a:pt x="236" y="655"/>
                    <a:pt x="328" y="655"/>
                  </a:cubicBezTo>
                  <a:cubicBezTo>
                    <a:pt x="414" y="655"/>
                    <a:pt x="495" y="621"/>
                    <a:pt x="558" y="559"/>
                  </a:cubicBezTo>
                  <a:cubicBezTo>
                    <a:pt x="630" y="501"/>
                    <a:pt x="663" y="415"/>
                    <a:pt x="663" y="329"/>
                  </a:cubicBezTo>
                  <a:cubicBezTo>
                    <a:pt x="663" y="238"/>
                    <a:pt x="620" y="151"/>
                    <a:pt x="567" y="103"/>
                  </a:cubicBezTo>
                  <a:cubicBezTo>
                    <a:pt x="506" y="34"/>
                    <a:pt x="41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35" name="Google Shape;8335;p32"/>
            <p:cNvSpPr/>
            <p:nvPr/>
          </p:nvSpPr>
          <p:spPr>
            <a:xfrm>
              <a:off x="-5718700" y="4424900"/>
              <a:ext cx="16575" cy="16350"/>
            </a:xfrm>
            <a:custGeom>
              <a:avLst/>
              <a:gdLst/>
              <a:ahLst/>
              <a:cxnLst/>
              <a:rect l="l" t="t" r="r" b="b"/>
              <a:pathLst>
                <a:path w="663" h="654" extrusionOk="0">
                  <a:moveTo>
                    <a:pt x="326" y="1"/>
                  </a:moveTo>
                  <a:cubicBezTo>
                    <a:pt x="240" y="1"/>
                    <a:pt x="156" y="30"/>
                    <a:pt x="101" y="87"/>
                  </a:cubicBezTo>
                  <a:cubicBezTo>
                    <a:pt x="34" y="155"/>
                    <a:pt x="1" y="241"/>
                    <a:pt x="1" y="317"/>
                  </a:cubicBezTo>
                  <a:cubicBezTo>
                    <a:pt x="1" y="403"/>
                    <a:pt x="29" y="481"/>
                    <a:pt x="96" y="562"/>
                  </a:cubicBezTo>
                  <a:cubicBezTo>
                    <a:pt x="149" y="620"/>
                    <a:pt x="240" y="653"/>
                    <a:pt x="326" y="653"/>
                  </a:cubicBezTo>
                  <a:cubicBezTo>
                    <a:pt x="413" y="653"/>
                    <a:pt x="504" y="625"/>
                    <a:pt x="561" y="567"/>
                  </a:cubicBezTo>
                  <a:cubicBezTo>
                    <a:pt x="628" y="505"/>
                    <a:pt x="663" y="414"/>
                    <a:pt x="663" y="327"/>
                  </a:cubicBezTo>
                  <a:cubicBezTo>
                    <a:pt x="663" y="235"/>
                    <a:pt x="634" y="159"/>
                    <a:pt x="576" y="106"/>
                  </a:cubicBezTo>
                  <a:cubicBezTo>
                    <a:pt x="516" y="36"/>
                    <a:pt x="42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36" name="Google Shape;8336;p32"/>
            <p:cNvSpPr/>
            <p:nvPr/>
          </p:nvSpPr>
          <p:spPr>
            <a:xfrm>
              <a:off x="-5686075" y="4458550"/>
              <a:ext cx="16675" cy="16625"/>
            </a:xfrm>
            <a:custGeom>
              <a:avLst/>
              <a:gdLst/>
              <a:ahLst/>
              <a:cxnLst/>
              <a:rect l="l" t="t" r="r" b="b"/>
              <a:pathLst>
                <a:path w="667" h="665" extrusionOk="0">
                  <a:moveTo>
                    <a:pt x="341" y="0"/>
                  </a:moveTo>
                  <a:cubicBezTo>
                    <a:pt x="257" y="0"/>
                    <a:pt x="171" y="31"/>
                    <a:pt x="106" y="94"/>
                  </a:cubicBezTo>
                  <a:cubicBezTo>
                    <a:pt x="38" y="162"/>
                    <a:pt x="5" y="238"/>
                    <a:pt x="0" y="324"/>
                  </a:cubicBezTo>
                  <a:cubicBezTo>
                    <a:pt x="0" y="406"/>
                    <a:pt x="29" y="492"/>
                    <a:pt x="96" y="559"/>
                  </a:cubicBezTo>
                  <a:cubicBezTo>
                    <a:pt x="164" y="627"/>
                    <a:pt x="250" y="660"/>
                    <a:pt x="326" y="665"/>
                  </a:cubicBezTo>
                  <a:cubicBezTo>
                    <a:pt x="417" y="665"/>
                    <a:pt x="494" y="632"/>
                    <a:pt x="571" y="565"/>
                  </a:cubicBezTo>
                  <a:cubicBezTo>
                    <a:pt x="629" y="501"/>
                    <a:pt x="662" y="415"/>
                    <a:pt x="662" y="334"/>
                  </a:cubicBezTo>
                  <a:cubicBezTo>
                    <a:pt x="667" y="248"/>
                    <a:pt x="634" y="171"/>
                    <a:pt x="581" y="104"/>
                  </a:cubicBezTo>
                  <a:cubicBezTo>
                    <a:pt x="519" y="35"/>
                    <a:pt x="431"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37" name="Google Shape;8337;p32"/>
            <p:cNvSpPr/>
            <p:nvPr/>
          </p:nvSpPr>
          <p:spPr>
            <a:xfrm>
              <a:off x="-5653475" y="4492100"/>
              <a:ext cx="16700" cy="16675"/>
            </a:xfrm>
            <a:custGeom>
              <a:avLst/>
              <a:gdLst/>
              <a:ahLst/>
              <a:cxnLst/>
              <a:rect l="l" t="t" r="r" b="b"/>
              <a:pathLst>
                <a:path w="668" h="667" extrusionOk="0">
                  <a:moveTo>
                    <a:pt x="339" y="1"/>
                  </a:moveTo>
                  <a:cubicBezTo>
                    <a:pt x="256" y="1"/>
                    <a:pt x="174" y="33"/>
                    <a:pt x="107" y="100"/>
                  </a:cubicBezTo>
                  <a:cubicBezTo>
                    <a:pt x="40" y="162"/>
                    <a:pt x="5" y="240"/>
                    <a:pt x="1" y="331"/>
                  </a:cubicBezTo>
                  <a:cubicBezTo>
                    <a:pt x="1" y="408"/>
                    <a:pt x="34" y="494"/>
                    <a:pt x="98" y="561"/>
                  </a:cubicBezTo>
                  <a:cubicBezTo>
                    <a:pt x="164" y="628"/>
                    <a:pt x="251" y="662"/>
                    <a:pt x="328" y="667"/>
                  </a:cubicBezTo>
                  <a:cubicBezTo>
                    <a:pt x="419" y="667"/>
                    <a:pt x="505" y="633"/>
                    <a:pt x="572" y="561"/>
                  </a:cubicBezTo>
                  <a:cubicBezTo>
                    <a:pt x="639" y="503"/>
                    <a:pt x="663" y="417"/>
                    <a:pt x="663" y="340"/>
                  </a:cubicBezTo>
                  <a:cubicBezTo>
                    <a:pt x="668" y="249"/>
                    <a:pt x="645" y="173"/>
                    <a:pt x="572" y="96"/>
                  </a:cubicBezTo>
                  <a:cubicBezTo>
                    <a:pt x="504" y="33"/>
                    <a:pt x="422"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38" name="Google Shape;8338;p32"/>
            <p:cNvSpPr/>
            <p:nvPr/>
          </p:nvSpPr>
          <p:spPr>
            <a:xfrm>
              <a:off x="-5620600" y="4525850"/>
              <a:ext cx="16700" cy="16500"/>
            </a:xfrm>
            <a:custGeom>
              <a:avLst/>
              <a:gdLst/>
              <a:ahLst/>
              <a:cxnLst/>
              <a:rect l="l" t="t" r="r" b="b"/>
              <a:pathLst>
                <a:path w="668" h="660" extrusionOk="0">
                  <a:moveTo>
                    <a:pt x="335" y="1"/>
                  </a:moveTo>
                  <a:cubicBezTo>
                    <a:pt x="247" y="1"/>
                    <a:pt x="160" y="33"/>
                    <a:pt x="96" y="94"/>
                  </a:cubicBezTo>
                  <a:cubicBezTo>
                    <a:pt x="39" y="147"/>
                    <a:pt x="5" y="238"/>
                    <a:pt x="5" y="324"/>
                  </a:cubicBezTo>
                  <a:cubicBezTo>
                    <a:pt x="1" y="411"/>
                    <a:pt x="34" y="492"/>
                    <a:pt x="101" y="568"/>
                  </a:cubicBezTo>
                  <a:cubicBezTo>
                    <a:pt x="164" y="626"/>
                    <a:pt x="245" y="659"/>
                    <a:pt x="331" y="659"/>
                  </a:cubicBezTo>
                  <a:cubicBezTo>
                    <a:pt x="408" y="659"/>
                    <a:pt x="495" y="631"/>
                    <a:pt x="567" y="564"/>
                  </a:cubicBezTo>
                  <a:cubicBezTo>
                    <a:pt x="630" y="502"/>
                    <a:pt x="668" y="420"/>
                    <a:pt x="668" y="334"/>
                  </a:cubicBezTo>
                  <a:cubicBezTo>
                    <a:pt x="668" y="247"/>
                    <a:pt x="625" y="156"/>
                    <a:pt x="572" y="99"/>
                  </a:cubicBezTo>
                  <a:cubicBezTo>
                    <a:pt x="508" y="32"/>
                    <a:pt x="42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39" name="Google Shape;8339;p32"/>
            <p:cNvSpPr/>
            <p:nvPr/>
          </p:nvSpPr>
          <p:spPr>
            <a:xfrm>
              <a:off x="-5587850" y="4559575"/>
              <a:ext cx="16575" cy="16375"/>
            </a:xfrm>
            <a:custGeom>
              <a:avLst/>
              <a:gdLst/>
              <a:ahLst/>
              <a:cxnLst/>
              <a:rect l="l" t="t" r="r" b="b"/>
              <a:pathLst>
                <a:path w="663" h="655" extrusionOk="0">
                  <a:moveTo>
                    <a:pt x="324" y="1"/>
                  </a:moveTo>
                  <a:cubicBezTo>
                    <a:pt x="240" y="1"/>
                    <a:pt x="157" y="30"/>
                    <a:pt x="101" y="88"/>
                  </a:cubicBezTo>
                  <a:cubicBezTo>
                    <a:pt x="35" y="156"/>
                    <a:pt x="0" y="232"/>
                    <a:pt x="0" y="318"/>
                  </a:cubicBezTo>
                  <a:cubicBezTo>
                    <a:pt x="0" y="404"/>
                    <a:pt x="29" y="486"/>
                    <a:pt x="97" y="563"/>
                  </a:cubicBezTo>
                  <a:cubicBezTo>
                    <a:pt x="164" y="621"/>
                    <a:pt x="236" y="654"/>
                    <a:pt x="327" y="654"/>
                  </a:cubicBezTo>
                  <a:cubicBezTo>
                    <a:pt x="332" y="654"/>
                    <a:pt x="338" y="655"/>
                    <a:pt x="343" y="655"/>
                  </a:cubicBezTo>
                  <a:cubicBezTo>
                    <a:pt x="423" y="655"/>
                    <a:pt x="499" y="621"/>
                    <a:pt x="562" y="559"/>
                  </a:cubicBezTo>
                  <a:cubicBezTo>
                    <a:pt x="629" y="506"/>
                    <a:pt x="662" y="415"/>
                    <a:pt x="662" y="328"/>
                  </a:cubicBezTo>
                  <a:cubicBezTo>
                    <a:pt x="662" y="242"/>
                    <a:pt x="620" y="151"/>
                    <a:pt x="567" y="98"/>
                  </a:cubicBezTo>
                  <a:cubicBezTo>
                    <a:pt x="505" y="33"/>
                    <a:pt x="414"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40" name="Google Shape;8340;p32"/>
            <p:cNvSpPr/>
            <p:nvPr/>
          </p:nvSpPr>
          <p:spPr>
            <a:xfrm>
              <a:off x="-5555225" y="4593200"/>
              <a:ext cx="16575" cy="16675"/>
            </a:xfrm>
            <a:custGeom>
              <a:avLst/>
              <a:gdLst/>
              <a:ahLst/>
              <a:cxnLst/>
              <a:rect l="l" t="t" r="r" b="b"/>
              <a:pathLst>
                <a:path w="663" h="667" extrusionOk="0">
                  <a:moveTo>
                    <a:pt x="326" y="1"/>
                  </a:moveTo>
                  <a:cubicBezTo>
                    <a:pt x="241" y="1"/>
                    <a:pt x="158" y="29"/>
                    <a:pt x="106" y="86"/>
                  </a:cubicBezTo>
                  <a:cubicBezTo>
                    <a:pt x="39" y="153"/>
                    <a:pt x="1" y="240"/>
                    <a:pt x="1" y="321"/>
                  </a:cubicBezTo>
                  <a:cubicBezTo>
                    <a:pt x="1" y="418"/>
                    <a:pt x="34" y="494"/>
                    <a:pt x="96" y="562"/>
                  </a:cubicBezTo>
                  <a:cubicBezTo>
                    <a:pt x="149" y="620"/>
                    <a:pt x="240" y="667"/>
                    <a:pt x="327" y="667"/>
                  </a:cubicBezTo>
                  <a:cubicBezTo>
                    <a:pt x="418" y="667"/>
                    <a:pt x="504" y="624"/>
                    <a:pt x="562" y="571"/>
                  </a:cubicBezTo>
                  <a:cubicBezTo>
                    <a:pt x="630" y="504"/>
                    <a:pt x="663" y="427"/>
                    <a:pt x="663" y="332"/>
                  </a:cubicBezTo>
                  <a:cubicBezTo>
                    <a:pt x="663" y="250"/>
                    <a:pt x="634" y="164"/>
                    <a:pt x="566" y="106"/>
                  </a:cubicBezTo>
                  <a:cubicBezTo>
                    <a:pt x="511" y="35"/>
                    <a:pt x="418"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41" name="Google Shape;8341;p32"/>
            <p:cNvSpPr/>
            <p:nvPr/>
          </p:nvSpPr>
          <p:spPr>
            <a:xfrm>
              <a:off x="-5522600" y="4626975"/>
              <a:ext cx="16700" cy="16500"/>
            </a:xfrm>
            <a:custGeom>
              <a:avLst/>
              <a:gdLst/>
              <a:ahLst/>
              <a:cxnLst/>
              <a:rect l="l" t="t" r="r" b="b"/>
              <a:pathLst>
                <a:path w="668" h="660" extrusionOk="0">
                  <a:moveTo>
                    <a:pt x="343" y="0"/>
                  </a:moveTo>
                  <a:cubicBezTo>
                    <a:pt x="252" y="0"/>
                    <a:pt x="162" y="33"/>
                    <a:pt x="106" y="93"/>
                  </a:cubicBezTo>
                  <a:cubicBezTo>
                    <a:pt x="38" y="146"/>
                    <a:pt x="5" y="232"/>
                    <a:pt x="0" y="323"/>
                  </a:cubicBezTo>
                  <a:cubicBezTo>
                    <a:pt x="0" y="410"/>
                    <a:pt x="34" y="491"/>
                    <a:pt x="96" y="558"/>
                  </a:cubicBezTo>
                  <a:cubicBezTo>
                    <a:pt x="164" y="626"/>
                    <a:pt x="240" y="660"/>
                    <a:pt x="326" y="660"/>
                  </a:cubicBezTo>
                  <a:cubicBezTo>
                    <a:pt x="418" y="660"/>
                    <a:pt x="505" y="631"/>
                    <a:pt x="562" y="564"/>
                  </a:cubicBezTo>
                  <a:cubicBezTo>
                    <a:pt x="629" y="496"/>
                    <a:pt x="663" y="420"/>
                    <a:pt x="663" y="334"/>
                  </a:cubicBezTo>
                  <a:cubicBezTo>
                    <a:pt x="667" y="242"/>
                    <a:pt x="634" y="155"/>
                    <a:pt x="581" y="98"/>
                  </a:cubicBezTo>
                  <a:cubicBezTo>
                    <a:pt x="522" y="31"/>
                    <a:pt x="432"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42" name="Google Shape;8342;p32"/>
            <p:cNvSpPr/>
            <p:nvPr/>
          </p:nvSpPr>
          <p:spPr>
            <a:xfrm>
              <a:off x="-5489975" y="4660600"/>
              <a:ext cx="16700" cy="16475"/>
            </a:xfrm>
            <a:custGeom>
              <a:avLst/>
              <a:gdLst/>
              <a:ahLst/>
              <a:cxnLst/>
              <a:rect l="l" t="t" r="r" b="b"/>
              <a:pathLst>
                <a:path w="668" h="659" extrusionOk="0">
                  <a:moveTo>
                    <a:pt x="337" y="1"/>
                  </a:moveTo>
                  <a:cubicBezTo>
                    <a:pt x="254" y="1"/>
                    <a:pt x="170" y="30"/>
                    <a:pt x="106" y="92"/>
                  </a:cubicBezTo>
                  <a:cubicBezTo>
                    <a:pt x="39" y="159"/>
                    <a:pt x="6" y="236"/>
                    <a:pt x="6" y="322"/>
                  </a:cubicBezTo>
                  <a:cubicBezTo>
                    <a:pt x="0" y="413"/>
                    <a:pt x="35" y="490"/>
                    <a:pt x="97" y="566"/>
                  </a:cubicBezTo>
                  <a:cubicBezTo>
                    <a:pt x="164" y="624"/>
                    <a:pt x="250" y="658"/>
                    <a:pt x="332" y="658"/>
                  </a:cubicBezTo>
                  <a:cubicBezTo>
                    <a:pt x="418" y="658"/>
                    <a:pt x="495" y="630"/>
                    <a:pt x="571" y="562"/>
                  </a:cubicBezTo>
                  <a:cubicBezTo>
                    <a:pt x="629" y="499"/>
                    <a:pt x="662" y="422"/>
                    <a:pt x="668" y="331"/>
                  </a:cubicBezTo>
                  <a:cubicBezTo>
                    <a:pt x="668" y="245"/>
                    <a:pt x="633" y="169"/>
                    <a:pt x="582" y="101"/>
                  </a:cubicBezTo>
                  <a:cubicBezTo>
                    <a:pt x="518" y="36"/>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43" name="Google Shape;8343;p32"/>
            <p:cNvSpPr/>
            <p:nvPr/>
          </p:nvSpPr>
          <p:spPr>
            <a:xfrm>
              <a:off x="-5457000" y="4694200"/>
              <a:ext cx="16575" cy="16450"/>
            </a:xfrm>
            <a:custGeom>
              <a:avLst/>
              <a:gdLst/>
              <a:ahLst/>
              <a:cxnLst/>
              <a:rect l="l" t="t" r="r" b="b"/>
              <a:pathLst>
                <a:path w="663" h="658" extrusionOk="0">
                  <a:moveTo>
                    <a:pt x="325" y="0"/>
                  </a:moveTo>
                  <a:cubicBezTo>
                    <a:pt x="237" y="0"/>
                    <a:pt x="152" y="32"/>
                    <a:pt x="102" y="92"/>
                  </a:cubicBezTo>
                  <a:cubicBezTo>
                    <a:pt x="34" y="149"/>
                    <a:pt x="1" y="236"/>
                    <a:pt x="1" y="322"/>
                  </a:cubicBezTo>
                  <a:cubicBezTo>
                    <a:pt x="1" y="413"/>
                    <a:pt x="30" y="499"/>
                    <a:pt x="87" y="557"/>
                  </a:cubicBezTo>
                  <a:cubicBezTo>
                    <a:pt x="149" y="624"/>
                    <a:pt x="241" y="657"/>
                    <a:pt x="328" y="657"/>
                  </a:cubicBezTo>
                  <a:cubicBezTo>
                    <a:pt x="332" y="657"/>
                    <a:pt x="337" y="657"/>
                    <a:pt x="342" y="657"/>
                  </a:cubicBezTo>
                  <a:cubicBezTo>
                    <a:pt x="413" y="657"/>
                    <a:pt x="486" y="624"/>
                    <a:pt x="563" y="561"/>
                  </a:cubicBezTo>
                  <a:cubicBezTo>
                    <a:pt x="629" y="499"/>
                    <a:pt x="663" y="422"/>
                    <a:pt x="663" y="331"/>
                  </a:cubicBezTo>
                  <a:cubicBezTo>
                    <a:pt x="663" y="245"/>
                    <a:pt x="620" y="168"/>
                    <a:pt x="567" y="101"/>
                  </a:cubicBezTo>
                  <a:cubicBezTo>
                    <a:pt x="507" y="33"/>
                    <a:pt x="414"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44" name="Google Shape;8344;p32"/>
            <p:cNvSpPr/>
            <p:nvPr/>
          </p:nvSpPr>
          <p:spPr>
            <a:xfrm>
              <a:off x="-5424350" y="4727950"/>
              <a:ext cx="16700" cy="16400"/>
            </a:xfrm>
            <a:custGeom>
              <a:avLst/>
              <a:gdLst/>
              <a:ahLst/>
              <a:cxnLst/>
              <a:rect l="l" t="t" r="r" b="b"/>
              <a:pathLst>
                <a:path w="668" h="656" extrusionOk="0">
                  <a:moveTo>
                    <a:pt x="327" y="1"/>
                  </a:moveTo>
                  <a:cubicBezTo>
                    <a:pt x="239" y="1"/>
                    <a:pt x="152" y="31"/>
                    <a:pt x="91" y="89"/>
                  </a:cubicBezTo>
                  <a:cubicBezTo>
                    <a:pt x="34" y="152"/>
                    <a:pt x="1" y="228"/>
                    <a:pt x="1" y="319"/>
                  </a:cubicBezTo>
                  <a:cubicBezTo>
                    <a:pt x="1" y="405"/>
                    <a:pt x="29" y="483"/>
                    <a:pt x="96" y="564"/>
                  </a:cubicBezTo>
                  <a:cubicBezTo>
                    <a:pt x="163" y="617"/>
                    <a:pt x="240" y="651"/>
                    <a:pt x="326" y="655"/>
                  </a:cubicBezTo>
                  <a:cubicBezTo>
                    <a:pt x="404" y="655"/>
                    <a:pt x="495" y="622"/>
                    <a:pt x="561" y="560"/>
                  </a:cubicBezTo>
                  <a:cubicBezTo>
                    <a:pt x="628" y="492"/>
                    <a:pt x="663" y="416"/>
                    <a:pt x="663" y="329"/>
                  </a:cubicBezTo>
                  <a:cubicBezTo>
                    <a:pt x="667" y="239"/>
                    <a:pt x="634" y="161"/>
                    <a:pt x="576" y="104"/>
                  </a:cubicBezTo>
                  <a:cubicBezTo>
                    <a:pt x="514" y="34"/>
                    <a:pt x="42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45" name="Google Shape;8345;p32"/>
            <p:cNvSpPr/>
            <p:nvPr/>
          </p:nvSpPr>
          <p:spPr>
            <a:xfrm>
              <a:off x="-5391725" y="4761600"/>
              <a:ext cx="16675" cy="16350"/>
            </a:xfrm>
            <a:custGeom>
              <a:avLst/>
              <a:gdLst/>
              <a:ahLst/>
              <a:cxnLst/>
              <a:rect l="l" t="t" r="r" b="b"/>
              <a:pathLst>
                <a:path w="667" h="654" extrusionOk="0">
                  <a:moveTo>
                    <a:pt x="327" y="1"/>
                  </a:moveTo>
                  <a:cubicBezTo>
                    <a:pt x="241" y="1"/>
                    <a:pt x="158" y="30"/>
                    <a:pt x="106" y="87"/>
                  </a:cubicBezTo>
                  <a:cubicBezTo>
                    <a:pt x="38" y="149"/>
                    <a:pt x="0" y="240"/>
                    <a:pt x="0" y="326"/>
                  </a:cubicBezTo>
                  <a:cubicBezTo>
                    <a:pt x="0" y="418"/>
                    <a:pt x="34" y="494"/>
                    <a:pt x="96" y="562"/>
                  </a:cubicBezTo>
                  <a:cubicBezTo>
                    <a:pt x="164" y="614"/>
                    <a:pt x="240" y="653"/>
                    <a:pt x="326" y="653"/>
                  </a:cubicBezTo>
                  <a:cubicBezTo>
                    <a:pt x="417" y="653"/>
                    <a:pt x="503" y="624"/>
                    <a:pt x="561" y="567"/>
                  </a:cubicBezTo>
                  <a:cubicBezTo>
                    <a:pt x="629" y="514"/>
                    <a:pt x="662" y="427"/>
                    <a:pt x="662" y="336"/>
                  </a:cubicBezTo>
                  <a:cubicBezTo>
                    <a:pt x="667" y="235"/>
                    <a:pt x="633" y="149"/>
                    <a:pt x="580" y="106"/>
                  </a:cubicBezTo>
                  <a:cubicBezTo>
                    <a:pt x="518" y="36"/>
                    <a:pt x="421"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46" name="Google Shape;8346;p32"/>
            <p:cNvSpPr/>
            <p:nvPr/>
          </p:nvSpPr>
          <p:spPr>
            <a:xfrm>
              <a:off x="-5359125" y="4795175"/>
              <a:ext cx="16700" cy="16600"/>
            </a:xfrm>
            <a:custGeom>
              <a:avLst/>
              <a:gdLst/>
              <a:ahLst/>
              <a:cxnLst/>
              <a:rect l="l" t="t" r="r" b="b"/>
              <a:pathLst>
                <a:path w="668" h="664" extrusionOk="0">
                  <a:moveTo>
                    <a:pt x="336" y="1"/>
                  </a:moveTo>
                  <a:cubicBezTo>
                    <a:pt x="257" y="1"/>
                    <a:pt x="175" y="30"/>
                    <a:pt x="107" y="97"/>
                  </a:cubicBezTo>
                  <a:cubicBezTo>
                    <a:pt x="40" y="163"/>
                    <a:pt x="5" y="241"/>
                    <a:pt x="1" y="327"/>
                  </a:cubicBezTo>
                  <a:cubicBezTo>
                    <a:pt x="1" y="404"/>
                    <a:pt x="34" y="495"/>
                    <a:pt x="98" y="572"/>
                  </a:cubicBezTo>
                  <a:cubicBezTo>
                    <a:pt x="164" y="630"/>
                    <a:pt x="251" y="663"/>
                    <a:pt x="328" y="663"/>
                  </a:cubicBezTo>
                  <a:cubicBezTo>
                    <a:pt x="333" y="663"/>
                    <a:pt x="339" y="664"/>
                    <a:pt x="344" y="664"/>
                  </a:cubicBezTo>
                  <a:cubicBezTo>
                    <a:pt x="428" y="664"/>
                    <a:pt x="500" y="631"/>
                    <a:pt x="577" y="572"/>
                  </a:cubicBezTo>
                  <a:cubicBezTo>
                    <a:pt x="629" y="504"/>
                    <a:pt x="663" y="413"/>
                    <a:pt x="663" y="336"/>
                  </a:cubicBezTo>
                  <a:cubicBezTo>
                    <a:pt x="667" y="250"/>
                    <a:pt x="634" y="174"/>
                    <a:pt x="567" y="97"/>
                  </a:cubicBezTo>
                  <a:cubicBezTo>
                    <a:pt x="507" y="36"/>
                    <a:pt x="423"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47" name="Google Shape;8347;p32"/>
            <p:cNvSpPr/>
            <p:nvPr/>
          </p:nvSpPr>
          <p:spPr>
            <a:xfrm>
              <a:off x="-5326475" y="4828900"/>
              <a:ext cx="16700" cy="16450"/>
            </a:xfrm>
            <a:custGeom>
              <a:avLst/>
              <a:gdLst/>
              <a:ahLst/>
              <a:cxnLst/>
              <a:rect l="l" t="t" r="r" b="b"/>
              <a:pathLst>
                <a:path w="668" h="658" extrusionOk="0">
                  <a:moveTo>
                    <a:pt x="336" y="1"/>
                  </a:moveTo>
                  <a:cubicBezTo>
                    <a:pt x="249" y="1"/>
                    <a:pt x="165" y="30"/>
                    <a:pt x="116" y="81"/>
                  </a:cubicBezTo>
                  <a:cubicBezTo>
                    <a:pt x="48" y="149"/>
                    <a:pt x="5" y="235"/>
                    <a:pt x="5" y="326"/>
                  </a:cubicBezTo>
                  <a:cubicBezTo>
                    <a:pt x="1" y="413"/>
                    <a:pt x="43" y="504"/>
                    <a:pt x="101" y="557"/>
                  </a:cubicBezTo>
                  <a:cubicBezTo>
                    <a:pt x="154" y="623"/>
                    <a:pt x="240" y="657"/>
                    <a:pt x="331" y="657"/>
                  </a:cubicBezTo>
                  <a:cubicBezTo>
                    <a:pt x="338" y="657"/>
                    <a:pt x="345" y="657"/>
                    <a:pt x="352" y="657"/>
                  </a:cubicBezTo>
                  <a:cubicBezTo>
                    <a:pt x="438" y="657"/>
                    <a:pt x="513" y="623"/>
                    <a:pt x="576" y="566"/>
                  </a:cubicBezTo>
                  <a:cubicBezTo>
                    <a:pt x="628" y="499"/>
                    <a:pt x="663" y="422"/>
                    <a:pt x="667" y="336"/>
                  </a:cubicBezTo>
                  <a:cubicBezTo>
                    <a:pt x="667" y="245"/>
                    <a:pt x="634" y="158"/>
                    <a:pt x="581" y="101"/>
                  </a:cubicBezTo>
                  <a:cubicBezTo>
                    <a:pt x="520" y="32"/>
                    <a:pt x="42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48" name="Google Shape;8348;p32"/>
            <p:cNvSpPr/>
            <p:nvPr/>
          </p:nvSpPr>
          <p:spPr>
            <a:xfrm>
              <a:off x="-5293500" y="4862625"/>
              <a:ext cx="14400" cy="16300"/>
            </a:xfrm>
            <a:custGeom>
              <a:avLst/>
              <a:gdLst/>
              <a:ahLst/>
              <a:cxnLst/>
              <a:rect l="l" t="t" r="r" b="b"/>
              <a:pathLst>
                <a:path w="576" h="652" extrusionOk="0">
                  <a:moveTo>
                    <a:pt x="329" y="1"/>
                  </a:moveTo>
                  <a:cubicBezTo>
                    <a:pt x="241" y="1"/>
                    <a:pt x="154" y="31"/>
                    <a:pt x="92" y="91"/>
                  </a:cubicBezTo>
                  <a:cubicBezTo>
                    <a:pt x="39" y="153"/>
                    <a:pt x="0" y="229"/>
                    <a:pt x="0" y="321"/>
                  </a:cubicBezTo>
                  <a:cubicBezTo>
                    <a:pt x="0" y="407"/>
                    <a:pt x="35" y="488"/>
                    <a:pt x="97" y="565"/>
                  </a:cubicBezTo>
                  <a:cubicBezTo>
                    <a:pt x="150" y="609"/>
                    <a:pt x="216" y="642"/>
                    <a:pt x="283" y="652"/>
                  </a:cubicBezTo>
                  <a:cubicBezTo>
                    <a:pt x="385" y="474"/>
                    <a:pt x="485" y="292"/>
                    <a:pt x="576" y="109"/>
                  </a:cubicBezTo>
                  <a:cubicBezTo>
                    <a:pt x="576" y="105"/>
                    <a:pt x="571" y="100"/>
                    <a:pt x="567" y="95"/>
                  </a:cubicBezTo>
                  <a:cubicBezTo>
                    <a:pt x="506" y="32"/>
                    <a:pt x="418"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49" name="Google Shape;8349;p32"/>
            <p:cNvSpPr/>
            <p:nvPr/>
          </p:nvSpPr>
          <p:spPr>
            <a:xfrm>
              <a:off x="-5651300" y="4326325"/>
              <a:ext cx="16675" cy="16450"/>
            </a:xfrm>
            <a:custGeom>
              <a:avLst/>
              <a:gdLst/>
              <a:ahLst/>
              <a:cxnLst/>
              <a:rect l="l" t="t" r="r" b="b"/>
              <a:pathLst>
                <a:path w="667" h="658" extrusionOk="0">
                  <a:moveTo>
                    <a:pt x="337" y="0"/>
                  </a:moveTo>
                  <a:cubicBezTo>
                    <a:pt x="248" y="0"/>
                    <a:pt x="161" y="31"/>
                    <a:pt x="106" y="91"/>
                  </a:cubicBezTo>
                  <a:cubicBezTo>
                    <a:pt x="39" y="148"/>
                    <a:pt x="0" y="235"/>
                    <a:pt x="0" y="321"/>
                  </a:cubicBezTo>
                  <a:cubicBezTo>
                    <a:pt x="0" y="413"/>
                    <a:pt x="34" y="489"/>
                    <a:pt x="97" y="557"/>
                  </a:cubicBezTo>
                  <a:cubicBezTo>
                    <a:pt x="164" y="624"/>
                    <a:pt x="241" y="657"/>
                    <a:pt x="327" y="657"/>
                  </a:cubicBezTo>
                  <a:cubicBezTo>
                    <a:pt x="332" y="657"/>
                    <a:pt x="337" y="657"/>
                    <a:pt x="342" y="657"/>
                  </a:cubicBezTo>
                  <a:cubicBezTo>
                    <a:pt x="436" y="657"/>
                    <a:pt x="516" y="616"/>
                    <a:pt x="562" y="562"/>
                  </a:cubicBezTo>
                  <a:cubicBezTo>
                    <a:pt x="629" y="509"/>
                    <a:pt x="662" y="422"/>
                    <a:pt x="662" y="331"/>
                  </a:cubicBezTo>
                  <a:cubicBezTo>
                    <a:pt x="667" y="245"/>
                    <a:pt x="634" y="154"/>
                    <a:pt x="581" y="101"/>
                  </a:cubicBezTo>
                  <a:cubicBezTo>
                    <a:pt x="520" y="33"/>
                    <a:pt x="428"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50" name="Google Shape;8350;p32"/>
            <p:cNvSpPr/>
            <p:nvPr/>
          </p:nvSpPr>
          <p:spPr>
            <a:xfrm>
              <a:off x="-5618675" y="4359950"/>
              <a:ext cx="16925" cy="16425"/>
            </a:xfrm>
            <a:custGeom>
              <a:avLst/>
              <a:gdLst/>
              <a:ahLst/>
              <a:cxnLst/>
              <a:rect l="l" t="t" r="r" b="b"/>
              <a:pathLst>
                <a:path w="677" h="657" extrusionOk="0">
                  <a:moveTo>
                    <a:pt x="342" y="1"/>
                  </a:moveTo>
                  <a:cubicBezTo>
                    <a:pt x="255" y="1"/>
                    <a:pt x="169" y="32"/>
                    <a:pt x="106" y="89"/>
                  </a:cubicBezTo>
                  <a:cubicBezTo>
                    <a:pt x="48" y="156"/>
                    <a:pt x="6" y="233"/>
                    <a:pt x="1" y="324"/>
                  </a:cubicBezTo>
                  <a:cubicBezTo>
                    <a:pt x="1" y="411"/>
                    <a:pt x="34" y="488"/>
                    <a:pt x="110" y="570"/>
                  </a:cubicBezTo>
                  <a:cubicBezTo>
                    <a:pt x="174" y="623"/>
                    <a:pt x="250" y="656"/>
                    <a:pt x="341" y="656"/>
                  </a:cubicBezTo>
                  <a:cubicBezTo>
                    <a:pt x="345" y="656"/>
                    <a:pt x="350" y="656"/>
                    <a:pt x="355" y="656"/>
                  </a:cubicBezTo>
                  <a:cubicBezTo>
                    <a:pt x="428" y="656"/>
                    <a:pt x="508" y="623"/>
                    <a:pt x="571" y="565"/>
                  </a:cubicBezTo>
                  <a:cubicBezTo>
                    <a:pt x="639" y="497"/>
                    <a:pt x="677" y="411"/>
                    <a:pt x="677" y="335"/>
                  </a:cubicBezTo>
                  <a:cubicBezTo>
                    <a:pt x="677" y="243"/>
                    <a:pt x="644" y="167"/>
                    <a:pt x="581" y="99"/>
                  </a:cubicBezTo>
                  <a:cubicBezTo>
                    <a:pt x="516" y="32"/>
                    <a:pt x="429"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51" name="Google Shape;8351;p32"/>
            <p:cNvSpPr/>
            <p:nvPr/>
          </p:nvSpPr>
          <p:spPr>
            <a:xfrm>
              <a:off x="-5585700" y="4393650"/>
              <a:ext cx="16575" cy="16425"/>
            </a:xfrm>
            <a:custGeom>
              <a:avLst/>
              <a:gdLst/>
              <a:ahLst/>
              <a:cxnLst/>
              <a:rect l="l" t="t" r="r" b="b"/>
              <a:pathLst>
                <a:path w="663" h="657" extrusionOk="0">
                  <a:moveTo>
                    <a:pt x="334" y="1"/>
                  </a:moveTo>
                  <a:cubicBezTo>
                    <a:pt x="249" y="1"/>
                    <a:pt x="163" y="30"/>
                    <a:pt x="102" y="90"/>
                  </a:cubicBezTo>
                  <a:cubicBezTo>
                    <a:pt x="35" y="143"/>
                    <a:pt x="0" y="229"/>
                    <a:pt x="0" y="320"/>
                  </a:cubicBezTo>
                  <a:cubicBezTo>
                    <a:pt x="0" y="406"/>
                    <a:pt x="29" y="484"/>
                    <a:pt x="97" y="564"/>
                  </a:cubicBezTo>
                  <a:cubicBezTo>
                    <a:pt x="164" y="622"/>
                    <a:pt x="236" y="656"/>
                    <a:pt x="327" y="656"/>
                  </a:cubicBezTo>
                  <a:cubicBezTo>
                    <a:pt x="403" y="656"/>
                    <a:pt x="496" y="628"/>
                    <a:pt x="558" y="560"/>
                  </a:cubicBezTo>
                  <a:cubicBezTo>
                    <a:pt x="629" y="493"/>
                    <a:pt x="663" y="416"/>
                    <a:pt x="663" y="329"/>
                  </a:cubicBezTo>
                  <a:cubicBezTo>
                    <a:pt x="663" y="238"/>
                    <a:pt x="620" y="152"/>
                    <a:pt x="567" y="94"/>
                  </a:cubicBezTo>
                  <a:cubicBezTo>
                    <a:pt x="507" y="32"/>
                    <a:pt x="42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52" name="Google Shape;8352;p32"/>
            <p:cNvSpPr/>
            <p:nvPr/>
          </p:nvSpPr>
          <p:spPr>
            <a:xfrm>
              <a:off x="-5553050" y="4427325"/>
              <a:ext cx="16575" cy="16300"/>
            </a:xfrm>
            <a:custGeom>
              <a:avLst/>
              <a:gdLst/>
              <a:ahLst/>
              <a:cxnLst/>
              <a:rect l="l" t="t" r="r" b="b"/>
              <a:pathLst>
                <a:path w="663" h="652" extrusionOk="0">
                  <a:moveTo>
                    <a:pt x="325" y="0"/>
                  </a:moveTo>
                  <a:cubicBezTo>
                    <a:pt x="240" y="0"/>
                    <a:pt x="155" y="29"/>
                    <a:pt x="100" y="87"/>
                  </a:cubicBezTo>
                  <a:cubicBezTo>
                    <a:pt x="34" y="153"/>
                    <a:pt x="0" y="240"/>
                    <a:pt x="0" y="317"/>
                  </a:cubicBezTo>
                  <a:cubicBezTo>
                    <a:pt x="0" y="403"/>
                    <a:pt x="29" y="494"/>
                    <a:pt x="96" y="561"/>
                  </a:cubicBezTo>
                  <a:cubicBezTo>
                    <a:pt x="163" y="628"/>
                    <a:pt x="240" y="652"/>
                    <a:pt x="326" y="652"/>
                  </a:cubicBezTo>
                  <a:cubicBezTo>
                    <a:pt x="403" y="652"/>
                    <a:pt x="494" y="633"/>
                    <a:pt x="571" y="556"/>
                  </a:cubicBezTo>
                  <a:cubicBezTo>
                    <a:pt x="629" y="503"/>
                    <a:pt x="662" y="412"/>
                    <a:pt x="662" y="326"/>
                  </a:cubicBezTo>
                  <a:cubicBezTo>
                    <a:pt x="662" y="249"/>
                    <a:pt x="634" y="163"/>
                    <a:pt x="576" y="105"/>
                  </a:cubicBezTo>
                  <a:cubicBezTo>
                    <a:pt x="516" y="35"/>
                    <a:pt x="42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53" name="Google Shape;8353;p32"/>
            <p:cNvSpPr/>
            <p:nvPr/>
          </p:nvSpPr>
          <p:spPr>
            <a:xfrm>
              <a:off x="-5520450" y="4460900"/>
              <a:ext cx="16700" cy="16675"/>
            </a:xfrm>
            <a:custGeom>
              <a:avLst/>
              <a:gdLst/>
              <a:ahLst/>
              <a:cxnLst/>
              <a:rect l="l" t="t" r="r" b="b"/>
              <a:pathLst>
                <a:path w="668" h="667" extrusionOk="0">
                  <a:moveTo>
                    <a:pt x="328" y="0"/>
                  </a:moveTo>
                  <a:cubicBezTo>
                    <a:pt x="242" y="0"/>
                    <a:pt x="159" y="29"/>
                    <a:pt x="107" y="86"/>
                  </a:cubicBezTo>
                  <a:cubicBezTo>
                    <a:pt x="39" y="154"/>
                    <a:pt x="5" y="240"/>
                    <a:pt x="1" y="331"/>
                  </a:cubicBezTo>
                  <a:cubicBezTo>
                    <a:pt x="1" y="407"/>
                    <a:pt x="30" y="494"/>
                    <a:pt x="96" y="562"/>
                  </a:cubicBezTo>
                  <a:cubicBezTo>
                    <a:pt x="164" y="619"/>
                    <a:pt x="240" y="667"/>
                    <a:pt x="327" y="667"/>
                  </a:cubicBezTo>
                  <a:cubicBezTo>
                    <a:pt x="419" y="667"/>
                    <a:pt x="505" y="624"/>
                    <a:pt x="572" y="557"/>
                  </a:cubicBezTo>
                  <a:cubicBezTo>
                    <a:pt x="630" y="504"/>
                    <a:pt x="663" y="418"/>
                    <a:pt x="663" y="341"/>
                  </a:cubicBezTo>
                  <a:cubicBezTo>
                    <a:pt x="668" y="250"/>
                    <a:pt x="634" y="163"/>
                    <a:pt x="581" y="106"/>
                  </a:cubicBezTo>
                  <a:cubicBezTo>
                    <a:pt x="518" y="35"/>
                    <a:pt x="422"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54" name="Google Shape;8354;p32"/>
            <p:cNvSpPr/>
            <p:nvPr/>
          </p:nvSpPr>
          <p:spPr>
            <a:xfrm>
              <a:off x="-5487825" y="4494450"/>
              <a:ext cx="16725" cy="16725"/>
            </a:xfrm>
            <a:custGeom>
              <a:avLst/>
              <a:gdLst/>
              <a:ahLst/>
              <a:cxnLst/>
              <a:rect l="l" t="t" r="r" b="b"/>
              <a:pathLst>
                <a:path w="669" h="669" extrusionOk="0">
                  <a:moveTo>
                    <a:pt x="336" y="0"/>
                  </a:moveTo>
                  <a:cubicBezTo>
                    <a:pt x="254" y="0"/>
                    <a:pt x="169" y="32"/>
                    <a:pt x="93" y="102"/>
                  </a:cubicBezTo>
                  <a:cubicBezTo>
                    <a:pt x="40" y="170"/>
                    <a:pt x="0" y="241"/>
                    <a:pt x="0" y="332"/>
                  </a:cubicBezTo>
                  <a:cubicBezTo>
                    <a:pt x="0" y="409"/>
                    <a:pt x="35" y="496"/>
                    <a:pt x="97" y="562"/>
                  </a:cubicBezTo>
                  <a:cubicBezTo>
                    <a:pt x="164" y="635"/>
                    <a:pt x="250" y="668"/>
                    <a:pt x="328" y="668"/>
                  </a:cubicBezTo>
                  <a:cubicBezTo>
                    <a:pt x="418" y="668"/>
                    <a:pt x="496" y="640"/>
                    <a:pt x="572" y="573"/>
                  </a:cubicBezTo>
                  <a:cubicBezTo>
                    <a:pt x="629" y="505"/>
                    <a:pt x="663" y="418"/>
                    <a:pt x="663" y="342"/>
                  </a:cubicBezTo>
                  <a:cubicBezTo>
                    <a:pt x="668" y="251"/>
                    <a:pt x="634" y="174"/>
                    <a:pt x="582" y="108"/>
                  </a:cubicBezTo>
                  <a:cubicBezTo>
                    <a:pt x="512" y="38"/>
                    <a:pt x="42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55" name="Google Shape;8355;p32"/>
            <p:cNvSpPr/>
            <p:nvPr/>
          </p:nvSpPr>
          <p:spPr>
            <a:xfrm>
              <a:off x="-5454950" y="4528300"/>
              <a:ext cx="16700" cy="16475"/>
            </a:xfrm>
            <a:custGeom>
              <a:avLst/>
              <a:gdLst/>
              <a:ahLst/>
              <a:cxnLst/>
              <a:rect l="l" t="t" r="r" b="b"/>
              <a:pathLst>
                <a:path w="668" h="659" extrusionOk="0">
                  <a:moveTo>
                    <a:pt x="333" y="0"/>
                  </a:moveTo>
                  <a:cubicBezTo>
                    <a:pt x="248" y="0"/>
                    <a:pt x="161" y="29"/>
                    <a:pt x="96" y="92"/>
                  </a:cubicBezTo>
                  <a:cubicBezTo>
                    <a:pt x="38" y="145"/>
                    <a:pt x="5" y="236"/>
                    <a:pt x="5" y="322"/>
                  </a:cubicBezTo>
                  <a:cubicBezTo>
                    <a:pt x="0" y="413"/>
                    <a:pt x="34" y="499"/>
                    <a:pt x="87" y="557"/>
                  </a:cubicBezTo>
                  <a:cubicBezTo>
                    <a:pt x="154" y="625"/>
                    <a:pt x="240" y="658"/>
                    <a:pt x="332" y="658"/>
                  </a:cubicBezTo>
                  <a:cubicBezTo>
                    <a:pt x="418" y="658"/>
                    <a:pt x="494" y="629"/>
                    <a:pt x="567" y="561"/>
                  </a:cubicBezTo>
                  <a:cubicBezTo>
                    <a:pt x="620" y="510"/>
                    <a:pt x="667" y="423"/>
                    <a:pt x="667" y="331"/>
                  </a:cubicBezTo>
                  <a:cubicBezTo>
                    <a:pt x="667" y="245"/>
                    <a:pt x="625" y="154"/>
                    <a:pt x="572" y="96"/>
                  </a:cubicBezTo>
                  <a:cubicBezTo>
                    <a:pt x="514" y="34"/>
                    <a:pt x="42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56" name="Google Shape;8356;p32"/>
            <p:cNvSpPr/>
            <p:nvPr/>
          </p:nvSpPr>
          <p:spPr>
            <a:xfrm>
              <a:off x="-5422200" y="4562000"/>
              <a:ext cx="16575" cy="16350"/>
            </a:xfrm>
            <a:custGeom>
              <a:avLst/>
              <a:gdLst/>
              <a:ahLst/>
              <a:cxnLst/>
              <a:rect l="l" t="t" r="r" b="b"/>
              <a:pathLst>
                <a:path w="663" h="654" extrusionOk="0">
                  <a:moveTo>
                    <a:pt x="325" y="0"/>
                  </a:moveTo>
                  <a:cubicBezTo>
                    <a:pt x="243" y="0"/>
                    <a:pt x="161" y="29"/>
                    <a:pt x="101" y="87"/>
                  </a:cubicBezTo>
                  <a:cubicBezTo>
                    <a:pt x="34" y="154"/>
                    <a:pt x="1" y="231"/>
                    <a:pt x="1" y="318"/>
                  </a:cubicBezTo>
                  <a:cubicBezTo>
                    <a:pt x="1" y="409"/>
                    <a:pt x="30" y="495"/>
                    <a:pt x="96" y="553"/>
                  </a:cubicBezTo>
                  <a:cubicBezTo>
                    <a:pt x="149" y="619"/>
                    <a:pt x="236" y="653"/>
                    <a:pt x="327" y="653"/>
                  </a:cubicBezTo>
                  <a:cubicBezTo>
                    <a:pt x="333" y="653"/>
                    <a:pt x="339" y="653"/>
                    <a:pt x="345" y="653"/>
                  </a:cubicBezTo>
                  <a:cubicBezTo>
                    <a:pt x="426" y="653"/>
                    <a:pt x="508" y="619"/>
                    <a:pt x="562" y="557"/>
                  </a:cubicBezTo>
                  <a:cubicBezTo>
                    <a:pt x="628" y="504"/>
                    <a:pt x="663" y="418"/>
                    <a:pt x="663" y="327"/>
                  </a:cubicBezTo>
                  <a:cubicBezTo>
                    <a:pt x="663" y="250"/>
                    <a:pt x="634" y="163"/>
                    <a:pt x="566" y="97"/>
                  </a:cubicBezTo>
                  <a:cubicBezTo>
                    <a:pt x="500" y="33"/>
                    <a:pt x="412"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57" name="Google Shape;8357;p32"/>
            <p:cNvSpPr/>
            <p:nvPr/>
          </p:nvSpPr>
          <p:spPr>
            <a:xfrm>
              <a:off x="-5389575" y="4595650"/>
              <a:ext cx="16575" cy="16650"/>
            </a:xfrm>
            <a:custGeom>
              <a:avLst/>
              <a:gdLst/>
              <a:ahLst/>
              <a:cxnLst/>
              <a:rect l="l" t="t" r="r" b="b"/>
              <a:pathLst>
                <a:path w="663" h="666" extrusionOk="0">
                  <a:moveTo>
                    <a:pt x="337" y="1"/>
                  </a:moveTo>
                  <a:cubicBezTo>
                    <a:pt x="249" y="1"/>
                    <a:pt x="159" y="33"/>
                    <a:pt x="91" y="99"/>
                  </a:cubicBezTo>
                  <a:cubicBezTo>
                    <a:pt x="39" y="152"/>
                    <a:pt x="1" y="238"/>
                    <a:pt x="1" y="329"/>
                  </a:cubicBezTo>
                  <a:cubicBezTo>
                    <a:pt x="1" y="406"/>
                    <a:pt x="34" y="493"/>
                    <a:pt x="96" y="560"/>
                  </a:cubicBezTo>
                  <a:cubicBezTo>
                    <a:pt x="164" y="626"/>
                    <a:pt x="240" y="665"/>
                    <a:pt x="326" y="665"/>
                  </a:cubicBezTo>
                  <a:cubicBezTo>
                    <a:pt x="417" y="665"/>
                    <a:pt x="494" y="622"/>
                    <a:pt x="561" y="569"/>
                  </a:cubicBezTo>
                  <a:cubicBezTo>
                    <a:pt x="629" y="502"/>
                    <a:pt x="663" y="425"/>
                    <a:pt x="663" y="338"/>
                  </a:cubicBezTo>
                  <a:cubicBezTo>
                    <a:pt x="663" y="247"/>
                    <a:pt x="634" y="161"/>
                    <a:pt x="567" y="94"/>
                  </a:cubicBezTo>
                  <a:cubicBezTo>
                    <a:pt x="507" y="32"/>
                    <a:pt x="423"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58" name="Google Shape;8358;p32"/>
            <p:cNvSpPr/>
            <p:nvPr/>
          </p:nvSpPr>
          <p:spPr>
            <a:xfrm>
              <a:off x="-5356950" y="4629300"/>
              <a:ext cx="16675" cy="16575"/>
            </a:xfrm>
            <a:custGeom>
              <a:avLst/>
              <a:gdLst/>
              <a:ahLst/>
              <a:cxnLst/>
              <a:rect l="l" t="t" r="r" b="b"/>
              <a:pathLst>
                <a:path w="667" h="663" extrusionOk="0">
                  <a:moveTo>
                    <a:pt x="341" y="0"/>
                  </a:moveTo>
                  <a:cubicBezTo>
                    <a:pt x="260" y="0"/>
                    <a:pt x="177" y="33"/>
                    <a:pt x="106" y="97"/>
                  </a:cubicBezTo>
                  <a:cubicBezTo>
                    <a:pt x="39" y="149"/>
                    <a:pt x="5" y="241"/>
                    <a:pt x="0" y="327"/>
                  </a:cubicBezTo>
                  <a:cubicBezTo>
                    <a:pt x="0" y="413"/>
                    <a:pt x="34" y="494"/>
                    <a:pt x="97" y="562"/>
                  </a:cubicBezTo>
                  <a:cubicBezTo>
                    <a:pt x="164" y="629"/>
                    <a:pt x="241" y="662"/>
                    <a:pt x="327" y="662"/>
                  </a:cubicBezTo>
                  <a:cubicBezTo>
                    <a:pt x="418" y="662"/>
                    <a:pt x="504" y="633"/>
                    <a:pt x="562" y="567"/>
                  </a:cubicBezTo>
                  <a:cubicBezTo>
                    <a:pt x="629" y="500"/>
                    <a:pt x="662" y="423"/>
                    <a:pt x="662" y="336"/>
                  </a:cubicBezTo>
                  <a:cubicBezTo>
                    <a:pt x="667" y="250"/>
                    <a:pt x="633" y="159"/>
                    <a:pt x="567" y="106"/>
                  </a:cubicBezTo>
                  <a:cubicBezTo>
                    <a:pt x="506" y="35"/>
                    <a:pt x="425"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59" name="Google Shape;8359;p32"/>
            <p:cNvSpPr/>
            <p:nvPr/>
          </p:nvSpPr>
          <p:spPr>
            <a:xfrm>
              <a:off x="-5324325" y="4662975"/>
              <a:ext cx="16700" cy="16475"/>
            </a:xfrm>
            <a:custGeom>
              <a:avLst/>
              <a:gdLst/>
              <a:ahLst/>
              <a:cxnLst/>
              <a:rect l="l" t="t" r="r" b="b"/>
              <a:pathLst>
                <a:path w="668" h="659" extrusionOk="0">
                  <a:moveTo>
                    <a:pt x="329" y="1"/>
                  </a:moveTo>
                  <a:cubicBezTo>
                    <a:pt x="245" y="1"/>
                    <a:pt x="165" y="30"/>
                    <a:pt x="116" y="83"/>
                  </a:cubicBezTo>
                  <a:cubicBezTo>
                    <a:pt x="48" y="150"/>
                    <a:pt x="6" y="236"/>
                    <a:pt x="6" y="323"/>
                  </a:cubicBezTo>
                  <a:cubicBezTo>
                    <a:pt x="1" y="414"/>
                    <a:pt x="44" y="500"/>
                    <a:pt x="101" y="548"/>
                  </a:cubicBezTo>
                  <a:cubicBezTo>
                    <a:pt x="154" y="615"/>
                    <a:pt x="240" y="659"/>
                    <a:pt x="331" y="659"/>
                  </a:cubicBezTo>
                  <a:cubicBezTo>
                    <a:pt x="418" y="659"/>
                    <a:pt x="504" y="630"/>
                    <a:pt x="571" y="563"/>
                  </a:cubicBezTo>
                  <a:cubicBezTo>
                    <a:pt x="628" y="500"/>
                    <a:pt x="663" y="424"/>
                    <a:pt x="668" y="333"/>
                  </a:cubicBezTo>
                  <a:cubicBezTo>
                    <a:pt x="668" y="247"/>
                    <a:pt x="634" y="155"/>
                    <a:pt x="581" y="103"/>
                  </a:cubicBezTo>
                  <a:cubicBezTo>
                    <a:pt x="514" y="33"/>
                    <a:pt x="419"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60" name="Google Shape;8360;p32"/>
            <p:cNvSpPr/>
            <p:nvPr/>
          </p:nvSpPr>
          <p:spPr>
            <a:xfrm>
              <a:off x="-5291700" y="4696700"/>
              <a:ext cx="16925" cy="16475"/>
            </a:xfrm>
            <a:custGeom>
              <a:avLst/>
              <a:gdLst/>
              <a:ahLst/>
              <a:cxnLst/>
              <a:rect l="l" t="t" r="r" b="b"/>
              <a:pathLst>
                <a:path w="677" h="659" extrusionOk="0">
                  <a:moveTo>
                    <a:pt x="335" y="0"/>
                  </a:moveTo>
                  <a:cubicBezTo>
                    <a:pt x="250" y="0"/>
                    <a:pt x="167" y="29"/>
                    <a:pt x="106" y="87"/>
                  </a:cubicBezTo>
                  <a:cubicBezTo>
                    <a:pt x="49" y="154"/>
                    <a:pt x="5" y="231"/>
                    <a:pt x="5" y="317"/>
                  </a:cubicBezTo>
                  <a:cubicBezTo>
                    <a:pt x="1" y="408"/>
                    <a:pt x="43" y="486"/>
                    <a:pt x="111" y="567"/>
                  </a:cubicBezTo>
                  <a:cubicBezTo>
                    <a:pt x="173" y="619"/>
                    <a:pt x="255" y="654"/>
                    <a:pt x="341" y="658"/>
                  </a:cubicBezTo>
                  <a:cubicBezTo>
                    <a:pt x="417" y="658"/>
                    <a:pt x="510" y="625"/>
                    <a:pt x="576" y="562"/>
                  </a:cubicBezTo>
                  <a:cubicBezTo>
                    <a:pt x="643" y="495"/>
                    <a:pt x="676" y="418"/>
                    <a:pt x="676" y="331"/>
                  </a:cubicBezTo>
                  <a:cubicBezTo>
                    <a:pt x="676" y="240"/>
                    <a:pt x="648" y="164"/>
                    <a:pt x="581" y="96"/>
                  </a:cubicBezTo>
                  <a:cubicBezTo>
                    <a:pt x="515" y="32"/>
                    <a:pt x="424"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61" name="Google Shape;8361;p32"/>
            <p:cNvSpPr/>
            <p:nvPr/>
          </p:nvSpPr>
          <p:spPr>
            <a:xfrm>
              <a:off x="-5258700" y="4730350"/>
              <a:ext cx="16575" cy="16375"/>
            </a:xfrm>
            <a:custGeom>
              <a:avLst/>
              <a:gdLst/>
              <a:ahLst/>
              <a:cxnLst/>
              <a:rect l="l" t="t" r="r" b="b"/>
              <a:pathLst>
                <a:path w="663" h="655" extrusionOk="0">
                  <a:moveTo>
                    <a:pt x="335" y="0"/>
                  </a:moveTo>
                  <a:cubicBezTo>
                    <a:pt x="248" y="0"/>
                    <a:pt x="158" y="30"/>
                    <a:pt x="91" y="90"/>
                  </a:cubicBezTo>
                  <a:cubicBezTo>
                    <a:pt x="34" y="152"/>
                    <a:pt x="0" y="229"/>
                    <a:pt x="0" y="320"/>
                  </a:cubicBezTo>
                  <a:cubicBezTo>
                    <a:pt x="0" y="406"/>
                    <a:pt x="29" y="497"/>
                    <a:pt x="87" y="550"/>
                  </a:cubicBezTo>
                  <a:cubicBezTo>
                    <a:pt x="149" y="622"/>
                    <a:pt x="240" y="655"/>
                    <a:pt x="326" y="655"/>
                  </a:cubicBezTo>
                  <a:cubicBezTo>
                    <a:pt x="417" y="655"/>
                    <a:pt x="494" y="626"/>
                    <a:pt x="561" y="559"/>
                  </a:cubicBezTo>
                  <a:cubicBezTo>
                    <a:pt x="629" y="502"/>
                    <a:pt x="662" y="415"/>
                    <a:pt x="662" y="329"/>
                  </a:cubicBezTo>
                  <a:cubicBezTo>
                    <a:pt x="662" y="238"/>
                    <a:pt x="633" y="161"/>
                    <a:pt x="566" y="94"/>
                  </a:cubicBezTo>
                  <a:cubicBezTo>
                    <a:pt x="510" y="31"/>
                    <a:pt x="424"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62" name="Google Shape;8362;p32"/>
            <p:cNvSpPr/>
            <p:nvPr/>
          </p:nvSpPr>
          <p:spPr>
            <a:xfrm>
              <a:off x="-5485675" y="4336025"/>
              <a:ext cx="15025" cy="9275"/>
            </a:xfrm>
            <a:custGeom>
              <a:avLst/>
              <a:gdLst/>
              <a:ahLst/>
              <a:cxnLst/>
              <a:rect l="l" t="t" r="r" b="b"/>
              <a:pathLst>
                <a:path w="601" h="371" extrusionOk="0">
                  <a:moveTo>
                    <a:pt x="7" y="1"/>
                  </a:moveTo>
                  <a:cubicBezTo>
                    <a:pt x="1" y="10"/>
                    <a:pt x="1" y="19"/>
                    <a:pt x="1" y="30"/>
                  </a:cubicBezTo>
                  <a:cubicBezTo>
                    <a:pt x="1" y="121"/>
                    <a:pt x="35" y="198"/>
                    <a:pt x="98" y="265"/>
                  </a:cubicBezTo>
                  <a:cubicBezTo>
                    <a:pt x="164" y="331"/>
                    <a:pt x="242" y="365"/>
                    <a:pt x="328" y="370"/>
                  </a:cubicBezTo>
                  <a:cubicBezTo>
                    <a:pt x="419" y="370"/>
                    <a:pt x="505" y="336"/>
                    <a:pt x="572" y="274"/>
                  </a:cubicBezTo>
                  <a:cubicBezTo>
                    <a:pt x="582" y="260"/>
                    <a:pt x="592" y="250"/>
                    <a:pt x="601" y="236"/>
                  </a:cubicBezTo>
                  <a:cubicBezTo>
                    <a:pt x="404" y="154"/>
                    <a:pt x="208" y="72"/>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63" name="Google Shape;8363;p32"/>
            <p:cNvSpPr/>
            <p:nvPr/>
          </p:nvSpPr>
          <p:spPr>
            <a:xfrm>
              <a:off x="-5453025" y="4362450"/>
              <a:ext cx="16925" cy="16425"/>
            </a:xfrm>
            <a:custGeom>
              <a:avLst/>
              <a:gdLst/>
              <a:ahLst/>
              <a:cxnLst/>
              <a:rect l="l" t="t" r="r" b="b"/>
              <a:pathLst>
                <a:path w="677" h="657" extrusionOk="0">
                  <a:moveTo>
                    <a:pt x="337" y="1"/>
                  </a:moveTo>
                  <a:cubicBezTo>
                    <a:pt x="248" y="1"/>
                    <a:pt x="160" y="31"/>
                    <a:pt x="105" y="91"/>
                  </a:cubicBezTo>
                  <a:cubicBezTo>
                    <a:pt x="48" y="143"/>
                    <a:pt x="5" y="229"/>
                    <a:pt x="1" y="321"/>
                  </a:cubicBezTo>
                  <a:cubicBezTo>
                    <a:pt x="1" y="407"/>
                    <a:pt x="43" y="498"/>
                    <a:pt x="96" y="551"/>
                  </a:cubicBezTo>
                  <a:cubicBezTo>
                    <a:pt x="163" y="618"/>
                    <a:pt x="240" y="651"/>
                    <a:pt x="341" y="656"/>
                  </a:cubicBezTo>
                  <a:cubicBezTo>
                    <a:pt x="428" y="656"/>
                    <a:pt x="504" y="623"/>
                    <a:pt x="572" y="561"/>
                  </a:cubicBezTo>
                  <a:cubicBezTo>
                    <a:pt x="629" y="508"/>
                    <a:pt x="677" y="417"/>
                    <a:pt x="677" y="330"/>
                  </a:cubicBezTo>
                  <a:cubicBezTo>
                    <a:pt x="677" y="239"/>
                    <a:pt x="634" y="153"/>
                    <a:pt x="581" y="95"/>
                  </a:cubicBezTo>
                  <a:cubicBezTo>
                    <a:pt x="521" y="32"/>
                    <a:pt x="428"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64" name="Google Shape;8364;p32"/>
            <p:cNvSpPr/>
            <p:nvPr/>
          </p:nvSpPr>
          <p:spPr>
            <a:xfrm>
              <a:off x="-5420025" y="4396000"/>
              <a:ext cx="16575" cy="16450"/>
            </a:xfrm>
            <a:custGeom>
              <a:avLst/>
              <a:gdLst/>
              <a:ahLst/>
              <a:cxnLst/>
              <a:rect l="l" t="t" r="r" b="b"/>
              <a:pathLst>
                <a:path w="663" h="658" extrusionOk="0">
                  <a:moveTo>
                    <a:pt x="326" y="0"/>
                  </a:moveTo>
                  <a:cubicBezTo>
                    <a:pt x="241" y="0"/>
                    <a:pt x="157" y="33"/>
                    <a:pt x="100" y="91"/>
                  </a:cubicBezTo>
                  <a:cubicBezTo>
                    <a:pt x="34" y="154"/>
                    <a:pt x="0" y="231"/>
                    <a:pt x="0" y="322"/>
                  </a:cubicBezTo>
                  <a:cubicBezTo>
                    <a:pt x="0" y="408"/>
                    <a:pt x="29" y="490"/>
                    <a:pt x="96" y="567"/>
                  </a:cubicBezTo>
                  <a:cubicBezTo>
                    <a:pt x="163" y="624"/>
                    <a:pt x="235" y="658"/>
                    <a:pt x="326" y="658"/>
                  </a:cubicBezTo>
                  <a:cubicBezTo>
                    <a:pt x="412" y="658"/>
                    <a:pt x="494" y="629"/>
                    <a:pt x="556" y="571"/>
                  </a:cubicBezTo>
                  <a:cubicBezTo>
                    <a:pt x="614" y="509"/>
                    <a:pt x="662" y="418"/>
                    <a:pt x="662" y="332"/>
                  </a:cubicBezTo>
                  <a:cubicBezTo>
                    <a:pt x="662" y="240"/>
                    <a:pt x="619" y="154"/>
                    <a:pt x="566" y="111"/>
                  </a:cubicBezTo>
                  <a:cubicBezTo>
                    <a:pt x="505" y="35"/>
                    <a:pt x="415"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65" name="Google Shape;8365;p32"/>
            <p:cNvSpPr/>
            <p:nvPr/>
          </p:nvSpPr>
          <p:spPr>
            <a:xfrm>
              <a:off x="-5387425" y="4429725"/>
              <a:ext cx="16575" cy="16325"/>
            </a:xfrm>
            <a:custGeom>
              <a:avLst/>
              <a:gdLst/>
              <a:ahLst/>
              <a:cxnLst/>
              <a:rect l="l" t="t" r="r" b="b"/>
              <a:pathLst>
                <a:path w="663" h="653" extrusionOk="0">
                  <a:moveTo>
                    <a:pt x="321" y="0"/>
                  </a:moveTo>
                  <a:cubicBezTo>
                    <a:pt x="237" y="0"/>
                    <a:pt x="156" y="29"/>
                    <a:pt x="101" y="86"/>
                  </a:cubicBezTo>
                  <a:cubicBezTo>
                    <a:pt x="34" y="153"/>
                    <a:pt x="1" y="239"/>
                    <a:pt x="1" y="316"/>
                  </a:cubicBezTo>
                  <a:cubicBezTo>
                    <a:pt x="1" y="407"/>
                    <a:pt x="30" y="494"/>
                    <a:pt x="96" y="561"/>
                  </a:cubicBezTo>
                  <a:cubicBezTo>
                    <a:pt x="159" y="628"/>
                    <a:pt x="240" y="653"/>
                    <a:pt x="327" y="653"/>
                  </a:cubicBezTo>
                  <a:cubicBezTo>
                    <a:pt x="413" y="653"/>
                    <a:pt x="495" y="633"/>
                    <a:pt x="572" y="556"/>
                  </a:cubicBezTo>
                  <a:cubicBezTo>
                    <a:pt x="630" y="503"/>
                    <a:pt x="663" y="417"/>
                    <a:pt x="663" y="326"/>
                  </a:cubicBezTo>
                  <a:cubicBezTo>
                    <a:pt x="663" y="250"/>
                    <a:pt x="634" y="163"/>
                    <a:pt x="577" y="106"/>
                  </a:cubicBezTo>
                  <a:cubicBezTo>
                    <a:pt x="508" y="35"/>
                    <a:pt x="41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66" name="Google Shape;8366;p32"/>
            <p:cNvSpPr/>
            <p:nvPr/>
          </p:nvSpPr>
          <p:spPr>
            <a:xfrm>
              <a:off x="-5354800" y="4463300"/>
              <a:ext cx="16700" cy="16700"/>
            </a:xfrm>
            <a:custGeom>
              <a:avLst/>
              <a:gdLst/>
              <a:ahLst/>
              <a:cxnLst/>
              <a:rect l="l" t="t" r="r" b="b"/>
              <a:pathLst>
                <a:path w="668" h="668" extrusionOk="0">
                  <a:moveTo>
                    <a:pt x="327" y="0"/>
                  </a:moveTo>
                  <a:cubicBezTo>
                    <a:pt x="242" y="0"/>
                    <a:pt x="159" y="29"/>
                    <a:pt x="106" y="87"/>
                  </a:cubicBezTo>
                  <a:cubicBezTo>
                    <a:pt x="40" y="154"/>
                    <a:pt x="5" y="240"/>
                    <a:pt x="1" y="331"/>
                  </a:cubicBezTo>
                  <a:cubicBezTo>
                    <a:pt x="1" y="408"/>
                    <a:pt x="29" y="495"/>
                    <a:pt x="97" y="561"/>
                  </a:cubicBezTo>
                  <a:cubicBezTo>
                    <a:pt x="164" y="619"/>
                    <a:pt x="241" y="667"/>
                    <a:pt x="328" y="667"/>
                  </a:cubicBezTo>
                  <a:cubicBezTo>
                    <a:pt x="418" y="667"/>
                    <a:pt x="505" y="623"/>
                    <a:pt x="562" y="571"/>
                  </a:cubicBezTo>
                  <a:cubicBezTo>
                    <a:pt x="629" y="504"/>
                    <a:pt x="663" y="417"/>
                    <a:pt x="663" y="340"/>
                  </a:cubicBezTo>
                  <a:cubicBezTo>
                    <a:pt x="667" y="249"/>
                    <a:pt x="634" y="163"/>
                    <a:pt x="581" y="105"/>
                  </a:cubicBezTo>
                  <a:cubicBezTo>
                    <a:pt x="518" y="35"/>
                    <a:pt x="421"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67" name="Google Shape;8367;p32"/>
            <p:cNvSpPr/>
            <p:nvPr/>
          </p:nvSpPr>
          <p:spPr>
            <a:xfrm>
              <a:off x="-5322150" y="4497100"/>
              <a:ext cx="16675" cy="16450"/>
            </a:xfrm>
            <a:custGeom>
              <a:avLst/>
              <a:gdLst/>
              <a:ahLst/>
              <a:cxnLst/>
              <a:rect l="l" t="t" r="r" b="b"/>
              <a:pathLst>
                <a:path w="667" h="658" extrusionOk="0">
                  <a:moveTo>
                    <a:pt x="338" y="1"/>
                  </a:moveTo>
                  <a:cubicBezTo>
                    <a:pt x="254" y="1"/>
                    <a:pt x="170" y="30"/>
                    <a:pt x="105" y="93"/>
                  </a:cubicBezTo>
                  <a:cubicBezTo>
                    <a:pt x="47" y="145"/>
                    <a:pt x="0" y="236"/>
                    <a:pt x="0" y="323"/>
                  </a:cubicBezTo>
                  <a:cubicBezTo>
                    <a:pt x="0" y="409"/>
                    <a:pt x="34" y="485"/>
                    <a:pt x="96" y="558"/>
                  </a:cubicBezTo>
                  <a:cubicBezTo>
                    <a:pt x="163" y="624"/>
                    <a:pt x="240" y="658"/>
                    <a:pt x="326" y="658"/>
                  </a:cubicBezTo>
                  <a:cubicBezTo>
                    <a:pt x="417" y="658"/>
                    <a:pt x="503" y="629"/>
                    <a:pt x="570" y="562"/>
                  </a:cubicBezTo>
                  <a:cubicBezTo>
                    <a:pt x="628" y="496"/>
                    <a:pt x="662" y="418"/>
                    <a:pt x="662" y="332"/>
                  </a:cubicBezTo>
                  <a:cubicBezTo>
                    <a:pt x="667" y="246"/>
                    <a:pt x="634" y="155"/>
                    <a:pt x="581" y="97"/>
                  </a:cubicBezTo>
                  <a:cubicBezTo>
                    <a:pt x="518" y="35"/>
                    <a:pt x="429"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68" name="Google Shape;8368;p32"/>
            <p:cNvSpPr/>
            <p:nvPr/>
          </p:nvSpPr>
          <p:spPr>
            <a:xfrm>
              <a:off x="-5289300" y="4530700"/>
              <a:ext cx="16675" cy="16450"/>
            </a:xfrm>
            <a:custGeom>
              <a:avLst/>
              <a:gdLst/>
              <a:ahLst/>
              <a:cxnLst/>
              <a:rect l="l" t="t" r="r" b="b"/>
              <a:pathLst>
                <a:path w="667" h="658" extrusionOk="0">
                  <a:moveTo>
                    <a:pt x="332" y="0"/>
                  </a:moveTo>
                  <a:cubicBezTo>
                    <a:pt x="245" y="0"/>
                    <a:pt x="159" y="31"/>
                    <a:pt x="97" y="91"/>
                  </a:cubicBezTo>
                  <a:cubicBezTo>
                    <a:pt x="39" y="144"/>
                    <a:pt x="5" y="235"/>
                    <a:pt x="5" y="321"/>
                  </a:cubicBezTo>
                  <a:cubicBezTo>
                    <a:pt x="0" y="414"/>
                    <a:pt x="34" y="490"/>
                    <a:pt x="101" y="567"/>
                  </a:cubicBezTo>
                  <a:cubicBezTo>
                    <a:pt x="164" y="624"/>
                    <a:pt x="241" y="658"/>
                    <a:pt x="332" y="658"/>
                  </a:cubicBezTo>
                  <a:cubicBezTo>
                    <a:pt x="408" y="658"/>
                    <a:pt x="494" y="629"/>
                    <a:pt x="567" y="562"/>
                  </a:cubicBezTo>
                  <a:cubicBezTo>
                    <a:pt x="629" y="500"/>
                    <a:pt x="667" y="423"/>
                    <a:pt x="667" y="332"/>
                  </a:cubicBezTo>
                  <a:cubicBezTo>
                    <a:pt x="667" y="245"/>
                    <a:pt x="624" y="154"/>
                    <a:pt x="571" y="97"/>
                  </a:cubicBezTo>
                  <a:cubicBezTo>
                    <a:pt x="507" y="32"/>
                    <a:pt x="419"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sp>
          <p:nvSpPr>
            <p:cNvPr id="8369" name="Google Shape;8369;p32"/>
            <p:cNvSpPr/>
            <p:nvPr/>
          </p:nvSpPr>
          <p:spPr>
            <a:xfrm>
              <a:off x="-5256425" y="4573875"/>
              <a:ext cx="725" cy="2300"/>
            </a:xfrm>
            <a:custGeom>
              <a:avLst/>
              <a:gdLst/>
              <a:ahLst/>
              <a:cxnLst/>
              <a:rect l="l" t="t" r="r" b="b"/>
              <a:pathLst>
                <a:path w="29" h="92" extrusionOk="0">
                  <a:moveTo>
                    <a:pt x="0" y="0"/>
                  </a:moveTo>
                  <a:cubicBezTo>
                    <a:pt x="5" y="29"/>
                    <a:pt x="14" y="63"/>
                    <a:pt x="29" y="91"/>
                  </a:cubicBezTo>
                  <a:cubicBezTo>
                    <a:pt x="20" y="63"/>
                    <a:pt x="9" y="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199" dirty="0"/>
            </a:p>
          </p:txBody>
        </p:sp>
      </p:grpSp>
      <p:sp>
        <p:nvSpPr>
          <p:cNvPr id="2" name="Espace réservé du numéro de diapositive 1">
            <a:extLst>
              <a:ext uri="{FF2B5EF4-FFF2-40B4-BE49-F238E27FC236}">
                <a16:creationId xmlns:a16="http://schemas.microsoft.com/office/drawing/2014/main" id="{FF879989-20C1-0C80-B7B1-3D700B70450E}"/>
              </a:ext>
            </a:extLst>
          </p:cNvPr>
          <p:cNvSpPr>
            <a:spLocks noGrp="1"/>
          </p:cNvSpPr>
          <p:nvPr>
            <p:ph type="sldNum" sz="quarter" idx="10"/>
          </p:nvPr>
        </p:nvSpPr>
        <p:spPr/>
        <p:txBody>
          <a:bodyPr/>
          <a:lstStyle/>
          <a:p>
            <a:fld id="{6C390F12-C91A-4A8F-A883-4257F0710CE1}" type="slidenum">
              <a:rPr lang="fr-FR" smtClean="0"/>
              <a:t>‹N°›</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72227" y="978507"/>
            <a:ext cx="16959867" cy="1259232"/>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6"/>
              </a:buClr>
              <a:buSzPts val="3500"/>
              <a:buFont typeface="Poppins Black"/>
              <a:buNone/>
              <a:defRPr sz="3500">
                <a:solidFill>
                  <a:schemeClr val="accent6"/>
                </a:solidFill>
                <a:latin typeface="Poppins Black"/>
                <a:ea typeface="Poppins Black"/>
                <a:cs typeface="Poppins Black"/>
                <a:sym typeface="Poppins Black"/>
              </a:defRPr>
            </a:lvl1pPr>
            <a:lvl2pPr lvl="1"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1572227" y="2534022"/>
            <a:ext cx="16959867" cy="7511862"/>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
        <p:nvSpPr>
          <p:cNvPr id="2" name="Espace réservé du numéro de diapositive 1">
            <a:extLst>
              <a:ext uri="{FF2B5EF4-FFF2-40B4-BE49-F238E27FC236}">
                <a16:creationId xmlns:a16="http://schemas.microsoft.com/office/drawing/2014/main" id="{C97578EC-15BC-EB07-DC83-8CCF0F474356}"/>
              </a:ext>
            </a:extLst>
          </p:cNvPr>
          <p:cNvSpPr>
            <a:spLocks noGrp="1"/>
          </p:cNvSpPr>
          <p:nvPr>
            <p:ph type="sldNum" sz="quarter" idx="4"/>
          </p:nvPr>
        </p:nvSpPr>
        <p:spPr>
          <a:xfrm>
            <a:off x="19270991" y="10707688"/>
            <a:ext cx="833109" cy="60166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lstStyle>
            <a:lvl1pPr algn="r">
              <a:defRPr lang="fr-FR" sz="2800" b="0" i="0" u="none" strike="noStrike" cap="none" smtClean="0">
                <a:solidFill>
                  <a:srgbClr val="DF2471"/>
                </a:solidFill>
                <a:latin typeface="Poppins Black" panose="00000A00000000000000" pitchFamily="2" charset="0"/>
                <a:ea typeface="Arial"/>
                <a:cs typeface="Poppins Black" panose="00000A00000000000000" pitchFamily="2" charset="0"/>
                <a:sym typeface="Arial"/>
              </a:defRPr>
            </a:lvl1pPr>
          </a:lstStyle>
          <a:p>
            <a:fld id="{6C390F12-C91A-4A8F-A883-4257F0710CE1}" type="slidenum">
              <a:rPr lang="fr-FR" smtClean="0"/>
              <a:pPr/>
              <a:t>‹N°›</a:t>
            </a:fld>
            <a:endParaRPr lang="fr-F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9" r:id="rId5"/>
    <p:sldLayoutId id="2147483674" r:id="rId6"/>
    <p:sldLayoutId id="2147483675" r:id="rId7"/>
    <p:sldLayoutId id="2147483676" r:id="rId8"/>
    <p:sldLayoutId id="2147483678" r:id="rId9"/>
    <p:sldLayoutId id="214748367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3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png"/><Relationship Id="rId5" Type="http://schemas.openxmlformats.org/officeDocument/2006/relationships/tags" Target="../tags/tag5.xml"/><Relationship Id="rId10" Type="http://schemas.openxmlformats.org/officeDocument/2006/relationships/image" Target="../media/image1.jpg"/><Relationship Id="rId4" Type="http://schemas.openxmlformats.org/officeDocument/2006/relationships/tags" Target="../tags/tag4.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10.png"/><Relationship Id="rId3" Type="http://schemas.openxmlformats.org/officeDocument/2006/relationships/tags" Target="../tags/tag109.xml"/><Relationship Id="rId7" Type="http://schemas.openxmlformats.org/officeDocument/2006/relationships/slideLayout" Target="../slideLayouts/slideLayout3.xml"/><Relationship Id="rId12" Type="http://schemas.openxmlformats.org/officeDocument/2006/relationships/image" Target="../media/image19.svg"/><Relationship Id="rId2" Type="http://schemas.openxmlformats.org/officeDocument/2006/relationships/tags" Target="../tags/tag108.xml"/><Relationship Id="rId16" Type="http://schemas.openxmlformats.org/officeDocument/2006/relationships/image" Target="../media/image15.sv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18.png"/><Relationship Id="rId5" Type="http://schemas.openxmlformats.org/officeDocument/2006/relationships/tags" Target="../tags/tag111.xml"/><Relationship Id="rId1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tags" Target="../tags/tag110.xml"/><Relationship Id="rId9" Type="http://schemas.openxmlformats.org/officeDocument/2006/relationships/image" Target="../media/image16.png"/><Relationship Id="rId1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20.png"/><Relationship Id="rId3" Type="http://schemas.openxmlformats.org/officeDocument/2006/relationships/tags" Target="../tags/tag115.xml"/><Relationship Id="rId7" Type="http://schemas.openxmlformats.org/officeDocument/2006/relationships/slideLayout" Target="../slideLayouts/slideLayout3.xml"/><Relationship Id="rId12" Type="http://schemas.openxmlformats.org/officeDocument/2006/relationships/image" Target="../media/image19.sv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8.png"/><Relationship Id="rId5" Type="http://schemas.openxmlformats.org/officeDocument/2006/relationships/tags" Target="../tags/tag117.xml"/><Relationship Id="rId15" Type="http://schemas.openxmlformats.org/officeDocument/2006/relationships/image" Target="../media/image22.svg"/><Relationship Id="rId10" Type="http://schemas.openxmlformats.org/officeDocument/2006/relationships/image" Target="../media/image17.svg"/><Relationship Id="rId4" Type="http://schemas.openxmlformats.org/officeDocument/2006/relationships/tags" Target="../tags/tag116.xml"/><Relationship Id="rId9" Type="http://schemas.openxmlformats.org/officeDocument/2006/relationships/image" Target="../media/image16.png"/><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7" Type="http://schemas.openxmlformats.org/officeDocument/2006/relationships/tags" Target="../tags/tag237.xml"/><Relationship Id="rId21" Type="http://schemas.openxmlformats.org/officeDocument/2006/relationships/tags" Target="../tags/tag141.xml"/><Relationship Id="rId42" Type="http://schemas.openxmlformats.org/officeDocument/2006/relationships/tags" Target="../tags/tag162.xml"/><Relationship Id="rId63" Type="http://schemas.openxmlformats.org/officeDocument/2006/relationships/tags" Target="../tags/tag183.xml"/><Relationship Id="rId84" Type="http://schemas.openxmlformats.org/officeDocument/2006/relationships/tags" Target="../tags/tag204.xml"/><Relationship Id="rId138" Type="http://schemas.openxmlformats.org/officeDocument/2006/relationships/tags" Target="../tags/tag258.xml"/><Relationship Id="rId159" Type="http://schemas.openxmlformats.org/officeDocument/2006/relationships/tags" Target="../tags/tag279.xml"/><Relationship Id="rId170" Type="http://schemas.openxmlformats.org/officeDocument/2006/relationships/tags" Target="../tags/tag290.xml"/><Relationship Id="rId107" Type="http://schemas.openxmlformats.org/officeDocument/2006/relationships/tags" Target="../tags/tag227.xml"/><Relationship Id="rId11" Type="http://schemas.openxmlformats.org/officeDocument/2006/relationships/tags" Target="../tags/tag131.xml"/><Relationship Id="rId32" Type="http://schemas.openxmlformats.org/officeDocument/2006/relationships/tags" Target="../tags/tag152.xml"/><Relationship Id="rId53" Type="http://schemas.openxmlformats.org/officeDocument/2006/relationships/tags" Target="../tags/tag173.xml"/><Relationship Id="rId74" Type="http://schemas.openxmlformats.org/officeDocument/2006/relationships/tags" Target="../tags/tag194.xml"/><Relationship Id="rId128" Type="http://schemas.openxmlformats.org/officeDocument/2006/relationships/tags" Target="../tags/tag248.xml"/><Relationship Id="rId149" Type="http://schemas.openxmlformats.org/officeDocument/2006/relationships/tags" Target="../tags/tag269.xml"/><Relationship Id="rId5" Type="http://schemas.openxmlformats.org/officeDocument/2006/relationships/tags" Target="../tags/tag125.xml"/><Relationship Id="rId95" Type="http://schemas.openxmlformats.org/officeDocument/2006/relationships/tags" Target="../tags/tag215.xml"/><Relationship Id="rId160" Type="http://schemas.openxmlformats.org/officeDocument/2006/relationships/tags" Target="../tags/tag280.xml"/><Relationship Id="rId181" Type="http://schemas.openxmlformats.org/officeDocument/2006/relationships/slideLayout" Target="../slideLayouts/slideLayout6.xml"/><Relationship Id="rId22" Type="http://schemas.openxmlformats.org/officeDocument/2006/relationships/tags" Target="../tags/tag142.xml"/><Relationship Id="rId43" Type="http://schemas.openxmlformats.org/officeDocument/2006/relationships/tags" Target="../tags/tag163.xml"/><Relationship Id="rId64" Type="http://schemas.openxmlformats.org/officeDocument/2006/relationships/tags" Target="../tags/tag184.xml"/><Relationship Id="rId118" Type="http://schemas.openxmlformats.org/officeDocument/2006/relationships/tags" Target="../tags/tag238.xml"/><Relationship Id="rId139" Type="http://schemas.openxmlformats.org/officeDocument/2006/relationships/tags" Target="../tags/tag259.xml"/><Relationship Id="rId85" Type="http://schemas.openxmlformats.org/officeDocument/2006/relationships/tags" Target="../tags/tag205.xml"/><Relationship Id="rId150" Type="http://schemas.openxmlformats.org/officeDocument/2006/relationships/tags" Target="../tags/tag270.xml"/><Relationship Id="rId171" Type="http://schemas.openxmlformats.org/officeDocument/2006/relationships/tags" Target="../tags/tag291.xml"/><Relationship Id="rId12" Type="http://schemas.openxmlformats.org/officeDocument/2006/relationships/tags" Target="../tags/tag132.xml"/><Relationship Id="rId33" Type="http://schemas.openxmlformats.org/officeDocument/2006/relationships/tags" Target="../tags/tag153.xml"/><Relationship Id="rId108" Type="http://schemas.openxmlformats.org/officeDocument/2006/relationships/tags" Target="../tags/tag228.xml"/><Relationship Id="rId129" Type="http://schemas.openxmlformats.org/officeDocument/2006/relationships/tags" Target="../tags/tag249.xml"/><Relationship Id="rId54" Type="http://schemas.openxmlformats.org/officeDocument/2006/relationships/tags" Target="../tags/tag174.xml"/><Relationship Id="rId75" Type="http://schemas.openxmlformats.org/officeDocument/2006/relationships/tags" Target="../tags/tag195.xml"/><Relationship Id="rId96" Type="http://schemas.openxmlformats.org/officeDocument/2006/relationships/tags" Target="../tags/tag216.xml"/><Relationship Id="rId140" Type="http://schemas.openxmlformats.org/officeDocument/2006/relationships/tags" Target="../tags/tag260.xml"/><Relationship Id="rId161" Type="http://schemas.openxmlformats.org/officeDocument/2006/relationships/tags" Target="../tags/tag281.xml"/><Relationship Id="rId182" Type="http://schemas.openxmlformats.org/officeDocument/2006/relationships/notesSlide" Target="../notesSlides/notesSlide13.xml"/><Relationship Id="rId6" Type="http://schemas.openxmlformats.org/officeDocument/2006/relationships/tags" Target="../tags/tag126.xml"/><Relationship Id="rId23" Type="http://schemas.openxmlformats.org/officeDocument/2006/relationships/tags" Target="../tags/tag143.xml"/><Relationship Id="rId119" Type="http://schemas.openxmlformats.org/officeDocument/2006/relationships/tags" Target="../tags/tag239.xml"/><Relationship Id="rId44" Type="http://schemas.openxmlformats.org/officeDocument/2006/relationships/tags" Target="../tags/tag164.xml"/><Relationship Id="rId60" Type="http://schemas.openxmlformats.org/officeDocument/2006/relationships/tags" Target="../tags/tag180.xml"/><Relationship Id="rId65" Type="http://schemas.openxmlformats.org/officeDocument/2006/relationships/tags" Target="../tags/tag185.xml"/><Relationship Id="rId81" Type="http://schemas.openxmlformats.org/officeDocument/2006/relationships/tags" Target="../tags/tag201.xml"/><Relationship Id="rId86" Type="http://schemas.openxmlformats.org/officeDocument/2006/relationships/tags" Target="../tags/tag206.xml"/><Relationship Id="rId130" Type="http://schemas.openxmlformats.org/officeDocument/2006/relationships/tags" Target="../tags/tag250.xml"/><Relationship Id="rId135" Type="http://schemas.openxmlformats.org/officeDocument/2006/relationships/tags" Target="../tags/tag255.xml"/><Relationship Id="rId151" Type="http://schemas.openxmlformats.org/officeDocument/2006/relationships/tags" Target="../tags/tag271.xml"/><Relationship Id="rId156" Type="http://schemas.openxmlformats.org/officeDocument/2006/relationships/tags" Target="../tags/tag276.xml"/><Relationship Id="rId177" Type="http://schemas.openxmlformats.org/officeDocument/2006/relationships/tags" Target="../tags/tag297.xml"/><Relationship Id="rId172" Type="http://schemas.openxmlformats.org/officeDocument/2006/relationships/tags" Target="../tags/tag292.xml"/><Relationship Id="rId13" Type="http://schemas.openxmlformats.org/officeDocument/2006/relationships/tags" Target="../tags/tag133.xml"/><Relationship Id="rId18" Type="http://schemas.openxmlformats.org/officeDocument/2006/relationships/tags" Target="../tags/tag138.xml"/><Relationship Id="rId39" Type="http://schemas.openxmlformats.org/officeDocument/2006/relationships/tags" Target="../tags/tag159.xml"/><Relationship Id="rId109" Type="http://schemas.openxmlformats.org/officeDocument/2006/relationships/tags" Target="../tags/tag229.xml"/><Relationship Id="rId34" Type="http://schemas.openxmlformats.org/officeDocument/2006/relationships/tags" Target="../tags/tag154.xml"/><Relationship Id="rId50" Type="http://schemas.openxmlformats.org/officeDocument/2006/relationships/tags" Target="../tags/tag170.xml"/><Relationship Id="rId55" Type="http://schemas.openxmlformats.org/officeDocument/2006/relationships/tags" Target="../tags/tag175.xml"/><Relationship Id="rId76" Type="http://schemas.openxmlformats.org/officeDocument/2006/relationships/tags" Target="../tags/tag196.xml"/><Relationship Id="rId97" Type="http://schemas.openxmlformats.org/officeDocument/2006/relationships/tags" Target="../tags/tag217.xml"/><Relationship Id="rId104" Type="http://schemas.openxmlformats.org/officeDocument/2006/relationships/tags" Target="../tags/tag224.xml"/><Relationship Id="rId120" Type="http://schemas.openxmlformats.org/officeDocument/2006/relationships/tags" Target="../tags/tag240.xml"/><Relationship Id="rId125" Type="http://schemas.openxmlformats.org/officeDocument/2006/relationships/tags" Target="../tags/tag245.xml"/><Relationship Id="rId141" Type="http://schemas.openxmlformats.org/officeDocument/2006/relationships/tags" Target="../tags/tag261.xml"/><Relationship Id="rId146" Type="http://schemas.openxmlformats.org/officeDocument/2006/relationships/tags" Target="../tags/tag266.xml"/><Relationship Id="rId167" Type="http://schemas.openxmlformats.org/officeDocument/2006/relationships/tags" Target="../tags/tag287.xml"/><Relationship Id="rId7" Type="http://schemas.openxmlformats.org/officeDocument/2006/relationships/tags" Target="../tags/tag127.xml"/><Relationship Id="rId71" Type="http://schemas.openxmlformats.org/officeDocument/2006/relationships/tags" Target="../tags/tag191.xml"/><Relationship Id="rId92" Type="http://schemas.openxmlformats.org/officeDocument/2006/relationships/tags" Target="../tags/tag212.xml"/><Relationship Id="rId162" Type="http://schemas.openxmlformats.org/officeDocument/2006/relationships/tags" Target="../tags/tag282.xml"/><Relationship Id="rId2" Type="http://schemas.openxmlformats.org/officeDocument/2006/relationships/tags" Target="../tags/tag122.xml"/><Relationship Id="rId29" Type="http://schemas.openxmlformats.org/officeDocument/2006/relationships/tags" Target="../tags/tag149.xml"/><Relationship Id="rId24" Type="http://schemas.openxmlformats.org/officeDocument/2006/relationships/tags" Target="../tags/tag144.xml"/><Relationship Id="rId40" Type="http://schemas.openxmlformats.org/officeDocument/2006/relationships/tags" Target="../tags/tag160.xml"/><Relationship Id="rId45" Type="http://schemas.openxmlformats.org/officeDocument/2006/relationships/tags" Target="../tags/tag165.xml"/><Relationship Id="rId66" Type="http://schemas.openxmlformats.org/officeDocument/2006/relationships/tags" Target="../tags/tag186.xml"/><Relationship Id="rId87" Type="http://schemas.openxmlformats.org/officeDocument/2006/relationships/tags" Target="../tags/tag207.xml"/><Relationship Id="rId110" Type="http://schemas.openxmlformats.org/officeDocument/2006/relationships/tags" Target="../tags/tag230.xml"/><Relationship Id="rId115" Type="http://schemas.openxmlformats.org/officeDocument/2006/relationships/tags" Target="../tags/tag235.xml"/><Relationship Id="rId131" Type="http://schemas.openxmlformats.org/officeDocument/2006/relationships/tags" Target="../tags/tag251.xml"/><Relationship Id="rId136" Type="http://schemas.openxmlformats.org/officeDocument/2006/relationships/tags" Target="../tags/tag256.xml"/><Relationship Id="rId157" Type="http://schemas.openxmlformats.org/officeDocument/2006/relationships/tags" Target="../tags/tag277.xml"/><Relationship Id="rId178" Type="http://schemas.openxmlformats.org/officeDocument/2006/relationships/tags" Target="../tags/tag298.xml"/><Relationship Id="rId61" Type="http://schemas.openxmlformats.org/officeDocument/2006/relationships/tags" Target="../tags/tag181.xml"/><Relationship Id="rId82" Type="http://schemas.openxmlformats.org/officeDocument/2006/relationships/tags" Target="../tags/tag202.xml"/><Relationship Id="rId152" Type="http://schemas.openxmlformats.org/officeDocument/2006/relationships/tags" Target="../tags/tag272.xml"/><Relationship Id="rId173" Type="http://schemas.openxmlformats.org/officeDocument/2006/relationships/tags" Target="../tags/tag293.xml"/><Relationship Id="rId19" Type="http://schemas.openxmlformats.org/officeDocument/2006/relationships/tags" Target="../tags/tag139.xml"/><Relationship Id="rId14" Type="http://schemas.openxmlformats.org/officeDocument/2006/relationships/tags" Target="../tags/tag134.xml"/><Relationship Id="rId30" Type="http://schemas.openxmlformats.org/officeDocument/2006/relationships/tags" Target="../tags/tag150.xml"/><Relationship Id="rId35" Type="http://schemas.openxmlformats.org/officeDocument/2006/relationships/tags" Target="../tags/tag155.xml"/><Relationship Id="rId56" Type="http://schemas.openxmlformats.org/officeDocument/2006/relationships/tags" Target="../tags/tag176.xml"/><Relationship Id="rId77" Type="http://schemas.openxmlformats.org/officeDocument/2006/relationships/tags" Target="../tags/tag197.xml"/><Relationship Id="rId100" Type="http://schemas.openxmlformats.org/officeDocument/2006/relationships/tags" Target="../tags/tag220.xml"/><Relationship Id="rId105" Type="http://schemas.openxmlformats.org/officeDocument/2006/relationships/tags" Target="../tags/tag225.xml"/><Relationship Id="rId126" Type="http://schemas.openxmlformats.org/officeDocument/2006/relationships/tags" Target="../tags/tag246.xml"/><Relationship Id="rId147" Type="http://schemas.openxmlformats.org/officeDocument/2006/relationships/tags" Target="../tags/tag267.xml"/><Relationship Id="rId168" Type="http://schemas.openxmlformats.org/officeDocument/2006/relationships/tags" Target="../tags/tag288.xml"/><Relationship Id="rId8" Type="http://schemas.openxmlformats.org/officeDocument/2006/relationships/tags" Target="../tags/tag128.xml"/><Relationship Id="rId51" Type="http://schemas.openxmlformats.org/officeDocument/2006/relationships/tags" Target="../tags/tag171.xml"/><Relationship Id="rId72" Type="http://schemas.openxmlformats.org/officeDocument/2006/relationships/tags" Target="../tags/tag192.xml"/><Relationship Id="rId93" Type="http://schemas.openxmlformats.org/officeDocument/2006/relationships/tags" Target="../tags/tag213.xml"/><Relationship Id="rId98" Type="http://schemas.openxmlformats.org/officeDocument/2006/relationships/tags" Target="../tags/tag218.xml"/><Relationship Id="rId121" Type="http://schemas.openxmlformats.org/officeDocument/2006/relationships/tags" Target="../tags/tag241.xml"/><Relationship Id="rId142" Type="http://schemas.openxmlformats.org/officeDocument/2006/relationships/tags" Target="../tags/tag262.xml"/><Relationship Id="rId163" Type="http://schemas.openxmlformats.org/officeDocument/2006/relationships/tags" Target="../tags/tag283.xml"/><Relationship Id="rId3" Type="http://schemas.openxmlformats.org/officeDocument/2006/relationships/tags" Target="../tags/tag123.xml"/><Relationship Id="rId25" Type="http://schemas.openxmlformats.org/officeDocument/2006/relationships/tags" Target="../tags/tag145.xml"/><Relationship Id="rId46" Type="http://schemas.openxmlformats.org/officeDocument/2006/relationships/tags" Target="../tags/tag166.xml"/><Relationship Id="rId67" Type="http://schemas.openxmlformats.org/officeDocument/2006/relationships/tags" Target="../tags/tag187.xml"/><Relationship Id="rId116" Type="http://schemas.openxmlformats.org/officeDocument/2006/relationships/tags" Target="../tags/tag236.xml"/><Relationship Id="rId137" Type="http://schemas.openxmlformats.org/officeDocument/2006/relationships/tags" Target="../tags/tag257.xml"/><Relationship Id="rId158" Type="http://schemas.openxmlformats.org/officeDocument/2006/relationships/tags" Target="../tags/tag278.xml"/><Relationship Id="rId20" Type="http://schemas.openxmlformats.org/officeDocument/2006/relationships/tags" Target="../tags/tag140.xml"/><Relationship Id="rId41" Type="http://schemas.openxmlformats.org/officeDocument/2006/relationships/tags" Target="../tags/tag161.xml"/><Relationship Id="rId62" Type="http://schemas.openxmlformats.org/officeDocument/2006/relationships/tags" Target="../tags/tag182.xml"/><Relationship Id="rId83" Type="http://schemas.openxmlformats.org/officeDocument/2006/relationships/tags" Target="../tags/tag203.xml"/><Relationship Id="rId88" Type="http://schemas.openxmlformats.org/officeDocument/2006/relationships/tags" Target="../tags/tag208.xml"/><Relationship Id="rId111" Type="http://schemas.openxmlformats.org/officeDocument/2006/relationships/tags" Target="../tags/tag231.xml"/><Relationship Id="rId132" Type="http://schemas.openxmlformats.org/officeDocument/2006/relationships/tags" Target="../tags/tag252.xml"/><Relationship Id="rId153" Type="http://schemas.openxmlformats.org/officeDocument/2006/relationships/tags" Target="../tags/tag273.xml"/><Relationship Id="rId174" Type="http://schemas.openxmlformats.org/officeDocument/2006/relationships/tags" Target="../tags/tag294.xml"/><Relationship Id="rId179" Type="http://schemas.openxmlformats.org/officeDocument/2006/relationships/tags" Target="../tags/tag299.xml"/><Relationship Id="rId15" Type="http://schemas.openxmlformats.org/officeDocument/2006/relationships/tags" Target="../tags/tag135.xml"/><Relationship Id="rId36" Type="http://schemas.openxmlformats.org/officeDocument/2006/relationships/tags" Target="../tags/tag156.xml"/><Relationship Id="rId57" Type="http://schemas.openxmlformats.org/officeDocument/2006/relationships/tags" Target="../tags/tag177.xml"/><Relationship Id="rId106" Type="http://schemas.openxmlformats.org/officeDocument/2006/relationships/tags" Target="../tags/tag226.xml"/><Relationship Id="rId127" Type="http://schemas.openxmlformats.org/officeDocument/2006/relationships/tags" Target="../tags/tag247.xml"/><Relationship Id="rId10" Type="http://schemas.openxmlformats.org/officeDocument/2006/relationships/tags" Target="../tags/tag130.xml"/><Relationship Id="rId31" Type="http://schemas.openxmlformats.org/officeDocument/2006/relationships/tags" Target="../tags/tag151.xml"/><Relationship Id="rId52" Type="http://schemas.openxmlformats.org/officeDocument/2006/relationships/tags" Target="../tags/tag172.xml"/><Relationship Id="rId73" Type="http://schemas.openxmlformats.org/officeDocument/2006/relationships/tags" Target="../tags/tag193.xml"/><Relationship Id="rId78" Type="http://schemas.openxmlformats.org/officeDocument/2006/relationships/tags" Target="../tags/tag198.xml"/><Relationship Id="rId94" Type="http://schemas.openxmlformats.org/officeDocument/2006/relationships/tags" Target="../tags/tag214.xml"/><Relationship Id="rId99" Type="http://schemas.openxmlformats.org/officeDocument/2006/relationships/tags" Target="../tags/tag219.xml"/><Relationship Id="rId101" Type="http://schemas.openxmlformats.org/officeDocument/2006/relationships/tags" Target="../tags/tag221.xml"/><Relationship Id="rId122" Type="http://schemas.openxmlformats.org/officeDocument/2006/relationships/tags" Target="../tags/tag242.xml"/><Relationship Id="rId143" Type="http://schemas.openxmlformats.org/officeDocument/2006/relationships/tags" Target="../tags/tag263.xml"/><Relationship Id="rId148" Type="http://schemas.openxmlformats.org/officeDocument/2006/relationships/tags" Target="../tags/tag268.xml"/><Relationship Id="rId164" Type="http://schemas.openxmlformats.org/officeDocument/2006/relationships/tags" Target="../tags/tag284.xml"/><Relationship Id="rId169" Type="http://schemas.openxmlformats.org/officeDocument/2006/relationships/tags" Target="../tags/tag289.xml"/><Relationship Id="rId4" Type="http://schemas.openxmlformats.org/officeDocument/2006/relationships/tags" Target="../tags/tag124.xml"/><Relationship Id="rId9" Type="http://schemas.openxmlformats.org/officeDocument/2006/relationships/tags" Target="../tags/tag129.xml"/><Relationship Id="rId180" Type="http://schemas.openxmlformats.org/officeDocument/2006/relationships/tags" Target="../tags/tag300.xml"/><Relationship Id="rId26" Type="http://schemas.openxmlformats.org/officeDocument/2006/relationships/tags" Target="../tags/tag146.xml"/><Relationship Id="rId47" Type="http://schemas.openxmlformats.org/officeDocument/2006/relationships/tags" Target="../tags/tag167.xml"/><Relationship Id="rId68" Type="http://schemas.openxmlformats.org/officeDocument/2006/relationships/tags" Target="../tags/tag188.xml"/><Relationship Id="rId89" Type="http://schemas.openxmlformats.org/officeDocument/2006/relationships/tags" Target="../tags/tag209.xml"/><Relationship Id="rId112" Type="http://schemas.openxmlformats.org/officeDocument/2006/relationships/tags" Target="../tags/tag232.xml"/><Relationship Id="rId133" Type="http://schemas.openxmlformats.org/officeDocument/2006/relationships/tags" Target="../tags/tag253.xml"/><Relationship Id="rId154" Type="http://schemas.openxmlformats.org/officeDocument/2006/relationships/tags" Target="../tags/tag274.xml"/><Relationship Id="rId175" Type="http://schemas.openxmlformats.org/officeDocument/2006/relationships/tags" Target="../tags/tag295.xml"/><Relationship Id="rId16" Type="http://schemas.openxmlformats.org/officeDocument/2006/relationships/tags" Target="../tags/tag136.xml"/><Relationship Id="rId37" Type="http://schemas.openxmlformats.org/officeDocument/2006/relationships/tags" Target="../tags/tag157.xml"/><Relationship Id="rId58" Type="http://schemas.openxmlformats.org/officeDocument/2006/relationships/tags" Target="../tags/tag178.xml"/><Relationship Id="rId79" Type="http://schemas.openxmlformats.org/officeDocument/2006/relationships/tags" Target="../tags/tag199.xml"/><Relationship Id="rId102" Type="http://schemas.openxmlformats.org/officeDocument/2006/relationships/tags" Target="../tags/tag222.xml"/><Relationship Id="rId123" Type="http://schemas.openxmlformats.org/officeDocument/2006/relationships/tags" Target="../tags/tag243.xml"/><Relationship Id="rId144" Type="http://schemas.openxmlformats.org/officeDocument/2006/relationships/tags" Target="../tags/tag264.xml"/><Relationship Id="rId90" Type="http://schemas.openxmlformats.org/officeDocument/2006/relationships/tags" Target="../tags/tag210.xml"/><Relationship Id="rId165" Type="http://schemas.openxmlformats.org/officeDocument/2006/relationships/tags" Target="../tags/tag285.xml"/><Relationship Id="rId27" Type="http://schemas.openxmlformats.org/officeDocument/2006/relationships/tags" Target="../tags/tag147.xml"/><Relationship Id="rId48" Type="http://schemas.openxmlformats.org/officeDocument/2006/relationships/tags" Target="../tags/tag168.xml"/><Relationship Id="rId69" Type="http://schemas.openxmlformats.org/officeDocument/2006/relationships/tags" Target="../tags/tag189.xml"/><Relationship Id="rId113" Type="http://schemas.openxmlformats.org/officeDocument/2006/relationships/tags" Target="../tags/tag233.xml"/><Relationship Id="rId134" Type="http://schemas.openxmlformats.org/officeDocument/2006/relationships/tags" Target="../tags/tag254.xml"/><Relationship Id="rId80" Type="http://schemas.openxmlformats.org/officeDocument/2006/relationships/tags" Target="../tags/tag200.xml"/><Relationship Id="rId155" Type="http://schemas.openxmlformats.org/officeDocument/2006/relationships/tags" Target="../tags/tag275.xml"/><Relationship Id="rId176" Type="http://schemas.openxmlformats.org/officeDocument/2006/relationships/tags" Target="../tags/tag296.xml"/><Relationship Id="rId17" Type="http://schemas.openxmlformats.org/officeDocument/2006/relationships/tags" Target="../tags/tag137.xml"/><Relationship Id="rId38" Type="http://schemas.openxmlformats.org/officeDocument/2006/relationships/tags" Target="../tags/tag158.xml"/><Relationship Id="rId59" Type="http://schemas.openxmlformats.org/officeDocument/2006/relationships/tags" Target="../tags/tag179.xml"/><Relationship Id="rId103" Type="http://schemas.openxmlformats.org/officeDocument/2006/relationships/tags" Target="../tags/tag223.xml"/><Relationship Id="rId124" Type="http://schemas.openxmlformats.org/officeDocument/2006/relationships/tags" Target="../tags/tag244.xml"/><Relationship Id="rId70" Type="http://schemas.openxmlformats.org/officeDocument/2006/relationships/tags" Target="../tags/tag190.xml"/><Relationship Id="rId91" Type="http://schemas.openxmlformats.org/officeDocument/2006/relationships/tags" Target="../tags/tag211.xml"/><Relationship Id="rId145" Type="http://schemas.openxmlformats.org/officeDocument/2006/relationships/tags" Target="../tags/tag265.xml"/><Relationship Id="rId166" Type="http://schemas.openxmlformats.org/officeDocument/2006/relationships/tags" Target="../tags/tag286.xml"/><Relationship Id="rId1" Type="http://schemas.openxmlformats.org/officeDocument/2006/relationships/tags" Target="../tags/tag121.xml"/><Relationship Id="rId28" Type="http://schemas.openxmlformats.org/officeDocument/2006/relationships/tags" Target="../tags/tag148.xml"/><Relationship Id="rId49" Type="http://schemas.openxmlformats.org/officeDocument/2006/relationships/tags" Target="../tags/tag169.xml"/><Relationship Id="rId114" Type="http://schemas.openxmlformats.org/officeDocument/2006/relationships/tags" Target="../tags/tag234.xml"/></Relationships>
</file>

<file path=ppt/slides/_rels/slide14.xml.rels><?xml version="1.0" encoding="UTF-8" standalone="yes"?>
<Relationships xmlns="http://schemas.openxmlformats.org/package/2006/relationships"><Relationship Id="rId8" Type="http://schemas.openxmlformats.org/officeDocument/2006/relationships/tags" Target="../tags/tag308.xml"/><Relationship Id="rId13" Type="http://schemas.openxmlformats.org/officeDocument/2006/relationships/tags" Target="../tags/tag313.xml"/><Relationship Id="rId18" Type="http://schemas.openxmlformats.org/officeDocument/2006/relationships/notesSlide" Target="../notesSlides/notesSlide14.xml"/><Relationship Id="rId3" Type="http://schemas.openxmlformats.org/officeDocument/2006/relationships/tags" Target="../tags/tag303.xml"/><Relationship Id="rId7" Type="http://schemas.openxmlformats.org/officeDocument/2006/relationships/tags" Target="../tags/tag307.xml"/><Relationship Id="rId12" Type="http://schemas.openxmlformats.org/officeDocument/2006/relationships/tags" Target="../tags/tag312.xml"/><Relationship Id="rId17" Type="http://schemas.openxmlformats.org/officeDocument/2006/relationships/slideLayout" Target="../slideLayouts/slideLayout6.xml"/><Relationship Id="rId2" Type="http://schemas.openxmlformats.org/officeDocument/2006/relationships/tags" Target="../tags/tag302.xml"/><Relationship Id="rId16" Type="http://schemas.openxmlformats.org/officeDocument/2006/relationships/tags" Target="../tags/tag316.xml"/><Relationship Id="rId1" Type="http://schemas.openxmlformats.org/officeDocument/2006/relationships/tags" Target="../tags/tag301.xml"/><Relationship Id="rId6" Type="http://schemas.openxmlformats.org/officeDocument/2006/relationships/tags" Target="../tags/tag306.xml"/><Relationship Id="rId11" Type="http://schemas.openxmlformats.org/officeDocument/2006/relationships/tags" Target="../tags/tag311.xml"/><Relationship Id="rId5" Type="http://schemas.openxmlformats.org/officeDocument/2006/relationships/tags" Target="../tags/tag305.xml"/><Relationship Id="rId15" Type="http://schemas.openxmlformats.org/officeDocument/2006/relationships/tags" Target="../tags/tag315.xml"/><Relationship Id="rId10" Type="http://schemas.openxmlformats.org/officeDocument/2006/relationships/tags" Target="../tags/tag310.xml"/><Relationship Id="rId4" Type="http://schemas.openxmlformats.org/officeDocument/2006/relationships/tags" Target="../tags/tag304.xml"/><Relationship Id="rId9" Type="http://schemas.openxmlformats.org/officeDocument/2006/relationships/tags" Target="../tags/tag309.xml"/><Relationship Id="rId14" Type="http://schemas.openxmlformats.org/officeDocument/2006/relationships/tags" Target="../tags/tag314.xml"/></Relationships>
</file>

<file path=ppt/slides/_rels/slide15.xml.rels><?xml version="1.0" encoding="UTF-8" standalone="yes"?>
<Relationships xmlns="http://schemas.openxmlformats.org/package/2006/relationships"><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image" Target="../media/image23.png"/><Relationship Id="rId5" Type="http://schemas.openxmlformats.org/officeDocument/2006/relationships/notesSlide" Target="../notesSlides/notesSlide15.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tags" Target="../tags/tag327.xml"/><Relationship Id="rId3" Type="http://schemas.openxmlformats.org/officeDocument/2006/relationships/tags" Target="../tags/tag322.xml"/><Relationship Id="rId7" Type="http://schemas.openxmlformats.org/officeDocument/2006/relationships/tags" Target="../tags/tag326.xml"/><Relationship Id="rId12" Type="http://schemas.openxmlformats.org/officeDocument/2006/relationships/notesSlide" Target="../notesSlides/notesSlide16.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slideLayout" Target="../slideLayouts/slideLayout6.xml"/><Relationship Id="rId5" Type="http://schemas.openxmlformats.org/officeDocument/2006/relationships/tags" Target="../tags/tag324.xml"/><Relationship Id="rId10" Type="http://schemas.openxmlformats.org/officeDocument/2006/relationships/tags" Target="../tags/tag329.xml"/><Relationship Id="rId4" Type="http://schemas.openxmlformats.org/officeDocument/2006/relationships/tags" Target="../tags/tag323.xml"/><Relationship Id="rId9" Type="http://schemas.openxmlformats.org/officeDocument/2006/relationships/tags" Target="../tags/tag328.xml"/></Relationships>
</file>

<file path=ppt/slides/_rels/slide17.xml.rels><?xml version="1.0" encoding="UTF-8" standalone="yes"?>
<Relationships xmlns="http://schemas.openxmlformats.org/package/2006/relationships"><Relationship Id="rId8" Type="http://schemas.openxmlformats.org/officeDocument/2006/relationships/tags" Target="../tags/tag337.xml"/><Relationship Id="rId13" Type="http://schemas.openxmlformats.org/officeDocument/2006/relationships/tags" Target="../tags/tag342.xml"/><Relationship Id="rId3" Type="http://schemas.openxmlformats.org/officeDocument/2006/relationships/tags" Target="../tags/tag332.xml"/><Relationship Id="rId7" Type="http://schemas.openxmlformats.org/officeDocument/2006/relationships/tags" Target="../tags/tag336.xml"/><Relationship Id="rId12" Type="http://schemas.openxmlformats.org/officeDocument/2006/relationships/tags" Target="../tags/tag341.xml"/><Relationship Id="rId17" Type="http://schemas.openxmlformats.org/officeDocument/2006/relationships/notesSlide" Target="../notesSlides/notesSlide17.xml"/><Relationship Id="rId2" Type="http://schemas.openxmlformats.org/officeDocument/2006/relationships/tags" Target="../tags/tag331.xml"/><Relationship Id="rId16" Type="http://schemas.openxmlformats.org/officeDocument/2006/relationships/slideLayout" Target="../slideLayouts/slideLayout3.xml"/><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tags" Target="../tags/tag340.xml"/><Relationship Id="rId5" Type="http://schemas.openxmlformats.org/officeDocument/2006/relationships/tags" Target="../tags/tag334.xml"/><Relationship Id="rId15" Type="http://schemas.openxmlformats.org/officeDocument/2006/relationships/tags" Target="../tags/tag344.xml"/><Relationship Id="rId10" Type="http://schemas.openxmlformats.org/officeDocument/2006/relationships/tags" Target="../tags/tag339.xml"/><Relationship Id="rId4" Type="http://schemas.openxmlformats.org/officeDocument/2006/relationships/tags" Target="../tags/tag333.xml"/><Relationship Id="rId9" Type="http://schemas.openxmlformats.org/officeDocument/2006/relationships/tags" Target="../tags/tag338.xml"/><Relationship Id="rId14" Type="http://schemas.openxmlformats.org/officeDocument/2006/relationships/tags" Target="../tags/tag343.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347.xml"/><Relationship Id="rId7" Type="http://schemas.openxmlformats.org/officeDocument/2006/relationships/slideLayout" Target="../slideLayouts/slideLayout4.xml"/><Relationship Id="rId12" Type="http://schemas.openxmlformats.org/officeDocument/2006/relationships/image" Target="../media/image27.png"/><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tags" Target="../tags/tag350.xml"/><Relationship Id="rId11" Type="http://schemas.openxmlformats.org/officeDocument/2006/relationships/image" Target="../media/image26.png"/><Relationship Id="rId5" Type="http://schemas.openxmlformats.org/officeDocument/2006/relationships/tags" Target="../tags/tag349.xml"/><Relationship Id="rId10" Type="http://schemas.openxmlformats.org/officeDocument/2006/relationships/image" Target="../media/image25.svg"/><Relationship Id="rId4" Type="http://schemas.openxmlformats.org/officeDocument/2006/relationships/tags" Target="../tags/tag348.xm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52.xml"/><Relationship Id="rId1" Type="http://schemas.openxmlformats.org/officeDocument/2006/relationships/tags" Target="../tags/tag35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slideLayout" Target="../slideLayouts/slideLayout7.xml"/><Relationship Id="rId3" Type="http://schemas.openxmlformats.org/officeDocument/2006/relationships/tags" Target="../tags/tag355.xml"/><Relationship Id="rId7" Type="http://schemas.openxmlformats.org/officeDocument/2006/relationships/tags" Target="../tags/tag359.xml"/><Relationship Id="rId12" Type="http://schemas.openxmlformats.org/officeDocument/2006/relationships/tags" Target="../tags/tag364.xml"/><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tags" Target="../tags/tag363.xml"/><Relationship Id="rId5" Type="http://schemas.openxmlformats.org/officeDocument/2006/relationships/tags" Target="../tags/tag357.xml"/><Relationship Id="rId15" Type="http://schemas.openxmlformats.org/officeDocument/2006/relationships/image" Target="../media/image20.png"/><Relationship Id="rId10" Type="http://schemas.openxmlformats.org/officeDocument/2006/relationships/tags" Target="../tags/tag362.xml"/><Relationship Id="rId4" Type="http://schemas.openxmlformats.org/officeDocument/2006/relationships/tags" Target="../tags/tag356.xml"/><Relationship Id="rId9" Type="http://schemas.openxmlformats.org/officeDocument/2006/relationships/tags" Target="../tags/tag361.xml"/><Relationship Id="rId1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tags" Target="../tags/tag372.xml"/><Relationship Id="rId13" Type="http://schemas.openxmlformats.org/officeDocument/2006/relationships/tags" Target="../tags/tag377.xml"/><Relationship Id="rId18" Type="http://schemas.openxmlformats.org/officeDocument/2006/relationships/tags" Target="../tags/tag382.xml"/><Relationship Id="rId26" Type="http://schemas.openxmlformats.org/officeDocument/2006/relationships/image" Target="../media/image31.svg"/><Relationship Id="rId3" Type="http://schemas.openxmlformats.org/officeDocument/2006/relationships/tags" Target="../tags/tag367.xml"/><Relationship Id="rId21" Type="http://schemas.openxmlformats.org/officeDocument/2006/relationships/slideLayout" Target="../slideLayouts/slideLayout7.xml"/><Relationship Id="rId7" Type="http://schemas.openxmlformats.org/officeDocument/2006/relationships/tags" Target="../tags/tag371.xml"/><Relationship Id="rId12" Type="http://schemas.openxmlformats.org/officeDocument/2006/relationships/tags" Target="../tags/tag376.xml"/><Relationship Id="rId17" Type="http://schemas.openxmlformats.org/officeDocument/2006/relationships/tags" Target="../tags/tag381.xml"/><Relationship Id="rId25" Type="http://schemas.openxmlformats.org/officeDocument/2006/relationships/image" Target="../media/image30.png"/><Relationship Id="rId2" Type="http://schemas.openxmlformats.org/officeDocument/2006/relationships/tags" Target="../tags/tag366.xml"/><Relationship Id="rId16" Type="http://schemas.openxmlformats.org/officeDocument/2006/relationships/tags" Target="../tags/tag380.xml"/><Relationship Id="rId20" Type="http://schemas.openxmlformats.org/officeDocument/2006/relationships/tags" Target="../tags/tag384.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tags" Target="../tags/tag375.xml"/><Relationship Id="rId24" Type="http://schemas.openxmlformats.org/officeDocument/2006/relationships/image" Target="../media/image29.svg"/><Relationship Id="rId5" Type="http://schemas.openxmlformats.org/officeDocument/2006/relationships/tags" Target="../tags/tag369.xml"/><Relationship Id="rId15" Type="http://schemas.openxmlformats.org/officeDocument/2006/relationships/tags" Target="../tags/tag379.xml"/><Relationship Id="rId23" Type="http://schemas.openxmlformats.org/officeDocument/2006/relationships/image" Target="../media/image28.png"/><Relationship Id="rId28" Type="http://schemas.openxmlformats.org/officeDocument/2006/relationships/image" Target="../media/image33.svg"/><Relationship Id="rId10" Type="http://schemas.openxmlformats.org/officeDocument/2006/relationships/tags" Target="../tags/tag374.xml"/><Relationship Id="rId19" Type="http://schemas.openxmlformats.org/officeDocument/2006/relationships/tags" Target="../tags/tag383.xml"/><Relationship Id="rId4" Type="http://schemas.openxmlformats.org/officeDocument/2006/relationships/tags" Target="../tags/tag368.xml"/><Relationship Id="rId9" Type="http://schemas.openxmlformats.org/officeDocument/2006/relationships/tags" Target="../tags/tag373.xml"/><Relationship Id="rId14" Type="http://schemas.openxmlformats.org/officeDocument/2006/relationships/tags" Target="../tags/tag378.xml"/><Relationship Id="rId22" Type="http://schemas.openxmlformats.org/officeDocument/2006/relationships/notesSlide" Target="../notesSlides/notesSlide21.xml"/><Relationship Id="rId27"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tags" Target="../tags/tag388.xml"/></Relationships>
</file>

<file path=ppt/slides/_rels/slide23.xml.rels><?xml version="1.0" encoding="UTF-8" standalone="yes"?>
<Relationships xmlns="http://schemas.openxmlformats.org/package/2006/relationships"><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 Id="rId6" Type="http://schemas.openxmlformats.org/officeDocument/2006/relationships/chart" Target="../charts/chart1.xml"/><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394.xml"/><Relationship Id="rId7" Type="http://schemas.openxmlformats.org/officeDocument/2006/relationships/slideLayout" Target="../slideLayouts/slideLayout7.xml"/><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tags" Target="../tags/tag397.xml"/><Relationship Id="rId5" Type="http://schemas.openxmlformats.org/officeDocument/2006/relationships/tags" Target="../tags/tag396.xml"/><Relationship Id="rId10" Type="http://schemas.microsoft.com/office/2007/relationships/hdphoto" Target="../media/hdphoto1.wdp"/><Relationship Id="rId4" Type="http://schemas.openxmlformats.org/officeDocument/2006/relationships/tags" Target="../tags/tag395.xml"/><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400.xml"/><Relationship Id="rId7" Type="http://schemas.openxmlformats.org/officeDocument/2006/relationships/notesSlide" Target="../notesSlides/notesSlide25.xml"/><Relationship Id="rId2" Type="http://schemas.openxmlformats.org/officeDocument/2006/relationships/tags" Target="../tags/tag399.xml"/><Relationship Id="rId1" Type="http://schemas.openxmlformats.org/officeDocument/2006/relationships/tags" Target="../tags/tag398.xml"/><Relationship Id="rId6" Type="http://schemas.openxmlformats.org/officeDocument/2006/relationships/slideLayout" Target="../slideLayouts/slideLayout8.xml"/><Relationship Id="rId5" Type="http://schemas.openxmlformats.org/officeDocument/2006/relationships/tags" Target="../tags/tag402.xml"/><Relationship Id="rId4" Type="http://schemas.openxmlformats.org/officeDocument/2006/relationships/tags" Target="../tags/tag40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4.xml"/><Relationship Id="rId1" Type="http://schemas.openxmlformats.org/officeDocument/2006/relationships/tags" Target="../tags/tag403.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tags" Target="../tags/tag417.xml"/><Relationship Id="rId18" Type="http://schemas.openxmlformats.org/officeDocument/2006/relationships/tags" Target="../tags/tag422.xml"/><Relationship Id="rId26" Type="http://schemas.openxmlformats.org/officeDocument/2006/relationships/slideLayout" Target="../slideLayouts/slideLayout7.xml"/><Relationship Id="rId3" Type="http://schemas.openxmlformats.org/officeDocument/2006/relationships/tags" Target="../tags/tag407.xml"/><Relationship Id="rId21" Type="http://schemas.openxmlformats.org/officeDocument/2006/relationships/tags" Target="../tags/tag425.xml"/><Relationship Id="rId7" Type="http://schemas.openxmlformats.org/officeDocument/2006/relationships/tags" Target="../tags/tag411.xml"/><Relationship Id="rId12" Type="http://schemas.openxmlformats.org/officeDocument/2006/relationships/tags" Target="../tags/tag416.xml"/><Relationship Id="rId17" Type="http://schemas.openxmlformats.org/officeDocument/2006/relationships/tags" Target="../tags/tag421.xml"/><Relationship Id="rId25" Type="http://schemas.openxmlformats.org/officeDocument/2006/relationships/tags" Target="../tags/tag429.xml"/><Relationship Id="rId2" Type="http://schemas.openxmlformats.org/officeDocument/2006/relationships/tags" Target="../tags/tag406.xml"/><Relationship Id="rId16" Type="http://schemas.openxmlformats.org/officeDocument/2006/relationships/tags" Target="../tags/tag420.xml"/><Relationship Id="rId20" Type="http://schemas.openxmlformats.org/officeDocument/2006/relationships/tags" Target="../tags/tag424.xml"/><Relationship Id="rId1" Type="http://schemas.openxmlformats.org/officeDocument/2006/relationships/tags" Target="../tags/tag405.xml"/><Relationship Id="rId6" Type="http://schemas.openxmlformats.org/officeDocument/2006/relationships/tags" Target="../tags/tag410.xml"/><Relationship Id="rId11" Type="http://schemas.openxmlformats.org/officeDocument/2006/relationships/tags" Target="../tags/tag415.xml"/><Relationship Id="rId24" Type="http://schemas.openxmlformats.org/officeDocument/2006/relationships/tags" Target="../tags/tag428.xml"/><Relationship Id="rId5" Type="http://schemas.openxmlformats.org/officeDocument/2006/relationships/tags" Target="../tags/tag409.xml"/><Relationship Id="rId15" Type="http://schemas.openxmlformats.org/officeDocument/2006/relationships/tags" Target="../tags/tag419.xml"/><Relationship Id="rId23" Type="http://schemas.openxmlformats.org/officeDocument/2006/relationships/tags" Target="../tags/tag427.xml"/><Relationship Id="rId10" Type="http://schemas.openxmlformats.org/officeDocument/2006/relationships/tags" Target="../tags/tag414.xml"/><Relationship Id="rId19" Type="http://schemas.openxmlformats.org/officeDocument/2006/relationships/tags" Target="../tags/tag423.xml"/><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tags" Target="../tags/tag418.xml"/><Relationship Id="rId22" Type="http://schemas.openxmlformats.org/officeDocument/2006/relationships/tags" Target="../tags/tag426.xml"/><Relationship Id="rId27"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32.xml"/><Relationship Id="rId7" Type="http://schemas.openxmlformats.org/officeDocument/2006/relationships/image" Target="../media/image36.png"/><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tags" Target="../tags/tag433.xml"/><Relationship Id="rId9" Type="http://schemas.openxmlformats.org/officeDocument/2006/relationships/image" Target="../media/image38.sv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36.xml"/><Relationship Id="rId7" Type="http://schemas.openxmlformats.org/officeDocument/2006/relationships/tags" Target="../tags/tag440.xml"/><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tags" Target="../tags/tag439.xml"/><Relationship Id="rId5" Type="http://schemas.openxmlformats.org/officeDocument/2006/relationships/tags" Target="../tags/tag438.xml"/><Relationship Id="rId10" Type="http://schemas.openxmlformats.org/officeDocument/2006/relationships/image" Target="../media/image39.png"/><Relationship Id="rId4" Type="http://schemas.openxmlformats.org/officeDocument/2006/relationships/tags" Target="../tags/tag437.xml"/><Relationship Id="rId9"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notesSlide" Target="../notesSlides/notesSlide3.xml"/><Relationship Id="rId2" Type="http://schemas.openxmlformats.org/officeDocument/2006/relationships/tags" Target="../tags/tag11.xml"/><Relationship Id="rId16"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tags" Target="../tags/tag2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s>
</file>

<file path=ppt/slides/_rels/slide3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tags" Target="../tags/tag443.xml"/><Relationship Id="rId7" Type="http://schemas.openxmlformats.org/officeDocument/2006/relationships/image" Target="../media/image41.png"/><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image" Target="../media/image40.png"/><Relationship Id="rId5" Type="http://schemas.openxmlformats.org/officeDocument/2006/relationships/notesSlide" Target="../notesSlides/notesSlide30.xml"/><Relationship Id="rId4" Type="http://schemas.openxmlformats.org/officeDocument/2006/relationships/slideLayout" Target="../slideLayouts/slideLayout7.xml"/><Relationship Id="rId9" Type="http://schemas.openxmlformats.org/officeDocument/2006/relationships/image" Target="../media/image43.jpeg"/></Relationships>
</file>

<file path=ppt/slides/_rels/slide31.xml.rels><?xml version="1.0" encoding="UTF-8" standalone="yes"?>
<Relationships xmlns="http://schemas.openxmlformats.org/package/2006/relationships"><Relationship Id="rId3" Type="http://schemas.openxmlformats.org/officeDocument/2006/relationships/tags" Target="../tags/tag446.xml"/><Relationship Id="rId7" Type="http://schemas.openxmlformats.org/officeDocument/2006/relationships/image" Target="../media/image44.png"/><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tags" Target="../tags/tag44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49.xml"/><Relationship Id="rId1" Type="http://schemas.openxmlformats.org/officeDocument/2006/relationships/tags" Target="../tags/tag448.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tags" Target="../tags/tag457.xml"/><Relationship Id="rId13" Type="http://schemas.openxmlformats.org/officeDocument/2006/relationships/notesSlide" Target="../notesSlides/notesSlide33.xml"/><Relationship Id="rId18" Type="http://schemas.openxmlformats.org/officeDocument/2006/relationships/image" Target="../media/image48.png"/><Relationship Id="rId3" Type="http://schemas.openxmlformats.org/officeDocument/2006/relationships/tags" Target="../tags/tag452.xml"/><Relationship Id="rId7" Type="http://schemas.openxmlformats.org/officeDocument/2006/relationships/tags" Target="../tags/tag456.xml"/><Relationship Id="rId12" Type="http://schemas.openxmlformats.org/officeDocument/2006/relationships/slideLayout" Target="../slideLayouts/slideLayout7.xml"/><Relationship Id="rId17" Type="http://schemas.microsoft.com/office/2007/relationships/hdphoto" Target="../media/hdphoto2.wdp"/><Relationship Id="rId2" Type="http://schemas.openxmlformats.org/officeDocument/2006/relationships/tags" Target="../tags/tag451.xml"/><Relationship Id="rId16" Type="http://schemas.openxmlformats.org/officeDocument/2006/relationships/image" Target="../media/image47.png"/><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tags" Target="../tags/tag460.xml"/><Relationship Id="rId5" Type="http://schemas.openxmlformats.org/officeDocument/2006/relationships/tags" Target="../tags/tag454.xml"/><Relationship Id="rId15" Type="http://schemas.openxmlformats.org/officeDocument/2006/relationships/image" Target="../media/image46.png"/><Relationship Id="rId10" Type="http://schemas.openxmlformats.org/officeDocument/2006/relationships/tags" Target="../tags/tag459.xml"/><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13" Type="http://schemas.openxmlformats.org/officeDocument/2006/relationships/image" Target="../media/image52.svg"/><Relationship Id="rId3" Type="http://schemas.openxmlformats.org/officeDocument/2006/relationships/tags" Target="../tags/tag463.xml"/><Relationship Id="rId7" Type="http://schemas.openxmlformats.org/officeDocument/2006/relationships/slideLayout" Target="../slideLayouts/slideLayout7.xml"/><Relationship Id="rId12" Type="http://schemas.openxmlformats.org/officeDocument/2006/relationships/image" Target="../media/image51.png"/><Relationship Id="rId2" Type="http://schemas.openxmlformats.org/officeDocument/2006/relationships/tags" Target="../tags/tag462.xml"/><Relationship Id="rId1" Type="http://schemas.openxmlformats.org/officeDocument/2006/relationships/tags" Target="../tags/tag461.xml"/><Relationship Id="rId6" Type="http://schemas.openxmlformats.org/officeDocument/2006/relationships/tags" Target="../tags/tag466.xml"/><Relationship Id="rId11" Type="http://schemas.openxmlformats.org/officeDocument/2006/relationships/image" Target="../media/image50.svg"/><Relationship Id="rId5" Type="http://schemas.openxmlformats.org/officeDocument/2006/relationships/tags" Target="../tags/tag465.xml"/><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tags" Target="../tags/tag464.xml"/><Relationship Id="rId9" Type="http://schemas.openxmlformats.org/officeDocument/2006/relationships/audio" Target="../media/audio1.wav"/><Relationship Id="rId1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tags" Target="../tags/tag474.xml"/><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tags" Target="../tags/tag469.xml"/><Relationship Id="rId21" Type="http://schemas.openxmlformats.org/officeDocument/2006/relationships/image" Target="../media/image63.png"/><Relationship Id="rId7" Type="http://schemas.openxmlformats.org/officeDocument/2006/relationships/tags" Target="../tags/tag473.xml"/><Relationship Id="rId12" Type="http://schemas.openxmlformats.org/officeDocument/2006/relationships/notesSlide" Target="../notesSlides/notesSlide35.xml"/><Relationship Id="rId17" Type="http://schemas.openxmlformats.org/officeDocument/2006/relationships/image" Target="../media/image59.svg"/><Relationship Id="rId2" Type="http://schemas.openxmlformats.org/officeDocument/2006/relationships/tags" Target="../tags/tag468.xml"/><Relationship Id="rId16" Type="http://schemas.openxmlformats.org/officeDocument/2006/relationships/image" Target="../media/image58.png"/><Relationship Id="rId20" Type="http://schemas.openxmlformats.org/officeDocument/2006/relationships/image" Target="../media/image62.svg"/><Relationship Id="rId1" Type="http://schemas.openxmlformats.org/officeDocument/2006/relationships/tags" Target="../tags/tag467.xml"/><Relationship Id="rId6" Type="http://schemas.openxmlformats.org/officeDocument/2006/relationships/tags" Target="../tags/tag472.xml"/><Relationship Id="rId11" Type="http://schemas.openxmlformats.org/officeDocument/2006/relationships/slideLayout" Target="../slideLayouts/slideLayout7.xml"/><Relationship Id="rId5" Type="http://schemas.openxmlformats.org/officeDocument/2006/relationships/tags" Target="../tags/tag471.xml"/><Relationship Id="rId15" Type="http://schemas.openxmlformats.org/officeDocument/2006/relationships/image" Target="../media/image57.png"/><Relationship Id="rId10" Type="http://schemas.openxmlformats.org/officeDocument/2006/relationships/tags" Target="../tags/tag476.xml"/><Relationship Id="rId19" Type="http://schemas.openxmlformats.org/officeDocument/2006/relationships/image" Target="../media/image61.png"/><Relationship Id="rId4" Type="http://schemas.openxmlformats.org/officeDocument/2006/relationships/tags" Target="../tags/tag470.xml"/><Relationship Id="rId9" Type="http://schemas.openxmlformats.org/officeDocument/2006/relationships/tags" Target="../tags/tag475.xml"/><Relationship Id="rId14" Type="http://schemas.openxmlformats.org/officeDocument/2006/relationships/image" Target="../media/image56.svg"/><Relationship Id="rId22" Type="http://schemas.openxmlformats.org/officeDocument/2006/relationships/image" Target="../media/image64.sv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13" Type="http://schemas.openxmlformats.org/officeDocument/2006/relationships/image" Target="../media/image69.png"/><Relationship Id="rId3" Type="http://schemas.openxmlformats.org/officeDocument/2006/relationships/tags" Target="../tags/tag479.xml"/><Relationship Id="rId7" Type="http://schemas.openxmlformats.org/officeDocument/2006/relationships/slideLayout" Target="../slideLayouts/slideLayout7.xml"/><Relationship Id="rId12" Type="http://schemas.openxmlformats.org/officeDocument/2006/relationships/image" Target="../media/image68.svg"/><Relationship Id="rId2" Type="http://schemas.openxmlformats.org/officeDocument/2006/relationships/tags" Target="../tags/tag478.xml"/><Relationship Id="rId16" Type="http://schemas.openxmlformats.org/officeDocument/2006/relationships/image" Target="../media/image72.svg"/><Relationship Id="rId1" Type="http://schemas.openxmlformats.org/officeDocument/2006/relationships/tags" Target="../tags/tag477.xml"/><Relationship Id="rId6" Type="http://schemas.openxmlformats.org/officeDocument/2006/relationships/tags" Target="../tags/tag482.xml"/><Relationship Id="rId11" Type="http://schemas.openxmlformats.org/officeDocument/2006/relationships/image" Target="../media/image67.png"/><Relationship Id="rId5" Type="http://schemas.openxmlformats.org/officeDocument/2006/relationships/tags" Target="../tags/tag481.xml"/><Relationship Id="rId15" Type="http://schemas.openxmlformats.org/officeDocument/2006/relationships/image" Target="../media/image71.png"/><Relationship Id="rId10" Type="http://schemas.openxmlformats.org/officeDocument/2006/relationships/image" Target="../media/image66.svg"/><Relationship Id="rId4" Type="http://schemas.openxmlformats.org/officeDocument/2006/relationships/tags" Target="../tags/tag480.xml"/><Relationship Id="rId9" Type="http://schemas.openxmlformats.org/officeDocument/2006/relationships/image" Target="../media/image65.png"/><Relationship Id="rId14" Type="http://schemas.openxmlformats.org/officeDocument/2006/relationships/image" Target="../media/image70.svg"/></Relationships>
</file>

<file path=ppt/slides/_rels/slide37.xml.rels><?xml version="1.0" encoding="UTF-8" standalone="yes"?>
<Relationships xmlns="http://schemas.openxmlformats.org/package/2006/relationships"><Relationship Id="rId3" Type="http://schemas.openxmlformats.org/officeDocument/2006/relationships/tags" Target="../tags/tag485.xml"/><Relationship Id="rId7" Type="http://schemas.openxmlformats.org/officeDocument/2006/relationships/image" Target="../media/image73.png"/><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notesSlide" Target="../notesSlides/notesSlide37.xml"/><Relationship Id="rId5" Type="http://schemas.openxmlformats.org/officeDocument/2006/relationships/slideLayout" Target="../slideLayouts/slideLayout7.xml"/><Relationship Id="rId4" Type="http://schemas.openxmlformats.org/officeDocument/2006/relationships/tags" Target="../tags/tag486.xml"/></Relationships>
</file>

<file path=ppt/slides/_rels/slide38.xml.rels><?xml version="1.0" encoding="UTF-8" standalone="yes"?>
<Relationships xmlns="http://schemas.openxmlformats.org/package/2006/relationships"><Relationship Id="rId8" Type="http://schemas.openxmlformats.org/officeDocument/2006/relationships/tags" Target="../tags/tag494.xml"/><Relationship Id="rId13" Type="http://schemas.openxmlformats.org/officeDocument/2006/relationships/notesSlide" Target="../notesSlides/notesSlide38.xml"/><Relationship Id="rId18" Type="http://schemas.openxmlformats.org/officeDocument/2006/relationships/image" Target="../media/image76.png"/><Relationship Id="rId3" Type="http://schemas.openxmlformats.org/officeDocument/2006/relationships/tags" Target="../tags/tag489.xml"/><Relationship Id="rId7" Type="http://schemas.openxmlformats.org/officeDocument/2006/relationships/tags" Target="../tags/tag493.xml"/><Relationship Id="rId12" Type="http://schemas.openxmlformats.org/officeDocument/2006/relationships/slideLayout" Target="../slideLayouts/slideLayout7.xml"/><Relationship Id="rId17" Type="http://schemas.openxmlformats.org/officeDocument/2006/relationships/image" Target="../media/image75.png"/><Relationship Id="rId2" Type="http://schemas.openxmlformats.org/officeDocument/2006/relationships/tags" Target="../tags/tag488.xml"/><Relationship Id="rId16" Type="http://schemas.openxmlformats.org/officeDocument/2006/relationships/image" Target="../media/image74.png"/><Relationship Id="rId1" Type="http://schemas.openxmlformats.org/officeDocument/2006/relationships/tags" Target="../tags/tag487.xml"/><Relationship Id="rId6" Type="http://schemas.openxmlformats.org/officeDocument/2006/relationships/tags" Target="../tags/tag492.xml"/><Relationship Id="rId11" Type="http://schemas.openxmlformats.org/officeDocument/2006/relationships/tags" Target="../tags/tag497.xml"/><Relationship Id="rId5" Type="http://schemas.openxmlformats.org/officeDocument/2006/relationships/tags" Target="../tags/tag491.xml"/><Relationship Id="rId15" Type="http://schemas.openxmlformats.org/officeDocument/2006/relationships/image" Target="../media/image73.png"/><Relationship Id="rId10" Type="http://schemas.openxmlformats.org/officeDocument/2006/relationships/tags" Target="../tags/tag496.xml"/><Relationship Id="rId19" Type="http://schemas.openxmlformats.org/officeDocument/2006/relationships/image" Target="../media/image77.png"/><Relationship Id="rId4" Type="http://schemas.openxmlformats.org/officeDocument/2006/relationships/tags" Target="../tags/tag490.xml"/><Relationship Id="rId9" Type="http://schemas.openxmlformats.org/officeDocument/2006/relationships/tags" Target="../tags/tag495.xml"/><Relationship Id="rId14" Type="http://schemas.openxmlformats.org/officeDocument/2006/relationships/audio" Target="../media/audio2.wav"/></Relationships>
</file>

<file path=ppt/slides/_rels/slide3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tags" Target="../tags/tag500.xml"/><Relationship Id="rId7" Type="http://schemas.openxmlformats.org/officeDocument/2006/relationships/image" Target="../media/image79.png"/><Relationship Id="rId2" Type="http://schemas.openxmlformats.org/officeDocument/2006/relationships/tags" Target="../tags/tag499.xml"/><Relationship Id="rId1" Type="http://schemas.openxmlformats.org/officeDocument/2006/relationships/tags" Target="../tags/tag498.xml"/><Relationship Id="rId6" Type="http://schemas.openxmlformats.org/officeDocument/2006/relationships/image" Target="../media/image78.png"/><Relationship Id="rId5" Type="http://schemas.openxmlformats.org/officeDocument/2006/relationships/notesSlide" Target="../notesSlides/notesSlide39.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5.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notesSlide" Target="../notesSlides/notesSlide4.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slideLayout" Target="../slideLayouts/slideLayout2.xml"/><Relationship Id="rId5" Type="http://schemas.openxmlformats.org/officeDocument/2006/relationships/tags" Target="../tags/tag2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tags" Target="../tags/tag503.xml"/><Relationship Id="rId2" Type="http://schemas.openxmlformats.org/officeDocument/2006/relationships/tags" Target="../tags/tag502.xml"/><Relationship Id="rId1" Type="http://schemas.openxmlformats.org/officeDocument/2006/relationships/tags" Target="../tags/tag501.xml"/><Relationship Id="rId6" Type="http://schemas.openxmlformats.org/officeDocument/2006/relationships/chart" Target="../charts/chart2.xml"/><Relationship Id="rId5" Type="http://schemas.openxmlformats.org/officeDocument/2006/relationships/notesSlide" Target="../notesSlides/notesSlide40.xml"/><Relationship Id="rId4"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506.xml"/><Relationship Id="rId7" Type="http://schemas.openxmlformats.org/officeDocument/2006/relationships/notesSlide" Target="../notesSlides/notesSlide41.xml"/><Relationship Id="rId2" Type="http://schemas.openxmlformats.org/officeDocument/2006/relationships/tags" Target="../tags/tag505.xml"/><Relationship Id="rId1" Type="http://schemas.openxmlformats.org/officeDocument/2006/relationships/tags" Target="../tags/tag504.xml"/><Relationship Id="rId6" Type="http://schemas.openxmlformats.org/officeDocument/2006/relationships/slideLayout" Target="../slideLayouts/slideLayout7.xml"/><Relationship Id="rId11" Type="http://schemas.openxmlformats.org/officeDocument/2006/relationships/image" Target="../media/image60.png"/><Relationship Id="rId5" Type="http://schemas.openxmlformats.org/officeDocument/2006/relationships/tags" Target="../tags/tag508.xml"/><Relationship Id="rId10" Type="http://schemas.openxmlformats.org/officeDocument/2006/relationships/image" Target="../media/image83.png"/><Relationship Id="rId4" Type="http://schemas.openxmlformats.org/officeDocument/2006/relationships/tags" Target="../tags/tag507.xml"/><Relationship Id="rId9" Type="http://schemas.openxmlformats.org/officeDocument/2006/relationships/image" Target="../media/image82.svg"/></Relationships>
</file>

<file path=ppt/slides/_rels/slide42.xml.rels><?xml version="1.0" encoding="UTF-8" standalone="yes"?>
<Relationships xmlns="http://schemas.openxmlformats.org/package/2006/relationships"><Relationship Id="rId8" Type="http://schemas.openxmlformats.org/officeDocument/2006/relationships/tags" Target="../tags/tag516.xml"/><Relationship Id="rId13" Type="http://schemas.openxmlformats.org/officeDocument/2006/relationships/notesSlide" Target="../notesSlides/notesSlide42.xml"/><Relationship Id="rId3" Type="http://schemas.openxmlformats.org/officeDocument/2006/relationships/tags" Target="../tags/tag511.xml"/><Relationship Id="rId7" Type="http://schemas.openxmlformats.org/officeDocument/2006/relationships/tags" Target="../tags/tag515.xml"/><Relationship Id="rId12" Type="http://schemas.openxmlformats.org/officeDocument/2006/relationships/slideLayout" Target="../slideLayouts/slideLayout2.xml"/><Relationship Id="rId2" Type="http://schemas.openxmlformats.org/officeDocument/2006/relationships/tags" Target="../tags/tag510.xml"/><Relationship Id="rId1" Type="http://schemas.openxmlformats.org/officeDocument/2006/relationships/tags" Target="../tags/tag509.xml"/><Relationship Id="rId6" Type="http://schemas.openxmlformats.org/officeDocument/2006/relationships/tags" Target="../tags/tag514.xml"/><Relationship Id="rId11" Type="http://schemas.openxmlformats.org/officeDocument/2006/relationships/tags" Target="../tags/tag519.xml"/><Relationship Id="rId5" Type="http://schemas.openxmlformats.org/officeDocument/2006/relationships/tags" Target="../tags/tag513.xml"/><Relationship Id="rId15" Type="http://schemas.openxmlformats.org/officeDocument/2006/relationships/image" Target="../media/image2.png"/><Relationship Id="rId10" Type="http://schemas.openxmlformats.org/officeDocument/2006/relationships/tags" Target="../tags/tag518.xml"/><Relationship Id="rId4" Type="http://schemas.openxmlformats.org/officeDocument/2006/relationships/tags" Target="../tags/tag512.xml"/><Relationship Id="rId9" Type="http://schemas.openxmlformats.org/officeDocument/2006/relationships/tags" Target="../tags/tag517.xml"/><Relationship Id="rId14" Type="http://schemas.openxmlformats.org/officeDocument/2006/relationships/image" Target="../media/image84.jpg"/></Relationships>
</file>

<file path=ppt/slides/_rels/slide43.xml.rels><?xml version="1.0" encoding="UTF-8" standalone="yes"?>
<Relationships xmlns="http://schemas.openxmlformats.org/package/2006/relationships"><Relationship Id="rId8" Type="http://schemas.openxmlformats.org/officeDocument/2006/relationships/tags" Target="../tags/tag527.xml"/><Relationship Id="rId13" Type="http://schemas.openxmlformats.org/officeDocument/2006/relationships/tags" Target="../tags/tag532.xml"/><Relationship Id="rId18" Type="http://schemas.openxmlformats.org/officeDocument/2006/relationships/image" Target="../media/image87.svg"/><Relationship Id="rId26" Type="http://schemas.openxmlformats.org/officeDocument/2006/relationships/image" Target="../media/image95.svg"/><Relationship Id="rId3" Type="http://schemas.openxmlformats.org/officeDocument/2006/relationships/tags" Target="../tags/tag522.xml"/><Relationship Id="rId21" Type="http://schemas.openxmlformats.org/officeDocument/2006/relationships/image" Target="../media/image90.png"/><Relationship Id="rId7" Type="http://schemas.openxmlformats.org/officeDocument/2006/relationships/tags" Target="../tags/tag526.xml"/><Relationship Id="rId12" Type="http://schemas.openxmlformats.org/officeDocument/2006/relationships/tags" Target="../tags/tag531.xml"/><Relationship Id="rId17" Type="http://schemas.openxmlformats.org/officeDocument/2006/relationships/image" Target="../media/image86.png"/><Relationship Id="rId25" Type="http://schemas.openxmlformats.org/officeDocument/2006/relationships/image" Target="../media/image94.png"/><Relationship Id="rId2" Type="http://schemas.openxmlformats.org/officeDocument/2006/relationships/tags" Target="../tags/tag521.xml"/><Relationship Id="rId16" Type="http://schemas.openxmlformats.org/officeDocument/2006/relationships/image" Target="../media/image85.png"/><Relationship Id="rId20" Type="http://schemas.openxmlformats.org/officeDocument/2006/relationships/image" Target="../media/image89.svg"/><Relationship Id="rId29" Type="http://schemas.openxmlformats.org/officeDocument/2006/relationships/image" Target="../media/image98.png"/><Relationship Id="rId1" Type="http://schemas.openxmlformats.org/officeDocument/2006/relationships/tags" Target="../tags/tag520.xml"/><Relationship Id="rId6" Type="http://schemas.openxmlformats.org/officeDocument/2006/relationships/tags" Target="../tags/tag525.xml"/><Relationship Id="rId11" Type="http://schemas.openxmlformats.org/officeDocument/2006/relationships/tags" Target="../tags/tag530.xml"/><Relationship Id="rId24" Type="http://schemas.openxmlformats.org/officeDocument/2006/relationships/image" Target="../media/image93.svg"/><Relationship Id="rId5" Type="http://schemas.openxmlformats.org/officeDocument/2006/relationships/tags" Target="../tags/tag524.xml"/><Relationship Id="rId15" Type="http://schemas.openxmlformats.org/officeDocument/2006/relationships/notesSlide" Target="../notesSlides/notesSlide43.xml"/><Relationship Id="rId23" Type="http://schemas.openxmlformats.org/officeDocument/2006/relationships/image" Target="../media/image92.png"/><Relationship Id="rId28" Type="http://schemas.openxmlformats.org/officeDocument/2006/relationships/image" Target="../media/image97.svg"/><Relationship Id="rId10" Type="http://schemas.openxmlformats.org/officeDocument/2006/relationships/tags" Target="../tags/tag529.xml"/><Relationship Id="rId19" Type="http://schemas.openxmlformats.org/officeDocument/2006/relationships/image" Target="../media/image88.png"/><Relationship Id="rId4" Type="http://schemas.openxmlformats.org/officeDocument/2006/relationships/tags" Target="../tags/tag523.xml"/><Relationship Id="rId9" Type="http://schemas.openxmlformats.org/officeDocument/2006/relationships/tags" Target="../tags/tag528.xml"/><Relationship Id="rId14" Type="http://schemas.openxmlformats.org/officeDocument/2006/relationships/slideLayout" Target="../slideLayouts/slideLayout2.xml"/><Relationship Id="rId22" Type="http://schemas.openxmlformats.org/officeDocument/2006/relationships/image" Target="../media/image91.svg"/><Relationship Id="rId27" Type="http://schemas.openxmlformats.org/officeDocument/2006/relationships/image" Target="../media/image96.png"/><Relationship Id="rId30" Type="http://schemas.openxmlformats.org/officeDocument/2006/relationships/image" Target="../media/image99.sv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34.xml"/><Relationship Id="rId1" Type="http://schemas.openxmlformats.org/officeDocument/2006/relationships/tags" Target="../tags/tag533.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8" Type="http://schemas.openxmlformats.org/officeDocument/2006/relationships/tags" Target="../tags/tag542.xml"/><Relationship Id="rId13" Type="http://schemas.openxmlformats.org/officeDocument/2006/relationships/image" Target="../media/image30.png"/><Relationship Id="rId3" Type="http://schemas.openxmlformats.org/officeDocument/2006/relationships/tags" Target="../tags/tag537.xml"/><Relationship Id="rId7" Type="http://schemas.openxmlformats.org/officeDocument/2006/relationships/tags" Target="../tags/tag541.xml"/><Relationship Id="rId12" Type="http://schemas.openxmlformats.org/officeDocument/2006/relationships/image" Target="../media/image100.png"/><Relationship Id="rId17" Type="http://schemas.openxmlformats.org/officeDocument/2006/relationships/image" Target="../media/image83.png"/><Relationship Id="rId2" Type="http://schemas.openxmlformats.org/officeDocument/2006/relationships/tags" Target="../tags/tag536.xml"/><Relationship Id="rId16" Type="http://schemas.openxmlformats.org/officeDocument/2006/relationships/image" Target="../media/image33.svg"/><Relationship Id="rId1" Type="http://schemas.openxmlformats.org/officeDocument/2006/relationships/tags" Target="../tags/tag535.xml"/><Relationship Id="rId6" Type="http://schemas.openxmlformats.org/officeDocument/2006/relationships/tags" Target="../tags/tag540.xml"/><Relationship Id="rId11" Type="http://schemas.openxmlformats.org/officeDocument/2006/relationships/notesSlide" Target="../notesSlides/notesSlide45.xml"/><Relationship Id="rId5" Type="http://schemas.openxmlformats.org/officeDocument/2006/relationships/tags" Target="../tags/tag539.xml"/><Relationship Id="rId15" Type="http://schemas.openxmlformats.org/officeDocument/2006/relationships/image" Target="../media/image32.png"/><Relationship Id="rId10" Type="http://schemas.openxmlformats.org/officeDocument/2006/relationships/slideLayout" Target="../slideLayouts/slideLayout7.xml"/><Relationship Id="rId4" Type="http://schemas.openxmlformats.org/officeDocument/2006/relationships/tags" Target="../tags/tag538.xml"/><Relationship Id="rId9" Type="http://schemas.openxmlformats.org/officeDocument/2006/relationships/tags" Target="../tags/tag543.xml"/><Relationship Id="rId14" Type="http://schemas.openxmlformats.org/officeDocument/2006/relationships/image" Target="../media/image31.sv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46.xml"/><Relationship Id="rId13" Type="http://schemas.openxmlformats.org/officeDocument/2006/relationships/image" Target="../media/image105.svg"/><Relationship Id="rId3" Type="http://schemas.openxmlformats.org/officeDocument/2006/relationships/tags" Target="../tags/tag546.xml"/><Relationship Id="rId7" Type="http://schemas.openxmlformats.org/officeDocument/2006/relationships/slideLayout" Target="../slideLayouts/slideLayout7.xml"/><Relationship Id="rId12" Type="http://schemas.openxmlformats.org/officeDocument/2006/relationships/image" Target="../media/image104.png"/><Relationship Id="rId2" Type="http://schemas.openxmlformats.org/officeDocument/2006/relationships/tags" Target="../tags/tag545.xml"/><Relationship Id="rId1" Type="http://schemas.openxmlformats.org/officeDocument/2006/relationships/tags" Target="../tags/tag544.xml"/><Relationship Id="rId6" Type="http://schemas.openxmlformats.org/officeDocument/2006/relationships/tags" Target="../tags/tag549.xml"/><Relationship Id="rId11" Type="http://schemas.openxmlformats.org/officeDocument/2006/relationships/image" Target="../media/image103.svg"/><Relationship Id="rId5" Type="http://schemas.openxmlformats.org/officeDocument/2006/relationships/tags" Target="../tags/tag548.xml"/><Relationship Id="rId15" Type="http://schemas.openxmlformats.org/officeDocument/2006/relationships/image" Target="../media/image66.svg"/><Relationship Id="rId10" Type="http://schemas.openxmlformats.org/officeDocument/2006/relationships/image" Target="../media/image102.png"/><Relationship Id="rId4" Type="http://schemas.openxmlformats.org/officeDocument/2006/relationships/tags" Target="../tags/tag547.xml"/><Relationship Id="rId9" Type="http://schemas.openxmlformats.org/officeDocument/2006/relationships/image" Target="../media/image101.png"/><Relationship Id="rId14" Type="http://schemas.openxmlformats.org/officeDocument/2006/relationships/image" Target="../media/image65.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52.xml"/><Relationship Id="rId7" Type="http://schemas.openxmlformats.org/officeDocument/2006/relationships/tags" Target="../tags/tag556.xml"/><Relationship Id="rId2" Type="http://schemas.openxmlformats.org/officeDocument/2006/relationships/tags" Target="../tags/tag551.xml"/><Relationship Id="rId1" Type="http://schemas.openxmlformats.org/officeDocument/2006/relationships/tags" Target="../tags/tag550.xml"/><Relationship Id="rId6" Type="http://schemas.openxmlformats.org/officeDocument/2006/relationships/tags" Target="../tags/tag555.xml"/><Relationship Id="rId11" Type="http://schemas.openxmlformats.org/officeDocument/2006/relationships/image" Target="../media/image107.png"/><Relationship Id="rId5" Type="http://schemas.openxmlformats.org/officeDocument/2006/relationships/tags" Target="../tags/tag554.xml"/><Relationship Id="rId10" Type="http://schemas.openxmlformats.org/officeDocument/2006/relationships/image" Target="../media/image106.png"/><Relationship Id="rId4" Type="http://schemas.openxmlformats.org/officeDocument/2006/relationships/tags" Target="../tags/tag553.xml"/><Relationship Id="rId9"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8" Type="http://schemas.openxmlformats.org/officeDocument/2006/relationships/tags" Target="../tags/tag564.xml"/><Relationship Id="rId13" Type="http://schemas.openxmlformats.org/officeDocument/2006/relationships/notesSlide" Target="../notesSlides/notesSlide48.xml"/><Relationship Id="rId18" Type="http://schemas.openxmlformats.org/officeDocument/2006/relationships/image" Target="../media/image33.svg"/><Relationship Id="rId3" Type="http://schemas.openxmlformats.org/officeDocument/2006/relationships/tags" Target="../tags/tag559.xml"/><Relationship Id="rId21" Type="http://schemas.openxmlformats.org/officeDocument/2006/relationships/image" Target="../media/image47.png"/><Relationship Id="rId7" Type="http://schemas.openxmlformats.org/officeDocument/2006/relationships/tags" Target="../tags/tag563.xml"/><Relationship Id="rId12" Type="http://schemas.openxmlformats.org/officeDocument/2006/relationships/slideLayout" Target="../slideLayouts/slideLayout7.xml"/><Relationship Id="rId17" Type="http://schemas.openxmlformats.org/officeDocument/2006/relationships/image" Target="../media/image32.png"/><Relationship Id="rId2" Type="http://schemas.openxmlformats.org/officeDocument/2006/relationships/tags" Target="../tags/tag558.xml"/><Relationship Id="rId16" Type="http://schemas.openxmlformats.org/officeDocument/2006/relationships/image" Target="../media/image31.svg"/><Relationship Id="rId20" Type="http://schemas.openxmlformats.org/officeDocument/2006/relationships/image" Target="../media/image46.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tags" Target="../tags/tag567.xml"/><Relationship Id="rId5" Type="http://schemas.openxmlformats.org/officeDocument/2006/relationships/tags" Target="../tags/tag561.xml"/><Relationship Id="rId15" Type="http://schemas.openxmlformats.org/officeDocument/2006/relationships/image" Target="../media/image30.png"/><Relationship Id="rId23" Type="http://schemas.openxmlformats.org/officeDocument/2006/relationships/image" Target="../media/image48.png"/><Relationship Id="rId10" Type="http://schemas.openxmlformats.org/officeDocument/2006/relationships/tags" Target="../tags/tag566.xml"/><Relationship Id="rId19" Type="http://schemas.openxmlformats.org/officeDocument/2006/relationships/image" Target="../media/image109.png"/><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image" Target="../media/image108.png"/><Relationship Id="rId22" Type="http://schemas.microsoft.com/office/2007/relationships/hdphoto" Target="../media/hdphoto2.wdp"/></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69.xml"/><Relationship Id="rId1" Type="http://schemas.openxmlformats.org/officeDocument/2006/relationships/tags" Target="../tags/tag568.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notesSlide" Target="../notesSlides/notesSlide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7.xml"/><Relationship Id="rId5" Type="http://schemas.openxmlformats.org/officeDocument/2006/relationships/tags" Target="../tags/tag39.xml"/><Relationship Id="rId4" Type="http://schemas.openxmlformats.org/officeDocument/2006/relationships/tags" Target="../tags/tag38.xml"/></Relationships>
</file>

<file path=ppt/slides/_rels/slide50.xml.rels><?xml version="1.0" encoding="UTF-8" standalone="yes"?>
<Relationships xmlns="http://schemas.openxmlformats.org/package/2006/relationships"><Relationship Id="rId3" Type="http://schemas.openxmlformats.org/officeDocument/2006/relationships/tags" Target="../tags/tag572.xml"/><Relationship Id="rId2" Type="http://schemas.openxmlformats.org/officeDocument/2006/relationships/tags" Target="../tags/tag571.xml"/><Relationship Id="rId1" Type="http://schemas.openxmlformats.org/officeDocument/2006/relationships/tags" Target="../tags/tag570.xml"/><Relationship Id="rId6" Type="http://schemas.openxmlformats.org/officeDocument/2006/relationships/image" Target="../media/image110.png"/><Relationship Id="rId5" Type="http://schemas.openxmlformats.org/officeDocument/2006/relationships/notesSlide" Target="../notesSlides/notesSlide50.xml"/><Relationship Id="rId4"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tags" Target="../tags/tag580.xml"/><Relationship Id="rId13" Type="http://schemas.openxmlformats.org/officeDocument/2006/relationships/tags" Target="../tags/tag585.xml"/><Relationship Id="rId18" Type="http://schemas.openxmlformats.org/officeDocument/2006/relationships/image" Target="../media/image46.png"/><Relationship Id="rId3" Type="http://schemas.openxmlformats.org/officeDocument/2006/relationships/tags" Target="../tags/tag575.xml"/><Relationship Id="rId21" Type="http://schemas.openxmlformats.org/officeDocument/2006/relationships/image" Target="../media/image57.png"/><Relationship Id="rId7" Type="http://schemas.openxmlformats.org/officeDocument/2006/relationships/tags" Target="../tags/tag579.xml"/><Relationship Id="rId12" Type="http://schemas.openxmlformats.org/officeDocument/2006/relationships/tags" Target="../tags/tag584.xml"/><Relationship Id="rId17" Type="http://schemas.openxmlformats.org/officeDocument/2006/relationships/notesSlide" Target="../notesSlides/notesSlide51.xml"/><Relationship Id="rId2" Type="http://schemas.openxmlformats.org/officeDocument/2006/relationships/tags" Target="../tags/tag574.xml"/><Relationship Id="rId16" Type="http://schemas.openxmlformats.org/officeDocument/2006/relationships/slideLayout" Target="../slideLayouts/slideLayout8.xml"/><Relationship Id="rId20" Type="http://schemas.microsoft.com/office/2007/relationships/hdphoto" Target="../media/hdphoto2.wdp"/><Relationship Id="rId1" Type="http://schemas.openxmlformats.org/officeDocument/2006/relationships/tags" Target="../tags/tag573.xml"/><Relationship Id="rId6" Type="http://schemas.openxmlformats.org/officeDocument/2006/relationships/tags" Target="../tags/tag578.xml"/><Relationship Id="rId11" Type="http://schemas.openxmlformats.org/officeDocument/2006/relationships/tags" Target="../tags/tag583.xml"/><Relationship Id="rId5" Type="http://schemas.openxmlformats.org/officeDocument/2006/relationships/tags" Target="../tags/tag577.xml"/><Relationship Id="rId15" Type="http://schemas.openxmlformats.org/officeDocument/2006/relationships/tags" Target="../tags/tag587.xml"/><Relationship Id="rId10" Type="http://schemas.openxmlformats.org/officeDocument/2006/relationships/tags" Target="../tags/tag582.xml"/><Relationship Id="rId19" Type="http://schemas.openxmlformats.org/officeDocument/2006/relationships/image" Target="../media/image48.png"/><Relationship Id="rId4" Type="http://schemas.openxmlformats.org/officeDocument/2006/relationships/tags" Target="../tags/tag576.xml"/><Relationship Id="rId9" Type="http://schemas.openxmlformats.org/officeDocument/2006/relationships/tags" Target="../tags/tag581.xml"/><Relationship Id="rId14" Type="http://schemas.openxmlformats.org/officeDocument/2006/relationships/tags" Target="../tags/tag586.xml"/></Relationships>
</file>

<file path=ppt/slides/_rels/slide52.xml.rels><?xml version="1.0" encoding="UTF-8" standalone="yes"?>
<Relationships xmlns="http://schemas.openxmlformats.org/package/2006/relationships"><Relationship Id="rId8" Type="http://schemas.openxmlformats.org/officeDocument/2006/relationships/tags" Target="../tags/tag595.xml"/><Relationship Id="rId13" Type="http://schemas.openxmlformats.org/officeDocument/2006/relationships/tags" Target="../tags/tag600.xml"/><Relationship Id="rId18" Type="http://schemas.openxmlformats.org/officeDocument/2006/relationships/notesSlide" Target="../notesSlides/notesSlide52.xml"/><Relationship Id="rId26" Type="http://schemas.openxmlformats.org/officeDocument/2006/relationships/image" Target="../media/image118.svg"/><Relationship Id="rId3" Type="http://schemas.openxmlformats.org/officeDocument/2006/relationships/tags" Target="../tags/tag590.xml"/><Relationship Id="rId21" Type="http://schemas.openxmlformats.org/officeDocument/2006/relationships/image" Target="../media/image113.png"/><Relationship Id="rId7" Type="http://schemas.openxmlformats.org/officeDocument/2006/relationships/tags" Target="../tags/tag594.xml"/><Relationship Id="rId12" Type="http://schemas.openxmlformats.org/officeDocument/2006/relationships/tags" Target="../tags/tag599.xml"/><Relationship Id="rId17" Type="http://schemas.openxmlformats.org/officeDocument/2006/relationships/slideLayout" Target="../slideLayouts/slideLayout7.xml"/><Relationship Id="rId25" Type="http://schemas.openxmlformats.org/officeDocument/2006/relationships/image" Target="../media/image117.png"/><Relationship Id="rId2" Type="http://schemas.openxmlformats.org/officeDocument/2006/relationships/tags" Target="../tags/tag589.xml"/><Relationship Id="rId16" Type="http://schemas.openxmlformats.org/officeDocument/2006/relationships/tags" Target="../tags/tag603.xml"/><Relationship Id="rId20" Type="http://schemas.openxmlformats.org/officeDocument/2006/relationships/image" Target="../media/image112.svg"/><Relationship Id="rId29" Type="http://schemas.openxmlformats.org/officeDocument/2006/relationships/image" Target="../media/image121.png"/><Relationship Id="rId1" Type="http://schemas.openxmlformats.org/officeDocument/2006/relationships/tags" Target="../tags/tag588.xml"/><Relationship Id="rId6" Type="http://schemas.openxmlformats.org/officeDocument/2006/relationships/tags" Target="../tags/tag593.xml"/><Relationship Id="rId11" Type="http://schemas.openxmlformats.org/officeDocument/2006/relationships/tags" Target="../tags/tag598.xml"/><Relationship Id="rId24" Type="http://schemas.openxmlformats.org/officeDocument/2006/relationships/image" Target="../media/image116.svg"/><Relationship Id="rId32" Type="http://schemas.openxmlformats.org/officeDocument/2006/relationships/image" Target="../media/image124.svg"/><Relationship Id="rId5" Type="http://schemas.openxmlformats.org/officeDocument/2006/relationships/tags" Target="../tags/tag592.xml"/><Relationship Id="rId15" Type="http://schemas.openxmlformats.org/officeDocument/2006/relationships/tags" Target="../tags/tag602.xml"/><Relationship Id="rId23" Type="http://schemas.openxmlformats.org/officeDocument/2006/relationships/image" Target="../media/image115.png"/><Relationship Id="rId28" Type="http://schemas.openxmlformats.org/officeDocument/2006/relationships/image" Target="../media/image120.svg"/><Relationship Id="rId10" Type="http://schemas.openxmlformats.org/officeDocument/2006/relationships/tags" Target="../tags/tag597.xml"/><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tags" Target="../tags/tag591.xml"/><Relationship Id="rId9" Type="http://schemas.openxmlformats.org/officeDocument/2006/relationships/tags" Target="../tags/tag596.xml"/><Relationship Id="rId14" Type="http://schemas.openxmlformats.org/officeDocument/2006/relationships/tags" Target="../tags/tag601.xml"/><Relationship Id="rId22" Type="http://schemas.openxmlformats.org/officeDocument/2006/relationships/image" Target="../media/image114.svg"/><Relationship Id="rId27" Type="http://schemas.openxmlformats.org/officeDocument/2006/relationships/image" Target="../media/image119.png"/><Relationship Id="rId30" Type="http://schemas.openxmlformats.org/officeDocument/2006/relationships/image" Target="../media/image122.svg"/></Relationships>
</file>

<file path=ppt/slides/_rels/slide53.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tags" Target="../tags/tag606.xml"/><Relationship Id="rId7" Type="http://schemas.openxmlformats.org/officeDocument/2006/relationships/image" Target="../media/image126.png"/><Relationship Id="rId2" Type="http://schemas.openxmlformats.org/officeDocument/2006/relationships/tags" Target="../tags/tag605.xml"/><Relationship Id="rId1" Type="http://schemas.openxmlformats.org/officeDocument/2006/relationships/tags" Target="../tags/tag604.xml"/><Relationship Id="rId6" Type="http://schemas.openxmlformats.org/officeDocument/2006/relationships/image" Target="../media/image125.jpeg"/><Relationship Id="rId5" Type="http://schemas.openxmlformats.org/officeDocument/2006/relationships/notesSlide" Target="../notesSlides/notesSlide53.xml"/><Relationship Id="rId4"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609.xml"/><Relationship Id="rId7" Type="http://schemas.openxmlformats.org/officeDocument/2006/relationships/image" Target="../media/image128.png"/><Relationship Id="rId2" Type="http://schemas.openxmlformats.org/officeDocument/2006/relationships/tags" Target="../tags/tag608.xml"/><Relationship Id="rId1" Type="http://schemas.openxmlformats.org/officeDocument/2006/relationships/tags" Target="../tags/tag607.xml"/><Relationship Id="rId6" Type="http://schemas.openxmlformats.org/officeDocument/2006/relationships/notesSlide" Target="../notesSlides/notesSlide54.xml"/><Relationship Id="rId11" Type="http://schemas.openxmlformats.org/officeDocument/2006/relationships/image" Target="../media/image132.svg"/><Relationship Id="rId5" Type="http://schemas.openxmlformats.org/officeDocument/2006/relationships/slideLayout" Target="../slideLayouts/slideLayout7.xml"/><Relationship Id="rId10" Type="http://schemas.openxmlformats.org/officeDocument/2006/relationships/image" Target="../media/image131.png"/><Relationship Id="rId4" Type="http://schemas.openxmlformats.org/officeDocument/2006/relationships/tags" Target="../tags/tag610.xml"/><Relationship Id="rId9" Type="http://schemas.openxmlformats.org/officeDocument/2006/relationships/image" Target="../media/image130.svg"/></Relationships>
</file>

<file path=ppt/slides/_rels/slide5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613.xml"/><Relationship Id="rId7" Type="http://schemas.openxmlformats.org/officeDocument/2006/relationships/image" Target="../media/image133.png"/><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tags" Target="../tags/tag614.xml"/></Relationships>
</file>

<file path=ppt/slides/_rels/slide56.xml.rels><?xml version="1.0" encoding="UTF-8" standalone="yes"?>
<Relationships xmlns="http://schemas.openxmlformats.org/package/2006/relationships"><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tags" Target="../tags/tag615.xml"/><Relationship Id="rId6" Type="http://schemas.openxmlformats.org/officeDocument/2006/relationships/image" Target="../media/image135.png"/><Relationship Id="rId5" Type="http://schemas.openxmlformats.org/officeDocument/2006/relationships/notesSlide" Target="../notesSlides/notesSlide56.xml"/><Relationship Id="rId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620.xml"/><Relationship Id="rId7" Type="http://schemas.openxmlformats.org/officeDocument/2006/relationships/image" Target="../media/image136.png"/><Relationship Id="rId2" Type="http://schemas.openxmlformats.org/officeDocument/2006/relationships/tags" Target="../tags/tag619.xml"/><Relationship Id="rId1" Type="http://schemas.openxmlformats.org/officeDocument/2006/relationships/tags" Target="../tags/tag618.xml"/><Relationship Id="rId6" Type="http://schemas.openxmlformats.org/officeDocument/2006/relationships/notesSlide" Target="../notesSlides/notesSlide57.xml"/><Relationship Id="rId5" Type="http://schemas.openxmlformats.org/officeDocument/2006/relationships/slideLayout" Target="../slideLayouts/slideLayout7.xml"/><Relationship Id="rId4" Type="http://schemas.openxmlformats.org/officeDocument/2006/relationships/tags" Target="../tags/tag621.xml"/></Relationships>
</file>

<file path=ppt/slides/_rels/slide58.xml.rels><?xml version="1.0" encoding="UTF-8" standalone="yes"?>
<Relationships xmlns="http://schemas.openxmlformats.org/package/2006/relationships"><Relationship Id="rId3" Type="http://schemas.openxmlformats.org/officeDocument/2006/relationships/tags" Target="../tags/tag624.xml"/><Relationship Id="rId2" Type="http://schemas.openxmlformats.org/officeDocument/2006/relationships/tags" Target="../tags/tag623.xml"/><Relationship Id="rId1" Type="http://schemas.openxmlformats.org/officeDocument/2006/relationships/tags" Target="../tags/tag622.xml"/><Relationship Id="rId6" Type="http://schemas.openxmlformats.org/officeDocument/2006/relationships/image" Target="../media/image138.png"/><Relationship Id="rId5" Type="http://schemas.openxmlformats.org/officeDocument/2006/relationships/notesSlide" Target="../notesSlides/notesSlide58.xml"/><Relationship Id="rId4"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tags" Target="../tags/tag627.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image" Target="../media/image139.png"/><Relationship Id="rId5" Type="http://schemas.openxmlformats.org/officeDocument/2006/relationships/notesSlide" Target="../notesSlides/notesSlide59.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tags" Target="../tags/tag52.xml"/><Relationship Id="rId18" Type="http://schemas.openxmlformats.org/officeDocument/2006/relationships/tags" Target="../tags/tag57.xml"/><Relationship Id="rId26" Type="http://schemas.openxmlformats.org/officeDocument/2006/relationships/tags" Target="../tags/tag65.xml"/><Relationship Id="rId39" Type="http://schemas.openxmlformats.org/officeDocument/2006/relationships/tags" Target="../tags/tag78.xml"/><Relationship Id="rId21" Type="http://schemas.openxmlformats.org/officeDocument/2006/relationships/tags" Target="../tags/tag60.xml"/><Relationship Id="rId34" Type="http://schemas.openxmlformats.org/officeDocument/2006/relationships/tags" Target="../tags/tag73.xml"/><Relationship Id="rId42" Type="http://schemas.openxmlformats.org/officeDocument/2006/relationships/tags" Target="../tags/tag81.xml"/><Relationship Id="rId47" Type="http://schemas.openxmlformats.org/officeDocument/2006/relationships/tags" Target="../tags/tag86.xml"/><Relationship Id="rId50" Type="http://schemas.openxmlformats.org/officeDocument/2006/relationships/notesSlide" Target="../notesSlides/notesSlide6.xml"/><Relationship Id="rId7" Type="http://schemas.openxmlformats.org/officeDocument/2006/relationships/tags" Target="../tags/tag46.xml"/><Relationship Id="rId2" Type="http://schemas.openxmlformats.org/officeDocument/2006/relationships/tags" Target="../tags/tag41.xml"/><Relationship Id="rId16" Type="http://schemas.openxmlformats.org/officeDocument/2006/relationships/tags" Target="../tags/tag55.xml"/><Relationship Id="rId29" Type="http://schemas.openxmlformats.org/officeDocument/2006/relationships/tags" Target="../tags/tag68.xml"/><Relationship Id="rId11" Type="http://schemas.openxmlformats.org/officeDocument/2006/relationships/tags" Target="../tags/tag50.xml"/><Relationship Id="rId24" Type="http://schemas.openxmlformats.org/officeDocument/2006/relationships/tags" Target="../tags/tag63.xml"/><Relationship Id="rId32" Type="http://schemas.openxmlformats.org/officeDocument/2006/relationships/tags" Target="../tags/tag71.xml"/><Relationship Id="rId37" Type="http://schemas.openxmlformats.org/officeDocument/2006/relationships/tags" Target="../tags/tag76.xml"/><Relationship Id="rId40" Type="http://schemas.openxmlformats.org/officeDocument/2006/relationships/tags" Target="../tags/tag79.xml"/><Relationship Id="rId45" Type="http://schemas.openxmlformats.org/officeDocument/2006/relationships/tags" Target="../tags/tag84.xml"/><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tags" Target="../tags/tag62.xml"/><Relationship Id="rId28" Type="http://schemas.openxmlformats.org/officeDocument/2006/relationships/tags" Target="../tags/tag67.xml"/><Relationship Id="rId36" Type="http://schemas.openxmlformats.org/officeDocument/2006/relationships/tags" Target="../tags/tag75.xml"/><Relationship Id="rId49" Type="http://schemas.openxmlformats.org/officeDocument/2006/relationships/slideLayout" Target="../slideLayouts/slideLayout8.xml"/><Relationship Id="rId10" Type="http://schemas.openxmlformats.org/officeDocument/2006/relationships/tags" Target="../tags/tag49.xml"/><Relationship Id="rId19" Type="http://schemas.openxmlformats.org/officeDocument/2006/relationships/tags" Target="../tags/tag58.xml"/><Relationship Id="rId31" Type="http://schemas.openxmlformats.org/officeDocument/2006/relationships/tags" Target="../tags/tag70.xml"/><Relationship Id="rId44" Type="http://schemas.openxmlformats.org/officeDocument/2006/relationships/tags" Target="../tags/tag83.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tags" Target="../tags/tag61.xml"/><Relationship Id="rId27" Type="http://schemas.openxmlformats.org/officeDocument/2006/relationships/tags" Target="../tags/tag66.xml"/><Relationship Id="rId30" Type="http://schemas.openxmlformats.org/officeDocument/2006/relationships/tags" Target="../tags/tag69.xml"/><Relationship Id="rId35" Type="http://schemas.openxmlformats.org/officeDocument/2006/relationships/tags" Target="../tags/tag74.xml"/><Relationship Id="rId43" Type="http://schemas.openxmlformats.org/officeDocument/2006/relationships/tags" Target="../tags/tag82.xml"/><Relationship Id="rId48" Type="http://schemas.openxmlformats.org/officeDocument/2006/relationships/tags" Target="../tags/tag87.xml"/><Relationship Id="rId8" Type="http://schemas.openxmlformats.org/officeDocument/2006/relationships/tags" Target="../tags/tag47.xml"/><Relationship Id="rId3" Type="http://schemas.openxmlformats.org/officeDocument/2006/relationships/tags" Target="../tags/tag42.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tags" Target="../tags/tag64.xml"/><Relationship Id="rId33" Type="http://schemas.openxmlformats.org/officeDocument/2006/relationships/tags" Target="../tags/tag72.xml"/><Relationship Id="rId38" Type="http://schemas.openxmlformats.org/officeDocument/2006/relationships/tags" Target="../tags/tag77.xml"/><Relationship Id="rId46" Type="http://schemas.openxmlformats.org/officeDocument/2006/relationships/tags" Target="../tags/tag85.xml"/><Relationship Id="rId20" Type="http://schemas.openxmlformats.org/officeDocument/2006/relationships/tags" Target="../tags/tag59.xml"/><Relationship Id="rId41" Type="http://schemas.openxmlformats.org/officeDocument/2006/relationships/tags" Target="../tags/tag80.xml"/><Relationship Id="rId1" Type="http://schemas.openxmlformats.org/officeDocument/2006/relationships/tags" Target="../tags/tag40.xml"/><Relationship Id="rId6" Type="http://schemas.openxmlformats.org/officeDocument/2006/relationships/tags" Target="../tags/tag45.xml"/></Relationships>
</file>

<file path=ppt/slides/_rels/slide60.xml.rels><?xml version="1.0" encoding="UTF-8" standalone="yes"?>
<Relationships xmlns="http://schemas.openxmlformats.org/package/2006/relationships"><Relationship Id="rId3" Type="http://schemas.openxmlformats.org/officeDocument/2006/relationships/tags" Target="../tags/tag630.xml"/><Relationship Id="rId2" Type="http://schemas.openxmlformats.org/officeDocument/2006/relationships/tags" Target="../tags/tag629.xml"/><Relationship Id="rId1" Type="http://schemas.openxmlformats.org/officeDocument/2006/relationships/tags" Target="../tags/tag628.xml"/><Relationship Id="rId6" Type="http://schemas.openxmlformats.org/officeDocument/2006/relationships/image" Target="../media/image140.png"/><Relationship Id="rId5" Type="http://schemas.openxmlformats.org/officeDocument/2006/relationships/notesSlide" Target="../notesSlides/notesSlide60.xml"/><Relationship Id="rId4"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32.xml"/><Relationship Id="rId1" Type="http://schemas.openxmlformats.org/officeDocument/2006/relationships/tags" Target="../tags/tag631.xml"/><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tags" Target="../tags/tag635.xml"/><Relationship Id="rId7" Type="http://schemas.openxmlformats.org/officeDocument/2006/relationships/image" Target="../media/image142.png"/><Relationship Id="rId2" Type="http://schemas.openxmlformats.org/officeDocument/2006/relationships/tags" Target="../tags/tag634.xml"/><Relationship Id="rId1" Type="http://schemas.openxmlformats.org/officeDocument/2006/relationships/tags" Target="../tags/tag633.xml"/><Relationship Id="rId6" Type="http://schemas.openxmlformats.org/officeDocument/2006/relationships/image" Target="../media/image141.png"/><Relationship Id="rId5" Type="http://schemas.openxmlformats.org/officeDocument/2006/relationships/notesSlide" Target="../notesSlides/notesSlide62.xml"/><Relationship Id="rId4"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audio" Target="../media/audio3.wav"/><Relationship Id="rId3" Type="http://schemas.openxmlformats.org/officeDocument/2006/relationships/tags" Target="../tags/tag638.xml"/><Relationship Id="rId7" Type="http://schemas.openxmlformats.org/officeDocument/2006/relationships/notesSlide" Target="../notesSlides/notesSlide63.xml"/><Relationship Id="rId2" Type="http://schemas.openxmlformats.org/officeDocument/2006/relationships/tags" Target="../tags/tag637.xml"/><Relationship Id="rId1" Type="http://schemas.openxmlformats.org/officeDocument/2006/relationships/tags" Target="../tags/tag636.xml"/><Relationship Id="rId6" Type="http://schemas.openxmlformats.org/officeDocument/2006/relationships/slideLayout" Target="../slideLayouts/slideLayout8.xml"/><Relationship Id="rId11" Type="http://schemas.openxmlformats.org/officeDocument/2006/relationships/image" Target="../media/image146.png"/><Relationship Id="rId5" Type="http://schemas.openxmlformats.org/officeDocument/2006/relationships/tags" Target="../tags/tag640.xml"/><Relationship Id="rId10" Type="http://schemas.openxmlformats.org/officeDocument/2006/relationships/image" Target="../media/image145.png"/><Relationship Id="rId4" Type="http://schemas.openxmlformats.org/officeDocument/2006/relationships/tags" Target="../tags/tag639.xml"/><Relationship Id="rId9" Type="http://schemas.openxmlformats.org/officeDocument/2006/relationships/image" Target="../media/image144.png"/></Relationships>
</file>

<file path=ppt/slides/_rels/slide64.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tags" Target="../tags/tag643.xml"/><Relationship Id="rId7" Type="http://schemas.openxmlformats.org/officeDocument/2006/relationships/image" Target="../media/image148.png"/><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image" Target="../media/image147.png"/><Relationship Id="rId5" Type="http://schemas.openxmlformats.org/officeDocument/2006/relationships/notesSlide" Target="../notesSlides/notesSlide64.xml"/><Relationship Id="rId4"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tags" Target="../tags/tag644.xml"/><Relationship Id="rId6" Type="http://schemas.openxmlformats.org/officeDocument/2006/relationships/image" Target="../media/image150.jpg"/><Relationship Id="rId5" Type="http://schemas.openxmlformats.org/officeDocument/2006/relationships/notesSlide" Target="../notesSlides/notesSlide65.xml"/><Relationship Id="rId4"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tags" Target="../tags/tag647.xml"/><Relationship Id="rId6" Type="http://schemas.openxmlformats.org/officeDocument/2006/relationships/image" Target="../media/image151.gif"/><Relationship Id="rId5" Type="http://schemas.openxmlformats.org/officeDocument/2006/relationships/notesSlide" Target="../notesSlides/notesSlide66.xml"/><Relationship Id="rId4"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tags" Target="../tags/tag657.xml"/><Relationship Id="rId13" Type="http://schemas.openxmlformats.org/officeDocument/2006/relationships/image" Target="../media/image131.png"/><Relationship Id="rId18" Type="http://schemas.openxmlformats.org/officeDocument/2006/relationships/image" Target="../media/image48.png"/><Relationship Id="rId3" Type="http://schemas.openxmlformats.org/officeDocument/2006/relationships/tags" Target="../tags/tag652.xml"/><Relationship Id="rId7" Type="http://schemas.openxmlformats.org/officeDocument/2006/relationships/tags" Target="../tags/tag656.xml"/><Relationship Id="rId12" Type="http://schemas.openxmlformats.org/officeDocument/2006/relationships/notesSlide" Target="../notesSlides/notesSlide67.xml"/><Relationship Id="rId17" Type="http://schemas.microsoft.com/office/2007/relationships/hdphoto" Target="../media/hdphoto2.wdp"/><Relationship Id="rId2" Type="http://schemas.openxmlformats.org/officeDocument/2006/relationships/tags" Target="../tags/tag651.xml"/><Relationship Id="rId16" Type="http://schemas.openxmlformats.org/officeDocument/2006/relationships/image" Target="../media/image47.png"/><Relationship Id="rId1" Type="http://schemas.openxmlformats.org/officeDocument/2006/relationships/tags" Target="../tags/tag650.xml"/><Relationship Id="rId6" Type="http://schemas.openxmlformats.org/officeDocument/2006/relationships/tags" Target="../tags/tag655.xml"/><Relationship Id="rId11" Type="http://schemas.openxmlformats.org/officeDocument/2006/relationships/slideLayout" Target="../slideLayouts/slideLayout7.xml"/><Relationship Id="rId5" Type="http://schemas.openxmlformats.org/officeDocument/2006/relationships/tags" Target="../tags/tag654.xml"/><Relationship Id="rId15" Type="http://schemas.openxmlformats.org/officeDocument/2006/relationships/image" Target="../media/image46.png"/><Relationship Id="rId10" Type="http://schemas.openxmlformats.org/officeDocument/2006/relationships/tags" Target="../tags/tag659.xml"/><Relationship Id="rId4" Type="http://schemas.openxmlformats.org/officeDocument/2006/relationships/tags" Target="../tags/tag653.xml"/><Relationship Id="rId9" Type="http://schemas.openxmlformats.org/officeDocument/2006/relationships/tags" Target="../tags/tag658.xml"/><Relationship Id="rId14" Type="http://schemas.openxmlformats.org/officeDocument/2006/relationships/image" Target="../media/image132.svg"/></Relationships>
</file>

<file path=ppt/slides/_rels/slide68.xml.rels><?xml version="1.0" encoding="UTF-8" standalone="yes"?>
<Relationships xmlns="http://schemas.openxmlformats.org/package/2006/relationships"><Relationship Id="rId8" Type="http://schemas.openxmlformats.org/officeDocument/2006/relationships/tags" Target="../tags/tag667.xml"/><Relationship Id="rId3" Type="http://schemas.openxmlformats.org/officeDocument/2006/relationships/tags" Target="../tags/tag662.xml"/><Relationship Id="rId7" Type="http://schemas.openxmlformats.org/officeDocument/2006/relationships/tags" Target="../tags/tag666.xml"/><Relationship Id="rId12" Type="http://schemas.openxmlformats.org/officeDocument/2006/relationships/image" Target="../media/image152.png"/><Relationship Id="rId2" Type="http://schemas.openxmlformats.org/officeDocument/2006/relationships/tags" Target="../tags/tag661.xml"/><Relationship Id="rId1" Type="http://schemas.openxmlformats.org/officeDocument/2006/relationships/tags" Target="../tags/tag660.xml"/><Relationship Id="rId6" Type="http://schemas.openxmlformats.org/officeDocument/2006/relationships/tags" Target="../tags/tag665.xml"/><Relationship Id="rId11" Type="http://schemas.openxmlformats.org/officeDocument/2006/relationships/notesSlide" Target="../notesSlides/notesSlide68.xml"/><Relationship Id="rId5" Type="http://schemas.openxmlformats.org/officeDocument/2006/relationships/tags" Target="../tags/tag664.xml"/><Relationship Id="rId10" Type="http://schemas.openxmlformats.org/officeDocument/2006/relationships/slideLayout" Target="../slideLayouts/slideLayout7.xml"/><Relationship Id="rId4" Type="http://schemas.openxmlformats.org/officeDocument/2006/relationships/tags" Target="../tags/tag663.xml"/><Relationship Id="rId9" Type="http://schemas.openxmlformats.org/officeDocument/2006/relationships/tags" Target="../tags/tag668.xml"/></Relationships>
</file>

<file path=ppt/slides/_rels/slide69.xml.rels><?xml version="1.0" encoding="UTF-8" standalone="yes"?>
<Relationships xmlns="http://schemas.openxmlformats.org/package/2006/relationships"><Relationship Id="rId8" Type="http://schemas.openxmlformats.org/officeDocument/2006/relationships/tags" Target="../tags/tag676.xml"/><Relationship Id="rId13" Type="http://schemas.openxmlformats.org/officeDocument/2006/relationships/notesSlide" Target="../notesSlides/notesSlide69.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slideLayout" Target="../slideLayouts/slideLayout2.xml"/><Relationship Id="rId2" Type="http://schemas.openxmlformats.org/officeDocument/2006/relationships/tags" Target="../tags/tag670.xml"/><Relationship Id="rId1" Type="http://schemas.openxmlformats.org/officeDocument/2006/relationships/tags" Target="../tags/tag669.xml"/><Relationship Id="rId6" Type="http://schemas.openxmlformats.org/officeDocument/2006/relationships/tags" Target="../tags/tag674.xml"/><Relationship Id="rId11" Type="http://schemas.openxmlformats.org/officeDocument/2006/relationships/tags" Target="../tags/tag679.xml"/><Relationship Id="rId5" Type="http://schemas.openxmlformats.org/officeDocument/2006/relationships/tags" Target="../tags/tag673.xml"/><Relationship Id="rId15" Type="http://schemas.openxmlformats.org/officeDocument/2006/relationships/image" Target="../media/image2.png"/><Relationship Id="rId10" Type="http://schemas.openxmlformats.org/officeDocument/2006/relationships/tags" Target="../tags/tag678.xml"/><Relationship Id="rId4" Type="http://schemas.openxmlformats.org/officeDocument/2006/relationships/tags" Target="../tags/tag672.xml"/><Relationship Id="rId9" Type="http://schemas.openxmlformats.org/officeDocument/2006/relationships/tags" Target="../tags/tag677.xml"/><Relationship Id="rId14" Type="http://schemas.openxmlformats.org/officeDocument/2006/relationships/image" Target="../media/image153.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tags" Target="../tags/tag682.xml"/><Relationship Id="rId2" Type="http://schemas.openxmlformats.org/officeDocument/2006/relationships/tags" Target="../tags/tag681.xml"/><Relationship Id="rId1" Type="http://schemas.openxmlformats.org/officeDocument/2006/relationships/tags" Target="../tags/tag680.xml"/><Relationship Id="rId6" Type="http://schemas.openxmlformats.org/officeDocument/2006/relationships/image" Target="../media/image154.png"/><Relationship Id="rId5" Type="http://schemas.openxmlformats.org/officeDocument/2006/relationships/notesSlide" Target="../notesSlides/notesSlide70.xml"/><Relationship Id="rId4"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71.xml"/><Relationship Id="rId3" Type="http://schemas.openxmlformats.org/officeDocument/2006/relationships/tags" Target="../tags/tag685.xml"/><Relationship Id="rId7" Type="http://schemas.openxmlformats.org/officeDocument/2006/relationships/slideLayout" Target="../slideLayouts/slideLayout3.xml"/><Relationship Id="rId12" Type="http://schemas.openxmlformats.org/officeDocument/2006/relationships/image" Target="../media/image157.png"/><Relationship Id="rId2" Type="http://schemas.openxmlformats.org/officeDocument/2006/relationships/tags" Target="../tags/tag684.xml"/><Relationship Id="rId1" Type="http://schemas.openxmlformats.org/officeDocument/2006/relationships/tags" Target="../tags/tag683.xml"/><Relationship Id="rId6" Type="http://schemas.openxmlformats.org/officeDocument/2006/relationships/tags" Target="../tags/tag688.xml"/><Relationship Id="rId11" Type="http://schemas.openxmlformats.org/officeDocument/2006/relationships/image" Target="../media/image156.png"/><Relationship Id="rId5" Type="http://schemas.openxmlformats.org/officeDocument/2006/relationships/tags" Target="../tags/tag687.xml"/><Relationship Id="rId10" Type="http://schemas.openxmlformats.org/officeDocument/2006/relationships/image" Target="../media/image155.png"/><Relationship Id="rId4" Type="http://schemas.openxmlformats.org/officeDocument/2006/relationships/tags" Target="../tags/tag686.xml"/><Relationship Id="rId9" Type="http://schemas.openxmlformats.org/officeDocument/2006/relationships/hyperlink" Target="https://future-vision-transport.herokuapp.com/" TargetMode="External"/></Relationships>
</file>

<file path=ppt/slides/_rels/slide72.xml.rels><?xml version="1.0" encoding="UTF-8" standalone="yes"?>
<Relationships xmlns="http://schemas.openxmlformats.org/package/2006/relationships"><Relationship Id="rId8" Type="http://schemas.openxmlformats.org/officeDocument/2006/relationships/tags" Target="../tags/tag696.xml"/><Relationship Id="rId13" Type="http://schemas.openxmlformats.org/officeDocument/2006/relationships/slideLayout" Target="../slideLayouts/slideLayout2.xml"/><Relationship Id="rId3" Type="http://schemas.openxmlformats.org/officeDocument/2006/relationships/tags" Target="../tags/tag691.xml"/><Relationship Id="rId7" Type="http://schemas.openxmlformats.org/officeDocument/2006/relationships/tags" Target="../tags/tag695.xml"/><Relationship Id="rId12" Type="http://schemas.openxmlformats.org/officeDocument/2006/relationships/tags" Target="../tags/tag700.xml"/><Relationship Id="rId2" Type="http://schemas.openxmlformats.org/officeDocument/2006/relationships/tags" Target="../tags/tag690.xml"/><Relationship Id="rId16" Type="http://schemas.openxmlformats.org/officeDocument/2006/relationships/image" Target="../media/image2.png"/><Relationship Id="rId1" Type="http://schemas.openxmlformats.org/officeDocument/2006/relationships/tags" Target="../tags/tag689.xml"/><Relationship Id="rId6" Type="http://schemas.openxmlformats.org/officeDocument/2006/relationships/tags" Target="../tags/tag694.xml"/><Relationship Id="rId11" Type="http://schemas.openxmlformats.org/officeDocument/2006/relationships/tags" Target="../tags/tag699.xml"/><Relationship Id="rId5" Type="http://schemas.openxmlformats.org/officeDocument/2006/relationships/tags" Target="../tags/tag693.xml"/><Relationship Id="rId15" Type="http://schemas.openxmlformats.org/officeDocument/2006/relationships/image" Target="../media/image158.jpg"/><Relationship Id="rId10" Type="http://schemas.openxmlformats.org/officeDocument/2006/relationships/tags" Target="../tags/tag698.xml"/><Relationship Id="rId4" Type="http://schemas.openxmlformats.org/officeDocument/2006/relationships/tags" Target="../tags/tag692.xml"/><Relationship Id="rId9" Type="http://schemas.openxmlformats.org/officeDocument/2006/relationships/tags" Target="../tags/tag697.xml"/><Relationship Id="rId1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tags" Target="../tags/tag703.xml"/><Relationship Id="rId7" Type="http://schemas.openxmlformats.org/officeDocument/2006/relationships/image" Target="../media/image159.png"/><Relationship Id="rId2" Type="http://schemas.openxmlformats.org/officeDocument/2006/relationships/tags" Target="../tags/tag702.xml"/><Relationship Id="rId1" Type="http://schemas.openxmlformats.org/officeDocument/2006/relationships/tags" Target="../tags/tag701.xml"/><Relationship Id="rId6" Type="http://schemas.openxmlformats.org/officeDocument/2006/relationships/notesSlide" Target="../notesSlides/notesSlide73.xml"/><Relationship Id="rId5" Type="http://schemas.openxmlformats.org/officeDocument/2006/relationships/slideLayout" Target="../slideLayouts/slideLayout7.xml"/><Relationship Id="rId4" Type="http://schemas.openxmlformats.org/officeDocument/2006/relationships/tags" Target="../tags/tag704.xml"/></Relationships>
</file>

<file path=ppt/slides/_rels/slide74.xml.rels><?xml version="1.0" encoding="UTF-8" standalone="yes"?>
<Relationships xmlns="http://schemas.openxmlformats.org/package/2006/relationships"><Relationship Id="rId3" Type="http://schemas.openxmlformats.org/officeDocument/2006/relationships/tags" Target="../tags/tag707.xml"/><Relationship Id="rId2" Type="http://schemas.openxmlformats.org/officeDocument/2006/relationships/tags" Target="../tags/tag706.xml"/><Relationship Id="rId1" Type="http://schemas.openxmlformats.org/officeDocument/2006/relationships/tags" Target="../tags/tag705.xml"/><Relationship Id="rId6" Type="http://schemas.openxmlformats.org/officeDocument/2006/relationships/image" Target="../media/image161.gif"/><Relationship Id="rId5" Type="http://schemas.openxmlformats.org/officeDocument/2006/relationships/notesSlide" Target="../notesSlides/notesSlide74.xml"/><Relationship Id="rId4"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tags" Target="../tags/tag715.xml"/><Relationship Id="rId13" Type="http://schemas.openxmlformats.org/officeDocument/2006/relationships/notesSlide" Target="../notesSlides/notesSlide75.xml"/><Relationship Id="rId3" Type="http://schemas.openxmlformats.org/officeDocument/2006/relationships/tags" Target="../tags/tag710.xml"/><Relationship Id="rId7" Type="http://schemas.openxmlformats.org/officeDocument/2006/relationships/tags" Target="../tags/tag714.xml"/><Relationship Id="rId12" Type="http://schemas.openxmlformats.org/officeDocument/2006/relationships/slideLayout" Target="../slideLayouts/slideLayout2.xml"/><Relationship Id="rId2" Type="http://schemas.openxmlformats.org/officeDocument/2006/relationships/tags" Target="../tags/tag709.xml"/><Relationship Id="rId16" Type="http://schemas.openxmlformats.org/officeDocument/2006/relationships/image" Target="../media/image2.png"/><Relationship Id="rId1" Type="http://schemas.openxmlformats.org/officeDocument/2006/relationships/tags" Target="../tags/tag708.xml"/><Relationship Id="rId6" Type="http://schemas.openxmlformats.org/officeDocument/2006/relationships/tags" Target="../tags/tag713.xml"/><Relationship Id="rId11" Type="http://schemas.openxmlformats.org/officeDocument/2006/relationships/tags" Target="../tags/tag718.xml"/><Relationship Id="rId5" Type="http://schemas.openxmlformats.org/officeDocument/2006/relationships/tags" Target="../tags/tag712.xml"/><Relationship Id="rId15" Type="http://schemas.openxmlformats.org/officeDocument/2006/relationships/image" Target="../media/image163.png"/><Relationship Id="rId10" Type="http://schemas.openxmlformats.org/officeDocument/2006/relationships/tags" Target="../tags/tag717.xml"/><Relationship Id="rId4" Type="http://schemas.openxmlformats.org/officeDocument/2006/relationships/tags" Target="../tags/tag711.xml"/><Relationship Id="rId9" Type="http://schemas.openxmlformats.org/officeDocument/2006/relationships/tags" Target="../tags/tag716.xml"/><Relationship Id="rId14" Type="http://schemas.openxmlformats.org/officeDocument/2006/relationships/image" Target="../media/image162.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92.xml"/><Relationship Id="rId7" Type="http://schemas.openxmlformats.org/officeDocument/2006/relationships/slideLayout" Target="../slideLayouts/slideLayout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10" Type="http://schemas.openxmlformats.org/officeDocument/2006/relationships/image" Target="../media/image7.svg"/><Relationship Id="rId4" Type="http://schemas.openxmlformats.org/officeDocument/2006/relationships/tags" Target="../tags/tag93.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notesSlide" Target="../notesSlides/notesSlide9.xml"/><Relationship Id="rId18" Type="http://schemas.openxmlformats.org/officeDocument/2006/relationships/image" Target="../media/image10.png"/><Relationship Id="rId3" Type="http://schemas.openxmlformats.org/officeDocument/2006/relationships/tags" Target="../tags/tag98.xml"/><Relationship Id="rId21" Type="http://schemas.openxmlformats.org/officeDocument/2006/relationships/image" Target="../media/image13.svg"/><Relationship Id="rId7" Type="http://schemas.openxmlformats.org/officeDocument/2006/relationships/tags" Target="../tags/tag102.xml"/><Relationship Id="rId12" Type="http://schemas.openxmlformats.org/officeDocument/2006/relationships/slideLayout" Target="../slideLayouts/slideLayout6.xml"/><Relationship Id="rId17" Type="http://schemas.openxmlformats.org/officeDocument/2006/relationships/image" Target="../media/image9.svg"/><Relationship Id="rId2" Type="http://schemas.openxmlformats.org/officeDocument/2006/relationships/tags" Target="../tags/tag97.xml"/><Relationship Id="rId16" Type="http://schemas.openxmlformats.org/officeDocument/2006/relationships/image" Target="../media/image8.png"/><Relationship Id="rId20" Type="http://schemas.openxmlformats.org/officeDocument/2006/relationships/image" Target="../media/image12.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image" Target="../media/image7.svg"/><Relationship Id="rId23" Type="http://schemas.openxmlformats.org/officeDocument/2006/relationships/image" Target="../media/image15.svg"/><Relationship Id="rId10" Type="http://schemas.openxmlformats.org/officeDocument/2006/relationships/tags" Target="../tags/tag105.xml"/><Relationship Id="rId19" Type="http://schemas.openxmlformats.org/officeDocument/2006/relationships/image" Target="../media/image11.sv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6.png"/><Relationship Id="rId2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02"/>
        <p:cNvGrpSpPr/>
        <p:nvPr/>
      </p:nvGrpSpPr>
      <p:grpSpPr>
        <a:xfrm>
          <a:off x="0" y="0"/>
          <a:ext cx="0" cy="0"/>
          <a:chOff x="0" y="0"/>
          <a:chExt cx="0" cy="0"/>
        </a:xfrm>
      </p:grpSpPr>
      <p:sp>
        <p:nvSpPr>
          <p:cNvPr id="177" name="Google Shape;9316;p40">
            <a:extLst>
              <a:ext uri="{FF2B5EF4-FFF2-40B4-BE49-F238E27FC236}">
                <a16:creationId xmlns:a16="http://schemas.microsoft.com/office/drawing/2014/main" id="{8BDB629F-4142-D0E9-71FD-99216AD7B649}"/>
              </a:ext>
            </a:extLst>
          </p:cNvPr>
          <p:cNvSpPr/>
          <p:nvPr>
            <p:custDataLst>
              <p:tags r:id="rId1"/>
            </p:custDataLst>
          </p:nvPr>
        </p:nvSpPr>
        <p:spPr>
          <a:xfrm>
            <a:off x="4575520" y="1389052"/>
            <a:ext cx="3993064" cy="3992282"/>
          </a:xfrm>
          <a:custGeom>
            <a:avLst/>
            <a:gdLst/>
            <a:ahLst/>
            <a:cxnLst/>
            <a:rect l="l" t="t" r="r" b="b"/>
            <a:pathLst>
              <a:path w="24642" h="24638" extrusionOk="0">
                <a:moveTo>
                  <a:pt x="12321" y="1"/>
                </a:moveTo>
                <a:cubicBezTo>
                  <a:pt x="5518" y="1"/>
                  <a:pt x="0" y="5513"/>
                  <a:pt x="0" y="12316"/>
                </a:cubicBezTo>
                <a:cubicBezTo>
                  <a:pt x="0" y="19125"/>
                  <a:pt x="5518" y="24637"/>
                  <a:pt x="12321" y="24637"/>
                </a:cubicBezTo>
                <a:cubicBezTo>
                  <a:pt x="19124" y="24637"/>
                  <a:pt x="24642" y="19125"/>
                  <a:pt x="24642" y="12316"/>
                </a:cubicBezTo>
                <a:cubicBezTo>
                  <a:pt x="24642" y="5513"/>
                  <a:pt x="19124" y="1"/>
                  <a:pt x="12321" y="1"/>
                </a:cubicBezTo>
                <a:close/>
              </a:path>
            </a:pathLst>
          </a:custGeom>
          <a:solidFill>
            <a:schemeClr val="accent5"/>
          </a:solidFill>
          <a:ln>
            <a:noFill/>
          </a:ln>
        </p:spPr>
        <p:txBody>
          <a:bodyPr spcFirstLastPara="1" wrap="square" lIns="197900" tIns="197900" rIns="197900" bIns="197900" anchor="ctr" anchorCtr="0">
            <a:noAutofit/>
          </a:bodyPr>
          <a:lstStyle/>
          <a:p>
            <a:endParaRPr sz="4199" dirty="0"/>
          </a:p>
        </p:txBody>
      </p:sp>
      <p:pic>
        <p:nvPicPr>
          <p:cNvPr id="9103" name="Google Shape;9103;p37"/>
          <p:cNvPicPr preferRelativeResize="0"/>
          <p:nvPr>
            <p:custDataLst>
              <p:tags r:id="rId2"/>
            </p:custDataLst>
          </p:nvPr>
        </p:nvPicPr>
        <p:blipFill rotWithShape="1">
          <a:blip r:embed="rId10">
            <a:alphaModFix/>
          </a:blip>
          <a:srcRect l="36568" r="35055"/>
          <a:stretch/>
        </p:blipFill>
        <p:spPr>
          <a:xfrm>
            <a:off x="3033" y="0"/>
            <a:ext cx="5620663" cy="11320236"/>
          </a:xfrm>
          <a:prstGeom prst="rect">
            <a:avLst/>
          </a:prstGeom>
          <a:noFill/>
          <a:ln>
            <a:noFill/>
          </a:ln>
        </p:spPr>
      </p:pic>
      <p:sp>
        <p:nvSpPr>
          <p:cNvPr id="9104" name="Google Shape;9104;p37"/>
          <p:cNvSpPr txBox="1">
            <a:spLocks noGrp="1"/>
          </p:cNvSpPr>
          <p:nvPr>
            <p:ph type="ctrTitle"/>
            <p:custDataLst>
              <p:tags r:id="rId3"/>
            </p:custDataLst>
          </p:nvPr>
        </p:nvSpPr>
        <p:spPr>
          <a:xfrm>
            <a:off x="7619133" y="1810482"/>
            <a:ext cx="10781727" cy="6947763"/>
          </a:xfrm>
          <a:prstGeom prst="rect">
            <a:avLst/>
          </a:prstGeom>
        </p:spPr>
        <p:txBody>
          <a:bodyPr spcFirstLastPara="1" wrap="square" lIns="197900" tIns="197900" rIns="197900" bIns="197900" anchor="ctr" anchorCtr="0">
            <a:noAutofit/>
          </a:bodyPr>
          <a:lstStyle/>
          <a:p>
            <a:r>
              <a:rPr lang="en" sz="12123" dirty="0">
                <a:solidFill>
                  <a:srgbClr val="DF2471"/>
                </a:solidFill>
              </a:rPr>
              <a:t>Future</a:t>
            </a:r>
            <a:br>
              <a:rPr lang="en" sz="12123" dirty="0">
                <a:solidFill>
                  <a:srgbClr val="DF2471"/>
                </a:solidFill>
              </a:rPr>
            </a:br>
            <a:r>
              <a:rPr lang="en" sz="12123" dirty="0">
                <a:solidFill>
                  <a:srgbClr val="DF2471"/>
                </a:solidFill>
              </a:rPr>
              <a:t>Vision</a:t>
            </a:r>
            <a:br>
              <a:rPr lang="en" sz="12123" dirty="0">
                <a:solidFill>
                  <a:srgbClr val="DF2471"/>
                </a:solidFill>
              </a:rPr>
            </a:br>
            <a:r>
              <a:rPr lang="en" sz="12123" dirty="0">
                <a:solidFill>
                  <a:srgbClr val="DF2471"/>
                </a:solidFill>
              </a:rPr>
              <a:t>Transport</a:t>
            </a:r>
            <a:endParaRPr sz="12123" dirty="0">
              <a:solidFill>
                <a:srgbClr val="DF2471"/>
              </a:solidFill>
            </a:endParaRPr>
          </a:p>
        </p:txBody>
      </p:sp>
      <p:sp>
        <p:nvSpPr>
          <p:cNvPr id="9105" name="Google Shape;9105;p37"/>
          <p:cNvSpPr txBox="1">
            <a:spLocks noGrp="1"/>
          </p:cNvSpPr>
          <p:nvPr>
            <p:ph type="subTitle" idx="1"/>
            <p:custDataLst>
              <p:tags r:id="rId4"/>
            </p:custDataLst>
          </p:nvPr>
        </p:nvSpPr>
        <p:spPr>
          <a:xfrm>
            <a:off x="7619133" y="8612459"/>
            <a:ext cx="10781727" cy="886409"/>
          </a:xfrm>
          <a:prstGeom prst="rect">
            <a:avLst/>
          </a:prstGeom>
        </p:spPr>
        <p:txBody>
          <a:bodyPr spcFirstLastPara="1" wrap="square" lIns="197900" tIns="197900" rIns="197900" bIns="197900" anchor="ctr" anchorCtr="0">
            <a:noAutofit/>
          </a:bodyPr>
          <a:lstStyle/>
          <a:p>
            <a:pPr marL="0" indent="0"/>
            <a:r>
              <a:rPr lang="fr-FR" sz="3572" dirty="0"/>
              <a:t>Segmentation des images Cityscapes</a:t>
            </a:r>
            <a:endParaRPr sz="3572" dirty="0"/>
          </a:p>
        </p:txBody>
      </p:sp>
      <p:sp>
        <p:nvSpPr>
          <p:cNvPr id="9106" name="Google Shape;9106;p37"/>
          <p:cNvSpPr/>
          <p:nvPr>
            <p:custDataLst>
              <p:tags r:id="rId5"/>
            </p:custDataLst>
          </p:nvPr>
        </p:nvSpPr>
        <p:spPr>
          <a:xfrm rot="-9483349">
            <a:off x="-1018219" y="-2216045"/>
            <a:ext cx="4468218" cy="5756976"/>
          </a:xfrm>
          <a:custGeom>
            <a:avLst/>
            <a:gdLst/>
            <a:ahLst/>
            <a:cxnLst/>
            <a:rect l="l" t="t" r="r" b="b"/>
            <a:pathLst>
              <a:path w="25296" h="32593" extrusionOk="0">
                <a:moveTo>
                  <a:pt x="6872" y="1"/>
                </a:moveTo>
                <a:lnTo>
                  <a:pt x="1" y="14265"/>
                </a:lnTo>
                <a:lnTo>
                  <a:pt x="2578" y="32592"/>
                </a:lnTo>
                <a:lnTo>
                  <a:pt x="7707" y="31873"/>
                </a:lnTo>
                <a:lnTo>
                  <a:pt x="5346" y="15100"/>
                </a:lnTo>
                <a:lnTo>
                  <a:pt x="10096" y="5235"/>
                </a:lnTo>
                <a:lnTo>
                  <a:pt x="25200" y="5514"/>
                </a:lnTo>
                <a:lnTo>
                  <a:pt x="25296" y="337"/>
                </a:lnTo>
                <a:lnTo>
                  <a:pt x="6872" y="1"/>
                </a:lnTo>
                <a:close/>
              </a:path>
            </a:pathLst>
          </a:custGeom>
          <a:solidFill>
            <a:schemeClr val="accent2"/>
          </a:solidFill>
          <a:ln>
            <a:noFill/>
          </a:ln>
        </p:spPr>
        <p:txBody>
          <a:bodyPr spcFirstLastPara="1" wrap="square" lIns="197900" tIns="197900" rIns="197900" bIns="197900" anchor="ctr" anchorCtr="0">
            <a:noAutofit/>
          </a:bodyPr>
          <a:lstStyle/>
          <a:p>
            <a:endParaRPr sz="4199" dirty="0"/>
          </a:p>
        </p:txBody>
      </p:sp>
      <p:grpSp>
        <p:nvGrpSpPr>
          <p:cNvPr id="9107" name="Google Shape;9107;p37"/>
          <p:cNvGrpSpPr/>
          <p:nvPr>
            <p:custDataLst>
              <p:tags r:id="rId6"/>
            </p:custDataLst>
          </p:nvPr>
        </p:nvGrpSpPr>
        <p:grpSpPr>
          <a:xfrm>
            <a:off x="4917886" y="10063465"/>
            <a:ext cx="4504442" cy="2301104"/>
            <a:chOff x="-5026850" y="4333500"/>
            <a:chExt cx="1412150" cy="721400"/>
          </a:xfrm>
        </p:grpSpPr>
        <p:sp>
          <p:nvSpPr>
            <p:cNvPr id="9108" name="Google Shape;9108;p37"/>
            <p:cNvSpPr/>
            <p:nvPr/>
          </p:nvSpPr>
          <p:spPr>
            <a:xfrm>
              <a:off x="-4979975" y="4986500"/>
              <a:ext cx="16250" cy="16100"/>
            </a:xfrm>
            <a:custGeom>
              <a:avLst/>
              <a:gdLst/>
              <a:ahLst/>
              <a:cxnLst/>
              <a:rect l="l" t="t" r="r" b="b"/>
              <a:pathLst>
                <a:path w="650" h="644" extrusionOk="0">
                  <a:moveTo>
                    <a:pt x="327" y="1"/>
                  </a:moveTo>
                  <a:cubicBezTo>
                    <a:pt x="243" y="1"/>
                    <a:pt x="160" y="31"/>
                    <a:pt x="102" y="92"/>
                  </a:cubicBezTo>
                  <a:cubicBezTo>
                    <a:pt x="49" y="149"/>
                    <a:pt x="6" y="231"/>
                    <a:pt x="6" y="317"/>
                  </a:cubicBezTo>
                  <a:cubicBezTo>
                    <a:pt x="1" y="404"/>
                    <a:pt x="34" y="480"/>
                    <a:pt x="97" y="542"/>
                  </a:cubicBezTo>
                  <a:cubicBezTo>
                    <a:pt x="160" y="610"/>
                    <a:pt x="236" y="639"/>
                    <a:pt x="318" y="643"/>
                  </a:cubicBezTo>
                  <a:cubicBezTo>
                    <a:pt x="419" y="643"/>
                    <a:pt x="500" y="615"/>
                    <a:pt x="548" y="548"/>
                  </a:cubicBezTo>
                  <a:cubicBezTo>
                    <a:pt x="610" y="484"/>
                    <a:pt x="644" y="413"/>
                    <a:pt x="644" y="327"/>
                  </a:cubicBezTo>
                  <a:cubicBezTo>
                    <a:pt x="649" y="240"/>
                    <a:pt x="615" y="154"/>
                    <a:pt x="563" y="101"/>
                  </a:cubicBezTo>
                  <a:cubicBezTo>
                    <a:pt x="504" y="35"/>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09" name="Google Shape;9109;p37"/>
            <p:cNvSpPr/>
            <p:nvPr/>
          </p:nvSpPr>
          <p:spPr>
            <a:xfrm>
              <a:off x="-4948300" y="5019175"/>
              <a:ext cx="16350" cy="15925"/>
            </a:xfrm>
            <a:custGeom>
              <a:avLst/>
              <a:gdLst/>
              <a:ahLst/>
              <a:cxnLst/>
              <a:rect l="l" t="t" r="r" b="b"/>
              <a:pathLst>
                <a:path w="654" h="637" extrusionOk="0">
                  <a:moveTo>
                    <a:pt x="336" y="0"/>
                  </a:moveTo>
                  <a:cubicBezTo>
                    <a:pt x="250" y="0"/>
                    <a:pt x="162" y="31"/>
                    <a:pt x="102" y="89"/>
                  </a:cubicBezTo>
                  <a:cubicBezTo>
                    <a:pt x="49" y="142"/>
                    <a:pt x="5" y="224"/>
                    <a:pt x="1" y="311"/>
                  </a:cubicBezTo>
                  <a:cubicBezTo>
                    <a:pt x="1" y="397"/>
                    <a:pt x="29" y="473"/>
                    <a:pt x="107" y="550"/>
                  </a:cubicBezTo>
                  <a:cubicBezTo>
                    <a:pt x="169" y="603"/>
                    <a:pt x="240" y="636"/>
                    <a:pt x="326" y="636"/>
                  </a:cubicBezTo>
                  <a:cubicBezTo>
                    <a:pt x="331" y="637"/>
                    <a:pt x="336" y="637"/>
                    <a:pt x="341" y="637"/>
                  </a:cubicBezTo>
                  <a:cubicBezTo>
                    <a:pt x="414" y="637"/>
                    <a:pt x="494" y="604"/>
                    <a:pt x="552" y="545"/>
                  </a:cubicBezTo>
                  <a:cubicBezTo>
                    <a:pt x="610" y="492"/>
                    <a:pt x="654" y="406"/>
                    <a:pt x="654" y="320"/>
                  </a:cubicBezTo>
                  <a:cubicBezTo>
                    <a:pt x="654" y="233"/>
                    <a:pt x="614" y="147"/>
                    <a:pt x="563" y="94"/>
                  </a:cubicBezTo>
                  <a:cubicBezTo>
                    <a:pt x="506" y="30"/>
                    <a:pt x="421" y="0"/>
                    <a:pt x="33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10" name="Google Shape;9110;p37"/>
            <p:cNvSpPr/>
            <p:nvPr/>
          </p:nvSpPr>
          <p:spPr>
            <a:xfrm>
              <a:off x="-4914825" y="5051725"/>
              <a:ext cx="12850" cy="3175"/>
            </a:xfrm>
            <a:custGeom>
              <a:avLst/>
              <a:gdLst/>
              <a:ahLst/>
              <a:cxnLst/>
              <a:rect l="l" t="t" r="r" b="b"/>
              <a:pathLst>
                <a:path w="514" h="127" extrusionOk="0">
                  <a:moveTo>
                    <a:pt x="254" y="0"/>
                  </a:moveTo>
                  <a:cubicBezTo>
                    <a:pt x="175" y="0"/>
                    <a:pt x="95" y="28"/>
                    <a:pt x="30" y="87"/>
                  </a:cubicBezTo>
                  <a:cubicBezTo>
                    <a:pt x="15" y="102"/>
                    <a:pt x="10" y="112"/>
                    <a:pt x="1" y="127"/>
                  </a:cubicBezTo>
                  <a:lnTo>
                    <a:pt x="513" y="127"/>
                  </a:lnTo>
                  <a:cubicBezTo>
                    <a:pt x="504" y="116"/>
                    <a:pt x="495" y="107"/>
                    <a:pt x="484" y="98"/>
                  </a:cubicBezTo>
                  <a:cubicBezTo>
                    <a:pt x="424" y="34"/>
                    <a:pt x="340" y="0"/>
                    <a:pt x="25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11" name="Google Shape;9111;p37"/>
            <p:cNvSpPr/>
            <p:nvPr/>
          </p:nvSpPr>
          <p:spPr>
            <a:xfrm>
              <a:off x="-4977800" y="4825925"/>
              <a:ext cx="16075" cy="15950"/>
            </a:xfrm>
            <a:custGeom>
              <a:avLst/>
              <a:gdLst/>
              <a:ahLst/>
              <a:cxnLst/>
              <a:rect l="l" t="t" r="r" b="b"/>
              <a:pathLst>
                <a:path w="643" h="638" extrusionOk="0">
                  <a:moveTo>
                    <a:pt x="325" y="1"/>
                  </a:moveTo>
                  <a:cubicBezTo>
                    <a:pt x="239" y="1"/>
                    <a:pt x="155" y="32"/>
                    <a:pt x="102" y="91"/>
                  </a:cubicBezTo>
                  <a:cubicBezTo>
                    <a:pt x="34" y="142"/>
                    <a:pt x="0" y="224"/>
                    <a:pt x="0" y="311"/>
                  </a:cubicBezTo>
                  <a:cubicBezTo>
                    <a:pt x="0" y="397"/>
                    <a:pt x="29" y="474"/>
                    <a:pt x="91" y="536"/>
                  </a:cubicBezTo>
                  <a:cubicBezTo>
                    <a:pt x="153" y="603"/>
                    <a:pt x="240" y="638"/>
                    <a:pt x="317" y="638"/>
                  </a:cubicBezTo>
                  <a:cubicBezTo>
                    <a:pt x="403" y="638"/>
                    <a:pt x="490" y="609"/>
                    <a:pt x="543" y="545"/>
                  </a:cubicBezTo>
                  <a:cubicBezTo>
                    <a:pt x="605" y="479"/>
                    <a:pt x="638" y="407"/>
                    <a:pt x="643" y="321"/>
                  </a:cubicBezTo>
                  <a:cubicBezTo>
                    <a:pt x="643" y="235"/>
                    <a:pt x="609" y="148"/>
                    <a:pt x="557" y="95"/>
                  </a:cubicBezTo>
                  <a:cubicBezTo>
                    <a:pt x="495" y="31"/>
                    <a:pt x="409"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12" name="Google Shape;9112;p37"/>
            <p:cNvSpPr/>
            <p:nvPr/>
          </p:nvSpPr>
          <p:spPr>
            <a:xfrm>
              <a:off x="-4946250" y="4858425"/>
              <a:ext cx="16450" cy="15975"/>
            </a:xfrm>
            <a:custGeom>
              <a:avLst/>
              <a:gdLst/>
              <a:ahLst/>
              <a:cxnLst/>
              <a:rect l="l" t="t" r="r" b="b"/>
              <a:pathLst>
                <a:path w="658" h="639" extrusionOk="0">
                  <a:moveTo>
                    <a:pt x="331" y="1"/>
                  </a:moveTo>
                  <a:cubicBezTo>
                    <a:pt x="251" y="1"/>
                    <a:pt x="170" y="30"/>
                    <a:pt x="101" y="91"/>
                  </a:cubicBezTo>
                  <a:cubicBezTo>
                    <a:pt x="49" y="153"/>
                    <a:pt x="5" y="230"/>
                    <a:pt x="0" y="316"/>
                  </a:cubicBezTo>
                  <a:cubicBezTo>
                    <a:pt x="0" y="397"/>
                    <a:pt x="43" y="483"/>
                    <a:pt x="96" y="541"/>
                  </a:cubicBezTo>
                  <a:cubicBezTo>
                    <a:pt x="158" y="604"/>
                    <a:pt x="235" y="638"/>
                    <a:pt x="331" y="638"/>
                  </a:cubicBezTo>
                  <a:cubicBezTo>
                    <a:pt x="336" y="638"/>
                    <a:pt x="341" y="638"/>
                    <a:pt x="347" y="638"/>
                  </a:cubicBezTo>
                  <a:cubicBezTo>
                    <a:pt x="426" y="638"/>
                    <a:pt x="493" y="605"/>
                    <a:pt x="547" y="547"/>
                  </a:cubicBezTo>
                  <a:cubicBezTo>
                    <a:pt x="610" y="494"/>
                    <a:pt x="653" y="407"/>
                    <a:pt x="653" y="326"/>
                  </a:cubicBezTo>
                  <a:cubicBezTo>
                    <a:pt x="658" y="239"/>
                    <a:pt x="624" y="162"/>
                    <a:pt x="561" y="95"/>
                  </a:cubicBezTo>
                  <a:cubicBezTo>
                    <a:pt x="497" y="34"/>
                    <a:pt x="415"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13" name="Google Shape;9113;p37"/>
            <p:cNvSpPr/>
            <p:nvPr/>
          </p:nvSpPr>
          <p:spPr>
            <a:xfrm>
              <a:off x="-4914350" y="4891100"/>
              <a:ext cx="16100" cy="15900"/>
            </a:xfrm>
            <a:custGeom>
              <a:avLst/>
              <a:gdLst/>
              <a:ahLst/>
              <a:cxnLst/>
              <a:rect l="l" t="t" r="r" b="b"/>
              <a:pathLst>
                <a:path w="644" h="636" extrusionOk="0">
                  <a:moveTo>
                    <a:pt x="317" y="1"/>
                  </a:moveTo>
                  <a:cubicBezTo>
                    <a:pt x="236" y="1"/>
                    <a:pt x="155" y="30"/>
                    <a:pt x="91" y="88"/>
                  </a:cubicBezTo>
                  <a:cubicBezTo>
                    <a:pt x="34" y="150"/>
                    <a:pt x="0" y="223"/>
                    <a:pt x="0" y="309"/>
                  </a:cubicBezTo>
                  <a:cubicBezTo>
                    <a:pt x="0" y="396"/>
                    <a:pt x="29" y="482"/>
                    <a:pt x="82" y="535"/>
                  </a:cubicBezTo>
                  <a:cubicBezTo>
                    <a:pt x="149" y="602"/>
                    <a:pt x="231" y="635"/>
                    <a:pt x="317" y="635"/>
                  </a:cubicBezTo>
                  <a:cubicBezTo>
                    <a:pt x="403" y="635"/>
                    <a:pt x="490" y="606"/>
                    <a:pt x="543" y="544"/>
                  </a:cubicBezTo>
                  <a:cubicBezTo>
                    <a:pt x="609" y="487"/>
                    <a:pt x="644" y="405"/>
                    <a:pt x="644" y="319"/>
                  </a:cubicBezTo>
                  <a:cubicBezTo>
                    <a:pt x="644" y="232"/>
                    <a:pt x="615" y="155"/>
                    <a:pt x="552" y="93"/>
                  </a:cubicBezTo>
                  <a:cubicBezTo>
                    <a:pt x="486" y="32"/>
                    <a:pt x="401"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14" name="Google Shape;9114;p37"/>
            <p:cNvSpPr/>
            <p:nvPr/>
          </p:nvSpPr>
          <p:spPr>
            <a:xfrm>
              <a:off x="-4882700" y="4923600"/>
              <a:ext cx="16125" cy="15900"/>
            </a:xfrm>
            <a:custGeom>
              <a:avLst/>
              <a:gdLst/>
              <a:ahLst/>
              <a:cxnLst/>
              <a:rect l="l" t="t" r="r" b="b"/>
              <a:pathLst>
                <a:path w="645" h="636" extrusionOk="0">
                  <a:moveTo>
                    <a:pt x="332" y="0"/>
                  </a:moveTo>
                  <a:cubicBezTo>
                    <a:pt x="253" y="0"/>
                    <a:pt x="171" y="32"/>
                    <a:pt x="102" y="99"/>
                  </a:cubicBezTo>
                  <a:cubicBezTo>
                    <a:pt x="34" y="151"/>
                    <a:pt x="1" y="237"/>
                    <a:pt x="1" y="314"/>
                  </a:cubicBezTo>
                  <a:cubicBezTo>
                    <a:pt x="1" y="396"/>
                    <a:pt x="30" y="473"/>
                    <a:pt x="92" y="549"/>
                  </a:cubicBezTo>
                  <a:cubicBezTo>
                    <a:pt x="145" y="602"/>
                    <a:pt x="231" y="635"/>
                    <a:pt x="318" y="635"/>
                  </a:cubicBezTo>
                  <a:cubicBezTo>
                    <a:pt x="404" y="635"/>
                    <a:pt x="490" y="607"/>
                    <a:pt x="543" y="554"/>
                  </a:cubicBezTo>
                  <a:cubicBezTo>
                    <a:pt x="605" y="491"/>
                    <a:pt x="639" y="405"/>
                    <a:pt x="645" y="319"/>
                  </a:cubicBezTo>
                  <a:cubicBezTo>
                    <a:pt x="645" y="237"/>
                    <a:pt x="610" y="161"/>
                    <a:pt x="548" y="93"/>
                  </a:cubicBezTo>
                  <a:cubicBezTo>
                    <a:pt x="490" y="33"/>
                    <a:pt x="413"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15" name="Google Shape;9115;p37"/>
            <p:cNvSpPr/>
            <p:nvPr/>
          </p:nvSpPr>
          <p:spPr>
            <a:xfrm>
              <a:off x="-4851150" y="4956300"/>
              <a:ext cx="16100" cy="16075"/>
            </a:xfrm>
            <a:custGeom>
              <a:avLst/>
              <a:gdLst/>
              <a:ahLst/>
              <a:cxnLst/>
              <a:rect l="l" t="t" r="r" b="b"/>
              <a:pathLst>
                <a:path w="644" h="643" extrusionOk="0">
                  <a:moveTo>
                    <a:pt x="333" y="0"/>
                  </a:moveTo>
                  <a:cubicBezTo>
                    <a:pt x="250" y="0"/>
                    <a:pt x="165" y="32"/>
                    <a:pt x="102" y="95"/>
                  </a:cubicBezTo>
                  <a:cubicBezTo>
                    <a:pt x="39" y="144"/>
                    <a:pt x="5" y="230"/>
                    <a:pt x="1" y="316"/>
                  </a:cubicBezTo>
                  <a:cubicBezTo>
                    <a:pt x="1" y="392"/>
                    <a:pt x="34" y="479"/>
                    <a:pt x="96" y="541"/>
                  </a:cubicBezTo>
                  <a:cubicBezTo>
                    <a:pt x="160" y="609"/>
                    <a:pt x="246" y="642"/>
                    <a:pt x="318" y="642"/>
                  </a:cubicBezTo>
                  <a:cubicBezTo>
                    <a:pt x="404" y="642"/>
                    <a:pt x="481" y="614"/>
                    <a:pt x="543" y="551"/>
                  </a:cubicBezTo>
                  <a:cubicBezTo>
                    <a:pt x="610" y="483"/>
                    <a:pt x="643" y="412"/>
                    <a:pt x="643" y="326"/>
                  </a:cubicBezTo>
                  <a:cubicBezTo>
                    <a:pt x="643" y="239"/>
                    <a:pt x="615" y="153"/>
                    <a:pt x="563" y="100"/>
                  </a:cubicBezTo>
                  <a:cubicBezTo>
                    <a:pt x="504" y="34"/>
                    <a:pt x="419"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16" name="Google Shape;9116;p37"/>
            <p:cNvSpPr/>
            <p:nvPr/>
          </p:nvSpPr>
          <p:spPr>
            <a:xfrm>
              <a:off x="-4819475" y="4988825"/>
              <a:ext cx="16350" cy="16050"/>
            </a:xfrm>
            <a:custGeom>
              <a:avLst/>
              <a:gdLst/>
              <a:ahLst/>
              <a:cxnLst/>
              <a:rect l="l" t="t" r="r" b="b"/>
              <a:pathLst>
                <a:path w="654" h="642" extrusionOk="0">
                  <a:moveTo>
                    <a:pt x="332" y="1"/>
                  </a:moveTo>
                  <a:cubicBezTo>
                    <a:pt x="250" y="1"/>
                    <a:pt x="167" y="32"/>
                    <a:pt x="102" y="94"/>
                  </a:cubicBezTo>
                  <a:cubicBezTo>
                    <a:pt x="34" y="157"/>
                    <a:pt x="1" y="234"/>
                    <a:pt x="1" y="320"/>
                  </a:cubicBezTo>
                  <a:cubicBezTo>
                    <a:pt x="1" y="402"/>
                    <a:pt x="29" y="478"/>
                    <a:pt x="91" y="541"/>
                  </a:cubicBezTo>
                  <a:cubicBezTo>
                    <a:pt x="159" y="608"/>
                    <a:pt x="231" y="641"/>
                    <a:pt x="317" y="641"/>
                  </a:cubicBezTo>
                  <a:cubicBezTo>
                    <a:pt x="413" y="641"/>
                    <a:pt x="490" y="613"/>
                    <a:pt x="543" y="550"/>
                  </a:cubicBezTo>
                  <a:cubicBezTo>
                    <a:pt x="610" y="488"/>
                    <a:pt x="653" y="411"/>
                    <a:pt x="653" y="329"/>
                  </a:cubicBezTo>
                  <a:cubicBezTo>
                    <a:pt x="653" y="243"/>
                    <a:pt x="614" y="167"/>
                    <a:pt x="547" y="90"/>
                  </a:cubicBezTo>
                  <a:cubicBezTo>
                    <a:pt x="490" y="30"/>
                    <a:pt x="412"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17" name="Google Shape;9117;p37"/>
            <p:cNvSpPr/>
            <p:nvPr/>
          </p:nvSpPr>
          <p:spPr>
            <a:xfrm>
              <a:off x="-4787800" y="5021500"/>
              <a:ext cx="16350" cy="15975"/>
            </a:xfrm>
            <a:custGeom>
              <a:avLst/>
              <a:gdLst/>
              <a:ahLst/>
              <a:cxnLst/>
              <a:rect l="l" t="t" r="r" b="b"/>
              <a:pathLst>
                <a:path w="654" h="639" extrusionOk="0">
                  <a:moveTo>
                    <a:pt x="326" y="1"/>
                  </a:moveTo>
                  <a:cubicBezTo>
                    <a:pt x="242" y="1"/>
                    <a:pt x="158" y="30"/>
                    <a:pt x="101" y="87"/>
                  </a:cubicBezTo>
                  <a:cubicBezTo>
                    <a:pt x="44" y="140"/>
                    <a:pt x="0" y="227"/>
                    <a:pt x="0" y="313"/>
                  </a:cubicBezTo>
                  <a:cubicBezTo>
                    <a:pt x="0" y="399"/>
                    <a:pt x="29" y="472"/>
                    <a:pt x="91" y="539"/>
                  </a:cubicBezTo>
                  <a:cubicBezTo>
                    <a:pt x="153" y="601"/>
                    <a:pt x="230" y="639"/>
                    <a:pt x="326" y="639"/>
                  </a:cubicBezTo>
                  <a:cubicBezTo>
                    <a:pt x="412" y="639"/>
                    <a:pt x="499" y="606"/>
                    <a:pt x="552" y="543"/>
                  </a:cubicBezTo>
                  <a:cubicBezTo>
                    <a:pt x="614" y="481"/>
                    <a:pt x="648" y="409"/>
                    <a:pt x="653" y="322"/>
                  </a:cubicBezTo>
                  <a:cubicBezTo>
                    <a:pt x="653" y="236"/>
                    <a:pt x="609" y="150"/>
                    <a:pt x="556" y="98"/>
                  </a:cubicBezTo>
                  <a:cubicBezTo>
                    <a:pt x="498" y="32"/>
                    <a:pt x="412"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18" name="Google Shape;9118;p37"/>
            <p:cNvSpPr/>
            <p:nvPr/>
          </p:nvSpPr>
          <p:spPr>
            <a:xfrm>
              <a:off x="-4751450" y="5054175"/>
              <a:ext cx="6725" cy="725"/>
            </a:xfrm>
            <a:custGeom>
              <a:avLst/>
              <a:gdLst/>
              <a:ahLst/>
              <a:cxnLst/>
              <a:rect l="l" t="t" r="r" b="b"/>
              <a:pathLst>
                <a:path w="269" h="29" extrusionOk="0">
                  <a:moveTo>
                    <a:pt x="137" y="1"/>
                  </a:moveTo>
                  <a:cubicBezTo>
                    <a:pt x="89" y="1"/>
                    <a:pt x="42" y="11"/>
                    <a:pt x="0" y="29"/>
                  </a:cubicBezTo>
                  <a:lnTo>
                    <a:pt x="269" y="29"/>
                  </a:lnTo>
                  <a:cubicBezTo>
                    <a:pt x="227" y="10"/>
                    <a:pt x="182" y="1"/>
                    <a:pt x="13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19" name="Google Shape;9119;p37"/>
            <p:cNvSpPr/>
            <p:nvPr/>
          </p:nvSpPr>
          <p:spPr>
            <a:xfrm>
              <a:off x="-4944200" y="4697825"/>
              <a:ext cx="16450" cy="15950"/>
            </a:xfrm>
            <a:custGeom>
              <a:avLst/>
              <a:gdLst/>
              <a:ahLst/>
              <a:cxnLst/>
              <a:rect l="l" t="t" r="r" b="b"/>
              <a:pathLst>
                <a:path w="658" h="638" extrusionOk="0">
                  <a:moveTo>
                    <a:pt x="321" y="1"/>
                  </a:moveTo>
                  <a:cubicBezTo>
                    <a:pt x="237" y="1"/>
                    <a:pt x="158" y="28"/>
                    <a:pt x="115" y="76"/>
                  </a:cubicBezTo>
                  <a:cubicBezTo>
                    <a:pt x="47" y="138"/>
                    <a:pt x="5" y="224"/>
                    <a:pt x="5" y="310"/>
                  </a:cubicBezTo>
                  <a:cubicBezTo>
                    <a:pt x="0" y="397"/>
                    <a:pt x="43" y="469"/>
                    <a:pt x="96" y="536"/>
                  </a:cubicBezTo>
                  <a:cubicBezTo>
                    <a:pt x="149" y="598"/>
                    <a:pt x="235" y="632"/>
                    <a:pt x="331" y="637"/>
                  </a:cubicBezTo>
                  <a:cubicBezTo>
                    <a:pt x="417" y="637"/>
                    <a:pt x="490" y="603"/>
                    <a:pt x="556" y="541"/>
                  </a:cubicBezTo>
                  <a:cubicBezTo>
                    <a:pt x="623" y="479"/>
                    <a:pt x="658" y="407"/>
                    <a:pt x="658" y="321"/>
                  </a:cubicBezTo>
                  <a:cubicBezTo>
                    <a:pt x="658" y="234"/>
                    <a:pt x="614" y="148"/>
                    <a:pt x="561" y="95"/>
                  </a:cubicBezTo>
                  <a:cubicBezTo>
                    <a:pt x="498" y="29"/>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20" name="Google Shape;9120;p37"/>
            <p:cNvSpPr/>
            <p:nvPr/>
          </p:nvSpPr>
          <p:spPr>
            <a:xfrm>
              <a:off x="-4912325" y="4730300"/>
              <a:ext cx="16250" cy="15975"/>
            </a:xfrm>
            <a:custGeom>
              <a:avLst/>
              <a:gdLst/>
              <a:ahLst/>
              <a:cxnLst/>
              <a:rect l="l" t="t" r="r" b="b"/>
              <a:pathLst>
                <a:path w="650" h="639" extrusionOk="0">
                  <a:moveTo>
                    <a:pt x="318" y="0"/>
                  </a:moveTo>
                  <a:cubicBezTo>
                    <a:pt x="237" y="0"/>
                    <a:pt x="154" y="29"/>
                    <a:pt x="92" y="92"/>
                  </a:cubicBezTo>
                  <a:cubicBezTo>
                    <a:pt x="39" y="154"/>
                    <a:pt x="6" y="225"/>
                    <a:pt x="6" y="311"/>
                  </a:cubicBezTo>
                  <a:cubicBezTo>
                    <a:pt x="1" y="398"/>
                    <a:pt x="34" y="484"/>
                    <a:pt x="87" y="537"/>
                  </a:cubicBezTo>
                  <a:cubicBezTo>
                    <a:pt x="150" y="605"/>
                    <a:pt x="236" y="639"/>
                    <a:pt x="318" y="639"/>
                  </a:cubicBezTo>
                  <a:cubicBezTo>
                    <a:pt x="404" y="639"/>
                    <a:pt x="490" y="610"/>
                    <a:pt x="543" y="557"/>
                  </a:cubicBezTo>
                  <a:cubicBezTo>
                    <a:pt x="601" y="495"/>
                    <a:pt x="643" y="408"/>
                    <a:pt x="643" y="322"/>
                  </a:cubicBezTo>
                  <a:cubicBezTo>
                    <a:pt x="649" y="235"/>
                    <a:pt x="615" y="163"/>
                    <a:pt x="553" y="96"/>
                  </a:cubicBezTo>
                  <a:cubicBezTo>
                    <a:pt x="493" y="34"/>
                    <a:pt x="406"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21" name="Google Shape;9121;p37"/>
            <p:cNvSpPr/>
            <p:nvPr/>
          </p:nvSpPr>
          <p:spPr>
            <a:xfrm>
              <a:off x="-4880650" y="4762925"/>
              <a:ext cx="16100" cy="16200"/>
            </a:xfrm>
            <a:custGeom>
              <a:avLst/>
              <a:gdLst/>
              <a:ahLst/>
              <a:cxnLst/>
              <a:rect l="l" t="t" r="r" b="b"/>
              <a:pathLst>
                <a:path w="644" h="648" extrusionOk="0">
                  <a:moveTo>
                    <a:pt x="322" y="1"/>
                  </a:moveTo>
                  <a:cubicBezTo>
                    <a:pt x="235" y="1"/>
                    <a:pt x="151" y="32"/>
                    <a:pt x="102" y="87"/>
                  </a:cubicBezTo>
                  <a:cubicBezTo>
                    <a:pt x="34" y="149"/>
                    <a:pt x="1" y="226"/>
                    <a:pt x="1" y="321"/>
                  </a:cubicBezTo>
                  <a:cubicBezTo>
                    <a:pt x="1" y="408"/>
                    <a:pt x="29" y="480"/>
                    <a:pt x="96" y="547"/>
                  </a:cubicBezTo>
                  <a:cubicBezTo>
                    <a:pt x="145" y="600"/>
                    <a:pt x="231" y="643"/>
                    <a:pt x="317" y="647"/>
                  </a:cubicBezTo>
                  <a:cubicBezTo>
                    <a:pt x="404" y="647"/>
                    <a:pt x="481" y="614"/>
                    <a:pt x="552" y="543"/>
                  </a:cubicBezTo>
                  <a:cubicBezTo>
                    <a:pt x="610" y="480"/>
                    <a:pt x="643" y="403"/>
                    <a:pt x="643" y="331"/>
                  </a:cubicBezTo>
                  <a:cubicBezTo>
                    <a:pt x="643" y="244"/>
                    <a:pt x="614" y="158"/>
                    <a:pt x="552" y="91"/>
                  </a:cubicBezTo>
                  <a:cubicBezTo>
                    <a:pt x="490" y="29"/>
                    <a:pt x="404"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22" name="Google Shape;9122;p37"/>
            <p:cNvSpPr/>
            <p:nvPr/>
          </p:nvSpPr>
          <p:spPr>
            <a:xfrm>
              <a:off x="-4848975" y="4795600"/>
              <a:ext cx="16075" cy="16050"/>
            </a:xfrm>
            <a:custGeom>
              <a:avLst/>
              <a:gdLst/>
              <a:ahLst/>
              <a:cxnLst/>
              <a:rect l="l" t="t" r="r" b="b"/>
              <a:pathLst>
                <a:path w="643" h="642" extrusionOk="0">
                  <a:moveTo>
                    <a:pt x="312" y="1"/>
                  </a:moveTo>
                  <a:cubicBezTo>
                    <a:pt x="231" y="1"/>
                    <a:pt x="152" y="28"/>
                    <a:pt x="102" y="80"/>
                  </a:cubicBezTo>
                  <a:cubicBezTo>
                    <a:pt x="34" y="146"/>
                    <a:pt x="0" y="228"/>
                    <a:pt x="0" y="315"/>
                  </a:cubicBezTo>
                  <a:cubicBezTo>
                    <a:pt x="0" y="401"/>
                    <a:pt x="29" y="478"/>
                    <a:pt x="91" y="531"/>
                  </a:cubicBezTo>
                  <a:cubicBezTo>
                    <a:pt x="144" y="598"/>
                    <a:pt x="231" y="642"/>
                    <a:pt x="317" y="642"/>
                  </a:cubicBezTo>
                  <a:cubicBezTo>
                    <a:pt x="403" y="642"/>
                    <a:pt x="490" y="602"/>
                    <a:pt x="543" y="549"/>
                  </a:cubicBezTo>
                  <a:cubicBezTo>
                    <a:pt x="605" y="487"/>
                    <a:pt x="638" y="411"/>
                    <a:pt x="643" y="325"/>
                  </a:cubicBezTo>
                  <a:cubicBezTo>
                    <a:pt x="643" y="239"/>
                    <a:pt x="609" y="152"/>
                    <a:pt x="547" y="99"/>
                  </a:cubicBezTo>
                  <a:cubicBezTo>
                    <a:pt x="488" y="32"/>
                    <a:pt x="399" y="1"/>
                    <a:pt x="31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23" name="Google Shape;9123;p37"/>
            <p:cNvSpPr/>
            <p:nvPr/>
          </p:nvSpPr>
          <p:spPr>
            <a:xfrm>
              <a:off x="-4817425" y="4828200"/>
              <a:ext cx="16075" cy="15950"/>
            </a:xfrm>
            <a:custGeom>
              <a:avLst/>
              <a:gdLst/>
              <a:ahLst/>
              <a:cxnLst/>
              <a:rect l="l" t="t" r="r" b="b"/>
              <a:pathLst>
                <a:path w="643" h="638" extrusionOk="0">
                  <a:moveTo>
                    <a:pt x="321" y="0"/>
                  </a:moveTo>
                  <a:cubicBezTo>
                    <a:pt x="237" y="0"/>
                    <a:pt x="155" y="29"/>
                    <a:pt x="100" y="80"/>
                  </a:cubicBezTo>
                  <a:cubicBezTo>
                    <a:pt x="38" y="144"/>
                    <a:pt x="5" y="230"/>
                    <a:pt x="0" y="316"/>
                  </a:cubicBezTo>
                  <a:cubicBezTo>
                    <a:pt x="0" y="397"/>
                    <a:pt x="34" y="474"/>
                    <a:pt x="96" y="541"/>
                  </a:cubicBezTo>
                  <a:cubicBezTo>
                    <a:pt x="158" y="604"/>
                    <a:pt x="231" y="638"/>
                    <a:pt x="317" y="638"/>
                  </a:cubicBezTo>
                  <a:cubicBezTo>
                    <a:pt x="322" y="638"/>
                    <a:pt x="327" y="638"/>
                    <a:pt x="333" y="638"/>
                  </a:cubicBezTo>
                  <a:cubicBezTo>
                    <a:pt x="413" y="638"/>
                    <a:pt x="485" y="605"/>
                    <a:pt x="556" y="547"/>
                  </a:cubicBezTo>
                  <a:cubicBezTo>
                    <a:pt x="609" y="483"/>
                    <a:pt x="643" y="397"/>
                    <a:pt x="643" y="326"/>
                  </a:cubicBezTo>
                  <a:cubicBezTo>
                    <a:pt x="643" y="239"/>
                    <a:pt x="614" y="153"/>
                    <a:pt x="561" y="100"/>
                  </a:cubicBezTo>
                  <a:cubicBezTo>
                    <a:pt x="498" y="31"/>
                    <a:pt x="408"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24" name="Google Shape;9124;p37"/>
            <p:cNvSpPr/>
            <p:nvPr/>
          </p:nvSpPr>
          <p:spPr>
            <a:xfrm>
              <a:off x="-4785775" y="4860800"/>
              <a:ext cx="16350" cy="15975"/>
            </a:xfrm>
            <a:custGeom>
              <a:avLst/>
              <a:gdLst/>
              <a:ahLst/>
              <a:cxnLst/>
              <a:rect l="l" t="t" r="r" b="b"/>
              <a:pathLst>
                <a:path w="654" h="639" extrusionOk="0">
                  <a:moveTo>
                    <a:pt x="333" y="0"/>
                  </a:moveTo>
                  <a:cubicBezTo>
                    <a:pt x="249" y="0"/>
                    <a:pt x="167" y="31"/>
                    <a:pt x="111" y="91"/>
                  </a:cubicBezTo>
                  <a:cubicBezTo>
                    <a:pt x="43" y="144"/>
                    <a:pt x="1" y="226"/>
                    <a:pt x="1" y="312"/>
                  </a:cubicBezTo>
                  <a:cubicBezTo>
                    <a:pt x="1" y="399"/>
                    <a:pt x="39" y="475"/>
                    <a:pt x="92" y="538"/>
                  </a:cubicBezTo>
                  <a:cubicBezTo>
                    <a:pt x="159" y="605"/>
                    <a:pt x="240" y="638"/>
                    <a:pt x="327" y="638"/>
                  </a:cubicBezTo>
                  <a:cubicBezTo>
                    <a:pt x="413" y="638"/>
                    <a:pt x="490" y="609"/>
                    <a:pt x="552" y="547"/>
                  </a:cubicBezTo>
                  <a:cubicBezTo>
                    <a:pt x="610" y="494"/>
                    <a:pt x="654" y="408"/>
                    <a:pt x="654" y="322"/>
                  </a:cubicBezTo>
                  <a:cubicBezTo>
                    <a:pt x="654" y="235"/>
                    <a:pt x="615" y="149"/>
                    <a:pt x="562" y="96"/>
                  </a:cubicBezTo>
                  <a:cubicBezTo>
                    <a:pt x="502" y="31"/>
                    <a:pt x="417"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25" name="Google Shape;9125;p37"/>
            <p:cNvSpPr/>
            <p:nvPr/>
          </p:nvSpPr>
          <p:spPr>
            <a:xfrm>
              <a:off x="-4753975" y="4893525"/>
              <a:ext cx="16225" cy="15750"/>
            </a:xfrm>
            <a:custGeom>
              <a:avLst/>
              <a:gdLst/>
              <a:ahLst/>
              <a:cxnLst/>
              <a:rect l="l" t="t" r="r" b="b"/>
              <a:pathLst>
                <a:path w="649" h="630" extrusionOk="0">
                  <a:moveTo>
                    <a:pt x="325" y="0"/>
                  </a:moveTo>
                  <a:cubicBezTo>
                    <a:pt x="239" y="0"/>
                    <a:pt x="154" y="29"/>
                    <a:pt x="106" y="82"/>
                  </a:cubicBezTo>
                  <a:cubicBezTo>
                    <a:pt x="38" y="135"/>
                    <a:pt x="5" y="222"/>
                    <a:pt x="5" y="303"/>
                  </a:cubicBezTo>
                  <a:cubicBezTo>
                    <a:pt x="0" y="390"/>
                    <a:pt x="34" y="476"/>
                    <a:pt x="86" y="534"/>
                  </a:cubicBezTo>
                  <a:cubicBezTo>
                    <a:pt x="149" y="596"/>
                    <a:pt x="226" y="629"/>
                    <a:pt x="321" y="629"/>
                  </a:cubicBezTo>
                  <a:cubicBezTo>
                    <a:pt x="326" y="630"/>
                    <a:pt x="331" y="630"/>
                    <a:pt x="336" y="630"/>
                  </a:cubicBezTo>
                  <a:cubicBezTo>
                    <a:pt x="414" y="630"/>
                    <a:pt x="493" y="597"/>
                    <a:pt x="547" y="538"/>
                  </a:cubicBezTo>
                  <a:cubicBezTo>
                    <a:pt x="609" y="476"/>
                    <a:pt x="643" y="399"/>
                    <a:pt x="648" y="313"/>
                  </a:cubicBezTo>
                  <a:cubicBezTo>
                    <a:pt x="648" y="231"/>
                    <a:pt x="614" y="155"/>
                    <a:pt x="552" y="87"/>
                  </a:cubicBezTo>
                  <a:cubicBezTo>
                    <a:pt x="495" y="28"/>
                    <a:pt x="409"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26" name="Google Shape;9126;p37"/>
            <p:cNvSpPr/>
            <p:nvPr/>
          </p:nvSpPr>
          <p:spPr>
            <a:xfrm>
              <a:off x="-4722325" y="4926000"/>
              <a:ext cx="16250" cy="15925"/>
            </a:xfrm>
            <a:custGeom>
              <a:avLst/>
              <a:gdLst/>
              <a:ahLst/>
              <a:cxnLst/>
              <a:rect l="l" t="t" r="r" b="b"/>
              <a:pathLst>
                <a:path w="650" h="637" extrusionOk="0">
                  <a:moveTo>
                    <a:pt x="317" y="0"/>
                  </a:moveTo>
                  <a:cubicBezTo>
                    <a:pt x="238" y="0"/>
                    <a:pt x="160" y="28"/>
                    <a:pt x="102" y="83"/>
                  </a:cubicBezTo>
                  <a:cubicBezTo>
                    <a:pt x="39" y="151"/>
                    <a:pt x="5" y="233"/>
                    <a:pt x="1" y="309"/>
                  </a:cubicBezTo>
                  <a:cubicBezTo>
                    <a:pt x="1" y="406"/>
                    <a:pt x="34" y="482"/>
                    <a:pt x="96" y="535"/>
                  </a:cubicBezTo>
                  <a:cubicBezTo>
                    <a:pt x="149" y="601"/>
                    <a:pt x="231" y="630"/>
                    <a:pt x="317" y="636"/>
                  </a:cubicBezTo>
                  <a:cubicBezTo>
                    <a:pt x="404" y="636"/>
                    <a:pt x="490" y="607"/>
                    <a:pt x="543" y="539"/>
                  </a:cubicBezTo>
                  <a:cubicBezTo>
                    <a:pt x="610" y="492"/>
                    <a:pt x="643" y="406"/>
                    <a:pt x="643" y="319"/>
                  </a:cubicBezTo>
                  <a:cubicBezTo>
                    <a:pt x="649" y="242"/>
                    <a:pt x="615" y="170"/>
                    <a:pt x="552" y="94"/>
                  </a:cubicBezTo>
                  <a:cubicBezTo>
                    <a:pt x="488" y="32"/>
                    <a:pt x="402"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27" name="Google Shape;9127;p37"/>
            <p:cNvSpPr/>
            <p:nvPr/>
          </p:nvSpPr>
          <p:spPr>
            <a:xfrm>
              <a:off x="-4690650" y="4958575"/>
              <a:ext cx="16075" cy="16075"/>
            </a:xfrm>
            <a:custGeom>
              <a:avLst/>
              <a:gdLst/>
              <a:ahLst/>
              <a:cxnLst/>
              <a:rect l="l" t="t" r="r" b="b"/>
              <a:pathLst>
                <a:path w="643" h="643" extrusionOk="0">
                  <a:moveTo>
                    <a:pt x="322" y="0"/>
                  </a:moveTo>
                  <a:cubicBezTo>
                    <a:pt x="240" y="0"/>
                    <a:pt x="159" y="29"/>
                    <a:pt x="102" y="86"/>
                  </a:cubicBezTo>
                  <a:cubicBezTo>
                    <a:pt x="34" y="148"/>
                    <a:pt x="0" y="235"/>
                    <a:pt x="0" y="316"/>
                  </a:cubicBezTo>
                  <a:cubicBezTo>
                    <a:pt x="0" y="392"/>
                    <a:pt x="29" y="479"/>
                    <a:pt x="91" y="547"/>
                  </a:cubicBezTo>
                  <a:cubicBezTo>
                    <a:pt x="159" y="609"/>
                    <a:pt x="231" y="642"/>
                    <a:pt x="317" y="642"/>
                  </a:cubicBezTo>
                  <a:cubicBezTo>
                    <a:pt x="322" y="643"/>
                    <a:pt x="328" y="643"/>
                    <a:pt x="333" y="643"/>
                  </a:cubicBezTo>
                  <a:cubicBezTo>
                    <a:pt x="414" y="643"/>
                    <a:pt x="493" y="610"/>
                    <a:pt x="543" y="551"/>
                  </a:cubicBezTo>
                  <a:cubicBezTo>
                    <a:pt x="610" y="489"/>
                    <a:pt x="638" y="412"/>
                    <a:pt x="643" y="326"/>
                  </a:cubicBezTo>
                  <a:cubicBezTo>
                    <a:pt x="643" y="230"/>
                    <a:pt x="614" y="144"/>
                    <a:pt x="562" y="105"/>
                  </a:cubicBezTo>
                  <a:cubicBezTo>
                    <a:pt x="502" y="35"/>
                    <a:pt x="412"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28" name="Google Shape;9128;p37"/>
            <p:cNvSpPr/>
            <p:nvPr/>
          </p:nvSpPr>
          <p:spPr>
            <a:xfrm>
              <a:off x="-4659100" y="4991250"/>
              <a:ext cx="16200" cy="16000"/>
            </a:xfrm>
            <a:custGeom>
              <a:avLst/>
              <a:gdLst/>
              <a:ahLst/>
              <a:cxnLst/>
              <a:rect l="l" t="t" r="r" b="b"/>
              <a:pathLst>
                <a:path w="648" h="640" extrusionOk="0">
                  <a:moveTo>
                    <a:pt x="323" y="0"/>
                  </a:moveTo>
                  <a:cubicBezTo>
                    <a:pt x="241" y="0"/>
                    <a:pt x="162" y="28"/>
                    <a:pt x="116" y="79"/>
                  </a:cubicBezTo>
                  <a:cubicBezTo>
                    <a:pt x="49" y="146"/>
                    <a:pt x="5" y="228"/>
                    <a:pt x="5" y="314"/>
                  </a:cubicBezTo>
                  <a:cubicBezTo>
                    <a:pt x="0" y="400"/>
                    <a:pt x="43" y="487"/>
                    <a:pt x="96" y="540"/>
                  </a:cubicBezTo>
                  <a:cubicBezTo>
                    <a:pt x="158" y="607"/>
                    <a:pt x="235" y="635"/>
                    <a:pt x="322" y="640"/>
                  </a:cubicBezTo>
                  <a:cubicBezTo>
                    <a:pt x="403" y="640"/>
                    <a:pt x="490" y="611"/>
                    <a:pt x="557" y="544"/>
                  </a:cubicBezTo>
                  <a:cubicBezTo>
                    <a:pt x="610" y="482"/>
                    <a:pt x="643" y="410"/>
                    <a:pt x="643" y="323"/>
                  </a:cubicBezTo>
                  <a:cubicBezTo>
                    <a:pt x="648" y="237"/>
                    <a:pt x="614" y="151"/>
                    <a:pt x="561" y="99"/>
                  </a:cubicBezTo>
                  <a:cubicBezTo>
                    <a:pt x="502" y="32"/>
                    <a:pt x="411"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29" name="Google Shape;9129;p37"/>
            <p:cNvSpPr/>
            <p:nvPr/>
          </p:nvSpPr>
          <p:spPr>
            <a:xfrm>
              <a:off x="-4627200" y="5023925"/>
              <a:ext cx="16100" cy="15875"/>
            </a:xfrm>
            <a:custGeom>
              <a:avLst/>
              <a:gdLst/>
              <a:ahLst/>
              <a:cxnLst/>
              <a:rect l="l" t="t" r="r" b="b"/>
              <a:pathLst>
                <a:path w="644" h="635" extrusionOk="0">
                  <a:moveTo>
                    <a:pt x="325" y="0"/>
                  </a:moveTo>
                  <a:cubicBezTo>
                    <a:pt x="241" y="0"/>
                    <a:pt x="157" y="29"/>
                    <a:pt x="91" y="87"/>
                  </a:cubicBezTo>
                  <a:cubicBezTo>
                    <a:pt x="39" y="139"/>
                    <a:pt x="5" y="221"/>
                    <a:pt x="5" y="307"/>
                  </a:cubicBezTo>
                  <a:cubicBezTo>
                    <a:pt x="0" y="393"/>
                    <a:pt x="34" y="480"/>
                    <a:pt x="87" y="533"/>
                  </a:cubicBezTo>
                  <a:cubicBezTo>
                    <a:pt x="149" y="600"/>
                    <a:pt x="221" y="634"/>
                    <a:pt x="317" y="634"/>
                  </a:cubicBezTo>
                  <a:cubicBezTo>
                    <a:pt x="322" y="634"/>
                    <a:pt x="327" y="634"/>
                    <a:pt x="333" y="634"/>
                  </a:cubicBezTo>
                  <a:cubicBezTo>
                    <a:pt x="413" y="634"/>
                    <a:pt x="484" y="601"/>
                    <a:pt x="543" y="542"/>
                  </a:cubicBezTo>
                  <a:cubicBezTo>
                    <a:pt x="600" y="480"/>
                    <a:pt x="644" y="404"/>
                    <a:pt x="644" y="317"/>
                  </a:cubicBezTo>
                  <a:cubicBezTo>
                    <a:pt x="644" y="231"/>
                    <a:pt x="615" y="159"/>
                    <a:pt x="552" y="81"/>
                  </a:cubicBezTo>
                  <a:cubicBezTo>
                    <a:pt x="488" y="27"/>
                    <a:pt x="407"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30" name="Google Shape;9130;p37"/>
            <p:cNvSpPr/>
            <p:nvPr/>
          </p:nvSpPr>
          <p:spPr>
            <a:xfrm>
              <a:off x="-4878600" y="4602175"/>
              <a:ext cx="16075" cy="16000"/>
            </a:xfrm>
            <a:custGeom>
              <a:avLst/>
              <a:gdLst/>
              <a:ahLst/>
              <a:cxnLst/>
              <a:rect l="l" t="t" r="r" b="b"/>
              <a:pathLst>
                <a:path w="643" h="640" extrusionOk="0">
                  <a:moveTo>
                    <a:pt x="320" y="0"/>
                  </a:moveTo>
                  <a:cubicBezTo>
                    <a:pt x="241" y="0"/>
                    <a:pt x="162" y="28"/>
                    <a:pt x="101" y="88"/>
                  </a:cubicBezTo>
                  <a:cubicBezTo>
                    <a:pt x="38" y="155"/>
                    <a:pt x="5" y="226"/>
                    <a:pt x="5" y="312"/>
                  </a:cubicBezTo>
                  <a:cubicBezTo>
                    <a:pt x="0" y="399"/>
                    <a:pt x="34" y="471"/>
                    <a:pt x="96" y="548"/>
                  </a:cubicBezTo>
                  <a:cubicBezTo>
                    <a:pt x="158" y="606"/>
                    <a:pt x="235" y="635"/>
                    <a:pt x="317" y="639"/>
                  </a:cubicBezTo>
                  <a:cubicBezTo>
                    <a:pt x="403" y="639"/>
                    <a:pt x="481" y="611"/>
                    <a:pt x="543" y="553"/>
                  </a:cubicBezTo>
                  <a:cubicBezTo>
                    <a:pt x="609" y="491"/>
                    <a:pt x="643" y="409"/>
                    <a:pt x="643" y="323"/>
                  </a:cubicBezTo>
                  <a:cubicBezTo>
                    <a:pt x="643" y="236"/>
                    <a:pt x="614" y="150"/>
                    <a:pt x="552" y="97"/>
                  </a:cubicBezTo>
                  <a:cubicBezTo>
                    <a:pt x="492" y="34"/>
                    <a:pt x="406"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31" name="Google Shape;9131;p37"/>
            <p:cNvSpPr/>
            <p:nvPr/>
          </p:nvSpPr>
          <p:spPr>
            <a:xfrm>
              <a:off x="-4846950" y="4634850"/>
              <a:ext cx="16100" cy="16050"/>
            </a:xfrm>
            <a:custGeom>
              <a:avLst/>
              <a:gdLst/>
              <a:ahLst/>
              <a:cxnLst/>
              <a:rect l="l" t="t" r="r" b="b"/>
              <a:pathLst>
                <a:path w="644" h="642" extrusionOk="0">
                  <a:moveTo>
                    <a:pt x="325" y="1"/>
                  </a:moveTo>
                  <a:cubicBezTo>
                    <a:pt x="242" y="1"/>
                    <a:pt x="160" y="30"/>
                    <a:pt x="101" y="85"/>
                  </a:cubicBezTo>
                  <a:cubicBezTo>
                    <a:pt x="34" y="148"/>
                    <a:pt x="1" y="234"/>
                    <a:pt x="1" y="316"/>
                  </a:cubicBezTo>
                  <a:cubicBezTo>
                    <a:pt x="1" y="393"/>
                    <a:pt x="30" y="479"/>
                    <a:pt x="97" y="546"/>
                  </a:cubicBezTo>
                  <a:cubicBezTo>
                    <a:pt x="159" y="608"/>
                    <a:pt x="240" y="642"/>
                    <a:pt x="318" y="642"/>
                  </a:cubicBezTo>
                  <a:cubicBezTo>
                    <a:pt x="322" y="642"/>
                    <a:pt x="326" y="642"/>
                    <a:pt x="330" y="642"/>
                  </a:cubicBezTo>
                  <a:cubicBezTo>
                    <a:pt x="411" y="642"/>
                    <a:pt x="479" y="601"/>
                    <a:pt x="543" y="551"/>
                  </a:cubicBezTo>
                  <a:cubicBezTo>
                    <a:pt x="610" y="488"/>
                    <a:pt x="644" y="402"/>
                    <a:pt x="644" y="325"/>
                  </a:cubicBezTo>
                  <a:cubicBezTo>
                    <a:pt x="644" y="229"/>
                    <a:pt x="615" y="157"/>
                    <a:pt x="562" y="99"/>
                  </a:cubicBezTo>
                  <a:cubicBezTo>
                    <a:pt x="500" y="33"/>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32" name="Google Shape;9132;p37"/>
            <p:cNvSpPr/>
            <p:nvPr/>
          </p:nvSpPr>
          <p:spPr>
            <a:xfrm>
              <a:off x="-4815375" y="4667425"/>
              <a:ext cx="16200" cy="16125"/>
            </a:xfrm>
            <a:custGeom>
              <a:avLst/>
              <a:gdLst/>
              <a:ahLst/>
              <a:cxnLst/>
              <a:rect l="l" t="t" r="r" b="b"/>
              <a:pathLst>
                <a:path w="648" h="645" extrusionOk="0">
                  <a:moveTo>
                    <a:pt x="329" y="0"/>
                  </a:moveTo>
                  <a:cubicBezTo>
                    <a:pt x="248" y="0"/>
                    <a:pt x="165" y="30"/>
                    <a:pt x="100" y="92"/>
                  </a:cubicBezTo>
                  <a:cubicBezTo>
                    <a:pt x="38" y="160"/>
                    <a:pt x="5" y="231"/>
                    <a:pt x="5" y="317"/>
                  </a:cubicBezTo>
                  <a:cubicBezTo>
                    <a:pt x="0" y="404"/>
                    <a:pt x="33" y="476"/>
                    <a:pt x="96" y="543"/>
                  </a:cubicBezTo>
                  <a:cubicBezTo>
                    <a:pt x="149" y="596"/>
                    <a:pt x="235" y="639"/>
                    <a:pt x="317" y="644"/>
                  </a:cubicBezTo>
                  <a:cubicBezTo>
                    <a:pt x="417" y="644"/>
                    <a:pt x="489" y="601"/>
                    <a:pt x="547" y="548"/>
                  </a:cubicBezTo>
                  <a:cubicBezTo>
                    <a:pt x="609" y="495"/>
                    <a:pt x="643" y="414"/>
                    <a:pt x="647" y="328"/>
                  </a:cubicBezTo>
                  <a:cubicBezTo>
                    <a:pt x="647" y="241"/>
                    <a:pt x="614" y="155"/>
                    <a:pt x="552" y="92"/>
                  </a:cubicBezTo>
                  <a:cubicBezTo>
                    <a:pt x="493" y="31"/>
                    <a:pt x="412"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33" name="Google Shape;9133;p37"/>
            <p:cNvSpPr/>
            <p:nvPr/>
          </p:nvSpPr>
          <p:spPr>
            <a:xfrm>
              <a:off x="-4783725" y="4700100"/>
              <a:ext cx="16475" cy="15950"/>
            </a:xfrm>
            <a:custGeom>
              <a:avLst/>
              <a:gdLst/>
              <a:ahLst/>
              <a:cxnLst/>
              <a:rect l="l" t="t" r="r" b="b"/>
              <a:pathLst>
                <a:path w="659" h="638" extrusionOk="0">
                  <a:moveTo>
                    <a:pt x="336" y="1"/>
                  </a:moveTo>
                  <a:cubicBezTo>
                    <a:pt x="249" y="1"/>
                    <a:pt x="161" y="32"/>
                    <a:pt x="101" y="90"/>
                  </a:cubicBezTo>
                  <a:cubicBezTo>
                    <a:pt x="48" y="143"/>
                    <a:pt x="5" y="224"/>
                    <a:pt x="1" y="310"/>
                  </a:cubicBezTo>
                  <a:cubicBezTo>
                    <a:pt x="1" y="397"/>
                    <a:pt x="34" y="474"/>
                    <a:pt x="96" y="536"/>
                  </a:cubicBezTo>
                  <a:cubicBezTo>
                    <a:pt x="158" y="604"/>
                    <a:pt x="231" y="637"/>
                    <a:pt x="331" y="637"/>
                  </a:cubicBezTo>
                  <a:cubicBezTo>
                    <a:pt x="413" y="637"/>
                    <a:pt x="499" y="609"/>
                    <a:pt x="557" y="546"/>
                  </a:cubicBezTo>
                  <a:cubicBezTo>
                    <a:pt x="610" y="483"/>
                    <a:pt x="652" y="407"/>
                    <a:pt x="652" y="321"/>
                  </a:cubicBezTo>
                  <a:cubicBezTo>
                    <a:pt x="658" y="234"/>
                    <a:pt x="614" y="148"/>
                    <a:pt x="561" y="95"/>
                  </a:cubicBezTo>
                  <a:cubicBezTo>
                    <a:pt x="505" y="31"/>
                    <a:pt x="421" y="1"/>
                    <a:pt x="33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34" name="Google Shape;9134;p37"/>
            <p:cNvSpPr/>
            <p:nvPr/>
          </p:nvSpPr>
          <p:spPr>
            <a:xfrm>
              <a:off x="-4751825" y="4732800"/>
              <a:ext cx="16100" cy="15875"/>
            </a:xfrm>
            <a:custGeom>
              <a:avLst/>
              <a:gdLst/>
              <a:ahLst/>
              <a:cxnLst/>
              <a:rect l="l" t="t" r="r" b="b"/>
              <a:pathLst>
                <a:path w="644" h="635" extrusionOk="0">
                  <a:moveTo>
                    <a:pt x="305" y="0"/>
                  </a:moveTo>
                  <a:cubicBezTo>
                    <a:pt x="224" y="0"/>
                    <a:pt x="147" y="28"/>
                    <a:pt x="102" y="83"/>
                  </a:cubicBezTo>
                  <a:cubicBezTo>
                    <a:pt x="34" y="135"/>
                    <a:pt x="0" y="222"/>
                    <a:pt x="0" y="308"/>
                  </a:cubicBezTo>
                  <a:cubicBezTo>
                    <a:pt x="0" y="390"/>
                    <a:pt x="29" y="466"/>
                    <a:pt x="91" y="534"/>
                  </a:cubicBezTo>
                  <a:cubicBezTo>
                    <a:pt x="144" y="596"/>
                    <a:pt x="231" y="629"/>
                    <a:pt x="317" y="634"/>
                  </a:cubicBezTo>
                  <a:cubicBezTo>
                    <a:pt x="404" y="634"/>
                    <a:pt x="481" y="601"/>
                    <a:pt x="543" y="539"/>
                  </a:cubicBezTo>
                  <a:cubicBezTo>
                    <a:pt x="610" y="486"/>
                    <a:pt x="643" y="399"/>
                    <a:pt x="643" y="317"/>
                  </a:cubicBezTo>
                  <a:cubicBezTo>
                    <a:pt x="643" y="231"/>
                    <a:pt x="605" y="145"/>
                    <a:pt x="547" y="102"/>
                  </a:cubicBezTo>
                  <a:cubicBezTo>
                    <a:pt x="487" y="34"/>
                    <a:pt x="394" y="0"/>
                    <a:pt x="30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35" name="Google Shape;9135;p37"/>
            <p:cNvSpPr/>
            <p:nvPr/>
          </p:nvSpPr>
          <p:spPr>
            <a:xfrm>
              <a:off x="-4720275" y="4765450"/>
              <a:ext cx="16200" cy="15975"/>
            </a:xfrm>
            <a:custGeom>
              <a:avLst/>
              <a:gdLst/>
              <a:ahLst/>
              <a:cxnLst/>
              <a:rect l="l" t="t" r="r" b="b"/>
              <a:pathLst>
                <a:path w="648" h="639" extrusionOk="0">
                  <a:moveTo>
                    <a:pt x="319" y="1"/>
                  </a:moveTo>
                  <a:cubicBezTo>
                    <a:pt x="234" y="1"/>
                    <a:pt x="151" y="29"/>
                    <a:pt x="101" y="81"/>
                  </a:cubicBezTo>
                  <a:cubicBezTo>
                    <a:pt x="39" y="143"/>
                    <a:pt x="5" y="216"/>
                    <a:pt x="5" y="311"/>
                  </a:cubicBezTo>
                  <a:cubicBezTo>
                    <a:pt x="1" y="398"/>
                    <a:pt x="34" y="484"/>
                    <a:pt x="87" y="528"/>
                  </a:cubicBezTo>
                  <a:cubicBezTo>
                    <a:pt x="149" y="595"/>
                    <a:pt x="235" y="638"/>
                    <a:pt x="322" y="638"/>
                  </a:cubicBezTo>
                  <a:cubicBezTo>
                    <a:pt x="404" y="638"/>
                    <a:pt x="490" y="599"/>
                    <a:pt x="547" y="546"/>
                  </a:cubicBezTo>
                  <a:cubicBezTo>
                    <a:pt x="600" y="484"/>
                    <a:pt x="643" y="408"/>
                    <a:pt x="643" y="322"/>
                  </a:cubicBezTo>
                  <a:cubicBezTo>
                    <a:pt x="648" y="240"/>
                    <a:pt x="614" y="154"/>
                    <a:pt x="552" y="96"/>
                  </a:cubicBezTo>
                  <a:cubicBezTo>
                    <a:pt x="494" y="30"/>
                    <a:pt x="405"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36" name="Google Shape;9136;p37"/>
            <p:cNvSpPr/>
            <p:nvPr/>
          </p:nvSpPr>
          <p:spPr>
            <a:xfrm>
              <a:off x="-4688600" y="4797975"/>
              <a:ext cx="16075" cy="16075"/>
            </a:xfrm>
            <a:custGeom>
              <a:avLst/>
              <a:gdLst/>
              <a:ahLst/>
              <a:cxnLst/>
              <a:rect l="l" t="t" r="r" b="b"/>
              <a:pathLst>
                <a:path w="643" h="643" extrusionOk="0">
                  <a:moveTo>
                    <a:pt x="319" y="0"/>
                  </a:moveTo>
                  <a:cubicBezTo>
                    <a:pt x="235" y="0"/>
                    <a:pt x="155" y="29"/>
                    <a:pt x="100" y="80"/>
                  </a:cubicBezTo>
                  <a:cubicBezTo>
                    <a:pt x="34" y="144"/>
                    <a:pt x="5" y="230"/>
                    <a:pt x="0" y="316"/>
                  </a:cubicBezTo>
                  <a:cubicBezTo>
                    <a:pt x="0" y="388"/>
                    <a:pt x="29" y="474"/>
                    <a:pt x="96" y="541"/>
                  </a:cubicBezTo>
                  <a:cubicBezTo>
                    <a:pt x="158" y="594"/>
                    <a:pt x="230" y="638"/>
                    <a:pt x="317" y="642"/>
                  </a:cubicBezTo>
                  <a:cubicBezTo>
                    <a:pt x="403" y="642"/>
                    <a:pt x="490" y="598"/>
                    <a:pt x="543" y="547"/>
                  </a:cubicBezTo>
                  <a:cubicBezTo>
                    <a:pt x="609" y="483"/>
                    <a:pt x="643" y="397"/>
                    <a:pt x="643" y="325"/>
                  </a:cubicBezTo>
                  <a:cubicBezTo>
                    <a:pt x="643" y="239"/>
                    <a:pt x="614" y="153"/>
                    <a:pt x="561" y="100"/>
                  </a:cubicBezTo>
                  <a:cubicBezTo>
                    <a:pt x="495" y="31"/>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37" name="Google Shape;9137;p37"/>
            <p:cNvSpPr/>
            <p:nvPr/>
          </p:nvSpPr>
          <p:spPr>
            <a:xfrm>
              <a:off x="-4656950" y="4830575"/>
              <a:ext cx="16100" cy="15975"/>
            </a:xfrm>
            <a:custGeom>
              <a:avLst/>
              <a:gdLst/>
              <a:ahLst/>
              <a:cxnLst/>
              <a:rect l="l" t="t" r="r" b="b"/>
              <a:pathLst>
                <a:path w="644" h="639" extrusionOk="0">
                  <a:moveTo>
                    <a:pt x="319" y="0"/>
                  </a:moveTo>
                  <a:cubicBezTo>
                    <a:pt x="236" y="0"/>
                    <a:pt x="158" y="28"/>
                    <a:pt x="111" y="77"/>
                  </a:cubicBezTo>
                  <a:cubicBezTo>
                    <a:pt x="43" y="144"/>
                    <a:pt x="1" y="226"/>
                    <a:pt x="1" y="312"/>
                  </a:cubicBezTo>
                  <a:cubicBezTo>
                    <a:pt x="1" y="399"/>
                    <a:pt x="30" y="485"/>
                    <a:pt x="92" y="538"/>
                  </a:cubicBezTo>
                  <a:cubicBezTo>
                    <a:pt x="154" y="605"/>
                    <a:pt x="231" y="638"/>
                    <a:pt x="317" y="638"/>
                  </a:cubicBezTo>
                  <a:cubicBezTo>
                    <a:pt x="404" y="638"/>
                    <a:pt x="490" y="609"/>
                    <a:pt x="552" y="547"/>
                  </a:cubicBezTo>
                  <a:cubicBezTo>
                    <a:pt x="605" y="480"/>
                    <a:pt x="639" y="408"/>
                    <a:pt x="643" y="321"/>
                  </a:cubicBezTo>
                  <a:cubicBezTo>
                    <a:pt x="643" y="235"/>
                    <a:pt x="610" y="149"/>
                    <a:pt x="562" y="96"/>
                  </a:cubicBezTo>
                  <a:cubicBezTo>
                    <a:pt x="496" y="30"/>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38" name="Google Shape;9138;p37"/>
            <p:cNvSpPr/>
            <p:nvPr/>
          </p:nvSpPr>
          <p:spPr>
            <a:xfrm>
              <a:off x="-4625400" y="4863100"/>
              <a:ext cx="16475" cy="15950"/>
            </a:xfrm>
            <a:custGeom>
              <a:avLst/>
              <a:gdLst/>
              <a:ahLst/>
              <a:cxnLst/>
              <a:rect l="l" t="t" r="r" b="b"/>
              <a:pathLst>
                <a:path w="659" h="638" extrusionOk="0">
                  <a:moveTo>
                    <a:pt x="334" y="1"/>
                  </a:moveTo>
                  <a:cubicBezTo>
                    <a:pt x="248" y="1"/>
                    <a:pt x="164" y="32"/>
                    <a:pt x="116" y="90"/>
                  </a:cubicBezTo>
                  <a:cubicBezTo>
                    <a:pt x="48" y="143"/>
                    <a:pt x="5" y="230"/>
                    <a:pt x="1" y="316"/>
                  </a:cubicBezTo>
                  <a:cubicBezTo>
                    <a:pt x="1" y="398"/>
                    <a:pt x="43" y="475"/>
                    <a:pt x="96" y="542"/>
                  </a:cubicBezTo>
                  <a:cubicBezTo>
                    <a:pt x="159" y="604"/>
                    <a:pt x="245" y="637"/>
                    <a:pt x="331" y="637"/>
                  </a:cubicBezTo>
                  <a:cubicBezTo>
                    <a:pt x="336" y="637"/>
                    <a:pt x="340" y="638"/>
                    <a:pt x="345" y="638"/>
                  </a:cubicBezTo>
                  <a:cubicBezTo>
                    <a:pt x="414" y="638"/>
                    <a:pt x="494" y="605"/>
                    <a:pt x="557" y="546"/>
                  </a:cubicBezTo>
                  <a:cubicBezTo>
                    <a:pt x="619" y="484"/>
                    <a:pt x="653" y="407"/>
                    <a:pt x="658" y="325"/>
                  </a:cubicBezTo>
                  <a:cubicBezTo>
                    <a:pt x="658" y="239"/>
                    <a:pt x="615" y="152"/>
                    <a:pt x="562" y="95"/>
                  </a:cubicBezTo>
                  <a:cubicBezTo>
                    <a:pt x="505" y="31"/>
                    <a:pt x="418"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39" name="Google Shape;9139;p37"/>
            <p:cNvSpPr/>
            <p:nvPr/>
          </p:nvSpPr>
          <p:spPr>
            <a:xfrm>
              <a:off x="-4593500" y="4895800"/>
              <a:ext cx="16100" cy="15875"/>
            </a:xfrm>
            <a:custGeom>
              <a:avLst/>
              <a:gdLst/>
              <a:ahLst/>
              <a:cxnLst/>
              <a:rect l="l" t="t" r="r" b="b"/>
              <a:pathLst>
                <a:path w="644" h="635" extrusionOk="0">
                  <a:moveTo>
                    <a:pt x="319" y="0"/>
                  </a:moveTo>
                  <a:cubicBezTo>
                    <a:pt x="237" y="0"/>
                    <a:pt x="156" y="29"/>
                    <a:pt x="102" y="88"/>
                  </a:cubicBezTo>
                  <a:cubicBezTo>
                    <a:pt x="39" y="150"/>
                    <a:pt x="5" y="222"/>
                    <a:pt x="1" y="308"/>
                  </a:cubicBezTo>
                  <a:cubicBezTo>
                    <a:pt x="1" y="394"/>
                    <a:pt x="34" y="481"/>
                    <a:pt x="82" y="534"/>
                  </a:cubicBezTo>
                  <a:cubicBezTo>
                    <a:pt x="149" y="600"/>
                    <a:pt x="231" y="635"/>
                    <a:pt x="317" y="635"/>
                  </a:cubicBezTo>
                  <a:cubicBezTo>
                    <a:pt x="404" y="635"/>
                    <a:pt x="490" y="606"/>
                    <a:pt x="543" y="553"/>
                  </a:cubicBezTo>
                  <a:cubicBezTo>
                    <a:pt x="601" y="485"/>
                    <a:pt x="643" y="405"/>
                    <a:pt x="643" y="318"/>
                  </a:cubicBezTo>
                  <a:cubicBezTo>
                    <a:pt x="643" y="232"/>
                    <a:pt x="614" y="146"/>
                    <a:pt x="552" y="93"/>
                  </a:cubicBezTo>
                  <a:cubicBezTo>
                    <a:pt x="493" y="31"/>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40" name="Google Shape;9140;p37"/>
            <p:cNvSpPr/>
            <p:nvPr/>
          </p:nvSpPr>
          <p:spPr>
            <a:xfrm>
              <a:off x="-4561825" y="4928375"/>
              <a:ext cx="16075" cy="15800"/>
            </a:xfrm>
            <a:custGeom>
              <a:avLst/>
              <a:gdLst/>
              <a:ahLst/>
              <a:cxnLst/>
              <a:rect l="l" t="t" r="r" b="b"/>
              <a:pathLst>
                <a:path w="643" h="632" extrusionOk="0">
                  <a:moveTo>
                    <a:pt x="332" y="0"/>
                  </a:moveTo>
                  <a:cubicBezTo>
                    <a:pt x="250" y="0"/>
                    <a:pt x="167" y="31"/>
                    <a:pt x="102" y="94"/>
                  </a:cubicBezTo>
                  <a:cubicBezTo>
                    <a:pt x="34" y="147"/>
                    <a:pt x="0" y="234"/>
                    <a:pt x="0" y="305"/>
                  </a:cubicBezTo>
                  <a:cubicBezTo>
                    <a:pt x="0" y="391"/>
                    <a:pt x="29" y="478"/>
                    <a:pt x="91" y="531"/>
                  </a:cubicBezTo>
                  <a:cubicBezTo>
                    <a:pt x="144" y="599"/>
                    <a:pt x="231" y="632"/>
                    <a:pt x="317" y="632"/>
                  </a:cubicBezTo>
                  <a:cubicBezTo>
                    <a:pt x="403" y="632"/>
                    <a:pt x="490" y="603"/>
                    <a:pt x="543" y="550"/>
                  </a:cubicBezTo>
                  <a:cubicBezTo>
                    <a:pt x="609" y="488"/>
                    <a:pt x="643" y="411"/>
                    <a:pt x="643" y="315"/>
                  </a:cubicBezTo>
                  <a:cubicBezTo>
                    <a:pt x="643" y="234"/>
                    <a:pt x="614" y="156"/>
                    <a:pt x="547" y="90"/>
                  </a:cubicBezTo>
                  <a:cubicBezTo>
                    <a:pt x="490" y="30"/>
                    <a:pt x="412"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41" name="Google Shape;9141;p37"/>
            <p:cNvSpPr/>
            <p:nvPr/>
          </p:nvSpPr>
          <p:spPr>
            <a:xfrm>
              <a:off x="-4530275" y="4960950"/>
              <a:ext cx="16075" cy="16075"/>
            </a:xfrm>
            <a:custGeom>
              <a:avLst/>
              <a:gdLst/>
              <a:ahLst/>
              <a:cxnLst/>
              <a:rect l="l" t="t" r="r" b="b"/>
              <a:pathLst>
                <a:path w="643" h="643" extrusionOk="0">
                  <a:moveTo>
                    <a:pt x="332" y="0"/>
                  </a:moveTo>
                  <a:cubicBezTo>
                    <a:pt x="250" y="0"/>
                    <a:pt x="166" y="31"/>
                    <a:pt x="100" y="96"/>
                  </a:cubicBezTo>
                  <a:cubicBezTo>
                    <a:pt x="38" y="159"/>
                    <a:pt x="5" y="231"/>
                    <a:pt x="5" y="317"/>
                  </a:cubicBezTo>
                  <a:cubicBezTo>
                    <a:pt x="0" y="394"/>
                    <a:pt x="34" y="480"/>
                    <a:pt x="96" y="543"/>
                  </a:cubicBezTo>
                  <a:cubicBezTo>
                    <a:pt x="149" y="596"/>
                    <a:pt x="235" y="643"/>
                    <a:pt x="317" y="643"/>
                  </a:cubicBezTo>
                  <a:cubicBezTo>
                    <a:pt x="413" y="643"/>
                    <a:pt x="490" y="605"/>
                    <a:pt x="547" y="552"/>
                  </a:cubicBezTo>
                  <a:cubicBezTo>
                    <a:pt x="609" y="494"/>
                    <a:pt x="643" y="413"/>
                    <a:pt x="643" y="326"/>
                  </a:cubicBezTo>
                  <a:cubicBezTo>
                    <a:pt x="643" y="240"/>
                    <a:pt x="614" y="153"/>
                    <a:pt x="552" y="91"/>
                  </a:cubicBezTo>
                  <a:cubicBezTo>
                    <a:pt x="494" y="31"/>
                    <a:pt x="414"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42" name="Google Shape;9142;p37"/>
            <p:cNvSpPr/>
            <p:nvPr/>
          </p:nvSpPr>
          <p:spPr>
            <a:xfrm>
              <a:off x="-4498625" y="4993575"/>
              <a:ext cx="16100" cy="16000"/>
            </a:xfrm>
            <a:custGeom>
              <a:avLst/>
              <a:gdLst/>
              <a:ahLst/>
              <a:cxnLst/>
              <a:rect l="l" t="t" r="r" b="b"/>
              <a:pathLst>
                <a:path w="644" h="640" extrusionOk="0">
                  <a:moveTo>
                    <a:pt x="336" y="1"/>
                  </a:moveTo>
                  <a:cubicBezTo>
                    <a:pt x="250" y="1"/>
                    <a:pt x="164" y="33"/>
                    <a:pt x="101" y="92"/>
                  </a:cubicBezTo>
                  <a:cubicBezTo>
                    <a:pt x="34" y="144"/>
                    <a:pt x="1" y="230"/>
                    <a:pt x="1" y="317"/>
                  </a:cubicBezTo>
                  <a:cubicBezTo>
                    <a:pt x="1" y="398"/>
                    <a:pt x="44" y="485"/>
                    <a:pt x="97" y="538"/>
                  </a:cubicBezTo>
                  <a:cubicBezTo>
                    <a:pt x="145" y="604"/>
                    <a:pt x="231" y="639"/>
                    <a:pt x="318" y="639"/>
                  </a:cubicBezTo>
                  <a:cubicBezTo>
                    <a:pt x="413" y="639"/>
                    <a:pt x="490" y="610"/>
                    <a:pt x="553" y="547"/>
                  </a:cubicBezTo>
                  <a:cubicBezTo>
                    <a:pt x="610" y="495"/>
                    <a:pt x="643" y="409"/>
                    <a:pt x="643" y="327"/>
                  </a:cubicBezTo>
                  <a:cubicBezTo>
                    <a:pt x="643" y="241"/>
                    <a:pt x="615" y="163"/>
                    <a:pt x="553" y="86"/>
                  </a:cubicBezTo>
                  <a:cubicBezTo>
                    <a:pt x="495" y="28"/>
                    <a:pt x="416" y="1"/>
                    <a:pt x="33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43" name="Google Shape;9143;p37"/>
            <p:cNvSpPr/>
            <p:nvPr/>
          </p:nvSpPr>
          <p:spPr>
            <a:xfrm>
              <a:off x="-4466725" y="5026150"/>
              <a:ext cx="16125" cy="16025"/>
            </a:xfrm>
            <a:custGeom>
              <a:avLst/>
              <a:gdLst/>
              <a:ahLst/>
              <a:cxnLst/>
              <a:rect l="l" t="t" r="r" b="b"/>
              <a:pathLst>
                <a:path w="645" h="641" extrusionOk="0">
                  <a:moveTo>
                    <a:pt x="315" y="1"/>
                  </a:moveTo>
                  <a:cubicBezTo>
                    <a:pt x="231" y="1"/>
                    <a:pt x="148" y="28"/>
                    <a:pt x="102" y="79"/>
                  </a:cubicBezTo>
                  <a:cubicBezTo>
                    <a:pt x="34" y="142"/>
                    <a:pt x="1" y="228"/>
                    <a:pt x="1" y="315"/>
                  </a:cubicBezTo>
                  <a:cubicBezTo>
                    <a:pt x="1" y="401"/>
                    <a:pt x="30" y="488"/>
                    <a:pt x="83" y="539"/>
                  </a:cubicBezTo>
                  <a:cubicBezTo>
                    <a:pt x="145" y="603"/>
                    <a:pt x="222" y="641"/>
                    <a:pt x="317" y="641"/>
                  </a:cubicBezTo>
                  <a:cubicBezTo>
                    <a:pt x="395" y="641"/>
                    <a:pt x="481" y="607"/>
                    <a:pt x="543" y="545"/>
                  </a:cubicBezTo>
                  <a:cubicBezTo>
                    <a:pt x="596" y="492"/>
                    <a:pt x="639" y="410"/>
                    <a:pt x="644" y="324"/>
                  </a:cubicBezTo>
                  <a:cubicBezTo>
                    <a:pt x="644" y="238"/>
                    <a:pt x="601" y="151"/>
                    <a:pt x="548" y="98"/>
                  </a:cubicBezTo>
                  <a:cubicBezTo>
                    <a:pt x="496" y="32"/>
                    <a:pt x="404"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44" name="Google Shape;9144;p37"/>
            <p:cNvSpPr/>
            <p:nvPr/>
          </p:nvSpPr>
          <p:spPr>
            <a:xfrm>
              <a:off x="-4802075" y="4518725"/>
              <a:ext cx="3875" cy="3475"/>
            </a:xfrm>
            <a:custGeom>
              <a:avLst/>
              <a:gdLst/>
              <a:ahLst/>
              <a:cxnLst/>
              <a:rect l="l" t="t" r="r" b="b"/>
              <a:pathLst>
                <a:path w="155" h="139" extrusionOk="0">
                  <a:moveTo>
                    <a:pt x="154" y="0"/>
                  </a:moveTo>
                  <a:lnTo>
                    <a:pt x="154" y="0"/>
                  </a:lnTo>
                  <a:cubicBezTo>
                    <a:pt x="101" y="43"/>
                    <a:pt x="48" y="91"/>
                    <a:pt x="0" y="138"/>
                  </a:cubicBezTo>
                  <a:cubicBezTo>
                    <a:pt x="33" y="125"/>
                    <a:pt x="68" y="100"/>
                    <a:pt x="97" y="72"/>
                  </a:cubicBezTo>
                  <a:cubicBezTo>
                    <a:pt x="120" y="47"/>
                    <a:pt x="139" y="23"/>
                    <a:pt x="15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45" name="Google Shape;9145;p37"/>
            <p:cNvSpPr/>
            <p:nvPr/>
          </p:nvSpPr>
          <p:spPr>
            <a:xfrm>
              <a:off x="-4781675" y="4539375"/>
              <a:ext cx="16200" cy="15925"/>
            </a:xfrm>
            <a:custGeom>
              <a:avLst/>
              <a:gdLst/>
              <a:ahLst/>
              <a:cxnLst/>
              <a:rect l="l" t="t" r="r" b="b"/>
              <a:pathLst>
                <a:path w="648" h="637" extrusionOk="0">
                  <a:moveTo>
                    <a:pt x="331" y="0"/>
                  </a:moveTo>
                  <a:cubicBezTo>
                    <a:pt x="243" y="0"/>
                    <a:pt x="156" y="32"/>
                    <a:pt x="101" y="90"/>
                  </a:cubicBezTo>
                  <a:cubicBezTo>
                    <a:pt x="48" y="143"/>
                    <a:pt x="5" y="229"/>
                    <a:pt x="5" y="315"/>
                  </a:cubicBezTo>
                  <a:cubicBezTo>
                    <a:pt x="0" y="397"/>
                    <a:pt x="34" y="474"/>
                    <a:pt x="96" y="536"/>
                  </a:cubicBezTo>
                  <a:cubicBezTo>
                    <a:pt x="158" y="603"/>
                    <a:pt x="245" y="637"/>
                    <a:pt x="331" y="637"/>
                  </a:cubicBezTo>
                  <a:cubicBezTo>
                    <a:pt x="417" y="637"/>
                    <a:pt x="490" y="608"/>
                    <a:pt x="557" y="546"/>
                  </a:cubicBezTo>
                  <a:cubicBezTo>
                    <a:pt x="610" y="493"/>
                    <a:pt x="643" y="406"/>
                    <a:pt x="643" y="326"/>
                  </a:cubicBezTo>
                  <a:cubicBezTo>
                    <a:pt x="648" y="239"/>
                    <a:pt x="614" y="153"/>
                    <a:pt x="561" y="95"/>
                  </a:cubicBezTo>
                  <a:cubicBezTo>
                    <a:pt x="504" y="31"/>
                    <a:pt x="417"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46" name="Google Shape;9146;p37"/>
            <p:cNvSpPr/>
            <p:nvPr/>
          </p:nvSpPr>
          <p:spPr>
            <a:xfrm>
              <a:off x="-4749775" y="4571950"/>
              <a:ext cx="16075" cy="16000"/>
            </a:xfrm>
            <a:custGeom>
              <a:avLst/>
              <a:gdLst/>
              <a:ahLst/>
              <a:cxnLst/>
              <a:rect l="l" t="t" r="r" b="b"/>
              <a:pathLst>
                <a:path w="643" h="640" extrusionOk="0">
                  <a:moveTo>
                    <a:pt x="323" y="0"/>
                  </a:moveTo>
                  <a:cubicBezTo>
                    <a:pt x="239" y="0"/>
                    <a:pt x="155" y="31"/>
                    <a:pt x="100" y="88"/>
                  </a:cubicBezTo>
                  <a:cubicBezTo>
                    <a:pt x="38" y="140"/>
                    <a:pt x="5" y="226"/>
                    <a:pt x="0" y="312"/>
                  </a:cubicBezTo>
                  <a:cubicBezTo>
                    <a:pt x="0" y="409"/>
                    <a:pt x="34" y="485"/>
                    <a:pt x="87" y="538"/>
                  </a:cubicBezTo>
                  <a:cubicBezTo>
                    <a:pt x="149" y="600"/>
                    <a:pt x="231" y="639"/>
                    <a:pt x="317" y="639"/>
                  </a:cubicBezTo>
                  <a:cubicBezTo>
                    <a:pt x="403" y="639"/>
                    <a:pt x="480" y="606"/>
                    <a:pt x="543" y="548"/>
                  </a:cubicBezTo>
                  <a:cubicBezTo>
                    <a:pt x="609" y="491"/>
                    <a:pt x="643" y="409"/>
                    <a:pt x="643" y="323"/>
                  </a:cubicBezTo>
                  <a:cubicBezTo>
                    <a:pt x="643" y="236"/>
                    <a:pt x="614" y="159"/>
                    <a:pt x="552" y="97"/>
                  </a:cubicBezTo>
                  <a:cubicBezTo>
                    <a:pt x="494" y="31"/>
                    <a:pt x="408"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47" name="Google Shape;9147;p37"/>
            <p:cNvSpPr/>
            <p:nvPr/>
          </p:nvSpPr>
          <p:spPr>
            <a:xfrm>
              <a:off x="-4718125" y="4604600"/>
              <a:ext cx="16100" cy="15850"/>
            </a:xfrm>
            <a:custGeom>
              <a:avLst/>
              <a:gdLst/>
              <a:ahLst/>
              <a:cxnLst/>
              <a:rect l="l" t="t" r="r" b="b"/>
              <a:pathLst>
                <a:path w="644" h="634" extrusionOk="0">
                  <a:moveTo>
                    <a:pt x="321" y="1"/>
                  </a:moveTo>
                  <a:cubicBezTo>
                    <a:pt x="241" y="1"/>
                    <a:pt x="161" y="29"/>
                    <a:pt x="101" y="86"/>
                  </a:cubicBezTo>
                  <a:cubicBezTo>
                    <a:pt x="34" y="149"/>
                    <a:pt x="1" y="221"/>
                    <a:pt x="1" y="307"/>
                  </a:cubicBezTo>
                  <a:cubicBezTo>
                    <a:pt x="1" y="394"/>
                    <a:pt x="30" y="480"/>
                    <a:pt x="83" y="532"/>
                  </a:cubicBezTo>
                  <a:cubicBezTo>
                    <a:pt x="145" y="600"/>
                    <a:pt x="231" y="633"/>
                    <a:pt x="318" y="633"/>
                  </a:cubicBezTo>
                  <a:cubicBezTo>
                    <a:pt x="404" y="633"/>
                    <a:pt x="490" y="605"/>
                    <a:pt x="543" y="542"/>
                  </a:cubicBezTo>
                  <a:cubicBezTo>
                    <a:pt x="610" y="474"/>
                    <a:pt x="639" y="403"/>
                    <a:pt x="643" y="317"/>
                  </a:cubicBezTo>
                  <a:cubicBezTo>
                    <a:pt x="643" y="244"/>
                    <a:pt x="610" y="158"/>
                    <a:pt x="548" y="91"/>
                  </a:cubicBezTo>
                  <a:cubicBezTo>
                    <a:pt x="485" y="31"/>
                    <a:pt x="403"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48" name="Google Shape;9148;p37"/>
            <p:cNvSpPr/>
            <p:nvPr/>
          </p:nvSpPr>
          <p:spPr>
            <a:xfrm>
              <a:off x="-4686575" y="4637200"/>
              <a:ext cx="16225" cy="15850"/>
            </a:xfrm>
            <a:custGeom>
              <a:avLst/>
              <a:gdLst/>
              <a:ahLst/>
              <a:cxnLst/>
              <a:rect l="l" t="t" r="r" b="b"/>
              <a:pathLst>
                <a:path w="649" h="634" extrusionOk="0">
                  <a:moveTo>
                    <a:pt x="320" y="0"/>
                  </a:moveTo>
                  <a:cubicBezTo>
                    <a:pt x="239" y="0"/>
                    <a:pt x="158" y="28"/>
                    <a:pt x="101" y="82"/>
                  </a:cubicBezTo>
                  <a:cubicBezTo>
                    <a:pt x="39" y="145"/>
                    <a:pt x="6" y="222"/>
                    <a:pt x="6" y="308"/>
                  </a:cubicBezTo>
                  <a:cubicBezTo>
                    <a:pt x="1" y="394"/>
                    <a:pt x="34" y="481"/>
                    <a:pt x="96" y="543"/>
                  </a:cubicBezTo>
                  <a:cubicBezTo>
                    <a:pt x="149" y="596"/>
                    <a:pt x="236" y="629"/>
                    <a:pt x="322" y="634"/>
                  </a:cubicBezTo>
                  <a:cubicBezTo>
                    <a:pt x="404" y="634"/>
                    <a:pt x="490" y="601"/>
                    <a:pt x="548" y="548"/>
                  </a:cubicBezTo>
                  <a:cubicBezTo>
                    <a:pt x="610" y="485"/>
                    <a:pt x="643" y="414"/>
                    <a:pt x="643" y="317"/>
                  </a:cubicBezTo>
                  <a:cubicBezTo>
                    <a:pt x="648" y="231"/>
                    <a:pt x="615" y="145"/>
                    <a:pt x="562" y="102"/>
                  </a:cubicBezTo>
                  <a:cubicBezTo>
                    <a:pt x="501" y="34"/>
                    <a:pt x="410"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49" name="Google Shape;9149;p37"/>
            <p:cNvSpPr/>
            <p:nvPr/>
          </p:nvSpPr>
          <p:spPr>
            <a:xfrm>
              <a:off x="-4654900" y="4669850"/>
              <a:ext cx="16100" cy="15975"/>
            </a:xfrm>
            <a:custGeom>
              <a:avLst/>
              <a:gdLst/>
              <a:ahLst/>
              <a:cxnLst/>
              <a:rect l="l" t="t" r="r" b="b"/>
              <a:pathLst>
                <a:path w="644" h="639" extrusionOk="0">
                  <a:moveTo>
                    <a:pt x="327" y="0"/>
                  </a:moveTo>
                  <a:cubicBezTo>
                    <a:pt x="241" y="0"/>
                    <a:pt x="155" y="29"/>
                    <a:pt x="101" y="81"/>
                  </a:cubicBezTo>
                  <a:cubicBezTo>
                    <a:pt x="48" y="144"/>
                    <a:pt x="1" y="231"/>
                    <a:pt x="1" y="311"/>
                  </a:cubicBezTo>
                  <a:cubicBezTo>
                    <a:pt x="1" y="398"/>
                    <a:pt x="43" y="484"/>
                    <a:pt x="96" y="528"/>
                  </a:cubicBezTo>
                  <a:cubicBezTo>
                    <a:pt x="149" y="595"/>
                    <a:pt x="231" y="638"/>
                    <a:pt x="317" y="638"/>
                  </a:cubicBezTo>
                  <a:cubicBezTo>
                    <a:pt x="404" y="638"/>
                    <a:pt x="490" y="610"/>
                    <a:pt x="543" y="547"/>
                  </a:cubicBezTo>
                  <a:cubicBezTo>
                    <a:pt x="610" y="484"/>
                    <a:pt x="643" y="408"/>
                    <a:pt x="643" y="322"/>
                  </a:cubicBezTo>
                  <a:cubicBezTo>
                    <a:pt x="643" y="235"/>
                    <a:pt x="614" y="154"/>
                    <a:pt x="561" y="96"/>
                  </a:cubicBezTo>
                  <a:cubicBezTo>
                    <a:pt x="503" y="30"/>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50" name="Google Shape;9150;p37"/>
            <p:cNvSpPr/>
            <p:nvPr/>
          </p:nvSpPr>
          <p:spPr>
            <a:xfrm>
              <a:off x="-4623000" y="4702400"/>
              <a:ext cx="16075" cy="16050"/>
            </a:xfrm>
            <a:custGeom>
              <a:avLst/>
              <a:gdLst/>
              <a:ahLst/>
              <a:cxnLst/>
              <a:rect l="l" t="t" r="r" b="b"/>
              <a:pathLst>
                <a:path w="643" h="642" extrusionOk="0">
                  <a:moveTo>
                    <a:pt x="313" y="1"/>
                  </a:moveTo>
                  <a:cubicBezTo>
                    <a:pt x="229" y="1"/>
                    <a:pt x="149" y="28"/>
                    <a:pt x="102" y="80"/>
                  </a:cubicBezTo>
                  <a:cubicBezTo>
                    <a:pt x="34" y="142"/>
                    <a:pt x="0" y="229"/>
                    <a:pt x="0" y="315"/>
                  </a:cubicBezTo>
                  <a:cubicBezTo>
                    <a:pt x="0" y="402"/>
                    <a:pt x="29" y="488"/>
                    <a:pt x="82" y="541"/>
                  </a:cubicBezTo>
                  <a:cubicBezTo>
                    <a:pt x="144" y="603"/>
                    <a:pt x="231" y="636"/>
                    <a:pt x="317" y="641"/>
                  </a:cubicBezTo>
                  <a:cubicBezTo>
                    <a:pt x="394" y="641"/>
                    <a:pt x="476" y="608"/>
                    <a:pt x="543" y="545"/>
                  </a:cubicBezTo>
                  <a:cubicBezTo>
                    <a:pt x="610" y="483"/>
                    <a:pt x="643" y="411"/>
                    <a:pt x="643" y="324"/>
                  </a:cubicBezTo>
                  <a:cubicBezTo>
                    <a:pt x="643" y="238"/>
                    <a:pt x="600" y="152"/>
                    <a:pt x="552" y="94"/>
                  </a:cubicBezTo>
                  <a:cubicBezTo>
                    <a:pt x="491" y="31"/>
                    <a:pt x="400" y="1"/>
                    <a:pt x="31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51" name="Google Shape;9151;p37"/>
            <p:cNvSpPr/>
            <p:nvPr/>
          </p:nvSpPr>
          <p:spPr>
            <a:xfrm>
              <a:off x="-4591450" y="4734950"/>
              <a:ext cx="16200" cy="16000"/>
            </a:xfrm>
            <a:custGeom>
              <a:avLst/>
              <a:gdLst/>
              <a:ahLst/>
              <a:cxnLst/>
              <a:rect l="l" t="t" r="r" b="b"/>
              <a:pathLst>
                <a:path w="648" h="640" extrusionOk="0">
                  <a:moveTo>
                    <a:pt x="321" y="1"/>
                  </a:moveTo>
                  <a:cubicBezTo>
                    <a:pt x="241" y="1"/>
                    <a:pt x="158" y="30"/>
                    <a:pt x="91" y="92"/>
                  </a:cubicBezTo>
                  <a:cubicBezTo>
                    <a:pt x="38" y="154"/>
                    <a:pt x="5" y="241"/>
                    <a:pt x="5" y="313"/>
                  </a:cubicBezTo>
                  <a:cubicBezTo>
                    <a:pt x="0" y="400"/>
                    <a:pt x="34" y="477"/>
                    <a:pt x="87" y="539"/>
                  </a:cubicBezTo>
                  <a:cubicBezTo>
                    <a:pt x="149" y="606"/>
                    <a:pt x="235" y="639"/>
                    <a:pt x="317" y="639"/>
                  </a:cubicBezTo>
                  <a:cubicBezTo>
                    <a:pt x="403" y="639"/>
                    <a:pt x="490" y="610"/>
                    <a:pt x="547" y="557"/>
                  </a:cubicBezTo>
                  <a:cubicBezTo>
                    <a:pt x="600" y="495"/>
                    <a:pt x="643" y="419"/>
                    <a:pt x="648" y="322"/>
                  </a:cubicBezTo>
                  <a:cubicBezTo>
                    <a:pt x="648" y="236"/>
                    <a:pt x="605" y="150"/>
                    <a:pt x="552" y="97"/>
                  </a:cubicBezTo>
                  <a:cubicBezTo>
                    <a:pt x="492" y="35"/>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52" name="Google Shape;9152;p37"/>
            <p:cNvSpPr/>
            <p:nvPr/>
          </p:nvSpPr>
          <p:spPr>
            <a:xfrm>
              <a:off x="-4559775" y="4767800"/>
              <a:ext cx="16075" cy="16025"/>
            </a:xfrm>
            <a:custGeom>
              <a:avLst/>
              <a:gdLst/>
              <a:ahLst/>
              <a:cxnLst/>
              <a:rect l="l" t="t" r="r" b="b"/>
              <a:pathLst>
                <a:path w="643" h="641" extrusionOk="0">
                  <a:moveTo>
                    <a:pt x="316" y="0"/>
                  </a:moveTo>
                  <a:cubicBezTo>
                    <a:pt x="234" y="0"/>
                    <a:pt x="154" y="27"/>
                    <a:pt x="100" y="78"/>
                  </a:cubicBezTo>
                  <a:cubicBezTo>
                    <a:pt x="38" y="131"/>
                    <a:pt x="5" y="217"/>
                    <a:pt x="0" y="314"/>
                  </a:cubicBezTo>
                  <a:cubicBezTo>
                    <a:pt x="0" y="401"/>
                    <a:pt x="29" y="472"/>
                    <a:pt x="96" y="539"/>
                  </a:cubicBezTo>
                  <a:cubicBezTo>
                    <a:pt x="149" y="592"/>
                    <a:pt x="230" y="635"/>
                    <a:pt x="317" y="640"/>
                  </a:cubicBezTo>
                  <a:cubicBezTo>
                    <a:pt x="403" y="640"/>
                    <a:pt x="480" y="596"/>
                    <a:pt x="542" y="544"/>
                  </a:cubicBezTo>
                  <a:cubicBezTo>
                    <a:pt x="609" y="481"/>
                    <a:pt x="643" y="395"/>
                    <a:pt x="643" y="323"/>
                  </a:cubicBezTo>
                  <a:cubicBezTo>
                    <a:pt x="643" y="228"/>
                    <a:pt x="605" y="141"/>
                    <a:pt x="552" y="98"/>
                  </a:cubicBezTo>
                  <a:cubicBezTo>
                    <a:pt x="492" y="31"/>
                    <a:pt x="403"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53" name="Google Shape;9153;p37"/>
            <p:cNvSpPr/>
            <p:nvPr/>
          </p:nvSpPr>
          <p:spPr>
            <a:xfrm>
              <a:off x="-4528125" y="4800175"/>
              <a:ext cx="16100" cy="15900"/>
            </a:xfrm>
            <a:custGeom>
              <a:avLst/>
              <a:gdLst/>
              <a:ahLst/>
              <a:cxnLst/>
              <a:rect l="l" t="t" r="r" b="b"/>
              <a:pathLst>
                <a:path w="644" h="636" extrusionOk="0">
                  <a:moveTo>
                    <a:pt x="319" y="1"/>
                  </a:moveTo>
                  <a:cubicBezTo>
                    <a:pt x="239" y="1"/>
                    <a:pt x="160" y="28"/>
                    <a:pt x="101" y="84"/>
                  </a:cubicBezTo>
                  <a:cubicBezTo>
                    <a:pt x="34" y="151"/>
                    <a:pt x="1" y="233"/>
                    <a:pt x="1" y="319"/>
                  </a:cubicBezTo>
                  <a:cubicBezTo>
                    <a:pt x="1" y="406"/>
                    <a:pt x="29" y="482"/>
                    <a:pt x="92" y="545"/>
                  </a:cubicBezTo>
                  <a:cubicBezTo>
                    <a:pt x="145" y="602"/>
                    <a:pt x="231" y="636"/>
                    <a:pt x="317" y="636"/>
                  </a:cubicBezTo>
                  <a:cubicBezTo>
                    <a:pt x="404" y="636"/>
                    <a:pt x="490" y="607"/>
                    <a:pt x="543" y="554"/>
                  </a:cubicBezTo>
                  <a:cubicBezTo>
                    <a:pt x="605" y="492"/>
                    <a:pt x="639" y="415"/>
                    <a:pt x="643" y="328"/>
                  </a:cubicBezTo>
                  <a:cubicBezTo>
                    <a:pt x="643" y="242"/>
                    <a:pt x="610" y="156"/>
                    <a:pt x="548" y="94"/>
                  </a:cubicBezTo>
                  <a:cubicBezTo>
                    <a:pt x="488" y="32"/>
                    <a:pt x="404"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54" name="Google Shape;9154;p37"/>
            <p:cNvSpPr/>
            <p:nvPr/>
          </p:nvSpPr>
          <p:spPr>
            <a:xfrm>
              <a:off x="-4496575" y="4832875"/>
              <a:ext cx="16100" cy="15950"/>
            </a:xfrm>
            <a:custGeom>
              <a:avLst/>
              <a:gdLst/>
              <a:ahLst/>
              <a:cxnLst/>
              <a:rect l="l" t="t" r="r" b="b"/>
              <a:pathLst>
                <a:path w="644" h="638" extrusionOk="0">
                  <a:moveTo>
                    <a:pt x="324" y="0"/>
                  </a:moveTo>
                  <a:cubicBezTo>
                    <a:pt x="239" y="0"/>
                    <a:pt x="155" y="29"/>
                    <a:pt x="101" y="81"/>
                  </a:cubicBezTo>
                  <a:cubicBezTo>
                    <a:pt x="48" y="143"/>
                    <a:pt x="5" y="220"/>
                    <a:pt x="5" y="316"/>
                  </a:cubicBezTo>
                  <a:cubicBezTo>
                    <a:pt x="1" y="398"/>
                    <a:pt x="43" y="484"/>
                    <a:pt x="96" y="542"/>
                  </a:cubicBezTo>
                  <a:cubicBezTo>
                    <a:pt x="149" y="595"/>
                    <a:pt x="236" y="637"/>
                    <a:pt x="317" y="637"/>
                  </a:cubicBezTo>
                  <a:cubicBezTo>
                    <a:pt x="322" y="637"/>
                    <a:pt x="327" y="637"/>
                    <a:pt x="331" y="637"/>
                  </a:cubicBezTo>
                  <a:cubicBezTo>
                    <a:pt x="421" y="637"/>
                    <a:pt x="493" y="596"/>
                    <a:pt x="543" y="546"/>
                  </a:cubicBezTo>
                  <a:cubicBezTo>
                    <a:pt x="610" y="493"/>
                    <a:pt x="643" y="407"/>
                    <a:pt x="643" y="325"/>
                  </a:cubicBezTo>
                  <a:cubicBezTo>
                    <a:pt x="643" y="239"/>
                    <a:pt x="614" y="152"/>
                    <a:pt x="561" y="101"/>
                  </a:cubicBezTo>
                  <a:cubicBezTo>
                    <a:pt x="503" y="32"/>
                    <a:pt x="413"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55" name="Google Shape;9155;p37"/>
            <p:cNvSpPr/>
            <p:nvPr/>
          </p:nvSpPr>
          <p:spPr>
            <a:xfrm>
              <a:off x="-4464675" y="4865425"/>
              <a:ext cx="16100" cy="16025"/>
            </a:xfrm>
            <a:custGeom>
              <a:avLst/>
              <a:gdLst/>
              <a:ahLst/>
              <a:cxnLst/>
              <a:rect l="l" t="t" r="r" b="b"/>
              <a:pathLst>
                <a:path w="644" h="641" extrusionOk="0">
                  <a:moveTo>
                    <a:pt x="326" y="1"/>
                  </a:moveTo>
                  <a:cubicBezTo>
                    <a:pt x="243" y="1"/>
                    <a:pt x="158" y="32"/>
                    <a:pt x="92" y="94"/>
                  </a:cubicBezTo>
                  <a:cubicBezTo>
                    <a:pt x="34" y="141"/>
                    <a:pt x="5" y="228"/>
                    <a:pt x="1" y="314"/>
                  </a:cubicBezTo>
                  <a:cubicBezTo>
                    <a:pt x="1" y="400"/>
                    <a:pt x="29" y="487"/>
                    <a:pt x="82" y="540"/>
                  </a:cubicBezTo>
                  <a:cubicBezTo>
                    <a:pt x="149" y="606"/>
                    <a:pt x="222" y="641"/>
                    <a:pt x="317" y="641"/>
                  </a:cubicBezTo>
                  <a:cubicBezTo>
                    <a:pt x="404" y="641"/>
                    <a:pt x="481" y="612"/>
                    <a:pt x="543" y="549"/>
                  </a:cubicBezTo>
                  <a:cubicBezTo>
                    <a:pt x="610" y="482"/>
                    <a:pt x="643" y="411"/>
                    <a:pt x="643" y="324"/>
                  </a:cubicBezTo>
                  <a:cubicBezTo>
                    <a:pt x="643" y="238"/>
                    <a:pt x="614" y="161"/>
                    <a:pt x="543" y="88"/>
                  </a:cubicBezTo>
                  <a:cubicBezTo>
                    <a:pt x="484" y="30"/>
                    <a:pt x="406"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56" name="Google Shape;9156;p37"/>
            <p:cNvSpPr/>
            <p:nvPr/>
          </p:nvSpPr>
          <p:spPr>
            <a:xfrm>
              <a:off x="-4433000" y="4898125"/>
              <a:ext cx="16075" cy="15850"/>
            </a:xfrm>
            <a:custGeom>
              <a:avLst/>
              <a:gdLst/>
              <a:ahLst/>
              <a:cxnLst/>
              <a:rect l="l" t="t" r="r" b="b"/>
              <a:pathLst>
                <a:path w="643" h="634" extrusionOk="0">
                  <a:moveTo>
                    <a:pt x="318" y="0"/>
                  </a:moveTo>
                  <a:cubicBezTo>
                    <a:pt x="238" y="0"/>
                    <a:pt x="159" y="29"/>
                    <a:pt x="102" y="86"/>
                  </a:cubicBezTo>
                  <a:cubicBezTo>
                    <a:pt x="34" y="148"/>
                    <a:pt x="0" y="225"/>
                    <a:pt x="0" y="306"/>
                  </a:cubicBezTo>
                  <a:cubicBezTo>
                    <a:pt x="0" y="407"/>
                    <a:pt x="29" y="479"/>
                    <a:pt x="82" y="536"/>
                  </a:cubicBezTo>
                  <a:cubicBezTo>
                    <a:pt x="144" y="600"/>
                    <a:pt x="221" y="633"/>
                    <a:pt x="317" y="633"/>
                  </a:cubicBezTo>
                  <a:cubicBezTo>
                    <a:pt x="322" y="633"/>
                    <a:pt x="327" y="633"/>
                    <a:pt x="333" y="633"/>
                  </a:cubicBezTo>
                  <a:cubicBezTo>
                    <a:pt x="413" y="633"/>
                    <a:pt x="489" y="601"/>
                    <a:pt x="543" y="551"/>
                  </a:cubicBezTo>
                  <a:cubicBezTo>
                    <a:pt x="596" y="489"/>
                    <a:pt x="638" y="403"/>
                    <a:pt x="643" y="316"/>
                  </a:cubicBezTo>
                  <a:cubicBezTo>
                    <a:pt x="643" y="235"/>
                    <a:pt x="609" y="157"/>
                    <a:pt x="547" y="91"/>
                  </a:cubicBezTo>
                  <a:cubicBezTo>
                    <a:pt x="484" y="30"/>
                    <a:pt x="401"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57" name="Google Shape;9157;p37"/>
            <p:cNvSpPr/>
            <p:nvPr/>
          </p:nvSpPr>
          <p:spPr>
            <a:xfrm>
              <a:off x="-4401450" y="4930675"/>
              <a:ext cx="16200" cy="15900"/>
            </a:xfrm>
            <a:custGeom>
              <a:avLst/>
              <a:gdLst/>
              <a:ahLst/>
              <a:cxnLst/>
              <a:rect l="l" t="t" r="r" b="b"/>
              <a:pathLst>
                <a:path w="648" h="636" extrusionOk="0">
                  <a:moveTo>
                    <a:pt x="321" y="0"/>
                  </a:moveTo>
                  <a:cubicBezTo>
                    <a:pt x="240" y="0"/>
                    <a:pt x="159" y="28"/>
                    <a:pt x="100" y="84"/>
                  </a:cubicBezTo>
                  <a:cubicBezTo>
                    <a:pt x="38" y="151"/>
                    <a:pt x="5" y="223"/>
                    <a:pt x="0" y="310"/>
                  </a:cubicBezTo>
                  <a:cubicBezTo>
                    <a:pt x="0" y="405"/>
                    <a:pt x="34" y="492"/>
                    <a:pt x="96" y="535"/>
                  </a:cubicBezTo>
                  <a:cubicBezTo>
                    <a:pt x="149" y="602"/>
                    <a:pt x="231" y="631"/>
                    <a:pt x="317" y="636"/>
                  </a:cubicBezTo>
                  <a:cubicBezTo>
                    <a:pt x="403" y="636"/>
                    <a:pt x="490" y="607"/>
                    <a:pt x="543" y="554"/>
                  </a:cubicBezTo>
                  <a:cubicBezTo>
                    <a:pt x="609" y="492"/>
                    <a:pt x="643" y="414"/>
                    <a:pt x="643" y="319"/>
                  </a:cubicBezTo>
                  <a:cubicBezTo>
                    <a:pt x="647" y="233"/>
                    <a:pt x="614" y="155"/>
                    <a:pt x="552" y="93"/>
                  </a:cubicBezTo>
                  <a:cubicBezTo>
                    <a:pt x="493"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58" name="Google Shape;9158;p37"/>
            <p:cNvSpPr/>
            <p:nvPr/>
          </p:nvSpPr>
          <p:spPr>
            <a:xfrm>
              <a:off x="-4369800" y="4963325"/>
              <a:ext cx="16100" cy="16025"/>
            </a:xfrm>
            <a:custGeom>
              <a:avLst/>
              <a:gdLst/>
              <a:ahLst/>
              <a:cxnLst/>
              <a:rect l="l" t="t" r="r" b="b"/>
              <a:pathLst>
                <a:path w="644" h="641" extrusionOk="0">
                  <a:moveTo>
                    <a:pt x="326" y="1"/>
                  </a:moveTo>
                  <a:cubicBezTo>
                    <a:pt x="244" y="1"/>
                    <a:pt x="162" y="30"/>
                    <a:pt x="101" y="83"/>
                  </a:cubicBezTo>
                  <a:cubicBezTo>
                    <a:pt x="34" y="145"/>
                    <a:pt x="1" y="231"/>
                    <a:pt x="1" y="313"/>
                  </a:cubicBezTo>
                  <a:cubicBezTo>
                    <a:pt x="1" y="399"/>
                    <a:pt x="30" y="476"/>
                    <a:pt x="92" y="543"/>
                  </a:cubicBezTo>
                  <a:cubicBezTo>
                    <a:pt x="145" y="596"/>
                    <a:pt x="231" y="640"/>
                    <a:pt x="318" y="640"/>
                  </a:cubicBezTo>
                  <a:cubicBezTo>
                    <a:pt x="323" y="640"/>
                    <a:pt x="328" y="640"/>
                    <a:pt x="333" y="640"/>
                  </a:cubicBezTo>
                  <a:cubicBezTo>
                    <a:pt x="414" y="640"/>
                    <a:pt x="494" y="607"/>
                    <a:pt x="552" y="548"/>
                  </a:cubicBezTo>
                  <a:cubicBezTo>
                    <a:pt x="610" y="486"/>
                    <a:pt x="643" y="399"/>
                    <a:pt x="643" y="323"/>
                  </a:cubicBezTo>
                  <a:cubicBezTo>
                    <a:pt x="643" y="237"/>
                    <a:pt x="615" y="164"/>
                    <a:pt x="548" y="87"/>
                  </a:cubicBezTo>
                  <a:cubicBezTo>
                    <a:pt x="486" y="28"/>
                    <a:pt x="406"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59" name="Google Shape;9159;p37"/>
            <p:cNvSpPr/>
            <p:nvPr/>
          </p:nvSpPr>
          <p:spPr>
            <a:xfrm>
              <a:off x="-4338250" y="4995925"/>
              <a:ext cx="16200" cy="16025"/>
            </a:xfrm>
            <a:custGeom>
              <a:avLst/>
              <a:gdLst/>
              <a:ahLst/>
              <a:cxnLst/>
              <a:rect l="l" t="t" r="r" b="b"/>
              <a:pathLst>
                <a:path w="648" h="641" extrusionOk="0">
                  <a:moveTo>
                    <a:pt x="331" y="1"/>
                  </a:moveTo>
                  <a:cubicBezTo>
                    <a:pt x="247" y="1"/>
                    <a:pt x="162" y="31"/>
                    <a:pt x="101" y="89"/>
                  </a:cubicBezTo>
                  <a:cubicBezTo>
                    <a:pt x="48" y="142"/>
                    <a:pt x="5" y="228"/>
                    <a:pt x="5" y="315"/>
                  </a:cubicBezTo>
                  <a:cubicBezTo>
                    <a:pt x="1" y="401"/>
                    <a:pt x="34" y="472"/>
                    <a:pt x="96" y="539"/>
                  </a:cubicBezTo>
                  <a:cubicBezTo>
                    <a:pt x="149" y="607"/>
                    <a:pt x="236" y="636"/>
                    <a:pt x="322" y="641"/>
                  </a:cubicBezTo>
                  <a:cubicBezTo>
                    <a:pt x="418" y="641"/>
                    <a:pt x="490" y="612"/>
                    <a:pt x="557" y="545"/>
                  </a:cubicBezTo>
                  <a:cubicBezTo>
                    <a:pt x="610" y="482"/>
                    <a:pt x="643" y="395"/>
                    <a:pt x="643" y="324"/>
                  </a:cubicBezTo>
                  <a:cubicBezTo>
                    <a:pt x="648" y="238"/>
                    <a:pt x="615" y="160"/>
                    <a:pt x="552" y="89"/>
                  </a:cubicBezTo>
                  <a:cubicBezTo>
                    <a:pt x="495" y="30"/>
                    <a:pt x="414"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60" name="Google Shape;9160;p37"/>
            <p:cNvSpPr/>
            <p:nvPr/>
          </p:nvSpPr>
          <p:spPr>
            <a:xfrm>
              <a:off x="-4306350" y="5028500"/>
              <a:ext cx="16100" cy="15975"/>
            </a:xfrm>
            <a:custGeom>
              <a:avLst/>
              <a:gdLst/>
              <a:ahLst/>
              <a:cxnLst/>
              <a:rect l="l" t="t" r="r" b="b"/>
              <a:pathLst>
                <a:path w="644" h="639" extrusionOk="0">
                  <a:moveTo>
                    <a:pt x="319" y="0"/>
                  </a:moveTo>
                  <a:cubicBezTo>
                    <a:pt x="234" y="0"/>
                    <a:pt x="152" y="29"/>
                    <a:pt x="102" y="81"/>
                  </a:cubicBezTo>
                  <a:cubicBezTo>
                    <a:pt x="39" y="144"/>
                    <a:pt x="5" y="225"/>
                    <a:pt x="5" y="312"/>
                  </a:cubicBezTo>
                  <a:cubicBezTo>
                    <a:pt x="1" y="398"/>
                    <a:pt x="34" y="484"/>
                    <a:pt x="87" y="537"/>
                  </a:cubicBezTo>
                  <a:cubicBezTo>
                    <a:pt x="149" y="604"/>
                    <a:pt x="222" y="638"/>
                    <a:pt x="317" y="638"/>
                  </a:cubicBezTo>
                  <a:cubicBezTo>
                    <a:pt x="323" y="638"/>
                    <a:pt x="328" y="638"/>
                    <a:pt x="333" y="638"/>
                  </a:cubicBezTo>
                  <a:cubicBezTo>
                    <a:pt x="414" y="638"/>
                    <a:pt x="493" y="606"/>
                    <a:pt x="534" y="556"/>
                  </a:cubicBezTo>
                  <a:cubicBezTo>
                    <a:pt x="601" y="494"/>
                    <a:pt x="643" y="407"/>
                    <a:pt x="643" y="321"/>
                  </a:cubicBezTo>
                  <a:cubicBezTo>
                    <a:pt x="643" y="235"/>
                    <a:pt x="605" y="148"/>
                    <a:pt x="552" y="95"/>
                  </a:cubicBezTo>
                  <a:cubicBezTo>
                    <a:pt x="494" y="30"/>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61" name="Google Shape;9161;p37"/>
            <p:cNvSpPr/>
            <p:nvPr/>
          </p:nvSpPr>
          <p:spPr>
            <a:xfrm>
              <a:off x="-4715600" y="4445775"/>
              <a:ext cx="15625" cy="13975"/>
            </a:xfrm>
            <a:custGeom>
              <a:avLst/>
              <a:gdLst/>
              <a:ahLst/>
              <a:cxnLst/>
              <a:rect l="l" t="t" r="r" b="b"/>
              <a:pathLst>
                <a:path w="625" h="559" extrusionOk="0">
                  <a:moveTo>
                    <a:pt x="514" y="0"/>
                  </a:moveTo>
                  <a:cubicBezTo>
                    <a:pt x="341" y="115"/>
                    <a:pt x="168" y="226"/>
                    <a:pt x="0" y="341"/>
                  </a:cubicBezTo>
                  <a:cubicBezTo>
                    <a:pt x="10" y="385"/>
                    <a:pt x="35" y="427"/>
                    <a:pt x="63" y="461"/>
                  </a:cubicBezTo>
                  <a:cubicBezTo>
                    <a:pt x="130" y="523"/>
                    <a:pt x="212" y="558"/>
                    <a:pt x="298" y="558"/>
                  </a:cubicBezTo>
                  <a:cubicBezTo>
                    <a:pt x="304" y="558"/>
                    <a:pt x="309" y="558"/>
                    <a:pt x="314" y="558"/>
                  </a:cubicBezTo>
                  <a:cubicBezTo>
                    <a:pt x="394" y="558"/>
                    <a:pt x="465" y="525"/>
                    <a:pt x="524" y="465"/>
                  </a:cubicBezTo>
                  <a:cubicBezTo>
                    <a:pt x="591" y="414"/>
                    <a:pt x="624" y="327"/>
                    <a:pt x="624" y="246"/>
                  </a:cubicBezTo>
                  <a:cubicBezTo>
                    <a:pt x="624" y="159"/>
                    <a:pt x="586" y="73"/>
                    <a:pt x="533" y="15"/>
                  </a:cubicBezTo>
                  <a:cubicBezTo>
                    <a:pt x="529" y="11"/>
                    <a:pt x="524" y="5"/>
                    <a:pt x="5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62" name="Google Shape;9162;p37"/>
            <p:cNvSpPr/>
            <p:nvPr/>
          </p:nvSpPr>
          <p:spPr>
            <a:xfrm>
              <a:off x="-4684400" y="4476550"/>
              <a:ext cx="16075" cy="15800"/>
            </a:xfrm>
            <a:custGeom>
              <a:avLst/>
              <a:gdLst/>
              <a:ahLst/>
              <a:cxnLst/>
              <a:rect l="l" t="t" r="r" b="b"/>
              <a:pathLst>
                <a:path w="643" h="632" extrusionOk="0">
                  <a:moveTo>
                    <a:pt x="309" y="1"/>
                  </a:moveTo>
                  <a:cubicBezTo>
                    <a:pt x="227" y="1"/>
                    <a:pt x="147" y="28"/>
                    <a:pt x="100" y="80"/>
                  </a:cubicBezTo>
                  <a:cubicBezTo>
                    <a:pt x="34" y="133"/>
                    <a:pt x="0" y="219"/>
                    <a:pt x="0" y="315"/>
                  </a:cubicBezTo>
                  <a:cubicBezTo>
                    <a:pt x="0" y="392"/>
                    <a:pt x="29" y="478"/>
                    <a:pt x="91" y="530"/>
                  </a:cubicBezTo>
                  <a:cubicBezTo>
                    <a:pt x="144" y="598"/>
                    <a:pt x="231" y="631"/>
                    <a:pt x="317" y="631"/>
                  </a:cubicBezTo>
                  <a:cubicBezTo>
                    <a:pt x="403" y="631"/>
                    <a:pt x="490" y="602"/>
                    <a:pt x="543" y="549"/>
                  </a:cubicBezTo>
                  <a:cubicBezTo>
                    <a:pt x="605" y="487"/>
                    <a:pt x="638" y="401"/>
                    <a:pt x="643" y="324"/>
                  </a:cubicBezTo>
                  <a:cubicBezTo>
                    <a:pt x="643" y="237"/>
                    <a:pt x="614" y="151"/>
                    <a:pt x="547" y="98"/>
                  </a:cubicBezTo>
                  <a:cubicBezTo>
                    <a:pt x="488" y="32"/>
                    <a:pt x="397" y="1"/>
                    <a:pt x="30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63" name="Google Shape;9163;p37"/>
            <p:cNvSpPr/>
            <p:nvPr/>
          </p:nvSpPr>
          <p:spPr>
            <a:xfrm>
              <a:off x="-4652850" y="4509125"/>
              <a:ext cx="16075" cy="15975"/>
            </a:xfrm>
            <a:custGeom>
              <a:avLst/>
              <a:gdLst/>
              <a:ahLst/>
              <a:cxnLst/>
              <a:rect l="l" t="t" r="r" b="b"/>
              <a:pathLst>
                <a:path w="643" h="639" extrusionOk="0">
                  <a:moveTo>
                    <a:pt x="321" y="1"/>
                  </a:moveTo>
                  <a:cubicBezTo>
                    <a:pt x="239" y="1"/>
                    <a:pt x="159" y="29"/>
                    <a:pt x="110" y="81"/>
                  </a:cubicBezTo>
                  <a:cubicBezTo>
                    <a:pt x="48" y="143"/>
                    <a:pt x="5" y="216"/>
                    <a:pt x="0" y="312"/>
                  </a:cubicBezTo>
                  <a:cubicBezTo>
                    <a:pt x="0" y="398"/>
                    <a:pt x="43" y="484"/>
                    <a:pt x="96" y="542"/>
                  </a:cubicBezTo>
                  <a:cubicBezTo>
                    <a:pt x="158" y="604"/>
                    <a:pt x="235" y="637"/>
                    <a:pt x="317" y="637"/>
                  </a:cubicBezTo>
                  <a:cubicBezTo>
                    <a:pt x="323" y="638"/>
                    <a:pt x="329" y="638"/>
                    <a:pt x="336" y="638"/>
                  </a:cubicBezTo>
                  <a:cubicBezTo>
                    <a:pt x="414" y="638"/>
                    <a:pt x="485" y="604"/>
                    <a:pt x="556" y="547"/>
                  </a:cubicBezTo>
                  <a:cubicBezTo>
                    <a:pt x="609" y="484"/>
                    <a:pt x="643" y="398"/>
                    <a:pt x="643" y="321"/>
                  </a:cubicBezTo>
                  <a:cubicBezTo>
                    <a:pt x="643" y="240"/>
                    <a:pt x="614" y="154"/>
                    <a:pt x="561" y="101"/>
                  </a:cubicBezTo>
                  <a:cubicBezTo>
                    <a:pt x="498"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64" name="Google Shape;9164;p37"/>
            <p:cNvSpPr/>
            <p:nvPr/>
          </p:nvSpPr>
          <p:spPr>
            <a:xfrm>
              <a:off x="-4621200" y="4541675"/>
              <a:ext cx="16100" cy="16050"/>
            </a:xfrm>
            <a:custGeom>
              <a:avLst/>
              <a:gdLst/>
              <a:ahLst/>
              <a:cxnLst/>
              <a:rect l="l" t="t" r="r" b="b"/>
              <a:pathLst>
                <a:path w="644" h="642" extrusionOk="0">
                  <a:moveTo>
                    <a:pt x="321" y="1"/>
                  </a:moveTo>
                  <a:cubicBezTo>
                    <a:pt x="238" y="1"/>
                    <a:pt x="157" y="28"/>
                    <a:pt x="110" y="79"/>
                  </a:cubicBezTo>
                  <a:cubicBezTo>
                    <a:pt x="48" y="147"/>
                    <a:pt x="1" y="228"/>
                    <a:pt x="1" y="314"/>
                  </a:cubicBezTo>
                  <a:cubicBezTo>
                    <a:pt x="1" y="401"/>
                    <a:pt x="30" y="487"/>
                    <a:pt x="92" y="540"/>
                  </a:cubicBezTo>
                  <a:cubicBezTo>
                    <a:pt x="159" y="608"/>
                    <a:pt x="240" y="637"/>
                    <a:pt x="327" y="641"/>
                  </a:cubicBezTo>
                  <a:cubicBezTo>
                    <a:pt x="404" y="641"/>
                    <a:pt x="490" y="612"/>
                    <a:pt x="542" y="545"/>
                  </a:cubicBezTo>
                  <a:cubicBezTo>
                    <a:pt x="610" y="497"/>
                    <a:pt x="643" y="411"/>
                    <a:pt x="643" y="325"/>
                  </a:cubicBezTo>
                  <a:cubicBezTo>
                    <a:pt x="643" y="238"/>
                    <a:pt x="615" y="152"/>
                    <a:pt x="562" y="99"/>
                  </a:cubicBezTo>
                  <a:cubicBezTo>
                    <a:pt x="502" y="32"/>
                    <a:pt x="410"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65" name="Google Shape;9165;p37"/>
            <p:cNvSpPr/>
            <p:nvPr/>
          </p:nvSpPr>
          <p:spPr>
            <a:xfrm>
              <a:off x="-4589300" y="4574375"/>
              <a:ext cx="16100" cy="15850"/>
            </a:xfrm>
            <a:custGeom>
              <a:avLst/>
              <a:gdLst/>
              <a:ahLst/>
              <a:cxnLst/>
              <a:rect l="l" t="t" r="r" b="b"/>
              <a:pathLst>
                <a:path w="644" h="634" extrusionOk="0">
                  <a:moveTo>
                    <a:pt x="323" y="1"/>
                  </a:moveTo>
                  <a:cubicBezTo>
                    <a:pt x="240" y="1"/>
                    <a:pt x="156" y="29"/>
                    <a:pt x="92" y="86"/>
                  </a:cubicBezTo>
                  <a:cubicBezTo>
                    <a:pt x="34" y="149"/>
                    <a:pt x="1" y="226"/>
                    <a:pt x="1" y="307"/>
                  </a:cubicBezTo>
                  <a:cubicBezTo>
                    <a:pt x="1" y="403"/>
                    <a:pt x="30" y="480"/>
                    <a:pt x="83" y="538"/>
                  </a:cubicBezTo>
                  <a:cubicBezTo>
                    <a:pt x="145" y="600"/>
                    <a:pt x="222" y="633"/>
                    <a:pt x="317" y="633"/>
                  </a:cubicBezTo>
                  <a:cubicBezTo>
                    <a:pt x="323" y="634"/>
                    <a:pt x="328" y="634"/>
                    <a:pt x="333" y="634"/>
                  </a:cubicBezTo>
                  <a:cubicBezTo>
                    <a:pt x="414" y="634"/>
                    <a:pt x="493" y="601"/>
                    <a:pt x="533" y="552"/>
                  </a:cubicBezTo>
                  <a:cubicBezTo>
                    <a:pt x="596" y="489"/>
                    <a:pt x="639" y="403"/>
                    <a:pt x="643" y="317"/>
                  </a:cubicBezTo>
                  <a:cubicBezTo>
                    <a:pt x="643" y="230"/>
                    <a:pt x="601" y="158"/>
                    <a:pt x="548" y="91"/>
                  </a:cubicBezTo>
                  <a:cubicBezTo>
                    <a:pt x="490" y="30"/>
                    <a:pt x="407"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66" name="Google Shape;9166;p37"/>
            <p:cNvSpPr/>
            <p:nvPr/>
          </p:nvSpPr>
          <p:spPr>
            <a:xfrm>
              <a:off x="-4557750" y="4606925"/>
              <a:ext cx="16200" cy="15900"/>
            </a:xfrm>
            <a:custGeom>
              <a:avLst/>
              <a:gdLst/>
              <a:ahLst/>
              <a:cxnLst/>
              <a:rect l="l" t="t" r="r" b="b"/>
              <a:pathLst>
                <a:path w="648" h="636" extrusionOk="0">
                  <a:moveTo>
                    <a:pt x="314" y="1"/>
                  </a:moveTo>
                  <a:cubicBezTo>
                    <a:pt x="233" y="1"/>
                    <a:pt x="155" y="28"/>
                    <a:pt x="101" y="84"/>
                  </a:cubicBezTo>
                  <a:cubicBezTo>
                    <a:pt x="39" y="151"/>
                    <a:pt x="5" y="224"/>
                    <a:pt x="5" y="310"/>
                  </a:cubicBezTo>
                  <a:cubicBezTo>
                    <a:pt x="1" y="396"/>
                    <a:pt x="34" y="483"/>
                    <a:pt x="87" y="536"/>
                  </a:cubicBezTo>
                  <a:cubicBezTo>
                    <a:pt x="149" y="603"/>
                    <a:pt x="221" y="631"/>
                    <a:pt x="317" y="636"/>
                  </a:cubicBezTo>
                  <a:cubicBezTo>
                    <a:pt x="404" y="636"/>
                    <a:pt x="490" y="607"/>
                    <a:pt x="548" y="550"/>
                  </a:cubicBezTo>
                  <a:cubicBezTo>
                    <a:pt x="610" y="487"/>
                    <a:pt x="643" y="406"/>
                    <a:pt x="643" y="319"/>
                  </a:cubicBezTo>
                  <a:cubicBezTo>
                    <a:pt x="648" y="233"/>
                    <a:pt x="615" y="157"/>
                    <a:pt x="552" y="94"/>
                  </a:cubicBezTo>
                  <a:cubicBezTo>
                    <a:pt x="488" y="32"/>
                    <a:pt x="400"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67" name="Google Shape;9167;p37"/>
            <p:cNvSpPr/>
            <p:nvPr/>
          </p:nvSpPr>
          <p:spPr>
            <a:xfrm>
              <a:off x="-4526075" y="4639525"/>
              <a:ext cx="16075" cy="16075"/>
            </a:xfrm>
            <a:custGeom>
              <a:avLst/>
              <a:gdLst/>
              <a:ahLst/>
              <a:cxnLst/>
              <a:rect l="l" t="t" r="r" b="b"/>
              <a:pathLst>
                <a:path w="643" h="643" extrusionOk="0">
                  <a:moveTo>
                    <a:pt x="320" y="0"/>
                  </a:moveTo>
                  <a:cubicBezTo>
                    <a:pt x="238" y="0"/>
                    <a:pt x="159" y="29"/>
                    <a:pt x="101" y="85"/>
                  </a:cubicBezTo>
                  <a:cubicBezTo>
                    <a:pt x="34" y="148"/>
                    <a:pt x="0" y="235"/>
                    <a:pt x="0" y="315"/>
                  </a:cubicBezTo>
                  <a:cubicBezTo>
                    <a:pt x="0" y="392"/>
                    <a:pt x="29" y="479"/>
                    <a:pt x="96" y="546"/>
                  </a:cubicBezTo>
                  <a:cubicBezTo>
                    <a:pt x="158" y="609"/>
                    <a:pt x="231" y="642"/>
                    <a:pt x="317" y="642"/>
                  </a:cubicBezTo>
                  <a:cubicBezTo>
                    <a:pt x="321" y="643"/>
                    <a:pt x="325" y="643"/>
                    <a:pt x="330" y="643"/>
                  </a:cubicBezTo>
                  <a:cubicBezTo>
                    <a:pt x="411" y="643"/>
                    <a:pt x="483" y="601"/>
                    <a:pt x="543" y="551"/>
                  </a:cubicBezTo>
                  <a:cubicBezTo>
                    <a:pt x="610" y="488"/>
                    <a:pt x="643" y="412"/>
                    <a:pt x="643" y="326"/>
                  </a:cubicBezTo>
                  <a:cubicBezTo>
                    <a:pt x="643" y="229"/>
                    <a:pt x="614" y="143"/>
                    <a:pt x="561" y="100"/>
                  </a:cubicBezTo>
                  <a:cubicBezTo>
                    <a:pt x="495" y="33"/>
                    <a:pt x="406"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68" name="Google Shape;9168;p37"/>
            <p:cNvSpPr/>
            <p:nvPr/>
          </p:nvSpPr>
          <p:spPr>
            <a:xfrm>
              <a:off x="-4494525" y="4672200"/>
              <a:ext cx="16200" cy="16000"/>
            </a:xfrm>
            <a:custGeom>
              <a:avLst/>
              <a:gdLst/>
              <a:ahLst/>
              <a:cxnLst/>
              <a:rect l="l" t="t" r="r" b="b"/>
              <a:pathLst>
                <a:path w="648" h="640" extrusionOk="0">
                  <a:moveTo>
                    <a:pt x="320" y="0"/>
                  </a:moveTo>
                  <a:cubicBezTo>
                    <a:pt x="239" y="0"/>
                    <a:pt x="162" y="28"/>
                    <a:pt x="116" y="79"/>
                  </a:cubicBezTo>
                  <a:cubicBezTo>
                    <a:pt x="48" y="141"/>
                    <a:pt x="5" y="217"/>
                    <a:pt x="5" y="314"/>
                  </a:cubicBezTo>
                  <a:cubicBezTo>
                    <a:pt x="0" y="400"/>
                    <a:pt x="43" y="482"/>
                    <a:pt x="96" y="540"/>
                  </a:cubicBezTo>
                  <a:cubicBezTo>
                    <a:pt x="149" y="592"/>
                    <a:pt x="235" y="635"/>
                    <a:pt x="322" y="640"/>
                  </a:cubicBezTo>
                  <a:cubicBezTo>
                    <a:pt x="417" y="640"/>
                    <a:pt x="490" y="597"/>
                    <a:pt x="547" y="544"/>
                  </a:cubicBezTo>
                  <a:cubicBezTo>
                    <a:pt x="610" y="482"/>
                    <a:pt x="643" y="410"/>
                    <a:pt x="648" y="323"/>
                  </a:cubicBezTo>
                  <a:cubicBezTo>
                    <a:pt x="648" y="237"/>
                    <a:pt x="614" y="151"/>
                    <a:pt x="561" y="98"/>
                  </a:cubicBezTo>
                  <a:cubicBezTo>
                    <a:pt x="497" y="31"/>
                    <a:pt x="406"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69" name="Google Shape;9169;p37"/>
            <p:cNvSpPr/>
            <p:nvPr/>
          </p:nvSpPr>
          <p:spPr>
            <a:xfrm>
              <a:off x="-4462625" y="4704875"/>
              <a:ext cx="16200" cy="15825"/>
            </a:xfrm>
            <a:custGeom>
              <a:avLst/>
              <a:gdLst/>
              <a:ahLst/>
              <a:cxnLst/>
              <a:rect l="l" t="t" r="r" b="b"/>
              <a:pathLst>
                <a:path w="648" h="633" extrusionOk="0">
                  <a:moveTo>
                    <a:pt x="321" y="0"/>
                  </a:moveTo>
                  <a:cubicBezTo>
                    <a:pt x="236" y="0"/>
                    <a:pt x="151" y="29"/>
                    <a:pt x="91" y="86"/>
                  </a:cubicBezTo>
                  <a:cubicBezTo>
                    <a:pt x="38" y="139"/>
                    <a:pt x="5" y="225"/>
                    <a:pt x="5" y="307"/>
                  </a:cubicBezTo>
                  <a:cubicBezTo>
                    <a:pt x="0" y="393"/>
                    <a:pt x="34" y="471"/>
                    <a:pt x="87" y="533"/>
                  </a:cubicBezTo>
                  <a:cubicBezTo>
                    <a:pt x="140" y="600"/>
                    <a:pt x="221" y="633"/>
                    <a:pt x="308" y="633"/>
                  </a:cubicBezTo>
                  <a:cubicBezTo>
                    <a:pt x="394" y="633"/>
                    <a:pt x="480" y="604"/>
                    <a:pt x="547" y="542"/>
                  </a:cubicBezTo>
                  <a:cubicBezTo>
                    <a:pt x="609" y="480"/>
                    <a:pt x="643" y="403"/>
                    <a:pt x="643" y="316"/>
                  </a:cubicBezTo>
                  <a:cubicBezTo>
                    <a:pt x="647" y="230"/>
                    <a:pt x="614" y="159"/>
                    <a:pt x="552" y="91"/>
                  </a:cubicBezTo>
                  <a:cubicBezTo>
                    <a:pt x="494" y="30"/>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70" name="Google Shape;9170;p37"/>
            <p:cNvSpPr/>
            <p:nvPr/>
          </p:nvSpPr>
          <p:spPr>
            <a:xfrm>
              <a:off x="-4430975" y="4737400"/>
              <a:ext cx="16100" cy="15950"/>
            </a:xfrm>
            <a:custGeom>
              <a:avLst/>
              <a:gdLst/>
              <a:ahLst/>
              <a:cxnLst/>
              <a:rect l="l" t="t" r="r" b="b"/>
              <a:pathLst>
                <a:path w="644" h="638" extrusionOk="0">
                  <a:moveTo>
                    <a:pt x="319" y="0"/>
                  </a:moveTo>
                  <a:cubicBezTo>
                    <a:pt x="233" y="0"/>
                    <a:pt x="150" y="32"/>
                    <a:pt x="101" y="85"/>
                  </a:cubicBezTo>
                  <a:cubicBezTo>
                    <a:pt x="34" y="138"/>
                    <a:pt x="1" y="224"/>
                    <a:pt x="1" y="311"/>
                  </a:cubicBezTo>
                  <a:cubicBezTo>
                    <a:pt x="1" y="407"/>
                    <a:pt x="30" y="479"/>
                    <a:pt x="83" y="536"/>
                  </a:cubicBezTo>
                  <a:cubicBezTo>
                    <a:pt x="145" y="599"/>
                    <a:pt x="231" y="632"/>
                    <a:pt x="318" y="638"/>
                  </a:cubicBezTo>
                  <a:cubicBezTo>
                    <a:pt x="404" y="638"/>
                    <a:pt x="481" y="603"/>
                    <a:pt x="543" y="541"/>
                  </a:cubicBezTo>
                  <a:cubicBezTo>
                    <a:pt x="610" y="488"/>
                    <a:pt x="643" y="402"/>
                    <a:pt x="643" y="321"/>
                  </a:cubicBezTo>
                  <a:cubicBezTo>
                    <a:pt x="643" y="235"/>
                    <a:pt x="605" y="148"/>
                    <a:pt x="548" y="95"/>
                  </a:cubicBezTo>
                  <a:cubicBezTo>
                    <a:pt x="487" y="29"/>
                    <a:pt x="402"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71" name="Google Shape;9171;p37"/>
            <p:cNvSpPr/>
            <p:nvPr/>
          </p:nvSpPr>
          <p:spPr>
            <a:xfrm>
              <a:off x="-4399300" y="4769975"/>
              <a:ext cx="16100" cy="15875"/>
            </a:xfrm>
            <a:custGeom>
              <a:avLst/>
              <a:gdLst/>
              <a:ahLst/>
              <a:cxnLst/>
              <a:rect l="l" t="t" r="r" b="b"/>
              <a:pathLst>
                <a:path w="644" h="635" extrusionOk="0">
                  <a:moveTo>
                    <a:pt x="316" y="0"/>
                  </a:moveTo>
                  <a:cubicBezTo>
                    <a:pt x="233" y="0"/>
                    <a:pt x="153" y="29"/>
                    <a:pt x="101" y="88"/>
                  </a:cubicBezTo>
                  <a:cubicBezTo>
                    <a:pt x="34" y="150"/>
                    <a:pt x="1" y="221"/>
                    <a:pt x="1" y="308"/>
                  </a:cubicBezTo>
                  <a:cubicBezTo>
                    <a:pt x="1" y="405"/>
                    <a:pt x="29" y="481"/>
                    <a:pt x="92" y="544"/>
                  </a:cubicBezTo>
                  <a:cubicBezTo>
                    <a:pt x="145" y="601"/>
                    <a:pt x="231" y="635"/>
                    <a:pt x="317" y="635"/>
                  </a:cubicBezTo>
                  <a:cubicBezTo>
                    <a:pt x="404" y="635"/>
                    <a:pt x="475" y="606"/>
                    <a:pt x="543" y="538"/>
                  </a:cubicBezTo>
                  <a:cubicBezTo>
                    <a:pt x="605" y="476"/>
                    <a:pt x="638" y="405"/>
                    <a:pt x="638" y="318"/>
                  </a:cubicBezTo>
                  <a:cubicBezTo>
                    <a:pt x="643" y="246"/>
                    <a:pt x="610" y="159"/>
                    <a:pt x="548" y="92"/>
                  </a:cubicBezTo>
                  <a:cubicBezTo>
                    <a:pt x="489" y="31"/>
                    <a:pt x="401"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72" name="Google Shape;9172;p37"/>
            <p:cNvSpPr/>
            <p:nvPr/>
          </p:nvSpPr>
          <p:spPr>
            <a:xfrm>
              <a:off x="-4367750" y="4802600"/>
              <a:ext cx="16100" cy="16100"/>
            </a:xfrm>
            <a:custGeom>
              <a:avLst/>
              <a:gdLst/>
              <a:ahLst/>
              <a:cxnLst/>
              <a:rect l="l" t="t" r="r" b="b"/>
              <a:pathLst>
                <a:path w="644" h="644" extrusionOk="0">
                  <a:moveTo>
                    <a:pt x="327" y="1"/>
                  </a:moveTo>
                  <a:cubicBezTo>
                    <a:pt x="242" y="1"/>
                    <a:pt x="157" y="29"/>
                    <a:pt x="101" y="83"/>
                  </a:cubicBezTo>
                  <a:cubicBezTo>
                    <a:pt x="39" y="136"/>
                    <a:pt x="5" y="222"/>
                    <a:pt x="1" y="318"/>
                  </a:cubicBezTo>
                  <a:cubicBezTo>
                    <a:pt x="1" y="404"/>
                    <a:pt x="29" y="477"/>
                    <a:pt x="96" y="543"/>
                  </a:cubicBezTo>
                  <a:cubicBezTo>
                    <a:pt x="158" y="596"/>
                    <a:pt x="231" y="639"/>
                    <a:pt x="317" y="644"/>
                  </a:cubicBezTo>
                  <a:cubicBezTo>
                    <a:pt x="404" y="644"/>
                    <a:pt x="480" y="610"/>
                    <a:pt x="557" y="539"/>
                  </a:cubicBezTo>
                  <a:cubicBezTo>
                    <a:pt x="610" y="486"/>
                    <a:pt x="643" y="400"/>
                    <a:pt x="643" y="327"/>
                  </a:cubicBezTo>
                  <a:cubicBezTo>
                    <a:pt x="643" y="241"/>
                    <a:pt x="614" y="154"/>
                    <a:pt x="552" y="87"/>
                  </a:cubicBezTo>
                  <a:cubicBezTo>
                    <a:pt x="495" y="28"/>
                    <a:pt x="411"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73" name="Google Shape;9173;p37"/>
            <p:cNvSpPr/>
            <p:nvPr/>
          </p:nvSpPr>
          <p:spPr>
            <a:xfrm>
              <a:off x="-4336075" y="4835250"/>
              <a:ext cx="16075" cy="15975"/>
            </a:xfrm>
            <a:custGeom>
              <a:avLst/>
              <a:gdLst/>
              <a:ahLst/>
              <a:cxnLst/>
              <a:rect l="l" t="t" r="r" b="b"/>
              <a:pathLst>
                <a:path w="643" h="639" extrusionOk="0">
                  <a:moveTo>
                    <a:pt x="320" y="0"/>
                  </a:moveTo>
                  <a:cubicBezTo>
                    <a:pt x="235" y="0"/>
                    <a:pt x="152" y="28"/>
                    <a:pt x="100" y="77"/>
                  </a:cubicBezTo>
                  <a:cubicBezTo>
                    <a:pt x="43" y="144"/>
                    <a:pt x="0" y="216"/>
                    <a:pt x="0" y="312"/>
                  </a:cubicBezTo>
                  <a:cubicBezTo>
                    <a:pt x="0" y="398"/>
                    <a:pt x="38" y="485"/>
                    <a:pt x="91" y="538"/>
                  </a:cubicBezTo>
                  <a:cubicBezTo>
                    <a:pt x="144" y="595"/>
                    <a:pt x="231" y="639"/>
                    <a:pt x="317" y="639"/>
                  </a:cubicBezTo>
                  <a:cubicBezTo>
                    <a:pt x="412" y="639"/>
                    <a:pt x="490" y="600"/>
                    <a:pt x="543" y="547"/>
                  </a:cubicBezTo>
                  <a:cubicBezTo>
                    <a:pt x="605" y="495"/>
                    <a:pt x="638" y="409"/>
                    <a:pt x="643" y="322"/>
                  </a:cubicBezTo>
                  <a:cubicBezTo>
                    <a:pt x="643" y="236"/>
                    <a:pt x="614" y="149"/>
                    <a:pt x="561" y="96"/>
                  </a:cubicBezTo>
                  <a:cubicBezTo>
                    <a:pt x="500" y="30"/>
                    <a:pt x="409"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74" name="Google Shape;9174;p37"/>
            <p:cNvSpPr/>
            <p:nvPr/>
          </p:nvSpPr>
          <p:spPr>
            <a:xfrm>
              <a:off x="-4304175" y="4867800"/>
              <a:ext cx="16075" cy="15950"/>
            </a:xfrm>
            <a:custGeom>
              <a:avLst/>
              <a:gdLst/>
              <a:ahLst/>
              <a:cxnLst/>
              <a:rect l="l" t="t" r="r" b="b"/>
              <a:pathLst>
                <a:path w="643" h="638" extrusionOk="0">
                  <a:moveTo>
                    <a:pt x="320" y="0"/>
                  </a:moveTo>
                  <a:cubicBezTo>
                    <a:pt x="234" y="0"/>
                    <a:pt x="150" y="32"/>
                    <a:pt x="101" y="90"/>
                  </a:cubicBezTo>
                  <a:cubicBezTo>
                    <a:pt x="33" y="143"/>
                    <a:pt x="0" y="229"/>
                    <a:pt x="0" y="316"/>
                  </a:cubicBezTo>
                  <a:cubicBezTo>
                    <a:pt x="0" y="396"/>
                    <a:pt x="29" y="483"/>
                    <a:pt x="82" y="540"/>
                  </a:cubicBezTo>
                  <a:cubicBezTo>
                    <a:pt x="144" y="603"/>
                    <a:pt x="221" y="637"/>
                    <a:pt x="317" y="637"/>
                  </a:cubicBezTo>
                  <a:cubicBezTo>
                    <a:pt x="322" y="637"/>
                    <a:pt x="327" y="637"/>
                    <a:pt x="333" y="637"/>
                  </a:cubicBezTo>
                  <a:cubicBezTo>
                    <a:pt x="413" y="637"/>
                    <a:pt x="492" y="604"/>
                    <a:pt x="533" y="546"/>
                  </a:cubicBezTo>
                  <a:cubicBezTo>
                    <a:pt x="595" y="493"/>
                    <a:pt x="638" y="407"/>
                    <a:pt x="643" y="325"/>
                  </a:cubicBezTo>
                  <a:cubicBezTo>
                    <a:pt x="643" y="238"/>
                    <a:pt x="600" y="152"/>
                    <a:pt x="547" y="95"/>
                  </a:cubicBezTo>
                  <a:cubicBezTo>
                    <a:pt x="490" y="30"/>
                    <a:pt x="404"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75" name="Google Shape;9175;p37"/>
            <p:cNvSpPr/>
            <p:nvPr/>
          </p:nvSpPr>
          <p:spPr>
            <a:xfrm>
              <a:off x="-4272625" y="4900600"/>
              <a:ext cx="16075" cy="15750"/>
            </a:xfrm>
            <a:custGeom>
              <a:avLst/>
              <a:gdLst/>
              <a:ahLst/>
              <a:cxnLst/>
              <a:rect l="l" t="t" r="r" b="b"/>
              <a:pathLst>
                <a:path w="643" h="630" extrusionOk="0">
                  <a:moveTo>
                    <a:pt x="323" y="0"/>
                  </a:moveTo>
                  <a:cubicBezTo>
                    <a:pt x="237" y="0"/>
                    <a:pt x="151" y="29"/>
                    <a:pt x="100" y="83"/>
                  </a:cubicBezTo>
                  <a:cubicBezTo>
                    <a:pt x="38" y="131"/>
                    <a:pt x="5" y="217"/>
                    <a:pt x="0" y="304"/>
                  </a:cubicBezTo>
                  <a:cubicBezTo>
                    <a:pt x="0" y="390"/>
                    <a:pt x="33" y="476"/>
                    <a:pt x="96" y="539"/>
                  </a:cubicBezTo>
                  <a:cubicBezTo>
                    <a:pt x="149" y="596"/>
                    <a:pt x="235" y="629"/>
                    <a:pt x="317" y="629"/>
                  </a:cubicBezTo>
                  <a:cubicBezTo>
                    <a:pt x="403" y="629"/>
                    <a:pt x="480" y="601"/>
                    <a:pt x="547" y="539"/>
                  </a:cubicBezTo>
                  <a:cubicBezTo>
                    <a:pt x="609" y="481"/>
                    <a:pt x="643" y="399"/>
                    <a:pt x="643" y="313"/>
                  </a:cubicBezTo>
                  <a:cubicBezTo>
                    <a:pt x="643" y="226"/>
                    <a:pt x="605" y="140"/>
                    <a:pt x="552" y="87"/>
                  </a:cubicBezTo>
                  <a:cubicBezTo>
                    <a:pt x="495" y="28"/>
                    <a:pt x="408"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76" name="Google Shape;9176;p37"/>
            <p:cNvSpPr/>
            <p:nvPr/>
          </p:nvSpPr>
          <p:spPr>
            <a:xfrm>
              <a:off x="-4240975" y="4933025"/>
              <a:ext cx="16100" cy="15825"/>
            </a:xfrm>
            <a:custGeom>
              <a:avLst/>
              <a:gdLst/>
              <a:ahLst/>
              <a:cxnLst/>
              <a:rect l="l" t="t" r="r" b="b"/>
              <a:pathLst>
                <a:path w="644" h="633" extrusionOk="0">
                  <a:moveTo>
                    <a:pt x="325" y="0"/>
                  </a:moveTo>
                  <a:cubicBezTo>
                    <a:pt x="240" y="0"/>
                    <a:pt x="156" y="32"/>
                    <a:pt x="101" y="86"/>
                  </a:cubicBezTo>
                  <a:cubicBezTo>
                    <a:pt x="34" y="139"/>
                    <a:pt x="1" y="225"/>
                    <a:pt x="1" y="320"/>
                  </a:cubicBezTo>
                  <a:cubicBezTo>
                    <a:pt x="1" y="402"/>
                    <a:pt x="30" y="479"/>
                    <a:pt x="92" y="532"/>
                  </a:cubicBezTo>
                  <a:cubicBezTo>
                    <a:pt x="145" y="599"/>
                    <a:pt x="231" y="633"/>
                    <a:pt x="317" y="633"/>
                  </a:cubicBezTo>
                  <a:cubicBezTo>
                    <a:pt x="404" y="633"/>
                    <a:pt x="490" y="604"/>
                    <a:pt x="552" y="542"/>
                  </a:cubicBezTo>
                  <a:cubicBezTo>
                    <a:pt x="610" y="489"/>
                    <a:pt x="643" y="402"/>
                    <a:pt x="643" y="331"/>
                  </a:cubicBezTo>
                  <a:cubicBezTo>
                    <a:pt x="643" y="244"/>
                    <a:pt x="614" y="158"/>
                    <a:pt x="548" y="90"/>
                  </a:cubicBezTo>
                  <a:cubicBezTo>
                    <a:pt x="487" y="28"/>
                    <a:pt x="406"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77" name="Google Shape;9177;p37"/>
            <p:cNvSpPr/>
            <p:nvPr/>
          </p:nvSpPr>
          <p:spPr>
            <a:xfrm>
              <a:off x="-4209425" y="4965700"/>
              <a:ext cx="16200" cy="16025"/>
            </a:xfrm>
            <a:custGeom>
              <a:avLst/>
              <a:gdLst/>
              <a:ahLst/>
              <a:cxnLst/>
              <a:rect l="l" t="t" r="r" b="b"/>
              <a:pathLst>
                <a:path w="648" h="641" extrusionOk="0">
                  <a:moveTo>
                    <a:pt x="310" y="1"/>
                  </a:moveTo>
                  <a:cubicBezTo>
                    <a:pt x="228" y="1"/>
                    <a:pt x="150" y="28"/>
                    <a:pt x="101" y="79"/>
                  </a:cubicBezTo>
                  <a:cubicBezTo>
                    <a:pt x="48" y="132"/>
                    <a:pt x="5" y="218"/>
                    <a:pt x="5" y="315"/>
                  </a:cubicBezTo>
                  <a:cubicBezTo>
                    <a:pt x="1" y="401"/>
                    <a:pt x="34" y="487"/>
                    <a:pt x="96" y="539"/>
                  </a:cubicBezTo>
                  <a:cubicBezTo>
                    <a:pt x="159" y="607"/>
                    <a:pt x="236" y="641"/>
                    <a:pt x="317" y="641"/>
                  </a:cubicBezTo>
                  <a:cubicBezTo>
                    <a:pt x="404" y="641"/>
                    <a:pt x="490" y="597"/>
                    <a:pt x="548" y="550"/>
                  </a:cubicBezTo>
                  <a:cubicBezTo>
                    <a:pt x="610" y="482"/>
                    <a:pt x="643" y="410"/>
                    <a:pt x="643" y="324"/>
                  </a:cubicBezTo>
                  <a:cubicBezTo>
                    <a:pt x="648" y="238"/>
                    <a:pt x="615" y="151"/>
                    <a:pt x="552" y="98"/>
                  </a:cubicBezTo>
                  <a:cubicBezTo>
                    <a:pt x="488" y="32"/>
                    <a:pt x="397" y="1"/>
                    <a:pt x="31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78" name="Google Shape;9178;p37"/>
            <p:cNvSpPr/>
            <p:nvPr/>
          </p:nvSpPr>
          <p:spPr>
            <a:xfrm>
              <a:off x="-4177750" y="4998200"/>
              <a:ext cx="16075" cy="16025"/>
            </a:xfrm>
            <a:custGeom>
              <a:avLst/>
              <a:gdLst/>
              <a:ahLst/>
              <a:cxnLst/>
              <a:rect l="l" t="t" r="r" b="b"/>
              <a:pathLst>
                <a:path w="643" h="641" extrusionOk="0">
                  <a:moveTo>
                    <a:pt x="329" y="1"/>
                  </a:moveTo>
                  <a:cubicBezTo>
                    <a:pt x="247" y="1"/>
                    <a:pt x="165" y="32"/>
                    <a:pt x="101" y="94"/>
                  </a:cubicBezTo>
                  <a:cubicBezTo>
                    <a:pt x="34" y="147"/>
                    <a:pt x="5" y="233"/>
                    <a:pt x="0" y="319"/>
                  </a:cubicBezTo>
                  <a:cubicBezTo>
                    <a:pt x="0" y="401"/>
                    <a:pt x="29" y="477"/>
                    <a:pt x="96" y="540"/>
                  </a:cubicBezTo>
                  <a:cubicBezTo>
                    <a:pt x="158" y="607"/>
                    <a:pt x="231" y="641"/>
                    <a:pt x="317" y="641"/>
                  </a:cubicBezTo>
                  <a:cubicBezTo>
                    <a:pt x="403" y="641"/>
                    <a:pt x="490" y="612"/>
                    <a:pt x="552" y="550"/>
                  </a:cubicBezTo>
                  <a:cubicBezTo>
                    <a:pt x="610" y="487"/>
                    <a:pt x="643" y="401"/>
                    <a:pt x="643" y="329"/>
                  </a:cubicBezTo>
                  <a:cubicBezTo>
                    <a:pt x="643" y="242"/>
                    <a:pt x="614" y="166"/>
                    <a:pt x="561" y="98"/>
                  </a:cubicBezTo>
                  <a:cubicBezTo>
                    <a:pt x="496" y="33"/>
                    <a:pt x="413"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79" name="Google Shape;9179;p37"/>
            <p:cNvSpPr/>
            <p:nvPr/>
          </p:nvSpPr>
          <p:spPr>
            <a:xfrm>
              <a:off x="-4145850" y="5030825"/>
              <a:ext cx="16075" cy="16025"/>
            </a:xfrm>
            <a:custGeom>
              <a:avLst/>
              <a:gdLst/>
              <a:ahLst/>
              <a:cxnLst/>
              <a:rect l="l" t="t" r="r" b="b"/>
              <a:pathLst>
                <a:path w="643" h="641" extrusionOk="0">
                  <a:moveTo>
                    <a:pt x="309" y="1"/>
                  </a:moveTo>
                  <a:cubicBezTo>
                    <a:pt x="227" y="1"/>
                    <a:pt x="148" y="28"/>
                    <a:pt x="102" y="79"/>
                  </a:cubicBezTo>
                  <a:cubicBezTo>
                    <a:pt x="34" y="142"/>
                    <a:pt x="0" y="228"/>
                    <a:pt x="0" y="314"/>
                  </a:cubicBezTo>
                  <a:cubicBezTo>
                    <a:pt x="0" y="401"/>
                    <a:pt x="29" y="487"/>
                    <a:pt x="82" y="540"/>
                  </a:cubicBezTo>
                  <a:cubicBezTo>
                    <a:pt x="144" y="602"/>
                    <a:pt x="231" y="640"/>
                    <a:pt x="317" y="640"/>
                  </a:cubicBezTo>
                  <a:cubicBezTo>
                    <a:pt x="394" y="640"/>
                    <a:pt x="480" y="607"/>
                    <a:pt x="543" y="545"/>
                  </a:cubicBezTo>
                  <a:cubicBezTo>
                    <a:pt x="609" y="482"/>
                    <a:pt x="638" y="410"/>
                    <a:pt x="643" y="324"/>
                  </a:cubicBezTo>
                  <a:cubicBezTo>
                    <a:pt x="643" y="237"/>
                    <a:pt x="600" y="151"/>
                    <a:pt x="547" y="99"/>
                  </a:cubicBezTo>
                  <a:cubicBezTo>
                    <a:pt x="488" y="32"/>
                    <a:pt x="397" y="1"/>
                    <a:pt x="30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80" name="Google Shape;9180;p37"/>
            <p:cNvSpPr/>
            <p:nvPr/>
          </p:nvSpPr>
          <p:spPr>
            <a:xfrm>
              <a:off x="-4612450" y="4393225"/>
              <a:ext cx="8175" cy="3750"/>
            </a:xfrm>
            <a:custGeom>
              <a:avLst/>
              <a:gdLst/>
              <a:ahLst/>
              <a:cxnLst/>
              <a:rect l="l" t="t" r="r" b="b"/>
              <a:pathLst>
                <a:path w="327" h="150" extrusionOk="0">
                  <a:moveTo>
                    <a:pt x="327" y="1"/>
                  </a:moveTo>
                  <a:lnTo>
                    <a:pt x="327" y="1"/>
                  </a:lnTo>
                  <a:cubicBezTo>
                    <a:pt x="216" y="49"/>
                    <a:pt x="112" y="98"/>
                    <a:pt x="1" y="145"/>
                  </a:cubicBezTo>
                  <a:cubicBezTo>
                    <a:pt x="19" y="149"/>
                    <a:pt x="34" y="149"/>
                    <a:pt x="48" y="149"/>
                  </a:cubicBezTo>
                  <a:cubicBezTo>
                    <a:pt x="135" y="149"/>
                    <a:pt x="221" y="121"/>
                    <a:pt x="289" y="58"/>
                  </a:cubicBezTo>
                  <a:cubicBezTo>
                    <a:pt x="303" y="40"/>
                    <a:pt x="318" y="20"/>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81" name="Google Shape;9181;p37"/>
            <p:cNvSpPr/>
            <p:nvPr/>
          </p:nvSpPr>
          <p:spPr>
            <a:xfrm>
              <a:off x="-4587500" y="4413650"/>
              <a:ext cx="16350" cy="15850"/>
            </a:xfrm>
            <a:custGeom>
              <a:avLst/>
              <a:gdLst/>
              <a:ahLst/>
              <a:cxnLst/>
              <a:rect l="l" t="t" r="r" b="b"/>
              <a:pathLst>
                <a:path w="654" h="634" extrusionOk="0">
                  <a:moveTo>
                    <a:pt x="329" y="1"/>
                  </a:moveTo>
                  <a:cubicBezTo>
                    <a:pt x="247" y="1"/>
                    <a:pt x="165" y="30"/>
                    <a:pt x="101" y="87"/>
                  </a:cubicBezTo>
                  <a:cubicBezTo>
                    <a:pt x="44" y="149"/>
                    <a:pt x="0" y="225"/>
                    <a:pt x="0" y="311"/>
                  </a:cubicBezTo>
                  <a:cubicBezTo>
                    <a:pt x="0" y="393"/>
                    <a:pt x="39" y="470"/>
                    <a:pt x="92" y="537"/>
                  </a:cubicBezTo>
                  <a:cubicBezTo>
                    <a:pt x="159" y="599"/>
                    <a:pt x="230" y="634"/>
                    <a:pt x="327" y="634"/>
                  </a:cubicBezTo>
                  <a:cubicBezTo>
                    <a:pt x="332" y="634"/>
                    <a:pt x="338" y="634"/>
                    <a:pt x="343" y="634"/>
                  </a:cubicBezTo>
                  <a:cubicBezTo>
                    <a:pt x="424" y="634"/>
                    <a:pt x="503" y="601"/>
                    <a:pt x="553" y="541"/>
                  </a:cubicBezTo>
                  <a:cubicBezTo>
                    <a:pt x="620" y="479"/>
                    <a:pt x="653" y="403"/>
                    <a:pt x="653" y="321"/>
                  </a:cubicBezTo>
                  <a:cubicBezTo>
                    <a:pt x="653" y="235"/>
                    <a:pt x="624" y="158"/>
                    <a:pt x="562" y="91"/>
                  </a:cubicBezTo>
                  <a:cubicBezTo>
                    <a:pt x="496" y="31"/>
                    <a:pt x="412"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82" name="Google Shape;9182;p37"/>
            <p:cNvSpPr/>
            <p:nvPr/>
          </p:nvSpPr>
          <p:spPr>
            <a:xfrm>
              <a:off x="-4555700" y="4446225"/>
              <a:ext cx="16200" cy="15900"/>
            </a:xfrm>
            <a:custGeom>
              <a:avLst/>
              <a:gdLst/>
              <a:ahLst/>
              <a:cxnLst/>
              <a:rect l="l" t="t" r="r" b="b"/>
              <a:pathLst>
                <a:path w="648" h="636" extrusionOk="0">
                  <a:moveTo>
                    <a:pt x="320" y="1"/>
                  </a:moveTo>
                  <a:cubicBezTo>
                    <a:pt x="240" y="1"/>
                    <a:pt x="162" y="29"/>
                    <a:pt x="105" y="88"/>
                  </a:cubicBezTo>
                  <a:cubicBezTo>
                    <a:pt x="39" y="150"/>
                    <a:pt x="5" y="223"/>
                    <a:pt x="5" y="309"/>
                  </a:cubicBezTo>
                  <a:cubicBezTo>
                    <a:pt x="1" y="405"/>
                    <a:pt x="34" y="482"/>
                    <a:pt x="87" y="534"/>
                  </a:cubicBezTo>
                  <a:cubicBezTo>
                    <a:pt x="149" y="602"/>
                    <a:pt x="225" y="635"/>
                    <a:pt x="322" y="635"/>
                  </a:cubicBezTo>
                  <a:cubicBezTo>
                    <a:pt x="408" y="635"/>
                    <a:pt x="480" y="606"/>
                    <a:pt x="548" y="544"/>
                  </a:cubicBezTo>
                  <a:cubicBezTo>
                    <a:pt x="610" y="487"/>
                    <a:pt x="643" y="405"/>
                    <a:pt x="648" y="319"/>
                  </a:cubicBezTo>
                  <a:cubicBezTo>
                    <a:pt x="648" y="241"/>
                    <a:pt x="614" y="155"/>
                    <a:pt x="552" y="93"/>
                  </a:cubicBezTo>
                  <a:cubicBezTo>
                    <a:pt x="488" y="32"/>
                    <a:pt x="403"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83" name="Google Shape;9183;p37"/>
            <p:cNvSpPr/>
            <p:nvPr/>
          </p:nvSpPr>
          <p:spPr>
            <a:xfrm>
              <a:off x="-4524025" y="4478900"/>
              <a:ext cx="16200" cy="16100"/>
            </a:xfrm>
            <a:custGeom>
              <a:avLst/>
              <a:gdLst/>
              <a:ahLst/>
              <a:cxnLst/>
              <a:rect l="l" t="t" r="r" b="b"/>
              <a:pathLst>
                <a:path w="648" h="644" extrusionOk="0">
                  <a:moveTo>
                    <a:pt x="320" y="1"/>
                  </a:moveTo>
                  <a:cubicBezTo>
                    <a:pt x="236" y="1"/>
                    <a:pt x="154" y="29"/>
                    <a:pt x="100" y="81"/>
                  </a:cubicBezTo>
                  <a:cubicBezTo>
                    <a:pt x="38" y="143"/>
                    <a:pt x="5" y="230"/>
                    <a:pt x="0" y="316"/>
                  </a:cubicBezTo>
                  <a:cubicBezTo>
                    <a:pt x="0" y="389"/>
                    <a:pt x="34" y="475"/>
                    <a:pt x="96" y="542"/>
                  </a:cubicBezTo>
                  <a:cubicBezTo>
                    <a:pt x="158" y="595"/>
                    <a:pt x="235" y="637"/>
                    <a:pt x="317" y="643"/>
                  </a:cubicBezTo>
                  <a:cubicBezTo>
                    <a:pt x="403" y="643"/>
                    <a:pt x="490" y="599"/>
                    <a:pt x="541" y="546"/>
                  </a:cubicBezTo>
                  <a:cubicBezTo>
                    <a:pt x="609" y="484"/>
                    <a:pt x="643" y="398"/>
                    <a:pt x="643" y="327"/>
                  </a:cubicBezTo>
                  <a:cubicBezTo>
                    <a:pt x="647" y="240"/>
                    <a:pt x="614" y="154"/>
                    <a:pt x="561" y="101"/>
                  </a:cubicBezTo>
                  <a:cubicBezTo>
                    <a:pt x="497" y="32"/>
                    <a:pt x="407"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84" name="Google Shape;9184;p37"/>
            <p:cNvSpPr/>
            <p:nvPr/>
          </p:nvSpPr>
          <p:spPr>
            <a:xfrm>
              <a:off x="-4492375" y="4511450"/>
              <a:ext cx="16100" cy="16050"/>
            </a:xfrm>
            <a:custGeom>
              <a:avLst/>
              <a:gdLst/>
              <a:ahLst/>
              <a:cxnLst/>
              <a:rect l="l" t="t" r="r" b="b"/>
              <a:pathLst>
                <a:path w="644" h="642" extrusionOk="0">
                  <a:moveTo>
                    <a:pt x="317" y="1"/>
                  </a:moveTo>
                  <a:cubicBezTo>
                    <a:pt x="233" y="1"/>
                    <a:pt x="152" y="28"/>
                    <a:pt x="110" y="79"/>
                  </a:cubicBezTo>
                  <a:cubicBezTo>
                    <a:pt x="43" y="147"/>
                    <a:pt x="1" y="219"/>
                    <a:pt x="1" y="314"/>
                  </a:cubicBezTo>
                  <a:cubicBezTo>
                    <a:pt x="1" y="401"/>
                    <a:pt x="39" y="478"/>
                    <a:pt x="92" y="540"/>
                  </a:cubicBezTo>
                  <a:cubicBezTo>
                    <a:pt x="145" y="597"/>
                    <a:pt x="231" y="641"/>
                    <a:pt x="317" y="641"/>
                  </a:cubicBezTo>
                  <a:cubicBezTo>
                    <a:pt x="404" y="641"/>
                    <a:pt x="475" y="612"/>
                    <a:pt x="552" y="550"/>
                  </a:cubicBezTo>
                  <a:cubicBezTo>
                    <a:pt x="610" y="482"/>
                    <a:pt x="639" y="401"/>
                    <a:pt x="643" y="325"/>
                  </a:cubicBezTo>
                  <a:cubicBezTo>
                    <a:pt x="643" y="238"/>
                    <a:pt x="615" y="152"/>
                    <a:pt x="562" y="99"/>
                  </a:cubicBezTo>
                  <a:cubicBezTo>
                    <a:pt x="502" y="32"/>
                    <a:pt x="407"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85" name="Google Shape;9185;p37"/>
            <p:cNvSpPr/>
            <p:nvPr/>
          </p:nvSpPr>
          <p:spPr>
            <a:xfrm>
              <a:off x="-4460850" y="4544125"/>
              <a:ext cx="16225" cy="15875"/>
            </a:xfrm>
            <a:custGeom>
              <a:avLst/>
              <a:gdLst/>
              <a:ahLst/>
              <a:cxnLst/>
              <a:rect l="l" t="t" r="r" b="b"/>
              <a:pathLst>
                <a:path w="649" h="635" extrusionOk="0">
                  <a:moveTo>
                    <a:pt x="338" y="0"/>
                  </a:moveTo>
                  <a:cubicBezTo>
                    <a:pt x="255" y="0"/>
                    <a:pt x="170" y="29"/>
                    <a:pt x="102" y="87"/>
                  </a:cubicBezTo>
                  <a:cubicBezTo>
                    <a:pt x="49" y="140"/>
                    <a:pt x="6" y="227"/>
                    <a:pt x="6" y="313"/>
                  </a:cubicBezTo>
                  <a:cubicBezTo>
                    <a:pt x="1" y="395"/>
                    <a:pt x="44" y="481"/>
                    <a:pt x="97" y="533"/>
                  </a:cubicBezTo>
                  <a:cubicBezTo>
                    <a:pt x="150" y="601"/>
                    <a:pt x="237" y="634"/>
                    <a:pt x="332" y="634"/>
                  </a:cubicBezTo>
                  <a:cubicBezTo>
                    <a:pt x="419" y="634"/>
                    <a:pt x="490" y="605"/>
                    <a:pt x="558" y="543"/>
                  </a:cubicBezTo>
                  <a:cubicBezTo>
                    <a:pt x="611" y="481"/>
                    <a:pt x="644" y="404"/>
                    <a:pt x="644" y="322"/>
                  </a:cubicBezTo>
                  <a:cubicBezTo>
                    <a:pt x="649" y="236"/>
                    <a:pt x="616" y="159"/>
                    <a:pt x="553" y="83"/>
                  </a:cubicBezTo>
                  <a:cubicBezTo>
                    <a:pt x="496" y="28"/>
                    <a:pt x="418" y="0"/>
                    <a:pt x="33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86" name="Google Shape;9186;p37"/>
            <p:cNvSpPr/>
            <p:nvPr/>
          </p:nvSpPr>
          <p:spPr>
            <a:xfrm>
              <a:off x="-4428925" y="4576700"/>
              <a:ext cx="16100" cy="15900"/>
            </a:xfrm>
            <a:custGeom>
              <a:avLst/>
              <a:gdLst/>
              <a:ahLst/>
              <a:cxnLst/>
              <a:rect l="l" t="t" r="r" b="b"/>
              <a:pathLst>
                <a:path w="644" h="636" extrusionOk="0">
                  <a:moveTo>
                    <a:pt x="312" y="1"/>
                  </a:moveTo>
                  <a:cubicBezTo>
                    <a:pt x="232" y="1"/>
                    <a:pt x="155" y="28"/>
                    <a:pt x="101" y="84"/>
                  </a:cubicBezTo>
                  <a:cubicBezTo>
                    <a:pt x="39" y="137"/>
                    <a:pt x="5" y="224"/>
                    <a:pt x="1" y="310"/>
                  </a:cubicBezTo>
                  <a:cubicBezTo>
                    <a:pt x="1" y="396"/>
                    <a:pt x="34" y="483"/>
                    <a:pt x="87" y="536"/>
                  </a:cubicBezTo>
                  <a:cubicBezTo>
                    <a:pt x="149" y="598"/>
                    <a:pt x="221" y="636"/>
                    <a:pt x="317" y="636"/>
                  </a:cubicBezTo>
                  <a:cubicBezTo>
                    <a:pt x="404" y="636"/>
                    <a:pt x="480" y="602"/>
                    <a:pt x="557" y="545"/>
                  </a:cubicBezTo>
                  <a:cubicBezTo>
                    <a:pt x="610" y="478"/>
                    <a:pt x="643" y="406"/>
                    <a:pt x="643" y="319"/>
                  </a:cubicBezTo>
                  <a:cubicBezTo>
                    <a:pt x="643" y="243"/>
                    <a:pt x="614" y="157"/>
                    <a:pt x="552" y="94"/>
                  </a:cubicBezTo>
                  <a:cubicBezTo>
                    <a:pt x="485" y="32"/>
                    <a:pt x="397" y="1"/>
                    <a:pt x="31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87" name="Google Shape;9187;p37"/>
            <p:cNvSpPr/>
            <p:nvPr/>
          </p:nvSpPr>
          <p:spPr>
            <a:xfrm>
              <a:off x="-4397250" y="4609375"/>
              <a:ext cx="16075" cy="15725"/>
            </a:xfrm>
            <a:custGeom>
              <a:avLst/>
              <a:gdLst/>
              <a:ahLst/>
              <a:cxnLst/>
              <a:rect l="l" t="t" r="r" b="b"/>
              <a:pathLst>
                <a:path w="643" h="629" extrusionOk="0">
                  <a:moveTo>
                    <a:pt x="323" y="0"/>
                  </a:moveTo>
                  <a:cubicBezTo>
                    <a:pt x="238" y="0"/>
                    <a:pt x="154" y="29"/>
                    <a:pt x="101" y="82"/>
                  </a:cubicBezTo>
                  <a:cubicBezTo>
                    <a:pt x="34" y="135"/>
                    <a:pt x="0" y="217"/>
                    <a:pt x="0" y="303"/>
                  </a:cubicBezTo>
                  <a:cubicBezTo>
                    <a:pt x="0" y="399"/>
                    <a:pt x="29" y="476"/>
                    <a:pt x="82" y="529"/>
                  </a:cubicBezTo>
                  <a:cubicBezTo>
                    <a:pt x="144" y="596"/>
                    <a:pt x="231" y="629"/>
                    <a:pt x="317" y="629"/>
                  </a:cubicBezTo>
                  <a:cubicBezTo>
                    <a:pt x="403" y="629"/>
                    <a:pt x="490" y="600"/>
                    <a:pt x="543" y="538"/>
                  </a:cubicBezTo>
                  <a:cubicBezTo>
                    <a:pt x="609" y="485"/>
                    <a:pt x="643" y="399"/>
                    <a:pt x="643" y="312"/>
                  </a:cubicBezTo>
                  <a:cubicBezTo>
                    <a:pt x="643" y="226"/>
                    <a:pt x="614" y="154"/>
                    <a:pt x="547" y="88"/>
                  </a:cubicBezTo>
                  <a:cubicBezTo>
                    <a:pt x="490" y="28"/>
                    <a:pt x="406"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88" name="Google Shape;9188;p37"/>
            <p:cNvSpPr/>
            <p:nvPr/>
          </p:nvSpPr>
          <p:spPr>
            <a:xfrm>
              <a:off x="-4365700" y="4641975"/>
              <a:ext cx="16200" cy="16000"/>
            </a:xfrm>
            <a:custGeom>
              <a:avLst/>
              <a:gdLst/>
              <a:ahLst/>
              <a:cxnLst/>
              <a:rect l="l" t="t" r="r" b="b"/>
              <a:pathLst>
                <a:path w="648" h="640" extrusionOk="0">
                  <a:moveTo>
                    <a:pt x="318" y="0"/>
                  </a:moveTo>
                  <a:cubicBezTo>
                    <a:pt x="234" y="0"/>
                    <a:pt x="152" y="28"/>
                    <a:pt x="105" y="79"/>
                  </a:cubicBezTo>
                  <a:cubicBezTo>
                    <a:pt x="38" y="131"/>
                    <a:pt x="5" y="217"/>
                    <a:pt x="5" y="314"/>
                  </a:cubicBezTo>
                  <a:cubicBezTo>
                    <a:pt x="0" y="400"/>
                    <a:pt x="34" y="487"/>
                    <a:pt x="87" y="529"/>
                  </a:cubicBezTo>
                  <a:cubicBezTo>
                    <a:pt x="149" y="592"/>
                    <a:pt x="235" y="640"/>
                    <a:pt x="322" y="640"/>
                  </a:cubicBezTo>
                  <a:cubicBezTo>
                    <a:pt x="403" y="640"/>
                    <a:pt x="479" y="597"/>
                    <a:pt x="547" y="544"/>
                  </a:cubicBezTo>
                  <a:cubicBezTo>
                    <a:pt x="609" y="482"/>
                    <a:pt x="643" y="400"/>
                    <a:pt x="643" y="323"/>
                  </a:cubicBezTo>
                  <a:cubicBezTo>
                    <a:pt x="647" y="237"/>
                    <a:pt x="614" y="151"/>
                    <a:pt x="561" y="98"/>
                  </a:cubicBezTo>
                  <a:cubicBezTo>
                    <a:pt x="502" y="31"/>
                    <a:pt x="408"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89" name="Google Shape;9189;p37"/>
            <p:cNvSpPr/>
            <p:nvPr/>
          </p:nvSpPr>
          <p:spPr>
            <a:xfrm>
              <a:off x="-4334050" y="4674375"/>
              <a:ext cx="16100" cy="16100"/>
            </a:xfrm>
            <a:custGeom>
              <a:avLst/>
              <a:gdLst/>
              <a:ahLst/>
              <a:cxnLst/>
              <a:rect l="l" t="t" r="r" b="b"/>
              <a:pathLst>
                <a:path w="644" h="644" extrusionOk="0">
                  <a:moveTo>
                    <a:pt x="324" y="0"/>
                  </a:moveTo>
                  <a:cubicBezTo>
                    <a:pt x="242" y="0"/>
                    <a:pt x="160" y="29"/>
                    <a:pt x="101" y="88"/>
                  </a:cubicBezTo>
                  <a:cubicBezTo>
                    <a:pt x="48" y="150"/>
                    <a:pt x="1" y="236"/>
                    <a:pt x="1" y="318"/>
                  </a:cubicBezTo>
                  <a:cubicBezTo>
                    <a:pt x="1" y="404"/>
                    <a:pt x="44" y="491"/>
                    <a:pt x="97" y="544"/>
                  </a:cubicBezTo>
                  <a:cubicBezTo>
                    <a:pt x="150" y="601"/>
                    <a:pt x="231" y="644"/>
                    <a:pt x="318" y="644"/>
                  </a:cubicBezTo>
                  <a:cubicBezTo>
                    <a:pt x="413" y="644"/>
                    <a:pt x="490" y="606"/>
                    <a:pt x="542" y="553"/>
                  </a:cubicBezTo>
                  <a:cubicBezTo>
                    <a:pt x="610" y="500"/>
                    <a:pt x="644" y="414"/>
                    <a:pt x="644" y="327"/>
                  </a:cubicBezTo>
                  <a:cubicBezTo>
                    <a:pt x="644" y="241"/>
                    <a:pt x="615" y="159"/>
                    <a:pt x="553" y="92"/>
                  </a:cubicBezTo>
                  <a:cubicBezTo>
                    <a:pt x="494" y="31"/>
                    <a:pt x="409"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90" name="Google Shape;9190;p37"/>
            <p:cNvSpPr/>
            <p:nvPr/>
          </p:nvSpPr>
          <p:spPr>
            <a:xfrm>
              <a:off x="-4302150" y="4707200"/>
              <a:ext cx="15875" cy="15925"/>
            </a:xfrm>
            <a:custGeom>
              <a:avLst/>
              <a:gdLst/>
              <a:ahLst/>
              <a:cxnLst/>
              <a:rect l="l" t="t" r="r" b="b"/>
              <a:pathLst>
                <a:path w="635" h="637" extrusionOk="0">
                  <a:moveTo>
                    <a:pt x="316" y="0"/>
                  </a:moveTo>
                  <a:cubicBezTo>
                    <a:pt x="236" y="0"/>
                    <a:pt x="155" y="28"/>
                    <a:pt x="92" y="84"/>
                  </a:cubicBezTo>
                  <a:cubicBezTo>
                    <a:pt x="34" y="137"/>
                    <a:pt x="1" y="223"/>
                    <a:pt x="1" y="310"/>
                  </a:cubicBezTo>
                  <a:cubicBezTo>
                    <a:pt x="1" y="396"/>
                    <a:pt x="30" y="482"/>
                    <a:pt x="83" y="535"/>
                  </a:cubicBezTo>
                  <a:cubicBezTo>
                    <a:pt x="136" y="598"/>
                    <a:pt x="222" y="631"/>
                    <a:pt x="317" y="637"/>
                  </a:cubicBezTo>
                  <a:cubicBezTo>
                    <a:pt x="404" y="637"/>
                    <a:pt x="490" y="602"/>
                    <a:pt x="543" y="540"/>
                  </a:cubicBezTo>
                  <a:cubicBezTo>
                    <a:pt x="596" y="487"/>
                    <a:pt x="630" y="406"/>
                    <a:pt x="634" y="320"/>
                  </a:cubicBezTo>
                  <a:cubicBezTo>
                    <a:pt x="634" y="234"/>
                    <a:pt x="601" y="147"/>
                    <a:pt x="552" y="90"/>
                  </a:cubicBezTo>
                  <a:cubicBezTo>
                    <a:pt x="486" y="31"/>
                    <a:pt x="401"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91" name="Google Shape;9191;p37"/>
            <p:cNvSpPr/>
            <p:nvPr/>
          </p:nvSpPr>
          <p:spPr>
            <a:xfrm>
              <a:off x="-4270600" y="4739775"/>
              <a:ext cx="16200" cy="15850"/>
            </a:xfrm>
            <a:custGeom>
              <a:avLst/>
              <a:gdLst/>
              <a:ahLst/>
              <a:cxnLst/>
              <a:rect l="l" t="t" r="r" b="b"/>
              <a:pathLst>
                <a:path w="648" h="634" extrusionOk="0">
                  <a:moveTo>
                    <a:pt x="326" y="1"/>
                  </a:moveTo>
                  <a:cubicBezTo>
                    <a:pt x="243" y="1"/>
                    <a:pt x="160" y="30"/>
                    <a:pt x="101" y="87"/>
                  </a:cubicBezTo>
                  <a:cubicBezTo>
                    <a:pt x="39" y="149"/>
                    <a:pt x="5" y="220"/>
                    <a:pt x="5" y="307"/>
                  </a:cubicBezTo>
                  <a:cubicBezTo>
                    <a:pt x="1" y="393"/>
                    <a:pt x="34" y="479"/>
                    <a:pt x="87" y="532"/>
                  </a:cubicBezTo>
                  <a:cubicBezTo>
                    <a:pt x="149" y="600"/>
                    <a:pt x="227" y="634"/>
                    <a:pt x="322" y="634"/>
                  </a:cubicBezTo>
                  <a:cubicBezTo>
                    <a:pt x="404" y="634"/>
                    <a:pt x="490" y="605"/>
                    <a:pt x="548" y="543"/>
                  </a:cubicBezTo>
                  <a:cubicBezTo>
                    <a:pt x="610" y="490"/>
                    <a:pt x="643" y="403"/>
                    <a:pt x="648" y="317"/>
                  </a:cubicBezTo>
                  <a:cubicBezTo>
                    <a:pt x="648" y="231"/>
                    <a:pt x="615" y="158"/>
                    <a:pt x="552" y="91"/>
                  </a:cubicBezTo>
                  <a:cubicBezTo>
                    <a:pt x="494" y="31"/>
                    <a:pt x="410"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92" name="Google Shape;9192;p37"/>
            <p:cNvSpPr/>
            <p:nvPr/>
          </p:nvSpPr>
          <p:spPr>
            <a:xfrm>
              <a:off x="-4238925" y="4772325"/>
              <a:ext cx="16100" cy="15825"/>
            </a:xfrm>
            <a:custGeom>
              <a:avLst/>
              <a:gdLst/>
              <a:ahLst/>
              <a:cxnLst/>
              <a:rect l="l" t="t" r="r" b="b"/>
              <a:pathLst>
                <a:path w="644" h="633" extrusionOk="0">
                  <a:moveTo>
                    <a:pt x="323" y="1"/>
                  </a:moveTo>
                  <a:cubicBezTo>
                    <a:pt x="241" y="1"/>
                    <a:pt x="159" y="28"/>
                    <a:pt x="101" y="85"/>
                  </a:cubicBezTo>
                  <a:cubicBezTo>
                    <a:pt x="38" y="147"/>
                    <a:pt x="5" y="224"/>
                    <a:pt x="0" y="311"/>
                  </a:cubicBezTo>
                  <a:cubicBezTo>
                    <a:pt x="0" y="406"/>
                    <a:pt x="34" y="479"/>
                    <a:pt x="96" y="545"/>
                  </a:cubicBezTo>
                  <a:cubicBezTo>
                    <a:pt x="149" y="598"/>
                    <a:pt x="231" y="632"/>
                    <a:pt x="317" y="632"/>
                  </a:cubicBezTo>
                  <a:cubicBezTo>
                    <a:pt x="322" y="632"/>
                    <a:pt x="328" y="632"/>
                    <a:pt x="333" y="632"/>
                  </a:cubicBezTo>
                  <a:cubicBezTo>
                    <a:pt x="413" y="632"/>
                    <a:pt x="483" y="600"/>
                    <a:pt x="543" y="550"/>
                  </a:cubicBezTo>
                  <a:cubicBezTo>
                    <a:pt x="610" y="488"/>
                    <a:pt x="643" y="401"/>
                    <a:pt x="643" y="320"/>
                  </a:cubicBezTo>
                  <a:cubicBezTo>
                    <a:pt x="643" y="233"/>
                    <a:pt x="614" y="156"/>
                    <a:pt x="552" y="89"/>
                  </a:cubicBezTo>
                  <a:cubicBezTo>
                    <a:pt x="493" y="31"/>
                    <a:pt x="408"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93" name="Google Shape;9193;p37"/>
            <p:cNvSpPr/>
            <p:nvPr/>
          </p:nvSpPr>
          <p:spPr>
            <a:xfrm>
              <a:off x="-4207250" y="4804925"/>
              <a:ext cx="16075" cy="15825"/>
            </a:xfrm>
            <a:custGeom>
              <a:avLst/>
              <a:gdLst/>
              <a:ahLst/>
              <a:cxnLst/>
              <a:rect l="l" t="t" r="r" b="b"/>
              <a:pathLst>
                <a:path w="643" h="633" extrusionOk="0">
                  <a:moveTo>
                    <a:pt x="318" y="1"/>
                  </a:moveTo>
                  <a:cubicBezTo>
                    <a:pt x="234" y="1"/>
                    <a:pt x="153" y="28"/>
                    <a:pt x="100" y="81"/>
                  </a:cubicBezTo>
                  <a:cubicBezTo>
                    <a:pt x="34" y="134"/>
                    <a:pt x="0" y="220"/>
                    <a:pt x="0" y="316"/>
                  </a:cubicBezTo>
                  <a:cubicBezTo>
                    <a:pt x="0" y="402"/>
                    <a:pt x="29" y="488"/>
                    <a:pt x="91" y="532"/>
                  </a:cubicBezTo>
                  <a:cubicBezTo>
                    <a:pt x="144" y="599"/>
                    <a:pt x="230" y="632"/>
                    <a:pt x="317" y="632"/>
                  </a:cubicBezTo>
                  <a:cubicBezTo>
                    <a:pt x="403" y="632"/>
                    <a:pt x="490" y="604"/>
                    <a:pt x="552" y="551"/>
                  </a:cubicBezTo>
                  <a:cubicBezTo>
                    <a:pt x="605" y="488"/>
                    <a:pt x="638" y="402"/>
                    <a:pt x="643" y="326"/>
                  </a:cubicBezTo>
                  <a:cubicBezTo>
                    <a:pt x="643" y="240"/>
                    <a:pt x="609" y="153"/>
                    <a:pt x="547" y="90"/>
                  </a:cubicBezTo>
                  <a:cubicBezTo>
                    <a:pt x="489" y="30"/>
                    <a:pt x="403"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94" name="Google Shape;9194;p37"/>
            <p:cNvSpPr/>
            <p:nvPr/>
          </p:nvSpPr>
          <p:spPr>
            <a:xfrm>
              <a:off x="-4175700" y="4837525"/>
              <a:ext cx="16200" cy="16000"/>
            </a:xfrm>
            <a:custGeom>
              <a:avLst/>
              <a:gdLst/>
              <a:ahLst/>
              <a:cxnLst/>
              <a:rect l="l" t="t" r="r" b="b"/>
              <a:pathLst>
                <a:path w="648" h="640" extrusionOk="0">
                  <a:moveTo>
                    <a:pt x="325" y="1"/>
                  </a:moveTo>
                  <a:cubicBezTo>
                    <a:pt x="239" y="1"/>
                    <a:pt x="158" y="30"/>
                    <a:pt x="115" y="81"/>
                  </a:cubicBezTo>
                  <a:cubicBezTo>
                    <a:pt x="47" y="145"/>
                    <a:pt x="5" y="231"/>
                    <a:pt x="5" y="318"/>
                  </a:cubicBezTo>
                  <a:cubicBezTo>
                    <a:pt x="0" y="398"/>
                    <a:pt x="43" y="485"/>
                    <a:pt x="96" y="542"/>
                  </a:cubicBezTo>
                  <a:cubicBezTo>
                    <a:pt x="158" y="605"/>
                    <a:pt x="235" y="639"/>
                    <a:pt x="317" y="639"/>
                  </a:cubicBezTo>
                  <a:cubicBezTo>
                    <a:pt x="322" y="639"/>
                    <a:pt x="327" y="639"/>
                    <a:pt x="333" y="639"/>
                  </a:cubicBezTo>
                  <a:cubicBezTo>
                    <a:pt x="414" y="639"/>
                    <a:pt x="494" y="606"/>
                    <a:pt x="556" y="548"/>
                  </a:cubicBezTo>
                  <a:cubicBezTo>
                    <a:pt x="609" y="485"/>
                    <a:pt x="643" y="409"/>
                    <a:pt x="643" y="327"/>
                  </a:cubicBezTo>
                  <a:cubicBezTo>
                    <a:pt x="647" y="240"/>
                    <a:pt x="614" y="154"/>
                    <a:pt x="561" y="96"/>
                  </a:cubicBezTo>
                  <a:cubicBezTo>
                    <a:pt x="503" y="31"/>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95" name="Google Shape;9195;p37"/>
            <p:cNvSpPr/>
            <p:nvPr/>
          </p:nvSpPr>
          <p:spPr>
            <a:xfrm>
              <a:off x="-4143825" y="4870100"/>
              <a:ext cx="16100" cy="16025"/>
            </a:xfrm>
            <a:custGeom>
              <a:avLst/>
              <a:gdLst/>
              <a:ahLst/>
              <a:cxnLst/>
              <a:rect l="l" t="t" r="r" b="b"/>
              <a:pathLst>
                <a:path w="644" h="641" extrusionOk="0">
                  <a:moveTo>
                    <a:pt x="314" y="1"/>
                  </a:moveTo>
                  <a:cubicBezTo>
                    <a:pt x="231" y="1"/>
                    <a:pt x="150" y="28"/>
                    <a:pt x="101" y="80"/>
                  </a:cubicBezTo>
                  <a:cubicBezTo>
                    <a:pt x="34" y="142"/>
                    <a:pt x="6" y="228"/>
                    <a:pt x="1" y="315"/>
                  </a:cubicBezTo>
                  <a:cubicBezTo>
                    <a:pt x="1" y="401"/>
                    <a:pt x="30" y="487"/>
                    <a:pt x="83" y="540"/>
                  </a:cubicBezTo>
                  <a:cubicBezTo>
                    <a:pt x="150" y="607"/>
                    <a:pt x="222" y="640"/>
                    <a:pt x="318" y="640"/>
                  </a:cubicBezTo>
                  <a:cubicBezTo>
                    <a:pt x="404" y="640"/>
                    <a:pt x="481" y="612"/>
                    <a:pt x="533" y="559"/>
                  </a:cubicBezTo>
                  <a:cubicBezTo>
                    <a:pt x="601" y="497"/>
                    <a:pt x="644" y="410"/>
                    <a:pt x="644" y="324"/>
                  </a:cubicBezTo>
                  <a:cubicBezTo>
                    <a:pt x="644" y="237"/>
                    <a:pt x="606" y="151"/>
                    <a:pt x="553" y="98"/>
                  </a:cubicBezTo>
                  <a:cubicBezTo>
                    <a:pt x="493" y="32"/>
                    <a:pt x="402"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96" name="Google Shape;9196;p37"/>
            <p:cNvSpPr/>
            <p:nvPr/>
          </p:nvSpPr>
          <p:spPr>
            <a:xfrm>
              <a:off x="-4112150" y="4902800"/>
              <a:ext cx="16100" cy="15825"/>
            </a:xfrm>
            <a:custGeom>
              <a:avLst/>
              <a:gdLst/>
              <a:ahLst/>
              <a:cxnLst/>
              <a:rect l="l" t="t" r="r" b="b"/>
              <a:pathLst>
                <a:path w="644" h="633" extrusionOk="0">
                  <a:moveTo>
                    <a:pt x="322" y="0"/>
                  </a:moveTo>
                  <a:cubicBezTo>
                    <a:pt x="235" y="0"/>
                    <a:pt x="151" y="31"/>
                    <a:pt x="101" y="86"/>
                  </a:cubicBezTo>
                  <a:cubicBezTo>
                    <a:pt x="34" y="138"/>
                    <a:pt x="1" y="225"/>
                    <a:pt x="1" y="307"/>
                  </a:cubicBezTo>
                  <a:cubicBezTo>
                    <a:pt x="1" y="393"/>
                    <a:pt x="29" y="479"/>
                    <a:pt x="92" y="546"/>
                  </a:cubicBezTo>
                  <a:cubicBezTo>
                    <a:pt x="158" y="599"/>
                    <a:pt x="231" y="632"/>
                    <a:pt x="317" y="632"/>
                  </a:cubicBezTo>
                  <a:cubicBezTo>
                    <a:pt x="322" y="633"/>
                    <a:pt x="326" y="633"/>
                    <a:pt x="331" y="633"/>
                  </a:cubicBezTo>
                  <a:cubicBezTo>
                    <a:pt x="399" y="633"/>
                    <a:pt x="479" y="600"/>
                    <a:pt x="543" y="541"/>
                  </a:cubicBezTo>
                  <a:cubicBezTo>
                    <a:pt x="605" y="479"/>
                    <a:pt x="639" y="402"/>
                    <a:pt x="643" y="316"/>
                  </a:cubicBezTo>
                  <a:cubicBezTo>
                    <a:pt x="643" y="234"/>
                    <a:pt x="610" y="158"/>
                    <a:pt x="548" y="90"/>
                  </a:cubicBezTo>
                  <a:cubicBezTo>
                    <a:pt x="487" y="28"/>
                    <a:pt x="403"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97" name="Google Shape;9197;p37"/>
            <p:cNvSpPr/>
            <p:nvPr/>
          </p:nvSpPr>
          <p:spPr>
            <a:xfrm>
              <a:off x="-4080600" y="4935475"/>
              <a:ext cx="16200" cy="16025"/>
            </a:xfrm>
            <a:custGeom>
              <a:avLst/>
              <a:gdLst/>
              <a:ahLst/>
              <a:cxnLst/>
              <a:rect l="l" t="t" r="r" b="b"/>
              <a:pathLst>
                <a:path w="648" h="641" extrusionOk="0">
                  <a:moveTo>
                    <a:pt x="320" y="1"/>
                  </a:moveTo>
                  <a:cubicBezTo>
                    <a:pt x="237" y="1"/>
                    <a:pt x="154" y="28"/>
                    <a:pt x="101" y="79"/>
                  </a:cubicBezTo>
                  <a:cubicBezTo>
                    <a:pt x="39" y="132"/>
                    <a:pt x="5" y="218"/>
                    <a:pt x="1" y="315"/>
                  </a:cubicBezTo>
                  <a:cubicBezTo>
                    <a:pt x="1" y="401"/>
                    <a:pt x="34" y="477"/>
                    <a:pt x="96" y="530"/>
                  </a:cubicBezTo>
                  <a:cubicBezTo>
                    <a:pt x="149" y="597"/>
                    <a:pt x="231" y="640"/>
                    <a:pt x="317" y="640"/>
                  </a:cubicBezTo>
                  <a:cubicBezTo>
                    <a:pt x="404" y="640"/>
                    <a:pt x="490" y="602"/>
                    <a:pt x="543" y="549"/>
                  </a:cubicBezTo>
                  <a:cubicBezTo>
                    <a:pt x="610" y="487"/>
                    <a:pt x="643" y="410"/>
                    <a:pt x="643" y="324"/>
                  </a:cubicBezTo>
                  <a:cubicBezTo>
                    <a:pt x="648" y="228"/>
                    <a:pt x="614" y="142"/>
                    <a:pt x="552" y="98"/>
                  </a:cubicBezTo>
                  <a:cubicBezTo>
                    <a:pt x="498" y="32"/>
                    <a:pt x="409"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98" name="Google Shape;9198;p37"/>
            <p:cNvSpPr/>
            <p:nvPr/>
          </p:nvSpPr>
          <p:spPr>
            <a:xfrm>
              <a:off x="-4048925" y="4967900"/>
              <a:ext cx="16075" cy="16100"/>
            </a:xfrm>
            <a:custGeom>
              <a:avLst/>
              <a:gdLst/>
              <a:ahLst/>
              <a:cxnLst/>
              <a:rect l="l" t="t" r="r" b="b"/>
              <a:pathLst>
                <a:path w="643" h="644" extrusionOk="0">
                  <a:moveTo>
                    <a:pt x="316" y="1"/>
                  </a:moveTo>
                  <a:cubicBezTo>
                    <a:pt x="237" y="1"/>
                    <a:pt x="158" y="30"/>
                    <a:pt x="100" y="87"/>
                  </a:cubicBezTo>
                  <a:cubicBezTo>
                    <a:pt x="34" y="150"/>
                    <a:pt x="0" y="236"/>
                    <a:pt x="0" y="318"/>
                  </a:cubicBezTo>
                  <a:cubicBezTo>
                    <a:pt x="0" y="404"/>
                    <a:pt x="29" y="480"/>
                    <a:pt x="91" y="548"/>
                  </a:cubicBezTo>
                  <a:cubicBezTo>
                    <a:pt x="158" y="610"/>
                    <a:pt x="231" y="643"/>
                    <a:pt x="317" y="643"/>
                  </a:cubicBezTo>
                  <a:cubicBezTo>
                    <a:pt x="321" y="644"/>
                    <a:pt x="326" y="644"/>
                    <a:pt x="330" y="644"/>
                  </a:cubicBezTo>
                  <a:cubicBezTo>
                    <a:pt x="412" y="644"/>
                    <a:pt x="492" y="603"/>
                    <a:pt x="543" y="553"/>
                  </a:cubicBezTo>
                  <a:cubicBezTo>
                    <a:pt x="609" y="490"/>
                    <a:pt x="643" y="413"/>
                    <a:pt x="643" y="327"/>
                  </a:cubicBezTo>
                  <a:cubicBezTo>
                    <a:pt x="643" y="240"/>
                    <a:pt x="614" y="159"/>
                    <a:pt x="547" y="101"/>
                  </a:cubicBezTo>
                  <a:cubicBezTo>
                    <a:pt x="488" y="34"/>
                    <a:pt x="402" y="1"/>
                    <a:pt x="31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199" name="Google Shape;9199;p37"/>
            <p:cNvSpPr/>
            <p:nvPr/>
          </p:nvSpPr>
          <p:spPr>
            <a:xfrm>
              <a:off x="-4017275" y="5000575"/>
              <a:ext cx="16100" cy="16050"/>
            </a:xfrm>
            <a:custGeom>
              <a:avLst/>
              <a:gdLst/>
              <a:ahLst/>
              <a:cxnLst/>
              <a:rect l="l" t="t" r="r" b="b"/>
              <a:pathLst>
                <a:path w="644" h="642" extrusionOk="0">
                  <a:moveTo>
                    <a:pt x="316" y="0"/>
                  </a:moveTo>
                  <a:cubicBezTo>
                    <a:pt x="235" y="0"/>
                    <a:pt x="159" y="28"/>
                    <a:pt x="111" y="80"/>
                  </a:cubicBezTo>
                  <a:cubicBezTo>
                    <a:pt x="44" y="143"/>
                    <a:pt x="1" y="229"/>
                    <a:pt x="1" y="315"/>
                  </a:cubicBezTo>
                  <a:cubicBezTo>
                    <a:pt x="1" y="402"/>
                    <a:pt x="30" y="474"/>
                    <a:pt x="101" y="550"/>
                  </a:cubicBezTo>
                  <a:cubicBezTo>
                    <a:pt x="169" y="608"/>
                    <a:pt x="240" y="637"/>
                    <a:pt x="318" y="641"/>
                  </a:cubicBezTo>
                  <a:cubicBezTo>
                    <a:pt x="399" y="641"/>
                    <a:pt x="475" y="612"/>
                    <a:pt x="552" y="546"/>
                  </a:cubicBezTo>
                  <a:cubicBezTo>
                    <a:pt x="605" y="483"/>
                    <a:pt x="639" y="397"/>
                    <a:pt x="639" y="324"/>
                  </a:cubicBezTo>
                  <a:cubicBezTo>
                    <a:pt x="643" y="238"/>
                    <a:pt x="610" y="152"/>
                    <a:pt x="548" y="90"/>
                  </a:cubicBezTo>
                  <a:cubicBezTo>
                    <a:pt x="484" y="29"/>
                    <a:pt x="398"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00" name="Google Shape;9200;p37"/>
            <p:cNvSpPr/>
            <p:nvPr/>
          </p:nvSpPr>
          <p:spPr>
            <a:xfrm>
              <a:off x="-3985475" y="5033200"/>
              <a:ext cx="15850" cy="15950"/>
            </a:xfrm>
            <a:custGeom>
              <a:avLst/>
              <a:gdLst/>
              <a:ahLst/>
              <a:cxnLst/>
              <a:rect l="l" t="t" r="r" b="b"/>
              <a:pathLst>
                <a:path w="634" h="638" extrusionOk="0">
                  <a:moveTo>
                    <a:pt x="327" y="1"/>
                  </a:moveTo>
                  <a:cubicBezTo>
                    <a:pt x="242" y="1"/>
                    <a:pt x="157" y="32"/>
                    <a:pt x="91" y="90"/>
                  </a:cubicBezTo>
                  <a:cubicBezTo>
                    <a:pt x="38" y="142"/>
                    <a:pt x="5" y="224"/>
                    <a:pt x="5" y="310"/>
                  </a:cubicBezTo>
                  <a:cubicBezTo>
                    <a:pt x="0" y="397"/>
                    <a:pt x="34" y="483"/>
                    <a:pt x="87" y="536"/>
                  </a:cubicBezTo>
                  <a:cubicBezTo>
                    <a:pt x="149" y="603"/>
                    <a:pt x="221" y="637"/>
                    <a:pt x="317" y="637"/>
                  </a:cubicBezTo>
                  <a:cubicBezTo>
                    <a:pt x="322" y="638"/>
                    <a:pt x="327" y="638"/>
                    <a:pt x="333" y="638"/>
                  </a:cubicBezTo>
                  <a:cubicBezTo>
                    <a:pt x="414" y="638"/>
                    <a:pt x="493" y="605"/>
                    <a:pt x="547" y="545"/>
                  </a:cubicBezTo>
                  <a:cubicBezTo>
                    <a:pt x="600" y="493"/>
                    <a:pt x="633" y="407"/>
                    <a:pt x="633" y="321"/>
                  </a:cubicBezTo>
                  <a:cubicBezTo>
                    <a:pt x="633" y="234"/>
                    <a:pt x="605" y="148"/>
                    <a:pt x="552" y="95"/>
                  </a:cubicBezTo>
                  <a:cubicBezTo>
                    <a:pt x="490" y="31"/>
                    <a:pt x="409"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01" name="Google Shape;9201;p37"/>
            <p:cNvSpPr/>
            <p:nvPr/>
          </p:nvSpPr>
          <p:spPr>
            <a:xfrm>
              <a:off x="-4490350" y="4351500"/>
              <a:ext cx="16125" cy="15250"/>
            </a:xfrm>
            <a:custGeom>
              <a:avLst/>
              <a:gdLst/>
              <a:ahLst/>
              <a:cxnLst/>
              <a:rect l="l" t="t" r="r" b="b"/>
              <a:pathLst>
                <a:path w="645" h="610" extrusionOk="0">
                  <a:moveTo>
                    <a:pt x="467" y="0"/>
                  </a:moveTo>
                  <a:cubicBezTo>
                    <a:pt x="332" y="34"/>
                    <a:pt x="197" y="62"/>
                    <a:pt x="64" y="97"/>
                  </a:cubicBezTo>
                  <a:cubicBezTo>
                    <a:pt x="25" y="154"/>
                    <a:pt x="6" y="221"/>
                    <a:pt x="0" y="283"/>
                  </a:cubicBezTo>
                  <a:cubicBezTo>
                    <a:pt x="0" y="370"/>
                    <a:pt x="35" y="447"/>
                    <a:pt x="97" y="514"/>
                  </a:cubicBezTo>
                  <a:cubicBezTo>
                    <a:pt x="159" y="576"/>
                    <a:pt x="231" y="609"/>
                    <a:pt x="317" y="609"/>
                  </a:cubicBezTo>
                  <a:cubicBezTo>
                    <a:pt x="403" y="609"/>
                    <a:pt x="481" y="581"/>
                    <a:pt x="543" y="518"/>
                  </a:cubicBezTo>
                  <a:cubicBezTo>
                    <a:pt x="611" y="456"/>
                    <a:pt x="644" y="379"/>
                    <a:pt x="644" y="293"/>
                  </a:cubicBezTo>
                  <a:cubicBezTo>
                    <a:pt x="644" y="197"/>
                    <a:pt x="615" y="111"/>
                    <a:pt x="562" y="68"/>
                  </a:cubicBezTo>
                  <a:cubicBezTo>
                    <a:pt x="534" y="39"/>
                    <a:pt x="505" y="15"/>
                    <a:pt x="46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02" name="Google Shape;9202;p37"/>
            <p:cNvSpPr/>
            <p:nvPr/>
          </p:nvSpPr>
          <p:spPr>
            <a:xfrm>
              <a:off x="-4458675" y="4383350"/>
              <a:ext cx="16100" cy="15925"/>
            </a:xfrm>
            <a:custGeom>
              <a:avLst/>
              <a:gdLst/>
              <a:ahLst/>
              <a:cxnLst/>
              <a:rect l="l" t="t" r="r" b="b"/>
              <a:pathLst>
                <a:path w="644" h="637" extrusionOk="0">
                  <a:moveTo>
                    <a:pt x="320" y="1"/>
                  </a:moveTo>
                  <a:cubicBezTo>
                    <a:pt x="237" y="1"/>
                    <a:pt x="158" y="28"/>
                    <a:pt x="111" y="79"/>
                  </a:cubicBezTo>
                  <a:cubicBezTo>
                    <a:pt x="44" y="141"/>
                    <a:pt x="0" y="228"/>
                    <a:pt x="0" y="314"/>
                  </a:cubicBezTo>
                  <a:cubicBezTo>
                    <a:pt x="0" y="396"/>
                    <a:pt x="29" y="473"/>
                    <a:pt x="92" y="540"/>
                  </a:cubicBezTo>
                  <a:cubicBezTo>
                    <a:pt x="154" y="602"/>
                    <a:pt x="230" y="636"/>
                    <a:pt x="317" y="636"/>
                  </a:cubicBezTo>
                  <a:cubicBezTo>
                    <a:pt x="322" y="637"/>
                    <a:pt x="327" y="637"/>
                    <a:pt x="333" y="637"/>
                  </a:cubicBezTo>
                  <a:cubicBezTo>
                    <a:pt x="413" y="637"/>
                    <a:pt x="493" y="604"/>
                    <a:pt x="542" y="544"/>
                  </a:cubicBezTo>
                  <a:cubicBezTo>
                    <a:pt x="605" y="482"/>
                    <a:pt x="639" y="406"/>
                    <a:pt x="644" y="324"/>
                  </a:cubicBezTo>
                  <a:cubicBezTo>
                    <a:pt x="644" y="238"/>
                    <a:pt x="610" y="152"/>
                    <a:pt x="562" y="99"/>
                  </a:cubicBezTo>
                  <a:cubicBezTo>
                    <a:pt x="500" y="32"/>
                    <a:pt x="408"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03" name="Google Shape;9203;p37"/>
            <p:cNvSpPr/>
            <p:nvPr/>
          </p:nvSpPr>
          <p:spPr>
            <a:xfrm>
              <a:off x="-4426750" y="4416000"/>
              <a:ext cx="16075" cy="15900"/>
            </a:xfrm>
            <a:custGeom>
              <a:avLst/>
              <a:gdLst/>
              <a:ahLst/>
              <a:cxnLst/>
              <a:rect l="l" t="t" r="r" b="b"/>
              <a:pathLst>
                <a:path w="643" h="636" extrusionOk="0">
                  <a:moveTo>
                    <a:pt x="313" y="1"/>
                  </a:moveTo>
                  <a:cubicBezTo>
                    <a:pt x="231" y="1"/>
                    <a:pt x="150" y="29"/>
                    <a:pt x="86" y="88"/>
                  </a:cubicBezTo>
                  <a:cubicBezTo>
                    <a:pt x="33" y="141"/>
                    <a:pt x="0" y="223"/>
                    <a:pt x="0" y="309"/>
                  </a:cubicBezTo>
                  <a:cubicBezTo>
                    <a:pt x="0" y="396"/>
                    <a:pt x="29" y="482"/>
                    <a:pt x="82" y="534"/>
                  </a:cubicBezTo>
                  <a:cubicBezTo>
                    <a:pt x="144" y="602"/>
                    <a:pt x="220" y="635"/>
                    <a:pt x="317" y="635"/>
                  </a:cubicBezTo>
                  <a:cubicBezTo>
                    <a:pt x="403" y="635"/>
                    <a:pt x="474" y="606"/>
                    <a:pt x="542" y="544"/>
                  </a:cubicBezTo>
                  <a:cubicBezTo>
                    <a:pt x="605" y="476"/>
                    <a:pt x="638" y="405"/>
                    <a:pt x="643" y="318"/>
                  </a:cubicBezTo>
                  <a:cubicBezTo>
                    <a:pt x="643" y="232"/>
                    <a:pt x="609" y="155"/>
                    <a:pt x="547" y="93"/>
                  </a:cubicBezTo>
                  <a:cubicBezTo>
                    <a:pt x="483" y="32"/>
                    <a:pt x="398" y="1"/>
                    <a:pt x="31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04" name="Google Shape;9204;p37"/>
            <p:cNvSpPr/>
            <p:nvPr/>
          </p:nvSpPr>
          <p:spPr>
            <a:xfrm>
              <a:off x="-4395200" y="4448675"/>
              <a:ext cx="16075" cy="15725"/>
            </a:xfrm>
            <a:custGeom>
              <a:avLst/>
              <a:gdLst/>
              <a:ahLst/>
              <a:cxnLst/>
              <a:rect l="l" t="t" r="r" b="b"/>
              <a:pathLst>
                <a:path w="643" h="629" extrusionOk="0">
                  <a:moveTo>
                    <a:pt x="319" y="1"/>
                  </a:moveTo>
                  <a:cubicBezTo>
                    <a:pt x="236" y="1"/>
                    <a:pt x="154" y="29"/>
                    <a:pt x="100" y="81"/>
                  </a:cubicBezTo>
                  <a:cubicBezTo>
                    <a:pt x="38" y="134"/>
                    <a:pt x="5" y="221"/>
                    <a:pt x="0" y="307"/>
                  </a:cubicBezTo>
                  <a:cubicBezTo>
                    <a:pt x="0" y="402"/>
                    <a:pt x="33" y="475"/>
                    <a:pt x="81" y="533"/>
                  </a:cubicBezTo>
                  <a:cubicBezTo>
                    <a:pt x="149" y="595"/>
                    <a:pt x="220" y="628"/>
                    <a:pt x="317" y="628"/>
                  </a:cubicBezTo>
                  <a:cubicBezTo>
                    <a:pt x="322" y="628"/>
                    <a:pt x="327" y="629"/>
                    <a:pt x="333" y="629"/>
                  </a:cubicBezTo>
                  <a:cubicBezTo>
                    <a:pt x="414" y="629"/>
                    <a:pt x="493" y="596"/>
                    <a:pt x="541" y="546"/>
                  </a:cubicBezTo>
                  <a:cubicBezTo>
                    <a:pt x="609" y="484"/>
                    <a:pt x="643" y="398"/>
                    <a:pt x="643" y="316"/>
                  </a:cubicBezTo>
                  <a:cubicBezTo>
                    <a:pt x="643" y="230"/>
                    <a:pt x="605" y="143"/>
                    <a:pt x="552" y="101"/>
                  </a:cubicBezTo>
                  <a:cubicBezTo>
                    <a:pt x="493" y="32"/>
                    <a:pt x="405"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05" name="Google Shape;9205;p37"/>
            <p:cNvSpPr/>
            <p:nvPr/>
          </p:nvSpPr>
          <p:spPr>
            <a:xfrm>
              <a:off x="-4363550" y="4481200"/>
              <a:ext cx="16100" cy="15800"/>
            </a:xfrm>
            <a:custGeom>
              <a:avLst/>
              <a:gdLst/>
              <a:ahLst/>
              <a:cxnLst/>
              <a:rect l="l" t="t" r="r" b="b"/>
              <a:pathLst>
                <a:path w="644" h="632" extrusionOk="0">
                  <a:moveTo>
                    <a:pt x="314" y="1"/>
                  </a:moveTo>
                  <a:cubicBezTo>
                    <a:pt x="233" y="1"/>
                    <a:pt x="153" y="28"/>
                    <a:pt x="101" y="80"/>
                  </a:cubicBezTo>
                  <a:cubicBezTo>
                    <a:pt x="34" y="148"/>
                    <a:pt x="1" y="220"/>
                    <a:pt x="1" y="306"/>
                  </a:cubicBezTo>
                  <a:cubicBezTo>
                    <a:pt x="1" y="401"/>
                    <a:pt x="30" y="488"/>
                    <a:pt x="92" y="532"/>
                  </a:cubicBezTo>
                  <a:cubicBezTo>
                    <a:pt x="145" y="598"/>
                    <a:pt x="231" y="632"/>
                    <a:pt x="317" y="632"/>
                  </a:cubicBezTo>
                  <a:cubicBezTo>
                    <a:pt x="404" y="632"/>
                    <a:pt x="490" y="603"/>
                    <a:pt x="552" y="551"/>
                  </a:cubicBezTo>
                  <a:cubicBezTo>
                    <a:pt x="610" y="488"/>
                    <a:pt x="643" y="401"/>
                    <a:pt x="643" y="315"/>
                  </a:cubicBezTo>
                  <a:cubicBezTo>
                    <a:pt x="643" y="239"/>
                    <a:pt x="614" y="153"/>
                    <a:pt x="548" y="91"/>
                  </a:cubicBezTo>
                  <a:cubicBezTo>
                    <a:pt x="484" y="30"/>
                    <a:pt x="398"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06" name="Google Shape;9206;p37"/>
            <p:cNvSpPr/>
            <p:nvPr/>
          </p:nvSpPr>
          <p:spPr>
            <a:xfrm>
              <a:off x="-4332025" y="4513825"/>
              <a:ext cx="16125" cy="15950"/>
            </a:xfrm>
            <a:custGeom>
              <a:avLst/>
              <a:gdLst/>
              <a:ahLst/>
              <a:cxnLst/>
              <a:rect l="l" t="t" r="r" b="b"/>
              <a:pathLst>
                <a:path w="645" h="638" extrusionOk="0">
                  <a:moveTo>
                    <a:pt x="327" y="0"/>
                  </a:moveTo>
                  <a:cubicBezTo>
                    <a:pt x="243" y="0"/>
                    <a:pt x="161" y="29"/>
                    <a:pt x="111" y="81"/>
                  </a:cubicBezTo>
                  <a:cubicBezTo>
                    <a:pt x="49" y="143"/>
                    <a:pt x="6" y="215"/>
                    <a:pt x="6" y="311"/>
                  </a:cubicBezTo>
                  <a:cubicBezTo>
                    <a:pt x="1" y="398"/>
                    <a:pt x="35" y="474"/>
                    <a:pt x="97" y="542"/>
                  </a:cubicBezTo>
                  <a:cubicBezTo>
                    <a:pt x="159" y="604"/>
                    <a:pt x="237" y="637"/>
                    <a:pt x="317" y="637"/>
                  </a:cubicBezTo>
                  <a:cubicBezTo>
                    <a:pt x="323" y="637"/>
                    <a:pt x="328" y="638"/>
                    <a:pt x="333" y="638"/>
                  </a:cubicBezTo>
                  <a:cubicBezTo>
                    <a:pt x="414" y="638"/>
                    <a:pt x="494" y="605"/>
                    <a:pt x="558" y="546"/>
                  </a:cubicBezTo>
                  <a:cubicBezTo>
                    <a:pt x="611" y="484"/>
                    <a:pt x="644" y="407"/>
                    <a:pt x="644" y="321"/>
                  </a:cubicBezTo>
                  <a:cubicBezTo>
                    <a:pt x="644" y="239"/>
                    <a:pt x="615" y="152"/>
                    <a:pt x="563" y="99"/>
                  </a:cubicBezTo>
                  <a:cubicBezTo>
                    <a:pt x="504" y="31"/>
                    <a:pt x="414"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07" name="Google Shape;9207;p37"/>
            <p:cNvSpPr/>
            <p:nvPr/>
          </p:nvSpPr>
          <p:spPr>
            <a:xfrm>
              <a:off x="-4300350" y="4546375"/>
              <a:ext cx="16100" cy="16000"/>
            </a:xfrm>
            <a:custGeom>
              <a:avLst/>
              <a:gdLst/>
              <a:ahLst/>
              <a:cxnLst/>
              <a:rect l="l" t="t" r="r" b="b"/>
              <a:pathLst>
                <a:path w="644" h="640" extrusionOk="0">
                  <a:moveTo>
                    <a:pt x="316" y="0"/>
                  </a:moveTo>
                  <a:cubicBezTo>
                    <a:pt x="235" y="0"/>
                    <a:pt x="158" y="28"/>
                    <a:pt x="111" y="79"/>
                  </a:cubicBezTo>
                  <a:cubicBezTo>
                    <a:pt x="49" y="146"/>
                    <a:pt x="0" y="228"/>
                    <a:pt x="0" y="314"/>
                  </a:cubicBezTo>
                  <a:cubicBezTo>
                    <a:pt x="0" y="400"/>
                    <a:pt x="44" y="487"/>
                    <a:pt x="97" y="540"/>
                  </a:cubicBezTo>
                  <a:cubicBezTo>
                    <a:pt x="144" y="606"/>
                    <a:pt x="231" y="635"/>
                    <a:pt x="327" y="640"/>
                  </a:cubicBezTo>
                  <a:cubicBezTo>
                    <a:pt x="403" y="640"/>
                    <a:pt x="490" y="611"/>
                    <a:pt x="553" y="544"/>
                  </a:cubicBezTo>
                  <a:cubicBezTo>
                    <a:pt x="611" y="496"/>
                    <a:pt x="644" y="410"/>
                    <a:pt x="644" y="323"/>
                  </a:cubicBezTo>
                  <a:cubicBezTo>
                    <a:pt x="644" y="237"/>
                    <a:pt x="615" y="150"/>
                    <a:pt x="562" y="97"/>
                  </a:cubicBezTo>
                  <a:cubicBezTo>
                    <a:pt x="495" y="31"/>
                    <a:pt x="403"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08" name="Google Shape;9208;p37"/>
            <p:cNvSpPr/>
            <p:nvPr/>
          </p:nvSpPr>
          <p:spPr>
            <a:xfrm>
              <a:off x="-4268425" y="4579150"/>
              <a:ext cx="16075" cy="15750"/>
            </a:xfrm>
            <a:custGeom>
              <a:avLst/>
              <a:gdLst/>
              <a:ahLst/>
              <a:cxnLst/>
              <a:rect l="l" t="t" r="r" b="b"/>
              <a:pathLst>
                <a:path w="643" h="630" extrusionOk="0">
                  <a:moveTo>
                    <a:pt x="319" y="0"/>
                  </a:moveTo>
                  <a:cubicBezTo>
                    <a:pt x="233" y="0"/>
                    <a:pt x="149" y="29"/>
                    <a:pt x="100" y="82"/>
                  </a:cubicBezTo>
                  <a:cubicBezTo>
                    <a:pt x="34" y="135"/>
                    <a:pt x="0" y="217"/>
                    <a:pt x="0" y="303"/>
                  </a:cubicBezTo>
                  <a:cubicBezTo>
                    <a:pt x="0" y="389"/>
                    <a:pt x="29" y="476"/>
                    <a:pt x="91" y="542"/>
                  </a:cubicBezTo>
                  <a:cubicBezTo>
                    <a:pt x="144" y="595"/>
                    <a:pt x="231" y="629"/>
                    <a:pt x="317" y="629"/>
                  </a:cubicBezTo>
                  <a:cubicBezTo>
                    <a:pt x="323" y="629"/>
                    <a:pt x="329" y="629"/>
                    <a:pt x="335" y="629"/>
                  </a:cubicBezTo>
                  <a:cubicBezTo>
                    <a:pt x="414" y="629"/>
                    <a:pt x="484" y="596"/>
                    <a:pt x="543" y="538"/>
                  </a:cubicBezTo>
                  <a:cubicBezTo>
                    <a:pt x="594" y="485"/>
                    <a:pt x="638" y="399"/>
                    <a:pt x="643" y="312"/>
                  </a:cubicBezTo>
                  <a:cubicBezTo>
                    <a:pt x="643" y="226"/>
                    <a:pt x="600" y="139"/>
                    <a:pt x="547" y="88"/>
                  </a:cubicBezTo>
                  <a:cubicBezTo>
                    <a:pt x="490" y="28"/>
                    <a:pt x="404"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09" name="Google Shape;9209;p37"/>
            <p:cNvSpPr/>
            <p:nvPr/>
          </p:nvSpPr>
          <p:spPr>
            <a:xfrm>
              <a:off x="-4236875" y="4611575"/>
              <a:ext cx="16200" cy="15950"/>
            </a:xfrm>
            <a:custGeom>
              <a:avLst/>
              <a:gdLst/>
              <a:ahLst/>
              <a:cxnLst/>
              <a:rect l="l" t="t" r="r" b="b"/>
              <a:pathLst>
                <a:path w="648" h="638" extrusionOk="0">
                  <a:moveTo>
                    <a:pt x="322" y="0"/>
                  </a:moveTo>
                  <a:cubicBezTo>
                    <a:pt x="236" y="0"/>
                    <a:pt x="152" y="32"/>
                    <a:pt x="100" y="86"/>
                  </a:cubicBezTo>
                  <a:cubicBezTo>
                    <a:pt x="38" y="138"/>
                    <a:pt x="5" y="224"/>
                    <a:pt x="5" y="311"/>
                  </a:cubicBezTo>
                  <a:cubicBezTo>
                    <a:pt x="0" y="397"/>
                    <a:pt x="34" y="483"/>
                    <a:pt x="96" y="547"/>
                  </a:cubicBezTo>
                  <a:cubicBezTo>
                    <a:pt x="158" y="604"/>
                    <a:pt x="235" y="633"/>
                    <a:pt x="322" y="638"/>
                  </a:cubicBezTo>
                  <a:cubicBezTo>
                    <a:pt x="393" y="638"/>
                    <a:pt x="479" y="609"/>
                    <a:pt x="547" y="541"/>
                  </a:cubicBezTo>
                  <a:cubicBezTo>
                    <a:pt x="609" y="479"/>
                    <a:pt x="643" y="407"/>
                    <a:pt x="643" y="321"/>
                  </a:cubicBezTo>
                  <a:cubicBezTo>
                    <a:pt x="647" y="235"/>
                    <a:pt x="614" y="157"/>
                    <a:pt x="552" y="95"/>
                  </a:cubicBezTo>
                  <a:cubicBezTo>
                    <a:pt x="490" y="29"/>
                    <a:pt x="405"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10" name="Google Shape;9210;p37"/>
            <p:cNvSpPr/>
            <p:nvPr/>
          </p:nvSpPr>
          <p:spPr>
            <a:xfrm>
              <a:off x="-4205225" y="4644150"/>
              <a:ext cx="16100" cy="15875"/>
            </a:xfrm>
            <a:custGeom>
              <a:avLst/>
              <a:gdLst/>
              <a:ahLst/>
              <a:cxnLst/>
              <a:rect l="l" t="t" r="r" b="b"/>
              <a:pathLst>
                <a:path w="644" h="635" extrusionOk="0">
                  <a:moveTo>
                    <a:pt x="325" y="0"/>
                  </a:moveTo>
                  <a:cubicBezTo>
                    <a:pt x="239" y="0"/>
                    <a:pt x="155" y="29"/>
                    <a:pt x="101" y="88"/>
                  </a:cubicBezTo>
                  <a:cubicBezTo>
                    <a:pt x="34" y="150"/>
                    <a:pt x="1" y="222"/>
                    <a:pt x="1" y="309"/>
                  </a:cubicBezTo>
                  <a:cubicBezTo>
                    <a:pt x="1" y="404"/>
                    <a:pt x="30" y="491"/>
                    <a:pt x="96" y="548"/>
                  </a:cubicBezTo>
                  <a:cubicBezTo>
                    <a:pt x="149" y="601"/>
                    <a:pt x="231" y="635"/>
                    <a:pt x="318" y="635"/>
                  </a:cubicBezTo>
                  <a:cubicBezTo>
                    <a:pt x="404" y="635"/>
                    <a:pt x="490" y="606"/>
                    <a:pt x="542" y="553"/>
                  </a:cubicBezTo>
                  <a:cubicBezTo>
                    <a:pt x="610" y="491"/>
                    <a:pt x="643" y="404"/>
                    <a:pt x="643" y="318"/>
                  </a:cubicBezTo>
                  <a:cubicBezTo>
                    <a:pt x="643" y="245"/>
                    <a:pt x="615" y="159"/>
                    <a:pt x="562" y="92"/>
                  </a:cubicBezTo>
                  <a:cubicBezTo>
                    <a:pt x="503" y="31"/>
                    <a:pt x="413"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11" name="Google Shape;9211;p37"/>
            <p:cNvSpPr/>
            <p:nvPr/>
          </p:nvSpPr>
          <p:spPr>
            <a:xfrm>
              <a:off x="-4173700" y="4676850"/>
              <a:ext cx="16250" cy="16050"/>
            </a:xfrm>
            <a:custGeom>
              <a:avLst/>
              <a:gdLst/>
              <a:ahLst/>
              <a:cxnLst/>
              <a:rect l="l" t="t" r="r" b="b"/>
              <a:pathLst>
                <a:path w="650" h="642" extrusionOk="0">
                  <a:moveTo>
                    <a:pt x="319" y="1"/>
                  </a:moveTo>
                  <a:cubicBezTo>
                    <a:pt x="236" y="1"/>
                    <a:pt x="156" y="28"/>
                    <a:pt x="102" y="80"/>
                  </a:cubicBezTo>
                  <a:cubicBezTo>
                    <a:pt x="49" y="142"/>
                    <a:pt x="7" y="219"/>
                    <a:pt x="7" y="315"/>
                  </a:cubicBezTo>
                  <a:cubicBezTo>
                    <a:pt x="1" y="401"/>
                    <a:pt x="45" y="483"/>
                    <a:pt x="97" y="540"/>
                  </a:cubicBezTo>
                  <a:cubicBezTo>
                    <a:pt x="150" y="593"/>
                    <a:pt x="237" y="636"/>
                    <a:pt x="323" y="642"/>
                  </a:cubicBezTo>
                  <a:cubicBezTo>
                    <a:pt x="404" y="642"/>
                    <a:pt x="490" y="613"/>
                    <a:pt x="558" y="545"/>
                  </a:cubicBezTo>
                  <a:cubicBezTo>
                    <a:pt x="611" y="483"/>
                    <a:pt x="644" y="411"/>
                    <a:pt x="649" y="325"/>
                  </a:cubicBezTo>
                  <a:cubicBezTo>
                    <a:pt x="649" y="239"/>
                    <a:pt x="616" y="152"/>
                    <a:pt x="563" y="99"/>
                  </a:cubicBezTo>
                  <a:cubicBezTo>
                    <a:pt x="499" y="32"/>
                    <a:pt x="407"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12" name="Google Shape;9212;p37"/>
            <p:cNvSpPr/>
            <p:nvPr/>
          </p:nvSpPr>
          <p:spPr>
            <a:xfrm>
              <a:off x="-4141775" y="4709425"/>
              <a:ext cx="16200" cy="15975"/>
            </a:xfrm>
            <a:custGeom>
              <a:avLst/>
              <a:gdLst/>
              <a:ahLst/>
              <a:cxnLst/>
              <a:rect l="l" t="t" r="r" b="b"/>
              <a:pathLst>
                <a:path w="648" h="639" extrusionOk="0">
                  <a:moveTo>
                    <a:pt x="316" y="0"/>
                  </a:moveTo>
                  <a:cubicBezTo>
                    <a:pt x="232" y="0"/>
                    <a:pt x="151" y="28"/>
                    <a:pt x="101" y="77"/>
                  </a:cubicBezTo>
                  <a:cubicBezTo>
                    <a:pt x="39" y="145"/>
                    <a:pt x="5" y="225"/>
                    <a:pt x="5" y="312"/>
                  </a:cubicBezTo>
                  <a:cubicBezTo>
                    <a:pt x="1" y="398"/>
                    <a:pt x="34" y="484"/>
                    <a:pt x="87" y="537"/>
                  </a:cubicBezTo>
                  <a:cubicBezTo>
                    <a:pt x="149" y="605"/>
                    <a:pt x="236" y="639"/>
                    <a:pt x="322" y="639"/>
                  </a:cubicBezTo>
                  <a:cubicBezTo>
                    <a:pt x="393" y="639"/>
                    <a:pt x="480" y="610"/>
                    <a:pt x="533" y="548"/>
                  </a:cubicBezTo>
                  <a:cubicBezTo>
                    <a:pt x="601" y="495"/>
                    <a:pt x="643" y="408"/>
                    <a:pt x="643" y="322"/>
                  </a:cubicBezTo>
                  <a:cubicBezTo>
                    <a:pt x="648" y="236"/>
                    <a:pt x="605" y="149"/>
                    <a:pt x="552" y="96"/>
                  </a:cubicBezTo>
                  <a:cubicBezTo>
                    <a:pt x="494" y="30"/>
                    <a:pt x="404"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13" name="Google Shape;9213;p37"/>
            <p:cNvSpPr/>
            <p:nvPr/>
          </p:nvSpPr>
          <p:spPr>
            <a:xfrm>
              <a:off x="-4110100" y="4741950"/>
              <a:ext cx="16075" cy="16075"/>
            </a:xfrm>
            <a:custGeom>
              <a:avLst/>
              <a:gdLst/>
              <a:ahLst/>
              <a:cxnLst/>
              <a:rect l="l" t="t" r="r" b="b"/>
              <a:pathLst>
                <a:path w="643" h="643" extrusionOk="0">
                  <a:moveTo>
                    <a:pt x="326" y="0"/>
                  </a:moveTo>
                  <a:cubicBezTo>
                    <a:pt x="241" y="0"/>
                    <a:pt x="157" y="31"/>
                    <a:pt x="101" y="91"/>
                  </a:cubicBezTo>
                  <a:cubicBezTo>
                    <a:pt x="34" y="153"/>
                    <a:pt x="0" y="230"/>
                    <a:pt x="0" y="316"/>
                  </a:cubicBezTo>
                  <a:cubicBezTo>
                    <a:pt x="0" y="398"/>
                    <a:pt x="29" y="485"/>
                    <a:pt x="82" y="542"/>
                  </a:cubicBezTo>
                  <a:cubicBezTo>
                    <a:pt x="144" y="604"/>
                    <a:pt x="231" y="638"/>
                    <a:pt x="317" y="642"/>
                  </a:cubicBezTo>
                  <a:cubicBezTo>
                    <a:pt x="393" y="642"/>
                    <a:pt x="479" y="609"/>
                    <a:pt x="557" y="547"/>
                  </a:cubicBezTo>
                  <a:cubicBezTo>
                    <a:pt x="610" y="485"/>
                    <a:pt x="643" y="407"/>
                    <a:pt x="643" y="326"/>
                  </a:cubicBezTo>
                  <a:cubicBezTo>
                    <a:pt x="643" y="249"/>
                    <a:pt x="614" y="162"/>
                    <a:pt x="552" y="86"/>
                  </a:cubicBezTo>
                  <a:cubicBezTo>
                    <a:pt x="489" y="28"/>
                    <a:pt x="407"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14" name="Google Shape;9214;p37"/>
            <p:cNvSpPr/>
            <p:nvPr/>
          </p:nvSpPr>
          <p:spPr>
            <a:xfrm>
              <a:off x="-4078425" y="4774800"/>
              <a:ext cx="16075" cy="15725"/>
            </a:xfrm>
            <a:custGeom>
              <a:avLst/>
              <a:gdLst/>
              <a:ahLst/>
              <a:cxnLst/>
              <a:rect l="l" t="t" r="r" b="b"/>
              <a:pathLst>
                <a:path w="643" h="629" extrusionOk="0">
                  <a:moveTo>
                    <a:pt x="318" y="1"/>
                  </a:moveTo>
                  <a:cubicBezTo>
                    <a:pt x="234" y="1"/>
                    <a:pt x="153" y="30"/>
                    <a:pt x="100" y="81"/>
                  </a:cubicBezTo>
                  <a:cubicBezTo>
                    <a:pt x="33" y="134"/>
                    <a:pt x="0" y="216"/>
                    <a:pt x="0" y="302"/>
                  </a:cubicBezTo>
                  <a:cubicBezTo>
                    <a:pt x="0" y="398"/>
                    <a:pt x="29" y="484"/>
                    <a:pt x="91" y="537"/>
                  </a:cubicBezTo>
                  <a:cubicBezTo>
                    <a:pt x="144" y="595"/>
                    <a:pt x="230" y="628"/>
                    <a:pt x="317" y="628"/>
                  </a:cubicBezTo>
                  <a:cubicBezTo>
                    <a:pt x="403" y="628"/>
                    <a:pt x="474" y="600"/>
                    <a:pt x="542" y="547"/>
                  </a:cubicBezTo>
                  <a:cubicBezTo>
                    <a:pt x="605" y="484"/>
                    <a:pt x="638" y="408"/>
                    <a:pt x="643" y="312"/>
                  </a:cubicBezTo>
                  <a:cubicBezTo>
                    <a:pt x="643" y="240"/>
                    <a:pt x="609" y="154"/>
                    <a:pt x="547" y="96"/>
                  </a:cubicBezTo>
                  <a:cubicBezTo>
                    <a:pt x="489" y="31"/>
                    <a:pt x="403"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15" name="Google Shape;9215;p37"/>
            <p:cNvSpPr/>
            <p:nvPr/>
          </p:nvSpPr>
          <p:spPr>
            <a:xfrm>
              <a:off x="-4046875" y="4807175"/>
              <a:ext cx="16075" cy="16225"/>
            </a:xfrm>
            <a:custGeom>
              <a:avLst/>
              <a:gdLst/>
              <a:ahLst/>
              <a:cxnLst/>
              <a:rect l="l" t="t" r="r" b="b"/>
              <a:pathLst>
                <a:path w="643" h="649" extrusionOk="0">
                  <a:moveTo>
                    <a:pt x="325" y="1"/>
                  </a:moveTo>
                  <a:cubicBezTo>
                    <a:pt x="242" y="1"/>
                    <a:pt x="159" y="30"/>
                    <a:pt x="100" y="86"/>
                  </a:cubicBezTo>
                  <a:cubicBezTo>
                    <a:pt x="38" y="150"/>
                    <a:pt x="5" y="226"/>
                    <a:pt x="0" y="322"/>
                  </a:cubicBezTo>
                  <a:cubicBezTo>
                    <a:pt x="0" y="403"/>
                    <a:pt x="33" y="480"/>
                    <a:pt x="96" y="547"/>
                  </a:cubicBezTo>
                  <a:cubicBezTo>
                    <a:pt x="158" y="600"/>
                    <a:pt x="230" y="644"/>
                    <a:pt x="317" y="648"/>
                  </a:cubicBezTo>
                  <a:cubicBezTo>
                    <a:pt x="403" y="648"/>
                    <a:pt x="489" y="605"/>
                    <a:pt x="541" y="553"/>
                  </a:cubicBezTo>
                  <a:cubicBezTo>
                    <a:pt x="609" y="489"/>
                    <a:pt x="643" y="413"/>
                    <a:pt x="643" y="332"/>
                  </a:cubicBezTo>
                  <a:cubicBezTo>
                    <a:pt x="643" y="236"/>
                    <a:pt x="614" y="159"/>
                    <a:pt x="552" y="92"/>
                  </a:cubicBezTo>
                  <a:cubicBezTo>
                    <a:pt x="493" y="31"/>
                    <a:pt x="409"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16" name="Google Shape;9216;p37"/>
            <p:cNvSpPr/>
            <p:nvPr/>
          </p:nvSpPr>
          <p:spPr>
            <a:xfrm>
              <a:off x="-4015225" y="4839975"/>
              <a:ext cx="16100" cy="15925"/>
            </a:xfrm>
            <a:custGeom>
              <a:avLst/>
              <a:gdLst/>
              <a:ahLst/>
              <a:cxnLst/>
              <a:rect l="l" t="t" r="r" b="b"/>
              <a:pathLst>
                <a:path w="644" h="637" extrusionOk="0">
                  <a:moveTo>
                    <a:pt x="328" y="0"/>
                  </a:moveTo>
                  <a:cubicBezTo>
                    <a:pt x="241" y="0"/>
                    <a:pt x="154" y="31"/>
                    <a:pt x="101" y="89"/>
                  </a:cubicBezTo>
                  <a:cubicBezTo>
                    <a:pt x="34" y="142"/>
                    <a:pt x="1" y="224"/>
                    <a:pt x="1" y="311"/>
                  </a:cubicBezTo>
                  <a:cubicBezTo>
                    <a:pt x="1" y="397"/>
                    <a:pt x="29" y="468"/>
                    <a:pt x="92" y="536"/>
                  </a:cubicBezTo>
                  <a:cubicBezTo>
                    <a:pt x="158" y="603"/>
                    <a:pt x="231" y="636"/>
                    <a:pt x="317" y="636"/>
                  </a:cubicBezTo>
                  <a:cubicBezTo>
                    <a:pt x="404" y="636"/>
                    <a:pt x="490" y="608"/>
                    <a:pt x="552" y="545"/>
                  </a:cubicBezTo>
                  <a:cubicBezTo>
                    <a:pt x="610" y="479"/>
                    <a:pt x="643" y="406"/>
                    <a:pt x="643" y="320"/>
                  </a:cubicBezTo>
                  <a:cubicBezTo>
                    <a:pt x="643" y="233"/>
                    <a:pt x="614" y="147"/>
                    <a:pt x="561" y="94"/>
                  </a:cubicBezTo>
                  <a:cubicBezTo>
                    <a:pt x="502" y="30"/>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17" name="Google Shape;9217;p37"/>
            <p:cNvSpPr/>
            <p:nvPr/>
          </p:nvSpPr>
          <p:spPr>
            <a:xfrm>
              <a:off x="-3983325" y="4872575"/>
              <a:ext cx="16100" cy="15825"/>
            </a:xfrm>
            <a:custGeom>
              <a:avLst/>
              <a:gdLst/>
              <a:ahLst/>
              <a:cxnLst/>
              <a:rect l="l" t="t" r="r" b="b"/>
              <a:pathLst>
                <a:path w="644" h="633" extrusionOk="0">
                  <a:moveTo>
                    <a:pt x="325" y="0"/>
                  </a:moveTo>
                  <a:cubicBezTo>
                    <a:pt x="237" y="0"/>
                    <a:pt x="151" y="31"/>
                    <a:pt x="101" y="85"/>
                  </a:cubicBezTo>
                  <a:cubicBezTo>
                    <a:pt x="34" y="138"/>
                    <a:pt x="1" y="225"/>
                    <a:pt x="1" y="311"/>
                  </a:cubicBezTo>
                  <a:cubicBezTo>
                    <a:pt x="1" y="393"/>
                    <a:pt x="29" y="479"/>
                    <a:pt x="82" y="537"/>
                  </a:cubicBezTo>
                  <a:cubicBezTo>
                    <a:pt x="144" y="599"/>
                    <a:pt x="222" y="632"/>
                    <a:pt x="317" y="632"/>
                  </a:cubicBezTo>
                  <a:cubicBezTo>
                    <a:pt x="322" y="633"/>
                    <a:pt x="328" y="633"/>
                    <a:pt x="333" y="633"/>
                  </a:cubicBezTo>
                  <a:cubicBezTo>
                    <a:pt x="412" y="633"/>
                    <a:pt x="479" y="600"/>
                    <a:pt x="543" y="541"/>
                  </a:cubicBezTo>
                  <a:cubicBezTo>
                    <a:pt x="596" y="488"/>
                    <a:pt x="638" y="402"/>
                    <a:pt x="643" y="320"/>
                  </a:cubicBezTo>
                  <a:cubicBezTo>
                    <a:pt x="643" y="234"/>
                    <a:pt x="600" y="148"/>
                    <a:pt x="547" y="90"/>
                  </a:cubicBezTo>
                  <a:cubicBezTo>
                    <a:pt x="492" y="28"/>
                    <a:pt x="408"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18" name="Google Shape;9218;p37"/>
            <p:cNvSpPr/>
            <p:nvPr/>
          </p:nvSpPr>
          <p:spPr>
            <a:xfrm>
              <a:off x="-3951775" y="4905175"/>
              <a:ext cx="16100" cy="15875"/>
            </a:xfrm>
            <a:custGeom>
              <a:avLst/>
              <a:gdLst/>
              <a:ahLst/>
              <a:cxnLst/>
              <a:rect l="l" t="t" r="r" b="b"/>
              <a:pathLst>
                <a:path w="644" h="635" extrusionOk="0">
                  <a:moveTo>
                    <a:pt x="323" y="0"/>
                  </a:moveTo>
                  <a:cubicBezTo>
                    <a:pt x="236" y="0"/>
                    <a:pt x="152" y="30"/>
                    <a:pt x="101" y="81"/>
                  </a:cubicBezTo>
                  <a:cubicBezTo>
                    <a:pt x="39" y="134"/>
                    <a:pt x="5" y="221"/>
                    <a:pt x="1" y="307"/>
                  </a:cubicBezTo>
                  <a:cubicBezTo>
                    <a:pt x="1" y="404"/>
                    <a:pt x="34" y="480"/>
                    <a:pt x="87" y="533"/>
                  </a:cubicBezTo>
                  <a:cubicBezTo>
                    <a:pt x="149" y="600"/>
                    <a:pt x="235" y="634"/>
                    <a:pt x="317" y="634"/>
                  </a:cubicBezTo>
                  <a:cubicBezTo>
                    <a:pt x="404" y="634"/>
                    <a:pt x="490" y="605"/>
                    <a:pt x="548" y="537"/>
                  </a:cubicBezTo>
                  <a:cubicBezTo>
                    <a:pt x="610" y="484"/>
                    <a:pt x="643" y="404"/>
                    <a:pt x="643" y="318"/>
                  </a:cubicBezTo>
                  <a:cubicBezTo>
                    <a:pt x="643" y="240"/>
                    <a:pt x="614" y="154"/>
                    <a:pt x="552" y="92"/>
                  </a:cubicBezTo>
                  <a:cubicBezTo>
                    <a:pt x="491" y="28"/>
                    <a:pt x="406"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19" name="Google Shape;9219;p37"/>
            <p:cNvSpPr/>
            <p:nvPr/>
          </p:nvSpPr>
          <p:spPr>
            <a:xfrm>
              <a:off x="-3920100" y="4937825"/>
              <a:ext cx="16075" cy="15725"/>
            </a:xfrm>
            <a:custGeom>
              <a:avLst/>
              <a:gdLst/>
              <a:ahLst/>
              <a:cxnLst/>
              <a:rect l="l" t="t" r="r" b="b"/>
              <a:pathLst>
                <a:path w="643" h="629" extrusionOk="0">
                  <a:moveTo>
                    <a:pt x="325" y="0"/>
                  </a:moveTo>
                  <a:cubicBezTo>
                    <a:pt x="240" y="0"/>
                    <a:pt x="155" y="29"/>
                    <a:pt x="100" y="81"/>
                  </a:cubicBezTo>
                  <a:cubicBezTo>
                    <a:pt x="34" y="134"/>
                    <a:pt x="0" y="221"/>
                    <a:pt x="0" y="316"/>
                  </a:cubicBezTo>
                  <a:cubicBezTo>
                    <a:pt x="0" y="398"/>
                    <a:pt x="29" y="474"/>
                    <a:pt x="91" y="527"/>
                  </a:cubicBezTo>
                  <a:cubicBezTo>
                    <a:pt x="149" y="595"/>
                    <a:pt x="230" y="628"/>
                    <a:pt x="317" y="628"/>
                  </a:cubicBezTo>
                  <a:cubicBezTo>
                    <a:pt x="403" y="628"/>
                    <a:pt x="490" y="599"/>
                    <a:pt x="543" y="546"/>
                  </a:cubicBezTo>
                  <a:cubicBezTo>
                    <a:pt x="609" y="484"/>
                    <a:pt x="643" y="407"/>
                    <a:pt x="643" y="325"/>
                  </a:cubicBezTo>
                  <a:cubicBezTo>
                    <a:pt x="643" y="230"/>
                    <a:pt x="614" y="143"/>
                    <a:pt x="547" y="95"/>
                  </a:cubicBezTo>
                  <a:cubicBezTo>
                    <a:pt x="496" y="30"/>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20" name="Google Shape;9220;p37"/>
            <p:cNvSpPr/>
            <p:nvPr/>
          </p:nvSpPr>
          <p:spPr>
            <a:xfrm>
              <a:off x="-3888550" y="4970350"/>
              <a:ext cx="16200" cy="16050"/>
            </a:xfrm>
            <a:custGeom>
              <a:avLst/>
              <a:gdLst/>
              <a:ahLst/>
              <a:cxnLst/>
              <a:rect l="l" t="t" r="r" b="b"/>
              <a:pathLst>
                <a:path w="648" h="642" extrusionOk="0">
                  <a:moveTo>
                    <a:pt x="314" y="0"/>
                  </a:moveTo>
                  <a:cubicBezTo>
                    <a:pt x="231" y="0"/>
                    <a:pt x="151" y="28"/>
                    <a:pt x="100" y="80"/>
                  </a:cubicBezTo>
                  <a:cubicBezTo>
                    <a:pt x="47" y="142"/>
                    <a:pt x="5" y="220"/>
                    <a:pt x="5" y="315"/>
                  </a:cubicBezTo>
                  <a:cubicBezTo>
                    <a:pt x="0" y="402"/>
                    <a:pt x="34" y="488"/>
                    <a:pt x="96" y="541"/>
                  </a:cubicBezTo>
                  <a:cubicBezTo>
                    <a:pt x="149" y="594"/>
                    <a:pt x="235" y="641"/>
                    <a:pt x="321" y="641"/>
                  </a:cubicBezTo>
                  <a:cubicBezTo>
                    <a:pt x="403" y="641"/>
                    <a:pt x="490" y="598"/>
                    <a:pt x="556" y="550"/>
                  </a:cubicBezTo>
                  <a:cubicBezTo>
                    <a:pt x="609" y="483"/>
                    <a:pt x="643" y="397"/>
                    <a:pt x="643" y="324"/>
                  </a:cubicBezTo>
                  <a:cubicBezTo>
                    <a:pt x="647" y="238"/>
                    <a:pt x="614" y="152"/>
                    <a:pt x="552" y="90"/>
                  </a:cubicBezTo>
                  <a:cubicBezTo>
                    <a:pt x="488" y="29"/>
                    <a:pt x="400"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21" name="Google Shape;9221;p37"/>
            <p:cNvSpPr/>
            <p:nvPr/>
          </p:nvSpPr>
          <p:spPr>
            <a:xfrm>
              <a:off x="-3856900" y="5002950"/>
              <a:ext cx="16100" cy="15975"/>
            </a:xfrm>
            <a:custGeom>
              <a:avLst/>
              <a:gdLst/>
              <a:ahLst/>
              <a:cxnLst/>
              <a:rect l="l" t="t" r="r" b="b"/>
              <a:pathLst>
                <a:path w="644" h="639" extrusionOk="0">
                  <a:moveTo>
                    <a:pt x="328" y="0"/>
                  </a:moveTo>
                  <a:cubicBezTo>
                    <a:pt x="243" y="0"/>
                    <a:pt x="160" y="29"/>
                    <a:pt x="110" y="81"/>
                  </a:cubicBezTo>
                  <a:cubicBezTo>
                    <a:pt x="48" y="143"/>
                    <a:pt x="5" y="229"/>
                    <a:pt x="1" y="316"/>
                  </a:cubicBezTo>
                  <a:cubicBezTo>
                    <a:pt x="1" y="398"/>
                    <a:pt x="43" y="484"/>
                    <a:pt x="96" y="537"/>
                  </a:cubicBezTo>
                  <a:cubicBezTo>
                    <a:pt x="159" y="604"/>
                    <a:pt x="240" y="638"/>
                    <a:pt x="318" y="638"/>
                  </a:cubicBezTo>
                  <a:cubicBezTo>
                    <a:pt x="404" y="638"/>
                    <a:pt x="490" y="609"/>
                    <a:pt x="542" y="546"/>
                  </a:cubicBezTo>
                  <a:cubicBezTo>
                    <a:pt x="610" y="484"/>
                    <a:pt x="643" y="408"/>
                    <a:pt x="643" y="322"/>
                  </a:cubicBezTo>
                  <a:cubicBezTo>
                    <a:pt x="643" y="240"/>
                    <a:pt x="615" y="153"/>
                    <a:pt x="562" y="96"/>
                  </a:cubicBezTo>
                  <a:cubicBezTo>
                    <a:pt x="503" y="30"/>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22" name="Google Shape;9222;p37"/>
            <p:cNvSpPr/>
            <p:nvPr/>
          </p:nvSpPr>
          <p:spPr>
            <a:xfrm>
              <a:off x="-3825225" y="5035550"/>
              <a:ext cx="16325" cy="15975"/>
            </a:xfrm>
            <a:custGeom>
              <a:avLst/>
              <a:gdLst/>
              <a:ahLst/>
              <a:cxnLst/>
              <a:rect l="l" t="t" r="r" b="b"/>
              <a:pathLst>
                <a:path w="653" h="639" extrusionOk="0">
                  <a:moveTo>
                    <a:pt x="326" y="0"/>
                  </a:moveTo>
                  <a:cubicBezTo>
                    <a:pt x="242" y="0"/>
                    <a:pt x="158" y="30"/>
                    <a:pt x="101" y="87"/>
                  </a:cubicBezTo>
                  <a:cubicBezTo>
                    <a:pt x="43" y="150"/>
                    <a:pt x="0" y="227"/>
                    <a:pt x="0" y="313"/>
                  </a:cubicBezTo>
                  <a:cubicBezTo>
                    <a:pt x="0" y="399"/>
                    <a:pt x="38" y="471"/>
                    <a:pt x="91" y="538"/>
                  </a:cubicBezTo>
                  <a:cubicBezTo>
                    <a:pt x="154" y="601"/>
                    <a:pt x="231" y="639"/>
                    <a:pt x="326" y="639"/>
                  </a:cubicBezTo>
                  <a:cubicBezTo>
                    <a:pt x="413" y="639"/>
                    <a:pt x="490" y="605"/>
                    <a:pt x="552" y="543"/>
                  </a:cubicBezTo>
                  <a:cubicBezTo>
                    <a:pt x="605" y="490"/>
                    <a:pt x="652" y="409"/>
                    <a:pt x="652" y="322"/>
                  </a:cubicBezTo>
                  <a:cubicBezTo>
                    <a:pt x="652" y="236"/>
                    <a:pt x="610" y="150"/>
                    <a:pt x="557" y="97"/>
                  </a:cubicBezTo>
                  <a:cubicBezTo>
                    <a:pt x="499" y="31"/>
                    <a:pt x="412"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23" name="Google Shape;9223;p37"/>
            <p:cNvSpPr/>
            <p:nvPr/>
          </p:nvSpPr>
          <p:spPr>
            <a:xfrm>
              <a:off x="-4358875" y="4333500"/>
              <a:ext cx="11525" cy="2800"/>
            </a:xfrm>
            <a:custGeom>
              <a:avLst/>
              <a:gdLst/>
              <a:ahLst/>
              <a:cxnLst/>
              <a:rect l="l" t="t" r="r" b="b"/>
              <a:pathLst>
                <a:path w="461" h="112" extrusionOk="0">
                  <a:moveTo>
                    <a:pt x="461" y="0"/>
                  </a:moveTo>
                  <a:cubicBezTo>
                    <a:pt x="308" y="11"/>
                    <a:pt x="153" y="15"/>
                    <a:pt x="0" y="25"/>
                  </a:cubicBezTo>
                  <a:cubicBezTo>
                    <a:pt x="53" y="82"/>
                    <a:pt x="135" y="111"/>
                    <a:pt x="211" y="111"/>
                  </a:cubicBezTo>
                  <a:cubicBezTo>
                    <a:pt x="297" y="111"/>
                    <a:pt x="384" y="82"/>
                    <a:pt x="437" y="29"/>
                  </a:cubicBezTo>
                  <a:cubicBezTo>
                    <a:pt x="447" y="20"/>
                    <a:pt x="456" y="11"/>
                    <a:pt x="46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24" name="Google Shape;9224;p37"/>
            <p:cNvSpPr/>
            <p:nvPr/>
          </p:nvSpPr>
          <p:spPr>
            <a:xfrm>
              <a:off x="-4329875" y="4353025"/>
              <a:ext cx="16125" cy="16150"/>
            </a:xfrm>
            <a:custGeom>
              <a:avLst/>
              <a:gdLst/>
              <a:ahLst/>
              <a:cxnLst/>
              <a:rect l="l" t="t" r="r" b="b"/>
              <a:pathLst>
                <a:path w="645" h="646" extrusionOk="0">
                  <a:moveTo>
                    <a:pt x="322" y="0"/>
                  </a:moveTo>
                  <a:cubicBezTo>
                    <a:pt x="242" y="0"/>
                    <a:pt x="161" y="32"/>
                    <a:pt x="102" y="93"/>
                  </a:cubicBezTo>
                  <a:cubicBezTo>
                    <a:pt x="35" y="145"/>
                    <a:pt x="1" y="232"/>
                    <a:pt x="1" y="318"/>
                  </a:cubicBezTo>
                  <a:cubicBezTo>
                    <a:pt x="1" y="404"/>
                    <a:pt x="30" y="477"/>
                    <a:pt x="93" y="544"/>
                  </a:cubicBezTo>
                  <a:cubicBezTo>
                    <a:pt x="155" y="606"/>
                    <a:pt x="231" y="640"/>
                    <a:pt x="318" y="645"/>
                  </a:cubicBezTo>
                  <a:cubicBezTo>
                    <a:pt x="404" y="645"/>
                    <a:pt x="490" y="612"/>
                    <a:pt x="543" y="548"/>
                  </a:cubicBezTo>
                  <a:cubicBezTo>
                    <a:pt x="605" y="486"/>
                    <a:pt x="640" y="400"/>
                    <a:pt x="645" y="328"/>
                  </a:cubicBezTo>
                  <a:cubicBezTo>
                    <a:pt x="645" y="242"/>
                    <a:pt x="611" y="165"/>
                    <a:pt x="548" y="103"/>
                  </a:cubicBezTo>
                  <a:cubicBezTo>
                    <a:pt x="489" y="34"/>
                    <a:pt x="406"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25" name="Google Shape;9225;p37"/>
            <p:cNvSpPr/>
            <p:nvPr/>
          </p:nvSpPr>
          <p:spPr>
            <a:xfrm>
              <a:off x="-4298325" y="4385575"/>
              <a:ext cx="16125" cy="16100"/>
            </a:xfrm>
            <a:custGeom>
              <a:avLst/>
              <a:gdLst/>
              <a:ahLst/>
              <a:cxnLst/>
              <a:rect l="l" t="t" r="r" b="b"/>
              <a:pathLst>
                <a:path w="645" h="644" extrusionOk="0">
                  <a:moveTo>
                    <a:pt x="332" y="0"/>
                  </a:moveTo>
                  <a:cubicBezTo>
                    <a:pt x="250" y="0"/>
                    <a:pt x="167" y="31"/>
                    <a:pt x="102" y="96"/>
                  </a:cubicBezTo>
                  <a:cubicBezTo>
                    <a:pt x="40" y="149"/>
                    <a:pt x="6" y="231"/>
                    <a:pt x="6" y="317"/>
                  </a:cubicBezTo>
                  <a:cubicBezTo>
                    <a:pt x="1" y="404"/>
                    <a:pt x="45" y="490"/>
                    <a:pt x="98" y="542"/>
                  </a:cubicBezTo>
                  <a:cubicBezTo>
                    <a:pt x="150" y="610"/>
                    <a:pt x="236" y="643"/>
                    <a:pt x="318" y="643"/>
                  </a:cubicBezTo>
                  <a:cubicBezTo>
                    <a:pt x="414" y="643"/>
                    <a:pt x="490" y="614"/>
                    <a:pt x="543" y="552"/>
                  </a:cubicBezTo>
                  <a:cubicBezTo>
                    <a:pt x="610" y="499"/>
                    <a:pt x="645" y="413"/>
                    <a:pt x="645" y="326"/>
                  </a:cubicBezTo>
                  <a:cubicBezTo>
                    <a:pt x="645" y="240"/>
                    <a:pt x="616" y="167"/>
                    <a:pt x="553" y="91"/>
                  </a:cubicBezTo>
                  <a:cubicBezTo>
                    <a:pt x="495" y="31"/>
                    <a:pt x="414"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26" name="Google Shape;9226;p37"/>
            <p:cNvSpPr/>
            <p:nvPr/>
          </p:nvSpPr>
          <p:spPr>
            <a:xfrm>
              <a:off x="-4266400" y="4418225"/>
              <a:ext cx="16100" cy="15950"/>
            </a:xfrm>
            <a:custGeom>
              <a:avLst/>
              <a:gdLst/>
              <a:ahLst/>
              <a:cxnLst/>
              <a:rect l="l" t="t" r="r" b="b"/>
              <a:pathLst>
                <a:path w="644" h="638" extrusionOk="0">
                  <a:moveTo>
                    <a:pt x="321" y="1"/>
                  </a:moveTo>
                  <a:cubicBezTo>
                    <a:pt x="236" y="1"/>
                    <a:pt x="152" y="32"/>
                    <a:pt x="92" y="90"/>
                  </a:cubicBezTo>
                  <a:cubicBezTo>
                    <a:pt x="34" y="152"/>
                    <a:pt x="6" y="229"/>
                    <a:pt x="1" y="316"/>
                  </a:cubicBezTo>
                  <a:cubicBezTo>
                    <a:pt x="1" y="398"/>
                    <a:pt x="30" y="484"/>
                    <a:pt x="87" y="542"/>
                  </a:cubicBezTo>
                  <a:cubicBezTo>
                    <a:pt x="150" y="604"/>
                    <a:pt x="221" y="637"/>
                    <a:pt x="318" y="637"/>
                  </a:cubicBezTo>
                  <a:cubicBezTo>
                    <a:pt x="323" y="637"/>
                    <a:pt x="328" y="638"/>
                    <a:pt x="333" y="638"/>
                  </a:cubicBezTo>
                  <a:cubicBezTo>
                    <a:pt x="413" y="638"/>
                    <a:pt x="484" y="604"/>
                    <a:pt x="542" y="546"/>
                  </a:cubicBezTo>
                  <a:cubicBezTo>
                    <a:pt x="610" y="484"/>
                    <a:pt x="644" y="407"/>
                    <a:pt x="644" y="325"/>
                  </a:cubicBezTo>
                  <a:cubicBezTo>
                    <a:pt x="644" y="239"/>
                    <a:pt x="615" y="163"/>
                    <a:pt x="553" y="95"/>
                  </a:cubicBezTo>
                  <a:cubicBezTo>
                    <a:pt x="488" y="31"/>
                    <a:pt x="404"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27" name="Google Shape;9227;p37"/>
            <p:cNvSpPr/>
            <p:nvPr/>
          </p:nvSpPr>
          <p:spPr>
            <a:xfrm>
              <a:off x="-4234725" y="4451025"/>
              <a:ext cx="16100" cy="15750"/>
            </a:xfrm>
            <a:custGeom>
              <a:avLst/>
              <a:gdLst/>
              <a:ahLst/>
              <a:cxnLst/>
              <a:rect l="l" t="t" r="r" b="b"/>
              <a:pathLst>
                <a:path w="644" h="630" extrusionOk="0">
                  <a:moveTo>
                    <a:pt x="319" y="1"/>
                  </a:moveTo>
                  <a:cubicBezTo>
                    <a:pt x="233" y="1"/>
                    <a:pt x="149" y="30"/>
                    <a:pt x="101" y="83"/>
                  </a:cubicBezTo>
                  <a:cubicBezTo>
                    <a:pt x="34" y="131"/>
                    <a:pt x="1" y="217"/>
                    <a:pt x="1" y="304"/>
                  </a:cubicBezTo>
                  <a:cubicBezTo>
                    <a:pt x="1" y="390"/>
                    <a:pt x="29" y="477"/>
                    <a:pt x="92" y="539"/>
                  </a:cubicBezTo>
                  <a:cubicBezTo>
                    <a:pt x="145" y="596"/>
                    <a:pt x="231" y="630"/>
                    <a:pt x="317" y="630"/>
                  </a:cubicBezTo>
                  <a:cubicBezTo>
                    <a:pt x="389" y="630"/>
                    <a:pt x="475" y="601"/>
                    <a:pt x="552" y="539"/>
                  </a:cubicBezTo>
                  <a:cubicBezTo>
                    <a:pt x="605" y="472"/>
                    <a:pt x="639" y="399"/>
                    <a:pt x="643" y="313"/>
                  </a:cubicBezTo>
                  <a:cubicBezTo>
                    <a:pt x="643" y="237"/>
                    <a:pt x="610" y="151"/>
                    <a:pt x="548" y="89"/>
                  </a:cubicBezTo>
                  <a:cubicBezTo>
                    <a:pt x="491" y="29"/>
                    <a:pt x="404"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28" name="Google Shape;9228;p37"/>
            <p:cNvSpPr/>
            <p:nvPr/>
          </p:nvSpPr>
          <p:spPr>
            <a:xfrm>
              <a:off x="-4203200" y="4483475"/>
              <a:ext cx="16225" cy="15850"/>
            </a:xfrm>
            <a:custGeom>
              <a:avLst/>
              <a:gdLst/>
              <a:ahLst/>
              <a:cxnLst/>
              <a:rect l="l" t="t" r="r" b="b"/>
              <a:pathLst>
                <a:path w="649" h="634" extrusionOk="0">
                  <a:moveTo>
                    <a:pt x="323" y="0"/>
                  </a:moveTo>
                  <a:cubicBezTo>
                    <a:pt x="242" y="0"/>
                    <a:pt x="161" y="29"/>
                    <a:pt x="102" y="86"/>
                  </a:cubicBezTo>
                  <a:cubicBezTo>
                    <a:pt x="40" y="148"/>
                    <a:pt x="6" y="224"/>
                    <a:pt x="0" y="321"/>
                  </a:cubicBezTo>
                  <a:cubicBezTo>
                    <a:pt x="0" y="407"/>
                    <a:pt x="35" y="479"/>
                    <a:pt x="97" y="532"/>
                  </a:cubicBezTo>
                  <a:cubicBezTo>
                    <a:pt x="150" y="598"/>
                    <a:pt x="237" y="633"/>
                    <a:pt x="317" y="633"/>
                  </a:cubicBezTo>
                  <a:cubicBezTo>
                    <a:pt x="322" y="633"/>
                    <a:pt x="328" y="633"/>
                    <a:pt x="333" y="633"/>
                  </a:cubicBezTo>
                  <a:cubicBezTo>
                    <a:pt x="414" y="633"/>
                    <a:pt x="494" y="600"/>
                    <a:pt x="558" y="541"/>
                  </a:cubicBezTo>
                  <a:cubicBezTo>
                    <a:pt x="611" y="479"/>
                    <a:pt x="644" y="403"/>
                    <a:pt x="644" y="330"/>
                  </a:cubicBezTo>
                  <a:cubicBezTo>
                    <a:pt x="649" y="244"/>
                    <a:pt x="615" y="167"/>
                    <a:pt x="553" y="91"/>
                  </a:cubicBezTo>
                  <a:cubicBezTo>
                    <a:pt x="490" y="30"/>
                    <a:pt x="406"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29" name="Google Shape;9229;p37"/>
            <p:cNvSpPr/>
            <p:nvPr/>
          </p:nvSpPr>
          <p:spPr>
            <a:xfrm>
              <a:off x="-4171525" y="4516050"/>
              <a:ext cx="16100" cy="16100"/>
            </a:xfrm>
            <a:custGeom>
              <a:avLst/>
              <a:gdLst/>
              <a:ahLst/>
              <a:cxnLst/>
              <a:rect l="l" t="t" r="r" b="b"/>
              <a:pathLst>
                <a:path w="644" h="644" extrusionOk="0">
                  <a:moveTo>
                    <a:pt x="321" y="0"/>
                  </a:moveTo>
                  <a:cubicBezTo>
                    <a:pt x="240" y="0"/>
                    <a:pt x="158" y="28"/>
                    <a:pt x="101" y="83"/>
                  </a:cubicBezTo>
                  <a:cubicBezTo>
                    <a:pt x="35" y="150"/>
                    <a:pt x="0" y="232"/>
                    <a:pt x="0" y="318"/>
                  </a:cubicBezTo>
                  <a:cubicBezTo>
                    <a:pt x="0" y="404"/>
                    <a:pt x="29" y="481"/>
                    <a:pt x="92" y="544"/>
                  </a:cubicBezTo>
                  <a:cubicBezTo>
                    <a:pt x="159" y="610"/>
                    <a:pt x="241" y="644"/>
                    <a:pt x="317" y="644"/>
                  </a:cubicBezTo>
                  <a:cubicBezTo>
                    <a:pt x="403" y="644"/>
                    <a:pt x="480" y="615"/>
                    <a:pt x="553" y="553"/>
                  </a:cubicBezTo>
                  <a:cubicBezTo>
                    <a:pt x="610" y="486"/>
                    <a:pt x="644" y="404"/>
                    <a:pt x="644" y="327"/>
                  </a:cubicBezTo>
                  <a:cubicBezTo>
                    <a:pt x="644" y="241"/>
                    <a:pt x="615" y="165"/>
                    <a:pt x="562" y="101"/>
                  </a:cubicBezTo>
                  <a:cubicBezTo>
                    <a:pt x="502" y="34"/>
                    <a:pt x="411"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30" name="Google Shape;9230;p37"/>
            <p:cNvSpPr/>
            <p:nvPr/>
          </p:nvSpPr>
          <p:spPr>
            <a:xfrm>
              <a:off x="-4139975" y="4548725"/>
              <a:ext cx="16225" cy="15925"/>
            </a:xfrm>
            <a:custGeom>
              <a:avLst/>
              <a:gdLst/>
              <a:ahLst/>
              <a:cxnLst/>
              <a:rect l="l" t="t" r="r" b="b"/>
              <a:pathLst>
                <a:path w="649" h="637" extrusionOk="0">
                  <a:moveTo>
                    <a:pt x="331" y="1"/>
                  </a:moveTo>
                  <a:cubicBezTo>
                    <a:pt x="246" y="1"/>
                    <a:pt x="162" y="32"/>
                    <a:pt x="101" y="90"/>
                  </a:cubicBezTo>
                  <a:cubicBezTo>
                    <a:pt x="49" y="143"/>
                    <a:pt x="5" y="229"/>
                    <a:pt x="5" y="316"/>
                  </a:cubicBezTo>
                  <a:cubicBezTo>
                    <a:pt x="0" y="397"/>
                    <a:pt x="44" y="484"/>
                    <a:pt x="97" y="537"/>
                  </a:cubicBezTo>
                  <a:cubicBezTo>
                    <a:pt x="159" y="603"/>
                    <a:pt x="245" y="637"/>
                    <a:pt x="332" y="637"/>
                  </a:cubicBezTo>
                  <a:cubicBezTo>
                    <a:pt x="403" y="637"/>
                    <a:pt x="490" y="608"/>
                    <a:pt x="557" y="546"/>
                  </a:cubicBezTo>
                  <a:cubicBezTo>
                    <a:pt x="609" y="493"/>
                    <a:pt x="644" y="406"/>
                    <a:pt x="644" y="326"/>
                  </a:cubicBezTo>
                  <a:cubicBezTo>
                    <a:pt x="648" y="240"/>
                    <a:pt x="615" y="153"/>
                    <a:pt x="562" y="96"/>
                  </a:cubicBezTo>
                  <a:cubicBezTo>
                    <a:pt x="500" y="31"/>
                    <a:pt x="415"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31" name="Google Shape;9231;p37"/>
            <p:cNvSpPr/>
            <p:nvPr/>
          </p:nvSpPr>
          <p:spPr>
            <a:xfrm>
              <a:off x="-4108050" y="4581475"/>
              <a:ext cx="16075" cy="15825"/>
            </a:xfrm>
            <a:custGeom>
              <a:avLst/>
              <a:gdLst/>
              <a:ahLst/>
              <a:cxnLst/>
              <a:rect l="l" t="t" r="r" b="b"/>
              <a:pathLst>
                <a:path w="643" h="633" extrusionOk="0">
                  <a:moveTo>
                    <a:pt x="318" y="1"/>
                  </a:moveTo>
                  <a:cubicBezTo>
                    <a:pt x="233" y="1"/>
                    <a:pt x="150" y="29"/>
                    <a:pt x="100" y="81"/>
                  </a:cubicBezTo>
                  <a:cubicBezTo>
                    <a:pt x="38" y="133"/>
                    <a:pt x="5" y="219"/>
                    <a:pt x="5" y="306"/>
                  </a:cubicBezTo>
                  <a:cubicBezTo>
                    <a:pt x="0" y="392"/>
                    <a:pt x="34" y="478"/>
                    <a:pt x="87" y="531"/>
                  </a:cubicBezTo>
                  <a:cubicBezTo>
                    <a:pt x="149" y="593"/>
                    <a:pt x="235" y="633"/>
                    <a:pt x="317" y="633"/>
                  </a:cubicBezTo>
                  <a:cubicBezTo>
                    <a:pt x="403" y="633"/>
                    <a:pt x="479" y="599"/>
                    <a:pt x="547" y="542"/>
                  </a:cubicBezTo>
                  <a:cubicBezTo>
                    <a:pt x="609" y="474"/>
                    <a:pt x="643" y="402"/>
                    <a:pt x="643" y="316"/>
                  </a:cubicBezTo>
                  <a:cubicBezTo>
                    <a:pt x="643" y="230"/>
                    <a:pt x="605" y="143"/>
                    <a:pt x="552" y="90"/>
                  </a:cubicBezTo>
                  <a:cubicBezTo>
                    <a:pt x="494" y="30"/>
                    <a:pt x="405"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32" name="Google Shape;9232;p37"/>
            <p:cNvSpPr/>
            <p:nvPr/>
          </p:nvSpPr>
          <p:spPr>
            <a:xfrm>
              <a:off x="-4076400" y="4613950"/>
              <a:ext cx="16100" cy="15850"/>
            </a:xfrm>
            <a:custGeom>
              <a:avLst/>
              <a:gdLst/>
              <a:ahLst/>
              <a:cxnLst/>
              <a:rect l="l" t="t" r="r" b="b"/>
              <a:pathLst>
                <a:path w="644" h="634" extrusionOk="0">
                  <a:moveTo>
                    <a:pt x="315" y="1"/>
                  </a:moveTo>
                  <a:cubicBezTo>
                    <a:pt x="233" y="1"/>
                    <a:pt x="153" y="30"/>
                    <a:pt x="101" y="87"/>
                  </a:cubicBezTo>
                  <a:cubicBezTo>
                    <a:pt x="34" y="149"/>
                    <a:pt x="1" y="221"/>
                    <a:pt x="1" y="308"/>
                  </a:cubicBezTo>
                  <a:cubicBezTo>
                    <a:pt x="1" y="394"/>
                    <a:pt x="30" y="480"/>
                    <a:pt x="96" y="532"/>
                  </a:cubicBezTo>
                  <a:cubicBezTo>
                    <a:pt x="145" y="600"/>
                    <a:pt x="231" y="634"/>
                    <a:pt x="317" y="634"/>
                  </a:cubicBezTo>
                  <a:cubicBezTo>
                    <a:pt x="404" y="634"/>
                    <a:pt x="490" y="605"/>
                    <a:pt x="542" y="543"/>
                  </a:cubicBezTo>
                  <a:cubicBezTo>
                    <a:pt x="610" y="475"/>
                    <a:pt x="643" y="403"/>
                    <a:pt x="643" y="317"/>
                  </a:cubicBezTo>
                  <a:cubicBezTo>
                    <a:pt x="643" y="244"/>
                    <a:pt x="615" y="158"/>
                    <a:pt x="552" y="91"/>
                  </a:cubicBezTo>
                  <a:cubicBezTo>
                    <a:pt x="487" y="31"/>
                    <a:pt x="399"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33" name="Google Shape;9233;p37"/>
            <p:cNvSpPr/>
            <p:nvPr/>
          </p:nvSpPr>
          <p:spPr>
            <a:xfrm>
              <a:off x="-4044875" y="4646600"/>
              <a:ext cx="16225" cy="16075"/>
            </a:xfrm>
            <a:custGeom>
              <a:avLst/>
              <a:gdLst/>
              <a:ahLst/>
              <a:cxnLst/>
              <a:rect l="l" t="t" r="r" b="b"/>
              <a:pathLst>
                <a:path w="649" h="643" extrusionOk="0">
                  <a:moveTo>
                    <a:pt x="320" y="1"/>
                  </a:moveTo>
                  <a:cubicBezTo>
                    <a:pt x="236" y="1"/>
                    <a:pt x="154" y="28"/>
                    <a:pt x="107" y="81"/>
                  </a:cubicBezTo>
                  <a:cubicBezTo>
                    <a:pt x="40" y="134"/>
                    <a:pt x="6" y="220"/>
                    <a:pt x="6" y="316"/>
                  </a:cubicBezTo>
                  <a:cubicBezTo>
                    <a:pt x="1" y="402"/>
                    <a:pt x="35" y="479"/>
                    <a:pt x="97" y="541"/>
                  </a:cubicBezTo>
                  <a:cubicBezTo>
                    <a:pt x="160" y="603"/>
                    <a:pt x="237" y="643"/>
                    <a:pt x="323" y="643"/>
                  </a:cubicBezTo>
                  <a:cubicBezTo>
                    <a:pt x="409" y="643"/>
                    <a:pt x="481" y="599"/>
                    <a:pt x="558" y="537"/>
                  </a:cubicBezTo>
                  <a:cubicBezTo>
                    <a:pt x="611" y="484"/>
                    <a:pt x="644" y="402"/>
                    <a:pt x="644" y="326"/>
                  </a:cubicBezTo>
                  <a:cubicBezTo>
                    <a:pt x="649" y="240"/>
                    <a:pt x="616" y="153"/>
                    <a:pt x="553" y="90"/>
                  </a:cubicBezTo>
                  <a:cubicBezTo>
                    <a:pt x="495" y="29"/>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34" name="Google Shape;9234;p37"/>
            <p:cNvSpPr/>
            <p:nvPr/>
          </p:nvSpPr>
          <p:spPr>
            <a:xfrm>
              <a:off x="-4013200" y="4679175"/>
              <a:ext cx="16100" cy="16000"/>
            </a:xfrm>
            <a:custGeom>
              <a:avLst/>
              <a:gdLst/>
              <a:ahLst/>
              <a:cxnLst/>
              <a:rect l="l" t="t" r="r" b="b"/>
              <a:pathLst>
                <a:path w="644" h="640" extrusionOk="0">
                  <a:moveTo>
                    <a:pt x="328" y="1"/>
                  </a:moveTo>
                  <a:cubicBezTo>
                    <a:pt x="243" y="1"/>
                    <a:pt x="157" y="29"/>
                    <a:pt x="102" y="82"/>
                  </a:cubicBezTo>
                  <a:cubicBezTo>
                    <a:pt x="49" y="146"/>
                    <a:pt x="6" y="232"/>
                    <a:pt x="0" y="313"/>
                  </a:cubicBezTo>
                  <a:cubicBezTo>
                    <a:pt x="0" y="399"/>
                    <a:pt x="44" y="485"/>
                    <a:pt x="97" y="538"/>
                  </a:cubicBezTo>
                  <a:cubicBezTo>
                    <a:pt x="159" y="606"/>
                    <a:pt x="231" y="640"/>
                    <a:pt x="317" y="640"/>
                  </a:cubicBezTo>
                  <a:cubicBezTo>
                    <a:pt x="403" y="640"/>
                    <a:pt x="490" y="611"/>
                    <a:pt x="558" y="549"/>
                  </a:cubicBezTo>
                  <a:cubicBezTo>
                    <a:pt x="611" y="485"/>
                    <a:pt x="644" y="409"/>
                    <a:pt x="644" y="323"/>
                  </a:cubicBezTo>
                  <a:cubicBezTo>
                    <a:pt x="644" y="237"/>
                    <a:pt x="615" y="155"/>
                    <a:pt x="553" y="88"/>
                  </a:cubicBezTo>
                  <a:cubicBezTo>
                    <a:pt x="496" y="28"/>
                    <a:pt x="412"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35" name="Google Shape;9235;p37"/>
            <p:cNvSpPr/>
            <p:nvPr/>
          </p:nvSpPr>
          <p:spPr>
            <a:xfrm>
              <a:off x="-3981275" y="4711800"/>
              <a:ext cx="16075" cy="16000"/>
            </a:xfrm>
            <a:custGeom>
              <a:avLst/>
              <a:gdLst/>
              <a:ahLst/>
              <a:cxnLst/>
              <a:rect l="l" t="t" r="r" b="b"/>
              <a:pathLst>
                <a:path w="643" h="640" extrusionOk="0">
                  <a:moveTo>
                    <a:pt x="322" y="0"/>
                  </a:moveTo>
                  <a:cubicBezTo>
                    <a:pt x="236" y="0"/>
                    <a:pt x="151" y="30"/>
                    <a:pt x="91" y="88"/>
                  </a:cubicBezTo>
                  <a:cubicBezTo>
                    <a:pt x="34" y="141"/>
                    <a:pt x="0" y="227"/>
                    <a:pt x="0" y="313"/>
                  </a:cubicBezTo>
                  <a:cubicBezTo>
                    <a:pt x="0" y="400"/>
                    <a:pt x="29" y="471"/>
                    <a:pt x="82" y="539"/>
                  </a:cubicBezTo>
                  <a:cubicBezTo>
                    <a:pt x="134" y="601"/>
                    <a:pt x="220" y="635"/>
                    <a:pt x="317" y="639"/>
                  </a:cubicBezTo>
                  <a:cubicBezTo>
                    <a:pt x="403" y="639"/>
                    <a:pt x="490" y="606"/>
                    <a:pt x="543" y="544"/>
                  </a:cubicBezTo>
                  <a:cubicBezTo>
                    <a:pt x="600" y="482"/>
                    <a:pt x="643" y="409"/>
                    <a:pt x="643" y="323"/>
                  </a:cubicBezTo>
                  <a:cubicBezTo>
                    <a:pt x="643" y="236"/>
                    <a:pt x="605" y="150"/>
                    <a:pt x="552" y="92"/>
                  </a:cubicBezTo>
                  <a:cubicBezTo>
                    <a:pt x="492" y="30"/>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36" name="Google Shape;9236;p37"/>
            <p:cNvSpPr/>
            <p:nvPr/>
          </p:nvSpPr>
          <p:spPr>
            <a:xfrm>
              <a:off x="-3949725" y="4744400"/>
              <a:ext cx="16200" cy="15900"/>
            </a:xfrm>
            <a:custGeom>
              <a:avLst/>
              <a:gdLst/>
              <a:ahLst/>
              <a:cxnLst/>
              <a:rect l="l" t="t" r="r" b="b"/>
              <a:pathLst>
                <a:path w="648" h="636" extrusionOk="0">
                  <a:moveTo>
                    <a:pt x="316" y="1"/>
                  </a:moveTo>
                  <a:cubicBezTo>
                    <a:pt x="234" y="1"/>
                    <a:pt x="155" y="30"/>
                    <a:pt x="100" y="88"/>
                  </a:cubicBezTo>
                  <a:cubicBezTo>
                    <a:pt x="38" y="137"/>
                    <a:pt x="5" y="223"/>
                    <a:pt x="5" y="309"/>
                  </a:cubicBezTo>
                  <a:cubicBezTo>
                    <a:pt x="0" y="396"/>
                    <a:pt x="34" y="482"/>
                    <a:pt x="96" y="535"/>
                  </a:cubicBezTo>
                  <a:cubicBezTo>
                    <a:pt x="149" y="602"/>
                    <a:pt x="235" y="635"/>
                    <a:pt x="322" y="635"/>
                  </a:cubicBezTo>
                  <a:cubicBezTo>
                    <a:pt x="403" y="635"/>
                    <a:pt x="479" y="606"/>
                    <a:pt x="547" y="544"/>
                  </a:cubicBezTo>
                  <a:cubicBezTo>
                    <a:pt x="609" y="478"/>
                    <a:pt x="643" y="405"/>
                    <a:pt x="647" y="319"/>
                  </a:cubicBezTo>
                  <a:cubicBezTo>
                    <a:pt x="647" y="232"/>
                    <a:pt x="605" y="146"/>
                    <a:pt x="552" y="93"/>
                  </a:cubicBezTo>
                  <a:cubicBezTo>
                    <a:pt x="488" y="32"/>
                    <a:pt x="401" y="1"/>
                    <a:pt x="31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37" name="Google Shape;9237;p37"/>
            <p:cNvSpPr/>
            <p:nvPr/>
          </p:nvSpPr>
          <p:spPr>
            <a:xfrm>
              <a:off x="-3918075" y="4777100"/>
              <a:ext cx="16100" cy="15700"/>
            </a:xfrm>
            <a:custGeom>
              <a:avLst/>
              <a:gdLst/>
              <a:ahLst/>
              <a:cxnLst/>
              <a:rect l="l" t="t" r="r" b="b"/>
              <a:pathLst>
                <a:path w="644" h="628" extrusionOk="0">
                  <a:moveTo>
                    <a:pt x="324" y="1"/>
                  </a:moveTo>
                  <a:cubicBezTo>
                    <a:pt x="240" y="1"/>
                    <a:pt x="156" y="28"/>
                    <a:pt x="101" y="80"/>
                  </a:cubicBezTo>
                  <a:cubicBezTo>
                    <a:pt x="39" y="144"/>
                    <a:pt x="6" y="220"/>
                    <a:pt x="1" y="316"/>
                  </a:cubicBezTo>
                  <a:cubicBezTo>
                    <a:pt x="1" y="403"/>
                    <a:pt x="34" y="474"/>
                    <a:pt x="97" y="541"/>
                  </a:cubicBezTo>
                  <a:cubicBezTo>
                    <a:pt x="149" y="594"/>
                    <a:pt x="231" y="627"/>
                    <a:pt x="318" y="627"/>
                  </a:cubicBezTo>
                  <a:cubicBezTo>
                    <a:pt x="324" y="628"/>
                    <a:pt x="330" y="628"/>
                    <a:pt x="336" y="628"/>
                  </a:cubicBezTo>
                  <a:cubicBezTo>
                    <a:pt x="416" y="628"/>
                    <a:pt x="494" y="595"/>
                    <a:pt x="542" y="547"/>
                  </a:cubicBezTo>
                  <a:cubicBezTo>
                    <a:pt x="610" y="483"/>
                    <a:pt x="643" y="397"/>
                    <a:pt x="643" y="326"/>
                  </a:cubicBezTo>
                  <a:cubicBezTo>
                    <a:pt x="643" y="239"/>
                    <a:pt x="615" y="153"/>
                    <a:pt x="552" y="86"/>
                  </a:cubicBezTo>
                  <a:cubicBezTo>
                    <a:pt x="495" y="28"/>
                    <a:pt x="409"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38" name="Google Shape;9238;p37"/>
            <p:cNvSpPr/>
            <p:nvPr/>
          </p:nvSpPr>
          <p:spPr>
            <a:xfrm>
              <a:off x="-3886400" y="4809575"/>
              <a:ext cx="16100" cy="16100"/>
            </a:xfrm>
            <a:custGeom>
              <a:avLst/>
              <a:gdLst/>
              <a:ahLst/>
              <a:cxnLst/>
              <a:rect l="l" t="t" r="r" b="b"/>
              <a:pathLst>
                <a:path w="644" h="644" extrusionOk="0">
                  <a:moveTo>
                    <a:pt x="325" y="1"/>
                  </a:moveTo>
                  <a:cubicBezTo>
                    <a:pt x="241" y="1"/>
                    <a:pt x="156" y="32"/>
                    <a:pt x="92" y="96"/>
                  </a:cubicBezTo>
                  <a:cubicBezTo>
                    <a:pt x="34" y="159"/>
                    <a:pt x="1" y="231"/>
                    <a:pt x="1" y="317"/>
                  </a:cubicBezTo>
                  <a:cubicBezTo>
                    <a:pt x="1" y="393"/>
                    <a:pt x="29" y="480"/>
                    <a:pt x="92" y="543"/>
                  </a:cubicBezTo>
                  <a:cubicBezTo>
                    <a:pt x="154" y="610"/>
                    <a:pt x="240" y="643"/>
                    <a:pt x="317" y="643"/>
                  </a:cubicBezTo>
                  <a:cubicBezTo>
                    <a:pt x="404" y="643"/>
                    <a:pt x="475" y="615"/>
                    <a:pt x="552" y="552"/>
                  </a:cubicBezTo>
                  <a:cubicBezTo>
                    <a:pt x="605" y="490"/>
                    <a:pt x="638" y="404"/>
                    <a:pt x="643" y="327"/>
                  </a:cubicBezTo>
                  <a:cubicBezTo>
                    <a:pt x="643" y="240"/>
                    <a:pt x="610" y="163"/>
                    <a:pt x="548" y="92"/>
                  </a:cubicBezTo>
                  <a:cubicBezTo>
                    <a:pt x="490" y="32"/>
                    <a:pt x="408"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39" name="Google Shape;9239;p37"/>
            <p:cNvSpPr/>
            <p:nvPr/>
          </p:nvSpPr>
          <p:spPr>
            <a:xfrm>
              <a:off x="-3854875" y="4842200"/>
              <a:ext cx="16225" cy="15975"/>
            </a:xfrm>
            <a:custGeom>
              <a:avLst/>
              <a:gdLst/>
              <a:ahLst/>
              <a:cxnLst/>
              <a:rect l="l" t="t" r="r" b="b"/>
              <a:pathLst>
                <a:path w="649" h="639" extrusionOk="0">
                  <a:moveTo>
                    <a:pt x="328" y="1"/>
                  </a:moveTo>
                  <a:cubicBezTo>
                    <a:pt x="242" y="1"/>
                    <a:pt x="157" y="30"/>
                    <a:pt x="102" y="82"/>
                  </a:cubicBezTo>
                  <a:cubicBezTo>
                    <a:pt x="49" y="144"/>
                    <a:pt x="6" y="222"/>
                    <a:pt x="6" y="317"/>
                  </a:cubicBezTo>
                  <a:cubicBezTo>
                    <a:pt x="0" y="399"/>
                    <a:pt x="44" y="485"/>
                    <a:pt x="97" y="528"/>
                  </a:cubicBezTo>
                  <a:cubicBezTo>
                    <a:pt x="150" y="596"/>
                    <a:pt x="237" y="638"/>
                    <a:pt x="323" y="638"/>
                  </a:cubicBezTo>
                  <a:cubicBezTo>
                    <a:pt x="328" y="639"/>
                    <a:pt x="332" y="639"/>
                    <a:pt x="337" y="639"/>
                  </a:cubicBezTo>
                  <a:cubicBezTo>
                    <a:pt x="426" y="639"/>
                    <a:pt x="493" y="598"/>
                    <a:pt x="547" y="547"/>
                  </a:cubicBezTo>
                  <a:cubicBezTo>
                    <a:pt x="611" y="494"/>
                    <a:pt x="644" y="408"/>
                    <a:pt x="644" y="326"/>
                  </a:cubicBezTo>
                  <a:cubicBezTo>
                    <a:pt x="649" y="231"/>
                    <a:pt x="615" y="154"/>
                    <a:pt x="562" y="96"/>
                  </a:cubicBezTo>
                  <a:cubicBezTo>
                    <a:pt x="504" y="31"/>
                    <a:pt x="416"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40" name="Google Shape;9240;p37"/>
            <p:cNvSpPr/>
            <p:nvPr/>
          </p:nvSpPr>
          <p:spPr>
            <a:xfrm>
              <a:off x="-3823200" y="4874925"/>
              <a:ext cx="16325" cy="15900"/>
            </a:xfrm>
            <a:custGeom>
              <a:avLst/>
              <a:gdLst/>
              <a:ahLst/>
              <a:cxnLst/>
              <a:rect l="l" t="t" r="r" b="b"/>
              <a:pathLst>
                <a:path w="653" h="636" extrusionOk="0">
                  <a:moveTo>
                    <a:pt x="331" y="0"/>
                  </a:moveTo>
                  <a:cubicBezTo>
                    <a:pt x="249" y="0"/>
                    <a:pt x="165" y="29"/>
                    <a:pt x="101" y="88"/>
                  </a:cubicBezTo>
                  <a:cubicBezTo>
                    <a:pt x="48" y="135"/>
                    <a:pt x="0" y="222"/>
                    <a:pt x="0" y="308"/>
                  </a:cubicBezTo>
                  <a:cubicBezTo>
                    <a:pt x="0" y="394"/>
                    <a:pt x="44" y="472"/>
                    <a:pt x="106" y="543"/>
                  </a:cubicBezTo>
                  <a:cubicBezTo>
                    <a:pt x="168" y="601"/>
                    <a:pt x="241" y="635"/>
                    <a:pt x="327" y="635"/>
                  </a:cubicBezTo>
                  <a:cubicBezTo>
                    <a:pt x="403" y="635"/>
                    <a:pt x="489" y="606"/>
                    <a:pt x="553" y="543"/>
                  </a:cubicBezTo>
                  <a:cubicBezTo>
                    <a:pt x="620" y="476"/>
                    <a:pt x="653" y="405"/>
                    <a:pt x="653" y="318"/>
                  </a:cubicBezTo>
                  <a:cubicBezTo>
                    <a:pt x="653" y="232"/>
                    <a:pt x="615" y="146"/>
                    <a:pt x="562" y="93"/>
                  </a:cubicBezTo>
                  <a:cubicBezTo>
                    <a:pt x="503" y="32"/>
                    <a:pt x="418"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41" name="Google Shape;9241;p37"/>
            <p:cNvSpPr/>
            <p:nvPr/>
          </p:nvSpPr>
          <p:spPr>
            <a:xfrm>
              <a:off x="-3791275" y="4907525"/>
              <a:ext cx="16075" cy="15800"/>
            </a:xfrm>
            <a:custGeom>
              <a:avLst/>
              <a:gdLst/>
              <a:ahLst/>
              <a:cxnLst/>
              <a:rect l="l" t="t" r="r" b="b"/>
              <a:pathLst>
                <a:path w="643" h="632" extrusionOk="0">
                  <a:moveTo>
                    <a:pt x="316" y="0"/>
                  </a:moveTo>
                  <a:cubicBezTo>
                    <a:pt x="232" y="0"/>
                    <a:pt x="151" y="29"/>
                    <a:pt x="100" y="84"/>
                  </a:cubicBezTo>
                  <a:cubicBezTo>
                    <a:pt x="33" y="146"/>
                    <a:pt x="0" y="224"/>
                    <a:pt x="0" y="304"/>
                  </a:cubicBezTo>
                  <a:cubicBezTo>
                    <a:pt x="0" y="390"/>
                    <a:pt x="29" y="477"/>
                    <a:pt x="82" y="534"/>
                  </a:cubicBezTo>
                  <a:cubicBezTo>
                    <a:pt x="144" y="598"/>
                    <a:pt x="230" y="631"/>
                    <a:pt x="317" y="631"/>
                  </a:cubicBezTo>
                  <a:cubicBezTo>
                    <a:pt x="322" y="631"/>
                    <a:pt x="327" y="632"/>
                    <a:pt x="332" y="632"/>
                  </a:cubicBezTo>
                  <a:cubicBezTo>
                    <a:pt x="412" y="632"/>
                    <a:pt x="479" y="599"/>
                    <a:pt x="542" y="540"/>
                  </a:cubicBezTo>
                  <a:cubicBezTo>
                    <a:pt x="609" y="487"/>
                    <a:pt x="643" y="401"/>
                    <a:pt x="643" y="314"/>
                  </a:cubicBezTo>
                  <a:cubicBezTo>
                    <a:pt x="643" y="233"/>
                    <a:pt x="614" y="156"/>
                    <a:pt x="561" y="103"/>
                  </a:cubicBezTo>
                  <a:cubicBezTo>
                    <a:pt x="499" y="33"/>
                    <a:pt x="406"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42" name="Google Shape;9242;p37"/>
            <p:cNvSpPr/>
            <p:nvPr/>
          </p:nvSpPr>
          <p:spPr>
            <a:xfrm>
              <a:off x="-3759725" y="4939975"/>
              <a:ext cx="16200" cy="15950"/>
            </a:xfrm>
            <a:custGeom>
              <a:avLst/>
              <a:gdLst/>
              <a:ahLst/>
              <a:cxnLst/>
              <a:rect l="l" t="t" r="r" b="b"/>
              <a:pathLst>
                <a:path w="648" h="638" extrusionOk="0">
                  <a:moveTo>
                    <a:pt x="320" y="0"/>
                  </a:moveTo>
                  <a:cubicBezTo>
                    <a:pt x="237" y="0"/>
                    <a:pt x="154" y="30"/>
                    <a:pt x="91" y="95"/>
                  </a:cubicBezTo>
                  <a:cubicBezTo>
                    <a:pt x="38" y="153"/>
                    <a:pt x="5" y="235"/>
                    <a:pt x="5" y="312"/>
                  </a:cubicBezTo>
                  <a:cubicBezTo>
                    <a:pt x="0" y="398"/>
                    <a:pt x="33" y="470"/>
                    <a:pt x="96" y="547"/>
                  </a:cubicBezTo>
                  <a:cubicBezTo>
                    <a:pt x="158" y="614"/>
                    <a:pt x="235" y="633"/>
                    <a:pt x="317" y="638"/>
                  </a:cubicBezTo>
                  <a:cubicBezTo>
                    <a:pt x="403" y="638"/>
                    <a:pt x="479" y="604"/>
                    <a:pt x="556" y="542"/>
                  </a:cubicBezTo>
                  <a:cubicBezTo>
                    <a:pt x="609" y="480"/>
                    <a:pt x="643" y="407"/>
                    <a:pt x="643" y="321"/>
                  </a:cubicBezTo>
                  <a:cubicBezTo>
                    <a:pt x="647" y="244"/>
                    <a:pt x="614" y="158"/>
                    <a:pt x="552" y="95"/>
                  </a:cubicBezTo>
                  <a:cubicBezTo>
                    <a:pt x="493" y="34"/>
                    <a:pt x="407"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43" name="Google Shape;9243;p37"/>
            <p:cNvSpPr/>
            <p:nvPr/>
          </p:nvSpPr>
          <p:spPr>
            <a:xfrm>
              <a:off x="-3728075" y="4972575"/>
              <a:ext cx="16100" cy="16125"/>
            </a:xfrm>
            <a:custGeom>
              <a:avLst/>
              <a:gdLst/>
              <a:ahLst/>
              <a:cxnLst/>
              <a:rect l="l" t="t" r="r" b="b"/>
              <a:pathLst>
                <a:path w="644" h="645" extrusionOk="0">
                  <a:moveTo>
                    <a:pt x="329" y="1"/>
                  </a:moveTo>
                  <a:cubicBezTo>
                    <a:pt x="245" y="1"/>
                    <a:pt x="161" y="32"/>
                    <a:pt x="101" y="97"/>
                  </a:cubicBezTo>
                  <a:cubicBezTo>
                    <a:pt x="34" y="149"/>
                    <a:pt x="1" y="235"/>
                    <a:pt x="1" y="317"/>
                  </a:cubicBezTo>
                  <a:cubicBezTo>
                    <a:pt x="1" y="404"/>
                    <a:pt x="30" y="481"/>
                    <a:pt x="96" y="547"/>
                  </a:cubicBezTo>
                  <a:cubicBezTo>
                    <a:pt x="158" y="610"/>
                    <a:pt x="231" y="644"/>
                    <a:pt x="317" y="644"/>
                  </a:cubicBezTo>
                  <a:cubicBezTo>
                    <a:pt x="322" y="644"/>
                    <a:pt x="326" y="645"/>
                    <a:pt x="330" y="645"/>
                  </a:cubicBezTo>
                  <a:cubicBezTo>
                    <a:pt x="412" y="645"/>
                    <a:pt x="493" y="602"/>
                    <a:pt x="542" y="552"/>
                  </a:cubicBezTo>
                  <a:cubicBezTo>
                    <a:pt x="610" y="490"/>
                    <a:pt x="643" y="404"/>
                    <a:pt x="643" y="328"/>
                  </a:cubicBezTo>
                  <a:cubicBezTo>
                    <a:pt x="643" y="241"/>
                    <a:pt x="614" y="159"/>
                    <a:pt x="552" y="91"/>
                  </a:cubicBezTo>
                  <a:cubicBezTo>
                    <a:pt x="495" y="32"/>
                    <a:pt x="412"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44" name="Google Shape;9244;p37"/>
            <p:cNvSpPr/>
            <p:nvPr/>
          </p:nvSpPr>
          <p:spPr>
            <a:xfrm>
              <a:off x="-3696400" y="5005225"/>
              <a:ext cx="16075" cy="16075"/>
            </a:xfrm>
            <a:custGeom>
              <a:avLst/>
              <a:gdLst/>
              <a:ahLst/>
              <a:cxnLst/>
              <a:rect l="l" t="t" r="r" b="b"/>
              <a:pathLst>
                <a:path w="643" h="643" extrusionOk="0">
                  <a:moveTo>
                    <a:pt x="319" y="0"/>
                  </a:moveTo>
                  <a:cubicBezTo>
                    <a:pt x="238" y="0"/>
                    <a:pt x="159" y="30"/>
                    <a:pt x="101" y="91"/>
                  </a:cubicBezTo>
                  <a:cubicBezTo>
                    <a:pt x="34" y="144"/>
                    <a:pt x="0" y="231"/>
                    <a:pt x="0" y="317"/>
                  </a:cubicBezTo>
                  <a:cubicBezTo>
                    <a:pt x="0" y="403"/>
                    <a:pt x="29" y="475"/>
                    <a:pt x="91" y="552"/>
                  </a:cubicBezTo>
                  <a:cubicBezTo>
                    <a:pt x="154" y="609"/>
                    <a:pt x="240" y="638"/>
                    <a:pt x="317" y="643"/>
                  </a:cubicBezTo>
                  <a:cubicBezTo>
                    <a:pt x="403" y="643"/>
                    <a:pt x="475" y="614"/>
                    <a:pt x="552" y="547"/>
                  </a:cubicBezTo>
                  <a:cubicBezTo>
                    <a:pt x="605" y="484"/>
                    <a:pt x="638" y="413"/>
                    <a:pt x="638" y="326"/>
                  </a:cubicBezTo>
                  <a:cubicBezTo>
                    <a:pt x="643" y="240"/>
                    <a:pt x="610" y="153"/>
                    <a:pt x="557" y="100"/>
                  </a:cubicBezTo>
                  <a:cubicBezTo>
                    <a:pt x="493" y="34"/>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45" name="Google Shape;9245;p37"/>
            <p:cNvSpPr/>
            <p:nvPr/>
          </p:nvSpPr>
          <p:spPr>
            <a:xfrm>
              <a:off x="-3664875" y="5037750"/>
              <a:ext cx="16450" cy="16075"/>
            </a:xfrm>
            <a:custGeom>
              <a:avLst/>
              <a:gdLst/>
              <a:ahLst/>
              <a:cxnLst/>
              <a:rect l="l" t="t" r="r" b="b"/>
              <a:pathLst>
                <a:path w="658" h="643" extrusionOk="0">
                  <a:moveTo>
                    <a:pt x="333" y="0"/>
                  </a:moveTo>
                  <a:cubicBezTo>
                    <a:pt x="249" y="0"/>
                    <a:pt x="165" y="32"/>
                    <a:pt x="102" y="95"/>
                  </a:cubicBezTo>
                  <a:cubicBezTo>
                    <a:pt x="35" y="157"/>
                    <a:pt x="6" y="230"/>
                    <a:pt x="0" y="316"/>
                  </a:cubicBezTo>
                  <a:cubicBezTo>
                    <a:pt x="0" y="402"/>
                    <a:pt x="35" y="478"/>
                    <a:pt x="106" y="555"/>
                  </a:cubicBezTo>
                  <a:cubicBezTo>
                    <a:pt x="168" y="608"/>
                    <a:pt x="246" y="642"/>
                    <a:pt x="332" y="642"/>
                  </a:cubicBezTo>
                  <a:cubicBezTo>
                    <a:pt x="336" y="642"/>
                    <a:pt x="341" y="642"/>
                    <a:pt x="345" y="642"/>
                  </a:cubicBezTo>
                  <a:cubicBezTo>
                    <a:pt x="413" y="642"/>
                    <a:pt x="485" y="609"/>
                    <a:pt x="558" y="551"/>
                  </a:cubicBezTo>
                  <a:cubicBezTo>
                    <a:pt x="620" y="489"/>
                    <a:pt x="653" y="412"/>
                    <a:pt x="653" y="325"/>
                  </a:cubicBezTo>
                  <a:cubicBezTo>
                    <a:pt x="658" y="239"/>
                    <a:pt x="624" y="167"/>
                    <a:pt x="562" y="100"/>
                  </a:cubicBezTo>
                  <a:cubicBezTo>
                    <a:pt x="504" y="34"/>
                    <a:pt x="419"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46" name="Google Shape;9246;p37"/>
            <p:cNvSpPr/>
            <p:nvPr/>
          </p:nvSpPr>
          <p:spPr>
            <a:xfrm>
              <a:off x="-4169500" y="4355350"/>
              <a:ext cx="16125" cy="16075"/>
            </a:xfrm>
            <a:custGeom>
              <a:avLst/>
              <a:gdLst/>
              <a:ahLst/>
              <a:cxnLst/>
              <a:rect l="l" t="t" r="r" b="b"/>
              <a:pathLst>
                <a:path w="645" h="643" extrusionOk="0">
                  <a:moveTo>
                    <a:pt x="328" y="0"/>
                  </a:moveTo>
                  <a:cubicBezTo>
                    <a:pt x="245" y="0"/>
                    <a:pt x="162" y="31"/>
                    <a:pt x="102" y="96"/>
                  </a:cubicBezTo>
                  <a:cubicBezTo>
                    <a:pt x="40" y="149"/>
                    <a:pt x="5" y="231"/>
                    <a:pt x="1" y="317"/>
                  </a:cubicBezTo>
                  <a:cubicBezTo>
                    <a:pt x="1" y="403"/>
                    <a:pt x="34" y="479"/>
                    <a:pt x="98" y="542"/>
                  </a:cubicBezTo>
                  <a:cubicBezTo>
                    <a:pt x="149" y="610"/>
                    <a:pt x="231" y="643"/>
                    <a:pt x="318" y="643"/>
                  </a:cubicBezTo>
                  <a:cubicBezTo>
                    <a:pt x="404" y="643"/>
                    <a:pt x="490" y="614"/>
                    <a:pt x="543" y="552"/>
                  </a:cubicBezTo>
                  <a:cubicBezTo>
                    <a:pt x="610" y="490"/>
                    <a:pt x="645" y="413"/>
                    <a:pt x="645" y="326"/>
                  </a:cubicBezTo>
                  <a:cubicBezTo>
                    <a:pt x="645" y="240"/>
                    <a:pt x="616" y="154"/>
                    <a:pt x="552" y="91"/>
                  </a:cubicBezTo>
                  <a:cubicBezTo>
                    <a:pt x="495" y="31"/>
                    <a:pt x="412"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47" name="Google Shape;9247;p37"/>
            <p:cNvSpPr/>
            <p:nvPr/>
          </p:nvSpPr>
          <p:spPr>
            <a:xfrm>
              <a:off x="-4137825" y="4388025"/>
              <a:ext cx="16125" cy="15925"/>
            </a:xfrm>
            <a:custGeom>
              <a:avLst/>
              <a:gdLst/>
              <a:ahLst/>
              <a:cxnLst/>
              <a:rect l="l" t="t" r="r" b="b"/>
              <a:pathLst>
                <a:path w="645" h="637" extrusionOk="0">
                  <a:moveTo>
                    <a:pt x="326" y="0"/>
                  </a:moveTo>
                  <a:cubicBezTo>
                    <a:pt x="240" y="0"/>
                    <a:pt x="155" y="30"/>
                    <a:pt x="102" y="89"/>
                  </a:cubicBezTo>
                  <a:cubicBezTo>
                    <a:pt x="49" y="142"/>
                    <a:pt x="1" y="228"/>
                    <a:pt x="1" y="315"/>
                  </a:cubicBezTo>
                  <a:cubicBezTo>
                    <a:pt x="1" y="397"/>
                    <a:pt x="29" y="473"/>
                    <a:pt x="106" y="540"/>
                  </a:cubicBezTo>
                  <a:cubicBezTo>
                    <a:pt x="159" y="603"/>
                    <a:pt x="241" y="636"/>
                    <a:pt x="317" y="636"/>
                  </a:cubicBezTo>
                  <a:cubicBezTo>
                    <a:pt x="322" y="636"/>
                    <a:pt x="328" y="636"/>
                    <a:pt x="333" y="636"/>
                  </a:cubicBezTo>
                  <a:cubicBezTo>
                    <a:pt x="414" y="636"/>
                    <a:pt x="494" y="603"/>
                    <a:pt x="552" y="545"/>
                  </a:cubicBezTo>
                  <a:cubicBezTo>
                    <a:pt x="605" y="483"/>
                    <a:pt x="644" y="397"/>
                    <a:pt x="644" y="324"/>
                  </a:cubicBezTo>
                  <a:cubicBezTo>
                    <a:pt x="644" y="238"/>
                    <a:pt x="610" y="162"/>
                    <a:pt x="547" y="84"/>
                  </a:cubicBezTo>
                  <a:cubicBezTo>
                    <a:pt x="491" y="28"/>
                    <a:pt x="408"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48" name="Google Shape;9248;p37"/>
            <p:cNvSpPr/>
            <p:nvPr/>
          </p:nvSpPr>
          <p:spPr>
            <a:xfrm>
              <a:off x="-4105900" y="4420550"/>
              <a:ext cx="16100" cy="16000"/>
            </a:xfrm>
            <a:custGeom>
              <a:avLst/>
              <a:gdLst/>
              <a:ahLst/>
              <a:cxnLst/>
              <a:rect l="l" t="t" r="r" b="b"/>
              <a:pathLst>
                <a:path w="644" h="640" extrusionOk="0">
                  <a:moveTo>
                    <a:pt x="319" y="1"/>
                  </a:moveTo>
                  <a:cubicBezTo>
                    <a:pt x="234" y="1"/>
                    <a:pt x="148" y="32"/>
                    <a:pt x="87" y="93"/>
                  </a:cubicBezTo>
                  <a:cubicBezTo>
                    <a:pt x="34" y="141"/>
                    <a:pt x="1" y="227"/>
                    <a:pt x="1" y="314"/>
                  </a:cubicBezTo>
                  <a:cubicBezTo>
                    <a:pt x="1" y="400"/>
                    <a:pt x="29" y="487"/>
                    <a:pt x="81" y="539"/>
                  </a:cubicBezTo>
                  <a:cubicBezTo>
                    <a:pt x="144" y="606"/>
                    <a:pt x="220" y="640"/>
                    <a:pt x="317" y="640"/>
                  </a:cubicBezTo>
                  <a:cubicBezTo>
                    <a:pt x="404" y="640"/>
                    <a:pt x="475" y="611"/>
                    <a:pt x="542" y="549"/>
                  </a:cubicBezTo>
                  <a:cubicBezTo>
                    <a:pt x="605" y="482"/>
                    <a:pt x="638" y="409"/>
                    <a:pt x="643" y="323"/>
                  </a:cubicBezTo>
                  <a:cubicBezTo>
                    <a:pt x="643" y="237"/>
                    <a:pt x="610" y="161"/>
                    <a:pt x="537" y="88"/>
                  </a:cubicBezTo>
                  <a:cubicBezTo>
                    <a:pt x="481" y="29"/>
                    <a:pt x="400"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49" name="Google Shape;9249;p37"/>
            <p:cNvSpPr/>
            <p:nvPr/>
          </p:nvSpPr>
          <p:spPr>
            <a:xfrm>
              <a:off x="-4074375" y="4453250"/>
              <a:ext cx="16125" cy="15850"/>
            </a:xfrm>
            <a:custGeom>
              <a:avLst/>
              <a:gdLst/>
              <a:ahLst/>
              <a:cxnLst/>
              <a:rect l="l" t="t" r="r" b="b"/>
              <a:pathLst>
                <a:path w="645" h="634" extrusionOk="0">
                  <a:moveTo>
                    <a:pt x="327" y="0"/>
                  </a:moveTo>
                  <a:cubicBezTo>
                    <a:pt x="244" y="0"/>
                    <a:pt x="161" y="29"/>
                    <a:pt x="102" y="86"/>
                  </a:cubicBezTo>
                  <a:cubicBezTo>
                    <a:pt x="40" y="148"/>
                    <a:pt x="6" y="224"/>
                    <a:pt x="0" y="310"/>
                  </a:cubicBezTo>
                  <a:cubicBezTo>
                    <a:pt x="0" y="392"/>
                    <a:pt x="35" y="479"/>
                    <a:pt x="82" y="536"/>
                  </a:cubicBezTo>
                  <a:cubicBezTo>
                    <a:pt x="150" y="598"/>
                    <a:pt x="221" y="633"/>
                    <a:pt x="317" y="633"/>
                  </a:cubicBezTo>
                  <a:cubicBezTo>
                    <a:pt x="322" y="633"/>
                    <a:pt x="328" y="633"/>
                    <a:pt x="333" y="633"/>
                  </a:cubicBezTo>
                  <a:cubicBezTo>
                    <a:pt x="414" y="633"/>
                    <a:pt x="493" y="600"/>
                    <a:pt x="547" y="541"/>
                  </a:cubicBezTo>
                  <a:cubicBezTo>
                    <a:pt x="611" y="489"/>
                    <a:pt x="644" y="403"/>
                    <a:pt x="644" y="316"/>
                  </a:cubicBezTo>
                  <a:cubicBezTo>
                    <a:pt x="644" y="234"/>
                    <a:pt x="615" y="157"/>
                    <a:pt x="553" y="90"/>
                  </a:cubicBezTo>
                  <a:cubicBezTo>
                    <a:pt x="495" y="30"/>
                    <a:pt x="411"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50" name="Google Shape;9250;p37"/>
            <p:cNvSpPr/>
            <p:nvPr/>
          </p:nvSpPr>
          <p:spPr>
            <a:xfrm>
              <a:off x="-4042700" y="4485900"/>
              <a:ext cx="16100" cy="16025"/>
            </a:xfrm>
            <a:custGeom>
              <a:avLst/>
              <a:gdLst/>
              <a:ahLst/>
              <a:cxnLst/>
              <a:rect l="l" t="t" r="r" b="b"/>
              <a:pathLst>
                <a:path w="644" h="641" extrusionOk="0">
                  <a:moveTo>
                    <a:pt x="319" y="1"/>
                  </a:moveTo>
                  <a:cubicBezTo>
                    <a:pt x="235" y="1"/>
                    <a:pt x="153" y="29"/>
                    <a:pt x="101" y="80"/>
                  </a:cubicBezTo>
                  <a:cubicBezTo>
                    <a:pt x="44" y="133"/>
                    <a:pt x="0" y="219"/>
                    <a:pt x="0" y="315"/>
                  </a:cubicBezTo>
                  <a:cubicBezTo>
                    <a:pt x="0" y="401"/>
                    <a:pt x="29" y="478"/>
                    <a:pt x="92" y="541"/>
                  </a:cubicBezTo>
                  <a:cubicBezTo>
                    <a:pt x="159" y="607"/>
                    <a:pt x="230" y="641"/>
                    <a:pt x="317" y="641"/>
                  </a:cubicBezTo>
                  <a:cubicBezTo>
                    <a:pt x="403" y="641"/>
                    <a:pt x="489" y="603"/>
                    <a:pt x="542" y="550"/>
                  </a:cubicBezTo>
                  <a:cubicBezTo>
                    <a:pt x="610" y="488"/>
                    <a:pt x="644" y="401"/>
                    <a:pt x="644" y="324"/>
                  </a:cubicBezTo>
                  <a:cubicBezTo>
                    <a:pt x="644" y="228"/>
                    <a:pt x="615" y="151"/>
                    <a:pt x="562" y="98"/>
                  </a:cubicBezTo>
                  <a:cubicBezTo>
                    <a:pt x="500" y="32"/>
                    <a:pt x="408"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51" name="Google Shape;9251;p37"/>
            <p:cNvSpPr/>
            <p:nvPr/>
          </p:nvSpPr>
          <p:spPr>
            <a:xfrm>
              <a:off x="-4011150" y="4518350"/>
              <a:ext cx="16225" cy="16100"/>
            </a:xfrm>
            <a:custGeom>
              <a:avLst/>
              <a:gdLst/>
              <a:ahLst/>
              <a:cxnLst/>
              <a:rect l="l" t="t" r="r" b="b"/>
              <a:pathLst>
                <a:path w="649" h="644" extrusionOk="0">
                  <a:moveTo>
                    <a:pt x="322" y="0"/>
                  </a:moveTo>
                  <a:cubicBezTo>
                    <a:pt x="243" y="0"/>
                    <a:pt x="163" y="29"/>
                    <a:pt x="101" y="87"/>
                  </a:cubicBezTo>
                  <a:cubicBezTo>
                    <a:pt x="39" y="149"/>
                    <a:pt x="5" y="235"/>
                    <a:pt x="5" y="317"/>
                  </a:cubicBezTo>
                  <a:cubicBezTo>
                    <a:pt x="0" y="403"/>
                    <a:pt x="33" y="480"/>
                    <a:pt x="97" y="547"/>
                  </a:cubicBezTo>
                  <a:cubicBezTo>
                    <a:pt x="159" y="609"/>
                    <a:pt x="235" y="643"/>
                    <a:pt x="317" y="643"/>
                  </a:cubicBezTo>
                  <a:cubicBezTo>
                    <a:pt x="322" y="643"/>
                    <a:pt x="327" y="643"/>
                    <a:pt x="332" y="643"/>
                  </a:cubicBezTo>
                  <a:cubicBezTo>
                    <a:pt x="413" y="643"/>
                    <a:pt x="493" y="602"/>
                    <a:pt x="547" y="552"/>
                  </a:cubicBezTo>
                  <a:cubicBezTo>
                    <a:pt x="609" y="490"/>
                    <a:pt x="644" y="412"/>
                    <a:pt x="644" y="326"/>
                  </a:cubicBezTo>
                  <a:cubicBezTo>
                    <a:pt x="648" y="240"/>
                    <a:pt x="615" y="159"/>
                    <a:pt x="552" y="102"/>
                  </a:cubicBezTo>
                  <a:cubicBezTo>
                    <a:pt x="492" y="34"/>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52" name="Google Shape;9252;p37"/>
            <p:cNvSpPr/>
            <p:nvPr/>
          </p:nvSpPr>
          <p:spPr>
            <a:xfrm>
              <a:off x="-3979500" y="4551050"/>
              <a:ext cx="16125" cy="16025"/>
            </a:xfrm>
            <a:custGeom>
              <a:avLst/>
              <a:gdLst/>
              <a:ahLst/>
              <a:cxnLst/>
              <a:rect l="l" t="t" r="r" b="b"/>
              <a:pathLst>
                <a:path w="645" h="641" extrusionOk="0">
                  <a:moveTo>
                    <a:pt x="324" y="0"/>
                  </a:moveTo>
                  <a:cubicBezTo>
                    <a:pt x="241" y="0"/>
                    <a:pt x="160" y="28"/>
                    <a:pt x="111" y="79"/>
                  </a:cubicBezTo>
                  <a:cubicBezTo>
                    <a:pt x="49" y="141"/>
                    <a:pt x="1" y="227"/>
                    <a:pt x="1" y="313"/>
                  </a:cubicBezTo>
                  <a:cubicBezTo>
                    <a:pt x="1" y="400"/>
                    <a:pt x="44" y="486"/>
                    <a:pt x="97" y="539"/>
                  </a:cubicBezTo>
                  <a:cubicBezTo>
                    <a:pt x="149" y="607"/>
                    <a:pt x="231" y="636"/>
                    <a:pt x="328" y="641"/>
                  </a:cubicBezTo>
                  <a:cubicBezTo>
                    <a:pt x="414" y="641"/>
                    <a:pt x="500" y="612"/>
                    <a:pt x="543" y="554"/>
                  </a:cubicBezTo>
                  <a:cubicBezTo>
                    <a:pt x="610" y="497"/>
                    <a:pt x="644" y="410"/>
                    <a:pt x="644" y="324"/>
                  </a:cubicBezTo>
                  <a:cubicBezTo>
                    <a:pt x="644" y="237"/>
                    <a:pt x="616" y="151"/>
                    <a:pt x="563" y="98"/>
                  </a:cubicBezTo>
                  <a:cubicBezTo>
                    <a:pt x="503" y="31"/>
                    <a:pt x="412"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53" name="Google Shape;9253;p37"/>
            <p:cNvSpPr/>
            <p:nvPr/>
          </p:nvSpPr>
          <p:spPr>
            <a:xfrm>
              <a:off x="-3947575" y="4583600"/>
              <a:ext cx="16100" cy="15975"/>
            </a:xfrm>
            <a:custGeom>
              <a:avLst/>
              <a:gdLst/>
              <a:ahLst/>
              <a:cxnLst/>
              <a:rect l="l" t="t" r="r" b="b"/>
              <a:pathLst>
                <a:path w="644" h="639" extrusionOk="0">
                  <a:moveTo>
                    <a:pt x="315" y="0"/>
                  </a:moveTo>
                  <a:cubicBezTo>
                    <a:pt x="235" y="0"/>
                    <a:pt x="154" y="29"/>
                    <a:pt x="92" y="92"/>
                  </a:cubicBezTo>
                  <a:cubicBezTo>
                    <a:pt x="34" y="154"/>
                    <a:pt x="1" y="226"/>
                    <a:pt x="1" y="313"/>
                  </a:cubicBezTo>
                  <a:cubicBezTo>
                    <a:pt x="1" y="399"/>
                    <a:pt x="19" y="475"/>
                    <a:pt x="92" y="552"/>
                  </a:cubicBezTo>
                  <a:cubicBezTo>
                    <a:pt x="158" y="605"/>
                    <a:pt x="231" y="639"/>
                    <a:pt x="317" y="639"/>
                  </a:cubicBezTo>
                  <a:cubicBezTo>
                    <a:pt x="322" y="639"/>
                    <a:pt x="327" y="639"/>
                    <a:pt x="331" y="639"/>
                  </a:cubicBezTo>
                  <a:cubicBezTo>
                    <a:pt x="404" y="639"/>
                    <a:pt x="483" y="606"/>
                    <a:pt x="542" y="548"/>
                  </a:cubicBezTo>
                  <a:cubicBezTo>
                    <a:pt x="610" y="485"/>
                    <a:pt x="639" y="408"/>
                    <a:pt x="643" y="322"/>
                  </a:cubicBezTo>
                  <a:cubicBezTo>
                    <a:pt x="643" y="236"/>
                    <a:pt x="599" y="163"/>
                    <a:pt x="548" y="96"/>
                  </a:cubicBezTo>
                  <a:cubicBezTo>
                    <a:pt x="488" y="34"/>
                    <a:pt x="402"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54" name="Google Shape;9254;p37"/>
            <p:cNvSpPr/>
            <p:nvPr/>
          </p:nvSpPr>
          <p:spPr>
            <a:xfrm>
              <a:off x="-3916050" y="4616300"/>
              <a:ext cx="16225" cy="15900"/>
            </a:xfrm>
            <a:custGeom>
              <a:avLst/>
              <a:gdLst/>
              <a:ahLst/>
              <a:cxnLst/>
              <a:rect l="l" t="t" r="r" b="b"/>
              <a:pathLst>
                <a:path w="649" h="636" extrusionOk="0">
                  <a:moveTo>
                    <a:pt x="318" y="0"/>
                  </a:moveTo>
                  <a:cubicBezTo>
                    <a:pt x="236" y="0"/>
                    <a:pt x="156" y="28"/>
                    <a:pt x="102" y="84"/>
                  </a:cubicBezTo>
                  <a:cubicBezTo>
                    <a:pt x="40" y="137"/>
                    <a:pt x="6" y="223"/>
                    <a:pt x="6" y="309"/>
                  </a:cubicBezTo>
                  <a:cubicBezTo>
                    <a:pt x="1" y="405"/>
                    <a:pt x="35" y="482"/>
                    <a:pt x="87" y="535"/>
                  </a:cubicBezTo>
                  <a:cubicBezTo>
                    <a:pt x="150" y="602"/>
                    <a:pt x="237" y="631"/>
                    <a:pt x="323" y="635"/>
                  </a:cubicBezTo>
                  <a:cubicBezTo>
                    <a:pt x="404" y="635"/>
                    <a:pt x="490" y="606"/>
                    <a:pt x="547" y="549"/>
                  </a:cubicBezTo>
                  <a:cubicBezTo>
                    <a:pt x="611" y="487"/>
                    <a:pt x="644" y="415"/>
                    <a:pt x="644" y="319"/>
                  </a:cubicBezTo>
                  <a:cubicBezTo>
                    <a:pt x="649" y="232"/>
                    <a:pt x="615" y="156"/>
                    <a:pt x="553" y="93"/>
                  </a:cubicBezTo>
                  <a:cubicBezTo>
                    <a:pt x="494" y="31"/>
                    <a:pt x="405"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55" name="Google Shape;9255;p37"/>
            <p:cNvSpPr/>
            <p:nvPr/>
          </p:nvSpPr>
          <p:spPr>
            <a:xfrm>
              <a:off x="-3884375" y="4648950"/>
              <a:ext cx="16100" cy="15750"/>
            </a:xfrm>
            <a:custGeom>
              <a:avLst/>
              <a:gdLst/>
              <a:ahLst/>
              <a:cxnLst/>
              <a:rect l="l" t="t" r="r" b="b"/>
              <a:pathLst>
                <a:path w="644" h="630" extrusionOk="0">
                  <a:moveTo>
                    <a:pt x="320" y="0"/>
                  </a:moveTo>
                  <a:cubicBezTo>
                    <a:pt x="234" y="0"/>
                    <a:pt x="150" y="29"/>
                    <a:pt x="102" y="82"/>
                  </a:cubicBezTo>
                  <a:cubicBezTo>
                    <a:pt x="35" y="135"/>
                    <a:pt x="0" y="217"/>
                    <a:pt x="0" y="313"/>
                  </a:cubicBezTo>
                  <a:cubicBezTo>
                    <a:pt x="0" y="399"/>
                    <a:pt x="29" y="485"/>
                    <a:pt x="97" y="538"/>
                  </a:cubicBezTo>
                  <a:cubicBezTo>
                    <a:pt x="159" y="596"/>
                    <a:pt x="230" y="629"/>
                    <a:pt x="317" y="629"/>
                  </a:cubicBezTo>
                  <a:cubicBezTo>
                    <a:pt x="403" y="629"/>
                    <a:pt x="490" y="600"/>
                    <a:pt x="543" y="549"/>
                  </a:cubicBezTo>
                  <a:cubicBezTo>
                    <a:pt x="610" y="485"/>
                    <a:pt x="644" y="399"/>
                    <a:pt x="644" y="323"/>
                  </a:cubicBezTo>
                  <a:cubicBezTo>
                    <a:pt x="644" y="237"/>
                    <a:pt x="615" y="155"/>
                    <a:pt x="553" y="88"/>
                  </a:cubicBezTo>
                  <a:cubicBezTo>
                    <a:pt x="493" y="28"/>
                    <a:pt x="405"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56" name="Google Shape;9256;p37"/>
            <p:cNvSpPr/>
            <p:nvPr/>
          </p:nvSpPr>
          <p:spPr>
            <a:xfrm>
              <a:off x="-3852725" y="4681550"/>
              <a:ext cx="16125" cy="16025"/>
            </a:xfrm>
            <a:custGeom>
              <a:avLst/>
              <a:gdLst/>
              <a:ahLst/>
              <a:cxnLst/>
              <a:rect l="l" t="t" r="r" b="b"/>
              <a:pathLst>
                <a:path w="645" h="641" extrusionOk="0">
                  <a:moveTo>
                    <a:pt x="315" y="0"/>
                  </a:moveTo>
                  <a:cubicBezTo>
                    <a:pt x="233" y="0"/>
                    <a:pt x="154" y="28"/>
                    <a:pt x="102" y="79"/>
                  </a:cubicBezTo>
                  <a:cubicBezTo>
                    <a:pt x="45" y="131"/>
                    <a:pt x="1" y="218"/>
                    <a:pt x="1" y="314"/>
                  </a:cubicBezTo>
                  <a:cubicBezTo>
                    <a:pt x="1" y="401"/>
                    <a:pt x="40" y="482"/>
                    <a:pt x="93" y="540"/>
                  </a:cubicBezTo>
                  <a:cubicBezTo>
                    <a:pt x="155" y="607"/>
                    <a:pt x="231" y="636"/>
                    <a:pt x="317" y="640"/>
                  </a:cubicBezTo>
                  <a:cubicBezTo>
                    <a:pt x="399" y="640"/>
                    <a:pt x="486" y="611"/>
                    <a:pt x="554" y="545"/>
                  </a:cubicBezTo>
                  <a:cubicBezTo>
                    <a:pt x="605" y="482"/>
                    <a:pt x="640" y="410"/>
                    <a:pt x="644" y="324"/>
                  </a:cubicBezTo>
                  <a:cubicBezTo>
                    <a:pt x="644" y="237"/>
                    <a:pt x="611" y="151"/>
                    <a:pt x="558" y="98"/>
                  </a:cubicBezTo>
                  <a:cubicBezTo>
                    <a:pt x="494" y="31"/>
                    <a:pt x="403"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57" name="Google Shape;9257;p37"/>
            <p:cNvSpPr/>
            <p:nvPr/>
          </p:nvSpPr>
          <p:spPr>
            <a:xfrm>
              <a:off x="-3821175" y="4714100"/>
              <a:ext cx="16475" cy="15975"/>
            </a:xfrm>
            <a:custGeom>
              <a:avLst/>
              <a:gdLst/>
              <a:ahLst/>
              <a:cxnLst/>
              <a:rect l="l" t="t" r="r" b="b"/>
              <a:pathLst>
                <a:path w="659" h="639" extrusionOk="0">
                  <a:moveTo>
                    <a:pt x="325" y="0"/>
                  </a:moveTo>
                  <a:cubicBezTo>
                    <a:pt x="244" y="0"/>
                    <a:pt x="164" y="29"/>
                    <a:pt x="102" y="91"/>
                  </a:cubicBezTo>
                  <a:cubicBezTo>
                    <a:pt x="49" y="144"/>
                    <a:pt x="5" y="226"/>
                    <a:pt x="1" y="312"/>
                  </a:cubicBezTo>
                  <a:cubicBezTo>
                    <a:pt x="1" y="399"/>
                    <a:pt x="34" y="476"/>
                    <a:pt x="107" y="552"/>
                  </a:cubicBezTo>
                  <a:cubicBezTo>
                    <a:pt x="169" y="605"/>
                    <a:pt x="246" y="638"/>
                    <a:pt x="317" y="638"/>
                  </a:cubicBezTo>
                  <a:cubicBezTo>
                    <a:pt x="404" y="638"/>
                    <a:pt x="490" y="609"/>
                    <a:pt x="558" y="547"/>
                  </a:cubicBezTo>
                  <a:cubicBezTo>
                    <a:pt x="620" y="485"/>
                    <a:pt x="654" y="408"/>
                    <a:pt x="654" y="322"/>
                  </a:cubicBezTo>
                  <a:cubicBezTo>
                    <a:pt x="658" y="235"/>
                    <a:pt x="616" y="149"/>
                    <a:pt x="563" y="96"/>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58" name="Google Shape;9258;p37"/>
            <p:cNvSpPr/>
            <p:nvPr/>
          </p:nvSpPr>
          <p:spPr>
            <a:xfrm>
              <a:off x="-3789250" y="4746800"/>
              <a:ext cx="16100" cy="15925"/>
            </a:xfrm>
            <a:custGeom>
              <a:avLst/>
              <a:gdLst/>
              <a:ahLst/>
              <a:cxnLst/>
              <a:rect l="l" t="t" r="r" b="b"/>
              <a:pathLst>
                <a:path w="644" h="637" extrusionOk="0">
                  <a:moveTo>
                    <a:pt x="311" y="0"/>
                  </a:moveTo>
                  <a:cubicBezTo>
                    <a:pt x="231" y="0"/>
                    <a:pt x="154" y="28"/>
                    <a:pt x="101" y="83"/>
                  </a:cubicBezTo>
                  <a:cubicBezTo>
                    <a:pt x="39" y="136"/>
                    <a:pt x="5" y="223"/>
                    <a:pt x="1" y="309"/>
                  </a:cubicBezTo>
                  <a:cubicBezTo>
                    <a:pt x="1" y="391"/>
                    <a:pt x="30" y="477"/>
                    <a:pt x="96" y="544"/>
                  </a:cubicBezTo>
                  <a:cubicBezTo>
                    <a:pt x="159" y="597"/>
                    <a:pt x="231" y="630"/>
                    <a:pt x="317" y="636"/>
                  </a:cubicBezTo>
                  <a:cubicBezTo>
                    <a:pt x="404" y="636"/>
                    <a:pt x="480" y="601"/>
                    <a:pt x="542" y="539"/>
                  </a:cubicBezTo>
                  <a:cubicBezTo>
                    <a:pt x="610" y="477"/>
                    <a:pt x="643" y="400"/>
                    <a:pt x="643" y="319"/>
                  </a:cubicBezTo>
                  <a:cubicBezTo>
                    <a:pt x="643" y="233"/>
                    <a:pt x="615" y="156"/>
                    <a:pt x="552" y="94"/>
                  </a:cubicBezTo>
                  <a:cubicBezTo>
                    <a:pt x="485" y="32"/>
                    <a:pt x="396" y="0"/>
                    <a:pt x="31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59" name="Google Shape;9259;p37"/>
            <p:cNvSpPr/>
            <p:nvPr/>
          </p:nvSpPr>
          <p:spPr>
            <a:xfrm>
              <a:off x="-3757575" y="4779300"/>
              <a:ext cx="16075" cy="16150"/>
            </a:xfrm>
            <a:custGeom>
              <a:avLst/>
              <a:gdLst/>
              <a:ahLst/>
              <a:cxnLst/>
              <a:rect l="l" t="t" r="r" b="b"/>
              <a:pathLst>
                <a:path w="643" h="646" extrusionOk="0">
                  <a:moveTo>
                    <a:pt x="315" y="1"/>
                  </a:moveTo>
                  <a:cubicBezTo>
                    <a:pt x="236" y="1"/>
                    <a:pt x="159" y="29"/>
                    <a:pt x="101" y="84"/>
                  </a:cubicBezTo>
                  <a:cubicBezTo>
                    <a:pt x="34" y="151"/>
                    <a:pt x="0" y="238"/>
                    <a:pt x="0" y="309"/>
                  </a:cubicBezTo>
                  <a:cubicBezTo>
                    <a:pt x="0" y="395"/>
                    <a:pt x="29" y="482"/>
                    <a:pt x="91" y="545"/>
                  </a:cubicBezTo>
                  <a:cubicBezTo>
                    <a:pt x="158" y="612"/>
                    <a:pt x="231" y="645"/>
                    <a:pt x="317" y="645"/>
                  </a:cubicBezTo>
                  <a:cubicBezTo>
                    <a:pt x="389" y="645"/>
                    <a:pt x="475" y="616"/>
                    <a:pt x="542" y="539"/>
                  </a:cubicBezTo>
                  <a:cubicBezTo>
                    <a:pt x="610" y="492"/>
                    <a:pt x="638" y="406"/>
                    <a:pt x="643" y="319"/>
                  </a:cubicBezTo>
                  <a:cubicBezTo>
                    <a:pt x="643" y="242"/>
                    <a:pt x="614" y="160"/>
                    <a:pt x="547" y="94"/>
                  </a:cubicBezTo>
                  <a:cubicBezTo>
                    <a:pt x="483" y="32"/>
                    <a:pt x="398"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60" name="Google Shape;9260;p37"/>
            <p:cNvSpPr/>
            <p:nvPr/>
          </p:nvSpPr>
          <p:spPr>
            <a:xfrm>
              <a:off x="-3726050" y="4812000"/>
              <a:ext cx="16125" cy="16050"/>
            </a:xfrm>
            <a:custGeom>
              <a:avLst/>
              <a:gdLst/>
              <a:ahLst/>
              <a:cxnLst/>
              <a:rect l="l" t="t" r="r" b="b"/>
              <a:pathLst>
                <a:path w="645" h="642" extrusionOk="0">
                  <a:moveTo>
                    <a:pt x="316" y="1"/>
                  </a:moveTo>
                  <a:cubicBezTo>
                    <a:pt x="232" y="1"/>
                    <a:pt x="151" y="29"/>
                    <a:pt x="102" y="81"/>
                  </a:cubicBezTo>
                  <a:cubicBezTo>
                    <a:pt x="39" y="143"/>
                    <a:pt x="6" y="220"/>
                    <a:pt x="6" y="316"/>
                  </a:cubicBezTo>
                  <a:cubicBezTo>
                    <a:pt x="0" y="398"/>
                    <a:pt x="35" y="475"/>
                    <a:pt x="97" y="542"/>
                  </a:cubicBezTo>
                  <a:cubicBezTo>
                    <a:pt x="159" y="604"/>
                    <a:pt x="236" y="637"/>
                    <a:pt x="317" y="642"/>
                  </a:cubicBezTo>
                  <a:cubicBezTo>
                    <a:pt x="403" y="642"/>
                    <a:pt x="490" y="599"/>
                    <a:pt x="543" y="546"/>
                  </a:cubicBezTo>
                  <a:cubicBezTo>
                    <a:pt x="611" y="484"/>
                    <a:pt x="644" y="407"/>
                    <a:pt x="644" y="325"/>
                  </a:cubicBezTo>
                  <a:cubicBezTo>
                    <a:pt x="644" y="230"/>
                    <a:pt x="615" y="153"/>
                    <a:pt x="553" y="101"/>
                  </a:cubicBezTo>
                  <a:cubicBezTo>
                    <a:pt x="494" y="32"/>
                    <a:pt x="404" y="1"/>
                    <a:pt x="31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61" name="Google Shape;9261;p37"/>
            <p:cNvSpPr/>
            <p:nvPr/>
          </p:nvSpPr>
          <p:spPr>
            <a:xfrm>
              <a:off x="-3694400" y="4844650"/>
              <a:ext cx="16125" cy="15950"/>
            </a:xfrm>
            <a:custGeom>
              <a:avLst/>
              <a:gdLst/>
              <a:ahLst/>
              <a:cxnLst/>
              <a:rect l="l" t="t" r="r" b="b"/>
              <a:pathLst>
                <a:path w="645" h="638" extrusionOk="0">
                  <a:moveTo>
                    <a:pt x="325" y="0"/>
                  </a:moveTo>
                  <a:cubicBezTo>
                    <a:pt x="240" y="0"/>
                    <a:pt x="156" y="32"/>
                    <a:pt x="102" y="90"/>
                  </a:cubicBezTo>
                  <a:cubicBezTo>
                    <a:pt x="36" y="142"/>
                    <a:pt x="1" y="224"/>
                    <a:pt x="1" y="310"/>
                  </a:cubicBezTo>
                  <a:cubicBezTo>
                    <a:pt x="1" y="396"/>
                    <a:pt x="30" y="469"/>
                    <a:pt x="98" y="536"/>
                  </a:cubicBezTo>
                  <a:cubicBezTo>
                    <a:pt x="160" y="603"/>
                    <a:pt x="231" y="637"/>
                    <a:pt x="318" y="637"/>
                  </a:cubicBezTo>
                  <a:cubicBezTo>
                    <a:pt x="404" y="637"/>
                    <a:pt x="490" y="608"/>
                    <a:pt x="554" y="545"/>
                  </a:cubicBezTo>
                  <a:cubicBezTo>
                    <a:pt x="611" y="478"/>
                    <a:pt x="645" y="407"/>
                    <a:pt x="645" y="320"/>
                  </a:cubicBezTo>
                  <a:cubicBezTo>
                    <a:pt x="645" y="234"/>
                    <a:pt x="616" y="148"/>
                    <a:pt x="548" y="95"/>
                  </a:cubicBezTo>
                  <a:cubicBezTo>
                    <a:pt x="491" y="30"/>
                    <a:pt x="407"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62" name="Google Shape;9262;p37"/>
            <p:cNvSpPr/>
            <p:nvPr/>
          </p:nvSpPr>
          <p:spPr>
            <a:xfrm>
              <a:off x="-3662825" y="4877025"/>
              <a:ext cx="16450" cy="16075"/>
            </a:xfrm>
            <a:custGeom>
              <a:avLst/>
              <a:gdLst/>
              <a:ahLst/>
              <a:cxnLst/>
              <a:rect l="l" t="t" r="r" b="b"/>
              <a:pathLst>
                <a:path w="658" h="643" extrusionOk="0">
                  <a:moveTo>
                    <a:pt x="335" y="0"/>
                  </a:moveTo>
                  <a:cubicBezTo>
                    <a:pt x="251" y="0"/>
                    <a:pt x="166" y="32"/>
                    <a:pt x="101" y="95"/>
                  </a:cubicBezTo>
                  <a:cubicBezTo>
                    <a:pt x="48" y="157"/>
                    <a:pt x="5" y="234"/>
                    <a:pt x="5" y="321"/>
                  </a:cubicBezTo>
                  <a:cubicBezTo>
                    <a:pt x="0" y="401"/>
                    <a:pt x="44" y="479"/>
                    <a:pt x="106" y="556"/>
                  </a:cubicBezTo>
                  <a:cubicBezTo>
                    <a:pt x="168" y="609"/>
                    <a:pt x="245" y="642"/>
                    <a:pt x="332" y="642"/>
                  </a:cubicBezTo>
                  <a:cubicBezTo>
                    <a:pt x="336" y="642"/>
                    <a:pt x="340" y="643"/>
                    <a:pt x="345" y="643"/>
                  </a:cubicBezTo>
                  <a:cubicBezTo>
                    <a:pt x="413" y="643"/>
                    <a:pt x="494" y="610"/>
                    <a:pt x="557" y="551"/>
                  </a:cubicBezTo>
                  <a:cubicBezTo>
                    <a:pt x="620" y="488"/>
                    <a:pt x="653" y="412"/>
                    <a:pt x="658" y="325"/>
                  </a:cubicBezTo>
                  <a:cubicBezTo>
                    <a:pt x="658" y="244"/>
                    <a:pt x="624" y="167"/>
                    <a:pt x="562" y="91"/>
                  </a:cubicBezTo>
                  <a:cubicBezTo>
                    <a:pt x="500" y="31"/>
                    <a:pt x="418"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63" name="Google Shape;9263;p37"/>
            <p:cNvSpPr/>
            <p:nvPr/>
          </p:nvSpPr>
          <p:spPr>
            <a:xfrm>
              <a:off x="-3630925" y="4909825"/>
              <a:ext cx="16225" cy="15875"/>
            </a:xfrm>
            <a:custGeom>
              <a:avLst/>
              <a:gdLst/>
              <a:ahLst/>
              <a:cxnLst/>
              <a:rect l="l" t="t" r="r" b="b"/>
              <a:pathLst>
                <a:path w="649" h="635" extrusionOk="0">
                  <a:moveTo>
                    <a:pt x="317" y="1"/>
                  </a:moveTo>
                  <a:cubicBezTo>
                    <a:pt x="234" y="1"/>
                    <a:pt x="154" y="28"/>
                    <a:pt x="101" y="83"/>
                  </a:cubicBezTo>
                  <a:cubicBezTo>
                    <a:pt x="39" y="150"/>
                    <a:pt x="6" y="222"/>
                    <a:pt x="1" y="309"/>
                  </a:cubicBezTo>
                  <a:cubicBezTo>
                    <a:pt x="1" y="395"/>
                    <a:pt x="34" y="467"/>
                    <a:pt x="97" y="544"/>
                  </a:cubicBezTo>
                  <a:cubicBezTo>
                    <a:pt x="159" y="601"/>
                    <a:pt x="236" y="635"/>
                    <a:pt x="322" y="635"/>
                  </a:cubicBezTo>
                  <a:cubicBezTo>
                    <a:pt x="394" y="635"/>
                    <a:pt x="480" y="606"/>
                    <a:pt x="548" y="539"/>
                  </a:cubicBezTo>
                  <a:cubicBezTo>
                    <a:pt x="610" y="477"/>
                    <a:pt x="644" y="404"/>
                    <a:pt x="644" y="318"/>
                  </a:cubicBezTo>
                  <a:cubicBezTo>
                    <a:pt x="648" y="232"/>
                    <a:pt x="615" y="155"/>
                    <a:pt x="562" y="103"/>
                  </a:cubicBezTo>
                  <a:cubicBezTo>
                    <a:pt x="501" y="34"/>
                    <a:pt x="408"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64" name="Google Shape;9264;p37"/>
            <p:cNvSpPr/>
            <p:nvPr/>
          </p:nvSpPr>
          <p:spPr>
            <a:xfrm>
              <a:off x="-3944450" y="4434750"/>
              <a:ext cx="6725" cy="4100"/>
            </a:xfrm>
            <a:custGeom>
              <a:avLst/>
              <a:gdLst/>
              <a:ahLst/>
              <a:cxnLst/>
              <a:rect l="l" t="t" r="r" b="b"/>
              <a:pathLst>
                <a:path w="269" h="164" extrusionOk="0">
                  <a:moveTo>
                    <a:pt x="0" y="0"/>
                  </a:moveTo>
                  <a:lnTo>
                    <a:pt x="0" y="0"/>
                  </a:lnTo>
                  <a:cubicBezTo>
                    <a:pt x="9" y="24"/>
                    <a:pt x="24" y="43"/>
                    <a:pt x="43" y="67"/>
                  </a:cubicBezTo>
                  <a:cubicBezTo>
                    <a:pt x="100" y="129"/>
                    <a:pt x="177" y="164"/>
                    <a:pt x="268" y="164"/>
                  </a:cubicBezTo>
                  <a:cubicBezTo>
                    <a:pt x="177" y="111"/>
                    <a:pt x="86" y="53"/>
                    <a:pt x="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65" name="Google Shape;9265;p37"/>
            <p:cNvSpPr/>
            <p:nvPr/>
          </p:nvSpPr>
          <p:spPr>
            <a:xfrm>
              <a:off x="-3913900" y="4456675"/>
              <a:ext cx="15875" cy="14800"/>
            </a:xfrm>
            <a:custGeom>
              <a:avLst/>
              <a:gdLst/>
              <a:ahLst/>
              <a:cxnLst/>
              <a:rect l="l" t="t" r="r" b="b"/>
              <a:pathLst>
                <a:path w="635" h="592" extrusionOk="0">
                  <a:moveTo>
                    <a:pt x="155" y="1"/>
                  </a:moveTo>
                  <a:cubicBezTo>
                    <a:pt x="136" y="16"/>
                    <a:pt x="116" y="25"/>
                    <a:pt x="102" y="44"/>
                  </a:cubicBezTo>
                  <a:cubicBezTo>
                    <a:pt x="35" y="93"/>
                    <a:pt x="1" y="179"/>
                    <a:pt x="1" y="266"/>
                  </a:cubicBezTo>
                  <a:cubicBezTo>
                    <a:pt x="1" y="361"/>
                    <a:pt x="30" y="438"/>
                    <a:pt x="83" y="490"/>
                  </a:cubicBezTo>
                  <a:cubicBezTo>
                    <a:pt x="145" y="558"/>
                    <a:pt x="222" y="591"/>
                    <a:pt x="318" y="591"/>
                  </a:cubicBezTo>
                  <a:cubicBezTo>
                    <a:pt x="404" y="591"/>
                    <a:pt x="490" y="563"/>
                    <a:pt x="534" y="510"/>
                  </a:cubicBezTo>
                  <a:cubicBezTo>
                    <a:pt x="582" y="457"/>
                    <a:pt x="620" y="404"/>
                    <a:pt x="634" y="337"/>
                  </a:cubicBezTo>
                  <a:cubicBezTo>
                    <a:pt x="476" y="222"/>
                    <a:pt x="318" y="111"/>
                    <a:pt x="15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66" name="Google Shape;9266;p37"/>
            <p:cNvSpPr/>
            <p:nvPr/>
          </p:nvSpPr>
          <p:spPr>
            <a:xfrm>
              <a:off x="-3882350" y="4488250"/>
              <a:ext cx="16250" cy="15975"/>
            </a:xfrm>
            <a:custGeom>
              <a:avLst/>
              <a:gdLst/>
              <a:ahLst/>
              <a:cxnLst/>
              <a:rect l="l" t="t" r="r" b="b"/>
              <a:pathLst>
                <a:path w="650" h="639" extrusionOk="0">
                  <a:moveTo>
                    <a:pt x="321" y="1"/>
                  </a:moveTo>
                  <a:cubicBezTo>
                    <a:pt x="235" y="1"/>
                    <a:pt x="151" y="30"/>
                    <a:pt x="102" y="81"/>
                  </a:cubicBezTo>
                  <a:cubicBezTo>
                    <a:pt x="49" y="134"/>
                    <a:pt x="6" y="221"/>
                    <a:pt x="1" y="316"/>
                  </a:cubicBezTo>
                  <a:cubicBezTo>
                    <a:pt x="1" y="403"/>
                    <a:pt x="34" y="485"/>
                    <a:pt x="98" y="542"/>
                  </a:cubicBezTo>
                  <a:cubicBezTo>
                    <a:pt x="160" y="604"/>
                    <a:pt x="236" y="638"/>
                    <a:pt x="318" y="638"/>
                  </a:cubicBezTo>
                  <a:cubicBezTo>
                    <a:pt x="323" y="638"/>
                    <a:pt x="328" y="638"/>
                    <a:pt x="333" y="638"/>
                  </a:cubicBezTo>
                  <a:cubicBezTo>
                    <a:pt x="414" y="638"/>
                    <a:pt x="493" y="596"/>
                    <a:pt x="543" y="547"/>
                  </a:cubicBezTo>
                  <a:cubicBezTo>
                    <a:pt x="610" y="485"/>
                    <a:pt x="645" y="407"/>
                    <a:pt x="645" y="327"/>
                  </a:cubicBezTo>
                  <a:cubicBezTo>
                    <a:pt x="649" y="230"/>
                    <a:pt x="616" y="144"/>
                    <a:pt x="563" y="101"/>
                  </a:cubicBezTo>
                  <a:cubicBezTo>
                    <a:pt x="504" y="32"/>
                    <a:pt x="411"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67" name="Google Shape;9267;p37"/>
            <p:cNvSpPr/>
            <p:nvPr/>
          </p:nvSpPr>
          <p:spPr>
            <a:xfrm>
              <a:off x="-3850675" y="4520800"/>
              <a:ext cx="16125" cy="16050"/>
            </a:xfrm>
            <a:custGeom>
              <a:avLst/>
              <a:gdLst/>
              <a:ahLst/>
              <a:cxnLst/>
              <a:rect l="l" t="t" r="r" b="b"/>
              <a:pathLst>
                <a:path w="645" h="642" extrusionOk="0">
                  <a:moveTo>
                    <a:pt x="324" y="0"/>
                  </a:moveTo>
                  <a:cubicBezTo>
                    <a:pt x="243" y="0"/>
                    <a:pt x="161" y="28"/>
                    <a:pt x="102" y="80"/>
                  </a:cubicBezTo>
                  <a:cubicBezTo>
                    <a:pt x="34" y="142"/>
                    <a:pt x="1" y="228"/>
                    <a:pt x="1" y="314"/>
                  </a:cubicBezTo>
                  <a:cubicBezTo>
                    <a:pt x="1" y="401"/>
                    <a:pt x="29" y="478"/>
                    <a:pt x="92" y="540"/>
                  </a:cubicBezTo>
                  <a:cubicBezTo>
                    <a:pt x="159" y="608"/>
                    <a:pt x="231" y="641"/>
                    <a:pt x="317" y="641"/>
                  </a:cubicBezTo>
                  <a:cubicBezTo>
                    <a:pt x="414" y="641"/>
                    <a:pt x="490" y="602"/>
                    <a:pt x="552" y="550"/>
                  </a:cubicBezTo>
                  <a:cubicBezTo>
                    <a:pt x="610" y="483"/>
                    <a:pt x="644" y="401"/>
                    <a:pt x="644" y="325"/>
                  </a:cubicBezTo>
                  <a:cubicBezTo>
                    <a:pt x="644" y="238"/>
                    <a:pt x="615" y="161"/>
                    <a:pt x="548" y="90"/>
                  </a:cubicBezTo>
                  <a:cubicBezTo>
                    <a:pt x="489" y="29"/>
                    <a:pt x="407"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68" name="Google Shape;9268;p37"/>
            <p:cNvSpPr/>
            <p:nvPr/>
          </p:nvSpPr>
          <p:spPr>
            <a:xfrm>
              <a:off x="-3819000" y="4553325"/>
              <a:ext cx="16100" cy="16025"/>
            </a:xfrm>
            <a:custGeom>
              <a:avLst/>
              <a:gdLst/>
              <a:ahLst/>
              <a:cxnLst/>
              <a:rect l="l" t="t" r="r" b="b"/>
              <a:pathLst>
                <a:path w="644" h="641" extrusionOk="0">
                  <a:moveTo>
                    <a:pt x="328" y="1"/>
                  </a:moveTo>
                  <a:cubicBezTo>
                    <a:pt x="246" y="1"/>
                    <a:pt x="163" y="32"/>
                    <a:pt x="97" y="94"/>
                  </a:cubicBezTo>
                  <a:cubicBezTo>
                    <a:pt x="44" y="146"/>
                    <a:pt x="0" y="233"/>
                    <a:pt x="0" y="319"/>
                  </a:cubicBezTo>
                  <a:cubicBezTo>
                    <a:pt x="0" y="401"/>
                    <a:pt x="39" y="487"/>
                    <a:pt x="91" y="539"/>
                  </a:cubicBezTo>
                  <a:cubicBezTo>
                    <a:pt x="154" y="607"/>
                    <a:pt x="241" y="640"/>
                    <a:pt x="327" y="640"/>
                  </a:cubicBezTo>
                  <a:cubicBezTo>
                    <a:pt x="399" y="640"/>
                    <a:pt x="485" y="612"/>
                    <a:pt x="552" y="550"/>
                  </a:cubicBezTo>
                  <a:cubicBezTo>
                    <a:pt x="605" y="497"/>
                    <a:pt x="638" y="410"/>
                    <a:pt x="638" y="328"/>
                  </a:cubicBezTo>
                  <a:cubicBezTo>
                    <a:pt x="644" y="242"/>
                    <a:pt x="609" y="156"/>
                    <a:pt x="558" y="98"/>
                  </a:cubicBezTo>
                  <a:cubicBezTo>
                    <a:pt x="494" y="33"/>
                    <a:pt x="412"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69" name="Google Shape;9269;p37"/>
            <p:cNvSpPr/>
            <p:nvPr/>
          </p:nvSpPr>
          <p:spPr>
            <a:xfrm>
              <a:off x="-3787225" y="4586175"/>
              <a:ext cx="16225" cy="15800"/>
            </a:xfrm>
            <a:custGeom>
              <a:avLst/>
              <a:gdLst/>
              <a:ahLst/>
              <a:cxnLst/>
              <a:rect l="l" t="t" r="r" b="b"/>
              <a:pathLst>
                <a:path w="649" h="632" extrusionOk="0">
                  <a:moveTo>
                    <a:pt x="314" y="1"/>
                  </a:moveTo>
                  <a:cubicBezTo>
                    <a:pt x="231" y="1"/>
                    <a:pt x="150" y="28"/>
                    <a:pt x="102" y="80"/>
                  </a:cubicBezTo>
                  <a:cubicBezTo>
                    <a:pt x="40" y="133"/>
                    <a:pt x="6" y="219"/>
                    <a:pt x="6" y="305"/>
                  </a:cubicBezTo>
                  <a:cubicBezTo>
                    <a:pt x="0" y="401"/>
                    <a:pt x="35" y="478"/>
                    <a:pt x="87" y="531"/>
                  </a:cubicBezTo>
                  <a:cubicBezTo>
                    <a:pt x="150" y="593"/>
                    <a:pt x="222" y="631"/>
                    <a:pt x="317" y="631"/>
                  </a:cubicBezTo>
                  <a:cubicBezTo>
                    <a:pt x="403" y="631"/>
                    <a:pt x="490" y="598"/>
                    <a:pt x="534" y="549"/>
                  </a:cubicBezTo>
                  <a:cubicBezTo>
                    <a:pt x="600" y="483"/>
                    <a:pt x="644" y="401"/>
                    <a:pt x="644" y="314"/>
                  </a:cubicBezTo>
                  <a:cubicBezTo>
                    <a:pt x="649" y="228"/>
                    <a:pt x="605" y="142"/>
                    <a:pt x="553" y="99"/>
                  </a:cubicBezTo>
                  <a:cubicBezTo>
                    <a:pt x="494" y="32"/>
                    <a:pt x="402"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70" name="Google Shape;9270;p37"/>
            <p:cNvSpPr/>
            <p:nvPr/>
          </p:nvSpPr>
          <p:spPr>
            <a:xfrm>
              <a:off x="-3755550" y="4618750"/>
              <a:ext cx="16100" cy="15725"/>
            </a:xfrm>
            <a:custGeom>
              <a:avLst/>
              <a:gdLst/>
              <a:ahLst/>
              <a:cxnLst/>
              <a:rect l="l" t="t" r="r" b="b"/>
              <a:pathLst>
                <a:path w="644" h="629" extrusionOk="0">
                  <a:moveTo>
                    <a:pt x="321" y="1"/>
                  </a:moveTo>
                  <a:cubicBezTo>
                    <a:pt x="234" y="1"/>
                    <a:pt x="149" y="29"/>
                    <a:pt x="101" y="81"/>
                  </a:cubicBezTo>
                  <a:cubicBezTo>
                    <a:pt x="35" y="134"/>
                    <a:pt x="6" y="216"/>
                    <a:pt x="0" y="302"/>
                  </a:cubicBezTo>
                  <a:cubicBezTo>
                    <a:pt x="0" y="398"/>
                    <a:pt x="29" y="475"/>
                    <a:pt x="97" y="528"/>
                  </a:cubicBezTo>
                  <a:cubicBezTo>
                    <a:pt x="144" y="595"/>
                    <a:pt x="230" y="628"/>
                    <a:pt x="317" y="628"/>
                  </a:cubicBezTo>
                  <a:cubicBezTo>
                    <a:pt x="403" y="628"/>
                    <a:pt x="489" y="599"/>
                    <a:pt x="542" y="548"/>
                  </a:cubicBezTo>
                  <a:cubicBezTo>
                    <a:pt x="610" y="484"/>
                    <a:pt x="644" y="398"/>
                    <a:pt x="644" y="311"/>
                  </a:cubicBezTo>
                  <a:cubicBezTo>
                    <a:pt x="644" y="225"/>
                    <a:pt x="605" y="139"/>
                    <a:pt x="553" y="96"/>
                  </a:cubicBezTo>
                  <a:cubicBezTo>
                    <a:pt x="499" y="30"/>
                    <a:pt x="409"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71" name="Google Shape;9271;p37"/>
            <p:cNvSpPr/>
            <p:nvPr/>
          </p:nvSpPr>
          <p:spPr>
            <a:xfrm>
              <a:off x="-3724000" y="4651250"/>
              <a:ext cx="15500" cy="15850"/>
            </a:xfrm>
            <a:custGeom>
              <a:avLst/>
              <a:gdLst/>
              <a:ahLst/>
              <a:cxnLst/>
              <a:rect l="l" t="t" r="r" b="b"/>
              <a:pathLst>
                <a:path w="620" h="634" extrusionOk="0">
                  <a:moveTo>
                    <a:pt x="309" y="0"/>
                  </a:moveTo>
                  <a:cubicBezTo>
                    <a:pt x="230" y="0"/>
                    <a:pt x="155" y="29"/>
                    <a:pt x="106" y="82"/>
                  </a:cubicBezTo>
                  <a:cubicBezTo>
                    <a:pt x="39" y="145"/>
                    <a:pt x="5" y="231"/>
                    <a:pt x="5" y="307"/>
                  </a:cubicBezTo>
                  <a:cubicBezTo>
                    <a:pt x="0" y="393"/>
                    <a:pt x="33" y="475"/>
                    <a:pt x="97" y="543"/>
                  </a:cubicBezTo>
                  <a:cubicBezTo>
                    <a:pt x="159" y="595"/>
                    <a:pt x="235" y="629"/>
                    <a:pt x="321" y="634"/>
                  </a:cubicBezTo>
                  <a:cubicBezTo>
                    <a:pt x="408" y="634"/>
                    <a:pt x="494" y="601"/>
                    <a:pt x="557" y="537"/>
                  </a:cubicBezTo>
                  <a:cubicBezTo>
                    <a:pt x="586" y="514"/>
                    <a:pt x="605" y="480"/>
                    <a:pt x="620" y="442"/>
                  </a:cubicBezTo>
                  <a:cubicBezTo>
                    <a:pt x="523" y="293"/>
                    <a:pt x="427" y="145"/>
                    <a:pt x="327" y="1"/>
                  </a:cubicBezTo>
                  <a:cubicBezTo>
                    <a:pt x="321" y="0"/>
                    <a:pt x="315" y="0"/>
                    <a:pt x="30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72" name="Google Shape;9272;p37"/>
            <p:cNvSpPr/>
            <p:nvPr/>
          </p:nvSpPr>
          <p:spPr>
            <a:xfrm>
              <a:off x="-3692350" y="4689275"/>
              <a:ext cx="6500" cy="10450"/>
            </a:xfrm>
            <a:custGeom>
              <a:avLst/>
              <a:gdLst/>
              <a:ahLst/>
              <a:cxnLst/>
              <a:rect l="l" t="t" r="r" b="b"/>
              <a:pathLst>
                <a:path w="260" h="418" extrusionOk="0">
                  <a:moveTo>
                    <a:pt x="20" y="1"/>
                  </a:moveTo>
                  <a:cubicBezTo>
                    <a:pt x="11" y="34"/>
                    <a:pt x="1" y="63"/>
                    <a:pt x="1" y="96"/>
                  </a:cubicBezTo>
                  <a:cubicBezTo>
                    <a:pt x="1" y="173"/>
                    <a:pt x="34" y="260"/>
                    <a:pt x="97" y="322"/>
                  </a:cubicBezTo>
                  <a:cubicBezTo>
                    <a:pt x="145" y="375"/>
                    <a:pt x="202" y="404"/>
                    <a:pt x="260" y="418"/>
                  </a:cubicBezTo>
                  <a:cubicBezTo>
                    <a:pt x="184" y="278"/>
                    <a:pt x="102" y="139"/>
                    <a:pt x="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73" name="Google Shape;9273;p37"/>
            <p:cNvSpPr/>
            <p:nvPr/>
          </p:nvSpPr>
          <p:spPr>
            <a:xfrm>
              <a:off x="-5003000" y="4954075"/>
              <a:ext cx="10100" cy="16025"/>
            </a:xfrm>
            <a:custGeom>
              <a:avLst/>
              <a:gdLst/>
              <a:ahLst/>
              <a:cxnLst/>
              <a:rect l="l" t="t" r="r" b="b"/>
              <a:pathLst>
                <a:path w="404" h="641" extrusionOk="0">
                  <a:moveTo>
                    <a:pt x="82" y="1"/>
                  </a:moveTo>
                  <a:cubicBezTo>
                    <a:pt x="58" y="1"/>
                    <a:pt x="34" y="3"/>
                    <a:pt x="10" y="7"/>
                  </a:cubicBezTo>
                  <a:lnTo>
                    <a:pt x="1" y="625"/>
                  </a:lnTo>
                  <a:cubicBezTo>
                    <a:pt x="25" y="636"/>
                    <a:pt x="49" y="640"/>
                    <a:pt x="78" y="640"/>
                  </a:cubicBezTo>
                  <a:cubicBezTo>
                    <a:pt x="164" y="640"/>
                    <a:pt x="251" y="612"/>
                    <a:pt x="304" y="544"/>
                  </a:cubicBezTo>
                  <a:cubicBezTo>
                    <a:pt x="370" y="481"/>
                    <a:pt x="399" y="410"/>
                    <a:pt x="404" y="324"/>
                  </a:cubicBezTo>
                  <a:cubicBezTo>
                    <a:pt x="404" y="237"/>
                    <a:pt x="375" y="151"/>
                    <a:pt x="317" y="98"/>
                  </a:cubicBezTo>
                  <a:cubicBezTo>
                    <a:pt x="261" y="30"/>
                    <a:pt x="172" y="1"/>
                    <a:pt x="8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74" name="Google Shape;9274;p37"/>
            <p:cNvSpPr/>
            <p:nvPr/>
          </p:nvSpPr>
          <p:spPr>
            <a:xfrm>
              <a:off x="-4992925" y="4801175"/>
              <a:ext cx="2075" cy="5300"/>
            </a:xfrm>
            <a:custGeom>
              <a:avLst/>
              <a:gdLst/>
              <a:ahLst/>
              <a:cxnLst/>
              <a:rect l="l" t="t" r="r" b="b"/>
              <a:pathLst>
                <a:path w="83" h="212" extrusionOk="0">
                  <a:moveTo>
                    <a:pt x="83" y="1"/>
                  </a:moveTo>
                  <a:cubicBezTo>
                    <a:pt x="54" y="73"/>
                    <a:pt x="30" y="140"/>
                    <a:pt x="1" y="211"/>
                  </a:cubicBezTo>
                  <a:cubicBezTo>
                    <a:pt x="54" y="154"/>
                    <a:pt x="83" y="78"/>
                    <a:pt x="83" y="10"/>
                  </a:cubicBezTo>
                  <a:lnTo>
                    <a:pt x="83"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75" name="Google Shape;9275;p37"/>
            <p:cNvSpPr/>
            <p:nvPr/>
          </p:nvSpPr>
          <p:spPr>
            <a:xfrm>
              <a:off x="-5026850" y="4926050"/>
              <a:ext cx="2300" cy="8900"/>
            </a:xfrm>
            <a:custGeom>
              <a:avLst/>
              <a:gdLst/>
              <a:ahLst/>
              <a:cxnLst/>
              <a:rect l="l" t="t" r="r" b="b"/>
              <a:pathLst>
                <a:path w="92" h="356" extrusionOk="0">
                  <a:moveTo>
                    <a:pt x="62" y="1"/>
                  </a:moveTo>
                  <a:cubicBezTo>
                    <a:pt x="43" y="120"/>
                    <a:pt x="20" y="236"/>
                    <a:pt x="0" y="355"/>
                  </a:cubicBezTo>
                  <a:cubicBezTo>
                    <a:pt x="58" y="302"/>
                    <a:pt x="91" y="221"/>
                    <a:pt x="91" y="139"/>
                  </a:cubicBezTo>
                  <a:cubicBezTo>
                    <a:pt x="91" y="92"/>
                    <a:pt x="82" y="43"/>
                    <a:pt x="6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276" name="Google Shape;9276;p37"/>
            <p:cNvSpPr/>
            <p:nvPr/>
          </p:nvSpPr>
          <p:spPr>
            <a:xfrm>
              <a:off x="-5008975" y="4954250"/>
              <a:ext cx="6225" cy="15475"/>
            </a:xfrm>
            <a:custGeom>
              <a:avLst/>
              <a:gdLst/>
              <a:ahLst/>
              <a:cxnLst/>
              <a:rect l="l" t="t" r="r" b="b"/>
              <a:pathLst>
                <a:path w="249" h="619" extrusionOk="0">
                  <a:moveTo>
                    <a:pt x="249" y="0"/>
                  </a:moveTo>
                  <a:cubicBezTo>
                    <a:pt x="191" y="9"/>
                    <a:pt x="140" y="38"/>
                    <a:pt x="100" y="71"/>
                  </a:cubicBezTo>
                  <a:cubicBezTo>
                    <a:pt x="43" y="124"/>
                    <a:pt x="0" y="211"/>
                    <a:pt x="0" y="306"/>
                  </a:cubicBezTo>
                  <a:cubicBezTo>
                    <a:pt x="0" y="393"/>
                    <a:pt x="29" y="479"/>
                    <a:pt x="91" y="523"/>
                  </a:cubicBezTo>
                  <a:cubicBezTo>
                    <a:pt x="129" y="565"/>
                    <a:pt x="182" y="605"/>
                    <a:pt x="240" y="618"/>
                  </a:cubicBezTo>
                  <a:lnTo>
                    <a:pt x="249"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grpSp>
      <p:pic>
        <p:nvPicPr>
          <p:cNvPr id="3" name="Image 2">
            <a:extLst>
              <a:ext uri="{FF2B5EF4-FFF2-40B4-BE49-F238E27FC236}">
                <a16:creationId xmlns:a16="http://schemas.microsoft.com/office/drawing/2014/main" id="{07036285-E301-AFB8-B0ED-E09B5F9970CB}"/>
              </a:ext>
            </a:extLst>
          </p:cNvPr>
          <p:cNvPicPr>
            <a:picLocks noChangeAspect="1"/>
          </p:cNvPicPr>
          <p:nvPr>
            <p:custDataLst>
              <p:tags r:id="rId7"/>
            </p:custDataLst>
          </p:nvPr>
        </p:nvPicPr>
        <p:blipFill>
          <a:blip r:embed="rId11"/>
          <a:stretch>
            <a:fillRect/>
          </a:stretch>
        </p:blipFill>
        <p:spPr>
          <a:xfrm>
            <a:off x="-5655" y="8694842"/>
            <a:ext cx="5626265" cy="262183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05">
                                            <p:txEl>
                                              <p:pRg st="0" end="0"/>
                                            </p:txEl>
                                          </p:spTgt>
                                        </p:tgtEl>
                                        <p:attrNameLst>
                                          <p:attrName>style.visibility</p:attrName>
                                        </p:attrNameLst>
                                      </p:cBhvr>
                                      <p:to>
                                        <p:strVal val="visible"/>
                                      </p:to>
                                    </p:set>
                                    <p:animEffect transition="in" filter="fade">
                                      <p:cBhvr>
                                        <p:cTn id="7" dur="500"/>
                                        <p:tgtEl>
                                          <p:spTgt spid="9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376312-8C04-22B2-7797-34D5A0061AFE}"/>
              </a:ext>
            </a:extLst>
          </p:cNvPr>
          <p:cNvSpPr>
            <a:spLocks noGrp="1"/>
          </p:cNvSpPr>
          <p:nvPr>
            <p:ph type="title"/>
            <p:custDataLst>
              <p:tags r:id="rId1"/>
            </p:custDataLst>
          </p:nvPr>
        </p:nvSpPr>
        <p:spPr/>
        <p:txBody>
          <a:bodyPr/>
          <a:lstStyle/>
          <a:p>
            <a:r>
              <a:rPr lang="fr-FR" sz="7793" dirty="0">
                <a:solidFill>
                  <a:srgbClr val="DF2471"/>
                </a:solidFill>
              </a:rPr>
              <a:t>Phase de cadrage</a:t>
            </a:r>
            <a:endParaRPr lang="fr-FR" dirty="0"/>
          </a:p>
        </p:txBody>
      </p:sp>
      <p:pic>
        <p:nvPicPr>
          <p:cNvPr id="4" name="Graphique 3">
            <a:extLst>
              <a:ext uri="{FF2B5EF4-FFF2-40B4-BE49-F238E27FC236}">
                <a16:creationId xmlns:a16="http://schemas.microsoft.com/office/drawing/2014/main" id="{93386449-1FB9-712C-1FED-202647FD4F04}"/>
              </a:ext>
            </a:extLst>
          </p:cNvPr>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2938569" y="2703173"/>
            <a:ext cx="4680275" cy="4680275"/>
          </a:xfrm>
          <a:prstGeom prst="rect">
            <a:avLst/>
          </a:prstGeom>
        </p:spPr>
      </p:pic>
      <p:pic>
        <p:nvPicPr>
          <p:cNvPr id="6" name="Graphique 5">
            <a:extLst>
              <a:ext uri="{FF2B5EF4-FFF2-40B4-BE49-F238E27FC236}">
                <a16:creationId xmlns:a16="http://schemas.microsoft.com/office/drawing/2014/main" id="{CA7465B1-8A61-81CF-F93C-2DACBA0D44A3}"/>
              </a:ext>
            </a:extLst>
          </p:cNvPr>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3309986" y="2703174"/>
            <a:ext cx="4680275" cy="4680275"/>
          </a:xfrm>
          <a:prstGeom prst="rect">
            <a:avLst/>
          </a:prstGeom>
        </p:spPr>
      </p:pic>
      <p:pic>
        <p:nvPicPr>
          <p:cNvPr id="7" name="Graphique 6">
            <a:extLst>
              <a:ext uri="{FF2B5EF4-FFF2-40B4-BE49-F238E27FC236}">
                <a16:creationId xmlns:a16="http://schemas.microsoft.com/office/drawing/2014/main" id="{0CDFC88E-419C-0139-CCA9-4127B3BB0124}"/>
              </a:ext>
            </a:extLst>
          </p:cNvPr>
          <p:cNvPicPr>
            <a:picLocks noChangeAspect="1"/>
          </p:cNvPicPr>
          <p:nvPr>
            <p:custDataLst>
              <p:tags r:id="rId4"/>
            </p:custDataLst>
          </p:nvPr>
        </p:nvPicPr>
        <p:blipFill>
          <a:blip r:embed="rId13">
            <a:extLst>
              <a:ext uri="{96DAC541-7B7A-43D3-8B79-37D633B846F1}">
                <asvg:svgBlip xmlns:asvg="http://schemas.microsoft.com/office/drawing/2016/SVG/main" r:embed="rId14"/>
              </a:ext>
            </a:extLst>
          </a:blip>
          <a:stretch>
            <a:fillRect/>
          </a:stretch>
        </p:blipFill>
        <p:spPr>
          <a:xfrm>
            <a:off x="4443967" y="7795803"/>
            <a:ext cx="2312350" cy="2312350"/>
          </a:xfrm>
          <a:prstGeom prst="rect">
            <a:avLst/>
          </a:prstGeom>
        </p:spPr>
      </p:pic>
      <p:pic>
        <p:nvPicPr>
          <p:cNvPr id="8" name="Graphique 7">
            <a:extLst>
              <a:ext uri="{FF2B5EF4-FFF2-40B4-BE49-F238E27FC236}">
                <a16:creationId xmlns:a16="http://schemas.microsoft.com/office/drawing/2014/main" id="{DAFFDC1D-0AEF-E0A9-D172-8D9217BA1E2A}"/>
              </a:ext>
            </a:extLst>
          </p:cNvPr>
          <p:cNvPicPr>
            <a:picLocks noChangeAspect="1"/>
          </p:cNvPicPr>
          <p:nvPr>
            <p:custDataLst>
              <p:tags r:id="rId5"/>
            </p:custDataLst>
          </p:nvPr>
        </p:nvPicPr>
        <p:blipFill>
          <a:blip r:embed="rId15">
            <a:extLst>
              <a:ext uri="{96DAC541-7B7A-43D3-8B79-37D633B846F1}">
                <asvg:svgBlip xmlns:asvg="http://schemas.microsoft.com/office/drawing/2016/SVG/main" r:embed="rId16"/>
              </a:ext>
            </a:extLst>
          </a:blip>
          <a:stretch>
            <a:fillRect/>
          </a:stretch>
        </p:blipFill>
        <p:spPr>
          <a:xfrm>
            <a:off x="14122525" y="7795800"/>
            <a:ext cx="2312350" cy="2312350"/>
          </a:xfrm>
          <a:prstGeom prst="rect">
            <a:avLst/>
          </a:prstGeom>
        </p:spPr>
      </p:pic>
      <p:sp>
        <p:nvSpPr>
          <p:cNvPr id="3" name="Espace réservé du numéro de diapositive 2">
            <a:extLst>
              <a:ext uri="{FF2B5EF4-FFF2-40B4-BE49-F238E27FC236}">
                <a16:creationId xmlns:a16="http://schemas.microsoft.com/office/drawing/2014/main" id="{8D79F15D-16E7-5BBF-2799-E9246E098476}"/>
              </a:ext>
            </a:extLst>
          </p:cNvPr>
          <p:cNvSpPr>
            <a:spLocks noGrp="1"/>
          </p:cNvSpPr>
          <p:nvPr>
            <p:ph type="sldNum" sz="quarter" idx="10"/>
            <p:custDataLst>
              <p:tags r:id="rId6"/>
            </p:custDataLst>
          </p:nvPr>
        </p:nvSpPr>
        <p:spPr/>
        <p:txBody>
          <a:bodyPr/>
          <a:lstStyle/>
          <a:p>
            <a:fld id="{6C390F12-C91A-4A8F-A883-4257F0710CE1}" type="slidenum">
              <a:rPr lang="fr-FR" smtClean="0"/>
              <a:t>10</a:t>
            </a:fld>
            <a:endParaRPr lang="fr-FR"/>
          </a:p>
        </p:txBody>
      </p:sp>
    </p:spTree>
    <p:extLst>
      <p:ext uri="{BB962C8B-B14F-4D97-AF65-F5344CB8AC3E}">
        <p14:creationId xmlns:p14="http://schemas.microsoft.com/office/powerpoint/2010/main" val="2859368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7" presetClass="entr" presetSubtype="0" fill="hold" nodeType="withEffect">
                                  <p:stCondLst>
                                    <p:cond delay="3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7" presetClass="entr" presetSubtype="0" fill="hold" nodeType="withEffect">
                                  <p:stCondLst>
                                    <p:cond delay="3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376312-8C04-22B2-7797-34D5A0061AFE}"/>
              </a:ext>
            </a:extLst>
          </p:cNvPr>
          <p:cNvSpPr>
            <a:spLocks noGrp="1"/>
          </p:cNvSpPr>
          <p:nvPr>
            <p:ph type="title"/>
            <p:custDataLst>
              <p:tags r:id="rId1"/>
            </p:custDataLst>
          </p:nvPr>
        </p:nvSpPr>
        <p:spPr/>
        <p:txBody>
          <a:bodyPr/>
          <a:lstStyle/>
          <a:p>
            <a:r>
              <a:rPr lang="fr-FR" sz="7793" dirty="0">
                <a:solidFill>
                  <a:srgbClr val="DF2471"/>
                </a:solidFill>
              </a:rPr>
              <a:t>Phase de cadrage</a:t>
            </a:r>
            <a:endParaRPr lang="fr-FR" dirty="0"/>
          </a:p>
        </p:txBody>
      </p:sp>
      <p:pic>
        <p:nvPicPr>
          <p:cNvPr id="3" name="Graphique 2">
            <a:extLst>
              <a:ext uri="{FF2B5EF4-FFF2-40B4-BE49-F238E27FC236}">
                <a16:creationId xmlns:a16="http://schemas.microsoft.com/office/drawing/2014/main" id="{F2D861DA-E54C-D328-0DE5-D4DB0E436D76}"/>
              </a:ext>
            </a:extLst>
          </p:cNvPr>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2938569" y="2703173"/>
            <a:ext cx="4680275" cy="4680275"/>
          </a:xfrm>
          <a:prstGeom prst="rect">
            <a:avLst/>
          </a:prstGeom>
        </p:spPr>
      </p:pic>
      <p:pic>
        <p:nvPicPr>
          <p:cNvPr id="4" name="Graphique 3">
            <a:extLst>
              <a:ext uri="{FF2B5EF4-FFF2-40B4-BE49-F238E27FC236}">
                <a16:creationId xmlns:a16="http://schemas.microsoft.com/office/drawing/2014/main" id="{EC6B967A-BC75-A8A0-8923-EB5EE5A2ADFC}"/>
              </a:ext>
            </a:extLst>
          </p:cNvPr>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3309986" y="2703174"/>
            <a:ext cx="4680275" cy="4680275"/>
          </a:xfrm>
          <a:prstGeom prst="rect">
            <a:avLst/>
          </a:prstGeom>
        </p:spPr>
      </p:pic>
      <p:pic>
        <p:nvPicPr>
          <p:cNvPr id="5" name="Picture 2">
            <a:extLst>
              <a:ext uri="{FF2B5EF4-FFF2-40B4-BE49-F238E27FC236}">
                <a16:creationId xmlns:a16="http://schemas.microsoft.com/office/drawing/2014/main" id="{2493EF9A-B73E-A25D-14EB-A6F8D4297EC8}"/>
              </a:ext>
            </a:extLst>
          </p:cNvPr>
          <p:cNvPicPr>
            <a:picLocks noChangeAspect="1" noChangeArrowheads="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2862994" y="8705887"/>
            <a:ext cx="5366608" cy="990399"/>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que 6">
            <a:extLst>
              <a:ext uri="{FF2B5EF4-FFF2-40B4-BE49-F238E27FC236}">
                <a16:creationId xmlns:a16="http://schemas.microsoft.com/office/drawing/2014/main" id="{5532EF2A-F5C6-1AE1-5816-1C9D5733ABB9}"/>
              </a:ext>
            </a:extLst>
          </p:cNvPr>
          <p:cNvPicPr>
            <a:picLocks noChangeAspect="1"/>
          </p:cNvPicPr>
          <p:nvPr>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14181931" y="8104311"/>
            <a:ext cx="2193549" cy="2193549"/>
          </a:xfrm>
          <a:prstGeom prst="rect">
            <a:avLst/>
          </a:prstGeom>
        </p:spPr>
      </p:pic>
      <p:sp>
        <p:nvSpPr>
          <p:cNvPr id="6" name="Espace réservé du numéro de diapositive 5">
            <a:extLst>
              <a:ext uri="{FF2B5EF4-FFF2-40B4-BE49-F238E27FC236}">
                <a16:creationId xmlns:a16="http://schemas.microsoft.com/office/drawing/2014/main" id="{B7BD3032-3BC8-8F4A-8EAF-9E5F9D72F7EB}"/>
              </a:ext>
            </a:extLst>
          </p:cNvPr>
          <p:cNvSpPr>
            <a:spLocks noGrp="1"/>
          </p:cNvSpPr>
          <p:nvPr>
            <p:ph type="sldNum" sz="quarter" idx="10"/>
            <p:custDataLst>
              <p:tags r:id="rId6"/>
            </p:custDataLst>
          </p:nvPr>
        </p:nvSpPr>
        <p:spPr/>
        <p:txBody>
          <a:bodyPr/>
          <a:lstStyle/>
          <a:p>
            <a:fld id="{6C390F12-C91A-4A8F-A883-4257F0710CE1}" type="slidenum">
              <a:rPr lang="fr-FR" smtClean="0"/>
              <a:t>11</a:t>
            </a:fld>
            <a:endParaRPr lang="fr-FR"/>
          </a:p>
        </p:txBody>
      </p:sp>
    </p:spTree>
    <p:extLst>
      <p:ext uri="{BB962C8B-B14F-4D97-AF65-F5344CB8AC3E}">
        <p14:creationId xmlns:p14="http://schemas.microsoft.com/office/powerpoint/2010/main" val="3310158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4E161143-505F-CAFA-F29C-9411D0962C50}"/>
              </a:ext>
            </a:extLst>
          </p:cNvPr>
          <p:cNvSpPr txBox="1">
            <a:spLocks/>
          </p:cNvSpPr>
          <p:nvPr>
            <p:custDataLst>
              <p:tags r:id="rId1"/>
            </p:custDataLst>
          </p:nvPr>
        </p:nvSpPr>
        <p:spPr>
          <a:xfrm>
            <a:off x="1703243" y="2917196"/>
            <a:ext cx="16697618" cy="5474958"/>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7793" dirty="0">
                <a:solidFill>
                  <a:srgbClr val="DF2471"/>
                </a:solidFill>
              </a:rPr>
              <a:t>Le Framework</a:t>
            </a:r>
            <a:endParaRPr lang="fr-FR" sz="7576" dirty="0"/>
          </a:p>
        </p:txBody>
      </p:sp>
      <p:sp>
        <p:nvSpPr>
          <p:cNvPr id="2" name="Espace réservé du numéro de diapositive 1">
            <a:extLst>
              <a:ext uri="{FF2B5EF4-FFF2-40B4-BE49-F238E27FC236}">
                <a16:creationId xmlns:a16="http://schemas.microsoft.com/office/drawing/2014/main" id="{F356203B-9388-2068-1FE0-D5D4F7709859}"/>
              </a:ext>
            </a:extLst>
          </p:cNvPr>
          <p:cNvSpPr>
            <a:spLocks noGrp="1"/>
          </p:cNvSpPr>
          <p:nvPr>
            <p:ph type="sldNum" sz="quarter" idx="10"/>
            <p:custDataLst>
              <p:tags r:id="rId2"/>
            </p:custDataLst>
          </p:nvPr>
        </p:nvSpPr>
        <p:spPr/>
        <p:txBody>
          <a:bodyPr/>
          <a:lstStyle/>
          <a:p>
            <a:fld id="{6C390F12-C91A-4A8F-A883-4257F0710CE1}" type="slidenum">
              <a:rPr lang="fr-FR" smtClean="0"/>
              <a:t>12</a:t>
            </a:fld>
            <a:endParaRPr lang="fr-FR"/>
          </a:p>
        </p:txBody>
      </p:sp>
    </p:spTree>
    <p:extLst>
      <p:ext uri="{BB962C8B-B14F-4D97-AF65-F5344CB8AC3E}">
        <p14:creationId xmlns:p14="http://schemas.microsoft.com/office/powerpoint/2010/main" val="426177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18A5D7-CFC5-AE29-1555-C36B8C68E7AD}"/>
              </a:ext>
            </a:extLst>
          </p:cNvPr>
          <p:cNvSpPr>
            <a:spLocks noGrp="1"/>
          </p:cNvSpPr>
          <p:nvPr>
            <p:ph type="title"/>
            <p:custDataLst>
              <p:tags r:id="rId1"/>
            </p:custDataLst>
          </p:nvPr>
        </p:nvSpPr>
        <p:spPr/>
        <p:txBody>
          <a:bodyPr/>
          <a:lstStyle/>
          <a:p>
            <a:r>
              <a:rPr lang="fr-FR" sz="6928" dirty="0">
                <a:solidFill>
                  <a:srgbClr val="DF2471"/>
                </a:solidFill>
              </a:rPr>
              <a:t>Les fondations</a:t>
            </a:r>
            <a:endParaRPr lang="fr-FR" dirty="0"/>
          </a:p>
        </p:txBody>
      </p:sp>
      <p:sp>
        <p:nvSpPr>
          <p:cNvPr id="25" name="Forme libre : forme 24">
            <a:extLst>
              <a:ext uri="{FF2B5EF4-FFF2-40B4-BE49-F238E27FC236}">
                <a16:creationId xmlns:a16="http://schemas.microsoft.com/office/drawing/2014/main" id="{06DC4652-49FB-B169-4AA3-A24BDC925059}"/>
              </a:ext>
            </a:extLst>
          </p:cNvPr>
          <p:cNvSpPr/>
          <p:nvPr>
            <p:custDataLst>
              <p:tags r:id="rId2"/>
            </p:custDataLst>
          </p:nvPr>
        </p:nvSpPr>
        <p:spPr>
          <a:xfrm>
            <a:off x="7060829" y="5655383"/>
            <a:ext cx="619554" cy="5364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26" name="Forme libre : forme 25">
            <a:extLst>
              <a:ext uri="{FF2B5EF4-FFF2-40B4-BE49-F238E27FC236}">
                <a16:creationId xmlns:a16="http://schemas.microsoft.com/office/drawing/2014/main" id="{3F69BBBE-A983-0A8C-6A05-7D57CD8E5B35}"/>
              </a:ext>
            </a:extLst>
          </p:cNvPr>
          <p:cNvSpPr/>
          <p:nvPr>
            <p:custDataLst>
              <p:tags r:id="rId3"/>
            </p:custDataLst>
          </p:nvPr>
        </p:nvSpPr>
        <p:spPr>
          <a:xfrm>
            <a:off x="7116898" y="5655379"/>
            <a:ext cx="563479" cy="310553"/>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27" name="Forme libre : forme 26">
            <a:extLst>
              <a:ext uri="{FF2B5EF4-FFF2-40B4-BE49-F238E27FC236}">
                <a16:creationId xmlns:a16="http://schemas.microsoft.com/office/drawing/2014/main" id="{912017F0-6738-B0AF-3CA1-6BE8E72E105F}"/>
              </a:ext>
            </a:extLst>
          </p:cNvPr>
          <p:cNvSpPr/>
          <p:nvPr>
            <p:custDataLst>
              <p:tags r:id="rId4"/>
            </p:custDataLst>
          </p:nvPr>
        </p:nvSpPr>
        <p:spPr>
          <a:xfrm>
            <a:off x="6975742" y="4977814"/>
            <a:ext cx="790491" cy="818729"/>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28" name="Forme libre : forme 27">
            <a:extLst>
              <a:ext uri="{FF2B5EF4-FFF2-40B4-BE49-F238E27FC236}">
                <a16:creationId xmlns:a16="http://schemas.microsoft.com/office/drawing/2014/main" id="{212FC47F-3502-5BF5-3F45-3CCC626AA059}"/>
              </a:ext>
            </a:extLst>
          </p:cNvPr>
          <p:cNvSpPr/>
          <p:nvPr>
            <p:custDataLst>
              <p:tags r:id="rId5"/>
            </p:custDataLst>
          </p:nvPr>
        </p:nvSpPr>
        <p:spPr>
          <a:xfrm>
            <a:off x="6919282" y="5314020"/>
            <a:ext cx="134979" cy="200803"/>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29" name="Forme libre : forme 28">
            <a:extLst>
              <a:ext uri="{FF2B5EF4-FFF2-40B4-BE49-F238E27FC236}">
                <a16:creationId xmlns:a16="http://schemas.microsoft.com/office/drawing/2014/main" id="{79498222-D9AA-83A1-BBB7-77A58D988146}"/>
              </a:ext>
            </a:extLst>
          </p:cNvPr>
          <p:cNvSpPr/>
          <p:nvPr>
            <p:custDataLst>
              <p:tags r:id="rId6"/>
            </p:custDataLst>
          </p:nvPr>
        </p:nvSpPr>
        <p:spPr>
          <a:xfrm>
            <a:off x="7675361" y="5314020"/>
            <a:ext cx="147337" cy="200803"/>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30" name="Forme libre : forme 29">
            <a:extLst>
              <a:ext uri="{FF2B5EF4-FFF2-40B4-BE49-F238E27FC236}">
                <a16:creationId xmlns:a16="http://schemas.microsoft.com/office/drawing/2014/main" id="{7C44748D-01FD-421B-8DD1-81A92AE57640}"/>
              </a:ext>
            </a:extLst>
          </p:cNvPr>
          <p:cNvSpPr/>
          <p:nvPr>
            <p:custDataLst>
              <p:tags r:id="rId7"/>
            </p:custDataLst>
          </p:nvPr>
        </p:nvSpPr>
        <p:spPr>
          <a:xfrm>
            <a:off x="6959865" y="5152504"/>
            <a:ext cx="100575" cy="21526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31" name="Forme libre : forme 30">
            <a:extLst>
              <a:ext uri="{FF2B5EF4-FFF2-40B4-BE49-F238E27FC236}">
                <a16:creationId xmlns:a16="http://schemas.microsoft.com/office/drawing/2014/main" id="{DE42854C-78BC-A2B2-375B-368EFDBC05F1}"/>
              </a:ext>
            </a:extLst>
          </p:cNvPr>
          <p:cNvSpPr/>
          <p:nvPr>
            <p:custDataLst>
              <p:tags r:id="rId8"/>
            </p:custDataLst>
          </p:nvPr>
        </p:nvSpPr>
        <p:spPr>
          <a:xfrm>
            <a:off x="7681542" y="5152504"/>
            <a:ext cx="100575" cy="21526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32" name="Forme libre : forme 31">
            <a:extLst>
              <a:ext uri="{FF2B5EF4-FFF2-40B4-BE49-F238E27FC236}">
                <a16:creationId xmlns:a16="http://schemas.microsoft.com/office/drawing/2014/main" id="{EE417419-2355-E6DC-F081-D8F1B92A0714}"/>
              </a:ext>
            </a:extLst>
          </p:cNvPr>
          <p:cNvSpPr/>
          <p:nvPr>
            <p:custDataLst>
              <p:tags r:id="rId9"/>
            </p:custDataLst>
          </p:nvPr>
        </p:nvSpPr>
        <p:spPr>
          <a:xfrm>
            <a:off x="6947506" y="4723731"/>
            <a:ext cx="846960" cy="508181"/>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33" name="Forme libre : forme 32">
            <a:extLst>
              <a:ext uri="{FF2B5EF4-FFF2-40B4-BE49-F238E27FC236}">
                <a16:creationId xmlns:a16="http://schemas.microsoft.com/office/drawing/2014/main" id="{3E221C01-9DAF-C080-E02F-D9DEE916E12E}"/>
              </a:ext>
            </a:extLst>
          </p:cNvPr>
          <p:cNvSpPr/>
          <p:nvPr>
            <p:custDataLst>
              <p:tags r:id="rId10"/>
            </p:custDataLst>
          </p:nvPr>
        </p:nvSpPr>
        <p:spPr>
          <a:xfrm>
            <a:off x="6919735" y="5118977"/>
            <a:ext cx="902516" cy="112925"/>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34" name="Forme libre : forme 33">
            <a:extLst>
              <a:ext uri="{FF2B5EF4-FFF2-40B4-BE49-F238E27FC236}">
                <a16:creationId xmlns:a16="http://schemas.microsoft.com/office/drawing/2014/main" id="{C6ECC57A-3F42-911A-FAE9-4CB9AE8E9BC5}"/>
              </a:ext>
            </a:extLst>
          </p:cNvPr>
          <p:cNvSpPr/>
          <p:nvPr>
            <p:custDataLst>
              <p:tags r:id="rId11"/>
            </p:custDataLst>
          </p:nvPr>
        </p:nvSpPr>
        <p:spPr>
          <a:xfrm>
            <a:off x="6636957" y="5837694"/>
            <a:ext cx="1468059" cy="636414"/>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35" name="Forme libre : forme 34">
            <a:extLst>
              <a:ext uri="{FF2B5EF4-FFF2-40B4-BE49-F238E27FC236}">
                <a16:creationId xmlns:a16="http://schemas.microsoft.com/office/drawing/2014/main" id="{E2CD3424-B3B3-2B82-4991-7EAABD80AEFD}"/>
              </a:ext>
            </a:extLst>
          </p:cNvPr>
          <p:cNvSpPr/>
          <p:nvPr>
            <p:custDataLst>
              <p:tags r:id="rId12"/>
            </p:custDataLst>
          </p:nvPr>
        </p:nvSpPr>
        <p:spPr>
          <a:xfrm>
            <a:off x="7314530" y="6009475"/>
            <a:ext cx="112925" cy="112925"/>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36" name="Forme libre : forme 35">
            <a:extLst>
              <a:ext uri="{FF2B5EF4-FFF2-40B4-BE49-F238E27FC236}">
                <a16:creationId xmlns:a16="http://schemas.microsoft.com/office/drawing/2014/main" id="{D915E291-D894-7CC4-1899-383D3913AEF8}"/>
              </a:ext>
            </a:extLst>
          </p:cNvPr>
          <p:cNvSpPr/>
          <p:nvPr>
            <p:custDataLst>
              <p:tags r:id="rId13"/>
            </p:custDataLst>
          </p:nvPr>
        </p:nvSpPr>
        <p:spPr>
          <a:xfrm>
            <a:off x="7003972" y="5766055"/>
            <a:ext cx="367014" cy="369479"/>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37" name="Forme libre : forme 36">
            <a:extLst>
              <a:ext uri="{FF2B5EF4-FFF2-40B4-BE49-F238E27FC236}">
                <a16:creationId xmlns:a16="http://schemas.microsoft.com/office/drawing/2014/main" id="{5B6DA4C3-5A5C-A081-3338-33F52E5A8023}"/>
              </a:ext>
            </a:extLst>
          </p:cNvPr>
          <p:cNvSpPr/>
          <p:nvPr>
            <p:custDataLst>
              <p:tags r:id="rId14"/>
            </p:custDataLst>
          </p:nvPr>
        </p:nvSpPr>
        <p:spPr>
          <a:xfrm>
            <a:off x="7370988" y="5766052"/>
            <a:ext cx="367014" cy="36948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38" name="Forme libre : forme 37">
            <a:extLst>
              <a:ext uri="{FF2B5EF4-FFF2-40B4-BE49-F238E27FC236}">
                <a16:creationId xmlns:a16="http://schemas.microsoft.com/office/drawing/2014/main" id="{2A41664F-B527-DF80-12E1-A4B21699E0AE}"/>
              </a:ext>
            </a:extLst>
          </p:cNvPr>
          <p:cNvSpPr/>
          <p:nvPr>
            <p:custDataLst>
              <p:tags r:id="rId15"/>
            </p:custDataLst>
          </p:nvPr>
        </p:nvSpPr>
        <p:spPr>
          <a:xfrm>
            <a:off x="7314528" y="6106524"/>
            <a:ext cx="112930" cy="367589"/>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39" name="Forme libre : forme 38">
            <a:extLst>
              <a:ext uri="{FF2B5EF4-FFF2-40B4-BE49-F238E27FC236}">
                <a16:creationId xmlns:a16="http://schemas.microsoft.com/office/drawing/2014/main" id="{C4E19E44-795F-16E5-3561-3CD5428DF83F}"/>
              </a:ext>
            </a:extLst>
          </p:cNvPr>
          <p:cNvSpPr/>
          <p:nvPr>
            <p:custDataLst>
              <p:tags r:id="rId16"/>
            </p:custDataLst>
          </p:nvPr>
        </p:nvSpPr>
        <p:spPr>
          <a:xfrm>
            <a:off x="6636964" y="5845200"/>
            <a:ext cx="564637" cy="62815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40" name="Forme libre : forme 39">
            <a:extLst>
              <a:ext uri="{FF2B5EF4-FFF2-40B4-BE49-F238E27FC236}">
                <a16:creationId xmlns:a16="http://schemas.microsoft.com/office/drawing/2014/main" id="{93D9635D-B51E-0E07-CFFF-2294D3FF8578}"/>
              </a:ext>
            </a:extLst>
          </p:cNvPr>
          <p:cNvSpPr/>
          <p:nvPr>
            <p:custDataLst>
              <p:tags r:id="rId17"/>
            </p:custDataLst>
          </p:nvPr>
        </p:nvSpPr>
        <p:spPr>
          <a:xfrm>
            <a:off x="7540384" y="5845200"/>
            <a:ext cx="564637" cy="62815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41" name="Forme libre : forme 40">
            <a:extLst>
              <a:ext uri="{FF2B5EF4-FFF2-40B4-BE49-F238E27FC236}">
                <a16:creationId xmlns:a16="http://schemas.microsoft.com/office/drawing/2014/main" id="{F2B26A65-2BB6-A5AB-6471-C87605D7867F}"/>
              </a:ext>
            </a:extLst>
          </p:cNvPr>
          <p:cNvSpPr/>
          <p:nvPr>
            <p:custDataLst>
              <p:tags r:id="rId18"/>
            </p:custDataLst>
          </p:nvPr>
        </p:nvSpPr>
        <p:spPr>
          <a:xfrm>
            <a:off x="7598571" y="6361181"/>
            <a:ext cx="280596" cy="109746"/>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42" name="Forme libre : forme 41">
            <a:extLst>
              <a:ext uri="{FF2B5EF4-FFF2-40B4-BE49-F238E27FC236}">
                <a16:creationId xmlns:a16="http://schemas.microsoft.com/office/drawing/2014/main" id="{FD140693-2C8A-5309-BC02-41AF2A41D229}"/>
              </a:ext>
            </a:extLst>
          </p:cNvPr>
          <p:cNvSpPr/>
          <p:nvPr>
            <p:custDataLst>
              <p:tags r:id="rId19"/>
            </p:custDataLst>
          </p:nvPr>
        </p:nvSpPr>
        <p:spPr>
          <a:xfrm>
            <a:off x="6931041" y="6230023"/>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43" name="Forme libre : forme 42">
            <a:extLst>
              <a:ext uri="{FF2B5EF4-FFF2-40B4-BE49-F238E27FC236}">
                <a16:creationId xmlns:a16="http://schemas.microsoft.com/office/drawing/2014/main" id="{626A1092-4620-5192-0FBF-9CD3A449A00F}"/>
              </a:ext>
            </a:extLst>
          </p:cNvPr>
          <p:cNvSpPr/>
          <p:nvPr>
            <p:custDataLst>
              <p:tags r:id="rId20"/>
            </p:custDataLst>
          </p:nvPr>
        </p:nvSpPr>
        <p:spPr>
          <a:xfrm>
            <a:off x="6987982" y="6275899"/>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44" name="Forme libre : forme 43">
            <a:extLst>
              <a:ext uri="{FF2B5EF4-FFF2-40B4-BE49-F238E27FC236}">
                <a16:creationId xmlns:a16="http://schemas.microsoft.com/office/drawing/2014/main" id="{F330C5AE-C1B0-CDA8-83BC-EB110098DF53}"/>
              </a:ext>
            </a:extLst>
          </p:cNvPr>
          <p:cNvSpPr/>
          <p:nvPr>
            <p:custDataLst>
              <p:tags r:id="rId21"/>
            </p:custDataLst>
          </p:nvPr>
        </p:nvSpPr>
        <p:spPr>
          <a:xfrm>
            <a:off x="6862822" y="6361181"/>
            <a:ext cx="280601" cy="109746"/>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92" name="Forme libre : forme 91">
            <a:extLst>
              <a:ext uri="{FF2B5EF4-FFF2-40B4-BE49-F238E27FC236}">
                <a16:creationId xmlns:a16="http://schemas.microsoft.com/office/drawing/2014/main" id="{6C880ABC-9938-0A32-5D7B-AFF25AE381BA}"/>
              </a:ext>
            </a:extLst>
          </p:cNvPr>
          <p:cNvSpPr/>
          <p:nvPr>
            <p:custDataLst>
              <p:tags r:id="rId22"/>
            </p:custDataLst>
          </p:nvPr>
        </p:nvSpPr>
        <p:spPr>
          <a:xfrm>
            <a:off x="11528963" y="5655382"/>
            <a:ext cx="619554" cy="5364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93" name="Forme libre : forme 92">
            <a:extLst>
              <a:ext uri="{FF2B5EF4-FFF2-40B4-BE49-F238E27FC236}">
                <a16:creationId xmlns:a16="http://schemas.microsoft.com/office/drawing/2014/main" id="{57D24820-C1AC-30CF-0683-DA15286C6A3C}"/>
              </a:ext>
            </a:extLst>
          </p:cNvPr>
          <p:cNvSpPr/>
          <p:nvPr>
            <p:custDataLst>
              <p:tags r:id="rId23"/>
            </p:custDataLst>
          </p:nvPr>
        </p:nvSpPr>
        <p:spPr>
          <a:xfrm>
            <a:off x="11585033" y="5655376"/>
            <a:ext cx="563479" cy="310553"/>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94" name="Forme libre : forme 93">
            <a:extLst>
              <a:ext uri="{FF2B5EF4-FFF2-40B4-BE49-F238E27FC236}">
                <a16:creationId xmlns:a16="http://schemas.microsoft.com/office/drawing/2014/main" id="{68A63B3F-2B87-594C-012B-115B68677515}"/>
              </a:ext>
            </a:extLst>
          </p:cNvPr>
          <p:cNvSpPr/>
          <p:nvPr>
            <p:custDataLst>
              <p:tags r:id="rId24"/>
            </p:custDataLst>
          </p:nvPr>
        </p:nvSpPr>
        <p:spPr>
          <a:xfrm>
            <a:off x="11443876" y="4977813"/>
            <a:ext cx="790491" cy="818729"/>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95" name="Forme libre : forme 94">
            <a:extLst>
              <a:ext uri="{FF2B5EF4-FFF2-40B4-BE49-F238E27FC236}">
                <a16:creationId xmlns:a16="http://schemas.microsoft.com/office/drawing/2014/main" id="{EAA9C71B-2564-1CD5-642C-EB801F34BE7A}"/>
              </a:ext>
            </a:extLst>
          </p:cNvPr>
          <p:cNvSpPr/>
          <p:nvPr>
            <p:custDataLst>
              <p:tags r:id="rId25"/>
            </p:custDataLst>
          </p:nvPr>
        </p:nvSpPr>
        <p:spPr>
          <a:xfrm>
            <a:off x="11387415" y="5314018"/>
            <a:ext cx="134979" cy="200803"/>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96" name="Forme libre : forme 95">
            <a:extLst>
              <a:ext uri="{FF2B5EF4-FFF2-40B4-BE49-F238E27FC236}">
                <a16:creationId xmlns:a16="http://schemas.microsoft.com/office/drawing/2014/main" id="{D1BC28D3-5BAD-5E0D-3475-C2CA70F2FA8D}"/>
              </a:ext>
            </a:extLst>
          </p:cNvPr>
          <p:cNvSpPr/>
          <p:nvPr>
            <p:custDataLst>
              <p:tags r:id="rId26"/>
            </p:custDataLst>
          </p:nvPr>
        </p:nvSpPr>
        <p:spPr>
          <a:xfrm>
            <a:off x="12143496" y="5314018"/>
            <a:ext cx="147337" cy="200803"/>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97" name="Forme libre : forme 96">
            <a:extLst>
              <a:ext uri="{FF2B5EF4-FFF2-40B4-BE49-F238E27FC236}">
                <a16:creationId xmlns:a16="http://schemas.microsoft.com/office/drawing/2014/main" id="{863639AD-E6B4-A67B-DB56-FA3E5FB873C4}"/>
              </a:ext>
            </a:extLst>
          </p:cNvPr>
          <p:cNvSpPr/>
          <p:nvPr>
            <p:custDataLst>
              <p:tags r:id="rId27"/>
            </p:custDataLst>
          </p:nvPr>
        </p:nvSpPr>
        <p:spPr>
          <a:xfrm>
            <a:off x="11427998" y="5152503"/>
            <a:ext cx="100575" cy="21526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98" name="Forme libre : forme 97">
            <a:extLst>
              <a:ext uri="{FF2B5EF4-FFF2-40B4-BE49-F238E27FC236}">
                <a16:creationId xmlns:a16="http://schemas.microsoft.com/office/drawing/2014/main" id="{5BF278BB-929F-8153-4446-9F5A9C964291}"/>
              </a:ext>
            </a:extLst>
          </p:cNvPr>
          <p:cNvSpPr/>
          <p:nvPr>
            <p:custDataLst>
              <p:tags r:id="rId28"/>
            </p:custDataLst>
          </p:nvPr>
        </p:nvSpPr>
        <p:spPr>
          <a:xfrm>
            <a:off x="12149676" y="5152503"/>
            <a:ext cx="100575" cy="21526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99" name="Forme libre : forme 98">
            <a:extLst>
              <a:ext uri="{FF2B5EF4-FFF2-40B4-BE49-F238E27FC236}">
                <a16:creationId xmlns:a16="http://schemas.microsoft.com/office/drawing/2014/main" id="{CE0F9E32-4A15-1592-70BD-185F1E44E4D4}"/>
              </a:ext>
            </a:extLst>
          </p:cNvPr>
          <p:cNvSpPr/>
          <p:nvPr>
            <p:custDataLst>
              <p:tags r:id="rId29"/>
            </p:custDataLst>
          </p:nvPr>
        </p:nvSpPr>
        <p:spPr>
          <a:xfrm>
            <a:off x="11415642" y="4723729"/>
            <a:ext cx="846960" cy="508181"/>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100" name="Forme libre : forme 99">
            <a:extLst>
              <a:ext uri="{FF2B5EF4-FFF2-40B4-BE49-F238E27FC236}">
                <a16:creationId xmlns:a16="http://schemas.microsoft.com/office/drawing/2014/main" id="{547894FE-B664-C061-D025-24DE8F017B4B}"/>
              </a:ext>
            </a:extLst>
          </p:cNvPr>
          <p:cNvSpPr/>
          <p:nvPr>
            <p:custDataLst>
              <p:tags r:id="rId30"/>
            </p:custDataLst>
          </p:nvPr>
        </p:nvSpPr>
        <p:spPr>
          <a:xfrm>
            <a:off x="11387870" y="5118975"/>
            <a:ext cx="902516" cy="112925"/>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101" name="Forme libre : forme 100">
            <a:extLst>
              <a:ext uri="{FF2B5EF4-FFF2-40B4-BE49-F238E27FC236}">
                <a16:creationId xmlns:a16="http://schemas.microsoft.com/office/drawing/2014/main" id="{F88ACC37-D4B7-F31F-8B90-3876D7F18F12}"/>
              </a:ext>
            </a:extLst>
          </p:cNvPr>
          <p:cNvSpPr/>
          <p:nvPr>
            <p:custDataLst>
              <p:tags r:id="rId31"/>
            </p:custDataLst>
          </p:nvPr>
        </p:nvSpPr>
        <p:spPr>
          <a:xfrm>
            <a:off x="11105092" y="5837691"/>
            <a:ext cx="1468059" cy="636414"/>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102" name="Forme libre : forme 101">
            <a:extLst>
              <a:ext uri="{FF2B5EF4-FFF2-40B4-BE49-F238E27FC236}">
                <a16:creationId xmlns:a16="http://schemas.microsoft.com/office/drawing/2014/main" id="{B4583935-96F8-BC4F-5330-64AE14F50C89}"/>
              </a:ext>
            </a:extLst>
          </p:cNvPr>
          <p:cNvSpPr/>
          <p:nvPr>
            <p:custDataLst>
              <p:tags r:id="rId32"/>
            </p:custDataLst>
          </p:nvPr>
        </p:nvSpPr>
        <p:spPr>
          <a:xfrm>
            <a:off x="11782665" y="6009474"/>
            <a:ext cx="112925" cy="112925"/>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103" name="Forme libre : forme 102">
            <a:extLst>
              <a:ext uri="{FF2B5EF4-FFF2-40B4-BE49-F238E27FC236}">
                <a16:creationId xmlns:a16="http://schemas.microsoft.com/office/drawing/2014/main" id="{0DE55E8A-78B3-BDB6-69D8-4C1B4F35E024}"/>
              </a:ext>
            </a:extLst>
          </p:cNvPr>
          <p:cNvSpPr/>
          <p:nvPr>
            <p:custDataLst>
              <p:tags r:id="rId33"/>
            </p:custDataLst>
          </p:nvPr>
        </p:nvSpPr>
        <p:spPr>
          <a:xfrm>
            <a:off x="11472106" y="5766054"/>
            <a:ext cx="367014" cy="369479"/>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104" name="Forme libre : forme 103">
            <a:extLst>
              <a:ext uri="{FF2B5EF4-FFF2-40B4-BE49-F238E27FC236}">
                <a16:creationId xmlns:a16="http://schemas.microsoft.com/office/drawing/2014/main" id="{9DDD22DC-968C-7A86-B113-BDD7C12DF973}"/>
              </a:ext>
            </a:extLst>
          </p:cNvPr>
          <p:cNvSpPr/>
          <p:nvPr>
            <p:custDataLst>
              <p:tags r:id="rId34"/>
            </p:custDataLst>
          </p:nvPr>
        </p:nvSpPr>
        <p:spPr>
          <a:xfrm>
            <a:off x="11839122" y="5766049"/>
            <a:ext cx="367014" cy="36948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105" name="Forme libre : forme 104">
            <a:extLst>
              <a:ext uri="{FF2B5EF4-FFF2-40B4-BE49-F238E27FC236}">
                <a16:creationId xmlns:a16="http://schemas.microsoft.com/office/drawing/2014/main" id="{B083CBAB-E45A-19E0-A80A-A71D7F75EB34}"/>
              </a:ext>
            </a:extLst>
          </p:cNvPr>
          <p:cNvSpPr/>
          <p:nvPr>
            <p:custDataLst>
              <p:tags r:id="rId35"/>
            </p:custDataLst>
          </p:nvPr>
        </p:nvSpPr>
        <p:spPr>
          <a:xfrm>
            <a:off x="11782661" y="6106522"/>
            <a:ext cx="112930" cy="367589"/>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106" name="Forme libre : forme 105">
            <a:extLst>
              <a:ext uri="{FF2B5EF4-FFF2-40B4-BE49-F238E27FC236}">
                <a16:creationId xmlns:a16="http://schemas.microsoft.com/office/drawing/2014/main" id="{6B46485C-5B29-8887-748B-78364F0BB252}"/>
              </a:ext>
            </a:extLst>
          </p:cNvPr>
          <p:cNvSpPr/>
          <p:nvPr>
            <p:custDataLst>
              <p:tags r:id="rId36"/>
            </p:custDataLst>
          </p:nvPr>
        </p:nvSpPr>
        <p:spPr>
          <a:xfrm>
            <a:off x="11105097" y="5845199"/>
            <a:ext cx="564637" cy="62815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107" name="Forme libre : forme 106">
            <a:extLst>
              <a:ext uri="{FF2B5EF4-FFF2-40B4-BE49-F238E27FC236}">
                <a16:creationId xmlns:a16="http://schemas.microsoft.com/office/drawing/2014/main" id="{57778334-8832-3F62-4A8C-DBA71FCFC39F}"/>
              </a:ext>
            </a:extLst>
          </p:cNvPr>
          <p:cNvSpPr/>
          <p:nvPr>
            <p:custDataLst>
              <p:tags r:id="rId37"/>
            </p:custDataLst>
          </p:nvPr>
        </p:nvSpPr>
        <p:spPr>
          <a:xfrm>
            <a:off x="12008520" y="5845199"/>
            <a:ext cx="564637" cy="62815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108" name="Forme libre : forme 107">
            <a:extLst>
              <a:ext uri="{FF2B5EF4-FFF2-40B4-BE49-F238E27FC236}">
                <a16:creationId xmlns:a16="http://schemas.microsoft.com/office/drawing/2014/main" id="{BEE646D0-EE52-8535-E6F3-5F3688B14D29}"/>
              </a:ext>
            </a:extLst>
          </p:cNvPr>
          <p:cNvSpPr/>
          <p:nvPr>
            <p:custDataLst>
              <p:tags r:id="rId38"/>
            </p:custDataLst>
          </p:nvPr>
        </p:nvSpPr>
        <p:spPr>
          <a:xfrm>
            <a:off x="12066706" y="6361179"/>
            <a:ext cx="280596" cy="109746"/>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09" name="Forme libre : forme 108">
            <a:extLst>
              <a:ext uri="{FF2B5EF4-FFF2-40B4-BE49-F238E27FC236}">
                <a16:creationId xmlns:a16="http://schemas.microsoft.com/office/drawing/2014/main" id="{2EE7C150-D4CE-D2A6-0CB2-F3F5422D7326}"/>
              </a:ext>
            </a:extLst>
          </p:cNvPr>
          <p:cNvSpPr/>
          <p:nvPr>
            <p:custDataLst>
              <p:tags r:id="rId39"/>
            </p:custDataLst>
          </p:nvPr>
        </p:nvSpPr>
        <p:spPr>
          <a:xfrm>
            <a:off x="11399174" y="6230019"/>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110" name="Forme libre : forme 109">
            <a:extLst>
              <a:ext uri="{FF2B5EF4-FFF2-40B4-BE49-F238E27FC236}">
                <a16:creationId xmlns:a16="http://schemas.microsoft.com/office/drawing/2014/main" id="{DFCC103F-DAFA-253F-C9EC-AC262583B23E}"/>
              </a:ext>
            </a:extLst>
          </p:cNvPr>
          <p:cNvSpPr/>
          <p:nvPr>
            <p:custDataLst>
              <p:tags r:id="rId40"/>
            </p:custDataLst>
          </p:nvPr>
        </p:nvSpPr>
        <p:spPr>
          <a:xfrm>
            <a:off x="11456116" y="6275897"/>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111" name="Forme libre : forme 110">
            <a:extLst>
              <a:ext uri="{FF2B5EF4-FFF2-40B4-BE49-F238E27FC236}">
                <a16:creationId xmlns:a16="http://schemas.microsoft.com/office/drawing/2014/main" id="{87A7B5F0-D89B-9FE8-1B2C-5006869291C8}"/>
              </a:ext>
            </a:extLst>
          </p:cNvPr>
          <p:cNvSpPr/>
          <p:nvPr>
            <p:custDataLst>
              <p:tags r:id="rId41"/>
            </p:custDataLst>
          </p:nvPr>
        </p:nvSpPr>
        <p:spPr>
          <a:xfrm>
            <a:off x="11330956" y="6361179"/>
            <a:ext cx="280601" cy="109746"/>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13" name="Forme libre : forme 112">
            <a:extLst>
              <a:ext uri="{FF2B5EF4-FFF2-40B4-BE49-F238E27FC236}">
                <a16:creationId xmlns:a16="http://schemas.microsoft.com/office/drawing/2014/main" id="{6ED2E5D4-DF85-C6DC-2248-0F81A604D9FF}"/>
              </a:ext>
            </a:extLst>
          </p:cNvPr>
          <p:cNvSpPr/>
          <p:nvPr>
            <p:custDataLst>
              <p:tags r:id="rId42"/>
            </p:custDataLst>
          </p:nvPr>
        </p:nvSpPr>
        <p:spPr>
          <a:xfrm>
            <a:off x="16529156" y="5655382"/>
            <a:ext cx="619554" cy="5364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114" name="Forme libre : forme 113">
            <a:extLst>
              <a:ext uri="{FF2B5EF4-FFF2-40B4-BE49-F238E27FC236}">
                <a16:creationId xmlns:a16="http://schemas.microsoft.com/office/drawing/2014/main" id="{E99991C4-B4E9-68B4-60E5-B8CD33CF35D8}"/>
              </a:ext>
            </a:extLst>
          </p:cNvPr>
          <p:cNvSpPr/>
          <p:nvPr>
            <p:custDataLst>
              <p:tags r:id="rId43"/>
            </p:custDataLst>
          </p:nvPr>
        </p:nvSpPr>
        <p:spPr>
          <a:xfrm>
            <a:off x="16585226" y="5655376"/>
            <a:ext cx="563479" cy="310553"/>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115" name="Forme libre : forme 114">
            <a:extLst>
              <a:ext uri="{FF2B5EF4-FFF2-40B4-BE49-F238E27FC236}">
                <a16:creationId xmlns:a16="http://schemas.microsoft.com/office/drawing/2014/main" id="{75A155E4-DFBA-5587-9A6D-B00AE92E7F14}"/>
              </a:ext>
            </a:extLst>
          </p:cNvPr>
          <p:cNvSpPr/>
          <p:nvPr>
            <p:custDataLst>
              <p:tags r:id="rId44"/>
            </p:custDataLst>
          </p:nvPr>
        </p:nvSpPr>
        <p:spPr>
          <a:xfrm>
            <a:off x="16444069" y="4977813"/>
            <a:ext cx="790491" cy="818729"/>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116" name="Forme libre : forme 115">
            <a:extLst>
              <a:ext uri="{FF2B5EF4-FFF2-40B4-BE49-F238E27FC236}">
                <a16:creationId xmlns:a16="http://schemas.microsoft.com/office/drawing/2014/main" id="{6AB1600A-14DE-2A9C-4828-CCE0089D868F}"/>
              </a:ext>
            </a:extLst>
          </p:cNvPr>
          <p:cNvSpPr/>
          <p:nvPr>
            <p:custDataLst>
              <p:tags r:id="rId45"/>
            </p:custDataLst>
          </p:nvPr>
        </p:nvSpPr>
        <p:spPr>
          <a:xfrm>
            <a:off x="16387609" y="5314018"/>
            <a:ext cx="134979" cy="200803"/>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117" name="Forme libre : forme 116">
            <a:extLst>
              <a:ext uri="{FF2B5EF4-FFF2-40B4-BE49-F238E27FC236}">
                <a16:creationId xmlns:a16="http://schemas.microsoft.com/office/drawing/2014/main" id="{0CBE4FC3-D03F-52C0-D713-FC289D962B09}"/>
              </a:ext>
            </a:extLst>
          </p:cNvPr>
          <p:cNvSpPr/>
          <p:nvPr>
            <p:custDataLst>
              <p:tags r:id="rId46"/>
            </p:custDataLst>
          </p:nvPr>
        </p:nvSpPr>
        <p:spPr>
          <a:xfrm>
            <a:off x="17143690" y="5314018"/>
            <a:ext cx="147337" cy="200803"/>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118" name="Forme libre : forme 117">
            <a:extLst>
              <a:ext uri="{FF2B5EF4-FFF2-40B4-BE49-F238E27FC236}">
                <a16:creationId xmlns:a16="http://schemas.microsoft.com/office/drawing/2014/main" id="{995171C2-60BE-491F-816C-A5E64AC4C8F0}"/>
              </a:ext>
            </a:extLst>
          </p:cNvPr>
          <p:cNvSpPr/>
          <p:nvPr>
            <p:custDataLst>
              <p:tags r:id="rId47"/>
            </p:custDataLst>
          </p:nvPr>
        </p:nvSpPr>
        <p:spPr>
          <a:xfrm>
            <a:off x="16428193" y="5152503"/>
            <a:ext cx="100575" cy="21526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119" name="Forme libre : forme 118">
            <a:extLst>
              <a:ext uri="{FF2B5EF4-FFF2-40B4-BE49-F238E27FC236}">
                <a16:creationId xmlns:a16="http://schemas.microsoft.com/office/drawing/2014/main" id="{60FF3A65-967A-B3EB-A990-A5803BFE31F3}"/>
              </a:ext>
            </a:extLst>
          </p:cNvPr>
          <p:cNvSpPr/>
          <p:nvPr>
            <p:custDataLst>
              <p:tags r:id="rId48"/>
            </p:custDataLst>
          </p:nvPr>
        </p:nvSpPr>
        <p:spPr>
          <a:xfrm>
            <a:off x="17149871" y="5152503"/>
            <a:ext cx="100575" cy="21526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120" name="Forme libre : forme 119">
            <a:extLst>
              <a:ext uri="{FF2B5EF4-FFF2-40B4-BE49-F238E27FC236}">
                <a16:creationId xmlns:a16="http://schemas.microsoft.com/office/drawing/2014/main" id="{05801D45-2CF2-8C9F-423A-6A6CA96521F5}"/>
              </a:ext>
            </a:extLst>
          </p:cNvPr>
          <p:cNvSpPr/>
          <p:nvPr>
            <p:custDataLst>
              <p:tags r:id="rId49"/>
            </p:custDataLst>
          </p:nvPr>
        </p:nvSpPr>
        <p:spPr>
          <a:xfrm>
            <a:off x="16415835" y="4723729"/>
            <a:ext cx="846960" cy="508181"/>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121" name="Forme libre : forme 120">
            <a:extLst>
              <a:ext uri="{FF2B5EF4-FFF2-40B4-BE49-F238E27FC236}">
                <a16:creationId xmlns:a16="http://schemas.microsoft.com/office/drawing/2014/main" id="{2C97FF3C-A8C9-0C5C-9E51-1CF62F91EF8D}"/>
              </a:ext>
            </a:extLst>
          </p:cNvPr>
          <p:cNvSpPr/>
          <p:nvPr>
            <p:custDataLst>
              <p:tags r:id="rId50"/>
            </p:custDataLst>
          </p:nvPr>
        </p:nvSpPr>
        <p:spPr>
          <a:xfrm>
            <a:off x="16388063" y="5118975"/>
            <a:ext cx="902516" cy="112925"/>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122" name="Forme libre : forme 121">
            <a:extLst>
              <a:ext uri="{FF2B5EF4-FFF2-40B4-BE49-F238E27FC236}">
                <a16:creationId xmlns:a16="http://schemas.microsoft.com/office/drawing/2014/main" id="{BDCA3892-0725-6BDC-26E5-8CE795A6B604}"/>
              </a:ext>
            </a:extLst>
          </p:cNvPr>
          <p:cNvSpPr/>
          <p:nvPr>
            <p:custDataLst>
              <p:tags r:id="rId51"/>
            </p:custDataLst>
          </p:nvPr>
        </p:nvSpPr>
        <p:spPr>
          <a:xfrm>
            <a:off x="16105285" y="5837691"/>
            <a:ext cx="1468059" cy="636414"/>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123" name="Forme libre : forme 122">
            <a:extLst>
              <a:ext uri="{FF2B5EF4-FFF2-40B4-BE49-F238E27FC236}">
                <a16:creationId xmlns:a16="http://schemas.microsoft.com/office/drawing/2014/main" id="{F65C196E-EE18-A538-CE51-1C00DE1174A8}"/>
              </a:ext>
            </a:extLst>
          </p:cNvPr>
          <p:cNvSpPr/>
          <p:nvPr>
            <p:custDataLst>
              <p:tags r:id="rId52"/>
            </p:custDataLst>
          </p:nvPr>
        </p:nvSpPr>
        <p:spPr>
          <a:xfrm>
            <a:off x="16782859" y="6009474"/>
            <a:ext cx="112925" cy="112925"/>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124" name="Forme libre : forme 123">
            <a:extLst>
              <a:ext uri="{FF2B5EF4-FFF2-40B4-BE49-F238E27FC236}">
                <a16:creationId xmlns:a16="http://schemas.microsoft.com/office/drawing/2014/main" id="{F2F00450-6574-E2FE-6A83-8834FB0547E6}"/>
              </a:ext>
            </a:extLst>
          </p:cNvPr>
          <p:cNvSpPr/>
          <p:nvPr>
            <p:custDataLst>
              <p:tags r:id="rId53"/>
            </p:custDataLst>
          </p:nvPr>
        </p:nvSpPr>
        <p:spPr>
          <a:xfrm>
            <a:off x="16472301" y="5766054"/>
            <a:ext cx="367014" cy="369479"/>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125" name="Forme libre : forme 124">
            <a:extLst>
              <a:ext uri="{FF2B5EF4-FFF2-40B4-BE49-F238E27FC236}">
                <a16:creationId xmlns:a16="http://schemas.microsoft.com/office/drawing/2014/main" id="{7A2D1C9B-260C-E102-A26A-CC8AD22C303D}"/>
              </a:ext>
            </a:extLst>
          </p:cNvPr>
          <p:cNvSpPr/>
          <p:nvPr>
            <p:custDataLst>
              <p:tags r:id="rId54"/>
            </p:custDataLst>
          </p:nvPr>
        </p:nvSpPr>
        <p:spPr>
          <a:xfrm>
            <a:off x="16839315" y="5766049"/>
            <a:ext cx="367014" cy="36948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126" name="Forme libre : forme 125">
            <a:extLst>
              <a:ext uri="{FF2B5EF4-FFF2-40B4-BE49-F238E27FC236}">
                <a16:creationId xmlns:a16="http://schemas.microsoft.com/office/drawing/2014/main" id="{D281FC83-B22B-B79D-8C77-F3C145F33722}"/>
              </a:ext>
            </a:extLst>
          </p:cNvPr>
          <p:cNvSpPr/>
          <p:nvPr>
            <p:custDataLst>
              <p:tags r:id="rId55"/>
            </p:custDataLst>
          </p:nvPr>
        </p:nvSpPr>
        <p:spPr>
          <a:xfrm>
            <a:off x="16782855" y="6106522"/>
            <a:ext cx="112930" cy="367589"/>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127" name="Forme libre : forme 126">
            <a:extLst>
              <a:ext uri="{FF2B5EF4-FFF2-40B4-BE49-F238E27FC236}">
                <a16:creationId xmlns:a16="http://schemas.microsoft.com/office/drawing/2014/main" id="{3FFB1981-178A-C5B6-6611-F3C61F938712}"/>
              </a:ext>
            </a:extLst>
          </p:cNvPr>
          <p:cNvSpPr/>
          <p:nvPr>
            <p:custDataLst>
              <p:tags r:id="rId56"/>
            </p:custDataLst>
          </p:nvPr>
        </p:nvSpPr>
        <p:spPr>
          <a:xfrm>
            <a:off x="16105292" y="5845199"/>
            <a:ext cx="564637" cy="62815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128" name="Forme libre : forme 127">
            <a:extLst>
              <a:ext uri="{FF2B5EF4-FFF2-40B4-BE49-F238E27FC236}">
                <a16:creationId xmlns:a16="http://schemas.microsoft.com/office/drawing/2014/main" id="{F055DA48-0632-0AF2-217C-EFB7A02C125F}"/>
              </a:ext>
            </a:extLst>
          </p:cNvPr>
          <p:cNvSpPr/>
          <p:nvPr>
            <p:custDataLst>
              <p:tags r:id="rId57"/>
            </p:custDataLst>
          </p:nvPr>
        </p:nvSpPr>
        <p:spPr>
          <a:xfrm>
            <a:off x="17008713" y="5845199"/>
            <a:ext cx="564637" cy="62815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129" name="Forme libre : forme 128">
            <a:extLst>
              <a:ext uri="{FF2B5EF4-FFF2-40B4-BE49-F238E27FC236}">
                <a16:creationId xmlns:a16="http://schemas.microsoft.com/office/drawing/2014/main" id="{2ACBFF03-7092-701B-0BCF-8F8AAB6207D2}"/>
              </a:ext>
            </a:extLst>
          </p:cNvPr>
          <p:cNvSpPr/>
          <p:nvPr>
            <p:custDataLst>
              <p:tags r:id="rId58"/>
            </p:custDataLst>
          </p:nvPr>
        </p:nvSpPr>
        <p:spPr>
          <a:xfrm>
            <a:off x="17066900" y="6361179"/>
            <a:ext cx="280596" cy="109746"/>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30" name="Forme libre : forme 129">
            <a:extLst>
              <a:ext uri="{FF2B5EF4-FFF2-40B4-BE49-F238E27FC236}">
                <a16:creationId xmlns:a16="http://schemas.microsoft.com/office/drawing/2014/main" id="{BD4AAF6F-D1C9-7C82-F235-714DEF79CB28}"/>
              </a:ext>
            </a:extLst>
          </p:cNvPr>
          <p:cNvSpPr/>
          <p:nvPr>
            <p:custDataLst>
              <p:tags r:id="rId59"/>
            </p:custDataLst>
          </p:nvPr>
        </p:nvSpPr>
        <p:spPr>
          <a:xfrm>
            <a:off x="16399368" y="6230019"/>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131" name="Forme libre : forme 130">
            <a:extLst>
              <a:ext uri="{FF2B5EF4-FFF2-40B4-BE49-F238E27FC236}">
                <a16:creationId xmlns:a16="http://schemas.microsoft.com/office/drawing/2014/main" id="{8C77AC56-EEE2-8E8A-FF67-2F6A6C0E127D}"/>
              </a:ext>
            </a:extLst>
          </p:cNvPr>
          <p:cNvSpPr/>
          <p:nvPr>
            <p:custDataLst>
              <p:tags r:id="rId60"/>
            </p:custDataLst>
          </p:nvPr>
        </p:nvSpPr>
        <p:spPr>
          <a:xfrm>
            <a:off x="16456311" y="6275897"/>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132" name="Forme libre : forme 131">
            <a:extLst>
              <a:ext uri="{FF2B5EF4-FFF2-40B4-BE49-F238E27FC236}">
                <a16:creationId xmlns:a16="http://schemas.microsoft.com/office/drawing/2014/main" id="{0BE9CE10-8E4C-92B8-74CC-8B82B7278FFE}"/>
              </a:ext>
            </a:extLst>
          </p:cNvPr>
          <p:cNvSpPr/>
          <p:nvPr>
            <p:custDataLst>
              <p:tags r:id="rId61"/>
            </p:custDataLst>
          </p:nvPr>
        </p:nvSpPr>
        <p:spPr>
          <a:xfrm>
            <a:off x="16331151" y="6361179"/>
            <a:ext cx="280601" cy="109746"/>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46" name="Forme libre : forme 45">
            <a:extLst>
              <a:ext uri="{FF2B5EF4-FFF2-40B4-BE49-F238E27FC236}">
                <a16:creationId xmlns:a16="http://schemas.microsoft.com/office/drawing/2014/main" id="{967FDBAE-44EE-F5DE-27A9-CCF06B6A6E05}"/>
              </a:ext>
            </a:extLst>
          </p:cNvPr>
          <p:cNvSpPr/>
          <p:nvPr>
            <p:custDataLst>
              <p:tags r:id="rId62"/>
            </p:custDataLst>
          </p:nvPr>
        </p:nvSpPr>
        <p:spPr>
          <a:xfrm>
            <a:off x="7936063" y="5655377"/>
            <a:ext cx="619554" cy="5364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47" name="Forme libre : forme 46">
            <a:extLst>
              <a:ext uri="{FF2B5EF4-FFF2-40B4-BE49-F238E27FC236}">
                <a16:creationId xmlns:a16="http://schemas.microsoft.com/office/drawing/2014/main" id="{06B9086B-0FC2-A69A-02E9-C07C8F2FFD91}"/>
              </a:ext>
            </a:extLst>
          </p:cNvPr>
          <p:cNvSpPr/>
          <p:nvPr>
            <p:custDataLst>
              <p:tags r:id="rId63"/>
            </p:custDataLst>
          </p:nvPr>
        </p:nvSpPr>
        <p:spPr>
          <a:xfrm>
            <a:off x="7992132" y="5655372"/>
            <a:ext cx="563479" cy="310553"/>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48" name="Forme libre : forme 47">
            <a:extLst>
              <a:ext uri="{FF2B5EF4-FFF2-40B4-BE49-F238E27FC236}">
                <a16:creationId xmlns:a16="http://schemas.microsoft.com/office/drawing/2014/main" id="{2B92A82F-0C7C-C232-F538-6E18B822A32E}"/>
              </a:ext>
            </a:extLst>
          </p:cNvPr>
          <p:cNvSpPr/>
          <p:nvPr>
            <p:custDataLst>
              <p:tags r:id="rId64"/>
            </p:custDataLst>
          </p:nvPr>
        </p:nvSpPr>
        <p:spPr>
          <a:xfrm>
            <a:off x="7850977" y="4977808"/>
            <a:ext cx="790491" cy="818729"/>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49" name="Forme libre : forme 48">
            <a:extLst>
              <a:ext uri="{FF2B5EF4-FFF2-40B4-BE49-F238E27FC236}">
                <a16:creationId xmlns:a16="http://schemas.microsoft.com/office/drawing/2014/main" id="{F5ABEADA-6D61-7AC7-C0E5-4D6874FB9C9B}"/>
              </a:ext>
            </a:extLst>
          </p:cNvPr>
          <p:cNvSpPr/>
          <p:nvPr>
            <p:custDataLst>
              <p:tags r:id="rId65"/>
            </p:custDataLst>
          </p:nvPr>
        </p:nvSpPr>
        <p:spPr>
          <a:xfrm>
            <a:off x="7794516" y="5314013"/>
            <a:ext cx="134979" cy="200803"/>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50" name="Forme libre : forme 49">
            <a:extLst>
              <a:ext uri="{FF2B5EF4-FFF2-40B4-BE49-F238E27FC236}">
                <a16:creationId xmlns:a16="http://schemas.microsoft.com/office/drawing/2014/main" id="{683B4059-D46B-AC82-E36B-EDCD5D94FDE1}"/>
              </a:ext>
            </a:extLst>
          </p:cNvPr>
          <p:cNvSpPr/>
          <p:nvPr>
            <p:custDataLst>
              <p:tags r:id="rId66"/>
            </p:custDataLst>
          </p:nvPr>
        </p:nvSpPr>
        <p:spPr>
          <a:xfrm>
            <a:off x="8550595" y="5314013"/>
            <a:ext cx="147337" cy="200803"/>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51" name="Forme libre : forme 50">
            <a:extLst>
              <a:ext uri="{FF2B5EF4-FFF2-40B4-BE49-F238E27FC236}">
                <a16:creationId xmlns:a16="http://schemas.microsoft.com/office/drawing/2014/main" id="{6E730E82-3EE8-38F6-9698-CFB87D2BDE58}"/>
              </a:ext>
            </a:extLst>
          </p:cNvPr>
          <p:cNvSpPr/>
          <p:nvPr>
            <p:custDataLst>
              <p:tags r:id="rId67"/>
            </p:custDataLst>
          </p:nvPr>
        </p:nvSpPr>
        <p:spPr>
          <a:xfrm>
            <a:off x="7835099" y="5152498"/>
            <a:ext cx="100575" cy="21526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52" name="Forme libre : forme 51">
            <a:extLst>
              <a:ext uri="{FF2B5EF4-FFF2-40B4-BE49-F238E27FC236}">
                <a16:creationId xmlns:a16="http://schemas.microsoft.com/office/drawing/2014/main" id="{ECCFFB41-BB28-CE4D-2E98-0E6578728544}"/>
              </a:ext>
            </a:extLst>
          </p:cNvPr>
          <p:cNvSpPr/>
          <p:nvPr>
            <p:custDataLst>
              <p:tags r:id="rId68"/>
            </p:custDataLst>
          </p:nvPr>
        </p:nvSpPr>
        <p:spPr>
          <a:xfrm>
            <a:off x="8556777" y="5152498"/>
            <a:ext cx="100575" cy="21526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53" name="Forme libre : forme 52">
            <a:extLst>
              <a:ext uri="{FF2B5EF4-FFF2-40B4-BE49-F238E27FC236}">
                <a16:creationId xmlns:a16="http://schemas.microsoft.com/office/drawing/2014/main" id="{4CFEF791-195B-0A20-4031-A2FED95F389E}"/>
              </a:ext>
            </a:extLst>
          </p:cNvPr>
          <p:cNvSpPr/>
          <p:nvPr>
            <p:custDataLst>
              <p:tags r:id="rId69"/>
            </p:custDataLst>
          </p:nvPr>
        </p:nvSpPr>
        <p:spPr>
          <a:xfrm>
            <a:off x="7822740" y="4723724"/>
            <a:ext cx="846960" cy="508181"/>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54" name="Forme libre : forme 53">
            <a:extLst>
              <a:ext uri="{FF2B5EF4-FFF2-40B4-BE49-F238E27FC236}">
                <a16:creationId xmlns:a16="http://schemas.microsoft.com/office/drawing/2014/main" id="{F7D9623C-FA44-E743-8ECC-B48F4F8ADE7C}"/>
              </a:ext>
            </a:extLst>
          </p:cNvPr>
          <p:cNvSpPr/>
          <p:nvPr>
            <p:custDataLst>
              <p:tags r:id="rId70"/>
            </p:custDataLst>
          </p:nvPr>
        </p:nvSpPr>
        <p:spPr>
          <a:xfrm>
            <a:off x="7794969" y="5118971"/>
            <a:ext cx="902516" cy="112925"/>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55" name="Forme libre : forme 54">
            <a:extLst>
              <a:ext uri="{FF2B5EF4-FFF2-40B4-BE49-F238E27FC236}">
                <a16:creationId xmlns:a16="http://schemas.microsoft.com/office/drawing/2014/main" id="{C704BB86-7F68-367B-864C-547A54CF9C7C}"/>
              </a:ext>
            </a:extLst>
          </p:cNvPr>
          <p:cNvSpPr/>
          <p:nvPr>
            <p:custDataLst>
              <p:tags r:id="rId71"/>
            </p:custDataLst>
          </p:nvPr>
        </p:nvSpPr>
        <p:spPr>
          <a:xfrm>
            <a:off x="7512191" y="5837688"/>
            <a:ext cx="1468059" cy="636414"/>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56" name="Forme libre : forme 55">
            <a:extLst>
              <a:ext uri="{FF2B5EF4-FFF2-40B4-BE49-F238E27FC236}">
                <a16:creationId xmlns:a16="http://schemas.microsoft.com/office/drawing/2014/main" id="{29465EA8-43AE-EAA6-2988-983BA09F9DB4}"/>
              </a:ext>
            </a:extLst>
          </p:cNvPr>
          <p:cNvSpPr/>
          <p:nvPr>
            <p:custDataLst>
              <p:tags r:id="rId72"/>
            </p:custDataLst>
          </p:nvPr>
        </p:nvSpPr>
        <p:spPr>
          <a:xfrm>
            <a:off x="8189764" y="6009469"/>
            <a:ext cx="112925" cy="112925"/>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57" name="Forme libre : forme 56">
            <a:extLst>
              <a:ext uri="{FF2B5EF4-FFF2-40B4-BE49-F238E27FC236}">
                <a16:creationId xmlns:a16="http://schemas.microsoft.com/office/drawing/2014/main" id="{128C997D-FA84-8E4E-9033-4A35C2B3FD12}"/>
              </a:ext>
            </a:extLst>
          </p:cNvPr>
          <p:cNvSpPr/>
          <p:nvPr>
            <p:custDataLst>
              <p:tags r:id="rId73"/>
            </p:custDataLst>
          </p:nvPr>
        </p:nvSpPr>
        <p:spPr>
          <a:xfrm>
            <a:off x="7879206" y="5766049"/>
            <a:ext cx="367014" cy="369479"/>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58" name="Forme libre : forme 57">
            <a:extLst>
              <a:ext uri="{FF2B5EF4-FFF2-40B4-BE49-F238E27FC236}">
                <a16:creationId xmlns:a16="http://schemas.microsoft.com/office/drawing/2014/main" id="{C4878776-BA03-2F07-78C4-CF00397B367F}"/>
              </a:ext>
            </a:extLst>
          </p:cNvPr>
          <p:cNvSpPr/>
          <p:nvPr>
            <p:custDataLst>
              <p:tags r:id="rId74"/>
            </p:custDataLst>
          </p:nvPr>
        </p:nvSpPr>
        <p:spPr>
          <a:xfrm>
            <a:off x="8246220" y="5766046"/>
            <a:ext cx="367014" cy="36948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59" name="Forme libre : forme 58">
            <a:extLst>
              <a:ext uri="{FF2B5EF4-FFF2-40B4-BE49-F238E27FC236}">
                <a16:creationId xmlns:a16="http://schemas.microsoft.com/office/drawing/2014/main" id="{6C77A1A4-3684-F86D-A12C-586DEA3347F9}"/>
              </a:ext>
            </a:extLst>
          </p:cNvPr>
          <p:cNvSpPr/>
          <p:nvPr>
            <p:custDataLst>
              <p:tags r:id="rId75"/>
            </p:custDataLst>
          </p:nvPr>
        </p:nvSpPr>
        <p:spPr>
          <a:xfrm>
            <a:off x="8189760" y="6106517"/>
            <a:ext cx="112930" cy="367589"/>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60" name="Forme libre : forme 59">
            <a:extLst>
              <a:ext uri="{FF2B5EF4-FFF2-40B4-BE49-F238E27FC236}">
                <a16:creationId xmlns:a16="http://schemas.microsoft.com/office/drawing/2014/main" id="{12220F55-09EB-1FC3-DACC-61EDBCFCD5B8}"/>
              </a:ext>
            </a:extLst>
          </p:cNvPr>
          <p:cNvSpPr/>
          <p:nvPr>
            <p:custDataLst>
              <p:tags r:id="rId76"/>
            </p:custDataLst>
          </p:nvPr>
        </p:nvSpPr>
        <p:spPr>
          <a:xfrm>
            <a:off x="7512198" y="5845194"/>
            <a:ext cx="564637" cy="62815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61" name="Forme libre : forme 60">
            <a:extLst>
              <a:ext uri="{FF2B5EF4-FFF2-40B4-BE49-F238E27FC236}">
                <a16:creationId xmlns:a16="http://schemas.microsoft.com/office/drawing/2014/main" id="{A792E47E-9BC8-EFA8-1E9A-7EBF1A06E633}"/>
              </a:ext>
            </a:extLst>
          </p:cNvPr>
          <p:cNvSpPr/>
          <p:nvPr>
            <p:custDataLst>
              <p:tags r:id="rId77"/>
            </p:custDataLst>
          </p:nvPr>
        </p:nvSpPr>
        <p:spPr>
          <a:xfrm>
            <a:off x="8415619" y="5845194"/>
            <a:ext cx="564637" cy="62815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62" name="Forme libre : forme 61">
            <a:extLst>
              <a:ext uri="{FF2B5EF4-FFF2-40B4-BE49-F238E27FC236}">
                <a16:creationId xmlns:a16="http://schemas.microsoft.com/office/drawing/2014/main" id="{9689869D-2CA2-5A33-2601-15A830232BD2}"/>
              </a:ext>
            </a:extLst>
          </p:cNvPr>
          <p:cNvSpPr/>
          <p:nvPr>
            <p:custDataLst>
              <p:tags r:id="rId78"/>
            </p:custDataLst>
          </p:nvPr>
        </p:nvSpPr>
        <p:spPr>
          <a:xfrm>
            <a:off x="8473805" y="6361175"/>
            <a:ext cx="280596" cy="109746"/>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63" name="Forme libre : forme 62">
            <a:extLst>
              <a:ext uri="{FF2B5EF4-FFF2-40B4-BE49-F238E27FC236}">
                <a16:creationId xmlns:a16="http://schemas.microsoft.com/office/drawing/2014/main" id="{2B7E8118-9821-0525-9E70-A709CC881A0E}"/>
              </a:ext>
            </a:extLst>
          </p:cNvPr>
          <p:cNvSpPr/>
          <p:nvPr>
            <p:custDataLst>
              <p:tags r:id="rId79"/>
            </p:custDataLst>
          </p:nvPr>
        </p:nvSpPr>
        <p:spPr>
          <a:xfrm>
            <a:off x="7806273" y="6230016"/>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64" name="Forme libre : forme 63">
            <a:extLst>
              <a:ext uri="{FF2B5EF4-FFF2-40B4-BE49-F238E27FC236}">
                <a16:creationId xmlns:a16="http://schemas.microsoft.com/office/drawing/2014/main" id="{A9772DDA-0263-5EB8-1131-5470C30F93EF}"/>
              </a:ext>
            </a:extLst>
          </p:cNvPr>
          <p:cNvSpPr/>
          <p:nvPr>
            <p:custDataLst>
              <p:tags r:id="rId80"/>
            </p:custDataLst>
          </p:nvPr>
        </p:nvSpPr>
        <p:spPr>
          <a:xfrm>
            <a:off x="7863216" y="6275893"/>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65" name="Forme libre : forme 64">
            <a:extLst>
              <a:ext uri="{FF2B5EF4-FFF2-40B4-BE49-F238E27FC236}">
                <a16:creationId xmlns:a16="http://schemas.microsoft.com/office/drawing/2014/main" id="{27B41AE2-7577-FE61-FA6F-B919EE66DCB1}"/>
              </a:ext>
            </a:extLst>
          </p:cNvPr>
          <p:cNvSpPr/>
          <p:nvPr>
            <p:custDataLst>
              <p:tags r:id="rId81"/>
            </p:custDataLst>
          </p:nvPr>
        </p:nvSpPr>
        <p:spPr>
          <a:xfrm>
            <a:off x="7738056" y="6361175"/>
            <a:ext cx="280601" cy="109746"/>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55" name="Forme libre : forme 154">
            <a:extLst>
              <a:ext uri="{FF2B5EF4-FFF2-40B4-BE49-F238E27FC236}">
                <a16:creationId xmlns:a16="http://schemas.microsoft.com/office/drawing/2014/main" id="{BF7E4DDA-A596-C8BA-D61E-CF1F97A9230F}"/>
              </a:ext>
            </a:extLst>
          </p:cNvPr>
          <p:cNvSpPr/>
          <p:nvPr>
            <p:custDataLst>
              <p:tags r:id="rId82"/>
            </p:custDataLst>
          </p:nvPr>
        </p:nvSpPr>
        <p:spPr>
          <a:xfrm>
            <a:off x="12404194" y="5655375"/>
            <a:ext cx="619554" cy="5364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156" name="Forme libre : forme 155">
            <a:extLst>
              <a:ext uri="{FF2B5EF4-FFF2-40B4-BE49-F238E27FC236}">
                <a16:creationId xmlns:a16="http://schemas.microsoft.com/office/drawing/2014/main" id="{C05B724D-B16A-827C-55DD-DC4B477B32DB}"/>
              </a:ext>
            </a:extLst>
          </p:cNvPr>
          <p:cNvSpPr/>
          <p:nvPr>
            <p:custDataLst>
              <p:tags r:id="rId83"/>
            </p:custDataLst>
          </p:nvPr>
        </p:nvSpPr>
        <p:spPr>
          <a:xfrm>
            <a:off x="12460264" y="5655369"/>
            <a:ext cx="563479" cy="310553"/>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157" name="Forme libre : forme 156">
            <a:extLst>
              <a:ext uri="{FF2B5EF4-FFF2-40B4-BE49-F238E27FC236}">
                <a16:creationId xmlns:a16="http://schemas.microsoft.com/office/drawing/2014/main" id="{67781F97-41AA-5B59-3584-8984DB6F44A1}"/>
              </a:ext>
            </a:extLst>
          </p:cNvPr>
          <p:cNvSpPr/>
          <p:nvPr>
            <p:custDataLst>
              <p:tags r:id="rId84"/>
            </p:custDataLst>
          </p:nvPr>
        </p:nvSpPr>
        <p:spPr>
          <a:xfrm>
            <a:off x="12319107" y="4977806"/>
            <a:ext cx="790491" cy="818729"/>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158" name="Forme libre : forme 157">
            <a:extLst>
              <a:ext uri="{FF2B5EF4-FFF2-40B4-BE49-F238E27FC236}">
                <a16:creationId xmlns:a16="http://schemas.microsoft.com/office/drawing/2014/main" id="{C67D9BE7-AF52-2651-B7AD-DE27BC90718A}"/>
              </a:ext>
            </a:extLst>
          </p:cNvPr>
          <p:cNvSpPr/>
          <p:nvPr>
            <p:custDataLst>
              <p:tags r:id="rId85"/>
            </p:custDataLst>
          </p:nvPr>
        </p:nvSpPr>
        <p:spPr>
          <a:xfrm>
            <a:off x="12262646" y="5314010"/>
            <a:ext cx="134979" cy="200803"/>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159" name="Forme libre : forme 158">
            <a:extLst>
              <a:ext uri="{FF2B5EF4-FFF2-40B4-BE49-F238E27FC236}">
                <a16:creationId xmlns:a16="http://schemas.microsoft.com/office/drawing/2014/main" id="{202CE649-3059-068B-A3F7-AB858C850543}"/>
              </a:ext>
            </a:extLst>
          </p:cNvPr>
          <p:cNvSpPr/>
          <p:nvPr>
            <p:custDataLst>
              <p:tags r:id="rId86"/>
            </p:custDataLst>
          </p:nvPr>
        </p:nvSpPr>
        <p:spPr>
          <a:xfrm>
            <a:off x="13018727" y="5314010"/>
            <a:ext cx="147337" cy="200803"/>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160" name="Forme libre : forme 159">
            <a:extLst>
              <a:ext uri="{FF2B5EF4-FFF2-40B4-BE49-F238E27FC236}">
                <a16:creationId xmlns:a16="http://schemas.microsoft.com/office/drawing/2014/main" id="{E3D9BB34-C467-2843-A3A0-FE85FD0AD85E}"/>
              </a:ext>
            </a:extLst>
          </p:cNvPr>
          <p:cNvSpPr/>
          <p:nvPr>
            <p:custDataLst>
              <p:tags r:id="rId87"/>
            </p:custDataLst>
          </p:nvPr>
        </p:nvSpPr>
        <p:spPr>
          <a:xfrm>
            <a:off x="12303231" y="5152497"/>
            <a:ext cx="100575" cy="21526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161" name="Forme libre : forme 160">
            <a:extLst>
              <a:ext uri="{FF2B5EF4-FFF2-40B4-BE49-F238E27FC236}">
                <a16:creationId xmlns:a16="http://schemas.microsoft.com/office/drawing/2014/main" id="{6CE2968C-0A3E-653D-B486-FE5533FFC29E}"/>
              </a:ext>
            </a:extLst>
          </p:cNvPr>
          <p:cNvSpPr/>
          <p:nvPr>
            <p:custDataLst>
              <p:tags r:id="rId88"/>
            </p:custDataLst>
          </p:nvPr>
        </p:nvSpPr>
        <p:spPr>
          <a:xfrm>
            <a:off x="13024908" y="5152497"/>
            <a:ext cx="100575" cy="21526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162" name="Forme libre : forme 161">
            <a:extLst>
              <a:ext uri="{FF2B5EF4-FFF2-40B4-BE49-F238E27FC236}">
                <a16:creationId xmlns:a16="http://schemas.microsoft.com/office/drawing/2014/main" id="{0214BA39-D5CF-A871-2C6C-3BDA404D0F22}"/>
              </a:ext>
            </a:extLst>
          </p:cNvPr>
          <p:cNvSpPr/>
          <p:nvPr>
            <p:custDataLst>
              <p:tags r:id="rId89"/>
            </p:custDataLst>
          </p:nvPr>
        </p:nvSpPr>
        <p:spPr>
          <a:xfrm>
            <a:off x="12290872" y="4723723"/>
            <a:ext cx="846960" cy="508181"/>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163" name="Forme libre : forme 162">
            <a:extLst>
              <a:ext uri="{FF2B5EF4-FFF2-40B4-BE49-F238E27FC236}">
                <a16:creationId xmlns:a16="http://schemas.microsoft.com/office/drawing/2014/main" id="{E2874889-56B1-8811-F154-E951E0084E27}"/>
              </a:ext>
            </a:extLst>
          </p:cNvPr>
          <p:cNvSpPr/>
          <p:nvPr>
            <p:custDataLst>
              <p:tags r:id="rId90"/>
            </p:custDataLst>
          </p:nvPr>
        </p:nvSpPr>
        <p:spPr>
          <a:xfrm>
            <a:off x="12263101" y="5118969"/>
            <a:ext cx="902516" cy="112925"/>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164" name="Forme libre : forme 163">
            <a:extLst>
              <a:ext uri="{FF2B5EF4-FFF2-40B4-BE49-F238E27FC236}">
                <a16:creationId xmlns:a16="http://schemas.microsoft.com/office/drawing/2014/main" id="{5D76C905-2D1B-C59C-D217-F72745B97A71}"/>
              </a:ext>
            </a:extLst>
          </p:cNvPr>
          <p:cNvSpPr/>
          <p:nvPr>
            <p:custDataLst>
              <p:tags r:id="rId91"/>
            </p:custDataLst>
          </p:nvPr>
        </p:nvSpPr>
        <p:spPr>
          <a:xfrm>
            <a:off x="11980323" y="5837685"/>
            <a:ext cx="1468059" cy="636414"/>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165" name="Forme libre : forme 164">
            <a:extLst>
              <a:ext uri="{FF2B5EF4-FFF2-40B4-BE49-F238E27FC236}">
                <a16:creationId xmlns:a16="http://schemas.microsoft.com/office/drawing/2014/main" id="{4DE5068C-E569-AF64-9AA9-C86C5543F8DF}"/>
              </a:ext>
            </a:extLst>
          </p:cNvPr>
          <p:cNvSpPr/>
          <p:nvPr>
            <p:custDataLst>
              <p:tags r:id="rId92"/>
            </p:custDataLst>
          </p:nvPr>
        </p:nvSpPr>
        <p:spPr>
          <a:xfrm>
            <a:off x="12657896" y="6009468"/>
            <a:ext cx="112925" cy="112925"/>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166" name="Forme libre : forme 165">
            <a:extLst>
              <a:ext uri="{FF2B5EF4-FFF2-40B4-BE49-F238E27FC236}">
                <a16:creationId xmlns:a16="http://schemas.microsoft.com/office/drawing/2014/main" id="{EB5A3B52-A9A7-13C4-5778-5CD162487E38}"/>
              </a:ext>
            </a:extLst>
          </p:cNvPr>
          <p:cNvSpPr/>
          <p:nvPr>
            <p:custDataLst>
              <p:tags r:id="rId93"/>
            </p:custDataLst>
          </p:nvPr>
        </p:nvSpPr>
        <p:spPr>
          <a:xfrm>
            <a:off x="12347338" y="5766047"/>
            <a:ext cx="367014" cy="369479"/>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167" name="Forme libre : forme 166">
            <a:extLst>
              <a:ext uri="{FF2B5EF4-FFF2-40B4-BE49-F238E27FC236}">
                <a16:creationId xmlns:a16="http://schemas.microsoft.com/office/drawing/2014/main" id="{EEEFB4E7-17A5-E43E-39BF-F4CEB66F2F2A}"/>
              </a:ext>
            </a:extLst>
          </p:cNvPr>
          <p:cNvSpPr/>
          <p:nvPr>
            <p:custDataLst>
              <p:tags r:id="rId94"/>
            </p:custDataLst>
          </p:nvPr>
        </p:nvSpPr>
        <p:spPr>
          <a:xfrm>
            <a:off x="12714352" y="5766043"/>
            <a:ext cx="367014" cy="36948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168" name="Forme libre : forme 167">
            <a:extLst>
              <a:ext uri="{FF2B5EF4-FFF2-40B4-BE49-F238E27FC236}">
                <a16:creationId xmlns:a16="http://schemas.microsoft.com/office/drawing/2014/main" id="{99AEFAF6-FAC0-1557-066D-831AFEB83205}"/>
              </a:ext>
            </a:extLst>
          </p:cNvPr>
          <p:cNvSpPr/>
          <p:nvPr>
            <p:custDataLst>
              <p:tags r:id="rId95"/>
            </p:custDataLst>
          </p:nvPr>
        </p:nvSpPr>
        <p:spPr>
          <a:xfrm>
            <a:off x="12657892" y="6106516"/>
            <a:ext cx="112930" cy="367589"/>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169" name="Forme libre : forme 168">
            <a:extLst>
              <a:ext uri="{FF2B5EF4-FFF2-40B4-BE49-F238E27FC236}">
                <a16:creationId xmlns:a16="http://schemas.microsoft.com/office/drawing/2014/main" id="{5964165A-3E6E-57FB-94BB-1DECDC102726}"/>
              </a:ext>
            </a:extLst>
          </p:cNvPr>
          <p:cNvSpPr/>
          <p:nvPr>
            <p:custDataLst>
              <p:tags r:id="rId96"/>
            </p:custDataLst>
          </p:nvPr>
        </p:nvSpPr>
        <p:spPr>
          <a:xfrm>
            <a:off x="11980330" y="5845191"/>
            <a:ext cx="564637" cy="62815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170" name="Forme libre : forme 169">
            <a:extLst>
              <a:ext uri="{FF2B5EF4-FFF2-40B4-BE49-F238E27FC236}">
                <a16:creationId xmlns:a16="http://schemas.microsoft.com/office/drawing/2014/main" id="{46ED5295-2BBC-A77E-E4AE-1CDF6E3371CC}"/>
              </a:ext>
            </a:extLst>
          </p:cNvPr>
          <p:cNvSpPr/>
          <p:nvPr>
            <p:custDataLst>
              <p:tags r:id="rId97"/>
            </p:custDataLst>
          </p:nvPr>
        </p:nvSpPr>
        <p:spPr>
          <a:xfrm>
            <a:off x="12883751" y="5845191"/>
            <a:ext cx="564637" cy="62815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171" name="Forme libre : forme 170">
            <a:extLst>
              <a:ext uri="{FF2B5EF4-FFF2-40B4-BE49-F238E27FC236}">
                <a16:creationId xmlns:a16="http://schemas.microsoft.com/office/drawing/2014/main" id="{8D5F119F-99C5-C40A-F3BD-12A8CB06446F}"/>
              </a:ext>
            </a:extLst>
          </p:cNvPr>
          <p:cNvSpPr/>
          <p:nvPr>
            <p:custDataLst>
              <p:tags r:id="rId98"/>
            </p:custDataLst>
          </p:nvPr>
        </p:nvSpPr>
        <p:spPr>
          <a:xfrm>
            <a:off x="12941937" y="6361173"/>
            <a:ext cx="280596" cy="109746"/>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72" name="Forme libre : forme 171">
            <a:extLst>
              <a:ext uri="{FF2B5EF4-FFF2-40B4-BE49-F238E27FC236}">
                <a16:creationId xmlns:a16="http://schemas.microsoft.com/office/drawing/2014/main" id="{78B80E90-4DF0-412C-EDB2-17A285F176EE}"/>
              </a:ext>
            </a:extLst>
          </p:cNvPr>
          <p:cNvSpPr/>
          <p:nvPr>
            <p:custDataLst>
              <p:tags r:id="rId99"/>
            </p:custDataLst>
          </p:nvPr>
        </p:nvSpPr>
        <p:spPr>
          <a:xfrm>
            <a:off x="12274405" y="6230013"/>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173" name="Forme libre : forme 172">
            <a:extLst>
              <a:ext uri="{FF2B5EF4-FFF2-40B4-BE49-F238E27FC236}">
                <a16:creationId xmlns:a16="http://schemas.microsoft.com/office/drawing/2014/main" id="{94060853-D20B-3355-B98F-FDDFC175B46D}"/>
              </a:ext>
            </a:extLst>
          </p:cNvPr>
          <p:cNvSpPr/>
          <p:nvPr>
            <p:custDataLst>
              <p:tags r:id="rId100"/>
            </p:custDataLst>
          </p:nvPr>
        </p:nvSpPr>
        <p:spPr>
          <a:xfrm>
            <a:off x="12331348" y="6275891"/>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174" name="Forme libre : forme 173">
            <a:extLst>
              <a:ext uri="{FF2B5EF4-FFF2-40B4-BE49-F238E27FC236}">
                <a16:creationId xmlns:a16="http://schemas.microsoft.com/office/drawing/2014/main" id="{E7FE764B-D9A2-5707-03BB-8DA29B187F2F}"/>
              </a:ext>
            </a:extLst>
          </p:cNvPr>
          <p:cNvSpPr/>
          <p:nvPr>
            <p:custDataLst>
              <p:tags r:id="rId101"/>
            </p:custDataLst>
          </p:nvPr>
        </p:nvSpPr>
        <p:spPr>
          <a:xfrm>
            <a:off x="12206188" y="6361173"/>
            <a:ext cx="280601" cy="109746"/>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76" name="Forme libre : forme 175">
            <a:extLst>
              <a:ext uri="{FF2B5EF4-FFF2-40B4-BE49-F238E27FC236}">
                <a16:creationId xmlns:a16="http://schemas.microsoft.com/office/drawing/2014/main" id="{19732ADA-5E78-1C3C-9678-0E00AED5B909}"/>
              </a:ext>
            </a:extLst>
          </p:cNvPr>
          <p:cNvSpPr/>
          <p:nvPr>
            <p:custDataLst>
              <p:tags r:id="rId102"/>
            </p:custDataLst>
          </p:nvPr>
        </p:nvSpPr>
        <p:spPr>
          <a:xfrm>
            <a:off x="17404389" y="5655372"/>
            <a:ext cx="619554" cy="5364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177" name="Forme libre : forme 176">
            <a:extLst>
              <a:ext uri="{FF2B5EF4-FFF2-40B4-BE49-F238E27FC236}">
                <a16:creationId xmlns:a16="http://schemas.microsoft.com/office/drawing/2014/main" id="{2345C736-0725-39A3-C79D-128F1E7411DB}"/>
              </a:ext>
            </a:extLst>
          </p:cNvPr>
          <p:cNvSpPr/>
          <p:nvPr>
            <p:custDataLst>
              <p:tags r:id="rId103"/>
            </p:custDataLst>
          </p:nvPr>
        </p:nvSpPr>
        <p:spPr>
          <a:xfrm>
            <a:off x="17460457" y="5655368"/>
            <a:ext cx="563479" cy="310553"/>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178" name="Forme libre : forme 177">
            <a:extLst>
              <a:ext uri="{FF2B5EF4-FFF2-40B4-BE49-F238E27FC236}">
                <a16:creationId xmlns:a16="http://schemas.microsoft.com/office/drawing/2014/main" id="{4455F88D-E5CA-CF97-BAB7-9F88505D3373}"/>
              </a:ext>
            </a:extLst>
          </p:cNvPr>
          <p:cNvSpPr/>
          <p:nvPr>
            <p:custDataLst>
              <p:tags r:id="rId104"/>
            </p:custDataLst>
          </p:nvPr>
        </p:nvSpPr>
        <p:spPr>
          <a:xfrm>
            <a:off x="17319302" y="4977805"/>
            <a:ext cx="790491" cy="818729"/>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179" name="Forme libre : forme 178">
            <a:extLst>
              <a:ext uri="{FF2B5EF4-FFF2-40B4-BE49-F238E27FC236}">
                <a16:creationId xmlns:a16="http://schemas.microsoft.com/office/drawing/2014/main" id="{D5966933-EC96-709F-E0FE-28819110B779}"/>
              </a:ext>
            </a:extLst>
          </p:cNvPr>
          <p:cNvSpPr/>
          <p:nvPr>
            <p:custDataLst>
              <p:tags r:id="rId105"/>
            </p:custDataLst>
          </p:nvPr>
        </p:nvSpPr>
        <p:spPr>
          <a:xfrm>
            <a:off x="17262841" y="5314009"/>
            <a:ext cx="134979" cy="200803"/>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180" name="Forme libre : forme 179">
            <a:extLst>
              <a:ext uri="{FF2B5EF4-FFF2-40B4-BE49-F238E27FC236}">
                <a16:creationId xmlns:a16="http://schemas.microsoft.com/office/drawing/2014/main" id="{6E7413A8-4262-8276-A5C5-BB819ABF7F88}"/>
              </a:ext>
            </a:extLst>
          </p:cNvPr>
          <p:cNvSpPr/>
          <p:nvPr>
            <p:custDataLst>
              <p:tags r:id="rId106"/>
            </p:custDataLst>
          </p:nvPr>
        </p:nvSpPr>
        <p:spPr>
          <a:xfrm>
            <a:off x="18018921" y="5314009"/>
            <a:ext cx="147337" cy="200803"/>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181" name="Forme libre : forme 180">
            <a:extLst>
              <a:ext uri="{FF2B5EF4-FFF2-40B4-BE49-F238E27FC236}">
                <a16:creationId xmlns:a16="http://schemas.microsoft.com/office/drawing/2014/main" id="{B5F40997-A05F-C9E8-2172-29A6B6876CF1}"/>
              </a:ext>
            </a:extLst>
          </p:cNvPr>
          <p:cNvSpPr/>
          <p:nvPr>
            <p:custDataLst>
              <p:tags r:id="rId107"/>
            </p:custDataLst>
          </p:nvPr>
        </p:nvSpPr>
        <p:spPr>
          <a:xfrm>
            <a:off x="17303424" y="5152493"/>
            <a:ext cx="100575" cy="21526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182" name="Forme libre : forme 181">
            <a:extLst>
              <a:ext uri="{FF2B5EF4-FFF2-40B4-BE49-F238E27FC236}">
                <a16:creationId xmlns:a16="http://schemas.microsoft.com/office/drawing/2014/main" id="{E7886176-1B3A-9F80-5DEB-EAEE3D230B38}"/>
              </a:ext>
            </a:extLst>
          </p:cNvPr>
          <p:cNvSpPr/>
          <p:nvPr>
            <p:custDataLst>
              <p:tags r:id="rId108"/>
            </p:custDataLst>
          </p:nvPr>
        </p:nvSpPr>
        <p:spPr>
          <a:xfrm>
            <a:off x="18025102" y="5152493"/>
            <a:ext cx="100575" cy="21526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183" name="Forme libre : forme 182">
            <a:extLst>
              <a:ext uri="{FF2B5EF4-FFF2-40B4-BE49-F238E27FC236}">
                <a16:creationId xmlns:a16="http://schemas.microsoft.com/office/drawing/2014/main" id="{D02D3E6C-AC0D-89BE-BF3B-2B7622FF7429}"/>
              </a:ext>
            </a:extLst>
          </p:cNvPr>
          <p:cNvSpPr/>
          <p:nvPr>
            <p:custDataLst>
              <p:tags r:id="rId109"/>
            </p:custDataLst>
          </p:nvPr>
        </p:nvSpPr>
        <p:spPr>
          <a:xfrm>
            <a:off x="17291066" y="4723720"/>
            <a:ext cx="846960" cy="508181"/>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184" name="Forme libre : forme 183">
            <a:extLst>
              <a:ext uri="{FF2B5EF4-FFF2-40B4-BE49-F238E27FC236}">
                <a16:creationId xmlns:a16="http://schemas.microsoft.com/office/drawing/2014/main" id="{1008B517-AD9D-9734-BB6C-E5486F57EC4D}"/>
              </a:ext>
            </a:extLst>
          </p:cNvPr>
          <p:cNvSpPr/>
          <p:nvPr>
            <p:custDataLst>
              <p:tags r:id="rId110"/>
            </p:custDataLst>
          </p:nvPr>
        </p:nvSpPr>
        <p:spPr>
          <a:xfrm>
            <a:off x="17263294" y="5118968"/>
            <a:ext cx="902516" cy="112925"/>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185" name="Forme libre : forme 184">
            <a:extLst>
              <a:ext uri="{FF2B5EF4-FFF2-40B4-BE49-F238E27FC236}">
                <a16:creationId xmlns:a16="http://schemas.microsoft.com/office/drawing/2014/main" id="{5DAC20ED-F920-67DC-1A7C-D62E88DC2EBA}"/>
              </a:ext>
            </a:extLst>
          </p:cNvPr>
          <p:cNvSpPr/>
          <p:nvPr>
            <p:custDataLst>
              <p:tags r:id="rId111"/>
            </p:custDataLst>
          </p:nvPr>
        </p:nvSpPr>
        <p:spPr>
          <a:xfrm>
            <a:off x="16980516" y="5837683"/>
            <a:ext cx="1468059" cy="636414"/>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186" name="Forme libre : forme 185">
            <a:extLst>
              <a:ext uri="{FF2B5EF4-FFF2-40B4-BE49-F238E27FC236}">
                <a16:creationId xmlns:a16="http://schemas.microsoft.com/office/drawing/2014/main" id="{0018D9FE-EB5C-2CC9-3391-56D7D6EA54D0}"/>
              </a:ext>
            </a:extLst>
          </p:cNvPr>
          <p:cNvSpPr/>
          <p:nvPr>
            <p:custDataLst>
              <p:tags r:id="rId112"/>
            </p:custDataLst>
          </p:nvPr>
        </p:nvSpPr>
        <p:spPr>
          <a:xfrm>
            <a:off x="17658090" y="6009466"/>
            <a:ext cx="112925" cy="112925"/>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187" name="Forme libre : forme 186">
            <a:extLst>
              <a:ext uri="{FF2B5EF4-FFF2-40B4-BE49-F238E27FC236}">
                <a16:creationId xmlns:a16="http://schemas.microsoft.com/office/drawing/2014/main" id="{96684FA3-5F9B-09CF-876F-DBEF44365AD0}"/>
              </a:ext>
            </a:extLst>
          </p:cNvPr>
          <p:cNvSpPr/>
          <p:nvPr>
            <p:custDataLst>
              <p:tags r:id="rId113"/>
            </p:custDataLst>
          </p:nvPr>
        </p:nvSpPr>
        <p:spPr>
          <a:xfrm>
            <a:off x="17347532" y="5766044"/>
            <a:ext cx="367014" cy="369479"/>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188" name="Forme libre : forme 187">
            <a:extLst>
              <a:ext uri="{FF2B5EF4-FFF2-40B4-BE49-F238E27FC236}">
                <a16:creationId xmlns:a16="http://schemas.microsoft.com/office/drawing/2014/main" id="{099D6980-5B8E-CBCB-9891-C2B274972E33}"/>
              </a:ext>
            </a:extLst>
          </p:cNvPr>
          <p:cNvSpPr/>
          <p:nvPr>
            <p:custDataLst>
              <p:tags r:id="rId114"/>
            </p:custDataLst>
          </p:nvPr>
        </p:nvSpPr>
        <p:spPr>
          <a:xfrm>
            <a:off x="17714547" y="5766041"/>
            <a:ext cx="367014" cy="36948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189" name="Forme libre : forme 188">
            <a:extLst>
              <a:ext uri="{FF2B5EF4-FFF2-40B4-BE49-F238E27FC236}">
                <a16:creationId xmlns:a16="http://schemas.microsoft.com/office/drawing/2014/main" id="{193F5C28-BD3B-3D6C-257D-658B2C98D45A}"/>
              </a:ext>
            </a:extLst>
          </p:cNvPr>
          <p:cNvSpPr/>
          <p:nvPr>
            <p:custDataLst>
              <p:tags r:id="rId115"/>
            </p:custDataLst>
          </p:nvPr>
        </p:nvSpPr>
        <p:spPr>
          <a:xfrm>
            <a:off x="17658087" y="6106513"/>
            <a:ext cx="112930" cy="367589"/>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190" name="Forme libre : forme 189">
            <a:extLst>
              <a:ext uri="{FF2B5EF4-FFF2-40B4-BE49-F238E27FC236}">
                <a16:creationId xmlns:a16="http://schemas.microsoft.com/office/drawing/2014/main" id="{7F508EC2-7BC9-C7AA-393F-68417372B200}"/>
              </a:ext>
            </a:extLst>
          </p:cNvPr>
          <p:cNvSpPr/>
          <p:nvPr>
            <p:custDataLst>
              <p:tags r:id="rId116"/>
            </p:custDataLst>
          </p:nvPr>
        </p:nvSpPr>
        <p:spPr>
          <a:xfrm>
            <a:off x="16980523" y="5845189"/>
            <a:ext cx="564637" cy="62815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191" name="Forme libre : forme 190">
            <a:extLst>
              <a:ext uri="{FF2B5EF4-FFF2-40B4-BE49-F238E27FC236}">
                <a16:creationId xmlns:a16="http://schemas.microsoft.com/office/drawing/2014/main" id="{EEAB0E01-519D-968E-B726-663B2A1241B1}"/>
              </a:ext>
            </a:extLst>
          </p:cNvPr>
          <p:cNvSpPr/>
          <p:nvPr>
            <p:custDataLst>
              <p:tags r:id="rId117"/>
            </p:custDataLst>
          </p:nvPr>
        </p:nvSpPr>
        <p:spPr>
          <a:xfrm>
            <a:off x="17883944" y="5845189"/>
            <a:ext cx="564637" cy="62815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192" name="Forme libre : forme 191">
            <a:extLst>
              <a:ext uri="{FF2B5EF4-FFF2-40B4-BE49-F238E27FC236}">
                <a16:creationId xmlns:a16="http://schemas.microsoft.com/office/drawing/2014/main" id="{40EEE57E-C906-3EE2-C4C9-B44F282BA060}"/>
              </a:ext>
            </a:extLst>
          </p:cNvPr>
          <p:cNvSpPr/>
          <p:nvPr>
            <p:custDataLst>
              <p:tags r:id="rId118"/>
            </p:custDataLst>
          </p:nvPr>
        </p:nvSpPr>
        <p:spPr>
          <a:xfrm>
            <a:off x="17942131" y="6361170"/>
            <a:ext cx="280596" cy="109746"/>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93" name="Forme libre : forme 192">
            <a:extLst>
              <a:ext uri="{FF2B5EF4-FFF2-40B4-BE49-F238E27FC236}">
                <a16:creationId xmlns:a16="http://schemas.microsoft.com/office/drawing/2014/main" id="{CC1195F6-B8E7-2CE6-0D0C-8B2156BFEF24}"/>
              </a:ext>
            </a:extLst>
          </p:cNvPr>
          <p:cNvSpPr/>
          <p:nvPr>
            <p:custDataLst>
              <p:tags r:id="rId119"/>
            </p:custDataLst>
          </p:nvPr>
        </p:nvSpPr>
        <p:spPr>
          <a:xfrm>
            <a:off x="17274600" y="6230012"/>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194" name="Forme libre : forme 193">
            <a:extLst>
              <a:ext uri="{FF2B5EF4-FFF2-40B4-BE49-F238E27FC236}">
                <a16:creationId xmlns:a16="http://schemas.microsoft.com/office/drawing/2014/main" id="{EA2EF99E-C3DA-895B-7BB7-5BC7843D701A}"/>
              </a:ext>
            </a:extLst>
          </p:cNvPr>
          <p:cNvSpPr/>
          <p:nvPr>
            <p:custDataLst>
              <p:tags r:id="rId120"/>
            </p:custDataLst>
          </p:nvPr>
        </p:nvSpPr>
        <p:spPr>
          <a:xfrm>
            <a:off x="17331542" y="6275888"/>
            <a:ext cx="31980" cy="131160"/>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195" name="Forme libre : forme 194">
            <a:extLst>
              <a:ext uri="{FF2B5EF4-FFF2-40B4-BE49-F238E27FC236}">
                <a16:creationId xmlns:a16="http://schemas.microsoft.com/office/drawing/2014/main" id="{7CCA9D99-D4A3-814C-B3F7-AB6151518C7F}"/>
              </a:ext>
            </a:extLst>
          </p:cNvPr>
          <p:cNvSpPr/>
          <p:nvPr>
            <p:custDataLst>
              <p:tags r:id="rId121"/>
            </p:custDataLst>
          </p:nvPr>
        </p:nvSpPr>
        <p:spPr>
          <a:xfrm>
            <a:off x="17206381" y="6361170"/>
            <a:ext cx="280601" cy="109746"/>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grpSp>
        <p:nvGrpSpPr>
          <p:cNvPr id="258" name="Groupe 257">
            <a:extLst>
              <a:ext uri="{FF2B5EF4-FFF2-40B4-BE49-F238E27FC236}">
                <a16:creationId xmlns:a16="http://schemas.microsoft.com/office/drawing/2014/main" id="{A693FF74-23F9-69EF-5A98-E24BB479401E}"/>
              </a:ext>
            </a:extLst>
          </p:cNvPr>
          <p:cNvGrpSpPr/>
          <p:nvPr>
            <p:custDataLst>
              <p:tags r:id="rId122"/>
            </p:custDataLst>
          </p:nvPr>
        </p:nvGrpSpPr>
        <p:grpSpPr>
          <a:xfrm>
            <a:off x="2168829" y="4723722"/>
            <a:ext cx="2343292" cy="3979102"/>
            <a:chOff x="930138" y="2141672"/>
            <a:chExt cx="1082545" cy="1838250"/>
          </a:xfrm>
        </p:grpSpPr>
        <p:sp>
          <p:nvSpPr>
            <p:cNvPr id="71" name="Forme libre : forme 70">
              <a:extLst>
                <a:ext uri="{FF2B5EF4-FFF2-40B4-BE49-F238E27FC236}">
                  <a16:creationId xmlns:a16="http://schemas.microsoft.com/office/drawing/2014/main" id="{9685261D-89ED-A343-F785-5FA433D83876}"/>
                </a:ext>
              </a:extLst>
            </p:cNvPr>
            <p:cNvSpPr/>
            <p:nvPr/>
          </p:nvSpPr>
          <p:spPr>
            <a:xfrm>
              <a:off x="1125954" y="2572076"/>
              <a:ext cx="286219" cy="2478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72" name="Forme libre : forme 71">
              <a:extLst>
                <a:ext uri="{FF2B5EF4-FFF2-40B4-BE49-F238E27FC236}">
                  <a16:creationId xmlns:a16="http://schemas.microsoft.com/office/drawing/2014/main" id="{B7ECBF3B-D965-7C5C-890A-5F337F9528CD}"/>
                </a:ext>
              </a:extLst>
            </p:cNvPr>
            <p:cNvSpPr/>
            <p:nvPr/>
          </p:nvSpPr>
          <p:spPr>
            <a:xfrm>
              <a:off x="1151859" y="2572076"/>
              <a:ext cx="260314" cy="143468"/>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73" name="Forme libre : forme 72">
              <a:extLst>
                <a:ext uri="{FF2B5EF4-FFF2-40B4-BE49-F238E27FC236}">
                  <a16:creationId xmlns:a16="http://schemas.microsoft.com/office/drawing/2014/main" id="{D8EB2B05-468B-FF96-0EC5-B59140749D2C}"/>
                </a:ext>
              </a:extLst>
            </p:cNvPr>
            <p:cNvSpPr/>
            <p:nvPr/>
          </p:nvSpPr>
          <p:spPr>
            <a:xfrm>
              <a:off x="1086648" y="2259055"/>
              <a:ext cx="365188" cy="378233"/>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74" name="Forme libre : forme 73">
              <a:extLst>
                <a:ext uri="{FF2B5EF4-FFF2-40B4-BE49-F238E27FC236}">
                  <a16:creationId xmlns:a16="http://schemas.microsoft.com/office/drawing/2014/main" id="{75AB8D1A-2FA1-25E2-1643-7E44E82055FE}"/>
                </a:ext>
              </a:extLst>
            </p:cNvPr>
            <p:cNvSpPr/>
            <p:nvPr/>
          </p:nvSpPr>
          <p:spPr>
            <a:xfrm>
              <a:off x="1060562" y="2414376"/>
              <a:ext cx="62357" cy="92766"/>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75" name="Forme libre : forme 74">
              <a:extLst>
                <a:ext uri="{FF2B5EF4-FFF2-40B4-BE49-F238E27FC236}">
                  <a16:creationId xmlns:a16="http://schemas.microsoft.com/office/drawing/2014/main" id="{2730A165-8524-F4B8-FE1E-564918B7CDEE}"/>
                </a:ext>
              </a:extLst>
            </p:cNvPr>
            <p:cNvSpPr/>
            <p:nvPr/>
          </p:nvSpPr>
          <p:spPr>
            <a:xfrm>
              <a:off x="1409856" y="2414376"/>
              <a:ext cx="68066" cy="92766"/>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76" name="Forme libre : forme 75">
              <a:extLst>
                <a:ext uri="{FF2B5EF4-FFF2-40B4-BE49-F238E27FC236}">
                  <a16:creationId xmlns:a16="http://schemas.microsoft.com/office/drawing/2014/main" id="{1B25AD1D-D749-91F8-0332-E9BC661802AB}"/>
                </a:ext>
              </a:extLst>
            </p:cNvPr>
            <p:cNvSpPr/>
            <p:nvPr/>
          </p:nvSpPr>
          <p:spPr>
            <a:xfrm>
              <a:off x="1079311" y="2339758"/>
              <a:ext cx="46463" cy="9944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77" name="Forme libre : forme 76">
              <a:extLst>
                <a:ext uri="{FF2B5EF4-FFF2-40B4-BE49-F238E27FC236}">
                  <a16:creationId xmlns:a16="http://schemas.microsoft.com/office/drawing/2014/main" id="{71ABFA3C-D9C4-01F2-9AEC-F88A0BECD324}"/>
                </a:ext>
              </a:extLst>
            </p:cNvPr>
            <p:cNvSpPr/>
            <p:nvPr/>
          </p:nvSpPr>
          <p:spPr>
            <a:xfrm>
              <a:off x="1412709" y="2339758"/>
              <a:ext cx="46463" cy="9944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78" name="Forme libre : forme 77">
              <a:extLst>
                <a:ext uri="{FF2B5EF4-FFF2-40B4-BE49-F238E27FC236}">
                  <a16:creationId xmlns:a16="http://schemas.microsoft.com/office/drawing/2014/main" id="{CAFD60C2-3197-9CCB-92E7-56A2AD57BCDE}"/>
                </a:ext>
              </a:extLst>
            </p:cNvPr>
            <p:cNvSpPr/>
            <p:nvPr/>
          </p:nvSpPr>
          <p:spPr>
            <a:xfrm>
              <a:off x="1073602" y="2141675"/>
              <a:ext cx="391275" cy="234767"/>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79" name="Forme libre : forme 78">
              <a:extLst>
                <a:ext uri="{FF2B5EF4-FFF2-40B4-BE49-F238E27FC236}">
                  <a16:creationId xmlns:a16="http://schemas.microsoft.com/office/drawing/2014/main" id="{8660EE02-849C-7C12-D86B-7D41B2C5E83A}"/>
                </a:ext>
              </a:extLst>
            </p:cNvPr>
            <p:cNvSpPr/>
            <p:nvPr/>
          </p:nvSpPr>
          <p:spPr>
            <a:xfrm>
              <a:off x="1060772" y="2324269"/>
              <a:ext cx="416941" cy="52169"/>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80" name="Forme libre : forme 79">
              <a:extLst>
                <a:ext uri="{FF2B5EF4-FFF2-40B4-BE49-F238E27FC236}">
                  <a16:creationId xmlns:a16="http://schemas.microsoft.com/office/drawing/2014/main" id="{F1535CB2-0C11-5589-7160-D51F4B776FF5}"/>
                </a:ext>
              </a:extLst>
            </p:cNvPr>
            <p:cNvSpPr/>
            <p:nvPr/>
          </p:nvSpPr>
          <p:spPr>
            <a:xfrm>
              <a:off x="930138" y="2656301"/>
              <a:ext cx="678208" cy="294008"/>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81" name="Forme libre : forme 80">
              <a:extLst>
                <a:ext uri="{FF2B5EF4-FFF2-40B4-BE49-F238E27FC236}">
                  <a16:creationId xmlns:a16="http://schemas.microsoft.com/office/drawing/2014/main" id="{ACCA3EEF-DE36-97A2-AA1C-ADDB32881FDA}"/>
                </a:ext>
              </a:extLst>
            </p:cNvPr>
            <p:cNvSpPr/>
            <p:nvPr/>
          </p:nvSpPr>
          <p:spPr>
            <a:xfrm>
              <a:off x="1243158" y="2735658"/>
              <a:ext cx="52169" cy="52169"/>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82" name="Forme libre : forme 81">
              <a:extLst>
                <a:ext uri="{FF2B5EF4-FFF2-40B4-BE49-F238E27FC236}">
                  <a16:creationId xmlns:a16="http://schemas.microsoft.com/office/drawing/2014/main" id="{BC49E84B-80C3-DF68-D1E4-89BAA14C7723}"/>
                </a:ext>
              </a:extLst>
            </p:cNvPr>
            <p:cNvSpPr/>
            <p:nvPr/>
          </p:nvSpPr>
          <p:spPr>
            <a:xfrm>
              <a:off x="1099690" y="2623206"/>
              <a:ext cx="169552" cy="170690"/>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83" name="Forme libre : forme 82">
              <a:extLst>
                <a:ext uri="{FF2B5EF4-FFF2-40B4-BE49-F238E27FC236}">
                  <a16:creationId xmlns:a16="http://schemas.microsoft.com/office/drawing/2014/main" id="{EAA24AEE-43E4-98E6-DE7E-FD0C66381826}"/>
                </a:ext>
              </a:extLst>
            </p:cNvPr>
            <p:cNvSpPr/>
            <p:nvPr/>
          </p:nvSpPr>
          <p:spPr>
            <a:xfrm>
              <a:off x="1269242" y="2623204"/>
              <a:ext cx="169552" cy="17069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84" name="Forme libre : forme 83">
              <a:extLst>
                <a:ext uri="{FF2B5EF4-FFF2-40B4-BE49-F238E27FC236}">
                  <a16:creationId xmlns:a16="http://schemas.microsoft.com/office/drawing/2014/main" id="{C00BBE91-B96E-B8B8-8787-181A9D69A7CF}"/>
                </a:ext>
              </a:extLst>
            </p:cNvPr>
            <p:cNvSpPr/>
            <p:nvPr/>
          </p:nvSpPr>
          <p:spPr>
            <a:xfrm>
              <a:off x="1243156" y="2780492"/>
              <a:ext cx="52171" cy="169817"/>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85" name="Forme libre : forme 84">
              <a:extLst>
                <a:ext uri="{FF2B5EF4-FFF2-40B4-BE49-F238E27FC236}">
                  <a16:creationId xmlns:a16="http://schemas.microsoft.com/office/drawing/2014/main" id="{7189B03B-1243-56A3-3B48-0F006F400A37}"/>
                </a:ext>
              </a:extLst>
            </p:cNvPr>
            <p:cNvSpPr/>
            <p:nvPr/>
          </p:nvSpPr>
          <p:spPr>
            <a:xfrm>
              <a:off x="930138" y="2659766"/>
              <a:ext cx="260849" cy="29019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86" name="Forme libre : forme 85">
              <a:extLst>
                <a:ext uri="{FF2B5EF4-FFF2-40B4-BE49-F238E27FC236}">
                  <a16:creationId xmlns:a16="http://schemas.microsoft.com/office/drawing/2014/main" id="{7847EAC9-D254-33CF-CBA4-C92668E93C7D}"/>
                </a:ext>
              </a:extLst>
            </p:cNvPr>
            <p:cNvSpPr/>
            <p:nvPr/>
          </p:nvSpPr>
          <p:spPr>
            <a:xfrm>
              <a:off x="1347497" y="2659766"/>
              <a:ext cx="260849" cy="29019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87" name="Forme libre : forme 86">
              <a:extLst>
                <a:ext uri="{FF2B5EF4-FFF2-40B4-BE49-F238E27FC236}">
                  <a16:creationId xmlns:a16="http://schemas.microsoft.com/office/drawing/2014/main" id="{C8252AE7-A408-D5F2-7A66-0B056510797F}"/>
                </a:ext>
              </a:extLst>
            </p:cNvPr>
            <p:cNvSpPr/>
            <p:nvPr/>
          </p:nvSpPr>
          <p:spPr>
            <a:xfrm>
              <a:off x="1374378" y="2898140"/>
              <a:ext cx="129629" cy="50700"/>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88" name="Forme libre : forme 87">
              <a:extLst>
                <a:ext uri="{FF2B5EF4-FFF2-40B4-BE49-F238E27FC236}">
                  <a16:creationId xmlns:a16="http://schemas.microsoft.com/office/drawing/2014/main" id="{63149622-3049-1BD4-68FA-02C64F5EFF5E}"/>
                </a:ext>
              </a:extLst>
            </p:cNvPr>
            <p:cNvSpPr/>
            <p:nvPr/>
          </p:nvSpPr>
          <p:spPr>
            <a:xfrm>
              <a:off x="1065997" y="2837545"/>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89" name="Forme libre : forme 88">
              <a:extLst>
                <a:ext uri="{FF2B5EF4-FFF2-40B4-BE49-F238E27FC236}">
                  <a16:creationId xmlns:a16="http://schemas.microsoft.com/office/drawing/2014/main" id="{23FE48D1-5639-A018-C028-7846024EBAE7}"/>
                </a:ext>
              </a:extLst>
            </p:cNvPr>
            <p:cNvSpPr/>
            <p:nvPr/>
          </p:nvSpPr>
          <p:spPr>
            <a:xfrm>
              <a:off x="1092303" y="2858739"/>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90" name="Forme libre : forme 89">
              <a:extLst>
                <a:ext uri="{FF2B5EF4-FFF2-40B4-BE49-F238E27FC236}">
                  <a16:creationId xmlns:a16="http://schemas.microsoft.com/office/drawing/2014/main" id="{ED2CF1E3-3DDB-5257-E7DC-982977779713}"/>
                </a:ext>
              </a:extLst>
            </p:cNvPr>
            <p:cNvSpPr/>
            <p:nvPr/>
          </p:nvSpPr>
          <p:spPr>
            <a:xfrm>
              <a:off x="1034479" y="2898140"/>
              <a:ext cx="129631" cy="50700"/>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34" name="Forme libre : forme 133">
              <a:extLst>
                <a:ext uri="{FF2B5EF4-FFF2-40B4-BE49-F238E27FC236}">
                  <a16:creationId xmlns:a16="http://schemas.microsoft.com/office/drawing/2014/main" id="{1F08B27F-8373-4C89-A5A2-7A4F68010D03}"/>
                </a:ext>
              </a:extLst>
            </p:cNvPr>
            <p:cNvSpPr/>
            <p:nvPr/>
          </p:nvSpPr>
          <p:spPr>
            <a:xfrm>
              <a:off x="1530291" y="2572073"/>
              <a:ext cx="286219" cy="2478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135" name="Forme libre : forme 134">
              <a:extLst>
                <a:ext uri="{FF2B5EF4-FFF2-40B4-BE49-F238E27FC236}">
                  <a16:creationId xmlns:a16="http://schemas.microsoft.com/office/drawing/2014/main" id="{5A1CE9FA-98C5-24D4-6DBB-B47947D4FBD6}"/>
                </a:ext>
              </a:extLst>
            </p:cNvPr>
            <p:cNvSpPr/>
            <p:nvPr/>
          </p:nvSpPr>
          <p:spPr>
            <a:xfrm>
              <a:off x="1556196" y="2572073"/>
              <a:ext cx="260314" cy="143468"/>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136" name="Forme libre : forme 135">
              <a:extLst>
                <a:ext uri="{FF2B5EF4-FFF2-40B4-BE49-F238E27FC236}">
                  <a16:creationId xmlns:a16="http://schemas.microsoft.com/office/drawing/2014/main" id="{A26DCF83-E528-9563-03A0-8911B2E358AA}"/>
                </a:ext>
              </a:extLst>
            </p:cNvPr>
            <p:cNvSpPr/>
            <p:nvPr/>
          </p:nvSpPr>
          <p:spPr>
            <a:xfrm>
              <a:off x="1490985" y="2259052"/>
              <a:ext cx="365188" cy="378233"/>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137" name="Forme libre : forme 136">
              <a:extLst>
                <a:ext uri="{FF2B5EF4-FFF2-40B4-BE49-F238E27FC236}">
                  <a16:creationId xmlns:a16="http://schemas.microsoft.com/office/drawing/2014/main" id="{6466196A-BDFB-80EF-C014-F084E75821FE}"/>
                </a:ext>
              </a:extLst>
            </p:cNvPr>
            <p:cNvSpPr/>
            <p:nvPr/>
          </p:nvSpPr>
          <p:spPr>
            <a:xfrm>
              <a:off x="1464899" y="2414373"/>
              <a:ext cx="62357" cy="92766"/>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138" name="Forme libre : forme 137">
              <a:extLst>
                <a:ext uri="{FF2B5EF4-FFF2-40B4-BE49-F238E27FC236}">
                  <a16:creationId xmlns:a16="http://schemas.microsoft.com/office/drawing/2014/main" id="{513A9F2E-46F9-A54A-EFB5-07827A30BEBD}"/>
                </a:ext>
              </a:extLst>
            </p:cNvPr>
            <p:cNvSpPr/>
            <p:nvPr/>
          </p:nvSpPr>
          <p:spPr>
            <a:xfrm>
              <a:off x="1814193" y="2414373"/>
              <a:ext cx="68066" cy="92766"/>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139" name="Forme libre : forme 138">
              <a:extLst>
                <a:ext uri="{FF2B5EF4-FFF2-40B4-BE49-F238E27FC236}">
                  <a16:creationId xmlns:a16="http://schemas.microsoft.com/office/drawing/2014/main" id="{67A73A0A-4F78-B0EF-3068-7897080A5473}"/>
                </a:ext>
              </a:extLst>
            </p:cNvPr>
            <p:cNvSpPr/>
            <p:nvPr/>
          </p:nvSpPr>
          <p:spPr>
            <a:xfrm>
              <a:off x="1483648" y="2339755"/>
              <a:ext cx="46463" cy="9944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140" name="Forme libre : forme 139">
              <a:extLst>
                <a:ext uri="{FF2B5EF4-FFF2-40B4-BE49-F238E27FC236}">
                  <a16:creationId xmlns:a16="http://schemas.microsoft.com/office/drawing/2014/main" id="{91A13AD5-3DF4-00EA-E660-D94A4AFA668F}"/>
                </a:ext>
              </a:extLst>
            </p:cNvPr>
            <p:cNvSpPr/>
            <p:nvPr/>
          </p:nvSpPr>
          <p:spPr>
            <a:xfrm>
              <a:off x="1817046" y="2339755"/>
              <a:ext cx="46463" cy="9944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141" name="Forme libre : forme 140">
              <a:extLst>
                <a:ext uri="{FF2B5EF4-FFF2-40B4-BE49-F238E27FC236}">
                  <a16:creationId xmlns:a16="http://schemas.microsoft.com/office/drawing/2014/main" id="{0D1DE96D-9265-B4FF-D7BB-847A26585FA5}"/>
                </a:ext>
              </a:extLst>
            </p:cNvPr>
            <p:cNvSpPr/>
            <p:nvPr/>
          </p:nvSpPr>
          <p:spPr>
            <a:xfrm>
              <a:off x="1477939" y="2141672"/>
              <a:ext cx="391275" cy="234767"/>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142" name="Forme libre : forme 141">
              <a:extLst>
                <a:ext uri="{FF2B5EF4-FFF2-40B4-BE49-F238E27FC236}">
                  <a16:creationId xmlns:a16="http://schemas.microsoft.com/office/drawing/2014/main" id="{0CB23CD0-A646-6BCD-9354-17F5BE4E4EA2}"/>
                </a:ext>
              </a:extLst>
            </p:cNvPr>
            <p:cNvSpPr/>
            <p:nvPr/>
          </p:nvSpPr>
          <p:spPr>
            <a:xfrm>
              <a:off x="1465109" y="2324266"/>
              <a:ext cx="416941" cy="52169"/>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143" name="Forme libre : forme 142">
              <a:extLst>
                <a:ext uri="{FF2B5EF4-FFF2-40B4-BE49-F238E27FC236}">
                  <a16:creationId xmlns:a16="http://schemas.microsoft.com/office/drawing/2014/main" id="{EEB8B84C-8300-0320-613D-7BAB73E5BDC7}"/>
                </a:ext>
              </a:extLst>
            </p:cNvPr>
            <p:cNvSpPr/>
            <p:nvPr/>
          </p:nvSpPr>
          <p:spPr>
            <a:xfrm>
              <a:off x="1334475" y="2656298"/>
              <a:ext cx="678208" cy="294008"/>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144" name="Forme libre : forme 143">
              <a:extLst>
                <a:ext uri="{FF2B5EF4-FFF2-40B4-BE49-F238E27FC236}">
                  <a16:creationId xmlns:a16="http://schemas.microsoft.com/office/drawing/2014/main" id="{F74369FF-4C49-EB68-A881-025CE16A183E}"/>
                </a:ext>
              </a:extLst>
            </p:cNvPr>
            <p:cNvSpPr/>
            <p:nvPr/>
          </p:nvSpPr>
          <p:spPr>
            <a:xfrm>
              <a:off x="1647495" y="2735655"/>
              <a:ext cx="52169" cy="52169"/>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145" name="Forme libre : forme 144">
              <a:extLst>
                <a:ext uri="{FF2B5EF4-FFF2-40B4-BE49-F238E27FC236}">
                  <a16:creationId xmlns:a16="http://schemas.microsoft.com/office/drawing/2014/main" id="{A7EEAD13-DC63-E4D8-9DFD-91AFEA7A4FF2}"/>
                </a:ext>
              </a:extLst>
            </p:cNvPr>
            <p:cNvSpPr/>
            <p:nvPr/>
          </p:nvSpPr>
          <p:spPr>
            <a:xfrm>
              <a:off x="1504027" y="2623203"/>
              <a:ext cx="169552" cy="170690"/>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146" name="Forme libre : forme 145">
              <a:extLst>
                <a:ext uri="{FF2B5EF4-FFF2-40B4-BE49-F238E27FC236}">
                  <a16:creationId xmlns:a16="http://schemas.microsoft.com/office/drawing/2014/main" id="{E751C592-2E59-CE2D-9917-4F79CE436BE3}"/>
                </a:ext>
              </a:extLst>
            </p:cNvPr>
            <p:cNvSpPr/>
            <p:nvPr/>
          </p:nvSpPr>
          <p:spPr>
            <a:xfrm>
              <a:off x="1673579" y="2623201"/>
              <a:ext cx="169552" cy="17069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147" name="Forme libre : forme 146">
              <a:extLst>
                <a:ext uri="{FF2B5EF4-FFF2-40B4-BE49-F238E27FC236}">
                  <a16:creationId xmlns:a16="http://schemas.microsoft.com/office/drawing/2014/main" id="{3AD70E51-6C5A-0EF1-5BBF-BD1ED19EAF98}"/>
                </a:ext>
              </a:extLst>
            </p:cNvPr>
            <p:cNvSpPr/>
            <p:nvPr/>
          </p:nvSpPr>
          <p:spPr>
            <a:xfrm>
              <a:off x="1647493" y="2780489"/>
              <a:ext cx="52171" cy="169817"/>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148" name="Forme libre : forme 147">
              <a:extLst>
                <a:ext uri="{FF2B5EF4-FFF2-40B4-BE49-F238E27FC236}">
                  <a16:creationId xmlns:a16="http://schemas.microsoft.com/office/drawing/2014/main" id="{57449DB1-B8A3-5DEE-4263-935E7EB08887}"/>
                </a:ext>
              </a:extLst>
            </p:cNvPr>
            <p:cNvSpPr/>
            <p:nvPr/>
          </p:nvSpPr>
          <p:spPr>
            <a:xfrm>
              <a:off x="1334475" y="2659763"/>
              <a:ext cx="260849" cy="29019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149" name="Forme libre : forme 148">
              <a:extLst>
                <a:ext uri="{FF2B5EF4-FFF2-40B4-BE49-F238E27FC236}">
                  <a16:creationId xmlns:a16="http://schemas.microsoft.com/office/drawing/2014/main" id="{2E09F6C8-12D3-D9B6-EA09-449F1C67326F}"/>
                </a:ext>
              </a:extLst>
            </p:cNvPr>
            <p:cNvSpPr/>
            <p:nvPr/>
          </p:nvSpPr>
          <p:spPr>
            <a:xfrm>
              <a:off x="1751834" y="2659763"/>
              <a:ext cx="260849" cy="29019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150" name="Forme libre : forme 149">
              <a:extLst>
                <a:ext uri="{FF2B5EF4-FFF2-40B4-BE49-F238E27FC236}">
                  <a16:creationId xmlns:a16="http://schemas.microsoft.com/office/drawing/2014/main" id="{138C79C4-2D26-B28D-42FF-AFEC939810C4}"/>
                </a:ext>
              </a:extLst>
            </p:cNvPr>
            <p:cNvSpPr/>
            <p:nvPr/>
          </p:nvSpPr>
          <p:spPr>
            <a:xfrm>
              <a:off x="1778715" y="2898137"/>
              <a:ext cx="129629" cy="50700"/>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51" name="Forme libre : forme 150">
              <a:extLst>
                <a:ext uri="{FF2B5EF4-FFF2-40B4-BE49-F238E27FC236}">
                  <a16:creationId xmlns:a16="http://schemas.microsoft.com/office/drawing/2014/main" id="{8629CEB1-BF12-B4EC-681C-7BBABDAEE31D}"/>
                </a:ext>
              </a:extLst>
            </p:cNvPr>
            <p:cNvSpPr/>
            <p:nvPr/>
          </p:nvSpPr>
          <p:spPr>
            <a:xfrm>
              <a:off x="1470334" y="2837542"/>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152" name="Forme libre : forme 151">
              <a:extLst>
                <a:ext uri="{FF2B5EF4-FFF2-40B4-BE49-F238E27FC236}">
                  <a16:creationId xmlns:a16="http://schemas.microsoft.com/office/drawing/2014/main" id="{ED16AA35-BDA2-7723-62DB-4CAA3BD00FE9}"/>
                </a:ext>
              </a:extLst>
            </p:cNvPr>
            <p:cNvSpPr/>
            <p:nvPr/>
          </p:nvSpPr>
          <p:spPr>
            <a:xfrm>
              <a:off x="1496640" y="2858736"/>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153" name="Forme libre : forme 152">
              <a:extLst>
                <a:ext uri="{FF2B5EF4-FFF2-40B4-BE49-F238E27FC236}">
                  <a16:creationId xmlns:a16="http://schemas.microsoft.com/office/drawing/2014/main" id="{C5AA0174-2532-0F14-5145-93E02DB17C92}"/>
                </a:ext>
              </a:extLst>
            </p:cNvPr>
            <p:cNvSpPr/>
            <p:nvPr/>
          </p:nvSpPr>
          <p:spPr>
            <a:xfrm>
              <a:off x="1438816" y="2898137"/>
              <a:ext cx="129631" cy="50700"/>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2" name="Forme libre : forme 11">
              <a:extLst>
                <a:ext uri="{FF2B5EF4-FFF2-40B4-BE49-F238E27FC236}">
                  <a16:creationId xmlns:a16="http://schemas.microsoft.com/office/drawing/2014/main" id="{B71FFF5C-2398-979B-5D6E-8A80A458F31C}"/>
                </a:ext>
              </a:extLst>
            </p:cNvPr>
            <p:cNvSpPr/>
            <p:nvPr/>
          </p:nvSpPr>
          <p:spPr>
            <a:xfrm rot="1272601">
              <a:off x="1041107" y="3677254"/>
              <a:ext cx="243698" cy="276548"/>
            </a:xfrm>
            <a:custGeom>
              <a:avLst/>
              <a:gdLst>
                <a:gd name="connsiteX0" fmla="*/ 307623 w 464495"/>
                <a:gd name="connsiteY0" fmla="*/ 0 h 527109"/>
                <a:gd name="connsiteX1" fmla="*/ 18481 w 464495"/>
                <a:gd name="connsiteY1" fmla="*/ 108956 h 527109"/>
                <a:gd name="connsiteX2" fmla="*/ 1841 w 464495"/>
                <a:gd name="connsiteY2" fmla="*/ 145725 h 527109"/>
                <a:gd name="connsiteX3" fmla="*/ 138595 w 464495"/>
                <a:gd name="connsiteY3" fmla="*/ 508620 h 527109"/>
                <a:gd name="connsiteX4" fmla="*/ 175364 w 464495"/>
                <a:gd name="connsiteY4" fmla="*/ 525270 h 527109"/>
                <a:gd name="connsiteX5" fmla="*/ 225631 w 464495"/>
                <a:gd name="connsiteY5" fmla="*/ 506331 h 527109"/>
                <a:gd name="connsiteX6" fmla="*/ 464496 w 464495"/>
                <a:gd name="connsiteY6" fmla="*/ 416304 h 52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495" h="527109">
                  <a:moveTo>
                    <a:pt x="307623" y="0"/>
                  </a:moveTo>
                  <a:cubicBezTo>
                    <a:pt x="236626" y="26741"/>
                    <a:pt x="88358" y="82622"/>
                    <a:pt x="18481" y="108956"/>
                  </a:cubicBezTo>
                  <a:cubicBezTo>
                    <a:pt x="3722" y="114520"/>
                    <a:pt x="-3713" y="130977"/>
                    <a:pt x="1841" y="145725"/>
                  </a:cubicBezTo>
                  <a:lnTo>
                    <a:pt x="138595" y="508620"/>
                  </a:lnTo>
                  <a:cubicBezTo>
                    <a:pt x="144148" y="523378"/>
                    <a:pt x="160606" y="530824"/>
                    <a:pt x="175364" y="525270"/>
                  </a:cubicBezTo>
                  <a:lnTo>
                    <a:pt x="225631" y="506331"/>
                  </a:lnTo>
                  <a:cubicBezTo>
                    <a:pt x="246533" y="498448"/>
                    <a:pt x="399389" y="440848"/>
                    <a:pt x="464496" y="416304"/>
                  </a:cubicBezTo>
                  <a:close/>
                </a:path>
              </a:pathLst>
            </a:custGeom>
            <a:solidFill>
              <a:srgbClr val="72BDF6"/>
            </a:solidFill>
            <a:ln w="2586" cap="flat">
              <a:noFill/>
              <a:prstDash val="solid"/>
              <a:miter/>
            </a:ln>
          </p:spPr>
          <p:txBody>
            <a:bodyPr rtlCol="0" anchor="ctr"/>
            <a:lstStyle/>
            <a:p>
              <a:endParaRPr lang="fr-FR" sz="4199" dirty="0"/>
            </a:p>
          </p:txBody>
        </p:sp>
        <p:sp>
          <p:nvSpPr>
            <p:cNvPr id="13" name="Forme libre : forme 12">
              <a:extLst>
                <a:ext uri="{FF2B5EF4-FFF2-40B4-BE49-F238E27FC236}">
                  <a16:creationId xmlns:a16="http://schemas.microsoft.com/office/drawing/2014/main" id="{0A7663E3-9475-554E-85AE-3EA5C9F2F871}"/>
                </a:ext>
              </a:extLst>
            </p:cNvPr>
            <p:cNvSpPr/>
            <p:nvPr/>
          </p:nvSpPr>
          <p:spPr>
            <a:xfrm rot="1272601">
              <a:off x="1071122" y="3869505"/>
              <a:ext cx="177687" cy="89917"/>
            </a:xfrm>
            <a:custGeom>
              <a:avLst/>
              <a:gdLst>
                <a:gd name="connsiteX0" fmla="*/ 310451 w 338676"/>
                <a:gd name="connsiteY0" fmla="*/ 2034 h 171385"/>
                <a:gd name="connsiteX1" fmla="*/ 310441 w 338676"/>
                <a:gd name="connsiteY1" fmla="*/ 2034 h 171385"/>
                <a:gd name="connsiteX2" fmla="*/ 0 w 338676"/>
                <a:gd name="connsiteY2" fmla="*/ 119025 h 171385"/>
                <a:gd name="connsiteX3" fmla="*/ 12775 w 338676"/>
                <a:gd name="connsiteY3" fmla="*/ 152896 h 171385"/>
                <a:gd name="connsiteX4" fmla="*/ 49545 w 338676"/>
                <a:gd name="connsiteY4" fmla="*/ 169547 h 171385"/>
                <a:gd name="connsiteX5" fmla="*/ 99812 w 338676"/>
                <a:gd name="connsiteY5" fmla="*/ 150608 h 171385"/>
                <a:gd name="connsiteX6" fmla="*/ 338676 w 338676"/>
                <a:gd name="connsiteY6" fmla="*/ 60581 h 171385"/>
                <a:gd name="connsiteX7" fmla="*/ 315842 w 338676"/>
                <a:gd name="connsiteY7" fmla="*/ 0 h 17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676" h="171385">
                  <a:moveTo>
                    <a:pt x="310451" y="2034"/>
                  </a:moveTo>
                  <a:lnTo>
                    <a:pt x="310441" y="2034"/>
                  </a:lnTo>
                  <a:cubicBezTo>
                    <a:pt x="275126" y="15338"/>
                    <a:pt x="31084" y="107308"/>
                    <a:pt x="0" y="119025"/>
                  </a:cubicBezTo>
                  <a:lnTo>
                    <a:pt x="12775" y="152896"/>
                  </a:lnTo>
                  <a:cubicBezTo>
                    <a:pt x="18329" y="167655"/>
                    <a:pt x="34786" y="175100"/>
                    <a:pt x="49545" y="169547"/>
                  </a:cubicBezTo>
                  <a:lnTo>
                    <a:pt x="99812" y="150608"/>
                  </a:lnTo>
                  <a:cubicBezTo>
                    <a:pt x="120704" y="142725"/>
                    <a:pt x="273569" y="85124"/>
                    <a:pt x="338676" y="60581"/>
                  </a:cubicBezTo>
                  <a:lnTo>
                    <a:pt x="315842" y="0"/>
                  </a:lnTo>
                  <a:close/>
                </a:path>
              </a:pathLst>
            </a:custGeom>
            <a:solidFill>
              <a:srgbClr val="4B98D4"/>
            </a:solidFill>
            <a:ln w="2586" cap="flat">
              <a:noFill/>
              <a:prstDash val="solid"/>
              <a:miter/>
            </a:ln>
          </p:spPr>
          <p:txBody>
            <a:bodyPr rtlCol="0" anchor="ctr"/>
            <a:lstStyle/>
            <a:p>
              <a:endParaRPr lang="fr-FR" sz="4199" dirty="0"/>
            </a:p>
          </p:txBody>
        </p:sp>
        <p:sp>
          <p:nvSpPr>
            <p:cNvPr id="14" name="Forme libre : forme 13">
              <a:extLst>
                <a:ext uri="{FF2B5EF4-FFF2-40B4-BE49-F238E27FC236}">
                  <a16:creationId xmlns:a16="http://schemas.microsoft.com/office/drawing/2014/main" id="{7CA007DD-8DEC-B15E-CE57-959E3023C78B}"/>
                </a:ext>
              </a:extLst>
            </p:cNvPr>
            <p:cNvSpPr/>
            <p:nvPr/>
          </p:nvSpPr>
          <p:spPr>
            <a:xfrm rot="1272601">
              <a:off x="1295581" y="3684327"/>
              <a:ext cx="463667" cy="295595"/>
            </a:xfrm>
            <a:custGeom>
              <a:avLst/>
              <a:gdLst>
                <a:gd name="connsiteX0" fmla="*/ 501724 w 883763"/>
                <a:gd name="connsiteY0" fmla="*/ 230779 h 563413"/>
                <a:gd name="connsiteX1" fmla="*/ 426455 w 883763"/>
                <a:gd name="connsiteY1" fmla="*/ 162600 h 563413"/>
                <a:gd name="connsiteX2" fmla="*/ 158867 w 883763"/>
                <a:gd name="connsiteY2" fmla="*/ 175813 h 563413"/>
                <a:gd name="connsiteX3" fmla="*/ 158867 w 883763"/>
                <a:gd name="connsiteY3" fmla="*/ 175802 h 563413"/>
                <a:gd name="connsiteX4" fmla="*/ 0 w 883763"/>
                <a:gd name="connsiteY4" fmla="*/ 241510 h 563413"/>
                <a:gd name="connsiteX5" fmla="*/ 121314 w 883763"/>
                <a:gd name="connsiteY5" fmla="*/ 563413 h 563413"/>
                <a:gd name="connsiteX6" fmla="*/ 428174 w 883763"/>
                <a:gd name="connsiteY6" fmla="*/ 519249 h 563413"/>
                <a:gd name="connsiteX7" fmla="*/ 562315 w 883763"/>
                <a:gd name="connsiteY7" fmla="*/ 456156 h 563413"/>
                <a:gd name="connsiteX8" fmla="*/ 562376 w 883763"/>
                <a:gd name="connsiteY8" fmla="*/ 456095 h 563413"/>
                <a:gd name="connsiteX9" fmla="*/ 856532 w 883763"/>
                <a:gd name="connsiteY9" fmla="*/ 140050 h 563413"/>
                <a:gd name="connsiteX10" fmla="*/ 860295 w 883763"/>
                <a:gd name="connsiteY10" fmla="*/ 21198 h 563413"/>
                <a:gd name="connsiteX11" fmla="*/ 740995 w 883763"/>
                <a:gd name="connsiteY11" fmla="*/ 32386 h 56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3763" h="563413">
                  <a:moveTo>
                    <a:pt x="501724" y="230779"/>
                  </a:moveTo>
                  <a:cubicBezTo>
                    <a:pt x="501724" y="230779"/>
                    <a:pt x="498194" y="162600"/>
                    <a:pt x="426455" y="162600"/>
                  </a:cubicBezTo>
                  <a:cubicBezTo>
                    <a:pt x="227788" y="162600"/>
                    <a:pt x="202594" y="159162"/>
                    <a:pt x="158867" y="175813"/>
                  </a:cubicBezTo>
                  <a:lnTo>
                    <a:pt x="158867" y="175802"/>
                  </a:lnTo>
                  <a:lnTo>
                    <a:pt x="0" y="241510"/>
                  </a:lnTo>
                  <a:lnTo>
                    <a:pt x="121314" y="563413"/>
                  </a:lnTo>
                  <a:cubicBezTo>
                    <a:pt x="246483" y="511539"/>
                    <a:pt x="197701" y="519249"/>
                    <a:pt x="428174" y="519249"/>
                  </a:cubicBezTo>
                  <a:cubicBezTo>
                    <a:pt x="455698" y="517937"/>
                    <a:pt x="516452" y="508732"/>
                    <a:pt x="562315" y="456156"/>
                  </a:cubicBezTo>
                  <a:lnTo>
                    <a:pt x="562376" y="456095"/>
                  </a:lnTo>
                  <a:lnTo>
                    <a:pt x="856532" y="140050"/>
                  </a:lnTo>
                  <a:cubicBezTo>
                    <a:pt x="865839" y="129370"/>
                    <a:pt x="910572" y="70600"/>
                    <a:pt x="860295" y="21198"/>
                  </a:cubicBezTo>
                  <a:cubicBezTo>
                    <a:pt x="804281" y="-30392"/>
                    <a:pt x="746020" y="27829"/>
                    <a:pt x="740995" y="32386"/>
                  </a:cubicBezTo>
                  <a:close/>
                </a:path>
              </a:pathLst>
            </a:custGeom>
            <a:solidFill>
              <a:srgbClr val="F0A479"/>
            </a:solidFill>
            <a:ln w="2586" cap="flat">
              <a:noFill/>
              <a:prstDash val="solid"/>
              <a:miter/>
            </a:ln>
          </p:spPr>
          <p:txBody>
            <a:bodyPr rtlCol="0" anchor="ctr"/>
            <a:lstStyle/>
            <a:p>
              <a:endParaRPr lang="fr-FR" sz="4199" dirty="0"/>
            </a:p>
          </p:txBody>
        </p:sp>
        <p:sp>
          <p:nvSpPr>
            <p:cNvPr id="15" name="Forme libre : forme 14">
              <a:extLst>
                <a:ext uri="{FF2B5EF4-FFF2-40B4-BE49-F238E27FC236}">
                  <a16:creationId xmlns:a16="http://schemas.microsoft.com/office/drawing/2014/main" id="{73DCD44E-9752-AEFC-4186-358E12F95972}"/>
                </a:ext>
              </a:extLst>
            </p:cNvPr>
            <p:cNvSpPr/>
            <p:nvPr/>
          </p:nvSpPr>
          <p:spPr>
            <a:xfrm rot="1272601">
              <a:off x="1287581" y="3727083"/>
              <a:ext cx="97016" cy="182692"/>
            </a:xfrm>
            <a:custGeom>
              <a:avLst/>
              <a:gdLst>
                <a:gd name="connsiteX0" fmla="*/ 63622 w 184915"/>
                <a:gd name="connsiteY0" fmla="*/ 0 h 348217"/>
                <a:gd name="connsiteX1" fmla="*/ 0 w 184915"/>
                <a:gd name="connsiteY1" fmla="*/ 26313 h 348217"/>
                <a:gd name="connsiteX2" fmla="*/ 121304 w 184915"/>
                <a:gd name="connsiteY2" fmla="*/ 348217 h 348217"/>
                <a:gd name="connsiteX3" fmla="*/ 184916 w 184915"/>
                <a:gd name="connsiteY3" fmla="*/ 321853 h 348217"/>
              </a:gdLst>
              <a:ahLst/>
              <a:cxnLst>
                <a:cxn ang="0">
                  <a:pos x="connsiteX0" y="connsiteY0"/>
                </a:cxn>
                <a:cxn ang="0">
                  <a:pos x="connsiteX1" y="connsiteY1"/>
                </a:cxn>
                <a:cxn ang="0">
                  <a:pos x="connsiteX2" y="connsiteY2"/>
                </a:cxn>
                <a:cxn ang="0">
                  <a:pos x="connsiteX3" y="connsiteY3"/>
                </a:cxn>
              </a:cxnLst>
              <a:rect l="l" t="t" r="r" b="b"/>
              <a:pathLst>
                <a:path w="184915" h="348217">
                  <a:moveTo>
                    <a:pt x="63622" y="0"/>
                  </a:moveTo>
                  <a:lnTo>
                    <a:pt x="0" y="26313"/>
                  </a:lnTo>
                  <a:lnTo>
                    <a:pt x="121304" y="348217"/>
                  </a:lnTo>
                  <a:lnTo>
                    <a:pt x="184916" y="321853"/>
                  </a:lnTo>
                  <a:close/>
                </a:path>
              </a:pathLst>
            </a:custGeom>
            <a:solidFill>
              <a:srgbClr val="E8956B"/>
            </a:solidFill>
            <a:ln w="2586" cap="flat">
              <a:noFill/>
              <a:prstDash val="solid"/>
              <a:miter/>
            </a:ln>
          </p:spPr>
          <p:txBody>
            <a:bodyPr rtlCol="0" anchor="ctr"/>
            <a:lstStyle/>
            <a:p>
              <a:endParaRPr lang="fr-FR" sz="4199" dirty="0"/>
            </a:p>
          </p:txBody>
        </p:sp>
        <p:sp>
          <p:nvSpPr>
            <p:cNvPr id="16" name="Forme libre : forme 15">
              <a:extLst>
                <a:ext uri="{FF2B5EF4-FFF2-40B4-BE49-F238E27FC236}">
                  <a16:creationId xmlns:a16="http://schemas.microsoft.com/office/drawing/2014/main" id="{FBED3E1B-21DF-5262-569A-AB0CC24059F6}"/>
                </a:ext>
              </a:extLst>
            </p:cNvPr>
            <p:cNvSpPr/>
            <p:nvPr/>
          </p:nvSpPr>
          <p:spPr>
            <a:xfrm rot="1272601">
              <a:off x="1433492" y="3759939"/>
              <a:ext cx="133683" cy="87639"/>
            </a:xfrm>
            <a:custGeom>
              <a:avLst/>
              <a:gdLst>
                <a:gd name="connsiteX0" fmla="*/ 235305 w 254803"/>
                <a:gd name="connsiteY0" fmla="*/ 129543 h 167043"/>
                <a:gd name="connsiteX1" fmla="*/ 254803 w 254803"/>
                <a:gd name="connsiteY1" fmla="*/ 62859 h 167043"/>
                <a:gd name="connsiteX2" fmla="*/ 206540 w 254803"/>
                <a:gd name="connsiteY2" fmla="*/ 0 h 167043"/>
                <a:gd name="connsiteX3" fmla="*/ 200925 w 254803"/>
                <a:gd name="connsiteY3" fmla="*/ 105752 h 167043"/>
                <a:gd name="connsiteX4" fmla="*/ 20902 w 254803"/>
                <a:gd name="connsiteY4" fmla="*/ 124050 h 167043"/>
                <a:gd name="connsiteX5" fmla="*/ 0 w 254803"/>
                <a:gd name="connsiteY5" fmla="*/ 144952 h 167043"/>
                <a:gd name="connsiteX6" fmla="*/ 20902 w 254803"/>
                <a:gd name="connsiteY6" fmla="*/ 165865 h 167043"/>
                <a:gd name="connsiteX7" fmla="*/ 235305 w 254803"/>
                <a:gd name="connsiteY7" fmla="*/ 129543 h 16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03" h="167043">
                  <a:moveTo>
                    <a:pt x="235305" y="129543"/>
                  </a:moveTo>
                  <a:cubicBezTo>
                    <a:pt x="248639" y="110329"/>
                    <a:pt x="253796" y="86284"/>
                    <a:pt x="254803" y="62859"/>
                  </a:cubicBezTo>
                  <a:cubicBezTo>
                    <a:pt x="253959" y="54569"/>
                    <a:pt x="247683" y="12928"/>
                    <a:pt x="206540" y="0"/>
                  </a:cubicBezTo>
                  <a:cubicBezTo>
                    <a:pt x="213050" y="28673"/>
                    <a:pt x="219366" y="79235"/>
                    <a:pt x="200925" y="105752"/>
                  </a:cubicBezTo>
                  <a:cubicBezTo>
                    <a:pt x="182658" y="132014"/>
                    <a:pt x="153659" y="124050"/>
                    <a:pt x="20902" y="124050"/>
                  </a:cubicBezTo>
                  <a:cubicBezTo>
                    <a:pt x="9358" y="124050"/>
                    <a:pt x="0" y="133408"/>
                    <a:pt x="0" y="144952"/>
                  </a:cubicBezTo>
                  <a:cubicBezTo>
                    <a:pt x="0" y="156507"/>
                    <a:pt x="9358" y="165865"/>
                    <a:pt x="20902" y="165865"/>
                  </a:cubicBezTo>
                  <a:cubicBezTo>
                    <a:pt x="154605" y="165865"/>
                    <a:pt x="202238" y="177206"/>
                    <a:pt x="235305" y="129543"/>
                  </a:cubicBezTo>
                  <a:close/>
                </a:path>
              </a:pathLst>
            </a:custGeom>
            <a:solidFill>
              <a:srgbClr val="E8956B"/>
            </a:solidFill>
            <a:ln w="2586" cap="flat">
              <a:noFill/>
              <a:prstDash val="solid"/>
              <a:miter/>
            </a:ln>
          </p:spPr>
          <p:txBody>
            <a:bodyPr rtlCol="0" anchor="ctr"/>
            <a:lstStyle/>
            <a:p>
              <a:endParaRPr lang="fr-FR" sz="4199" dirty="0"/>
            </a:p>
          </p:txBody>
        </p:sp>
        <p:sp>
          <p:nvSpPr>
            <p:cNvPr id="17" name="Forme libre : forme 16">
              <a:extLst>
                <a:ext uri="{FF2B5EF4-FFF2-40B4-BE49-F238E27FC236}">
                  <a16:creationId xmlns:a16="http://schemas.microsoft.com/office/drawing/2014/main" id="{6D55946B-E6D3-88E2-09A4-62ADBE1DC5EE}"/>
                </a:ext>
              </a:extLst>
            </p:cNvPr>
            <p:cNvSpPr/>
            <p:nvPr/>
          </p:nvSpPr>
          <p:spPr>
            <a:xfrm rot="1272601">
              <a:off x="1206627" y="3698703"/>
              <a:ext cx="147710" cy="240695"/>
            </a:xfrm>
            <a:custGeom>
              <a:avLst/>
              <a:gdLst>
                <a:gd name="connsiteX0" fmla="*/ 108346 w 281540"/>
                <a:gd name="connsiteY0" fmla="*/ 1629 h 458771"/>
                <a:gd name="connsiteX1" fmla="*/ 0 w 281540"/>
                <a:gd name="connsiteY1" fmla="*/ 42457 h 458771"/>
                <a:gd name="connsiteX2" fmla="*/ 156873 w 281540"/>
                <a:gd name="connsiteY2" fmla="*/ 458772 h 458771"/>
                <a:gd name="connsiteX3" fmla="*/ 265219 w 281540"/>
                <a:gd name="connsiteY3" fmla="*/ 417934 h 458771"/>
                <a:gd name="connsiteX4" fmla="*/ 279916 w 281540"/>
                <a:gd name="connsiteY4" fmla="*/ 385507 h 458771"/>
                <a:gd name="connsiteX5" fmla="*/ 140792 w 281540"/>
                <a:gd name="connsiteY5" fmla="*/ 16307 h 458771"/>
                <a:gd name="connsiteX6" fmla="*/ 108346 w 281540"/>
                <a:gd name="connsiteY6" fmla="*/ 1629 h 4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40" h="458771">
                  <a:moveTo>
                    <a:pt x="108346" y="1629"/>
                  </a:moveTo>
                  <a:lnTo>
                    <a:pt x="0" y="42457"/>
                  </a:lnTo>
                  <a:lnTo>
                    <a:pt x="156873" y="458772"/>
                  </a:lnTo>
                  <a:lnTo>
                    <a:pt x="265219" y="417934"/>
                  </a:lnTo>
                  <a:cubicBezTo>
                    <a:pt x="278248" y="413031"/>
                    <a:pt x="284819" y="398517"/>
                    <a:pt x="279916" y="385507"/>
                  </a:cubicBezTo>
                  <a:lnTo>
                    <a:pt x="140792" y="16307"/>
                  </a:lnTo>
                  <a:cubicBezTo>
                    <a:pt x="135890" y="3287"/>
                    <a:pt x="121365" y="-3283"/>
                    <a:pt x="108346" y="1629"/>
                  </a:cubicBezTo>
                  <a:close/>
                </a:path>
              </a:pathLst>
            </a:custGeom>
            <a:solidFill>
              <a:srgbClr val="E4E3E1"/>
            </a:solidFill>
            <a:ln w="2586" cap="flat">
              <a:noFill/>
              <a:prstDash val="solid"/>
              <a:miter/>
            </a:ln>
          </p:spPr>
          <p:txBody>
            <a:bodyPr rtlCol="0" anchor="ctr"/>
            <a:lstStyle/>
            <a:p>
              <a:endParaRPr lang="fr-FR" sz="4199" dirty="0"/>
            </a:p>
          </p:txBody>
        </p:sp>
        <p:sp>
          <p:nvSpPr>
            <p:cNvPr id="18" name="Forme libre : forme 17">
              <a:extLst>
                <a:ext uri="{FF2B5EF4-FFF2-40B4-BE49-F238E27FC236}">
                  <a16:creationId xmlns:a16="http://schemas.microsoft.com/office/drawing/2014/main" id="{3BE4F770-D094-ECF0-D174-9358BA1FCA7D}"/>
                </a:ext>
              </a:extLst>
            </p:cNvPr>
            <p:cNvSpPr/>
            <p:nvPr/>
          </p:nvSpPr>
          <p:spPr>
            <a:xfrm rot="1272601">
              <a:off x="1241836" y="3886276"/>
              <a:ext cx="77381" cy="59714"/>
            </a:xfrm>
            <a:custGeom>
              <a:avLst/>
              <a:gdLst>
                <a:gd name="connsiteX0" fmla="*/ 145868 w 147491"/>
                <a:gd name="connsiteY0" fmla="*/ 40543 h 113817"/>
                <a:gd name="connsiteX1" fmla="*/ 130590 w 147491"/>
                <a:gd name="connsiteY1" fmla="*/ 0 h 113817"/>
                <a:gd name="connsiteX2" fmla="*/ 118903 w 147491"/>
                <a:gd name="connsiteY2" fmla="*/ 8412 h 113817"/>
                <a:gd name="connsiteX3" fmla="*/ 0 w 147491"/>
                <a:gd name="connsiteY3" fmla="*/ 53227 h 113817"/>
                <a:gd name="connsiteX4" fmla="*/ 22825 w 147491"/>
                <a:gd name="connsiteY4" fmla="*/ 113818 h 113817"/>
                <a:gd name="connsiteX5" fmla="*/ 131170 w 147491"/>
                <a:gd name="connsiteY5" fmla="*/ 72980 h 113817"/>
                <a:gd name="connsiteX6" fmla="*/ 145868 w 147491"/>
                <a:gd name="connsiteY6" fmla="*/ 40543 h 1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491" h="113817">
                  <a:moveTo>
                    <a:pt x="145868" y="40543"/>
                  </a:moveTo>
                  <a:lnTo>
                    <a:pt x="130590" y="0"/>
                  </a:lnTo>
                  <a:cubicBezTo>
                    <a:pt x="127600" y="3662"/>
                    <a:pt x="123643" y="6622"/>
                    <a:pt x="118903" y="8412"/>
                  </a:cubicBezTo>
                  <a:lnTo>
                    <a:pt x="0" y="53227"/>
                  </a:lnTo>
                  <a:lnTo>
                    <a:pt x="22825" y="113818"/>
                  </a:lnTo>
                  <a:lnTo>
                    <a:pt x="131170" y="72980"/>
                  </a:lnTo>
                  <a:cubicBezTo>
                    <a:pt x="144200" y="68077"/>
                    <a:pt x="150770" y="53562"/>
                    <a:pt x="145868" y="40543"/>
                  </a:cubicBezTo>
                  <a:close/>
                </a:path>
              </a:pathLst>
            </a:custGeom>
            <a:solidFill>
              <a:srgbClr val="D1D0CF"/>
            </a:solidFill>
            <a:ln w="2586" cap="flat">
              <a:noFill/>
              <a:prstDash val="solid"/>
              <a:miter/>
            </a:ln>
          </p:spPr>
          <p:txBody>
            <a:bodyPr rtlCol="0" anchor="ctr"/>
            <a:lstStyle/>
            <a:p>
              <a:endParaRPr lang="fr-FR" sz="4199" dirty="0"/>
            </a:p>
          </p:txBody>
        </p:sp>
        <p:sp>
          <p:nvSpPr>
            <p:cNvPr id="197" name="Forme libre : forme 196">
              <a:extLst>
                <a:ext uri="{FF2B5EF4-FFF2-40B4-BE49-F238E27FC236}">
                  <a16:creationId xmlns:a16="http://schemas.microsoft.com/office/drawing/2014/main" id="{9591E9AF-DAC0-43B7-CB7D-ADEBB16F06FB}"/>
                </a:ext>
              </a:extLst>
            </p:cNvPr>
            <p:cNvSpPr/>
            <p:nvPr/>
          </p:nvSpPr>
          <p:spPr>
            <a:xfrm rot="1225717">
              <a:off x="1472993" y="3324387"/>
              <a:ext cx="270869" cy="221306"/>
            </a:xfrm>
            <a:custGeom>
              <a:avLst/>
              <a:gdLst>
                <a:gd name="connsiteX0" fmla="*/ 236239 w 270869"/>
                <a:gd name="connsiteY0" fmla="*/ 0 h 221306"/>
                <a:gd name="connsiteX1" fmla="*/ 270869 w 270869"/>
                <a:gd name="connsiteY1" fmla="*/ 0 h 221306"/>
                <a:gd name="connsiteX2" fmla="*/ 270869 w 270869"/>
                <a:gd name="connsiteY2" fmla="*/ 221306 h 221306"/>
                <a:gd name="connsiteX3" fmla="*/ 236239 w 270869"/>
                <a:gd name="connsiteY3" fmla="*/ 221306 h 221306"/>
                <a:gd name="connsiteX4" fmla="*/ 34630 w 270869"/>
                <a:gd name="connsiteY4" fmla="*/ 221306 h 221306"/>
                <a:gd name="connsiteX5" fmla="*/ 0 w 270869"/>
                <a:gd name="connsiteY5" fmla="*/ 221306 h 221306"/>
                <a:gd name="connsiteX6" fmla="*/ 0 w 270869"/>
                <a:gd name="connsiteY6" fmla="*/ 0 h 221306"/>
                <a:gd name="connsiteX7" fmla="*/ 34630 w 270869"/>
                <a:gd name="connsiteY7" fmla="*/ 0 h 22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869" h="221306">
                  <a:moveTo>
                    <a:pt x="236239" y="0"/>
                  </a:moveTo>
                  <a:cubicBezTo>
                    <a:pt x="255365" y="0"/>
                    <a:pt x="270869" y="0"/>
                    <a:pt x="270869" y="0"/>
                  </a:cubicBezTo>
                  <a:lnTo>
                    <a:pt x="270869" y="221306"/>
                  </a:lnTo>
                  <a:cubicBezTo>
                    <a:pt x="270869" y="221306"/>
                    <a:pt x="255365" y="221306"/>
                    <a:pt x="236239" y="221306"/>
                  </a:cubicBezTo>
                  <a:lnTo>
                    <a:pt x="34630" y="221306"/>
                  </a:lnTo>
                  <a:cubicBezTo>
                    <a:pt x="15505" y="221306"/>
                    <a:pt x="0" y="221306"/>
                    <a:pt x="0" y="221306"/>
                  </a:cubicBezTo>
                  <a:lnTo>
                    <a:pt x="0" y="0"/>
                  </a:lnTo>
                  <a:cubicBezTo>
                    <a:pt x="0" y="0"/>
                    <a:pt x="15505" y="0"/>
                    <a:pt x="34630" y="0"/>
                  </a:cubicBezTo>
                  <a:close/>
                </a:path>
              </a:pathLst>
            </a:custGeom>
            <a:solidFill>
              <a:srgbClr val="5A7983"/>
            </a:solidFill>
            <a:ln w="3423" cap="flat">
              <a:noFill/>
              <a:prstDash val="solid"/>
              <a:miter/>
            </a:ln>
          </p:spPr>
          <p:txBody>
            <a:bodyPr rtlCol="0" anchor="ctr"/>
            <a:lstStyle/>
            <a:p>
              <a:endParaRPr lang="fr-FR" sz="4199" dirty="0"/>
            </a:p>
          </p:txBody>
        </p:sp>
        <p:sp>
          <p:nvSpPr>
            <p:cNvPr id="198" name="Forme libre : forme 197">
              <a:extLst>
                <a:ext uri="{FF2B5EF4-FFF2-40B4-BE49-F238E27FC236}">
                  <a16:creationId xmlns:a16="http://schemas.microsoft.com/office/drawing/2014/main" id="{3BA4FA13-9861-D90D-C9B6-91B15A76296C}"/>
                </a:ext>
              </a:extLst>
            </p:cNvPr>
            <p:cNvSpPr/>
            <p:nvPr/>
          </p:nvSpPr>
          <p:spPr>
            <a:xfrm rot="486348">
              <a:off x="1430071" y="3356681"/>
              <a:ext cx="270897" cy="221329"/>
            </a:xfrm>
            <a:custGeom>
              <a:avLst/>
              <a:gdLst>
                <a:gd name="connsiteX0" fmla="*/ 236264 w 270897"/>
                <a:gd name="connsiteY0" fmla="*/ 0 h 221329"/>
                <a:gd name="connsiteX1" fmla="*/ 270898 w 270897"/>
                <a:gd name="connsiteY1" fmla="*/ 0 h 221329"/>
                <a:gd name="connsiteX2" fmla="*/ 270898 w 270897"/>
                <a:gd name="connsiteY2" fmla="*/ 221329 h 221329"/>
                <a:gd name="connsiteX3" fmla="*/ 236264 w 270897"/>
                <a:gd name="connsiteY3" fmla="*/ 221329 h 221329"/>
                <a:gd name="connsiteX4" fmla="*/ 34634 w 270897"/>
                <a:gd name="connsiteY4" fmla="*/ 221329 h 221329"/>
                <a:gd name="connsiteX5" fmla="*/ 0 w 270897"/>
                <a:gd name="connsiteY5" fmla="*/ 221329 h 221329"/>
                <a:gd name="connsiteX6" fmla="*/ 0 w 270897"/>
                <a:gd name="connsiteY6" fmla="*/ 0 h 221329"/>
                <a:gd name="connsiteX7" fmla="*/ 34634 w 270897"/>
                <a:gd name="connsiteY7" fmla="*/ 0 h 22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897" h="221329">
                  <a:moveTo>
                    <a:pt x="236264" y="0"/>
                  </a:moveTo>
                  <a:cubicBezTo>
                    <a:pt x="255392" y="0"/>
                    <a:pt x="270898" y="0"/>
                    <a:pt x="270898" y="0"/>
                  </a:cubicBezTo>
                  <a:lnTo>
                    <a:pt x="270898" y="221329"/>
                  </a:lnTo>
                  <a:cubicBezTo>
                    <a:pt x="270898" y="221329"/>
                    <a:pt x="255392" y="221329"/>
                    <a:pt x="236264" y="221329"/>
                  </a:cubicBezTo>
                  <a:lnTo>
                    <a:pt x="34634" y="221329"/>
                  </a:lnTo>
                  <a:cubicBezTo>
                    <a:pt x="15506" y="221329"/>
                    <a:pt x="0" y="221329"/>
                    <a:pt x="0" y="221329"/>
                  </a:cubicBezTo>
                  <a:lnTo>
                    <a:pt x="0" y="0"/>
                  </a:lnTo>
                  <a:cubicBezTo>
                    <a:pt x="0" y="0"/>
                    <a:pt x="15506" y="0"/>
                    <a:pt x="34634" y="0"/>
                  </a:cubicBezTo>
                  <a:close/>
                </a:path>
              </a:pathLst>
            </a:custGeom>
            <a:solidFill>
              <a:srgbClr val="81A1B1"/>
            </a:solidFill>
            <a:ln w="3423" cap="flat">
              <a:noFill/>
              <a:prstDash val="solid"/>
              <a:miter/>
            </a:ln>
          </p:spPr>
          <p:txBody>
            <a:bodyPr rtlCol="0" anchor="ctr"/>
            <a:lstStyle/>
            <a:p>
              <a:endParaRPr lang="fr-FR" sz="4199" dirty="0"/>
            </a:p>
          </p:txBody>
        </p:sp>
        <p:sp>
          <p:nvSpPr>
            <p:cNvPr id="199" name="Forme libre : forme 198">
              <a:extLst>
                <a:ext uri="{FF2B5EF4-FFF2-40B4-BE49-F238E27FC236}">
                  <a16:creationId xmlns:a16="http://schemas.microsoft.com/office/drawing/2014/main" id="{2A0AA9D2-408B-37F2-1739-D86C09CB0081}"/>
                </a:ext>
              </a:extLst>
            </p:cNvPr>
            <p:cNvSpPr/>
            <p:nvPr/>
          </p:nvSpPr>
          <p:spPr>
            <a:xfrm>
              <a:off x="1387668" y="3407631"/>
              <a:ext cx="270910" cy="221348"/>
            </a:xfrm>
            <a:custGeom>
              <a:avLst/>
              <a:gdLst>
                <a:gd name="connsiteX0" fmla="*/ 236276 w 270910"/>
                <a:gd name="connsiteY0" fmla="*/ 0 h 221348"/>
                <a:gd name="connsiteX1" fmla="*/ 270911 w 270910"/>
                <a:gd name="connsiteY1" fmla="*/ 0 h 221348"/>
                <a:gd name="connsiteX2" fmla="*/ 270911 w 270910"/>
                <a:gd name="connsiteY2" fmla="*/ 221349 h 221348"/>
                <a:gd name="connsiteX3" fmla="*/ 236276 w 270910"/>
                <a:gd name="connsiteY3" fmla="*/ 221349 h 221348"/>
                <a:gd name="connsiteX4" fmla="*/ 34634 w 270910"/>
                <a:gd name="connsiteY4" fmla="*/ 221349 h 221348"/>
                <a:gd name="connsiteX5" fmla="*/ 0 w 270910"/>
                <a:gd name="connsiteY5" fmla="*/ 221349 h 221348"/>
                <a:gd name="connsiteX6" fmla="*/ 0 w 270910"/>
                <a:gd name="connsiteY6" fmla="*/ 0 h 221348"/>
                <a:gd name="connsiteX7" fmla="*/ 34634 w 270910"/>
                <a:gd name="connsiteY7" fmla="*/ 0 h 22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10" h="221348">
                  <a:moveTo>
                    <a:pt x="236276" y="0"/>
                  </a:moveTo>
                  <a:cubicBezTo>
                    <a:pt x="255404" y="0"/>
                    <a:pt x="270911" y="0"/>
                    <a:pt x="270911" y="0"/>
                  </a:cubicBezTo>
                  <a:lnTo>
                    <a:pt x="270911" y="221349"/>
                  </a:lnTo>
                  <a:cubicBezTo>
                    <a:pt x="270911" y="221349"/>
                    <a:pt x="255404" y="221349"/>
                    <a:pt x="236276" y="221349"/>
                  </a:cubicBezTo>
                  <a:lnTo>
                    <a:pt x="34634" y="221349"/>
                  </a:lnTo>
                  <a:cubicBezTo>
                    <a:pt x="15506" y="221349"/>
                    <a:pt x="0" y="221349"/>
                    <a:pt x="0" y="221349"/>
                  </a:cubicBezTo>
                  <a:lnTo>
                    <a:pt x="0" y="0"/>
                  </a:lnTo>
                  <a:cubicBezTo>
                    <a:pt x="0" y="0"/>
                    <a:pt x="15506" y="0"/>
                    <a:pt x="34634" y="0"/>
                  </a:cubicBezTo>
                  <a:close/>
                </a:path>
              </a:pathLst>
            </a:custGeom>
            <a:solidFill>
              <a:srgbClr val="ADD3D8"/>
            </a:solidFill>
            <a:ln w="3423" cap="flat">
              <a:noFill/>
              <a:prstDash val="solid"/>
              <a:miter/>
            </a:ln>
          </p:spPr>
          <p:txBody>
            <a:bodyPr rtlCol="0" anchor="ctr"/>
            <a:lstStyle/>
            <a:p>
              <a:endParaRPr lang="fr-FR" sz="4199" dirty="0"/>
            </a:p>
          </p:txBody>
        </p:sp>
        <p:sp>
          <p:nvSpPr>
            <p:cNvPr id="200" name="Forme libre : forme 199">
              <a:extLst>
                <a:ext uri="{FF2B5EF4-FFF2-40B4-BE49-F238E27FC236}">
                  <a16:creationId xmlns:a16="http://schemas.microsoft.com/office/drawing/2014/main" id="{D8F26347-686B-F4EE-5E3C-F98D51015F9C}"/>
                </a:ext>
              </a:extLst>
            </p:cNvPr>
            <p:cNvSpPr/>
            <p:nvPr/>
          </p:nvSpPr>
          <p:spPr>
            <a:xfrm>
              <a:off x="1387668" y="3511396"/>
              <a:ext cx="270910" cy="117587"/>
            </a:xfrm>
            <a:custGeom>
              <a:avLst/>
              <a:gdLst>
                <a:gd name="connsiteX0" fmla="*/ 270911 w 270910"/>
                <a:gd name="connsiteY0" fmla="*/ 0 h 117587"/>
                <a:gd name="connsiteX1" fmla="*/ 270911 w 270910"/>
                <a:gd name="connsiteY1" fmla="*/ 82953 h 117587"/>
                <a:gd name="connsiteX2" fmla="*/ 236276 w 270910"/>
                <a:gd name="connsiteY2" fmla="*/ 117587 h 117587"/>
                <a:gd name="connsiteX3" fmla="*/ 34634 w 270910"/>
                <a:gd name="connsiteY3" fmla="*/ 117587 h 117587"/>
                <a:gd name="connsiteX4" fmla="*/ 0 w 270910"/>
                <a:gd name="connsiteY4" fmla="*/ 82953 h 117587"/>
                <a:gd name="connsiteX5" fmla="*/ 0 w 270910"/>
                <a:gd name="connsiteY5" fmla="*/ 61099 h 117587"/>
                <a:gd name="connsiteX6" fmla="*/ 81841 w 270910"/>
                <a:gd name="connsiteY6" fmla="*/ 0 h 117587"/>
                <a:gd name="connsiteX7" fmla="*/ 159076 w 270910"/>
                <a:gd name="connsiteY7" fmla="*/ 61099 h 1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10" h="117587">
                  <a:moveTo>
                    <a:pt x="270911" y="0"/>
                  </a:moveTo>
                  <a:lnTo>
                    <a:pt x="270911" y="82953"/>
                  </a:lnTo>
                  <a:cubicBezTo>
                    <a:pt x="270911" y="102082"/>
                    <a:pt x="255404" y="117587"/>
                    <a:pt x="236276" y="117587"/>
                  </a:cubicBezTo>
                  <a:lnTo>
                    <a:pt x="34634" y="117587"/>
                  </a:lnTo>
                  <a:cubicBezTo>
                    <a:pt x="15507" y="117587"/>
                    <a:pt x="0" y="102082"/>
                    <a:pt x="0" y="82953"/>
                  </a:cubicBezTo>
                  <a:lnTo>
                    <a:pt x="0" y="61099"/>
                  </a:lnTo>
                  <a:lnTo>
                    <a:pt x="81841" y="0"/>
                  </a:lnTo>
                  <a:lnTo>
                    <a:pt x="159076" y="61099"/>
                  </a:lnTo>
                  <a:close/>
                </a:path>
              </a:pathLst>
            </a:custGeom>
            <a:solidFill>
              <a:srgbClr val="6BDA59"/>
            </a:solidFill>
            <a:ln w="3423" cap="flat">
              <a:noFill/>
              <a:prstDash val="solid"/>
              <a:miter/>
            </a:ln>
          </p:spPr>
          <p:txBody>
            <a:bodyPr rtlCol="0" anchor="ctr"/>
            <a:lstStyle/>
            <a:p>
              <a:endParaRPr lang="fr-FR" sz="4199" dirty="0"/>
            </a:p>
          </p:txBody>
        </p:sp>
        <p:sp>
          <p:nvSpPr>
            <p:cNvPr id="201" name="Forme libre : forme 200">
              <a:extLst>
                <a:ext uri="{FF2B5EF4-FFF2-40B4-BE49-F238E27FC236}">
                  <a16:creationId xmlns:a16="http://schemas.microsoft.com/office/drawing/2014/main" id="{2EAFF4F2-5174-7DB2-8873-E7126237D6BA}"/>
                </a:ext>
              </a:extLst>
            </p:cNvPr>
            <p:cNvSpPr/>
            <p:nvPr/>
          </p:nvSpPr>
          <p:spPr>
            <a:xfrm>
              <a:off x="1520817" y="3455485"/>
              <a:ext cx="51875" cy="51875"/>
            </a:xfrm>
            <a:custGeom>
              <a:avLst/>
              <a:gdLst>
                <a:gd name="connsiteX0" fmla="*/ 51875 w 51875"/>
                <a:gd name="connsiteY0" fmla="*/ 25938 h 51875"/>
                <a:gd name="connsiteX1" fmla="*/ 25938 w 51875"/>
                <a:gd name="connsiteY1" fmla="*/ 51875 h 51875"/>
                <a:gd name="connsiteX2" fmla="*/ 0 w 51875"/>
                <a:gd name="connsiteY2" fmla="*/ 25938 h 51875"/>
                <a:gd name="connsiteX3" fmla="*/ 25938 w 51875"/>
                <a:gd name="connsiteY3" fmla="*/ 0 h 51875"/>
                <a:gd name="connsiteX4" fmla="*/ 51875 w 51875"/>
                <a:gd name="connsiteY4" fmla="*/ 25938 h 5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75" h="51875">
                  <a:moveTo>
                    <a:pt x="51875" y="25938"/>
                  </a:moveTo>
                  <a:cubicBezTo>
                    <a:pt x="51875" y="40263"/>
                    <a:pt x="40263" y="51875"/>
                    <a:pt x="25938" y="51875"/>
                  </a:cubicBezTo>
                  <a:cubicBezTo>
                    <a:pt x="11613" y="51875"/>
                    <a:pt x="0" y="40263"/>
                    <a:pt x="0" y="25938"/>
                  </a:cubicBezTo>
                  <a:cubicBezTo>
                    <a:pt x="0" y="11613"/>
                    <a:pt x="11613" y="0"/>
                    <a:pt x="25938" y="0"/>
                  </a:cubicBezTo>
                  <a:cubicBezTo>
                    <a:pt x="40263" y="0"/>
                    <a:pt x="51875" y="11613"/>
                    <a:pt x="51875" y="25938"/>
                  </a:cubicBezTo>
                  <a:close/>
                </a:path>
              </a:pathLst>
            </a:custGeom>
            <a:solidFill>
              <a:srgbClr val="FFD18B"/>
            </a:solidFill>
            <a:ln w="3423" cap="flat">
              <a:noFill/>
              <a:prstDash val="solid"/>
              <a:miter/>
            </a:ln>
          </p:spPr>
          <p:txBody>
            <a:bodyPr rtlCol="0" anchor="ctr"/>
            <a:lstStyle/>
            <a:p>
              <a:endParaRPr lang="fr-FR" sz="4199" dirty="0"/>
            </a:p>
          </p:txBody>
        </p:sp>
      </p:grpSp>
      <p:sp>
        <p:nvSpPr>
          <p:cNvPr id="67" name="Forme libre : forme 66">
            <a:extLst>
              <a:ext uri="{FF2B5EF4-FFF2-40B4-BE49-F238E27FC236}">
                <a16:creationId xmlns:a16="http://schemas.microsoft.com/office/drawing/2014/main" id="{8D870734-48F2-A7F6-710F-97068FCA0E6F}"/>
              </a:ext>
            </a:extLst>
          </p:cNvPr>
          <p:cNvSpPr/>
          <p:nvPr>
            <p:custDataLst>
              <p:tags r:id="rId123"/>
            </p:custDataLst>
          </p:nvPr>
        </p:nvSpPr>
        <p:spPr>
          <a:xfrm>
            <a:off x="7169327" y="7207692"/>
            <a:ext cx="1229508" cy="1229508"/>
          </a:xfrm>
          <a:custGeom>
            <a:avLst/>
            <a:gdLst>
              <a:gd name="connsiteX0" fmla="*/ 284002 w 568003"/>
              <a:gd name="connsiteY0" fmla="*/ 568004 h 568003"/>
              <a:gd name="connsiteX1" fmla="*/ 173452 w 568003"/>
              <a:gd name="connsiteY1" fmla="*/ 545683 h 568003"/>
              <a:gd name="connsiteX2" fmla="*/ 83181 w 568003"/>
              <a:gd name="connsiteY2" fmla="*/ 484822 h 568003"/>
              <a:gd name="connsiteX3" fmla="*/ 22321 w 568003"/>
              <a:gd name="connsiteY3" fmla="*/ 394552 h 568003"/>
              <a:gd name="connsiteX4" fmla="*/ 0 w 568003"/>
              <a:gd name="connsiteY4" fmla="*/ 284002 h 568003"/>
              <a:gd name="connsiteX5" fmla="*/ 8875 w 568003"/>
              <a:gd name="connsiteY5" fmla="*/ 275127 h 568003"/>
              <a:gd name="connsiteX6" fmla="*/ 17750 w 568003"/>
              <a:gd name="connsiteY6" fmla="*/ 284002 h 568003"/>
              <a:gd name="connsiteX7" fmla="*/ 284002 w 568003"/>
              <a:gd name="connsiteY7" fmla="*/ 550254 h 568003"/>
              <a:gd name="connsiteX8" fmla="*/ 550254 w 568003"/>
              <a:gd name="connsiteY8" fmla="*/ 284002 h 568003"/>
              <a:gd name="connsiteX9" fmla="*/ 284002 w 568003"/>
              <a:gd name="connsiteY9" fmla="*/ 17750 h 568003"/>
              <a:gd name="connsiteX10" fmla="*/ 103916 w 568003"/>
              <a:gd name="connsiteY10" fmla="*/ 87889 h 568003"/>
              <a:gd name="connsiteX11" fmla="*/ 91376 w 568003"/>
              <a:gd name="connsiteY11" fmla="*/ 87356 h 568003"/>
              <a:gd name="connsiteX12" fmla="*/ 91909 w 568003"/>
              <a:gd name="connsiteY12" fmla="*/ 74817 h 568003"/>
              <a:gd name="connsiteX13" fmla="*/ 284002 w 568003"/>
              <a:gd name="connsiteY13" fmla="*/ 0 h 568003"/>
              <a:gd name="connsiteX14" fmla="*/ 394552 w 568003"/>
              <a:gd name="connsiteY14" fmla="*/ 22321 h 568003"/>
              <a:gd name="connsiteX15" fmla="*/ 484822 w 568003"/>
              <a:gd name="connsiteY15" fmla="*/ 83181 h 568003"/>
              <a:gd name="connsiteX16" fmla="*/ 545683 w 568003"/>
              <a:gd name="connsiteY16" fmla="*/ 173452 h 568003"/>
              <a:gd name="connsiteX17" fmla="*/ 568004 w 568003"/>
              <a:gd name="connsiteY17" fmla="*/ 284002 h 568003"/>
              <a:gd name="connsiteX18" fmla="*/ 545683 w 568003"/>
              <a:gd name="connsiteY18" fmla="*/ 394552 h 568003"/>
              <a:gd name="connsiteX19" fmla="*/ 484822 w 568003"/>
              <a:gd name="connsiteY19" fmla="*/ 484822 h 568003"/>
              <a:gd name="connsiteX20" fmla="*/ 394552 w 568003"/>
              <a:gd name="connsiteY20" fmla="*/ 545683 h 568003"/>
              <a:gd name="connsiteX21" fmla="*/ 284002 w 568003"/>
              <a:gd name="connsiteY21" fmla="*/ 568004 h 56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8003" h="568003">
                <a:moveTo>
                  <a:pt x="284002" y="568004"/>
                </a:moveTo>
                <a:cubicBezTo>
                  <a:pt x="245665" y="568004"/>
                  <a:pt x="208471" y="560493"/>
                  <a:pt x="173452" y="545683"/>
                </a:cubicBezTo>
                <a:cubicBezTo>
                  <a:pt x="139631" y="531379"/>
                  <a:pt x="109259" y="510904"/>
                  <a:pt x="83181" y="484822"/>
                </a:cubicBezTo>
                <a:cubicBezTo>
                  <a:pt x="57104" y="458744"/>
                  <a:pt x="36624" y="428373"/>
                  <a:pt x="22321" y="394552"/>
                </a:cubicBezTo>
                <a:cubicBezTo>
                  <a:pt x="7511" y="359532"/>
                  <a:pt x="0" y="322338"/>
                  <a:pt x="0" y="284002"/>
                </a:cubicBezTo>
                <a:cubicBezTo>
                  <a:pt x="0" y="279102"/>
                  <a:pt x="3975" y="275127"/>
                  <a:pt x="8875" y="275127"/>
                </a:cubicBezTo>
                <a:cubicBezTo>
                  <a:pt x="13775" y="275127"/>
                  <a:pt x="17750" y="279102"/>
                  <a:pt x="17750" y="284002"/>
                </a:cubicBezTo>
                <a:cubicBezTo>
                  <a:pt x="17750" y="430814"/>
                  <a:pt x="137190" y="550254"/>
                  <a:pt x="284002" y="550254"/>
                </a:cubicBezTo>
                <a:cubicBezTo>
                  <a:pt x="430814" y="550254"/>
                  <a:pt x="550254" y="430814"/>
                  <a:pt x="550254" y="284002"/>
                </a:cubicBezTo>
                <a:cubicBezTo>
                  <a:pt x="550254" y="137190"/>
                  <a:pt x="430814" y="17750"/>
                  <a:pt x="284002" y="17750"/>
                </a:cubicBezTo>
                <a:cubicBezTo>
                  <a:pt x="217102" y="17750"/>
                  <a:pt x="153147" y="42659"/>
                  <a:pt x="103916" y="87889"/>
                </a:cubicBezTo>
                <a:cubicBezTo>
                  <a:pt x="100307" y="91206"/>
                  <a:pt x="94693" y="90966"/>
                  <a:pt x="91376" y="87356"/>
                </a:cubicBezTo>
                <a:cubicBezTo>
                  <a:pt x="88059" y="83747"/>
                  <a:pt x="88299" y="78134"/>
                  <a:pt x="91909" y="74817"/>
                </a:cubicBezTo>
                <a:cubicBezTo>
                  <a:pt x="144419" y="26570"/>
                  <a:pt x="212643" y="0"/>
                  <a:pt x="284002" y="0"/>
                </a:cubicBezTo>
                <a:cubicBezTo>
                  <a:pt x="322338" y="0"/>
                  <a:pt x="359532" y="7511"/>
                  <a:pt x="394552" y="22321"/>
                </a:cubicBezTo>
                <a:cubicBezTo>
                  <a:pt x="428373" y="36624"/>
                  <a:pt x="458744" y="57100"/>
                  <a:pt x="484822" y="83181"/>
                </a:cubicBezTo>
                <a:cubicBezTo>
                  <a:pt x="510900" y="109259"/>
                  <a:pt x="531379" y="139631"/>
                  <a:pt x="545683" y="173452"/>
                </a:cubicBezTo>
                <a:cubicBezTo>
                  <a:pt x="560493" y="208471"/>
                  <a:pt x="568004" y="245665"/>
                  <a:pt x="568004" y="284002"/>
                </a:cubicBezTo>
                <a:cubicBezTo>
                  <a:pt x="568004" y="322338"/>
                  <a:pt x="560493" y="359532"/>
                  <a:pt x="545683" y="394552"/>
                </a:cubicBezTo>
                <a:cubicBezTo>
                  <a:pt x="531379" y="428373"/>
                  <a:pt x="510904" y="458744"/>
                  <a:pt x="484822" y="484822"/>
                </a:cubicBezTo>
                <a:cubicBezTo>
                  <a:pt x="458744" y="510900"/>
                  <a:pt x="428373" y="531379"/>
                  <a:pt x="394552" y="545683"/>
                </a:cubicBezTo>
                <a:cubicBezTo>
                  <a:pt x="359532" y="560493"/>
                  <a:pt x="322338" y="568004"/>
                  <a:pt x="284002" y="568004"/>
                </a:cubicBezTo>
                <a:close/>
              </a:path>
            </a:pathLst>
          </a:custGeom>
          <a:solidFill>
            <a:srgbClr val="76C9EB"/>
          </a:solidFill>
          <a:ln w="370" cap="flat">
            <a:noFill/>
            <a:prstDash val="solid"/>
            <a:miter/>
          </a:ln>
        </p:spPr>
        <p:txBody>
          <a:bodyPr rtlCol="0" anchor="ctr"/>
          <a:lstStyle/>
          <a:p>
            <a:endParaRPr lang="fr-FR" sz="4199" dirty="0"/>
          </a:p>
        </p:txBody>
      </p:sp>
      <p:sp>
        <p:nvSpPr>
          <p:cNvPr id="68" name="Forme libre : forme 67">
            <a:extLst>
              <a:ext uri="{FF2B5EF4-FFF2-40B4-BE49-F238E27FC236}">
                <a16:creationId xmlns:a16="http://schemas.microsoft.com/office/drawing/2014/main" id="{D41EA4C1-C28A-B085-DA37-5D4014D5E6D5}"/>
              </a:ext>
            </a:extLst>
          </p:cNvPr>
          <p:cNvSpPr/>
          <p:nvPr>
            <p:custDataLst>
              <p:tags r:id="rId124"/>
            </p:custDataLst>
          </p:nvPr>
        </p:nvSpPr>
        <p:spPr>
          <a:xfrm>
            <a:off x="7337543" y="7222592"/>
            <a:ext cx="212261" cy="203960"/>
          </a:xfrm>
          <a:custGeom>
            <a:avLst/>
            <a:gdLst>
              <a:gd name="connsiteX0" fmla="*/ 8875 w 98059"/>
              <a:gd name="connsiteY0" fmla="*/ 94226 h 94225"/>
              <a:gd name="connsiteX1" fmla="*/ 2030 w 98059"/>
              <a:gd name="connsiteY1" fmla="*/ 91001 h 94225"/>
              <a:gd name="connsiteX2" fmla="*/ 525 w 98059"/>
              <a:gd name="connsiteY2" fmla="*/ 82344 h 94225"/>
              <a:gd name="connsiteX3" fmla="*/ 28064 w 98059"/>
              <a:gd name="connsiteY3" fmla="*/ 5871 h 94225"/>
              <a:gd name="connsiteX4" fmla="*/ 39420 w 98059"/>
              <a:gd name="connsiteY4" fmla="*/ 527 h 94225"/>
              <a:gd name="connsiteX5" fmla="*/ 44764 w 98059"/>
              <a:gd name="connsiteY5" fmla="*/ 11884 h 94225"/>
              <a:gd name="connsiteX6" fmla="*/ 22299 w 98059"/>
              <a:gd name="connsiteY6" fmla="*/ 74271 h 94225"/>
              <a:gd name="connsiteX7" fmla="*/ 87811 w 98059"/>
              <a:gd name="connsiteY7" fmla="*/ 64036 h 94225"/>
              <a:gd name="connsiteX8" fmla="*/ 97951 w 98059"/>
              <a:gd name="connsiteY8" fmla="*/ 71435 h 94225"/>
              <a:gd name="connsiteX9" fmla="*/ 90552 w 98059"/>
              <a:gd name="connsiteY9" fmla="*/ 81575 h 94225"/>
              <a:gd name="connsiteX10" fmla="*/ 10247 w 98059"/>
              <a:gd name="connsiteY10" fmla="*/ 94122 h 94225"/>
              <a:gd name="connsiteX11" fmla="*/ 8875 w 98059"/>
              <a:gd name="connsiteY11" fmla="*/ 94226 h 9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059" h="94225">
                <a:moveTo>
                  <a:pt x="8875" y="94226"/>
                </a:moveTo>
                <a:cubicBezTo>
                  <a:pt x="6250" y="94226"/>
                  <a:pt x="3731" y="93061"/>
                  <a:pt x="2030" y="91001"/>
                </a:cubicBezTo>
                <a:cubicBezTo>
                  <a:pt x="33" y="88583"/>
                  <a:pt x="-536" y="85295"/>
                  <a:pt x="525" y="82344"/>
                </a:cubicBezTo>
                <a:lnTo>
                  <a:pt x="28064" y="5871"/>
                </a:lnTo>
                <a:cubicBezTo>
                  <a:pt x="29724" y="1259"/>
                  <a:pt x="34809" y="-1133"/>
                  <a:pt x="39420" y="527"/>
                </a:cubicBezTo>
                <a:cubicBezTo>
                  <a:pt x="44032" y="2188"/>
                  <a:pt x="46424" y="7272"/>
                  <a:pt x="44764" y="11884"/>
                </a:cubicBezTo>
                <a:lnTo>
                  <a:pt x="22299" y="74271"/>
                </a:lnTo>
                <a:lnTo>
                  <a:pt x="87811" y="64036"/>
                </a:lnTo>
                <a:cubicBezTo>
                  <a:pt x="92656" y="63281"/>
                  <a:pt x="97193" y="66591"/>
                  <a:pt x="97951" y="71435"/>
                </a:cubicBezTo>
                <a:cubicBezTo>
                  <a:pt x="98709" y="76279"/>
                  <a:pt x="95396" y="80817"/>
                  <a:pt x="90552" y="81575"/>
                </a:cubicBezTo>
                <a:lnTo>
                  <a:pt x="10247" y="94122"/>
                </a:lnTo>
                <a:cubicBezTo>
                  <a:pt x="9789" y="94192"/>
                  <a:pt x="9330" y="94226"/>
                  <a:pt x="8875" y="94226"/>
                </a:cubicBezTo>
                <a:close/>
              </a:path>
            </a:pathLst>
          </a:custGeom>
          <a:solidFill>
            <a:srgbClr val="76C9EB"/>
          </a:solidFill>
          <a:ln w="370" cap="flat">
            <a:noFill/>
            <a:prstDash val="solid"/>
            <a:miter/>
          </a:ln>
        </p:spPr>
        <p:txBody>
          <a:bodyPr rtlCol="0" anchor="ctr"/>
          <a:lstStyle/>
          <a:p>
            <a:endParaRPr lang="fr-FR" sz="4199" dirty="0"/>
          </a:p>
        </p:txBody>
      </p:sp>
      <p:sp>
        <p:nvSpPr>
          <p:cNvPr id="69" name="Forme libre : forme 68">
            <a:extLst>
              <a:ext uri="{FF2B5EF4-FFF2-40B4-BE49-F238E27FC236}">
                <a16:creationId xmlns:a16="http://schemas.microsoft.com/office/drawing/2014/main" id="{C380693C-CBF2-7382-F341-834DB9E91623}"/>
              </a:ext>
            </a:extLst>
          </p:cNvPr>
          <p:cNvSpPr/>
          <p:nvPr>
            <p:custDataLst>
              <p:tags r:id="rId125"/>
            </p:custDataLst>
          </p:nvPr>
        </p:nvSpPr>
        <p:spPr>
          <a:xfrm>
            <a:off x="7379624" y="7417989"/>
            <a:ext cx="808914" cy="808914"/>
          </a:xfrm>
          <a:custGeom>
            <a:avLst/>
            <a:gdLst>
              <a:gd name="connsiteX0" fmla="*/ 373699 w 373699"/>
              <a:gd name="connsiteY0" fmla="*/ 213623 h 373699"/>
              <a:gd name="connsiteX1" fmla="*/ 373699 w 373699"/>
              <a:gd name="connsiteY1" fmla="*/ 160076 h 373699"/>
              <a:gd name="connsiteX2" fmla="*/ 331084 w 373699"/>
              <a:gd name="connsiteY2" fmla="*/ 160076 h 373699"/>
              <a:gd name="connsiteX3" fmla="*/ 307761 w 373699"/>
              <a:gd name="connsiteY3" fmla="*/ 103801 h 373699"/>
              <a:gd name="connsiteX4" fmla="*/ 337907 w 373699"/>
              <a:gd name="connsiteY4" fmla="*/ 73659 h 373699"/>
              <a:gd name="connsiteX5" fmla="*/ 300040 w 373699"/>
              <a:gd name="connsiteY5" fmla="*/ 35792 h 373699"/>
              <a:gd name="connsiteX6" fmla="*/ 269898 w 373699"/>
              <a:gd name="connsiteY6" fmla="*/ 65938 h 373699"/>
              <a:gd name="connsiteX7" fmla="*/ 213623 w 373699"/>
              <a:gd name="connsiteY7" fmla="*/ 42615 h 373699"/>
              <a:gd name="connsiteX8" fmla="*/ 213623 w 373699"/>
              <a:gd name="connsiteY8" fmla="*/ 0 h 373699"/>
              <a:gd name="connsiteX9" fmla="*/ 160076 w 373699"/>
              <a:gd name="connsiteY9" fmla="*/ 0 h 373699"/>
              <a:gd name="connsiteX10" fmla="*/ 160076 w 373699"/>
              <a:gd name="connsiteY10" fmla="*/ 42615 h 373699"/>
              <a:gd name="connsiteX11" fmla="*/ 103801 w 373699"/>
              <a:gd name="connsiteY11" fmla="*/ 65938 h 373699"/>
              <a:gd name="connsiteX12" fmla="*/ 73659 w 373699"/>
              <a:gd name="connsiteY12" fmla="*/ 35792 h 373699"/>
              <a:gd name="connsiteX13" fmla="*/ 35792 w 373699"/>
              <a:gd name="connsiteY13" fmla="*/ 73659 h 373699"/>
              <a:gd name="connsiteX14" fmla="*/ 65938 w 373699"/>
              <a:gd name="connsiteY14" fmla="*/ 103801 h 373699"/>
              <a:gd name="connsiteX15" fmla="*/ 42615 w 373699"/>
              <a:gd name="connsiteY15" fmla="*/ 160076 h 373699"/>
              <a:gd name="connsiteX16" fmla="*/ 0 w 373699"/>
              <a:gd name="connsiteY16" fmla="*/ 160076 h 373699"/>
              <a:gd name="connsiteX17" fmla="*/ 0 w 373699"/>
              <a:gd name="connsiteY17" fmla="*/ 213623 h 373699"/>
              <a:gd name="connsiteX18" fmla="*/ 42615 w 373699"/>
              <a:gd name="connsiteY18" fmla="*/ 213623 h 373699"/>
              <a:gd name="connsiteX19" fmla="*/ 65938 w 373699"/>
              <a:gd name="connsiteY19" fmla="*/ 269898 h 373699"/>
              <a:gd name="connsiteX20" fmla="*/ 35792 w 373699"/>
              <a:gd name="connsiteY20" fmla="*/ 300040 h 373699"/>
              <a:gd name="connsiteX21" fmla="*/ 73659 w 373699"/>
              <a:gd name="connsiteY21" fmla="*/ 337907 h 373699"/>
              <a:gd name="connsiteX22" fmla="*/ 103801 w 373699"/>
              <a:gd name="connsiteY22" fmla="*/ 307761 h 373699"/>
              <a:gd name="connsiteX23" fmla="*/ 160076 w 373699"/>
              <a:gd name="connsiteY23" fmla="*/ 331084 h 373699"/>
              <a:gd name="connsiteX24" fmla="*/ 160076 w 373699"/>
              <a:gd name="connsiteY24" fmla="*/ 373699 h 373699"/>
              <a:gd name="connsiteX25" fmla="*/ 213623 w 373699"/>
              <a:gd name="connsiteY25" fmla="*/ 373699 h 373699"/>
              <a:gd name="connsiteX26" fmla="*/ 213623 w 373699"/>
              <a:gd name="connsiteY26" fmla="*/ 331084 h 373699"/>
              <a:gd name="connsiteX27" fmla="*/ 269898 w 373699"/>
              <a:gd name="connsiteY27" fmla="*/ 307761 h 373699"/>
              <a:gd name="connsiteX28" fmla="*/ 300040 w 373699"/>
              <a:gd name="connsiteY28" fmla="*/ 337907 h 373699"/>
              <a:gd name="connsiteX29" fmla="*/ 337907 w 373699"/>
              <a:gd name="connsiteY29" fmla="*/ 300040 h 373699"/>
              <a:gd name="connsiteX30" fmla="*/ 307761 w 373699"/>
              <a:gd name="connsiteY30" fmla="*/ 269898 h 373699"/>
              <a:gd name="connsiteX31" fmla="*/ 331084 w 373699"/>
              <a:gd name="connsiteY31" fmla="*/ 213623 h 373699"/>
              <a:gd name="connsiteX32" fmla="*/ 186850 w 373699"/>
              <a:gd name="connsiteY32" fmla="*/ 272845 h 373699"/>
              <a:gd name="connsiteX33" fmla="*/ 100854 w 373699"/>
              <a:gd name="connsiteY33" fmla="*/ 186850 h 373699"/>
              <a:gd name="connsiteX34" fmla="*/ 186850 w 373699"/>
              <a:gd name="connsiteY34" fmla="*/ 100854 h 373699"/>
              <a:gd name="connsiteX35" fmla="*/ 272845 w 373699"/>
              <a:gd name="connsiteY35" fmla="*/ 186850 h 373699"/>
              <a:gd name="connsiteX36" fmla="*/ 186850 w 373699"/>
              <a:gd name="connsiteY36" fmla="*/ 272845 h 37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3699" h="373699">
                <a:moveTo>
                  <a:pt x="373699" y="213623"/>
                </a:moveTo>
                <a:lnTo>
                  <a:pt x="373699" y="160076"/>
                </a:lnTo>
                <a:lnTo>
                  <a:pt x="331084" y="160076"/>
                </a:lnTo>
                <a:cubicBezTo>
                  <a:pt x="327286" y="139490"/>
                  <a:pt x="319192" y="120409"/>
                  <a:pt x="307761" y="103801"/>
                </a:cubicBezTo>
                <a:lnTo>
                  <a:pt x="337907" y="73659"/>
                </a:lnTo>
                <a:lnTo>
                  <a:pt x="300040" y="35792"/>
                </a:lnTo>
                <a:lnTo>
                  <a:pt x="269898" y="65938"/>
                </a:lnTo>
                <a:cubicBezTo>
                  <a:pt x="253291" y="54508"/>
                  <a:pt x="234209" y="46413"/>
                  <a:pt x="213623" y="42615"/>
                </a:cubicBezTo>
                <a:lnTo>
                  <a:pt x="213623" y="0"/>
                </a:lnTo>
                <a:lnTo>
                  <a:pt x="160076" y="0"/>
                </a:lnTo>
                <a:lnTo>
                  <a:pt x="160076" y="42615"/>
                </a:lnTo>
                <a:cubicBezTo>
                  <a:pt x="139490" y="46413"/>
                  <a:pt x="120409" y="54508"/>
                  <a:pt x="103801" y="65938"/>
                </a:cubicBezTo>
                <a:lnTo>
                  <a:pt x="73659" y="35792"/>
                </a:lnTo>
                <a:lnTo>
                  <a:pt x="35792" y="73659"/>
                </a:lnTo>
                <a:lnTo>
                  <a:pt x="65938" y="103801"/>
                </a:lnTo>
                <a:cubicBezTo>
                  <a:pt x="54508" y="120409"/>
                  <a:pt x="46413" y="139490"/>
                  <a:pt x="42615" y="160076"/>
                </a:cubicBezTo>
                <a:lnTo>
                  <a:pt x="0" y="160076"/>
                </a:lnTo>
                <a:lnTo>
                  <a:pt x="0" y="213623"/>
                </a:lnTo>
                <a:lnTo>
                  <a:pt x="42615" y="213623"/>
                </a:lnTo>
                <a:cubicBezTo>
                  <a:pt x="46413" y="234209"/>
                  <a:pt x="54508" y="253291"/>
                  <a:pt x="65938" y="269898"/>
                </a:cubicBezTo>
                <a:lnTo>
                  <a:pt x="35792" y="300040"/>
                </a:lnTo>
                <a:lnTo>
                  <a:pt x="73659" y="337907"/>
                </a:lnTo>
                <a:lnTo>
                  <a:pt x="103801" y="307761"/>
                </a:lnTo>
                <a:cubicBezTo>
                  <a:pt x="120409" y="319192"/>
                  <a:pt x="139490" y="327286"/>
                  <a:pt x="160076" y="331084"/>
                </a:cubicBezTo>
                <a:lnTo>
                  <a:pt x="160076" y="373699"/>
                </a:lnTo>
                <a:lnTo>
                  <a:pt x="213623" y="373699"/>
                </a:lnTo>
                <a:lnTo>
                  <a:pt x="213623" y="331084"/>
                </a:lnTo>
                <a:cubicBezTo>
                  <a:pt x="234209" y="327286"/>
                  <a:pt x="253291" y="319192"/>
                  <a:pt x="269898" y="307761"/>
                </a:cubicBezTo>
                <a:lnTo>
                  <a:pt x="300040" y="337907"/>
                </a:lnTo>
                <a:lnTo>
                  <a:pt x="337907" y="300040"/>
                </a:lnTo>
                <a:lnTo>
                  <a:pt x="307761" y="269898"/>
                </a:lnTo>
                <a:cubicBezTo>
                  <a:pt x="319192" y="253291"/>
                  <a:pt x="327286" y="234209"/>
                  <a:pt x="331084" y="213623"/>
                </a:cubicBezTo>
                <a:close/>
                <a:moveTo>
                  <a:pt x="186850" y="272845"/>
                </a:moveTo>
                <a:cubicBezTo>
                  <a:pt x="139357" y="272845"/>
                  <a:pt x="100854" y="234342"/>
                  <a:pt x="100854" y="186850"/>
                </a:cubicBezTo>
                <a:cubicBezTo>
                  <a:pt x="100854" y="139357"/>
                  <a:pt x="139357" y="100854"/>
                  <a:pt x="186850" y="100854"/>
                </a:cubicBezTo>
                <a:cubicBezTo>
                  <a:pt x="234342" y="100854"/>
                  <a:pt x="272845" y="139357"/>
                  <a:pt x="272845" y="186850"/>
                </a:cubicBezTo>
                <a:cubicBezTo>
                  <a:pt x="272845" y="234342"/>
                  <a:pt x="234342" y="272845"/>
                  <a:pt x="186850" y="272845"/>
                </a:cubicBezTo>
                <a:close/>
              </a:path>
            </a:pathLst>
          </a:custGeom>
          <a:solidFill>
            <a:srgbClr val="508BB3"/>
          </a:solidFill>
          <a:ln w="370" cap="flat">
            <a:noFill/>
            <a:prstDash val="solid"/>
            <a:miter/>
          </a:ln>
        </p:spPr>
        <p:txBody>
          <a:bodyPr rtlCol="0" anchor="ctr"/>
          <a:lstStyle/>
          <a:p>
            <a:endParaRPr lang="fr-FR" sz="4199" dirty="0"/>
          </a:p>
        </p:txBody>
      </p:sp>
      <p:sp>
        <p:nvSpPr>
          <p:cNvPr id="204" name="Forme libre : forme 203">
            <a:extLst>
              <a:ext uri="{FF2B5EF4-FFF2-40B4-BE49-F238E27FC236}">
                <a16:creationId xmlns:a16="http://schemas.microsoft.com/office/drawing/2014/main" id="{64814DE0-1AA6-E4FB-83D8-34D51E7AEA3A}"/>
              </a:ext>
            </a:extLst>
          </p:cNvPr>
          <p:cNvSpPr/>
          <p:nvPr>
            <p:custDataLst>
              <p:tags r:id="rId126"/>
            </p:custDataLst>
          </p:nvPr>
        </p:nvSpPr>
        <p:spPr>
          <a:xfrm>
            <a:off x="12270469" y="7843424"/>
            <a:ext cx="358558" cy="102444"/>
          </a:xfrm>
          <a:custGeom>
            <a:avLst/>
            <a:gdLst>
              <a:gd name="connsiteX0" fmla="*/ 165646 w 165645"/>
              <a:gd name="connsiteY0" fmla="*/ 47327 h 47327"/>
              <a:gd name="connsiteX1" fmla="*/ 115053 w 165645"/>
              <a:gd name="connsiteY1" fmla="*/ 47327 h 47327"/>
              <a:gd name="connsiteX2" fmla="*/ 83501 w 165645"/>
              <a:gd name="connsiteY2" fmla="*/ 15776 h 47327"/>
              <a:gd name="connsiteX3" fmla="*/ 0 w 165645"/>
              <a:gd name="connsiteY3" fmla="*/ 15776 h 47327"/>
              <a:gd name="connsiteX4" fmla="*/ 0 w 165645"/>
              <a:gd name="connsiteY4" fmla="*/ 0 h 47327"/>
              <a:gd name="connsiteX5" fmla="*/ 90032 w 165645"/>
              <a:gd name="connsiteY5" fmla="*/ 0 h 47327"/>
              <a:gd name="connsiteX6" fmla="*/ 121584 w 165645"/>
              <a:gd name="connsiteY6" fmla="*/ 31552 h 47327"/>
              <a:gd name="connsiteX7" fmla="*/ 165646 w 165645"/>
              <a:gd name="connsiteY7" fmla="*/ 31552 h 4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47327">
                <a:moveTo>
                  <a:pt x="165646" y="47327"/>
                </a:moveTo>
                <a:lnTo>
                  <a:pt x="115053" y="47327"/>
                </a:lnTo>
                <a:lnTo>
                  <a:pt x="83501" y="15776"/>
                </a:lnTo>
                <a:lnTo>
                  <a:pt x="0" y="15776"/>
                </a:lnTo>
                <a:lnTo>
                  <a:pt x="0" y="0"/>
                </a:lnTo>
                <a:lnTo>
                  <a:pt x="90032" y="0"/>
                </a:lnTo>
                <a:lnTo>
                  <a:pt x="121584" y="31552"/>
                </a:lnTo>
                <a:lnTo>
                  <a:pt x="165646" y="31552"/>
                </a:lnTo>
                <a:close/>
              </a:path>
            </a:pathLst>
          </a:custGeom>
          <a:solidFill>
            <a:srgbClr val="2D366D"/>
          </a:solidFill>
          <a:ln w="7888" cap="flat">
            <a:noFill/>
            <a:prstDash val="solid"/>
            <a:miter/>
          </a:ln>
        </p:spPr>
        <p:txBody>
          <a:bodyPr rtlCol="0" anchor="ctr"/>
          <a:lstStyle/>
          <a:p>
            <a:endParaRPr lang="fr-FR" sz="4199" dirty="0"/>
          </a:p>
        </p:txBody>
      </p:sp>
      <p:sp>
        <p:nvSpPr>
          <p:cNvPr id="205" name="Forme libre : forme 204">
            <a:extLst>
              <a:ext uri="{FF2B5EF4-FFF2-40B4-BE49-F238E27FC236}">
                <a16:creationId xmlns:a16="http://schemas.microsoft.com/office/drawing/2014/main" id="{2F253B5C-E82B-5F95-2228-C6CD4F51AE2B}"/>
              </a:ext>
            </a:extLst>
          </p:cNvPr>
          <p:cNvSpPr/>
          <p:nvPr>
            <p:custDataLst>
              <p:tags r:id="rId127"/>
            </p:custDataLst>
          </p:nvPr>
        </p:nvSpPr>
        <p:spPr>
          <a:xfrm>
            <a:off x="12270469" y="7928788"/>
            <a:ext cx="358558" cy="170740"/>
          </a:xfrm>
          <a:custGeom>
            <a:avLst/>
            <a:gdLst>
              <a:gd name="connsiteX0" fmla="*/ 165646 w 165645"/>
              <a:gd name="connsiteY0" fmla="*/ 78879 h 78878"/>
              <a:gd name="connsiteX1" fmla="*/ 115053 w 165645"/>
              <a:gd name="connsiteY1" fmla="*/ 78879 h 78878"/>
              <a:gd name="connsiteX2" fmla="*/ 51950 w 165645"/>
              <a:gd name="connsiteY2" fmla="*/ 15776 h 78878"/>
              <a:gd name="connsiteX3" fmla="*/ 0 w 165645"/>
              <a:gd name="connsiteY3" fmla="*/ 15776 h 78878"/>
              <a:gd name="connsiteX4" fmla="*/ 0 w 165645"/>
              <a:gd name="connsiteY4" fmla="*/ 0 h 78878"/>
              <a:gd name="connsiteX5" fmla="*/ 58481 w 165645"/>
              <a:gd name="connsiteY5" fmla="*/ 0 h 78878"/>
              <a:gd name="connsiteX6" fmla="*/ 121584 w 165645"/>
              <a:gd name="connsiteY6" fmla="*/ 63103 h 78878"/>
              <a:gd name="connsiteX7" fmla="*/ 165646 w 165645"/>
              <a:gd name="connsiteY7" fmla="*/ 63103 h 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78878">
                <a:moveTo>
                  <a:pt x="165646" y="78879"/>
                </a:moveTo>
                <a:lnTo>
                  <a:pt x="115053" y="78879"/>
                </a:lnTo>
                <a:lnTo>
                  <a:pt x="51950" y="15776"/>
                </a:lnTo>
                <a:lnTo>
                  <a:pt x="0" y="15776"/>
                </a:lnTo>
                <a:lnTo>
                  <a:pt x="0" y="0"/>
                </a:lnTo>
                <a:lnTo>
                  <a:pt x="58481" y="0"/>
                </a:lnTo>
                <a:lnTo>
                  <a:pt x="121584" y="63103"/>
                </a:lnTo>
                <a:lnTo>
                  <a:pt x="165646" y="63103"/>
                </a:lnTo>
                <a:close/>
              </a:path>
            </a:pathLst>
          </a:custGeom>
          <a:solidFill>
            <a:srgbClr val="2D366D"/>
          </a:solidFill>
          <a:ln w="7888" cap="flat">
            <a:noFill/>
            <a:prstDash val="solid"/>
            <a:miter/>
          </a:ln>
        </p:spPr>
        <p:txBody>
          <a:bodyPr rtlCol="0" anchor="ctr"/>
          <a:lstStyle/>
          <a:p>
            <a:endParaRPr lang="fr-FR" sz="4199" dirty="0"/>
          </a:p>
        </p:txBody>
      </p:sp>
      <p:sp>
        <p:nvSpPr>
          <p:cNvPr id="206" name="Forme libre : forme 205">
            <a:extLst>
              <a:ext uri="{FF2B5EF4-FFF2-40B4-BE49-F238E27FC236}">
                <a16:creationId xmlns:a16="http://schemas.microsoft.com/office/drawing/2014/main" id="{6027EE10-8131-660C-F530-A13888B812FC}"/>
              </a:ext>
            </a:extLst>
          </p:cNvPr>
          <p:cNvSpPr/>
          <p:nvPr>
            <p:custDataLst>
              <p:tags r:id="rId128"/>
            </p:custDataLst>
          </p:nvPr>
        </p:nvSpPr>
        <p:spPr>
          <a:xfrm>
            <a:off x="12270469" y="8014160"/>
            <a:ext cx="358558" cy="239038"/>
          </a:xfrm>
          <a:custGeom>
            <a:avLst/>
            <a:gdLst>
              <a:gd name="connsiteX0" fmla="*/ 165646 w 165645"/>
              <a:gd name="connsiteY0" fmla="*/ 110430 h 110430"/>
              <a:gd name="connsiteX1" fmla="*/ 122941 w 165645"/>
              <a:gd name="connsiteY1" fmla="*/ 110430 h 110430"/>
              <a:gd name="connsiteX2" fmla="*/ 28286 w 165645"/>
              <a:gd name="connsiteY2" fmla="*/ 15776 h 110430"/>
              <a:gd name="connsiteX3" fmla="*/ 0 w 165645"/>
              <a:gd name="connsiteY3" fmla="*/ 15776 h 110430"/>
              <a:gd name="connsiteX4" fmla="*/ 0 w 165645"/>
              <a:gd name="connsiteY4" fmla="*/ 0 h 110430"/>
              <a:gd name="connsiteX5" fmla="*/ 34817 w 165645"/>
              <a:gd name="connsiteY5" fmla="*/ 0 h 110430"/>
              <a:gd name="connsiteX6" fmla="*/ 129472 w 165645"/>
              <a:gd name="connsiteY6" fmla="*/ 94655 h 110430"/>
              <a:gd name="connsiteX7" fmla="*/ 165646 w 165645"/>
              <a:gd name="connsiteY7" fmla="*/ 94655 h 11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110430">
                <a:moveTo>
                  <a:pt x="165646" y="110430"/>
                </a:moveTo>
                <a:lnTo>
                  <a:pt x="122941" y="110430"/>
                </a:lnTo>
                <a:lnTo>
                  <a:pt x="28286" y="15776"/>
                </a:lnTo>
                <a:lnTo>
                  <a:pt x="0" y="15776"/>
                </a:lnTo>
                <a:lnTo>
                  <a:pt x="0" y="0"/>
                </a:lnTo>
                <a:lnTo>
                  <a:pt x="34817" y="0"/>
                </a:lnTo>
                <a:lnTo>
                  <a:pt x="129472" y="94655"/>
                </a:lnTo>
                <a:lnTo>
                  <a:pt x="165646" y="94655"/>
                </a:lnTo>
                <a:close/>
              </a:path>
            </a:pathLst>
          </a:custGeom>
          <a:solidFill>
            <a:srgbClr val="2D366D"/>
          </a:solidFill>
          <a:ln w="7888" cap="flat">
            <a:noFill/>
            <a:prstDash val="solid"/>
            <a:miter/>
          </a:ln>
        </p:spPr>
        <p:txBody>
          <a:bodyPr rtlCol="0" anchor="ctr"/>
          <a:lstStyle/>
          <a:p>
            <a:endParaRPr lang="fr-FR" sz="4199" dirty="0"/>
          </a:p>
        </p:txBody>
      </p:sp>
      <p:sp>
        <p:nvSpPr>
          <p:cNvPr id="207" name="Forme libre : forme 206">
            <a:extLst>
              <a:ext uri="{FF2B5EF4-FFF2-40B4-BE49-F238E27FC236}">
                <a16:creationId xmlns:a16="http://schemas.microsoft.com/office/drawing/2014/main" id="{099149E8-ACC4-EA14-A1A6-7130989CE882}"/>
              </a:ext>
            </a:extLst>
          </p:cNvPr>
          <p:cNvSpPr/>
          <p:nvPr>
            <p:custDataLst>
              <p:tags r:id="rId129"/>
            </p:custDataLst>
          </p:nvPr>
        </p:nvSpPr>
        <p:spPr>
          <a:xfrm>
            <a:off x="12270469" y="7604383"/>
            <a:ext cx="358558" cy="102444"/>
          </a:xfrm>
          <a:custGeom>
            <a:avLst/>
            <a:gdLst>
              <a:gd name="connsiteX0" fmla="*/ 90032 w 165645"/>
              <a:gd name="connsiteY0" fmla="*/ 47327 h 47327"/>
              <a:gd name="connsiteX1" fmla="*/ 0 w 165645"/>
              <a:gd name="connsiteY1" fmla="*/ 47327 h 47327"/>
              <a:gd name="connsiteX2" fmla="*/ 0 w 165645"/>
              <a:gd name="connsiteY2" fmla="*/ 31552 h 47327"/>
              <a:gd name="connsiteX3" fmla="*/ 83501 w 165645"/>
              <a:gd name="connsiteY3" fmla="*/ 31552 h 47327"/>
              <a:gd name="connsiteX4" fmla="*/ 115053 w 165645"/>
              <a:gd name="connsiteY4" fmla="*/ 0 h 47327"/>
              <a:gd name="connsiteX5" fmla="*/ 165646 w 165645"/>
              <a:gd name="connsiteY5" fmla="*/ 0 h 47327"/>
              <a:gd name="connsiteX6" fmla="*/ 165646 w 165645"/>
              <a:gd name="connsiteY6" fmla="*/ 15776 h 47327"/>
              <a:gd name="connsiteX7" fmla="*/ 121584 w 165645"/>
              <a:gd name="connsiteY7" fmla="*/ 15776 h 4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47327">
                <a:moveTo>
                  <a:pt x="90032" y="47327"/>
                </a:moveTo>
                <a:lnTo>
                  <a:pt x="0" y="47327"/>
                </a:lnTo>
                <a:lnTo>
                  <a:pt x="0" y="31552"/>
                </a:lnTo>
                <a:lnTo>
                  <a:pt x="83501" y="31552"/>
                </a:lnTo>
                <a:lnTo>
                  <a:pt x="115053" y="0"/>
                </a:lnTo>
                <a:lnTo>
                  <a:pt x="165646" y="0"/>
                </a:lnTo>
                <a:lnTo>
                  <a:pt x="165646" y="15776"/>
                </a:lnTo>
                <a:lnTo>
                  <a:pt x="121584" y="15776"/>
                </a:lnTo>
                <a:close/>
              </a:path>
            </a:pathLst>
          </a:custGeom>
          <a:solidFill>
            <a:srgbClr val="2D366D"/>
          </a:solidFill>
          <a:ln w="7888" cap="flat">
            <a:noFill/>
            <a:prstDash val="solid"/>
            <a:miter/>
          </a:ln>
        </p:spPr>
        <p:txBody>
          <a:bodyPr rtlCol="0" anchor="ctr"/>
          <a:lstStyle/>
          <a:p>
            <a:endParaRPr lang="fr-FR" sz="4199" dirty="0"/>
          </a:p>
        </p:txBody>
      </p:sp>
      <p:sp>
        <p:nvSpPr>
          <p:cNvPr id="208" name="Forme libre : forme 207">
            <a:extLst>
              <a:ext uri="{FF2B5EF4-FFF2-40B4-BE49-F238E27FC236}">
                <a16:creationId xmlns:a16="http://schemas.microsoft.com/office/drawing/2014/main" id="{96663555-1ADF-0439-C367-F3DEF1F8C920}"/>
              </a:ext>
            </a:extLst>
          </p:cNvPr>
          <p:cNvSpPr/>
          <p:nvPr>
            <p:custDataLst>
              <p:tags r:id="rId130"/>
            </p:custDataLst>
          </p:nvPr>
        </p:nvSpPr>
        <p:spPr>
          <a:xfrm>
            <a:off x="12270469" y="7450710"/>
            <a:ext cx="358558" cy="170740"/>
          </a:xfrm>
          <a:custGeom>
            <a:avLst/>
            <a:gdLst>
              <a:gd name="connsiteX0" fmla="*/ 58481 w 165645"/>
              <a:gd name="connsiteY0" fmla="*/ 78879 h 78878"/>
              <a:gd name="connsiteX1" fmla="*/ 0 w 165645"/>
              <a:gd name="connsiteY1" fmla="*/ 78879 h 78878"/>
              <a:gd name="connsiteX2" fmla="*/ 0 w 165645"/>
              <a:gd name="connsiteY2" fmla="*/ 63103 h 78878"/>
              <a:gd name="connsiteX3" fmla="*/ 51950 w 165645"/>
              <a:gd name="connsiteY3" fmla="*/ 63103 h 78878"/>
              <a:gd name="connsiteX4" fmla="*/ 115053 w 165645"/>
              <a:gd name="connsiteY4" fmla="*/ 0 h 78878"/>
              <a:gd name="connsiteX5" fmla="*/ 165646 w 165645"/>
              <a:gd name="connsiteY5" fmla="*/ 0 h 78878"/>
              <a:gd name="connsiteX6" fmla="*/ 165646 w 165645"/>
              <a:gd name="connsiteY6" fmla="*/ 15776 h 78878"/>
              <a:gd name="connsiteX7" fmla="*/ 121584 w 165645"/>
              <a:gd name="connsiteY7" fmla="*/ 15776 h 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78878">
                <a:moveTo>
                  <a:pt x="58481" y="78879"/>
                </a:moveTo>
                <a:lnTo>
                  <a:pt x="0" y="78879"/>
                </a:lnTo>
                <a:lnTo>
                  <a:pt x="0" y="63103"/>
                </a:lnTo>
                <a:lnTo>
                  <a:pt x="51950" y="63103"/>
                </a:lnTo>
                <a:lnTo>
                  <a:pt x="115053" y="0"/>
                </a:lnTo>
                <a:lnTo>
                  <a:pt x="165646" y="0"/>
                </a:lnTo>
                <a:lnTo>
                  <a:pt x="165646" y="15776"/>
                </a:lnTo>
                <a:lnTo>
                  <a:pt x="121584" y="15776"/>
                </a:lnTo>
                <a:close/>
              </a:path>
            </a:pathLst>
          </a:custGeom>
          <a:solidFill>
            <a:srgbClr val="2D366D"/>
          </a:solidFill>
          <a:ln w="7888" cap="flat">
            <a:noFill/>
            <a:prstDash val="solid"/>
            <a:miter/>
          </a:ln>
        </p:spPr>
        <p:txBody>
          <a:bodyPr rtlCol="0" anchor="ctr"/>
          <a:lstStyle/>
          <a:p>
            <a:endParaRPr lang="fr-FR" sz="4199" dirty="0"/>
          </a:p>
        </p:txBody>
      </p:sp>
      <p:sp>
        <p:nvSpPr>
          <p:cNvPr id="209" name="Forme libre : forme 208">
            <a:extLst>
              <a:ext uri="{FF2B5EF4-FFF2-40B4-BE49-F238E27FC236}">
                <a16:creationId xmlns:a16="http://schemas.microsoft.com/office/drawing/2014/main" id="{B73AEB5C-AE66-157E-C2E3-EF44981394B9}"/>
              </a:ext>
            </a:extLst>
          </p:cNvPr>
          <p:cNvSpPr/>
          <p:nvPr>
            <p:custDataLst>
              <p:tags r:id="rId131"/>
            </p:custDataLst>
          </p:nvPr>
        </p:nvSpPr>
        <p:spPr>
          <a:xfrm>
            <a:off x="12270469" y="7297043"/>
            <a:ext cx="358558" cy="239038"/>
          </a:xfrm>
          <a:custGeom>
            <a:avLst/>
            <a:gdLst>
              <a:gd name="connsiteX0" fmla="*/ 34817 w 165645"/>
              <a:gd name="connsiteY0" fmla="*/ 110430 h 110430"/>
              <a:gd name="connsiteX1" fmla="*/ 0 w 165645"/>
              <a:gd name="connsiteY1" fmla="*/ 110430 h 110430"/>
              <a:gd name="connsiteX2" fmla="*/ 0 w 165645"/>
              <a:gd name="connsiteY2" fmla="*/ 94655 h 110430"/>
              <a:gd name="connsiteX3" fmla="*/ 28286 w 165645"/>
              <a:gd name="connsiteY3" fmla="*/ 94655 h 110430"/>
              <a:gd name="connsiteX4" fmla="*/ 122941 w 165645"/>
              <a:gd name="connsiteY4" fmla="*/ 0 h 110430"/>
              <a:gd name="connsiteX5" fmla="*/ 165646 w 165645"/>
              <a:gd name="connsiteY5" fmla="*/ 0 h 110430"/>
              <a:gd name="connsiteX6" fmla="*/ 165646 w 165645"/>
              <a:gd name="connsiteY6" fmla="*/ 15776 h 110430"/>
              <a:gd name="connsiteX7" fmla="*/ 129472 w 165645"/>
              <a:gd name="connsiteY7" fmla="*/ 15776 h 11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110430">
                <a:moveTo>
                  <a:pt x="34817" y="110430"/>
                </a:moveTo>
                <a:lnTo>
                  <a:pt x="0" y="110430"/>
                </a:lnTo>
                <a:lnTo>
                  <a:pt x="0" y="94655"/>
                </a:lnTo>
                <a:lnTo>
                  <a:pt x="28286" y="94655"/>
                </a:lnTo>
                <a:lnTo>
                  <a:pt x="122941" y="0"/>
                </a:lnTo>
                <a:lnTo>
                  <a:pt x="165646" y="0"/>
                </a:lnTo>
                <a:lnTo>
                  <a:pt x="165646" y="15776"/>
                </a:lnTo>
                <a:lnTo>
                  <a:pt x="129472" y="15776"/>
                </a:lnTo>
                <a:close/>
              </a:path>
            </a:pathLst>
          </a:custGeom>
          <a:solidFill>
            <a:srgbClr val="2D366D"/>
          </a:solidFill>
          <a:ln w="7888" cap="flat">
            <a:noFill/>
            <a:prstDash val="solid"/>
            <a:miter/>
          </a:ln>
        </p:spPr>
        <p:txBody>
          <a:bodyPr rtlCol="0" anchor="ctr"/>
          <a:lstStyle/>
          <a:p>
            <a:endParaRPr lang="fr-FR" sz="4199" dirty="0"/>
          </a:p>
        </p:txBody>
      </p:sp>
      <p:sp>
        <p:nvSpPr>
          <p:cNvPr id="210" name="Forme libre : forme 209">
            <a:extLst>
              <a:ext uri="{FF2B5EF4-FFF2-40B4-BE49-F238E27FC236}">
                <a16:creationId xmlns:a16="http://schemas.microsoft.com/office/drawing/2014/main" id="{F79B9905-6B26-C102-872D-AEF1CB6979F9}"/>
              </a:ext>
            </a:extLst>
          </p:cNvPr>
          <p:cNvSpPr/>
          <p:nvPr>
            <p:custDataLst>
              <p:tags r:id="rId132"/>
            </p:custDataLst>
          </p:nvPr>
        </p:nvSpPr>
        <p:spPr>
          <a:xfrm>
            <a:off x="12270469" y="7758053"/>
            <a:ext cx="358558" cy="34147"/>
          </a:xfrm>
          <a:custGeom>
            <a:avLst/>
            <a:gdLst>
              <a:gd name="connsiteX0" fmla="*/ 0 w 165645"/>
              <a:gd name="connsiteY0" fmla="*/ 0 h 15775"/>
              <a:gd name="connsiteX1" fmla="*/ 165646 w 165645"/>
              <a:gd name="connsiteY1" fmla="*/ 0 h 15775"/>
              <a:gd name="connsiteX2" fmla="*/ 165646 w 165645"/>
              <a:gd name="connsiteY2" fmla="*/ 15776 h 15775"/>
              <a:gd name="connsiteX3" fmla="*/ 0 w 16564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65645" h="15775">
                <a:moveTo>
                  <a:pt x="0" y="0"/>
                </a:moveTo>
                <a:lnTo>
                  <a:pt x="165646" y="0"/>
                </a:lnTo>
                <a:lnTo>
                  <a:pt x="16564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11" name="Forme libre : forme 210">
            <a:extLst>
              <a:ext uri="{FF2B5EF4-FFF2-40B4-BE49-F238E27FC236}">
                <a16:creationId xmlns:a16="http://schemas.microsoft.com/office/drawing/2014/main" id="{0EE41D95-5268-C8E7-F24B-42AE7E4E35D3}"/>
              </a:ext>
            </a:extLst>
          </p:cNvPr>
          <p:cNvSpPr/>
          <p:nvPr>
            <p:custDataLst>
              <p:tags r:id="rId133"/>
            </p:custDataLst>
          </p:nvPr>
        </p:nvSpPr>
        <p:spPr>
          <a:xfrm>
            <a:off x="11724090" y="7536089"/>
            <a:ext cx="307336" cy="34147"/>
          </a:xfrm>
          <a:custGeom>
            <a:avLst/>
            <a:gdLst>
              <a:gd name="connsiteX0" fmla="*/ 0 w 141982"/>
              <a:gd name="connsiteY0" fmla="*/ 0 h 15775"/>
              <a:gd name="connsiteX1" fmla="*/ 141982 w 141982"/>
              <a:gd name="connsiteY1" fmla="*/ 0 h 15775"/>
              <a:gd name="connsiteX2" fmla="*/ 141982 w 141982"/>
              <a:gd name="connsiteY2" fmla="*/ 15776 h 15775"/>
              <a:gd name="connsiteX3" fmla="*/ 0 w 141982"/>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41982" h="15775">
                <a:moveTo>
                  <a:pt x="0" y="0"/>
                </a:moveTo>
                <a:lnTo>
                  <a:pt x="141982" y="0"/>
                </a:lnTo>
                <a:lnTo>
                  <a:pt x="141982"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12" name="Forme libre : forme 211">
            <a:extLst>
              <a:ext uri="{FF2B5EF4-FFF2-40B4-BE49-F238E27FC236}">
                <a16:creationId xmlns:a16="http://schemas.microsoft.com/office/drawing/2014/main" id="{C87B4B53-794E-9537-5203-DCF65B485408}"/>
              </a:ext>
            </a:extLst>
          </p:cNvPr>
          <p:cNvSpPr/>
          <p:nvPr>
            <p:custDataLst>
              <p:tags r:id="rId134"/>
            </p:custDataLst>
          </p:nvPr>
        </p:nvSpPr>
        <p:spPr>
          <a:xfrm rot="18351033">
            <a:off x="11860869" y="7252543"/>
            <a:ext cx="34167" cy="379327"/>
          </a:xfrm>
          <a:custGeom>
            <a:avLst/>
            <a:gdLst>
              <a:gd name="connsiteX0" fmla="*/ 0 w 15784"/>
              <a:gd name="connsiteY0" fmla="*/ 0 h 175240"/>
              <a:gd name="connsiteX1" fmla="*/ 15785 w 15784"/>
              <a:gd name="connsiteY1" fmla="*/ 0 h 175240"/>
              <a:gd name="connsiteX2" fmla="*/ 15785 w 15784"/>
              <a:gd name="connsiteY2" fmla="*/ 175241 h 175240"/>
              <a:gd name="connsiteX3" fmla="*/ 0 w 15784"/>
              <a:gd name="connsiteY3" fmla="*/ 175241 h 175240"/>
            </a:gdLst>
            <a:ahLst/>
            <a:cxnLst>
              <a:cxn ang="0">
                <a:pos x="connsiteX0" y="connsiteY0"/>
              </a:cxn>
              <a:cxn ang="0">
                <a:pos x="connsiteX1" y="connsiteY1"/>
              </a:cxn>
              <a:cxn ang="0">
                <a:pos x="connsiteX2" y="connsiteY2"/>
              </a:cxn>
              <a:cxn ang="0">
                <a:pos x="connsiteX3" y="connsiteY3"/>
              </a:cxn>
            </a:cxnLst>
            <a:rect l="l" t="t" r="r" b="b"/>
            <a:pathLst>
              <a:path w="15784" h="175240">
                <a:moveTo>
                  <a:pt x="0" y="0"/>
                </a:moveTo>
                <a:lnTo>
                  <a:pt x="15785" y="0"/>
                </a:lnTo>
                <a:lnTo>
                  <a:pt x="15785" y="175241"/>
                </a:lnTo>
                <a:lnTo>
                  <a:pt x="0" y="175241"/>
                </a:lnTo>
                <a:close/>
              </a:path>
            </a:pathLst>
          </a:custGeom>
          <a:solidFill>
            <a:srgbClr val="2D366D"/>
          </a:solidFill>
          <a:ln w="7892" cap="flat">
            <a:noFill/>
            <a:prstDash val="solid"/>
            <a:miter/>
          </a:ln>
        </p:spPr>
        <p:txBody>
          <a:bodyPr rtlCol="0" anchor="ctr"/>
          <a:lstStyle/>
          <a:p>
            <a:endParaRPr lang="fr-FR" sz="4199" dirty="0"/>
          </a:p>
        </p:txBody>
      </p:sp>
      <p:sp>
        <p:nvSpPr>
          <p:cNvPr id="213" name="Forme libre : forme 212">
            <a:extLst>
              <a:ext uri="{FF2B5EF4-FFF2-40B4-BE49-F238E27FC236}">
                <a16:creationId xmlns:a16="http://schemas.microsoft.com/office/drawing/2014/main" id="{C3EE87E5-0173-0E8A-217C-27F5FE002E7B}"/>
              </a:ext>
            </a:extLst>
          </p:cNvPr>
          <p:cNvSpPr/>
          <p:nvPr>
            <p:custDataLst>
              <p:tags r:id="rId135"/>
            </p:custDataLst>
          </p:nvPr>
        </p:nvSpPr>
        <p:spPr>
          <a:xfrm rot="18351033">
            <a:off x="11860938" y="7474611"/>
            <a:ext cx="34167" cy="379327"/>
          </a:xfrm>
          <a:custGeom>
            <a:avLst/>
            <a:gdLst>
              <a:gd name="connsiteX0" fmla="*/ 0 w 15784"/>
              <a:gd name="connsiteY0" fmla="*/ 0 h 175240"/>
              <a:gd name="connsiteX1" fmla="*/ 15785 w 15784"/>
              <a:gd name="connsiteY1" fmla="*/ 0 h 175240"/>
              <a:gd name="connsiteX2" fmla="*/ 15785 w 15784"/>
              <a:gd name="connsiteY2" fmla="*/ 175241 h 175240"/>
              <a:gd name="connsiteX3" fmla="*/ 0 w 15784"/>
              <a:gd name="connsiteY3" fmla="*/ 175241 h 175240"/>
            </a:gdLst>
            <a:ahLst/>
            <a:cxnLst>
              <a:cxn ang="0">
                <a:pos x="connsiteX0" y="connsiteY0"/>
              </a:cxn>
              <a:cxn ang="0">
                <a:pos x="connsiteX1" y="connsiteY1"/>
              </a:cxn>
              <a:cxn ang="0">
                <a:pos x="connsiteX2" y="connsiteY2"/>
              </a:cxn>
              <a:cxn ang="0">
                <a:pos x="connsiteX3" y="connsiteY3"/>
              </a:cxn>
            </a:cxnLst>
            <a:rect l="l" t="t" r="r" b="b"/>
            <a:pathLst>
              <a:path w="15784" h="175240">
                <a:moveTo>
                  <a:pt x="0" y="0"/>
                </a:moveTo>
                <a:lnTo>
                  <a:pt x="15785" y="0"/>
                </a:lnTo>
                <a:lnTo>
                  <a:pt x="15785" y="175241"/>
                </a:lnTo>
                <a:lnTo>
                  <a:pt x="0" y="175241"/>
                </a:lnTo>
                <a:close/>
              </a:path>
            </a:pathLst>
          </a:custGeom>
          <a:solidFill>
            <a:srgbClr val="2D366D"/>
          </a:solidFill>
          <a:ln w="7892" cap="flat">
            <a:noFill/>
            <a:prstDash val="solid"/>
            <a:miter/>
          </a:ln>
        </p:spPr>
        <p:txBody>
          <a:bodyPr rtlCol="0" anchor="ctr"/>
          <a:lstStyle/>
          <a:p>
            <a:endParaRPr lang="fr-FR" sz="4199" dirty="0"/>
          </a:p>
        </p:txBody>
      </p:sp>
      <p:sp>
        <p:nvSpPr>
          <p:cNvPr id="214" name="Forme libre : forme 213">
            <a:extLst>
              <a:ext uri="{FF2B5EF4-FFF2-40B4-BE49-F238E27FC236}">
                <a16:creationId xmlns:a16="http://schemas.microsoft.com/office/drawing/2014/main" id="{B6DC8024-C807-54B0-01B5-78064FEE2593}"/>
              </a:ext>
            </a:extLst>
          </p:cNvPr>
          <p:cNvSpPr/>
          <p:nvPr>
            <p:custDataLst>
              <p:tags r:id="rId136"/>
            </p:custDataLst>
          </p:nvPr>
        </p:nvSpPr>
        <p:spPr>
          <a:xfrm rot="19448967">
            <a:off x="11688485" y="7869130"/>
            <a:ext cx="379327" cy="34167"/>
          </a:xfrm>
          <a:custGeom>
            <a:avLst/>
            <a:gdLst>
              <a:gd name="connsiteX0" fmla="*/ 0 w 175240"/>
              <a:gd name="connsiteY0" fmla="*/ 0 h 15784"/>
              <a:gd name="connsiteX1" fmla="*/ 175241 w 175240"/>
              <a:gd name="connsiteY1" fmla="*/ 0 h 15784"/>
              <a:gd name="connsiteX2" fmla="*/ 175241 w 175240"/>
              <a:gd name="connsiteY2" fmla="*/ 15785 h 15784"/>
              <a:gd name="connsiteX3" fmla="*/ 0 w 175240"/>
              <a:gd name="connsiteY3" fmla="*/ 15785 h 15784"/>
            </a:gdLst>
            <a:ahLst/>
            <a:cxnLst>
              <a:cxn ang="0">
                <a:pos x="connsiteX0" y="connsiteY0"/>
              </a:cxn>
              <a:cxn ang="0">
                <a:pos x="connsiteX1" y="connsiteY1"/>
              </a:cxn>
              <a:cxn ang="0">
                <a:pos x="connsiteX2" y="connsiteY2"/>
              </a:cxn>
              <a:cxn ang="0">
                <a:pos x="connsiteX3" y="connsiteY3"/>
              </a:cxn>
            </a:cxnLst>
            <a:rect l="l" t="t" r="r" b="b"/>
            <a:pathLst>
              <a:path w="175240" h="15784">
                <a:moveTo>
                  <a:pt x="0" y="0"/>
                </a:moveTo>
                <a:lnTo>
                  <a:pt x="175241" y="0"/>
                </a:lnTo>
                <a:lnTo>
                  <a:pt x="175241" y="15785"/>
                </a:lnTo>
                <a:lnTo>
                  <a:pt x="0" y="15785"/>
                </a:lnTo>
                <a:close/>
              </a:path>
            </a:pathLst>
          </a:custGeom>
          <a:solidFill>
            <a:srgbClr val="2D366D"/>
          </a:solidFill>
          <a:ln w="7892" cap="flat">
            <a:noFill/>
            <a:prstDash val="solid"/>
            <a:miter/>
          </a:ln>
        </p:spPr>
        <p:txBody>
          <a:bodyPr rtlCol="0" anchor="ctr"/>
          <a:lstStyle/>
          <a:p>
            <a:endParaRPr lang="fr-FR" sz="4199" dirty="0"/>
          </a:p>
        </p:txBody>
      </p:sp>
      <p:sp>
        <p:nvSpPr>
          <p:cNvPr id="215" name="Forme libre : forme 214">
            <a:extLst>
              <a:ext uri="{FF2B5EF4-FFF2-40B4-BE49-F238E27FC236}">
                <a16:creationId xmlns:a16="http://schemas.microsoft.com/office/drawing/2014/main" id="{CDCF2D07-C170-D656-4390-5643C420696E}"/>
              </a:ext>
            </a:extLst>
          </p:cNvPr>
          <p:cNvSpPr/>
          <p:nvPr>
            <p:custDataLst>
              <p:tags r:id="rId137"/>
            </p:custDataLst>
          </p:nvPr>
        </p:nvSpPr>
        <p:spPr>
          <a:xfrm rot="18351033">
            <a:off x="11861006" y="7696694"/>
            <a:ext cx="34167" cy="379327"/>
          </a:xfrm>
          <a:custGeom>
            <a:avLst/>
            <a:gdLst>
              <a:gd name="connsiteX0" fmla="*/ 0 w 15784"/>
              <a:gd name="connsiteY0" fmla="*/ 0 h 175240"/>
              <a:gd name="connsiteX1" fmla="*/ 15785 w 15784"/>
              <a:gd name="connsiteY1" fmla="*/ 0 h 175240"/>
              <a:gd name="connsiteX2" fmla="*/ 15785 w 15784"/>
              <a:gd name="connsiteY2" fmla="*/ 175241 h 175240"/>
              <a:gd name="connsiteX3" fmla="*/ 0 w 15784"/>
              <a:gd name="connsiteY3" fmla="*/ 175241 h 175240"/>
            </a:gdLst>
            <a:ahLst/>
            <a:cxnLst>
              <a:cxn ang="0">
                <a:pos x="connsiteX0" y="connsiteY0"/>
              </a:cxn>
              <a:cxn ang="0">
                <a:pos x="connsiteX1" y="connsiteY1"/>
              </a:cxn>
              <a:cxn ang="0">
                <a:pos x="connsiteX2" y="connsiteY2"/>
              </a:cxn>
              <a:cxn ang="0">
                <a:pos x="connsiteX3" y="connsiteY3"/>
              </a:cxn>
            </a:cxnLst>
            <a:rect l="l" t="t" r="r" b="b"/>
            <a:pathLst>
              <a:path w="15784" h="175240">
                <a:moveTo>
                  <a:pt x="0" y="0"/>
                </a:moveTo>
                <a:lnTo>
                  <a:pt x="15785" y="0"/>
                </a:lnTo>
                <a:lnTo>
                  <a:pt x="15785" y="175241"/>
                </a:lnTo>
                <a:lnTo>
                  <a:pt x="0" y="175241"/>
                </a:lnTo>
                <a:close/>
              </a:path>
            </a:pathLst>
          </a:custGeom>
          <a:solidFill>
            <a:srgbClr val="2D366D"/>
          </a:solidFill>
          <a:ln w="7892" cap="flat">
            <a:noFill/>
            <a:prstDash val="solid"/>
            <a:miter/>
          </a:ln>
        </p:spPr>
        <p:txBody>
          <a:bodyPr rtlCol="0" anchor="ctr"/>
          <a:lstStyle/>
          <a:p>
            <a:endParaRPr lang="fr-FR" sz="4199" dirty="0"/>
          </a:p>
        </p:txBody>
      </p:sp>
      <p:sp>
        <p:nvSpPr>
          <p:cNvPr id="216" name="Forme libre : forme 215">
            <a:extLst>
              <a:ext uri="{FF2B5EF4-FFF2-40B4-BE49-F238E27FC236}">
                <a16:creationId xmlns:a16="http://schemas.microsoft.com/office/drawing/2014/main" id="{DF92F786-FAB3-E765-65E1-7019D0D69B1F}"/>
              </a:ext>
            </a:extLst>
          </p:cNvPr>
          <p:cNvSpPr/>
          <p:nvPr>
            <p:custDataLst>
              <p:tags r:id="rId138"/>
            </p:custDataLst>
          </p:nvPr>
        </p:nvSpPr>
        <p:spPr>
          <a:xfrm>
            <a:off x="11724090" y="7980018"/>
            <a:ext cx="307336" cy="34147"/>
          </a:xfrm>
          <a:custGeom>
            <a:avLst/>
            <a:gdLst>
              <a:gd name="connsiteX0" fmla="*/ 0 w 141982"/>
              <a:gd name="connsiteY0" fmla="*/ 0 h 15775"/>
              <a:gd name="connsiteX1" fmla="*/ 141982 w 141982"/>
              <a:gd name="connsiteY1" fmla="*/ 0 h 15775"/>
              <a:gd name="connsiteX2" fmla="*/ 141982 w 141982"/>
              <a:gd name="connsiteY2" fmla="*/ 15776 h 15775"/>
              <a:gd name="connsiteX3" fmla="*/ 0 w 141982"/>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41982" h="15775">
                <a:moveTo>
                  <a:pt x="0" y="0"/>
                </a:moveTo>
                <a:lnTo>
                  <a:pt x="141982" y="0"/>
                </a:lnTo>
                <a:lnTo>
                  <a:pt x="141982"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17" name="Forme libre : forme 216">
            <a:extLst>
              <a:ext uri="{FF2B5EF4-FFF2-40B4-BE49-F238E27FC236}">
                <a16:creationId xmlns:a16="http://schemas.microsoft.com/office/drawing/2014/main" id="{2F7A8289-09F7-7F65-3EAD-AE4A9A26DF67}"/>
              </a:ext>
            </a:extLst>
          </p:cNvPr>
          <p:cNvSpPr/>
          <p:nvPr>
            <p:custDataLst>
              <p:tags r:id="rId139"/>
            </p:custDataLst>
          </p:nvPr>
        </p:nvSpPr>
        <p:spPr>
          <a:xfrm>
            <a:off x="11724090" y="7758053"/>
            <a:ext cx="307336" cy="34147"/>
          </a:xfrm>
          <a:custGeom>
            <a:avLst/>
            <a:gdLst>
              <a:gd name="connsiteX0" fmla="*/ 0 w 141982"/>
              <a:gd name="connsiteY0" fmla="*/ 0 h 15775"/>
              <a:gd name="connsiteX1" fmla="*/ 141982 w 141982"/>
              <a:gd name="connsiteY1" fmla="*/ 0 h 15775"/>
              <a:gd name="connsiteX2" fmla="*/ 141982 w 141982"/>
              <a:gd name="connsiteY2" fmla="*/ 15776 h 15775"/>
              <a:gd name="connsiteX3" fmla="*/ 0 w 141982"/>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41982" h="15775">
                <a:moveTo>
                  <a:pt x="0" y="0"/>
                </a:moveTo>
                <a:lnTo>
                  <a:pt x="141982" y="0"/>
                </a:lnTo>
                <a:lnTo>
                  <a:pt x="141982"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18" name="Forme libre : forme 217">
            <a:extLst>
              <a:ext uri="{FF2B5EF4-FFF2-40B4-BE49-F238E27FC236}">
                <a16:creationId xmlns:a16="http://schemas.microsoft.com/office/drawing/2014/main" id="{50FF0D9A-BD47-9D7A-6194-AD10BC666A1A}"/>
              </a:ext>
            </a:extLst>
          </p:cNvPr>
          <p:cNvSpPr/>
          <p:nvPr>
            <p:custDataLst>
              <p:tags r:id="rId140"/>
            </p:custDataLst>
          </p:nvPr>
        </p:nvSpPr>
        <p:spPr>
          <a:xfrm rot="19353430">
            <a:off x="11703861" y="8090700"/>
            <a:ext cx="365424" cy="34132"/>
          </a:xfrm>
          <a:custGeom>
            <a:avLst/>
            <a:gdLst>
              <a:gd name="connsiteX0" fmla="*/ 0 w 168817"/>
              <a:gd name="connsiteY0" fmla="*/ 0 h 15768"/>
              <a:gd name="connsiteX1" fmla="*/ 168817 w 168817"/>
              <a:gd name="connsiteY1" fmla="*/ 0 h 15768"/>
              <a:gd name="connsiteX2" fmla="*/ 168817 w 168817"/>
              <a:gd name="connsiteY2" fmla="*/ 15769 h 15768"/>
              <a:gd name="connsiteX3" fmla="*/ 0 w 168817"/>
              <a:gd name="connsiteY3" fmla="*/ 15769 h 15768"/>
            </a:gdLst>
            <a:ahLst/>
            <a:cxnLst>
              <a:cxn ang="0">
                <a:pos x="connsiteX0" y="connsiteY0"/>
              </a:cxn>
              <a:cxn ang="0">
                <a:pos x="connsiteX1" y="connsiteY1"/>
              </a:cxn>
              <a:cxn ang="0">
                <a:pos x="connsiteX2" y="connsiteY2"/>
              </a:cxn>
              <a:cxn ang="0">
                <a:pos x="connsiteX3" y="connsiteY3"/>
              </a:cxn>
            </a:cxnLst>
            <a:rect l="l" t="t" r="r" b="b"/>
            <a:pathLst>
              <a:path w="168817" h="15768">
                <a:moveTo>
                  <a:pt x="0" y="0"/>
                </a:moveTo>
                <a:lnTo>
                  <a:pt x="168817" y="0"/>
                </a:lnTo>
                <a:lnTo>
                  <a:pt x="168817" y="15769"/>
                </a:lnTo>
                <a:lnTo>
                  <a:pt x="0" y="15769"/>
                </a:lnTo>
                <a:close/>
              </a:path>
            </a:pathLst>
          </a:custGeom>
          <a:solidFill>
            <a:srgbClr val="2D366D"/>
          </a:solidFill>
          <a:ln w="7888" cap="flat">
            <a:noFill/>
            <a:prstDash val="solid"/>
            <a:miter/>
          </a:ln>
        </p:spPr>
        <p:txBody>
          <a:bodyPr rtlCol="0" anchor="ctr"/>
          <a:lstStyle/>
          <a:p>
            <a:endParaRPr lang="fr-FR" sz="4199" dirty="0"/>
          </a:p>
        </p:txBody>
      </p:sp>
      <p:sp>
        <p:nvSpPr>
          <p:cNvPr id="219" name="Forme libre : forme 218">
            <a:extLst>
              <a:ext uri="{FF2B5EF4-FFF2-40B4-BE49-F238E27FC236}">
                <a16:creationId xmlns:a16="http://schemas.microsoft.com/office/drawing/2014/main" id="{1DB91308-0003-E8DA-D9E9-630EE8DAADAD}"/>
              </a:ext>
            </a:extLst>
          </p:cNvPr>
          <p:cNvSpPr/>
          <p:nvPr>
            <p:custDataLst>
              <p:tags r:id="rId141"/>
            </p:custDataLst>
          </p:nvPr>
        </p:nvSpPr>
        <p:spPr>
          <a:xfrm rot="19448967">
            <a:off x="11688383" y="7647079"/>
            <a:ext cx="379327" cy="34167"/>
          </a:xfrm>
          <a:custGeom>
            <a:avLst/>
            <a:gdLst>
              <a:gd name="connsiteX0" fmla="*/ 0 w 175240"/>
              <a:gd name="connsiteY0" fmla="*/ 0 h 15784"/>
              <a:gd name="connsiteX1" fmla="*/ 175241 w 175240"/>
              <a:gd name="connsiteY1" fmla="*/ 0 h 15784"/>
              <a:gd name="connsiteX2" fmla="*/ 175241 w 175240"/>
              <a:gd name="connsiteY2" fmla="*/ 15785 h 15784"/>
              <a:gd name="connsiteX3" fmla="*/ 0 w 175240"/>
              <a:gd name="connsiteY3" fmla="*/ 15785 h 15784"/>
            </a:gdLst>
            <a:ahLst/>
            <a:cxnLst>
              <a:cxn ang="0">
                <a:pos x="connsiteX0" y="connsiteY0"/>
              </a:cxn>
              <a:cxn ang="0">
                <a:pos x="connsiteX1" y="connsiteY1"/>
              </a:cxn>
              <a:cxn ang="0">
                <a:pos x="connsiteX2" y="connsiteY2"/>
              </a:cxn>
              <a:cxn ang="0">
                <a:pos x="connsiteX3" y="connsiteY3"/>
              </a:cxn>
            </a:cxnLst>
            <a:rect l="l" t="t" r="r" b="b"/>
            <a:pathLst>
              <a:path w="175240" h="15784">
                <a:moveTo>
                  <a:pt x="0" y="0"/>
                </a:moveTo>
                <a:lnTo>
                  <a:pt x="175241" y="0"/>
                </a:lnTo>
                <a:lnTo>
                  <a:pt x="175241" y="15785"/>
                </a:lnTo>
                <a:lnTo>
                  <a:pt x="0" y="15785"/>
                </a:lnTo>
                <a:close/>
              </a:path>
            </a:pathLst>
          </a:custGeom>
          <a:solidFill>
            <a:srgbClr val="2D366D"/>
          </a:solidFill>
          <a:ln w="7892" cap="flat">
            <a:noFill/>
            <a:prstDash val="solid"/>
            <a:miter/>
          </a:ln>
        </p:spPr>
        <p:txBody>
          <a:bodyPr rtlCol="0" anchor="ctr"/>
          <a:lstStyle/>
          <a:p>
            <a:endParaRPr lang="fr-FR" sz="4199" dirty="0"/>
          </a:p>
        </p:txBody>
      </p:sp>
      <p:sp>
        <p:nvSpPr>
          <p:cNvPr id="220" name="Forme libre : forme 219">
            <a:extLst>
              <a:ext uri="{FF2B5EF4-FFF2-40B4-BE49-F238E27FC236}">
                <a16:creationId xmlns:a16="http://schemas.microsoft.com/office/drawing/2014/main" id="{4A9C1E0B-15B6-58C2-0F91-2EEE1DC3AE52}"/>
              </a:ext>
            </a:extLst>
          </p:cNvPr>
          <p:cNvSpPr/>
          <p:nvPr>
            <p:custDataLst>
              <p:tags r:id="rId142"/>
            </p:custDataLst>
          </p:nvPr>
        </p:nvSpPr>
        <p:spPr>
          <a:xfrm>
            <a:off x="12611954" y="7740977"/>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21" name="Forme libre : forme 220">
            <a:extLst>
              <a:ext uri="{FF2B5EF4-FFF2-40B4-BE49-F238E27FC236}">
                <a16:creationId xmlns:a16="http://schemas.microsoft.com/office/drawing/2014/main" id="{32C9245B-19F6-4A66-29DE-1FC74891C51D}"/>
              </a:ext>
            </a:extLst>
          </p:cNvPr>
          <p:cNvSpPr/>
          <p:nvPr>
            <p:custDataLst>
              <p:tags r:id="rId143"/>
            </p:custDataLst>
          </p:nvPr>
        </p:nvSpPr>
        <p:spPr>
          <a:xfrm>
            <a:off x="12611954" y="7894644"/>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22" name="Forme libre : forme 221">
            <a:extLst>
              <a:ext uri="{FF2B5EF4-FFF2-40B4-BE49-F238E27FC236}">
                <a16:creationId xmlns:a16="http://schemas.microsoft.com/office/drawing/2014/main" id="{D8D1E645-47A4-AE5C-7906-3977F5B088B8}"/>
              </a:ext>
            </a:extLst>
          </p:cNvPr>
          <p:cNvSpPr/>
          <p:nvPr>
            <p:custDataLst>
              <p:tags r:id="rId144"/>
            </p:custDataLst>
          </p:nvPr>
        </p:nvSpPr>
        <p:spPr>
          <a:xfrm>
            <a:off x="12611954" y="8048312"/>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23" name="Forme libre : forme 222">
            <a:extLst>
              <a:ext uri="{FF2B5EF4-FFF2-40B4-BE49-F238E27FC236}">
                <a16:creationId xmlns:a16="http://schemas.microsoft.com/office/drawing/2014/main" id="{6BC6C083-FA44-90A8-48DE-D5686B973A8B}"/>
              </a:ext>
            </a:extLst>
          </p:cNvPr>
          <p:cNvSpPr/>
          <p:nvPr>
            <p:custDataLst>
              <p:tags r:id="rId145"/>
            </p:custDataLst>
          </p:nvPr>
        </p:nvSpPr>
        <p:spPr>
          <a:xfrm>
            <a:off x="12611954" y="8201980"/>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24" name="Forme libre : forme 223">
            <a:extLst>
              <a:ext uri="{FF2B5EF4-FFF2-40B4-BE49-F238E27FC236}">
                <a16:creationId xmlns:a16="http://schemas.microsoft.com/office/drawing/2014/main" id="{818A2985-AF51-37AC-D808-B9BEB76AB38A}"/>
              </a:ext>
            </a:extLst>
          </p:cNvPr>
          <p:cNvSpPr/>
          <p:nvPr>
            <p:custDataLst>
              <p:tags r:id="rId146"/>
            </p:custDataLst>
          </p:nvPr>
        </p:nvSpPr>
        <p:spPr>
          <a:xfrm>
            <a:off x="12611954" y="7587309"/>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9"/>
                  <a:pt x="24488" y="31552"/>
                  <a:pt x="15776" y="31552"/>
                </a:cubicBezTo>
                <a:cubicBezTo>
                  <a:pt x="7063" y="31552"/>
                  <a:pt x="0" y="24489"/>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25" name="Forme libre : forme 224">
            <a:extLst>
              <a:ext uri="{FF2B5EF4-FFF2-40B4-BE49-F238E27FC236}">
                <a16:creationId xmlns:a16="http://schemas.microsoft.com/office/drawing/2014/main" id="{F878F3F6-9D41-03AA-96EA-8E4051AED478}"/>
              </a:ext>
            </a:extLst>
          </p:cNvPr>
          <p:cNvSpPr/>
          <p:nvPr>
            <p:custDataLst>
              <p:tags r:id="rId147"/>
            </p:custDataLst>
          </p:nvPr>
        </p:nvSpPr>
        <p:spPr>
          <a:xfrm>
            <a:off x="12611954" y="7433641"/>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9"/>
                  <a:pt x="24488" y="31552"/>
                  <a:pt x="15776" y="31552"/>
                </a:cubicBezTo>
                <a:cubicBezTo>
                  <a:pt x="7063" y="31552"/>
                  <a:pt x="0" y="24489"/>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26" name="Forme libre : forme 225">
            <a:extLst>
              <a:ext uri="{FF2B5EF4-FFF2-40B4-BE49-F238E27FC236}">
                <a16:creationId xmlns:a16="http://schemas.microsoft.com/office/drawing/2014/main" id="{7F2B2781-993F-A715-D1C8-B7AB5731685A}"/>
              </a:ext>
            </a:extLst>
          </p:cNvPr>
          <p:cNvSpPr/>
          <p:nvPr>
            <p:custDataLst>
              <p:tags r:id="rId148"/>
            </p:custDataLst>
          </p:nvPr>
        </p:nvSpPr>
        <p:spPr>
          <a:xfrm>
            <a:off x="12611954" y="7279973"/>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9"/>
                  <a:pt x="24488" y="31552"/>
                  <a:pt x="15776" y="31552"/>
                </a:cubicBezTo>
                <a:cubicBezTo>
                  <a:pt x="7063" y="31552"/>
                  <a:pt x="0" y="24489"/>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27" name="Forme libre : forme 226">
            <a:extLst>
              <a:ext uri="{FF2B5EF4-FFF2-40B4-BE49-F238E27FC236}">
                <a16:creationId xmlns:a16="http://schemas.microsoft.com/office/drawing/2014/main" id="{5E361C7A-0662-48CB-99F1-301344A7A546}"/>
              </a:ext>
            </a:extLst>
          </p:cNvPr>
          <p:cNvSpPr/>
          <p:nvPr>
            <p:custDataLst>
              <p:tags r:id="rId149"/>
            </p:custDataLst>
          </p:nvPr>
        </p:nvSpPr>
        <p:spPr>
          <a:xfrm>
            <a:off x="11655797" y="7262898"/>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228" name="Forme libre : forme 227">
            <a:extLst>
              <a:ext uri="{FF2B5EF4-FFF2-40B4-BE49-F238E27FC236}">
                <a16:creationId xmlns:a16="http://schemas.microsoft.com/office/drawing/2014/main" id="{E14D3CE2-3561-6D4C-6BE4-A8E7D2AEF492}"/>
              </a:ext>
            </a:extLst>
          </p:cNvPr>
          <p:cNvSpPr/>
          <p:nvPr>
            <p:custDataLst>
              <p:tags r:id="rId150"/>
            </p:custDataLst>
          </p:nvPr>
        </p:nvSpPr>
        <p:spPr>
          <a:xfrm>
            <a:off x="11655797" y="7484865"/>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229" name="Forme libre : forme 228">
            <a:extLst>
              <a:ext uri="{FF2B5EF4-FFF2-40B4-BE49-F238E27FC236}">
                <a16:creationId xmlns:a16="http://schemas.microsoft.com/office/drawing/2014/main" id="{B4B78DD1-6E2D-9DC2-FF45-28BF064523C0}"/>
              </a:ext>
            </a:extLst>
          </p:cNvPr>
          <p:cNvSpPr/>
          <p:nvPr>
            <p:custDataLst>
              <p:tags r:id="rId151"/>
            </p:custDataLst>
          </p:nvPr>
        </p:nvSpPr>
        <p:spPr>
          <a:xfrm>
            <a:off x="11655797" y="7706829"/>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230" name="Forme libre : forme 229">
            <a:extLst>
              <a:ext uri="{FF2B5EF4-FFF2-40B4-BE49-F238E27FC236}">
                <a16:creationId xmlns:a16="http://schemas.microsoft.com/office/drawing/2014/main" id="{95A29E5C-F43E-7DE5-EBCB-BB754A430F75}"/>
              </a:ext>
            </a:extLst>
          </p:cNvPr>
          <p:cNvSpPr/>
          <p:nvPr>
            <p:custDataLst>
              <p:tags r:id="rId152"/>
            </p:custDataLst>
          </p:nvPr>
        </p:nvSpPr>
        <p:spPr>
          <a:xfrm>
            <a:off x="11655797" y="7928795"/>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231" name="Forme libre : forme 230">
            <a:extLst>
              <a:ext uri="{FF2B5EF4-FFF2-40B4-BE49-F238E27FC236}">
                <a16:creationId xmlns:a16="http://schemas.microsoft.com/office/drawing/2014/main" id="{D397FDC9-C81B-DB55-56EE-95173B311852}"/>
              </a:ext>
            </a:extLst>
          </p:cNvPr>
          <p:cNvSpPr/>
          <p:nvPr>
            <p:custDataLst>
              <p:tags r:id="rId153"/>
            </p:custDataLst>
          </p:nvPr>
        </p:nvSpPr>
        <p:spPr>
          <a:xfrm>
            <a:off x="11655797" y="8150760"/>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232" name="Forme libre : forme 231">
            <a:extLst>
              <a:ext uri="{FF2B5EF4-FFF2-40B4-BE49-F238E27FC236}">
                <a16:creationId xmlns:a16="http://schemas.microsoft.com/office/drawing/2014/main" id="{57F8B757-CDCB-8531-99DC-5B457D1491E2}"/>
              </a:ext>
            </a:extLst>
          </p:cNvPr>
          <p:cNvSpPr/>
          <p:nvPr>
            <p:custDataLst>
              <p:tags r:id="rId154"/>
            </p:custDataLst>
          </p:nvPr>
        </p:nvSpPr>
        <p:spPr>
          <a:xfrm>
            <a:off x="12082654" y="7536089"/>
            <a:ext cx="153668" cy="34147"/>
          </a:xfrm>
          <a:custGeom>
            <a:avLst/>
            <a:gdLst>
              <a:gd name="connsiteX0" fmla="*/ 0 w 70991"/>
              <a:gd name="connsiteY0" fmla="*/ 0 h 15775"/>
              <a:gd name="connsiteX1" fmla="*/ 70991 w 70991"/>
              <a:gd name="connsiteY1" fmla="*/ 0 h 15775"/>
              <a:gd name="connsiteX2" fmla="*/ 70991 w 70991"/>
              <a:gd name="connsiteY2" fmla="*/ 15776 h 15775"/>
              <a:gd name="connsiteX3" fmla="*/ 0 w 70991"/>
              <a:gd name="connsiteY3" fmla="*/ 15776 h 15775"/>
            </a:gdLst>
            <a:ahLst/>
            <a:cxnLst>
              <a:cxn ang="0">
                <a:pos x="connsiteX0" y="connsiteY0"/>
              </a:cxn>
              <a:cxn ang="0">
                <a:pos x="connsiteX1" y="connsiteY1"/>
              </a:cxn>
              <a:cxn ang="0">
                <a:pos x="connsiteX2" y="connsiteY2"/>
              </a:cxn>
              <a:cxn ang="0">
                <a:pos x="connsiteX3" y="connsiteY3"/>
              </a:cxn>
            </a:cxnLst>
            <a:rect l="l" t="t" r="r" b="b"/>
            <a:pathLst>
              <a:path w="70991" h="15775">
                <a:moveTo>
                  <a:pt x="0" y="0"/>
                </a:moveTo>
                <a:lnTo>
                  <a:pt x="70991" y="0"/>
                </a:lnTo>
                <a:lnTo>
                  <a:pt x="70991"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33" name="Forme libre : forme 232">
            <a:extLst>
              <a:ext uri="{FF2B5EF4-FFF2-40B4-BE49-F238E27FC236}">
                <a16:creationId xmlns:a16="http://schemas.microsoft.com/office/drawing/2014/main" id="{5136B9B6-B8B6-8614-7E55-6369E992B799}"/>
              </a:ext>
            </a:extLst>
          </p:cNvPr>
          <p:cNvSpPr/>
          <p:nvPr>
            <p:custDataLst>
              <p:tags r:id="rId155"/>
            </p:custDataLst>
          </p:nvPr>
        </p:nvSpPr>
        <p:spPr>
          <a:xfrm>
            <a:off x="12082654" y="7758053"/>
            <a:ext cx="153668" cy="34147"/>
          </a:xfrm>
          <a:custGeom>
            <a:avLst/>
            <a:gdLst>
              <a:gd name="connsiteX0" fmla="*/ 0 w 70991"/>
              <a:gd name="connsiteY0" fmla="*/ 0 h 15775"/>
              <a:gd name="connsiteX1" fmla="*/ 70991 w 70991"/>
              <a:gd name="connsiteY1" fmla="*/ 0 h 15775"/>
              <a:gd name="connsiteX2" fmla="*/ 70991 w 70991"/>
              <a:gd name="connsiteY2" fmla="*/ 15776 h 15775"/>
              <a:gd name="connsiteX3" fmla="*/ 0 w 70991"/>
              <a:gd name="connsiteY3" fmla="*/ 15776 h 15775"/>
            </a:gdLst>
            <a:ahLst/>
            <a:cxnLst>
              <a:cxn ang="0">
                <a:pos x="connsiteX0" y="connsiteY0"/>
              </a:cxn>
              <a:cxn ang="0">
                <a:pos x="connsiteX1" y="connsiteY1"/>
              </a:cxn>
              <a:cxn ang="0">
                <a:pos x="connsiteX2" y="connsiteY2"/>
              </a:cxn>
              <a:cxn ang="0">
                <a:pos x="connsiteX3" y="connsiteY3"/>
              </a:cxn>
            </a:cxnLst>
            <a:rect l="l" t="t" r="r" b="b"/>
            <a:pathLst>
              <a:path w="70991" h="15775">
                <a:moveTo>
                  <a:pt x="0" y="0"/>
                </a:moveTo>
                <a:lnTo>
                  <a:pt x="70991" y="0"/>
                </a:lnTo>
                <a:lnTo>
                  <a:pt x="70991"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34" name="Forme libre : forme 233">
            <a:extLst>
              <a:ext uri="{FF2B5EF4-FFF2-40B4-BE49-F238E27FC236}">
                <a16:creationId xmlns:a16="http://schemas.microsoft.com/office/drawing/2014/main" id="{69768729-0007-6FE1-A4E8-06FC89F31F44}"/>
              </a:ext>
            </a:extLst>
          </p:cNvPr>
          <p:cNvSpPr/>
          <p:nvPr>
            <p:custDataLst>
              <p:tags r:id="rId156"/>
            </p:custDataLst>
          </p:nvPr>
        </p:nvSpPr>
        <p:spPr>
          <a:xfrm>
            <a:off x="12082654" y="7980018"/>
            <a:ext cx="153668" cy="34147"/>
          </a:xfrm>
          <a:custGeom>
            <a:avLst/>
            <a:gdLst>
              <a:gd name="connsiteX0" fmla="*/ 0 w 70991"/>
              <a:gd name="connsiteY0" fmla="*/ 0 h 15775"/>
              <a:gd name="connsiteX1" fmla="*/ 70991 w 70991"/>
              <a:gd name="connsiteY1" fmla="*/ 0 h 15775"/>
              <a:gd name="connsiteX2" fmla="*/ 70991 w 70991"/>
              <a:gd name="connsiteY2" fmla="*/ 15776 h 15775"/>
              <a:gd name="connsiteX3" fmla="*/ 0 w 70991"/>
              <a:gd name="connsiteY3" fmla="*/ 15776 h 15775"/>
            </a:gdLst>
            <a:ahLst/>
            <a:cxnLst>
              <a:cxn ang="0">
                <a:pos x="connsiteX0" y="connsiteY0"/>
              </a:cxn>
              <a:cxn ang="0">
                <a:pos x="connsiteX1" y="connsiteY1"/>
              </a:cxn>
              <a:cxn ang="0">
                <a:pos x="connsiteX2" y="connsiteY2"/>
              </a:cxn>
              <a:cxn ang="0">
                <a:pos x="connsiteX3" y="connsiteY3"/>
              </a:cxn>
            </a:cxnLst>
            <a:rect l="l" t="t" r="r" b="b"/>
            <a:pathLst>
              <a:path w="70991" h="15775">
                <a:moveTo>
                  <a:pt x="0" y="0"/>
                </a:moveTo>
                <a:lnTo>
                  <a:pt x="70991" y="0"/>
                </a:lnTo>
                <a:lnTo>
                  <a:pt x="70991"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35" name="Forme libre : forme 234">
            <a:extLst>
              <a:ext uri="{FF2B5EF4-FFF2-40B4-BE49-F238E27FC236}">
                <a16:creationId xmlns:a16="http://schemas.microsoft.com/office/drawing/2014/main" id="{B460A998-70FB-DB5D-415D-63C308F2910C}"/>
              </a:ext>
            </a:extLst>
          </p:cNvPr>
          <p:cNvSpPr/>
          <p:nvPr>
            <p:custDataLst>
              <p:tags r:id="rId157"/>
            </p:custDataLst>
          </p:nvPr>
        </p:nvSpPr>
        <p:spPr>
          <a:xfrm>
            <a:off x="12219248" y="7450715"/>
            <a:ext cx="68296" cy="631744"/>
          </a:xfrm>
          <a:custGeom>
            <a:avLst/>
            <a:gdLst>
              <a:gd name="connsiteX0" fmla="*/ 15776 w 31551"/>
              <a:gd name="connsiteY0" fmla="*/ 291852 h 291851"/>
              <a:gd name="connsiteX1" fmla="*/ 0 w 31551"/>
              <a:gd name="connsiteY1" fmla="*/ 276076 h 291851"/>
              <a:gd name="connsiteX2" fmla="*/ 0 w 31551"/>
              <a:gd name="connsiteY2" fmla="*/ 15776 h 291851"/>
              <a:gd name="connsiteX3" fmla="*/ 15776 w 31551"/>
              <a:gd name="connsiteY3" fmla="*/ 0 h 291851"/>
              <a:gd name="connsiteX4" fmla="*/ 31552 w 31551"/>
              <a:gd name="connsiteY4" fmla="*/ 15776 h 291851"/>
              <a:gd name="connsiteX5" fmla="*/ 31552 w 31551"/>
              <a:gd name="connsiteY5" fmla="*/ 276076 h 291851"/>
              <a:gd name="connsiteX6" fmla="*/ 15776 w 31551"/>
              <a:gd name="connsiteY6" fmla="*/ 291852 h 29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1" h="291851">
                <a:moveTo>
                  <a:pt x="15776" y="291852"/>
                </a:moveTo>
                <a:cubicBezTo>
                  <a:pt x="7060" y="291852"/>
                  <a:pt x="0" y="284792"/>
                  <a:pt x="0" y="276076"/>
                </a:cubicBezTo>
                <a:lnTo>
                  <a:pt x="0" y="15776"/>
                </a:lnTo>
                <a:cubicBezTo>
                  <a:pt x="0" y="7060"/>
                  <a:pt x="7060" y="0"/>
                  <a:pt x="15776" y="0"/>
                </a:cubicBezTo>
                <a:cubicBezTo>
                  <a:pt x="24492" y="0"/>
                  <a:pt x="31552" y="7060"/>
                  <a:pt x="31552" y="15776"/>
                </a:cubicBezTo>
                <a:lnTo>
                  <a:pt x="31552" y="276076"/>
                </a:lnTo>
                <a:cubicBezTo>
                  <a:pt x="31552" y="284792"/>
                  <a:pt x="24492" y="291852"/>
                  <a:pt x="15776" y="291852"/>
                </a:cubicBezTo>
                <a:close/>
              </a:path>
            </a:pathLst>
          </a:custGeom>
          <a:solidFill>
            <a:srgbClr val="F82F45"/>
          </a:solidFill>
          <a:ln w="7888" cap="flat">
            <a:noFill/>
            <a:prstDash val="solid"/>
            <a:miter/>
          </a:ln>
        </p:spPr>
        <p:txBody>
          <a:bodyPr rtlCol="0" anchor="ctr"/>
          <a:lstStyle/>
          <a:p>
            <a:endParaRPr lang="fr-FR" sz="4199" dirty="0"/>
          </a:p>
        </p:txBody>
      </p:sp>
      <p:sp>
        <p:nvSpPr>
          <p:cNvPr id="236" name="Forme libre : forme 235">
            <a:extLst>
              <a:ext uri="{FF2B5EF4-FFF2-40B4-BE49-F238E27FC236}">
                <a16:creationId xmlns:a16="http://schemas.microsoft.com/office/drawing/2014/main" id="{0DA0B3E1-AB72-E5A4-2216-DBDFA0AB2A09}"/>
              </a:ext>
            </a:extLst>
          </p:cNvPr>
          <p:cNvSpPr/>
          <p:nvPr>
            <p:custDataLst>
              <p:tags r:id="rId158"/>
            </p:custDataLst>
          </p:nvPr>
        </p:nvSpPr>
        <p:spPr>
          <a:xfrm>
            <a:off x="11963133" y="7484865"/>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FDA22E"/>
          </a:solidFill>
          <a:ln w="7888" cap="flat">
            <a:noFill/>
            <a:prstDash val="solid"/>
            <a:miter/>
          </a:ln>
        </p:spPr>
        <p:txBody>
          <a:bodyPr rtlCol="0" anchor="ctr"/>
          <a:lstStyle/>
          <a:p>
            <a:endParaRPr lang="fr-FR" sz="4199" dirty="0"/>
          </a:p>
        </p:txBody>
      </p:sp>
      <p:sp>
        <p:nvSpPr>
          <p:cNvPr id="237" name="Forme libre : forme 236">
            <a:extLst>
              <a:ext uri="{FF2B5EF4-FFF2-40B4-BE49-F238E27FC236}">
                <a16:creationId xmlns:a16="http://schemas.microsoft.com/office/drawing/2014/main" id="{31E51222-323C-FEC7-6C89-15B787EAF585}"/>
              </a:ext>
            </a:extLst>
          </p:cNvPr>
          <p:cNvSpPr/>
          <p:nvPr>
            <p:custDataLst>
              <p:tags r:id="rId159"/>
            </p:custDataLst>
          </p:nvPr>
        </p:nvSpPr>
        <p:spPr>
          <a:xfrm>
            <a:off x="11963133" y="7706829"/>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FDA22E"/>
          </a:solidFill>
          <a:ln w="7888" cap="flat">
            <a:noFill/>
            <a:prstDash val="solid"/>
            <a:miter/>
          </a:ln>
        </p:spPr>
        <p:txBody>
          <a:bodyPr rtlCol="0" anchor="ctr"/>
          <a:lstStyle/>
          <a:p>
            <a:endParaRPr lang="fr-FR" sz="4199" dirty="0"/>
          </a:p>
        </p:txBody>
      </p:sp>
      <p:sp>
        <p:nvSpPr>
          <p:cNvPr id="238" name="Forme libre : forme 237">
            <a:extLst>
              <a:ext uri="{FF2B5EF4-FFF2-40B4-BE49-F238E27FC236}">
                <a16:creationId xmlns:a16="http://schemas.microsoft.com/office/drawing/2014/main" id="{769020B8-A272-E959-07D2-1C061192D890}"/>
              </a:ext>
            </a:extLst>
          </p:cNvPr>
          <p:cNvSpPr/>
          <p:nvPr>
            <p:custDataLst>
              <p:tags r:id="rId160"/>
            </p:custDataLst>
          </p:nvPr>
        </p:nvSpPr>
        <p:spPr>
          <a:xfrm>
            <a:off x="11963133" y="7928795"/>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FDA22E"/>
          </a:solidFill>
          <a:ln w="7888" cap="flat">
            <a:noFill/>
            <a:prstDash val="solid"/>
            <a:miter/>
          </a:ln>
        </p:spPr>
        <p:txBody>
          <a:bodyPr rtlCol="0" anchor="ctr"/>
          <a:lstStyle/>
          <a:p>
            <a:endParaRPr lang="fr-FR" sz="4199" dirty="0"/>
          </a:p>
        </p:txBody>
      </p:sp>
      <p:sp>
        <p:nvSpPr>
          <p:cNvPr id="239" name="Forme libre : forme 238">
            <a:extLst>
              <a:ext uri="{FF2B5EF4-FFF2-40B4-BE49-F238E27FC236}">
                <a16:creationId xmlns:a16="http://schemas.microsoft.com/office/drawing/2014/main" id="{F6205FFD-461F-6F83-3F85-82ECACDF6C25}"/>
              </a:ext>
            </a:extLst>
          </p:cNvPr>
          <p:cNvSpPr/>
          <p:nvPr>
            <p:custDataLst>
              <p:tags r:id="rId161"/>
            </p:custDataLst>
          </p:nvPr>
        </p:nvSpPr>
        <p:spPr>
          <a:xfrm>
            <a:off x="12133877" y="7621459"/>
            <a:ext cx="34147" cy="34147"/>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40" name="Forme libre : forme 239">
            <a:extLst>
              <a:ext uri="{FF2B5EF4-FFF2-40B4-BE49-F238E27FC236}">
                <a16:creationId xmlns:a16="http://schemas.microsoft.com/office/drawing/2014/main" id="{7579B00E-34A4-6252-0121-571193F78F20}"/>
              </a:ext>
            </a:extLst>
          </p:cNvPr>
          <p:cNvSpPr/>
          <p:nvPr>
            <p:custDataLst>
              <p:tags r:id="rId162"/>
            </p:custDataLst>
          </p:nvPr>
        </p:nvSpPr>
        <p:spPr>
          <a:xfrm>
            <a:off x="12133877" y="7689756"/>
            <a:ext cx="34147" cy="34147"/>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41" name="Forme libre : forme 240">
            <a:extLst>
              <a:ext uri="{FF2B5EF4-FFF2-40B4-BE49-F238E27FC236}">
                <a16:creationId xmlns:a16="http://schemas.microsoft.com/office/drawing/2014/main" id="{6CEABF7C-3BEE-896E-2022-5E35E85AA655}"/>
              </a:ext>
            </a:extLst>
          </p:cNvPr>
          <p:cNvSpPr/>
          <p:nvPr>
            <p:custDataLst>
              <p:tags r:id="rId163"/>
            </p:custDataLst>
          </p:nvPr>
        </p:nvSpPr>
        <p:spPr>
          <a:xfrm>
            <a:off x="12133877" y="7826350"/>
            <a:ext cx="34147" cy="34147"/>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42" name="Forme libre : forme 241">
            <a:extLst>
              <a:ext uri="{FF2B5EF4-FFF2-40B4-BE49-F238E27FC236}">
                <a16:creationId xmlns:a16="http://schemas.microsoft.com/office/drawing/2014/main" id="{FA3A6173-04BA-8AD0-4320-C69D0F9041F3}"/>
              </a:ext>
            </a:extLst>
          </p:cNvPr>
          <p:cNvSpPr/>
          <p:nvPr>
            <p:custDataLst>
              <p:tags r:id="rId164"/>
            </p:custDataLst>
          </p:nvPr>
        </p:nvSpPr>
        <p:spPr>
          <a:xfrm>
            <a:off x="12133877" y="7894645"/>
            <a:ext cx="34147" cy="34147"/>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44" name="Forme libre : forme 243">
            <a:extLst>
              <a:ext uri="{FF2B5EF4-FFF2-40B4-BE49-F238E27FC236}">
                <a16:creationId xmlns:a16="http://schemas.microsoft.com/office/drawing/2014/main" id="{F8ACB94B-76B1-475C-F54E-6BCFB60E28AB}"/>
              </a:ext>
            </a:extLst>
          </p:cNvPr>
          <p:cNvSpPr/>
          <p:nvPr>
            <p:custDataLst>
              <p:tags r:id="rId165"/>
            </p:custDataLst>
          </p:nvPr>
        </p:nvSpPr>
        <p:spPr>
          <a:xfrm>
            <a:off x="16885783" y="7356639"/>
            <a:ext cx="680393" cy="680393"/>
          </a:xfrm>
          <a:custGeom>
            <a:avLst/>
            <a:gdLst>
              <a:gd name="connsiteX0" fmla="*/ 19645 w 314325"/>
              <a:gd name="connsiteY0" fmla="*/ 314325 h 314325"/>
              <a:gd name="connsiteX1" fmla="*/ 19645 w 314325"/>
              <a:gd name="connsiteY1" fmla="*/ 19645 h 314325"/>
              <a:gd name="connsiteX2" fmla="*/ 294680 w 314325"/>
              <a:gd name="connsiteY2" fmla="*/ 19645 h 314325"/>
              <a:gd name="connsiteX3" fmla="*/ 294680 w 314325"/>
              <a:gd name="connsiteY3" fmla="*/ 314325 h 314325"/>
              <a:gd name="connsiteX4" fmla="*/ 314325 w 314325"/>
              <a:gd name="connsiteY4" fmla="*/ 314325 h 314325"/>
              <a:gd name="connsiteX5" fmla="*/ 314325 w 314325"/>
              <a:gd name="connsiteY5" fmla="*/ 0 h 314325"/>
              <a:gd name="connsiteX6" fmla="*/ 0 w 314325"/>
              <a:gd name="connsiteY6" fmla="*/ 0 h 314325"/>
              <a:gd name="connsiteX7" fmla="*/ 0 w 314325"/>
              <a:gd name="connsiteY7" fmla="*/ 31432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 h="314325">
                <a:moveTo>
                  <a:pt x="19645" y="314325"/>
                </a:moveTo>
                <a:lnTo>
                  <a:pt x="19645" y="19645"/>
                </a:lnTo>
                <a:lnTo>
                  <a:pt x="294680" y="19645"/>
                </a:lnTo>
                <a:lnTo>
                  <a:pt x="294680" y="314325"/>
                </a:lnTo>
                <a:lnTo>
                  <a:pt x="314325" y="314325"/>
                </a:lnTo>
                <a:lnTo>
                  <a:pt x="314325" y="0"/>
                </a:lnTo>
                <a:lnTo>
                  <a:pt x="0" y="0"/>
                </a:lnTo>
                <a:lnTo>
                  <a:pt x="0" y="314325"/>
                </a:lnTo>
                <a:close/>
              </a:path>
            </a:pathLst>
          </a:custGeom>
          <a:solidFill>
            <a:srgbClr val="505050"/>
          </a:solidFill>
          <a:ln w="9823" cap="flat">
            <a:noFill/>
            <a:prstDash val="solid"/>
            <a:miter/>
          </a:ln>
        </p:spPr>
        <p:txBody>
          <a:bodyPr rtlCol="0" anchor="ctr"/>
          <a:lstStyle/>
          <a:p>
            <a:endParaRPr lang="fr-FR" sz="4199" dirty="0"/>
          </a:p>
        </p:txBody>
      </p:sp>
      <p:sp>
        <p:nvSpPr>
          <p:cNvPr id="245" name="Forme libre : forme 244">
            <a:extLst>
              <a:ext uri="{FF2B5EF4-FFF2-40B4-BE49-F238E27FC236}">
                <a16:creationId xmlns:a16="http://schemas.microsoft.com/office/drawing/2014/main" id="{8390D17A-8A91-7D19-633A-48054E1A5060}"/>
              </a:ext>
            </a:extLst>
          </p:cNvPr>
          <p:cNvSpPr/>
          <p:nvPr>
            <p:custDataLst>
              <p:tags r:id="rId166"/>
            </p:custDataLst>
          </p:nvPr>
        </p:nvSpPr>
        <p:spPr>
          <a:xfrm>
            <a:off x="17013357" y="7186536"/>
            <a:ext cx="425245" cy="340196"/>
          </a:xfrm>
          <a:custGeom>
            <a:avLst/>
            <a:gdLst>
              <a:gd name="connsiteX0" fmla="*/ 0 w 196453"/>
              <a:gd name="connsiteY0" fmla="*/ 0 h 157162"/>
              <a:gd name="connsiteX1" fmla="*/ 196453 w 196453"/>
              <a:gd name="connsiteY1" fmla="*/ 0 h 157162"/>
              <a:gd name="connsiteX2" fmla="*/ 196453 w 196453"/>
              <a:gd name="connsiteY2" fmla="*/ 157163 h 157162"/>
              <a:gd name="connsiteX3" fmla="*/ 0 w 196453"/>
              <a:gd name="connsiteY3" fmla="*/ 157163 h 157162"/>
            </a:gdLst>
            <a:ahLst/>
            <a:cxnLst>
              <a:cxn ang="0">
                <a:pos x="connsiteX0" y="connsiteY0"/>
              </a:cxn>
              <a:cxn ang="0">
                <a:pos x="connsiteX1" y="connsiteY1"/>
              </a:cxn>
              <a:cxn ang="0">
                <a:pos x="connsiteX2" y="connsiteY2"/>
              </a:cxn>
              <a:cxn ang="0">
                <a:pos x="connsiteX3" y="connsiteY3"/>
              </a:cxn>
            </a:cxnLst>
            <a:rect l="l" t="t" r="r" b="b"/>
            <a:pathLst>
              <a:path w="196453" h="157162">
                <a:moveTo>
                  <a:pt x="0" y="0"/>
                </a:moveTo>
                <a:lnTo>
                  <a:pt x="196453" y="0"/>
                </a:lnTo>
                <a:lnTo>
                  <a:pt x="196453" y="157163"/>
                </a:lnTo>
                <a:lnTo>
                  <a:pt x="0" y="157163"/>
                </a:lnTo>
                <a:close/>
              </a:path>
            </a:pathLst>
          </a:custGeom>
          <a:solidFill>
            <a:srgbClr val="FAB400"/>
          </a:solidFill>
          <a:ln w="9823" cap="flat">
            <a:noFill/>
            <a:prstDash val="solid"/>
            <a:miter/>
          </a:ln>
        </p:spPr>
        <p:txBody>
          <a:bodyPr rtlCol="0" anchor="ctr"/>
          <a:lstStyle/>
          <a:p>
            <a:endParaRPr lang="fr-FR" sz="4199" dirty="0"/>
          </a:p>
        </p:txBody>
      </p:sp>
      <p:sp>
        <p:nvSpPr>
          <p:cNvPr id="246" name="Forme libre : forme 245">
            <a:extLst>
              <a:ext uri="{FF2B5EF4-FFF2-40B4-BE49-F238E27FC236}">
                <a16:creationId xmlns:a16="http://schemas.microsoft.com/office/drawing/2014/main" id="{A8507A3A-48C0-B694-4D8E-2F161BFBB33D}"/>
              </a:ext>
            </a:extLst>
          </p:cNvPr>
          <p:cNvSpPr/>
          <p:nvPr>
            <p:custDataLst>
              <p:tags r:id="rId167"/>
            </p:custDataLst>
          </p:nvPr>
        </p:nvSpPr>
        <p:spPr>
          <a:xfrm>
            <a:off x="17013350" y="7186536"/>
            <a:ext cx="85048" cy="340196"/>
          </a:xfrm>
          <a:custGeom>
            <a:avLst/>
            <a:gdLst>
              <a:gd name="connsiteX0" fmla="*/ 0 w 39290"/>
              <a:gd name="connsiteY0" fmla="*/ 0 h 157162"/>
              <a:gd name="connsiteX1" fmla="*/ 39291 w 39290"/>
              <a:gd name="connsiteY1" fmla="*/ 0 h 157162"/>
              <a:gd name="connsiteX2" fmla="*/ 39291 w 39290"/>
              <a:gd name="connsiteY2" fmla="*/ 157163 h 157162"/>
              <a:gd name="connsiteX3" fmla="*/ 0 w 39290"/>
              <a:gd name="connsiteY3" fmla="*/ 157163 h 157162"/>
            </a:gdLst>
            <a:ahLst/>
            <a:cxnLst>
              <a:cxn ang="0">
                <a:pos x="connsiteX0" y="connsiteY0"/>
              </a:cxn>
              <a:cxn ang="0">
                <a:pos x="connsiteX1" y="connsiteY1"/>
              </a:cxn>
              <a:cxn ang="0">
                <a:pos x="connsiteX2" y="connsiteY2"/>
              </a:cxn>
              <a:cxn ang="0">
                <a:pos x="connsiteX3" y="connsiteY3"/>
              </a:cxn>
            </a:cxnLst>
            <a:rect l="l" t="t" r="r" b="b"/>
            <a:pathLst>
              <a:path w="39290" h="157162">
                <a:moveTo>
                  <a:pt x="0" y="0"/>
                </a:moveTo>
                <a:lnTo>
                  <a:pt x="39291" y="0"/>
                </a:lnTo>
                <a:lnTo>
                  <a:pt x="39291" y="157163"/>
                </a:lnTo>
                <a:lnTo>
                  <a:pt x="0" y="157163"/>
                </a:lnTo>
                <a:close/>
              </a:path>
            </a:pathLst>
          </a:custGeom>
          <a:solidFill>
            <a:srgbClr val="DC9600"/>
          </a:solidFill>
          <a:ln w="9823" cap="flat">
            <a:noFill/>
            <a:prstDash val="solid"/>
            <a:miter/>
          </a:ln>
        </p:spPr>
        <p:txBody>
          <a:bodyPr rtlCol="0" anchor="ctr"/>
          <a:lstStyle/>
          <a:p>
            <a:endParaRPr lang="fr-FR" sz="4199" dirty="0"/>
          </a:p>
        </p:txBody>
      </p:sp>
      <p:sp>
        <p:nvSpPr>
          <p:cNvPr id="247" name="Forme libre : forme 246">
            <a:extLst>
              <a:ext uri="{FF2B5EF4-FFF2-40B4-BE49-F238E27FC236}">
                <a16:creationId xmlns:a16="http://schemas.microsoft.com/office/drawing/2014/main" id="{2437A65E-FF8A-CEE5-FBC9-7BDB0DB66565}"/>
              </a:ext>
            </a:extLst>
          </p:cNvPr>
          <p:cNvSpPr/>
          <p:nvPr>
            <p:custDataLst>
              <p:tags r:id="rId168"/>
            </p:custDataLst>
          </p:nvPr>
        </p:nvSpPr>
        <p:spPr>
          <a:xfrm>
            <a:off x="16715685" y="8037031"/>
            <a:ext cx="382718" cy="255146"/>
          </a:xfrm>
          <a:custGeom>
            <a:avLst/>
            <a:gdLst>
              <a:gd name="connsiteX0" fmla="*/ 0 w 176807"/>
              <a:gd name="connsiteY0" fmla="*/ 0 h 117871"/>
              <a:gd name="connsiteX1" fmla="*/ 176808 w 176807"/>
              <a:gd name="connsiteY1" fmla="*/ 0 h 117871"/>
              <a:gd name="connsiteX2" fmla="*/ 176808 w 176807"/>
              <a:gd name="connsiteY2" fmla="*/ 117872 h 117871"/>
              <a:gd name="connsiteX3" fmla="*/ 0 w 176807"/>
              <a:gd name="connsiteY3" fmla="*/ 117872 h 117871"/>
            </a:gdLst>
            <a:ahLst/>
            <a:cxnLst>
              <a:cxn ang="0">
                <a:pos x="connsiteX0" y="connsiteY0"/>
              </a:cxn>
              <a:cxn ang="0">
                <a:pos x="connsiteX1" y="connsiteY1"/>
              </a:cxn>
              <a:cxn ang="0">
                <a:pos x="connsiteX2" y="connsiteY2"/>
              </a:cxn>
              <a:cxn ang="0">
                <a:pos x="connsiteX3" y="connsiteY3"/>
              </a:cxn>
            </a:cxnLst>
            <a:rect l="l" t="t" r="r" b="b"/>
            <a:pathLst>
              <a:path w="176807" h="117871">
                <a:moveTo>
                  <a:pt x="0" y="0"/>
                </a:moveTo>
                <a:lnTo>
                  <a:pt x="176808" y="0"/>
                </a:lnTo>
                <a:lnTo>
                  <a:pt x="176808" y="117872"/>
                </a:lnTo>
                <a:lnTo>
                  <a:pt x="0" y="117872"/>
                </a:lnTo>
                <a:close/>
              </a:path>
            </a:pathLst>
          </a:custGeom>
          <a:solidFill>
            <a:srgbClr val="3CC8B4"/>
          </a:solidFill>
          <a:ln w="9823" cap="flat">
            <a:noFill/>
            <a:prstDash val="solid"/>
            <a:miter/>
          </a:ln>
        </p:spPr>
        <p:txBody>
          <a:bodyPr rtlCol="0" anchor="ctr"/>
          <a:lstStyle/>
          <a:p>
            <a:endParaRPr lang="fr-FR" sz="4199" dirty="0"/>
          </a:p>
        </p:txBody>
      </p:sp>
      <p:sp>
        <p:nvSpPr>
          <p:cNvPr id="248" name="Forme libre : forme 247">
            <a:extLst>
              <a:ext uri="{FF2B5EF4-FFF2-40B4-BE49-F238E27FC236}">
                <a16:creationId xmlns:a16="http://schemas.microsoft.com/office/drawing/2014/main" id="{F1E1B8B4-4CE2-BD5E-9607-F6D7C07CE683}"/>
              </a:ext>
            </a:extLst>
          </p:cNvPr>
          <p:cNvSpPr/>
          <p:nvPr>
            <p:custDataLst>
              <p:tags r:id="rId169"/>
            </p:custDataLst>
          </p:nvPr>
        </p:nvSpPr>
        <p:spPr>
          <a:xfrm>
            <a:off x="17353552" y="8037031"/>
            <a:ext cx="382718" cy="255146"/>
          </a:xfrm>
          <a:custGeom>
            <a:avLst/>
            <a:gdLst>
              <a:gd name="connsiteX0" fmla="*/ 0 w 176807"/>
              <a:gd name="connsiteY0" fmla="*/ 0 h 117871"/>
              <a:gd name="connsiteX1" fmla="*/ 176808 w 176807"/>
              <a:gd name="connsiteY1" fmla="*/ 0 h 117871"/>
              <a:gd name="connsiteX2" fmla="*/ 176808 w 176807"/>
              <a:gd name="connsiteY2" fmla="*/ 117872 h 117871"/>
              <a:gd name="connsiteX3" fmla="*/ 0 w 176807"/>
              <a:gd name="connsiteY3" fmla="*/ 117872 h 117871"/>
            </a:gdLst>
            <a:ahLst/>
            <a:cxnLst>
              <a:cxn ang="0">
                <a:pos x="connsiteX0" y="connsiteY0"/>
              </a:cxn>
              <a:cxn ang="0">
                <a:pos x="connsiteX1" y="connsiteY1"/>
              </a:cxn>
              <a:cxn ang="0">
                <a:pos x="connsiteX2" y="connsiteY2"/>
              </a:cxn>
              <a:cxn ang="0">
                <a:pos x="connsiteX3" y="connsiteY3"/>
              </a:cxn>
            </a:cxnLst>
            <a:rect l="l" t="t" r="r" b="b"/>
            <a:pathLst>
              <a:path w="176807" h="117871">
                <a:moveTo>
                  <a:pt x="0" y="0"/>
                </a:moveTo>
                <a:lnTo>
                  <a:pt x="176808" y="0"/>
                </a:lnTo>
                <a:lnTo>
                  <a:pt x="176808" y="117872"/>
                </a:lnTo>
                <a:lnTo>
                  <a:pt x="0" y="117872"/>
                </a:lnTo>
                <a:close/>
              </a:path>
            </a:pathLst>
          </a:custGeom>
          <a:solidFill>
            <a:srgbClr val="FA6450"/>
          </a:solidFill>
          <a:ln w="9823" cap="flat">
            <a:noFill/>
            <a:prstDash val="solid"/>
            <a:miter/>
          </a:ln>
        </p:spPr>
        <p:txBody>
          <a:bodyPr rtlCol="0" anchor="ctr"/>
          <a:lstStyle/>
          <a:p>
            <a:endParaRPr lang="fr-FR" sz="4199" dirty="0"/>
          </a:p>
        </p:txBody>
      </p:sp>
      <p:sp>
        <p:nvSpPr>
          <p:cNvPr id="249" name="Forme libre : forme 248">
            <a:extLst>
              <a:ext uri="{FF2B5EF4-FFF2-40B4-BE49-F238E27FC236}">
                <a16:creationId xmlns:a16="http://schemas.microsoft.com/office/drawing/2014/main" id="{4DE3A68F-EE93-420A-78E2-11DF39371FE9}"/>
              </a:ext>
            </a:extLst>
          </p:cNvPr>
          <p:cNvSpPr/>
          <p:nvPr>
            <p:custDataLst>
              <p:tags r:id="rId170"/>
            </p:custDataLst>
          </p:nvPr>
        </p:nvSpPr>
        <p:spPr>
          <a:xfrm>
            <a:off x="16715678" y="8037031"/>
            <a:ext cx="85048" cy="255146"/>
          </a:xfrm>
          <a:custGeom>
            <a:avLst/>
            <a:gdLst>
              <a:gd name="connsiteX0" fmla="*/ 0 w 39290"/>
              <a:gd name="connsiteY0" fmla="*/ 0 h 117871"/>
              <a:gd name="connsiteX1" fmla="*/ 39291 w 39290"/>
              <a:gd name="connsiteY1" fmla="*/ 0 h 117871"/>
              <a:gd name="connsiteX2" fmla="*/ 39291 w 39290"/>
              <a:gd name="connsiteY2" fmla="*/ 117872 h 117871"/>
              <a:gd name="connsiteX3" fmla="*/ 0 w 39290"/>
              <a:gd name="connsiteY3" fmla="*/ 117872 h 117871"/>
            </a:gdLst>
            <a:ahLst/>
            <a:cxnLst>
              <a:cxn ang="0">
                <a:pos x="connsiteX0" y="connsiteY0"/>
              </a:cxn>
              <a:cxn ang="0">
                <a:pos x="connsiteX1" y="connsiteY1"/>
              </a:cxn>
              <a:cxn ang="0">
                <a:pos x="connsiteX2" y="connsiteY2"/>
              </a:cxn>
              <a:cxn ang="0">
                <a:pos x="connsiteX3" y="connsiteY3"/>
              </a:cxn>
            </a:cxnLst>
            <a:rect l="l" t="t" r="r" b="b"/>
            <a:pathLst>
              <a:path w="39290" h="117871">
                <a:moveTo>
                  <a:pt x="0" y="0"/>
                </a:moveTo>
                <a:lnTo>
                  <a:pt x="39291" y="0"/>
                </a:lnTo>
                <a:lnTo>
                  <a:pt x="39291" y="117872"/>
                </a:lnTo>
                <a:lnTo>
                  <a:pt x="0" y="117872"/>
                </a:lnTo>
                <a:close/>
              </a:path>
            </a:pathLst>
          </a:custGeom>
          <a:solidFill>
            <a:srgbClr val="1EAA96"/>
          </a:solidFill>
          <a:ln w="9823" cap="flat">
            <a:noFill/>
            <a:prstDash val="solid"/>
            <a:miter/>
          </a:ln>
        </p:spPr>
        <p:txBody>
          <a:bodyPr rtlCol="0" anchor="ctr"/>
          <a:lstStyle/>
          <a:p>
            <a:endParaRPr lang="fr-FR" sz="4199" dirty="0"/>
          </a:p>
        </p:txBody>
      </p:sp>
      <p:sp>
        <p:nvSpPr>
          <p:cNvPr id="250" name="Forme libre : forme 249">
            <a:extLst>
              <a:ext uri="{FF2B5EF4-FFF2-40B4-BE49-F238E27FC236}">
                <a16:creationId xmlns:a16="http://schemas.microsoft.com/office/drawing/2014/main" id="{DA8444AB-0754-1A7B-88B2-456761CA6E3D}"/>
              </a:ext>
            </a:extLst>
          </p:cNvPr>
          <p:cNvSpPr/>
          <p:nvPr>
            <p:custDataLst>
              <p:tags r:id="rId171"/>
            </p:custDataLst>
          </p:nvPr>
        </p:nvSpPr>
        <p:spPr>
          <a:xfrm>
            <a:off x="17353545" y="8037031"/>
            <a:ext cx="85048" cy="255146"/>
          </a:xfrm>
          <a:custGeom>
            <a:avLst/>
            <a:gdLst>
              <a:gd name="connsiteX0" fmla="*/ 0 w 39290"/>
              <a:gd name="connsiteY0" fmla="*/ 0 h 117871"/>
              <a:gd name="connsiteX1" fmla="*/ 39291 w 39290"/>
              <a:gd name="connsiteY1" fmla="*/ 0 h 117871"/>
              <a:gd name="connsiteX2" fmla="*/ 39291 w 39290"/>
              <a:gd name="connsiteY2" fmla="*/ 117872 h 117871"/>
              <a:gd name="connsiteX3" fmla="*/ 0 w 39290"/>
              <a:gd name="connsiteY3" fmla="*/ 117872 h 117871"/>
            </a:gdLst>
            <a:ahLst/>
            <a:cxnLst>
              <a:cxn ang="0">
                <a:pos x="connsiteX0" y="connsiteY0"/>
              </a:cxn>
              <a:cxn ang="0">
                <a:pos x="connsiteX1" y="connsiteY1"/>
              </a:cxn>
              <a:cxn ang="0">
                <a:pos x="connsiteX2" y="connsiteY2"/>
              </a:cxn>
              <a:cxn ang="0">
                <a:pos x="connsiteX3" y="connsiteY3"/>
              </a:cxn>
            </a:cxnLst>
            <a:rect l="l" t="t" r="r" b="b"/>
            <a:pathLst>
              <a:path w="39290" h="117871">
                <a:moveTo>
                  <a:pt x="0" y="0"/>
                </a:moveTo>
                <a:lnTo>
                  <a:pt x="39291" y="0"/>
                </a:lnTo>
                <a:lnTo>
                  <a:pt x="39291" y="117872"/>
                </a:lnTo>
                <a:lnTo>
                  <a:pt x="0" y="117872"/>
                </a:lnTo>
                <a:close/>
              </a:path>
            </a:pathLst>
          </a:custGeom>
          <a:solidFill>
            <a:srgbClr val="DC4632"/>
          </a:solidFill>
          <a:ln w="9823" cap="flat">
            <a:noFill/>
            <a:prstDash val="solid"/>
            <a:miter/>
          </a:ln>
        </p:spPr>
        <p:txBody>
          <a:bodyPr rtlCol="0" anchor="ctr"/>
          <a:lstStyle/>
          <a:p>
            <a:endParaRPr lang="fr-FR" sz="4199" dirty="0"/>
          </a:p>
        </p:txBody>
      </p:sp>
      <p:sp>
        <p:nvSpPr>
          <p:cNvPr id="251" name="Forme libre : forme 250">
            <a:extLst>
              <a:ext uri="{FF2B5EF4-FFF2-40B4-BE49-F238E27FC236}">
                <a16:creationId xmlns:a16="http://schemas.microsoft.com/office/drawing/2014/main" id="{57FEF9B6-A357-5073-F9D4-953950BF054D}"/>
              </a:ext>
            </a:extLst>
          </p:cNvPr>
          <p:cNvSpPr/>
          <p:nvPr>
            <p:custDataLst>
              <p:tags r:id="rId172"/>
            </p:custDataLst>
          </p:nvPr>
        </p:nvSpPr>
        <p:spPr>
          <a:xfrm>
            <a:off x="16715685" y="7569263"/>
            <a:ext cx="382718" cy="382718"/>
          </a:xfrm>
          <a:custGeom>
            <a:avLst/>
            <a:gdLst>
              <a:gd name="connsiteX0" fmla="*/ 88404 w 176807"/>
              <a:gd name="connsiteY0" fmla="*/ 176808 h 176807"/>
              <a:gd name="connsiteX1" fmla="*/ 0 w 176807"/>
              <a:gd name="connsiteY1" fmla="*/ 88404 h 176807"/>
              <a:gd name="connsiteX2" fmla="*/ 88404 w 176807"/>
              <a:gd name="connsiteY2" fmla="*/ 0 h 176807"/>
              <a:gd name="connsiteX3" fmla="*/ 176808 w 176807"/>
              <a:gd name="connsiteY3" fmla="*/ 88404 h 176807"/>
              <a:gd name="connsiteX4" fmla="*/ 88404 w 176807"/>
              <a:gd name="connsiteY4" fmla="*/ 176808 h 17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07" h="176807">
                <a:moveTo>
                  <a:pt x="88404" y="176808"/>
                </a:moveTo>
                <a:cubicBezTo>
                  <a:pt x="39575" y="176808"/>
                  <a:pt x="0" y="137232"/>
                  <a:pt x="0" y="88404"/>
                </a:cubicBezTo>
                <a:cubicBezTo>
                  <a:pt x="0" y="39575"/>
                  <a:pt x="39575" y="0"/>
                  <a:pt x="88404" y="0"/>
                </a:cubicBezTo>
                <a:cubicBezTo>
                  <a:pt x="137232" y="0"/>
                  <a:pt x="176808" y="39575"/>
                  <a:pt x="176808" y="88404"/>
                </a:cubicBezTo>
                <a:cubicBezTo>
                  <a:pt x="176808" y="137232"/>
                  <a:pt x="137232" y="176808"/>
                  <a:pt x="88404" y="176808"/>
                </a:cubicBezTo>
                <a:close/>
              </a:path>
            </a:pathLst>
          </a:custGeom>
          <a:solidFill>
            <a:srgbClr val="3CC8B4"/>
          </a:solidFill>
          <a:ln w="9823" cap="flat">
            <a:noFill/>
            <a:prstDash val="solid"/>
            <a:miter/>
          </a:ln>
        </p:spPr>
        <p:txBody>
          <a:bodyPr rtlCol="0" anchor="ctr"/>
          <a:lstStyle/>
          <a:p>
            <a:endParaRPr lang="fr-FR" sz="4199" dirty="0"/>
          </a:p>
        </p:txBody>
      </p:sp>
      <p:sp>
        <p:nvSpPr>
          <p:cNvPr id="252" name="Forme libre : forme 251">
            <a:extLst>
              <a:ext uri="{FF2B5EF4-FFF2-40B4-BE49-F238E27FC236}">
                <a16:creationId xmlns:a16="http://schemas.microsoft.com/office/drawing/2014/main" id="{E7EA2050-11FF-0793-51E1-3CD82F9B8D56}"/>
              </a:ext>
            </a:extLst>
          </p:cNvPr>
          <p:cNvSpPr/>
          <p:nvPr>
            <p:custDataLst>
              <p:tags r:id="rId173"/>
            </p:custDataLst>
          </p:nvPr>
        </p:nvSpPr>
        <p:spPr>
          <a:xfrm>
            <a:off x="16715679" y="7569263"/>
            <a:ext cx="212622" cy="382718"/>
          </a:xfrm>
          <a:custGeom>
            <a:avLst/>
            <a:gdLst>
              <a:gd name="connsiteX0" fmla="*/ 19645 w 98226"/>
              <a:gd name="connsiteY0" fmla="*/ 88404 h 176807"/>
              <a:gd name="connsiteX1" fmla="*/ 98227 w 98226"/>
              <a:gd name="connsiteY1" fmla="*/ 580 h 176807"/>
              <a:gd name="connsiteX2" fmla="*/ 88404 w 98226"/>
              <a:gd name="connsiteY2" fmla="*/ 0 h 176807"/>
              <a:gd name="connsiteX3" fmla="*/ 0 w 98226"/>
              <a:gd name="connsiteY3" fmla="*/ 88404 h 176807"/>
              <a:gd name="connsiteX4" fmla="*/ 88404 w 98226"/>
              <a:gd name="connsiteY4" fmla="*/ 176808 h 176807"/>
              <a:gd name="connsiteX5" fmla="*/ 98227 w 98226"/>
              <a:gd name="connsiteY5" fmla="*/ 176228 h 176807"/>
              <a:gd name="connsiteX6" fmla="*/ 19645 w 98226"/>
              <a:gd name="connsiteY6" fmla="*/ 88404 h 1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26" h="176807">
                <a:moveTo>
                  <a:pt x="19645" y="88404"/>
                </a:moveTo>
                <a:cubicBezTo>
                  <a:pt x="19645" y="42905"/>
                  <a:pt x="54034" y="5471"/>
                  <a:pt x="98227" y="580"/>
                </a:cubicBezTo>
                <a:cubicBezTo>
                  <a:pt x="94995" y="216"/>
                  <a:pt x="91724" y="0"/>
                  <a:pt x="88404" y="0"/>
                </a:cubicBezTo>
                <a:cubicBezTo>
                  <a:pt x="39575" y="0"/>
                  <a:pt x="0" y="39575"/>
                  <a:pt x="0" y="88404"/>
                </a:cubicBezTo>
                <a:cubicBezTo>
                  <a:pt x="0" y="137232"/>
                  <a:pt x="39575" y="176808"/>
                  <a:pt x="88404" y="176808"/>
                </a:cubicBezTo>
                <a:cubicBezTo>
                  <a:pt x="91724" y="176808"/>
                  <a:pt x="94995" y="176592"/>
                  <a:pt x="98227" y="176228"/>
                </a:cubicBezTo>
                <a:cubicBezTo>
                  <a:pt x="54034" y="171337"/>
                  <a:pt x="19645" y="133902"/>
                  <a:pt x="19645" y="88404"/>
                </a:cubicBezTo>
                <a:close/>
              </a:path>
            </a:pathLst>
          </a:custGeom>
          <a:solidFill>
            <a:srgbClr val="1EAA96"/>
          </a:solidFill>
          <a:ln w="9823" cap="flat">
            <a:noFill/>
            <a:prstDash val="solid"/>
            <a:miter/>
          </a:ln>
        </p:spPr>
        <p:txBody>
          <a:bodyPr rtlCol="0" anchor="ctr"/>
          <a:lstStyle/>
          <a:p>
            <a:endParaRPr lang="fr-FR" sz="4199" dirty="0"/>
          </a:p>
        </p:txBody>
      </p:sp>
      <p:sp>
        <p:nvSpPr>
          <p:cNvPr id="253" name="Forme libre : forme 252">
            <a:extLst>
              <a:ext uri="{FF2B5EF4-FFF2-40B4-BE49-F238E27FC236}">
                <a16:creationId xmlns:a16="http://schemas.microsoft.com/office/drawing/2014/main" id="{ABA2E26C-BEC1-0E03-8BAB-3E5170A1F9FF}"/>
              </a:ext>
            </a:extLst>
          </p:cNvPr>
          <p:cNvSpPr/>
          <p:nvPr>
            <p:custDataLst>
              <p:tags r:id="rId174"/>
            </p:custDataLst>
          </p:nvPr>
        </p:nvSpPr>
        <p:spPr>
          <a:xfrm>
            <a:off x="16800727" y="7696837"/>
            <a:ext cx="212622" cy="170098"/>
          </a:xfrm>
          <a:custGeom>
            <a:avLst/>
            <a:gdLst>
              <a:gd name="connsiteX0" fmla="*/ 98227 w 98226"/>
              <a:gd name="connsiteY0" fmla="*/ 19645 h 78581"/>
              <a:gd name="connsiteX1" fmla="*/ 39291 w 98226"/>
              <a:gd name="connsiteY1" fmla="*/ 78581 h 78581"/>
              <a:gd name="connsiteX2" fmla="*/ 0 w 98226"/>
              <a:gd name="connsiteY2" fmla="*/ 39291 h 78581"/>
              <a:gd name="connsiteX3" fmla="*/ 19645 w 98226"/>
              <a:gd name="connsiteY3" fmla="*/ 19645 h 78581"/>
              <a:gd name="connsiteX4" fmla="*/ 39291 w 98226"/>
              <a:gd name="connsiteY4" fmla="*/ 39291 h 78581"/>
              <a:gd name="connsiteX5" fmla="*/ 78581 w 98226"/>
              <a:gd name="connsiteY5" fmla="*/ 0 h 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26" h="78581">
                <a:moveTo>
                  <a:pt x="98227" y="19645"/>
                </a:moveTo>
                <a:lnTo>
                  <a:pt x="39291" y="78581"/>
                </a:lnTo>
                <a:lnTo>
                  <a:pt x="0" y="39291"/>
                </a:lnTo>
                <a:lnTo>
                  <a:pt x="19645" y="19645"/>
                </a:lnTo>
                <a:lnTo>
                  <a:pt x="39291" y="39291"/>
                </a:lnTo>
                <a:lnTo>
                  <a:pt x="78581" y="0"/>
                </a:lnTo>
                <a:close/>
              </a:path>
            </a:pathLst>
          </a:custGeom>
          <a:solidFill>
            <a:srgbClr val="F0F0F0"/>
          </a:solidFill>
          <a:ln w="9823" cap="flat">
            <a:noFill/>
            <a:prstDash val="solid"/>
            <a:miter/>
          </a:ln>
        </p:spPr>
        <p:txBody>
          <a:bodyPr rtlCol="0" anchor="ctr"/>
          <a:lstStyle/>
          <a:p>
            <a:endParaRPr lang="fr-FR" sz="4199" dirty="0"/>
          </a:p>
        </p:txBody>
      </p:sp>
      <p:sp>
        <p:nvSpPr>
          <p:cNvPr id="254" name="Forme libre : forme 253">
            <a:extLst>
              <a:ext uri="{FF2B5EF4-FFF2-40B4-BE49-F238E27FC236}">
                <a16:creationId xmlns:a16="http://schemas.microsoft.com/office/drawing/2014/main" id="{AD4C3CBC-17B2-826E-A3D0-468CE6ACD4D1}"/>
              </a:ext>
            </a:extLst>
          </p:cNvPr>
          <p:cNvSpPr/>
          <p:nvPr>
            <p:custDataLst>
              <p:tags r:id="rId175"/>
            </p:custDataLst>
          </p:nvPr>
        </p:nvSpPr>
        <p:spPr>
          <a:xfrm>
            <a:off x="17353552" y="7569263"/>
            <a:ext cx="382718" cy="382718"/>
          </a:xfrm>
          <a:custGeom>
            <a:avLst/>
            <a:gdLst>
              <a:gd name="connsiteX0" fmla="*/ 88404 w 176807"/>
              <a:gd name="connsiteY0" fmla="*/ 176808 h 176807"/>
              <a:gd name="connsiteX1" fmla="*/ 0 w 176807"/>
              <a:gd name="connsiteY1" fmla="*/ 88404 h 176807"/>
              <a:gd name="connsiteX2" fmla="*/ 88404 w 176807"/>
              <a:gd name="connsiteY2" fmla="*/ 0 h 176807"/>
              <a:gd name="connsiteX3" fmla="*/ 176808 w 176807"/>
              <a:gd name="connsiteY3" fmla="*/ 88404 h 176807"/>
              <a:gd name="connsiteX4" fmla="*/ 88404 w 176807"/>
              <a:gd name="connsiteY4" fmla="*/ 176808 h 17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07" h="176807">
                <a:moveTo>
                  <a:pt x="88404" y="176808"/>
                </a:moveTo>
                <a:cubicBezTo>
                  <a:pt x="39575" y="176808"/>
                  <a:pt x="0" y="137232"/>
                  <a:pt x="0" y="88404"/>
                </a:cubicBezTo>
                <a:cubicBezTo>
                  <a:pt x="0" y="39575"/>
                  <a:pt x="39575" y="0"/>
                  <a:pt x="88404" y="0"/>
                </a:cubicBezTo>
                <a:cubicBezTo>
                  <a:pt x="137232" y="0"/>
                  <a:pt x="176808" y="39575"/>
                  <a:pt x="176808" y="88404"/>
                </a:cubicBezTo>
                <a:cubicBezTo>
                  <a:pt x="176808" y="137232"/>
                  <a:pt x="137232" y="176808"/>
                  <a:pt x="88404" y="176808"/>
                </a:cubicBezTo>
                <a:close/>
              </a:path>
            </a:pathLst>
          </a:custGeom>
          <a:solidFill>
            <a:srgbClr val="FA6450"/>
          </a:solidFill>
          <a:ln w="9823" cap="flat">
            <a:noFill/>
            <a:prstDash val="solid"/>
            <a:miter/>
          </a:ln>
        </p:spPr>
        <p:txBody>
          <a:bodyPr rtlCol="0" anchor="ctr"/>
          <a:lstStyle/>
          <a:p>
            <a:endParaRPr lang="fr-FR" sz="4199" dirty="0"/>
          </a:p>
        </p:txBody>
      </p:sp>
      <p:sp>
        <p:nvSpPr>
          <p:cNvPr id="255" name="Forme libre : forme 254">
            <a:extLst>
              <a:ext uri="{FF2B5EF4-FFF2-40B4-BE49-F238E27FC236}">
                <a16:creationId xmlns:a16="http://schemas.microsoft.com/office/drawing/2014/main" id="{37AF2FD8-A658-3897-0B47-CCA1386898E8}"/>
              </a:ext>
            </a:extLst>
          </p:cNvPr>
          <p:cNvSpPr/>
          <p:nvPr>
            <p:custDataLst>
              <p:tags r:id="rId176"/>
            </p:custDataLst>
          </p:nvPr>
        </p:nvSpPr>
        <p:spPr>
          <a:xfrm>
            <a:off x="17353546" y="7569263"/>
            <a:ext cx="212622" cy="382718"/>
          </a:xfrm>
          <a:custGeom>
            <a:avLst/>
            <a:gdLst>
              <a:gd name="connsiteX0" fmla="*/ 19645 w 98226"/>
              <a:gd name="connsiteY0" fmla="*/ 88404 h 176807"/>
              <a:gd name="connsiteX1" fmla="*/ 98227 w 98226"/>
              <a:gd name="connsiteY1" fmla="*/ 580 h 176807"/>
              <a:gd name="connsiteX2" fmla="*/ 88404 w 98226"/>
              <a:gd name="connsiteY2" fmla="*/ 0 h 176807"/>
              <a:gd name="connsiteX3" fmla="*/ 0 w 98226"/>
              <a:gd name="connsiteY3" fmla="*/ 88404 h 176807"/>
              <a:gd name="connsiteX4" fmla="*/ 88404 w 98226"/>
              <a:gd name="connsiteY4" fmla="*/ 176808 h 176807"/>
              <a:gd name="connsiteX5" fmla="*/ 98227 w 98226"/>
              <a:gd name="connsiteY5" fmla="*/ 176228 h 176807"/>
              <a:gd name="connsiteX6" fmla="*/ 19645 w 98226"/>
              <a:gd name="connsiteY6" fmla="*/ 88404 h 1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26" h="176807">
                <a:moveTo>
                  <a:pt x="19645" y="88404"/>
                </a:moveTo>
                <a:cubicBezTo>
                  <a:pt x="19645" y="42905"/>
                  <a:pt x="54034" y="5471"/>
                  <a:pt x="98227" y="580"/>
                </a:cubicBezTo>
                <a:cubicBezTo>
                  <a:pt x="94995" y="216"/>
                  <a:pt x="91724" y="0"/>
                  <a:pt x="88404" y="0"/>
                </a:cubicBezTo>
                <a:cubicBezTo>
                  <a:pt x="39575" y="0"/>
                  <a:pt x="0" y="39575"/>
                  <a:pt x="0" y="88404"/>
                </a:cubicBezTo>
                <a:cubicBezTo>
                  <a:pt x="0" y="137232"/>
                  <a:pt x="39575" y="176808"/>
                  <a:pt x="88404" y="176808"/>
                </a:cubicBezTo>
                <a:cubicBezTo>
                  <a:pt x="91724" y="176808"/>
                  <a:pt x="94995" y="176592"/>
                  <a:pt x="98227" y="176228"/>
                </a:cubicBezTo>
                <a:cubicBezTo>
                  <a:pt x="54034" y="171337"/>
                  <a:pt x="19645" y="133902"/>
                  <a:pt x="19645" y="88404"/>
                </a:cubicBezTo>
                <a:close/>
              </a:path>
            </a:pathLst>
          </a:custGeom>
          <a:solidFill>
            <a:srgbClr val="DC4632"/>
          </a:solidFill>
          <a:ln w="9823" cap="flat">
            <a:noFill/>
            <a:prstDash val="solid"/>
            <a:miter/>
          </a:ln>
        </p:spPr>
        <p:txBody>
          <a:bodyPr rtlCol="0" anchor="ctr"/>
          <a:lstStyle/>
          <a:p>
            <a:endParaRPr lang="fr-FR" sz="4199" dirty="0"/>
          </a:p>
        </p:txBody>
      </p:sp>
      <p:sp>
        <p:nvSpPr>
          <p:cNvPr id="256" name="Forme libre : forme 255">
            <a:extLst>
              <a:ext uri="{FF2B5EF4-FFF2-40B4-BE49-F238E27FC236}">
                <a16:creationId xmlns:a16="http://schemas.microsoft.com/office/drawing/2014/main" id="{A523AB0B-95B0-CF5A-3090-D7A84FB9711E}"/>
              </a:ext>
            </a:extLst>
          </p:cNvPr>
          <p:cNvSpPr/>
          <p:nvPr>
            <p:custDataLst>
              <p:tags r:id="rId177"/>
            </p:custDataLst>
          </p:nvPr>
        </p:nvSpPr>
        <p:spPr>
          <a:xfrm rot="18900000">
            <a:off x="17424472" y="7730600"/>
            <a:ext cx="240523" cy="60120"/>
          </a:xfrm>
          <a:custGeom>
            <a:avLst/>
            <a:gdLst>
              <a:gd name="connsiteX0" fmla="*/ 0 w 111116"/>
              <a:gd name="connsiteY0" fmla="*/ 0 h 27774"/>
              <a:gd name="connsiteX1" fmla="*/ 111117 w 111116"/>
              <a:gd name="connsiteY1" fmla="*/ 0 h 27774"/>
              <a:gd name="connsiteX2" fmla="*/ 111117 w 111116"/>
              <a:gd name="connsiteY2" fmla="*/ 27774 h 27774"/>
              <a:gd name="connsiteX3" fmla="*/ 0 w 111116"/>
              <a:gd name="connsiteY3" fmla="*/ 27774 h 27774"/>
            </a:gdLst>
            <a:ahLst/>
            <a:cxnLst>
              <a:cxn ang="0">
                <a:pos x="connsiteX0" y="connsiteY0"/>
              </a:cxn>
              <a:cxn ang="0">
                <a:pos x="connsiteX1" y="connsiteY1"/>
              </a:cxn>
              <a:cxn ang="0">
                <a:pos x="connsiteX2" y="connsiteY2"/>
              </a:cxn>
              <a:cxn ang="0">
                <a:pos x="connsiteX3" y="connsiteY3"/>
              </a:cxn>
            </a:cxnLst>
            <a:rect l="l" t="t" r="r" b="b"/>
            <a:pathLst>
              <a:path w="111116" h="27774">
                <a:moveTo>
                  <a:pt x="0" y="0"/>
                </a:moveTo>
                <a:lnTo>
                  <a:pt x="111117" y="0"/>
                </a:lnTo>
                <a:lnTo>
                  <a:pt x="111117" y="27774"/>
                </a:lnTo>
                <a:lnTo>
                  <a:pt x="0" y="27774"/>
                </a:lnTo>
                <a:close/>
              </a:path>
            </a:pathLst>
          </a:custGeom>
          <a:solidFill>
            <a:srgbClr val="F0F0F0"/>
          </a:solidFill>
          <a:ln w="9822" cap="flat">
            <a:noFill/>
            <a:prstDash val="solid"/>
            <a:miter/>
          </a:ln>
        </p:spPr>
        <p:txBody>
          <a:bodyPr rtlCol="0" anchor="ctr"/>
          <a:lstStyle/>
          <a:p>
            <a:endParaRPr lang="fr-FR" sz="4199" dirty="0"/>
          </a:p>
        </p:txBody>
      </p:sp>
      <p:sp>
        <p:nvSpPr>
          <p:cNvPr id="257" name="Forme libre : forme 256">
            <a:extLst>
              <a:ext uri="{FF2B5EF4-FFF2-40B4-BE49-F238E27FC236}">
                <a16:creationId xmlns:a16="http://schemas.microsoft.com/office/drawing/2014/main" id="{6796E632-E82F-42B8-798F-2005E5164625}"/>
              </a:ext>
            </a:extLst>
          </p:cNvPr>
          <p:cNvSpPr/>
          <p:nvPr>
            <p:custDataLst>
              <p:tags r:id="rId178"/>
            </p:custDataLst>
          </p:nvPr>
        </p:nvSpPr>
        <p:spPr>
          <a:xfrm rot="18900000">
            <a:off x="17514677" y="7640397"/>
            <a:ext cx="60120" cy="240523"/>
          </a:xfrm>
          <a:custGeom>
            <a:avLst/>
            <a:gdLst>
              <a:gd name="connsiteX0" fmla="*/ 0 w 27774"/>
              <a:gd name="connsiteY0" fmla="*/ 0 h 111116"/>
              <a:gd name="connsiteX1" fmla="*/ 27774 w 27774"/>
              <a:gd name="connsiteY1" fmla="*/ 0 h 111116"/>
              <a:gd name="connsiteX2" fmla="*/ 27774 w 27774"/>
              <a:gd name="connsiteY2" fmla="*/ 111117 h 111116"/>
              <a:gd name="connsiteX3" fmla="*/ 0 w 27774"/>
              <a:gd name="connsiteY3" fmla="*/ 111117 h 111116"/>
            </a:gdLst>
            <a:ahLst/>
            <a:cxnLst>
              <a:cxn ang="0">
                <a:pos x="connsiteX0" y="connsiteY0"/>
              </a:cxn>
              <a:cxn ang="0">
                <a:pos x="connsiteX1" y="connsiteY1"/>
              </a:cxn>
              <a:cxn ang="0">
                <a:pos x="connsiteX2" y="connsiteY2"/>
              </a:cxn>
              <a:cxn ang="0">
                <a:pos x="connsiteX3" y="connsiteY3"/>
              </a:cxn>
            </a:cxnLst>
            <a:rect l="l" t="t" r="r" b="b"/>
            <a:pathLst>
              <a:path w="27774" h="111116">
                <a:moveTo>
                  <a:pt x="0" y="0"/>
                </a:moveTo>
                <a:lnTo>
                  <a:pt x="27774" y="0"/>
                </a:lnTo>
                <a:lnTo>
                  <a:pt x="27774" y="111117"/>
                </a:lnTo>
                <a:lnTo>
                  <a:pt x="0" y="111117"/>
                </a:lnTo>
                <a:close/>
              </a:path>
            </a:pathLst>
          </a:custGeom>
          <a:solidFill>
            <a:srgbClr val="F0F0F0"/>
          </a:solidFill>
          <a:ln w="9822" cap="flat">
            <a:noFill/>
            <a:prstDash val="solid"/>
            <a:miter/>
          </a:ln>
        </p:spPr>
        <p:txBody>
          <a:bodyPr rtlCol="0" anchor="ctr"/>
          <a:lstStyle/>
          <a:p>
            <a:endParaRPr lang="fr-FR" sz="4199" dirty="0"/>
          </a:p>
        </p:txBody>
      </p:sp>
      <p:sp>
        <p:nvSpPr>
          <p:cNvPr id="260" name="Interdiction 259">
            <a:extLst>
              <a:ext uri="{FF2B5EF4-FFF2-40B4-BE49-F238E27FC236}">
                <a16:creationId xmlns:a16="http://schemas.microsoft.com/office/drawing/2014/main" id="{108815CE-5A79-5F6C-FCB4-26E0A3728D51}"/>
              </a:ext>
            </a:extLst>
          </p:cNvPr>
          <p:cNvSpPr/>
          <p:nvPr>
            <p:custDataLst>
              <p:tags r:id="rId179"/>
            </p:custDataLst>
          </p:nvPr>
        </p:nvSpPr>
        <p:spPr>
          <a:xfrm>
            <a:off x="776407" y="4029376"/>
            <a:ext cx="5318290" cy="5318290"/>
          </a:xfrm>
          <a:prstGeom prst="noSmoking">
            <a:avLst>
              <a:gd name="adj" fmla="val 67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199" dirty="0">
              <a:solidFill>
                <a:schemeClr val="tx1"/>
              </a:solidFill>
            </a:endParaRPr>
          </a:p>
        </p:txBody>
      </p:sp>
      <p:sp>
        <p:nvSpPr>
          <p:cNvPr id="3" name="Espace réservé du numéro de diapositive 2">
            <a:extLst>
              <a:ext uri="{FF2B5EF4-FFF2-40B4-BE49-F238E27FC236}">
                <a16:creationId xmlns:a16="http://schemas.microsoft.com/office/drawing/2014/main" id="{5341FEED-FA33-91DD-8759-760289919206}"/>
              </a:ext>
            </a:extLst>
          </p:cNvPr>
          <p:cNvSpPr>
            <a:spLocks noGrp="1"/>
          </p:cNvSpPr>
          <p:nvPr>
            <p:ph type="sldNum" sz="quarter" idx="10"/>
            <p:custDataLst>
              <p:tags r:id="rId180"/>
            </p:custDataLst>
          </p:nvPr>
        </p:nvSpPr>
        <p:spPr/>
        <p:txBody>
          <a:bodyPr/>
          <a:lstStyle/>
          <a:p>
            <a:fld id="{6C390F12-C91A-4A8F-A883-4257F0710CE1}" type="slidenum">
              <a:rPr lang="fr-FR" smtClean="0"/>
              <a:t>13</a:t>
            </a:fld>
            <a:endParaRPr lang="fr-FR"/>
          </a:p>
        </p:txBody>
      </p:sp>
    </p:spTree>
    <p:extLst>
      <p:ext uri="{BB962C8B-B14F-4D97-AF65-F5344CB8AC3E}">
        <p14:creationId xmlns:p14="http://schemas.microsoft.com/office/powerpoint/2010/main" val="301527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10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10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1000"/>
                                        <p:tgtEl>
                                          <p:spTgt spid="4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10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500"/>
                                        <p:tgtEl>
                                          <p:spTgt spid="9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fade">
                                      <p:cBhvr>
                                        <p:cTn id="70" dur="500"/>
                                        <p:tgtEl>
                                          <p:spTgt spid="9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500"/>
                                        <p:tgtEl>
                                          <p:spTgt spid="9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Effect transition="in" filter="fade">
                                      <p:cBhvr>
                                        <p:cTn id="82" dur="500"/>
                                        <p:tgtEl>
                                          <p:spTgt spid="9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8"/>
                                        </p:tgtEl>
                                        <p:attrNameLst>
                                          <p:attrName>style.visibility</p:attrName>
                                        </p:attrNameLst>
                                      </p:cBhvr>
                                      <p:to>
                                        <p:strVal val="visible"/>
                                      </p:to>
                                    </p:set>
                                    <p:animEffect transition="in" filter="fade">
                                      <p:cBhvr>
                                        <p:cTn id="85" dur="500"/>
                                        <p:tgtEl>
                                          <p:spTgt spid="9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fade">
                                      <p:cBhvr>
                                        <p:cTn id="88" dur="500"/>
                                        <p:tgtEl>
                                          <p:spTgt spid="9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0"/>
                                        </p:tgtEl>
                                        <p:attrNameLst>
                                          <p:attrName>style.visibility</p:attrName>
                                        </p:attrNameLst>
                                      </p:cBhvr>
                                      <p:to>
                                        <p:strVal val="visible"/>
                                      </p:to>
                                    </p:set>
                                    <p:animEffect transition="in" filter="fade">
                                      <p:cBhvr>
                                        <p:cTn id="91" dur="500"/>
                                        <p:tgtEl>
                                          <p:spTgt spid="10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1"/>
                                        </p:tgtEl>
                                        <p:attrNameLst>
                                          <p:attrName>style.visibility</p:attrName>
                                        </p:attrNameLst>
                                      </p:cBhvr>
                                      <p:to>
                                        <p:strVal val="visible"/>
                                      </p:to>
                                    </p:set>
                                    <p:animEffect transition="in" filter="fade">
                                      <p:cBhvr>
                                        <p:cTn id="94" dur="500"/>
                                        <p:tgtEl>
                                          <p:spTgt spid="10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fade">
                                      <p:cBhvr>
                                        <p:cTn id="100" dur="500"/>
                                        <p:tgtEl>
                                          <p:spTgt spid="10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04"/>
                                        </p:tgtEl>
                                        <p:attrNameLst>
                                          <p:attrName>style.visibility</p:attrName>
                                        </p:attrNameLst>
                                      </p:cBhvr>
                                      <p:to>
                                        <p:strVal val="visible"/>
                                      </p:to>
                                    </p:set>
                                    <p:animEffect transition="in" filter="fade">
                                      <p:cBhvr>
                                        <p:cTn id="103" dur="500"/>
                                        <p:tgtEl>
                                          <p:spTgt spid="10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6"/>
                                        </p:tgtEl>
                                        <p:attrNameLst>
                                          <p:attrName>style.visibility</p:attrName>
                                        </p:attrNameLst>
                                      </p:cBhvr>
                                      <p:to>
                                        <p:strVal val="visible"/>
                                      </p:to>
                                    </p:set>
                                    <p:animEffect transition="in" filter="fade">
                                      <p:cBhvr>
                                        <p:cTn id="109" dur="500"/>
                                        <p:tgtEl>
                                          <p:spTgt spid="10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7"/>
                                        </p:tgtEl>
                                        <p:attrNameLst>
                                          <p:attrName>style.visibility</p:attrName>
                                        </p:attrNameLst>
                                      </p:cBhvr>
                                      <p:to>
                                        <p:strVal val="visible"/>
                                      </p:to>
                                    </p:set>
                                    <p:animEffect transition="in" filter="fade">
                                      <p:cBhvr>
                                        <p:cTn id="112" dur="500"/>
                                        <p:tgtEl>
                                          <p:spTgt spid="10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08"/>
                                        </p:tgtEl>
                                        <p:attrNameLst>
                                          <p:attrName>style.visibility</p:attrName>
                                        </p:attrNameLst>
                                      </p:cBhvr>
                                      <p:to>
                                        <p:strVal val="visible"/>
                                      </p:to>
                                    </p:set>
                                    <p:animEffect transition="in" filter="fade">
                                      <p:cBhvr>
                                        <p:cTn id="115" dur="500"/>
                                        <p:tgtEl>
                                          <p:spTgt spid="10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9"/>
                                        </p:tgtEl>
                                        <p:attrNameLst>
                                          <p:attrName>style.visibility</p:attrName>
                                        </p:attrNameLst>
                                      </p:cBhvr>
                                      <p:to>
                                        <p:strVal val="visible"/>
                                      </p:to>
                                    </p:set>
                                    <p:animEffect transition="in" filter="fade">
                                      <p:cBhvr>
                                        <p:cTn id="118" dur="500"/>
                                        <p:tgtEl>
                                          <p:spTgt spid="10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0"/>
                                        </p:tgtEl>
                                        <p:attrNameLst>
                                          <p:attrName>style.visibility</p:attrName>
                                        </p:attrNameLst>
                                      </p:cBhvr>
                                      <p:to>
                                        <p:strVal val="visible"/>
                                      </p:to>
                                    </p:set>
                                    <p:animEffect transition="in" filter="fade">
                                      <p:cBhvr>
                                        <p:cTn id="121" dur="500"/>
                                        <p:tgtEl>
                                          <p:spTgt spid="11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1"/>
                                        </p:tgtEl>
                                        <p:attrNameLst>
                                          <p:attrName>style.visibility</p:attrName>
                                        </p:attrNameLst>
                                      </p:cBhvr>
                                      <p:to>
                                        <p:strVal val="visible"/>
                                      </p:to>
                                    </p:set>
                                    <p:animEffect transition="in" filter="fade">
                                      <p:cBhvr>
                                        <p:cTn id="124" dur="500"/>
                                        <p:tgtEl>
                                          <p:spTgt spid="11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13"/>
                                        </p:tgtEl>
                                        <p:attrNameLst>
                                          <p:attrName>style.visibility</p:attrName>
                                        </p:attrNameLst>
                                      </p:cBhvr>
                                      <p:to>
                                        <p:strVal val="visible"/>
                                      </p:to>
                                    </p:set>
                                    <p:animEffect transition="in" filter="fade">
                                      <p:cBhvr>
                                        <p:cTn id="127" dur="500"/>
                                        <p:tgtEl>
                                          <p:spTgt spid="11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14"/>
                                        </p:tgtEl>
                                        <p:attrNameLst>
                                          <p:attrName>style.visibility</p:attrName>
                                        </p:attrNameLst>
                                      </p:cBhvr>
                                      <p:to>
                                        <p:strVal val="visible"/>
                                      </p:to>
                                    </p:set>
                                    <p:animEffect transition="in" filter="fade">
                                      <p:cBhvr>
                                        <p:cTn id="130" dur="500"/>
                                        <p:tgtEl>
                                          <p:spTgt spid="11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15"/>
                                        </p:tgtEl>
                                        <p:attrNameLst>
                                          <p:attrName>style.visibility</p:attrName>
                                        </p:attrNameLst>
                                      </p:cBhvr>
                                      <p:to>
                                        <p:strVal val="visible"/>
                                      </p:to>
                                    </p:set>
                                    <p:animEffect transition="in" filter="fade">
                                      <p:cBhvr>
                                        <p:cTn id="133" dur="500"/>
                                        <p:tgtEl>
                                          <p:spTgt spid="115"/>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16"/>
                                        </p:tgtEl>
                                        <p:attrNameLst>
                                          <p:attrName>style.visibility</p:attrName>
                                        </p:attrNameLst>
                                      </p:cBhvr>
                                      <p:to>
                                        <p:strVal val="visible"/>
                                      </p:to>
                                    </p:set>
                                    <p:animEffect transition="in" filter="fade">
                                      <p:cBhvr>
                                        <p:cTn id="136" dur="500"/>
                                        <p:tgtEl>
                                          <p:spTgt spid="11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17"/>
                                        </p:tgtEl>
                                        <p:attrNameLst>
                                          <p:attrName>style.visibility</p:attrName>
                                        </p:attrNameLst>
                                      </p:cBhvr>
                                      <p:to>
                                        <p:strVal val="visible"/>
                                      </p:to>
                                    </p:set>
                                    <p:animEffect transition="in" filter="fade">
                                      <p:cBhvr>
                                        <p:cTn id="139" dur="500"/>
                                        <p:tgtEl>
                                          <p:spTgt spid="11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18"/>
                                        </p:tgtEl>
                                        <p:attrNameLst>
                                          <p:attrName>style.visibility</p:attrName>
                                        </p:attrNameLst>
                                      </p:cBhvr>
                                      <p:to>
                                        <p:strVal val="visible"/>
                                      </p:to>
                                    </p:set>
                                    <p:animEffect transition="in" filter="fade">
                                      <p:cBhvr>
                                        <p:cTn id="142" dur="500"/>
                                        <p:tgtEl>
                                          <p:spTgt spid="118"/>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19"/>
                                        </p:tgtEl>
                                        <p:attrNameLst>
                                          <p:attrName>style.visibility</p:attrName>
                                        </p:attrNameLst>
                                      </p:cBhvr>
                                      <p:to>
                                        <p:strVal val="visible"/>
                                      </p:to>
                                    </p:set>
                                    <p:animEffect transition="in" filter="fade">
                                      <p:cBhvr>
                                        <p:cTn id="145" dur="500"/>
                                        <p:tgtEl>
                                          <p:spTgt spid="11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20"/>
                                        </p:tgtEl>
                                        <p:attrNameLst>
                                          <p:attrName>style.visibility</p:attrName>
                                        </p:attrNameLst>
                                      </p:cBhvr>
                                      <p:to>
                                        <p:strVal val="visible"/>
                                      </p:to>
                                    </p:set>
                                    <p:animEffect transition="in" filter="fade">
                                      <p:cBhvr>
                                        <p:cTn id="148" dur="500"/>
                                        <p:tgtEl>
                                          <p:spTgt spid="12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21"/>
                                        </p:tgtEl>
                                        <p:attrNameLst>
                                          <p:attrName>style.visibility</p:attrName>
                                        </p:attrNameLst>
                                      </p:cBhvr>
                                      <p:to>
                                        <p:strVal val="visible"/>
                                      </p:to>
                                    </p:set>
                                    <p:animEffect transition="in" filter="fade">
                                      <p:cBhvr>
                                        <p:cTn id="151" dur="500"/>
                                        <p:tgtEl>
                                          <p:spTgt spid="121"/>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22"/>
                                        </p:tgtEl>
                                        <p:attrNameLst>
                                          <p:attrName>style.visibility</p:attrName>
                                        </p:attrNameLst>
                                      </p:cBhvr>
                                      <p:to>
                                        <p:strVal val="visible"/>
                                      </p:to>
                                    </p:set>
                                    <p:animEffect transition="in" filter="fade">
                                      <p:cBhvr>
                                        <p:cTn id="154" dur="500"/>
                                        <p:tgtEl>
                                          <p:spTgt spid="12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23"/>
                                        </p:tgtEl>
                                        <p:attrNameLst>
                                          <p:attrName>style.visibility</p:attrName>
                                        </p:attrNameLst>
                                      </p:cBhvr>
                                      <p:to>
                                        <p:strVal val="visible"/>
                                      </p:to>
                                    </p:set>
                                    <p:animEffect transition="in" filter="fade">
                                      <p:cBhvr>
                                        <p:cTn id="157" dur="500"/>
                                        <p:tgtEl>
                                          <p:spTgt spid="12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24"/>
                                        </p:tgtEl>
                                        <p:attrNameLst>
                                          <p:attrName>style.visibility</p:attrName>
                                        </p:attrNameLst>
                                      </p:cBhvr>
                                      <p:to>
                                        <p:strVal val="visible"/>
                                      </p:to>
                                    </p:set>
                                    <p:animEffect transition="in" filter="fade">
                                      <p:cBhvr>
                                        <p:cTn id="160" dur="500"/>
                                        <p:tgtEl>
                                          <p:spTgt spid="12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25"/>
                                        </p:tgtEl>
                                        <p:attrNameLst>
                                          <p:attrName>style.visibility</p:attrName>
                                        </p:attrNameLst>
                                      </p:cBhvr>
                                      <p:to>
                                        <p:strVal val="visible"/>
                                      </p:to>
                                    </p:set>
                                    <p:animEffect transition="in" filter="fade">
                                      <p:cBhvr>
                                        <p:cTn id="163" dur="500"/>
                                        <p:tgtEl>
                                          <p:spTgt spid="12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26"/>
                                        </p:tgtEl>
                                        <p:attrNameLst>
                                          <p:attrName>style.visibility</p:attrName>
                                        </p:attrNameLst>
                                      </p:cBhvr>
                                      <p:to>
                                        <p:strVal val="visible"/>
                                      </p:to>
                                    </p:set>
                                    <p:animEffect transition="in" filter="fade">
                                      <p:cBhvr>
                                        <p:cTn id="166" dur="500"/>
                                        <p:tgtEl>
                                          <p:spTgt spid="12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27"/>
                                        </p:tgtEl>
                                        <p:attrNameLst>
                                          <p:attrName>style.visibility</p:attrName>
                                        </p:attrNameLst>
                                      </p:cBhvr>
                                      <p:to>
                                        <p:strVal val="visible"/>
                                      </p:to>
                                    </p:set>
                                    <p:animEffect transition="in" filter="fade">
                                      <p:cBhvr>
                                        <p:cTn id="169" dur="500"/>
                                        <p:tgtEl>
                                          <p:spTgt spid="12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28"/>
                                        </p:tgtEl>
                                        <p:attrNameLst>
                                          <p:attrName>style.visibility</p:attrName>
                                        </p:attrNameLst>
                                      </p:cBhvr>
                                      <p:to>
                                        <p:strVal val="visible"/>
                                      </p:to>
                                    </p:set>
                                    <p:animEffect transition="in" filter="fade">
                                      <p:cBhvr>
                                        <p:cTn id="172" dur="500"/>
                                        <p:tgtEl>
                                          <p:spTgt spid="12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29"/>
                                        </p:tgtEl>
                                        <p:attrNameLst>
                                          <p:attrName>style.visibility</p:attrName>
                                        </p:attrNameLst>
                                      </p:cBhvr>
                                      <p:to>
                                        <p:strVal val="visible"/>
                                      </p:to>
                                    </p:set>
                                    <p:animEffect transition="in" filter="fade">
                                      <p:cBhvr>
                                        <p:cTn id="175" dur="500"/>
                                        <p:tgtEl>
                                          <p:spTgt spid="129"/>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0"/>
                                        </p:tgtEl>
                                        <p:attrNameLst>
                                          <p:attrName>style.visibility</p:attrName>
                                        </p:attrNameLst>
                                      </p:cBhvr>
                                      <p:to>
                                        <p:strVal val="visible"/>
                                      </p:to>
                                    </p:set>
                                    <p:animEffect transition="in" filter="fade">
                                      <p:cBhvr>
                                        <p:cTn id="178" dur="500"/>
                                        <p:tgtEl>
                                          <p:spTgt spid="130"/>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31"/>
                                        </p:tgtEl>
                                        <p:attrNameLst>
                                          <p:attrName>style.visibility</p:attrName>
                                        </p:attrNameLst>
                                      </p:cBhvr>
                                      <p:to>
                                        <p:strVal val="visible"/>
                                      </p:to>
                                    </p:set>
                                    <p:animEffect transition="in" filter="fade">
                                      <p:cBhvr>
                                        <p:cTn id="181" dur="500"/>
                                        <p:tgtEl>
                                          <p:spTgt spid="131"/>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32"/>
                                        </p:tgtEl>
                                        <p:attrNameLst>
                                          <p:attrName>style.visibility</p:attrName>
                                        </p:attrNameLst>
                                      </p:cBhvr>
                                      <p:to>
                                        <p:strVal val="visible"/>
                                      </p:to>
                                    </p:set>
                                    <p:animEffect transition="in" filter="fade">
                                      <p:cBhvr>
                                        <p:cTn id="184" dur="500"/>
                                        <p:tgtEl>
                                          <p:spTgt spid="132"/>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46"/>
                                        </p:tgtEl>
                                        <p:attrNameLst>
                                          <p:attrName>style.visibility</p:attrName>
                                        </p:attrNameLst>
                                      </p:cBhvr>
                                      <p:to>
                                        <p:strVal val="visible"/>
                                      </p:to>
                                    </p:set>
                                    <p:animEffect transition="in" filter="fade">
                                      <p:cBhvr>
                                        <p:cTn id="187" dur="1000"/>
                                        <p:tgtEl>
                                          <p:spTgt spid="4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47"/>
                                        </p:tgtEl>
                                        <p:attrNameLst>
                                          <p:attrName>style.visibility</p:attrName>
                                        </p:attrNameLst>
                                      </p:cBhvr>
                                      <p:to>
                                        <p:strVal val="visible"/>
                                      </p:to>
                                    </p:set>
                                    <p:animEffect transition="in" filter="fade">
                                      <p:cBhvr>
                                        <p:cTn id="190" dur="1000"/>
                                        <p:tgtEl>
                                          <p:spTgt spid="4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48"/>
                                        </p:tgtEl>
                                        <p:attrNameLst>
                                          <p:attrName>style.visibility</p:attrName>
                                        </p:attrNameLst>
                                      </p:cBhvr>
                                      <p:to>
                                        <p:strVal val="visible"/>
                                      </p:to>
                                    </p:set>
                                    <p:animEffect transition="in" filter="fade">
                                      <p:cBhvr>
                                        <p:cTn id="193" dur="1000"/>
                                        <p:tgtEl>
                                          <p:spTgt spid="48"/>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49"/>
                                        </p:tgtEl>
                                        <p:attrNameLst>
                                          <p:attrName>style.visibility</p:attrName>
                                        </p:attrNameLst>
                                      </p:cBhvr>
                                      <p:to>
                                        <p:strVal val="visible"/>
                                      </p:to>
                                    </p:set>
                                    <p:animEffect transition="in" filter="fade">
                                      <p:cBhvr>
                                        <p:cTn id="196" dur="1000"/>
                                        <p:tgtEl>
                                          <p:spTgt spid="49"/>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50"/>
                                        </p:tgtEl>
                                        <p:attrNameLst>
                                          <p:attrName>style.visibility</p:attrName>
                                        </p:attrNameLst>
                                      </p:cBhvr>
                                      <p:to>
                                        <p:strVal val="visible"/>
                                      </p:to>
                                    </p:set>
                                    <p:animEffect transition="in" filter="fade">
                                      <p:cBhvr>
                                        <p:cTn id="199" dur="1000"/>
                                        <p:tgtEl>
                                          <p:spTgt spid="5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51"/>
                                        </p:tgtEl>
                                        <p:attrNameLst>
                                          <p:attrName>style.visibility</p:attrName>
                                        </p:attrNameLst>
                                      </p:cBhvr>
                                      <p:to>
                                        <p:strVal val="visible"/>
                                      </p:to>
                                    </p:set>
                                    <p:animEffect transition="in" filter="fade">
                                      <p:cBhvr>
                                        <p:cTn id="202" dur="1000"/>
                                        <p:tgtEl>
                                          <p:spTgt spid="51"/>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1000"/>
                                        <p:tgtEl>
                                          <p:spTgt spid="5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53"/>
                                        </p:tgtEl>
                                        <p:attrNameLst>
                                          <p:attrName>style.visibility</p:attrName>
                                        </p:attrNameLst>
                                      </p:cBhvr>
                                      <p:to>
                                        <p:strVal val="visible"/>
                                      </p:to>
                                    </p:set>
                                    <p:animEffect transition="in" filter="fade">
                                      <p:cBhvr>
                                        <p:cTn id="208" dur="1000"/>
                                        <p:tgtEl>
                                          <p:spTgt spid="53"/>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54"/>
                                        </p:tgtEl>
                                        <p:attrNameLst>
                                          <p:attrName>style.visibility</p:attrName>
                                        </p:attrNameLst>
                                      </p:cBhvr>
                                      <p:to>
                                        <p:strVal val="visible"/>
                                      </p:to>
                                    </p:set>
                                    <p:animEffect transition="in" filter="fade">
                                      <p:cBhvr>
                                        <p:cTn id="211" dur="1000"/>
                                        <p:tgtEl>
                                          <p:spTgt spid="54"/>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55"/>
                                        </p:tgtEl>
                                        <p:attrNameLst>
                                          <p:attrName>style.visibility</p:attrName>
                                        </p:attrNameLst>
                                      </p:cBhvr>
                                      <p:to>
                                        <p:strVal val="visible"/>
                                      </p:to>
                                    </p:set>
                                    <p:animEffect transition="in" filter="fade">
                                      <p:cBhvr>
                                        <p:cTn id="214" dur="1000"/>
                                        <p:tgtEl>
                                          <p:spTgt spid="5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56"/>
                                        </p:tgtEl>
                                        <p:attrNameLst>
                                          <p:attrName>style.visibility</p:attrName>
                                        </p:attrNameLst>
                                      </p:cBhvr>
                                      <p:to>
                                        <p:strVal val="visible"/>
                                      </p:to>
                                    </p:set>
                                    <p:animEffect transition="in" filter="fade">
                                      <p:cBhvr>
                                        <p:cTn id="217" dur="1000"/>
                                        <p:tgtEl>
                                          <p:spTgt spid="56"/>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57"/>
                                        </p:tgtEl>
                                        <p:attrNameLst>
                                          <p:attrName>style.visibility</p:attrName>
                                        </p:attrNameLst>
                                      </p:cBhvr>
                                      <p:to>
                                        <p:strVal val="visible"/>
                                      </p:to>
                                    </p:set>
                                    <p:animEffect transition="in" filter="fade">
                                      <p:cBhvr>
                                        <p:cTn id="220" dur="1000"/>
                                        <p:tgtEl>
                                          <p:spTgt spid="5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58"/>
                                        </p:tgtEl>
                                        <p:attrNameLst>
                                          <p:attrName>style.visibility</p:attrName>
                                        </p:attrNameLst>
                                      </p:cBhvr>
                                      <p:to>
                                        <p:strVal val="visible"/>
                                      </p:to>
                                    </p:set>
                                    <p:animEffect transition="in" filter="fade">
                                      <p:cBhvr>
                                        <p:cTn id="223" dur="1000"/>
                                        <p:tgtEl>
                                          <p:spTgt spid="58"/>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59"/>
                                        </p:tgtEl>
                                        <p:attrNameLst>
                                          <p:attrName>style.visibility</p:attrName>
                                        </p:attrNameLst>
                                      </p:cBhvr>
                                      <p:to>
                                        <p:strVal val="visible"/>
                                      </p:to>
                                    </p:set>
                                    <p:animEffect transition="in" filter="fade">
                                      <p:cBhvr>
                                        <p:cTn id="226" dur="1000"/>
                                        <p:tgtEl>
                                          <p:spTgt spid="59"/>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60"/>
                                        </p:tgtEl>
                                        <p:attrNameLst>
                                          <p:attrName>style.visibility</p:attrName>
                                        </p:attrNameLst>
                                      </p:cBhvr>
                                      <p:to>
                                        <p:strVal val="visible"/>
                                      </p:to>
                                    </p:set>
                                    <p:animEffect transition="in" filter="fade">
                                      <p:cBhvr>
                                        <p:cTn id="229" dur="1000"/>
                                        <p:tgtEl>
                                          <p:spTgt spid="60"/>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61"/>
                                        </p:tgtEl>
                                        <p:attrNameLst>
                                          <p:attrName>style.visibility</p:attrName>
                                        </p:attrNameLst>
                                      </p:cBhvr>
                                      <p:to>
                                        <p:strVal val="visible"/>
                                      </p:to>
                                    </p:set>
                                    <p:animEffect transition="in" filter="fade">
                                      <p:cBhvr>
                                        <p:cTn id="232" dur="1000"/>
                                        <p:tgtEl>
                                          <p:spTgt spid="61"/>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62"/>
                                        </p:tgtEl>
                                        <p:attrNameLst>
                                          <p:attrName>style.visibility</p:attrName>
                                        </p:attrNameLst>
                                      </p:cBhvr>
                                      <p:to>
                                        <p:strVal val="visible"/>
                                      </p:to>
                                    </p:set>
                                    <p:animEffect transition="in" filter="fade">
                                      <p:cBhvr>
                                        <p:cTn id="235" dur="1000"/>
                                        <p:tgtEl>
                                          <p:spTgt spid="62"/>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63"/>
                                        </p:tgtEl>
                                        <p:attrNameLst>
                                          <p:attrName>style.visibility</p:attrName>
                                        </p:attrNameLst>
                                      </p:cBhvr>
                                      <p:to>
                                        <p:strVal val="visible"/>
                                      </p:to>
                                    </p:set>
                                    <p:animEffect transition="in" filter="fade">
                                      <p:cBhvr>
                                        <p:cTn id="238" dur="1000"/>
                                        <p:tgtEl>
                                          <p:spTgt spid="63"/>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64"/>
                                        </p:tgtEl>
                                        <p:attrNameLst>
                                          <p:attrName>style.visibility</p:attrName>
                                        </p:attrNameLst>
                                      </p:cBhvr>
                                      <p:to>
                                        <p:strVal val="visible"/>
                                      </p:to>
                                    </p:set>
                                    <p:animEffect transition="in" filter="fade">
                                      <p:cBhvr>
                                        <p:cTn id="241" dur="1000"/>
                                        <p:tgtEl>
                                          <p:spTgt spid="64"/>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65"/>
                                        </p:tgtEl>
                                        <p:attrNameLst>
                                          <p:attrName>style.visibility</p:attrName>
                                        </p:attrNameLst>
                                      </p:cBhvr>
                                      <p:to>
                                        <p:strVal val="visible"/>
                                      </p:to>
                                    </p:set>
                                    <p:animEffect transition="in" filter="fade">
                                      <p:cBhvr>
                                        <p:cTn id="244" dur="1000"/>
                                        <p:tgtEl>
                                          <p:spTgt spid="65"/>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55"/>
                                        </p:tgtEl>
                                        <p:attrNameLst>
                                          <p:attrName>style.visibility</p:attrName>
                                        </p:attrNameLst>
                                      </p:cBhvr>
                                      <p:to>
                                        <p:strVal val="visible"/>
                                      </p:to>
                                    </p:set>
                                    <p:animEffect transition="in" filter="fade">
                                      <p:cBhvr>
                                        <p:cTn id="247" dur="500"/>
                                        <p:tgtEl>
                                          <p:spTgt spid="155"/>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156"/>
                                        </p:tgtEl>
                                        <p:attrNameLst>
                                          <p:attrName>style.visibility</p:attrName>
                                        </p:attrNameLst>
                                      </p:cBhvr>
                                      <p:to>
                                        <p:strVal val="visible"/>
                                      </p:to>
                                    </p:set>
                                    <p:animEffect transition="in" filter="fade">
                                      <p:cBhvr>
                                        <p:cTn id="250" dur="500"/>
                                        <p:tgtEl>
                                          <p:spTgt spid="156"/>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157"/>
                                        </p:tgtEl>
                                        <p:attrNameLst>
                                          <p:attrName>style.visibility</p:attrName>
                                        </p:attrNameLst>
                                      </p:cBhvr>
                                      <p:to>
                                        <p:strVal val="visible"/>
                                      </p:to>
                                    </p:set>
                                    <p:animEffect transition="in" filter="fade">
                                      <p:cBhvr>
                                        <p:cTn id="253" dur="500"/>
                                        <p:tgtEl>
                                          <p:spTgt spid="157"/>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158"/>
                                        </p:tgtEl>
                                        <p:attrNameLst>
                                          <p:attrName>style.visibility</p:attrName>
                                        </p:attrNameLst>
                                      </p:cBhvr>
                                      <p:to>
                                        <p:strVal val="visible"/>
                                      </p:to>
                                    </p:set>
                                    <p:animEffect transition="in" filter="fade">
                                      <p:cBhvr>
                                        <p:cTn id="256" dur="500"/>
                                        <p:tgtEl>
                                          <p:spTgt spid="158"/>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159"/>
                                        </p:tgtEl>
                                        <p:attrNameLst>
                                          <p:attrName>style.visibility</p:attrName>
                                        </p:attrNameLst>
                                      </p:cBhvr>
                                      <p:to>
                                        <p:strVal val="visible"/>
                                      </p:to>
                                    </p:set>
                                    <p:animEffect transition="in" filter="fade">
                                      <p:cBhvr>
                                        <p:cTn id="259" dur="500"/>
                                        <p:tgtEl>
                                          <p:spTgt spid="159"/>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160"/>
                                        </p:tgtEl>
                                        <p:attrNameLst>
                                          <p:attrName>style.visibility</p:attrName>
                                        </p:attrNameLst>
                                      </p:cBhvr>
                                      <p:to>
                                        <p:strVal val="visible"/>
                                      </p:to>
                                    </p:set>
                                    <p:animEffect transition="in" filter="fade">
                                      <p:cBhvr>
                                        <p:cTn id="262" dur="500"/>
                                        <p:tgtEl>
                                          <p:spTgt spid="160"/>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61"/>
                                        </p:tgtEl>
                                        <p:attrNameLst>
                                          <p:attrName>style.visibility</p:attrName>
                                        </p:attrNameLst>
                                      </p:cBhvr>
                                      <p:to>
                                        <p:strVal val="visible"/>
                                      </p:to>
                                    </p:set>
                                    <p:animEffect transition="in" filter="fade">
                                      <p:cBhvr>
                                        <p:cTn id="265" dur="500"/>
                                        <p:tgtEl>
                                          <p:spTgt spid="161"/>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162"/>
                                        </p:tgtEl>
                                        <p:attrNameLst>
                                          <p:attrName>style.visibility</p:attrName>
                                        </p:attrNameLst>
                                      </p:cBhvr>
                                      <p:to>
                                        <p:strVal val="visible"/>
                                      </p:to>
                                    </p:set>
                                    <p:animEffect transition="in" filter="fade">
                                      <p:cBhvr>
                                        <p:cTn id="268" dur="500"/>
                                        <p:tgtEl>
                                          <p:spTgt spid="162"/>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163"/>
                                        </p:tgtEl>
                                        <p:attrNameLst>
                                          <p:attrName>style.visibility</p:attrName>
                                        </p:attrNameLst>
                                      </p:cBhvr>
                                      <p:to>
                                        <p:strVal val="visible"/>
                                      </p:to>
                                    </p:set>
                                    <p:animEffect transition="in" filter="fade">
                                      <p:cBhvr>
                                        <p:cTn id="271" dur="500"/>
                                        <p:tgtEl>
                                          <p:spTgt spid="163"/>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164"/>
                                        </p:tgtEl>
                                        <p:attrNameLst>
                                          <p:attrName>style.visibility</p:attrName>
                                        </p:attrNameLst>
                                      </p:cBhvr>
                                      <p:to>
                                        <p:strVal val="visible"/>
                                      </p:to>
                                    </p:set>
                                    <p:animEffect transition="in" filter="fade">
                                      <p:cBhvr>
                                        <p:cTn id="274" dur="500"/>
                                        <p:tgtEl>
                                          <p:spTgt spid="164"/>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165"/>
                                        </p:tgtEl>
                                        <p:attrNameLst>
                                          <p:attrName>style.visibility</p:attrName>
                                        </p:attrNameLst>
                                      </p:cBhvr>
                                      <p:to>
                                        <p:strVal val="visible"/>
                                      </p:to>
                                    </p:set>
                                    <p:animEffect transition="in" filter="fade">
                                      <p:cBhvr>
                                        <p:cTn id="277" dur="500"/>
                                        <p:tgtEl>
                                          <p:spTgt spid="165"/>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166"/>
                                        </p:tgtEl>
                                        <p:attrNameLst>
                                          <p:attrName>style.visibility</p:attrName>
                                        </p:attrNameLst>
                                      </p:cBhvr>
                                      <p:to>
                                        <p:strVal val="visible"/>
                                      </p:to>
                                    </p:set>
                                    <p:animEffect transition="in" filter="fade">
                                      <p:cBhvr>
                                        <p:cTn id="280" dur="500"/>
                                        <p:tgtEl>
                                          <p:spTgt spid="166"/>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167"/>
                                        </p:tgtEl>
                                        <p:attrNameLst>
                                          <p:attrName>style.visibility</p:attrName>
                                        </p:attrNameLst>
                                      </p:cBhvr>
                                      <p:to>
                                        <p:strVal val="visible"/>
                                      </p:to>
                                    </p:set>
                                    <p:animEffect transition="in" filter="fade">
                                      <p:cBhvr>
                                        <p:cTn id="283" dur="500"/>
                                        <p:tgtEl>
                                          <p:spTgt spid="167"/>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168"/>
                                        </p:tgtEl>
                                        <p:attrNameLst>
                                          <p:attrName>style.visibility</p:attrName>
                                        </p:attrNameLst>
                                      </p:cBhvr>
                                      <p:to>
                                        <p:strVal val="visible"/>
                                      </p:to>
                                    </p:set>
                                    <p:animEffect transition="in" filter="fade">
                                      <p:cBhvr>
                                        <p:cTn id="286" dur="500"/>
                                        <p:tgtEl>
                                          <p:spTgt spid="168"/>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69"/>
                                        </p:tgtEl>
                                        <p:attrNameLst>
                                          <p:attrName>style.visibility</p:attrName>
                                        </p:attrNameLst>
                                      </p:cBhvr>
                                      <p:to>
                                        <p:strVal val="visible"/>
                                      </p:to>
                                    </p:set>
                                    <p:animEffect transition="in" filter="fade">
                                      <p:cBhvr>
                                        <p:cTn id="289" dur="500"/>
                                        <p:tgtEl>
                                          <p:spTgt spid="169"/>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170"/>
                                        </p:tgtEl>
                                        <p:attrNameLst>
                                          <p:attrName>style.visibility</p:attrName>
                                        </p:attrNameLst>
                                      </p:cBhvr>
                                      <p:to>
                                        <p:strVal val="visible"/>
                                      </p:to>
                                    </p:set>
                                    <p:animEffect transition="in" filter="fade">
                                      <p:cBhvr>
                                        <p:cTn id="292" dur="500"/>
                                        <p:tgtEl>
                                          <p:spTgt spid="170"/>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71"/>
                                        </p:tgtEl>
                                        <p:attrNameLst>
                                          <p:attrName>style.visibility</p:attrName>
                                        </p:attrNameLst>
                                      </p:cBhvr>
                                      <p:to>
                                        <p:strVal val="visible"/>
                                      </p:to>
                                    </p:set>
                                    <p:animEffect transition="in" filter="fade">
                                      <p:cBhvr>
                                        <p:cTn id="295" dur="500"/>
                                        <p:tgtEl>
                                          <p:spTgt spid="171"/>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172"/>
                                        </p:tgtEl>
                                        <p:attrNameLst>
                                          <p:attrName>style.visibility</p:attrName>
                                        </p:attrNameLst>
                                      </p:cBhvr>
                                      <p:to>
                                        <p:strVal val="visible"/>
                                      </p:to>
                                    </p:set>
                                    <p:animEffect transition="in" filter="fade">
                                      <p:cBhvr>
                                        <p:cTn id="298" dur="500"/>
                                        <p:tgtEl>
                                          <p:spTgt spid="172"/>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73"/>
                                        </p:tgtEl>
                                        <p:attrNameLst>
                                          <p:attrName>style.visibility</p:attrName>
                                        </p:attrNameLst>
                                      </p:cBhvr>
                                      <p:to>
                                        <p:strVal val="visible"/>
                                      </p:to>
                                    </p:set>
                                    <p:animEffect transition="in" filter="fade">
                                      <p:cBhvr>
                                        <p:cTn id="301" dur="500"/>
                                        <p:tgtEl>
                                          <p:spTgt spid="173"/>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74"/>
                                        </p:tgtEl>
                                        <p:attrNameLst>
                                          <p:attrName>style.visibility</p:attrName>
                                        </p:attrNameLst>
                                      </p:cBhvr>
                                      <p:to>
                                        <p:strVal val="visible"/>
                                      </p:to>
                                    </p:set>
                                    <p:animEffect transition="in" filter="fade">
                                      <p:cBhvr>
                                        <p:cTn id="304" dur="500"/>
                                        <p:tgtEl>
                                          <p:spTgt spid="174"/>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176"/>
                                        </p:tgtEl>
                                        <p:attrNameLst>
                                          <p:attrName>style.visibility</p:attrName>
                                        </p:attrNameLst>
                                      </p:cBhvr>
                                      <p:to>
                                        <p:strVal val="visible"/>
                                      </p:to>
                                    </p:set>
                                    <p:animEffect transition="in" filter="fade">
                                      <p:cBhvr>
                                        <p:cTn id="307" dur="500"/>
                                        <p:tgtEl>
                                          <p:spTgt spid="176"/>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177"/>
                                        </p:tgtEl>
                                        <p:attrNameLst>
                                          <p:attrName>style.visibility</p:attrName>
                                        </p:attrNameLst>
                                      </p:cBhvr>
                                      <p:to>
                                        <p:strVal val="visible"/>
                                      </p:to>
                                    </p:set>
                                    <p:animEffect transition="in" filter="fade">
                                      <p:cBhvr>
                                        <p:cTn id="310" dur="500"/>
                                        <p:tgtEl>
                                          <p:spTgt spid="177"/>
                                        </p:tgtEl>
                                      </p:cBhvr>
                                    </p:animEffect>
                                  </p:childTnLst>
                                </p:cTn>
                              </p:par>
                              <p:par>
                                <p:cTn id="311" presetID="10" presetClass="entr" presetSubtype="0" fill="hold" grpId="0" nodeType="withEffect">
                                  <p:stCondLst>
                                    <p:cond delay="0"/>
                                  </p:stCondLst>
                                  <p:childTnLst>
                                    <p:set>
                                      <p:cBhvr>
                                        <p:cTn id="312" dur="1" fill="hold">
                                          <p:stCondLst>
                                            <p:cond delay="0"/>
                                          </p:stCondLst>
                                        </p:cTn>
                                        <p:tgtEl>
                                          <p:spTgt spid="178"/>
                                        </p:tgtEl>
                                        <p:attrNameLst>
                                          <p:attrName>style.visibility</p:attrName>
                                        </p:attrNameLst>
                                      </p:cBhvr>
                                      <p:to>
                                        <p:strVal val="visible"/>
                                      </p:to>
                                    </p:set>
                                    <p:animEffect transition="in" filter="fade">
                                      <p:cBhvr>
                                        <p:cTn id="313" dur="500"/>
                                        <p:tgtEl>
                                          <p:spTgt spid="178"/>
                                        </p:tgtEl>
                                      </p:cBhvr>
                                    </p:animEffect>
                                  </p:childTnLst>
                                </p:cTn>
                              </p:par>
                              <p:par>
                                <p:cTn id="314" presetID="10" presetClass="entr" presetSubtype="0" fill="hold" grpId="0" nodeType="withEffect">
                                  <p:stCondLst>
                                    <p:cond delay="0"/>
                                  </p:stCondLst>
                                  <p:childTnLst>
                                    <p:set>
                                      <p:cBhvr>
                                        <p:cTn id="315" dur="1" fill="hold">
                                          <p:stCondLst>
                                            <p:cond delay="0"/>
                                          </p:stCondLst>
                                        </p:cTn>
                                        <p:tgtEl>
                                          <p:spTgt spid="179"/>
                                        </p:tgtEl>
                                        <p:attrNameLst>
                                          <p:attrName>style.visibility</p:attrName>
                                        </p:attrNameLst>
                                      </p:cBhvr>
                                      <p:to>
                                        <p:strVal val="visible"/>
                                      </p:to>
                                    </p:set>
                                    <p:animEffect transition="in" filter="fade">
                                      <p:cBhvr>
                                        <p:cTn id="316" dur="500"/>
                                        <p:tgtEl>
                                          <p:spTgt spid="179"/>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180"/>
                                        </p:tgtEl>
                                        <p:attrNameLst>
                                          <p:attrName>style.visibility</p:attrName>
                                        </p:attrNameLst>
                                      </p:cBhvr>
                                      <p:to>
                                        <p:strVal val="visible"/>
                                      </p:to>
                                    </p:set>
                                    <p:animEffect transition="in" filter="fade">
                                      <p:cBhvr>
                                        <p:cTn id="319" dur="500"/>
                                        <p:tgtEl>
                                          <p:spTgt spid="180"/>
                                        </p:tgtEl>
                                      </p:cBhvr>
                                    </p:animEffect>
                                  </p:childTnLst>
                                </p:cTn>
                              </p:par>
                              <p:par>
                                <p:cTn id="320" presetID="10" presetClass="entr" presetSubtype="0" fill="hold" grpId="0" nodeType="withEffect">
                                  <p:stCondLst>
                                    <p:cond delay="0"/>
                                  </p:stCondLst>
                                  <p:childTnLst>
                                    <p:set>
                                      <p:cBhvr>
                                        <p:cTn id="321" dur="1" fill="hold">
                                          <p:stCondLst>
                                            <p:cond delay="0"/>
                                          </p:stCondLst>
                                        </p:cTn>
                                        <p:tgtEl>
                                          <p:spTgt spid="181"/>
                                        </p:tgtEl>
                                        <p:attrNameLst>
                                          <p:attrName>style.visibility</p:attrName>
                                        </p:attrNameLst>
                                      </p:cBhvr>
                                      <p:to>
                                        <p:strVal val="visible"/>
                                      </p:to>
                                    </p:set>
                                    <p:animEffect transition="in" filter="fade">
                                      <p:cBhvr>
                                        <p:cTn id="322" dur="500"/>
                                        <p:tgtEl>
                                          <p:spTgt spid="181"/>
                                        </p:tgtEl>
                                      </p:cBhvr>
                                    </p:animEffect>
                                  </p:childTnLst>
                                </p:cTn>
                              </p:par>
                              <p:par>
                                <p:cTn id="323" presetID="10" presetClass="entr" presetSubtype="0" fill="hold" grpId="0" nodeType="withEffect">
                                  <p:stCondLst>
                                    <p:cond delay="0"/>
                                  </p:stCondLst>
                                  <p:childTnLst>
                                    <p:set>
                                      <p:cBhvr>
                                        <p:cTn id="324" dur="1" fill="hold">
                                          <p:stCondLst>
                                            <p:cond delay="0"/>
                                          </p:stCondLst>
                                        </p:cTn>
                                        <p:tgtEl>
                                          <p:spTgt spid="182"/>
                                        </p:tgtEl>
                                        <p:attrNameLst>
                                          <p:attrName>style.visibility</p:attrName>
                                        </p:attrNameLst>
                                      </p:cBhvr>
                                      <p:to>
                                        <p:strVal val="visible"/>
                                      </p:to>
                                    </p:set>
                                    <p:animEffect transition="in" filter="fade">
                                      <p:cBhvr>
                                        <p:cTn id="325" dur="500"/>
                                        <p:tgtEl>
                                          <p:spTgt spid="182"/>
                                        </p:tgtEl>
                                      </p:cBhvr>
                                    </p:animEffect>
                                  </p:childTnLst>
                                </p:cTn>
                              </p:par>
                              <p:par>
                                <p:cTn id="326" presetID="10" presetClass="entr" presetSubtype="0" fill="hold" grpId="0" nodeType="withEffect">
                                  <p:stCondLst>
                                    <p:cond delay="0"/>
                                  </p:stCondLst>
                                  <p:childTnLst>
                                    <p:set>
                                      <p:cBhvr>
                                        <p:cTn id="327" dur="1" fill="hold">
                                          <p:stCondLst>
                                            <p:cond delay="0"/>
                                          </p:stCondLst>
                                        </p:cTn>
                                        <p:tgtEl>
                                          <p:spTgt spid="183"/>
                                        </p:tgtEl>
                                        <p:attrNameLst>
                                          <p:attrName>style.visibility</p:attrName>
                                        </p:attrNameLst>
                                      </p:cBhvr>
                                      <p:to>
                                        <p:strVal val="visible"/>
                                      </p:to>
                                    </p:set>
                                    <p:animEffect transition="in" filter="fade">
                                      <p:cBhvr>
                                        <p:cTn id="328" dur="500"/>
                                        <p:tgtEl>
                                          <p:spTgt spid="183"/>
                                        </p:tgtEl>
                                      </p:cBhvr>
                                    </p:animEffect>
                                  </p:childTnLst>
                                </p:cTn>
                              </p:par>
                              <p:par>
                                <p:cTn id="329" presetID="10" presetClass="entr" presetSubtype="0" fill="hold" grpId="0" nodeType="withEffect">
                                  <p:stCondLst>
                                    <p:cond delay="0"/>
                                  </p:stCondLst>
                                  <p:childTnLst>
                                    <p:set>
                                      <p:cBhvr>
                                        <p:cTn id="330" dur="1" fill="hold">
                                          <p:stCondLst>
                                            <p:cond delay="0"/>
                                          </p:stCondLst>
                                        </p:cTn>
                                        <p:tgtEl>
                                          <p:spTgt spid="184"/>
                                        </p:tgtEl>
                                        <p:attrNameLst>
                                          <p:attrName>style.visibility</p:attrName>
                                        </p:attrNameLst>
                                      </p:cBhvr>
                                      <p:to>
                                        <p:strVal val="visible"/>
                                      </p:to>
                                    </p:set>
                                    <p:animEffect transition="in" filter="fade">
                                      <p:cBhvr>
                                        <p:cTn id="331" dur="500"/>
                                        <p:tgtEl>
                                          <p:spTgt spid="184"/>
                                        </p:tgtEl>
                                      </p:cBhvr>
                                    </p:animEffect>
                                  </p:childTnLst>
                                </p:cTn>
                              </p:par>
                              <p:par>
                                <p:cTn id="332" presetID="10" presetClass="entr" presetSubtype="0" fill="hold" grpId="0" nodeType="withEffect">
                                  <p:stCondLst>
                                    <p:cond delay="0"/>
                                  </p:stCondLst>
                                  <p:childTnLst>
                                    <p:set>
                                      <p:cBhvr>
                                        <p:cTn id="333" dur="1" fill="hold">
                                          <p:stCondLst>
                                            <p:cond delay="0"/>
                                          </p:stCondLst>
                                        </p:cTn>
                                        <p:tgtEl>
                                          <p:spTgt spid="185"/>
                                        </p:tgtEl>
                                        <p:attrNameLst>
                                          <p:attrName>style.visibility</p:attrName>
                                        </p:attrNameLst>
                                      </p:cBhvr>
                                      <p:to>
                                        <p:strVal val="visible"/>
                                      </p:to>
                                    </p:set>
                                    <p:animEffect transition="in" filter="fade">
                                      <p:cBhvr>
                                        <p:cTn id="334" dur="500"/>
                                        <p:tgtEl>
                                          <p:spTgt spid="185"/>
                                        </p:tgtEl>
                                      </p:cBhvr>
                                    </p:animEffect>
                                  </p:childTnLst>
                                </p:cTn>
                              </p:par>
                              <p:par>
                                <p:cTn id="335" presetID="10" presetClass="entr" presetSubtype="0" fill="hold" grpId="0" nodeType="withEffect">
                                  <p:stCondLst>
                                    <p:cond delay="0"/>
                                  </p:stCondLst>
                                  <p:childTnLst>
                                    <p:set>
                                      <p:cBhvr>
                                        <p:cTn id="336" dur="1" fill="hold">
                                          <p:stCondLst>
                                            <p:cond delay="0"/>
                                          </p:stCondLst>
                                        </p:cTn>
                                        <p:tgtEl>
                                          <p:spTgt spid="186"/>
                                        </p:tgtEl>
                                        <p:attrNameLst>
                                          <p:attrName>style.visibility</p:attrName>
                                        </p:attrNameLst>
                                      </p:cBhvr>
                                      <p:to>
                                        <p:strVal val="visible"/>
                                      </p:to>
                                    </p:set>
                                    <p:animEffect transition="in" filter="fade">
                                      <p:cBhvr>
                                        <p:cTn id="337" dur="500"/>
                                        <p:tgtEl>
                                          <p:spTgt spid="186"/>
                                        </p:tgtEl>
                                      </p:cBhvr>
                                    </p:animEffect>
                                  </p:childTnLst>
                                </p:cTn>
                              </p:par>
                              <p:par>
                                <p:cTn id="338" presetID="10" presetClass="entr" presetSubtype="0" fill="hold" grpId="0" nodeType="withEffect">
                                  <p:stCondLst>
                                    <p:cond delay="0"/>
                                  </p:stCondLst>
                                  <p:childTnLst>
                                    <p:set>
                                      <p:cBhvr>
                                        <p:cTn id="339" dur="1" fill="hold">
                                          <p:stCondLst>
                                            <p:cond delay="0"/>
                                          </p:stCondLst>
                                        </p:cTn>
                                        <p:tgtEl>
                                          <p:spTgt spid="187"/>
                                        </p:tgtEl>
                                        <p:attrNameLst>
                                          <p:attrName>style.visibility</p:attrName>
                                        </p:attrNameLst>
                                      </p:cBhvr>
                                      <p:to>
                                        <p:strVal val="visible"/>
                                      </p:to>
                                    </p:set>
                                    <p:animEffect transition="in" filter="fade">
                                      <p:cBhvr>
                                        <p:cTn id="340" dur="500"/>
                                        <p:tgtEl>
                                          <p:spTgt spid="187"/>
                                        </p:tgtEl>
                                      </p:cBhvr>
                                    </p:animEffect>
                                  </p:childTnLst>
                                </p:cTn>
                              </p:par>
                              <p:par>
                                <p:cTn id="341" presetID="10" presetClass="entr" presetSubtype="0" fill="hold" grpId="0" nodeType="withEffect">
                                  <p:stCondLst>
                                    <p:cond delay="0"/>
                                  </p:stCondLst>
                                  <p:childTnLst>
                                    <p:set>
                                      <p:cBhvr>
                                        <p:cTn id="342" dur="1" fill="hold">
                                          <p:stCondLst>
                                            <p:cond delay="0"/>
                                          </p:stCondLst>
                                        </p:cTn>
                                        <p:tgtEl>
                                          <p:spTgt spid="188"/>
                                        </p:tgtEl>
                                        <p:attrNameLst>
                                          <p:attrName>style.visibility</p:attrName>
                                        </p:attrNameLst>
                                      </p:cBhvr>
                                      <p:to>
                                        <p:strVal val="visible"/>
                                      </p:to>
                                    </p:set>
                                    <p:animEffect transition="in" filter="fade">
                                      <p:cBhvr>
                                        <p:cTn id="343" dur="500"/>
                                        <p:tgtEl>
                                          <p:spTgt spid="188"/>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189"/>
                                        </p:tgtEl>
                                        <p:attrNameLst>
                                          <p:attrName>style.visibility</p:attrName>
                                        </p:attrNameLst>
                                      </p:cBhvr>
                                      <p:to>
                                        <p:strVal val="visible"/>
                                      </p:to>
                                    </p:set>
                                    <p:animEffect transition="in" filter="fade">
                                      <p:cBhvr>
                                        <p:cTn id="346" dur="500"/>
                                        <p:tgtEl>
                                          <p:spTgt spid="189"/>
                                        </p:tgtEl>
                                      </p:cBhvr>
                                    </p:animEffect>
                                  </p:childTnLst>
                                </p:cTn>
                              </p:par>
                              <p:par>
                                <p:cTn id="347" presetID="10" presetClass="entr" presetSubtype="0" fill="hold" grpId="0" nodeType="withEffect">
                                  <p:stCondLst>
                                    <p:cond delay="0"/>
                                  </p:stCondLst>
                                  <p:childTnLst>
                                    <p:set>
                                      <p:cBhvr>
                                        <p:cTn id="348" dur="1" fill="hold">
                                          <p:stCondLst>
                                            <p:cond delay="0"/>
                                          </p:stCondLst>
                                        </p:cTn>
                                        <p:tgtEl>
                                          <p:spTgt spid="190"/>
                                        </p:tgtEl>
                                        <p:attrNameLst>
                                          <p:attrName>style.visibility</p:attrName>
                                        </p:attrNameLst>
                                      </p:cBhvr>
                                      <p:to>
                                        <p:strVal val="visible"/>
                                      </p:to>
                                    </p:set>
                                    <p:animEffect transition="in" filter="fade">
                                      <p:cBhvr>
                                        <p:cTn id="349" dur="500"/>
                                        <p:tgtEl>
                                          <p:spTgt spid="190"/>
                                        </p:tgtEl>
                                      </p:cBhvr>
                                    </p:animEffect>
                                  </p:childTnLst>
                                </p:cTn>
                              </p:par>
                              <p:par>
                                <p:cTn id="350" presetID="10" presetClass="entr" presetSubtype="0" fill="hold" grpId="0" nodeType="withEffect">
                                  <p:stCondLst>
                                    <p:cond delay="0"/>
                                  </p:stCondLst>
                                  <p:childTnLst>
                                    <p:set>
                                      <p:cBhvr>
                                        <p:cTn id="351" dur="1" fill="hold">
                                          <p:stCondLst>
                                            <p:cond delay="0"/>
                                          </p:stCondLst>
                                        </p:cTn>
                                        <p:tgtEl>
                                          <p:spTgt spid="191"/>
                                        </p:tgtEl>
                                        <p:attrNameLst>
                                          <p:attrName>style.visibility</p:attrName>
                                        </p:attrNameLst>
                                      </p:cBhvr>
                                      <p:to>
                                        <p:strVal val="visible"/>
                                      </p:to>
                                    </p:set>
                                    <p:animEffect transition="in" filter="fade">
                                      <p:cBhvr>
                                        <p:cTn id="352" dur="500"/>
                                        <p:tgtEl>
                                          <p:spTgt spid="191"/>
                                        </p:tgtEl>
                                      </p:cBhvr>
                                    </p:animEffect>
                                  </p:childTnLst>
                                </p:cTn>
                              </p:par>
                              <p:par>
                                <p:cTn id="353" presetID="10" presetClass="entr" presetSubtype="0" fill="hold" grpId="0" nodeType="withEffect">
                                  <p:stCondLst>
                                    <p:cond delay="0"/>
                                  </p:stCondLst>
                                  <p:childTnLst>
                                    <p:set>
                                      <p:cBhvr>
                                        <p:cTn id="354" dur="1" fill="hold">
                                          <p:stCondLst>
                                            <p:cond delay="0"/>
                                          </p:stCondLst>
                                        </p:cTn>
                                        <p:tgtEl>
                                          <p:spTgt spid="192"/>
                                        </p:tgtEl>
                                        <p:attrNameLst>
                                          <p:attrName>style.visibility</p:attrName>
                                        </p:attrNameLst>
                                      </p:cBhvr>
                                      <p:to>
                                        <p:strVal val="visible"/>
                                      </p:to>
                                    </p:set>
                                    <p:animEffect transition="in" filter="fade">
                                      <p:cBhvr>
                                        <p:cTn id="355" dur="500"/>
                                        <p:tgtEl>
                                          <p:spTgt spid="192"/>
                                        </p:tgtEl>
                                      </p:cBhvr>
                                    </p:animEffect>
                                  </p:childTnLst>
                                </p:cTn>
                              </p:par>
                              <p:par>
                                <p:cTn id="356" presetID="10" presetClass="entr" presetSubtype="0" fill="hold" grpId="0" nodeType="withEffect">
                                  <p:stCondLst>
                                    <p:cond delay="0"/>
                                  </p:stCondLst>
                                  <p:childTnLst>
                                    <p:set>
                                      <p:cBhvr>
                                        <p:cTn id="357" dur="1" fill="hold">
                                          <p:stCondLst>
                                            <p:cond delay="0"/>
                                          </p:stCondLst>
                                        </p:cTn>
                                        <p:tgtEl>
                                          <p:spTgt spid="193"/>
                                        </p:tgtEl>
                                        <p:attrNameLst>
                                          <p:attrName>style.visibility</p:attrName>
                                        </p:attrNameLst>
                                      </p:cBhvr>
                                      <p:to>
                                        <p:strVal val="visible"/>
                                      </p:to>
                                    </p:set>
                                    <p:animEffect transition="in" filter="fade">
                                      <p:cBhvr>
                                        <p:cTn id="358" dur="500"/>
                                        <p:tgtEl>
                                          <p:spTgt spid="193"/>
                                        </p:tgtEl>
                                      </p:cBhvr>
                                    </p:animEffect>
                                  </p:childTnLst>
                                </p:cTn>
                              </p:par>
                              <p:par>
                                <p:cTn id="359" presetID="10" presetClass="entr" presetSubtype="0" fill="hold" grpId="0" nodeType="withEffect">
                                  <p:stCondLst>
                                    <p:cond delay="0"/>
                                  </p:stCondLst>
                                  <p:childTnLst>
                                    <p:set>
                                      <p:cBhvr>
                                        <p:cTn id="360" dur="1" fill="hold">
                                          <p:stCondLst>
                                            <p:cond delay="0"/>
                                          </p:stCondLst>
                                        </p:cTn>
                                        <p:tgtEl>
                                          <p:spTgt spid="194"/>
                                        </p:tgtEl>
                                        <p:attrNameLst>
                                          <p:attrName>style.visibility</p:attrName>
                                        </p:attrNameLst>
                                      </p:cBhvr>
                                      <p:to>
                                        <p:strVal val="visible"/>
                                      </p:to>
                                    </p:set>
                                    <p:animEffect transition="in" filter="fade">
                                      <p:cBhvr>
                                        <p:cTn id="361" dur="500"/>
                                        <p:tgtEl>
                                          <p:spTgt spid="194"/>
                                        </p:tgtEl>
                                      </p:cBhvr>
                                    </p:animEffect>
                                  </p:childTnLst>
                                </p:cTn>
                              </p:par>
                              <p:par>
                                <p:cTn id="362" presetID="10" presetClass="entr" presetSubtype="0" fill="hold" grpId="0" nodeType="withEffect">
                                  <p:stCondLst>
                                    <p:cond delay="0"/>
                                  </p:stCondLst>
                                  <p:childTnLst>
                                    <p:set>
                                      <p:cBhvr>
                                        <p:cTn id="363" dur="1" fill="hold">
                                          <p:stCondLst>
                                            <p:cond delay="0"/>
                                          </p:stCondLst>
                                        </p:cTn>
                                        <p:tgtEl>
                                          <p:spTgt spid="195"/>
                                        </p:tgtEl>
                                        <p:attrNameLst>
                                          <p:attrName>style.visibility</p:attrName>
                                        </p:attrNameLst>
                                      </p:cBhvr>
                                      <p:to>
                                        <p:strVal val="visible"/>
                                      </p:to>
                                    </p:set>
                                    <p:animEffect transition="in" filter="fade">
                                      <p:cBhvr>
                                        <p:cTn id="364" dur="500"/>
                                        <p:tgtEl>
                                          <p:spTgt spid="195"/>
                                        </p:tgtEl>
                                      </p:cBhvr>
                                    </p:animEffect>
                                  </p:childTnLst>
                                </p:cTn>
                              </p:par>
                              <p:par>
                                <p:cTn id="365" presetID="10" presetClass="entr" presetSubtype="0" fill="hold" nodeType="withEffect">
                                  <p:stCondLst>
                                    <p:cond delay="0"/>
                                  </p:stCondLst>
                                  <p:childTnLst>
                                    <p:set>
                                      <p:cBhvr>
                                        <p:cTn id="366" dur="1" fill="hold">
                                          <p:stCondLst>
                                            <p:cond delay="0"/>
                                          </p:stCondLst>
                                        </p:cTn>
                                        <p:tgtEl>
                                          <p:spTgt spid="258"/>
                                        </p:tgtEl>
                                        <p:attrNameLst>
                                          <p:attrName>style.visibility</p:attrName>
                                        </p:attrNameLst>
                                      </p:cBhvr>
                                      <p:to>
                                        <p:strVal val="visible"/>
                                      </p:to>
                                    </p:set>
                                    <p:animEffect transition="in" filter="fade">
                                      <p:cBhvr>
                                        <p:cTn id="367" dur="500"/>
                                        <p:tgtEl>
                                          <p:spTgt spid="258"/>
                                        </p:tgtEl>
                                      </p:cBhvr>
                                    </p:animEffect>
                                  </p:childTnLst>
                                </p:cTn>
                              </p:par>
                              <p:par>
                                <p:cTn id="368" presetID="10" presetClass="entr" presetSubtype="0" fill="hold" grpId="0" nodeType="withEffect">
                                  <p:stCondLst>
                                    <p:cond delay="0"/>
                                  </p:stCondLst>
                                  <p:childTnLst>
                                    <p:set>
                                      <p:cBhvr>
                                        <p:cTn id="369" dur="1" fill="hold">
                                          <p:stCondLst>
                                            <p:cond delay="0"/>
                                          </p:stCondLst>
                                        </p:cTn>
                                        <p:tgtEl>
                                          <p:spTgt spid="67"/>
                                        </p:tgtEl>
                                        <p:attrNameLst>
                                          <p:attrName>style.visibility</p:attrName>
                                        </p:attrNameLst>
                                      </p:cBhvr>
                                      <p:to>
                                        <p:strVal val="visible"/>
                                      </p:to>
                                    </p:set>
                                    <p:animEffect transition="in" filter="fade">
                                      <p:cBhvr>
                                        <p:cTn id="370" dur="1000"/>
                                        <p:tgtEl>
                                          <p:spTgt spid="67"/>
                                        </p:tgtEl>
                                      </p:cBhvr>
                                    </p:animEffect>
                                  </p:childTnLst>
                                </p:cTn>
                              </p:par>
                              <p:par>
                                <p:cTn id="371" presetID="10" presetClass="entr" presetSubtype="0" fill="hold" grpId="0" nodeType="withEffect">
                                  <p:stCondLst>
                                    <p:cond delay="0"/>
                                  </p:stCondLst>
                                  <p:childTnLst>
                                    <p:set>
                                      <p:cBhvr>
                                        <p:cTn id="372" dur="1" fill="hold">
                                          <p:stCondLst>
                                            <p:cond delay="0"/>
                                          </p:stCondLst>
                                        </p:cTn>
                                        <p:tgtEl>
                                          <p:spTgt spid="68"/>
                                        </p:tgtEl>
                                        <p:attrNameLst>
                                          <p:attrName>style.visibility</p:attrName>
                                        </p:attrNameLst>
                                      </p:cBhvr>
                                      <p:to>
                                        <p:strVal val="visible"/>
                                      </p:to>
                                    </p:set>
                                    <p:animEffect transition="in" filter="fade">
                                      <p:cBhvr>
                                        <p:cTn id="373" dur="1000"/>
                                        <p:tgtEl>
                                          <p:spTgt spid="68"/>
                                        </p:tgtEl>
                                      </p:cBhvr>
                                    </p:animEffect>
                                  </p:childTnLst>
                                </p:cTn>
                              </p:par>
                              <p:par>
                                <p:cTn id="374" presetID="10" presetClass="entr" presetSubtype="0" fill="hold" grpId="0" nodeType="withEffect">
                                  <p:stCondLst>
                                    <p:cond delay="0"/>
                                  </p:stCondLst>
                                  <p:childTnLst>
                                    <p:set>
                                      <p:cBhvr>
                                        <p:cTn id="375" dur="1" fill="hold">
                                          <p:stCondLst>
                                            <p:cond delay="0"/>
                                          </p:stCondLst>
                                        </p:cTn>
                                        <p:tgtEl>
                                          <p:spTgt spid="69"/>
                                        </p:tgtEl>
                                        <p:attrNameLst>
                                          <p:attrName>style.visibility</p:attrName>
                                        </p:attrNameLst>
                                      </p:cBhvr>
                                      <p:to>
                                        <p:strVal val="visible"/>
                                      </p:to>
                                    </p:set>
                                    <p:animEffect transition="in" filter="fade">
                                      <p:cBhvr>
                                        <p:cTn id="376" dur="1000"/>
                                        <p:tgtEl>
                                          <p:spTgt spid="69"/>
                                        </p:tgtEl>
                                      </p:cBhvr>
                                    </p:animEffect>
                                  </p:childTnLst>
                                </p:cTn>
                              </p:par>
                              <p:par>
                                <p:cTn id="377" presetID="10" presetClass="entr" presetSubtype="0" fill="hold" grpId="0" nodeType="withEffect">
                                  <p:stCondLst>
                                    <p:cond delay="0"/>
                                  </p:stCondLst>
                                  <p:childTnLst>
                                    <p:set>
                                      <p:cBhvr>
                                        <p:cTn id="378" dur="1" fill="hold">
                                          <p:stCondLst>
                                            <p:cond delay="0"/>
                                          </p:stCondLst>
                                        </p:cTn>
                                        <p:tgtEl>
                                          <p:spTgt spid="204"/>
                                        </p:tgtEl>
                                        <p:attrNameLst>
                                          <p:attrName>style.visibility</p:attrName>
                                        </p:attrNameLst>
                                      </p:cBhvr>
                                      <p:to>
                                        <p:strVal val="visible"/>
                                      </p:to>
                                    </p:set>
                                    <p:animEffect transition="in" filter="fade">
                                      <p:cBhvr>
                                        <p:cTn id="379" dur="500"/>
                                        <p:tgtEl>
                                          <p:spTgt spid="204"/>
                                        </p:tgtEl>
                                      </p:cBhvr>
                                    </p:animEffect>
                                  </p:childTnLst>
                                </p:cTn>
                              </p:par>
                              <p:par>
                                <p:cTn id="380" presetID="10" presetClass="entr" presetSubtype="0" fill="hold" grpId="0" nodeType="withEffect">
                                  <p:stCondLst>
                                    <p:cond delay="0"/>
                                  </p:stCondLst>
                                  <p:childTnLst>
                                    <p:set>
                                      <p:cBhvr>
                                        <p:cTn id="381" dur="1" fill="hold">
                                          <p:stCondLst>
                                            <p:cond delay="0"/>
                                          </p:stCondLst>
                                        </p:cTn>
                                        <p:tgtEl>
                                          <p:spTgt spid="205"/>
                                        </p:tgtEl>
                                        <p:attrNameLst>
                                          <p:attrName>style.visibility</p:attrName>
                                        </p:attrNameLst>
                                      </p:cBhvr>
                                      <p:to>
                                        <p:strVal val="visible"/>
                                      </p:to>
                                    </p:set>
                                    <p:animEffect transition="in" filter="fade">
                                      <p:cBhvr>
                                        <p:cTn id="382" dur="500"/>
                                        <p:tgtEl>
                                          <p:spTgt spid="205"/>
                                        </p:tgtEl>
                                      </p:cBhvr>
                                    </p:animEffect>
                                  </p:childTnLst>
                                </p:cTn>
                              </p:par>
                              <p:par>
                                <p:cTn id="383" presetID="10" presetClass="entr" presetSubtype="0" fill="hold" grpId="0" nodeType="withEffect">
                                  <p:stCondLst>
                                    <p:cond delay="0"/>
                                  </p:stCondLst>
                                  <p:childTnLst>
                                    <p:set>
                                      <p:cBhvr>
                                        <p:cTn id="384" dur="1" fill="hold">
                                          <p:stCondLst>
                                            <p:cond delay="0"/>
                                          </p:stCondLst>
                                        </p:cTn>
                                        <p:tgtEl>
                                          <p:spTgt spid="206"/>
                                        </p:tgtEl>
                                        <p:attrNameLst>
                                          <p:attrName>style.visibility</p:attrName>
                                        </p:attrNameLst>
                                      </p:cBhvr>
                                      <p:to>
                                        <p:strVal val="visible"/>
                                      </p:to>
                                    </p:set>
                                    <p:animEffect transition="in" filter="fade">
                                      <p:cBhvr>
                                        <p:cTn id="385" dur="500"/>
                                        <p:tgtEl>
                                          <p:spTgt spid="206"/>
                                        </p:tgtEl>
                                      </p:cBhvr>
                                    </p:animEffect>
                                  </p:childTnLst>
                                </p:cTn>
                              </p:par>
                              <p:par>
                                <p:cTn id="386" presetID="10" presetClass="entr" presetSubtype="0" fill="hold" grpId="0" nodeType="withEffect">
                                  <p:stCondLst>
                                    <p:cond delay="0"/>
                                  </p:stCondLst>
                                  <p:childTnLst>
                                    <p:set>
                                      <p:cBhvr>
                                        <p:cTn id="387" dur="1" fill="hold">
                                          <p:stCondLst>
                                            <p:cond delay="0"/>
                                          </p:stCondLst>
                                        </p:cTn>
                                        <p:tgtEl>
                                          <p:spTgt spid="207"/>
                                        </p:tgtEl>
                                        <p:attrNameLst>
                                          <p:attrName>style.visibility</p:attrName>
                                        </p:attrNameLst>
                                      </p:cBhvr>
                                      <p:to>
                                        <p:strVal val="visible"/>
                                      </p:to>
                                    </p:set>
                                    <p:animEffect transition="in" filter="fade">
                                      <p:cBhvr>
                                        <p:cTn id="388" dur="500"/>
                                        <p:tgtEl>
                                          <p:spTgt spid="207"/>
                                        </p:tgtEl>
                                      </p:cBhvr>
                                    </p:animEffect>
                                  </p:childTnLst>
                                </p:cTn>
                              </p:par>
                              <p:par>
                                <p:cTn id="389" presetID="10" presetClass="entr" presetSubtype="0" fill="hold" grpId="0" nodeType="withEffect">
                                  <p:stCondLst>
                                    <p:cond delay="0"/>
                                  </p:stCondLst>
                                  <p:childTnLst>
                                    <p:set>
                                      <p:cBhvr>
                                        <p:cTn id="390" dur="1" fill="hold">
                                          <p:stCondLst>
                                            <p:cond delay="0"/>
                                          </p:stCondLst>
                                        </p:cTn>
                                        <p:tgtEl>
                                          <p:spTgt spid="208"/>
                                        </p:tgtEl>
                                        <p:attrNameLst>
                                          <p:attrName>style.visibility</p:attrName>
                                        </p:attrNameLst>
                                      </p:cBhvr>
                                      <p:to>
                                        <p:strVal val="visible"/>
                                      </p:to>
                                    </p:set>
                                    <p:animEffect transition="in" filter="fade">
                                      <p:cBhvr>
                                        <p:cTn id="391" dur="500"/>
                                        <p:tgtEl>
                                          <p:spTgt spid="208"/>
                                        </p:tgtEl>
                                      </p:cBhvr>
                                    </p:animEffect>
                                  </p:childTnLst>
                                </p:cTn>
                              </p:par>
                              <p:par>
                                <p:cTn id="392" presetID="10" presetClass="entr" presetSubtype="0" fill="hold" grpId="0" nodeType="withEffect">
                                  <p:stCondLst>
                                    <p:cond delay="0"/>
                                  </p:stCondLst>
                                  <p:childTnLst>
                                    <p:set>
                                      <p:cBhvr>
                                        <p:cTn id="393" dur="1" fill="hold">
                                          <p:stCondLst>
                                            <p:cond delay="0"/>
                                          </p:stCondLst>
                                        </p:cTn>
                                        <p:tgtEl>
                                          <p:spTgt spid="209"/>
                                        </p:tgtEl>
                                        <p:attrNameLst>
                                          <p:attrName>style.visibility</p:attrName>
                                        </p:attrNameLst>
                                      </p:cBhvr>
                                      <p:to>
                                        <p:strVal val="visible"/>
                                      </p:to>
                                    </p:set>
                                    <p:animEffect transition="in" filter="fade">
                                      <p:cBhvr>
                                        <p:cTn id="394" dur="500"/>
                                        <p:tgtEl>
                                          <p:spTgt spid="209"/>
                                        </p:tgtEl>
                                      </p:cBhvr>
                                    </p:animEffect>
                                  </p:childTnLst>
                                </p:cTn>
                              </p:par>
                              <p:par>
                                <p:cTn id="395" presetID="10" presetClass="entr" presetSubtype="0" fill="hold" grpId="0" nodeType="withEffect">
                                  <p:stCondLst>
                                    <p:cond delay="0"/>
                                  </p:stCondLst>
                                  <p:childTnLst>
                                    <p:set>
                                      <p:cBhvr>
                                        <p:cTn id="396" dur="1" fill="hold">
                                          <p:stCondLst>
                                            <p:cond delay="0"/>
                                          </p:stCondLst>
                                        </p:cTn>
                                        <p:tgtEl>
                                          <p:spTgt spid="210"/>
                                        </p:tgtEl>
                                        <p:attrNameLst>
                                          <p:attrName>style.visibility</p:attrName>
                                        </p:attrNameLst>
                                      </p:cBhvr>
                                      <p:to>
                                        <p:strVal val="visible"/>
                                      </p:to>
                                    </p:set>
                                    <p:animEffect transition="in" filter="fade">
                                      <p:cBhvr>
                                        <p:cTn id="397" dur="500"/>
                                        <p:tgtEl>
                                          <p:spTgt spid="210"/>
                                        </p:tgtEl>
                                      </p:cBhvr>
                                    </p:animEffect>
                                  </p:childTnLst>
                                </p:cTn>
                              </p:par>
                              <p:par>
                                <p:cTn id="398" presetID="10" presetClass="entr" presetSubtype="0" fill="hold" grpId="0" nodeType="withEffect">
                                  <p:stCondLst>
                                    <p:cond delay="0"/>
                                  </p:stCondLst>
                                  <p:childTnLst>
                                    <p:set>
                                      <p:cBhvr>
                                        <p:cTn id="399" dur="1" fill="hold">
                                          <p:stCondLst>
                                            <p:cond delay="0"/>
                                          </p:stCondLst>
                                        </p:cTn>
                                        <p:tgtEl>
                                          <p:spTgt spid="211"/>
                                        </p:tgtEl>
                                        <p:attrNameLst>
                                          <p:attrName>style.visibility</p:attrName>
                                        </p:attrNameLst>
                                      </p:cBhvr>
                                      <p:to>
                                        <p:strVal val="visible"/>
                                      </p:to>
                                    </p:set>
                                    <p:animEffect transition="in" filter="fade">
                                      <p:cBhvr>
                                        <p:cTn id="400" dur="500"/>
                                        <p:tgtEl>
                                          <p:spTgt spid="211"/>
                                        </p:tgtEl>
                                      </p:cBhvr>
                                    </p:animEffect>
                                  </p:childTnLst>
                                </p:cTn>
                              </p:par>
                              <p:par>
                                <p:cTn id="401" presetID="10" presetClass="entr" presetSubtype="0" fill="hold" grpId="0" nodeType="withEffect">
                                  <p:stCondLst>
                                    <p:cond delay="0"/>
                                  </p:stCondLst>
                                  <p:childTnLst>
                                    <p:set>
                                      <p:cBhvr>
                                        <p:cTn id="402" dur="1" fill="hold">
                                          <p:stCondLst>
                                            <p:cond delay="0"/>
                                          </p:stCondLst>
                                        </p:cTn>
                                        <p:tgtEl>
                                          <p:spTgt spid="212"/>
                                        </p:tgtEl>
                                        <p:attrNameLst>
                                          <p:attrName>style.visibility</p:attrName>
                                        </p:attrNameLst>
                                      </p:cBhvr>
                                      <p:to>
                                        <p:strVal val="visible"/>
                                      </p:to>
                                    </p:set>
                                    <p:animEffect transition="in" filter="fade">
                                      <p:cBhvr>
                                        <p:cTn id="403" dur="500"/>
                                        <p:tgtEl>
                                          <p:spTgt spid="212"/>
                                        </p:tgtEl>
                                      </p:cBhvr>
                                    </p:animEffect>
                                  </p:childTnLst>
                                </p:cTn>
                              </p:par>
                              <p:par>
                                <p:cTn id="404" presetID="10" presetClass="entr" presetSubtype="0" fill="hold" grpId="0" nodeType="withEffect">
                                  <p:stCondLst>
                                    <p:cond delay="0"/>
                                  </p:stCondLst>
                                  <p:childTnLst>
                                    <p:set>
                                      <p:cBhvr>
                                        <p:cTn id="405" dur="1" fill="hold">
                                          <p:stCondLst>
                                            <p:cond delay="0"/>
                                          </p:stCondLst>
                                        </p:cTn>
                                        <p:tgtEl>
                                          <p:spTgt spid="213"/>
                                        </p:tgtEl>
                                        <p:attrNameLst>
                                          <p:attrName>style.visibility</p:attrName>
                                        </p:attrNameLst>
                                      </p:cBhvr>
                                      <p:to>
                                        <p:strVal val="visible"/>
                                      </p:to>
                                    </p:set>
                                    <p:animEffect transition="in" filter="fade">
                                      <p:cBhvr>
                                        <p:cTn id="406" dur="500"/>
                                        <p:tgtEl>
                                          <p:spTgt spid="213"/>
                                        </p:tgtEl>
                                      </p:cBhvr>
                                    </p:animEffect>
                                  </p:childTnLst>
                                </p:cTn>
                              </p:par>
                              <p:par>
                                <p:cTn id="407" presetID="10" presetClass="entr" presetSubtype="0" fill="hold" grpId="0" nodeType="withEffect">
                                  <p:stCondLst>
                                    <p:cond delay="0"/>
                                  </p:stCondLst>
                                  <p:childTnLst>
                                    <p:set>
                                      <p:cBhvr>
                                        <p:cTn id="408" dur="1" fill="hold">
                                          <p:stCondLst>
                                            <p:cond delay="0"/>
                                          </p:stCondLst>
                                        </p:cTn>
                                        <p:tgtEl>
                                          <p:spTgt spid="214"/>
                                        </p:tgtEl>
                                        <p:attrNameLst>
                                          <p:attrName>style.visibility</p:attrName>
                                        </p:attrNameLst>
                                      </p:cBhvr>
                                      <p:to>
                                        <p:strVal val="visible"/>
                                      </p:to>
                                    </p:set>
                                    <p:animEffect transition="in" filter="fade">
                                      <p:cBhvr>
                                        <p:cTn id="409" dur="500"/>
                                        <p:tgtEl>
                                          <p:spTgt spid="214"/>
                                        </p:tgtEl>
                                      </p:cBhvr>
                                    </p:animEffect>
                                  </p:childTnLst>
                                </p:cTn>
                              </p:par>
                              <p:par>
                                <p:cTn id="410" presetID="10" presetClass="entr" presetSubtype="0" fill="hold" grpId="0" nodeType="withEffect">
                                  <p:stCondLst>
                                    <p:cond delay="0"/>
                                  </p:stCondLst>
                                  <p:childTnLst>
                                    <p:set>
                                      <p:cBhvr>
                                        <p:cTn id="411" dur="1" fill="hold">
                                          <p:stCondLst>
                                            <p:cond delay="0"/>
                                          </p:stCondLst>
                                        </p:cTn>
                                        <p:tgtEl>
                                          <p:spTgt spid="215"/>
                                        </p:tgtEl>
                                        <p:attrNameLst>
                                          <p:attrName>style.visibility</p:attrName>
                                        </p:attrNameLst>
                                      </p:cBhvr>
                                      <p:to>
                                        <p:strVal val="visible"/>
                                      </p:to>
                                    </p:set>
                                    <p:animEffect transition="in" filter="fade">
                                      <p:cBhvr>
                                        <p:cTn id="412" dur="500"/>
                                        <p:tgtEl>
                                          <p:spTgt spid="215"/>
                                        </p:tgtEl>
                                      </p:cBhvr>
                                    </p:animEffect>
                                  </p:childTnLst>
                                </p:cTn>
                              </p:par>
                              <p:par>
                                <p:cTn id="413" presetID="10" presetClass="entr" presetSubtype="0" fill="hold" grpId="0" nodeType="withEffect">
                                  <p:stCondLst>
                                    <p:cond delay="0"/>
                                  </p:stCondLst>
                                  <p:childTnLst>
                                    <p:set>
                                      <p:cBhvr>
                                        <p:cTn id="414" dur="1" fill="hold">
                                          <p:stCondLst>
                                            <p:cond delay="0"/>
                                          </p:stCondLst>
                                        </p:cTn>
                                        <p:tgtEl>
                                          <p:spTgt spid="216"/>
                                        </p:tgtEl>
                                        <p:attrNameLst>
                                          <p:attrName>style.visibility</p:attrName>
                                        </p:attrNameLst>
                                      </p:cBhvr>
                                      <p:to>
                                        <p:strVal val="visible"/>
                                      </p:to>
                                    </p:set>
                                    <p:animEffect transition="in" filter="fade">
                                      <p:cBhvr>
                                        <p:cTn id="415" dur="500"/>
                                        <p:tgtEl>
                                          <p:spTgt spid="216"/>
                                        </p:tgtEl>
                                      </p:cBhvr>
                                    </p:animEffect>
                                  </p:childTnLst>
                                </p:cTn>
                              </p:par>
                              <p:par>
                                <p:cTn id="416" presetID="10" presetClass="entr" presetSubtype="0" fill="hold" grpId="0" nodeType="withEffect">
                                  <p:stCondLst>
                                    <p:cond delay="0"/>
                                  </p:stCondLst>
                                  <p:childTnLst>
                                    <p:set>
                                      <p:cBhvr>
                                        <p:cTn id="417" dur="1" fill="hold">
                                          <p:stCondLst>
                                            <p:cond delay="0"/>
                                          </p:stCondLst>
                                        </p:cTn>
                                        <p:tgtEl>
                                          <p:spTgt spid="217"/>
                                        </p:tgtEl>
                                        <p:attrNameLst>
                                          <p:attrName>style.visibility</p:attrName>
                                        </p:attrNameLst>
                                      </p:cBhvr>
                                      <p:to>
                                        <p:strVal val="visible"/>
                                      </p:to>
                                    </p:set>
                                    <p:animEffect transition="in" filter="fade">
                                      <p:cBhvr>
                                        <p:cTn id="418" dur="500"/>
                                        <p:tgtEl>
                                          <p:spTgt spid="217"/>
                                        </p:tgtEl>
                                      </p:cBhvr>
                                    </p:animEffect>
                                  </p:childTnLst>
                                </p:cTn>
                              </p:par>
                              <p:par>
                                <p:cTn id="419" presetID="10" presetClass="entr" presetSubtype="0" fill="hold" grpId="0" nodeType="withEffect">
                                  <p:stCondLst>
                                    <p:cond delay="0"/>
                                  </p:stCondLst>
                                  <p:childTnLst>
                                    <p:set>
                                      <p:cBhvr>
                                        <p:cTn id="420" dur="1" fill="hold">
                                          <p:stCondLst>
                                            <p:cond delay="0"/>
                                          </p:stCondLst>
                                        </p:cTn>
                                        <p:tgtEl>
                                          <p:spTgt spid="218"/>
                                        </p:tgtEl>
                                        <p:attrNameLst>
                                          <p:attrName>style.visibility</p:attrName>
                                        </p:attrNameLst>
                                      </p:cBhvr>
                                      <p:to>
                                        <p:strVal val="visible"/>
                                      </p:to>
                                    </p:set>
                                    <p:animEffect transition="in" filter="fade">
                                      <p:cBhvr>
                                        <p:cTn id="421" dur="500"/>
                                        <p:tgtEl>
                                          <p:spTgt spid="218"/>
                                        </p:tgtEl>
                                      </p:cBhvr>
                                    </p:animEffect>
                                  </p:childTnLst>
                                </p:cTn>
                              </p:par>
                              <p:par>
                                <p:cTn id="422" presetID="10" presetClass="entr" presetSubtype="0" fill="hold" grpId="0" nodeType="withEffect">
                                  <p:stCondLst>
                                    <p:cond delay="0"/>
                                  </p:stCondLst>
                                  <p:childTnLst>
                                    <p:set>
                                      <p:cBhvr>
                                        <p:cTn id="423" dur="1" fill="hold">
                                          <p:stCondLst>
                                            <p:cond delay="0"/>
                                          </p:stCondLst>
                                        </p:cTn>
                                        <p:tgtEl>
                                          <p:spTgt spid="219"/>
                                        </p:tgtEl>
                                        <p:attrNameLst>
                                          <p:attrName>style.visibility</p:attrName>
                                        </p:attrNameLst>
                                      </p:cBhvr>
                                      <p:to>
                                        <p:strVal val="visible"/>
                                      </p:to>
                                    </p:set>
                                    <p:animEffect transition="in" filter="fade">
                                      <p:cBhvr>
                                        <p:cTn id="424" dur="500"/>
                                        <p:tgtEl>
                                          <p:spTgt spid="219"/>
                                        </p:tgtEl>
                                      </p:cBhvr>
                                    </p:animEffect>
                                  </p:childTnLst>
                                </p:cTn>
                              </p:par>
                              <p:par>
                                <p:cTn id="425" presetID="10" presetClass="entr" presetSubtype="0" fill="hold" grpId="0" nodeType="withEffect">
                                  <p:stCondLst>
                                    <p:cond delay="0"/>
                                  </p:stCondLst>
                                  <p:childTnLst>
                                    <p:set>
                                      <p:cBhvr>
                                        <p:cTn id="426" dur="1" fill="hold">
                                          <p:stCondLst>
                                            <p:cond delay="0"/>
                                          </p:stCondLst>
                                        </p:cTn>
                                        <p:tgtEl>
                                          <p:spTgt spid="220"/>
                                        </p:tgtEl>
                                        <p:attrNameLst>
                                          <p:attrName>style.visibility</p:attrName>
                                        </p:attrNameLst>
                                      </p:cBhvr>
                                      <p:to>
                                        <p:strVal val="visible"/>
                                      </p:to>
                                    </p:set>
                                    <p:animEffect transition="in" filter="fade">
                                      <p:cBhvr>
                                        <p:cTn id="427" dur="500"/>
                                        <p:tgtEl>
                                          <p:spTgt spid="220"/>
                                        </p:tgtEl>
                                      </p:cBhvr>
                                    </p:animEffect>
                                  </p:childTnLst>
                                </p:cTn>
                              </p:par>
                              <p:par>
                                <p:cTn id="428" presetID="10" presetClass="entr" presetSubtype="0" fill="hold" grpId="0" nodeType="withEffect">
                                  <p:stCondLst>
                                    <p:cond delay="0"/>
                                  </p:stCondLst>
                                  <p:childTnLst>
                                    <p:set>
                                      <p:cBhvr>
                                        <p:cTn id="429" dur="1" fill="hold">
                                          <p:stCondLst>
                                            <p:cond delay="0"/>
                                          </p:stCondLst>
                                        </p:cTn>
                                        <p:tgtEl>
                                          <p:spTgt spid="221"/>
                                        </p:tgtEl>
                                        <p:attrNameLst>
                                          <p:attrName>style.visibility</p:attrName>
                                        </p:attrNameLst>
                                      </p:cBhvr>
                                      <p:to>
                                        <p:strVal val="visible"/>
                                      </p:to>
                                    </p:set>
                                    <p:animEffect transition="in" filter="fade">
                                      <p:cBhvr>
                                        <p:cTn id="430" dur="500"/>
                                        <p:tgtEl>
                                          <p:spTgt spid="221"/>
                                        </p:tgtEl>
                                      </p:cBhvr>
                                    </p:animEffect>
                                  </p:childTnLst>
                                </p:cTn>
                              </p:par>
                              <p:par>
                                <p:cTn id="431" presetID="10" presetClass="entr" presetSubtype="0" fill="hold" grpId="0" nodeType="withEffect">
                                  <p:stCondLst>
                                    <p:cond delay="0"/>
                                  </p:stCondLst>
                                  <p:childTnLst>
                                    <p:set>
                                      <p:cBhvr>
                                        <p:cTn id="432" dur="1" fill="hold">
                                          <p:stCondLst>
                                            <p:cond delay="0"/>
                                          </p:stCondLst>
                                        </p:cTn>
                                        <p:tgtEl>
                                          <p:spTgt spid="222"/>
                                        </p:tgtEl>
                                        <p:attrNameLst>
                                          <p:attrName>style.visibility</p:attrName>
                                        </p:attrNameLst>
                                      </p:cBhvr>
                                      <p:to>
                                        <p:strVal val="visible"/>
                                      </p:to>
                                    </p:set>
                                    <p:animEffect transition="in" filter="fade">
                                      <p:cBhvr>
                                        <p:cTn id="433" dur="500"/>
                                        <p:tgtEl>
                                          <p:spTgt spid="222"/>
                                        </p:tgtEl>
                                      </p:cBhvr>
                                    </p:animEffect>
                                  </p:childTnLst>
                                </p:cTn>
                              </p:par>
                              <p:par>
                                <p:cTn id="434" presetID="10" presetClass="entr" presetSubtype="0" fill="hold" grpId="0" nodeType="withEffect">
                                  <p:stCondLst>
                                    <p:cond delay="0"/>
                                  </p:stCondLst>
                                  <p:childTnLst>
                                    <p:set>
                                      <p:cBhvr>
                                        <p:cTn id="435" dur="1" fill="hold">
                                          <p:stCondLst>
                                            <p:cond delay="0"/>
                                          </p:stCondLst>
                                        </p:cTn>
                                        <p:tgtEl>
                                          <p:spTgt spid="223"/>
                                        </p:tgtEl>
                                        <p:attrNameLst>
                                          <p:attrName>style.visibility</p:attrName>
                                        </p:attrNameLst>
                                      </p:cBhvr>
                                      <p:to>
                                        <p:strVal val="visible"/>
                                      </p:to>
                                    </p:set>
                                    <p:animEffect transition="in" filter="fade">
                                      <p:cBhvr>
                                        <p:cTn id="436" dur="500"/>
                                        <p:tgtEl>
                                          <p:spTgt spid="223"/>
                                        </p:tgtEl>
                                      </p:cBhvr>
                                    </p:animEffect>
                                  </p:childTnLst>
                                </p:cTn>
                              </p:par>
                              <p:par>
                                <p:cTn id="437" presetID="10" presetClass="entr" presetSubtype="0" fill="hold" grpId="0" nodeType="withEffect">
                                  <p:stCondLst>
                                    <p:cond delay="0"/>
                                  </p:stCondLst>
                                  <p:childTnLst>
                                    <p:set>
                                      <p:cBhvr>
                                        <p:cTn id="438" dur="1" fill="hold">
                                          <p:stCondLst>
                                            <p:cond delay="0"/>
                                          </p:stCondLst>
                                        </p:cTn>
                                        <p:tgtEl>
                                          <p:spTgt spid="224"/>
                                        </p:tgtEl>
                                        <p:attrNameLst>
                                          <p:attrName>style.visibility</p:attrName>
                                        </p:attrNameLst>
                                      </p:cBhvr>
                                      <p:to>
                                        <p:strVal val="visible"/>
                                      </p:to>
                                    </p:set>
                                    <p:animEffect transition="in" filter="fade">
                                      <p:cBhvr>
                                        <p:cTn id="439" dur="500"/>
                                        <p:tgtEl>
                                          <p:spTgt spid="224"/>
                                        </p:tgtEl>
                                      </p:cBhvr>
                                    </p:animEffect>
                                  </p:childTnLst>
                                </p:cTn>
                              </p:par>
                              <p:par>
                                <p:cTn id="440" presetID="10" presetClass="entr" presetSubtype="0" fill="hold" grpId="0" nodeType="withEffect">
                                  <p:stCondLst>
                                    <p:cond delay="0"/>
                                  </p:stCondLst>
                                  <p:childTnLst>
                                    <p:set>
                                      <p:cBhvr>
                                        <p:cTn id="441" dur="1" fill="hold">
                                          <p:stCondLst>
                                            <p:cond delay="0"/>
                                          </p:stCondLst>
                                        </p:cTn>
                                        <p:tgtEl>
                                          <p:spTgt spid="225"/>
                                        </p:tgtEl>
                                        <p:attrNameLst>
                                          <p:attrName>style.visibility</p:attrName>
                                        </p:attrNameLst>
                                      </p:cBhvr>
                                      <p:to>
                                        <p:strVal val="visible"/>
                                      </p:to>
                                    </p:set>
                                    <p:animEffect transition="in" filter="fade">
                                      <p:cBhvr>
                                        <p:cTn id="442" dur="500"/>
                                        <p:tgtEl>
                                          <p:spTgt spid="225"/>
                                        </p:tgtEl>
                                      </p:cBhvr>
                                    </p:animEffect>
                                  </p:childTnLst>
                                </p:cTn>
                              </p:par>
                              <p:par>
                                <p:cTn id="443" presetID="10" presetClass="entr" presetSubtype="0" fill="hold" grpId="0" nodeType="withEffect">
                                  <p:stCondLst>
                                    <p:cond delay="0"/>
                                  </p:stCondLst>
                                  <p:childTnLst>
                                    <p:set>
                                      <p:cBhvr>
                                        <p:cTn id="444" dur="1" fill="hold">
                                          <p:stCondLst>
                                            <p:cond delay="0"/>
                                          </p:stCondLst>
                                        </p:cTn>
                                        <p:tgtEl>
                                          <p:spTgt spid="226"/>
                                        </p:tgtEl>
                                        <p:attrNameLst>
                                          <p:attrName>style.visibility</p:attrName>
                                        </p:attrNameLst>
                                      </p:cBhvr>
                                      <p:to>
                                        <p:strVal val="visible"/>
                                      </p:to>
                                    </p:set>
                                    <p:animEffect transition="in" filter="fade">
                                      <p:cBhvr>
                                        <p:cTn id="445" dur="500"/>
                                        <p:tgtEl>
                                          <p:spTgt spid="226"/>
                                        </p:tgtEl>
                                      </p:cBhvr>
                                    </p:animEffect>
                                  </p:childTnLst>
                                </p:cTn>
                              </p:par>
                              <p:par>
                                <p:cTn id="446" presetID="10" presetClass="entr" presetSubtype="0" fill="hold" grpId="0" nodeType="withEffect">
                                  <p:stCondLst>
                                    <p:cond delay="0"/>
                                  </p:stCondLst>
                                  <p:childTnLst>
                                    <p:set>
                                      <p:cBhvr>
                                        <p:cTn id="447" dur="1" fill="hold">
                                          <p:stCondLst>
                                            <p:cond delay="0"/>
                                          </p:stCondLst>
                                        </p:cTn>
                                        <p:tgtEl>
                                          <p:spTgt spid="227"/>
                                        </p:tgtEl>
                                        <p:attrNameLst>
                                          <p:attrName>style.visibility</p:attrName>
                                        </p:attrNameLst>
                                      </p:cBhvr>
                                      <p:to>
                                        <p:strVal val="visible"/>
                                      </p:to>
                                    </p:set>
                                    <p:animEffect transition="in" filter="fade">
                                      <p:cBhvr>
                                        <p:cTn id="448" dur="500"/>
                                        <p:tgtEl>
                                          <p:spTgt spid="227"/>
                                        </p:tgtEl>
                                      </p:cBhvr>
                                    </p:animEffect>
                                  </p:childTnLst>
                                </p:cTn>
                              </p:par>
                              <p:par>
                                <p:cTn id="449" presetID="10" presetClass="entr" presetSubtype="0" fill="hold" grpId="0" nodeType="withEffect">
                                  <p:stCondLst>
                                    <p:cond delay="0"/>
                                  </p:stCondLst>
                                  <p:childTnLst>
                                    <p:set>
                                      <p:cBhvr>
                                        <p:cTn id="450" dur="1" fill="hold">
                                          <p:stCondLst>
                                            <p:cond delay="0"/>
                                          </p:stCondLst>
                                        </p:cTn>
                                        <p:tgtEl>
                                          <p:spTgt spid="228"/>
                                        </p:tgtEl>
                                        <p:attrNameLst>
                                          <p:attrName>style.visibility</p:attrName>
                                        </p:attrNameLst>
                                      </p:cBhvr>
                                      <p:to>
                                        <p:strVal val="visible"/>
                                      </p:to>
                                    </p:set>
                                    <p:animEffect transition="in" filter="fade">
                                      <p:cBhvr>
                                        <p:cTn id="451" dur="500"/>
                                        <p:tgtEl>
                                          <p:spTgt spid="228"/>
                                        </p:tgtEl>
                                      </p:cBhvr>
                                    </p:animEffect>
                                  </p:childTnLst>
                                </p:cTn>
                              </p:par>
                              <p:par>
                                <p:cTn id="452" presetID="10" presetClass="entr" presetSubtype="0" fill="hold" grpId="0" nodeType="withEffect">
                                  <p:stCondLst>
                                    <p:cond delay="0"/>
                                  </p:stCondLst>
                                  <p:childTnLst>
                                    <p:set>
                                      <p:cBhvr>
                                        <p:cTn id="453" dur="1" fill="hold">
                                          <p:stCondLst>
                                            <p:cond delay="0"/>
                                          </p:stCondLst>
                                        </p:cTn>
                                        <p:tgtEl>
                                          <p:spTgt spid="229"/>
                                        </p:tgtEl>
                                        <p:attrNameLst>
                                          <p:attrName>style.visibility</p:attrName>
                                        </p:attrNameLst>
                                      </p:cBhvr>
                                      <p:to>
                                        <p:strVal val="visible"/>
                                      </p:to>
                                    </p:set>
                                    <p:animEffect transition="in" filter="fade">
                                      <p:cBhvr>
                                        <p:cTn id="454" dur="500"/>
                                        <p:tgtEl>
                                          <p:spTgt spid="229"/>
                                        </p:tgtEl>
                                      </p:cBhvr>
                                    </p:animEffect>
                                  </p:childTnLst>
                                </p:cTn>
                              </p:par>
                              <p:par>
                                <p:cTn id="455" presetID="10" presetClass="entr" presetSubtype="0" fill="hold" grpId="0" nodeType="withEffect">
                                  <p:stCondLst>
                                    <p:cond delay="0"/>
                                  </p:stCondLst>
                                  <p:childTnLst>
                                    <p:set>
                                      <p:cBhvr>
                                        <p:cTn id="456" dur="1" fill="hold">
                                          <p:stCondLst>
                                            <p:cond delay="0"/>
                                          </p:stCondLst>
                                        </p:cTn>
                                        <p:tgtEl>
                                          <p:spTgt spid="230"/>
                                        </p:tgtEl>
                                        <p:attrNameLst>
                                          <p:attrName>style.visibility</p:attrName>
                                        </p:attrNameLst>
                                      </p:cBhvr>
                                      <p:to>
                                        <p:strVal val="visible"/>
                                      </p:to>
                                    </p:set>
                                    <p:animEffect transition="in" filter="fade">
                                      <p:cBhvr>
                                        <p:cTn id="457" dur="500"/>
                                        <p:tgtEl>
                                          <p:spTgt spid="230"/>
                                        </p:tgtEl>
                                      </p:cBhvr>
                                    </p:animEffect>
                                  </p:childTnLst>
                                </p:cTn>
                              </p:par>
                              <p:par>
                                <p:cTn id="458" presetID="10" presetClass="entr" presetSubtype="0" fill="hold" grpId="0" nodeType="withEffect">
                                  <p:stCondLst>
                                    <p:cond delay="0"/>
                                  </p:stCondLst>
                                  <p:childTnLst>
                                    <p:set>
                                      <p:cBhvr>
                                        <p:cTn id="459" dur="1" fill="hold">
                                          <p:stCondLst>
                                            <p:cond delay="0"/>
                                          </p:stCondLst>
                                        </p:cTn>
                                        <p:tgtEl>
                                          <p:spTgt spid="231"/>
                                        </p:tgtEl>
                                        <p:attrNameLst>
                                          <p:attrName>style.visibility</p:attrName>
                                        </p:attrNameLst>
                                      </p:cBhvr>
                                      <p:to>
                                        <p:strVal val="visible"/>
                                      </p:to>
                                    </p:set>
                                    <p:animEffect transition="in" filter="fade">
                                      <p:cBhvr>
                                        <p:cTn id="460" dur="500"/>
                                        <p:tgtEl>
                                          <p:spTgt spid="231"/>
                                        </p:tgtEl>
                                      </p:cBhvr>
                                    </p:animEffect>
                                  </p:childTnLst>
                                </p:cTn>
                              </p:par>
                              <p:par>
                                <p:cTn id="461" presetID="10" presetClass="entr" presetSubtype="0" fill="hold" grpId="0" nodeType="withEffect">
                                  <p:stCondLst>
                                    <p:cond delay="0"/>
                                  </p:stCondLst>
                                  <p:childTnLst>
                                    <p:set>
                                      <p:cBhvr>
                                        <p:cTn id="462" dur="1" fill="hold">
                                          <p:stCondLst>
                                            <p:cond delay="0"/>
                                          </p:stCondLst>
                                        </p:cTn>
                                        <p:tgtEl>
                                          <p:spTgt spid="232"/>
                                        </p:tgtEl>
                                        <p:attrNameLst>
                                          <p:attrName>style.visibility</p:attrName>
                                        </p:attrNameLst>
                                      </p:cBhvr>
                                      <p:to>
                                        <p:strVal val="visible"/>
                                      </p:to>
                                    </p:set>
                                    <p:animEffect transition="in" filter="fade">
                                      <p:cBhvr>
                                        <p:cTn id="463" dur="500"/>
                                        <p:tgtEl>
                                          <p:spTgt spid="232"/>
                                        </p:tgtEl>
                                      </p:cBhvr>
                                    </p:animEffect>
                                  </p:childTnLst>
                                </p:cTn>
                              </p:par>
                              <p:par>
                                <p:cTn id="464" presetID="10" presetClass="entr" presetSubtype="0" fill="hold" grpId="0" nodeType="withEffect">
                                  <p:stCondLst>
                                    <p:cond delay="0"/>
                                  </p:stCondLst>
                                  <p:childTnLst>
                                    <p:set>
                                      <p:cBhvr>
                                        <p:cTn id="465" dur="1" fill="hold">
                                          <p:stCondLst>
                                            <p:cond delay="0"/>
                                          </p:stCondLst>
                                        </p:cTn>
                                        <p:tgtEl>
                                          <p:spTgt spid="233"/>
                                        </p:tgtEl>
                                        <p:attrNameLst>
                                          <p:attrName>style.visibility</p:attrName>
                                        </p:attrNameLst>
                                      </p:cBhvr>
                                      <p:to>
                                        <p:strVal val="visible"/>
                                      </p:to>
                                    </p:set>
                                    <p:animEffect transition="in" filter="fade">
                                      <p:cBhvr>
                                        <p:cTn id="466" dur="500"/>
                                        <p:tgtEl>
                                          <p:spTgt spid="233"/>
                                        </p:tgtEl>
                                      </p:cBhvr>
                                    </p:animEffect>
                                  </p:childTnLst>
                                </p:cTn>
                              </p:par>
                              <p:par>
                                <p:cTn id="467" presetID="10" presetClass="entr" presetSubtype="0" fill="hold" grpId="0" nodeType="withEffect">
                                  <p:stCondLst>
                                    <p:cond delay="0"/>
                                  </p:stCondLst>
                                  <p:childTnLst>
                                    <p:set>
                                      <p:cBhvr>
                                        <p:cTn id="468" dur="1" fill="hold">
                                          <p:stCondLst>
                                            <p:cond delay="0"/>
                                          </p:stCondLst>
                                        </p:cTn>
                                        <p:tgtEl>
                                          <p:spTgt spid="234"/>
                                        </p:tgtEl>
                                        <p:attrNameLst>
                                          <p:attrName>style.visibility</p:attrName>
                                        </p:attrNameLst>
                                      </p:cBhvr>
                                      <p:to>
                                        <p:strVal val="visible"/>
                                      </p:to>
                                    </p:set>
                                    <p:animEffect transition="in" filter="fade">
                                      <p:cBhvr>
                                        <p:cTn id="469" dur="500"/>
                                        <p:tgtEl>
                                          <p:spTgt spid="234"/>
                                        </p:tgtEl>
                                      </p:cBhvr>
                                    </p:animEffect>
                                  </p:childTnLst>
                                </p:cTn>
                              </p:par>
                              <p:par>
                                <p:cTn id="470" presetID="10" presetClass="entr" presetSubtype="0" fill="hold" grpId="0" nodeType="withEffect">
                                  <p:stCondLst>
                                    <p:cond delay="0"/>
                                  </p:stCondLst>
                                  <p:childTnLst>
                                    <p:set>
                                      <p:cBhvr>
                                        <p:cTn id="471" dur="1" fill="hold">
                                          <p:stCondLst>
                                            <p:cond delay="0"/>
                                          </p:stCondLst>
                                        </p:cTn>
                                        <p:tgtEl>
                                          <p:spTgt spid="235"/>
                                        </p:tgtEl>
                                        <p:attrNameLst>
                                          <p:attrName>style.visibility</p:attrName>
                                        </p:attrNameLst>
                                      </p:cBhvr>
                                      <p:to>
                                        <p:strVal val="visible"/>
                                      </p:to>
                                    </p:set>
                                    <p:animEffect transition="in" filter="fade">
                                      <p:cBhvr>
                                        <p:cTn id="472" dur="500"/>
                                        <p:tgtEl>
                                          <p:spTgt spid="235"/>
                                        </p:tgtEl>
                                      </p:cBhvr>
                                    </p:animEffect>
                                  </p:childTnLst>
                                </p:cTn>
                              </p:par>
                              <p:par>
                                <p:cTn id="473" presetID="10" presetClass="entr" presetSubtype="0" fill="hold" grpId="0" nodeType="withEffect">
                                  <p:stCondLst>
                                    <p:cond delay="0"/>
                                  </p:stCondLst>
                                  <p:childTnLst>
                                    <p:set>
                                      <p:cBhvr>
                                        <p:cTn id="474" dur="1" fill="hold">
                                          <p:stCondLst>
                                            <p:cond delay="0"/>
                                          </p:stCondLst>
                                        </p:cTn>
                                        <p:tgtEl>
                                          <p:spTgt spid="236"/>
                                        </p:tgtEl>
                                        <p:attrNameLst>
                                          <p:attrName>style.visibility</p:attrName>
                                        </p:attrNameLst>
                                      </p:cBhvr>
                                      <p:to>
                                        <p:strVal val="visible"/>
                                      </p:to>
                                    </p:set>
                                    <p:animEffect transition="in" filter="fade">
                                      <p:cBhvr>
                                        <p:cTn id="475" dur="500"/>
                                        <p:tgtEl>
                                          <p:spTgt spid="236"/>
                                        </p:tgtEl>
                                      </p:cBhvr>
                                    </p:animEffect>
                                  </p:childTnLst>
                                </p:cTn>
                              </p:par>
                              <p:par>
                                <p:cTn id="476" presetID="10" presetClass="entr" presetSubtype="0" fill="hold" grpId="0" nodeType="withEffect">
                                  <p:stCondLst>
                                    <p:cond delay="0"/>
                                  </p:stCondLst>
                                  <p:childTnLst>
                                    <p:set>
                                      <p:cBhvr>
                                        <p:cTn id="477" dur="1" fill="hold">
                                          <p:stCondLst>
                                            <p:cond delay="0"/>
                                          </p:stCondLst>
                                        </p:cTn>
                                        <p:tgtEl>
                                          <p:spTgt spid="237"/>
                                        </p:tgtEl>
                                        <p:attrNameLst>
                                          <p:attrName>style.visibility</p:attrName>
                                        </p:attrNameLst>
                                      </p:cBhvr>
                                      <p:to>
                                        <p:strVal val="visible"/>
                                      </p:to>
                                    </p:set>
                                    <p:animEffect transition="in" filter="fade">
                                      <p:cBhvr>
                                        <p:cTn id="478" dur="500"/>
                                        <p:tgtEl>
                                          <p:spTgt spid="237"/>
                                        </p:tgtEl>
                                      </p:cBhvr>
                                    </p:animEffect>
                                  </p:childTnLst>
                                </p:cTn>
                              </p:par>
                              <p:par>
                                <p:cTn id="479" presetID="10" presetClass="entr" presetSubtype="0" fill="hold" grpId="0" nodeType="withEffect">
                                  <p:stCondLst>
                                    <p:cond delay="0"/>
                                  </p:stCondLst>
                                  <p:childTnLst>
                                    <p:set>
                                      <p:cBhvr>
                                        <p:cTn id="480" dur="1" fill="hold">
                                          <p:stCondLst>
                                            <p:cond delay="0"/>
                                          </p:stCondLst>
                                        </p:cTn>
                                        <p:tgtEl>
                                          <p:spTgt spid="238"/>
                                        </p:tgtEl>
                                        <p:attrNameLst>
                                          <p:attrName>style.visibility</p:attrName>
                                        </p:attrNameLst>
                                      </p:cBhvr>
                                      <p:to>
                                        <p:strVal val="visible"/>
                                      </p:to>
                                    </p:set>
                                    <p:animEffect transition="in" filter="fade">
                                      <p:cBhvr>
                                        <p:cTn id="481" dur="500"/>
                                        <p:tgtEl>
                                          <p:spTgt spid="238"/>
                                        </p:tgtEl>
                                      </p:cBhvr>
                                    </p:animEffect>
                                  </p:childTnLst>
                                </p:cTn>
                              </p:par>
                              <p:par>
                                <p:cTn id="482" presetID="10" presetClass="entr" presetSubtype="0" fill="hold" grpId="0" nodeType="withEffect">
                                  <p:stCondLst>
                                    <p:cond delay="0"/>
                                  </p:stCondLst>
                                  <p:childTnLst>
                                    <p:set>
                                      <p:cBhvr>
                                        <p:cTn id="483" dur="1" fill="hold">
                                          <p:stCondLst>
                                            <p:cond delay="0"/>
                                          </p:stCondLst>
                                        </p:cTn>
                                        <p:tgtEl>
                                          <p:spTgt spid="239"/>
                                        </p:tgtEl>
                                        <p:attrNameLst>
                                          <p:attrName>style.visibility</p:attrName>
                                        </p:attrNameLst>
                                      </p:cBhvr>
                                      <p:to>
                                        <p:strVal val="visible"/>
                                      </p:to>
                                    </p:set>
                                    <p:animEffect transition="in" filter="fade">
                                      <p:cBhvr>
                                        <p:cTn id="484" dur="500"/>
                                        <p:tgtEl>
                                          <p:spTgt spid="239"/>
                                        </p:tgtEl>
                                      </p:cBhvr>
                                    </p:animEffect>
                                  </p:childTnLst>
                                </p:cTn>
                              </p:par>
                              <p:par>
                                <p:cTn id="485" presetID="10" presetClass="entr" presetSubtype="0" fill="hold" grpId="0" nodeType="withEffect">
                                  <p:stCondLst>
                                    <p:cond delay="0"/>
                                  </p:stCondLst>
                                  <p:childTnLst>
                                    <p:set>
                                      <p:cBhvr>
                                        <p:cTn id="486" dur="1" fill="hold">
                                          <p:stCondLst>
                                            <p:cond delay="0"/>
                                          </p:stCondLst>
                                        </p:cTn>
                                        <p:tgtEl>
                                          <p:spTgt spid="240"/>
                                        </p:tgtEl>
                                        <p:attrNameLst>
                                          <p:attrName>style.visibility</p:attrName>
                                        </p:attrNameLst>
                                      </p:cBhvr>
                                      <p:to>
                                        <p:strVal val="visible"/>
                                      </p:to>
                                    </p:set>
                                    <p:animEffect transition="in" filter="fade">
                                      <p:cBhvr>
                                        <p:cTn id="487" dur="500"/>
                                        <p:tgtEl>
                                          <p:spTgt spid="240"/>
                                        </p:tgtEl>
                                      </p:cBhvr>
                                    </p:animEffect>
                                  </p:childTnLst>
                                </p:cTn>
                              </p:par>
                              <p:par>
                                <p:cTn id="488" presetID="10" presetClass="entr" presetSubtype="0" fill="hold" grpId="0" nodeType="withEffect">
                                  <p:stCondLst>
                                    <p:cond delay="0"/>
                                  </p:stCondLst>
                                  <p:childTnLst>
                                    <p:set>
                                      <p:cBhvr>
                                        <p:cTn id="489" dur="1" fill="hold">
                                          <p:stCondLst>
                                            <p:cond delay="0"/>
                                          </p:stCondLst>
                                        </p:cTn>
                                        <p:tgtEl>
                                          <p:spTgt spid="241"/>
                                        </p:tgtEl>
                                        <p:attrNameLst>
                                          <p:attrName>style.visibility</p:attrName>
                                        </p:attrNameLst>
                                      </p:cBhvr>
                                      <p:to>
                                        <p:strVal val="visible"/>
                                      </p:to>
                                    </p:set>
                                    <p:animEffect transition="in" filter="fade">
                                      <p:cBhvr>
                                        <p:cTn id="490" dur="500"/>
                                        <p:tgtEl>
                                          <p:spTgt spid="241"/>
                                        </p:tgtEl>
                                      </p:cBhvr>
                                    </p:animEffect>
                                  </p:childTnLst>
                                </p:cTn>
                              </p:par>
                              <p:par>
                                <p:cTn id="491" presetID="10" presetClass="entr" presetSubtype="0" fill="hold" grpId="0" nodeType="withEffect">
                                  <p:stCondLst>
                                    <p:cond delay="0"/>
                                  </p:stCondLst>
                                  <p:childTnLst>
                                    <p:set>
                                      <p:cBhvr>
                                        <p:cTn id="492" dur="1" fill="hold">
                                          <p:stCondLst>
                                            <p:cond delay="0"/>
                                          </p:stCondLst>
                                        </p:cTn>
                                        <p:tgtEl>
                                          <p:spTgt spid="242"/>
                                        </p:tgtEl>
                                        <p:attrNameLst>
                                          <p:attrName>style.visibility</p:attrName>
                                        </p:attrNameLst>
                                      </p:cBhvr>
                                      <p:to>
                                        <p:strVal val="visible"/>
                                      </p:to>
                                    </p:set>
                                    <p:animEffect transition="in" filter="fade">
                                      <p:cBhvr>
                                        <p:cTn id="493" dur="500"/>
                                        <p:tgtEl>
                                          <p:spTgt spid="242"/>
                                        </p:tgtEl>
                                      </p:cBhvr>
                                    </p:animEffect>
                                  </p:childTnLst>
                                </p:cTn>
                              </p:par>
                              <p:par>
                                <p:cTn id="494" presetID="10" presetClass="entr" presetSubtype="0" fill="hold" grpId="0" nodeType="withEffect">
                                  <p:stCondLst>
                                    <p:cond delay="0"/>
                                  </p:stCondLst>
                                  <p:childTnLst>
                                    <p:set>
                                      <p:cBhvr>
                                        <p:cTn id="495" dur="1" fill="hold">
                                          <p:stCondLst>
                                            <p:cond delay="0"/>
                                          </p:stCondLst>
                                        </p:cTn>
                                        <p:tgtEl>
                                          <p:spTgt spid="244"/>
                                        </p:tgtEl>
                                        <p:attrNameLst>
                                          <p:attrName>style.visibility</p:attrName>
                                        </p:attrNameLst>
                                      </p:cBhvr>
                                      <p:to>
                                        <p:strVal val="visible"/>
                                      </p:to>
                                    </p:set>
                                    <p:animEffect transition="in" filter="fade">
                                      <p:cBhvr>
                                        <p:cTn id="496" dur="500"/>
                                        <p:tgtEl>
                                          <p:spTgt spid="244"/>
                                        </p:tgtEl>
                                      </p:cBhvr>
                                    </p:animEffect>
                                  </p:childTnLst>
                                </p:cTn>
                              </p:par>
                              <p:par>
                                <p:cTn id="497" presetID="10" presetClass="entr" presetSubtype="0" fill="hold" grpId="0" nodeType="withEffect">
                                  <p:stCondLst>
                                    <p:cond delay="0"/>
                                  </p:stCondLst>
                                  <p:childTnLst>
                                    <p:set>
                                      <p:cBhvr>
                                        <p:cTn id="498" dur="1" fill="hold">
                                          <p:stCondLst>
                                            <p:cond delay="0"/>
                                          </p:stCondLst>
                                        </p:cTn>
                                        <p:tgtEl>
                                          <p:spTgt spid="245"/>
                                        </p:tgtEl>
                                        <p:attrNameLst>
                                          <p:attrName>style.visibility</p:attrName>
                                        </p:attrNameLst>
                                      </p:cBhvr>
                                      <p:to>
                                        <p:strVal val="visible"/>
                                      </p:to>
                                    </p:set>
                                    <p:animEffect transition="in" filter="fade">
                                      <p:cBhvr>
                                        <p:cTn id="499" dur="500"/>
                                        <p:tgtEl>
                                          <p:spTgt spid="245"/>
                                        </p:tgtEl>
                                      </p:cBhvr>
                                    </p:animEffect>
                                  </p:childTnLst>
                                </p:cTn>
                              </p:par>
                              <p:par>
                                <p:cTn id="500" presetID="10" presetClass="entr" presetSubtype="0" fill="hold" grpId="0" nodeType="withEffect">
                                  <p:stCondLst>
                                    <p:cond delay="0"/>
                                  </p:stCondLst>
                                  <p:childTnLst>
                                    <p:set>
                                      <p:cBhvr>
                                        <p:cTn id="501" dur="1" fill="hold">
                                          <p:stCondLst>
                                            <p:cond delay="0"/>
                                          </p:stCondLst>
                                        </p:cTn>
                                        <p:tgtEl>
                                          <p:spTgt spid="246"/>
                                        </p:tgtEl>
                                        <p:attrNameLst>
                                          <p:attrName>style.visibility</p:attrName>
                                        </p:attrNameLst>
                                      </p:cBhvr>
                                      <p:to>
                                        <p:strVal val="visible"/>
                                      </p:to>
                                    </p:set>
                                    <p:animEffect transition="in" filter="fade">
                                      <p:cBhvr>
                                        <p:cTn id="502" dur="500"/>
                                        <p:tgtEl>
                                          <p:spTgt spid="246"/>
                                        </p:tgtEl>
                                      </p:cBhvr>
                                    </p:animEffect>
                                  </p:childTnLst>
                                </p:cTn>
                              </p:par>
                              <p:par>
                                <p:cTn id="503" presetID="10" presetClass="entr" presetSubtype="0" fill="hold" grpId="0" nodeType="withEffect">
                                  <p:stCondLst>
                                    <p:cond delay="0"/>
                                  </p:stCondLst>
                                  <p:childTnLst>
                                    <p:set>
                                      <p:cBhvr>
                                        <p:cTn id="504" dur="1" fill="hold">
                                          <p:stCondLst>
                                            <p:cond delay="0"/>
                                          </p:stCondLst>
                                        </p:cTn>
                                        <p:tgtEl>
                                          <p:spTgt spid="247"/>
                                        </p:tgtEl>
                                        <p:attrNameLst>
                                          <p:attrName>style.visibility</p:attrName>
                                        </p:attrNameLst>
                                      </p:cBhvr>
                                      <p:to>
                                        <p:strVal val="visible"/>
                                      </p:to>
                                    </p:set>
                                    <p:animEffect transition="in" filter="fade">
                                      <p:cBhvr>
                                        <p:cTn id="505" dur="500"/>
                                        <p:tgtEl>
                                          <p:spTgt spid="247"/>
                                        </p:tgtEl>
                                      </p:cBhvr>
                                    </p:animEffect>
                                  </p:childTnLst>
                                </p:cTn>
                              </p:par>
                              <p:par>
                                <p:cTn id="506" presetID="10" presetClass="entr" presetSubtype="0" fill="hold" grpId="0" nodeType="withEffect">
                                  <p:stCondLst>
                                    <p:cond delay="0"/>
                                  </p:stCondLst>
                                  <p:childTnLst>
                                    <p:set>
                                      <p:cBhvr>
                                        <p:cTn id="507" dur="1" fill="hold">
                                          <p:stCondLst>
                                            <p:cond delay="0"/>
                                          </p:stCondLst>
                                        </p:cTn>
                                        <p:tgtEl>
                                          <p:spTgt spid="248"/>
                                        </p:tgtEl>
                                        <p:attrNameLst>
                                          <p:attrName>style.visibility</p:attrName>
                                        </p:attrNameLst>
                                      </p:cBhvr>
                                      <p:to>
                                        <p:strVal val="visible"/>
                                      </p:to>
                                    </p:set>
                                    <p:animEffect transition="in" filter="fade">
                                      <p:cBhvr>
                                        <p:cTn id="508" dur="500"/>
                                        <p:tgtEl>
                                          <p:spTgt spid="248"/>
                                        </p:tgtEl>
                                      </p:cBhvr>
                                    </p:animEffect>
                                  </p:childTnLst>
                                </p:cTn>
                              </p:par>
                              <p:par>
                                <p:cTn id="509" presetID="10" presetClass="entr" presetSubtype="0" fill="hold" grpId="0" nodeType="withEffect">
                                  <p:stCondLst>
                                    <p:cond delay="0"/>
                                  </p:stCondLst>
                                  <p:childTnLst>
                                    <p:set>
                                      <p:cBhvr>
                                        <p:cTn id="510" dur="1" fill="hold">
                                          <p:stCondLst>
                                            <p:cond delay="0"/>
                                          </p:stCondLst>
                                        </p:cTn>
                                        <p:tgtEl>
                                          <p:spTgt spid="249"/>
                                        </p:tgtEl>
                                        <p:attrNameLst>
                                          <p:attrName>style.visibility</p:attrName>
                                        </p:attrNameLst>
                                      </p:cBhvr>
                                      <p:to>
                                        <p:strVal val="visible"/>
                                      </p:to>
                                    </p:set>
                                    <p:animEffect transition="in" filter="fade">
                                      <p:cBhvr>
                                        <p:cTn id="511" dur="500"/>
                                        <p:tgtEl>
                                          <p:spTgt spid="249"/>
                                        </p:tgtEl>
                                      </p:cBhvr>
                                    </p:animEffect>
                                  </p:childTnLst>
                                </p:cTn>
                              </p:par>
                              <p:par>
                                <p:cTn id="512" presetID="10" presetClass="entr" presetSubtype="0" fill="hold" grpId="0" nodeType="withEffect">
                                  <p:stCondLst>
                                    <p:cond delay="0"/>
                                  </p:stCondLst>
                                  <p:childTnLst>
                                    <p:set>
                                      <p:cBhvr>
                                        <p:cTn id="513" dur="1" fill="hold">
                                          <p:stCondLst>
                                            <p:cond delay="0"/>
                                          </p:stCondLst>
                                        </p:cTn>
                                        <p:tgtEl>
                                          <p:spTgt spid="250"/>
                                        </p:tgtEl>
                                        <p:attrNameLst>
                                          <p:attrName>style.visibility</p:attrName>
                                        </p:attrNameLst>
                                      </p:cBhvr>
                                      <p:to>
                                        <p:strVal val="visible"/>
                                      </p:to>
                                    </p:set>
                                    <p:animEffect transition="in" filter="fade">
                                      <p:cBhvr>
                                        <p:cTn id="514" dur="500"/>
                                        <p:tgtEl>
                                          <p:spTgt spid="250"/>
                                        </p:tgtEl>
                                      </p:cBhvr>
                                    </p:animEffect>
                                  </p:childTnLst>
                                </p:cTn>
                              </p:par>
                              <p:par>
                                <p:cTn id="515" presetID="10" presetClass="entr" presetSubtype="0" fill="hold" grpId="0" nodeType="withEffect">
                                  <p:stCondLst>
                                    <p:cond delay="0"/>
                                  </p:stCondLst>
                                  <p:childTnLst>
                                    <p:set>
                                      <p:cBhvr>
                                        <p:cTn id="516" dur="1" fill="hold">
                                          <p:stCondLst>
                                            <p:cond delay="0"/>
                                          </p:stCondLst>
                                        </p:cTn>
                                        <p:tgtEl>
                                          <p:spTgt spid="251"/>
                                        </p:tgtEl>
                                        <p:attrNameLst>
                                          <p:attrName>style.visibility</p:attrName>
                                        </p:attrNameLst>
                                      </p:cBhvr>
                                      <p:to>
                                        <p:strVal val="visible"/>
                                      </p:to>
                                    </p:set>
                                    <p:animEffect transition="in" filter="fade">
                                      <p:cBhvr>
                                        <p:cTn id="517" dur="500"/>
                                        <p:tgtEl>
                                          <p:spTgt spid="251"/>
                                        </p:tgtEl>
                                      </p:cBhvr>
                                    </p:animEffect>
                                  </p:childTnLst>
                                </p:cTn>
                              </p:par>
                              <p:par>
                                <p:cTn id="518" presetID="10" presetClass="entr" presetSubtype="0" fill="hold" grpId="0" nodeType="withEffect">
                                  <p:stCondLst>
                                    <p:cond delay="0"/>
                                  </p:stCondLst>
                                  <p:childTnLst>
                                    <p:set>
                                      <p:cBhvr>
                                        <p:cTn id="519" dur="1" fill="hold">
                                          <p:stCondLst>
                                            <p:cond delay="0"/>
                                          </p:stCondLst>
                                        </p:cTn>
                                        <p:tgtEl>
                                          <p:spTgt spid="252"/>
                                        </p:tgtEl>
                                        <p:attrNameLst>
                                          <p:attrName>style.visibility</p:attrName>
                                        </p:attrNameLst>
                                      </p:cBhvr>
                                      <p:to>
                                        <p:strVal val="visible"/>
                                      </p:to>
                                    </p:set>
                                    <p:animEffect transition="in" filter="fade">
                                      <p:cBhvr>
                                        <p:cTn id="520" dur="500"/>
                                        <p:tgtEl>
                                          <p:spTgt spid="252"/>
                                        </p:tgtEl>
                                      </p:cBhvr>
                                    </p:animEffect>
                                  </p:childTnLst>
                                </p:cTn>
                              </p:par>
                              <p:par>
                                <p:cTn id="521" presetID="10" presetClass="entr" presetSubtype="0" fill="hold" grpId="0" nodeType="withEffect">
                                  <p:stCondLst>
                                    <p:cond delay="0"/>
                                  </p:stCondLst>
                                  <p:childTnLst>
                                    <p:set>
                                      <p:cBhvr>
                                        <p:cTn id="522" dur="1" fill="hold">
                                          <p:stCondLst>
                                            <p:cond delay="0"/>
                                          </p:stCondLst>
                                        </p:cTn>
                                        <p:tgtEl>
                                          <p:spTgt spid="253"/>
                                        </p:tgtEl>
                                        <p:attrNameLst>
                                          <p:attrName>style.visibility</p:attrName>
                                        </p:attrNameLst>
                                      </p:cBhvr>
                                      <p:to>
                                        <p:strVal val="visible"/>
                                      </p:to>
                                    </p:set>
                                    <p:animEffect transition="in" filter="fade">
                                      <p:cBhvr>
                                        <p:cTn id="523" dur="500"/>
                                        <p:tgtEl>
                                          <p:spTgt spid="253"/>
                                        </p:tgtEl>
                                      </p:cBhvr>
                                    </p:animEffect>
                                  </p:childTnLst>
                                </p:cTn>
                              </p:par>
                              <p:par>
                                <p:cTn id="524" presetID="10" presetClass="entr" presetSubtype="0" fill="hold" grpId="0" nodeType="withEffect">
                                  <p:stCondLst>
                                    <p:cond delay="0"/>
                                  </p:stCondLst>
                                  <p:childTnLst>
                                    <p:set>
                                      <p:cBhvr>
                                        <p:cTn id="525" dur="1" fill="hold">
                                          <p:stCondLst>
                                            <p:cond delay="0"/>
                                          </p:stCondLst>
                                        </p:cTn>
                                        <p:tgtEl>
                                          <p:spTgt spid="254"/>
                                        </p:tgtEl>
                                        <p:attrNameLst>
                                          <p:attrName>style.visibility</p:attrName>
                                        </p:attrNameLst>
                                      </p:cBhvr>
                                      <p:to>
                                        <p:strVal val="visible"/>
                                      </p:to>
                                    </p:set>
                                    <p:animEffect transition="in" filter="fade">
                                      <p:cBhvr>
                                        <p:cTn id="526" dur="500"/>
                                        <p:tgtEl>
                                          <p:spTgt spid="254"/>
                                        </p:tgtEl>
                                      </p:cBhvr>
                                    </p:animEffect>
                                  </p:childTnLst>
                                </p:cTn>
                              </p:par>
                              <p:par>
                                <p:cTn id="527" presetID="10" presetClass="entr" presetSubtype="0" fill="hold" grpId="0" nodeType="withEffect">
                                  <p:stCondLst>
                                    <p:cond delay="0"/>
                                  </p:stCondLst>
                                  <p:childTnLst>
                                    <p:set>
                                      <p:cBhvr>
                                        <p:cTn id="528" dur="1" fill="hold">
                                          <p:stCondLst>
                                            <p:cond delay="0"/>
                                          </p:stCondLst>
                                        </p:cTn>
                                        <p:tgtEl>
                                          <p:spTgt spid="255"/>
                                        </p:tgtEl>
                                        <p:attrNameLst>
                                          <p:attrName>style.visibility</p:attrName>
                                        </p:attrNameLst>
                                      </p:cBhvr>
                                      <p:to>
                                        <p:strVal val="visible"/>
                                      </p:to>
                                    </p:set>
                                    <p:animEffect transition="in" filter="fade">
                                      <p:cBhvr>
                                        <p:cTn id="529" dur="500"/>
                                        <p:tgtEl>
                                          <p:spTgt spid="255"/>
                                        </p:tgtEl>
                                      </p:cBhvr>
                                    </p:animEffect>
                                  </p:childTnLst>
                                </p:cTn>
                              </p:par>
                              <p:par>
                                <p:cTn id="530" presetID="10" presetClass="entr" presetSubtype="0" fill="hold" grpId="0" nodeType="withEffect">
                                  <p:stCondLst>
                                    <p:cond delay="0"/>
                                  </p:stCondLst>
                                  <p:childTnLst>
                                    <p:set>
                                      <p:cBhvr>
                                        <p:cTn id="531" dur="1" fill="hold">
                                          <p:stCondLst>
                                            <p:cond delay="0"/>
                                          </p:stCondLst>
                                        </p:cTn>
                                        <p:tgtEl>
                                          <p:spTgt spid="256"/>
                                        </p:tgtEl>
                                        <p:attrNameLst>
                                          <p:attrName>style.visibility</p:attrName>
                                        </p:attrNameLst>
                                      </p:cBhvr>
                                      <p:to>
                                        <p:strVal val="visible"/>
                                      </p:to>
                                    </p:set>
                                    <p:animEffect transition="in" filter="fade">
                                      <p:cBhvr>
                                        <p:cTn id="532" dur="500"/>
                                        <p:tgtEl>
                                          <p:spTgt spid="256"/>
                                        </p:tgtEl>
                                      </p:cBhvr>
                                    </p:animEffect>
                                  </p:childTnLst>
                                </p:cTn>
                              </p:par>
                              <p:par>
                                <p:cTn id="533" presetID="10" presetClass="entr" presetSubtype="0" fill="hold" grpId="0" nodeType="withEffect">
                                  <p:stCondLst>
                                    <p:cond delay="0"/>
                                  </p:stCondLst>
                                  <p:childTnLst>
                                    <p:set>
                                      <p:cBhvr>
                                        <p:cTn id="534" dur="1" fill="hold">
                                          <p:stCondLst>
                                            <p:cond delay="0"/>
                                          </p:stCondLst>
                                        </p:cTn>
                                        <p:tgtEl>
                                          <p:spTgt spid="257"/>
                                        </p:tgtEl>
                                        <p:attrNameLst>
                                          <p:attrName>style.visibility</p:attrName>
                                        </p:attrNameLst>
                                      </p:cBhvr>
                                      <p:to>
                                        <p:strVal val="visible"/>
                                      </p:to>
                                    </p:set>
                                    <p:animEffect transition="in" filter="fade">
                                      <p:cBhvr>
                                        <p:cTn id="535" dur="500"/>
                                        <p:tgtEl>
                                          <p:spTgt spid="257"/>
                                        </p:tgtEl>
                                      </p:cBhvr>
                                    </p:animEffect>
                                  </p:childTnLst>
                                </p:cTn>
                              </p:par>
                            </p:childTnLst>
                          </p:cTn>
                        </p:par>
                      </p:childTnLst>
                    </p:cTn>
                  </p:par>
                  <p:par>
                    <p:cTn id="536" fill="hold">
                      <p:stCondLst>
                        <p:cond delay="indefinite"/>
                      </p:stCondLst>
                      <p:childTnLst>
                        <p:par>
                          <p:cTn id="537" fill="hold">
                            <p:stCondLst>
                              <p:cond delay="0"/>
                            </p:stCondLst>
                            <p:childTnLst>
                              <p:par>
                                <p:cTn id="538" presetID="53" presetClass="entr" presetSubtype="16" fill="hold" grpId="0" nodeType="clickEffect">
                                  <p:stCondLst>
                                    <p:cond delay="0"/>
                                  </p:stCondLst>
                                  <p:childTnLst>
                                    <p:set>
                                      <p:cBhvr>
                                        <p:cTn id="539" dur="1" fill="hold">
                                          <p:stCondLst>
                                            <p:cond delay="0"/>
                                          </p:stCondLst>
                                        </p:cTn>
                                        <p:tgtEl>
                                          <p:spTgt spid="260"/>
                                        </p:tgtEl>
                                        <p:attrNameLst>
                                          <p:attrName>style.visibility</p:attrName>
                                        </p:attrNameLst>
                                      </p:cBhvr>
                                      <p:to>
                                        <p:strVal val="visible"/>
                                      </p:to>
                                    </p:set>
                                    <p:anim calcmode="lin" valueType="num">
                                      <p:cBhvr>
                                        <p:cTn id="540" dur="500" fill="hold"/>
                                        <p:tgtEl>
                                          <p:spTgt spid="260"/>
                                        </p:tgtEl>
                                        <p:attrNameLst>
                                          <p:attrName>ppt_w</p:attrName>
                                        </p:attrNameLst>
                                      </p:cBhvr>
                                      <p:tavLst>
                                        <p:tav tm="0">
                                          <p:val>
                                            <p:fltVal val="0"/>
                                          </p:val>
                                        </p:tav>
                                        <p:tav tm="100000">
                                          <p:val>
                                            <p:strVal val="#ppt_w"/>
                                          </p:val>
                                        </p:tav>
                                      </p:tavLst>
                                    </p:anim>
                                    <p:anim calcmode="lin" valueType="num">
                                      <p:cBhvr>
                                        <p:cTn id="541" dur="500" fill="hold"/>
                                        <p:tgtEl>
                                          <p:spTgt spid="260"/>
                                        </p:tgtEl>
                                        <p:attrNameLst>
                                          <p:attrName>ppt_h</p:attrName>
                                        </p:attrNameLst>
                                      </p:cBhvr>
                                      <p:tavLst>
                                        <p:tav tm="0">
                                          <p:val>
                                            <p:fltVal val="0"/>
                                          </p:val>
                                        </p:tav>
                                        <p:tav tm="100000">
                                          <p:val>
                                            <p:strVal val="#ppt_h"/>
                                          </p:val>
                                        </p:tav>
                                      </p:tavLst>
                                    </p:anim>
                                    <p:animEffect transition="in" filter="fade">
                                      <p:cBhvr>
                                        <p:cTn id="542" dur="500"/>
                                        <p:tgtEl>
                                          <p:spTgt spid="260"/>
                                        </p:tgtEl>
                                      </p:cBhvr>
                                    </p:animEffect>
                                  </p:childTnLst>
                                </p:cTn>
                              </p:par>
                            </p:childTnLst>
                          </p:cTn>
                        </p:par>
                      </p:childTnLst>
                    </p:cTn>
                  </p:par>
                  <p:par>
                    <p:cTn id="543" fill="hold">
                      <p:stCondLst>
                        <p:cond delay="indefinite"/>
                      </p:stCondLst>
                      <p:childTnLst>
                        <p:par>
                          <p:cTn id="544" fill="hold">
                            <p:stCondLst>
                              <p:cond delay="0"/>
                            </p:stCondLst>
                            <p:childTnLst>
                              <p:par>
                                <p:cTn id="545" presetID="1" presetClass="emph" presetSubtype="2" fill="hold" nodeType="clickEffect">
                                  <p:stCondLst>
                                    <p:cond delay="0"/>
                                  </p:stCondLst>
                                  <p:childTnLst>
                                    <p:animClr clrSpc="rgb" dir="cw">
                                      <p:cBhvr>
                                        <p:cTn id="546" dur="1000" fill="hold"/>
                                        <p:tgtEl>
                                          <p:spTgt spid="25"/>
                                        </p:tgtEl>
                                        <p:attrNameLst>
                                          <p:attrName>fillcolor</p:attrName>
                                        </p:attrNameLst>
                                      </p:cBhvr>
                                      <p:to>
                                        <a:srgbClr val="F20000"/>
                                      </p:to>
                                    </p:animClr>
                                    <p:set>
                                      <p:cBhvr>
                                        <p:cTn id="547" dur="1000" fill="hold"/>
                                        <p:tgtEl>
                                          <p:spTgt spid="25"/>
                                        </p:tgtEl>
                                        <p:attrNameLst>
                                          <p:attrName>fill.type</p:attrName>
                                        </p:attrNameLst>
                                      </p:cBhvr>
                                      <p:to>
                                        <p:strVal val="solid"/>
                                      </p:to>
                                    </p:set>
                                    <p:set>
                                      <p:cBhvr>
                                        <p:cTn id="548" dur="1000" fill="hold"/>
                                        <p:tgtEl>
                                          <p:spTgt spid="25"/>
                                        </p:tgtEl>
                                        <p:attrNameLst>
                                          <p:attrName>fill.on</p:attrName>
                                        </p:attrNameLst>
                                      </p:cBhvr>
                                      <p:to>
                                        <p:strVal val="true"/>
                                      </p:to>
                                    </p:set>
                                  </p:childTnLst>
                                </p:cTn>
                              </p:par>
                              <p:par>
                                <p:cTn id="549" presetID="1" presetClass="emph" presetSubtype="2" fill="hold" nodeType="withEffect">
                                  <p:stCondLst>
                                    <p:cond delay="0"/>
                                  </p:stCondLst>
                                  <p:childTnLst>
                                    <p:animClr clrSpc="rgb" dir="cw">
                                      <p:cBhvr>
                                        <p:cTn id="550" dur="1000" fill="hold"/>
                                        <p:tgtEl>
                                          <p:spTgt spid="26"/>
                                        </p:tgtEl>
                                        <p:attrNameLst>
                                          <p:attrName>fillcolor</p:attrName>
                                        </p:attrNameLst>
                                      </p:cBhvr>
                                      <p:to>
                                        <a:srgbClr val="F20000"/>
                                      </p:to>
                                    </p:animClr>
                                    <p:set>
                                      <p:cBhvr>
                                        <p:cTn id="551" dur="1000" fill="hold"/>
                                        <p:tgtEl>
                                          <p:spTgt spid="26"/>
                                        </p:tgtEl>
                                        <p:attrNameLst>
                                          <p:attrName>fill.type</p:attrName>
                                        </p:attrNameLst>
                                      </p:cBhvr>
                                      <p:to>
                                        <p:strVal val="solid"/>
                                      </p:to>
                                    </p:set>
                                    <p:set>
                                      <p:cBhvr>
                                        <p:cTn id="552" dur="1000" fill="hold"/>
                                        <p:tgtEl>
                                          <p:spTgt spid="26"/>
                                        </p:tgtEl>
                                        <p:attrNameLst>
                                          <p:attrName>fill.on</p:attrName>
                                        </p:attrNameLst>
                                      </p:cBhvr>
                                      <p:to>
                                        <p:strVal val="true"/>
                                      </p:to>
                                    </p:set>
                                  </p:childTnLst>
                                </p:cTn>
                              </p:par>
                              <p:par>
                                <p:cTn id="553" presetID="1" presetClass="emph" presetSubtype="2" fill="hold" nodeType="withEffect">
                                  <p:stCondLst>
                                    <p:cond delay="0"/>
                                  </p:stCondLst>
                                  <p:childTnLst>
                                    <p:animClr clrSpc="rgb" dir="cw">
                                      <p:cBhvr>
                                        <p:cTn id="554" dur="1000" fill="hold"/>
                                        <p:tgtEl>
                                          <p:spTgt spid="27"/>
                                        </p:tgtEl>
                                        <p:attrNameLst>
                                          <p:attrName>fillcolor</p:attrName>
                                        </p:attrNameLst>
                                      </p:cBhvr>
                                      <p:to>
                                        <a:srgbClr val="F20000"/>
                                      </p:to>
                                    </p:animClr>
                                    <p:set>
                                      <p:cBhvr>
                                        <p:cTn id="555" dur="1000" fill="hold"/>
                                        <p:tgtEl>
                                          <p:spTgt spid="27"/>
                                        </p:tgtEl>
                                        <p:attrNameLst>
                                          <p:attrName>fill.type</p:attrName>
                                        </p:attrNameLst>
                                      </p:cBhvr>
                                      <p:to>
                                        <p:strVal val="solid"/>
                                      </p:to>
                                    </p:set>
                                    <p:set>
                                      <p:cBhvr>
                                        <p:cTn id="556" dur="1000" fill="hold"/>
                                        <p:tgtEl>
                                          <p:spTgt spid="27"/>
                                        </p:tgtEl>
                                        <p:attrNameLst>
                                          <p:attrName>fill.on</p:attrName>
                                        </p:attrNameLst>
                                      </p:cBhvr>
                                      <p:to>
                                        <p:strVal val="true"/>
                                      </p:to>
                                    </p:set>
                                  </p:childTnLst>
                                </p:cTn>
                              </p:par>
                              <p:par>
                                <p:cTn id="557" presetID="1" presetClass="emph" presetSubtype="2" fill="hold" nodeType="withEffect">
                                  <p:stCondLst>
                                    <p:cond delay="0"/>
                                  </p:stCondLst>
                                  <p:childTnLst>
                                    <p:animClr clrSpc="rgb" dir="cw">
                                      <p:cBhvr>
                                        <p:cTn id="558" dur="1000" fill="hold"/>
                                        <p:tgtEl>
                                          <p:spTgt spid="28"/>
                                        </p:tgtEl>
                                        <p:attrNameLst>
                                          <p:attrName>fillcolor</p:attrName>
                                        </p:attrNameLst>
                                      </p:cBhvr>
                                      <p:to>
                                        <a:srgbClr val="F20000"/>
                                      </p:to>
                                    </p:animClr>
                                    <p:set>
                                      <p:cBhvr>
                                        <p:cTn id="559" dur="1000" fill="hold"/>
                                        <p:tgtEl>
                                          <p:spTgt spid="28"/>
                                        </p:tgtEl>
                                        <p:attrNameLst>
                                          <p:attrName>fill.type</p:attrName>
                                        </p:attrNameLst>
                                      </p:cBhvr>
                                      <p:to>
                                        <p:strVal val="solid"/>
                                      </p:to>
                                    </p:set>
                                    <p:set>
                                      <p:cBhvr>
                                        <p:cTn id="560" dur="1000" fill="hold"/>
                                        <p:tgtEl>
                                          <p:spTgt spid="28"/>
                                        </p:tgtEl>
                                        <p:attrNameLst>
                                          <p:attrName>fill.on</p:attrName>
                                        </p:attrNameLst>
                                      </p:cBhvr>
                                      <p:to>
                                        <p:strVal val="true"/>
                                      </p:to>
                                    </p:set>
                                  </p:childTnLst>
                                </p:cTn>
                              </p:par>
                              <p:par>
                                <p:cTn id="561" presetID="1" presetClass="emph" presetSubtype="2" fill="hold" nodeType="withEffect">
                                  <p:stCondLst>
                                    <p:cond delay="0"/>
                                  </p:stCondLst>
                                  <p:childTnLst>
                                    <p:animClr clrSpc="rgb" dir="cw">
                                      <p:cBhvr>
                                        <p:cTn id="562" dur="1000" fill="hold"/>
                                        <p:tgtEl>
                                          <p:spTgt spid="29"/>
                                        </p:tgtEl>
                                        <p:attrNameLst>
                                          <p:attrName>fillcolor</p:attrName>
                                        </p:attrNameLst>
                                      </p:cBhvr>
                                      <p:to>
                                        <a:srgbClr val="F20000"/>
                                      </p:to>
                                    </p:animClr>
                                    <p:set>
                                      <p:cBhvr>
                                        <p:cTn id="563" dur="1000" fill="hold"/>
                                        <p:tgtEl>
                                          <p:spTgt spid="29"/>
                                        </p:tgtEl>
                                        <p:attrNameLst>
                                          <p:attrName>fill.type</p:attrName>
                                        </p:attrNameLst>
                                      </p:cBhvr>
                                      <p:to>
                                        <p:strVal val="solid"/>
                                      </p:to>
                                    </p:set>
                                    <p:set>
                                      <p:cBhvr>
                                        <p:cTn id="564" dur="1000" fill="hold"/>
                                        <p:tgtEl>
                                          <p:spTgt spid="29"/>
                                        </p:tgtEl>
                                        <p:attrNameLst>
                                          <p:attrName>fill.on</p:attrName>
                                        </p:attrNameLst>
                                      </p:cBhvr>
                                      <p:to>
                                        <p:strVal val="true"/>
                                      </p:to>
                                    </p:set>
                                  </p:childTnLst>
                                </p:cTn>
                              </p:par>
                              <p:par>
                                <p:cTn id="565" presetID="1" presetClass="emph" presetSubtype="2" fill="hold" nodeType="withEffect">
                                  <p:stCondLst>
                                    <p:cond delay="0"/>
                                  </p:stCondLst>
                                  <p:childTnLst>
                                    <p:animClr clrSpc="rgb" dir="cw">
                                      <p:cBhvr>
                                        <p:cTn id="566" dur="1000" fill="hold"/>
                                        <p:tgtEl>
                                          <p:spTgt spid="30"/>
                                        </p:tgtEl>
                                        <p:attrNameLst>
                                          <p:attrName>fillcolor</p:attrName>
                                        </p:attrNameLst>
                                      </p:cBhvr>
                                      <p:to>
                                        <a:srgbClr val="F20000"/>
                                      </p:to>
                                    </p:animClr>
                                    <p:set>
                                      <p:cBhvr>
                                        <p:cTn id="567" dur="1000" fill="hold"/>
                                        <p:tgtEl>
                                          <p:spTgt spid="30"/>
                                        </p:tgtEl>
                                        <p:attrNameLst>
                                          <p:attrName>fill.type</p:attrName>
                                        </p:attrNameLst>
                                      </p:cBhvr>
                                      <p:to>
                                        <p:strVal val="solid"/>
                                      </p:to>
                                    </p:set>
                                    <p:set>
                                      <p:cBhvr>
                                        <p:cTn id="568" dur="1000" fill="hold"/>
                                        <p:tgtEl>
                                          <p:spTgt spid="30"/>
                                        </p:tgtEl>
                                        <p:attrNameLst>
                                          <p:attrName>fill.on</p:attrName>
                                        </p:attrNameLst>
                                      </p:cBhvr>
                                      <p:to>
                                        <p:strVal val="true"/>
                                      </p:to>
                                    </p:set>
                                  </p:childTnLst>
                                </p:cTn>
                              </p:par>
                              <p:par>
                                <p:cTn id="569" presetID="1" presetClass="emph" presetSubtype="2" fill="hold" nodeType="withEffect">
                                  <p:stCondLst>
                                    <p:cond delay="0"/>
                                  </p:stCondLst>
                                  <p:childTnLst>
                                    <p:animClr clrSpc="rgb" dir="cw">
                                      <p:cBhvr>
                                        <p:cTn id="570" dur="1000" fill="hold"/>
                                        <p:tgtEl>
                                          <p:spTgt spid="31"/>
                                        </p:tgtEl>
                                        <p:attrNameLst>
                                          <p:attrName>fillcolor</p:attrName>
                                        </p:attrNameLst>
                                      </p:cBhvr>
                                      <p:to>
                                        <a:srgbClr val="F20000"/>
                                      </p:to>
                                    </p:animClr>
                                    <p:set>
                                      <p:cBhvr>
                                        <p:cTn id="571" dur="1000" fill="hold"/>
                                        <p:tgtEl>
                                          <p:spTgt spid="31"/>
                                        </p:tgtEl>
                                        <p:attrNameLst>
                                          <p:attrName>fill.type</p:attrName>
                                        </p:attrNameLst>
                                      </p:cBhvr>
                                      <p:to>
                                        <p:strVal val="solid"/>
                                      </p:to>
                                    </p:set>
                                    <p:set>
                                      <p:cBhvr>
                                        <p:cTn id="572" dur="1000" fill="hold"/>
                                        <p:tgtEl>
                                          <p:spTgt spid="31"/>
                                        </p:tgtEl>
                                        <p:attrNameLst>
                                          <p:attrName>fill.on</p:attrName>
                                        </p:attrNameLst>
                                      </p:cBhvr>
                                      <p:to>
                                        <p:strVal val="true"/>
                                      </p:to>
                                    </p:set>
                                  </p:childTnLst>
                                </p:cTn>
                              </p:par>
                              <p:par>
                                <p:cTn id="573" presetID="1" presetClass="emph" presetSubtype="2" fill="hold" nodeType="withEffect">
                                  <p:stCondLst>
                                    <p:cond delay="0"/>
                                  </p:stCondLst>
                                  <p:childTnLst>
                                    <p:animClr clrSpc="rgb" dir="cw">
                                      <p:cBhvr>
                                        <p:cTn id="574" dur="1000" fill="hold"/>
                                        <p:tgtEl>
                                          <p:spTgt spid="32"/>
                                        </p:tgtEl>
                                        <p:attrNameLst>
                                          <p:attrName>fillcolor</p:attrName>
                                        </p:attrNameLst>
                                      </p:cBhvr>
                                      <p:to>
                                        <a:srgbClr val="F20000"/>
                                      </p:to>
                                    </p:animClr>
                                    <p:set>
                                      <p:cBhvr>
                                        <p:cTn id="575" dur="1000" fill="hold"/>
                                        <p:tgtEl>
                                          <p:spTgt spid="32"/>
                                        </p:tgtEl>
                                        <p:attrNameLst>
                                          <p:attrName>fill.type</p:attrName>
                                        </p:attrNameLst>
                                      </p:cBhvr>
                                      <p:to>
                                        <p:strVal val="solid"/>
                                      </p:to>
                                    </p:set>
                                    <p:set>
                                      <p:cBhvr>
                                        <p:cTn id="576" dur="1000" fill="hold"/>
                                        <p:tgtEl>
                                          <p:spTgt spid="32"/>
                                        </p:tgtEl>
                                        <p:attrNameLst>
                                          <p:attrName>fill.on</p:attrName>
                                        </p:attrNameLst>
                                      </p:cBhvr>
                                      <p:to>
                                        <p:strVal val="true"/>
                                      </p:to>
                                    </p:set>
                                  </p:childTnLst>
                                </p:cTn>
                              </p:par>
                              <p:par>
                                <p:cTn id="577" presetID="1" presetClass="emph" presetSubtype="2" fill="hold" nodeType="withEffect">
                                  <p:stCondLst>
                                    <p:cond delay="0"/>
                                  </p:stCondLst>
                                  <p:childTnLst>
                                    <p:animClr clrSpc="rgb" dir="cw">
                                      <p:cBhvr>
                                        <p:cTn id="578" dur="1000" fill="hold"/>
                                        <p:tgtEl>
                                          <p:spTgt spid="33"/>
                                        </p:tgtEl>
                                        <p:attrNameLst>
                                          <p:attrName>fillcolor</p:attrName>
                                        </p:attrNameLst>
                                      </p:cBhvr>
                                      <p:to>
                                        <a:srgbClr val="F20000"/>
                                      </p:to>
                                    </p:animClr>
                                    <p:set>
                                      <p:cBhvr>
                                        <p:cTn id="579" dur="1000" fill="hold"/>
                                        <p:tgtEl>
                                          <p:spTgt spid="33"/>
                                        </p:tgtEl>
                                        <p:attrNameLst>
                                          <p:attrName>fill.type</p:attrName>
                                        </p:attrNameLst>
                                      </p:cBhvr>
                                      <p:to>
                                        <p:strVal val="solid"/>
                                      </p:to>
                                    </p:set>
                                    <p:set>
                                      <p:cBhvr>
                                        <p:cTn id="580" dur="1000" fill="hold"/>
                                        <p:tgtEl>
                                          <p:spTgt spid="33"/>
                                        </p:tgtEl>
                                        <p:attrNameLst>
                                          <p:attrName>fill.on</p:attrName>
                                        </p:attrNameLst>
                                      </p:cBhvr>
                                      <p:to>
                                        <p:strVal val="true"/>
                                      </p:to>
                                    </p:set>
                                  </p:childTnLst>
                                </p:cTn>
                              </p:par>
                              <p:par>
                                <p:cTn id="581" presetID="1" presetClass="emph" presetSubtype="2" fill="hold" nodeType="withEffect">
                                  <p:stCondLst>
                                    <p:cond delay="0"/>
                                  </p:stCondLst>
                                  <p:childTnLst>
                                    <p:animClr clrSpc="rgb" dir="cw">
                                      <p:cBhvr>
                                        <p:cTn id="582" dur="1000" fill="hold"/>
                                        <p:tgtEl>
                                          <p:spTgt spid="34"/>
                                        </p:tgtEl>
                                        <p:attrNameLst>
                                          <p:attrName>fillcolor</p:attrName>
                                        </p:attrNameLst>
                                      </p:cBhvr>
                                      <p:to>
                                        <a:srgbClr val="F20000"/>
                                      </p:to>
                                    </p:animClr>
                                    <p:set>
                                      <p:cBhvr>
                                        <p:cTn id="583" dur="1000" fill="hold"/>
                                        <p:tgtEl>
                                          <p:spTgt spid="34"/>
                                        </p:tgtEl>
                                        <p:attrNameLst>
                                          <p:attrName>fill.type</p:attrName>
                                        </p:attrNameLst>
                                      </p:cBhvr>
                                      <p:to>
                                        <p:strVal val="solid"/>
                                      </p:to>
                                    </p:set>
                                    <p:set>
                                      <p:cBhvr>
                                        <p:cTn id="584" dur="1000" fill="hold"/>
                                        <p:tgtEl>
                                          <p:spTgt spid="34"/>
                                        </p:tgtEl>
                                        <p:attrNameLst>
                                          <p:attrName>fill.on</p:attrName>
                                        </p:attrNameLst>
                                      </p:cBhvr>
                                      <p:to>
                                        <p:strVal val="true"/>
                                      </p:to>
                                    </p:set>
                                  </p:childTnLst>
                                </p:cTn>
                              </p:par>
                              <p:par>
                                <p:cTn id="585" presetID="1" presetClass="emph" presetSubtype="2" fill="hold" nodeType="withEffect">
                                  <p:stCondLst>
                                    <p:cond delay="0"/>
                                  </p:stCondLst>
                                  <p:childTnLst>
                                    <p:animClr clrSpc="rgb" dir="cw">
                                      <p:cBhvr>
                                        <p:cTn id="586" dur="1000" fill="hold"/>
                                        <p:tgtEl>
                                          <p:spTgt spid="35"/>
                                        </p:tgtEl>
                                        <p:attrNameLst>
                                          <p:attrName>fillcolor</p:attrName>
                                        </p:attrNameLst>
                                      </p:cBhvr>
                                      <p:to>
                                        <a:srgbClr val="F20000"/>
                                      </p:to>
                                    </p:animClr>
                                    <p:set>
                                      <p:cBhvr>
                                        <p:cTn id="587" dur="1000" fill="hold"/>
                                        <p:tgtEl>
                                          <p:spTgt spid="35"/>
                                        </p:tgtEl>
                                        <p:attrNameLst>
                                          <p:attrName>fill.type</p:attrName>
                                        </p:attrNameLst>
                                      </p:cBhvr>
                                      <p:to>
                                        <p:strVal val="solid"/>
                                      </p:to>
                                    </p:set>
                                    <p:set>
                                      <p:cBhvr>
                                        <p:cTn id="588" dur="1000" fill="hold"/>
                                        <p:tgtEl>
                                          <p:spTgt spid="35"/>
                                        </p:tgtEl>
                                        <p:attrNameLst>
                                          <p:attrName>fill.on</p:attrName>
                                        </p:attrNameLst>
                                      </p:cBhvr>
                                      <p:to>
                                        <p:strVal val="true"/>
                                      </p:to>
                                    </p:set>
                                  </p:childTnLst>
                                </p:cTn>
                              </p:par>
                              <p:par>
                                <p:cTn id="589" presetID="1" presetClass="emph" presetSubtype="2" fill="hold" nodeType="withEffect">
                                  <p:stCondLst>
                                    <p:cond delay="0"/>
                                  </p:stCondLst>
                                  <p:childTnLst>
                                    <p:animClr clrSpc="rgb" dir="cw">
                                      <p:cBhvr>
                                        <p:cTn id="590" dur="1000" fill="hold"/>
                                        <p:tgtEl>
                                          <p:spTgt spid="36"/>
                                        </p:tgtEl>
                                        <p:attrNameLst>
                                          <p:attrName>fillcolor</p:attrName>
                                        </p:attrNameLst>
                                      </p:cBhvr>
                                      <p:to>
                                        <a:srgbClr val="F20000"/>
                                      </p:to>
                                    </p:animClr>
                                    <p:set>
                                      <p:cBhvr>
                                        <p:cTn id="591" dur="1000" fill="hold"/>
                                        <p:tgtEl>
                                          <p:spTgt spid="36"/>
                                        </p:tgtEl>
                                        <p:attrNameLst>
                                          <p:attrName>fill.type</p:attrName>
                                        </p:attrNameLst>
                                      </p:cBhvr>
                                      <p:to>
                                        <p:strVal val="solid"/>
                                      </p:to>
                                    </p:set>
                                    <p:set>
                                      <p:cBhvr>
                                        <p:cTn id="592" dur="1000" fill="hold"/>
                                        <p:tgtEl>
                                          <p:spTgt spid="36"/>
                                        </p:tgtEl>
                                        <p:attrNameLst>
                                          <p:attrName>fill.on</p:attrName>
                                        </p:attrNameLst>
                                      </p:cBhvr>
                                      <p:to>
                                        <p:strVal val="true"/>
                                      </p:to>
                                    </p:set>
                                  </p:childTnLst>
                                </p:cTn>
                              </p:par>
                              <p:par>
                                <p:cTn id="593" presetID="1" presetClass="emph" presetSubtype="2" fill="hold" nodeType="withEffect">
                                  <p:stCondLst>
                                    <p:cond delay="0"/>
                                  </p:stCondLst>
                                  <p:childTnLst>
                                    <p:animClr clrSpc="rgb" dir="cw">
                                      <p:cBhvr>
                                        <p:cTn id="594" dur="1000" fill="hold"/>
                                        <p:tgtEl>
                                          <p:spTgt spid="37"/>
                                        </p:tgtEl>
                                        <p:attrNameLst>
                                          <p:attrName>fillcolor</p:attrName>
                                        </p:attrNameLst>
                                      </p:cBhvr>
                                      <p:to>
                                        <a:srgbClr val="F20000"/>
                                      </p:to>
                                    </p:animClr>
                                    <p:set>
                                      <p:cBhvr>
                                        <p:cTn id="595" dur="1000" fill="hold"/>
                                        <p:tgtEl>
                                          <p:spTgt spid="37"/>
                                        </p:tgtEl>
                                        <p:attrNameLst>
                                          <p:attrName>fill.type</p:attrName>
                                        </p:attrNameLst>
                                      </p:cBhvr>
                                      <p:to>
                                        <p:strVal val="solid"/>
                                      </p:to>
                                    </p:set>
                                    <p:set>
                                      <p:cBhvr>
                                        <p:cTn id="596" dur="1000" fill="hold"/>
                                        <p:tgtEl>
                                          <p:spTgt spid="37"/>
                                        </p:tgtEl>
                                        <p:attrNameLst>
                                          <p:attrName>fill.on</p:attrName>
                                        </p:attrNameLst>
                                      </p:cBhvr>
                                      <p:to>
                                        <p:strVal val="true"/>
                                      </p:to>
                                    </p:set>
                                  </p:childTnLst>
                                </p:cTn>
                              </p:par>
                              <p:par>
                                <p:cTn id="597" presetID="1" presetClass="emph" presetSubtype="2" fill="hold" nodeType="withEffect">
                                  <p:stCondLst>
                                    <p:cond delay="0"/>
                                  </p:stCondLst>
                                  <p:childTnLst>
                                    <p:animClr clrSpc="rgb" dir="cw">
                                      <p:cBhvr>
                                        <p:cTn id="598" dur="1000" fill="hold"/>
                                        <p:tgtEl>
                                          <p:spTgt spid="38"/>
                                        </p:tgtEl>
                                        <p:attrNameLst>
                                          <p:attrName>fillcolor</p:attrName>
                                        </p:attrNameLst>
                                      </p:cBhvr>
                                      <p:to>
                                        <a:srgbClr val="F20000"/>
                                      </p:to>
                                    </p:animClr>
                                    <p:set>
                                      <p:cBhvr>
                                        <p:cTn id="599" dur="1000" fill="hold"/>
                                        <p:tgtEl>
                                          <p:spTgt spid="38"/>
                                        </p:tgtEl>
                                        <p:attrNameLst>
                                          <p:attrName>fill.type</p:attrName>
                                        </p:attrNameLst>
                                      </p:cBhvr>
                                      <p:to>
                                        <p:strVal val="solid"/>
                                      </p:to>
                                    </p:set>
                                    <p:set>
                                      <p:cBhvr>
                                        <p:cTn id="600" dur="1000" fill="hold"/>
                                        <p:tgtEl>
                                          <p:spTgt spid="38"/>
                                        </p:tgtEl>
                                        <p:attrNameLst>
                                          <p:attrName>fill.on</p:attrName>
                                        </p:attrNameLst>
                                      </p:cBhvr>
                                      <p:to>
                                        <p:strVal val="true"/>
                                      </p:to>
                                    </p:set>
                                  </p:childTnLst>
                                </p:cTn>
                              </p:par>
                              <p:par>
                                <p:cTn id="601" presetID="1" presetClass="emph" presetSubtype="2" fill="hold" nodeType="withEffect">
                                  <p:stCondLst>
                                    <p:cond delay="0"/>
                                  </p:stCondLst>
                                  <p:childTnLst>
                                    <p:animClr clrSpc="rgb" dir="cw">
                                      <p:cBhvr>
                                        <p:cTn id="602" dur="1000" fill="hold"/>
                                        <p:tgtEl>
                                          <p:spTgt spid="39"/>
                                        </p:tgtEl>
                                        <p:attrNameLst>
                                          <p:attrName>fillcolor</p:attrName>
                                        </p:attrNameLst>
                                      </p:cBhvr>
                                      <p:to>
                                        <a:srgbClr val="F20000"/>
                                      </p:to>
                                    </p:animClr>
                                    <p:set>
                                      <p:cBhvr>
                                        <p:cTn id="603" dur="1000" fill="hold"/>
                                        <p:tgtEl>
                                          <p:spTgt spid="39"/>
                                        </p:tgtEl>
                                        <p:attrNameLst>
                                          <p:attrName>fill.type</p:attrName>
                                        </p:attrNameLst>
                                      </p:cBhvr>
                                      <p:to>
                                        <p:strVal val="solid"/>
                                      </p:to>
                                    </p:set>
                                    <p:set>
                                      <p:cBhvr>
                                        <p:cTn id="604" dur="1000" fill="hold"/>
                                        <p:tgtEl>
                                          <p:spTgt spid="39"/>
                                        </p:tgtEl>
                                        <p:attrNameLst>
                                          <p:attrName>fill.on</p:attrName>
                                        </p:attrNameLst>
                                      </p:cBhvr>
                                      <p:to>
                                        <p:strVal val="true"/>
                                      </p:to>
                                    </p:set>
                                  </p:childTnLst>
                                </p:cTn>
                              </p:par>
                              <p:par>
                                <p:cTn id="605" presetID="1" presetClass="emph" presetSubtype="2" fill="hold" nodeType="withEffect">
                                  <p:stCondLst>
                                    <p:cond delay="0"/>
                                  </p:stCondLst>
                                  <p:childTnLst>
                                    <p:animClr clrSpc="rgb" dir="cw">
                                      <p:cBhvr>
                                        <p:cTn id="606" dur="1000" fill="hold"/>
                                        <p:tgtEl>
                                          <p:spTgt spid="40"/>
                                        </p:tgtEl>
                                        <p:attrNameLst>
                                          <p:attrName>fillcolor</p:attrName>
                                        </p:attrNameLst>
                                      </p:cBhvr>
                                      <p:to>
                                        <a:srgbClr val="F20000"/>
                                      </p:to>
                                    </p:animClr>
                                    <p:set>
                                      <p:cBhvr>
                                        <p:cTn id="607" dur="1000" fill="hold"/>
                                        <p:tgtEl>
                                          <p:spTgt spid="40"/>
                                        </p:tgtEl>
                                        <p:attrNameLst>
                                          <p:attrName>fill.type</p:attrName>
                                        </p:attrNameLst>
                                      </p:cBhvr>
                                      <p:to>
                                        <p:strVal val="solid"/>
                                      </p:to>
                                    </p:set>
                                    <p:set>
                                      <p:cBhvr>
                                        <p:cTn id="608" dur="1000" fill="hold"/>
                                        <p:tgtEl>
                                          <p:spTgt spid="40"/>
                                        </p:tgtEl>
                                        <p:attrNameLst>
                                          <p:attrName>fill.on</p:attrName>
                                        </p:attrNameLst>
                                      </p:cBhvr>
                                      <p:to>
                                        <p:strVal val="true"/>
                                      </p:to>
                                    </p:set>
                                  </p:childTnLst>
                                </p:cTn>
                              </p:par>
                              <p:par>
                                <p:cTn id="609" presetID="1" presetClass="emph" presetSubtype="2" fill="hold" nodeType="withEffect">
                                  <p:stCondLst>
                                    <p:cond delay="0"/>
                                  </p:stCondLst>
                                  <p:childTnLst>
                                    <p:animClr clrSpc="rgb" dir="cw">
                                      <p:cBhvr>
                                        <p:cTn id="610" dur="1000" fill="hold"/>
                                        <p:tgtEl>
                                          <p:spTgt spid="41"/>
                                        </p:tgtEl>
                                        <p:attrNameLst>
                                          <p:attrName>fillcolor</p:attrName>
                                        </p:attrNameLst>
                                      </p:cBhvr>
                                      <p:to>
                                        <a:srgbClr val="F20000"/>
                                      </p:to>
                                    </p:animClr>
                                    <p:set>
                                      <p:cBhvr>
                                        <p:cTn id="611" dur="1000" fill="hold"/>
                                        <p:tgtEl>
                                          <p:spTgt spid="41"/>
                                        </p:tgtEl>
                                        <p:attrNameLst>
                                          <p:attrName>fill.type</p:attrName>
                                        </p:attrNameLst>
                                      </p:cBhvr>
                                      <p:to>
                                        <p:strVal val="solid"/>
                                      </p:to>
                                    </p:set>
                                    <p:set>
                                      <p:cBhvr>
                                        <p:cTn id="612" dur="1000" fill="hold"/>
                                        <p:tgtEl>
                                          <p:spTgt spid="41"/>
                                        </p:tgtEl>
                                        <p:attrNameLst>
                                          <p:attrName>fill.on</p:attrName>
                                        </p:attrNameLst>
                                      </p:cBhvr>
                                      <p:to>
                                        <p:strVal val="true"/>
                                      </p:to>
                                    </p:set>
                                  </p:childTnLst>
                                </p:cTn>
                              </p:par>
                              <p:par>
                                <p:cTn id="613" presetID="1" presetClass="emph" presetSubtype="2" fill="hold" nodeType="withEffect">
                                  <p:stCondLst>
                                    <p:cond delay="0"/>
                                  </p:stCondLst>
                                  <p:childTnLst>
                                    <p:animClr clrSpc="rgb" dir="cw">
                                      <p:cBhvr>
                                        <p:cTn id="614" dur="1000" fill="hold"/>
                                        <p:tgtEl>
                                          <p:spTgt spid="42"/>
                                        </p:tgtEl>
                                        <p:attrNameLst>
                                          <p:attrName>fillcolor</p:attrName>
                                        </p:attrNameLst>
                                      </p:cBhvr>
                                      <p:to>
                                        <a:srgbClr val="F20000"/>
                                      </p:to>
                                    </p:animClr>
                                    <p:set>
                                      <p:cBhvr>
                                        <p:cTn id="615" dur="1000" fill="hold"/>
                                        <p:tgtEl>
                                          <p:spTgt spid="42"/>
                                        </p:tgtEl>
                                        <p:attrNameLst>
                                          <p:attrName>fill.type</p:attrName>
                                        </p:attrNameLst>
                                      </p:cBhvr>
                                      <p:to>
                                        <p:strVal val="solid"/>
                                      </p:to>
                                    </p:set>
                                    <p:set>
                                      <p:cBhvr>
                                        <p:cTn id="616" dur="1000" fill="hold"/>
                                        <p:tgtEl>
                                          <p:spTgt spid="42"/>
                                        </p:tgtEl>
                                        <p:attrNameLst>
                                          <p:attrName>fill.on</p:attrName>
                                        </p:attrNameLst>
                                      </p:cBhvr>
                                      <p:to>
                                        <p:strVal val="true"/>
                                      </p:to>
                                    </p:set>
                                  </p:childTnLst>
                                </p:cTn>
                              </p:par>
                              <p:par>
                                <p:cTn id="617" presetID="1" presetClass="emph" presetSubtype="2" fill="hold" nodeType="withEffect">
                                  <p:stCondLst>
                                    <p:cond delay="0"/>
                                  </p:stCondLst>
                                  <p:childTnLst>
                                    <p:animClr clrSpc="rgb" dir="cw">
                                      <p:cBhvr>
                                        <p:cTn id="618" dur="1000" fill="hold"/>
                                        <p:tgtEl>
                                          <p:spTgt spid="43"/>
                                        </p:tgtEl>
                                        <p:attrNameLst>
                                          <p:attrName>fillcolor</p:attrName>
                                        </p:attrNameLst>
                                      </p:cBhvr>
                                      <p:to>
                                        <a:srgbClr val="F20000"/>
                                      </p:to>
                                    </p:animClr>
                                    <p:set>
                                      <p:cBhvr>
                                        <p:cTn id="619" dur="1000" fill="hold"/>
                                        <p:tgtEl>
                                          <p:spTgt spid="43"/>
                                        </p:tgtEl>
                                        <p:attrNameLst>
                                          <p:attrName>fill.type</p:attrName>
                                        </p:attrNameLst>
                                      </p:cBhvr>
                                      <p:to>
                                        <p:strVal val="solid"/>
                                      </p:to>
                                    </p:set>
                                    <p:set>
                                      <p:cBhvr>
                                        <p:cTn id="620" dur="1000" fill="hold"/>
                                        <p:tgtEl>
                                          <p:spTgt spid="43"/>
                                        </p:tgtEl>
                                        <p:attrNameLst>
                                          <p:attrName>fill.on</p:attrName>
                                        </p:attrNameLst>
                                      </p:cBhvr>
                                      <p:to>
                                        <p:strVal val="true"/>
                                      </p:to>
                                    </p:set>
                                  </p:childTnLst>
                                </p:cTn>
                              </p:par>
                              <p:par>
                                <p:cTn id="621" presetID="1" presetClass="emph" presetSubtype="2" fill="hold" nodeType="withEffect">
                                  <p:stCondLst>
                                    <p:cond delay="0"/>
                                  </p:stCondLst>
                                  <p:childTnLst>
                                    <p:animClr clrSpc="rgb" dir="cw">
                                      <p:cBhvr>
                                        <p:cTn id="622" dur="1000" fill="hold"/>
                                        <p:tgtEl>
                                          <p:spTgt spid="44"/>
                                        </p:tgtEl>
                                        <p:attrNameLst>
                                          <p:attrName>fillcolor</p:attrName>
                                        </p:attrNameLst>
                                      </p:cBhvr>
                                      <p:to>
                                        <a:srgbClr val="F20000"/>
                                      </p:to>
                                    </p:animClr>
                                    <p:set>
                                      <p:cBhvr>
                                        <p:cTn id="623" dur="1000" fill="hold"/>
                                        <p:tgtEl>
                                          <p:spTgt spid="44"/>
                                        </p:tgtEl>
                                        <p:attrNameLst>
                                          <p:attrName>fill.type</p:attrName>
                                        </p:attrNameLst>
                                      </p:cBhvr>
                                      <p:to>
                                        <p:strVal val="solid"/>
                                      </p:to>
                                    </p:set>
                                    <p:set>
                                      <p:cBhvr>
                                        <p:cTn id="624" dur="1000" fill="hold"/>
                                        <p:tgtEl>
                                          <p:spTgt spid="44"/>
                                        </p:tgtEl>
                                        <p:attrNameLst>
                                          <p:attrName>fill.on</p:attrName>
                                        </p:attrNameLst>
                                      </p:cBhvr>
                                      <p:to>
                                        <p:strVal val="true"/>
                                      </p:to>
                                    </p:set>
                                  </p:childTnLst>
                                </p:cTn>
                              </p:par>
                              <p:par>
                                <p:cTn id="625" presetID="1" presetClass="emph" presetSubtype="2" fill="hold" nodeType="withEffect">
                                  <p:stCondLst>
                                    <p:cond delay="0"/>
                                  </p:stCondLst>
                                  <p:childTnLst>
                                    <p:animClr clrSpc="rgb" dir="cw">
                                      <p:cBhvr>
                                        <p:cTn id="626" dur="1000" fill="hold"/>
                                        <p:tgtEl>
                                          <p:spTgt spid="46"/>
                                        </p:tgtEl>
                                        <p:attrNameLst>
                                          <p:attrName>fillcolor</p:attrName>
                                        </p:attrNameLst>
                                      </p:cBhvr>
                                      <p:to>
                                        <a:srgbClr val="F20000"/>
                                      </p:to>
                                    </p:animClr>
                                    <p:set>
                                      <p:cBhvr>
                                        <p:cTn id="627" dur="1000" fill="hold"/>
                                        <p:tgtEl>
                                          <p:spTgt spid="46"/>
                                        </p:tgtEl>
                                        <p:attrNameLst>
                                          <p:attrName>fill.type</p:attrName>
                                        </p:attrNameLst>
                                      </p:cBhvr>
                                      <p:to>
                                        <p:strVal val="solid"/>
                                      </p:to>
                                    </p:set>
                                    <p:set>
                                      <p:cBhvr>
                                        <p:cTn id="628" dur="1000" fill="hold"/>
                                        <p:tgtEl>
                                          <p:spTgt spid="46"/>
                                        </p:tgtEl>
                                        <p:attrNameLst>
                                          <p:attrName>fill.on</p:attrName>
                                        </p:attrNameLst>
                                      </p:cBhvr>
                                      <p:to>
                                        <p:strVal val="true"/>
                                      </p:to>
                                    </p:set>
                                  </p:childTnLst>
                                </p:cTn>
                              </p:par>
                              <p:par>
                                <p:cTn id="629" presetID="1" presetClass="emph" presetSubtype="2" fill="hold" nodeType="withEffect">
                                  <p:stCondLst>
                                    <p:cond delay="0"/>
                                  </p:stCondLst>
                                  <p:childTnLst>
                                    <p:animClr clrSpc="rgb" dir="cw">
                                      <p:cBhvr>
                                        <p:cTn id="630" dur="1000" fill="hold"/>
                                        <p:tgtEl>
                                          <p:spTgt spid="47"/>
                                        </p:tgtEl>
                                        <p:attrNameLst>
                                          <p:attrName>fillcolor</p:attrName>
                                        </p:attrNameLst>
                                      </p:cBhvr>
                                      <p:to>
                                        <a:srgbClr val="F20000"/>
                                      </p:to>
                                    </p:animClr>
                                    <p:set>
                                      <p:cBhvr>
                                        <p:cTn id="631" dur="1000" fill="hold"/>
                                        <p:tgtEl>
                                          <p:spTgt spid="47"/>
                                        </p:tgtEl>
                                        <p:attrNameLst>
                                          <p:attrName>fill.type</p:attrName>
                                        </p:attrNameLst>
                                      </p:cBhvr>
                                      <p:to>
                                        <p:strVal val="solid"/>
                                      </p:to>
                                    </p:set>
                                    <p:set>
                                      <p:cBhvr>
                                        <p:cTn id="632" dur="1000" fill="hold"/>
                                        <p:tgtEl>
                                          <p:spTgt spid="47"/>
                                        </p:tgtEl>
                                        <p:attrNameLst>
                                          <p:attrName>fill.on</p:attrName>
                                        </p:attrNameLst>
                                      </p:cBhvr>
                                      <p:to>
                                        <p:strVal val="true"/>
                                      </p:to>
                                    </p:set>
                                  </p:childTnLst>
                                </p:cTn>
                              </p:par>
                              <p:par>
                                <p:cTn id="633" presetID="1" presetClass="emph" presetSubtype="2" fill="hold" nodeType="withEffect">
                                  <p:stCondLst>
                                    <p:cond delay="0"/>
                                  </p:stCondLst>
                                  <p:childTnLst>
                                    <p:animClr clrSpc="rgb" dir="cw">
                                      <p:cBhvr>
                                        <p:cTn id="634" dur="1000" fill="hold"/>
                                        <p:tgtEl>
                                          <p:spTgt spid="48"/>
                                        </p:tgtEl>
                                        <p:attrNameLst>
                                          <p:attrName>fillcolor</p:attrName>
                                        </p:attrNameLst>
                                      </p:cBhvr>
                                      <p:to>
                                        <a:srgbClr val="F20000"/>
                                      </p:to>
                                    </p:animClr>
                                    <p:set>
                                      <p:cBhvr>
                                        <p:cTn id="635" dur="1000" fill="hold"/>
                                        <p:tgtEl>
                                          <p:spTgt spid="48"/>
                                        </p:tgtEl>
                                        <p:attrNameLst>
                                          <p:attrName>fill.type</p:attrName>
                                        </p:attrNameLst>
                                      </p:cBhvr>
                                      <p:to>
                                        <p:strVal val="solid"/>
                                      </p:to>
                                    </p:set>
                                    <p:set>
                                      <p:cBhvr>
                                        <p:cTn id="636" dur="1000" fill="hold"/>
                                        <p:tgtEl>
                                          <p:spTgt spid="48"/>
                                        </p:tgtEl>
                                        <p:attrNameLst>
                                          <p:attrName>fill.on</p:attrName>
                                        </p:attrNameLst>
                                      </p:cBhvr>
                                      <p:to>
                                        <p:strVal val="true"/>
                                      </p:to>
                                    </p:set>
                                  </p:childTnLst>
                                </p:cTn>
                              </p:par>
                              <p:par>
                                <p:cTn id="637" presetID="1" presetClass="emph" presetSubtype="2" fill="hold" nodeType="withEffect">
                                  <p:stCondLst>
                                    <p:cond delay="0"/>
                                  </p:stCondLst>
                                  <p:childTnLst>
                                    <p:animClr clrSpc="rgb" dir="cw">
                                      <p:cBhvr>
                                        <p:cTn id="638" dur="1000" fill="hold"/>
                                        <p:tgtEl>
                                          <p:spTgt spid="49"/>
                                        </p:tgtEl>
                                        <p:attrNameLst>
                                          <p:attrName>fillcolor</p:attrName>
                                        </p:attrNameLst>
                                      </p:cBhvr>
                                      <p:to>
                                        <a:srgbClr val="F20000"/>
                                      </p:to>
                                    </p:animClr>
                                    <p:set>
                                      <p:cBhvr>
                                        <p:cTn id="639" dur="1000" fill="hold"/>
                                        <p:tgtEl>
                                          <p:spTgt spid="49"/>
                                        </p:tgtEl>
                                        <p:attrNameLst>
                                          <p:attrName>fill.type</p:attrName>
                                        </p:attrNameLst>
                                      </p:cBhvr>
                                      <p:to>
                                        <p:strVal val="solid"/>
                                      </p:to>
                                    </p:set>
                                    <p:set>
                                      <p:cBhvr>
                                        <p:cTn id="640" dur="1000" fill="hold"/>
                                        <p:tgtEl>
                                          <p:spTgt spid="49"/>
                                        </p:tgtEl>
                                        <p:attrNameLst>
                                          <p:attrName>fill.on</p:attrName>
                                        </p:attrNameLst>
                                      </p:cBhvr>
                                      <p:to>
                                        <p:strVal val="true"/>
                                      </p:to>
                                    </p:set>
                                  </p:childTnLst>
                                </p:cTn>
                              </p:par>
                              <p:par>
                                <p:cTn id="641" presetID="1" presetClass="emph" presetSubtype="2" fill="hold" nodeType="withEffect">
                                  <p:stCondLst>
                                    <p:cond delay="0"/>
                                  </p:stCondLst>
                                  <p:childTnLst>
                                    <p:animClr clrSpc="rgb" dir="cw">
                                      <p:cBhvr>
                                        <p:cTn id="642" dur="1000" fill="hold"/>
                                        <p:tgtEl>
                                          <p:spTgt spid="50"/>
                                        </p:tgtEl>
                                        <p:attrNameLst>
                                          <p:attrName>fillcolor</p:attrName>
                                        </p:attrNameLst>
                                      </p:cBhvr>
                                      <p:to>
                                        <a:srgbClr val="F20000"/>
                                      </p:to>
                                    </p:animClr>
                                    <p:set>
                                      <p:cBhvr>
                                        <p:cTn id="643" dur="1000" fill="hold"/>
                                        <p:tgtEl>
                                          <p:spTgt spid="50"/>
                                        </p:tgtEl>
                                        <p:attrNameLst>
                                          <p:attrName>fill.type</p:attrName>
                                        </p:attrNameLst>
                                      </p:cBhvr>
                                      <p:to>
                                        <p:strVal val="solid"/>
                                      </p:to>
                                    </p:set>
                                    <p:set>
                                      <p:cBhvr>
                                        <p:cTn id="644" dur="1000" fill="hold"/>
                                        <p:tgtEl>
                                          <p:spTgt spid="50"/>
                                        </p:tgtEl>
                                        <p:attrNameLst>
                                          <p:attrName>fill.on</p:attrName>
                                        </p:attrNameLst>
                                      </p:cBhvr>
                                      <p:to>
                                        <p:strVal val="true"/>
                                      </p:to>
                                    </p:set>
                                  </p:childTnLst>
                                </p:cTn>
                              </p:par>
                              <p:par>
                                <p:cTn id="645" presetID="1" presetClass="emph" presetSubtype="2" fill="hold" nodeType="withEffect">
                                  <p:stCondLst>
                                    <p:cond delay="0"/>
                                  </p:stCondLst>
                                  <p:childTnLst>
                                    <p:animClr clrSpc="rgb" dir="cw">
                                      <p:cBhvr>
                                        <p:cTn id="646" dur="1000" fill="hold"/>
                                        <p:tgtEl>
                                          <p:spTgt spid="51"/>
                                        </p:tgtEl>
                                        <p:attrNameLst>
                                          <p:attrName>fillcolor</p:attrName>
                                        </p:attrNameLst>
                                      </p:cBhvr>
                                      <p:to>
                                        <a:srgbClr val="F20000"/>
                                      </p:to>
                                    </p:animClr>
                                    <p:set>
                                      <p:cBhvr>
                                        <p:cTn id="647" dur="1000" fill="hold"/>
                                        <p:tgtEl>
                                          <p:spTgt spid="51"/>
                                        </p:tgtEl>
                                        <p:attrNameLst>
                                          <p:attrName>fill.type</p:attrName>
                                        </p:attrNameLst>
                                      </p:cBhvr>
                                      <p:to>
                                        <p:strVal val="solid"/>
                                      </p:to>
                                    </p:set>
                                    <p:set>
                                      <p:cBhvr>
                                        <p:cTn id="648" dur="1000" fill="hold"/>
                                        <p:tgtEl>
                                          <p:spTgt spid="51"/>
                                        </p:tgtEl>
                                        <p:attrNameLst>
                                          <p:attrName>fill.on</p:attrName>
                                        </p:attrNameLst>
                                      </p:cBhvr>
                                      <p:to>
                                        <p:strVal val="true"/>
                                      </p:to>
                                    </p:set>
                                  </p:childTnLst>
                                </p:cTn>
                              </p:par>
                              <p:par>
                                <p:cTn id="649" presetID="1" presetClass="emph" presetSubtype="2" fill="hold" nodeType="withEffect">
                                  <p:stCondLst>
                                    <p:cond delay="0"/>
                                  </p:stCondLst>
                                  <p:childTnLst>
                                    <p:animClr clrSpc="rgb" dir="cw">
                                      <p:cBhvr>
                                        <p:cTn id="650" dur="1000" fill="hold"/>
                                        <p:tgtEl>
                                          <p:spTgt spid="52"/>
                                        </p:tgtEl>
                                        <p:attrNameLst>
                                          <p:attrName>fillcolor</p:attrName>
                                        </p:attrNameLst>
                                      </p:cBhvr>
                                      <p:to>
                                        <a:srgbClr val="F20000"/>
                                      </p:to>
                                    </p:animClr>
                                    <p:set>
                                      <p:cBhvr>
                                        <p:cTn id="651" dur="1000" fill="hold"/>
                                        <p:tgtEl>
                                          <p:spTgt spid="52"/>
                                        </p:tgtEl>
                                        <p:attrNameLst>
                                          <p:attrName>fill.type</p:attrName>
                                        </p:attrNameLst>
                                      </p:cBhvr>
                                      <p:to>
                                        <p:strVal val="solid"/>
                                      </p:to>
                                    </p:set>
                                    <p:set>
                                      <p:cBhvr>
                                        <p:cTn id="652" dur="1000" fill="hold"/>
                                        <p:tgtEl>
                                          <p:spTgt spid="52"/>
                                        </p:tgtEl>
                                        <p:attrNameLst>
                                          <p:attrName>fill.on</p:attrName>
                                        </p:attrNameLst>
                                      </p:cBhvr>
                                      <p:to>
                                        <p:strVal val="true"/>
                                      </p:to>
                                    </p:set>
                                  </p:childTnLst>
                                </p:cTn>
                              </p:par>
                              <p:par>
                                <p:cTn id="653" presetID="1" presetClass="emph" presetSubtype="2" fill="hold" nodeType="withEffect">
                                  <p:stCondLst>
                                    <p:cond delay="0"/>
                                  </p:stCondLst>
                                  <p:childTnLst>
                                    <p:animClr clrSpc="rgb" dir="cw">
                                      <p:cBhvr>
                                        <p:cTn id="654" dur="1000" fill="hold"/>
                                        <p:tgtEl>
                                          <p:spTgt spid="53"/>
                                        </p:tgtEl>
                                        <p:attrNameLst>
                                          <p:attrName>fillcolor</p:attrName>
                                        </p:attrNameLst>
                                      </p:cBhvr>
                                      <p:to>
                                        <a:srgbClr val="F20000"/>
                                      </p:to>
                                    </p:animClr>
                                    <p:set>
                                      <p:cBhvr>
                                        <p:cTn id="655" dur="1000" fill="hold"/>
                                        <p:tgtEl>
                                          <p:spTgt spid="53"/>
                                        </p:tgtEl>
                                        <p:attrNameLst>
                                          <p:attrName>fill.type</p:attrName>
                                        </p:attrNameLst>
                                      </p:cBhvr>
                                      <p:to>
                                        <p:strVal val="solid"/>
                                      </p:to>
                                    </p:set>
                                    <p:set>
                                      <p:cBhvr>
                                        <p:cTn id="656" dur="1000" fill="hold"/>
                                        <p:tgtEl>
                                          <p:spTgt spid="53"/>
                                        </p:tgtEl>
                                        <p:attrNameLst>
                                          <p:attrName>fill.on</p:attrName>
                                        </p:attrNameLst>
                                      </p:cBhvr>
                                      <p:to>
                                        <p:strVal val="true"/>
                                      </p:to>
                                    </p:set>
                                  </p:childTnLst>
                                </p:cTn>
                              </p:par>
                              <p:par>
                                <p:cTn id="657" presetID="1" presetClass="emph" presetSubtype="2" fill="hold" nodeType="withEffect">
                                  <p:stCondLst>
                                    <p:cond delay="0"/>
                                  </p:stCondLst>
                                  <p:childTnLst>
                                    <p:animClr clrSpc="rgb" dir="cw">
                                      <p:cBhvr>
                                        <p:cTn id="658" dur="1000" fill="hold"/>
                                        <p:tgtEl>
                                          <p:spTgt spid="54"/>
                                        </p:tgtEl>
                                        <p:attrNameLst>
                                          <p:attrName>fillcolor</p:attrName>
                                        </p:attrNameLst>
                                      </p:cBhvr>
                                      <p:to>
                                        <a:srgbClr val="F20000"/>
                                      </p:to>
                                    </p:animClr>
                                    <p:set>
                                      <p:cBhvr>
                                        <p:cTn id="659" dur="1000" fill="hold"/>
                                        <p:tgtEl>
                                          <p:spTgt spid="54"/>
                                        </p:tgtEl>
                                        <p:attrNameLst>
                                          <p:attrName>fill.type</p:attrName>
                                        </p:attrNameLst>
                                      </p:cBhvr>
                                      <p:to>
                                        <p:strVal val="solid"/>
                                      </p:to>
                                    </p:set>
                                    <p:set>
                                      <p:cBhvr>
                                        <p:cTn id="660" dur="1000" fill="hold"/>
                                        <p:tgtEl>
                                          <p:spTgt spid="54"/>
                                        </p:tgtEl>
                                        <p:attrNameLst>
                                          <p:attrName>fill.on</p:attrName>
                                        </p:attrNameLst>
                                      </p:cBhvr>
                                      <p:to>
                                        <p:strVal val="true"/>
                                      </p:to>
                                    </p:set>
                                  </p:childTnLst>
                                </p:cTn>
                              </p:par>
                              <p:par>
                                <p:cTn id="661" presetID="1" presetClass="emph" presetSubtype="2" fill="hold" nodeType="withEffect">
                                  <p:stCondLst>
                                    <p:cond delay="0"/>
                                  </p:stCondLst>
                                  <p:childTnLst>
                                    <p:animClr clrSpc="rgb" dir="cw">
                                      <p:cBhvr>
                                        <p:cTn id="662" dur="1000" fill="hold"/>
                                        <p:tgtEl>
                                          <p:spTgt spid="55"/>
                                        </p:tgtEl>
                                        <p:attrNameLst>
                                          <p:attrName>fillcolor</p:attrName>
                                        </p:attrNameLst>
                                      </p:cBhvr>
                                      <p:to>
                                        <a:srgbClr val="F20000"/>
                                      </p:to>
                                    </p:animClr>
                                    <p:set>
                                      <p:cBhvr>
                                        <p:cTn id="663" dur="1000" fill="hold"/>
                                        <p:tgtEl>
                                          <p:spTgt spid="55"/>
                                        </p:tgtEl>
                                        <p:attrNameLst>
                                          <p:attrName>fill.type</p:attrName>
                                        </p:attrNameLst>
                                      </p:cBhvr>
                                      <p:to>
                                        <p:strVal val="solid"/>
                                      </p:to>
                                    </p:set>
                                    <p:set>
                                      <p:cBhvr>
                                        <p:cTn id="664" dur="1000" fill="hold"/>
                                        <p:tgtEl>
                                          <p:spTgt spid="55"/>
                                        </p:tgtEl>
                                        <p:attrNameLst>
                                          <p:attrName>fill.on</p:attrName>
                                        </p:attrNameLst>
                                      </p:cBhvr>
                                      <p:to>
                                        <p:strVal val="true"/>
                                      </p:to>
                                    </p:set>
                                  </p:childTnLst>
                                </p:cTn>
                              </p:par>
                              <p:par>
                                <p:cTn id="665" presetID="1" presetClass="emph" presetSubtype="2" fill="hold" nodeType="withEffect">
                                  <p:stCondLst>
                                    <p:cond delay="0"/>
                                  </p:stCondLst>
                                  <p:childTnLst>
                                    <p:animClr clrSpc="rgb" dir="cw">
                                      <p:cBhvr>
                                        <p:cTn id="666" dur="1000" fill="hold"/>
                                        <p:tgtEl>
                                          <p:spTgt spid="56"/>
                                        </p:tgtEl>
                                        <p:attrNameLst>
                                          <p:attrName>fillcolor</p:attrName>
                                        </p:attrNameLst>
                                      </p:cBhvr>
                                      <p:to>
                                        <a:srgbClr val="F20000"/>
                                      </p:to>
                                    </p:animClr>
                                    <p:set>
                                      <p:cBhvr>
                                        <p:cTn id="667" dur="1000" fill="hold"/>
                                        <p:tgtEl>
                                          <p:spTgt spid="56"/>
                                        </p:tgtEl>
                                        <p:attrNameLst>
                                          <p:attrName>fill.type</p:attrName>
                                        </p:attrNameLst>
                                      </p:cBhvr>
                                      <p:to>
                                        <p:strVal val="solid"/>
                                      </p:to>
                                    </p:set>
                                    <p:set>
                                      <p:cBhvr>
                                        <p:cTn id="668" dur="1000" fill="hold"/>
                                        <p:tgtEl>
                                          <p:spTgt spid="56"/>
                                        </p:tgtEl>
                                        <p:attrNameLst>
                                          <p:attrName>fill.on</p:attrName>
                                        </p:attrNameLst>
                                      </p:cBhvr>
                                      <p:to>
                                        <p:strVal val="true"/>
                                      </p:to>
                                    </p:set>
                                  </p:childTnLst>
                                </p:cTn>
                              </p:par>
                              <p:par>
                                <p:cTn id="669" presetID="1" presetClass="emph" presetSubtype="2" fill="hold" nodeType="withEffect">
                                  <p:stCondLst>
                                    <p:cond delay="0"/>
                                  </p:stCondLst>
                                  <p:childTnLst>
                                    <p:animClr clrSpc="rgb" dir="cw">
                                      <p:cBhvr>
                                        <p:cTn id="670" dur="1000" fill="hold"/>
                                        <p:tgtEl>
                                          <p:spTgt spid="57"/>
                                        </p:tgtEl>
                                        <p:attrNameLst>
                                          <p:attrName>fillcolor</p:attrName>
                                        </p:attrNameLst>
                                      </p:cBhvr>
                                      <p:to>
                                        <a:srgbClr val="F20000"/>
                                      </p:to>
                                    </p:animClr>
                                    <p:set>
                                      <p:cBhvr>
                                        <p:cTn id="671" dur="1000" fill="hold"/>
                                        <p:tgtEl>
                                          <p:spTgt spid="57"/>
                                        </p:tgtEl>
                                        <p:attrNameLst>
                                          <p:attrName>fill.type</p:attrName>
                                        </p:attrNameLst>
                                      </p:cBhvr>
                                      <p:to>
                                        <p:strVal val="solid"/>
                                      </p:to>
                                    </p:set>
                                    <p:set>
                                      <p:cBhvr>
                                        <p:cTn id="672" dur="1000" fill="hold"/>
                                        <p:tgtEl>
                                          <p:spTgt spid="57"/>
                                        </p:tgtEl>
                                        <p:attrNameLst>
                                          <p:attrName>fill.on</p:attrName>
                                        </p:attrNameLst>
                                      </p:cBhvr>
                                      <p:to>
                                        <p:strVal val="true"/>
                                      </p:to>
                                    </p:set>
                                  </p:childTnLst>
                                </p:cTn>
                              </p:par>
                              <p:par>
                                <p:cTn id="673" presetID="1" presetClass="emph" presetSubtype="2" fill="hold" nodeType="withEffect">
                                  <p:stCondLst>
                                    <p:cond delay="0"/>
                                  </p:stCondLst>
                                  <p:childTnLst>
                                    <p:animClr clrSpc="rgb" dir="cw">
                                      <p:cBhvr>
                                        <p:cTn id="674" dur="1000" fill="hold"/>
                                        <p:tgtEl>
                                          <p:spTgt spid="58"/>
                                        </p:tgtEl>
                                        <p:attrNameLst>
                                          <p:attrName>fillcolor</p:attrName>
                                        </p:attrNameLst>
                                      </p:cBhvr>
                                      <p:to>
                                        <a:srgbClr val="F20000"/>
                                      </p:to>
                                    </p:animClr>
                                    <p:set>
                                      <p:cBhvr>
                                        <p:cTn id="675" dur="1000" fill="hold"/>
                                        <p:tgtEl>
                                          <p:spTgt spid="58"/>
                                        </p:tgtEl>
                                        <p:attrNameLst>
                                          <p:attrName>fill.type</p:attrName>
                                        </p:attrNameLst>
                                      </p:cBhvr>
                                      <p:to>
                                        <p:strVal val="solid"/>
                                      </p:to>
                                    </p:set>
                                    <p:set>
                                      <p:cBhvr>
                                        <p:cTn id="676" dur="1000" fill="hold"/>
                                        <p:tgtEl>
                                          <p:spTgt spid="58"/>
                                        </p:tgtEl>
                                        <p:attrNameLst>
                                          <p:attrName>fill.on</p:attrName>
                                        </p:attrNameLst>
                                      </p:cBhvr>
                                      <p:to>
                                        <p:strVal val="true"/>
                                      </p:to>
                                    </p:set>
                                  </p:childTnLst>
                                </p:cTn>
                              </p:par>
                              <p:par>
                                <p:cTn id="677" presetID="1" presetClass="emph" presetSubtype="2" fill="hold" nodeType="withEffect">
                                  <p:stCondLst>
                                    <p:cond delay="0"/>
                                  </p:stCondLst>
                                  <p:childTnLst>
                                    <p:animClr clrSpc="rgb" dir="cw">
                                      <p:cBhvr>
                                        <p:cTn id="678" dur="1000" fill="hold"/>
                                        <p:tgtEl>
                                          <p:spTgt spid="59"/>
                                        </p:tgtEl>
                                        <p:attrNameLst>
                                          <p:attrName>fillcolor</p:attrName>
                                        </p:attrNameLst>
                                      </p:cBhvr>
                                      <p:to>
                                        <a:srgbClr val="F20000"/>
                                      </p:to>
                                    </p:animClr>
                                    <p:set>
                                      <p:cBhvr>
                                        <p:cTn id="679" dur="1000" fill="hold"/>
                                        <p:tgtEl>
                                          <p:spTgt spid="59"/>
                                        </p:tgtEl>
                                        <p:attrNameLst>
                                          <p:attrName>fill.type</p:attrName>
                                        </p:attrNameLst>
                                      </p:cBhvr>
                                      <p:to>
                                        <p:strVal val="solid"/>
                                      </p:to>
                                    </p:set>
                                    <p:set>
                                      <p:cBhvr>
                                        <p:cTn id="680" dur="1000" fill="hold"/>
                                        <p:tgtEl>
                                          <p:spTgt spid="59"/>
                                        </p:tgtEl>
                                        <p:attrNameLst>
                                          <p:attrName>fill.on</p:attrName>
                                        </p:attrNameLst>
                                      </p:cBhvr>
                                      <p:to>
                                        <p:strVal val="true"/>
                                      </p:to>
                                    </p:set>
                                  </p:childTnLst>
                                </p:cTn>
                              </p:par>
                              <p:par>
                                <p:cTn id="681" presetID="1" presetClass="emph" presetSubtype="2" fill="hold" nodeType="withEffect">
                                  <p:stCondLst>
                                    <p:cond delay="0"/>
                                  </p:stCondLst>
                                  <p:childTnLst>
                                    <p:animClr clrSpc="rgb" dir="cw">
                                      <p:cBhvr>
                                        <p:cTn id="682" dur="1000" fill="hold"/>
                                        <p:tgtEl>
                                          <p:spTgt spid="60"/>
                                        </p:tgtEl>
                                        <p:attrNameLst>
                                          <p:attrName>fillcolor</p:attrName>
                                        </p:attrNameLst>
                                      </p:cBhvr>
                                      <p:to>
                                        <a:srgbClr val="F20000"/>
                                      </p:to>
                                    </p:animClr>
                                    <p:set>
                                      <p:cBhvr>
                                        <p:cTn id="683" dur="1000" fill="hold"/>
                                        <p:tgtEl>
                                          <p:spTgt spid="60"/>
                                        </p:tgtEl>
                                        <p:attrNameLst>
                                          <p:attrName>fill.type</p:attrName>
                                        </p:attrNameLst>
                                      </p:cBhvr>
                                      <p:to>
                                        <p:strVal val="solid"/>
                                      </p:to>
                                    </p:set>
                                    <p:set>
                                      <p:cBhvr>
                                        <p:cTn id="684" dur="1000" fill="hold"/>
                                        <p:tgtEl>
                                          <p:spTgt spid="60"/>
                                        </p:tgtEl>
                                        <p:attrNameLst>
                                          <p:attrName>fill.on</p:attrName>
                                        </p:attrNameLst>
                                      </p:cBhvr>
                                      <p:to>
                                        <p:strVal val="true"/>
                                      </p:to>
                                    </p:set>
                                  </p:childTnLst>
                                </p:cTn>
                              </p:par>
                              <p:par>
                                <p:cTn id="685" presetID="1" presetClass="emph" presetSubtype="2" fill="hold" nodeType="withEffect">
                                  <p:stCondLst>
                                    <p:cond delay="0"/>
                                  </p:stCondLst>
                                  <p:childTnLst>
                                    <p:animClr clrSpc="rgb" dir="cw">
                                      <p:cBhvr>
                                        <p:cTn id="686" dur="1000" fill="hold"/>
                                        <p:tgtEl>
                                          <p:spTgt spid="61"/>
                                        </p:tgtEl>
                                        <p:attrNameLst>
                                          <p:attrName>fillcolor</p:attrName>
                                        </p:attrNameLst>
                                      </p:cBhvr>
                                      <p:to>
                                        <a:srgbClr val="F20000"/>
                                      </p:to>
                                    </p:animClr>
                                    <p:set>
                                      <p:cBhvr>
                                        <p:cTn id="687" dur="1000" fill="hold"/>
                                        <p:tgtEl>
                                          <p:spTgt spid="61"/>
                                        </p:tgtEl>
                                        <p:attrNameLst>
                                          <p:attrName>fill.type</p:attrName>
                                        </p:attrNameLst>
                                      </p:cBhvr>
                                      <p:to>
                                        <p:strVal val="solid"/>
                                      </p:to>
                                    </p:set>
                                    <p:set>
                                      <p:cBhvr>
                                        <p:cTn id="688" dur="1000" fill="hold"/>
                                        <p:tgtEl>
                                          <p:spTgt spid="61"/>
                                        </p:tgtEl>
                                        <p:attrNameLst>
                                          <p:attrName>fill.on</p:attrName>
                                        </p:attrNameLst>
                                      </p:cBhvr>
                                      <p:to>
                                        <p:strVal val="true"/>
                                      </p:to>
                                    </p:set>
                                  </p:childTnLst>
                                </p:cTn>
                              </p:par>
                              <p:par>
                                <p:cTn id="689" presetID="1" presetClass="emph" presetSubtype="2" fill="hold" nodeType="withEffect">
                                  <p:stCondLst>
                                    <p:cond delay="0"/>
                                  </p:stCondLst>
                                  <p:childTnLst>
                                    <p:animClr clrSpc="rgb" dir="cw">
                                      <p:cBhvr>
                                        <p:cTn id="690" dur="1000" fill="hold"/>
                                        <p:tgtEl>
                                          <p:spTgt spid="62"/>
                                        </p:tgtEl>
                                        <p:attrNameLst>
                                          <p:attrName>fillcolor</p:attrName>
                                        </p:attrNameLst>
                                      </p:cBhvr>
                                      <p:to>
                                        <a:srgbClr val="F20000"/>
                                      </p:to>
                                    </p:animClr>
                                    <p:set>
                                      <p:cBhvr>
                                        <p:cTn id="691" dur="1000" fill="hold"/>
                                        <p:tgtEl>
                                          <p:spTgt spid="62"/>
                                        </p:tgtEl>
                                        <p:attrNameLst>
                                          <p:attrName>fill.type</p:attrName>
                                        </p:attrNameLst>
                                      </p:cBhvr>
                                      <p:to>
                                        <p:strVal val="solid"/>
                                      </p:to>
                                    </p:set>
                                    <p:set>
                                      <p:cBhvr>
                                        <p:cTn id="692" dur="1000" fill="hold"/>
                                        <p:tgtEl>
                                          <p:spTgt spid="62"/>
                                        </p:tgtEl>
                                        <p:attrNameLst>
                                          <p:attrName>fill.on</p:attrName>
                                        </p:attrNameLst>
                                      </p:cBhvr>
                                      <p:to>
                                        <p:strVal val="true"/>
                                      </p:to>
                                    </p:set>
                                  </p:childTnLst>
                                </p:cTn>
                              </p:par>
                              <p:par>
                                <p:cTn id="693" presetID="1" presetClass="emph" presetSubtype="2" fill="hold" nodeType="withEffect">
                                  <p:stCondLst>
                                    <p:cond delay="0"/>
                                  </p:stCondLst>
                                  <p:childTnLst>
                                    <p:animClr clrSpc="rgb" dir="cw">
                                      <p:cBhvr>
                                        <p:cTn id="694" dur="1000" fill="hold"/>
                                        <p:tgtEl>
                                          <p:spTgt spid="63"/>
                                        </p:tgtEl>
                                        <p:attrNameLst>
                                          <p:attrName>fillcolor</p:attrName>
                                        </p:attrNameLst>
                                      </p:cBhvr>
                                      <p:to>
                                        <a:srgbClr val="F20000"/>
                                      </p:to>
                                    </p:animClr>
                                    <p:set>
                                      <p:cBhvr>
                                        <p:cTn id="695" dur="1000" fill="hold"/>
                                        <p:tgtEl>
                                          <p:spTgt spid="63"/>
                                        </p:tgtEl>
                                        <p:attrNameLst>
                                          <p:attrName>fill.type</p:attrName>
                                        </p:attrNameLst>
                                      </p:cBhvr>
                                      <p:to>
                                        <p:strVal val="solid"/>
                                      </p:to>
                                    </p:set>
                                    <p:set>
                                      <p:cBhvr>
                                        <p:cTn id="696" dur="1000" fill="hold"/>
                                        <p:tgtEl>
                                          <p:spTgt spid="63"/>
                                        </p:tgtEl>
                                        <p:attrNameLst>
                                          <p:attrName>fill.on</p:attrName>
                                        </p:attrNameLst>
                                      </p:cBhvr>
                                      <p:to>
                                        <p:strVal val="true"/>
                                      </p:to>
                                    </p:set>
                                  </p:childTnLst>
                                </p:cTn>
                              </p:par>
                              <p:par>
                                <p:cTn id="697" presetID="1" presetClass="emph" presetSubtype="2" fill="hold" nodeType="withEffect">
                                  <p:stCondLst>
                                    <p:cond delay="0"/>
                                  </p:stCondLst>
                                  <p:childTnLst>
                                    <p:animClr clrSpc="rgb" dir="cw">
                                      <p:cBhvr>
                                        <p:cTn id="698" dur="1000" fill="hold"/>
                                        <p:tgtEl>
                                          <p:spTgt spid="64"/>
                                        </p:tgtEl>
                                        <p:attrNameLst>
                                          <p:attrName>fillcolor</p:attrName>
                                        </p:attrNameLst>
                                      </p:cBhvr>
                                      <p:to>
                                        <a:srgbClr val="F20000"/>
                                      </p:to>
                                    </p:animClr>
                                    <p:set>
                                      <p:cBhvr>
                                        <p:cTn id="699" dur="1000" fill="hold"/>
                                        <p:tgtEl>
                                          <p:spTgt spid="64"/>
                                        </p:tgtEl>
                                        <p:attrNameLst>
                                          <p:attrName>fill.type</p:attrName>
                                        </p:attrNameLst>
                                      </p:cBhvr>
                                      <p:to>
                                        <p:strVal val="solid"/>
                                      </p:to>
                                    </p:set>
                                    <p:set>
                                      <p:cBhvr>
                                        <p:cTn id="700" dur="1000" fill="hold"/>
                                        <p:tgtEl>
                                          <p:spTgt spid="64"/>
                                        </p:tgtEl>
                                        <p:attrNameLst>
                                          <p:attrName>fill.on</p:attrName>
                                        </p:attrNameLst>
                                      </p:cBhvr>
                                      <p:to>
                                        <p:strVal val="true"/>
                                      </p:to>
                                    </p:set>
                                  </p:childTnLst>
                                </p:cTn>
                              </p:par>
                              <p:par>
                                <p:cTn id="701" presetID="1" presetClass="emph" presetSubtype="2" fill="hold" nodeType="withEffect">
                                  <p:stCondLst>
                                    <p:cond delay="0"/>
                                  </p:stCondLst>
                                  <p:childTnLst>
                                    <p:animClr clrSpc="rgb" dir="cw">
                                      <p:cBhvr>
                                        <p:cTn id="702" dur="1000" fill="hold"/>
                                        <p:tgtEl>
                                          <p:spTgt spid="65"/>
                                        </p:tgtEl>
                                        <p:attrNameLst>
                                          <p:attrName>fillcolor</p:attrName>
                                        </p:attrNameLst>
                                      </p:cBhvr>
                                      <p:to>
                                        <a:srgbClr val="F20000"/>
                                      </p:to>
                                    </p:animClr>
                                    <p:set>
                                      <p:cBhvr>
                                        <p:cTn id="703" dur="1000" fill="hold"/>
                                        <p:tgtEl>
                                          <p:spTgt spid="65"/>
                                        </p:tgtEl>
                                        <p:attrNameLst>
                                          <p:attrName>fill.type</p:attrName>
                                        </p:attrNameLst>
                                      </p:cBhvr>
                                      <p:to>
                                        <p:strVal val="solid"/>
                                      </p:to>
                                    </p:set>
                                    <p:set>
                                      <p:cBhvr>
                                        <p:cTn id="704" dur="1000" fill="hold"/>
                                        <p:tgtEl>
                                          <p:spTgt spid="65"/>
                                        </p:tgtEl>
                                        <p:attrNameLst>
                                          <p:attrName>fill.on</p:attrName>
                                        </p:attrNameLst>
                                      </p:cBhvr>
                                      <p:to>
                                        <p:strVal val="true"/>
                                      </p:to>
                                    </p:set>
                                  </p:childTnLst>
                                </p:cTn>
                              </p:par>
                              <p:par>
                                <p:cTn id="705" presetID="1" presetClass="emph" presetSubtype="2" fill="hold" nodeType="withEffect">
                                  <p:stCondLst>
                                    <p:cond delay="0"/>
                                  </p:stCondLst>
                                  <p:childTnLst>
                                    <p:animClr clrSpc="rgb" dir="cw">
                                      <p:cBhvr>
                                        <p:cTn id="706" dur="1000" fill="hold"/>
                                        <p:tgtEl>
                                          <p:spTgt spid="67"/>
                                        </p:tgtEl>
                                        <p:attrNameLst>
                                          <p:attrName>fillcolor</p:attrName>
                                        </p:attrNameLst>
                                      </p:cBhvr>
                                      <p:to>
                                        <a:srgbClr val="F20000"/>
                                      </p:to>
                                    </p:animClr>
                                    <p:set>
                                      <p:cBhvr>
                                        <p:cTn id="707" dur="1000" fill="hold"/>
                                        <p:tgtEl>
                                          <p:spTgt spid="67"/>
                                        </p:tgtEl>
                                        <p:attrNameLst>
                                          <p:attrName>fill.type</p:attrName>
                                        </p:attrNameLst>
                                      </p:cBhvr>
                                      <p:to>
                                        <p:strVal val="solid"/>
                                      </p:to>
                                    </p:set>
                                    <p:set>
                                      <p:cBhvr>
                                        <p:cTn id="708" dur="1000" fill="hold"/>
                                        <p:tgtEl>
                                          <p:spTgt spid="67"/>
                                        </p:tgtEl>
                                        <p:attrNameLst>
                                          <p:attrName>fill.on</p:attrName>
                                        </p:attrNameLst>
                                      </p:cBhvr>
                                      <p:to>
                                        <p:strVal val="true"/>
                                      </p:to>
                                    </p:set>
                                  </p:childTnLst>
                                </p:cTn>
                              </p:par>
                              <p:par>
                                <p:cTn id="709" presetID="1" presetClass="emph" presetSubtype="2" fill="hold" nodeType="withEffect">
                                  <p:stCondLst>
                                    <p:cond delay="0"/>
                                  </p:stCondLst>
                                  <p:childTnLst>
                                    <p:animClr clrSpc="rgb" dir="cw">
                                      <p:cBhvr>
                                        <p:cTn id="710" dur="1000" fill="hold"/>
                                        <p:tgtEl>
                                          <p:spTgt spid="68"/>
                                        </p:tgtEl>
                                        <p:attrNameLst>
                                          <p:attrName>fillcolor</p:attrName>
                                        </p:attrNameLst>
                                      </p:cBhvr>
                                      <p:to>
                                        <a:srgbClr val="F20000"/>
                                      </p:to>
                                    </p:animClr>
                                    <p:set>
                                      <p:cBhvr>
                                        <p:cTn id="711" dur="1000" fill="hold"/>
                                        <p:tgtEl>
                                          <p:spTgt spid="68"/>
                                        </p:tgtEl>
                                        <p:attrNameLst>
                                          <p:attrName>fill.type</p:attrName>
                                        </p:attrNameLst>
                                      </p:cBhvr>
                                      <p:to>
                                        <p:strVal val="solid"/>
                                      </p:to>
                                    </p:set>
                                    <p:set>
                                      <p:cBhvr>
                                        <p:cTn id="712" dur="1000" fill="hold"/>
                                        <p:tgtEl>
                                          <p:spTgt spid="68"/>
                                        </p:tgtEl>
                                        <p:attrNameLst>
                                          <p:attrName>fill.on</p:attrName>
                                        </p:attrNameLst>
                                      </p:cBhvr>
                                      <p:to>
                                        <p:strVal val="true"/>
                                      </p:to>
                                    </p:set>
                                  </p:childTnLst>
                                </p:cTn>
                              </p:par>
                              <p:par>
                                <p:cTn id="713" presetID="1" presetClass="emph" presetSubtype="2" fill="hold" nodeType="withEffect">
                                  <p:stCondLst>
                                    <p:cond delay="0"/>
                                  </p:stCondLst>
                                  <p:childTnLst>
                                    <p:animClr clrSpc="rgb" dir="cw">
                                      <p:cBhvr>
                                        <p:cTn id="714" dur="1000" fill="hold"/>
                                        <p:tgtEl>
                                          <p:spTgt spid="69"/>
                                        </p:tgtEl>
                                        <p:attrNameLst>
                                          <p:attrName>fillcolor</p:attrName>
                                        </p:attrNameLst>
                                      </p:cBhvr>
                                      <p:to>
                                        <a:srgbClr val="F20000"/>
                                      </p:to>
                                    </p:animClr>
                                    <p:set>
                                      <p:cBhvr>
                                        <p:cTn id="715" dur="1000" fill="hold"/>
                                        <p:tgtEl>
                                          <p:spTgt spid="69"/>
                                        </p:tgtEl>
                                        <p:attrNameLst>
                                          <p:attrName>fill.type</p:attrName>
                                        </p:attrNameLst>
                                      </p:cBhvr>
                                      <p:to>
                                        <p:strVal val="solid"/>
                                      </p:to>
                                    </p:set>
                                    <p:set>
                                      <p:cBhvr>
                                        <p:cTn id="716" dur="1000" fill="hold"/>
                                        <p:tgtEl>
                                          <p:spTgt spid="69"/>
                                        </p:tgtEl>
                                        <p:attrNameLst>
                                          <p:attrName>fill.on</p:attrName>
                                        </p:attrNameLst>
                                      </p:cBhvr>
                                      <p:to>
                                        <p:strVal val="true"/>
                                      </p:to>
                                    </p:set>
                                  </p:childTnLst>
                                </p:cTn>
                              </p:par>
                            </p:childTnLst>
                          </p:cTn>
                        </p:par>
                      </p:childTnLst>
                    </p:cTn>
                  </p:par>
                  <p:par>
                    <p:cTn id="717" fill="hold">
                      <p:stCondLst>
                        <p:cond delay="indefinite"/>
                      </p:stCondLst>
                      <p:childTnLst>
                        <p:par>
                          <p:cTn id="718" fill="hold">
                            <p:stCondLst>
                              <p:cond delay="0"/>
                            </p:stCondLst>
                            <p:childTnLst>
                              <p:par>
                                <p:cTn id="719" presetID="1" presetClass="emph" presetSubtype="2" fill="hold" nodeType="clickEffect">
                                  <p:stCondLst>
                                    <p:cond delay="0"/>
                                  </p:stCondLst>
                                  <p:childTnLst>
                                    <p:animClr clrSpc="rgb" dir="cw">
                                      <p:cBhvr>
                                        <p:cTn id="720" dur="1000" fill="hold"/>
                                        <p:tgtEl>
                                          <p:spTgt spid="92"/>
                                        </p:tgtEl>
                                        <p:attrNameLst>
                                          <p:attrName>fillcolor</p:attrName>
                                        </p:attrNameLst>
                                      </p:cBhvr>
                                      <p:to>
                                        <a:srgbClr val="F20000"/>
                                      </p:to>
                                    </p:animClr>
                                    <p:set>
                                      <p:cBhvr>
                                        <p:cTn id="721" dur="1000" fill="hold"/>
                                        <p:tgtEl>
                                          <p:spTgt spid="92"/>
                                        </p:tgtEl>
                                        <p:attrNameLst>
                                          <p:attrName>fill.type</p:attrName>
                                        </p:attrNameLst>
                                      </p:cBhvr>
                                      <p:to>
                                        <p:strVal val="solid"/>
                                      </p:to>
                                    </p:set>
                                    <p:set>
                                      <p:cBhvr>
                                        <p:cTn id="722" dur="1000" fill="hold"/>
                                        <p:tgtEl>
                                          <p:spTgt spid="92"/>
                                        </p:tgtEl>
                                        <p:attrNameLst>
                                          <p:attrName>fill.on</p:attrName>
                                        </p:attrNameLst>
                                      </p:cBhvr>
                                      <p:to>
                                        <p:strVal val="true"/>
                                      </p:to>
                                    </p:set>
                                  </p:childTnLst>
                                </p:cTn>
                              </p:par>
                              <p:par>
                                <p:cTn id="723" presetID="1" presetClass="emph" presetSubtype="2" fill="hold" nodeType="withEffect">
                                  <p:stCondLst>
                                    <p:cond delay="0"/>
                                  </p:stCondLst>
                                  <p:childTnLst>
                                    <p:animClr clrSpc="rgb" dir="cw">
                                      <p:cBhvr>
                                        <p:cTn id="724" dur="1000" fill="hold"/>
                                        <p:tgtEl>
                                          <p:spTgt spid="93"/>
                                        </p:tgtEl>
                                        <p:attrNameLst>
                                          <p:attrName>fillcolor</p:attrName>
                                        </p:attrNameLst>
                                      </p:cBhvr>
                                      <p:to>
                                        <a:srgbClr val="F20000"/>
                                      </p:to>
                                    </p:animClr>
                                    <p:set>
                                      <p:cBhvr>
                                        <p:cTn id="725" dur="1000" fill="hold"/>
                                        <p:tgtEl>
                                          <p:spTgt spid="93"/>
                                        </p:tgtEl>
                                        <p:attrNameLst>
                                          <p:attrName>fill.type</p:attrName>
                                        </p:attrNameLst>
                                      </p:cBhvr>
                                      <p:to>
                                        <p:strVal val="solid"/>
                                      </p:to>
                                    </p:set>
                                    <p:set>
                                      <p:cBhvr>
                                        <p:cTn id="726" dur="1000" fill="hold"/>
                                        <p:tgtEl>
                                          <p:spTgt spid="93"/>
                                        </p:tgtEl>
                                        <p:attrNameLst>
                                          <p:attrName>fill.on</p:attrName>
                                        </p:attrNameLst>
                                      </p:cBhvr>
                                      <p:to>
                                        <p:strVal val="true"/>
                                      </p:to>
                                    </p:set>
                                  </p:childTnLst>
                                </p:cTn>
                              </p:par>
                              <p:par>
                                <p:cTn id="727" presetID="1" presetClass="emph" presetSubtype="2" fill="hold" nodeType="withEffect">
                                  <p:stCondLst>
                                    <p:cond delay="0"/>
                                  </p:stCondLst>
                                  <p:childTnLst>
                                    <p:animClr clrSpc="rgb" dir="cw">
                                      <p:cBhvr>
                                        <p:cTn id="728" dur="1000" fill="hold"/>
                                        <p:tgtEl>
                                          <p:spTgt spid="94"/>
                                        </p:tgtEl>
                                        <p:attrNameLst>
                                          <p:attrName>fillcolor</p:attrName>
                                        </p:attrNameLst>
                                      </p:cBhvr>
                                      <p:to>
                                        <a:srgbClr val="F20000"/>
                                      </p:to>
                                    </p:animClr>
                                    <p:set>
                                      <p:cBhvr>
                                        <p:cTn id="729" dur="1000" fill="hold"/>
                                        <p:tgtEl>
                                          <p:spTgt spid="94"/>
                                        </p:tgtEl>
                                        <p:attrNameLst>
                                          <p:attrName>fill.type</p:attrName>
                                        </p:attrNameLst>
                                      </p:cBhvr>
                                      <p:to>
                                        <p:strVal val="solid"/>
                                      </p:to>
                                    </p:set>
                                    <p:set>
                                      <p:cBhvr>
                                        <p:cTn id="730" dur="1000" fill="hold"/>
                                        <p:tgtEl>
                                          <p:spTgt spid="94"/>
                                        </p:tgtEl>
                                        <p:attrNameLst>
                                          <p:attrName>fill.on</p:attrName>
                                        </p:attrNameLst>
                                      </p:cBhvr>
                                      <p:to>
                                        <p:strVal val="true"/>
                                      </p:to>
                                    </p:set>
                                  </p:childTnLst>
                                </p:cTn>
                              </p:par>
                              <p:par>
                                <p:cTn id="731" presetID="1" presetClass="emph" presetSubtype="2" fill="hold" nodeType="withEffect">
                                  <p:stCondLst>
                                    <p:cond delay="0"/>
                                  </p:stCondLst>
                                  <p:childTnLst>
                                    <p:animClr clrSpc="rgb" dir="cw">
                                      <p:cBhvr>
                                        <p:cTn id="732" dur="1000" fill="hold"/>
                                        <p:tgtEl>
                                          <p:spTgt spid="95"/>
                                        </p:tgtEl>
                                        <p:attrNameLst>
                                          <p:attrName>fillcolor</p:attrName>
                                        </p:attrNameLst>
                                      </p:cBhvr>
                                      <p:to>
                                        <a:srgbClr val="F20000"/>
                                      </p:to>
                                    </p:animClr>
                                    <p:set>
                                      <p:cBhvr>
                                        <p:cTn id="733" dur="1000" fill="hold"/>
                                        <p:tgtEl>
                                          <p:spTgt spid="95"/>
                                        </p:tgtEl>
                                        <p:attrNameLst>
                                          <p:attrName>fill.type</p:attrName>
                                        </p:attrNameLst>
                                      </p:cBhvr>
                                      <p:to>
                                        <p:strVal val="solid"/>
                                      </p:to>
                                    </p:set>
                                    <p:set>
                                      <p:cBhvr>
                                        <p:cTn id="734" dur="1000" fill="hold"/>
                                        <p:tgtEl>
                                          <p:spTgt spid="95"/>
                                        </p:tgtEl>
                                        <p:attrNameLst>
                                          <p:attrName>fill.on</p:attrName>
                                        </p:attrNameLst>
                                      </p:cBhvr>
                                      <p:to>
                                        <p:strVal val="true"/>
                                      </p:to>
                                    </p:set>
                                  </p:childTnLst>
                                </p:cTn>
                              </p:par>
                              <p:par>
                                <p:cTn id="735" presetID="1" presetClass="emph" presetSubtype="2" fill="hold" nodeType="withEffect">
                                  <p:stCondLst>
                                    <p:cond delay="0"/>
                                  </p:stCondLst>
                                  <p:childTnLst>
                                    <p:animClr clrSpc="rgb" dir="cw">
                                      <p:cBhvr>
                                        <p:cTn id="736" dur="1000" fill="hold"/>
                                        <p:tgtEl>
                                          <p:spTgt spid="96"/>
                                        </p:tgtEl>
                                        <p:attrNameLst>
                                          <p:attrName>fillcolor</p:attrName>
                                        </p:attrNameLst>
                                      </p:cBhvr>
                                      <p:to>
                                        <a:srgbClr val="F20000"/>
                                      </p:to>
                                    </p:animClr>
                                    <p:set>
                                      <p:cBhvr>
                                        <p:cTn id="737" dur="1000" fill="hold"/>
                                        <p:tgtEl>
                                          <p:spTgt spid="96"/>
                                        </p:tgtEl>
                                        <p:attrNameLst>
                                          <p:attrName>fill.type</p:attrName>
                                        </p:attrNameLst>
                                      </p:cBhvr>
                                      <p:to>
                                        <p:strVal val="solid"/>
                                      </p:to>
                                    </p:set>
                                    <p:set>
                                      <p:cBhvr>
                                        <p:cTn id="738" dur="1000" fill="hold"/>
                                        <p:tgtEl>
                                          <p:spTgt spid="96"/>
                                        </p:tgtEl>
                                        <p:attrNameLst>
                                          <p:attrName>fill.on</p:attrName>
                                        </p:attrNameLst>
                                      </p:cBhvr>
                                      <p:to>
                                        <p:strVal val="true"/>
                                      </p:to>
                                    </p:set>
                                  </p:childTnLst>
                                </p:cTn>
                              </p:par>
                              <p:par>
                                <p:cTn id="739" presetID="1" presetClass="emph" presetSubtype="2" fill="hold" nodeType="withEffect">
                                  <p:stCondLst>
                                    <p:cond delay="0"/>
                                  </p:stCondLst>
                                  <p:childTnLst>
                                    <p:animClr clrSpc="rgb" dir="cw">
                                      <p:cBhvr>
                                        <p:cTn id="740" dur="1000" fill="hold"/>
                                        <p:tgtEl>
                                          <p:spTgt spid="97"/>
                                        </p:tgtEl>
                                        <p:attrNameLst>
                                          <p:attrName>fillcolor</p:attrName>
                                        </p:attrNameLst>
                                      </p:cBhvr>
                                      <p:to>
                                        <a:srgbClr val="F20000"/>
                                      </p:to>
                                    </p:animClr>
                                    <p:set>
                                      <p:cBhvr>
                                        <p:cTn id="741" dur="1000" fill="hold"/>
                                        <p:tgtEl>
                                          <p:spTgt spid="97"/>
                                        </p:tgtEl>
                                        <p:attrNameLst>
                                          <p:attrName>fill.type</p:attrName>
                                        </p:attrNameLst>
                                      </p:cBhvr>
                                      <p:to>
                                        <p:strVal val="solid"/>
                                      </p:to>
                                    </p:set>
                                    <p:set>
                                      <p:cBhvr>
                                        <p:cTn id="742" dur="1000" fill="hold"/>
                                        <p:tgtEl>
                                          <p:spTgt spid="97"/>
                                        </p:tgtEl>
                                        <p:attrNameLst>
                                          <p:attrName>fill.on</p:attrName>
                                        </p:attrNameLst>
                                      </p:cBhvr>
                                      <p:to>
                                        <p:strVal val="true"/>
                                      </p:to>
                                    </p:set>
                                  </p:childTnLst>
                                </p:cTn>
                              </p:par>
                              <p:par>
                                <p:cTn id="743" presetID="1" presetClass="emph" presetSubtype="2" fill="hold" nodeType="withEffect">
                                  <p:stCondLst>
                                    <p:cond delay="0"/>
                                  </p:stCondLst>
                                  <p:childTnLst>
                                    <p:animClr clrSpc="rgb" dir="cw">
                                      <p:cBhvr>
                                        <p:cTn id="744" dur="1000" fill="hold"/>
                                        <p:tgtEl>
                                          <p:spTgt spid="98"/>
                                        </p:tgtEl>
                                        <p:attrNameLst>
                                          <p:attrName>fillcolor</p:attrName>
                                        </p:attrNameLst>
                                      </p:cBhvr>
                                      <p:to>
                                        <a:srgbClr val="F20000"/>
                                      </p:to>
                                    </p:animClr>
                                    <p:set>
                                      <p:cBhvr>
                                        <p:cTn id="745" dur="1000" fill="hold"/>
                                        <p:tgtEl>
                                          <p:spTgt spid="98"/>
                                        </p:tgtEl>
                                        <p:attrNameLst>
                                          <p:attrName>fill.type</p:attrName>
                                        </p:attrNameLst>
                                      </p:cBhvr>
                                      <p:to>
                                        <p:strVal val="solid"/>
                                      </p:to>
                                    </p:set>
                                    <p:set>
                                      <p:cBhvr>
                                        <p:cTn id="746" dur="1000" fill="hold"/>
                                        <p:tgtEl>
                                          <p:spTgt spid="98"/>
                                        </p:tgtEl>
                                        <p:attrNameLst>
                                          <p:attrName>fill.on</p:attrName>
                                        </p:attrNameLst>
                                      </p:cBhvr>
                                      <p:to>
                                        <p:strVal val="true"/>
                                      </p:to>
                                    </p:set>
                                  </p:childTnLst>
                                </p:cTn>
                              </p:par>
                              <p:par>
                                <p:cTn id="747" presetID="1" presetClass="emph" presetSubtype="2" fill="hold" nodeType="withEffect">
                                  <p:stCondLst>
                                    <p:cond delay="0"/>
                                  </p:stCondLst>
                                  <p:childTnLst>
                                    <p:animClr clrSpc="rgb" dir="cw">
                                      <p:cBhvr>
                                        <p:cTn id="748" dur="1000" fill="hold"/>
                                        <p:tgtEl>
                                          <p:spTgt spid="99"/>
                                        </p:tgtEl>
                                        <p:attrNameLst>
                                          <p:attrName>fillcolor</p:attrName>
                                        </p:attrNameLst>
                                      </p:cBhvr>
                                      <p:to>
                                        <a:srgbClr val="F20000"/>
                                      </p:to>
                                    </p:animClr>
                                    <p:set>
                                      <p:cBhvr>
                                        <p:cTn id="749" dur="1000" fill="hold"/>
                                        <p:tgtEl>
                                          <p:spTgt spid="99"/>
                                        </p:tgtEl>
                                        <p:attrNameLst>
                                          <p:attrName>fill.type</p:attrName>
                                        </p:attrNameLst>
                                      </p:cBhvr>
                                      <p:to>
                                        <p:strVal val="solid"/>
                                      </p:to>
                                    </p:set>
                                    <p:set>
                                      <p:cBhvr>
                                        <p:cTn id="750" dur="1000" fill="hold"/>
                                        <p:tgtEl>
                                          <p:spTgt spid="99"/>
                                        </p:tgtEl>
                                        <p:attrNameLst>
                                          <p:attrName>fill.on</p:attrName>
                                        </p:attrNameLst>
                                      </p:cBhvr>
                                      <p:to>
                                        <p:strVal val="true"/>
                                      </p:to>
                                    </p:set>
                                  </p:childTnLst>
                                </p:cTn>
                              </p:par>
                              <p:par>
                                <p:cTn id="751" presetID="1" presetClass="emph" presetSubtype="2" fill="hold" nodeType="withEffect">
                                  <p:stCondLst>
                                    <p:cond delay="0"/>
                                  </p:stCondLst>
                                  <p:childTnLst>
                                    <p:animClr clrSpc="rgb" dir="cw">
                                      <p:cBhvr>
                                        <p:cTn id="752" dur="1000" fill="hold"/>
                                        <p:tgtEl>
                                          <p:spTgt spid="100"/>
                                        </p:tgtEl>
                                        <p:attrNameLst>
                                          <p:attrName>fillcolor</p:attrName>
                                        </p:attrNameLst>
                                      </p:cBhvr>
                                      <p:to>
                                        <a:srgbClr val="F20000"/>
                                      </p:to>
                                    </p:animClr>
                                    <p:set>
                                      <p:cBhvr>
                                        <p:cTn id="753" dur="1000" fill="hold"/>
                                        <p:tgtEl>
                                          <p:spTgt spid="100"/>
                                        </p:tgtEl>
                                        <p:attrNameLst>
                                          <p:attrName>fill.type</p:attrName>
                                        </p:attrNameLst>
                                      </p:cBhvr>
                                      <p:to>
                                        <p:strVal val="solid"/>
                                      </p:to>
                                    </p:set>
                                    <p:set>
                                      <p:cBhvr>
                                        <p:cTn id="754" dur="1000" fill="hold"/>
                                        <p:tgtEl>
                                          <p:spTgt spid="100"/>
                                        </p:tgtEl>
                                        <p:attrNameLst>
                                          <p:attrName>fill.on</p:attrName>
                                        </p:attrNameLst>
                                      </p:cBhvr>
                                      <p:to>
                                        <p:strVal val="true"/>
                                      </p:to>
                                    </p:set>
                                  </p:childTnLst>
                                </p:cTn>
                              </p:par>
                              <p:par>
                                <p:cTn id="755" presetID="1" presetClass="emph" presetSubtype="2" fill="hold" nodeType="withEffect">
                                  <p:stCondLst>
                                    <p:cond delay="0"/>
                                  </p:stCondLst>
                                  <p:childTnLst>
                                    <p:animClr clrSpc="rgb" dir="cw">
                                      <p:cBhvr>
                                        <p:cTn id="756" dur="1000" fill="hold"/>
                                        <p:tgtEl>
                                          <p:spTgt spid="101"/>
                                        </p:tgtEl>
                                        <p:attrNameLst>
                                          <p:attrName>fillcolor</p:attrName>
                                        </p:attrNameLst>
                                      </p:cBhvr>
                                      <p:to>
                                        <a:srgbClr val="F20000"/>
                                      </p:to>
                                    </p:animClr>
                                    <p:set>
                                      <p:cBhvr>
                                        <p:cTn id="757" dur="1000" fill="hold"/>
                                        <p:tgtEl>
                                          <p:spTgt spid="101"/>
                                        </p:tgtEl>
                                        <p:attrNameLst>
                                          <p:attrName>fill.type</p:attrName>
                                        </p:attrNameLst>
                                      </p:cBhvr>
                                      <p:to>
                                        <p:strVal val="solid"/>
                                      </p:to>
                                    </p:set>
                                    <p:set>
                                      <p:cBhvr>
                                        <p:cTn id="758" dur="1000" fill="hold"/>
                                        <p:tgtEl>
                                          <p:spTgt spid="101"/>
                                        </p:tgtEl>
                                        <p:attrNameLst>
                                          <p:attrName>fill.on</p:attrName>
                                        </p:attrNameLst>
                                      </p:cBhvr>
                                      <p:to>
                                        <p:strVal val="true"/>
                                      </p:to>
                                    </p:set>
                                  </p:childTnLst>
                                </p:cTn>
                              </p:par>
                              <p:par>
                                <p:cTn id="759" presetID="1" presetClass="emph" presetSubtype="2" fill="hold" nodeType="withEffect">
                                  <p:stCondLst>
                                    <p:cond delay="0"/>
                                  </p:stCondLst>
                                  <p:childTnLst>
                                    <p:animClr clrSpc="rgb" dir="cw">
                                      <p:cBhvr>
                                        <p:cTn id="760" dur="1000" fill="hold"/>
                                        <p:tgtEl>
                                          <p:spTgt spid="102"/>
                                        </p:tgtEl>
                                        <p:attrNameLst>
                                          <p:attrName>fillcolor</p:attrName>
                                        </p:attrNameLst>
                                      </p:cBhvr>
                                      <p:to>
                                        <a:srgbClr val="F20000"/>
                                      </p:to>
                                    </p:animClr>
                                    <p:set>
                                      <p:cBhvr>
                                        <p:cTn id="761" dur="1000" fill="hold"/>
                                        <p:tgtEl>
                                          <p:spTgt spid="102"/>
                                        </p:tgtEl>
                                        <p:attrNameLst>
                                          <p:attrName>fill.type</p:attrName>
                                        </p:attrNameLst>
                                      </p:cBhvr>
                                      <p:to>
                                        <p:strVal val="solid"/>
                                      </p:to>
                                    </p:set>
                                    <p:set>
                                      <p:cBhvr>
                                        <p:cTn id="762" dur="1000" fill="hold"/>
                                        <p:tgtEl>
                                          <p:spTgt spid="102"/>
                                        </p:tgtEl>
                                        <p:attrNameLst>
                                          <p:attrName>fill.on</p:attrName>
                                        </p:attrNameLst>
                                      </p:cBhvr>
                                      <p:to>
                                        <p:strVal val="true"/>
                                      </p:to>
                                    </p:set>
                                  </p:childTnLst>
                                </p:cTn>
                              </p:par>
                              <p:par>
                                <p:cTn id="763" presetID="1" presetClass="emph" presetSubtype="2" fill="hold" nodeType="withEffect">
                                  <p:stCondLst>
                                    <p:cond delay="0"/>
                                  </p:stCondLst>
                                  <p:childTnLst>
                                    <p:animClr clrSpc="rgb" dir="cw">
                                      <p:cBhvr>
                                        <p:cTn id="764" dur="1000" fill="hold"/>
                                        <p:tgtEl>
                                          <p:spTgt spid="103"/>
                                        </p:tgtEl>
                                        <p:attrNameLst>
                                          <p:attrName>fillcolor</p:attrName>
                                        </p:attrNameLst>
                                      </p:cBhvr>
                                      <p:to>
                                        <a:srgbClr val="F20000"/>
                                      </p:to>
                                    </p:animClr>
                                    <p:set>
                                      <p:cBhvr>
                                        <p:cTn id="765" dur="1000" fill="hold"/>
                                        <p:tgtEl>
                                          <p:spTgt spid="103"/>
                                        </p:tgtEl>
                                        <p:attrNameLst>
                                          <p:attrName>fill.type</p:attrName>
                                        </p:attrNameLst>
                                      </p:cBhvr>
                                      <p:to>
                                        <p:strVal val="solid"/>
                                      </p:to>
                                    </p:set>
                                    <p:set>
                                      <p:cBhvr>
                                        <p:cTn id="766" dur="1000" fill="hold"/>
                                        <p:tgtEl>
                                          <p:spTgt spid="103"/>
                                        </p:tgtEl>
                                        <p:attrNameLst>
                                          <p:attrName>fill.on</p:attrName>
                                        </p:attrNameLst>
                                      </p:cBhvr>
                                      <p:to>
                                        <p:strVal val="true"/>
                                      </p:to>
                                    </p:set>
                                  </p:childTnLst>
                                </p:cTn>
                              </p:par>
                              <p:par>
                                <p:cTn id="767" presetID="1" presetClass="emph" presetSubtype="2" fill="hold" nodeType="withEffect">
                                  <p:stCondLst>
                                    <p:cond delay="0"/>
                                  </p:stCondLst>
                                  <p:childTnLst>
                                    <p:animClr clrSpc="rgb" dir="cw">
                                      <p:cBhvr>
                                        <p:cTn id="768" dur="1000" fill="hold"/>
                                        <p:tgtEl>
                                          <p:spTgt spid="104"/>
                                        </p:tgtEl>
                                        <p:attrNameLst>
                                          <p:attrName>fillcolor</p:attrName>
                                        </p:attrNameLst>
                                      </p:cBhvr>
                                      <p:to>
                                        <a:srgbClr val="F20000"/>
                                      </p:to>
                                    </p:animClr>
                                    <p:set>
                                      <p:cBhvr>
                                        <p:cTn id="769" dur="1000" fill="hold"/>
                                        <p:tgtEl>
                                          <p:spTgt spid="104"/>
                                        </p:tgtEl>
                                        <p:attrNameLst>
                                          <p:attrName>fill.type</p:attrName>
                                        </p:attrNameLst>
                                      </p:cBhvr>
                                      <p:to>
                                        <p:strVal val="solid"/>
                                      </p:to>
                                    </p:set>
                                    <p:set>
                                      <p:cBhvr>
                                        <p:cTn id="770" dur="1000" fill="hold"/>
                                        <p:tgtEl>
                                          <p:spTgt spid="104"/>
                                        </p:tgtEl>
                                        <p:attrNameLst>
                                          <p:attrName>fill.on</p:attrName>
                                        </p:attrNameLst>
                                      </p:cBhvr>
                                      <p:to>
                                        <p:strVal val="true"/>
                                      </p:to>
                                    </p:set>
                                  </p:childTnLst>
                                </p:cTn>
                              </p:par>
                              <p:par>
                                <p:cTn id="771" presetID="1" presetClass="emph" presetSubtype="2" fill="hold" nodeType="withEffect">
                                  <p:stCondLst>
                                    <p:cond delay="0"/>
                                  </p:stCondLst>
                                  <p:childTnLst>
                                    <p:animClr clrSpc="rgb" dir="cw">
                                      <p:cBhvr>
                                        <p:cTn id="772" dur="1000" fill="hold"/>
                                        <p:tgtEl>
                                          <p:spTgt spid="105"/>
                                        </p:tgtEl>
                                        <p:attrNameLst>
                                          <p:attrName>fillcolor</p:attrName>
                                        </p:attrNameLst>
                                      </p:cBhvr>
                                      <p:to>
                                        <a:srgbClr val="F20000"/>
                                      </p:to>
                                    </p:animClr>
                                    <p:set>
                                      <p:cBhvr>
                                        <p:cTn id="773" dur="1000" fill="hold"/>
                                        <p:tgtEl>
                                          <p:spTgt spid="105"/>
                                        </p:tgtEl>
                                        <p:attrNameLst>
                                          <p:attrName>fill.type</p:attrName>
                                        </p:attrNameLst>
                                      </p:cBhvr>
                                      <p:to>
                                        <p:strVal val="solid"/>
                                      </p:to>
                                    </p:set>
                                    <p:set>
                                      <p:cBhvr>
                                        <p:cTn id="774" dur="1000" fill="hold"/>
                                        <p:tgtEl>
                                          <p:spTgt spid="105"/>
                                        </p:tgtEl>
                                        <p:attrNameLst>
                                          <p:attrName>fill.on</p:attrName>
                                        </p:attrNameLst>
                                      </p:cBhvr>
                                      <p:to>
                                        <p:strVal val="true"/>
                                      </p:to>
                                    </p:set>
                                  </p:childTnLst>
                                </p:cTn>
                              </p:par>
                              <p:par>
                                <p:cTn id="775" presetID="1" presetClass="emph" presetSubtype="2" fill="hold" nodeType="withEffect">
                                  <p:stCondLst>
                                    <p:cond delay="0"/>
                                  </p:stCondLst>
                                  <p:childTnLst>
                                    <p:animClr clrSpc="rgb" dir="cw">
                                      <p:cBhvr>
                                        <p:cTn id="776" dur="1000" fill="hold"/>
                                        <p:tgtEl>
                                          <p:spTgt spid="106"/>
                                        </p:tgtEl>
                                        <p:attrNameLst>
                                          <p:attrName>fillcolor</p:attrName>
                                        </p:attrNameLst>
                                      </p:cBhvr>
                                      <p:to>
                                        <a:srgbClr val="F20000"/>
                                      </p:to>
                                    </p:animClr>
                                    <p:set>
                                      <p:cBhvr>
                                        <p:cTn id="777" dur="1000" fill="hold"/>
                                        <p:tgtEl>
                                          <p:spTgt spid="106"/>
                                        </p:tgtEl>
                                        <p:attrNameLst>
                                          <p:attrName>fill.type</p:attrName>
                                        </p:attrNameLst>
                                      </p:cBhvr>
                                      <p:to>
                                        <p:strVal val="solid"/>
                                      </p:to>
                                    </p:set>
                                    <p:set>
                                      <p:cBhvr>
                                        <p:cTn id="778" dur="1000" fill="hold"/>
                                        <p:tgtEl>
                                          <p:spTgt spid="106"/>
                                        </p:tgtEl>
                                        <p:attrNameLst>
                                          <p:attrName>fill.on</p:attrName>
                                        </p:attrNameLst>
                                      </p:cBhvr>
                                      <p:to>
                                        <p:strVal val="true"/>
                                      </p:to>
                                    </p:set>
                                  </p:childTnLst>
                                </p:cTn>
                              </p:par>
                              <p:par>
                                <p:cTn id="779" presetID="1" presetClass="emph" presetSubtype="2" fill="hold" nodeType="withEffect">
                                  <p:stCondLst>
                                    <p:cond delay="0"/>
                                  </p:stCondLst>
                                  <p:childTnLst>
                                    <p:animClr clrSpc="rgb" dir="cw">
                                      <p:cBhvr>
                                        <p:cTn id="780" dur="1000" fill="hold"/>
                                        <p:tgtEl>
                                          <p:spTgt spid="107"/>
                                        </p:tgtEl>
                                        <p:attrNameLst>
                                          <p:attrName>fillcolor</p:attrName>
                                        </p:attrNameLst>
                                      </p:cBhvr>
                                      <p:to>
                                        <a:srgbClr val="F20000"/>
                                      </p:to>
                                    </p:animClr>
                                    <p:set>
                                      <p:cBhvr>
                                        <p:cTn id="781" dur="1000" fill="hold"/>
                                        <p:tgtEl>
                                          <p:spTgt spid="107"/>
                                        </p:tgtEl>
                                        <p:attrNameLst>
                                          <p:attrName>fill.type</p:attrName>
                                        </p:attrNameLst>
                                      </p:cBhvr>
                                      <p:to>
                                        <p:strVal val="solid"/>
                                      </p:to>
                                    </p:set>
                                    <p:set>
                                      <p:cBhvr>
                                        <p:cTn id="782" dur="1000" fill="hold"/>
                                        <p:tgtEl>
                                          <p:spTgt spid="107"/>
                                        </p:tgtEl>
                                        <p:attrNameLst>
                                          <p:attrName>fill.on</p:attrName>
                                        </p:attrNameLst>
                                      </p:cBhvr>
                                      <p:to>
                                        <p:strVal val="true"/>
                                      </p:to>
                                    </p:set>
                                  </p:childTnLst>
                                </p:cTn>
                              </p:par>
                              <p:par>
                                <p:cTn id="783" presetID="1" presetClass="emph" presetSubtype="2" fill="hold" nodeType="withEffect">
                                  <p:stCondLst>
                                    <p:cond delay="0"/>
                                  </p:stCondLst>
                                  <p:childTnLst>
                                    <p:animClr clrSpc="rgb" dir="cw">
                                      <p:cBhvr>
                                        <p:cTn id="784" dur="1000" fill="hold"/>
                                        <p:tgtEl>
                                          <p:spTgt spid="108"/>
                                        </p:tgtEl>
                                        <p:attrNameLst>
                                          <p:attrName>fillcolor</p:attrName>
                                        </p:attrNameLst>
                                      </p:cBhvr>
                                      <p:to>
                                        <a:srgbClr val="F20000"/>
                                      </p:to>
                                    </p:animClr>
                                    <p:set>
                                      <p:cBhvr>
                                        <p:cTn id="785" dur="1000" fill="hold"/>
                                        <p:tgtEl>
                                          <p:spTgt spid="108"/>
                                        </p:tgtEl>
                                        <p:attrNameLst>
                                          <p:attrName>fill.type</p:attrName>
                                        </p:attrNameLst>
                                      </p:cBhvr>
                                      <p:to>
                                        <p:strVal val="solid"/>
                                      </p:to>
                                    </p:set>
                                    <p:set>
                                      <p:cBhvr>
                                        <p:cTn id="786" dur="1000" fill="hold"/>
                                        <p:tgtEl>
                                          <p:spTgt spid="108"/>
                                        </p:tgtEl>
                                        <p:attrNameLst>
                                          <p:attrName>fill.on</p:attrName>
                                        </p:attrNameLst>
                                      </p:cBhvr>
                                      <p:to>
                                        <p:strVal val="true"/>
                                      </p:to>
                                    </p:set>
                                  </p:childTnLst>
                                </p:cTn>
                              </p:par>
                              <p:par>
                                <p:cTn id="787" presetID="1" presetClass="emph" presetSubtype="2" fill="hold" nodeType="withEffect">
                                  <p:stCondLst>
                                    <p:cond delay="0"/>
                                  </p:stCondLst>
                                  <p:childTnLst>
                                    <p:animClr clrSpc="rgb" dir="cw">
                                      <p:cBhvr>
                                        <p:cTn id="788" dur="1000" fill="hold"/>
                                        <p:tgtEl>
                                          <p:spTgt spid="109"/>
                                        </p:tgtEl>
                                        <p:attrNameLst>
                                          <p:attrName>fillcolor</p:attrName>
                                        </p:attrNameLst>
                                      </p:cBhvr>
                                      <p:to>
                                        <a:srgbClr val="F20000"/>
                                      </p:to>
                                    </p:animClr>
                                    <p:set>
                                      <p:cBhvr>
                                        <p:cTn id="789" dur="1000" fill="hold"/>
                                        <p:tgtEl>
                                          <p:spTgt spid="109"/>
                                        </p:tgtEl>
                                        <p:attrNameLst>
                                          <p:attrName>fill.type</p:attrName>
                                        </p:attrNameLst>
                                      </p:cBhvr>
                                      <p:to>
                                        <p:strVal val="solid"/>
                                      </p:to>
                                    </p:set>
                                    <p:set>
                                      <p:cBhvr>
                                        <p:cTn id="790" dur="1000" fill="hold"/>
                                        <p:tgtEl>
                                          <p:spTgt spid="109"/>
                                        </p:tgtEl>
                                        <p:attrNameLst>
                                          <p:attrName>fill.on</p:attrName>
                                        </p:attrNameLst>
                                      </p:cBhvr>
                                      <p:to>
                                        <p:strVal val="true"/>
                                      </p:to>
                                    </p:set>
                                  </p:childTnLst>
                                </p:cTn>
                              </p:par>
                              <p:par>
                                <p:cTn id="791" presetID="1" presetClass="emph" presetSubtype="2" fill="hold" nodeType="withEffect">
                                  <p:stCondLst>
                                    <p:cond delay="0"/>
                                  </p:stCondLst>
                                  <p:childTnLst>
                                    <p:animClr clrSpc="rgb" dir="cw">
                                      <p:cBhvr>
                                        <p:cTn id="792" dur="1000" fill="hold"/>
                                        <p:tgtEl>
                                          <p:spTgt spid="110"/>
                                        </p:tgtEl>
                                        <p:attrNameLst>
                                          <p:attrName>fillcolor</p:attrName>
                                        </p:attrNameLst>
                                      </p:cBhvr>
                                      <p:to>
                                        <a:srgbClr val="F20000"/>
                                      </p:to>
                                    </p:animClr>
                                    <p:set>
                                      <p:cBhvr>
                                        <p:cTn id="793" dur="1000" fill="hold"/>
                                        <p:tgtEl>
                                          <p:spTgt spid="110"/>
                                        </p:tgtEl>
                                        <p:attrNameLst>
                                          <p:attrName>fill.type</p:attrName>
                                        </p:attrNameLst>
                                      </p:cBhvr>
                                      <p:to>
                                        <p:strVal val="solid"/>
                                      </p:to>
                                    </p:set>
                                    <p:set>
                                      <p:cBhvr>
                                        <p:cTn id="794" dur="1000" fill="hold"/>
                                        <p:tgtEl>
                                          <p:spTgt spid="110"/>
                                        </p:tgtEl>
                                        <p:attrNameLst>
                                          <p:attrName>fill.on</p:attrName>
                                        </p:attrNameLst>
                                      </p:cBhvr>
                                      <p:to>
                                        <p:strVal val="true"/>
                                      </p:to>
                                    </p:set>
                                  </p:childTnLst>
                                </p:cTn>
                              </p:par>
                              <p:par>
                                <p:cTn id="795" presetID="1" presetClass="emph" presetSubtype="2" fill="hold" nodeType="withEffect">
                                  <p:stCondLst>
                                    <p:cond delay="0"/>
                                  </p:stCondLst>
                                  <p:childTnLst>
                                    <p:animClr clrSpc="rgb" dir="cw">
                                      <p:cBhvr>
                                        <p:cTn id="796" dur="1000" fill="hold"/>
                                        <p:tgtEl>
                                          <p:spTgt spid="111"/>
                                        </p:tgtEl>
                                        <p:attrNameLst>
                                          <p:attrName>fillcolor</p:attrName>
                                        </p:attrNameLst>
                                      </p:cBhvr>
                                      <p:to>
                                        <a:srgbClr val="F20000"/>
                                      </p:to>
                                    </p:animClr>
                                    <p:set>
                                      <p:cBhvr>
                                        <p:cTn id="797" dur="1000" fill="hold"/>
                                        <p:tgtEl>
                                          <p:spTgt spid="111"/>
                                        </p:tgtEl>
                                        <p:attrNameLst>
                                          <p:attrName>fill.type</p:attrName>
                                        </p:attrNameLst>
                                      </p:cBhvr>
                                      <p:to>
                                        <p:strVal val="solid"/>
                                      </p:to>
                                    </p:set>
                                    <p:set>
                                      <p:cBhvr>
                                        <p:cTn id="798" dur="1000" fill="hold"/>
                                        <p:tgtEl>
                                          <p:spTgt spid="111"/>
                                        </p:tgtEl>
                                        <p:attrNameLst>
                                          <p:attrName>fill.on</p:attrName>
                                        </p:attrNameLst>
                                      </p:cBhvr>
                                      <p:to>
                                        <p:strVal val="true"/>
                                      </p:to>
                                    </p:set>
                                  </p:childTnLst>
                                </p:cTn>
                              </p:par>
                              <p:par>
                                <p:cTn id="799" presetID="1" presetClass="emph" presetSubtype="2" fill="hold" nodeType="withEffect">
                                  <p:stCondLst>
                                    <p:cond delay="0"/>
                                  </p:stCondLst>
                                  <p:childTnLst>
                                    <p:animClr clrSpc="rgb" dir="cw">
                                      <p:cBhvr>
                                        <p:cTn id="800" dur="1000" fill="hold"/>
                                        <p:tgtEl>
                                          <p:spTgt spid="155"/>
                                        </p:tgtEl>
                                        <p:attrNameLst>
                                          <p:attrName>fillcolor</p:attrName>
                                        </p:attrNameLst>
                                      </p:cBhvr>
                                      <p:to>
                                        <a:srgbClr val="F20000"/>
                                      </p:to>
                                    </p:animClr>
                                    <p:set>
                                      <p:cBhvr>
                                        <p:cTn id="801" dur="1000" fill="hold"/>
                                        <p:tgtEl>
                                          <p:spTgt spid="155"/>
                                        </p:tgtEl>
                                        <p:attrNameLst>
                                          <p:attrName>fill.type</p:attrName>
                                        </p:attrNameLst>
                                      </p:cBhvr>
                                      <p:to>
                                        <p:strVal val="solid"/>
                                      </p:to>
                                    </p:set>
                                    <p:set>
                                      <p:cBhvr>
                                        <p:cTn id="802" dur="1000" fill="hold"/>
                                        <p:tgtEl>
                                          <p:spTgt spid="155"/>
                                        </p:tgtEl>
                                        <p:attrNameLst>
                                          <p:attrName>fill.on</p:attrName>
                                        </p:attrNameLst>
                                      </p:cBhvr>
                                      <p:to>
                                        <p:strVal val="true"/>
                                      </p:to>
                                    </p:set>
                                  </p:childTnLst>
                                </p:cTn>
                              </p:par>
                              <p:par>
                                <p:cTn id="803" presetID="1" presetClass="emph" presetSubtype="2" fill="hold" nodeType="withEffect">
                                  <p:stCondLst>
                                    <p:cond delay="0"/>
                                  </p:stCondLst>
                                  <p:childTnLst>
                                    <p:animClr clrSpc="rgb" dir="cw">
                                      <p:cBhvr>
                                        <p:cTn id="804" dur="1000" fill="hold"/>
                                        <p:tgtEl>
                                          <p:spTgt spid="156"/>
                                        </p:tgtEl>
                                        <p:attrNameLst>
                                          <p:attrName>fillcolor</p:attrName>
                                        </p:attrNameLst>
                                      </p:cBhvr>
                                      <p:to>
                                        <a:srgbClr val="F20000"/>
                                      </p:to>
                                    </p:animClr>
                                    <p:set>
                                      <p:cBhvr>
                                        <p:cTn id="805" dur="1000" fill="hold"/>
                                        <p:tgtEl>
                                          <p:spTgt spid="156"/>
                                        </p:tgtEl>
                                        <p:attrNameLst>
                                          <p:attrName>fill.type</p:attrName>
                                        </p:attrNameLst>
                                      </p:cBhvr>
                                      <p:to>
                                        <p:strVal val="solid"/>
                                      </p:to>
                                    </p:set>
                                    <p:set>
                                      <p:cBhvr>
                                        <p:cTn id="806" dur="1000" fill="hold"/>
                                        <p:tgtEl>
                                          <p:spTgt spid="156"/>
                                        </p:tgtEl>
                                        <p:attrNameLst>
                                          <p:attrName>fill.on</p:attrName>
                                        </p:attrNameLst>
                                      </p:cBhvr>
                                      <p:to>
                                        <p:strVal val="true"/>
                                      </p:to>
                                    </p:set>
                                  </p:childTnLst>
                                </p:cTn>
                              </p:par>
                              <p:par>
                                <p:cTn id="807" presetID="1" presetClass="emph" presetSubtype="2" fill="hold" nodeType="withEffect">
                                  <p:stCondLst>
                                    <p:cond delay="0"/>
                                  </p:stCondLst>
                                  <p:childTnLst>
                                    <p:animClr clrSpc="rgb" dir="cw">
                                      <p:cBhvr>
                                        <p:cTn id="808" dur="1000" fill="hold"/>
                                        <p:tgtEl>
                                          <p:spTgt spid="157"/>
                                        </p:tgtEl>
                                        <p:attrNameLst>
                                          <p:attrName>fillcolor</p:attrName>
                                        </p:attrNameLst>
                                      </p:cBhvr>
                                      <p:to>
                                        <a:srgbClr val="F20000"/>
                                      </p:to>
                                    </p:animClr>
                                    <p:set>
                                      <p:cBhvr>
                                        <p:cTn id="809" dur="1000" fill="hold"/>
                                        <p:tgtEl>
                                          <p:spTgt spid="157"/>
                                        </p:tgtEl>
                                        <p:attrNameLst>
                                          <p:attrName>fill.type</p:attrName>
                                        </p:attrNameLst>
                                      </p:cBhvr>
                                      <p:to>
                                        <p:strVal val="solid"/>
                                      </p:to>
                                    </p:set>
                                    <p:set>
                                      <p:cBhvr>
                                        <p:cTn id="810" dur="1000" fill="hold"/>
                                        <p:tgtEl>
                                          <p:spTgt spid="157"/>
                                        </p:tgtEl>
                                        <p:attrNameLst>
                                          <p:attrName>fill.on</p:attrName>
                                        </p:attrNameLst>
                                      </p:cBhvr>
                                      <p:to>
                                        <p:strVal val="true"/>
                                      </p:to>
                                    </p:set>
                                  </p:childTnLst>
                                </p:cTn>
                              </p:par>
                              <p:par>
                                <p:cTn id="811" presetID="1" presetClass="emph" presetSubtype="2" fill="hold" nodeType="withEffect">
                                  <p:stCondLst>
                                    <p:cond delay="0"/>
                                  </p:stCondLst>
                                  <p:childTnLst>
                                    <p:animClr clrSpc="rgb" dir="cw">
                                      <p:cBhvr>
                                        <p:cTn id="812" dur="1000" fill="hold"/>
                                        <p:tgtEl>
                                          <p:spTgt spid="158"/>
                                        </p:tgtEl>
                                        <p:attrNameLst>
                                          <p:attrName>fillcolor</p:attrName>
                                        </p:attrNameLst>
                                      </p:cBhvr>
                                      <p:to>
                                        <a:srgbClr val="F20000"/>
                                      </p:to>
                                    </p:animClr>
                                    <p:set>
                                      <p:cBhvr>
                                        <p:cTn id="813" dur="1000" fill="hold"/>
                                        <p:tgtEl>
                                          <p:spTgt spid="158"/>
                                        </p:tgtEl>
                                        <p:attrNameLst>
                                          <p:attrName>fill.type</p:attrName>
                                        </p:attrNameLst>
                                      </p:cBhvr>
                                      <p:to>
                                        <p:strVal val="solid"/>
                                      </p:to>
                                    </p:set>
                                    <p:set>
                                      <p:cBhvr>
                                        <p:cTn id="814" dur="1000" fill="hold"/>
                                        <p:tgtEl>
                                          <p:spTgt spid="158"/>
                                        </p:tgtEl>
                                        <p:attrNameLst>
                                          <p:attrName>fill.on</p:attrName>
                                        </p:attrNameLst>
                                      </p:cBhvr>
                                      <p:to>
                                        <p:strVal val="true"/>
                                      </p:to>
                                    </p:set>
                                  </p:childTnLst>
                                </p:cTn>
                              </p:par>
                              <p:par>
                                <p:cTn id="815" presetID="1" presetClass="emph" presetSubtype="2" fill="hold" nodeType="withEffect">
                                  <p:stCondLst>
                                    <p:cond delay="0"/>
                                  </p:stCondLst>
                                  <p:childTnLst>
                                    <p:animClr clrSpc="rgb" dir="cw">
                                      <p:cBhvr>
                                        <p:cTn id="816" dur="1000" fill="hold"/>
                                        <p:tgtEl>
                                          <p:spTgt spid="159"/>
                                        </p:tgtEl>
                                        <p:attrNameLst>
                                          <p:attrName>fillcolor</p:attrName>
                                        </p:attrNameLst>
                                      </p:cBhvr>
                                      <p:to>
                                        <a:srgbClr val="F20000"/>
                                      </p:to>
                                    </p:animClr>
                                    <p:set>
                                      <p:cBhvr>
                                        <p:cTn id="817" dur="1000" fill="hold"/>
                                        <p:tgtEl>
                                          <p:spTgt spid="159"/>
                                        </p:tgtEl>
                                        <p:attrNameLst>
                                          <p:attrName>fill.type</p:attrName>
                                        </p:attrNameLst>
                                      </p:cBhvr>
                                      <p:to>
                                        <p:strVal val="solid"/>
                                      </p:to>
                                    </p:set>
                                    <p:set>
                                      <p:cBhvr>
                                        <p:cTn id="818" dur="1000" fill="hold"/>
                                        <p:tgtEl>
                                          <p:spTgt spid="159"/>
                                        </p:tgtEl>
                                        <p:attrNameLst>
                                          <p:attrName>fill.on</p:attrName>
                                        </p:attrNameLst>
                                      </p:cBhvr>
                                      <p:to>
                                        <p:strVal val="true"/>
                                      </p:to>
                                    </p:set>
                                  </p:childTnLst>
                                </p:cTn>
                              </p:par>
                              <p:par>
                                <p:cTn id="819" presetID="1" presetClass="emph" presetSubtype="2" fill="hold" nodeType="withEffect">
                                  <p:stCondLst>
                                    <p:cond delay="0"/>
                                  </p:stCondLst>
                                  <p:childTnLst>
                                    <p:animClr clrSpc="rgb" dir="cw">
                                      <p:cBhvr>
                                        <p:cTn id="820" dur="1000" fill="hold"/>
                                        <p:tgtEl>
                                          <p:spTgt spid="160"/>
                                        </p:tgtEl>
                                        <p:attrNameLst>
                                          <p:attrName>fillcolor</p:attrName>
                                        </p:attrNameLst>
                                      </p:cBhvr>
                                      <p:to>
                                        <a:srgbClr val="F20000"/>
                                      </p:to>
                                    </p:animClr>
                                    <p:set>
                                      <p:cBhvr>
                                        <p:cTn id="821" dur="1000" fill="hold"/>
                                        <p:tgtEl>
                                          <p:spTgt spid="160"/>
                                        </p:tgtEl>
                                        <p:attrNameLst>
                                          <p:attrName>fill.type</p:attrName>
                                        </p:attrNameLst>
                                      </p:cBhvr>
                                      <p:to>
                                        <p:strVal val="solid"/>
                                      </p:to>
                                    </p:set>
                                    <p:set>
                                      <p:cBhvr>
                                        <p:cTn id="822" dur="1000" fill="hold"/>
                                        <p:tgtEl>
                                          <p:spTgt spid="160"/>
                                        </p:tgtEl>
                                        <p:attrNameLst>
                                          <p:attrName>fill.on</p:attrName>
                                        </p:attrNameLst>
                                      </p:cBhvr>
                                      <p:to>
                                        <p:strVal val="true"/>
                                      </p:to>
                                    </p:set>
                                  </p:childTnLst>
                                </p:cTn>
                              </p:par>
                              <p:par>
                                <p:cTn id="823" presetID="1" presetClass="emph" presetSubtype="2" fill="hold" nodeType="withEffect">
                                  <p:stCondLst>
                                    <p:cond delay="0"/>
                                  </p:stCondLst>
                                  <p:childTnLst>
                                    <p:animClr clrSpc="rgb" dir="cw">
                                      <p:cBhvr>
                                        <p:cTn id="824" dur="1000" fill="hold"/>
                                        <p:tgtEl>
                                          <p:spTgt spid="161"/>
                                        </p:tgtEl>
                                        <p:attrNameLst>
                                          <p:attrName>fillcolor</p:attrName>
                                        </p:attrNameLst>
                                      </p:cBhvr>
                                      <p:to>
                                        <a:srgbClr val="F20000"/>
                                      </p:to>
                                    </p:animClr>
                                    <p:set>
                                      <p:cBhvr>
                                        <p:cTn id="825" dur="1000" fill="hold"/>
                                        <p:tgtEl>
                                          <p:spTgt spid="161"/>
                                        </p:tgtEl>
                                        <p:attrNameLst>
                                          <p:attrName>fill.type</p:attrName>
                                        </p:attrNameLst>
                                      </p:cBhvr>
                                      <p:to>
                                        <p:strVal val="solid"/>
                                      </p:to>
                                    </p:set>
                                    <p:set>
                                      <p:cBhvr>
                                        <p:cTn id="826" dur="1000" fill="hold"/>
                                        <p:tgtEl>
                                          <p:spTgt spid="161"/>
                                        </p:tgtEl>
                                        <p:attrNameLst>
                                          <p:attrName>fill.on</p:attrName>
                                        </p:attrNameLst>
                                      </p:cBhvr>
                                      <p:to>
                                        <p:strVal val="true"/>
                                      </p:to>
                                    </p:set>
                                  </p:childTnLst>
                                </p:cTn>
                              </p:par>
                              <p:par>
                                <p:cTn id="827" presetID="1" presetClass="emph" presetSubtype="2" fill="hold" nodeType="withEffect">
                                  <p:stCondLst>
                                    <p:cond delay="0"/>
                                  </p:stCondLst>
                                  <p:childTnLst>
                                    <p:animClr clrSpc="rgb" dir="cw">
                                      <p:cBhvr>
                                        <p:cTn id="828" dur="1000" fill="hold"/>
                                        <p:tgtEl>
                                          <p:spTgt spid="162"/>
                                        </p:tgtEl>
                                        <p:attrNameLst>
                                          <p:attrName>fillcolor</p:attrName>
                                        </p:attrNameLst>
                                      </p:cBhvr>
                                      <p:to>
                                        <a:srgbClr val="F20000"/>
                                      </p:to>
                                    </p:animClr>
                                    <p:set>
                                      <p:cBhvr>
                                        <p:cTn id="829" dur="1000" fill="hold"/>
                                        <p:tgtEl>
                                          <p:spTgt spid="162"/>
                                        </p:tgtEl>
                                        <p:attrNameLst>
                                          <p:attrName>fill.type</p:attrName>
                                        </p:attrNameLst>
                                      </p:cBhvr>
                                      <p:to>
                                        <p:strVal val="solid"/>
                                      </p:to>
                                    </p:set>
                                    <p:set>
                                      <p:cBhvr>
                                        <p:cTn id="830" dur="1000" fill="hold"/>
                                        <p:tgtEl>
                                          <p:spTgt spid="162"/>
                                        </p:tgtEl>
                                        <p:attrNameLst>
                                          <p:attrName>fill.on</p:attrName>
                                        </p:attrNameLst>
                                      </p:cBhvr>
                                      <p:to>
                                        <p:strVal val="true"/>
                                      </p:to>
                                    </p:set>
                                  </p:childTnLst>
                                </p:cTn>
                              </p:par>
                              <p:par>
                                <p:cTn id="831" presetID="1" presetClass="emph" presetSubtype="2" fill="hold" nodeType="withEffect">
                                  <p:stCondLst>
                                    <p:cond delay="0"/>
                                  </p:stCondLst>
                                  <p:childTnLst>
                                    <p:animClr clrSpc="rgb" dir="cw">
                                      <p:cBhvr>
                                        <p:cTn id="832" dur="1000" fill="hold"/>
                                        <p:tgtEl>
                                          <p:spTgt spid="163"/>
                                        </p:tgtEl>
                                        <p:attrNameLst>
                                          <p:attrName>fillcolor</p:attrName>
                                        </p:attrNameLst>
                                      </p:cBhvr>
                                      <p:to>
                                        <a:srgbClr val="F20000"/>
                                      </p:to>
                                    </p:animClr>
                                    <p:set>
                                      <p:cBhvr>
                                        <p:cTn id="833" dur="1000" fill="hold"/>
                                        <p:tgtEl>
                                          <p:spTgt spid="163"/>
                                        </p:tgtEl>
                                        <p:attrNameLst>
                                          <p:attrName>fill.type</p:attrName>
                                        </p:attrNameLst>
                                      </p:cBhvr>
                                      <p:to>
                                        <p:strVal val="solid"/>
                                      </p:to>
                                    </p:set>
                                    <p:set>
                                      <p:cBhvr>
                                        <p:cTn id="834" dur="1000" fill="hold"/>
                                        <p:tgtEl>
                                          <p:spTgt spid="163"/>
                                        </p:tgtEl>
                                        <p:attrNameLst>
                                          <p:attrName>fill.on</p:attrName>
                                        </p:attrNameLst>
                                      </p:cBhvr>
                                      <p:to>
                                        <p:strVal val="true"/>
                                      </p:to>
                                    </p:set>
                                  </p:childTnLst>
                                </p:cTn>
                              </p:par>
                              <p:par>
                                <p:cTn id="835" presetID="1" presetClass="emph" presetSubtype="2" fill="hold" nodeType="withEffect">
                                  <p:stCondLst>
                                    <p:cond delay="0"/>
                                  </p:stCondLst>
                                  <p:childTnLst>
                                    <p:animClr clrSpc="rgb" dir="cw">
                                      <p:cBhvr>
                                        <p:cTn id="836" dur="1000" fill="hold"/>
                                        <p:tgtEl>
                                          <p:spTgt spid="164"/>
                                        </p:tgtEl>
                                        <p:attrNameLst>
                                          <p:attrName>fillcolor</p:attrName>
                                        </p:attrNameLst>
                                      </p:cBhvr>
                                      <p:to>
                                        <a:srgbClr val="F20000"/>
                                      </p:to>
                                    </p:animClr>
                                    <p:set>
                                      <p:cBhvr>
                                        <p:cTn id="837" dur="1000" fill="hold"/>
                                        <p:tgtEl>
                                          <p:spTgt spid="164"/>
                                        </p:tgtEl>
                                        <p:attrNameLst>
                                          <p:attrName>fill.type</p:attrName>
                                        </p:attrNameLst>
                                      </p:cBhvr>
                                      <p:to>
                                        <p:strVal val="solid"/>
                                      </p:to>
                                    </p:set>
                                    <p:set>
                                      <p:cBhvr>
                                        <p:cTn id="838" dur="1000" fill="hold"/>
                                        <p:tgtEl>
                                          <p:spTgt spid="164"/>
                                        </p:tgtEl>
                                        <p:attrNameLst>
                                          <p:attrName>fill.on</p:attrName>
                                        </p:attrNameLst>
                                      </p:cBhvr>
                                      <p:to>
                                        <p:strVal val="true"/>
                                      </p:to>
                                    </p:set>
                                  </p:childTnLst>
                                </p:cTn>
                              </p:par>
                              <p:par>
                                <p:cTn id="839" presetID="1" presetClass="emph" presetSubtype="2" fill="hold" nodeType="withEffect">
                                  <p:stCondLst>
                                    <p:cond delay="0"/>
                                  </p:stCondLst>
                                  <p:childTnLst>
                                    <p:animClr clrSpc="rgb" dir="cw">
                                      <p:cBhvr>
                                        <p:cTn id="840" dur="1000" fill="hold"/>
                                        <p:tgtEl>
                                          <p:spTgt spid="165"/>
                                        </p:tgtEl>
                                        <p:attrNameLst>
                                          <p:attrName>fillcolor</p:attrName>
                                        </p:attrNameLst>
                                      </p:cBhvr>
                                      <p:to>
                                        <a:srgbClr val="F20000"/>
                                      </p:to>
                                    </p:animClr>
                                    <p:set>
                                      <p:cBhvr>
                                        <p:cTn id="841" dur="1000" fill="hold"/>
                                        <p:tgtEl>
                                          <p:spTgt spid="165"/>
                                        </p:tgtEl>
                                        <p:attrNameLst>
                                          <p:attrName>fill.type</p:attrName>
                                        </p:attrNameLst>
                                      </p:cBhvr>
                                      <p:to>
                                        <p:strVal val="solid"/>
                                      </p:to>
                                    </p:set>
                                    <p:set>
                                      <p:cBhvr>
                                        <p:cTn id="842" dur="1000" fill="hold"/>
                                        <p:tgtEl>
                                          <p:spTgt spid="165"/>
                                        </p:tgtEl>
                                        <p:attrNameLst>
                                          <p:attrName>fill.on</p:attrName>
                                        </p:attrNameLst>
                                      </p:cBhvr>
                                      <p:to>
                                        <p:strVal val="true"/>
                                      </p:to>
                                    </p:set>
                                  </p:childTnLst>
                                </p:cTn>
                              </p:par>
                              <p:par>
                                <p:cTn id="843" presetID="1" presetClass="emph" presetSubtype="2" fill="hold" nodeType="withEffect">
                                  <p:stCondLst>
                                    <p:cond delay="0"/>
                                  </p:stCondLst>
                                  <p:childTnLst>
                                    <p:animClr clrSpc="rgb" dir="cw">
                                      <p:cBhvr>
                                        <p:cTn id="844" dur="1000" fill="hold"/>
                                        <p:tgtEl>
                                          <p:spTgt spid="166"/>
                                        </p:tgtEl>
                                        <p:attrNameLst>
                                          <p:attrName>fillcolor</p:attrName>
                                        </p:attrNameLst>
                                      </p:cBhvr>
                                      <p:to>
                                        <a:srgbClr val="F20000"/>
                                      </p:to>
                                    </p:animClr>
                                    <p:set>
                                      <p:cBhvr>
                                        <p:cTn id="845" dur="1000" fill="hold"/>
                                        <p:tgtEl>
                                          <p:spTgt spid="166"/>
                                        </p:tgtEl>
                                        <p:attrNameLst>
                                          <p:attrName>fill.type</p:attrName>
                                        </p:attrNameLst>
                                      </p:cBhvr>
                                      <p:to>
                                        <p:strVal val="solid"/>
                                      </p:to>
                                    </p:set>
                                    <p:set>
                                      <p:cBhvr>
                                        <p:cTn id="846" dur="1000" fill="hold"/>
                                        <p:tgtEl>
                                          <p:spTgt spid="166"/>
                                        </p:tgtEl>
                                        <p:attrNameLst>
                                          <p:attrName>fill.on</p:attrName>
                                        </p:attrNameLst>
                                      </p:cBhvr>
                                      <p:to>
                                        <p:strVal val="true"/>
                                      </p:to>
                                    </p:set>
                                  </p:childTnLst>
                                </p:cTn>
                              </p:par>
                              <p:par>
                                <p:cTn id="847" presetID="1" presetClass="emph" presetSubtype="2" fill="hold" nodeType="withEffect">
                                  <p:stCondLst>
                                    <p:cond delay="0"/>
                                  </p:stCondLst>
                                  <p:childTnLst>
                                    <p:animClr clrSpc="rgb" dir="cw">
                                      <p:cBhvr>
                                        <p:cTn id="848" dur="1000" fill="hold"/>
                                        <p:tgtEl>
                                          <p:spTgt spid="167"/>
                                        </p:tgtEl>
                                        <p:attrNameLst>
                                          <p:attrName>fillcolor</p:attrName>
                                        </p:attrNameLst>
                                      </p:cBhvr>
                                      <p:to>
                                        <a:srgbClr val="F20000"/>
                                      </p:to>
                                    </p:animClr>
                                    <p:set>
                                      <p:cBhvr>
                                        <p:cTn id="849" dur="1000" fill="hold"/>
                                        <p:tgtEl>
                                          <p:spTgt spid="167"/>
                                        </p:tgtEl>
                                        <p:attrNameLst>
                                          <p:attrName>fill.type</p:attrName>
                                        </p:attrNameLst>
                                      </p:cBhvr>
                                      <p:to>
                                        <p:strVal val="solid"/>
                                      </p:to>
                                    </p:set>
                                    <p:set>
                                      <p:cBhvr>
                                        <p:cTn id="850" dur="1000" fill="hold"/>
                                        <p:tgtEl>
                                          <p:spTgt spid="167"/>
                                        </p:tgtEl>
                                        <p:attrNameLst>
                                          <p:attrName>fill.on</p:attrName>
                                        </p:attrNameLst>
                                      </p:cBhvr>
                                      <p:to>
                                        <p:strVal val="true"/>
                                      </p:to>
                                    </p:set>
                                  </p:childTnLst>
                                </p:cTn>
                              </p:par>
                              <p:par>
                                <p:cTn id="851" presetID="1" presetClass="emph" presetSubtype="2" fill="hold" nodeType="withEffect">
                                  <p:stCondLst>
                                    <p:cond delay="0"/>
                                  </p:stCondLst>
                                  <p:childTnLst>
                                    <p:animClr clrSpc="rgb" dir="cw">
                                      <p:cBhvr>
                                        <p:cTn id="852" dur="1000" fill="hold"/>
                                        <p:tgtEl>
                                          <p:spTgt spid="168"/>
                                        </p:tgtEl>
                                        <p:attrNameLst>
                                          <p:attrName>fillcolor</p:attrName>
                                        </p:attrNameLst>
                                      </p:cBhvr>
                                      <p:to>
                                        <a:srgbClr val="F20000"/>
                                      </p:to>
                                    </p:animClr>
                                    <p:set>
                                      <p:cBhvr>
                                        <p:cTn id="853" dur="1000" fill="hold"/>
                                        <p:tgtEl>
                                          <p:spTgt spid="168"/>
                                        </p:tgtEl>
                                        <p:attrNameLst>
                                          <p:attrName>fill.type</p:attrName>
                                        </p:attrNameLst>
                                      </p:cBhvr>
                                      <p:to>
                                        <p:strVal val="solid"/>
                                      </p:to>
                                    </p:set>
                                    <p:set>
                                      <p:cBhvr>
                                        <p:cTn id="854" dur="1000" fill="hold"/>
                                        <p:tgtEl>
                                          <p:spTgt spid="168"/>
                                        </p:tgtEl>
                                        <p:attrNameLst>
                                          <p:attrName>fill.on</p:attrName>
                                        </p:attrNameLst>
                                      </p:cBhvr>
                                      <p:to>
                                        <p:strVal val="true"/>
                                      </p:to>
                                    </p:set>
                                  </p:childTnLst>
                                </p:cTn>
                              </p:par>
                              <p:par>
                                <p:cTn id="855" presetID="1" presetClass="emph" presetSubtype="2" fill="hold" nodeType="withEffect">
                                  <p:stCondLst>
                                    <p:cond delay="0"/>
                                  </p:stCondLst>
                                  <p:childTnLst>
                                    <p:animClr clrSpc="rgb" dir="cw">
                                      <p:cBhvr>
                                        <p:cTn id="856" dur="1000" fill="hold"/>
                                        <p:tgtEl>
                                          <p:spTgt spid="169"/>
                                        </p:tgtEl>
                                        <p:attrNameLst>
                                          <p:attrName>fillcolor</p:attrName>
                                        </p:attrNameLst>
                                      </p:cBhvr>
                                      <p:to>
                                        <a:srgbClr val="F20000"/>
                                      </p:to>
                                    </p:animClr>
                                    <p:set>
                                      <p:cBhvr>
                                        <p:cTn id="857" dur="1000" fill="hold"/>
                                        <p:tgtEl>
                                          <p:spTgt spid="169"/>
                                        </p:tgtEl>
                                        <p:attrNameLst>
                                          <p:attrName>fill.type</p:attrName>
                                        </p:attrNameLst>
                                      </p:cBhvr>
                                      <p:to>
                                        <p:strVal val="solid"/>
                                      </p:to>
                                    </p:set>
                                    <p:set>
                                      <p:cBhvr>
                                        <p:cTn id="858" dur="1000" fill="hold"/>
                                        <p:tgtEl>
                                          <p:spTgt spid="169"/>
                                        </p:tgtEl>
                                        <p:attrNameLst>
                                          <p:attrName>fill.on</p:attrName>
                                        </p:attrNameLst>
                                      </p:cBhvr>
                                      <p:to>
                                        <p:strVal val="true"/>
                                      </p:to>
                                    </p:set>
                                  </p:childTnLst>
                                </p:cTn>
                              </p:par>
                              <p:par>
                                <p:cTn id="859" presetID="1" presetClass="emph" presetSubtype="2" fill="hold" nodeType="withEffect">
                                  <p:stCondLst>
                                    <p:cond delay="0"/>
                                  </p:stCondLst>
                                  <p:childTnLst>
                                    <p:animClr clrSpc="rgb" dir="cw">
                                      <p:cBhvr>
                                        <p:cTn id="860" dur="1000" fill="hold"/>
                                        <p:tgtEl>
                                          <p:spTgt spid="170"/>
                                        </p:tgtEl>
                                        <p:attrNameLst>
                                          <p:attrName>fillcolor</p:attrName>
                                        </p:attrNameLst>
                                      </p:cBhvr>
                                      <p:to>
                                        <a:srgbClr val="F20000"/>
                                      </p:to>
                                    </p:animClr>
                                    <p:set>
                                      <p:cBhvr>
                                        <p:cTn id="861" dur="1000" fill="hold"/>
                                        <p:tgtEl>
                                          <p:spTgt spid="170"/>
                                        </p:tgtEl>
                                        <p:attrNameLst>
                                          <p:attrName>fill.type</p:attrName>
                                        </p:attrNameLst>
                                      </p:cBhvr>
                                      <p:to>
                                        <p:strVal val="solid"/>
                                      </p:to>
                                    </p:set>
                                    <p:set>
                                      <p:cBhvr>
                                        <p:cTn id="862" dur="1000" fill="hold"/>
                                        <p:tgtEl>
                                          <p:spTgt spid="170"/>
                                        </p:tgtEl>
                                        <p:attrNameLst>
                                          <p:attrName>fill.on</p:attrName>
                                        </p:attrNameLst>
                                      </p:cBhvr>
                                      <p:to>
                                        <p:strVal val="true"/>
                                      </p:to>
                                    </p:set>
                                  </p:childTnLst>
                                </p:cTn>
                              </p:par>
                              <p:par>
                                <p:cTn id="863" presetID="1" presetClass="emph" presetSubtype="2" fill="hold" nodeType="withEffect">
                                  <p:stCondLst>
                                    <p:cond delay="0"/>
                                  </p:stCondLst>
                                  <p:childTnLst>
                                    <p:animClr clrSpc="rgb" dir="cw">
                                      <p:cBhvr>
                                        <p:cTn id="864" dur="1000" fill="hold"/>
                                        <p:tgtEl>
                                          <p:spTgt spid="171"/>
                                        </p:tgtEl>
                                        <p:attrNameLst>
                                          <p:attrName>fillcolor</p:attrName>
                                        </p:attrNameLst>
                                      </p:cBhvr>
                                      <p:to>
                                        <a:srgbClr val="F20000"/>
                                      </p:to>
                                    </p:animClr>
                                    <p:set>
                                      <p:cBhvr>
                                        <p:cTn id="865" dur="1000" fill="hold"/>
                                        <p:tgtEl>
                                          <p:spTgt spid="171"/>
                                        </p:tgtEl>
                                        <p:attrNameLst>
                                          <p:attrName>fill.type</p:attrName>
                                        </p:attrNameLst>
                                      </p:cBhvr>
                                      <p:to>
                                        <p:strVal val="solid"/>
                                      </p:to>
                                    </p:set>
                                    <p:set>
                                      <p:cBhvr>
                                        <p:cTn id="866" dur="1000" fill="hold"/>
                                        <p:tgtEl>
                                          <p:spTgt spid="171"/>
                                        </p:tgtEl>
                                        <p:attrNameLst>
                                          <p:attrName>fill.on</p:attrName>
                                        </p:attrNameLst>
                                      </p:cBhvr>
                                      <p:to>
                                        <p:strVal val="true"/>
                                      </p:to>
                                    </p:set>
                                  </p:childTnLst>
                                </p:cTn>
                              </p:par>
                              <p:par>
                                <p:cTn id="867" presetID="1" presetClass="emph" presetSubtype="2" fill="hold" nodeType="withEffect">
                                  <p:stCondLst>
                                    <p:cond delay="0"/>
                                  </p:stCondLst>
                                  <p:childTnLst>
                                    <p:animClr clrSpc="rgb" dir="cw">
                                      <p:cBhvr>
                                        <p:cTn id="868" dur="1000" fill="hold"/>
                                        <p:tgtEl>
                                          <p:spTgt spid="172"/>
                                        </p:tgtEl>
                                        <p:attrNameLst>
                                          <p:attrName>fillcolor</p:attrName>
                                        </p:attrNameLst>
                                      </p:cBhvr>
                                      <p:to>
                                        <a:srgbClr val="F20000"/>
                                      </p:to>
                                    </p:animClr>
                                    <p:set>
                                      <p:cBhvr>
                                        <p:cTn id="869" dur="1000" fill="hold"/>
                                        <p:tgtEl>
                                          <p:spTgt spid="172"/>
                                        </p:tgtEl>
                                        <p:attrNameLst>
                                          <p:attrName>fill.type</p:attrName>
                                        </p:attrNameLst>
                                      </p:cBhvr>
                                      <p:to>
                                        <p:strVal val="solid"/>
                                      </p:to>
                                    </p:set>
                                    <p:set>
                                      <p:cBhvr>
                                        <p:cTn id="870" dur="1000" fill="hold"/>
                                        <p:tgtEl>
                                          <p:spTgt spid="172"/>
                                        </p:tgtEl>
                                        <p:attrNameLst>
                                          <p:attrName>fill.on</p:attrName>
                                        </p:attrNameLst>
                                      </p:cBhvr>
                                      <p:to>
                                        <p:strVal val="true"/>
                                      </p:to>
                                    </p:set>
                                  </p:childTnLst>
                                </p:cTn>
                              </p:par>
                              <p:par>
                                <p:cTn id="871" presetID="1" presetClass="emph" presetSubtype="2" fill="hold" nodeType="withEffect">
                                  <p:stCondLst>
                                    <p:cond delay="0"/>
                                  </p:stCondLst>
                                  <p:childTnLst>
                                    <p:animClr clrSpc="rgb" dir="cw">
                                      <p:cBhvr>
                                        <p:cTn id="872" dur="1000" fill="hold"/>
                                        <p:tgtEl>
                                          <p:spTgt spid="173"/>
                                        </p:tgtEl>
                                        <p:attrNameLst>
                                          <p:attrName>fillcolor</p:attrName>
                                        </p:attrNameLst>
                                      </p:cBhvr>
                                      <p:to>
                                        <a:srgbClr val="F20000"/>
                                      </p:to>
                                    </p:animClr>
                                    <p:set>
                                      <p:cBhvr>
                                        <p:cTn id="873" dur="1000" fill="hold"/>
                                        <p:tgtEl>
                                          <p:spTgt spid="173"/>
                                        </p:tgtEl>
                                        <p:attrNameLst>
                                          <p:attrName>fill.type</p:attrName>
                                        </p:attrNameLst>
                                      </p:cBhvr>
                                      <p:to>
                                        <p:strVal val="solid"/>
                                      </p:to>
                                    </p:set>
                                    <p:set>
                                      <p:cBhvr>
                                        <p:cTn id="874" dur="1000" fill="hold"/>
                                        <p:tgtEl>
                                          <p:spTgt spid="173"/>
                                        </p:tgtEl>
                                        <p:attrNameLst>
                                          <p:attrName>fill.on</p:attrName>
                                        </p:attrNameLst>
                                      </p:cBhvr>
                                      <p:to>
                                        <p:strVal val="true"/>
                                      </p:to>
                                    </p:set>
                                  </p:childTnLst>
                                </p:cTn>
                              </p:par>
                              <p:par>
                                <p:cTn id="875" presetID="1" presetClass="emph" presetSubtype="2" fill="hold" nodeType="withEffect">
                                  <p:stCondLst>
                                    <p:cond delay="0"/>
                                  </p:stCondLst>
                                  <p:childTnLst>
                                    <p:animClr clrSpc="rgb" dir="cw">
                                      <p:cBhvr>
                                        <p:cTn id="876" dur="1000" fill="hold"/>
                                        <p:tgtEl>
                                          <p:spTgt spid="174"/>
                                        </p:tgtEl>
                                        <p:attrNameLst>
                                          <p:attrName>fillcolor</p:attrName>
                                        </p:attrNameLst>
                                      </p:cBhvr>
                                      <p:to>
                                        <a:srgbClr val="F20000"/>
                                      </p:to>
                                    </p:animClr>
                                    <p:set>
                                      <p:cBhvr>
                                        <p:cTn id="877" dur="1000" fill="hold"/>
                                        <p:tgtEl>
                                          <p:spTgt spid="174"/>
                                        </p:tgtEl>
                                        <p:attrNameLst>
                                          <p:attrName>fill.type</p:attrName>
                                        </p:attrNameLst>
                                      </p:cBhvr>
                                      <p:to>
                                        <p:strVal val="solid"/>
                                      </p:to>
                                    </p:set>
                                    <p:set>
                                      <p:cBhvr>
                                        <p:cTn id="878" dur="1000" fill="hold"/>
                                        <p:tgtEl>
                                          <p:spTgt spid="174"/>
                                        </p:tgtEl>
                                        <p:attrNameLst>
                                          <p:attrName>fill.on</p:attrName>
                                        </p:attrNameLst>
                                      </p:cBhvr>
                                      <p:to>
                                        <p:strVal val="true"/>
                                      </p:to>
                                    </p:set>
                                  </p:childTnLst>
                                </p:cTn>
                              </p:par>
                              <p:par>
                                <p:cTn id="879" presetID="1" presetClass="emph" presetSubtype="2" fill="hold" nodeType="withEffect">
                                  <p:stCondLst>
                                    <p:cond delay="0"/>
                                  </p:stCondLst>
                                  <p:childTnLst>
                                    <p:animClr clrSpc="rgb" dir="cw">
                                      <p:cBhvr>
                                        <p:cTn id="880" dur="1000" fill="hold"/>
                                        <p:tgtEl>
                                          <p:spTgt spid="204"/>
                                        </p:tgtEl>
                                        <p:attrNameLst>
                                          <p:attrName>fillcolor</p:attrName>
                                        </p:attrNameLst>
                                      </p:cBhvr>
                                      <p:to>
                                        <a:srgbClr val="F20000"/>
                                      </p:to>
                                    </p:animClr>
                                    <p:set>
                                      <p:cBhvr>
                                        <p:cTn id="881" dur="1000" fill="hold"/>
                                        <p:tgtEl>
                                          <p:spTgt spid="204"/>
                                        </p:tgtEl>
                                        <p:attrNameLst>
                                          <p:attrName>fill.type</p:attrName>
                                        </p:attrNameLst>
                                      </p:cBhvr>
                                      <p:to>
                                        <p:strVal val="solid"/>
                                      </p:to>
                                    </p:set>
                                    <p:set>
                                      <p:cBhvr>
                                        <p:cTn id="882" dur="1000" fill="hold"/>
                                        <p:tgtEl>
                                          <p:spTgt spid="204"/>
                                        </p:tgtEl>
                                        <p:attrNameLst>
                                          <p:attrName>fill.on</p:attrName>
                                        </p:attrNameLst>
                                      </p:cBhvr>
                                      <p:to>
                                        <p:strVal val="true"/>
                                      </p:to>
                                    </p:set>
                                  </p:childTnLst>
                                </p:cTn>
                              </p:par>
                              <p:par>
                                <p:cTn id="883" presetID="1" presetClass="emph" presetSubtype="2" fill="hold" nodeType="withEffect">
                                  <p:stCondLst>
                                    <p:cond delay="0"/>
                                  </p:stCondLst>
                                  <p:childTnLst>
                                    <p:animClr clrSpc="rgb" dir="cw">
                                      <p:cBhvr>
                                        <p:cTn id="884" dur="1000" fill="hold"/>
                                        <p:tgtEl>
                                          <p:spTgt spid="205"/>
                                        </p:tgtEl>
                                        <p:attrNameLst>
                                          <p:attrName>fillcolor</p:attrName>
                                        </p:attrNameLst>
                                      </p:cBhvr>
                                      <p:to>
                                        <a:srgbClr val="F20000"/>
                                      </p:to>
                                    </p:animClr>
                                    <p:set>
                                      <p:cBhvr>
                                        <p:cTn id="885" dur="1000" fill="hold"/>
                                        <p:tgtEl>
                                          <p:spTgt spid="205"/>
                                        </p:tgtEl>
                                        <p:attrNameLst>
                                          <p:attrName>fill.type</p:attrName>
                                        </p:attrNameLst>
                                      </p:cBhvr>
                                      <p:to>
                                        <p:strVal val="solid"/>
                                      </p:to>
                                    </p:set>
                                    <p:set>
                                      <p:cBhvr>
                                        <p:cTn id="886" dur="1000" fill="hold"/>
                                        <p:tgtEl>
                                          <p:spTgt spid="205"/>
                                        </p:tgtEl>
                                        <p:attrNameLst>
                                          <p:attrName>fill.on</p:attrName>
                                        </p:attrNameLst>
                                      </p:cBhvr>
                                      <p:to>
                                        <p:strVal val="true"/>
                                      </p:to>
                                    </p:set>
                                  </p:childTnLst>
                                </p:cTn>
                              </p:par>
                              <p:par>
                                <p:cTn id="887" presetID="1" presetClass="emph" presetSubtype="2" fill="hold" nodeType="withEffect">
                                  <p:stCondLst>
                                    <p:cond delay="0"/>
                                  </p:stCondLst>
                                  <p:childTnLst>
                                    <p:animClr clrSpc="rgb" dir="cw">
                                      <p:cBhvr>
                                        <p:cTn id="888" dur="1000" fill="hold"/>
                                        <p:tgtEl>
                                          <p:spTgt spid="206"/>
                                        </p:tgtEl>
                                        <p:attrNameLst>
                                          <p:attrName>fillcolor</p:attrName>
                                        </p:attrNameLst>
                                      </p:cBhvr>
                                      <p:to>
                                        <a:srgbClr val="F20000"/>
                                      </p:to>
                                    </p:animClr>
                                    <p:set>
                                      <p:cBhvr>
                                        <p:cTn id="889" dur="1000" fill="hold"/>
                                        <p:tgtEl>
                                          <p:spTgt spid="206"/>
                                        </p:tgtEl>
                                        <p:attrNameLst>
                                          <p:attrName>fill.type</p:attrName>
                                        </p:attrNameLst>
                                      </p:cBhvr>
                                      <p:to>
                                        <p:strVal val="solid"/>
                                      </p:to>
                                    </p:set>
                                    <p:set>
                                      <p:cBhvr>
                                        <p:cTn id="890" dur="1000" fill="hold"/>
                                        <p:tgtEl>
                                          <p:spTgt spid="206"/>
                                        </p:tgtEl>
                                        <p:attrNameLst>
                                          <p:attrName>fill.on</p:attrName>
                                        </p:attrNameLst>
                                      </p:cBhvr>
                                      <p:to>
                                        <p:strVal val="true"/>
                                      </p:to>
                                    </p:set>
                                  </p:childTnLst>
                                </p:cTn>
                              </p:par>
                              <p:par>
                                <p:cTn id="891" presetID="1" presetClass="emph" presetSubtype="2" fill="hold" nodeType="withEffect">
                                  <p:stCondLst>
                                    <p:cond delay="0"/>
                                  </p:stCondLst>
                                  <p:childTnLst>
                                    <p:animClr clrSpc="rgb" dir="cw">
                                      <p:cBhvr>
                                        <p:cTn id="892" dur="1000" fill="hold"/>
                                        <p:tgtEl>
                                          <p:spTgt spid="207"/>
                                        </p:tgtEl>
                                        <p:attrNameLst>
                                          <p:attrName>fillcolor</p:attrName>
                                        </p:attrNameLst>
                                      </p:cBhvr>
                                      <p:to>
                                        <a:srgbClr val="F20000"/>
                                      </p:to>
                                    </p:animClr>
                                    <p:set>
                                      <p:cBhvr>
                                        <p:cTn id="893" dur="1000" fill="hold"/>
                                        <p:tgtEl>
                                          <p:spTgt spid="207"/>
                                        </p:tgtEl>
                                        <p:attrNameLst>
                                          <p:attrName>fill.type</p:attrName>
                                        </p:attrNameLst>
                                      </p:cBhvr>
                                      <p:to>
                                        <p:strVal val="solid"/>
                                      </p:to>
                                    </p:set>
                                    <p:set>
                                      <p:cBhvr>
                                        <p:cTn id="894" dur="1000" fill="hold"/>
                                        <p:tgtEl>
                                          <p:spTgt spid="207"/>
                                        </p:tgtEl>
                                        <p:attrNameLst>
                                          <p:attrName>fill.on</p:attrName>
                                        </p:attrNameLst>
                                      </p:cBhvr>
                                      <p:to>
                                        <p:strVal val="true"/>
                                      </p:to>
                                    </p:set>
                                  </p:childTnLst>
                                </p:cTn>
                              </p:par>
                              <p:par>
                                <p:cTn id="895" presetID="1" presetClass="emph" presetSubtype="2" fill="hold" nodeType="withEffect">
                                  <p:stCondLst>
                                    <p:cond delay="0"/>
                                  </p:stCondLst>
                                  <p:childTnLst>
                                    <p:animClr clrSpc="rgb" dir="cw">
                                      <p:cBhvr>
                                        <p:cTn id="896" dur="1000" fill="hold"/>
                                        <p:tgtEl>
                                          <p:spTgt spid="208"/>
                                        </p:tgtEl>
                                        <p:attrNameLst>
                                          <p:attrName>fillcolor</p:attrName>
                                        </p:attrNameLst>
                                      </p:cBhvr>
                                      <p:to>
                                        <a:srgbClr val="F20000"/>
                                      </p:to>
                                    </p:animClr>
                                    <p:set>
                                      <p:cBhvr>
                                        <p:cTn id="897" dur="1000" fill="hold"/>
                                        <p:tgtEl>
                                          <p:spTgt spid="208"/>
                                        </p:tgtEl>
                                        <p:attrNameLst>
                                          <p:attrName>fill.type</p:attrName>
                                        </p:attrNameLst>
                                      </p:cBhvr>
                                      <p:to>
                                        <p:strVal val="solid"/>
                                      </p:to>
                                    </p:set>
                                    <p:set>
                                      <p:cBhvr>
                                        <p:cTn id="898" dur="1000" fill="hold"/>
                                        <p:tgtEl>
                                          <p:spTgt spid="208"/>
                                        </p:tgtEl>
                                        <p:attrNameLst>
                                          <p:attrName>fill.on</p:attrName>
                                        </p:attrNameLst>
                                      </p:cBhvr>
                                      <p:to>
                                        <p:strVal val="true"/>
                                      </p:to>
                                    </p:set>
                                  </p:childTnLst>
                                </p:cTn>
                              </p:par>
                              <p:par>
                                <p:cTn id="899" presetID="1" presetClass="emph" presetSubtype="2" fill="hold" nodeType="withEffect">
                                  <p:stCondLst>
                                    <p:cond delay="0"/>
                                  </p:stCondLst>
                                  <p:childTnLst>
                                    <p:animClr clrSpc="rgb" dir="cw">
                                      <p:cBhvr>
                                        <p:cTn id="900" dur="1000" fill="hold"/>
                                        <p:tgtEl>
                                          <p:spTgt spid="209"/>
                                        </p:tgtEl>
                                        <p:attrNameLst>
                                          <p:attrName>fillcolor</p:attrName>
                                        </p:attrNameLst>
                                      </p:cBhvr>
                                      <p:to>
                                        <a:srgbClr val="F20000"/>
                                      </p:to>
                                    </p:animClr>
                                    <p:set>
                                      <p:cBhvr>
                                        <p:cTn id="901" dur="1000" fill="hold"/>
                                        <p:tgtEl>
                                          <p:spTgt spid="209"/>
                                        </p:tgtEl>
                                        <p:attrNameLst>
                                          <p:attrName>fill.type</p:attrName>
                                        </p:attrNameLst>
                                      </p:cBhvr>
                                      <p:to>
                                        <p:strVal val="solid"/>
                                      </p:to>
                                    </p:set>
                                    <p:set>
                                      <p:cBhvr>
                                        <p:cTn id="902" dur="1000" fill="hold"/>
                                        <p:tgtEl>
                                          <p:spTgt spid="209"/>
                                        </p:tgtEl>
                                        <p:attrNameLst>
                                          <p:attrName>fill.on</p:attrName>
                                        </p:attrNameLst>
                                      </p:cBhvr>
                                      <p:to>
                                        <p:strVal val="true"/>
                                      </p:to>
                                    </p:set>
                                  </p:childTnLst>
                                </p:cTn>
                              </p:par>
                              <p:par>
                                <p:cTn id="903" presetID="1" presetClass="emph" presetSubtype="2" fill="hold" nodeType="withEffect">
                                  <p:stCondLst>
                                    <p:cond delay="0"/>
                                  </p:stCondLst>
                                  <p:childTnLst>
                                    <p:animClr clrSpc="rgb" dir="cw">
                                      <p:cBhvr>
                                        <p:cTn id="904" dur="1000" fill="hold"/>
                                        <p:tgtEl>
                                          <p:spTgt spid="210"/>
                                        </p:tgtEl>
                                        <p:attrNameLst>
                                          <p:attrName>fillcolor</p:attrName>
                                        </p:attrNameLst>
                                      </p:cBhvr>
                                      <p:to>
                                        <a:srgbClr val="F20000"/>
                                      </p:to>
                                    </p:animClr>
                                    <p:set>
                                      <p:cBhvr>
                                        <p:cTn id="905" dur="1000" fill="hold"/>
                                        <p:tgtEl>
                                          <p:spTgt spid="210"/>
                                        </p:tgtEl>
                                        <p:attrNameLst>
                                          <p:attrName>fill.type</p:attrName>
                                        </p:attrNameLst>
                                      </p:cBhvr>
                                      <p:to>
                                        <p:strVal val="solid"/>
                                      </p:to>
                                    </p:set>
                                    <p:set>
                                      <p:cBhvr>
                                        <p:cTn id="906" dur="1000" fill="hold"/>
                                        <p:tgtEl>
                                          <p:spTgt spid="210"/>
                                        </p:tgtEl>
                                        <p:attrNameLst>
                                          <p:attrName>fill.on</p:attrName>
                                        </p:attrNameLst>
                                      </p:cBhvr>
                                      <p:to>
                                        <p:strVal val="true"/>
                                      </p:to>
                                    </p:set>
                                  </p:childTnLst>
                                </p:cTn>
                              </p:par>
                              <p:par>
                                <p:cTn id="907" presetID="1" presetClass="emph" presetSubtype="2" fill="hold" nodeType="withEffect">
                                  <p:stCondLst>
                                    <p:cond delay="0"/>
                                  </p:stCondLst>
                                  <p:childTnLst>
                                    <p:animClr clrSpc="rgb" dir="cw">
                                      <p:cBhvr>
                                        <p:cTn id="908" dur="1000" fill="hold"/>
                                        <p:tgtEl>
                                          <p:spTgt spid="211"/>
                                        </p:tgtEl>
                                        <p:attrNameLst>
                                          <p:attrName>fillcolor</p:attrName>
                                        </p:attrNameLst>
                                      </p:cBhvr>
                                      <p:to>
                                        <a:srgbClr val="F20000"/>
                                      </p:to>
                                    </p:animClr>
                                    <p:set>
                                      <p:cBhvr>
                                        <p:cTn id="909" dur="1000" fill="hold"/>
                                        <p:tgtEl>
                                          <p:spTgt spid="211"/>
                                        </p:tgtEl>
                                        <p:attrNameLst>
                                          <p:attrName>fill.type</p:attrName>
                                        </p:attrNameLst>
                                      </p:cBhvr>
                                      <p:to>
                                        <p:strVal val="solid"/>
                                      </p:to>
                                    </p:set>
                                    <p:set>
                                      <p:cBhvr>
                                        <p:cTn id="910" dur="1000" fill="hold"/>
                                        <p:tgtEl>
                                          <p:spTgt spid="211"/>
                                        </p:tgtEl>
                                        <p:attrNameLst>
                                          <p:attrName>fill.on</p:attrName>
                                        </p:attrNameLst>
                                      </p:cBhvr>
                                      <p:to>
                                        <p:strVal val="true"/>
                                      </p:to>
                                    </p:set>
                                  </p:childTnLst>
                                </p:cTn>
                              </p:par>
                              <p:par>
                                <p:cTn id="911" presetID="1" presetClass="emph" presetSubtype="2" fill="hold" nodeType="withEffect">
                                  <p:stCondLst>
                                    <p:cond delay="0"/>
                                  </p:stCondLst>
                                  <p:childTnLst>
                                    <p:animClr clrSpc="rgb" dir="cw">
                                      <p:cBhvr>
                                        <p:cTn id="912" dur="1000" fill="hold"/>
                                        <p:tgtEl>
                                          <p:spTgt spid="212"/>
                                        </p:tgtEl>
                                        <p:attrNameLst>
                                          <p:attrName>fillcolor</p:attrName>
                                        </p:attrNameLst>
                                      </p:cBhvr>
                                      <p:to>
                                        <a:srgbClr val="F20000"/>
                                      </p:to>
                                    </p:animClr>
                                    <p:set>
                                      <p:cBhvr>
                                        <p:cTn id="913" dur="1000" fill="hold"/>
                                        <p:tgtEl>
                                          <p:spTgt spid="212"/>
                                        </p:tgtEl>
                                        <p:attrNameLst>
                                          <p:attrName>fill.type</p:attrName>
                                        </p:attrNameLst>
                                      </p:cBhvr>
                                      <p:to>
                                        <p:strVal val="solid"/>
                                      </p:to>
                                    </p:set>
                                    <p:set>
                                      <p:cBhvr>
                                        <p:cTn id="914" dur="1000" fill="hold"/>
                                        <p:tgtEl>
                                          <p:spTgt spid="212"/>
                                        </p:tgtEl>
                                        <p:attrNameLst>
                                          <p:attrName>fill.on</p:attrName>
                                        </p:attrNameLst>
                                      </p:cBhvr>
                                      <p:to>
                                        <p:strVal val="true"/>
                                      </p:to>
                                    </p:set>
                                  </p:childTnLst>
                                </p:cTn>
                              </p:par>
                              <p:par>
                                <p:cTn id="915" presetID="1" presetClass="emph" presetSubtype="2" fill="hold" nodeType="withEffect">
                                  <p:stCondLst>
                                    <p:cond delay="0"/>
                                  </p:stCondLst>
                                  <p:childTnLst>
                                    <p:animClr clrSpc="rgb" dir="cw">
                                      <p:cBhvr>
                                        <p:cTn id="916" dur="1000" fill="hold"/>
                                        <p:tgtEl>
                                          <p:spTgt spid="213"/>
                                        </p:tgtEl>
                                        <p:attrNameLst>
                                          <p:attrName>fillcolor</p:attrName>
                                        </p:attrNameLst>
                                      </p:cBhvr>
                                      <p:to>
                                        <a:srgbClr val="F20000"/>
                                      </p:to>
                                    </p:animClr>
                                    <p:set>
                                      <p:cBhvr>
                                        <p:cTn id="917" dur="1000" fill="hold"/>
                                        <p:tgtEl>
                                          <p:spTgt spid="213"/>
                                        </p:tgtEl>
                                        <p:attrNameLst>
                                          <p:attrName>fill.type</p:attrName>
                                        </p:attrNameLst>
                                      </p:cBhvr>
                                      <p:to>
                                        <p:strVal val="solid"/>
                                      </p:to>
                                    </p:set>
                                    <p:set>
                                      <p:cBhvr>
                                        <p:cTn id="918" dur="1000" fill="hold"/>
                                        <p:tgtEl>
                                          <p:spTgt spid="213"/>
                                        </p:tgtEl>
                                        <p:attrNameLst>
                                          <p:attrName>fill.on</p:attrName>
                                        </p:attrNameLst>
                                      </p:cBhvr>
                                      <p:to>
                                        <p:strVal val="true"/>
                                      </p:to>
                                    </p:set>
                                  </p:childTnLst>
                                </p:cTn>
                              </p:par>
                              <p:par>
                                <p:cTn id="919" presetID="1" presetClass="emph" presetSubtype="2" fill="hold" nodeType="withEffect">
                                  <p:stCondLst>
                                    <p:cond delay="0"/>
                                  </p:stCondLst>
                                  <p:childTnLst>
                                    <p:animClr clrSpc="rgb" dir="cw">
                                      <p:cBhvr>
                                        <p:cTn id="920" dur="1000" fill="hold"/>
                                        <p:tgtEl>
                                          <p:spTgt spid="214"/>
                                        </p:tgtEl>
                                        <p:attrNameLst>
                                          <p:attrName>fillcolor</p:attrName>
                                        </p:attrNameLst>
                                      </p:cBhvr>
                                      <p:to>
                                        <a:srgbClr val="F20000"/>
                                      </p:to>
                                    </p:animClr>
                                    <p:set>
                                      <p:cBhvr>
                                        <p:cTn id="921" dur="1000" fill="hold"/>
                                        <p:tgtEl>
                                          <p:spTgt spid="214"/>
                                        </p:tgtEl>
                                        <p:attrNameLst>
                                          <p:attrName>fill.type</p:attrName>
                                        </p:attrNameLst>
                                      </p:cBhvr>
                                      <p:to>
                                        <p:strVal val="solid"/>
                                      </p:to>
                                    </p:set>
                                    <p:set>
                                      <p:cBhvr>
                                        <p:cTn id="922" dur="1000" fill="hold"/>
                                        <p:tgtEl>
                                          <p:spTgt spid="214"/>
                                        </p:tgtEl>
                                        <p:attrNameLst>
                                          <p:attrName>fill.on</p:attrName>
                                        </p:attrNameLst>
                                      </p:cBhvr>
                                      <p:to>
                                        <p:strVal val="true"/>
                                      </p:to>
                                    </p:set>
                                  </p:childTnLst>
                                </p:cTn>
                              </p:par>
                              <p:par>
                                <p:cTn id="923" presetID="1" presetClass="emph" presetSubtype="2" fill="hold" nodeType="withEffect">
                                  <p:stCondLst>
                                    <p:cond delay="0"/>
                                  </p:stCondLst>
                                  <p:childTnLst>
                                    <p:animClr clrSpc="rgb" dir="cw">
                                      <p:cBhvr>
                                        <p:cTn id="924" dur="1000" fill="hold"/>
                                        <p:tgtEl>
                                          <p:spTgt spid="215"/>
                                        </p:tgtEl>
                                        <p:attrNameLst>
                                          <p:attrName>fillcolor</p:attrName>
                                        </p:attrNameLst>
                                      </p:cBhvr>
                                      <p:to>
                                        <a:srgbClr val="F20000"/>
                                      </p:to>
                                    </p:animClr>
                                    <p:set>
                                      <p:cBhvr>
                                        <p:cTn id="925" dur="1000" fill="hold"/>
                                        <p:tgtEl>
                                          <p:spTgt spid="215"/>
                                        </p:tgtEl>
                                        <p:attrNameLst>
                                          <p:attrName>fill.type</p:attrName>
                                        </p:attrNameLst>
                                      </p:cBhvr>
                                      <p:to>
                                        <p:strVal val="solid"/>
                                      </p:to>
                                    </p:set>
                                    <p:set>
                                      <p:cBhvr>
                                        <p:cTn id="926" dur="1000" fill="hold"/>
                                        <p:tgtEl>
                                          <p:spTgt spid="215"/>
                                        </p:tgtEl>
                                        <p:attrNameLst>
                                          <p:attrName>fill.on</p:attrName>
                                        </p:attrNameLst>
                                      </p:cBhvr>
                                      <p:to>
                                        <p:strVal val="true"/>
                                      </p:to>
                                    </p:set>
                                  </p:childTnLst>
                                </p:cTn>
                              </p:par>
                              <p:par>
                                <p:cTn id="927" presetID="1" presetClass="emph" presetSubtype="2" fill="hold" nodeType="withEffect">
                                  <p:stCondLst>
                                    <p:cond delay="0"/>
                                  </p:stCondLst>
                                  <p:childTnLst>
                                    <p:animClr clrSpc="rgb" dir="cw">
                                      <p:cBhvr>
                                        <p:cTn id="928" dur="1000" fill="hold"/>
                                        <p:tgtEl>
                                          <p:spTgt spid="216"/>
                                        </p:tgtEl>
                                        <p:attrNameLst>
                                          <p:attrName>fillcolor</p:attrName>
                                        </p:attrNameLst>
                                      </p:cBhvr>
                                      <p:to>
                                        <a:srgbClr val="F20000"/>
                                      </p:to>
                                    </p:animClr>
                                    <p:set>
                                      <p:cBhvr>
                                        <p:cTn id="929" dur="1000" fill="hold"/>
                                        <p:tgtEl>
                                          <p:spTgt spid="216"/>
                                        </p:tgtEl>
                                        <p:attrNameLst>
                                          <p:attrName>fill.type</p:attrName>
                                        </p:attrNameLst>
                                      </p:cBhvr>
                                      <p:to>
                                        <p:strVal val="solid"/>
                                      </p:to>
                                    </p:set>
                                    <p:set>
                                      <p:cBhvr>
                                        <p:cTn id="930" dur="1000" fill="hold"/>
                                        <p:tgtEl>
                                          <p:spTgt spid="216"/>
                                        </p:tgtEl>
                                        <p:attrNameLst>
                                          <p:attrName>fill.on</p:attrName>
                                        </p:attrNameLst>
                                      </p:cBhvr>
                                      <p:to>
                                        <p:strVal val="true"/>
                                      </p:to>
                                    </p:set>
                                  </p:childTnLst>
                                </p:cTn>
                              </p:par>
                              <p:par>
                                <p:cTn id="931" presetID="1" presetClass="emph" presetSubtype="2" fill="hold" nodeType="withEffect">
                                  <p:stCondLst>
                                    <p:cond delay="0"/>
                                  </p:stCondLst>
                                  <p:childTnLst>
                                    <p:animClr clrSpc="rgb" dir="cw">
                                      <p:cBhvr>
                                        <p:cTn id="932" dur="1000" fill="hold"/>
                                        <p:tgtEl>
                                          <p:spTgt spid="217"/>
                                        </p:tgtEl>
                                        <p:attrNameLst>
                                          <p:attrName>fillcolor</p:attrName>
                                        </p:attrNameLst>
                                      </p:cBhvr>
                                      <p:to>
                                        <a:srgbClr val="F20000"/>
                                      </p:to>
                                    </p:animClr>
                                    <p:set>
                                      <p:cBhvr>
                                        <p:cTn id="933" dur="1000" fill="hold"/>
                                        <p:tgtEl>
                                          <p:spTgt spid="217"/>
                                        </p:tgtEl>
                                        <p:attrNameLst>
                                          <p:attrName>fill.type</p:attrName>
                                        </p:attrNameLst>
                                      </p:cBhvr>
                                      <p:to>
                                        <p:strVal val="solid"/>
                                      </p:to>
                                    </p:set>
                                    <p:set>
                                      <p:cBhvr>
                                        <p:cTn id="934" dur="1000" fill="hold"/>
                                        <p:tgtEl>
                                          <p:spTgt spid="217"/>
                                        </p:tgtEl>
                                        <p:attrNameLst>
                                          <p:attrName>fill.on</p:attrName>
                                        </p:attrNameLst>
                                      </p:cBhvr>
                                      <p:to>
                                        <p:strVal val="true"/>
                                      </p:to>
                                    </p:set>
                                  </p:childTnLst>
                                </p:cTn>
                              </p:par>
                              <p:par>
                                <p:cTn id="935" presetID="1" presetClass="emph" presetSubtype="2" fill="hold" nodeType="withEffect">
                                  <p:stCondLst>
                                    <p:cond delay="0"/>
                                  </p:stCondLst>
                                  <p:childTnLst>
                                    <p:animClr clrSpc="rgb" dir="cw">
                                      <p:cBhvr>
                                        <p:cTn id="936" dur="1000" fill="hold"/>
                                        <p:tgtEl>
                                          <p:spTgt spid="218"/>
                                        </p:tgtEl>
                                        <p:attrNameLst>
                                          <p:attrName>fillcolor</p:attrName>
                                        </p:attrNameLst>
                                      </p:cBhvr>
                                      <p:to>
                                        <a:srgbClr val="F20000"/>
                                      </p:to>
                                    </p:animClr>
                                    <p:set>
                                      <p:cBhvr>
                                        <p:cTn id="937" dur="1000" fill="hold"/>
                                        <p:tgtEl>
                                          <p:spTgt spid="218"/>
                                        </p:tgtEl>
                                        <p:attrNameLst>
                                          <p:attrName>fill.type</p:attrName>
                                        </p:attrNameLst>
                                      </p:cBhvr>
                                      <p:to>
                                        <p:strVal val="solid"/>
                                      </p:to>
                                    </p:set>
                                    <p:set>
                                      <p:cBhvr>
                                        <p:cTn id="938" dur="1000" fill="hold"/>
                                        <p:tgtEl>
                                          <p:spTgt spid="218"/>
                                        </p:tgtEl>
                                        <p:attrNameLst>
                                          <p:attrName>fill.on</p:attrName>
                                        </p:attrNameLst>
                                      </p:cBhvr>
                                      <p:to>
                                        <p:strVal val="true"/>
                                      </p:to>
                                    </p:set>
                                  </p:childTnLst>
                                </p:cTn>
                              </p:par>
                              <p:par>
                                <p:cTn id="939" presetID="1" presetClass="emph" presetSubtype="2" fill="hold" nodeType="withEffect">
                                  <p:stCondLst>
                                    <p:cond delay="0"/>
                                  </p:stCondLst>
                                  <p:childTnLst>
                                    <p:animClr clrSpc="rgb" dir="cw">
                                      <p:cBhvr>
                                        <p:cTn id="940" dur="1000" fill="hold"/>
                                        <p:tgtEl>
                                          <p:spTgt spid="219"/>
                                        </p:tgtEl>
                                        <p:attrNameLst>
                                          <p:attrName>fillcolor</p:attrName>
                                        </p:attrNameLst>
                                      </p:cBhvr>
                                      <p:to>
                                        <a:srgbClr val="F20000"/>
                                      </p:to>
                                    </p:animClr>
                                    <p:set>
                                      <p:cBhvr>
                                        <p:cTn id="941" dur="1000" fill="hold"/>
                                        <p:tgtEl>
                                          <p:spTgt spid="219"/>
                                        </p:tgtEl>
                                        <p:attrNameLst>
                                          <p:attrName>fill.type</p:attrName>
                                        </p:attrNameLst>
                                      </p:cBhvr>
                                      <p:to>
                                        <p:strVal val="solid"/>
                                      </p:to>
                                    </p:set>
                                    <p:set>
                                      <p:cBhvr>
                                        <p:cTn id="942" dur="1000" fill="hold"/>
                                        <p:tgtEl>
                                          <p:spTgt spid="219"/>
                                        </p:tgtEl>
                                        <p:attrNameLst>
                                          <p:attrName>fill.on</p:attrName>
                                        </p:attrNameLst>
                                      </p:cBhvr>
                                      <p:to>
                                        <p:strVal val="true"/>
                                      </p:to>
                                    </p:set>
                                  </p:childTnLst>
                                </p:cTn>
                              </p:par>
                              <p:par>
                                <p:cTn id="943" presetID="1" presetClass="emph" presetSubtype="2" fill="hold" nodeType="withEffect">
                                  <p:stCondLst>
                                    <p:cond delay="0"/>
                                  </p:stCondLst>
                                  <p:childTnLst>
                                    <p:animClr clrSpc="rgb" dir="cw">
                                      <p:cBhvr>
                                        <p:cTn id="944" dur="1000" fill="hold"/>
                                        <p:tgtEl>
                                          <p:spTgt spid="220"/>
                                        </p:tgtEl>
                                        <p:attrNameLst>
                                          <p:attrName>fillcolor</p:attrName>
                                        </p:attrNameLst>
                                      </p:cBhvr>
                                      <p:to>
                                        <a:srgbClr val="F20000"/>
                                      </p:to>
                                    </p:animClr>
                                    <p:set>
                                      <p:cBhvr>
                                        <p:cTn id="945" dur="1000" fill="hold"/>
                                        <p:tgtEl>
                                          <p:spTgt spid="220"/>
                                        </p:tgtEl>
                                        <p:attrNameLst>
                                          <p:attrName>fill.type</p:attrName>
                                        </p:attrNameLst>
                                      </p:cBhvr>
                                      <p:to>
                                        <p:strVal val="solid"/>
                                      </p:to>
                                    </p:set>
                                    <p:set>
                                      <p:cBhvr>
                                        <p:cTn id="946" dur="1000" fill="hold"/>
                                        <p:tgtEl>
                                          <p:spTgt spid="220"/>
                                        </p:tgtEl>
                                        <p:attrNameLst>
                                          <p:attrName>fill.on</p:attrName>
                                        </p:attrNameLst>
                                      </p:cBhvr>
                                      <p:to>
                                        <p:strVal val="true"/>
                                      </p:to>
                                    </p:set>
                                  </p:childTnLst>
                                </p:cTn>
                              </p:par>
                              <p:par>
                                <p:cTn id="947" presetID="1" presetClass="emph" presetSubtype="2" fill="hold" nodeType="withEffect">
                                  <p:stCondLst>
                                    <p:cond delay="0"/>
                                  </p:stCondLst>
                                  <p:childTnLst>
                                    <p:animClr clrSpc="rgb" dir="cw">
                                      <p:cBhvr>
                                        <p:cTn id="948" dur="1000" fill="hold"/>
                                        <p:tgtEl>
                                          <p:spTgt spid="221"/>
                                        </p:tgtEl>
                                        <p:attrNameLst>
                                          <p:attrName>fillcolor</p:attrName>
                                        </p:attrNameLst>
                                      </p:cBhvr>
                                      <p:to>
                                        <a:srgbClr val="F20000"/>
                                      </p:to>
                                    </p:animClr>
                                    <p:set>
                                      <p:cBhvr>
                                        <p:cTn id="949" dur="1000" fill="hold"/>
                                        <p:tgtEl>
                                          <p:spTgt spid="221"/>
                                        </p:tgtEl>
                                        <p:attrNameLst>
                                          <p:attrName>fill.type</p:attrName>
                                        </p:attrNameLst>
                                      </p:cBhvr>
                                      <p:to>
                                        <p:strVal val="solid"/>
                                      </p:to>
                                    </p:set>
                                    <p:set>
                                      <p:cBhvr>
                                        <p:cTn id="950" dur="1000" fill="hold"/>
                                        <p:tgtEl>
                                          <p:spTgt spid="221"/>
                                        </p:tgtEl>
                                        <p:attrNameLst>
                                          <p:attrName>fill.on</p:attrName>
                                        </p:attrNameLst>
                                      </p:cBhvr>
                                      <p:to>
                                        <p:strVal val="true"/>
                                      </p:to>
                                    </p:set>
                                  </p:childTnLst>
                                </p:cTn>
                              </p:par>
                              <p:par>
                                <p:cTn id="951" presetID="1" presetClass="emph" presetSubtype="2" fill="hold" nodeType="withEffect">
                                  <p:stCondLst>
                                    <p:cond delay="0"/>
                                  </p:stCondLst>
                                  <p:childTnLst>
                                    <p:animClr clrSpc="rgb" dir="cw">
                                      <p:cBhvr>
                                        <p:cTn id="952" dur="1000" fill="hold"/>
                                        <p:tgtEl>
                                          <p:spTgt spid="222"/>
                                        </p:tgtEl>
                                        <p:attrNameLst>
                                          <p:attrName>fillcolor</p:attrName>
                                        </p:attrNameLst>
                                      </p:cBhvr>
                                      <p:to>
                                        <a:srgbClr val="F20000"/>
                                      </p:to>
                                    </p:animClr>
                                    <p:set>
                                      <p:cBhvr>
                                        <p:cTn id="953" dur="1000" fill="hold"/>
                                        <p:tgtEl>
                                          <p:spTgt spid="222"/>
                                        </p:tgtEl>
                                        <p:attrNameLst>
                                          <p:attrName>fill.type</p:attrName>
                                        </p:attrNameLst>
                                      </p:cBhvr>
                                      <p:to>
                                        <p:strVal val="solid"/>
                                      </p:to>
                                    </p:set>
                                    <p:set>
                                      <p:cBhvr>
                                        <p:cTn id="954" dur="1000" fill="hold"/>
                                        <p:tgtEl>
                                          <p:spTgt spid="222"/>
                                        </p:tgtEl>
                                        <p:attrNameLst>
                                          <p:attrName>fill.on</p:attrName>
                                        </p:attrNameLst>
                                      </p:cBhvr>
                                      <p:to>
                                        <p:strVal val="true"/>
                                      </p:to>
                                    </p:set>
                                  </p:childTnLst>
                                </p:cTn>
                              </p:par>
                              <p:par>
                                <p:cTn id="955" presetID="1" presetClass="emph" presetSubtype="2" fill="hold" nodeType="withEffect">
                                  <p:stCondLst>
                                    <p:cond delay="0"/>
                                  </p:stCondLst>
                                  <p:childTnLst>
                                    <p:animClr clrSpc="rgb" dir="cw">
                                      <p:cBhvr>
                                        <p:cTn id="956" dur="1000" fill="hold"/>
                                        <p:tgtEl>
                                          <p:spTgt spid="223"/>
                                        </p:tgtEl>
                                        <p:attrNameLst>
                                          <p:attrName>fillcolor</p:attrName>
                                        </p:attrNameLst>
                                      </p:cBhvr>
                                      <p:to>
                                        <a:srgbClr val="F20000"/>
                                      </p:to>
                                    </p:animClr>
                                    <p:set>
                                      <p:cBhvr>
                                        <p:cTn id="957" dur="1000" fill="hold"/>
                                        <p:tgtEl>
                                          <p:spTgt spid="223"/>
                                        </p:tgtEl>
                                        <p:attrNameLst>
                                          <p:attrName>fill.type</p:attrName>
                                        </p:attrNameLst>
                                      </p:cBhvr>
                                      <p:to>
                                        <p:strVal val="solid"/>
                                      </p:to>
                                    </p:set>
                                    <p:set>
                                      <p:cBhvr>
                                        <p:cTn id="958" dur="1000" fill="hold"/>
                                        <p:tgtEl>
                                          <p:spTgt spid="223"/>
                                        </p:tgtEl>
                                        <p:attrNameLst>
                                          <p:attrName>fill.on</p:attrName>
                                        </p:attrNameLst>
                                      </p:cBhvr>
                                      <p:to>
                                        <p:strVal val="true"/>
                                      </p:to>
                                    </p:set>
                                  </p:childTnLst>
                                </p:cTn>
                              </p:par>
                              <p:par>
                                <p:cTn id="959" presetID="1" presetClass="emph" presetSubtype="2" fill="hold" nodeType="withEffect">
                                  <p:stCondLst>
                                    <p:cond delay="0"/>
                                  </p:stCondLst>
                                  <p:childTnLst>
                                    <p:animClr clrSpc="rgb" dir="cw">
                                      <p:cBhvr>
                                        <p:cTn id="960" dur="1000" fill="hold"/>
                                        <p:tgtEl>
                                          <p:spTgt spid="224"/>
                                        </p:tgtEl>
                                        <p:attrNameLst>
                                          <p:attrName>fillcolor</p:attrName>
                                        </p:attrNameLst>
                                      </p:cBhvr>
                                      <p:to>
                                        <a:srgbClr val="F20000"/>
                                      </p:to>
                                    </p:animClr>
                                    <p:set>
                                      <p:cBhvr>
                                        <p:cTn id="961" dur="1000" fill="hold"/>
                                        <p:tgtEl>
                                          <p:spTgt spid="224"/>
                                        </p:tgtEl>
                                        <p:attrNameLst>
                                          <p:attrName>fill.type</p:attrName>
                                        </p:attrNameLst>
                                      </p:cBhvr>
                                      <p:to>
                                        <p:strVal val="solid"/>
                                      </p:to>
                                    </p:set>
                                    <p:set>
                                      <p:cBhvr>
                                        <p:cTn id="962" dur="1000" fill="hold"/>
                                        <p:tgtEl>
                                          <p:spTgt spid="224"/>
                                        </p:tgtEl>
                                        <p:attrNameLst>
                                          <p:attrName>fill.on</p:attrName>
                                        </p:attrNameLst>
                                      </p:cBhvr>
                                      <p:to>
                                        <p:strVal val="true"/>
                                      </p:to>
                                    </p:set>
                                  </p:childTnLst>
                                </p:cTn>
                              </p:par>
                              <p:par>
                                <p:cTn id="963" presetID="1" presetClass="emph" presetSubtype="2" fill="hold" nodeType="withEffect">
                                  <p:stCondLst>
                                    <p:cond delay="0"/>
                                  </p:stCondLst>
                                  <p:childTnLst>
                                    <p:animClr clrSpc="rgb" dir="cw">
                                      <p:cBhvr>
                                        <p:cTn id="964" dur="1000" fill="hold"/>
                                        <p:tgtEl>
                                          <p:spTgt spid="225"/>
                                        </p:tgtEl>
                                        <p:attrNameLst>
                                          <p:attrName>fillcolor</p:attrName>
                                        </p:attrNameLst>
                                      </p:cBhvr>
                                      <p:to>
                                        <a:srgbClr val="F20000"/>
                                      </p:to>
                                    </p:animClr>
                                    <p:set>
                                      <p:cBhvr>
                                        <p:cTn id="965" dur="1000" fill="hold"/>
                                        <p:tgtEl>
                                          <p:spTgt spid="225"/>
                                        </p:tgtEl>
                                        <p:attrNameLst>
                                          <p:attrName>fill.type</p:attrName>
                                        </p:attrNameLst>
                                      </p:cBhvr>
                                      <p:to>
                                        <p:strVal val="solid"/>
                                      </p:to>
                                    </p:set>
                                    <p:set>
                                      <p:cBhvr>
                                        <p:cTn id="966" dur="1000" fill="hold"/>
                                        <p:tgtEl>
                                          <p:spTgt spid="225"/>
                                        </p:tgtEl>
                                        <p:attrNameLst>
                                          <p:attrName>fill.on</p:attrName>
                                        </p:attrNameLst>
                                      </p:cBhvr>
                                      <p:to>
                                        <p:strVal val="true"/>
                                      </p:to>
                                    </p:set>
                                  </p:childTnLst>
                                </p:cTn>
                              </p:par>
                              <p:par>
                                <p:cTn id="967" presetID="1" presetClass="emph" presetSubtype="2" fill="hold" nodeType="withEffect">
                                  <p:stCondLst>
                                    <p:cond delay="0"/>
                                  </p:stCondLst>
                                  <p:childTnLst>
                                    <p:animClr clrSpc="rgb" dir="cw">
                                      <p:cBhvr>
                                        <p:cTn id="968" dur="1000" fill="hold"/>
                                        <p:tgtEl>
                                          <p:spTgt spid="226"/>
                                        </p:tgtEl>
                                        <p:attrNameLst>
                                          <p:attrName>fillcolor</p:attrName>
                                        </p:attrNameLst>
                                      </p:cBhvr>
                                      <p:to>
                                        <a:srgbClr val="F20000"/>
                                      </p:to>
                                    </p:animClr>
                                    <p:set>
                                      <p:cBhvr>
                                        <p:cTn id="969" dur="1000" fill="hold"/>
                                        <p:tgtEl>
                                          <p:spTgt spid="226"/>
                                        </p:tgtEl>
                                        <p:attrNameLst>
                                          <p:attrName>fill.type</p:attrName>
                                        </p:attrNameLst>
                                      </p:cBhvr>
                                      <p:to>
                                        <p:strVal val="solid"/>
                                      </p:to>
                                    </p:set>
                                    <p:set>
                                      <p:cBhvr>
                                        <p:cTn id="970" dur="1000" fill="hold"/>
                                        <p:tgtEl>
                                          <p:spTgt spid="226"/>
                                        </p:tgtEl>
                                        <p:attrNameLst>
                                          <p:attrName>fill.on</p:attrName>
                                        </p:attrNameLst>
                                      </p:cBhvr>
                                      <p:to>
                                        <p:strVal val="true"/>
                                      </p:to>
                                    </p:set>
                                  </p:childTnLst>
                                </p:cTn>
                              </p:par>
                              <p:par>
                                <p:cTn id="971" presetID="1" presetClass="emph" presetSubtype="2" fill="hold" nodeType="withEffect">
                                  <p:stCondLst>
                                    <p:cond delay="0"/>
                                  </p:stCondLst>
                                  <p:childTnLst>
                                    <p:animClr clrSpc="rgb" dir="cw">
                                      <p:cBhvr>
                                        <p:cTn id="972" dur="1000" fill="hold"/>
                                        <p:tgtEl>
                                          <p:spTgt spid="227"/>
                                        </p:tgtEl>
                                        <p:attrNameLst>
                                          <p:attrName>fillcolor</p:attrName>
                                        </p:attrNameLst>
                                      </p:cBhvr>
                                      <p:to>
                                        <a:srgbClr val="F20000"/>
                                      </p:to>
                                    </p:animClr>
                                    <p:set>
                                      <p:cBhvr>
                                        <p:cTn id="973" dur="1000" fill="hold"/>
                                        <p:tgtEl>
                                          <p:spTgt spid="227"/>
                                        </p:tgtEl>
                                        <p:attrNameLst>
                                          <p:attrName>fill.type</p:attrName>
                                        </p:attrNameLst>
                                      </p:cBhvr>
                                      <p:to>
                                        <p:strVal val="solid"/>
                                      </p:to>
                                    </p:set>
                                    <p:set>
                                      <p:cBhvr>
                                        <p:cTn id="974" dur="1000" fill="hold"/>
                                        <p:tgtEl>
                                          <p:spTgt spid="227"/>
                                        </p:tgtEl>
                                        <p:attrNameLst>
                                          <p:attrName>fill.on</p:attrName>
                                        </p:attrNameLst>
                                      </p:cBhvr>
                                      <p:to>
                                        <p:strVal val="true"/>
                                      </p:to>
                                    </p:set>
                                  </p:childTnLst>
                                </p:cTn>
                              </p:par>
                              <p:par>
                                <p:cTn id="975" presetID="1" presetClass="emph" presetSubtype="2" fill="hold" nodeType="withEffect">
                                  <p:stCondLst>
                                    <p:cond delay="0"/>
                                  </p:stCondLst>
                                  <p:childTnLst>
                                    <p:animClr clrSpc="rgb" dir="cw">
                                      <p:cBhvr>
                                        <p:cTn id="976" dur="1000" fill="hold"/>
                                        <p:tgtEl>
                                          <p:spTgt spid="228"/>
                                        </p:tgtEl>
                                        <p:attrNameLst>
                                          <p:attrName>fillcolor</p:attrName>
                                        </p:attrNameLst>
                                      </p:cBhvr>
                                      <p:to>
                                        <a:srgbClr val="F20000"/>
                                      </p:to>
                                    </p:animClr>
                                    <p:set>
                                      <p:cBhvr>
                                        <p:cTn id="977" dur="1000" fill="hold"/>
                                        <p:tgtEl>
                                          <p:spTgt spid="228"/>
                                        </p:tgtEl>
                                        <p:attrNameLst>
                                          <p:attrName>fill.type</p:attrName>
                                        </p:attrNameLst>
                                      </p:cBhvr>
                                      <p:to>
                                        <p:strVal val="solid"/>
                                      </p:to>
                                    </p:set>
                                    <p:set>
                                      <p:cBhvr>
                                        <p:cTn id="978" dur="1000" fill="hold"/>
                                        <p:tgtEl>
                                          <p:spTgt spid="228"/>
                                        </p:tgtEl>
                                        <p:attrNameLst>
                                          <p:attrName>fill.on</p:attrName>
                                        </p:attrNameLst>
                                      </p:cBhvr>
                                      <p:to>
                                        <p:strVal val="true"/>
                                      </p:to>
                                    </p:set>
                                  </p:childTnLst>
                                </p:cTn>
                              </p:par>
                              <p:par>
                                <p:cTn id="979" presetID="1" presetClass="emph" presetSubtype="2" fill="hold" nodeType="withEffect">
                                  <p:stCondLst>
                                    <p:cond delay="0"/>
                                  </p:stCondLst>
                                  <p:childTnLst>
                                    <p:animClr clrSpc="rgb" dir="cw">
                                      <p:cBhvr>
                                        <p:cTn id="980" dur="1000" fill="hold"/>
                                        <p:tgtEl>
                                          <p:spTgt spid="229"/>
                                        </p:tgtEl>
                                        <p:attrNameLst>
                                          <p:attrName>fillcolor</p:attrName>
                                        </p:attrNameLst>
                                      </p:cBhvr>
                                      <p:to>
                                        <a:srgbClr val="F20000"/>
                                      </p:to>
                                    </p:animClr>
                                    <p:set>
                                      <p:cBhvr>
                                        <p:cTn id="981" dur="1000" fill="hold"/>
                                        <p:tgtEl>
                                          <p:spTgt spid="229"/>
                                        </p:tgtEl>
                                        <p:attrNameLst>
                                          <p:attrName>fill.type</p:attrName>
                                        </p:attrNameLst>
                                      </p:cBhvr>
                                      <p:to>
                                        <p:strVal val="solid"/>
                                      </p:to>
                                    </p:set>
                                    <p:set>
                                      <p:cBhvr>
                                        <p:cTn id="982" dur="1000" fill="hold"/>
                                        <p:tgtEl>
                                          <p:spTgt spid="229"/>
                                        </p:tgtEl>
                                        <p:attrNameLst>
                                          <p:attrName>fill.on</p:attrName>
                                        </p:attrNameLst>
                                      </p:cBhvr>
                                      <p:to>
                                        <p:strVal val="true"/>
                                      </p:to>
                                    </p:set>
                                  </p:childTnLst>
                                </p:cTn>
                              </p:par>
                              <p:par>
                                <p:cTn id="983" presetID="1" presetClass="emph" presetSubtype="2" fill="hold" nodeType="withEffect">
                                  <p:stCondLst>
                                    <p:cond delay="0"/>
                                  </p:stCondLst>
                                  <p:childTnLst>
                                    <p:animClr clrSpc="rgb" dir="cw">
                                      <p:cBhvr>
                                        <p:cTn id="984" dur="1000" fill="hold"/>
                                        <p:tgtEl>
                                          <p:spTgt spid="230"/>
                                        </p:tgtEl>
                                        <p:attrNameLst>
                                          <p:attrName>fillcolor</p:attrName>
                                        </p:attrNameLst>
                                      </p:cBhvr>
                                      <p:to>
                                        <a:srgbClr val="F20000"/>
                                      </p:to>
                                    </p:animClr>
                                    <p:set>
                                      <p:cBhvr>
                                        <p:cTn id="985" dur="1000" fill="hold"/>
                                        <p:tgtEl>
                                          <p:spTgt spid="230"/>
                                        </p:tgtEl>
                                        <p:attrNameLst>
                                          <p:attrName>fill.type</p:attrName>
                                        </p:attrNameLst>
                                      </p:cBhvr>
                                      <p:to>
                                        <p:strVal val="solid"/>
                                      </p:to>
                                    </p:set>
                                    <p:set>
                                      <p:cBhvr>
                                        <p:cTn id="986" dur="1000" fill="hold"/>
                                        <p:tgtEl>
                                          <p:spTgt spid="230"/>
                                        </p:tgtEl>
                                        <p:attrNameLst>
                                          <p:attrName>fill.on</p:attrName>
                                        </p:attrNameLst>
                                      </p:cBhvr>
                                      <p:to>
                                        <p:strVal val="true"/>
                                      </p:to>
                                    </p:set>
                                  </p:childTnLst>
                                </p:cTn>
                              </p:par>
                              <p:par>
                                <p:cTn id="987" presetID="1" presetClass="emph" presetSubtype="2" fill="hold" nodeType="withEffect">
                                  <p:stCondLst>
                                    <p:cond delay="0"/>
                                  </p:stCondLst>
                                  <p:childTnLst>
                                    <p:animClr clrSpc="rgb" dir="cw">
                                      <p:cBhvr>
                                        <p:cTn id="988" dur="1000" fill="hold"/>
                                        <p:tgtEl>
                                          <p:spTgt spid="231"/>
                                        </p:tgtEl>
                                        <p:attrNameLst>
                                          <p:attrName>fillcolor</p:attrName>
                                        </p:attrNameLst>
                                      </p:cBhvr>
                                      <p:to>
                                        <a:srgbClr val="F20000"/>
                                      </p:to>
                                    </p:animClr>
                                    <p:set>
                                      <p:cBhvr>
                                        <p:cTn id="989" dur="1000" fill="hold"/>
                                        <p:tgtEl>
                                          <p:spTgt spid="231"/>
                                        </p:tgtEl>
                                        <p:attrNameLst>
                                          <p:attrName>fill.type</p:attrName>
                                        </p:attrNameLst>
                                      </p:cBhvr>
                                      <p:to>
                                        <p:strVal val="solid"/>
                                      </p:to>
                                    </p:set>
                                    <p:set>
                                      <p:cBhvr>
                                        <p:cTn id="990" dur="1000" fill="hold"/>
                                        <p:tgtEl>
                                          <p:spTgt spid="231"/>
                                        </p:tgtEl>
                                        <p:attrNameLst>
                                          <p:attrName>fill.on</p:attrName>
                                        </p:attrNameLst>
                                      </p:cBhvr>
                                      <p:to>
                                        <p:strVal val="true"/>
                                      </p:to>
                                    </p:set>
                                  </p:childTnLst>
                                </p:cTn>
                              </p:par>
                              <p:par>
                                <p:cTn id="991" presetID="1" presetClass="emph" presetSubtype="2" fill="hold" nodeType="withEffect">
                                  <p:stCondLst>
                                    <p:cond delay="0"/>
                                  </p:stCondLst>
                                  <p:childTnLst>
                                    <p:animClr clrSpc="rgb" dir="cw">
                                      <p:cBhvr>
                                        <p:cTn id="992" dur="1000" fill="hold"/>
                                        <p:tgtEl>
                                          <p:spTgt spid="232"/>
                                        </p:tgtEl>
                                        <p:attrNameLst>
                                          <p:attrName>fillcolor</p:attrName>
                                        </p:attrNameLst>
                                      </p:cBhvr>
                                      <p:to>
                                        <a:srgbClr val="F20000"/>
                                      </p:to>
                                    </p:animClr>
                                    <p:set>
                                      <p:cBhvr>
                                        <p:cTn id="993" dur="1000" fill="hold"/>
                                        <p:tgtEl>
                                          <p:spTgt spid="232"/>
                                        </p:tgtEl>
                                        <p:attrNameLst>
                                          <p:attrName>fill.type</p:attrName>
                                        </p:attrNameLst>
                                      </p:cBhvr>
                                      <p:to>
                                        <p:strVal val="solid"/>
                                      </p:to>
                                    </p:set>
                                    <p:set>
                                      <p:cBhvr>
                                        <p:cTn id="994" dur="1000" fill="hold"/>
                                        <p:tgtEl>
                                          <p:spTgt spid="232"/>
                                        </p:tgtEl>
                                        <p:attrNameLst>
                                          <p:attrName>fill.on</p:attrName>
                                        </p:attrNameLst>
                                      </p:cBhvr>
                                      <p:to>
                                        <p:strVal val="true"/>
                                      </p:to>
                                    </p:set>
                                  </p:childTnLst>
                                </p:cTn>
                              </p:par>
                              <p:par>
                                <p:cTn id="995" presetID="1" presetClass="emph" presetSubtype="2" fill="hold" nodeType="withEffect">
                                  <p:stCondLst>
                                    <p:cond delay="0"/>
                                  </p:stCondLst>
                                  <p:childTnLst>
                                    <p:animClr clrSpc="rgb" dir="cw">
                                      <p:cBhvr>
                                        <p:cTn id="996" dur="1000" fill="hold"/>
                                        <p:tgtEl>
                                          <p:spTgt spid="233"/>
                                        </p:tgtEl>
                                        <p:attrNameLst>
                                          <p:attrName>fillcolor</p:attrName>
                                        </p:attrNameLst>
                                      </p:cBhvr>
                                      <p:to>
                                        <a:srgbClr val="F20000"/>
                                      </p:to>
                                    </p:animClr>
                                    <p:set>
                                      <p:cBhvr>
                                        <p:cTn id="997" dur="1000" fill="hold"/>
                                        <p:tgtEl>
                                          <p:spTgt spid="233"/>
                                        </p:tgtEl>
                                        <p:attrNameLst>
                                          <p:attrName>fill.type</p:attrName>
                                        </p:attrNameLst>
                                      </p:cBhvr>
                                      <p:to>
                                        <p:strVal val="solid"/>
                                      </p:to>
                                    </p:set>
                                    <p:set>
                                      <p:cBhvr>
                                        <p:cTn id="998" dur="1000" fill="hold"/>
                                        <p:tgtEl>
                                          <p:spTgt spid="233"/>
                                        </p:tgtEl>
                                        <p:attrNameLst>
                                          <p:attrName>fill.on</p:attrName>
                                        </p:attrNameLst>
                                      </p:cBhvr>
                                      <p:to>
                                        <p:strVal val="true"/>
                                      </p:to>
                                    </p:set>
                                  </p:childTnLst>
                                </p:cTn>
                              </p:par>
                              <p:par>
                                <p:cTn id="999" presetID="1" presetClass="emph" presetSubtype="2" fill="hold" nodeType="withEffect">
                                  <p:stCondLst>
                                    <p:cond delay="0"/>
                                  </p:stCondLst>
                                  <p:childTnLst>
                                    <p:animClr clrSpc="rgb" dir="cw">
                                      <p:cBhvr>
                                        <p:cTn id="1000" dur="1000" fill="hold"/>
                                        <p:tgtEl>
                                          <p:spTgt spid="234"/>
                                        </p:tgtEl>
                                        <p:attrNameLst>
                                          <p:attrName>fillcolor</p:attrName>
                                        </p:attrNameLst>
                                      </p:cBhvr>
                                      <p:to>
                                        <a:srgbClr val="F20000"/>
                                      </p:to>
                                    </p:animClr>
                                    <p:set>
                                      <p:cBhvr>
                                        <p:cTn id="1001" dur="1000" fill="hold"/>
                                        <p:tgtEl>
                                          <p:spTgt spid="234"/>
                                        </p:tgtEl>
                                        <p:attrNameLst>
                                          <p:attrName>fill.type</p:attrName>
                                        </p:attrNameLst>
                                      </p:cBhvr>
                                      <p:to>
                                        <p:strVal val="solid"/>
                                      </p:to>
                                    </p:set>
                                    <p:set>
                                      <p:cBhvr>
                                        <p:cTn id="1002" dur="1000" fill="hold"/>
                                        <p:tgtEl>
                                          <p:spTgt spid="234"/>
                                        </p:tgtEl>
                                        <p:attrNameLst>
                                          <p:attrName>fill.on</p:attrName>
                                        </p:attrNameLst>
                                      </p:cBhvr>
                                      <p:to>
                                        <p:strVal val="true"/>
                                      </p:to>
                                    </p:set>
                                  </p:childTnLst>
                                </p:cTn>
                              </p:par>
                              <p:par>
                                <p:cTn id="1003" presetID="1" presetClass="emph" presetSubtype="2" fill="hold" nodeType="withEffect">
                                  <p:stCondLst>
                                    <p:cond delay="0"/>
                                  </p:stCondLst>
                                  <p:childTnLst>
                                    <p:animClr clrSpc="rgb" dir="cw">
                                      <p:cBhvr>
                                        <p:cTn id="1004" dur="1000" fill="hold"/>
                                        <p:tgtEl>
                                          <p:spTgt spid="235"/>
                                        </p:tgtEl>
                                        <p:attrNameLst>
                                          <p:attrName>fillcolor</p:attrName>
                                        </p:attrNameLst>
                                      </p:cBhvr>
                                      <p:to>
                                        <a:srgbClr val="F20000"/>
                                      </p:to>
                                    </p:animClr>
                                    <p:set>
                                      <p:cBhvr>
                                        <p:cTn id="1005" dur="1000" fill="hold"/>
                                        <p:tgtEl>
                                          <p:spTgt spid="235"/>
                                        </p:tgtEl>
                                        <p:attrNameLst>
                                          <p:attrName>fill.type</p:attrName>
                                        </p:attrNameLst>
                                      </p:cBhvr>
                                      <p:to>
                                        <p:strVal val="solid"/>
                                      </p:to>
                                    </p:set>
                                    <p:set>
                                      <p:cBhvr>
                                        <p:cTn id="1006" dur="1000" fill="hold"/>
                                        <p:tgtEl>
                                          <p:spTgt spid="235"/>
                                        </p:tgtEl>
                                        <p:attrNameLst>
                                          <p:attrName>fill.on</p:attrName>
                                        </p:attrNameLst>
                                      </p:cBhvr>
                                      <p:to>
                                        <p:strVal val="true"/>
                                      </p:to>
                                    </p:set>
                                  </p:childTnLst>
                                </p:cTn>
                              </p:par>
                              <p:par>
                                <p:cTn id="1007" presetID="1" presetClass="emph" presetSubtype="2" fill="hold" nodeType="withEffect">
                                  <p:stCondLst>
                                    <p:cond delay="0"/>
                                  </p:stCondLst>
                                  <p:childTnLst>
                                    <p:animClr clrSpc="rgb" dir="cw">
                                      <p:cBhvr>
                                        <p:cTn id="1008" dur="1000" fill="hold"/>
                                        <p:tgtEl>
                                          <p:spTgt spid="236"/>
                                        </p:tgtEl>
                                        <p:attrNameLst>
                                          <p:attrName>fillcolor</p:attrName>
                                        </p:attrNameLst>
                                      </p:cBhvr>
                                      <p:to>
                                        <a:srgbClr val="F20000"/>
                                      </p:to>
                                    </p:animClr>
                                    <p:set>
                                      <p:cBhvr>
                                        <p:cTn id="1009" dur="1000" fill="hold"/>
                                        <p:tgtEl>
                                          <p:spTgt spid="236"/>
                                        </p:tgtEl>
                                        <p:attrNameLst>
                                          <p:attrName>fill.type</p:attrName>
                                        </p:attrNameLst>
                                      </p:cBhvr>
                                      <p:to>
                                        <p:strVal val="solid"/>
                                      </p:to>
                                    </p:set>
                                    <p:set>
                                      <p:cBhvr>
                                        <p:cTn id="1010" dur="1000" fill="hold"/>
                                        <p:tgtEl>
                                          <p:spTgt spid="236"/>
                                        </p:tgtEl>
                                        <p:attrNameLst>
                                          <p:attrName>fill.on</p:attrName>
                                        </p:attrNameLst>
                                      </p:cBhvr>
                                      <p:to>
                                        <p:strVal val="true"/>
                                      </p:to>
                                    </p:set>
                                  </p:childTnLst>
                                </p:cTn>
                              </p:par>
                              <p:par>
                                <p:cTn id="1011" presetID="1" presetClass="emph" presetSubtype="2" fill="hold" nodeType="withEffect">
                                  <p:stCondLst>
                                    <p:cond delay="0"/>
                                  </p:stCondLst>
                                  <p:childTnLst>
                                    <p:animClr clrSpc="rgb" dir="cw">
                                      <p:cBhvr>
                                        <p:cTn id="1012" dur="1000" fill="hold"/>
                                        <p:tgtEl>
                                          <p:spTgt spid="237"/>
                                        </p:tgtEl>
                                        <p:attrNameLst>
                                          <p:attrName>fillcolor</p:attrName>
                                        </p:attrNameLst>
                                      </p:cBhvr>
                                      <p:to>
                                        <a:srgbClr val="F20000"/>
                                      </p:to>
                                    </p:animClr>
                                    <p:set>
                                      <p:cBhvr>
                                        <p:cTn id="1013" dur="1000" fill="hold"/>
                                        <p:tgtEl>
                                          <p:spTgt spid="237"/>
                                        </p:tgtEl>
                                        <p:attrNameLst>
                                          <p:attrName>fill.type</p:attrName>
                                        </p:attrNameLst>
                                      </p:cBhvr>
                                      <p:to>
                                        <p:strVal val="solid"/>
                                      </p:to>
                                    </p:set>
                                    <p:set>
                                      <p:cBhvr>
                                        <p:cTn id="1014" dur="1000" fill="hold"/>
                                        <p:tgtEl>
                                          <p:spTgt spid="237"/>
                                        </p:tgtEl>
                                        <p:attrNameLst>
                                          <p:attrName>fill.on</p:attrName>
                                        </p:attrNameLst>
                                      </p:cBhvr>
                                      <p:to>
                                        <p:strVal val="true"/>
                                      </p:to>
                                    </p:set>
                                  </p:childTnLst>
                                </p:cTn>
                              </p:par>
                              <p:par>
                                <p:cTn id="1015" presetID="1" presetClass="emph" presetSubtype="2" fill="hold" nodeType="withEffect">
                                  <p:stCondLst>
                                    <p:cond delay="0"/>
                                  </p:stCondLst>
                                  <p:childTnLst>
                                    <p:animClr clrSpc="rgb" dir="cw">
                                      <p:cBhvr>
                                        <p:cTn id="1016" dur="1000" fill="hold"/>
                                        <p:tgtEl>
                                          <p:spTgt spid="238"/>
                                        </p:tgtEl>
                                        <p:attrNameLst>
                                          <p:attrName>fillcolor</p:attrName>
                                        </p:attrNameLst>
                                      </p:cBhvr>
                                      <p:to>
                                        <a:srgbClr val="F20000"/>
                                      </p:to>
                                    </p:animClr>
                                    <p:set>
                                      <p:cBhvr>
                                        <p:cTn id="1017" dur="1000" fill="hold"/>
                                        <p:tgtEl>
                                          <p:spTgt spid="238"/>
                                        </p:tgtEl>
                                        <p:attrNameLst>
                                          <p:attrName>fill.type</p:attrName>
                                        </p:attrNameLst>
                                      </p:cBhvr>
                                      <p:to>
                                        <p:strVal val="solid"/>
                                      </p:to>
                                    </p:set>
                                    <p:set>
                                      <p:cBhvr>
                                        <p:cTn id="1018" dur="1000" fill="hold"/>
                                        <p:tgtEl>
                                          <p:spTgt spid="238"/>
                                        </p:tgtEl>
                                        <p:attrNameLst>
                                          <p:attrName>fill.on</p:attrName>
                                        </p:attrNameLst>
                                      </p:cBhvr>
                                      <p:to>
                                        <p:strVal val="true"/>
                                      </p:to>
                                    </p:set>
                                  </p:childTnLst>
                                </p:cTn>
                              </p:par>
                              <p:par>
                                <p:cTn id="1019" presetID="1" presetClass="emph" presetSubtype="2" fill="hold" nodeType="withEffect">
                                  <p:stCondLst>
                                    <p:cond delay="0"/>
                                  </p:stCondLst>
                                  <p:childTnLst>
                                    <p:animClr clrSpc="rgb" dir="cw">
                                      <p:cBhvr>
                                        <p:cTn id="1020" dur="1000" fill="hold"/>
                                        <p:tgtEl>
                                          <p:spTgt spid="239"/>
                                        </p:tgtEl>
                                        <p:attrNameLst>
                                          <p:attrName>fillcolor</p:attrName>
                                        </p:attrNameLst>
                                      </p:cBhvr>
                                      <p:to>
                                        <a:srgbClr val="F20000"/>
                                      </p:to>
                                    </p:animClr>
                                    <p:set>
                                      <p:cBhvr>
                                        <p:cTn id="1021" dur="1000" fill="hold"/>
                                        <p:tgtEl>
                                          <p:spTgt spid="239"/>
                                        </p:tgtEl>
                                        <p:attrNameLst>
                                          <p:attrName>fill.type</p:attrName>
                                        </p:attrNameLst>
                                      </p:cBhvr>
                                      <p:to>
                                        <p:strVal val="solid"/>
                                      </p:to>
                                    </p:set>
                                    <p:set>
                                      <p:cBhvr>
                                        <p:cTn id="1022" dur="1000" fill="hold"/>
                                        <p:tgtEl>
                                          <p:spTgt spid="239"/>
                                        </p:tgtEl>
                                        <p:attrNameLst>
                                          <p:attrName>fill.on</p:attrName>
                                        </p:attrNameLst>
                                      </p:cBhvr>
                                      <p:to>
                                        <p:strVal val="true"/>
                                      </p:to>
                                    </p:set>
                                  </p:childTnLst>
                                </p:cTn>
                              </p:par>
                              <p:par>
                                <p:cTn id="1023" presetID="1" presetClass="emph" presetSubtype="2" fill="hold" nodeType="withEffect">
                                  <p:stCondLst>
                                    <p:cond delay="0"/>
                                  </p:stCondLst>
                                  <p:childTnLst>
                                    <p:animClr clrSpc="rgb" dir="cw">
                                      <p:cBhvr>
                                        <p:cTn id="1024" dur="1000" fill="hold"/>
                                        <p:tgtEl>
                                          <p:spTgt spid="240"/>
                                        </p:tgtEl>
                                        <p:attrNameLst>
                                          <p:attrName>fillcolor</p:attrName>
                                        </p:attrNameLst>
                                      </p:cBhvr>
                                      <p:to>
                                        <a:srgbClr val="F20000"/>
                                      </p:to>
                                    </p:animClr>
                                    <p:set>
                                      <p:cBhvr>
                                        <p:cTn id="1025" dur="1000" fill="hold"/>
                                        <p:tgtEl>
                                          <p:spTgt spid="240"/>
                                        </p:tgtEl>
                                        <p:attrNameLst>
                                          <p:attrName>fill.type</p:attrName>
                                        </p:attrNameLst>
                                      </p:cBhvr>
                                      <p:to>
                                        <p:strVal val="solid"/>
                                      </p:to>
                                    </p:set>
                                    <p:set>
                                      <p:cBhvr>
                                        <p:cTn id="1026" dur="1000" fill="hold"/>
                                        <p:tgtEl>
                                          <p:spTgt spid="240"/>
                                        </p:tgtEl>
                                        <p:attrNameLst>
                                          <p:attrName>fill.on</p:attrName>
                                        </p:attrNameLst>
                                      </p:cBhvr>
                                      <p:to>
                                        <p:strVal val="true"/>
                                      </p:to>
                                    </p:set>
                                  </p:childTnLst>
                                </p:cTn>
                              </p:par>
                              <p:par>
                                <p:cTn id="1027" presetID="1" presetClass="emph" presetSubtype="2" fill="hold" nodeType="withEffect">
                                  <p:stCondLst>
                                    <p:cond delay="0"/>
                                  </p:stCondLst>
                                  <p:childTnLst>
                                    <p:animClr clrSpc="rgb" dir="cw">
                                      <p:cBhvr>
                                        <p:cTn id="1028" dur="1000" fill="hold"/>
                                        <p:tgtEl>
                                          <p:spTgt spid="241"/>
                                        </p:tgtEl>
                                        <p:attrNameLst>
                                          <p:attrName>fillcolor</p:attrName>
                                        </p:attrNameLst>
                                      </p:cBhvr>
                                      <p:to>
                                        <a:srgbClr val="F20000"/>
                                      </p:to>
                                    </p:animClr>
                                    <p:set>
                                      <p:cBhvr>
                                        <p:cTn id="1029" dur="1000" fill="hold"/>
                                        <p:tgtEl>
                                          <p:spTgt spid="241"/>
                                        </p:tgtEl>
                                        <p:attrNameLst>
                                          <p:attrName>fill.type</p:attrName>
                                        </p:attrNameLst>
                                      </p:cBhvr>
                                      <p:to>
                                        <p:strVal val="solid"/>
                                      </p:to>
                                    </p:set>
                                    <p:set>
                                      <p:cBhvr>
                                        <p:cTn id="1030" dur="1000" fill="hold"/>
                                        <p:tgtEl>
                                          <p:spTgt spid="241"/>
                                        </p:tgtEl>
                                        <p:attrNameLst>
                                          <p:attrName>fill.on</p:attrName>
                                        </p:attrNameLst>
                                      </p:cBhvr>
                                      <p:to>
                                        <p:strVal val="true"/>
                                      </p:to>
                                    </p:set>
                                  </p:childTnLst>
                                </p:cTn>
                              </p:par>
                              <p:par>
                                <p:cTn id="1031" presetID="1" presetClass="emph" presetSubtype="2" fill="hold" nodeType="withEffect">
                                  <p:stCondLst>
                                    <p:cond delay="0"/>
                                  </p:stCondLst>
                                  <p:childTnLst>
                                    <p:animClr clrSpc="rgb" dir="cw">
                                      <p:cBhvr>
                                        <p:cTn id="1032" dur="1000" fill="hold"/>
                                        <p:tgtEl>
                                          <p:spTgt spid="242"/>
                                        </p:tgtEl>
                                        <p:attrNameLst>
                                          <p:attrName>fillcolor</p:attrName>
                                        </p:attrNameLst>
                                      </p:cBhvr>
                                      <p:to>
                                        <a:srgbClr val="F20000"/>
                                      </p:to>
                                    </p:animClr>
                                    <p:set>
                                      <p:cBhvr>
                                        <p:cTn id="1033" dur="1000" fill="hold"/>
                                        <p:tgtEl>
                                          <p:spTgt spid="242"/>
                                        </p:tgtEl>
                                        <p:attrNameLst>
                                          <p:attrName>fill.type</p:attrName>
                                        </p:attrNameLst>
                                      </p:cBhvr>
                                      <p:to>
                                        <p:strVal val="solid"/>
                                      </p:to>
                                    </p:set>
                                    <p:set>
                                      <p:cBhvr>
                                        <p:cTn id="1034" dur="1000" fill="hold"/>
                                        <p:tgtEl>
                                          <p:spTgt spid="242"/>
                                        </p:tgtEl>
                                        <p:attrNameLst>
                                          <p:attrName>fill.on</p:attrName>
                                        </p:attrNameLst>
                                      </p:cBhvr>
                                      <p:to>
                                        <p:strVal val="true"/>
                                      </p:to>
                                    </p:set>
                                  </p:childTnLst>
                                </p:cTn>
                              </p:par>
                            </p:childTnLst>
                          </p:cTn>
                        </p:par>
                      </p:childTnLst>
                    </p:cTn>
                  </p:par>
                  <p:par>
                    <p:cTn id="1035" fill="hold">
                      <p:stCondLst>
                        <p:cond delay="indefinite"/>
                      </p:stCondLst>
                      <p:childTnLst>
                        <p:par>
                          <p:cTn id="1036" fill="hold">
                            <p:stCondLst>
                              <p:cond delay="0"/>
                            </p:stCondLst>
                            <p:childTnLst>
                              <p:par>
                                <p:cTn id="1037" presetID="1" presetClass="emph" presetSubtype="2" fill="hold" nodeType="clickEffect">
                                  <p:stCondLst>
                                    <p:cond delay="0"/>
                                  </p:stCondLst>
                                  <p:childTnLst>
                                    <p:animClr clrSpc="rgb" dir="cw">
                                      <p:cBhvr>
                                        <p:cTn id="1038" dur="1000" fill="hold"/>
                                        <p:tgtEl>
                                          <p:spTgt spid="113"/>
                                        </p:tgtEl>
                                        <p:attrNameLst>
                                          <p:attrName>fillcolor</p:attrName>
                                        </p:attrNameLst>
                                      </p:cBhvr>
                                      <p:to>
                                        <a:srgbClr val="F20000"/>
                                      </p:to>
                                    </p:animClr>
                                    <p:set>
                                      <p:cBhvr>
                                        <p:cTn id="1039" dur="1000" fill="hold"/>
                                        <p:tgtEl>
                                          <p:spTgt spid="113"/>
                                        </p:tgtEl>
                                        <p:attrNameLst>
                                          <p:attrName>fill.type</p:attrName>
                                        </p:attrNameLst>
                                      </p:cBhvr>
                                      <p:to>
                                        <p:strVal val="solid"/>
                                      </p:to>
                                    </p:set>
                                    <p:set>
                                      <p:cBhvr>
                                        <p:cTn id="1040" dur="1000" fill="hold"/>
                                        <p:tgtEl>
                                          <p:spTgt spid="113"/>
                                        </p:tgtEl>
                                        <p:attrNameLst>
                                          <p:attrName>fill.on</p:attrName>
                                        </p:attrNameLst>
                                      </p:cBhvr>
                                      <p:to>
                                        <p:strVal val="true"/>
                                      </p:to>
                                    </p:set>
                                  </p:childTnLst>
                                </p:cTn>
                              </p:par>
                              <p:par>
                                <p:cTn id="1041" presetID="1" presetClass="emph" presetSubtype="2" fill="hold" nodeType="withEffect">
                                  <p:stCondLst>
                                    <p:cond delay="0"/>
                                  </p:stCondLst>
                                  <p:childTnLst>
                                    <p:animClr clrSpc="rgb" dir="cw">
                                      <p:cBhvr>
                                        <p:cTn id="1042" dur="1000" fill="hold"/>
                                        <p:tgtEl>
                                          <p:spTgt spid="114"/>
                                        </p:tgtEl>
                                        <p:attrNameLst>
                                          <p:attrName>fillcolor</p:attrName>
                                        </p:attrNameLst>
                                      </p:cBhvr>
                                      <p:to>
                                        <a:srgbClr val="F20000"/>
                                      </p:to>
                                    </p:animClr>
                                    <p:set>
                                      <p:cBhvr>
                                        <p:cTn id="1043" dur="1000" fill="hold"/>
                                        <p:tgtEl>
                                          <p:spTgt spid="114"/>
                                        </p:tgtEl>
                                        <p:attrNameLst>
                                          <p:attrName>fill.type</p:attrName>
                                        </p:attrNameLst>
                                      </p:cBhvr>
                                      <p:to>
                                        <p:strVal val="solid"/>
                                      </p:to>
                                    </p:set>
                                    <p:set>
                                      <p:cBhvr>
                                        <p:cTn id="1044" dur="1000" fill="hold"/>
                                        <p:tgtEl>
                                          <p:spTgt spid="114"/>
                                        </p:tgtEl>
                                        <p:attrNameLst>
                                          <p:attrName>fill.on</p:attrName>
                                        </p:attrNameLst>
                                      </p:cBhvr>
                                      <p:to>
                                        <p:strVal val="true"/>
                                      </p:to>
                                    </p:set>
                                  </p:childTnLst>
                                </p:cTn>
                              </p:par>
                              <p:par>
                                <p:cTn id="1045" presetID="1" presetClass="emph" presetSubtype="2" fill="hold" nodeType="withEffect">
                                  <p:stCondLst>
                                    <p:cond delay="0"/>
                                  </p:stCondLst>
                                  <p:childTnLst>
                                    <p:animClr clrSpc="rgb" dir="cw">
                                      <p:cBhvr>
                                        <p:cTn id="1046" dur="1000" fill="hold"/>
                                        <p:tgtEl>
                                          <p:spTgt spid="115"/>
                                        </p:tgtEl>
                                        <p:attrNameLst>
                                          <p:attrName>fillcolor</p:attrName>
                                        </p:attrNameLst>
                                      </p:cBhvr>
                                      <p:to>
                                        <a:srgbClr val="F20000"/>
                                      </p:to>
                                    </p:animClr>
                                    <p:set>
                                      <p:cBhvr>
                                        <p:cTn id="1047" dur="1000" fill="hold"/>
                                        <p:tgtEl>
                                          <p:spTgt spid="115"/>
                                        </p:tgtEl>
                                        <p:attrNameLst>
                                          <p:attrName>fill.type</p:attrName>
                                        </p:attrNameLst>
                                      </p:cBhvr>
                                      <p:to>
                                        <p:strVal val="solid"/>
                                      </p:to>
                                    </p:set>
                                    <p:set>
                                      <p:cBhvr>
                                        <p:cTn id="1048" dur="1000" fill="hold"/>
                                        <p:tgtEl>
                                          <p:spTgt spid="115"/>
                                        </p:tgtEl>
                                        <p:attrNameLst>
                                          <p:attrName>fill.on</p:attrName>
                                        </p:attrNameLst>
                                      </p:cBhvr>
                                      <p:to>
                                        <p:strVal val="true"/>
                                      </p:to>
                                    </p:set>
                                  </p:childTnLst>
                                </p:cTn>
                              </p:par>
                              <p:par>
                                <p:cTn id="1049" presetID="1" presetClass="emph" presetSubtype="2" fill="hold" nodeType="withEffect">
                                  <p:stCondLst>
                                    <p:cond delay="0"/>
                                  </p:stCondLst>
                                  <p:childTnLst>
                                    <p:animClr clrSpc="rgb" dir="cw">
                                      <p:cBhvr>
                                        <p:cTn id="1050" dur="1000" fill="hold"/>
                                        <p:tgtEl>
                                          <p:spTgt spid="116"/>
                                        </p:tgtEl>
                                        <p:attrNameLst>
                                          <p:attrName>fillcolor</p:attrName>
                                        </p:attrNameLst>
                                      </p:cBhvr>
                                      <p:to>
                                        <a:srgbClr val="F20000"/>
                                      </p:to>
                                    </p:animClr>
                                    <p:set>
                                      <p:cBhvr>
                                        <p:cTn id="1051" dur="1000" fill="hold"/>
                                        <p:tgtEl>
                                          <p:spTgt spid="116"/>
                                        </p:tgtEl>
                                        <p:attrNameLst>
                                          <p:attrName>fill.type</p:attrName>
                                        </p:attrNameLst>
                                      </p:cBhvr>
                                      <p:to>
                                        <p:strVal val="solid"/>
                                      </p:to>
                                    </p:set>
                                    <p:set>
                                      <p:cBhvr>
                                        <p:cTn id="1052" dur="1000" fill="hold"/>
                                        <p:tgtEl>
                                          <p:spTgt spid="116"/>
                                        </p:tgtEl>
                                        <p:attrNameLst>
                                          <p:attrName>fill.on</p:attrName>
                                        </p:attrNameLst>
                                      </p:cBhvr>
                                      <p:to>
                                        <p:strVal val="true"/>
                                      </p:to>
                                    </p:set>
                                  </p:childTnLst>
                                </p:cTn>
                              </p:par>
                              <p:par>
                                <p:cTn id="1053" presetID="1" presetClass="emph" presetSubtype="2" fill="hold" nodeType="withEffect">
                                  <p:stCondLst>
                                    <p:cond delay="0"/>
                                  </p:stCondLst>
                                  <p:childTnLst>
                                    <p:animClr clrSpc="rgb" dir="cw">
                                      <p:cBhvr>
                                        <p:cTn id="1054" dur="1000" fill="hold"/>
                                        <p:tgtEl>
                                          <p:spTgt spid="117"/>
                                        </p:tgtEl>
                                        <p:attrNameLst>
                                          <p:attrName>fillcolor</p:attrName>
                                        </p:attrNameLst>
                                      </p:cBhvr>
                                      <p:to>
                                        <a:srgbClr val="F20000"/>
                                      </p:to>
                                    </p:animClr>
                                    <p:set>
                                      <p:cBhvr>
                                        <p:cTn id="1055" dur="1000" fill="hold"/>
                                        <p:tgtEl>
                                          <p:spTgt spid="117"/>
                                        </p:tgtEl>
                                        <p:attrNameLst>
                                          <p:attrName>fill.type</p:attrName>
                                        </p:attrNameLst>
                                      </p:cBhvr>
                                      <p:to>
                                        <p:strVal val="solid"/>
                                      </p:to>
                                    </p:set>
                                    <p:set>
                                      <p:cBhvr>
                                        <p:cTn id="1056" dur="1000" fill="hold"/>
                                        <p:tgtEl>
                                          <p:spTgt spid="117"/>
                                        </p:tgtEl>
                                        <p:attrNameLst>
                                          <p:attrName>fill.on</p:attrName>
                                        </p:attrNameLst>
                                      </p:cBhvr>
                                      <p:to>
                                        <p:strVal val="true"/>
                                      </p:to>
                                    </p:set>
                                  </p:childTnLst>
                                </p:cTn>
                              </p:par>
                              <p:par>
                                <p:cTn id="1057" presetID="1" presetClass="emph" presetSubtype="2" fill="hold" nodeType="withEffect">
                                  <p:stCondLst>
                                    <p:cond delay="0"/>
                                  </p:stCondLst>
                                  <p:childTnLst>
                                    <p:animClr clrSpc="rgb" dir="cw">
                                      <p:cBhvr>
                                        <p:cTn id="1058" dur="1000" fill="hold"/>
                                        <p:tgtEl>
                                          <p:spTgt spid="118"/>
                                        </p:tgtEl>
                                        <p:attrNameLst>
                                          <p:attrName>fillcolor</p:attrName>
                                        </p:attrNameLst>
                                      </p:cBhvr>
                                      <p:to>
                                        <a:srgbClr val="F20000"/>
                                      </p:to>
                                    </p:animClr>
                                    <p:set>
                                      <p:cBhvr>
                                        <p:cTn id="1059" dur="1000" fill="hold"/>
                                        <p:tgtEl>
                                          <p:spTgt spid="118"/>
                                        </p:tgtEl>
                                        <p:attrNameLst>
                                          <p:attrName>fill.type</p:attrName>
                                        </p:attrNameLst>
                                      </p:cBhvr>
                                      <p:to>
                                        <p:strVal val="solid"/>
                                      </p:to>
                                    </p:set>
                                    <p:set>
                                      <p:cBhvr>
                                        <p:cTn id="1060" dur="1000" fill="hold"/>
                                        <p:tgtEl>
                                          <p:spTgt spid="118"/>
                                        </p:tgtEl>
                                        <p:attrNameLst>
                                          <p:attrName>fill.on</p:attrName>
                                        </p:attrNameLst>
                                      </p:cBhvr>
                                      <p:to>
                                        <p:strVal val="true"/>
                                      </p:to>
                                    </p:set>
                                  </p:childTnLst>
                                </p:cTn>
                              </p:par>
                              <p:par>
                                <p:cTn id="1061" presetID="1" presetClass="emph" presetSubtype="2" fill="hold" nodeType="withEffect">
                                  <p:stCondLst>
                                    <p:cond delay="0"/>
                                  </p:stCondLst>
                                  <p:childTnLst>
                                    <p:animClr clrSpc="rgb" dir="cw">
                                      <p:cBhvr>
                                        <p:cTn id="1062" dur="1000" fill="hold"/>
                                        <p:tgtEl>
                                          <p:spTgt spid="119"/>
                                        </p:tgtEl>
                                        <p:attrNameLst>
                                          <p:attrName>fillcolor</p:attrName>
                                        </p:attrNameLst>
                                      </p:cBhvr>
                                      <p:to>
                                        <a:srgbClr val="F20000"/>
                                      </p:to>
                                    </p:animClr>
                                    <p:set>
                                      <p:cBhvr>
                                        <p:cTn id="1063" dur="1000" fill="hold"/>
                                        <p:tgtEl>
                                          <p:spTgt spid="119"/>
                                        </p:tgtEl>
                                        <p:attrNameLst>
                                          <p:attrName>fill.type</p:attrName>
                                        </p:attrNameLst>
                                      </p:cBhvr>
                                      <p:to>
                                        <p:strVal val="solid"/>
                                      </p:to>
                                    </p:set>
                                    <p:set>
                                      <p:cBhvr>
                                        <p:cTn id="1064" dur="1000" fill="hold"/>
                                        <p:tgtEl>
                                          <p:spTgt spid="119"/>
                                        </p:tgtEl>
                                        <p:attrNameLst>
                                          <p:attrName>fill.on</p:attrName>
                                        </p:attrNameLst>
                                      </p:cBhvr>
                                      <p:to>
                                        <p:strVal val="true"/>
                                      </p:to>
                                    </p:set>
                                  </p:childTnLst>
                                </p:cTn>
                              </p:par>
                              <p:par>
                                <p:cTn id="1065" presetID="1" presetClass="emph" presetSubtype="2" fill="hold" nodeType="withEffect">
                                  <p:stCondLst>
                                    <p:cond delay="0"/>
                                  </p:stCondLst>
                                  <p:childTnLst>
                                    <p:animClr clrSpc="rgb" dir="cw">
                                      <p:cBhvr>
                                        <p:cTn id="1066" dur="1000" fill="hold"/>
                                        <p:tgtEl>
                                          <p:spTgt spid="120"/>
                                        </p:tgtEl>
                                        <p:attrNameLst>
                                          <p:attrName>fillcolor</p:attrName>
                                        </p:attrNameLst>
                                      </p:cBhvr>
                                      <p:to>
                                        <a:srgbClr val="F20000"/>
                                      </p:to>
                                    </p:animClr>
                                    <p:set>
                                      <p:cBhvr>
                                        <p:cTn id="1067" dur="1000" fill="hold"/>
                                        <p:tgtEl>
                                          <p:spTgt spid="120"/>
                                        </p:tgtEl>
                                        <p:attrNameLst>
                                          <p:attrName>fill.type</p:attrName>
                                        </p:attrNameLst>
                                      </p:cBhvr>
                                      <p:to>
                                        <p:strVal val="solid"/>
                                      </p:to>
                                    </p:set>
                                    <p:set>
                                      <p:cBhvr>
                                        <p:cTn id="1068" dur="1000" fill="hold"/>
                                        <p:tgtEl>
                                          <p:spTgt spid="120"/>
                                        </p:tgtEl>
                                        <p:attrNameLst>
                                          <p:attrName>fill.on</p:attrName>
                                        </p:attrNameLst>
                                      </p:cBhvr>
                                      <p:to>
                                        <p:strVal val="true"/>
                                      </p:to>
                                    </p:set>
                                  </p:childTnLst>
                                </p:cTn>
                              </p:par>
                              <p:par>
                                <p:cTn id="1069" presetID="1" presetClass="emph" presetSubtype="2" fill="hold" nodeType="withEffect">
                                  <p:stCondLst>
                                    <p:cond delay="0"/>
                                  </p:stCondLst>
                                  <p:childTnLst>
                                    <p:animClr clrSpc="rgb" dir="cw">
                                      <p:cBhvr>
                                        <p:cTn id="1070" dur="1000" fill="hold"/>
                                        <p:tgtEl>
                                          <p:spTgt spid="121"/>
                                        </p:tgtEl>
                                        <p:attrNameLst>
                                          <p:attrName>fillcolor</p:attrName>
                                        </p:attrNameLst>
                                      </p:cBhvr>
                                      <p:to>
                                        <a:srgbClr val="F20000"/>
                                      </p:to>
                                    </p:animClr>
                                    <p:set>
                                      <p:cBhvr>
                                        <p:cTn id="1071" dur="1000" fill="hold"/>
                                        <p:tgtEl>
                                          <p:spTgt spid="121"/>
                                        </p:tgtEl>
                                        <p:attrNameLst>
                                          <p:attrName>fill.type</p:attrName>
                                        </p:attrNameLst>
                                      </p:cBhvr>
                                      <p:to>
                                        <p:strVal val="solid"/>
                                      </p:to>
                                    </p:set>
                                    <p:set>
                                      <p:cBhvr>
                                        <p:cTn id="1072" dur="1000" fill="hold"/>
                                        <p:tgtEl>
                                          <p:spTgt spid="121"/>
                                        </p:tgtEl>
                                        <p:attrNameLst>
                                          <p:attrName>fill.on</p:attrName>
                                        </p:attrNameLst>
                                      </p:cBhvr>
                                      <p:to>
                                        <p:strVal val="true"/>
                                      </p:to>
                                    </p:set>
                                  </p:childTnLst>
                                </p:cTn>
                              </p:par>
                              <p:par>
                                <p:cTn id="1073" presetID="1" presetClass="emph" presetSubtype="2" fill="hold" nodeType="withEffect">
                                  <p:stCondLst>
                                    <p:cond delay="0"/>
                                  </p:stCondLst>
                                  <p:childTnLst>
                                    <p:animClr clrSpc="rgb" dir="cw">
                                      <p:cBhvr>
                                        <p:cTn id="1074" dur="1000" fill="hold"/>
                                        <p:tgtEl>
                                          <p:spTgt spid="122"/>
                                        </p:tgtEl>
                                        <p:attrNameLst>
                                          <p:attrName>fillcolor</p:attrName>
                                        </p:attrNameLst>
                                      </p:cBhvr>
                                      <p:to>
                                        <a:srgbClr val="F20000"/>
                                      </p:to>
                                    </p:animClr>
                                    <p:set>
                                      <p:cBhvr>
                                        <p:cTn id="1075" dur="1000" fill="hold"/>
                                        <p:tgtEl>
                                          <p:spTgt spid="122"/>
                                        </p:tgtEl>
                                        <p:attrNameLst>
                                          <p:attrName>fill.type</p:attrName>
                                        </p:attrNameLst>
                                      </p:cBhvr>
                                      <p:to>
                                        <p:strVal val="solid"/>
                                      </p:to>
                                    </p:set>
                                    <p:set>
                                      <p:cBhvr>
                                        <p:cTn id="1076" dur="1000" fill="hold"/>
                                        <p:tgtEl>
                                          <p:spTgt spid="122"/>
                                        </p:tgtEl>
                                        <p:attrNameLst>
                                          <p:attrName>fill.on</p:attrName>
                                        </p:attrNameLst>
                                      </p:cBhvr>
                                      <p:to>
                                        <p:strVal val="true"/>
                                      </p:to>
                                    </p:set>
                                  </p:childTnLst>
                                </p:cTn>
                              </p:par>
                              <p:par>
                                <p:cTn id="1077" presetID="1" presetClass="emph" presetSubtype="2" fill="hold" nodeType="withEffect">
                                  <p:stCondLst>
                                    <p:cond delay="0"/>
                                  </p:stCondLst>
                                  <p:childTnLst>
                                    <p:animClr clrSpc="rgb" dir="cw">
                                      <p:cBhvr>
                                        <p:cTn id="1078" dur="1000" fill="hold"/>
                                        <p:tgtEl>
                                          <p:spTgt spid="123"/>
                                        </p:tgtEl>
                                        <p:attrNameLst>
                                          <p:attrName>fillcolor</p:attrName>
                                        </p:attrNameLst>
                                      </p:cBhvr>
                                      <p:to>
                                        <a:srgbClr val="F20000"/>
                                      </p:to>
                                    </p:animClr>
                                    <p:set>
                                      <p:cBhvr>
                                        <p:cTn id="1079" dur="1000" fill="hold"/>
                                        <p:tgtEl>
                                          <p:spTgt spid="123"/>
                                        </p:tgtEl>
                                        <p:attrNameLst>
                                          <p:attrName>fill.type</p:attrName>
                                        </p:attrNameLst>
                                      </p:cBhvr>
                                      <p:to>
                                        <p:strVal val="solid"/>
                                      </p:to>
                                    </p:set>
                                    <p:set>
                                      <p:cBhvr>
                                        <p:cTn id="1080" dur="1000" fill="hold"/>
                                        <p:tgtEl>
                                          <p:spTgt spid="123"/>
                                        </p:tgtEl>
                                        <p:attrNameLst>
                                          <p:attrName>fill.on</p:attrName>
                                        </p:attrNameLst>
                                      </p:cBhvr>
                                      <p:to>
                                        <p:strVal val="true"/>
                                      </p:to>
                                    </p:set>
                                  </p:childTnLst>
                                </p:cTn>
                              </p:par>
                              <p:par>
                                <p:cTn id="1081" presetID="1" presetClass="emph" presetSubtype="2" fill="hold" nodeType="withEffect">
                                  <p:stCondLst>
                                    <p:cond delay="0"/>
                                  </p:stCondLst>
                                  <p:childTnLst>
                                    <p:animClr clrSpc="rgb" dir="cw">
                                      <p:cBhvr>
                                        <p:cTn id="1082" dur="1000" fill="hold"/>
                                        <p:tgtEl>
                                          <p:spTgt spid="124"/>
                                        </p:tgtEl>
                                        <p:attrNameLst>
                                          <p:attrName>fillcolor</p:attrName>
                                        </p:attrNameLst>
                                      </p:cBhvr>
                                      <p:to>
                                        <a:srgbClr val="F20000"/>
                                      </p:to>
                                    </p:animClr>
                                    <p:set>
                                      <p:cBhvr>
                                        <p:cTn id="1083" dur="1000" fill="hold"/>
                                        <p:tgtEl>
                                          <p:spTgt spid="124"/>
                                        </p:tgtEl>
                                        <p:attrNameLst>
                                          <p:attrName>fill.type</p:attrName>
                                        </p:attrNameLst>
                                      </p:cBhvr>
                                      <p:to>
                                        <p:strVal val="solid"/>
                                      </p:to>
                                    </p:set>
                                    <p:set>
                                      <p:cBhvr>
                                        <p:cTn id="1084" dur="1000" fill="hold"/>
                                        <p:tgtEl>
                                          <p:spTgt spid="124"/>
                                        </p:tgtEl>
                                        <p:attrNameLst>
                                          <p:attrName>fill.on</p:attrName>
                                        </p:attrNameLst>
                                      </p:cBhvr>
                                      <p:to>
                                        <p:strVal val="true"/>
                                      </p:to>
                                    </p:set>
                                  </p:childTnLst>
                                </p:cTn>
                              </p:par>
                              <p:par>
                                <p:cTn id="1085" presetID="1" presetClass="emph" presetSubtype="2" fill="hold" nodeType="withEffect">
                                  <p:stCondLst>
                                    <p:cond delay="0"/>
                                  </p:stCondLst>
                                  <p:childTnLst>
                                    <p:animClr clrSpc="rgb" dir="cw">
                                      <p:cBhvr>
                                        <p:cTn id="1086" dur="1000" fill="hold"/>
                                        <p:tgtEl>
                                          <p:spTgt spid="125"/>
                                        </p:tgtEl>
                                        <p:attrNameLst>
                                          <p:attrName>fillcolor</p:attrName>
                                        </p:attrNameLst>
                                      </p:cBhvr>
                                      <p:to>
                                        <a:srgbClr val="F20000"/>
                                      </p:to>
                                    </p:animClr>
                                    <p:set>
                                      <p:cBhvr>
                                        <p:cTn id="1087" dur="1000" fill="hold"/>
                                        <p:tgtEl>
                                          <p:spTgt spid="125"/>
                                        </p:tgtEl>
                                        <p:attrNameLst>
                                          <p:attrName>fill.type</p:attrName>
                                        </p:attrNameLst>
                                      </p:cBhvr>
                                      <p:to>
                                        <p:strVal val="solid"/>
                                      </p:to>
                                    </p:set>
                                    <p:set>
                                      <p:cBhvr>
                                        <p:cTn id="1088" dur="1000" fill="hold"/>
                                        <p:tgtEl>
                                          <p:spTgt spid="125"/>
                                        </p:tgtEl>
                                        <p:attrNameLst>
                                          <p:attrName>fill.on</p:attrName>
                                        </p:attrNameLst>
                                      </p:cBhvr>
                                      <p:to>
                                        <p:strVal val="true"/>
                                      </p:to>
                                    </p:set>
                                  </p:childTnLst>
                                </p:cTn>
                              </p:par>
                              <p:par>
                                <p:cTn id="1089" presetID="1" presetClass="emph" presetSubtype="2" fill="hold" nodeType="withEffect">
                                  <p:stCondLst>
                                    <p:cond delay="0"/>
                                  </p:stCondLst>
                                  <p:childTnLst>
                                    <p:animClr clrSpc="rgb" dir="cw">
                                      <p:cBhvr>
                                        <p:cTn id="1090" dur="1000" fill="hold"/>
                                        <p:tgtEl>
                                          <p:spTgt spid="126"/>
                                        </p:tgtEl>
                                        <p:attrNameLst>
                                          <p:attrName>fillcolor</p:attrName>
                                        </p:attrNameLst>
                                      </p:cBhvr>
                                      <p:to>
                                        <a:srgbClr val="F20000"/>
                                      </p:to>
                                    </p:animClr>
                                    <p:set>
                                      <p:cBhvr>
                                        <p:cTn id="1091" dur="1000" fill="hold"/>
                                        <p:tgtEl>
                                          <p:spTgt spid="126"/>
                                        </p:tgtEl>
                                        <p:attrNameLst>
                                          <p:attrName>fill.type</p:attrName>
                                        </p:attrNameLst>
                                      </p:cBhvr>
                                      <p:to>
                                        <p:strVal val="solid"/>
                                      </p:to>
                                    </p:set>
                                    <p:set>
                                      <p:cBhvr>
                                        <p:cTn id="1092" dur="1000" fill="hold"/>
                                        <p:tgtEl>
                                          <p:spTgt spid="126"/>
                                        </p:tgtEl>
                                        <p:attrNameLst>
                                          <p:attrName>fill.on</p:attrName>
                                        </p:attrNameLst>
                                      </p:cBhvr>
                                      <p:to>
                                        <p:strVal val="true"/>
                                      </p:to>
                                    </p:set>
                                  </p:childTnLst>
                                </p:cTn>
                              </p:par>
                              <p:par>
                                <p:cTn id="1093" presetID="1" presetClass="emph" presetSubtype="2" fill="hold" nodeType="withEffect">
                                  <p:stCondLst>
                                    <p:cond delay="0"/>
                                  </p:stCondLst>
                                  <p:childTnLst>
                                    <p:animClr clrSpc="rgb" dir="cw">
                                      <p:cBhvr>
                                        <p:cTn id="1094" dur="1000" fill="hold"/>
                                        <p:tgtEl>
                                          <p:spTgt spid="127"/>
                                        </p:tgtEl>
                                        <p:attrNameLst>
                                          <p:attrName>fillcolor</p:attrName>
                                        </p:attrNameLst>
                                      </p:cBhvr>
                                      <p:to>
                                        <a:srgbClr val="F20000"/>
                                      </p:to>
                                    </p:animClr>
                                    <p:set>
                                      <p:cBhvr>
                                        <p:cTn id="1095" dur="1000" fill="hold"/>
                                        <p:tgtEl>
                                          <p:spTgt spid="127"/>
                                        </p:tgtEl>
                                        <p:attrNameLst>
                                          <p:attrName>fill.type</p:attrName>
                                        </p:attrNameLst>
                                      </p:cBhvr>
                                      <p:to>
                                        <p:strVal val="solid"/>
                                      </p:to>
                                    </p:set>
                                    <p:set>
                                      <p:cBhvr>
                                        <p:cTn id="1096" dur="1000" fill="hold"/>
                                        <p:tgtEl>
                                          <p:spTgt spid="127"/>
                                        </p:tgtEl>
                                        <p:attrNameLst>
                                          <p:attrName>fill.on</p:attrName>
                                        </p:attrNameLst>
                                      </p:cBhvr>
                                      <p:to>
                                        <p:strVal val="true"/>
                                      </p:to>
                                    </p:set>
                                  </p:childTnLst>
                                </p:cTn>
                              </p:par>
                              <p:par>
                                <p:cTn id="1097" presetID="1" presetClass="emph" presetSubtype="2" fill="hold" nodeType="withEffect">
                                  <p:stCondLst>
                                    <p:cond delay="0"/>
                                  </p:stCondLst>
                                  <p:childTnLst>
                                    <p:animClr clrSpc="rgb" dir="cw">
                                      <p:cBhvr>
                                        <p:cTn id="1098" dur="1000" fill="hold"/>
                                        <p:tgtEl>
                                          <p:spTgt spid="128"/>
                                        </p:tgtEl>
                                        <p:attrNameLst>
                                          <p:attrName>fillcolor</p:attrName>
                                        </p:attrNameLst>
                                      </p:cBhvr>
                                      <p:to>
                                        <a:srgbClr val="F20000"/>
                                      </p:to>
                                    </p:animClr>
                                    <p:set>
                                      <p:cBhvr>
                                        <p:cTn id="1099" dur="1000" fill="hold"/>
                                        <p:tgtEl>
                                          <p:spTgt spid="128"/>
                                        </p:tgtEl>
                                        <p:attrNameLst>
                                          <p:attrName>fill.type</p:attrName>
                                        </p:attrNameLst>
                                      </p:cBhvr>
                                      <p:to>
                                        <p:strVal val="solid"/>
                                      </p:to>
                                    </p:set>
                                    <p:set>
                                      <p:cBhvr>
                                        <p:cTn id="1100" dur="1000" fill="hold"/>
                                        <p:tgtEl>
                                          <p:spTgt spid="128"/>
                                        </p:tgtEl>
                                        <p:attrNameLst>
                                          <p:attrName>fill.on</p:attrName>
                                        </p:attrNameLst>
                                      </p:cBhvr>
                                      <p:to>
                                        <p:strVal val="true"/>
                                      </p:to>
                                    </p:set>
                                  </p:childTnLst>
                                </p:cTn>
                              </p:par>
                              <p:par>
                                <p:cTn id="1101" presetID="1" presetClass="emph" presetSubtype="2" fill="hold" nodeType="withEffect">
                                  <p:stCondLst>
                                    <p:cond delay="0"/>
                                  </p:stCondLst>
                                  <p:childTnLst>
                                    <p:animClr clrSpc="rgb" dir="cw">
                                      <p:cBhvr>
                                        <p:cTn id="1102" dur="1000" fill="hold"/>
                                        <p:tgtEl>
                                          <p:spTgt spid="129"/>
                                        </p:tgtEl>
                                        <p:attrNameLst>
                                          <p:attrName>fillcolor</p:attrName>
                                        </p:attrNameLst>
                                      </p:cBhvr>
                                      <p:to>
                                        <a:srgbClr val="F20000"/>
                                      </p:to>
                                    </p:animClr>
                                    <p:set>
                                      <p:cBhvr>
                                        <p:cTn id="1103" dur="1000" fill="hold"/>
                                        <p:tgtEl>
                                          <p:spTgt spid="129"/>
                                        </p:tgtEl>
                                        <p:attrNameLst>
                                          <p:attrName>fill.type</p:attrName>
                                        </p:attrNameLst>
                                      </p:cBhvr>
                                      <p:to>
                                        <p:strVal val="solid"/>
                                      </p:to>
                                    </p:set>
                                    <p:set>
                                      <p:cBhvr>
                                        <p:cTn id="1104" dur="1000" fill="hold"/>
                                        <p:tgtEl>
                                          <p:spTgt spid="129"/>
                                        </p:tgtEl>
                                        <p:attrNameLst>
                                          <p:attrName>fill.on</p:attrName>
                                        </p:attrNameLst>
                                      </p:cBhvr>
                                      <p:to>
                                        <p:strVal val="true"/>
                                      </p:to>
                                    </p:set>
                                  </p:childTnLst>
                                </p:cTn>
                              </p:par>
                              <p:par>
                                <p:cTn id="1105" presetID="1" presetClass="emph" presetSubtype="2" fill="hold" nodeType="withEffect">
                                  <p:stCondLst>
                                    <p:cond delay="0"/>
                                  </p:stCondLst>
                                  <p:childTnLst>
                                    <p:animClr clrSpc="rgb" dir="cw">
                                      <p:cBhvr>
                                        <p:cTn id="1106" dur="1000" fill="hold"/>
                                        <p:tgtEl>
                                          <p:spTgt spid="130"/>
                                        </p:tgtEl>
                                        <p:attrNameLst>
                                          <p:attrName>fillcolor</p:attrName>
                                        </p:attrNameLst>
                                      </p:cBhvr>
                                      <p:to>
                                        <a:srgbClr val="F20000"/>
                                      </p:to>
                                    </p:animClr>
                                    <p:set>
                                      <p:cBhvr>
                                        <p:cTn id="1107" dur="1000" fill="hold"/>
                                        <p:tgtEl>
                                          <p:spTgt spid="130"/>
                                        </p:tgtEl>
                                        <p:attrNameLst>
                                          <p:attrName>fill.type</p:attrName>
                                        </p:attrNameLst>
                                      </p:cBhvr>
                                      <p:to>
                                        <p:strVal val="solid"/>
                                      </p:to>
                                    </p:set>
                                    <p:set>
                                      <p:cBhvr>
                                        <p:cTn id="1108" dur="1000" fill="hold"/>
                                        <p:tgtEl>
                                          <p:spTgt spid="130"/>
                                        </p:tgtEl>
                                        <p:attrNameLst>
                                          <p:attrName>fill.on</p:attrName>
                                        </p:attrNameLst>
                                      </p:cBhvr>
                                      <p:to>
                                        <p:strVal val="true"/>
                                      </p:to>
                                    </p:set>
                                  </p:childTnLst>
                                </p:cTn>
                              </p:par>
                              <p:par>
                                <p:cTn id="1109" presetID="1" presetClass="emph" presetSubtype="2" fill="hold" nodeType="withEffect">
                                  <p:stCondLst>
                                    <p:cond delay="0"/>
                                  </p:stCondLst>
                                  <p:childTnLst>
                                    <p:animClr clrSpc="rgb" dir="cw">
                                      <p:cBhvr>
                                        <p:cTn id="1110" dur="1000" fill="hold"/>
                                        <p:tgtEl>
                                          <p:spTgt spid="131"/>
                                        </p:tgtEl>
                                        <p:attrNameLst>
                                          <p:attrName>fillcolor</p:attrName>
                                        </p:attrNameLst>
                                      </p:cBhvr>
                                      <p:to>
                                        <a:srgbClr val="F20000"/>
                                      </p:to>
                                    </p:animClr>
                                    <p:set>
                                      <p:cBhvr>
                                        <p:cTn id="1111" dur="1000" fill="hold"/>
                                        <p:tgtEl>
                                          <p:spTgt spid="131"/>
                                        </p:tgtEl>
                                        <p:attrNameLst>
                                          <p:attrName>fill.type</p:attrName>
                                        </p:attrNameLst>
                                      </p:cBhvr>
                                      <p:to>
                                        <p:strVal val="solid"/>
                                      </p:to>
                                    </p:set>
                                    <p:set>
                                      <p:cBhvr>
                                        <p:cTn id="1112" dur="1000" fill="hold"/>
                                        <p:tgtEl>
                                          <p:spTgt spid="131"/>
                                        </p:tgtEl>
                                        <p:attrNameLst>
                                          <p:attrName>fill.on</p:attrName>
                                        </p:attrNameLst>
                                      </p:cBhvr>
                                      <p:to>
                                        <p:strVal val="true"/>
                                      </p:to>
                                    </p:set>
                                  </p:childTnLst>
                                </p:cTn>
                              </p:par>
                              <p:par>
                                <p:cTn id="1113" presetID="1" presetClass="emph" presetSubtype="2" fill="hold" nodeType="withEffect">
                                  <p:stCondLst>
                                    <p:cond delay="0"/>
                                  </p:stCondLst>
                                  <p:childTnLst>
                                    <p:animClr clrSpc="rgb" dir="cw">
                                      <p:cBhvr>
                                        <p:cTn id="1114" dur="1000" fill="hold"/>
                                        <p:tgtEl>
                                          <p:spTgt spid="132"/>
                                        </p:tgtEl>
                                        <p:attrNameLst>
                                          <p:attrName>fillcolor</p:attrName>
                                        </p:attrNameLst>
                                      </p:cBhvr>
                                      <p:to>
                                        <a:srgbClr val="F20000"/>
                                      </p:to>
                                    </p:animClr>
                                    <p:set>
                                      <p:cBhvr>
                                        <p:cTn id="1115" dur="1000" fill="hold"/>
                                        <p:tgtEl>
                                          <p:spTgt spid="132"/>
                                        </p:tgtEl>
                                        <p:attrNameLst>
                                          <p:attrName>fill.type</p:attrName>
                                        </p:attrNameLst>
                                      </p:cBhvr>
                                      <p:to>
                                        <p:strVal val="solid"/>
                                      </p:to>
                                    </p:set>
                                    <p:set>
                                      <p:cBhvr>
                                        <p:cTn id="1116" dur="1000" fill="hold"/>
                                        <p:tgtEl>
                                          <p:spTgt spid="132"/>
                                        </p:tgtEl>
                                        <p:attrNameLst>
                                          <p:attrName>fill.on</p:attrName>
                                        </p:attrNameLst>
                                      </p:cBhvr>
                                      <p:to>
                                        <p:strVal val="true"/>
                                      </p:to>
                                    </p:set>
                                  </p:childTnLst>
                                </p:cTn>
                              </p:par>
                              <p:par>
                                <p:cTn id="1117" presetID="1" presetClass="emph" presetSubtype="2" fill="hold" nodeType="withEffect">
                                  <p:stCondLst>
                                    <p:cond delay="0"/>
                                  </p:stCondLst>
                                  <p:childTnLst>
                                    <p:animClr clrSpc="rgb" dir="cw">
                                      <p:cBhvr>
                                        <p:cTn id="1118" dur="1000" fill="hold"/>
                                        <p:tgtEl>
                                          <p:spTgt spid="176"/>
                                        </p:tgtEl>
                                        <p:attrNameLst>
                                          <p:attrName>fillcolor</p:attrName>
                                        </p:attrNameLst>
                                      </p:cBhvr>
                                      <p:to>
                                        <a:srgbClr val="F20000"/>
                                      </p:to>
                                    </p:animClr>
                                    <p:set>
                                      <p:cBhvr>
                                        <p:cTn id="1119" dur="1000" fill="hold"/>
                                        <p:tgtEl>
                                          <p:spTgt spid="176"/>
                                        </p:tgtEl>
                                        <p:attrNameLst>
                                          <p:attrName>fill.type</p:attrName>
                                        </p:attrNameLst>
                                      </p:cBhvr>
                                      <p:to>
                                        <p:strVal val="solid"/>
                                      </p:to>
                                    </p:set>
                                    <p:set>
                                      <p:cBhvr>
                                        <p:cTn id="1120" dur="1000" fill="hold"/>
                                        <p:tgtEl>
                                          <p:spTgt spid="176"/>
                                        </p:tgtEl>
                                        <p:attrNameLst>
                                          <p:attrName>fill.on</p:attrName>
                                        </p:attrNameLst>
                                      </p:cBhvr>
                                      <p:to>
                                        <p:strVal val="true"/>
                                      </p:to>
                                    </p:set>
                                  </p:childTnLst>
                                </p:cTn>
                              </p:par>
                              <p:par>
                                <p:cTn id="1121" presetID="1" presetClass="emph" presetSubtype="2" fill="hold" nodeType="withEffect">
                                  <p:stCondLst>
                                    <p:cond delay="0"/>
                                  </p:stCondLst>
                                  <p:childTnLst>
                                    <p:animClr clrSpc="rgb" dir="cw">
                                      <p:cBhvr>
                                        <p:cTn id="1122" dur="1000" fill="hold"/>
                                        <p:tgtEl>
                                          <p:spTgt spid="177"/>
                                        </p:tgtEl>
                                        <p:attrNameLst>
                                          <p:attrName>fillcolor</p:attrName>
                                        </p:attrNameLst>
                                      </p:cBhvr>
                                      <p:to>
                                        <a:srgbClr val="F20000"/>
                                      </p:to>
                                    </p:animClr>
                                    <p:set>
                                      <p:cBhvr>
                                        <p:cTn id="1123" dur="1000" fill="hold"/>
                                        <p:tgtEl>
                                          <p:spTgt spid="177"/>
                                        </p:tgtEl>
                                        <p:attrNameLst>
                                          <p:attrName>fill.type</p:attrName>
                                        </p:attrNameLst>
                                      </p:cBhvr>
                                      <p:to>
                                        <p:strVal val="solid"/>
                                      </p:to>
                                    </p:set>
                                    <p:set>
                                      <p:cBhvr>
                                        <p:cTn id="1124" dur="1000" fill="hold"/>
                                        <p:tgtEl>
                                          <p:spTgt spid="177"/>
                                        </p:tgtEl>
                                        <p:attrNameLst>
                                          <p:attrName>fill.on</p:attrName>
                                        </p:attrNameLst>
                                      </p:cBhvr>
                                      <p:to>
                                        <p:strVal val="true"/>
                                      </p:to>
                                    </p:set>
                                  </p:childTnLst>
                                </p:cTn>
                              </p:par>
                              <p:par>
                                <p:cTn id="1125" presetID="1" presetClass="emph" presetSubtype="2" fill="hold" nodeType="withEffect">
                                  <p:stCondLst>
                                    <p:cond delay="0"/>
                                  </p:stCondLst>
                                  <p:childTnLst>
                                    <p:animClr clrSpc="rgb" dir="cw">
                                      <p:cBhvr>
                                        <p:cTn id="1126" dur="1000" fill="hold"/>
                                        <p:tgtEl>
                                          <p:spTgt spid="178"/>
                                        </p:tgtEl>
                                        <p:attrNameLst>
                                          <p:attrName>fillcolor</p:attrName>
                                        </p:attrNameLst>
                                      </p:cBhvr>
                                      <p:to>
                                        <a:srgbClr val="F20000"/>
                                      </p:to>
                                    </p:animClr>
                                    <p:set>
                                      <p:cBhvr>
                                        <p:cTn id="1127" dur="1000" fill="hold"/>
                                        <p:tgtEl>
                                          <p:spTgt spid="178"/>
                                        </p:tgtEl>
                                        <p:attrNameLst>
                                          <p:attrName>fill.type</p:attrName>
                                        </p:attrNameLst>
                                      </p:cBhvr>
                                      <p:to>
                                        <p:strVal val="solid"/>
                                      </p:to>
                                    </p:set>
                                    <p:set>
                                      <p:cBhvr>
                                        <p:cTn id="1128" dur="1000" fill="hold"/>
                                        <p:tgtEl>
                                          <p:spTgt spid="178"/>
                                        </p:tgtEl>
                                        <p:attrNameLst>
                                          <p:attrName>fill.on</p:attrName>
                                        </p:attrNameLst>
                                      </p:cBhvr>
                                      <p:to>
                                        <p:strVal val="true"/>
                                      </p:to>
                                    </p:set>
                                  </p:childTnLst>
                                </p:cTn>
                              </p:par>
                              <p:par>
                                <p:cTn id="1129" presetID="1" presetClass="emph" presetSubtype="2" fill="hold" nodeType="withEffect">
                                  <p:stCondLst>
                                    <p:cond delay="0"/>
                                  </p:stCondLst>
                                  <p:childTnLst>
                                    <p:animClr clrSpc="rgb" dir="cw">
                                      <p:cBhvr>
                                        <p:cTn id="1130" dur="1000" fill="hold"/>
                                        <p:tgtEl>
                                          <p:spTgt spid="179"/>
                                        </p:tgtEl>
                                        <p:attrNameLst>
                                          <p:attrName>fillcolor</p:attrName>
                                        </p:attrNameLst>
                                      </p:cBhvr>
                                      <p:to>
                                        <a:srgbClr val="F20000"/>
                                      </p:to>
                                    </p:animClr>
                                    <p:set>
                                      <p:cBhvr>
                                        <p:cTn id="1131" dur="1000" fill="hold"/>
                                        <p:tgtEl>
                                          <p:spTgt spid="179"/>
                                        </p:tgtEl>
                                        <p:attrNameLst>
                                          <p:attrName>fill.type</p:attrName>
                                        </p:attrNameLst>
                                      </p:cBhvr>
                                      <p:to>
                                        <p:strVal val="solid"/>
                                      </p:to>
                                    </p:set>
                                    <p:set>
                                      <p:cBhvr>
                                        <p:cTn id="1132" dur="1000" fill="hold"/>
                                        <p:tgtEl>
                                          <p:spTgt spid="179"/>
                                        </p:tgtEl>
                                        <p:attrNameLst>
                                          <p:attrName>fill.on</p:attrName>
                                        </p:attrNameLst>
                                      </p:cBhvr>
                                      <p:to>
                                        <p:strVal val="true"/>
                                      </p:to>
                                    </p:set>
                                  </p:childTnLst>
                                </p:cTn>
                              </p:par>
                              <p:par>
                                <p:cTn id="1133" presetID="1" presetClass="emph" presetSubtype="2" fill="hold" nodeType="withEffect">
                                  <p:stCondLst>
                                    <p:cond delay="0"/>
                                  </p:stCondLst>
                                  <p:childTnLst>
                                    <p:animClr clrSpc="rgb" dir="cw">
                                      <p:cBhvr>
                                        <p:cTn id="1134" dur="1000" fill="hold"/>
                                        <p:tgtEl>
                                          <p:spTgt spid="180"/>
                                        </p:tgtEl>
                                        <p:attrNameLst>
                                          <p:attrName>fillcolor</p:attrName>
                                        </p:attrNameLst>
                                      </p:cBhvr>
                                      <p:to>
                                        <a:srgbClr val="F20000"/>
                                      </p:to>
                                    </p:animClr>
                                    <p:set>
                                      <p:cBhvr>
                                        <p:cTn id="1135" dur="1000" fill="hold"/>
                                        <p:tgtEl>
                                          <p:spTgt spid="180"/>
                                        </p:tgtEl>
                                        <p:attrNameLst>
                                          <p:attrName>fill.type</p:attrName>
                                        </p:attrNameLst>
                                      </p:cBhvr>
                                      <p:to>
                                        <p:strVal val="solid"/>
                                      </p:to>
                                    </p:set>
                                    <p:set>
                                      <p:cBhvr>
                                        <p:cTn id="1136" dur="1000" fill="hold"/>
                                        <p:tgtEl>
                                          <p:spTgt spid="180"/>
                                        </p:tgtEl>
                                        <p:attrNameLst>
                                          <p:attrName>fill.on</p:attrName>
                                        </p:attrNameLst>
                                      </p:cBhvr>
                                      <p:to>
                                        <p:strVal val="true"/>
                                      </p:to>
                                    </p:set>
                                  </p:childTnLst>
                                </p:cTn>
                              </p:par>
                              <p:par>
                                <p:cTn id="1137" presetID="1" presetClass="emph" presetSubtype="2" fill="hold" nodeType="withEffect">
                                  <p:stCondLst>
                                    <p:cond delay="0"/>
                                  </p:stCondLst>
                                  <p:childTnLst>
                                    <p:animClr clrSpc="rgb" dir="cw">
                                      <p:cBhvr>
                                        <p:cTn id="1138" dur="1000" fill="hold"/>
                                        <p:tgtEl>
                                          <p:spTgt spid="181"/>
                                        </p:tgtEl>
                                        <p:attrNameLst>
                                          <p:attrName>fillcolor</p:attrName>
                                        </p:attrNameLst>
                                      </p:cBhvr>
                                      <p:to>
                                        <a:srgbClr val="F20000"/>
                                      </p:to>
                                    </p:animClr>
                                    <p:set>
                                      <p:cBhvr>
                                        <p:cTn id="1139" dur="1000" fill="hold"/>
                                        <p:tgtEl>
                                          <p:spTgt spid="181"/>
                                        </p:tgtEl>
                                        <p:attrNameLst>
                                          <p:attrName>fill.type</p:attrName>
                                        </p:attrNameLst>
                                      </p:cBhvr>
                                      <p:to>
                                        <p:strVal val="solid"/>
                                      </p:to>
                                    </p:set>
                                    <p:set>
                                      <p:cBhvr>
                                        <p:cTn id="1140" dur="1000" fill="hold"/>
                                        <p:tgtEl>
                                          <p:spTgt spid="181"/>
                                        </p:tgtEl>
                                        <p:attrNameLst>
                                          <p:attrName>fill.on</p:attrName>
                                        </p:attrNameLst>
                                      </p:cBhvr>
                                      <p:to>
                                        <p:strVal val="true"/>
                                      </p:to>
                                    </p:set>
                                  </p:childTnLst>
                                </p:cTn>
                              </p:par>
                              <p:par>
                                <p:cTn id="1141" presetID="1" presetClass="emph" presetSubtype="2" fill="hold" nodeType="withEffect">
                                  <p:stCondLst>
                                    <p:cond delay="0"/>
                                  </p:stCondLst>
                                  <p:childTnLst>
                                    <p:animClr clrSpc="rgb" dir="cw">
                                      <p:cBhvr>
                                        <p:cTn id="1142" dur="1000" fill="hold"/>
                                        <p:tgtEl>
                                          <p:spTgt spid="182"/>
                                        </p:tgtEl>
                                        <p:attrNameLst>
                                          <p:attrName>fillcolor</p:attrName>
                                        </p:attrNameLst>
                                      </p:cBhvr>
                                      <p:to>
                                        <a:srgbClr val="F20000"/>
                                      </p:to>
                                    </p:animClr>
                                    <p:set>
                                      <p:cBhvr>
                                        <p:cTn id="1143" dur="1000" fill="hold"/>
                                        <p:tgtEl>
                                          <p:spTgt spid="182"/>
                                        </p:tgtEl>
                                        <p:attrNameLst>
                                          <p:attrName>fill.type</p:attrName>
                                        </p:attrNameLst>
                                      </p:cBhvr>
                                      <p:to>
                                        <p:strVal val="solid"/>
                                      </p:to>
                                    </p:set>
                                    <p:set>
                                      <p:cBhvr>
                                        <p:cTn id="1144" dur="1000" fill="hold"/>
                                        <p:tgtEl>
                                          <p:spTgt spid="182"/>
                                        </p:tgtEl>
                                        <p:attrNameLst>
                                          <p:attrName>fill.on</p:attrName>
                                        </p:attrNameLst>
                                      </p:cBhvr>
                                      <p:to>
                                        <p:strVal val="true"/>
                                      </p:to>
                                    </p:set>
                                  </p:childTnLst>
                                </p:cTn>
                              </p:par>
                              <p:par>
                                <p:cTn id="1145" presetID="1" presetClass="emph" presetSubtype="2" fill="hold" nodeType="withEffect">
                                  <p:stCondLst>
                                    <p:cond delay="0"/>
                                  </p:stCondLst>
                                  <p:childTnLst>
                                    <p:animClr clrSpc="rgb" dir="cw">
                                      <p:cBhvr>
                                        <p:cTn id="1146" dur="1000" fill="hold"/>
                                        <p:tgtEl>
                                          <p:spTgt spid="183"/>
                                        </p:tgtEl>
                                        <p:attrNameLst>
                                          <p:attrName>fillcolor</p:attrName>
                                        </p:attrNameLst>
                                      </p:cBhvr>
                                      <p:to>
                                        <a:srgbClr val="F20000"/>
                                      </p:to>
                                    </p:animClr>
                                    <p:set>
                                      <p:cBhvr>
                                        <p:cTn id="1147" dur="1000" fill="hold"/>
                                        <p:tgtEl>
                                          <p:spTgt spid="183"/>
                                        </p:tgtEl>
                                        <p:attrNameLst>
                                          <p:attrName>fill.type</p:attrName>
                                        </p:attrNameLst>
                                      </p:cBhvr>
                                      <p:to>
                                        <p:strVal val="solid"/>
                                      </p:to>
                                    </p:set>
                                    <p:set>
                                      <p:cBhvr>
                                        <p:cTn id="1148" dur="1000" fill="hold"/>
                                        <p:tgtEl>
                                          <p:spTgt spid="183"/>
                                        </p:tgtEl>
                                        <p:attrNameLst>
                                          <p:attrName>fill.on</p:attrName>
                                        </p:attrNameLst>
                                      </p:cBhvr>
                                      <p:to>
                                        <p:strVal val="true"/>
                                      </p:to>
                                    </p:set>
                                  </p:childTnLst>
                                </p:cTn>
                              </p:par>
                              <p:par>
                                <p:cTn id="1149" presetID="1" presetClass="emph" presetSubtype="2" fill="hold" nodeType="withEffect">
                                  <p:stCondLst>
                                    <p:cond delay="0"/>
                                  </p:stCondLst>
                                  <p:childTnLst>
                                    <p:animClr clrSpc="rgb" dir="cw">
                                      <p:cBhvr>
                                        <p:cTn id="1150" dur="1000" fill="hold"/>
                                        <p:tgtEl>
                                          <p:spTgt spid="184"/>
                                        </p:tgtEl>
                                        <p:attrNameLst>
                                          <p:attrName>fillcolor</p:attrName>
                                        </p:attrNameLst>
                                      </p:cBhvr>
                                      <p:to>
                                        <a:srgbClr val="F20000"/>
                                      </p:to>
                                    </p:animClr>
                                    <p:set>
                                      <p:cBhvr>
                                        <p:cTn id="1151" dur="1000" fill="hold"/>
                                        <p:tgtEl>
                                          <p:spTgt spid="184"/>
                                        </p:tgtEl>
                                        <p:attrNameLst>
                                          <p:attrName>fill.type</p:attrName>
                                        </p:attrNameLst>
                                      </p:cBhvr>
                                      <p:to>
                                        <p:strVal val="solid"/>
                                      </p:to>
                                    </p:set>
                                    <p:set>
                                      <p:cBhvr>
                                        <p:cTn id="1152" dur="1000" fill="hold"/>
                                        <p:tgtEl>
                                          <p:spTgt spid="184"/>
                                        </p:tgtEl>
                                        <p:attrNameLst>
                                          <p:attrName>fill.on</p:attrName>
                                        </p:attrNameLst>
                                      </p:cBhvr>
                                      <p:to>
                                        <p:strVal val="true"/>
                                      </p:to>
                                    </p:set>
                                  </p:childTnLst>
                                </p:cTn>
                              </p:par>
                              <p:par>
                                <p:cTn id="1153" presetID="1" presetClass="emph" presetSubtype="2" fill="hold" nodeType="withEffect">
                                  <p:stCondLst>
                                    <p:cond delay="0"/>
                                  </p:stCondLst>
                                  <p:childTnLst>
                                    <p:animClr clrSpc="rgb" dir="cw">
                                      <p:cBhvr>
                                        <p:cTn id="1154" dur="1000" fill="hold"/>
                                        <p:tgtEl>
                                          <p:spTgt spid="185"/>
                                        </p:tgtEl>
                                        <p:attrNameLst>
                                          <p:attrName>fillcolor</p:attrName>
                                        </p:attrNameLst>
                                      </p:cBhvr>
                                      <p:to>
                                        <a:srgbClr val="F20000"/>
                                      </p:to>
                                    </p:animClr>
                                    <p:set>
                                      <p:cBhvr>
                                        <p:cTn id="1155" dur="1000" fill="hold"/>
                                        <p:tgtEl>
                                          <p:spTgt spid="185"/>
                                        </p:tgtEl>
                                        <p:attrNameLst>
                                          <p:attrName>fill.type</p:attrName>
                                        </p:attrNameLst>
                                      </p:cBhvr>
                                      <p:to>
                                        <p:strVal val="solid"/>
                                      </p:to>
                                    </p:set>
                                    <p:set>
                                      <p:cBhvr>
                                        <p:cTn id="1156" dur="1000" fill="hold"/>
                                        <p:tgtEl>
                                          <p:spTgt spid="185"/>
                                        </p:tgtEl>
                                        <p:attrNameLst>
                                          <p:attrName>fill.on</p:attrName>
                                        </p:attrNameLst>
                                      </p:cBhvr>
                                      <p:to>
                                        <p:strVal val="true"/>
                                      </p:to>
                                    </p:set>
                                  </p:childTnLst>
                                </p:cTn>
                              </p:par>
                              <p:par>
                                <p:cTn id="1157" presetID="1" presetClass="emph" presetSubtype="2" fill="hold" nodeType="withEffect">
                                  <p:stCondLst>
                                    <p:cond delay="0"/>
                                  </p:stCondLst>
                                  <p:childTnLst>
                                    <p:animClr clrSpc="rgb" dir="cw">
                                      <p:cBhvr>
                                        <p:cTn id="1158" dur="1000" fill="hold"/>
                                        <p:tgtEl>
                                          <p:spTgt spid="186"/>
                                        </p:tgtEl>
                                        <p:attrNameLst>
                                          <p:attrName>fillcolor</p:attrName>
                                        </p:attrNameLst>
                                      </p:cBhvr>
                                      <p:to>
                                        <a:srgbClr val="F20000"/>
                                      </p:to>
                                    </p:animClr>
                                    <p:set>
                                      <p:cBhvr>
                                        <p:cTn id="1159" dur="1000" fill="hold"/>
                                        <p:tgtEl>
                                          <p:spTgt spid="186"/>
                                        </p:tgtEl>
                                        <p:attrNameLst>
                                          <p:attrName>fill.type</p:attrName>
                                        </p:attrNameLst>
                                      </p:cBhvr>
                                      <p:to>
                                        <p:strVal val="solid"/>
                                      </p:to>
                                    </p:set>
                                    <p:set>
                                      <p:cBhvr>
                                        <p:cTn id="1160" dur="1000" fill="hold"/>
                                        <p:tgtEl>
                                          <p:spTgt spid="186"/>
                                        </p:tgtEl>
                                        <p:attrNameLst>
                                          <p:attrName>fill.on</p:attrName>
                                        </p:attrNameLst>
                                      </p:cBhvr>
                                      <p:to>
                                        <p:strVal val="true"/>
                                      </p:to>
                                    </p:set>
                                  </p:childTnLst>
                                </p:cTn>
                              </p:par>
                              <p:par>
                                <p:cTn id="1161" presetID="1" presetClass="emph" presetSubtype="2" fill="hold" nodeType="withEffect">
                                  <p:stCondLst>
                                    <p:cond delay="0"/>
                                  </p:stCondLst>
                                  <p:childTnLst>
                                    <p:animClr clrSpc="rgb" dir="cw">
                                      <p:cBhvr>
                                        <p:cTn id="1162" dur="1000" fill="hold"/>
                                        <p:tgtEl>
                                          <p:spTgt spid="187"/>
                                        </p:tgtEl>
                                        <p:attrNameLst>
                                          <p:attrName>fillcolor</p:attrName>
                                        </p:attrNameLst>
                                      </p:cBhvr>
                                      <p:to>
                                        <a:srgbClr val="F20000"/>
                                      </p:to>
                                    </p:animClr>
                                    <p:set>
                                      <p:cBhvr>
                                        <p:cTn id="1163" dur="1000" fill="hold"/>
                                        <p:tgtEl>
                                          <p:spTgt spid="187"/>
                                        </p:tgtEl>
                                        <p:attrNameLst>
                                          <p:attrName>fill.type</p:attrName>
                                        </p:attrNameLst>
                                      </p:cBhvr>
                                      <p:to>
                                        <p:strVal val="solid"/>
                                      </p:to>
                                    </p:set>
                                    <p:set>
                                      <p:cBhvr>
                                        <p:cTn id="1164" dur="1000" fill="hold"/>
                                        <p:tgtEl>
                                          <p:spTgt spid="187"/>
                                        </p:tgtEl>
                                        <p:attrNameLst>
                                          <p:attrName>fill.on</p:attrName>
                                        </p:attrNameLst>
                                      </p:cBhvr>
                                      <p:to>
                                        <p:strVal val="true"/>
                                      </p:to>
                                    </p:set>
                                  </p:childTnLst>
                                </p:cTn>
                              </p:par>
                              <p:par>
                                <p:cTn id="1165" presetID="1" presetClass="emph" presetSubtype="2" fill="hold" nodeType="withEffect">
                                  <p:stCondLst>
                                    <p:cond delay="0"/>
                                  </p:stCondLst>
                                  <p:childTnLst>
                                    <p:animClr clrSpc="rgb" dir="cw">
                                      <p:cBhvr>
                                        <p:cTn id="1166" dur="1000" fill="hold"/>
                                        <p:tgtEl>
                                          <p:spTgt spid="188"/>
                                        </p:tgtEl>
                                        <p:attrNameLst>
                                          <p:attrName>fillcolor</p:attrName>
                                        </p:attrNameLst>
                                      </p:cBhvr>
                                      <p:to>
                                        <a:srgbClr val="F20000"/>
                                      </p:to>
                                    </p:animClr>
                                    <p:set>
                                      <p:cBhvr>
                                        <p:cTn id="1167" dur="1000" fill="hold"/>
                                        <p:tgtEl>
                                          <p:spTgt spid="188"/>
                                        </p:tgtEl>
                                        <p:attrNameLst>
                                          <p:attrName>fill.type</p:attrName>
                                        </p:attrNameLst>
                                      </p:cBhvr>
                                      <p:to>
                                        <p:strVal val="solid"/>
                                      </p:to>
                                    </p:set>
                                    <p:set>
                                      <p:cBhvr>
                                        <p:cTn id="1168" dur="1000" fill="hold"/>
                                        <p:tgtEl>
                                          <p:spTgt spid="188"/>
                                        </p:tgtEl>
                                        <p:attrNameLst>
                                          <p:attrName>fill.on</p:attrName>
                                        </p:attrNameLst>
                                      </p:cBhvr>
                                      <p:to>
                                        <p:strVal val="true"/>
                                      </p:to>
                                    </p:set>
                                  </p:childTnLst>
                                </p:cTn>
                              </p:par>
                              <p:par>
                                <p:cTn id="1169" presetID="1" presetClass="emph" presetSubtype="2" fill="hold" nodeType="withEffect">
                                  <p:stCondLst>
                                    <p:cond delay="0"/>
                                  </p:stCondLst>
                                  <p:childTnLst>
                                    <p:animClr clrSpc="rgb" dir="cw">
                                      <p:cBhvr>
                                        <p:cTn id="1170" dur="1000" fill="hold"/>
                                        <p:tgtEl>
                                          <p:spTgt spid="189"/>
                                        </p:tgtEl>
                                        <p:attrNameLst>
                                          <p:attrName>fillcolor</p:attrName>
                                        </p:attrNameLst>
                                      </p:cBhvr>
                                      <p:to>
                                        <a:srgbClr val="F20000"/>
                                      </p:to>
                                    </p:animClr>
                                    <p:set>
                                      <p:cBhvr>
                                        <p:cTn id="1171" dur="1000" fill="hold"/>
                                        <p:tgtEl>
                                          <p:spTgt spid="189"/>
                                        </p:tgtEl>
                                        <p:attrNameLst>
                                          <p:attrName>fill.type</p:attrName>
                                        </p:attrNameLst>
                                      </p:cBhvr>
                                      <p:to>
                                        <p:strVal val="solid"/>
                                      </p:to>
                                    </p:set>
                                    <p:set>
                                      <p:cBhvr>
                                        <p:cTn id="1172" dur="1000" fill="hold"/>
                                        <p:tgtEl>
                                          <p:spTgt spid="189"/>
                                        </p:tgtEl>
                                        <p:attrNameLst>
                                          <p:attrName>fill.on</p:attrName>
                                        </p:attrNameLst>
                                      </p:cBhvr>
                                      <p:to>
                                        <p:strVal val="true"/>
                                      </p:to>
                                    </p:set>
                                  </p:childTnLst>
                                </p:cTn>
                              </p:par>
                              <p:par>
                                <p:cTn id="1173" presetID="1" presetClass="emph" presetSubtype="2" fill="hold" nodeType="withEffect">
                                  <p:stCondLst>
                                    <p:cond delay="0"/>
                                  </p:stCondLst>
                                  <p:childTnLst>
                                    <p:animClr clrSpc="rgb" dir="cw">
                                      <p:cBhvr>
                                        <p:cTn id="1174" dur="1000" fill="hold"/>
                                        <p:tgtEl>
                                          <p:spTgt spid="190"/>
                                        </p:tgtEl>
                                        <p:attrNameLst>
                                          <p:attrName>fillcolor</p:attrName>
                                        </p:attrNameLst>
                                      </p:cBhvr>
                                      <p:to>
                                        <a:srgbClr val="F20000"/>
                                      </p:to>
                                    </p:animClr>
                                    <p:set>
                                      <p:cBhvr>
                                        <p:cTn id="1175" dur="1000" fill="hold"/>
                                        <p:tgtEl>
                                          <p:spTgt spid="190"/>
                                        </p:tgtEl>
                                        <p:attrNameLst>
                                          <p:attrName>fill.type</p:attrName>
                                        </p:attrNameLst>
                                      </p:cBhvr>
                                      <p:to>
                                        <p:strVal val="solid"/>
                                      </p:to>
                                    </p:set>
                                    <p:set>
                                      <p:cBhvr>
                                        <p:cTn id="1176" dur="1000" fill="hold"/>
                                        <p:tgtEl>
                                          <p:spTgt spid="190"/>
                                        </p:tgtEl>
                                        <p:attrNameLst>
                                          <p:attrName>fill.on</p:attrName>
                                        </p:attrNameLst>
                                      </p:cBhvr>
                                      <p:to>
                                        <p:strVal val="true"/>
                                      </p:to>
                                    </p:set>
                                  </p:childTnLst>
                                </p:cTn>
                              </p:par>
                              <p:par>
                                <p:cTn id="1177" presetID="1" presetClass="emph" presetSubtype="2" fill="hold" nodeType="withEffect">
                                  <p:stCondLst>
                                    <p:cond delay="0"/>
                                  </p:stCondLst>
                                  <p:childTnLst>
                                    <p:animClr clrSpc="rgb" dir="cw">
                                      <p:cBhvr>
                                        <p:cTn id="1178" dur="1000" fill="hold"/>
                                        <p:tgtEl>
                                          <p:spTgt spid="191"/>
                                        </p:tgtEl>
                                        <p:attrNameLst>
                                          <p:attrName>fillcolor</p:attrName>
                                        </p:attrNameLst>
                                      </p:cBhvr>
                                      <p:to>
                                        <a:srgbClr val="F20000"/>
                                      </p:to>
                                    </p:animClr>
                                    <p:set>
                                      <p:cBhvr>
                                        <p:cTn id="1179" dur="1000" fill="hold"/>
                                        <p:tgtEl>
                                          <p:spTgt spid="191"/>
                                        </p:tgtEl>
                                        <p:attrNameLst>
                                          <p:attrName>fill.type</p:attrName>
                                        </p:attrNameLst>
                                      </p:cBhvr>
                                      <p:to>
                                        <p:strVal val="solid"/>
                                      </p:to>
                                    </p:set>
                                    <p:set>
                                      <p:cBhvr>
                                        <p:cTn id="1180" dur="1000" fill="hold"/>
                                        <p:tgtEl>
                                          <p:spTgt spid="191"/>
                                        </p:tgtEl>
                                        <p:attrNameLst>
                                          <p:attrName>fill.on</p:attrName>
                                        </p:attrNameLst>
                                      </p:cBhvr>
                                      <p:to>
                                        <p:strVal val="true"/>
                                      </p:to>
                                    </p:set>
                                  </p:childTnLst>
                                </p:cTn>
                              </p:par>
                              <p:par>
                                <p:cTn id="1181" presetID="1" presetClass="emph" presetSubtype="2" fill="hold" nodeType="withEffect">
                                  <p:stCondLst>
                                    <p:cond delay="0"/>
                                  </p:stCondLst>
                                  <p:childTnLst>
                                    <p:animClr clrSpc="rgb" dir="cw">
                                      <p:cBhvr>
                                        <p:cTn id="1182" dur="1000" fill="hold"/>
                                        <p:tgtEl>
                                          <p:spTgt spid="192"/>
                                        </p:tgtEl>
                                        <p:attrNameLst>
                                          <p:attrName>fillcolor</p:attrName>
                                        </p:attrNameLst>
                                      </p:cBhvr>
                                      <p:to>
                                        <a:srgbClr val="F20000"/>
                                      </p:to>
                                    </p:animClr>
                                    <p:set>
                                      <p:cBhvr>
                                        <p:cTn id="1183" dur="1000" fill="hold"/>
                                        <p:tgtEl>
                                          <p:spTgt spid="192"/>
                                        </p:tgtEl>
                                        <p:attrNameLst>
                                          <p:attrName>fill.type</p:attrName>
                                        </p:attrNameLst>
                                      </p:cBhvr>
                                      <p:to>
                                        <p:strVal val="solid"/>
                                      </p:to>
                                    </p:set>
                                    <p:set>
                                      <p:cBhvr>
                                        <p:cTn id="1184" dur="1000" fill="hold"/>
                                        <p:tgtEl>
                                          <p:spTgt spid="192"/>
                                        </p:tgtEl>
                                        <p:attrNameLst>
                                          <p:attrName>fill.on</p:attrName>
                                        </p:attrNameLst>
                                      </p:cBhvr>
                                      <p:to>
                                        <p:strVal val="true"/>
                                      </p:to>
                                    </p:set>
                                  </p:childTnLst>
                                </p:cTn>
                              </p:par>
                              <p:par>
                                <p:cTn id="1185" presetID="1" presetClass="emph" presetSubtype="2" fill="hold" nodeType="withEffect">
                                  <p:stCondLst>
                                    <p:cond delay="0"/>
                                  </p:stCondLst>
                                  <p:childTnLst>
                                    <p:animClr clrSpc="rgb" dir="cw">
                                      <p:cBhvr>
                                        <p:cTn id="1186" dur="1000" fill="hold"/>
                                        <p:tgtEl>
                                          <p:spTgt spid="193"/>
                                        </p:tgtEl>
                                        <p:attrNameLst>
                                          <p:attrName>fillcolor</p:attrName>
                                        </p:attrNameLst>
                                      </p:cBhvr>
                                      <p:to>
                                        <a:srgbClr val="F20000"/>
                                      </p:to>
                                    </p:animClr>
                                    <p:set>
                                      <p:cBhvr>
                                        <p:cTn id="1187" dur="1000" fill="hold"/>
                                        <p:tgtEl>
                                          <p:spTgt spid="193"/>
                                        </p:tgtEl>
                                        <p:attrNameLst>
                                          <p:attrName>fill.type</p:attrName>
                                        </p:attrNameLst>
                                      </p:cBhvr>
                                      <p:to>
                                        <p:strVal val="solid"/>
                                      </p:to>
                                    </p:set>
                                    <p:set>
                                      <p:cBhvr>
                                        <p:cTn id="1188" dur="1000" fill="hold"/>
                                        <p:tgtEl>
                                          <p:spTgt spid="193"/>
                                        </p:tgtEl>
                                        <p:attrNameLst>
                                          <p:attrName>fill.on</p:attrName>
                                        </p:attrNameLst>
                                      </p:cBhvr>
                                      <p:to>
                                        <p:strVal val="true"/>
                                      </p:to>
                                    </p:set>
                                  </p:childTnLst>
                                </p:cTn>
                              </p:par>
                              <p:par>
                                <p:cTn id="1189" presetID="1" presetClass="emph" presetSubtype="2" fill="hold" nodeType="withEffect">
                                  <p:stCondLst>
                                    <p:cond delay="0"/>
                                  </p:stCondLst>
                                  <p:childTnLst>
                                    <p:animClr clrSpc="rgb" dir="cw">
                                      <p:cBhvr>
                                        <p:cTn id="1190" dur="1000" fill="hold"/>
                                        <p:tgtEl>
                                          <p:spTgt spid="194"/>
                                        </p:tgtEl>
                                        <p:attrNameLst>
                                          <p:attrName>fillcolor</p:attrName>
                                        </p:attrNameLst>
                                      </p:cBhvr>
                                      <p:to>
                                        <a:srgbClr val="F20000"/>
                                      </p:to>
                                    </p:animClr>
                                    <p:set>
                                      <p:cBhvr>
                                        <p:cTn id="1191" dur="1000" fill="hold"/>
                                        <p:tgtEl>
                                          <p:spTgt spid="194"/>
                                        </p:tgtEl>
                                        <p:attrNameLst>
                                          <p:attrName>fill.type</p:attrName>
                                        </p:attrNameLst>
                                      </p:cBhvr>
                                      <p:to>
                                        <p:strVal val="solid"/>
                                      </p:to>
                                    </p:set>
                                    <p:set>
                                      <p:cBhvr>
                                        <p:cTn id="1192" dur="1000" fill="hold"/>
                                        <p:tgtEl>
                                          <p:spTgt spid="194"/>
                                        </p:tgtEl>
                                        <p:attrNameLst>
                                          <p:attrName>fill.on</p:attrName>
                                        </p:attrNameLst>
                                      </p:cBhvr>
                                      <p:to>
                                        <p:strVal val="true"/>
                                      </p:to>
                                    </p:set>
                                  </p:childTnLst>
                                </p:cTn>
                              </p:par>
                              <p:par>
                                <p:cTn id="1193" presetID="1" presetClass="emph" presetSubtype="2" fill="hold" nodeType="withEffect">
                                  <p:stCondLst>
                                    <p:cond delay="0"/>
                                  </p:stCondLst>
                                  <p:childTnLst>
                                    <p:animClr clrSpc="rgb" dir="cw">
                                      <p:cBhvr>
                                        <p:cTn id="1194" dur="1000" fill="hold"/>
                                        <p:tgtEl>
                                          <p:spTgt spid="195"/>
                                        </p:tgtEl>
                                        <p:attrNameLst>
                                          <p:attrName>fillcolor</p:attrName>
                                        </p:attrNameLst>
                                      </p:cBhvr>
                                      <p:to>
                                        <a:srgbClr val="F20000"/>
                                      </p:to>
                                    </p:animClr>
                                    <p:set>
                                      <p:cBhvr>
                                        <p:cTn id="1195" dur="1000" fill="hold"/>
                                        <p:tgtEl>
                                          <p:spTgt spid="195"/>
                                        </p:tgtEl>
                                        <p:attrNameLst>
                                          <p:attrName>fill.type</p:attrName>
                                        </p:attrNameLst>
                                      </p:cBhvr>
                                      <p:to>
                                        <p:strVal val="solid"/>
                                      </p:to>
                                    </p:set>
                                    <p:set>
                                      <p:cBhvr>
                                        <p:cTn id="1196" dur="1000" fill="hold"/>
                                        <p:tgtEl>
                                          <p:spTgt spid="195"/>
                                        </p:tgtEl>
                                        <p:attrNameLst>
                                          <p:attrName>fill.on</p:attrName>
                                        </p:attrNameLst>
                                      </p:cBhvr>
                                      <p:to>
                                        <p:strVal val="true"/>
                                      </p:to>
                                    </p:set>
                                  </p:childTnLst>
                                </p:cTn>
                              </p:par>
                              <p:par>
                                <p:cTn id="1197" presetID="1" presetClass="emph" presetSubtype="2" fill="hold" nodeType="withEffect">
                                  <p:stCondLst>
                                    <p:cond delay="0"/>
                                  </p:stCondLst>
                                  <p:childTnLst>
                                    <p:animClr clrSpc="rgb" dir="cw">
                                      <p:cBhvr>
                                        <p:cTn id="1198" dur="1000" fill="hold"/>
                                        <p:tgtEl>
                                          <p:spTgt spid="244"/>
                                        </p:tgtEl>
                                        <p:attrNameLst>
                                          <p:attrName>fillcolor</p:attrName>
                                        </p:attrNameLst>
                                      </p:cBhvr>
                                      <p:to>
                                        <a:srgbClr val="F20000"/>
                                      </p:to>
                                    </p:animClr>
                                    <p:set>
                                      <p:cBhvr>
                                        <p:cTn id="1199" dur="1000" fill="hold"/>
                                        <p:tgtEl>
                                          <p:spTgt spid="244"/>
                                        </p:tgtEl>
                                        <p:attrNameLst>
                                          <p:attrName>fill.type</p:attrName>
                                        </p:attrNameLst>
                                      </p:cBhvr>
                                      <p:to>
                                        <p:strVal val="solid"/>
                                      </p:to>
                                    </p:set>
                                    <p:set>
                                      <p:cBhvr>
                                        <p:cTn id="1200" dur="1000" fill="hold"/>
                                        <p:tgtEl>
                                          <p:spTgt spid="244"/>
                                        </p:tgtEl>
                                        <p:attrNameLst>
                                          <p:attrName>fill.on</p:attrName>
                                        </p:attrNameLst>
                                      </p:cBhvr>
                                      <p:to>
                                        <p:strVal val="true"/>
                                      </p:to>
                                    </p:set>
                                  </p:childTnLst>
                                </p:cTn>
                              </p:par>
                              <p:par>
                                <p:cTn id="1201" presetID="1" presetClass="emph" presetSubtype="2" fill="hold" nodeType="withEffect">
                                  <p:stCondLst>
                                    <p:cond delay="0"/>
                                  </p:stCondLst>
                                  <p:childTnLst>
                                    <p:animClr clrSpc="rgb" dir="cw">
                                      <p:cBhvr>
                                        <p:cTn id="1202" dur="1000" fill="hold"/>
                                        <p:tgtEl>
                                          <p:spTgt spid="245"/>
                                        </p:tgtEl>
                                        <p:attrNameLst>
                                          <p:attrName>fillcolor</p:attrName>
                                        </p:attrNameLst>
                                      </p:cBhvr>
                                      <p:to>
                                        <a:srgbClr val="F20000"/>
                                      </p:to>
                                    </p:animClr>
                                    <p:set>
                                      <p:cBhvr>
                                        <p:cTn id="1203" dur="1000" fill="hold"/>
                                        <p:tgtEl>
                                          <p:spTgt spid="245"/>
                                        </p:tgtEl>
                                        <p:attrNameLst>
                                          <p:attrName>fill.type</p:attrName>
                                        </p:attrNameLst>
                                      </p:cBhvr>
                                      <p:to>
                                        <p:strVal val="solid"/>
                                      </p:to>
                                    </p:set>
                                    <p:set>
                                      <p:cBhvr>
                                        <p:cTn id="1204" dur="1000" fill="hold"/>
                                        <p:tgtEl>
                                          <p:spTgt spid="245"/>
                                        </p:tgtEl>
                                        <p:attrNameLst>
                                          <p:attrName>fill.on</p:attrName>
                                        </p:attrNameLst>
                                      </p:cBhvr>
                                      <p:to>
                                        <p:strVal val="true"/>
                                      </p:to>
                                    </p:set>
                                  </p:childTnLst>
                                </p:cTn>
                              </p:par>
                              <p:par>
                                <p:cTn id="1205" presetID="1" presetClass="emph" presetSubtype="2" fill="hold" nodeType="withEffect">
                                  <p:stCondLst>
                                    <p:cond delay="0"/>
                                  </p:stCondLst>
                                  <p:childTnLst>
                                    <p:animClr clrSpc="rgb" dir="cw">
                                      <p:cBhvr>
                                        <p:cTn id="1206" dur="1000" fill="hold"/>
                                        <p:tgtEl>
                                          <p:spTgt spid="246"/>
                                        </p:tgtEl>
                                        <p:attrNameLst>
                                          <p:attrName>fillcolor</p:attrName>
                                        </p:attrNameLst>
                                      </p:cBhvr>
                                      <p:to>
                                        <a:srgbClr val="F20000"/>
                                      </p:to>
                                    </p:animClr>
                                    <p:set>
                                      <p:cBhvr>
                                        <p:cTn id="1207" dur="1000" fill="hold"/>
                                        <p:tgtEl>
                                          <p:spTgt spid="246"/>
                                        </p:tgtEl>
                                        <p:attrNameLst>
                                          <p:attrName>fill.type</p:attrName>
                                        </p:attrNameLst>
                                      </p:cBhvr>
                                      <p:to>
                                        <p:strVal val="solid"/>
                                      </p:to>
                                    </p:set>
                                    <p:set>
                                      <p:cBhvr>
                                        <p:cTn id="1208" dur="1000" fill="hold"/>
                                        <p:tgtEl>
                                          <p:spTgt spid="246"/>
                                        </p:tgtEl>
                                        <p:attrNameLst>
                                          <p:attrName>fill.on</p:attrName>
                                        </p:attrNameLst>
                                      </p:cBhvr>
                                      <p:to>
                                        <p:strVal val="true"/>
                                      </p:to>
                                    </p:set>
                                  </p:childTnLst>
                                </p:cTn>
                              </p:par>
                              <p:par>
                                <p:cTn id="1209" presetID="1" presetClass="emph" presetSubtype="2" fill="hold" nodeType="withEffect">
                                  <p:stCondLst>
                                    <p:cond delay="0"/>
                                  </p:stCondLst>
                                  <p:childTnLst>
                                    <p:animClr clrSpc="rgb" dir="cw">
                                      <p:cBhvr>
                                        <p:cTn id="1210" dur="1000" fill="hold"/>
                                        <p:tgtEl>
                                          <p:spTgt spid="247"/>
                                        </p:tgtEl>
                                        <p:attrNameLst>
                                          <p:attrName>fillcolor</p:attrName>
                                        </p:attrNameLst>
                                      </p:cBhvr>
                                      <p:to>
                                        <a:srgbClr val="F20000"/>
                                      </p:to>
                                    </p:animClr>
                                    <p:set>
                                      <p:cBhvr>
                                        <p:cTn id="1211" dur="1000" fill="hold"/>
                                        <p:tgtEl>
                                          <p:spTgt spid="247"/>
                                        </p:tgtEl>
                                        <p:attrNameLst>
                                          <p:attrName>fill.type</p:attrName>
                                        </p:attrNameLst>
                                      </p:cBhvr>
                                      <p:to>
                                        <p:strVal val="solid"/>
                                      </p:to>
                                    </p:set>
                                    <p:set>
                                      <p:cBhvr>
                                        <p:cTn id="1212" dur="1000" fill="hold"/>
                                        <p:tgtEl>
                                          <p:spTgt spid="247"/>
                                        </p:tgtEl>
                                        <p:attrNameLst>
                                          <p:attrName>fill.on</p:attrName>
                                        </p:attrNameLst>
                                      </p:cBhvr>
                                      <p:to>
                                        <p:strVal val="true"/>
                                      </p:to>
                                    </p:set>
                                  </p:childTnLst>
                                </p:cTn>
                              </p:par>
                              <p:par>
                                <p:cTn id="1213" presetID="1" presetClass="emph" presetSubtype="2" fill="hold" nodeType="withEffect">
                                  <p:stCondLst>
                                    <p:cond delay="0"/>
                                  </p:stCondLst>
                                  <p:childTnLst>
                                    <p:animClr clrSpc="rgb" dir="cw">
                                      <p:cBhvr>
                                        <p:cTn id="1214" dur="1000" fill="hold"/>
                                        <p:tgtEl>
                                          <p:spTgt spid="248"/>
                                        </p:tgtEl>
                                        <p:attrNameLst>
                                          <p:attrName>fillcolor</p:attrName>
                                        </p:attrNameLst>
                                      </p:cBhvr>
                                      <p:to>
                                        <a:srgbClr val="F20000"/>
                                      </p:to>
                                    </p:animClr>
                                    <p:set>
                                      <p:cBhvr>
                                        <p:cTn id="1215" dur="1000" fill="hold"/>
                                        <p:tgtEl>
                                          <p:spTgt spid="248"/>
                                        </p:tgtEl>
                                        <p:attrNameLst>
                                          <p:attrName>fill.type</p:attrName>
                                        </p:attrNameLst>
                                      </p:cBhvr>
                                      <p:to>
                                        <p:strVal val="solid"/>
                                      </p:to>
                                    </p:set>
                                    <p:set>
                                      <p:cBhvr>
                                        <p:cTn id="1216" dur="1000" fill="hold"/>
                                        <p:tgtEl>
                                          <p:spTgt spid="248"/>
                                        </p:tgtEl>
                                        <p:attrNameLst>
                                          <p:attrName>fill.on</p:attrName>
                                        </p:attrNameLst>
                                      </p:cBhvr>
                                      <p:to>
                                        <p:strVal val="true"/>
                                      </p:to>
                                    </p:set>
                                  </p:childTnLst>
                                </p:cTn>
                              </p:par>
                              <p:par>
                                <p:cTn id="1217" presetID="1" presetClass="emph" presetSubtype="2" fill="hold" nodeType="withEffect">
                                  <p:stCondLst>
                                    <p:cond delay="0"/>
                                  </p:stCondLst>
                                  <p:childTnLst>
                                    <p:animClr clrSpc="rgb" dir="cw">
                                      <p:cBhvr>
                                        <p:cTn id="1218" dur="1000" fill="hold"/>
                                        <p:tgtEl>
                                          <p:spTgt spid="249"/>
                                        </p:tgtEl>
                                        <p:attrNameLst>
                                          <p:attrName>fillcolor</p:attrName>
                                        </p:attrNameLst>
                                      </p:cBhvr>
                                      <p:to>
                                        <a:srgbClr val="F20000"/>
                                      </p:to>
                                    </p:animClr>
                                    <p:set>
                                      <p:cBhvr>
                                        <p:cTn id="1219" dur="1000" fill="hold"/>
                                        <p:tgtEl>
                                          <p:spTgt spid="249"/>
                                        </p:tgtEl>
                                        <p:attrNameLst>
                                          <p:attrName>fill.type</p:attrName>
                                        </p:attrNameLst>
                                      </p:cBhvr>
                                      <p:to>
                                        <p:strVal val="solid"/>
                                      </p:to>
                                    </p:set>
                                    <p:set>
                                      <p:cBhvr>
                                        <p:cTn id="1220" dur="1000" fill="hold"/>
                                        <p:tgtEl>
                                          <p:spTgt spid="249"/>
                                        </p:tgtEl>
                                        <p:attrNameLst>
                                          <p:attrName>fill.on</p:attrName>
                                        </p:attrNameLst>
                                      </p:cBhvr>
                                      <p:to>
                                        <p:strVal val="true"/>
                                      </p:to>
                                    </p:set>
                                  </p:childTnLst>
                                </p:cTn>
                              </p:par>
                              <p:par>
                                <p:cTn id="1221" presetID="1" presetClass="emph" presetSubtype="2" fill="hold" nodeType="withEffect">
                                  <p:stCondLst>
                                    <p:cond delay="0"/>
                                  </p:stCondLst>
                                  <p:childTnLst>
                                    <p:animClr clrSpc="rgb" dir="cw">
                                      <p:cBhvr>
                                        <p:cTn id="1222" dur="1000" fill="hold"/>
                                        <p:tgtEl>
                                          <p:spTgt spid="250"/>
                                        </p:tgtEl>
                                        <p:attrNameLst>
                                          <p:attrName>fillcolor</p:attrName>
                                        </p:attrNameLst>
                                      </p:cBhvr>
                                      <p:to>
                                        <a:srgbClr val="F20000"/>
                                      </p:to>
                                    </p:animClr>
                                    <p:set>
                                      <p:cBhvr>
                                        <p:cTn id="1223" dur="1000" fill="hold"/>
                                        <p:tgtEl>
                                          <p:spTgt spid="250"/>
                                        </p:tgtEl>
                                        <p:attrNameLst>
                                          <p:attrName>fill.type</p:attrName>
                                        </p:attrNameLst>
                                      </p:cBhvr>
                                      <p:to>
                                        <p:strVal val="solid"/>
                                      </p:to>
                                    </p:set>
                                    <p:set>
                                      <p:cBhvr>
                                        <p:cTn id="1224" dur="1000" fill="hold"/>
                                        <p:tgtEl>
                                          <p:spTgt spid="250"/>
                                        </p:tgtEl>
                                        <p:attrNameLst>
                                          <p:attrName>fill.on</p:attrName>
                                        </p:attrNameLst>
                                      </p:cBhvr>
                                      <p:to>
                                        <p:strVal val="true"/>
                                      </p:to>
                                    </p:set>
                                  </p:childTnLst>
                                </p:cTn>
                              </p:par>
                              <p:par>
                                <p:cTn id="1225" presetID="1" presetClass="emph" presetSubtype="2" fill="hold" nodeType="withEffect">
                                  <p:stCondLst>
                                    <p:cond delay="0"/>
                                  </p:stCondLst>
                                  <p:childTnLst>
                                    <p:animClr clrSpc="rgb" dir="cw">
                                      <p:cBhvr>
                                        <p:cTn id="1226" dur="1000" fill="hold"/>
                                        <p:tgtEl>
                                          <p:spTgt spid="251"/>
                                        </p:tgtEl>
                                        <p:attrNameLst>
                                          <p:attrName>fillcolor</p:attrName>
                                        </p:attrNameLst>
                                      </p:cBhvr>
                                      <p:to>
                                        <a:srgbClr val="F20000"/>
                                      </p:to>
                                    </p:animClr>
                                    <p:set>
                                      <p:cBhvr>
                                        <p:cTn id="1227" dur="1000" fill="hold"/>
                                        <p:tgtEl>
                                          <p:spTgt spid="251"/>
                                        </p:tgtEl>
                                        <p:attrNameLst>
                                          <p:attrName>fill.type</p:attrName>
                                        </p:attrNameLst>
                                      </p:cBhvr>
                                      <p:to>
                                        <p:strVal val="solid"/>
                                      </p:to>
                                    </p:set>
                                    <p:set>
                                      <p:cBhvr>
                                        <p:cTn id="1228" dur="1000" fill="hold"/>
                                        <p:tgtEl>
                                          <p:spTgt spid="251"/>
                                        </p:tgtEl>
                                        <p:attrNameLst>
                                          <p:attrName>fill.on</p:attrName>
                                        </p:attrNameLst>
                                      </p:cBhvr>
                                      <p:to>
                                        <p:strVal val="true"/>
                                      </p:to>
                                    </p:set>
                                  </p:childTnLst>
                                </p:cTn>
                              </p:par>
                              <p:par>
                                <p:cTn id="1229" presetID="1" presetClass="emph" presetSubtype="2" fill="hold" nodeType="withEffect">
                                  <p:stCondLst>
                                    <p:cond delay="0"/>
                                  </p:stCondLst>
                                  <p:childTnLst>
                                    <p:animClr clrSpc="rgb" dir="cw">
                                      <p:cBhvr>
                                        <p:cTn id="1230" dur="1000" fill="hold"/>
                                        <p:tgtEl>
                                          <p:spTgt spid="252"/>
                                        </p:tgtEl>
                                        <p:attrNameLst>
                                          <p:attrName>fillcolor</p:attrName>
                                        </p:attrNameLst>
                                      </p:cBhvr>
                                      <p:to>
                                        <a:srgbClr val="F20000"/>
                                      </p:to>
                                    </p:animClr>
                                    <p:set>
                                      <p:cBhvr>
                                        <p:cTn id="1231" dur="1000" fill="hold"/>
                                        <p:tgtEl>
                                          <p:spTgt spid="252"/>
                                        </p:tgtEl>
                                        <p:attrNameLst>
                                          <p:attrName>fill.type</p:attrName>
                                        </p:attrNameLst>
                                      </p:cBhvr>
                                      <p:to>
                                        <p:strVal val="solid"/>
                                      </p:to>
                                    </p:set>
                                    <p:set>
                                      <p:cBhvr>
                                        <p:cTn id="1232" dur="1000" fill="hold"/>
                                        <p:tgtEl>
                                          <p:spTgt spid="252"/>
                                        </p:tgtEl>
                                        <p:attrNameLst>
                                          <p:attrName>fill.on</p:attrName>
                                        </p:attrNameLst>
                                      </p:cBhvr>
                                      <p:to>
                                        <p:strVal val="true"/>
                                      </p:to>
                                    </p:set>
                                  </p:childTnLst>
                                </p:cTn>
                              </p:par>
                              <p:par>
                                <p:cTn id="1233" presetID="1" presetClass="emph" presetSubtype="2" fill="hold" nodeType="withEffect">
                                  <p:stCondLst>
                                    <p:cond delay="0"/>
                                  </p:stCondLst>
                                  <p:childTnLst>
                                    <p:animClr clrSpc="rgb" dir="cw">
                                      <p:cBhvr>
                                        <p:cTn id="1234" dur="1000" fill="hold"/>
                                        <p:tgtEl>
                                          <p:spTgt spid="253"/>
                                        </p:tgtEl>
                                        <p:attrNameLst>
                                          <p:attrName>fillcolor</p:attrName>
                                        </p:attrNameLst>
                                      </p:cBhvr>
                                      <p:to>
                                        <a:srgbClr val="F20000"/>
                                      </p:to>
                                    </p:animClr>
                                    <p:set>
                                      <p:cBhvr>
                                        <p:cTn id="1235" dur="1000" fill="hold"/>
                                        <p:tgtEl>
                                          <p:spTgt spid="253"/>
                                        </p:tgtEl>
                                        <p:attrNameLst>
                                          <p:attrName>fill.type</p:attrName>
                                        </p:attrNameLst>
                                      </p:cBhvr>
                                      <p:to>
                                        <p:strVal val="solid"/>
                                      </p:to>
                                    </p:set>
                                    <p:set>
                                      <p:cBhvr>
                                        <p:cTn id="1236" dur="1000" fill="hold"/>
                                        <p:tgtEl>
                                          <p:spTgt spid="253"/>
                                        </p:tgtEl>
                                        <p:attrNameLst>
                                          <p:attrName>fill.on</p:attrName>
                                        </p:attrNameLst>
                                      </p:cBhvr>
                                      <p:to>
                                        <p:strVal val="true"/>
                                      </p:to>
                                    </p:set>
                                  </p:childTnLst>
                                </p:cTn>
                              </p:par>
                              <p:par>
                                <p:cTn id="1237" presetID="1" presetClass="emph" presetSubtype="2" fill="hold" nodeType="withEffect">
                                  <p:stCondLst>
                                    <p:cond delay="0"/>
                                  </p:stCondLst>
                                  <p:childTnLst>
                                    <p:animClr clrSpc="rgb" dir="cw">
                                      <p:cBhvr>
                                        <p:cTn id="1238" dur="1000" fill="hold"/>
                                        <p:tgtEl>
                                          <p:spTgt spid="254"/>
                                        </p:tgtEl>
                                        <p:attrNameLst>
                                          <p:attrName>fillcolor</p:attrName>
                                        </p:attrNameLst>
                                      </p:cBhvr>
                                      <p:to>
                                        <a:srgbClr val="F20000"/>
                                      </p:to>
                                    </p:animClr>
                                    <p:set>
                                      <p:cBhvr>
                                        <p:cTn id="1239" dur="1000" fill="hold"/>
                                        <p:tgtEl>
                                          <p:spTgt spid="254"/>
                                        </p:tgtEl>
                                        <p:attrNameLst>
                                          <p:attrName>fill.type</p:attrName>
                                        </p:attrNameLst>
                                      </p:cBhvr>
                                      <p:to>
                                        <p:strVal val="solid"/>
                                      </p:to>
                                    </p:set>
                                    <p:set>
                                      <p:cBhvr>
                                        <p:cTn id="1240" dur="1000" fill="hold"/>
                                        <p:tgtEl>
                                          <p:spTgt spid="254"/>
                                        </p:tgtEl>
                                        <p:attrNameLst>
                                          <p:attrName>fill.on</p:attrName>
                                        </p:attrNameLst>
                                      </p:cBhvr>
                                      <p:to>
                                        <p:strVal val="true"/>
                                      </p:to>
                                    </p:set>
                                  </p:childTnLst>
                                </p:cTn>
                              </p:par>
                              <p:par>
                                <p:cTn id="1241" presetID="1" presetClass="emph" presetSubtype="2" fill="hold" nodeType="withEffect">
                                  <p:stCondLst>
                                    <p:cond delay="0"/>
                                  </p:stCondLst>
                                  <p:childTnLst>
                                    <p:animClr clrSpc="rgb" dir="cw">
                                      <p:cBhvr>
                                        <p:cTn id="1242" dur="1000" fill="hold"/>
                                        <p:tgtEl>
                                          <p:spTgt spid="255"/>
                                        </p:tgtEl>
                                        <p:attrNameLst>
                                          <p:attrName>fillcolor</p:attrName>
                                        </p:attrNameLst>
                                      </p:cBhvr>
                                      <p:to>
                                        <a:srgbClr val="F20000"/>
                                      </p:to>
                                    </p:animClr>
                                    <p:set>
                                      <p:cBhvr>
                                        <p:cTn id="1243" dur="1000" fill="hold"/>
                                        <p:tgtEl>
                                          <p:spTgt spid="255"/>
                                        </p:tgtEl>
                                        <p:attrNameLst>
                                          <p:attrName>fill.type</p:attrName>
                                        </p:attrNameLst>
                                      </p:cBhvr>
                                      <p:to>
                                        <p:strVal val="solid"/>
                                      </p:to>
                                    </p:set>
                                    <p:set>
                                      <p:cBhvr>
                                        <p:cTn id="1244" dur="1000" fill="hold"/>
                                        <p:tgtEl>
                                          <p:spTgt spid="255"/>
                                        </p:tgtEl>
                                        <p:attrNameLst>
                                          <p:attrName>fill.on</p:attrName>
                                        </p:attrNameLst>
                                      </p:cBhvr>
                                      <p:to>
                                        <p:strVal val="true"/>
                                      </p:to>
                                    </p:set>
                                  </p:childTnLst>
                                </p:cTn>
                              </p:par>
                              <p:par>
                                <p:cTn id="1245" presetID="1" presetClass="emph" presetSubtype="2" fill="hold" nodeType="withEffect">
                                  <p:stCondLst>
                                    <p:cond delay="0"/>
                                  </p:stCondLst>
                                  <p:childTnLst>
                                    <p:animClr clrSpc="rgb" dir="cw">
                                      <p:cBhvr>
                                        <p:cTn id="1246" dur="1000" fill="hold"/>
                                        <p:tgtEl>
                                          <p:spTgt spid="256"/>
                                        </p:tgtEl>
                                        <p:attrNameLst>
                                          <p:attrName>fillcolor</p:attrName>
                                        </p:attrNameLst>
                                      </p:cBhvr>
                                      <p:to>
                                        <a:srgbClr val="F20000"/>
                                      </p:to>
                                    </p:animClr>
                                    <p:set>
                                      <p:cBhvr>
                                        <p:cTn id="1247" dur="1000" fill="hold"/>
                                        <p:tgtEl>
                                          <p:spTgt spid="256"/>
                                        </p:tgtEl>
                                        <p:attrNameLst>
                                          <p:attrName>fill.type</p:attrName>
                                        </p:attrNameLst>
                                      </p:cBhvr>
                                      <p:to>
                                        <p:strVal val="solid"/>
                                      </p:to>
                                    </p:set>
                                    <p:set>
                                      <p:cBhvr>
                                        <p:cTn id="1248" dur="1000" fill="hold"/>
                                        <p:tgtEl>
                                          <p:spTgt spid="256"/>
                                        </p:tgtEl>
                                        <p:attrNameLst>
                                          <p:attrName>fill.on</p:attrName>
                                        </p:attrNameLst>
                                      </p:cBhvr>
                                      <p:to>
                                        <p:strVal val="true"/>
                                      </p:to>
                                    </p:set>
                                  </p:childTnLst>
                                </p:cTn>
                              </p:par>
                              <p:par>
                                <p:cTn id="1249" presetID="1" presetClass="emph" presetSubtype="2" fill="hold" nodeType="withEffect">
                                  <p:stCondLst>
                                    <p:cond delay="0"/>
                                  </p:stCondLst>
                                  <p:childTnLst>
                                    <p:animClr clrSpc="rgb" dir="cw">
                                      <p:cBhvr>
                                        <p:cTn id="1250" dur="1000" fill="hold"/>
                                        <p:tgtEl>
                                          <p:spTgt spid="257"/>
                                        </p:tgtEl>
                                        <p:attrNameLst>
                                          <p:attrName>fillcolor</p:attrName>
                                        </p:attrNameLst>
                                      </p:cBhvr>
                                      <p:to>
                                        <a:srgbClr val="F20000"/>
                                      </p:to>
                                    </p:animClr>
                                    <p:set>
                                      <p:cBhvr>
                                        <p:cTn id="1251" dur="1000" fill="hold"/>
                                        <p:tgtEl>
                                          <p:spTgt spid="257"/>
                                        </p:tgtEl>
                                        <p:attrNameLst>
                                          <p:attrName>fill.type</p:attrName>
                                        </p:attrNameLst>
                                      </p:cBhvr>
                                      <p:to>
                                        <p:strVal val="solid"/>
                                      </p:to>
                                    </p:set>
                                    <p:set>
                                      <p:cBhvr>
                                        <p:cTn id="1252" dur="1000" fill="hold"/>
                                        <p:tgtEl>
                                          <p:spTgt spid="25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67" grpId="0" animBg="1"/>
      <p:bldP spid="68" grpId="0" animBg="1"/>
      <p:bldP spid="69"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1" name="Rectangle 290">
            <a:extLst>
              <a:ext uri="{FF2B5EF4-FFF2-40B4-BE49-F238E27FC236}">
                <a16:creationId xmlns:a16="http://schemas.microsoft.com/office/drawing/2014/main" id="{74C41AF9-9A0B-4881-AD72-63E6C09B6419}"/>
              </a:ext>
            </a:extLst>
          </p:cNvPr>
          <p:cNvSpPr/>
          <p:nvPr>
            <p:custDataLst>
              <p:tags r:id="rId1"/>
            </p:custDataLst>
          </p:nvPr>
        </p:nvSpPr>
        <p:spPr>
          <a:xfrm>
            <a:off x="-153836" y="-118348"/>
            <a:ext cx="20535479" cy="11607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199" dirty="0"/>
          </a:p>
        </p:txBody>
      </p:sp>
      <p:grpSp>
        <p:nvGrpSpPr>
          <p:cNvPr id="249" name="Groupe 248">
            <a:extLst>
              <a:ext uri="{FF2B5EF4-FFF2-40B4-BE49-F238E27FC236}">
                <a16:creationId xmlns:a16="http://schemas.microsoft.com/office/drawing/2014/main" id="{BF96C546-D6FE-F529-FE91-6D66B44C5280}"/>
              </a:ext>
            </a:extLst>
          </p:cNvPr>
          <p:cNvGrpSpPr/>
          <p:nvPr>
            <p:custDataLst>
              <p:tags r:id="rId2"/>
            </p:custDataLst>
          </p:nvPr>
        </p:nvGrpSpPr>
        <p:grpSpPr>
          <a:xfrm>
            <a:off x="2233802" y="2023711"/>
            <a:ext cx="2343292" cy="1750386"/>
            <a:chOff x="930138" y="2141672"/>
            <a:chExt cx="1082545" cy="808637"/>
          </a:xfrm>
        </p:grpSpPr>
        <p:sp>
          <p:nvSpPr>
            <p:cNvPr id="132" name="Forme libre : forme 131">
              <a:extLst>
                <a:ext uri="{FF2B5EF4-FFF2-40B4-BE49-F238E27FC236}">
                  <a16:creationId xmlns:a16="http://schemas.microsoft.com/office/drawing/2014/main" id="{C3A47FA3-97A0-E0C9-3FCD-78C13DAC9BC4}"/>
                </a:ext>
              </a:extLst>
            </p:cNvPr>
            <p:cNvSpPr/>
            <p:nvPr/>
          </p:nvSpPr>
          <p:spPr>
            <a:xfrm>
              <a:off x="1125954" y="2572076"/>
              <a:ext cx="286219" cy="2478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133" name="Forme libre : forme 132">
              <a:extLst>
                <a:ext uri="{FF2B5EF4-FFF2-40B4-BE49-F238E27FC236}">
                  <a16:creationId xmlns:a16="http://schemas.microsoft.com/office/drawing/2014/main" id="{85F4C3CC-CF7C-062A-EC8D-F423AA39C984}"/>
                </a:ext>
              </a:extLst>
            </p:cNvPr>
            <p:cNvSpPr/>
            <p:nvPr/>
          </p:nvSpPr>
          <p:spPr>
            <a:xfrm>
              <a:off x="1151859" y="2572076"/>
              <a:ext cx="260314" cy="143468"/>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134" name="Forme libre : forme 133">
              <a:extLst>
                <a:ext uri="{FF2B5EF4-FFF2-40B4-BE49-F238E27FC236}">
                  <a16:creationId xmlns:a16="http://schemas.microsoft.com/office/drawing/2014/main" id="{B16363FD-C23F-F55B-B687-2EE9A7A18CC8}"/>
                </a:ext>
              </a:extLst>
            </p:cNvPr>
            <p:cNvSpPr/>
            <p:nvPr/>
          </p:nvSpPr>
          <p:spPr>
            <a:xfrm>
              <a:off x="1086648" y="2259055"/>
              <a:ext cx="365188" cy="378233"/>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135" name="Forme libre : forme 134">
              <a:extLst>
                <a:ext uri="{FF2B5EF4-FFF2-40B4-BE49-F238E27FC236}">
                  <a16:creationId xmlns:a16="http://schemas.microsoft.com/office/drawing/2014/main" id="{FE166BB9-4704-CFF7-8C4B-4862CE915A88}"/>
                </a:ext>
              </a:extLst>
            </p:cNvPr>
            <p:cNvSpPr/>
            <p:nvPr/>
          </p:nvSpPr>
          <p:spPr>
            <a:xfrm>
              <a:off x="1060562" y="2414376"/>
              <a:ext cx="62357" cy="92766"/>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136" name="Forme libre : forme 135">
              <a:extLst>
                <a:ext uri="{FF2B5EF4-FFF2-40B4-BE49-F238E27FC236}">
                  <a16:creationId xmlns:a16="http://schemas.microsoft.com/office/drawing/2014/main" id="{2B3FCF07-FCFB-50C4-CD22-70DC9092617D}"/>
                </a:ext>
              </a:extLst>
            </p:cNvPr>
            <p:cNvSpPr/>
            <p:nvPr/>
          </p:nvSpPr>
          <p:spPr>
            <a:xfrm>
              <a:off x="1409856" y="2414376"/>
              <a:ext cx="68066" cy="92766"/>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137" name="Forme libre : forme 136">
              <a:extLst>
                <a:ext uri="{FF2B5EF4-FFF2-40B4-BE49-F238E27FC236}">
                  <a16:creationId xmlns:a16="http://schemas.microsoft.com/office/drawing/2014/main" id="{D51EAAC5-F1BA-E56C-2D4E-59F6598FD963}"/>
                </a:ext>
              </a:extLst>
            </p:cNvPr>
            <p:cNvSpPr/>
            <p:nvPr/>
          </p:nvSpPr>
          <p:spPr>
            <a:xfrm>
              <a:off x="1079311" y="2339758"/>
              <a:ext cx="46463" cy="9944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138" name="Forme libre : forme 137">
              <a:extLst>
                <a:ext uri="{FF2B5EF4-FFF2-40B4-BE49-F238E27FC236}">
                  <a16:creationId xmlns:a16="http://schemas.microsoft.com/office/drawing/2014/main" id="{5FFC6826-859F-EFA5-051D-CB8C8421600F}"/>
                </a:ext>
              </a:extLst>
            </p:cNvPr>
            <p:cNvSpPr/>
            <p:nvPr/>
          </p:nvSpPr>
          <p:spPr>
            <a:xfrm>
              <a:off x="1412709" y="2339758"/>
              <a:ext cx="46463" cy="9944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139" name="Forme libre : forme 138">
              <a:extLst>
                <a:ext uri="{FF2B5EF4-FFF2-40B4-BE49-F238E27FC236}">
                  <a16:creationId xmlns:a16="http://schemas.microsoft.com/office/drawing/2014/main" id="{8DE1D2C3-67CA-C93E-745A-EF0077C3D755}"/>
                </a:ext>
              </a:extLst>
            </p:cNvPr>
            <p:cNvSpPr/>
            <p:nvPr/>
          </p:nvSpPr>
          <p:spPr>
            <a:xfrm>
              <a:off x="1073602" y="2141675"/>
              <a:ext cx="391275" cy="234767"/>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140" name="Forme libre : forme 139">
              <a:extLst>
                <a:ext uri="{FF2B5EF4-FFF2-40B4-BE49-F238E27FC236}">
                  <a16:creationId xmlns:a16="http://schemas.microsoft.com/office/drawing/2014/main" id="{3250D7D7-C87A-31C4-FC5C-3202A2C705C4}"/>
                </a:ext>
              </a:extLst>
            </p:cNvPr>
            <p:cNvSpPr/>
            <p:nvPr/>
          </p:nvSpPr>
          <p:spPr>
            <a:xfrm>
              <a:off x="1060772" y="2324269"/>
              <a:ext cx="416941" cy="52169"/>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141" name="Forme libre : forme 140">
              <a:extLst>
                <a:ext uri="{FF2B5EF4-FFF2-40B4-BE49-F238E27FC236}">
                  <a16:creationId xmlns:a16="http://schemas.microsoft.com/office/drawing/2014/main" id="{E682203E-106C-400F-FCFD-D4E261237CFC}"/>
                </a:ext>
              </a:extLst>
            </p:cNvPr>
            <p:cNvSpPr/>
            <p:nvPr/>
          </p:nvSpPr>
          <p:spPr>
            <a:xfrm>
              <a:off x="930138" y="2656301"/>
              <a:ext cx="678208" cy="294008"/>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142" name="Forme libre : forme 141">
              <a:extLst>
                <a:ext uri="{FF2B5EF4-FFF2-40B4-BE49-F238E27FC236}">
                  <a16:creationId xmlns:a16="http://schemas.microsoft.com/office/drawing/2014/main" id="{4CA9E719-D614-C9B8-A222-9E429B11737A}"/>
                </a:ext>
              </a:extLst>
            </p:cNvPr>
            <p:cNvSpPr/>
            <p:nvPr/>
          </p:nvSpPr>
          <p:spPr>
            <a:xfrm>
              <a:off x="1243158" y="2735658"/>
              <a:ext cx="52169" cy="52169"/>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143" name="Forme libre : forme 142">
              <a:extLst>
                <a:ext uri="{FF2B5EF4-FFF2-40B4-BE49-F238E27FC236}">
                  <a16:creationId xmlns:a16="http://schemas.microsoft.com/office/drawing/2014/main" id="{46B77FC5-A5C3-CF7C-6531-25D92A62E8CF}"/>
                </a:ext>
              </a:extLst>
            </p:cNvPr>
            <p:cNvSpPr/>
            <p:nvPr/>
          </p:nvSpPr>
          <p:spPr>
            <a:xfrm>
              <a:off x="1099690" y="2623206"/>
              <a:ext cx="169552" cy="170690"/>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144" name="Forme libre : forme 143">
              <a:extLst>
                <a:ext uri="{FF2B5EF4-FFF2-40B4-BE49-F238E27FC236}">
                  <a16:creationId xmlns:a16="http://schemas.microsoft.com/office/drawing/2014/main" id="{DA43ED16-A125-AF37-256C-1D74DF04D34D}"/>
                </a:ext>
              </a:extLst>
            </p:cNvPr>
            <p:cNvSpPr/>
            <p:nvPr/>
          </p:nvSpPr>
          <p:spPr>
            <a:xfrm>
              <a:off x="1269242" y="2623204"/>
              <a:ext cx="169552" cy="17069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145" name="Forme libre : forme 144">
              <a:extLst>
                <a:ext uri="{FF2B5EF4-FFF2-40B4-BE49-F238E27FC236}">
                  <a16:creationId xmlns:a16="http://schemas.microsoft.com/office/drawing/2014/main" id="{B4263852-99A4-E4D4-4BEF-B792A653477A}"/>
                </a:ext>
              </a:extLst>
            </p:cNvPr>
            <p:cNvSpPr/>
            <p:nvPr/>
          </p:nvSpPr>
          <p:spPr>
            <a:xfrm>
              <a:off x="1243156" y="2780492"/>
              <a:ext cx="52171" cy="169817"/>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146" name="Forme libre : forme 145">
              <a:extLst>
                <a:ext uri="{FF2B5EF4-FFF2-40B4-BE49-F238E27FC236}">
                  <a16:creationId xmlns:a16="http://schemas.microsoft.com/office/drawing/2014/main" id="{E9C60DF8-7CCD-C3EC-2A46-BC9DE78A777A}"/>
                </a:ext>
              </a:extLst>
            </p:cNvPr>
            <p:cNvSpPr/>
            <p:nvPr/>
          </p:nvSpPr>
          <p:spPr>
            <a:xfrm>
              <a:off x="930138" y="2659766"/>
              <a:ext cx="260849" cy="29019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147" name="Forme libre : forme 146">
              <a:extLst>
                <a:ext uri="{FF2B5EF4-FFF2-40B4-BE49-F238E27FC236}">
                  <a16:creationId xmlns:a16="http://schemas.microsoft.com/office/drawing/2014/main" id="{E5F431E6-7F22-1E50-2C41-4C22B5B4DAC7}"/>
                </a:ext>
              </a:extLst>
            </p:cNvPr>
            <p:cNvSpPr/>
            <p:nvPr/>
          </p:nvSpPr>
          <p:spPr>
            <a:xfrm>
              <a:off x="1347497" y="2659766"/>
              <a:ext cx="260849" cy="29019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148" name="Forme libre : forme 147">
              <a:extLst>
                <a:ext uri="{FF2B5EF4-FFF2-40B4-BE49-F238E27FC236}">
                  <a16:creationId xmlns:a16="http://schemas.microsoft.com/office/drawing/2014/main" id="{F1C77098-6B2C-B74D-4C7E-EBA246AD26B9}"/>
                </a:ext>
              </a:extLst>
            </p:cNvPr>
            <p:cNvSpPr/>
            <p:nvPr/>
          </p:nvSpPr>
          <p:spPr>
            <a:xfrm>
              <a:off x="1374378" y="2898140"/>
              <a:ext cx="129629" cy="50700"/>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49" name="Forme libre : forme 148">
              <a:extLst>
                <a:ext uri="{FF2B5EF4-FFF2-40B4-BE49-F238E27FC236}">
                  <a16:creationId xmlns:a16="http://schemas.microsoft.com/office/drawing/2014/main" id="{5304BF41-C41F-EF4F-9463-478AC51634E6}"/>
                </a:ext>
              </a:extLst>
            </p:cNvPr>
            <p:cNvSpPr/>
            <p:nvPr/>
          </p:nvSpPr>
          <p:spPr>
            <a:xfrm>
              <a:off x="1065997" y="2837545"/>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150" name="Forme libre : forme 149">
              <a:extLst>
                <a:ext uri="{FF2B5EF4-FFF2-40B4-BE49-F238E27FC236}">
                  <a16:creationId xmlns:a16="http://schemas.microsoft.com/office/drawing/2014/main" id="{09A0BDAA-A4E9-1378-FE06-535606C16B5C}"/>
                </a:ext>
              </a:extLst>
            </p:cNvPr>
            <p:cNvSpPr/>
            <p:nvPr/>
          </p:nvSpPr>
          <p:spPr>
            <a:xfrm>
              <a:off x="1092303" y="2858739"/>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151" name="Forme libre : forme 150">
              <a:extLst>
                <a:ext uri="{FF2B5EF4-FFF2-40B4-BE49-F238E27FC236}">
                  <a16:creationId xmlns:a16="http://schemas.microsoft.com/office/drawing/2014/main" id="{E7E7C3EE-F241-8F59-41AC-F25288E7AA9B}"/>
                </a:ext>
              </a:extLst>
            </p:cNvPr>
            <p:cNvSpPr/>
            <p:nvPr/>
          </p:nvSpPr>
          <p:spPr>
            <a:xfrm>
              <a:off x="1034479" y="2898140"/>
              <a:ext cx="129631" cy="50700"/>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52" name="Forme libre : forme 151">
              <a:extLst>
                <a:ext uri="{FF2B5EF4-FFF2-40B4-BE49-F238E27FC236}">
                  <a16:creationId xmlns:a16="http://schemas.microsoft.com/office/drawing/2014/main" id="{D23601F7-0D7F-24B1-C8FA-E405407174E5}"/>
                </a:ext>
              </a:extLst>
            </p:cNvPr>
            <p:cNvSpPr/>
            <p:nvPr/>
          </p:nvSpPr>
          <p:spPr>
            <a:xfrm>
              <a:off x="1530291" y="2572073"/>
              <a:ext cx="286219" cy="2478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153" name="Forme libre : forme 152">
              <a:extLst>
                <a:ext uri="{FF2B5EF4-FFF2-40B4-BE49-F238E27FC236}">
                  <a16:creationId xmlns:a16="http://schemas.microsoft.com/office/drawing/2014/main" id="{09808C86-FE91-B9C9-A029-95A302736B26}"/>
                </a:ext>
              </a:extLst>
            </p:cNvPr>
            <p:cNvSpPr/>
            <p:nvPr/>
          </p:nvSpPr>
          <p:spPr>
            <a:xfrm>
              <a:off x="1556196" y="2572073"/>
              <a:ext cx="260314" cy="143468"/>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154" name="Forme libre : forme 153">
              <a:extLst>
                <a:ext uri="{FF2B5EF4-FFF2-40B4-BE49-F238E27FC236}">
                  <a16:creationId xmlns:a16="http://schemas.microsoft.com/office/drawing/2014/main" id="{A4608C3B-201E-5B70-5A57-BE10C9DA8D59}"/>
                </a:ext>
              </a:extLst>
            </p:cNvPr>
            <p:cNvSpPr/>
            <p:nvPr/>
          </p:nvSpPr>
          <p:spPr>
            <a:xfrm>
              <a:off x="1490985" y="2259052"/>
              <a:ext cx="365188" cy="378233"/>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155" name="Forme libre : forme 154">
              <a:extLst>
                <a:ext uri="{FF2B5EF4-FFF2-40B4-BE49-F238E27FC236}">
                  <a16:creationId xmlns:a16="http://schemas.microsoft.com/office/drawing/2014/main" id="{5A523167-5A9E-864F-CD52-075325F53D04}"/>
                </a:ext>
              </a:extLst>
            </p:cNvPr>
            <p:cNvSpPr/>
            <p:nvPr/>
          </p:nvSpPr>
          <p:spPr>
            <a:xfrm>
              <a:off x="1464899" y="2414373"/>
              <a:ext cx="62357" cy="92766"/>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156" name="Forme libre : forme 155">
              <a:extLst>
                <a:ext uri="{FF2B5EF4-FFF2-40B4-BE49-F238E27FC236}">
                  <a16:creationId xmlns:a16="http://schemas.microsoft.com/office/drawing/2014/main" id="{6C6F92B9-6F4D-4D64-DEFB-5FD5D450B523}"/>
                </a:ext>
              </a:extLst>
            </p:cNvPr>
            <p:cNvSpPr/>
            <p:nvPr/>
          </p:nvSpPr>
          <p:spPr>
            <a:xfrm>
              <a:off x="1814193" y="2414373"/>
              <a:ext cx="68066" cy="92766"/>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157" name="Forme libre : forme 156">
              <a:extLst>
                <a:ext uri="{FF2B5EF4-FFF2-40B4-BE49-F238E27FC236}">
                  <a16:creationId xmlns:a16="http://schemas.microsoft.com/office/drawing/2014/main" id="{46338E00-9DDD-43E2-C30D-4893FD5B4617}"/>
                </a:ext>
              </a:extLst>
            </p:cNvPr>
            <p:cNvSpPr/>
            <p:nvPr/>
          </p:nvSpPr>
          <p:spPr>
            <a:xfrm>
              <a:off x="1483648" y="2339755"/>
              <a:ext cx="46463" cy="9944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158" name="Forme libre : forme 157">
              <a:extLst>
                <a:ext uri="{FF2B5EF4-FFF2-40B4-BE49-F238E27FC236}">
                  <a16:creationId xmlns:a16="http://schemas.microsoft.com/office/drawing/2014/main" id="{F2D91C0B-3651-5547-9411-DC5FFD6D2D9C}"/>
                </a:ext>
              </a:extLst>
            </p:cNvPr>
            <p:cNvSpPr/>
            <p:nvPr/>
          </p:nvSpPr>
          <p:spPr>
            <a:xfrm>
              <a:off x="1817046" y="2339755"/>
              <a:ext cx="46463" cy="9944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159" name="Forme libre : forme 158">
              <a:extLst>
                <a:ext uri="{FF2B5EF4-FFF2-40B4-BE49-F238E27FC236}">
                  <a16:creationId xmlns:a16="http://schemas.microsoft.com/office/drawing/2014/main" id="{D5FD7F94-2779-3ED8-7889-B3D8AC74239B}"/>
                </a:ext>
              </a:extLst>
            </p:cNvPr>
            <p:cNvSpPr/>
            <p:nvPr/>
          </p:nvSpPr>
          <p:spPr>
            <a:xfrm>
              <a:off x="1477939" y="2141672"/>
              <a:ext cx="391275" cy="234767"/>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160" name="Forme libre : forme 159">
              <a:extLst>
                <a:ext uri="{FF2B5EF4-FFF2-40B4-BE49-F238E27FC236}">
                  <a16:creationId xmlns:a16="http://schemas.microsoft.com/office/drawing/2014/main" id="{75482CF5-00CD-94A5-50E2-F6F5C68398E0}"/>
                </a:ext>
              </a:extLst>
            </p:cNvPr>
            <p:cNvSpPr/>
            <p:nvPr/>
          </p:nvSpPr>
          <p:spPr>
            <a:xfrm>
              <a:off x="1465109" y="2324266"/>
              <a:ext cx="416941" cy="52169"/>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161" name="Forme libre : forme 160">
              <a:extLst>
                <a:ext uri="{FF2B5EF4-FFF2-40B4-BE49-F238E27FC236}">
                  <a16:creationId xmlns:a16="http://schemas.microsoft.com/office/drawing/2014/main" id="{10B8AFBE-79EA-D6E0-30F3-45DF6B33F841}"/>
                </a:ext>
              </a:extLst>
            </p:cNvPr>
            <p:cNvSpPr/>
            <p:nvPr/>
          </p:nvSpPr>
          <p:spPr>
            <a:xfrm>
              <a:off x="1334475" y="2656298"/>
              <a:ext cx="678208" cy="294008"/>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162" name="Forme libre : forme 161">
              <a:extLst>
                <a:ext uri="{FF2B5EF4-FFF2-40B4-BE49-F238E27FC236}">
                  <a16:creationId xmlns:a16="http://schemas.microsoft.com/office/drawing/2014/main" id="{6F7D83A0-E4CD-5AD3-3A8A-ADAE86D4977D}"/>
                </a:ext>
              </a:extLst>
            </p:cNvPr>
            <p:cNvSpPr/>
            <p:nvPr/>
          </p:nvSpPr>
          <p:spPr>
            <a:xfrm>
              <a:off x="1647495" y="2735655"/>
              <a:ext cx="52169" cy="52169"/>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163" name="Forme libre : forme 162">
              <a:extLst>
                <a:ext uri="{FF2B5EF4-FFF2-40B4-BE49-F238E27FC236}">
                  <a16:creationId xmlns:a16="http://schemas.microsoft.com/office/drawing/2014/main" id="{CA00613B-F09F-5481-C378-E0FFAD4F46A0}"/>
                </a:ext>
              </a:extLst>
            </p:cNvPr>
            <p:cNvSpPr/>
            <p:nvPr/>
          </p:nvSpPr>
          <p:spPr>
            <a:xfrm>
              <a:off x="1504027" y="2623203"/>
              <a:ext cx="169552" cy="170690"/>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164" name="Forme libre : forme 163">
              <a:extLst>
                <a:ext uri="{FF2B5EF4-FFF2-40B4-BE49-F238E27FC236}">
                  <a16:creationId xmlns:a16="http://schemas.microsoft.com/office/drawing/2014/main" id="{F1231F11-8C65-BD45-BBF4-F477D6AF586E}"/>
                </a:ext>
              </a:extLst>
            </p:cNvPr>
            <p:cNvSpPr/>
            <p:nvPr/>
          </p:nvSpPr>
          <p:spPr>
            <a:xfrm>
              <a:off x="1673579" y="2623201"/>
              <a:ext cx="169552" cy="17069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165" name="Forme libre : forme 164">
              <a:extLst>
                <a:ext uri="{FF2B5EF4-FFF2-40B4-BE49-F238E27FC236}">
                  <a16:creationId xmlns:a16="http://schemas.microsoft.com/office/drawing/2014/main" id="{DE5E2882-2576-122F-6D2A-D614EE8D7A3C}"/>
                </a:ext>
              </a:extLst>
            </p:cNvPr>
            <p:cNvSpPr/>
            <p:nvPr/>
          </p:nvSpPr>
          <p:spPr>
            <a:xfrm>
              <a:off x="1647493" y="2780489"/>
              <a:ext cx="52171" cy="169817"/>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166" name="Forme libre : forme 165">
              <a:extLst>
                <a:ext uri="{FF2B5EF4-FFF2-40B4-BE49-F238E27FC236}">
                  <a16:creationId xmlns:a16="http://schemas.microsoft.com/office/drawing/2014/main" id="{5D6790D3-DB5F-2908-7A94-7BA33D934C3B}"/>
                </a:ext>
              </a:extLst>
            </p:cNvPr>
            <p:cNvSpPr/>
            <p:nvPr/>
          </p:nvSpPr>
          <p:spPr>
            <a:xfrm>
              <a:off x="1334475" y="2659763"/>
              <a:ext cx="260849" cy="29019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167" name="Forme libre : forme 166">
              <a:extLst>
                <a:ext uri="{FF2B5EF4-FFF2-40B4-BE49-F238E27FC236}">
                  <a16:creationId xmlns:a16="http://schemas.microsoft.com/office/drawing/2014/main" id="{465FDA23-A285-7600-17C2-62190D4D7715}"/>
                </a:ext>
              </a:extLst>
            </p:cNvPr>
            <p:cNvSpPr/>
            <p:nvPr/>
          </p:nvSpPr>
          <p:spPr>
            <a:xfrm>
              <a:off x="1751834" y="2659763"/>
              <a:ext cx="260849" cy="29019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168" name="Forme libre : forme 167">
              <a:extLst>
                <a:ext uri="{FF2B5EF4-FFF2-40B4-BE49-F238E27FC236}">
                  <a16:creationId xmlns:a16="http://schemas.microsoft.com/office/drawing/2014/main" id="{68372EED-5A4B-0DC0-E92A-69E7E393DBB5}"/>
                </a:ext>
              </a:extLst>
            </p:cNvPr>
            <p:cNvSpPr/>
            <p:nvPr/>
          </p:nvSpPr>
          <p:spPr>
            <a:xfrm>
              <a:off x="1778715" y="2898137"/>
              <a:ext cx="129629" cy="50700"/>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69" name="Forme libre : forme 168">
              <a:extLst>
                <a:ext uri="{FF2B5EF4-FFF2-40B4-BE49-F238E27FC236}">
                  <a16:creationId xmlns:a16="http://schemas.microsoft.com/office/drawing/2014/main" id="{97597C9C-3F80-5326-CAF5-8D9BF1A1262B}"/>
                </a:ext>
              </a:extLst>
            </p:cNvPr>
            <p:cNvSpPr/>
            <p:nvPr/>
          </p:nvSpPr>
          <p:spPr>
            <a:xfrm>
              <a:off x="1470334" y="2837542"/>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170" name="Forme libre : forme 169">
              <a:extLst>
                <a:ext uri="{FF2B5EF4-FFF2-40B4-BE49-F238E27FC236}">
                  <a16:creationId xmlns:a16="http://schemas.microsoft.com/office/drawing/2014/main" id="{1814C54C-B6FF-B0A1-EDE2-67379922D22D}"/>
                </a:ext>
              </a:extLst>
            </p:cNvPr>
            <p:cNvSpPr/>
            <p:nvPr/>
          </p:nvSpPr>
          <p:spPr>
            <a:xfrm>
              <a:off x="1496640" y="2858736"/>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171" name="Forme libre : forme 170">
              <a:extLst>
                <a:ext uri="{FF2B5EF4-FFF2-40B4-BE49-F238E27FC236}">
                  <a16:creationId xmlns:a16="http://schemas.microsoft.com/office/drawing/2014/main" id="{37B9E82B-E47A-545D-114F-C8AD03ACFC84}"/>
                </a:ext>
              </a:extLst>
            </p:cNvPr>
            <p:cNvSpPr/>
            <p:nvPr/>
          </p:nvSpPr>
          <p:spPr>
            <a:xfrm>
              <a:off x="1438816" y="2898137"/>
              <a:ext cx="129631" cy="50700"/>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grpSp>
      <p:grpSp>
        <p:nvGrpSpPr>
          <p:cNvPr id="290" name="Groupe 289">
            <a:extLst>
              <a:ext uri="{FF2B5EF4-FFF2-40B4-BE49-F238E27FC236}">
                <a16:creationId xmlns:a16="http://schemas.microsoft.com/office/drawing/2014/main" id="{AC50CD11-3340-F3D9-0404-1318DA308467}"/>
              </a:ext>
            </a:extLst>
          </p:cNvPr>
          <p:cNvGrpSpPr/>
          <p:nvPr>
            <p:custDataLst>
              <p:tags r:id="rId3"/>
            </p:custDataLst>
          </p:nvPr>
        </p:nvGrpSpPr>
        <p:grpSpPr>
          <a:xfrm>
            <a:off x="2560923" y="6882790"/>
            <a:ext cx="1455665" cy="1244798"/>
            <a:chOff x="3960005" y="1086023"/>
            <a:chExt cx="356194" cy="304596"/>
          </a:xfrm>
        </p:grpSpPr>
        <p:sp>
          <p:nvSpPr>
            <p:cNvPr id="179" name="Forme libre : forme 178">
              <a:extLst>
                <a:ext uri="{FF2B5EF4-FFF2-40B4-BE49-F238E27FC236}">
                  <a16:creationId xmlns:a16="http://schemas.microsoft.com/office/drawing/2014/main" id="{F34F74E2-C645-B0FA-F2F7-F1634141721F}"/>
                </a:ext>
              </a:extLst>
            </p:cNvPr>
            <p:cNvSpPr/>
            <p:nvPr/>
          </p:nvSpPr>
          <p:spPr>
            <a:xfrm rot="1225717">
              <a:off x="4045330" y="1086023"/>
              <a:ext cx="270869" cy="221306"/>
            </a:xfrm>
            <a:custGeom>
              <a:avLst/>
              <a:gdLst>
                <a:gd name="connsiteX0" fmla="*/ 236239 w 270869"/>
                <a:gd name="connsiteY0" fmla="*/ 0 h 221306"/>
                <a:gd name="connsiteX1" fmla="*/ 270869 w 270869"/>
                <a:gd name="connsiteY1" fmla="*/ 0 h 221306"/>
                <a:gd name="connsiteX2" fmla="*/ 270869 w 270869"/>
                <a:gd name="connsiteY2" fmla="*/ 221306 h 221306"/>
                <a:gd name="connsiteX3" fmla="*/ 236239 w 270869"/>
                <a:gd name="connsiteY3" fmla="*/ 221306 h 221306"/>
                <a:gd name="connsiteX4" fmla="*/ 34630 w 270869"/>
                <a:gd name="connsiteY4" fmla="*/ 221306 h 221306"/>
                <a:gd name="connsiteX5" fmla="*/ 0 w 270869"/>
                <a:gd name="connsiteY5" fmla="*/ 221306 h 221306"/>
                <a:gd name="connsiteX6" fmla="*/ 0 w 270869"/>
                <a:gd name="connsiteY6" fmla="*/ 0 h 221306"/>
                <a:gd name="connsiteX7" fmla="*/ 34630 w 270869"/>
                <a:gd name="connsiteY7" fmla="*/ 0 h 22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869" h="221306">
                  <a:moveTo>
                    <a:pt x="236239" y="0"/>
                  </a:moveTo>
                  <a:cubicBezTo>
                    <a:pt x="255365" y="0"/>
                    <a:pt x="270869" y="0"/>
                    <a:pt x="270869" y="0"/>
                  </a:cubicBezTo>
                  <a:lnTo>
                    <a:pt x="270869" y="221306"/>
                  </a:lnTo>
                  <a:cubicBezTo>
                    <a:pt x="270869" y="221306"/>
                    <a:pt x="255365" y="221306"/>
                    <a:pt x="236239" y="221306"/>
                  </a:cubicBezTo>
                  <a:lnTo>
                    <a:pt x="34630" y="221306"/>
                  </a:lnTo>
                  <a:cubicBezTo>
                    <a:pt x="15505" y="221306"/>
                    <a:pt x="0" y="221306"/>
                    <a:pt x="0" y="221306"/>
                  </a:cubicBezTo>
                  <a:lnTo>
                    <a:pt x="0" y="0"/>
                  </a:lnTo>
                  <a:cubicBezTo>
                    <a:pt x="0" y="0"/>
                    <a:pt x="15505" y="0"/>
                    <a:pt x="34630" y="0"/>
                  </a:cubicBezTo>
                  <a:close/>
                </a:path>
              </a:pathLst>
            </a:custGeom>
            <a:solidFill>
              <a:srgbClr val="5A7983"/>
            </a:solidFill>
            <a:ln w="3423" cap="flat">
              <a:noFill/>
              <a:prstDash val="solid"/>
              <a:miter/>
            </a:ln>
          </p:spPr>
          <p:txBody>
            <a:bodyPr rtlCol="0" anchor="ctr"/>
            <a:lstStyle/>
            <a:p>
              <a:endParaRPr lang="fr-FR" sz="4199" dirty="0"/>
            </a:p>
          </p:txBody>
        </p:sp>
        <p:sp>
          <p:nvSpPr>
            <p:cNvPr id="180" name="Forme libre : forme 179">
              <a:extLst>
                <a:ext uri="{FF2B5EF4-FFF2-40B4-BE49-F238E27FC236}">
                  <a16:creationId xmlns:a16="http://schemas.microsoft.com/office/drawing/2014/main" id="{0B14D360-FE26-97EF-EE58-2E583F21C1B7}"/>
                </a:ext>
              </a:extLst>
            </p:cNvPr>
            <p:cNvSpPr/>
            <p:nvPr/>
          </p:nvSpPr>
          <p:spPr>
            <a:xfrm rot="486348">
              <a:off x="4002408" y="1118317"/>
              <a:ext cx="270897" cy="221329"/>
            </a:xfrm>
            <a:custGeom>
              <a:avLst/>
              <a:gdLst>
                <a:gd name="connsiteX0" fmla="*/ 236264 w 270897"/>
                <a:gd name="connsiteY0" fmla="*/ 0 h 221329"/>
                <a:gd name="connsiteX1" fmla="*/ 270898 w 270897"/>
                <a:gd name="connsiteY1" fmla="*/ 0 h 221329"/>
                <a:gd name="connsiteX2" fmla="*/ 270898 w 270897"/>
                <a:gd name="connsiteY2" fmla="*/ 221329 h 221329"/>
                <a:gd name="connsiteX3" fmla="*/ 236264 w 270897"/>
                <a:gd name="connsiteY3" fmla="*/ 221329 h 221329"/>
                <a:gd name="connsiteX4" fmla="*/ 34634 w 270897"/>
                <a:gd name="connsiteY4" fmla="*/ 221329 h 221329"/>
                <a:gd name="connsiteX5" fmla="*/ 0 w 270897"/>
                <a:gd name="connsiteY5" fmla="*/ 221329 h 221329"/>
                <a:gd name="connsiteX6" fmla="*/ 0 w 270897"/>
                <a:gd name="connsiteY6" fmla="*/ 0 h 221329"/>
                <a:gd name="connsiteX7" fmla="*/ 34634 w 270897"/>
                <a:gd name="connsiteY7" fmla="*/ 0 h 22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897" h="221329">
                  <a:moveTo>
                    <a:pt x="236264" y="0"/>
                  </a:moveTo>
                  <a:cubicBezTo>
                    <a:pt x="255392" y="0"/>
                    <a:pt x="270898" y="0"/>
                    <a:pt x="270898" y="0"/>
                  </a:cubicBezTo>
                  <a:lnTo>
                    <a:pt x="270898" y="221329"/>
                  </a:lnTo>
                  <a:cubicBezTo>
                    <a:pt x="270898" y="221329"/>
                    <a:pt x="255392" y="221329"/>
                    <a:pt x="236264" y="221329"/>
                  </a:cubicBezTo>
                  <a:lnTo>
                    <a:pt x="34634" y="221329"/>
                  </a:lnTo>
                  <a:cubicBezTo>
                    <a:pt x="15506" y="221329"/>
                    <a:pt x="0" y="221329"/>
                    <a:pt x="0" y="221329"/>
                  </a:cubicBezTo>
                  <a:lnTo>
                    <a:pt x="0" y="0"/>
                  </a:lnTo>
                  <a:cubicBezTo>
                    <a:pt x="0" y="0"/>
                    <a:pt x="15506" y="0"/>
                    <a:pt x="34634" y="0"/>
                  </a:cubicBezTo>
                  <a:close/>
                </a:path>
              </a:pathLst>
            </a:custGeom>
            <a:solidFill>
              <a:srgbClr val="81A1B1"/>
            </a:solidFill>
            <a:ln w="3423" cap="flat">
              <a:noFill/>
              <a:prstDash val="solid"/>
              <a:miter/>
            </a:ln>
          </p:spPr>
          <p:txBody>
            <a:bodyPr rtlCol="0" anchor="ctr"/>
            <a:lstStyle/>
            <a:p>
              <a:endParaRPr lang="fr-FR" sz="4199" dirty="0"/>
            </a:p>
          </p:txBody>
        </p:sp>
        <p:sp>
          <p:nvSpPr>
            <p:cNvPr id="181" name="Forme libre : forme 180">
              <a:extLst>
                <a:ext uri="{FF2B5EF4-FFF2-40B4-BE49-F238E27FC236}">
                  <a16:creationId xmlns:a16="http://schemas.microsoft.com/office/drawing/2014/main" id="{F8D97793-9AEC-981A-7B1F-A11DDBBE2847}"/>
                </a:ext>
              </a:extLst>
            </p:cNvPr>
            <p:cNvSpPr/>
            <p:nvPr/>
          </p:nvSpPr>
          <p:spPr>
            <a:xfrm>
              <a:off x="3960005" y="1169267"/>
              <a:ext cx="270910" cy="221348"/>
            </a:xfrm>
            <a:custGeom>
              <a:avLst/>
              <a:gdLst>
                <a:gd name="connsiteX0" fmla="*/ 236276 w 270910"/>
                <a:gd name="connsiteY0" fmla="*/ 0 h 221348"/>
                <a:gd name="connsiteX1" fmla="*/ 270911 w 270910"/>
                <a:gd name="connsiteY1" fmla="*/ 0 h 221348"/>
                <a:gd name="connsiteX2" fmla="*/ 270911 w 270910"/>
                <a:gd name="connsiteY2" fmla="*/ 221349 h 221348"/>
                <a:gd name="connsiteX3" fmla="*/ 236276 w 270910"/>
                <a:gd name="connsiteY3" fmla="*/ 221349 h 221348"/>
                <a:gd name="connsiteX4" fmla="*/ 34634 w 270910"/>
                <a:gd name="connsiteY4" fmla="*/ 221349 h 221348"/>
                <a:gd name="connsiteX5" fmla="*/ 0 w 270910"/>
                <a:gd name="connsiteY5" fmla="*/ 221349 h 221348"/>
                <a:gd name="connsiteX6" fmla="*/ 0 w 270910"/>
                <a:gd name="connsiteY6" fmla="*/ 0 h 221348"/>
                <a:gd name="connsiteX7" fmla="*/ 34634 w 270910"/>
                <a:gd name="connsiteY7" fmla="*/ 0 h 22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10" h="221348">
                  <a:moveTo>
                    <a:pt x="236276" y="0"/>
                  </a:moveTo>
                  <a:cubicBezTo>
                    <a:pt x="255404" y="0"/>
                    <a:pt x="270911" y="0"/>
                    <a:pt x="270911" y="0"/>
                  </a:cubicBezTo>
                  <a:lnTo>
                    <a:pt x="270911" y="221349"/>
                  </a:lnTo>
                  <a:cubicBezTo>
                    <a:pt x="270911" y="221349"/>
                    <a:pt x="255404" y="221349"/>
                    <a:pt x="236276" y="221349"/>
                  </a:cubicBezTo>
                  <a:lnTo>
                    <a:pt x="34634" y="221349"/>
                  </a:lnTo>
                  <a:cubicBezTo>
                    <a:pt x="15506" y="221349"/>
                    <a:pt x="0" y="221349"/>
                    <a:pt x="0" y="221349"/>
                  </a:cubicBezTo>
                  <a:lnTo>
                    <a:pt x="0" y="0"/>
                  </a:lnTo>
                  <a:cubicBezTo>
                    <a:pt x="0" y="0"/>
                    <a:pt x="15506" y="0"/>
                    <a:pt x="34634" y="0"/>
                  </a:cubicBezTo>
                  <a:close/>
                </a:path>
              </a:pathLst>
            </a:custGeom>
            <a:solidFill>
              <a:srgbClr val="ADD3D8"/>
            </a:solidFill>
            <a:ln w="3423" cap="flat">
              <a:noFill/>
              <a:prstDash val="solid"/>
              <a:miter/>
            </a:ln>
          </p:spPr>
          <p:txBody>
            <a:bodyPr rtlCol="0" anchor="ctr"/>
            <a:lstStyle/>
            <a:p>
              <a:endParaRPr lang="fr-FR" sz="4199" dirty="0"/>
            </a:p>
          </p:txBody>
        </p:sp>
        <p:sp>
          <p:nvSpPr>
            <p:cNvPr id="182" name="Forme libre : forme 181">
              <a:extLst>
                <a:ext uri="{FF2B5EF4-FFF2-40B4-BE49-F238E27FC236}">
                  <a16:creationId xmlns:a16="http://schemas.microsoft.com/office/drawing/2014/main" id="{50A32759-254D-5EB4-EB90-31B298014DDA}"/>
                </a:ext>
              </a:extLst>
            </p:cNvPr>
            <p:cNvSpPr/>
            <p:nvPr/>
          </p:nvSpPr>
          <p:spPr>
            <a:xfrm>
              <a:off x="3960005" y="1273032"/>
              <a:ext cx="270910" cy="117587"/>
            </a:xfrm>
            <a:custGeom>
              <a:avLst/>
              <a:gdLst>
                <a:gd name="connsiteX0" fmla="*/ 270911 w 270910"/>
                <a:gd name="connsiteY0" fmla="*/ 0 h 117587"/>
                <a:gd name="connsiteX1" fmla="*/ 270911 w 270910"/>
                <a:gd name="connsiteY1" fmla="*/ 82953 h 117587"/>
                <a:gd name="connsiteX2" fmla="*/ 236276 w 270910"/>
                <a:gd name="connsiteY2" fmla="*/ 117587 h 117587"/>
                <a:gd name="connsiteX3" fmla="*/ 34634 w 270910"/>
                <a:gd name="connsiteY3" fmla="*/ 117587 h 117587"/>
                <a:gd name="connsiteX4" fmla="*/ 0 w 270910"/>
                <a:gd name="connsiteY4" fmla="*/ 82953 h 117587"/>
                <a:gd name="connsiteX5" fmla="*/ 0 w 270910"/>
                <a:gd name="connsiteY5" fmla="*/ 61099 h 117587"/>
                <a:gd name="connsiteX6" fmla="*/ 81841 w 270910"/>
                <a:gd name="connsiteY6" fmla="*/ 0 h 117587"/>
                <a:gd name="connsiteX7" fmla="*/ 159076 w 270910"/>
                <a:gd name="connsiteY7" fmla="*/ 61099 h 1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10" h="117587">
                  <a:moveTo>
                    <a:pt x="270911" y="0"/>
                  </a:moveTo>
                  <a:lnTo>
                    <a:pt x="270911" y="82953"/>
                  </a:lnTo>
                  <a:cubicBezTo>
                    <a:pt x="270911" y="102082"/>
                    <a:pt x="255404" y="117587"/>
                    <a:pt x="236276" y="117587"/>
                  </a:cubicBezTo>
                  <a:lnTo>
                    <a:pt x="34634" y="117587"/>
                  </a:lnTo>
                  <a:cubicBezTo>
                    <a:pt x="15507" y="117587"/>
                    <a:pt x="0" y="102082"/>
                    <a:pt x="0" y="82953"/>
                  </a:cubicBezTo>
                  <a:lnTo>
                    <a:pt x="0" y="61099"/>
                  </a:lnTo>
                  <a:lnTo>
                    <a:pt x="81841" y="0"/>
                  </a:lnTo>
                  <a:lnTo>
                    <a:pt x="159076" y="61099"/>
                  </a:lnTo>
                  <a:close/>
                </a:path>
              </a:pathLst>
            </a:custGeom>
            <a:solidFill>
              <a:srgbClr val="6BDA59"/>
            </a:solidFill>
            <a:ln w="3423" cap="flat">
              <a:noFill/>
              <a:prstDash val="solid"/>
              <a:miter/>
            </a:ln>
          </p:spPr>
          <p:txBody>
            <a:bodyPr rtlCol="0" anchor="ctr"/>
            <a:lstStyle/>
            <a:p>
              <a:endParaRPr lang="fr-FR" sz="4199" dirty="0"/>
            </a:p>
          </p:txBody>
        </p:sp>
        <p:sp>
          <p:nvSpPr>
            <p:cNvPr id="183" name="Forme libre : forme 182">
              <a:extLst>
                <a:ext uri="{FF2B5EF4-FFF2-40B4-BE49-F238E27FC236}">
                  <a16:creationId xmlns:a16="http://schemas.microsoft.com/office/drawing/2014/main" id="{428942B7-9157-BB29-EAD0-54F55476944B}"/>
                </a:ext>
              </a:extLst>
            </p:cNvPr>
            <p:cNvSpPr/>
            <p:nvPr/>
          </p:nvSpPr>
          <p:spPr>
            <a:xfrm>
              <a:off x="4093154" y="1217121"/>
              <a:ext cx="51875" cy="51875"/>
            </a:xfrm>
            <a:custGeom>
              <a:avLst/>
              <a:gdLst>
                <a:gd name="connsiteX0" fmla="*/ 51875 w 51875"/>
                <a:gd name="connsiteY0" fmla="*/ 25938 h 51875"/>
                <a:gd name="connsiteX1" fmla="*/ 25938 w 51875"/>
                <a:gd name="connsiteY1" fmla="*/ 51875 h 51875"/>
                <a:gd name="connsiteX2" fmla="*/ 0 w 51875"/>
                <a:gd name="connsiteY2" fmla="*/ 25938 h 51875"/>
                <a:gd name="connsiteX3" fmla="*/ 25938 w 51875"/>
                <a:gd name="connsiteY3" fmla="*/ 0 h 51875"/>
                <a:gd name="connsiteX4" fmla="*/ 51875 w 51875"/>
                <a:gd name="connsiteY4" fmla="*/ 25938 h 5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75" h="51875">
                  <a:moveTo>
                    <a:pt x="51875" y="25938"/>
                  </a:moveTo>
                  <a:cubicBezTo>
                    <a:pt x="51875" y="40263"/>
                    <a:pt x="40263" y="51875"/>
                    <a:pt x="25938" y="51875"/>
                  </a:cubicBezTo>
                  <a:cubicBezTo>
                    <a:pt x="11613" y="51875"/>
                    <a:pt x="0" y="40263"/>
                    <a:pt x="0" y="25938"/>
                  </a:cubicBezTo>
                  <a:cubicBezTo>
                    <a:pt x="0" y="11613"/>
                    <a:pt x="11613" y="0"/>
                    <a:pt x="25938" y="0"/>
                  </a:cubicBezTo>
                  <a:cubicBezTo>
                    <a:pt x="40263" y="0"/>
                    <a:pt x="51875" y="11613"/>
                    <a:pt x="51875" y="25938"/>
                  </a:cubicBezTo>
                  <a:close/>
                </a:path>
              </a:pathLst>
            </a:custGeom>
            <a:solidFill>
              <a:srgbClr val="FFD18B"/>
            </a:solidFill>
            <a:ln w="3423" cap="flat">
              <a:noFill/>
              <a:prstDash val="solid"/>
              <a:miter/>
            </a:ln>
          </p:spPr>
          <p:txBody>
            <a:bodyPr rtlCol="0" anchor="ctr"/>
            <a:lstStyle/>
            <a:p>
              <a:endParaRPr lang="fr-FR" sz="4199" dirty="0"/>
            </a:p>
          </p:txBody>
        </p:sp>
      </p:grpSp>
      <p:grpSp>
        <p:nvGrpSpPr>
          <p:cNvPr id="248" name="Groupe 247">
            <a:extLst>
              <a:ext uri="{FF2B5EF4-FFF2-40B4-BE49-F238E27FC236}">
                <a16:creationId xmlns:a16="http://schemas.microsoft.com/office/drawing/2014/main" id="{464ED14A-1F6F-1B4E-EB49-85DC1846E835}"/>
              </a:ext>
            </a:extLst>
          </p:cNvPr>
          <p:cNvGrpSpPr/>
          <p:nvPr>
            <p:custDataLst>
              <p:tags r:id="rId4"/>
            </p:custDataLst>
          </p:nvPr>
        </p:nvGrpSpPr>
        <p:grpSpPr>
          <a:xfrm>
            <a:off x="6725429" y="2027398"/>
            <a:ext cx="2343292" cy="1750386"/>
            <a:chOff x="2994309" y="2141671"/>
            <a:chExt cx="1082545" cy="808637"/>
          </a:xfrm>
        </p:grpSpPr>
        <p:sp>
          <p:nvSpPr>
            <p:cNvPr id="11" name="Forme libre : forme 10">
              <a:extLst>
                <a:ext uri="{FF2B5EF4-FFF2-40B4-BE49-F238E27FC236}">
                  <a16:creationId xmlns:a16="http://schemas.microsoft.com/office/drawing/2014/main" id="{A1A904C5-A472-A50B-FA74-4C175533BBBA}"/>
                </a:ext>
              </a:extLst>
            </p:cNvPr>
            <p:cNvSpPr/>
            <p:nvPr/>
          </p:nvSpPr>
          <p:spPr>
            <a:xfrm>
              <a:off x="3190125" y="2572075"/>
              <a:ext cx="286219" cy="2478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12" name="Forme libre : forme 11">
              <a:extLst>
                <a:ext uri="{FF2B5EF4-FFF2-40B4-BE49-F238E27FC236}">
                  <a16:creationId xmlns:a16="http://schemas.microsoft.com/office/drawing/2014/main" id="{D3411866-A499-E829-D29F-79659596C100}"/>
                </a:ext>
              </a:extLst>
            </p:cNvPr>
            <p:cNvSpPr/>
            <p:nvPr/>
          </p:nvSpPr>
          <p:spPr>
            <a:xfrm>
              <a:off x="3216030" y="2572075"/>
              <a:ext cx="260314" cy="143468"/>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13" name="Forme libre : forme 12">
              <a:extLst>
                <a:ext uri="{FF2B5EF4-FFF2-40B4-BE49-F238E27FC236}">
                  <a16:creationId xmlns:a16="http://schemas.microsoft.com/office/drawing/2014/main" id="{8A871D47-A495-3445-8399-76ED82FB7C6B}"/>
                </a:ext>
              </a:extLst>
            </p:cNvPr>
            <p:cNvSpPr/>
            <p:nvPr/>
          </p:nvSpPr>
          <p:spPr>
            <a:xfrm>
              <a:off x="3150819" y="2259054"/>
              <a:ext cx="365188" cy="378233"/>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14" name="Forme libre : forme 13">
              <a:extLst>
                <a:ext uri="{FF2B5EF4-FFF2-40B4-BE49-F238E27FC236}">
                  <a16:creationId xmlns:a16="http://schemas.microsoft.com/office/drawing/2014/main" id="{AA43E362-CA18-01F1-1A42-BFA4CBAB6747}"/>
                </a:ext>
              </a:extLst>
            </p:cNvPr>
            <p:cNvSpPr/>
            <p:nvPr/>
          </p:nvSpPr>
          <p:spPr>
            <a:xfrm>
              <a:off x="3124733" y="2414375"/>
              <a:ext cx="62357" cy="92766"/>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15" name="Forme libre : forme 14">
              <a:extLst>
                <a:ext uri="{FF2B5EF4-FFF2-40B4-BE49-F238E27FC236}">
                  <a16:creationId xmlns:a16="http://schemas.microsoft.com/office/drawing/2014/main" id="{217142E7-48E0-7FBB-C24C-5CC8E7CBDD34}"/>
                </a:ext>
              </a:extLst>
            </p:cNvPr>
            <p:cNvSpPr/>
            <p:nvPr/>
          </p:nvSpPr>
          <p:spPr>
            <a:xfrm>
              <a:off x="3474027" y="2414375"/>
              <a:ext cx="68066" cy="92766"/>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16" name="Forme libre : forme 15">
              <a:extLst>
                <a:ext uri="{FF2B5EF4-FFF2-40B4-BE49-F238E27FC236}">
                  <a16:creationId xmlns:a16="http://schemas.microsoft.com/office/drawing/2014/main" id="{64FADC79-42D2-0DF5-1344-4092D9D91837}"/>
                </a:ext>
              </a:extLst>
            </p:cNvPr>
            <p:cNvSpPr/>
            <p:nvPr/>
          </p:nvSpPr>
          <p:spPr>
            <a:xfrm>
              <a:off x="3143482" y="2339757"/>
              <a:ext cx="46463" cy="9944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17" name="Forme libre : forme 16">
              <a:extLst>
                <a:ext uri="{FF2B5EF4-FFF2-40B4-BE49-F238E27FC236}">
                  <a16:creationId xmlns:a16="http://schemas.microsoft.com/office/drawing/2014/main" id="{D9C0923F-D33C-E771-5DBC-351FCF8378F9}"/>
                </a:ext>
              </a:extLst>
            </p:cNvPr>
            <p:cNvSpPr/>
            <p:nvPr/>
          </p:nvSpPr>
          <p:spPr>
            <a:xfrm>
              <a:off x="3476880" y="2339757"/>
              <a:ext cx="46463" cy="9944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18" name="Forme libre : forme 17">
              <a:extLst>
                <a:ext uri="{FF2B5EF4-FFF2-40B4-BE49-F238E27FC236}">
                  <a16:creationId xmlns:a16="http://schemas.microsoft.com/office/drawing/2014/main" id="{2068EC19-771E-991F-3B7E-FFFC240430EF}"/>
                </a:ext>
              </a:extLst>
            </p:cNvPr>
            <p:cNvSpPr/>
            <p:nvPr/>
          </p:nvSpPr>
          <p:spPr>
            <a:xfrm>
              <a:off x="3137773" y="2141674"/>
              <a:ext cx="391275" cy="234767"/>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19" name="Forme libre : forme 18">
              <a:extLst>
                <a:ext uri="{FF2B5EF4-FFF2-40B4-BE49-F238E27FC236}">
                  <a16:creationId xmlns:a16="http://schemas.microsoft.com/office/drawing/2014/main" id="{54B41DDD-414A-957B-728D-2B26E54AA88F}"/>
                </a:ext>
              </a:extLst>
            </p:cNvPr>
            <p:cNvSpPr/>
            <p:nvPr/>
          </p:nvSpPr>
          <p:spPr>
            <a:xfrm>
              <a:off x="3124943" y="2324268"/>
              <a:ext cx="416941" cy="52169"/>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20" name="Forme libre : forme 19">
              <a:extLst>
                <a:ext uri="{FF2B5EF4-FFF2-40B4-BE49-F238E27FC236}">
                  <a16:creationId xmlns:a16="http://schemas.microsoft.com/office/drawing/2014/main" id="{F0A6F1FB-CAD7-928D-91CA-6F2B137FE55D}"/>
                </a:ext>
              </a:extLst>
            </p:cNvPr>
            <p:cNvSpPr/>
            <p:nvPr/>
          </p:nvSpPr>
          <p:spPr>
            <a:xfrm>
              <a:off x="2994309" y="2656300"/>
              <a:ext cx="678208" cy="294008"/>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21" name="Forme libre : forme 20">
              <a:extLst>
                <a:ext uri="{FF2B5EF4-FFF2-40B4-BE49-F238E27FC236}">
                  <a16:creationId xmlns:a16="http://schemas.microsoft.com/office/drawing/2014/main" id="{89A6749A-4F8E-5CFE-04C4-93EC657A3A6C}"/>
                </a:ext>
              </a:extLst>
            </p:cNvPr>
            <p:cNvSpPr/>
            <p:nvPr/>
          </p:nvSpPr>
          <p:spPr>
            <a:xfrm>
              <a:off x="3307329" y="2735657"/>
              <a:ext cx="52169" cy="52169"/>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22" name="Forme libre : forme 21">
              <a:extLst>
                <a:ext uri="{FF2B5EF4-FFF2-40B4-BE49-F238E27FC236}">
                  <a16:creationId xmlns:a16="http://schemas.microsoft.com/office/drawing/2014/main" id="{6F3CC9BA-361D-B439-436E-DAA7633B7EF8}"/>
                </a:ext>
              </a:extLst>
            </p:cNvPr>
            <p:cNvSpPr/>
            <p:nvPr/>
          </p:nvSpPr>
          <p:spPr>
            <a:xfrm>
              <a:off x="3163861" y="2623205"/>
              <a:ext cx="169552" cy="170690"/>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23" name="Forme libre : forme 22">
              <a:extLst>
                <a:ext uri="{FF2B5EF4-FFF2-40B4-BE49-F238E27FC236}">
                  <a16:creationId xmlns:a16="http://schemas.microsoft.com/office/drawing/2014/main" id="{0A4A8BD3-E963-9C6A-E693-F940585C3515}"/>
                </a:ext>
              </a:extLst>
            </p:cNvPr>
            <p:cNvSpPr/>
            <p:nvPr/>
          </p:nvSpPr>
          <p:spPr>
            <a:xfrm>
              <a:off x="3333413" y="2623203"/>
              <a:ext cx="169552" cy="17069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24" name="Forme libre : forme 23">
              <a:extLst>
                <a:ext uri="{FF2B5EF4-FFF2-40B4-BE49-F238E27FC236}">
                  <a16:creationId xmlns:a16="http://schemas.microsoft.com/office/drawing/2014/main" id="{4A6E6540-C805-8CAA-D4C1-EE83D430C76C}"/>
                </a:ext>
              </a:extLst>
            </p:cNvPr>
            <p:cNvSpPr/>
            <p:nvPr/>
          </p:nvSpPr>
          <p:spPr>
            <a:xfrm>
              <a:off x="3307327" y="2780491"/>
              <a:ext cx="52171" cy="169817"/>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25" name="Forme libre : forme 24">
              <a:extLst>
                <a:ext uri="{FF2B5EF4-FFF2-40B4-BE49-F238E27FC236}">
                  <a16:creationId xmlns:a16="http://schemas.microsoft.com/office/drawing/2014/main" id="{08765432-4AD4-7140-C30D-6D17A7E97535}"/>
                </a:ext>
              </a:extLst>
            </p:cNvPr>
            <p:cNvSpPr/>
            <p:nvPr/>
          </p:nvSpPr>
          <p:spPr>
            <a:xfrm>
              <a:off x="2994309" y="2659765"/>
              <a:ext cx="260849" cy="29019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26" name="Forme libre : forme 25">
              <a:extLst>
                <a:ext uri="{FF2B5EF4-FFF2-40B4-BE49-F238E27FC236}">
                  <a16:creationId xmlns:a16="http://schemas.microsoft.com/office/drawing/2014/main" id="{88B2BEEF-31E3-94C0-4CE6-BC7B522D7E36}"/>
                </a:ext>
              </a:extLst>
            </p:cNvPr>
            <p:cNvSpPr/>
            <p:nvPr/>
          </p:nvSpPr>
          <p:spPr>
            <a:xfrm>
              <a:off x="3411668" y="2659765"/>
              <a:ext cx="260849" cy="29019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27" name="Forme libre : forme 26">
              <a:extLst>
                <a:ext uri="{FF2B5EF4-FFF2-40B4-BE49-F238E27FC236}">
                  <a16:creationId xmlns:a16="http://schemas.microsoft.com/office/drawing/2014/main" id="{044ABB4E-4295-6855-0B40-0B6E602CB1D1}"/>
                </a:ext>
              </a:extLst>
            </p:cNvPr>
            <p:cNvSpPr/>
            <p:nvPr/>
          </p:nvSpPr>
          <p:spPr>
            <a:xfrm>
              <a:off x="3438549" y="2898139"/>
              <a:ext cx="129629" cy="50700"/>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28" name="Forme libre : forme 27">
              <a:extLst>
                <a:ext uri="{FF2B5EF4-FFF2-40B4-BE49-F238E27FC236}">
                  <a16:creationId xmlns:a16="http://schemas.microsoft.com/office/drawing/2014/main" id="{01DB67CD-AD37-CC27-DB50-02BA54166AC6}"/>
                </a:ext>
              </a:extLst>
            </p:cNvPr>
            <p:cNvSpPr/>
            <p:nvPr/>
          </p:nvSpPr>
          <p:spPr>
            <a:xfrm>
              <a:off x="3130168" y="2837544"/>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29" name="Forme libre : forme 28">
              <a:extLst>
                <a:ext uri="{FF2B5EF4-FFF2-40B4-BE49-F238E27FC236}">
                  <a16:creationId xmlns:a16="http://schemas.microsoft.com/office/drawing/2014/main" id="{3F5DC386-8433-D445-2E49-4F2BA2BFBB9D}"/>
                </a:ext>
              </a:extLst>
            </p:cNvPr>
            <p:cNvSpPr/>
            <p:nvPr/>
          </p:nvSpPr>
          <p:spPr>
            <a:xfrm>
              <a:off x="3156474" y="2858738"/>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30" name="Forme libre : forme 29">
              <a:extLst>
                <a:ext uri="{FF2B5EF4-FFF2-40B4-BE49-F238E27FC236}">
                  <a16:creationId xmlns:a16="http://schemas.microsoft.com/office/drawing/2014/main" id="{BB5E21EA-A2D3-3E93-F144-E5329AA090D6}"/>
                </a:ext>
              </a:extLst>
            </p:cNvPr>
            <p:cNvSpPr/>
            <p:nvPr/>
          </p:nvSpPr>
          <p:spPr>
            <a:xfrm>
              <a:off x="3098650" y="2898139"/>
              <a:ext cx="129631" cy="50700"/>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71" name="Forme libre : forme 70">
              <a:extLst>
                <a:ext uri="{FF2B5EF4-FFF2-40B4-BE49-F238E27FC236}">
                  <a16:creationId xmlns:a16="http://schemas.microsoft.com/office/drawing/2014/main" id="{1D5B36B6-739F-C0B8-AC97-AFEDBA2755BF}"/>
                </a:ext>
              </a:extLst>
            </p:cNvPr>
            <p:cNvSpPr/>
            <p:nvPr/>
          </p:nvSpPr>
          <p:spPr>
            <a:xfrm>
              <a:off x="3594462" y="2572072"/>
              <a:ext cx="286219" cy="2478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72" name="Forme libre : forme 71">
              <a:extLst>
                <a:ext uri="{FF2B5EF4-FFF2-40B4-BE49-F238E27FC236}">
                  <a16:creationId xmlns:a16="http://schemas.microsoft.com/office/drawing/2014/main" id="{87D46157-066F-603A-8550-05680D9D9464}"/>
                </a:ext>
              </a:extLst>
            </p:cNvPr>
            <p:cNvSpPr/>
            <p:nvPr/>
          </p:nvSpPr>
          <p:spPr>
            <a:xfrm>
              <a:off x="3620367" y="2572072"/>
              <a:ext cx="260314" cy="143468"/>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73" name="Forme libre : forme 72">
              <a:extLst>
                <a:ext uri="{FF2B5EF4-FFF2-40B4-BE49-F238E27FC236}">
                  <a16:creationId xmlns:a16="http://schemas.microsoft.com/office/drawing/2014/main" id="{C83ADF57-9D63-F3F0-9F96-571369CA0D34}"/>
                </a:ext>
              </a:extLst>
            </p:cNvPr>
            <p:cNvSpPr/>
            <p:nvPr/>
          </p:nvSpPr>
          <p:spPr>
            <a:xfrm>
              <a:off x="3555156" y="2259051"/>
              <a:ext cx="365188" cy="378233"/>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74" name="Forme libre : forme 73">
              <a:extLst>
                <a:ext uri="{FF2B5EF4-FFF2-40B4-BE49-F238E27FC236}">
                  <a16:creationId xmlns:a16="http://schemas.microsoft.com/office/drawing/2014/main" id="{100C785F-1AE6-55D6-FDE8-A0B5FDF512D1}"/>
                </a:ext>
              </a:extLst>
            </p:cNvPr>
            <p:cNvSpPr/>
            <p:nvPr/>
          </p:nvSpPr>
          <p:spPr>
            <a:xfrm>
              <a:off x="3529070" y="2414372"/>
              <a:ext cx="62357" cy="92766"/>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75" name="Forme libre : forme 74">
              <a:extLst>
                <a:ext uri="{FF2B5EF4-FFF2-40B4-BE49-F238E27FC236}">
                  <a16:creationId xmlns:a16="http://schemas.microsoft.com/office/drawing/2014/main" id="{F95A06F3-7904-40A2-9760-671016585B80}"/>
                </a:ext>
              </a:extLst>
            </p:cNvPr>
            <p:cNvSpPr/>
            <p:nvPr/>
          </p:nvSpPr>
          <p:spPr>
            <a:xfrm>
              <a:off x="3878364" y="2414372"/>
              <a:ext cx="68066" cy="92766"/>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76" name="Forme libre : forme 75">
              <a:extLst>
                <a:ext uri="{FF2B5EF4-FFF2-40B4-BE49-F238E27FC236}">
                  <a16:creationId xmlns:a16="http://schemas.microsoft.com/office/drawing/2014/main" id="{B714967E-A762-1FDE-6CF7-EDEBBA8950B0}"/>
                </a:ext>
              </a:extLst>
            </p:cNvPr>
            <p:cNvSpPr/>
            <p:nvPr/>
          </p:nvSpPr>
          <p:spPr>
            <a:xfrm>
              <a:off x="3547819" y="2339754"/>
              <a:ext cx="46463" cy="9944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77" name="Forme libre : forme 76">
              <a:extLst>
                <a:ext uri="{FF2B5EF4-FFF2-40B4-BE49-F238E27FC236}">
                  <a16:creationId xmlns:a16="http://schemas.microsoft.com/office/drawing/2014/main" id="{18E5AEAA-9970-F66F-CC3C-93F1D0745944}"/>
                </a:ext>
              </a:extLst>
            </p:cNvPr>
            <p:cNvSpPr/>
            <p:nvPr/>
          </p:nvSpPr>
          <p:spPr>
            <a:xfrm>
              <a:off x="3881217" y="2339754"/>
              <a:ext cx="46463" cy="9944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78" name="Forme libre : forme 77">
              <a:extLst>
                <a:ext uri="{FF2B5EF4-FFF2-40B4-BE49-F238E27FC236}">
                  <a16:creationId xmlns:a16="http://schemas.microsoft.com/office/drawing/2014/main" id="{C9462B18-D651-81A1-C5C4-D471CFBADF94}"/>
                </a:ext>
              </a:extLst>
            </p:cNvPr>
            <p:cNvSpPr/>
            <p:nvPr/>
          </p:nvSpPr>
          <p:spPr>
            <a:xfrm>
              <a:off x="3542110" y="2141671"/>
              <a:ext cx="391275" cy="234767"/>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79" name="Forme libre : forme 78">
              <a:extLst>
                <a:ext uri="{FF2B5EF4-FFF2-40B4-BE49-F238E27FC236}">
                  <a16:creationId xmlns:a16="http://schemas.microsoft.com/office/drawing/2014/main" id="{E64F4063-5657-2ABE-9221-50B657F97716}"/>
                </a:ext>
              </a:extLst>
            </p:cNvPr>
            <p:cNvSpPr/>
            <p:nvPr/>
          </p:nvSpPr>
          <p:spPr>
            <a:xfrm>
              <a:off x="3529280" y="2324265"/>
              <a:ext cx="416941" cy="52169"/>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80" name="Forme libre : forme 79">
              <a:extLst>
                <a:ext uri="{FF2B5EF4-FFF2-40B4-BE49-F238E27FC236}">
                  <a16:creationId xmlns:a16="http://schemas.microsoft.com/office/drawing/2014/main" id="{ECAB16D4-C698-852B-B651-4D8A9527A1BC}"/>
                </a:ext>
              </a:extLst>
            </p:cNvPr>
            <p:cNvSpPr/>
            <p:nvPr/>
          </p:nvSpPr>
          <p:spPr>
            <a:xfrm>
              <a:off x="3398646" y="2656297"/>
              <a:ext cx="678208" cy="294008"/>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81" name="Forme libre : forme 80">
              <a:extLst>
                <a:ext uri="{FF2B5EF4-FFF2-40B4-BE49-F238E27FC236}">
                  <a16:creationId xmlns:a16="http://schemas.microsoft.com/office/drawing/2014/main" id="{AB67EE03-8FE6-5E77-1A9F-E95580E633FD}"/>
                </a:ext>
              </a:extLst>
            </p:cNvPr>
            <p:cNvSpPr/>
            <p:nvPr/>
          </p:nvSpPr>
          <p:spPr>
            <a:xfrm>
              <a:off x="3711666" y="2735654"/>
              <a:ext cx="52169" cy="52169"/>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82" name="Forme libre : forme 81">
              <a:extLst>
                <a:ext uri="{FF2B5EF4-FFF2-40B4-BE49-F238E27FC236}">
                  <a16:creationId xmlns:a16="http://schemas.microsoft.com/office/drawing/2014/main" id="{FCD4D38D-4656-BF44-1444-988D8C9430B9}"/>
                </a:ext>
              </a:extLst>
            </p:cNvPr>
            <p:cNvSpPr/>
            <p:nvPr/>
          </p:nvSpPr>
          <p:spPr>
            <a:xfrm>
              <a:off x="3568198" y="2623202"/>
              <a:ext cx="169552" cy="170690"/>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83" name="Forme libre : forme 82">
              <a:extLst>
                <a:ext uri="{FF2B5EF4-FFF2-40B4-BE49-F238E27FC236}">
                  <a16:creationId xmlns:a16="http://schemas.microsoft.com/office/drawing/2014/main" id="{F9010505-4A4A-15E4-1123-53008D812E0C}"/>
                </a:ext>
              </a:extLst>
            </p:cNvPr>
            <p:cNvSpPr/>
            <p:nvPr/>
          </p:nvSpPr>
          <p:spPr>
            <a:xfrm>
              <a:off x="3737750" y="2623200"/>
              <a:ext cx="169552" cy="17069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84" name="Forme libre : forme 83">
              <a:extLst>
                <a:ext uri="{FF2B5EF4-FFF2-40B4-BE49-F238E27FC236}">
                  <a16:creationId xmlns:a16="http://schemas.microsoft.com/office/drawing/2014/main" id="{A75CD0EC-4CD7-86FE-5B69-ECC111889250}"/>
                </a:ext>
              </a:extLst>
            </p:cNvPr>
            <p:cNvSpPr/>
            <p:nvPr/>
          </p:nvSpPr>
          <p:spPr>
            <a:xfrm>
              <a:off x="3711664" y="2780488"/>
              <a:ext cx="52171" cy="169817"/>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85" name="Forme libre : forme 84">
              <a:extLst>
                <a:ext uri="{FF2B5EF4-FFF2-40B4-BE49-F238E27FC236}">
                  <a16:creationId xmlns:a16="http://schemas.microsoft.com/office/drawing/2014/main" id="{36A38034-CD3D-1F56-1BCE-CEE719AEE73F}"/>
                </a:ext>
              </a:extLst>
            </p:cNvPr>
            <p:cNvSpPr/>
            <p:nvPr/>
          </p:nvSpPr>
          <p:spPr>
            <a:xfrm>
              <a:off x="3398646" y="2659762"/>
              <a:ext cx="260849" cy="29019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86" name="Forme libre : forme 85">
              <a:extLst>
                <a:ext uri="{FF2B5EF4-FFF2-40B4-BE49-F238E27FC236}">
                  <a16:creationId xmlns:a16="http://schemas.microsoft.com/office/drawing/2014/main" id="{E5DF305C-085F-EF30-F753-DD7CB838C01D}"/>
                </a:ext>
              </a:extLst>
            </p:cNvPr>
            <p:cNvSpPr/>
            <p:nvPr/>
          </p:nvSpPr>
          <p:spPr>
            <a:xfrm>
              <a:off x="3816005" y="2659762"/>
              <a:ext cx="260849" cy="29019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87" name="Forme libre : forme 86">
              <a:extLst>
                <a:ext uri="{FF2B5EF4-FFF2-40B4-BE49-F238E27FC236}">
                  <a16:creationId xmlns:a16="http://schemas.microsoft.com/office/drawing/2014/main" id="{987E62EF-A04B-AC53-CB55-BB07EACA4E5D}"/>
                </a:ext>
              </a:extLst>
            </p:cNvPr>
            <p:cNvSpPr/>
            <p:nvPr/>
          </p:nvSpPr>
          <p:spPr>
            <a:xfrm>
              <a:off x="3842886" y="2898136"/>
              <a:ext cx="129629" cy="50700"/>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88" name="Forme libre : forme 87">
              <a:extLst>
                <a:ext uri="{FF2B5EF4-FFF2-40B4-BE49-F238E27FC236}">
                  <a16:creationId xmlns:a16="http://schemas.microsoft.com/office/drawing/2014/main" id="{009B4382-E2EA-EE06-5F52-FC382E7B1701}"/>
                </a:ext>
              </a:extLst>
            </p:cNvPr>
            <p:cNvSpPr/>
            <p:nvPr/>
          </p:nvSpPr>
          <p:spPr>
            <a:xfrm>
              <a:off x="3534505" y="2837541"/>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89" name="Forme libre : forme 88">
              <a:extLst>
                <a:ext uri="{FF2B5EF4-FFF2-40B4-BE49-F238E27FC236}">
                  <a16:creationId xmlns:a16="http://schemas.microsoft.com/office/drawing/2014/main" id="{9985CA53-8AFE-2878-53FF-2058CD21EDED}"/>
                </a:ext>
              </a:extLst>
            </p:cNvPr>
            <p:cNvSpPr/>
            <p:nvPr/>
          </p:nvSpPr>
          <p:spPr>
            <a:xfrm>
              <a:off x="3560811" y="2858735"/>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90" name="Forme libre : forme 89">
              <a:extLst>
                <a:ext uri="{FF2B5EF4-FFF2-40B4-BE49-F238E27FC236}">
                  <a16:creationId xmlns:a16="http://schemas.microsoft.com/office/drawing/2014/main" id="{F29EA61D-7CE0-1074-2584-5466BEA69355}"/>
                </a:ext>
              </a:extLst>
            </p:cNvPr>
            <p:cNvSpPr/>
            <p:nvPr/>
          </p:nvSpPr>
          <p:spPr>
            <a:xfrm>
              <a:off x="3502987" y="2898136"/>
              <a:ext cx="129631" cy="50700"/>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grpSp>
      <p:grpSp>
        <p:nvGrpSpPr>
          <p:cNvPr id="259" name="Groupe 258">
            <a:extLst>
              <a:ext uri="{FF2B5EF4-FFF2-40B4-BE49-F238E27FC236}">
                <a16:creationId xmlns:a16="http://schemas.microsoft.com/office/drawing/2014/main" id="{3BB6BB05-1FA9-3753-FD8B-74464BC3F623}"/>
              </a:ext>
            </a:extLst>
          </p:cNvPr>
          <p:cNvGrpSpPr/>
          <p:nvPr>
            <p:custDataLst>
              <p:tags r:id="rId5"/>
            </p:custDataLst>
          </p:nvPr>
        </p:nvGrpSpPr>
        <p:grpSpPr>
          <a:xfrm>
            <a:off x="7086682" y="6702942"/>
            <a:ext cx="1528158" cy="1528158"/>
            <a:chOff x="3240248" y="3289204"/>
            <a:chExt cx="568003" cy="568003"/>
          </a:xfrm>
        </p:grpSpPr>
        <p:sp>
          <p:nvSpPr>
            <p:cNvPr id="184" name="Forme libre : forme 183">
              <a:extLst>
                <a:ext uri="{FF2B5EF4-FFF2-40B4-BE49-F238E27FC236}">
                  <a16:creationId xmlns:a16="http://schemas.microsoft.com/office/drawing/2014/main" id="{67D3229E-0F8E-3D65-1D1E-18532E39EE60}"/>
                </a:ext>
              </a:extLst>
            </p:cNvPr>
            <p:cNvSpPr/>
            <p:nvPr/>
          </p:nvSpPr>
          <p:spPr>
            <a:xfrm>
              <a:off x="3240248" y="3289204"/>
              <a:ext cx="568003" cy="568003"/>
            </a:xfrm>
            <a:custGeom>
              <a:avLst/>
              <a:gdLst>
                <a:gd name="connsiteX0" fmla="*/ 284002 w 568003"/>
                <a:gd name="connsiteY0" fmla="*/ 568004 h 568003"/>
                <a:gd name="connsiteX1" fmla="*/ 173452 w 568003"/>
                <a:gd name="connsiteY1" fmla="*/ 545683 h 568003"/>
                <a:gd name="connsiteX2" fmla="*/ 83181 w 568003"/>
                <a:gd name="connsiteY2" fmla="*/ 484822 h 568003"/>
                <a:gd name="connsiteX3" fmla="*/ 22321 w 568003"/>
                <a:gd name="connsiteY3" fmla="*/ 394552 h 568003"/>
                <a:gd name="connsiteX4" fmla="*/ 0 w 568003"/>
                <a:gd name="connsiteY4" fmla="*/ 284002 h 568003"/>
                <a:gd name="connsiteX5" fmla="*/ 8875 w 568003"/>
                <a:gd name="connsiteY5" fmla="*/ 275127 h 568003"/>
                <a:gd name="connsiteX6" fmla="*/ 17750 w 568003"/>
                <a:gd name="connsiteY6" fmla="*/ 284002 h 568003"/>
                <a:gd name="connsiteX7" fmla="*/ 284002 w 568003"/>
                <a:gd name="connsiteY7" fmla="*/ 550254 h 568003"/>
                <a:gd name="connsiteX8" fmla="*/ 550254 w 568003"/>
                <a:gd name="connsiteY8" fmla="*/ 284002 h 568003"/>
                <a:gd name="connsiteX9" fmla="*/ 284002 w 568003"/>
                <a:gd name="connsiteY9" fmla="*/ 17750 h 568003"/>
                <a:gd name="connsiteX10" fmla="*/ 103916 w 568003"/>
                <a:gd name="connsiteY10" fmla="*/ 87889 h 568003"/>
                <a:gd name="connsiteX11" fmla="*/ 91376 w 568003"/>
                <a:gd name="connsiteY11" fmla="*/ 87356 h 568003"/>
                <a:gd name="connsiteX12" fmla="*/ 91909 w 568003"/>
                <a:gd name="connsiteY12" fmla="*/ 74817 h 568003"/>
                <a:gd name="connsiteX13" fmla="*/ 284002 w 568003"/>
                <a:gd name="connsiteY13" fmla="*/ 0 h 568003"/>
                <a:gd name="connsiteX14" fmla="*/ 394552 w 568003"/>
                <a:gd name="connsiteY14" fmla="*/ 22321 h 568003"/>
                <a:gd name="connsiteX15" fmla="*/ 484822 w 568003"/>
                <a:gd name="connsiteY15" fmla="*/ 83181 h 568003"/>
                <a:gd name="connsiteX16" fmla="*/ 545683 w 568003"/>
                <a:gd name="connsiteY16" fmla="*/ 173452 h 568003"/>
                <a:gd name="connsiteX17" fmla="*/ 568004 w 568003"/>
                <a:gd name="connsiteY17" fmla="*/ 284002 h 568003"/>
                <a:gd name="connsiteX18" fmla="*/ 545683 w 568003"/>
                <a:gd name="connsiteY18" fmla="*/ 394552 h 568003"/>
                <a:gd name="connsiteX19" fmla="*/ 484822 w 568003"/>
                <a:gd name="connsiteY19" fmla="*/ 484822 h 568003"/>
                <a:gd name="connsiteX20" fmla="*/ 394552 w 568003"/>
                <a:gd name="connsiteY20" fmla="*/ 545683 h 568003"/>
                <a:gd name="connsiteX21" fmla="*/ 284002 w 568003"/>
                <a:gd name="connsiteY21" fmla="*/ 568004 h 56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8003" h="568003">
                  <a:moveTo>
                    <a:pt x="284002" y="568004"/>
                  </a:moveTo>
                  <a:cubicBezTo>
                    <a:pt x="245665" y="568004"/>
                    <a:pt x="208471" y="560493"/>
                    <a:pt x="173452" y="545683"/>
                  </a:cubicBezTo>
                  <a:cubicBezTo>
                    <a:pt x="139631" y="531379"/>
                    <a:pt x="109259" y="510904"/>
                    <a:pt x="83181" y="484822"/>
                  </a:cubicBezTo>
                  <a:cubicBezTo>
                    <a:pt x="57104" y="458744"/>
                    <a:pt x="36624" y="428373"/>
                    <a:pt x="22321" y="394552"/>
                  </a:cubicBezTo>
                  <a:cubicBezTo>
                    <a:pt x="7511" y="359532"/>
                    <a:pt x="0" y="322338"/>
                    <a:pt x="0" y="284002"/>
                  </a:cubicBezTo>
                  <a:cubicBezTo>
                    <a:pt x="0" y="279102"/>
                    <a:pt x="3975" y="275127"/>
                    <a:pt x="8875" y="275127"/>
                  </a:cubicBezTo>
                  <a:cubicBezTo>
                    <a:pt x="13775" y="275127"/>
                    <a:pt x="17750" y="279102"/>
                    <a:pt x="17750" y="284002"/>
                  </a:cubicBezTo>
                  <a:cubicBezTo>
                    <a:pt x="17750" y="430814"/>
                    <a:pt x="137190" y="550254"/>
                    <a:pt x="284002" y="550254"/>
                  </a:cubicBezTo>
                  <a:cubicBezTo>
                    <a:pt x="430814" y="550254"/>
                    <a:pt x="550254" y="430814"/>
                    <a:pt x="550254" y="284002"/>
                  </a:cubicBezTo>
                  <a:cubicBezTo>
                    <a:pt x="550254" y="137190"/>
                    <a:pt x="430814" y="17750"/>
                    <a:pt x="284002" y="17750"/>
                  </a:cubicBezTo>
                  <a:cubicBezTo>
                    <a:pt x="217102" y="17750"/>
                    <a:pt x="153147" y="42659"/>
                    <a:pt x="103916" y="87889"/>
                  </a:cubicBezTo>
                  <a:cubicBezTo>
                    <a:pt x="100307" y="91206"/>
                    <a:pt x="94693" y="90966"/>
                    <a:pt x="91376" y="87356"/>
                  </a:cubicBezTo>
                  <a:cubicBezTo>
                    <a:pt x="88059" y="83747"/>
                    <a:pt x="88299" y="78134"/>
                    <a:pt x="91909" y="74817"/>
                  </a:cubicBezTo>
                  <a:cubicBezTo>
                    <a:pt x="144419" y="26570"/>
                    <a:pt x="212643" y="0"/>
                    <a:pt x="284002" y="0"/>
                  </a:cubicBezTo>
                  <a:cubicBezTo>
                    <a:pt x="322338" y="0"/>
                    <a:pt x="359532" y="7511"/>
                    <a:pt x="394552" y="22321"/>
                  </a:cubicBezTo>
                  <a:cubicBezTo>
                    <a:pt x="428373" y="36624"/>
                    <a:pt x="458744" y="57100"/>
                    <a:pt x="484822" y="83181"/>
                  </a:cubicBezTo>
                  <a:cubicBezTo>
                    <a:pt x="510900" y="109259"/>
                    <a:pt x="531379" y="139631"/>
                    <a:pt x="545683" y="173452"/>
                  </a:cubicBezTo>
                  <a:cubicBezTo>
                    <a:pt x="560493" y="208471"/>
                    <a:pt x="568004" y="245665"/>
                    <a:pt x="568004" y="284002"/>
                  </a:cubicBezTo>
                  <a:cubicBezTo>
                    <a:pt x="568004" y="322338"/>
                    <a:pt x="560493" y="359532"/>
                    <a:pt x="545683" y="394552"/>
                  </a:cubicBezTo>
                  <a:cubicBezTo>
                    <a:pt x="531379" y="428373"/>
                    <a:pt x="510904" y="458744"/>
                    <a:pt x="484822" y="484822"/>
                  </a:cubicBezTo>
                  <a:cubicBezTo>
                    <a:pt x="458744" y="510900"/>
                    <a:pt x="428373" y="531379"/>
                    <a:pt x="394552" y="545683"/>
                  </a:cubicBezTo>
                  <a:cubicBezTo>
                    <a:pt x="359532" y="560493"/>
                    <a:pt x="322338" y="568004"/>
                    <a:pt x="284002" y="568004"/>
                  </a:cubicBezTo>
                  <a:close/>
                </a:path>
              </a:pathLst>
            </a:custGeom>
            <a:solidFill>
              <a:srgbClr val="76C9EB"/>
            </a:solidFill>
            <a:ln w="370" cap="flat">
              <a:noFill/>
              <a:prstDash val="solid"/>
              <a:miter/>
            </a:ln>
          </p:spPr>
          <p:txBody>
            <a:bodyPr rtlCol="0" anchor="ctr"/>
            <a:lstStyle/>
            <a:p>
              <a:endParaRPr lang="fr-FR" sz="4199" dirty="0"/>
            </a:p>
          </p:txBody>
        </p:sp>
        <p:sp>
          <p:nvSpPr>
            <p:cNvPr id="185" name="Forme libre : forme 184">
              <a:extLst>
                <a:ext uri="{FF2B5EF4-FFF2-40B4-BE49-F238E27FC236}">
                  <a16:creationId xmlns:a16="http://schemas.microsoft.com/office/drawing/2014/main" id="{C578DD5C-5A3C-2869-9E08-AC308BB652EA}"/>
                </a:ext>
              </a:extLst>
            </p:cNvPr>
            <p:cNvSpPr/>
            <p:nvPr/>
          </p:nvSpPr>
          <p:spPr>
            <a:xfrm>
              <a:off x="3317960" y="3296087"/>
              <a:ext cx="98059" cy="94225"/>
            </a:xfrm>
            <a:custGeom>
              <a:avLst/>
              <a:gdLst>
                <a:gd name="connsiteX0" fmla="*/ 8875 w 98059"/>
                <a:gd name="connsiteY0" fmla="*/ 94226 h 94225"/>
                <a:gd name="connsiteX1" fmla="*/ 2030 w 98059"/>
                <a:gd name="connsiteY1" fmla="*/ 91001 h 94225"/>
                <a:gd name="connsiteX2" fmla="*/ 525 w 98059"/>
                <a:gd name="connsiteY2" fmla="*/ 82344 h 94225"/>
                <a:gd name="connsiteX3" fmla="*/ 28064 w 98059"/>
                <a:gd name="connsiteY3" fmla="*/ 5871 h 94225"/>
                <a:gd name="connsiteX4" fmla="*/ 39420 w 98059"/>
                <a:gd name="connsiteY4" fmla="*/ 527 h 94225"/>
                <a:gd name="connsiteX5" fmla="*/ 44764 w 98059"/>
                <a:gd name="connsiteY5" fmla="*/ 11884 h 94225"/>
                <a:gd name="connsiteX6" fmla="*/ 22299 w 98059"/>
                <a:gd name="connsiteY6" fmla="*/ 74271 h 94225"/>
                <a:gd name="connsiteX7" fmla="*/ 87811 w 98059"/>
                <a:gd name="connsiteY7" fmla="*/ 64036 h 94225"/>
                <a:gd name="connsiteX8" fmla="*/ 97951 w 98059"/>
                <a:gd name="connsiteY8" fmla="*/ 71435 h 94225"/>
                <a:gd name="connsiteX9" fmla="*/ 90552 w 98059"/>
                <a:gd name="connsiteY9" fmla="*/ 81575 h 94225"/>
                <a:gd name="connsiteX10" fmla="*/ 10247 w 98059"/>
                <a:gd name="connsiteY10" fmla="*/ 94122 h 94225"/>
                <a:gd name="connsiteX11" fmla="*/ 8875 w 98059"/>
                <a:gd name="connsiteY11" fmla="*/ 94226 h 9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059" h="94225">
                  <a:moveTo>
                    <a:pt x="8875" y="94226"/>
                  </a:moveTo>
                  <a:cubicBezTo>
                    <a:pt x="6250" y="94226"/>
                    <a:pt x="3731" y="93061"/>
                    <a:pt x="2030" y="91001"/>
                  </a:cubicBezTo>
                  <a:cubicBezTo>
                    <a:pt x="33" y="88583"/>
                    <a:pt x="-536" y="85295"/>
                    <a:pt x="525" y="82344"/>
                  </a:cubicBezTo>
                  <a:lnTo>
                    <a:pt x="28064" y="5871"/>
                  </a:lnTo>
                  <a:cubicBezTo>
                    <a:pt x="29724" y="1259"/>
                    <a:pt x="34809" y="-1133"/>
                    <a:pt x="39420" y="527"/>
                  </a:cubicBezTo>
                  <a:cubicBezTo>
                    <a:pt x="44032" y="2188"/>
                    <a:pt x="46424" y="7272"/>
                    <a:pt x="44764" y="11884"/>
                  </a:cubicBezTo>
                  <a:lnTo>
                    <a:pt x="22299" y="74271"/>
                  </a:lnTo>
                  <a:lnTo>
                    <a:pt x="87811" y="64036"/>
                  </a:lnTo>
                  <a:cubicBezTo>
                    <a:pt x="92656" y="63281"/>
                    <a:pt x="97193" y="66591"/>
                    <a:pt x="97951" y="71435"/>
                  </a:cubicBezTo>
                  <a:cubicBezTo>
                    <a:pt x="98709" y="76279"/>
                    <a:pt x="95396" y="80817"/>
                    <a:pt x="90552" y="81575"/>
                  </a:cubicBezTo>
                  <a:lnTo>
                    <a:pt x="10247" y="94122"/>
                  </a:lnTo>
                  <a:cubicBezTo>
                    <a:pt x="9789" y="94192"/>
                    <a:pt x="9330" y="94226"/>
                    <a:pt x="8875" y="94226"/>
                  </a:cubicBezTo>
                  <a:close/>
                </a:path>
              </a:pathLst>
            </a:custGeom>
            <a:solidFill>
              <a:srgbClr val="76C9EB"/>
            </a:solidFill>
            <a:ln w="370" cap="flat">
              <a:noFill/>
              <a:prstDash val="solid"/>
              <a:miter/>
            </a:ln>
          </p:spPr>
          <p:txBody>
            <a:bodyPr rtlCol="0" anchor="ctr"/>
            <a:lstStyle/>
            <a:p>
              <a:endParaRPr lang="fr-FR" sz="4199" dirty="0"/>
            </a:p>
          </p:txBody>
        </p:sp>
        <p:sp>
          <p:nvSpPr>
            <p:cNvPr id="186" name="Forme libre : forme 185">
              <a:extLst>
                <a:ext uri="{FF2B5EF4-FFF2-40B4-BE49-F238E27FC236}">
                  <a16:creationId xmlns:a16="http://schemas.microsoft.com/office/drawing/2014/main" id="{B42DD753-F138-3BD6-0F31-3909C9EDA876}"/>
                </a:ext>
              </a:extLst>
            </p:cNvPr>
            <p:cNvSpPr/>
            <p:nvPr/>
          </p:nvSpPr>
          <p:spPr>
            <a:xfrm>
              <a:off x="3337400" y="3386356"/>
              <a:ext cx="373699" cy="373699"/>
            </a:xfrm>
            <a:custGeom>
              <a:avLst/>
              <a:gdLst>
                <a:gd name="connsiteX0" fmla="*/ 373699 w 373699"/>
                <a:gd name="connsiteY0" fmla="*/ 213623 h 373699"/>
                <a:gd name="connsiteX1" fmla="*/ 373699 w 373699"/>
                <a:gd name="connsiteY1" fmla="*/ 160076 h 373699"/>
                <a:gd name="connsiteX2" fmla="*/ 331084 w 373699"/>
                <a:gd name="connsiteY2" fmla="*/ 160076 h 373699"/>
                <a:gd name="connsiteX3" fmla="*/ 307761 w 373699"/>
                <a:gd name="connsiteY3" fmla="*/ 103801 h 373699"/>
                <a:gd name="connsiteX4" fmla="*/ 337907 w 373699"/>
                <a:gd name="connsiteY4" fmla="*/ 73659 h 373699"/>
                <a:gd name="connsiteX5" fmla="*/ 300040 w 373699"/>
                <a:gd name="connsiteY5" fmla="*/ 35792 h 373699"/>
                <a:gd name="connsiteX6" fmla="*/ 269898 w 373699"/>
                <a:gd name="connsiteY6" fmla="*/ 65938 h 373699"/>
                <a:gd name="connsiteX7" fmla="*/ 213623 w 373699"/>
                <a:gd name="connsiteY7" fmla="*/ 42615 h 373699"/>
                <a:gd name="connsiteX8" fmla="*/ 213623 w 373699"/>
                <a:gd name="connsiteY8" fmla="*/ 0 h 373699"/>
                <a:gd name="connsiteX9" fmla="*/ 160076 w 373699"/>
                <a:gd name="connsiteY9" fmla="*/ 0 h 373699"/>
                <a:gd name="connsiteX10" fmla="*/ 160076 w 373699"/>
                <a:gd name="connsiteY10" fmla="*/ 42615 h 373699"/>
                <a:gd name="connsiteX11" fmla="*/ 103801 w 373699"/>
                <a:gd name="connsiteY11" fmla="*/ 65938 h 373699"/>
                <a:gd name="connsiteX12" fmla="*/ 73659 w 373699"/>
                <a:gd name="connsiteY12" fmla="*/ 35792 h 373699"/>
                <a:gd name="connsiteX13" fmla="*/ 35792 w 373699"/>
                <a:gd name="connsiteY13" fmla="*/ 73659 h 373699"/>
                <a:gd name="connsiteX14" fmla="*/ 65938 w 373699"/>
                <a:gd name="connsiteY14" fmla="*/ 103801 h 373699"/>
                <a:gd name="connsiteX15" fmla="*/ 42615 w 373699"/>
                <a:gd name="connsiteY15" fmla="*/ 160076 h 373699"/>
                <a:gd name="connsiteX16" fmla="*/ 0 w 373699"/>
                <a:gd name="connsiteY16" fmla="*/ 160076 h 373699"/>
                <a:gd name="connsiteX17" fmla="*/ 0 w 373699"/>
                <a:gd name="connsiteY17" fmla="*/ 213623 h 373699"/>
                <a:gd name="connsiteX18" fmla="*/ 42615 w 373699"/>
                <a:gd name="connsiteY18" fmla="*/ 213623 h 373699"/>
                <a:gd name="connsiteX19" fmla="*/ 65938 w 373699"/>
                <a:gd name="connsiteY19" fmla="*/ 269898 h 373699"/>
                <a:gd name="connsiteX20" fmla="*/ 35792 w 373699"/>
                <a:gd name="connsiteY20" fmla="*/ 300040 h 373699"/>
                <a:gd name="connsiteX21" fmla="*/ 73659 w 373699"/>
                <a:gd name="connsiteY21" fmla="*/ 337907 h 373699"/>
                <a:gd name="connsiteX22" fmla="*/ 103801 w 373699"/>
                <a:gd name="connsiteY22" fmla="*/ 307761 h 373699"/>
                <a:gd name="connsiteX23" fmla="*/ 160076 w 373699"/>
                <a:gd name="connsiteY23" fmla="*/ 331084 h 373699"/>
                <a:gd name="connsiteX24" fmla="*/ 160076 w 373699"/>
                <a:gd name="connsiteY24" fmla="*/ 373699 h 373699"/>
                <a:gd name="connsiteX25" fmla="*/ 213623 w 373699"/>
                <a:gd name="connsiteY25" fmla="*/ 373699 h 373699"/>
                <a:gd name="connsiteX26" fmla="*/ 213623 w 373699"/>
                <a:gd name="connsiteY26" fmla="*/ 331084 h 373699"/>
                <a:gd name="connsiteX27" fmla="*/ 269898 w 373699"/>
                <a:gd name="connsiteY27" fmla="*/ 307761 h 373699"/>
                <a:gd name="connsiteX28" fmla="*/ 300040 w 373699"/>
                <a:gd name="connsiteY28" fmla="*/ 337907 h 373699"/>
                <a:gd name="connsiteX29" fmla="*/ 337907 w 373699"/>
                <a:gd name="connsiteY29" fmla="*/ 300040 h 373699"/>
                <a:gd name="connsiteX30" fmla="*/ 307761 w 373699"/>
                <a:gd name="connsiteY30" fmla="*/ 269898 h 373699"/>
                <a:gd name="connsiteX31" fmla="*/ 331084 w 373699"/>
                <a:gd name="connsiteY31" fmla="*/ 213623 h 373699"/>
                <a:gd name="connsiteX32" fmla="*/ 186850 w 373699"/>
                <a:gd name="connsiteY32" fmla="*/ 272845 h 373699"/>
                <a:gd name="connsiteX33" fmla="*/ 100854 w 373699"/>
                <a:gd name="connsiteY33" fmla="*/ 186850 h 373699"/>
                <a:gd name="connsiteX34" fmla="*/ 186850 w 373699"/>
                <a:gd name="connsiteY34" fmla="*/ 100854 h 373699"/>
                <a:gd name="connsiteX35" fmla="*/ 272845 w 373699"/>
                <a:gd name="connsiteY35" fmla="*/ 186850 h 373699"/>
                <a:gd name="connsiteX36" fmla="*/ 186850 w 373699"/>
                <a:gd name="connsiteY36" fmla="*/ 272845 h 37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3699" h="373699">
                  <a:moveTo>
                    <a:pt x="373699" y="213623"/>
                  </a:moveTo>
                  <a:lnTo>
                    <a:pt x="373699" y="160076"/>
                  </a:lnTo>
                  <a:lnTo>
                    <a:pt x="331084" y="160076"/>
                  </a:lnTo>
                  <a:cubicBezTo>
                    <a:pt x="327286" y="139490"/>
                    <a:pt x="319192" y="120409"/>
                    <a:pt x="307761" y="103801"/>
                  </a:cubicBezTo>
                  <a:lnTo>
                    <a:pt x="337907" y="73659"/>
                  </a:lnTo>
                  <a:lnTo>
                    <a:pt x="300040" y="35792"/>
                  </a:lnTo>
                  <a:lnTo>
                    <a:pt x="269898" y="65938"/>
                  </a:lnTo>
                  <a:cubicBezTo>
                    <a:pt x="253291" y="54508"/>
                    <a:pt x="234209" y="46413"/>
                    <a:pt x="213623" y="42615"/>
                  </a:cubicBezTo>
                  <a:lnTo>
                    <a:pt x="213623" y="0"/>
                  </a:lnTo>
                  <a:lnTo>
                    <a:pt x="160076" y="0"/>
                  </a:lnTo>
                  <a:lnTo>
                    <a:pt x="160076" y="42615"/>
                  </a:lnTo>
                  <a:cubicBezTo>
                    <a:pt x="139490" y="46413"/>
                    <a:pt x="120409" y="54508"/>
                    <a:pt x="103801" y="65938"/>
                  </a:cubicBezTo>
                  <a:lnTo>
                    <a:pt x="73659" y="35792"/>
                  </a:lnTo>
                  <a:lnTo>
                    <a:pt x="35792" y="73659"/>
                  </a:lnTo>
                  <a:lnTo>
                    <a:pt x="65938" y="103801"/>
                  </a:lnTo>
                  <a:cubicBezTo>
                    <a:pt x="54508" y="120409"/>
                    <a:pt x="46413" y="139490"/>
                    <a:pt x="42615" y="160076"/>
                  </a:cubicBezTo>
                  <a:lnTo>
                    <a:pt x="0" y="160076"/>
                  </a:lnTo>
                  <a:lnTo>
                    <a:pt x="0" y="213623"/>
                  </a:lnTo>
                  <a:lnTo>
                    <a:pt x="42615" y="213623"/>
                  </a:lnTo>
                  <a:cubicBezTo>
                    <a:pt x="46413" y="234209"/>
                    <a:pt x="54508" y="253291"/>
                    <a:pt x="65938" y="269898"/>
                  </a:cubicBezTo>
                  <a:lnTo>
                    <a:pt x="35792" y="300040"/>
                  </a:lnTo>
                  <a:lnTo>
                    <a:pt x="73659" y="337907"/>
                  </a:lnTo>
                  <a:lnTo>
                    <a:pt x="103801" y="307761"/>
                  </a:lnTo>
                  <a:cubicBezTo>
                    <a:pt x="120409" y="319192"/>
                    <a:pt x="139490" y="327286"/>
                    <a:pt x="160076" y="331084"/>
                  </a:cubicBezTo>
                  <a:lnTo>
                    <a:pt x="160076" y="373699"/>
                  </a:lnTo>
                  <a:lnTo>
                    <a:pt x="213623" y="373699"/>
                  </a:lnTo>
                  <a:lnTo>
                    <a:pt x="213623" y="331084"/>
                  </a:lnTo>
                  <a:cubicBezTo>
                    <a:pt x="234209" y="327286"/>
                    <a:pt x="253291" y="319192"/>
                    <a:pt x="269898" y="307761"/>
                  </a:cubicBezTo>
                  <a:lnTo>
                    <a:pt x="300040" y="337907"/>
                  </a:lnTo>
                  <a:lnTo>
                    <a:pt x="337907" y="300040"/>
                  </a:lnTo>
                  <a:lnTo>
                    <a:pt x="307761" y="269898"/>
                  </a:lnTo>
                  <a:cubicBezTo>
                    <a:pt x="319192" y="253291"/>
                    <a:pt x="327286" y="234209"/>
                    <a:pt x="331084" y="213623"/>
                  </a:cubicBezTo>
                  <a:close/>
                  <a:moveTo>
                    <a:pt x="186850" y="272845"/>
                  </a:moveTo>
                  <a:cubicBezTo>
                    <a:pt x="139357" y="272845"/>
                    <a:pt x="100854" y="234342"/>
                    <a:pt x="100854" y="186850"/>
                  </a:cubicBezTo>
                  <a:cubicBezTo>
                    <a:pt x="100854" y="139357"/>
                    <a:pt x="139357" y="100854"/>
                    <a:pt x="186850" y="100854"/>
                  </a:cubicBezTo>
                  <a:cubicBezTo>
                    <a:pt x="234342" y="100854"/>
                    <a:pt x="272845" y="139357"/>
                    <a:pt x="272845" y="186850"/>
                  </a:cubicBezTo>
                  <a:cubicBezTo>
                    <a:pt x="272845" y="234342"/>
                    <a:pt x="234342" y="272845"/>
                    <a:pt x="186850" y="272845"/>
                  </a:cubicBezTo>
                  <a:close/>
                </a:path>
              </a:pathLst>
            </a:custGeom>
            <a:solidFill>
              <a:srgbClr val="508BB3"/>
            </a:solidFill>
            <a:ln w="370" cap="flat">
              <a:noFill/>
              <a:prstDash val="solid"/>
              <a:miter/>
            </a:ln>
          </p:spPr>
          <p:txBody>
            <a:bodyPr rtlCol="0" anchor="ctr"/>
            <a:lstStyle/>
            <a:p>
              <a:endParaRPr lang="fr-FR" sz="4199" dirty="0"/>
            </a:p>
          </p:txBody>
        </p:sp>
      </p:grpSp>
      <p:grpSp>
        <p:nvGrpSpPr>
          <p:cNvPr id="247" name="Groupe 246">
            <a:extLst>
              <a:ext uri="{FF2B5EF4-FFF2-40B4-BE49-F238E27FC236}">
                <a16:creationId xmlns:a16="http://schemas.microsoft.com/office/drawing/2014/main" id="{C9350A9A-F049-47E0-2BD9-C94B3EFAD9B4}"/>
              </a:ext>
            </a:extLst>
          </p:cNvPr>
          <p:cNvGrpSpPr/>
          <p:nvPr>
            <p:custDataLst>
              <p:tags r:id="rId6"/>
            </p:custDataLst>
          </p:nvPr>
        </p:nvGrpSpPr>
        <p:grpSpPr>
          <a:xfrm>
            <a:off x="11193558" y="2027395"/>
            <a:ext cx="2343290" cy="1750386"/>
            <a:chOff x="5058480" y="2141670"/>
            <a:chExt cx="1082544" cy="808637"/>
          </a:xfrm>
        </p:grpSpPr>
        <p:sp>
          <p:nvSpPr>
            <p:cNvPr id="31" name="Forme libre : forme 30">
              <a:extLst>
                <a:ext uri="{FF2B5EF4-FFF2-40B4-BE49-F238E27FC236}">
                  <a16:creationId xmlns:a16="http://schemas.microsoft.com/office/drawing/2014/main" id="{855EF979-684B-82D4-8225-8D5496034704}"/>
                </a:ext>
              </a:extLst>
            </p:cNvPr>
            <p:cNvSpPr/>
            <p:nvPr/>
          </p:nvSpPr>
          <p:spPr>
            <a:xfrm>
              <a:off x="5254296" y="2572074"/>
              <a:ext cx="286219" cy="2478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32" name="Forme libre : forme 31">
              <a:extLst>
                <a:ext uri="{FF2B5EF4-FFF2-40B4-BE49-F238E27FC236}">
                  <a16:creationId xmlns:a16="http://schemas.microsoft.com/office/drawing/2014/main" id="{59F07F29-4F0E-1CA9-5F90-9E43C6DDF70A}"/>
                </a:ext>
              </a:extLst>
            </p:cNvPr>
            <p:cNvSpPr/>
            <p:nvPr/>
          </p:nvSpPr>
          <p:spPr>
            <a:xfrm>
              <a:off x="5280201" y="2572074"/>
              <a:ext cx="260314" cy="143468"/>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33" name="Forme libre : forme 32">
              <a:extLst>
                <a:ext uri="{FF2B5EF4-FFF2-40B4-BE49-F238E27FC236}">
                  <a16:creationId xmlns:a16="http://schemas.microsoft.com/office/drawing/2014/main" id="{DAFE4164-1124-5283-9A2B-961DA5A2A8BB}"/>
                </a:ext>
              </a:extLst>
            </p:cNvPr>
            <p:cNvSpPr/>
            <p:nvPr/>
          </p:nvSpPr>
          <p:spPr>
            <a:xfrm>
              <a:off x="5214990" y="2259053"/>
              <a:ext cx="365188" cy="378233"/>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34" name="Forme libre : forme 33">
              <a:extLst>
                <a:ext uri="{FF2B5EF4-FFF2-40B4-BE49-F238E27FC236}">
                  <a16:creationId xmlns:a16="http://schemas.microsoft.com/office/drawing/2014/main" id="{9F445BEE-2A70-50F0-28D3-00038C2D988B}"/>
                </a:ext>
              </a:extLst>
            </p:cNvPr>
            <p:cNvSpPr/>
            <p:nvPr/>
          </p:nvSpPr>
          <p:spPr>
            <a:xfrm>
              <a:off x="5188904" y="2414374"/>
              <a:ext cx="62357" cy="92766"/>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35" name="Forme libre : forme 34">
              <a:extLst>
                <a:ext uri="{FF2B5EF4-FFF2-40B4-BE49-F238E27FC236}">
                  <a16:creationId xmlns:a16="http://schemas.microsoft.com/office/drawing/2014/main" id="{E98F2D1A-32AA-7CC8-06FA-F2606BD4ECB0}"/>
                </a:ext>
              </a:extLst>
            </p:cNvPr>
            <p:cNvSpPr/>
            <p:nvPr/>
          </p:nvSpPr>
          <p:spPr>
            <a:xfrm>
              <a:off x="5538198" y="2414374"/>
              <a:ext cx="68066" cy="92766"/>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36" name="Forme libre : forme 35">
              <a:extLst>
                <a:ext uri="{FF2B5EF4-FFF2-40B4-BE49-F238E27FC236}">
                  <a16:creationId xmlns:a16="http://schemas.microsoft.com/office/drawing/2014/main" id="{B5A7BA2C-388D-87E4-9215-3908EB91F39A}"/>
                </a:ext>
              </a:extLst>
            </p:cNvPr>
            <p:cNvSpPr/>
            <p:nvPr/>
          </p:nvSpPr>
          <p:spPr>
            <a:xfrm>
              <a:off x="5207653" y="2339756"/>
              <a:ext cx="46463" cy="9944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37" name="Forme libre : forme 36">
              <a:extLst>
                <a:ext uri="{FF2B5EF4-FFF2-40B4-BE49-F238E27FC236}">
                  <a16:creationId xmlns:a16="http://schemas.microsoft.com/office/drawing/2014/main" id="{5A8032EB-7FC1-69A6-31EA-898158FC2B76}"/>
                </a:ext>
              </a:extLst>
            </p:cNvPr>
            <p:cNvSpPr/>
            <p:nvPr/>
          </p:nvSpPr>
          <p:spPr>
            <a:xfrm>
              <a:off x="5541051" y="2339756"/>
              <a:ext cx="46463" cy="9944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38" name="Forme libre : forme 37">
              <a:extLst>
                <a:ext uri="{FF2B5EF4-FFF2-40B4-BE49-F238E27FC236}">
                  <a16:creationId xmlns:a16="http://schemas.microsoft.com/office/drawing/2014/main" id="{AA04F033-27F7-FBA2-4FF1-ACD2CA2B9F55}"/>
                </a:ext>
              </a:extLst>
            </p:cNvPr>
            <p:cNvSpPr/>
            <p:nvPr/>
          </p:nvSpPr>
          <p:spPr>
            <a:xfrm>
              <a:off x="5201944" y="2141673"/>
              <a:ext cx="391275" cy="234767"/>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39" name="Forme libre : forme 38">
              <a:extLst>
                <a:ext uri="{FF2B5EF4-FFF2-40B4-BE49-F238E27FC236}">
                  <a16:creationId xmlns:a16="http://schemas.microsoft.com/office/drawing/2014/main" id="{360E9B35-6E06-900B-E189-E2BEBE383C00}"/>
                </a:ext>
              </a:extLst>
            </p:cNvPr>
            <p:cNvSpPr/>
            <p:nvPr/>
          </p:nvSpPr>
          <p:spPr>
            <a:xfrm>
              <a:off x="5189114" y="2324267"/>
              <a:ext cx="416941" cy="52169"/>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40" name="Forme libre : forme 39">
              <a:extLst>
                <a:ext uri="{FF2B5EF4-FFF2-40B4-BE49-F238E27FC236}">
                  <a16:creationId xmlns:a16="http://schemas.microsoft.com/office/drawing/2014/main" id="{D2B7DE87-B581-0D09-7B20-B4BAF8447313}"/>
                </a:ext>
              </a:extLst>
            </p:cNvPr>
            <p:cNvSpPr/>
            <p:nvPr/>
          </p:nvSpPr>
          <p:spPr>
            <a:xfrm>
              <a:off x="5058480" y="2656299"/>
              <a:ext cx="678208" cy="294008"/>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41" name="Forme libre : forme 40">
              <a:extLst>
                <a:ext uri="{FF2B5EF4-FFF2-40B4-BE49-F238E27FC236}">
                  <a16:creationId xmlns:a16="http://schemas.microsoft.com/office/drawing/2014/main" id="{5C4F3A88-F014-C486-2280-3CBB8E40150F}"/>
                </a:ext>
              </a:extLst>
            </p:cNvPr>
            <p:cNvSpPr/>
            <p:nvPr/>
          </p:nvSpPr>
          <p:spPr>
            <a:xfrm>
              <a:off x="5371500" y="2735656"/>
              <a:ext cx="52169" cy="52169"/>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42" name="Forme libre : forme 41">
              <a:extLst>
                <a:ext uri="{FF2B5EF4-FFF2-40B4-BE49-F238E27FC236}">
                  <a16:creationId xmlns:a16="http://schemas.microsoft.com/office/drawing/2014/main" id="{8C1EDF36-39FB-D602-C557-89801498F25D}"/>
                </a:ext>
              </a:extLst>
            </p:cNvPr>
            <p:cNvSpPr/>
            <p:nvPr/>
          </p:nvSpPr>
          <p:spPr>
            <a:xfrm>
              <a:off x="5228032" y="2623204"/>
              <a:ext cx="169552" cy="170690"/>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43" name="Forme libre : forme 42">
              <a:extLst>
                <a:ext uri="{FF2B5EF4-FFF2-40B4-BE49-F238E27FC236}">
                  <a16:creationId xmlns:a16="http://schemas.microsoft.com/office/drawing/2014/main" id="{76C50C46-F378-0062-12FD-533F23BD3EE5}"/>
                </a:ext>
              </a:extLst>
            </p:cNvPr>
            <p:cNvSpPr/>
            <p:nvPr/>
          </p:nvSpPr>
          <p:spPr>
            <a:xfrm>
              <a:off x="5397584" y="2623202"/>
              <a:ext cx="169552" cy="17069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44" name="Forme libre : forme 43">
              <a:extLst>
                <a:ext uri="{FF2B5EF4-FFF2-40B4-BE49-F238E27FC236}">
                  <a16:creationId xmlns:a16="http://schemas.microsoft.com/office/drawing/2014/main" id="{8ED202C9-9626-C096-55AC-1EB93846E8FB}"/>
                </a:ext>
              </a:extLst>
            </p:cNvPr>
            <p:cNvSpPr/>
            <p:nvPr/>
          </p:nvSpPr>
          <p:spPr>
            <a:xfrm>
              <a:off x="5371498" y="2780490"/>
              <a:ext cx="52171" cy="169817"/>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45" name="Forme libre : forme 44">
              <a:extLst>
                <a:ext uri="{FF2B5EF4-FFF2-40B4-BE49-F238E27FC236}">
                  <a16:creationId xmlns:a16="http://schemas.microsoft.com/office/drawing/2014/main" id="{A6A4BF55-3879-2BDE-36FD-05E948EE972B}"/>
                </a:ext>
              </a:extLst>
            </p:cNvPr>
            <p:cNvSpPr/>
            <p:nvPr/>
          </p:nvSpPr>
          <p:spPr>
            <a:xfrm>
              <a:off x="5058480" y="2659764"/>
              <a:ext cx="260849" cy="29019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46" name="Forme libre : forme 45">
              <a:extLst>
                <a:ext uri="{FF2B5EF4-FFF2-40B4-BE49-F238E27FC236}">
                  <a16:creationId xmlns:a16="http://schemas.microsoft.com/office/drawing/2014/main" id="{C482EA09-372C-8B04-1309-027F6B689C79}"/>
                </a:ext>
              </a:extLst>
            </p:cNvPr>
            <p:cNvSpPr/>
            <p:nvPr/>
          </p:nvSpPr>
          <p:spPr>
            <a:xfrm>
              <a:off x="5475839" y="2659764"/>
              <a:ext cx="260849" cy="29019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47" name="Forme libre : forme 46">
              <a:extLst>
                <a:ext uri="{FF2B5EF4-FFF2-40B4-BE49-F238E27FC236}">
                  <a16:creationId xmlns:a16="http://schemas.microsoft.com/office/drawing/2014/main" id="{57A03071-6FA7-61F5-A48E-E39DAF9529E0}"/>
                </a:ext>
              </a:extLst>
            </p:cNvPr>
            <p:cNvSpPr/>
            <p:nvPr/>
          </p:nvSpPr>
          <p:spPr>
            <a:xfrm>
              <a:off x="5502720" y="2898138"/>
              <a:ext cx="129629" cy="50700"/>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48" name="Forme libre : forme 47">
              <a:extLst>
                <a:ext uri="{FF2B5EF4-FFF2-40B4-BE49-F238E27FC236}">
                  <a16:creationId xmlns:a16="http://schemas.microsoft.com/office/drawing/2014/main" id="{C212C367-2945-5E4F-B503-24F8D21AF4A3}"/>
                </a:ext>
              </a:extLst>
            </p:cNvPr>
            <p:cNvSpPr/>
            <p:nvPr/>
          </p:nvSpPr>
          <p:spPr>
            <a:xfrm>
              <a:off x="5194339" y="2837543"/>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49" name="Forme libre : forme 48">
              <a:extLst>
                <a:ext uri="{FF2B5EF4-FFF2-40B4-BE49-F238E27FC236}">
                  <a16:creationId xmlns:a16="http://schemas.microsoft.com/office/drawing/2014/main" id="{4505BE24-1FF5-EB74-9ADE-6C01B5F3321D}"/>
                </a:ext>
              </a:extLst>
            </p:cNvPr>
            <p:cNvSpPr/>
            <p:nvPr/>
          </p:nvSpPr>
          <p:spPr>
            <a:xfrm>
              <a:off x="5220645" y="2858737"/>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50" name="Forme libre : forme 49">
              <a:extLst>
                <a:ext uri="{FF2B5EF4-FFF2-40B4-BE49-F238E27FC236}">
                  <a16:creationId xmlns:a16="http://schemas.microsoft.com/office/drawing/2014/main" id="{0126CC78-5C5D-ADF5-926D-DD6DF9805EF3}"/>
                </a:ext>
              </a:extLst>
            </p:cNvPr>
            <p:cNvSpPr/>
            <p:nvPr/>
          </p:nvSpPr>
          <p:spPr>
            <a:xfrm>
              <a:off x="5162821" y="2898138"/>
              <a:ext cx="129631" cy="50700"/>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91" name="Forme libre : forme 90">
              <a:extLst>
                <a:ext uri="{FF2B5EF4-FFF2-40B4-BE49-F238E27FC236}">
                  <a16:creationId xmlns:a16="http://schemas.microsoft.com/office/drawing/2014/main" id="{A5F13889-3757-F3AE-DC3B-98D2F05F355F}"/>
                </a:ext>
              </a:extLst>
            </p:cNvPr>
            <p:cNvSpPr/>
            <p:nvPr/>
          </p:nvSpPr>
          <p:spPr>
            <a:xfrm>
              <a:off x="5658632" y="2572071"/>
              <a:ext cx="286219" cy="2478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92" name="Forme libre : forme 91">
              <a:extLst>
                <a:ext uri="{FF2B5EF4-FFF2-40B4-BE49-F238E27FC236}">
                  <a16:creationId xmlns:a16="http://schemas.microsoft.com/office/drawing/2014/main" id="{BEA50CB5-F6E3-FF88-EAB3-E7B12C7A8314}"/>
                </a:ext>
              </a:extLst>
            </p:cNvPr>
            <p:cNvSpPr/>
            <p:nvPr/>
          </p:nvSpPr>
          <p:spPr>
            <a:xfrm>
              <a:off x="5684537" y="2572071"/>
              <a:ext cx="260314" cy="143468"/>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93" name="Forme libre : forme 92">
              <a:extLst>
                <a:ext uri="{FF2B5EF4-FFF2-40B4-BE49-F238E27FC236}">
                  <a16:creationId xmlns:a16="http://schemas.microsoft.com/office/drawing/2014/main" id="{376B038A-44EF-F712-319B-21DDA0FF51F3}"/>
                </a:ext>
              </a:extLst>
            </p:cNvPr>
            <p:cNvSpPr/>
            <p:nvPr/>
          </p:nvSpPr>
          <p:spPr>
            <a:xfrm>
              <a:off x="5619326" y="2259050"/>
              <a:ext cx="365188" cy="378233"/>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94" name="Forme libre : forme 93">
              <a:extLst>
                <a:ext uri="{FF2B5EF4-FFF2-40B4-BE49-F238E27FC236}">
                  <a16:creationId xmlns:a16="http://schemas.microsoft.com/office/drawing/2014/main" id="{CB2982BA-58AA-F6AE-C10D-7838874E5E4F}"/>
                </a:ext>
              </a:extLst>
            </p:cNvPr>
            <p:cNvSpPr/>
            <p:nvPr/>
          </p:nvSpPr>
          <p:spPr>
            <a:xfrm>
              <a:off x="5593240" y="2414371"/>
              <a:ext cx="62357" cy="92766"/>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95" name="Forme libre : forme 94">
              <a:extLst>
                <a:ext uri="{FF2B5EF4-FFF2-40B4-BE49-F238E27FC236}">
                  <a16:creationId xmlns:a16="http://schemas.microsoft.com/office/drawing/2014/main" id="{72E7873C-05ED-3C4C-4B3A-DD00CB444505}"/>
                </a:ext>
              </a:extLst>
            </p:cNvPr>
            <p:cNvSpPr/>
            <p:nvPr/>
          </p:nvSpPr>
          <p:spPr>
            <a:xfrm>
              <a:off x="5942534" y="2414371"/>
              <a:ext cx="68066" cy="92766"/>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96" name="Forme libre : forme 95">
              <a:extLst>
                <a:ext uri="{FF2B5EF4-FFF2-40B4-BE49-F238E27FC236}">
                  <a16:creationId xmlns:a16="http://schemas.microsoft.com/office/drawing/2014/main" id="{E28524D2-7F56-786B-FF3D-E201A8AE56F3}"/>
                </a:ext>
              </a:extLst>
            </p:cNvPr>
            <p:cNvSpPr/>
            <p:nvPr/>
          </p:nvSpPr>
          <p:spPr>
            <a:xfrm>
              <a:off x="5611989" y="2339753"/>
              <a:ext cx="46463" cy="9944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97" name="Forme libre : forme 96">
              <a:extLst>
                <a:ext uri="{FF2B5EF4-FFF2-40B4-BE49-F238E27FC236}">
                  <a16:creationId xmlns:a16="http://schemas.microsoft.com/office/drawing/2014/main" id="{67A69AAC-038A-5BD4-6B17-B973469DCDF6}"/>
                </a:ext>
              </a:extLst>
            </p:cNvPr>
            <p:cNvSpPr/>
            <p:nvPr/>
          </p:nvSpPr>
          <p:spPr>
            <a:xfrm>
              <a:off x="5945387" y="2339753"/>
              <a:ext cx="46463" cy="9944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98" name="Forme libre : forme 97">
              <a:extLst>
                <a:ext uri="{FF2B5EF4-FFF2-40B4-BE49-F238E27FC236}">
                  <a16:creationId xmlns:a16="http://schemas.microsoft.com/office/drawing/2014/main" id="{A6570D81-ECC4-7D87-247F-10671112D731}"/>
                </a:ext>
              </a:extLst>
            </p:cNvPr>
            <p:cNvSpPr/>
            <p:nvPr/>
          </p:nvSpPr>
          <p:spPr>
            <a:xfrm>
              <a:off x="5606280" y="2141670"/>
              <a:ext cx="391275" cy="234767"/>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99" name="Forme libre : forme 98">
              <a:extLst>
                <a:ext uri="{FF2B5EF4-FFF2-40B4-BE49-F238E27FC236}">
                  <a16:creationId xmlns:a16="http://schemas.microsoft.com/office/drawing/2014/main" id="{D81D4E46-3938-824A-F00D-3A745629E298}"/>
                </a:ext>
              </a:extLst>
            </p:cNvPr>
            <p:cNvSpPr/>
            <p:nvPr/>
          </p:nvSpPr>
          <p:spPr>
            <a:xfrm>
              <a:off x="5593450" y="2324264"/>
              <a:ext cx="416941" cy="52169"/>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100" name="Forme libre : forme 99">
              <a:extLst>
                <a:ext uri="{FF2B5EF4-FFF2-40B4-BE49-F238E27FC236}">
                  <a16:creationId xmlns:a16="http://schemas.microsoft.com/office/drawing/2014/main" id="{1228C1F6-3D8A-6588-A8F2-561D5D9588E8}"/>
                </a:ext>
              </a:extLst>
            </p:cNvPr>
            <p:cNvSpPr/>
            <p:nvPr/>
          </p:nvSpPr>
          <p:spPr>
            <a:xfrm>
              <a:off x="5462816" y="2656296"/>
              <a:ext cx="678208" cy="294008"/>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101" name="Forme libre : forme 100">
              <a:extLst>
                <a:ext uri="{FF2B5EF4-FFF2-40B4-BE49-F238E27FC236}">
                  <a16:creationId xmlns:a16="http://schemas.microsoft.com/office/drawing/2014/main" id="{FFC72D4C-24B8-5B15-63E4-97796325FDB8}"/>
                </a:ext>
              </a:extLst>
            </p:cNvPr>
            <p:cNvSpPr/>
            <p:nvPr/>
          </p:nvSpPr>
          <p:spPr>
            <a:xfrm>
              <a:off x="5775836" y="2735653"/>
              <a:ext cx="52169" cy="52169"/>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102" name="Forme libre : forme 101">
              <a:extLst>
                <a:ext uri="{FF2B5EF4-FFF2-40B4-BE49-F238E27FC236}">
                  <a16:creationId xmlns:a16="http://schemas.microsoft.com/office/drawing/2014/main" id="{9963D66F-78BC-9495-F8D0-7AD516DCCCEB}"/>
                </a:ext>
              </a:extLst>
            </p:cNvPr>
            <p:cNvSpPr/>
            <p:nvPr/>
          </p:nvSpPr>
          <p:spPr>
            <a:xfrm>
              <a:off x="5632368" y="2623201"/>
              <a:ext cx="169552" cy="170690"/>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103" name="Forme libre : forme 102">
              <a:extLst>
                <a:ext uri="{FF2B5EF4-FFF2-40B4-BE49-F238E27FC236}">
                  <a16:creationId xmlns:a16="http://schemas.microsoft.com/office/drawing/2014/main" id="{662D5D7F-7C2C-A898-5D1F-5C51D2F23225}"/>
                </a:ext>
              </a:extLst>
            </p:cNvPr>
            <p:cNvSpPr/>
            <p:nvPr/>
          </p:nvSpPr>
          <p:spPr>
            <a:xfrm>
              <a:off x="5801920" y="2623199"/>
              <a:ext cx="169552" cy="17069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104" name="Forme libre : forme 103">
              <a:extLst>
                <a:ext uri="{FF2B5EF4-FFF2-40B4-BE49-F238E27FC236}">
                  <a16:creationId xmlns:a16="http://schemas.microsoft.com/office/drawing/2014/main" id="{EAA5C0FC-9F6E-CCB2-FD41-521CF141338F}"/>
                </a:ext>
              </a:extLst>
            </p:cNvPr>
            <p:cNvSpPr/>
            <p:nvPr/>
          </p:nvSpPr>
          <p:spPr>
            <a:xfrm>
              <a:off x="5775834" y="2780487"/>
              <a:ext cx="52171" cy="169817"/>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105" name="Forme libre : forme 104">
              <a:extLst>
                <a:ext uri="{FF2B5EF4-FFF2-40B4-BE49-F238E27FC236}">
                  <a16:creationId xmlns:a16="http://schemas.microsoft.com/office/drawing/2014/main" id="{6C85BFF9-755F-1363-C41C-BB1DC27673C2}"/>
                </a:ext>
              </a:extLst>
            </p:cNvPr>
            <p:cNvSpPr/>
            <p:nvPr/>
          </p:nvSpPr>
          <p:spPr>
            <a:xfrm>
              <a:off x="5462816" y="2659761"/>
              <a:ext cx="260849" cy="29019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106" name="Forme libre : forme 105">
              <a:extLst>
                <a:ext uri="{FF2B5EF4-FFF2-40B4-BE49-F238E27FC236}">
                  <a16:creationId xmlns:a16="http://schemas.microsoft.com/office/drawing/2014/main" id="{EDDE69D7-E9E2-6319-CF94-E57691DBECB0}"/>
                </a:ext>
              </a:extLst>
            </p:cNvPr>
            <p:cNvSpPr/>
            <p:nvPr/>
          </p:nvSpPr>
          <p:spPr>
            <a:xfrm>
              <a:off x="5880175" y="2659761"/>
              <a:ext cx="260849" cy="29019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107" name="Forme libre : forme 106">
              <a:extLst>
                <a:ext uri="{FF2B5EF4-FFF2-40B4-BE49-F238E27FC236}">
                  <a16:creationId xmlns:a16="http://schemas.microsoft.com/office/drawing/2014/main" id="{0AEF73FD-4B04-BAE1-C3AF-B39D7F1F31B3}"/>
                </a:ext>
              </a:extLst>
            </p:cNvPr>
            <p:cNvSpPr/>
            <p:nvPr/>
          </p:nvSpPr>
          <p:spPr>
            <a:xfrm>
              <a:off x="5907056" y="2898135"/>
              <a:ext cx="129629" cy="50700"/>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08" name="Forme libre : forme 107">
              <a:extLst>
                <a:ext uri="{FF2B5EF4-FFF2-40B4-BE49-F238E27FC236}">
                  <a16:creationId xmlns:a16="http://schemas.microsoft.com/office/drawing/2014/main" id="{5BC95A1A-35CA-FABA-7E05-39F25984F663}"/>
                </a:ext>
              </a:extLst>
            </p:cNvPr>
            <p:cNvSpPr/>
            <p:nvPr/>
          </p:nvSpPr>
          <p:spPr>
            <a:xfrm>
              <a:off x="5598675" y="2837540"/>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109" name="Forme libre : forme 108">
              <a:extLst>
                <a:ext uri="{FF2B5EF4-FFF2-40B4-BE49-F238E27FC236}">
                  <a16:creationId xmlns:a16="http://schemas.microsoft.com/office/drawing/2014/main" id="{2611E8BC-DB6C-43A3-1FDA-A58BFABF0385}"/>
                </a:ext>
              </a:extLst>
            </p:cNvPr>
            <p:cNvSpPr/>
            <p:nvPr/>
          </p:nvSpPr>
          <p:spPr>
            <a:xfrm>
              <a:off x="5624981" y="2858734"/>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110" name="Forme libre : forme 109">
              <a:extLst>
                <a:ext uri="{FF2B5EF4-FFF2-40B4-BE49-F238E27FC236}">
                  <a16:creationId xmlns:a16="http://schemas.microsoft.com/office/drawing/2014/main" id="{AE0D5609-4EF2-D432-9087-071E9D3AC4A6}"/>
                </a:ext>
              </a:extLst>
            </p:cNvPr>
            <p:cNvSpPr/>
            <p:nvPr/>
          </p:nvSpPr>
          <p:spPr>
            <a:xfrm>
              <a:off x="5567157" y="2898135"/>
              <a:ext cx="129631" cy="50700"/>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grpSp>
      <p:grpSp>
        <p:nvGrpSpPr>
          <p:cNvPr id="260" name="Groupe 259">
            <a:extLst>
              <a:ext uri="{FF2B5EF4-FFF2-40B4-BE49-F238E27FC236}">
                <a16:creationId xmlns:a16="http://schemas.microsoft.com/office/drawing/2014/main" id="{B07EE7E4-F2D6-3F88-EADF-A1DA000372BD}"/>
              </a:ext>
            </a:extLst>
          </p:cNvPr>
          <p:cNvGrpSpPr/>
          <p:nvPr>
            <p:custDataLst>
              <p:tags r:id="rId7"/>
            </p:custDataLst>
          </p:nvPr>
        </p:nvGrpSpPr>
        <p:grpSpPr>
          <a:xfrm>
            <a:off x="11593160" y="6682559"/>
            <a:ext cx="1482035" cy="1482037"/>
            <a:chOff x="5312890" y="3314708"/>
            <a:chExt cx="473273" cy="473274"/>
          </a:xfrm>
        </p:grpSpPr>
        <p:sp>
          <p:nvSpPr>
            <p:cNvPr id="187" name="Forme libre : forme 186">
              <a:extLst>
                <a:ext uri="{FF2B5EF4-FFF2-40B4-BE49-F238E27FC236}">
                  <a16:creationId xmlns:a16="http://schemas.microsoft.com/office/drawing/2014/main" id="{C7517B18-46C8-23A5-FAB5-9B40FF720F2F}"/>
                </a:ext>
              </a:extLst>
            </p:cNvPr>
            <p:cNvSpPr/>
            <p:nvPr/>
          </p:nvSpPr>
          <p:spPr>
            <a:xfrm>
              <a:off x="5596854" y="3582897"/>
              <a:ext cx="165645" cy="47327"/>
            </a:xfrm>
            <a:custGeom>
              <a:avLst/>
              <a:gdLst>
                <a:gd name="connsiteX0" fmla="*/ 165646 w 165645"/>
                <a:gd name="connsiteY0" fmla="*/ 47327 h 47327"/>
                <a:gd name="connsiteX1" fmla="*/ 115053 w 165645"/>
                <a:gd name="connsiteY1" fmla="*/ 47327 h 47327"/>
                <a:gd name="connsiteX2" fmla="*/ 83501 w 165645"/>
                <a:gd name="connsiteY2" fmla="*/ 15776 h 47327"/>
                <a:gd name="connsiteX3" fmla="*/ 0 w 165645"/>
                <a:gd name="connsiteY3" fmla="*/ 15776 h 47327"/>
                <a:gd name="connsiteX4" fmla="*/ 0 w 165645"/>
                <a:gd name="connsiteY4" fmla="*/ 0 h 47327"/>
                <a:gd name="connsiteX5" fmla="*/ 90032 w 165645"/>
                <a:gd name="connsiteY5" fmla="*/ 0 h 47327"/>
                <a:gd name="connsiteX6" fmla="*/ 121584 w 165645"/>
                <a:gd name="connsiteY6" fmla="*/ 31552 h 47327"/>
                <a:gd name="connsiteX7" fmla="*/ 165646 w 165645"/>
                <a:gd name="connsiteY7" fmla="*/ 31552 h 4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47327">
                  <a:moveTo>
                    <a:pt x="165646" y="47327"/>
                  </a:moveTo>
                  <a:lnTo>
                    <a:pt x="115053" y="47327"/>
                  </a:lnTo>
                  <a:lnTo>
                    <a:pt x="83501" y="15776"/>
                  </a:lnTo>
                  <a:lnTo>
                    <a:pt x="0" y="15776"/>
                  </a:lnTo>
                  <a:lnTo>
                    <a:pt x="0" y="0"/>
                  </a:lnTo>
                  <a:lnTo>
                    <a:pt x="90032" y="0"/>
                  </a:lnTo>
                  <a:lnTo>
                    <a:pt x="121584" y="31552"/>
                  </a:lnTo>
                  <a:lnTo>
                    <a:pt x="165646" y="31552"/>
                  </a:lnTo>
                  <a:close/>
                </a:path>
              </a:pathLst>
            </a:custGeom>
            <a:solidFill>
              <a:srgbClr val="2D366D"/>
            </a:solidFill>
            <a:ln w="7888" cap="flat">
              <a:noFill/>
              <a:prstDash val="solid"/>
              <a:miter/>
            </a:ln>
          </p:spPr>
          <p:txBody>
            <a:bodyPr rtlCol="0" anchor="ctr"/>
            <a:lstStyle/>
            <a:p>
              <a:endParaRPr lang="fr-FR" sz="4199" dirty="0"/>
            </a:p>
          </p:txBody>
        </p:sp>
        <p:sp>
          <p:nvSpPr>
            <p:cNvPr id="188" name="Forme libre : forme 187">
              <a:extLst>
                <a:ext uri="{FF2B5EF4-FFF2-40B4-BE49-F238E27FC236}">
                  <a16:creationId xmlns:a16="http://schemas.microsoft.com/office/drawing/2014/main" id="{A3CBB4F8-9B3A-DE32-7893-80F9F77D78FE}"/>
                </a:ext>
              </a:extLst>
            </p:cNvPr>
            <p:cNvSpPr/>
            <p:nvPr/>
          </p:nvSpPr>
          <p:spPr>
            <a:xfrm>
              <a:off x="5596854" y="3622336"/>
              <a:ext cx="165645" cy="78878"/>
            </a:xfrm>
            <a:custGeom>
              <a:avLst/>
              <a:gdLst>
                <a:gd name="connsiteX0" fmla="*/ 165646 w 165645"/>
                <a:gd name="connsiteY0" fmla="*/ 78879 h 78878"/>
                <a:gd name="connsiteX1" fmla="*/ 115053 w 165645"/>
                <a:gd name="connsiteY1" fmla="*/ 78879 h 78878"/>
                <a:gd name="connsiteX2" fmla="*/ 51950 w 165645"/>
                <a:gd name="connsiteY2" fmla="*/ 15776 h 78878"/>
                <a:gd name="connsiteX3" fmla="*/ 0 w 165645"/>
                <a:gd name="connsiteY3" fmla="*/ 15776 h 78878"/>
                <a:gd name="connsiteX4" fmla="*/ 0 w 165645"/>
                <a:gd name="connsiteY4" fmla="*/ 0 h 78878"/>
                <a:gd name="connsiteX5" fmla="*/ 58481 w 165645"/>
                <a:gd name="connsiteY5" fmla="*/ 0 h 78878"/>
                <a:gd name="connsiteX6" fmla="*/ 121584 w 165645"/>
                <a:gd name="connsiteY6" fmla="*/ 63103 h 78878"/>
                <a:gd name="connsiteX7" fmla="*/ 165646 w 165645"/>
                <a:gd name="connsiteY7" fmla="*/ 63103 h 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78878">
                  <a:moveTo>
                    <a:pt x="165646" y="78879"/>
                  </a:moveTo>
                  <a:lnTo>
                    <a:pt x="115053" y="78879"/>
                  </a:lnTo>
                  <a:lnTo>
                    <a:pt x="51950" y="15776"/>
                  </a:lnTo>
                  <a:lnTo>
                    <a:pt x="0" y="15776"/>
                  </a:lnTo>
                  <a:lnTo>
                    <a:pt x="0" y="0"/>
                  </a:lnTo>
                  <a:lnTo>
                    <a:pt x="58481" y="0"/>
                  </a:lnTo>
                  <a:lnTo>
                    <a:pt x="121584" y="63103"/>
                  </a:lnTo>
                  <a:lnTo>
                    <a:pt x="165646" y="63103"/>
                  </a:lnTo>
                  <a:close/>
                </a:path>
              </a:pathLst>
            </a:custGeom>
            <a:solidFill>
              <a:srgbClr val="2D366D"/>
            </a:solidFill>
            <a:ln w="7888" cap="flat">
              <a:noFill/>
              <a:prstDash val="solid"/>
              <a:miter/>
            </a:ln>
          </p:spPr>
          <p:txBody>
            <a:bodyPr rtlCol="0" anchor="ctr"/>
            <a:lstStyle/>
            <a:p>
              <a:endParaRPr lang="fr-FR" sz="4199" dirty="0"/>
            </a:p>
          </p:txBody>
        </p:sp>
        <p:sp>
          <p:nvSpPr>
            <p:cNvPr id="189" name="Forme libre : forme 188">
              <a:extLst>
                <a:ext uri="{FF2B5EF4-FFF2-40B4-BE49-F238E27FC236}">
                  <a16:creationId xmlns:a16="http://schemas.microsoft.com/office/drawing/2014/main" id="{BF1F7F29-838F-E2E8-D143-C5377BA5F9B6}"/>
                </a:ext>
              </a:extLst>
            </p:cNvPr>
            <p:cNvSpPr/>
            <p:nvPr/>
          </p:nvSpPr>
          <p:spPr>
            <a:xfrm>
              <a:off x="5596854" y="3661775"/>
              <a:ext cx="165645" cy="110430"/>
            </a:xfrm>
            <a:custGeom>
              <a:avLst/>
              <a:gdLst>
                <a:gd name="connsiteX0" fmla="*/ 165646 w 165645"/>
                <a:gd name="connsiteY0" fmla="*/ 110430 h 110430"/>
                <a:gd name="connsiteX1" fmla="*/ 122941 w 165645"/>
                <a:gd name="connsiteY1" fmla="*/ 110430 h 110430"/>
                <a:gd name="connsiteX2" fmla="*/ 28286 w 165645"/>
                <a:gd name="connsiteY2" fmla="*/ 15776 h 110430"/>
                <a:gd name="connsiteX3" fmla="*/ 0 w 165645"/>
                <a:gd name="connsiteY3" fmla="*/ 15776 h 110430"/>
                <a:gd name="connsiteX4" fmla="*/ 0 w 165645"/>
                <a:gd name="connsiteY4" fmla="*/ 0 h 110430"/>
                <a:gd name="connsiteX5" fmla="*/ 34817 w 165645"/>
                <a:gd name="connsiteY5" fmla="*/ 0 h 110430"/>
                <a:gd name="connsiteX6" fmla="*/ 129472 w 165645"/>
                <a:gd name="connsiteY6" fmla="*/ 94655 h 110430"/>
                <a:gd name="connsiteX7" fmla="*/ 165646 w 165645"/>
                <a:gd name="connsiteY7" fmla="*/ 94655 h 11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110430">
                  <a:moveTo>
                    <a:pt x="165646" y="110430"/>
                  </a:moveTo>
                  <a:lnTo>
                    <a:pt x="122941" y="110430"/>
                  </a:lnTo>
                  <a:lnTo>
                    <a:pt x="28286" y="15776"/>
                  </a:lnTo>
                  <a:lnTo>
                    <a:pt x="0" y="15776"/>
                  </a:lnTo>
                  <a:lnTo>
                    <a:pt x="0" y="0"/>
                  </a:lnTo>
                  <a:lnTo>
                    <a:pt x="34817" y="0"/>
                  </a:lnTo>
                  <a:lnTo>
                    <a:pt x="129472" y="94655"/>
                  </a:lnTo>
                  <a:lnTo>
                    <a:pt x="165646" y="94655"/>
                  </a:lnTo>
                  <a:close/>
                </a:path>
              </a:pathLst>
            </a:custGeom>
            <a:solidFill>
              <a:srgbClr val="2D366D"/>
            </a:solidFill>
            <a:ln w="7888" cap="flat">
              <a:noFill/>
              <a:prstDash val="solid"/>
              <a:miter/>
            </a:ln>
          </p:spPr>
          <p:txBody>
            <a:bodyPr rtlCol="0" anchor="ctr"/>
            <a:lstStyle/>
            <a:p>
              <a:endParaRPr lang="fr-FR" sz="4199" dirty="0"/>
            </a:p>
          </p:txBody>
        </p:sp>
        <p:sp>
          <p:nvSpPr>
            <p:cNvPr id="190" name="Forme libre : forme 189">
              <a:extLst>
                <a:ext uri="{FF2B5EF4-FFF2-40B4-BE49-F238E27FC236}">
                  <a16:creationId xmlns:a16="http://schemas.microsoft.com/office/drawing/2014/main" id="{AA1076A2-F269-0BBF-EDE2-A34AE51AC246}"/>
                </a:ext>
              </a:extLst>
            </p:cNvPr>
            <p:cNvSpPr/>
            <p:nvPr/>
          </p:nvSpPr>
          <p:spPr>
            <a:xfrm>
              <a:off x="5596854" y="3472466"/>
              <a:ext cx="165645" cy="47327"/>
            </a:xfrm>
            <a:custGeom>
              <a:avLst/>
              <a:gdLst>
                <a:gd name="connsiteX0" fmla="*/ 90032 w 165645"/>
                <a:gd name="connsiteY0" fmla="*/ 47327 h 47327"/>
                <a:gd name="connsiteX1" fmla="*/ 0 w 165645"/>
                <a:gd name="connsiteY1" fmla="*/ 47327 h 47327"/>
                <a:gd name="connsiteX2" fmla="*/ 0 w 165645"/>
                <a:gd name="connsiteY2" fmla="*/ 31552 h 47327"/>
                <a:gd name="connsiteX3" fmla="*/ 83501 w 165645"/>
                <a:gd name="connsiteY3" fmla="*/ 31552 h 47327"/>
                <a:gd name="connsiteX4" fmla="*/ 115053 w 165645"/>
                <a:gd name="connsiteY4" fmla="*/ 0 h 47327"/>
                <a:gd name="connsiteX5" fmla="*/ 165646 w 165645"/>
                <a:gd name="connsiteY5" fmla="*/ 0 h 47327"/>
                <a:gd name="connsiteX6" fmla="*/ 165646 w 165645"/>
                <a:gd name="connsiteY6" fmla="*/ 15776 h 47327"/>
                <a:gd name="connsiteX7" fmla="*/ 121584 w 165645"/>
                <a:gd name="connsiteY7" fmla="*/ 15776 h 4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47327">
                  <a:moveTo>
                    <a:pt x="90032" y="47327"/>
                  </a:moveTo>
                  <a:lnTo>
                    <a:pt x="0" y="47327"/>
                  </a:lnTo>
                  <a:lnTo>
                    <a:pt x="0" y="31552"/>
                  </a:lnTo>
                  <a:lnTo>
                    <a:pt x="83501" y="31552"/>
                  </a:lnTo>
                  <a:lnTo>
                    <a:pt x="115053" y="0"/>
                  </a:lnTo>
                  <a:lnTo>
                    <a:pt x="165646" y="0"/>
                  </a:lnTo>
                  <a:lnTo>
                    <a:pt x="165646" y="15776"/>
                  </a:lnTo>
                  <a:lnTo>
                    <a:pt x="121584" y="15776"/>
                  </a:lnTo>
                  <a:close/>
                </a:path>
              </a:pathLst>
            </a:custGeom>
            <a:solidFill>
              <a:srgbClr val="2D366D"/>
            </a:solidFill>
            <a:ln w="7888" cap="flat">
              <a:noFill/>
              <a:prstDash val="solid"/>
              <a:miter/>
            </a:ln>
          </p:spPr>
          <p:txBody>
            <a:bodyPr rtlCol="0" anchor="ctr"/>
            <a:lstStyle/>
            <a:p>
              <a:endParaRPr lang="fr-FR" sz="4199" dirty="0"/>
            </a:p>
          </p:txBody>
        </p:sp>
        <p:sp>
          <p:nvSpPr>
            <p:cNvPr id="191" name="Forme libre : forme 190">
              <a:extLst>
                <a:ext uri="{FF2B5EF4-FFF2-40B4-BE49-F238E27FC236}">
                  <a16:creationId xmlns:a16="http://schemas.microsoft.com/office/drawing/2014/main" id="{3A32165C-A89E-E031-DFA6-07D83257F24E}"/>
                </a:ext>
              </a:extLst>
            </p:cNvPr>
            <p:cNvSpPr/>
            <p:nvPr/>
          </p:nvSpPr>
          <p:spPr>
            <a:xfrm>
              <a:off x="5596854" y="3401475"/>
              <a:ext cx="165645" cy="78878"/>
            </a:xfrm>
            <a:custGeom>
              <a:avLst/>
              <a:gdLst>
                <a:gd name="connsiteX0" fmla="*/ 58481 w 165645"/>
                <a:gd name="connsiteY0" fmla="*/ 78879 h 78878"/>
                <a:gd name="connsiteX1" fmla="*/ 0 w 165645"/>
                <a:gd name="connsiteY1" fmla="*/ 78879 h 78878"/>
                <a:gd name="connsiteX2" fmla="*/ 0 w 165645"/>
                <a:gd name="connsiteY2" fmla="*/ 63103 h 78878"/>
                <a:gd name="connsiteX3" fmla="*/ 51950 w 165645"/>
                <a:gd name="connsiteY3" fmla="*/ 63103 h 78878"/>
                <a:gd name="connsiteX4" fmla="*/ 115053 w 165645"/>
                <a:gd name="connsiteY4" fmla="*/ 0 h 78878"/>
                <a:gd name="connsiteX5" fmla="*/ 165646 w 165645"/>
                <a:gd name="connsiteY5" fmla="*/ 0 h 78878"/>
                <a:gd name="connsiteX6" fmla="*/ 165646 w 165645"/>
                <a:gd name="connsiteY6" fmla="*/ 15776 h 78878"/>
                <a:gd name="connsiteX7" fmla="*/ 121584 w 165645"/>
                <a:gd name="connsiteY7" fmla="*/ 15776 h 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78878">
                  <a:moveTo>
                    <a:pt x="58481" y="78879"/>
                  </a:moveTo>
                  <a:lnTo>
                    <a:pt x="0" y="78879"/>
                  </a:lnTo>
                  <a:lnTo>
                    <a:pt x="0" y="63103"/>
                  </a:lnTo>
                  <a:lnTo>
                    <a:pt x="51950" y="63103"/>
                  </a:lnTo>
                  <a:lnTo>
                    <a:pt x="115053" y="0"/>
                  </a:lnTo>
                  <a:lnTo>
                    <a:pt x="165646" y="0"/>
                  </a:lnTo>
                  <a:lnTo>
                    <a:pt x="165646" y="15776"/>
                  </a:lnTo>
                  <a:lnTo>
                    <a:pt x="121584" y="15776"/>
                  </a:lnTo>
                  <a:close/>
                </a:path>
              </a:pathLst>
            </a:custGeom>
            <a:solidFill>
              <a:srgbClr val="2D366D"/>
            </a:solidFill>
            <a:ln w="7888" cap="flat">
              <a:noFill/>
              <a:prstDash val="solid"/>
              <a:miter/>
            </a:ln>
          </p:spPr>
          <p:txBody>
            <a:bodyPr rtlCol="0" anchor="ctr"/>
            <a:lstStyle/>
            <a:p>
              <a:endParaRPr lang="fr-FR" sz="4199" dirty="0"/>
            </a:p>
          </p:txBody>
        </p:sp>
        <p:sp>
          <p:nvSpPr>
            <p:cNvPr id="192" name="Forme libre : forme 191">
              <a:extLst>
                <a:ext uri="{FF2B5EF4-FFF2-40B4-BE49-F238E27FC236}">
                  <a16:creationId xmlns:a16="http://schemas.microsoft.com/office/drawing/2014/main" id="{F0AD8122-367D-DE2D-602C-ABD931F5063C}"/>
                </a:ext>
              </a:extLst>
            </p:cNvPr>
            <p:cNvSpPr/>
            <p:nvPr/>
          </p:nvSpPr>
          <p:spPr>
            <a:xfrm>
              <a:off x="5596854" y="3330484"/>
              <a:ext cx="165645" cy="110430"/>
            </a:xfrm>
            <a:custGeom>
              <a:avLst/>
              <a:gdLst>
                <a:gd name="connsiteX0" fmla="*/ 34817 w 165645"/>
                <a:gd name="connsiteY0" fmla="*/ 110430 h 110430"/>
                <a:gd name="connsiteX1" fmla="*/ 0 w 165645"/>
                <a:gd name="connsiteY1" fmla="*/ 110430 h 110430"/>
                <a:gd name="connsiteX2" fmla="*/ 0 w 165645"/>
                <a:gd name="connsiteY2" fmla="*/ 94655 h 110430"/>
                <a:gd name="connsiteX3" fmla="*/ 28286 w 165645"/>
                <a:gd name="connsiteY3" fmla="*/ 94655 h 110430"/>
                <a:gd name="connsiteX4" fmla="*/ 122941 w 165645"/>
                <a:gd name="connsiteY4" fmla="*/ 0 h 110430"/>
                <a:gd name="connsiteX5" fmla="*/ 165646 w 165645"/>
                <a:gd name="connsiteY5" fmla="*/ 0 h 110430"/>
                <a:gd name="connsiteX6" fmla="*/ 165646 w 165645"/>
                <a:gd name="connsiteY6" fmla="*/ 15776 h 110430"/>
                <a:gd name="connsiteX7" fmla="*/ 129472 w 165645"/>
                <a:gd name="connsiteY7" fmla="*/ 15776 h 11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110430">
                  <a:moveTo>
                    <a:pt x="34817" y="110430"/>
                  </a:moveTo>
                  <a:lnTo>
                    <a:pt x="0" y="110430"/>
                  </a:lnTo>
                  <a:lnTo>
                    <a:pt x="0" y="94655"/>
                  </a:lnTo>
                  <a:lnTo>
                    <a:pt x="28286" y="94655"/>
                  </a:lnTo>
                  <a:lnTo>
                    <a:pt x="122941" y="0"/>
                  </a:lnTo>
                  <a:lnTo>
                    <a:pt x="165646" y="0"/>
                  </a:lnTo>
                  <a:lnTo>
                    <a:pt x="165646" y="15776"/>
                  </a:lnTo>
                  <a:lnTo>
                    <a:pt x="129472" y="15776"/>
                  </a:lnTo>
                  <a:close/>
                </a:path>
              </a:pathLst>
            </a:custGeom>
            <a:solidFill>
              <a:srgbClr val="2D366D"/>
            </a:solidFill>
            <a:ln w="7888" cap="flat">
              <a:noFill/>
              <a:prstDash val="solid"/>
              <a:miter/>
            </a:ln>
          </p:spPr>
          <p:txBody>
            <a:bodyPr rtlCol="0" anchor="ctr"/>
            <a:lstStyle/>
            <a:p>
              <a:endParaRPr lang="fr-FR" sz="4199" dirty="0"/>
            </a:p>
          </p:txBody>
        </p:sp>
        <p:sp>
          <p:nvSpPr>
            <p:cNvPr id="193" name="Forme libre : forme 192">
              <a:extLst>
                <a:ext uri="{FF2B5EF4-FFF2-40B4-BE49-F238E27FC236}">
                  <a16:creationId xmlns:a16="http://schemas.microsoft.com/office/drawing/2014/main" id="{A89229AC-8EAE-CEF3-34C7-9A6655F2FAD6}"/>
                </a:ext>
              </a:extLst>
            </p:cNvPr>
            <p:cNvSpPr/>
            <p:nvPr/>
          </p:nvSpPr>
          <p:spPr>
            <a:xfrm>
              <a:off x="5596854" y="3543457"/>
              <a:ext cx="165645" cy="15775"/>
            </a:xfrm>
            <a:custGeom>
              <a:avLst/>
              <a:gdLst>
                <a:gd name="connsiteX0" fmla="*/ 0 w 165645"/>
                <a:gd name="connsiteY0" fmla="*/ 0 h 15775"/>
                <a:gd name="connsiteX1" fmla="*/ 165646 w 165645"/>
                <a:gd name="connsiteY1" fmla="*/ 0 h 15775"/>
                <a:gd name="connsiteX2" fmla="*/ 165646 w 165645"/>
                <a:gd name="connsiteY2" fmla="*/ 15776 h 15775"/>
                <a:gd name="connsiteX3" fmla="*/ 0 w 16564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65645" h="15775">
                  <a:moveTo>
                    <a:pt x="0" y="0"/>
                  </a:moveTo>
                  <a:lnTo>
                    <a:pt x="165646" y="0"/>
                  </a:lnTo>
                  <a:lnTo>
                    <a:pt x="16564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194" name="Forme libre : forme 193">
              <a:extLst>
                <a:ext uri="{FF2B5EF4-FFF2-40B4-BE49-F238E27FC236}">
                  <a16:creationId xmlns:a16="http://schemas.microsoft.com/office/drawing/2014/main" id="{C01E90EE-5E66-B96E-5777-2A6410F40BD4}"/>
                </a:ext>
              </a:extLst>
            </p:cNvPr>
            <p:cNvSpPr/>
            <p:nvPr/>
          </p:nvSpPr>
          <p:spPr>
            <a:xfrm>
              <a:off x="5344442" y="3440915"/>
              <a:ext cx="141982" cy="15775"/>
            </a:xfrm>
            <a:custGeom>
              <a:avLst/>
              <a:gdLst>
                <a:gd name="connsiteX0" fmla="*/ 0 w 141982"/>
                <a:gd name="connsiteY0" fmla="*/ 0 h 15775"/>
                <a:gd name="connsiteX1" fmla="*/ 141982 w 141982"/>
                <a:gd name="connsiteY1" fmla="*/ 0 h 15775"/>
                <a:gd name="connsiteX2" fmla="*/ 141982 w 141982"/>
                <a:gd name="connsiteY2" fmla="*/ 15776 h 15775"/>
                <a:gd name="connsiteX3" fmla="*/ 0 w 141982"/>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41982" h="15775">
                  <a:moveTo>
                    <a:pt x="0" y="0"/>
                  </a:moveTo>
                  <a:lnTo>
                    <a:pt x="141982" y="0"/>
                  </a:lnTo>
                  <a:lnTo>
                    <a:pt x="141982"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195" name="Forme libre : forme 194">
              <a:extLst>
                <a:ext uri="{FF2B5EF4-FFF2-40B4-BE49-F238E27FC236}">
                  <a16:creationId xmlns:a16="http://schemas.microsoft.com/office/drawing/2014/main" id="{E6C59CE8-5573-3310-8347-F8AC341E8C58}"/>
                </a:ext>
              </a:extLst>
            </p:cNvPr>
            <p:cNvSpPr/>
            <p:nvPr/>
          </p:nvSpPr>
          <p:spPr>
            <a:xfrm rot="18351033">
              <a:off x="5407631" y="3309927"/>
              <a:ext cx="15784" cy="175240"/>
            </a:xfrm>
            <a:custGeom>
              <a:avLst/>
              <a:gdLst>
                <a:gd name="connsiteX0" fmla="*/ 0 w 15784"/>
                <a:gd name="connsiteY0" fmla="*/ 0 h 175240"/>
                <a:gd name="connsiteX1" fmla="*/ 15785 w 15784"/>
                <a:gd name="connsiteY1" fmla="*/ 0 h 175240"/>
                <a:gd name="connsiteX2" fmla="*/ 15785 w 15784"/>
                <a:gd name="connsiteY2" fmla="*/ 175241 h 175240"/>
                <a:gd name="connsiteX3" fmla="*/ 0 w 15784"/>
                <a:gd name="connsiteY3" fmla="*/ 175241 h 175240"/>
              </a:gdLst>
              <a:ahLst/>
              <a:cxnLst>
                <a:cxn ang="0">
                  <a:pos x="connsiteX0" y="connsiteY0"/>
                </a:cxn>
                <a:cxn ang="0">
                  <a:pos x="connsiteX1" y="connsiteY1"/>
                </a:cxn>
                <a:cxn ang="0">
                  <a:pos x="connsiteX2" y="connsiteY2"/>
                </a:cxn>
                <a:cxn ang="0">
                  <a:pos x="connsiteX3" y="connsiteY3"/>
                </a:cxn>
              </a:cxnLst>
              <a:rect l="l" t="t" r="r" b="b"/>
              <a:pathLst>
                <a:path w="15784" h="175240">
                  <a:moveTo>
                    <a:pt x="0" y="0"/>
                  </a:moveTo>
                  <a:lnTo>
                    <a:pt x="15785" y="0"/>
                  </a:lnTo>
                  <a:lnTo>
                    <a:pt x="15785" y="175241"/>
                  </a:lnTo>
                  <a:lnTo>
                    <a:pt x="0" y="175241"/>
                  </a:lnTo>
                  <a:close/>
                </a:path>
              </a:pathLst>
            </a:custGeom>
            <a:solidFill>
              <a:srgbClr val="2D366D"/>
            </a:solidFill>
            <a:ln w="7892" cap="flat">
              <a:noFill/>
              <a:prstDash val="solid"/>
              <a:miter/>
            </a:ln>
          </p:spPr>
          <p:txBody>
            <a:bodyPr rtlCol="0" anchor="ctr"/>
            <a:lstStyle/>
            <a:p>
              <a:endParaRPr lang="fr-FR" sz="4199" dirty="0"/>
            </a:p>
          </p:txBody>
        </p:sp>
        <p:sp>
          <p:nvSpPr>
            <p:cNvPr id="196" name="Forme libre : forme 195">
              <a:extLst>
                <a:ext uri="{FF2B5EF4-FFF2-40B4-BE49-F238E27FC236}">
                  <a16:creationId xmlns:a16="http://schemas.microsoft.com/office/drawing/2014/main" id="{F93E3E92-C9F5-EAC4-62EE-286E07530FCC}"/>
                </a:ext>
              </a:extLst>
            </p:cNvPr>
            <p:cNvSpPr/>
            <p:nvPr/>
          </p:nvSpPr>
          <p:spPr>
            <a:xfrm rot="18351033">
              <a:off x="5407663" y="3412517"/>
              <a:ext cx="15784" cy="175240"/>
            </a:xfrm>
            <a:custGeom>
              <a:avLst/>
              <a:gdLst>
                <a:gd name="connsiteX0" fmla="*/ 0 w 15784"/>
                <a:gd name="connsiteY0" fmla="*/ 0 h 175240"/>
                <a:gd name="connsiteX1" fmla="*/ 15785 w 15784"/>
                <a:gd name="connsiteY1" fmla="*/ 0 h 175240"/>
                <a:gd name="connsiteX2" fmla="*/ 15785 w 15784"/>
                <a:gd name="connsiteY2" fmla="*/ 175241 h 175240"/>
                <a:gd name="connsiteX3" fmla="*/ 0 w 15784"/>
                <a:gd name="connsiteY3" fmla="*/ 175241 h 175240"/>
              </a:gdLst>
              <a:ahLst/>
              <a:cxnLst>
                <a:cxn ang="0">
                  <a:pos x="connsiteX0" y="connsiteY0"/>
                </a:cxn>
                <a:cxn ang="0">
                  <a:pos x="connsiteX1" y="connsiteY1"/>
                </a:cxn>
                <a:cxn ang="0">
                  <a:pos x="connsiteX2" y="connsiteY2"/>
                </a:cxn>
                <a:cxn ang="0">
                  <a:pos x="connsiteX3" y="connsiteY3"/>
                </a:cxn>
              </a:cxnLst>
              <a:rect l="l" t="t" r="r" b="b"/>
              <a:pathLst>
                <a:path w="15784" h="175240">
                  <a:moveTo>
                    <a:pt x="0" y="0"/>
                  </a:moveTo>
                  <a:lnTo>
                    <a:pt x="15785" y="0"/>
                  </a:lnTo>
                  <a:lnTo>
                    <a:pt x="15785" y="175241"/>
                  </a:lnTo>
                  <a:lnTo>
                    <a:pt x="0" y="175241"/>
                  </a:lnTo>
                  <a:close/>
                </a:path>
              </a:pathLst>
            </a:custGeom>
            <a:solidFill>
              <a:srgbClr val="2D366D"/>
            </a:solidFill>
            <a:ln w="7892" cap="flat">
              <a:noFill/>
              <a:prstDash val="solid"/>
              <a:miter/>
            </a:ln>
          </p:spPr>
          <p:txBody>
            <a:bodyPr rtlCol="0" anchor="ctr"/>
            <a:lstStyle/>
            <a:p>
              <a:endParaRPr lang="fr-FR" sz="4199" dirty="0"/>
            </a:p>
          </p:txBody>
        </p:sp>
        <p:sp>
          <p:nvSpPr>
            <p:cNvPr id="197" name="Forme libre : forme 196">
              <a:extLst>
                <a:ext uri="{FF2B5EF4-FFF2-40B4-BE49-F238E27FC236}">
                  <a16:creationId xmlns:a16="http://schemas.microsoft.com/office/drawing/2014/main" id="{5676C89C-59B3-178A-6238-6F4FEDA5A5EA}"/>
                </a:ext>
              </a:extLst>
            </p:cNvPr>
            <p:cNvSpPr/>
            <p:nvPr/>
          </p:nvSpPr>
          <p:spPr>
            <a:xfrm rot="19448967">
              <a:off x="5327994" y="3594775"/>
              <a:ext cx="175240" cy="15784"/>
            </a:xfrm>
            <a:custGeom>
              <a:avLst/>
              <a:gdLst>
                <a:gd name="connsiteX0" fmla="*/ 0 w 175240"/>
                <a:gd name="connsiteY0" fmla="*/ 0 h 15784"/>
                <a:gd name="connsiteX1" fmla="*/ 175241 w 175240"/>
                <a:gd name="connsiteY1" fmla="*/ 0 h 15784"/>
                <a:gd name="connsiteX2" fmla="*/ 175241 w 175240"/>
                <a:gd name="connsiteY2" fmla="*/ 15785 h 15784"/>
                <a:gd name="connsiteX3" fmla="*/ 0 w 175240"/>
                <a:gd name="connsiteY3" fmla="*/ 15785 h 15784"/>
              </a:gdLst>
              <a:ahLst/>
              <a:cxnLst>
                <a:cxn ang="0">
                  <a:pos x="connsiteX0" y="connsiteY0"/>
                </a:cxn>
                <a:cxn ang="0">
                  <a:pos x="connsiteX1" y="connsiteY1"/>
                </a:cxn>
                <a:cxn ang="0">
                  <a:pos x="connsiteX2" y="connsiteY2"/>
                </a:cxn>
                <a:cxn ang="0">
                  <a:pos x="connsiteX3" y="connsiteY3"/>
                </a:cxn>
              </a:cxnLst>
              <a:rect l="l" t="t" r="r" b="b"/>
              <a:pathLst>
                <a:path w="175240" h="15784">
                  <a:moveTo>
                    <a:pt x="0" y="0"/>
                  </a:moveTo>
                  <a:lnTo>
                    <a:pt x="175241" y="0"/>
                  </a:lnTo>
                  <a:lnTo>
                    <a:pt x="175241" y="15785"/>
                  </a:lnTo>
                  <a:lnTo>
                    <a:pt x="0" y="15785"/>
                  </a:lnTo>
                  <a:close/>
                </a:path>
              </a:pathLst>
            </a:custGeom>
            <a:solidFill>
              <a:srgbClr val="2D366D"/>
            </a:solidFill>
            <a:ln w="7892" cap="flat">
              <a:noFill/>
              <a:prstDash val="solid"/>
              <a:miter/>
            </a:ln>
          </p:spPr>
          <p:txBody>
            <a:bodyPr rtlCol="0" anchor="ctr"/>
            <a:lstStyle/>
            <a:p>
              <a:endParaRPr lang="fr-FR" sz="4199" dirty="0"/>
            </a:p>
          </p:txBody>
        </p:sp>
        <p:sp>
          <p:nvSpPr>
            <p:cNvPr id="198" name="Forme libre : forme 197">
              <a:extLst>
                <a:ext uri="{FF2B5EF4-FFF2-40B4-BE49-F238E27FC236}">
                  <a16:creationId xmlns:a16="http://schemas.microsoft.com/office/drawing/2014/main" id="{AAF10DA7-9669-AE59-F523-827EA470A463}"/>
                </a:ext>
              </a:extLst>
            </p:cNvPr>
            <p:cNvSpPr/>
            <p:nvPr/>
          </p:nvSpPr>
          <p:spPr>
            <a:xfrm rot="18351033">
              <a:off x="5407694" y="3515114"/>
              <a:ext cx="15784" cy="175240"/>
            </a:xfrm>
            <a:custGeom>
              <a:avLst/>
              <a:gdLst>
                <a:gd name="connsiteX0" fmla="*/ 0 w 15784"/>
                <a:gd name="connsiteY0" fmla="*/ 0 h 175240"/>
                <a:gd name="connsiteX1" fmla="*/ 15785 w 15784"/>
                <a:gd name="connsiteY1" fmla="*/ 0 h 175240"/>
                <a:gd name="connsiteX2" fmla="*/ 15785 w 15784"/>
                <a:gd name="connsiteY2" fmla="*/ 175241 h 175240"/>
                <a:gd name="connsiteX3" fmla="*/ 0 w 15784"/>
                <a:gd name="connsiteY3" fmla="*/ 175241 h 175240"/>
              </a:gdLst>
              <a:ahLst/>
              <a:cxnLst>
                <a:cxn ang="0">
                  <a:pos x="connsiteX0" y="connsiteY0"/>
                </a:cxn>
                <a:cxn ang="0">
                  <a:pos x="connsiteX1" y="connsiteY1"/>
                </a:cxn>
                <a:cxn ang="0">
                  <a:pos x="connsiteX2" y="connsiteY2"/>
                </a:cxn>
                <a:cxn ang="0">
                  <a:pos x="connsiteX3" y="connsiteY3"/>
                </a:cxn>
              </a:cxnLst>
              <a:rect l="l" t="t" r="r" b="b"/>
              <a:pathLst>
                <a:path w="15784" h="175240">
                  <a:moveTo>
                    <a:pt x="0" y="0"/>
                  </a:moveTo>
                  <a:lnTo>
                    <a:pt x="15785" y="0"/>
                  </a:lnTo>
                  <a:lnTo>
                    <a:pt x="15785" y="175241"/>
                  </a:lnTo>
                  <a:lnTo>
                    <a:pt x="0" y="175241"/>
                  </a:lnTo>
                  <a:close/>
                </a:path>
              </a:pathLst>
            </a:custGeom>
            <a:solidFill>
              <a:srgbClr val="2D366D"/>
            </a:solidFill>
            <a:ln w="7892" cap="flat">
              <a:noFill/>
              <a:prstDash val="solid"/>
              <a:miter/>
            </a:ln>
          </p:spPr>
          <p:txBody>
            <a:bodyPr rtlCol="0" anchor="ctr"/>
            <a:lstStyle/>
            <a:p>
              <a:endParaRPr lang="fr-FR" sz="4199" dirty="0"/>
            </a:p>
          </p:txBody>
        </p:sp>
        <p:sp>
          <p:nvSpPr>
            <p:cNvPr id="199" name="Forme libre : forme 198">
              <a:extLst>
                <a:ext uri="{FF2B5EF4-FFF2-40B4-BE49-F238E27FC236}">
                  <a16:creationId xmlns:a16="http://schemas.microsoft.com/office/drawing/2014/main" id="{7D204F7D-6610-7ED8-2D11-563FAE4E1484}"/>
                </a:ext>
              </a:extLst>
            </p:cNvPr>
            <p:cNvSpPr/>
            <p:nvPr/>
          </p:nvSpPr>
          <p:spPr>
            <a:xfrm>
              <a:off x="5344442" y="3646000"/>
              <a:ext cx="141982" cy="15775"/>
            </a:xfrm>
            <a:custGeom>
              <a:avLst/>
              <a:gdLst>
                <a:gd name="connsiteX0" fmla="*/ 0 w 141982"/>
                <a:gd name="connsiteY0" fmla="*/ 0 h 15775"/>
                <a:gd name="connsiteX1" fmla="*/ 141982 w 141982"/>
                <a:gd name="connsiteY1" fmla="*/ 0 h 15775"/>
                <a:gd name="connsiteX2" fmla="*/ 141982 w 141982"/>
                <a:gd name="connsiteY2" fmla="*/ 15776 h 15775"/>
                <a:gd name="connsiteX3" fmla="*/ 0 w 141982"/>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41982" h="15775">
                  <a:moveTo>
                    <a:pt x="0" y="0"/>
                  </a:moveTo>
                  <a:lnTo>
                    <a:pt x="141982" y="0"/>
                  </a:lnTo>
                  <a:lnTo>
                    <a:pt x="141982"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00" name="Forme libre : forme 199">
              <a:extLst>
                <a:ext uri="{FF2B5EF4-FFF2-40B4-BE49-F238E27FC236}">
                  <a16:creationId xmlns:a16="http://schemas.microsoft.com/office/drawing/2014/main" id="{10950B57-0282-F61A-F42C-7C843093FBA6}"/>
                </a:ext>
              </a:extLst>
            </p:cNvPr>
            <p:cNvSpPr/>
            <p:nvPr/>
          </p:nvSpPr>
          <p:spPr>
            <a:xfrm>
              <a:off x="5344442" y="3543457"/>
              <a:ext cx="141982" cy="15775"/>
            </a:xfrm>
            <a:custGeom>
              <a:avLst/>
              <a:gdLst>
                <a:gd name="connsiteX0" fmla="*/ 0 w 141982"/>
                <a:gd name="connsiteY0" fmla="*/ 0 h 15775"/>
                <a:gd name="connsiteX1" fmla="*/ 141982 w 141982"/>
                <a:gd name="connsiteY1" fmla="*/ 0 h 15775"/>
                <a:gd name="connsiteX2" fmla="*/ 141982 w 141982"/>
                <a:gd name="connsiteY2" fmla="*/ 15776 h 15775"/>
                <a:gd name="connsiteX3" fmla="*/ 0 w 141982"/>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41982" h="15775">
                  <a:moveTo>
                    <a:pt x="0" y="0"/>
                  </a:moveTo>
                  <a:lnTo>
                    <a:pt x="141982" y="0"/>
                  </a:lnTo>
                  <a:lnTo>
                    <a:pt x="141982"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01" name="Forme libre : forme 200">
              <a:extLst>
                <a:ext uri="{FF2B5EF4-FFF2-40B4-BE49-F238E27FC236}">
                  <a16:creationId xmlns:a16="http://schemas.microsoft.com/office/drawing/2014/main" id="{3B7A2E83-DD17-0E90-A50B-8A7F2A8BBC06}"/>
                </a:ext>
              </a:extLst>
            </p:cNvPr>
            <p:cNvSpPr/>
            <p:nvPr/>
          </p:nvSpPr>
          <p:spPr>
            <a:xfrm rot="19353430">
              <a:off x="5335095" y="3697135"/>
              <a:ext cx="168817" cy="15768"/>
            </a:xfrm>
            <a:custGeom>
              <a:avLst/>
              <a:gdLst>
                <a:gd name="connsiteX0" fmla="*/ 0 w 168817"/>
                <a:gd name="connsiteY0" fmla="*/ 0 h 15768"/>
                <a:gd name="connsiteX1" fmla="*/ 168817 w 168817"/>
                <a:gd name="connsiteY1" fmla="*/ 0 h 15768"/>
                <a:gd name="connsiteX2" fmla="*/ 168817 w 168817"/>
                <a:gd name="connsiteY2" fmla="*/ 15769 h 15768"/>
                <a:gd name="connsiteX3" fmla="*/ 0 w 168817"/>
                <a:gd name="connsiteY3" fmla="*/ 15769 h 15768"/>
              </a:gdLst>
              <a:ahLst/>
              <a:cxnLst>
                <a:cxn ang="0">
                  <a:pos x="connsiteX0" y="connsiteY0"/>
                </a:cxn>
                <a:cxn ang="0">
                  <a:pos x="connsiteX1" y="connsiteY1"/>
                </a:cxn>
                <a:cxn ang="0">
                  <a:pos x="connsiteX2" y="connsiteY2"/>
                </a:cxn>
                <a:cxn ang="0">
                  <a:pos x="connsiteX3" y="connsiteY3"/>
                </a:cxn>
              </a:cxnLst>
              <a:rect l="l" t="t" r="r" b="b"/>
              <a:pathLst>
                <a:path w="168817" h="15768">
                  <a:moveTo>
                    <a:pt x="0" y="0"/>
                  </a:moveTo>
                  <a:lnTo>
                    <a:pt x="168817" y="0"/>
                  </a:lnTo>
                  <a:lnTo>
                    <a:pt x="168817" y="15769"/>
                  </a:lnTo>
                  <a:lnTo>
                    <a:pt x="0" y="15769"/>
                  </a:lnTo>
                  <a:close/>
                </a:path>
              </a:pathLst>
            </a:custGeom>
            <a:solidFill>
              <a:srgbClr val="2D366D"/>
            </a:solidFill>
            <a:ln w="7888" cap="flat">
              <a:noFill/>
              <a:prstDash val="solid"/>
              <a:miter/>
            </a:ln>
          </p:spPr>
          <p:txBody>
            <a:bodyPr rtlCol="0" anchor="ctr"/>
            <a:lstStyle/>
            <a:p>
              <a:endParaRPr lang="fr-FR" sz="4199" dirty="0"/>
            </a:p>
          </p:txBody>
        </p:sp>
        <p:sp>
          <p:nvSpPr>
            <p:cNvPr id="202" name="Forme libre : forme 201">
              <a:extLst>
                <a:ext uri="{FF2B5EF4-FFF2-40B4-BE49-F238E27FC236}">
                  <a16:creationId xmlns:a16="http://schemas.microsoft.com/office/drawing/2014/main" id="{7D34D7E8-A5DF-0B9B-ADDB-3E16F3C892CE}"/>
                </a:ext>
              </a:extLst>
            </p:cNvPr>
            <p:cNvSpPr/>
            <p:nvPr/>
          </p:nvSpPr>
          <p:spPr>
            <a:xfrm rot="19448967">
              <a:off x="5327947" y="3492193"/>
              <a:ext cx="175240" cy="15784"/>
            </a:xfrm>
            <a:custGeom>
              <a:avLst/>
              <a:gdLst>
                <a:gd name="connsiteX0" fmla="*/ 0 w 175240"/>
                <a:gd name="connsiteY0" fmla="*/ 0 h 15784"/>
                <a:gd name="connsiteX1" fmla="*/ 175241 w 175240"/>
                <a:gd name="connsiteY1" fmla="*/ 0 h 15784"/>
                <a:gd name="connsiteX2" fmla="*/ 175241 w 175240"/>
                <a:gd name="connsiteY2" fmla="*/ 15785 h 15784"/>
                <a:gd name="connsiteX3" fmla="*/ 0 w 175240"/>
                <a:gd name="connsiteY3" fmla="*/ 15785 h 15784"/>
              </a:gdLst>
              <a:ahLst/>
              <a:cxnLst>
                <a:cxn ang="0">
                  <a:pos x="connsiteX0" y="connsiteY0"/>
                </a:cxn>
                <a:cxn ang="0">
                  <a:pos x="connsiteX1" y="connsiteY1"/>
                </a:cxn>
                <a:cxn ang="0">
                  <a:pos x="connsiteX2" y="connsiteY2"/>
                </a:cxn>
                <a:cxn ang="0">
                  <a:pos x="connsiteX3" y="connsiteY3"/>
                </a:cxn>
              </a:cxnLst>
              <a:rect l="l" t="t" r="r" b="b"/>
              <a:pathLst>
                <a:path w="175240" h="15784">
                  <a:moveTo>
                    <a:pt x="0" y="0"/>
                  </a:moveTo>
                  <a:lnTo>
                    <a:pt x="175241" y="0"/>
                  </a:lnTo>
                  <a:lnTo>
                    <a:pt x="175241" y="15785"/>
                  </a:lnTo>
                  <a:lnTo>
                    <a:pt x="0" y="15785"/>
                  </a:lnTo>
                  <a:close/>
                </a:path>
              </a:pathLst>
            </a:custGeom>
            <a:solidFill>
              <a:srgbClr val="2D366D"/>
            </a:solidFill>
            <a:ln w="7892" cap="flat">
              <a:noFill/>
              <a:prstDash val="solid"/>
              <a:miter/>
            </a:ln>
          </p:spPr>
          <p:txBody>
            <a:bodyPr rtlCol="0" anchor="ctr"/>
            <a:lstStyle/>
            <a:p>
              <a:endParaRPr lang="fr-FR" sz="4199" dirty="0"/>
            </a:p>
          </p:txBody>
        </p:sp>
        <p:sp>
          <p:nvSpPr>
            <p:cNvPr id="203" name="Forme libre : forme 202">
              <a:extLst>
                <a:ext uri="{FF2B5EF4-FFF2-40B4-BE49-F238E27FC236}">
                  <a16:creationId xmlns:a16="http://schemas.microsoft.com/office/drawing/2014/main" id="{EA0011BE-955C-E7B4-A044-F817879187E2}"/>
                </a:ext>
              </a:extLst>
            </p:cNvPr>
            <p:cNvSpPr/>
            <p:nvPr/>
          </p:nvSpPr>
          <p:spPr>
            <a:xfrm>
              <a:off x="5754612" y="3535569"/>
              <a:ext cx="31551" cy="31551"/>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04" name="Forme libre : forme 203">
              <a:extLst>
                <a:ext uri="{FF2B5EF4-FFF2-40B4-BE49-F238E27FC236}">
                  <a16:creationId xmlns:a16="http://schemas.microsoft.com/office/drawing/2014/main" id="{1D576090-9693-141D-0264-5D3BAB9D92D8}"/>
                </a:ext>
              </a:extLst>
            </p:cNvPr>
            <p:cNvSpPr/>
            <p:nvPr/>
          </p:nvSpPr>
          <p:spPr>
            <a:xfrm>
              <a:off x="5754612" y="3606560"/>
              <a:ext cx="31551" cy="31551"/>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05" name="Forme libre : forme 204">
              <a:extLst>
                <a:ext uri="{FF2B5EF4-FFF2-40B4-BE49-F238E27FC236}">
                  <a16:creationId xmlns:a16="http://schemas.microsoft.com/office/drawing/2014/main" id="{5E31D696-4F92-BCDB-34E3-0657B3F63C64}"/>
                </a:ext>
              </a:extLst>
            </p:cNvPr>
            <p:cNvSpPr/>
            <p:nvPr/>
          </p:nvSpPr>
          <p:spPr>
            <a:xfrm>
              <a:off x="5754612" y="3677551"/>
              <a:ext cx="31551" cy="31551"/>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06" name="Forme libre : forme 205">
              <a:extLst>
                <a:ext uri="{FF2B5EF4-FFF2-40B4-BE49-F238E27FC236}">
                  <a16:creationId xmlns:a16="http://schemas.microsoft.com/office/drawing/2014/main" id="{22756F6F-A56A-1D62-D498-E9D091E08AD5}"/>
                </a:ext>
              </a:extLst>
            </p:cNvPr>
            <p:cNvSpPr/>
            <p:nvPr/>
          </p:nvSpPr>
          <p:spPr>
            <a:xfrm>
              <a:off x="5754612" y="3748542"/>
              <a:ext cx="31551" cy="31551"/>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07" name="Forme libre : forme 206">
              <a:extLst>
                <a:ext uri="{FF2B5EF4-FFF2-40B4-BE49-F238E27FC236}">
                  <a16:creationId xmlns:a16="http://schemas.microsoft.com/office/drawing/2014/main" id="{2E7051D4-4C02-D8EC-2F2D-7FA8FF63CACA}"/>
                </a:ext>
              </a:extLst>
            </p:cNvPr>
            <p:cNvSpPr/>
            <p:nvPr/>
          </p:nvSpPr>
          <p:spPr>
            <a:xfrm>
              <a:off x="5754612" y="3464578"/>
              <a:ext cx="31551" cy="31551"/>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9"/>
                    <a:pt x="24488" y="31552"/>
                    <a:pt x="15776" y="31552"/>
                  </a:cubicBezTo>
                  <a:cubicBezTo>
                    <a:pt x="7063" y="31552"/>
                    <a:pt x="0" y="24489"/>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08" name="Forme libre : forme 207">
              <a:extLst>
                <a:ext uri="{FF2B5EF4-FFF2-40B4-BE49-F238E27FC236}">
                  <a16:creationId xmlns:a16="http://schemas.microsoft.com/office/drawing/2014/main" id="{266B0801-0456-57BD-7586-B08A4E6249E8}"/>
                </a:ext>
              </a:extLst>
            </p:cNvPr>
            <p:cNvSpPr/>
            <p:nvPr/>
          </p:nvSpPr>
          <p:spPr>
            <a:xfrm>
              <a:off x="5754612" y="3393587"/>
              <a:ext cx="31551" cy="31551"/>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9"/>
                    <a:pt x="24488" y="31552"/>
                    <a:pt x="15776" y="31552"/>
                  </a:cubicBezTo>
                  <a:cubicBezTo>
                    <a:pt x="7063" y="31552"/>
                    <a:pt x="0" y="24489"/>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09" name="Forme libre : forme 208">
              <a:extLst>
                <a:ext uri="{FF2B5EF4-FFF2-40B4-BE49-F238E27FC236}">
                  <a16:creationId xmlns:a16="http://schemas.microsoft.com/office/drawing/2014/main" id="{C25788EA-4FF9-0ED2-EB68-EF579AA33FF6}"/>
                </a:ext>
              </a:extLst>
            </p:cNvPr>
            <p:cNvSpPr/>
            <p:nvPr/>
          </p:nvSpPr>
          <p:spPr>
            <a:xfrm>
              <a:off x="5754612" y="3322596"/>
              <a:ext cx="31551" cy="31551"/>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9"/>
                    <a:pt x="24488" y="31552"/>
                    <a:pt x="15776" y="31552"/>
                  </a:cubicBezTo>
                  <a:cubicBezTo>
                    <a:pt x="7063" y="31552"/>
                    <a:pt x="0" y="24489"/>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210" name="Forme libre : forme 209">
              <a:extLst>
                <a:ext uri="{FF2B5EF4-FFF2-40B4-BE49-F238E27FC236}">
                  <a16:creationId xmlns:a16="http://schemas.microsoft.com/office/drawing/2014/main" id="{A60B1146-71CA-2364-2692-C6594A2B714D}"/>
                </a:ext>
              </a:extLst>
            </p:cNvPr>
            <p:cNvSpPr/>
            <p:nvPr/>
          </p:nvSpPr>
          <p:spPr>
            <a:xfrm>
              <a:off x="5312890" y="3314708"/>
              <a:ext cx="63103" cy="63103"/>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211" name="Forme libre : forme 210">
              <a:extLst>
                <a:ext uri="{FF2B5EF4-FFF2-40B4-BE49-F238E27FC236}">
                  <a16:creationId xmlns:a16="http://schemas.microsoft.com/office/drawing/2014/main" id="{07355AEF-F5B2-D4B7-7D06-6D376EA2C0E6}"/>
                </a:ext>
              </a:extLst>
            </p:cNvPr>
            <p:cNvSpPr/>
            <p:nvPr/>
          </p:nvSpPr>
          <p:spPr>
            <a:xfrm>
              <a:off x="5312890" y="3417251"/>
              <a:ext cx="63103" cy="63103"/>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212" name="Forme libre : forme 211">
              <a:extLst>
                <a:ext uri="{FF2B5EF4-FFF2-40B4-BE49-F238E27FC236}">
                  <a16:creationId xmlns:a16="http://schemas.microsoft.com/office/drawing/2014/main" id="{117E622F-5903-087D-82AD-DC8B44EC9802}"/>
                </a:ext>
              </a:extLst>
            </p:cNvPr>
            <p:cNvSpPr/>
            <p:nvPr/>
          </p:nvSpPr>
          <p:spPr>
            <a:xfrm>
              <a:off x="5312890" y="3519793"/>
              <a:ext cx="63103" cy="63103"/>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213" name="Forme libre : forme 212">
              <a:extLst>
                <a:ext uri="{FF2B5EF4-FFF2-40B4-BE49-F238E27FC236}">
                  <a16:creationId xmlns:a16="http://schemas.microsoft.com/office/drawing/2014/main" id="{0F4AFC41-30FB-0A07-1B75-19F3317635B1}"/>
                </a:ext>
              </a:extLst>
            </p:cNvPr>
            <p:cNvSpPr/>
            <p:nvPr/>
          </p:nvSpPr>
          <p:spPr>
            <a:xfrm>
              <a:off x="5312890" y="3622336"/>
              <a:ext cx="63103" cy="63103"/>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214" name="Forme libre : forme 213">
              <a:extLst>
                <a:ext uri="{FF2B5EF4-FFF2-40B4-BE49-F238E27FC236}">
                  <a16:creationId xmlns:a16="http://schemas.microsoft.com/office/drawing/2014/main" id="{4C4FB5BB-F7B4-B9FE-D053-E32886E95FB9}"/>
                </a:ext>
              </a:extLst>
            </p:cNvPr>
            <p:cNvSpPr/>
            <p:nvPr/>
          </p:nvSpPr>
          <p:spPr>
            <a:xfrm>
              <a:off x="5312890" y="3724879"/>
              <a:ext cx="63103" cy="63103"/>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215" name="Forme libre : forme 214">
              <a:extLst>
                <a:ext uri="{FF2B5EF4-FFF2-40B4-BE49-F238E27FC236}">
                  <a16:creationId xmlns:a16="http://schemas.microsoft.com/office/drawing/2014/main" id="{86ABDA4B-7EBC-C253-FC21-316D0B856957}"/>
                </a:ext>
              </a:extLst>
            </p:cNvPr>
            <p:cNvSpPr/>
            <p:nvPr/>
          </p:nvSpPr>
          <p:spPr>
            <a:xfrm>
              <a:off x="5510088" y="3440915"/>
              <a:ext cx="70991" cy="15775"/>
            </a:xfrm>
            <a:custGeom>
              <a:avLst/>
              <a:gdLst>
                <a:gd name="connsiteX0" fmla="*/ 0 w 70991"/>
                <a:gd name="connsiteY0" fmla="*/ 0 h 15775"/>
                <a:gd name="connsiteX1" fmla="*/ 70991 w 70991"/>
                <a:gd name="connsiteY1" fmla="*/ 0 h 15775"/>
                <a:gd name="connsiteX2" fmla="*/ 70991 w 70991"/>
                <a:gd name="connsiteY2" fmla="*/ 15776 h 15775"/>
                <a:gd name="connsiteX3" fmla="*/ 0 w 70991"/>
                <a:gd name="connsiteY3" fmla="*/ 15776 h 15775"/>
              </a:gdLst>
              <a:ahLst/>
              <a:cxnLst>
                <a:cxn ang="0">
                  <a:pos x="connsiteX0" y="connsiteY0"/>
                </a:cxn>
                <a:cxn ang="0">
                  <a:pos x="connsiteX1" y="connsiteY1"/>
                </a:cxn>
                <a:cxn ang="0">
                  <a:pos x="connsiteX2" y="connsiteY2"/>
                </a:cxn>
                <a:cxn ang="0">
                  <a:pos x="connsiteX3" y="connsiteY3"/>
                </a:cxn>
              </a:cxnLst>
              <a:rect l="l" t="t" r="r" b="b"/>
              <a:pathLst>
                <a:path w="70991" h="15775">
                  <a:moveTo>
                    <a:pt x="0" y="0"/>
                  </a:moveTo>
                  <a:lnTo>
                    <a:pt x="70991" y="0"/>
                  </a:lnTo>
                  <a:lnTo>
                    <a:pt x="70991"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16" name="Forme libre : forme 215">
              <a:extLst>
                <a:ext uri="{FF2B5EF4-FFF2-40B4-BE49-F238E27FC236}">
                  <a16:creationId xmlns:a16="http://schemas.microsoft.com/office/drawing/2014/main" id="{AC46670B-0178-8607-D616-6BCD3F2028DE}"/>
                </a:ext>
              </a:extLst>
            </p:cNvPr>
            <p:cNvSpPr/>
            <p:nvPr/>
          </p:nvSpPr>
          <p:spPr>
            <a:xfrm>
              <a:off x="5510088" y="3543457"/>
              <a:ext cx="70991" cy="15775"/>
            </a:xfrm>
            <a:custGeom>
              <a:avLst/>
              <a:gdLst>
                <a:gd name="connsiteX0" fmla="*/ 0 w 70991"/>
                <a:gd name="connsiteY0" fmla="*/ 0 h 15775"/>
                <a:gd name="connsiteX1" fmla="*/ 70991 w 70991"/>
                <a:gd name="connsiteY1" fmla="*/ 0 h 15775"/>
                <a:gd name="connsiteX2" fmla="*/ 70991 w 70991"/>
                <a:gd name="connsiteY2" fmla="*/ 15776 h 15775"/>
                <a:gd name="connsiteX3" fmla="*/ 0 w 70991"/>
                <a:gd name="connsiteY3" fmla="*/ 15776 h 15775"/>
              </a:gdLst>
              <a:ahLst/>
              <a:cxnLst>
                <a:cxn ang="0">
                  <a:pos x="connsiteX0" y="connsiteY0"/>
                </a:cxn>
                <a:cxn ang="0">
                  <a:pos x="connsiteX1" y="connsiteY1"/>
                </a:cxn>
                <a:cxn ang="0">
                  <a:pos x="connsiteX2" y="connsiteY2"/>
                </a:cxn>
                <a:cxn ang="0">
                  <a:pos x="connsiteX3" y="connsiteY3"/>
                </a:cxn>
              </a:cxnLst>
              <a:rect l="l" t="t" r="r" b="b"/>
              <a:pathLst>
                <a:path w="70991" h="15775">
                  <a:moveTo>
                    <a:pt x="0" y="0"/>
                  </a:moveTo>
                  <a:lnTo>
                    <a:pt x="70991" y="0"/>
                  </a:lnTo>
                  <a:lnTo>
                    <a:pt x="70991"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17" name="Forme libre : forme 216">
              <a:extLst>
                <a:ext uri="{FF2B5EF4-FFF2-40B4-BE49-F238E27FC236}">
                  <a16:creationId xmlns:a16="http://schemas.microsoft.com/office/drawing/2014/main" id="{FEE44B13-DA35-957D-6E6C-2C87244AEF3C}"/>
                </a:ext>
              </a:extLst>
            </p:cNvPr>
            <p:cNvSpPr/>
            <p:nvPr/>
          </p:nvSpPr>
          <p:spPr>
            <a:xfrm>
              <a:off x="5510088" y="3646000"/>
              <a:ext cx="70991" cy="15775"/>
            </a:xfrm>
            <a:custGeom>
              <a:avLst/>
              <a:gdLst>
                <a:gd name="connsiteX0" fmla="*/ 0 w 70991"/>
                <a:gd name="connsiteY0" fmla="*/ 0 h 15775"/>
                <a:gd name="connsiteX1" fmla="*/ 70991 w 70991"/>
                <a:gd name="connsiteY1" fmla="*/ 0 h 15775"/>
                <a:gd name="connsiteX2" fmla="*/ 70991 w 70991"/>
                <a:gd name="connsiteY2" fmla="*/ 15776 h 15775"/>
                <a:gd name="connsiteX3" fmla="*/ 0 w 70991"/>
                <a:gd name="connsiteY3" fmla="*/ 15776 h 15775"/>
              </a:gdLst>
              <a:ahLst/>
              <a:cxnLst>
                <a:cxn ang="0">
                  <a:pos x="connsiteX0" y="connsiteY0"/>
                </a:cxn>
                <a:cxn ang="0">
                  <a:pos x="connsiteX1" y="connsiteY1"/>
                </a:cxn>
                <a:cxn ang="0">
                  <a:pos x="connsiteX2" y="connsiteY2"/>
                </a:cxn>
                <a:cxn ang="0">
                  <a:pos x="connsiteX3" y="connsiteY3"/>
                </a:cxn>
              </a:cxnLst>
              <a:rect l="l" t="t" r="r" b="b"/>
              <a:pathLst>
                <a:path w="70991" h="15775">
                  <a:moveTo>
                    <a:pt x="0" y="0"/>
                  </a:moveTo>
                  <a:lnTo>
                    <a:pt x="70991" y="0"/>
                  </a:lnTo>
                  <a:lnTo>
                    <a:pt x="70991"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18" name="Forme libre : forme 217">
              <a:extLst>
                <a:ext uri="{FF2B5EF4-FFF2-40B4-BE49-F238E27FC236}">
                  <a16:creationId xmlns:a16="http://schemas.microsoft.com/office/drawing/2014/main" id="{A2086068-AC38-157D-C6A8-74ECA29F055F}"/>
                </a:ext>
              </a:extLst>
            </p:cNvPr>
            <p:cNvSpPr/>
            <p:nvPr/>
          </p:nvSpPr>
          <p:spPr>
            <a:xfrm>
              <a:off x="5573191" y="3401475"/>
              <a:ext cx="31551" cy="291851"/>
            </a:xfrm>
            <a:custGeom>
              <a:avLst/>
              <a:gdLst>
                <a:gd name="connsiteX0" fmla="*/ 15776 w 31551"/>
                <a:gd name="connsiteY0" fmla="*/ 291852 h 291851"/>
                <a:gd name="connsiteX1" fmla="*/ 0 w 31551"/>
                <a:gd name="connsiteY1" fmla="*/ 276076 h 291851"/>
                <a:gd name="connsiteX2" fmla="*/ 0 w 31551"/>
                <a:gd name="connsiteY2" fmla="*/ 15776 h 291851"/>
                <a:gd name="connsiteX3" fmla="*/ 15776 w 31551"/>
                <a:gd name="connsiteY3" fmla="*/ 0 h 291851"/>
                <a:gd name="connsiteX4" fmla="*/ 31552 w 31551"/>
                <a:gd name="connsiteY4" fmla="*/ 15776 h 291851"/>
                <a:gd name="connsiteX5" fmla="*/ 31552 w 31551"/>
                <a:gd name="connsiteY5" fmla="*/ 276076 h 291851"/>
                <a:gd name="connsiteX6" fmla="*/ 15776 w 31551"/>
                <a:gd name="connsiteY6" fmla="*/ 291852 h 29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1" h="291851">
                  <a:moveTo>
                    <a:pt x="15776" y="291852"/>
                  </a:moveTo>
                  <a:cubicBezTo>
                    <a:pt x="7060" y="291852"/>
                    <a:pt x="0" y="284792"/>
                    <a:pt x="0" y="276076"/>
                  </a:cubicBezTo>
                  <a:lnTo>
                    <a:pt x="0" y="15776"/>
                  </a:lnTo>
                  <a:cubicBezTo>
                    <a:pt x="0" y="7060"/>
                    <a:pt x="7060" y="0"/>
                    <a:pt x="15776" y="0"/>
                  </a:cubicBezTo>
                  <a:cubicBezTo>
                    <a:pt x="24492" y="0"/>
                    <a:pt x="31552" y="7060"/>
                    <a:pt x="31552" y="15776"/>
                  </a:cubicBezTo>
                  <a:lnTo>
                    <a:pt x="31552" y="276076"/>
                  </a:lnTo>
                  <a:cubicBezTo>
                    <a:pt x="31552" y="284792"/>
                    <a:pt x="24492" y="291852"/>
                    <a:pt x="15776" y="291852"/>
                  </a:cubicBezTo>
                  <a:close/>
                </a:path>
              </a:pathLst>
            </a:custGeom>
            <a:solidFill>
              <a:srgbClr val="F82F45"/>
            </a:solidFill>
            <a:ln w="7888" cap="flat">
              <a:noFill/>
              <a:prstDash val="solid"/>
              <a:miter/>
            </a:ln>
          </p:spPr>
          <p:txBody>
            <a:bodyPr rtlCol="0" anchor="ctr"/>
            <a:lstStyle/>
            <a:p>
              <a:endParaRPr lang="fr-FR" sz="4199" dirty="0"/>
            </a:p>
          </p:txBody>
        </p:sp>
        <p:sp>
          <p:nvSpPr>
            <p:cNvPr id="219" name="Forme libre : forme 218">
              <a:extLst>
                <a:ext uri="{FF2B5EF4-FFF2-40B4-BE49-F238E27FC236}">
                  <a16:creationId xmlns:a16="http://schemas.microsoft.com/office/drawing/2014/main" id="{E8DC0452-C57F-5146-6CBB-E2CDD987C8F9}"/>
                </a:ext>
              </a:extLst>
            </p:cNvPr>
            <p:cNvSpPr/>
            <p:nvPr/>
          </p:nvSpPr>
          <p:spPr>
            <a:xfrm>
              <a:off x="5454872" y="3417251"/>
              <a:ext cx="63103" cy="63103"/>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FDA22E"/>
            </a:solidFill>
            <a:ln w="7888" cap="flat">
              <a:noFill/>
              <a:prstDash val="solid"/>
              <a:miter/>
            </a:ln>
          </p:spPr>
          <p:txBody>
            <a:bodyPr rtlCol="0" anchor="ctr"/>
            <a:lstStyle/>
            <a:p>
              <a:endParaRPr lang="fr-FR" sz="4199" dirty="0"/>
            </a:p>
          </p:txBody>
        </p:sp>
        <p:sp>
          <p:nvSpPr>
            <p:cNvPr id="220" name="Forme libre : forme 219">
              <a:extLst>
                <a:ext uri="{FF2B5EF4-FFF2-40B4-BE49-F238E27FC236}">
                  <a16:creationId xmlns:a16="http://schemas.microsoft.com/office/drawing/2014/main" id="{81EBC079-9B97-43C2-DB56-A5243FCC0C90}"/>
                </a:ext>
              </a:extLst>
            </p:cNvPr>
            <p:cNvSpPr/>
            <p:nvPr/>
          </p:nvSpPr>
          <p:spPr>
            <a:xfrm>
              <a:off x="5454872" y="3519793"/>
              <a:ext cx="63103" cy="63103"/>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FDA22E"/>
            </a:solidFill>
            <a:ln w="7888" cap="flat">
              <a:noFill/>
              <a:prstDash val="solid"/>
              <a:miter/>
            </a:ln>
          </p:spPr>
          <p:txBody>
            <a:bodyPr rtlCol="0" anchor="ctr"/>
            <a:lstStyle/>
            <a:p>
              <a:endParaRPr lang="fr-FR" sz="4199" dirty="0"/>
            </a:p>
          </p:txBody>
        </p:sp>
        <p:sp>
          <p:nvSpPr>
            <p:cNvPr id="221" name="Forme libre : forme 220">
              <a:extLst>
                <a:ext uri="{FF2B5EF4-FFF2-40B4-BE49-F238E27FC236}">
                  <a16:creationId xmlns:a16="http://schemas.microsoft.com/office/drawing/2014/main" id="{4536F1CC-DFAE-5F10-08EA-85283801816F}"/>
                </a:ext>
              </a:extLst>
            </p:cNvPr>
            <p:cNvSpPr/>
            <p:nvPr/>
          </p:nvSpPr>
          <p:spPr>
            <a:xfrm>
              <a:off x="5454872" y="3622336"/>
              <a:ext cx="63103" cy="63103"/>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FDA22E"/>
            </a:solidFill>
            <a:ln w="7888" cap="flat">
              <a:noFill/>
              <a:prstDash val="solid"/>
              <a:miter/>
            </a:ln>
          </p:spPr>
          <p:txBody>
            <a:bodyPr rtlCol="0" anchor="ctr"/>
            <a:lstStyle/>
            <a:p>
              <a:endParaRPr lang="fr-FR" sz="4199" dirty="0"/>
            </a:p>
          </p:txBody>
        </p:sp>
        <p:sp>
          <p:nvSpPr>
            <p:cNvPr id="222" name="Forme libre : forme 221">
              <a:extLst>
                <a:ext uri="{FF2B5EF4-FFF2-40B4-BE49-F238E27FC236}">
                  <a16:creationId xmlns:a16="http://schemas.microsoft.com/office/drawing/2014/main" id="{7EE6BD39-939D-56A6-7B25-44C3173B10C7}"/>
                </a:ext>
              </a:extLst>
            </p:cNvPr>
            <p:cNvSpPr/>
            <p:nvPr/>
          </p:nvSpPr>
          <p:spPr>
            <a:xfrm>
              <a:off x="5533751" y="3480354"/>
              <a:ext cx="15775" cy="15775"/>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23" name="Forme libre : forme 222">
              <a:extLst>
                <a:ext uri="{FF2B5EF4-FFF2-40B4-BE49-F238E27FC236}">
                  <a16:creationId xmlns:a16="http://schemas.microsoft.com/office/drawing/2014/main" id="{89328774-ED8D-F900-EE0F-CB1DBB57B779}"/>
                </a:ext>
              </a:extLst>
            </p:cNvPr>
            <p:cNvSpPr/>
            <p:nvPr/>
          </p:nvSpPr>
          <p:spPr>
            <a:xfrm>
              <a:off x="5533751" y="3511906"/>
              <a:ext cx="15775" cy="15775"/>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24" name="Forme libre : forme 223">
              <a:extLst>
                <a:ext uri="{FF2B5EF4-FFF2-40B4-BE49-F238E27FC236}">
                  <a16:creationId xmlns:a16="http://schemas.microsoft.com/office/drawing/2014/main" id="{462CE163-6D95-8D6F-D7FB-7B4FB2D86089}"/>
                </a:ext>
              </a:extLst>
            </p:cNvPr>
            <p:cNvSpPr/>
            <p:nvPr/>
          </p:nvSpPr>
          <p:spPr>
            <a:xfrm>
              <a:off x="5533751" y="3575009"/>
              <a:ext cx="15775" cy="15775"/>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225" name="Forme libre : forme 224">
              <a:extLst>
                <a:ext uri="{FF2B5EF4-FFF2-40B4-BE49-F238E27FC236}">
                  <a16:creationId xmlns:a16="http://schemas.microsoft.com/office/drawing/2014/main" id="{D9AB7651-0AC9-91C4-EF1C-6FB5880DA786}"/>
                </a:ext>
              </a:extLst>
            </p:cNvPr>
            <p:cNvSpPr/>
            <p:nvPr/>
          </p:nvSpPr>
          <p:spPr>
            <a:xfrm>
              <a:off x="5533751" y="3606560"/>
              <a:ext cx="15775" cy="15775"/>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grpSp>
      <p:grpSp>
        <p:nvGrpSpPr>
          <p:cNvPr id="246" name="Groupe 245">
            <a:extLst>
              <a:ext uri="{FF2B5EF4-FFF2-40B4-BE49-F238E27FC236}">
                <a16:creationId xmlns:a16="http://schemas.microsoft.com/office/drawing/2014/main" id="{C641F189-9241-C424-EDD8-B491815B6959}"/>
              </a:ext>
            </a:extLst>
          </p:cNvPr>
          <p:cNvGrpSpPr/>
          <p:nvPr>
            <p:custDataLst>
              <p:tags r:id="rId8"/>
            </p:custDataLst>
          </p:nvPr>
        </p:nvGrpSpPr>
        <p:grpSpPr>
          <a:xfrm>
            <a:off x="16193753" y="2027387"/>
            <a:ext cx="2343290" cy="1750390"/>
            <a:chOff x="7368450" y="2141669"/>
            <a:chExt cx="1082544" cy="808638"/>
          </a:xfrm>
        </p:grpSpPr>
        <p:sp>
          <p:nvSpPr>
            <p:cNvPr id="51" name="Forme libre : forme 50">
              <a:extLst>
                <a:ext uri="{FF2B5EF4-FFF2-40B4-BE49-F238E27FC236}">
                  <a16:creationId xmlns:a16="http://schemas.microsoft.com/office/drawing/2014/main" id="{526CC3E0-628D-6FDA-4652-703830D43738}"/>
                </a:ext>
              </a:extLst>
            </p:cNvPr>
            <p:cNvSpPr/>
            <p:nvPr/>
          </p:nvSpPr>
          <p:spPr>
            <a:xfrm>
              <a:off x="7564266" y="2572074"/>
              <a:ext cx="286219" cy="2478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52" name="Forme libre : forme 51">
              <a:extLst>
                <a:ext uri="{FF2B5EF4-FFF2-40B4-BE49-F238E27FC236}">
                  <a16:creationId xmlns:a16="http://schemas.microsoft.com/office/drawing/2014/main" id="{78DA9A58-D847-AC8C-7E71-BC620349D03F}"/>
                </a:ext>
              </a:extLst>
            </p:cNvPr>
            <p:cNvSpPr/>
            <p:nvPr/>
          </p:nvSpPr>
          <p:spPr>
            <a:xfrm>
              <a:off x="7590171" y="2572074"/>
              <a:ext cx="260314" cy="143468"/>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53" name="Forme libre : forme 52">
              <a:extLst>
                <a:ext uri="{FF2B5EF4-FFF2-40B4-BE49-F238E27FC236}">
                  <a16:creationId xmlns:a16="http://schemas.microsoft.com/office/drawing/2014/main" id="{CFDEC713-6E55-E221-CCEE-E00F5D8DC675}"/>
                </a:ext>
              </a:extLst>
            </p:cNvPr>
            <p:cNvSpPr/>
            <p:nvPr/>
          </p:nvSpPr>
          <p:spPr>
            <a:xfrm>
              <a:off x="7524960" y="2259053"/>
              <a:ext cx="365188" cy="378233"/>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54" name="Forme libre : forme 53">
              <a:extLst>
                <a:ext uri="{FF2B5EF4-FFF2-40B4-BE49-F238E27FC236}">
                  <a16:creationId xmlns:a16="http://schemas.microsoft.com/office/drawing/2014/main" id="{AC7E7C42-E51C-395E-6763-59E1647FAF6F}"/>
                </a:ext>
              </a:extLst>
            </p:cNvPr>
            <p:cNvSpPr/>
            <p:nvPr/>
          </p:nvSpPr>
          <p:spPr>
            <a:xfrm>
              <a:off x="7498874" y="2414374"/>
              <a:ext cx="62357" cy="92766"/>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55" name="Forme libre : forme 54">
              <a:extLst>
                <a:ext uri="{FF2B5EF4-FFF2-40B4-BE49-F238E27FC236}">
                  <a16:creationId xmlns:a16="http://schemas.microsoft.com/office/drawing/2014/main" id="{792E0C36-F612-D296-9178-60C8ED984802}"/>
                </a:ext>
              </a:extLst>
            </p:cNvPr>
            <p:cNvSpPr/>
            <p:nvPr/>
          </p:nvSpPr>
          <p:spPr>
            <a:xfrm>
              <a:off x="7848168" y="2414374"/>
              <a:ext cx="68066" cy="92766"/>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56" name="Forme libre : forme 55">
              <a:extLst>
                <a:ext uri="{FF2B5EF4-FFF2-40B4-BE49-F238E27FC236}">
                  <a16:creationId xmlns:a16="http://schemas.microsoft.com/office/drawing/2014/main" id="{8C3DE3C4-C9EB-81FF-93AE-F5F991FB47BE}"/>
                </a:ext>
              </a:extLst>
            </p:cNvPr>
            <p:cNvSpPr/>
            <p:nvPr/>
          </p:nvSpPr>
          <p:spPr>
            <a:xfrm>
              <a:off x="7517623" y="2339756"/>
              <a:ext cx="46463" cy="9944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57" name="Forme libre : forme 56">
              <a:extLst>
                <a:ext uri="{FF2B5EF4-FFF2-40B4-BE49-F238E27FC236}">
                  <a16:creationId xmlns:a16="http://schemas.microsoft.com/office/drawing/2014/main" id="{4D137606-7AB6-C488-61E7-13527A03C22B}"/>
                </a:ext>
              </a:extLst>
            </p:cNvPr>
            <p:cNvSpPr/>
            <p:nvPr/>
          </p:nvSpPr>
          <p:spPr>
            <a:xfrm>
              <a:off x="7851021" y="2339756"/>
              <a:ext cx="46463" cy="9944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58" name="Forme libre : forme 57">
              <a:extLst>
                <a:ext uri="{FF2B5EF4-FFF2-40B4-BE49-F238E27FC236}">
                  <a16:creationId xmlns:a16="http://schemas.microsoft.com/office/drawing/2014/main" id="{70B3FA49-B460-58EC-D3F1-A1C65FCB5473}"/>
                </a:ext>
              </a:extLst>
            </p:cNvPr>
            <p:cNvSpPr/>
            <p:nvPr/>
          </p:nvSpPr>
          <p:spPr>
            <a:xfrm>
              <a:off x="7511914" y="2141673"/>
              <a:ext cx="391275" cy="234767"/>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59" name="Forme libre : forme 58">
              <a:extLst>
                <a:ext uri="{FF2B5EF4-FFF2-40B4-BE49-F238E27FC236}">
                  <a16:creationId xmlns:a16="http://schemas.microsoft.com/office/drawing/2014/main" id="{409AEED2-063C-8B65-21D4-FF817AE211E0}"/>
                </a:ext>
              </a:extLst>
            </p:cNvPr>
            <p:cNvSpPr/>
            <p:nvPr/>
          </p:nvSpPr>
          <p:spPr>
            <a:xfrm>
              <a:off x="7499084" y="2324267"/>
              <a:ext cx="416941" cy="52169"/>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60" name="Forme libre : forme 59">
              <a:extLst>
                <a:ext uri="{FF2B5EF4-FFF2-40B4-BE49-F238E27FC236}">
                  <a16:creationId xmlns:a16="http://schemas.microsoft.com/office/drawing/2014/main" id="{70FFA30C-B7D8-DF5F-D702-A5386910AA31}"/>
                </a:ext>
              </a:extLst>
            </p:cNvPr>
            <p:cNvSpPr/>
            <p:nvPr/>
          </p:nvSpPr>
          <p:spPr>
            <a:xfrm>
              <a:off x="7368450" y="2656299"/>
              <a:ext cx="678208" cy="294008"/>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61" name="Forme libre : forme 60">
              <a:extLst>
                <a:ext uri="{FF2B5EF4-FFF2-40B4-BE49-F238E27FC236}">
                  <a16:creationId xmlns:a16="http://schemas.microsoft.com/office/drawing/2014/main" id="{4ADE43C4-130C-CC8E-D688-B2B0157A660D}"/>
                </a:ext>
              </a:extLst>
            </p:cNvPr>
            <p:cNvSpPr/>
            <p:nvPr/>
          </p:nvSpPr>
          <p:spPr>
            <a:xfrm>
              <a:off x="7681470" y="2735656"/>
              <a:ext cx="52169" cy="52169"/>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62" name="Forme libre : forme 61">
              <a:extLst>
                <a:ext uri="{FF2B5EF4-FFF2-40B4-BE49-F238E27FC236}">
                  <a16:creationId xmlns:a16="http://schemas.microsoft.com/office/drawing/2014/main" id="{E6A30549-D51D-BD6A-7CC5-E8502DBE2051}"/>
                </a:ext>
              </a:extLst>
            </p:cNvPr>
            <p:cNvSpPr/>
            <p:nvPr/>
          </p:nvSpPr>
          <p:spPr>
            <a:xfrm>
              <a:off x="7538002" y="2623204"/>
              <a:ext cx="169552" cy="170690"/>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63" name="Forme libre : forme 62">
              <a:extLst>
                <a:ext uri="{FF2B5EF4-FFF2-40B4-BE49-F238E27FC236}">
                  <a16:creationId xmlns:a16="http://schemas.microsoft.com/office/drawing/2014/main" id="{C6494C3F-0A70-6681-FE52-FE1C0F46ED89}"/>
                </a:ext>
              </a:extLst>
            </p:cNvPr>
            <p:cNvSpPr/>
            <p:nvPr/>
          </p:nvSpPr>
          <p:spPr>
            <a:xfrm>
              <a:off x="7707554" y="2623202"/>
              <a:ext cx="169552" cy="17069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64" name="Forme libre : forme 63">
              <a:extLst>
                <a:ext uri="{FF2B5EF4-FFF2-40B4-BE49-F238E27FC236}">
                  <a16:creationId xmlns:a16="http://schemas.microsoft.com/office/drawing/2014/main" id="{91CE5CE9-61C6-8141-13CC-BCABBC87BE2D}"/>
                </a:ext>
              </a:extLst>
            </p:cNvPr>
            <p:cNvSpPr/>
            <p:nvPr/>
          </p:nvSpPr>
          <p:spPr>
            <a:xfrm>
              <a:off x="7681468" y="2780490"/>
              <a:ext cx="52171" cy="169817"/>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65" name="Forme libre : forme 64">
              <a:extLst>
                <a:ext uri="{FF2B5EF4-FFF2-40B4-BE49-F238E27FC236}">
                  <a16:creationId xmlns:a16="http://schemas.microsoft.com/office/drawing/2014/main" id="{93BC10B6-9CDD-B040-909D-522B52124DDB}"/>
                </a:ext>
              </a:extLst>
            </p:cNvPr>
            <p:cNvSpPr/>
            <p:nvPr/>
          </p:nvSpPr>
          <p:spPr>
            <a:xfrm>
              <a:off x="7368450" y="2659764"/>
              <a:ext cx="260849" cy="29019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66" name="Forme libre : forme 65">
              <a:extLst>
                <a:ext uri="{FF2B5EF4-FFF2-40B4-BE49-F238E27FC236}">
                  <a16:creationId xmlns:a16="http://schemas.microsoft.com/office/drawing/2014/main" id="{EC040BA3-DE05-C3BB-6070-58B6A6685C73}"/>
                </a:ext>
              </a:extLst>
            </p:cNvPr>
            <p:cNvSpPr/>
            <p:nvPr/>
          </p:nvSpPr>
          <p:spPr>
            <a:xfrm>
              <a:off x="7785809" y="2659764"/>
              <a:ext cx="260849" cy="29019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67" name="Forme libre : forme 66">
              <a:extLst>
                <a:ext uri="{FF2B5EF4-FFF2-40B4-BE49-F238E27FC236}">
                  <a16:creationId xmlns:a16="http://schemas.microsoft.com/office/drawing/2014/main" id="{88B20AAD-C8E8-8243-BC37-58E658C99CA7}"/>
                </a:ext>
              </a:extLst>
            </p:cNvPr>
            <p:cNvSpPr/>
            <p:nvPr/>
          </p:nvSpPr>
          <p:spPr>
            <a:xfrm>
              <a:off x="7812690" y="2898138"/>
              <a:ext cx="129629" cy="50700"/>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68" name="Forme libre : forme 67">
              <a:extLst>
                <a:ext uri="{FF2B5EF4-FFF2-40B4-BE49-F238E27FC236}">
                  <a16:creationId xmlns:a16="http://schemas.microsoft.com/office/drawing/2014/main" id="{2F015C93-130B-6DE2-1C4A-58F37ABD8516}"/>
                </a:ext>
              </a:extLst>
            </p:cNvPr>
            <p:cNvSpPr/>
            <p:nvPr/>
          </p:nvSpPr>
          <p:spPr>
            <a:xfrm>
              <a:off x="7504309" y="2837543"/>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69" name="Forme libre : forme 68">
              <a:extLst>
                <a:ext uri="{FF2B5EF4-FFF2-40B4-BE49-F238E27FC236}">
                  <a16:creationId xmlns:a16="http://schemas.microsoft.com/office/drawing/2014/main" id="{B7AA0B8D-3F2A-A76E-3E0F-E562C87BD860}"/>
                </a:ext>
              </a:extLst>
            </p:cNvPr>
            <p:cNvSpPr/>
            <p:nvPr/>
          </p:nvSpPr>
          <p:spPr>
            <a:xfrm>
              <a:off x="7530615" y="2858737"/>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70" name="Forme libre : forme 69">
              <a:extLst>
                <a:ext uri="{FF2B5EF4-FFF2-40B4-BE49-F238E27FC236}">
                  <a16:creationId xmlns:a16="http://schemas.microsoft.com/office/drawing/2014/main" id="{3EE8F517-C1FB-B097-1472-781B70BB8C69}"/>
                </a:ext>
              </a:extLst>
            </p:cNvPr>
            <p:cNvSpPr/>
            <p:nvPr/>
          </p:nvSpPr>
          <p:spPr>
            <a:xfrm>
              <a:off x="7472791" y="2898138"/>
              <a:ext cx="129631" cy="50700"/>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11" name="Forme libre : forme 110">
              <a:extLst>
                <a:ext uri="{FF2B5EF4-FFF2-40B4-BE49-F238E27FC236}">
                  <a16:creationId xmlns:a16="http://schemas.microsoft.com/office/drawing/2014/main" id="{3FD85BAC-5C5E-303C-7C69-93593589DD4F}"/>
                </a:ext>
              </a:extLst>
            </p:cNvPr>
            <p:cNvSpPr/>
            <p:nvPr/>
          </p:nvSpPr>
          <p:spPr>
            <a:xfrm>
              <a:off x="7968602" y="2572070"/>
              <a:ext cx="286219" cy="247807"/>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112" name="Forme libre : forme 111">
              <a:extLst>
                <a:ext uri="{FF2B5EF4-FFF2-40B4-BE49-F238E27FC236}">
                  <a16:creationId xmlns:a16="http://schemas.microsoft.com/office/drawing/2014/main" id="{B8DF3B2E-F2A6-C461-C7F9-4B5DE8EBFD8C}"/>
                </a:ext>
              </a:extLst>
            </p:cNvPr>
            <p:cNvSpPr/>
            <p:nvPr/>
          </p:nvSpPr>
          <p:spPr>
            <a:xfrm>
              <a:off x="7994507" y="2572070"/>
              <a:ext cx="260314" cy="143468"/>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113" name="Forme libre : forme 112">
              <a:extLst>
                <a:ext uri="{FF2B5EF4-FFF2-40B4-BE49-F238E27FC236}">
                  <a16:creationId xmlns:a16="http://schemas.microsoft.com/office/drawing/2014/main" id="{8AE853DF-3DD9-E043-7AC5-D63C601B7AD2}"/>
                </a:ext>
              </a:extLst>
            </p:cNvPr>
            <p:cNvSpPr/>
            <p:nvPr/>
          </p:nvSpPr>
          <p:spPr>
            <a:xfrm>
              <a:off x="7929296" y="2259049"/>
              <a:ext cx="365188" cy="378233"/>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114" name="Forme libre : forme 113">
              <a:extLst>
                <a:ext uri="{FF2B5EF4-FFF2-40B4-BE49-F238E27FC236}">
                  <a16:creationId xmlns:a16="http://schemas.microsoft.com/office/drawing/2014/main" id="{0BF82A36-69A2-86D3-E58D-B0DB63F49B25}"/>
                </a:ext>
              </a:extLst>
            </p:cNvPr>
            <p:cNvSpPr/>
            <p:nvPr/>
          </p:nvSpPr>
          <p:spPr>
            <a:xfrm>
              <a:off x="7903210" y="2414370"/>
              <a:ext cx="62357" cy="92766"/>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115" name="Forme libre : forme 114">
              <a:extLst>
                <a:ext uri="{FF2B5EF4-FFF2-40B4-BE49-F238E27FC236}">
                  <a16:creationId xmlns:a16="http://schemas.microsoft.com/office/drawing/2014/main" id="{A22ADB37-4453-2CFC-F046-9C9D4FE592FB}"/>
                </a:ext>
              </a:extLst>
            </p:cNvPr>
            <p:cNvSpPr/>
            <p:nvPr/>
          </p:nvSpPr>
          <p:spPr>
            <a:xfrm>
              <a:off x="8252504" y="2414370"/>
              <a:ext cx="68066" cy="92766"/>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116" name="Forme libre : forme 115">
              <a:extLst>
                <a:ext uri="{FF2B5EF4-FFF2-40B4-BE49-F238E27FC236}">
                  <a16:creationId xmlns:a16="http://schemas.microsoft.com/office/drawing/2014/main" id="{F6882237-5ACE-9266-B67B-8FA9436D968E}"/>
                </a:ext>
              </a:extLst>
            </p:cNvPr>
            <p:cNvSpPr/>
            <p:nvPr/>
          </p:nvSpPr>
          <p:spPr>
            <a:xfrm>
              <a:off x="7921959" y="2339752"/>
              <a:ext cx="46463" cy="99449"/>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117" name="Forme libre : forme 116">
              <a:extLst>
                <a:ext uri="{FF2B5EF4-FFF2-40B4-BE49-F238E27FC236}">
                  <a16:creationId xmlns:a16="http://schemas.microsoft.com/office/drawing/2014/main" id="{4207D71E-6228-EFB1-A1CB-5F228A9D27C5}"/>
                </a:ext>
              </a:extLst>
            </p:cNvPr>
            <p:cNvSpPr/>
            <p:nvPr/>
          </p:nvSpPr>
          <p:spPr>
            <a:xfrm>
              <a:off x="8255357" y="2339752"/>
              <a:ext cx="46463" cy="99449"/>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118" name="Forme libre : forme 117">
              <a:extLst>
                <a:ext uri="{FF2B5EF4-FFF2-40B4-BE49-F238E27FC236}">
                  <a16:creationId xmlns:a16="http://schemas.microsoft.com/office/drawing/2014/main" id="{9B0BDF1D-057C-34D4-6B84-BECD04F55B94}"/>
                </a:ext>
              </a:extLst>
            </p:cNvPr>
            <p:cNvSpPr/>
            <p:nvPr/>
          </p:nvSpPr>
          <p:spPr>
            <a:xfrm>
              <a:off x="7916250" y="2141669"/>
              <a:ext cx="391275" cy="234767"/>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119" name="Forme libre : forme 118">
              <a:extLst>
                <a:ext uri="{FF2B5EF4-FFF2-40B4-BE49-F238E27FC236}">
                  <a16:creationId xmlns:a16="http://schemas.microsoft.com/office/drawing/2014/main" id="{805B17A4-2F8D-6588-6ADE-623ED5F95241}"/>
                </a:ext>
              </a:extLst>
            </p:cNvPr>
            <p:cNvSpPr/>
            <p:nvPr/>
          </p:nvSpPr>
          <p:spPr>
            <a:xfrm>
              <a:off x="7903420" y="2324263"/>
              <a:ext cx="416941" cy="52169"/>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120" name="Forme libre : forme 119">
              <a:extLst>
                <a:ext uri="{FF2B5EF4-FFF2-40B4-BE49-F238E27FC236}">
                  <a16:creationId xmlns:a16="http://schemas.microsoft.com/office/drawing/2014/main" id="{D077DCBE-3C62-C863-FECE-C1625770388A}"/>
                </a:ext>
              </a:extLst>
            </p:cNvPr>
            <p:cNvSpPr/>
            <p:nvPr/>
          </p:nvSpPr>
          <p:spPr>
            <a:xfrm>
              <a:off x="7772786" y="2656295"/>
              <a:ext cx="678208" cy="294008"/>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121" name="Forme libre : forme 120">
              <a:extLst>
                <a:ext uri="{FF2B5EF4-FFF2-40B4-BE49-F238E27FC236}">
                  <a16:creationId xmlns:a16="http://schemas.microsoft.com/office/drawing/2014/main" id="{8C75D24A-F76B-97B6-866A-B2325490D9FF}"/>
                </a:ext>
              </a:extLst>
            </p:cNvPr>
            <p:cNvSpPr/>
            <p:nvPr/>
          </p:nvSpPr>
          <p:spPr>
            <a:xfrm>
              <a:off x="8085806" y="2735652"/>
              <a:ext cx="52169" cy="52169"/>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122" name="Forme libre : forme 121">
              <a:extLst>
                <a:ext uri="{FF2B5EF4-FFF2-40B4-BE49-F238E27FC236}">
                  <a16:creationId xmlns:a16="http://schemas.microsoft.com/office/drawing/2014/main" id="{70181E5E-7232-48EB-CBB3-415AC359DBD9}"/>
                </a:ext>
              </a:extLst>
            </p:cNvPr>
            <p:cNvSpPr/>
            <p:nvPr/>
          </p:nvSpPr>
          <p:spPr>
            <a:xfrm>
              <a:off x="7942338" y="2623200"/>
              <a:ext cx="169552" cy="170690"/>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123" name="Forme libre : forme 122">
              <a:extLst>
                <a:ext uri="{FF2B5EF4-FFF2-40B4-BE49-F238E27FC236}">
                  <a16:creationId xmlns:a16="http://schemas.microsoft.com/office/drawing/2014/main" id="{1B84D084-9F4D-9460-4112-45EA3A027C3E}"/>
                </a:ext>
              </a:extLst>
            </p:cNvPr>
            <p:cNvSpPr/>
            <p:nvPr/>
          </p:nvSpPr>
          <p:spPr>
            <a:xfrm>
              <a:off x="8111890" y="2623198"/>
              <a:ext cx="169552" cy="170692"/>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124" name="Forme libre : forme 123">
              <a:extLst>
                <a:ext uri="{FF2B5EF4-FFF2-40B4-BE49-F238E27FC236}">
                  <a16:creationId xmlns:a16="http://schemas.microsoft.com/office/drawing/2014/main" id="{7AD3007F-5280-7336-7784-2FD1E3647696}"/>
                </a:ext>
              </a:extLst>
            </p:cNvPr>
            <p:cNvSpPr/>
            <p:nvPr/>
          </p:nvSpPr>
          <p:spPr>
            <a:xfrm>
              <a:off x="8085804" y="2780486"/>
              <a:ext cx="52171" cy="169817"/>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125" name="Forme libre : forme 124">
              <a:extLst>
                <a:ext uri="{FF2B5EF4-FFF2-40B4-BE49-F238E27FC236}">
                  <a16:creationId xmlns:a16="http://schemas.microsoft.com/office/drawing/2014/main" id="{B62F86C4-A666-1E19-B8D2-C3B9B8DA1FE2}"/>
                </a:ext>
              </a:extLst>
            </p:cNvPr>
            <p:cNvSpPr/>
            <p:nvPr/>
          </p:nvSpPr>
          <p:spPr>
            <a:xfrm>
              <a:off x="7772786" y="2659760"/>
              <a:ext cx="260849" cy="290191"/>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126" name="Forme libre : forme 125">
              <a:extLst>
                <a:ext uri="{FF2B5EF4-FFF2-40B4-BE49-F238E27FC236}">
                  <a16:creationId xmlns:a16="http://schemas.microsoft.com/office/drawing/2014/main" id="{D40F6388-9C3E-1087-C919-F2C6FF44AEB7}"/>
                </a:ext>
              </a:extLst>
            </p:cNvPr>
            <p:cNvSpPr/>
            <p:nvPr/>
          </p:nvSpPr>
          <p:spPr>
            <a:xfrm>
              <a:off x="8190145" y="2659760"/>
              <a:ext cx="260849" cy="290191"/>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127" name="Forme libre : forme 126">
              <a:extLst>
                <a:ext uri="{FF2B5EF4-FFF2-40B4-BE49-F238E27FC236}">
                  <a16:creationId xmlns:a16="http://schemas.microsoft.com/office/drawing/2014/main" id="{80A60BB4-4C5C-3482-EA6C-B994428CE442}"/>
                </a:ext>
              </a:extLst>
            </p:cNvPr>
            <p:cNvSpPr/>
            <p:nvPr/>
          </p:nvSpPr>
          <p:spPr>
            <a:xfrm>
              <a:off x="8217026" y="2898134"/>
              <a:ext cx="129629" cy="50700"/>
            </a:xfrm>
            <a:custGeom>
              <a:avLst/>
              <a:gdLst>
                <a:gd name="connsiteX0" fmla="*/ 110065 w 129629"/>
                <a:gd name="connsiteY0" fmla="*/ 0 h 50700"/>
                <a:gd name="connsiteX1" fmla="*/ 19563 w 129629"/>
                <a:gd name="connsiteY1" fmla="*/ 0 h 50700"/>
                <a:gd name="connsiteX2" fmla="*/ 0 w 129629"/>
                <a:gd name="connsiteY2" fmla="*/ 19563 h 50700"/>
                <a:gd name="connsiteX3" fmla="*/ 0 w 129629"/>
                <a:gd name="connsiteY3" fmla="*/ 50701 h 50700"/>
                <a:gd name="connsiteX4" fmla="*/ 129630 w 129629"/>
                <a:gd name="connsiteY4" fmla="*/ 50701 h 50700"/>
                <a:gd name="connsiteX5" fmla="*/ 129630 w 129629"/>
                <a:gd name="connsiteY5" fmla="*/ 19563 h 50700"/>
                <a:gd name="connsiteX6" fmla="*/ 110065 w 129629"/>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29" h="50700">
                  <a:moveTo>
                    <a:pt x="110065" y="0"/>
                  </a:moveTo>
                  <a:lnTo>
                    <a:pt x="19563" y="0"/>
                  </a:lnTo>
                  <a:cubicBezTo>
                    <a:pt x="8759" y="0"/>
                    <a:pt x="0" y="8761"/>
                    <a:pt x="0" y="19563"/>
                  </a:cubicBezTo>
                  <a:lnTo>
                    <a:pt x="0" y="50701"/>
                  </a:lnTo>
                  <a:lnTo>
                    <a:pt x="129630" y="50701"/>
                  </a:lnTo>
                  <a:lnTo>
                    <a:pt x="129630"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sp>
          <p:nvSpPr>
            <p:cNvPr id="128" name="Forme libre : forme 127">
              <a:extLst>
                <a:ext uri="{FF2B5EF4-FFF2-40B4-BE49-F238E27FC236}">
                  <a16:creationId xmlns:a16="http://schemas.microsoft.com/office/drawing/2014/main" id="{D914FA7B-EBE1-A739-BD2B-D5F9252A629E}"/>
                </a:ext>
              </a:extLst>
            </p:cNvPr>
            <p:cNvSpPr/>
            <p:nvPr/>
          </p:nvSpPr>
          <p:spPr>
            <a:xfrm>
              <a:off x="7908645" y="2837539"/>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129" name="Forme libre : forme 128">
              <a:extLst>
                <a:ext uri="{FF2B5EF4-FFF2-40B4-BE49-F238E27FC236}">
                  <a16:creationId xmlns:a16="http://schemas.microsoft.com/office/drawing/2014/main" id="{CC293928-6E3C-2722-291D-44D57B29C9C1}"/>
                </a:ext>
              </a:extLst>
            </p:cNvPr>
            <p:cNvSpPr/>
            <p:nvPr/>
          </p:nvSpPr>
          <p:spPr>
            <a:xfrm>
              <a:off x="7934951" y="2858733"/>
              <a:ext cx="14774" cy="60593"/>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130" name="Forme libre : forme 129">
              <a:extLst>
                <a:ext uri="{FF2B5EF4-FFF2-40B4-BE49-F238E27FC236}">
                  <a16:creationId xmlns:a16="http://schemas.microsoft.com/office/drawing/2014/main" id="{C0CC40B5-E4C8-6461-59C8-EC9691C61659}"/>
                </a:ext>
              </a:extLst>
            </p:cNvPr>
            <p:cNvSpPr/>
            <p:nvPr/>
          </p:nvSpPr>
          <p:spPr>
            <a:xfrm>
              <a:off x="7877127" y="2898134"/>
              <a:ext cx="129631" cy="50700"/>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grpSp>
      <p:grpSp>
        <p:nvGrpSpPr>
          <p:cNvPr id="261" name="Groupe 260">
            <a:extLst>
              <a:ext uri="{FF2B5EF4-FFF2-40B4-BE49-F238E27FC236}">
                <a16:creationId xmlns:a16="http://schemas.microsoft.com/office/drawing/2014/main" id="{3EC7889E-B36A-B52B-B94F-0D296D73B751}"/>
              </a:ext>
            </a:extLst>
          </p:cNvPr>
          <p:cNvGrpSpPr/>
          <p:nvPr>
            <p:custDataLst>
              <p:tags r:id="rId9"/>
            </p:custDataLst>
          </p:nvPr>
        </p:nvGrpSpPr>
        <p:grpSpPr>
          <a:xfrm>
            <a:off x="16633739" y="6512651"/>
            <a:ext cx="1528158" cy="1655508"/>
            <a:chOff x="7650437" y="3279433"/>
            <a:chExt cx="471486" cy="510777"/>
          </a:xfrm>
        </p:grpSpPr>
        <p:sp>
          <p:nvSpPr>
            <p:cNvPr id="226" name="Forme libre : forme 225">
              <a:extLst>
                <a:ext uri="{FF2B5EF4-FFF2-40B4-BE49-F238E27FC236}">
                  <a16:creationId xmlns:a16="http://schemas.microsoft.com/office/drawing/2014/main" id="{BB2614D0-2DCB-4F67-6F90-F1619129B332}"/>
                </a:ext>
              </a:extLst>
            </p:cNvPr>
            <p:cNvSpPr/>
            <p:nvPr/>
          </p:nvSpPr>
          <p:spPr>
            <a:xfrm>
              <a:off x="7729018" y="3358014"/>
              <a:ext cx="314325" cy="314325"/>
            </a:xfrm>
            <a:custGeom>
              <a:avLst/>
              <a:gdLst>
                <a:gd name="connsiteX0" fmla="*/ 19645 w 314325"/>
                <a:gd name="connsiteY0" fmla="*/ 314325 h 314325"/>
                <a:gd name="connsiteX1" fmla="*/ 19645 w 314325"/>
                <a:gd name="connsiteY1" fmla="*/ 19645 h 314325"/>
                <a:gd name="connsiteX2" fmla="*/ 294680 w 314325"/>
                <a:gd name="connsiteY2" fmla="*/ 19645 h 314325"/>
                <a:gd name="connsiteX3" fmla="*/ 294680 w 314325"/>
                <a:gd name="connsiteY3" fmla="*/ 314325 h 314325"/>
                <a:gd name="connsiteX4" fmla="*/ 314325 w 314325"/>
                <a:gd name="connsiteY4" fmla="*/ 314325 h 314325"/>
                <a:gd name="connsiteX5" fmla="*/ 314325 w 314325"/>
                <a:gd name="connsiteY5" fmla="*/ 0 h 314325"/>
                <a:gd name="connsiteX6" fmla="*/ 0 w 314325"/>
                <a:gd name="connsiteY6" fmla="*/ 0 h 314325"/>
                <a:gd name="connsiteX7" fmla="*/ 0 w 314325"/>
                <a:gd name="connsiteY7" fmla="*/ 31432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 h="314325">
                  <a:moveTo>
                    <a:pt x="19645" y="314325"/>
                  </a:moveTo>
                  <a:lnTo>
                    <a:pt x="19645" y="19645"/>
                  </a:lnTo>
                  <a:lnTo>
                    <a:pt x="294680" y="19645"/>
                  </a:lnTo>
                  <a:lnTo>
                    <a:pt x="294680" y="314325"/>
                  </a:lnTo>
                  <a:lnTo>
                    <a:pt x="314325" y="314325"/>
                  </a:lnTo>
                  <a:lnTo>
                    <a:pt x="314325" y="0"/>
                  </a:lnTo>
                  <a:lnTo>
                    <a:pt x="0" y="0"/>
                  </a:lnTo>
                  <a:lnTo>
                    <a:pt x="0" y="314325"/>
                  </a:lnTo>
                  <a:close/>
                </a:path>
              </a:pathLst>
            </a:custGeom>
            <a:solidFill>
              <a:srgbClr val="505050"/>
            </a:solidFill>
            <a:ln w="9823" cap="flat">
              <a:noFill/>
              <a:prstDash val="solid"/>
              <a:miter/>
            </a:ln>
          </p:spPr>
          <p:txBody>
            <a:bodyPr rtlCol="0" anchor="ctr"/>
            <a:lstStyle/>
            <a:p>
              <a:endParaRPr lang="fr-FR" sz="4199" dirty="0"/>
            </a:p>
          </p:txBody>
        </p:sp>
        <p:sp>
          <p:nvSpPr>
            <p:cNvPr id="227" name="Forme libre : forme 226">
              <a:extLst>
                <a:ext uri="{FF2B5EF4-FFF2-40B4-BE49-F238E27FC236}">
                  <a16:creationId xmlns:a16="http://schemas.microsoft.com/office/drawing/2014/main" id="{DF0C48EE-D58B-2F32-6664-D8404F8727AC}"/>
                </a:ext>
              </a:extLst>
            </p:cNvPr>
            <p:cNvSpPr/>
            <p:nvPr/>
          </p:nvSpPr>
          <p:spPr>
            <a:xfrm>
              <a:off x="7787954" y="3279433"/>
              <a:ext cx="196453" cy="157162"/>
            </a:xfrm>
            <a:custGeom>
              <a:avLst/>
              <a:gdLst>
                <a:gd name="connsiteX0" fmla="*/ 0 w 196453"/>
                <a:gd name="connsiteY0" fmla="*/ 0 h 157162"/>
                <a:gd name="connsiteX1" fmla="*/ 196453 w 196453"/>
                <a:gd name="connsiteY1" fmla="*/ 0 h 157162"/>
                <a:gd name="connsiteX2" fmla="*/ 196453 w 196453"/>
                <a:gd name="connsiteY2" fmla="*/ 157163 h 157162"/>
                <a:gd name="connsiteX3" fmla="*/ 0 w 196453"/>
                <a:gd name="connsiteY3" fmla="*/ 157163 h 157162"/>
              </a:gdLst>
              <a:ahLst/>
              <a:cxnLst>
                <a:cxn ang="0">
                  <a:pos x="connsiteX0" y="connsiteY0"/>
                </a:cxn>
                <a:cxn ang="0">
                  <a:pos x="connsiteX1" y="connsiteY1"/>
                </a:cxn>
                <a:cxn ang="0">
                  <a:pos x="connsiteX2" y="connsiteY2"/>
                </a:cxn>
                <a:cxn ang="0">
                  <a:pos x="connsiteX3" y="connsiteY3"/>
                </a:cxn>
              </a:cxnLst>
              <a:rect l="l" t="t" r="r" b="b"/>
              <a:pathLst>
                <a:path w="196453" h="157162">
                  <a:moveTo>
                    <a:pt x="0" y="0"/>
                  </a:moveTo>
                  <a:lnTo>
                    <a:pt x="196453" y="0"/>
                  </a:lnTo>
                  <a:lnTo>
                    <a:pt x="196453" y="157163"/>
                  </a:lnTo>
                  <a:lnTo>
                    <a:pt x="0" y="157163"/>
                  </a:lnTo>
                  <a:close/>
                </a:path>
              </a:pathLst>
            </a:custGeom>
            <a:solidFill>
              <a:srgbClr val="FAB400"/>
            </a:solidFill>
            <a:ln w="9823" cap="flat">
              <a:noFill/>
              <a:prstDash val="solid"/>
              <a:miter/>
            </a:ln>
          </p:spPr>
          <p:txBody>
            <a:bodyPr rtlCol="0" anchor="ctr"/>
            <a:lstStyle/>
            <a:p>
              <a:endParaRPr lang="fr-FR" sz="4199" dirty="0"/>
            </a:p>
          </p:txBody>
        </p:sp>
        <p:sp>
          <p:nvSpPr>
            <p:cNvPr id="228" name="Forme libre : forme 227">
              <a:extLst>
                <a:ext uri="{FF2B5EF4-FFF2-40B4-BE49-F238E27FC236}">
                  <a16:creationId xmlns:a16="http://schemas.microsoft.com/office/drawing/2014/main" id="{CD01724C-5492-0AC0-A05C-F2FA2E3264D1}"/>
                </a:ext>
              </a:extLst>
            </p:cNvPr>
            <p:cNvSpPr/>
            <p:nvPr/>
          </p:nvSpPr>
          <p:spPr>
            <a:xfrm>
              <a:off x="7787954" y="3279433"/>
              <a:ext cx="39290" cy="157162"/>
            </a:xfrm>
            <a:custGeom>
              <a:avLst/>
              <a:gdLst>
                <a:gd name="connsiteX0" fmla="*/ 0 w 39290"/>
                <a:gd name="connsiteY0" fmla="*/ 0 h 157162"/>
                <a:gd name="connsiteX1" fmla="*/ 39291 w 39290"/>
                <a:gd name="connsiteY1" fmla="*/ 0 h 157162"/>
                <a:gd name="connsiteX2" fmla="*/ 39291 w 39290"/>
                <a:gd name="connsiteY2" fmla="*/ 157163 h 157162"/>
                <a:gd name="connsiteX3" fmla="*/ 0 w 39290"/>
                <a:gd name="connsiteY3" fmla="*/ 157163 h 157162"/>
              </a:gdLst>
              <a:ahLst/>
              <a:cxnLst>
                <a:cxn ang="0">
                  <a:pos x="connsiteX0" y="connsiteY0"/>
                </a:cxn>
                <a:cxn ang="0">
                  <a:pos x="connsiteX1" y="connsiteY1"/>
                </a:cxn>
                <a:cxn ang="0">
                  <a:pos x="connsiteX2" y="connsiteY2"/>
                </a:cxn>
                <a:cxn ang="0">
                  <a:pos x="connsiteX3" y="connsiteY3"/>
                </a:cxn>
              </a:cxnLst>
              <a:rect l="l" t="t" r="r" b="b"/>
              <a:pathLst>
                <a:path w="39290" h="157162">
                  <a:moveTo>
                    <a:pt x="0" y="0"/>
                  </a:moveTo>
                  <a:lnTo>
                    <a:pt x="39291" y="0"/>
                  </a:lnTo>
                  <a:lnTo>
                    <a:pt x="39291" y="157163"/>
                  </a:lnTo>
                  <a:lnTo>
                    <a:pt x="0" y="157163"/>
                  </a:lnTo>
                  <a:close/>
                </a:path>
              </a:pathLst>
            </a:custGeom>
            <a:solidFill>
              <a:srgbClr val="DC9600"/>
            </a:solidFill>
            <a:ln w="9823" cap="flat">
              <a:noFill/>
              <a:prstDash val="solid"/>
              <a:miter/>
            </a:ln>
          </p:spPr>
          <p:txBody>
            <a:bodyPr rtlCol="0" anchor="ctr"/>
            <a:lstStyle/>
            <a:p>
              <a:endParaRPr lang="fr-FR" sz="4199" dirty="0"/>
            </a:p>
          </p:txBody>
        </p:sp>
        <p:sp>
          <p:nvSpPr>
            <p:cNvPr id="229" name="Forme libre : forme 228">
              <a:extLst>
                <a:ext uri="{FF2B5EF4-FFF2-40B4-BE49-F238E27FC236}">
                  <a16:creationId xmlns:a16="http://schemas.microsoft.com/office/drawing/2014/main" id="{691873EA-D436-4EB2-E0FA-B36DA3BDBD76}"/>
                </a:ext>
              </a:extLst>
            </p:cNvPr>
            <p:cNvSpPr/>
            <p:nvPr/>
          </p:nvSpPr>
          <p:spPr>
            <a:xfrm>
              <a:off x="7650437" y="3672339"/>
              <a:ext cx="176807" cy="117871"/>
            </a:xfrm>
            <a:custGeom>
              <a:avLst/>
              <a:gdLst>
                <a:gd name="connsiteX0" fmla="*/ 0 w 176807"/>
                <a:gd name="connsiteY0" fmla="*/ 0 h 117871"/>
                <a:gd name="connsiteX1" fmla="*/ 176808 w 176807"/>
                <a:gd name="connsiteY1" fmla="*/ 0 h 117871"/>
                <a:gd name="connsiteX2" fmla="*/ 176808 w 176807"/>
                <a:gd name="connsiteY2" fmla="*/ 117872 h 117871"/>
                <a:gd name="connsiteX3" fmla="*/ 0 w 176807"/>
                <a:gd name="connsiteY3" fmla="*/ 117872 h 117871"/>
              </a:gdLst>
              <a:ahLst/>
              <a:cxnLst>
                <a:cxn ang="0">
                  <a:pos x="connsiteX0" y="connsiteY0"/>
                </a:cxn>
                <a:cxn ang="0">
                  <a:pos x="connsiteX1" y="connsiteY1"/>
                </a:cxn>
                <a:cxn ang="0">
                  <a:pos x="connsiteX2" y="connsiteY2"/>
                </a:cxn>
                <a:cxn ang="0">
                  <a:pos x="connsiteX3" y="connsiteY3"/>
                </a:cxn>
              </a:cxnLst>
              <a:rect l="l" t="t" r="r" b="b"/>
              <a:pathLst>
                <a:path w="176807" h="117871">
                  <a:moveTo>
                    <a:pt x="0" y="0"/>
                  </a:moveTo>
                  <a:lnTo>
                    <a:pt x="176808" y="0"/>
                  </a:lnTo>
                  <a:lnTo>
                    <a:pt x="176808" y="117872"/>
                  </a:lnTo>
                  <a:lnTo>
                    <a:pt x="0" y="117872"/>
                  </a:lnTo>
                  <a:close/>
                </a:path>
              </a:pathLst>
            </a:custGeom>
            <a:solidFill>
              <a:srgbClr val="3CC8B4"/>
            </a:solidFill>
            <a:ln w="9823" cap="flat">
              <a:noFill/>
              <a:prstDash val="solid"/>
              <a:miter/>
            </a:ln>
          </p:spPr>
          <p:txBody>
            <a:bodyPr rtlCol="0" anchor="ctr"/>
            <a:lstStyle/>
            <a:p>
              <a:endParaRPr lang="fr-FR" sz="4199" dirty="0"/>
            </a:p>
          </p:txBody>
        </p:sp>
        <p:sp>
          <p:nvSpPr>
            <p:cNvPr id="230" name="Forme libre : forme 229">
              <a:extLst>
                <a:ext uri="{FF2B5EF4-FFF2-40B4-BE49-F238E27FC236}">
                  <a16:creationId xmlns:a16="http://schemas.microsoft.com/office/drawing/2014/main" id="{6156A798-AEAD-0926-D20F-F9EE66A821FD}"/>
                </a:ext>
              </a:extLst>
            </p:cNvPr>
            <p:cNvSpPr/>
            <p:nvPr/>
          </p:nvSpPr>
          <p:spPr>
            <a:xfrm>
              <a:off x="7945116" y="3672339"/>
              <a:ext cx="176807" cy="117871"/>
            </a:xfrm>
            <a:custGeom>
              <a:avLst/>
              <a:gdLst>
                <a:gd name="connsiteX0" fmla="*/ 0 w 176807"/>
                <a:gd name="connsiteY0" fmla="*/ 0 h 117871"/>
                <a:gd name="connsiteX1" fmla="*/ 176808 w 176807"/>
                <a:gd name="connsiteY1" fmla="*/ 0 h 117871"/>
                <a:gd name="connsiteX2" fmla="*/ 176808 w 176807"/>
                <a:gd name="connsiteY2" fmla="*/ 117872 h 117871"/>
                <a:gd name="connsiteX3" fmla="*/ 0 w 176807"/>
                <a:gd name="connsiteY3" fmla="*/ 117872 h 117871"/>
              </a:gdLst>
              <a:ahLst/>
              <a:cxnLst>
                <a:cxn ang="0">
                  <a:pos x="connsiteX0" y="connsiteY0"/>
                </a:cxn>
                <a:cxn ang="0">
                  <a:pos x="connsiteX1" y="connsiteY1"/>
                </a:cxn>
                <a:cxn ang="0">
                  <a:pos x="connsiteX2" y="connsiteY2"/>
                </a:cxn>
                <a:cxn ang="0">
                  <a:pos x="connsiteX3" y="connsiteY3"/>
                </a:cxn>
              </a:cxnLst>
              <a:rect l="l" t="t" r="r" b="b"/>
              <a:pathLst>
                <a:path w="176807" h="117871">
                  <a:moveTo>
                    <a:pt x="0" y="0"/>
                  </a:moveTo>
                  <a:lnTo>
                    <a:pt x="176808" y="0"/>
                  </a:lnTo>
                  <a:lnTo>
                    <a:pt x="176808" y="117872"/>
                  </a:lnTo>
                  <a:lnTo>
                    <a:pt x="0" y="117872"/>
                  </a:lnTo>
                  <a:close/>
                </a:path>
              </a:pathLst>
            </a:custGeom>
            <a:solidFill>
              <a:srgbClr val="FA6450"/>
            </a:solidFill>
            <a:ln w="9823" cap="flat">
              <a:noFill/>
              <a:prstDash val="solid"/>
              <a:miter/>
            </a:ln>
          </p:spPr>
          <p:txBody>
            <a:bodyPr rtlCol="0" anchor="ctr"/>
            <a:lstStyle/>
            <a:p>
              <a:endParaRPr lang="fr-FR" sz="4199" dirty="0"/>
            </a:p>
          </p:txBody>
        </p:sp>
        <p:sp>
          <p:nvSpPr>
            <p:cNvPr id="231" name="Forme libre : forme 230">
              <a:extLst>
                <a:ext uri="{FF2B5EF4-FFF2-40B4-BE49-F238E27FC236}">
                  <a16:creationId xmlns:a16="http://schemas.microsoft.com/office/drawing/2014/main" id="{05C1CB73-F41D-9141-5044-B3ED1C81167F}"/>
                </a:ext>
              </a:extLst>
            </p:cNvPr>
            <p:cNvSpPr/>
            <p:nvPr/>
          </p:nvSpPr>
          <p:spPr>
            <a:xfrm>
              <a:off x="7650437" y="3672339"/>
              <a:ext cx="39290" cy="117871"/>
            </a:xfrm>
            <a:custGeom>
              <a:avLst/>
              <a:gdLst>
                <a:gd name="connsiteX0" fmla="*/ 0 w 39290"/>
                <a:gd name="connsiteY0" fmla="*/ 0 h 117871"/>
                <a:gd name="connsiteX1" fmla="*/ 39291 w 39290"/>
                <a:gd name="connsiteY1" fmla="*/ 0 h 117871"/>
                <a:gd name="connsiteX2" fmla="*/ 39291 w 39290"/>
                <a:gd name="connsiteY2" fmla="*/ 117872 h 117871"/>
                <a:gd name="connsiteX3" fmla="*/ 0 w 39290"/>
                <a:gd name="connsiteY3" fmla="*/ 117872 h 117871"/>
              </a:gdLst>
              <a:ahLst/>
              <a:cxnLst>
                <a:cxn ang="0">
                  <a:pos x="connsiteX0" y="connsiteY0"/>
                </a:cxn>
                <a:cxn ang="0">
                  <a:pos x="connsiteX1" y="connsiteY1"/>
                </a:cxn>
                <a:cxn ang="0">
                  <a:pos x="connsiteX2" y="connsiteY2"/>
                </a:cxn>
                <a:cxn ang="0">
                  <a:pos x="connsiteX3" y="connsiteY3"/>
                </a:cxn>
              </a:cxnLst>
              <a:rect l="l" t="t" r="r" b="b"/>
              <a:pathLst>
                <a:path w="39290" h="117871">
                  <a:moveTo>
                    <a:pt x="0" y="0"/>
                  </a:moveTo>
                  <a:lnTo>
                    <a:pt x="39291" y="0"/>
                  </a:lnTo>
                  <a:lnTo>
                    <a:pt x="39291" y="117872"/>
                  </a:lnTo>
                  <a:lnTo>
                    <a:pt x="0" y="117872"/>
                  </a:lnTo>
                  <a:close/>
                </a:path>
              </a:pathLst>
            </a:custGeom>
            <a:solidFill>
              <a:srgbClr val="1EAA96"/>
            </a:solidFill>
            <a:ln w="9823" cap="flat">
              <a:noFill/>
              <a:prstDash val="solid"/>
              <a:miter/>
            </a:ln>
          </p:spPr>
          <p:txBody>
            <a:bodyPr rtlCol="0" anchor="ctr"/>
            <a:lstStyle/>
            <a:p>
              <a:endParaRPr lang="fr-FR" sz="4199" dirty="0"/>
            </a:p>
          </p:txBody>
        </p:sp>
        <p:sp>
          <p:nvSpPr>
            <p:cNvPr id="232" name="Forme libre : forme 231">
              <a:extLst>
                <a:ext uri="{FF2B5EF4-FFF2-40B4-BE49-F238E27FC236}">
                  <a16:creationId xmlns:a16="http://schemas.microsoft.com/office/drawing/2014/main" id="{3924D449-66B8-7D69-30D7-88C2A5ECDA34}"/>
                </a:ext>
              </a:extLst>
            </p:cNvPr>
            <p:cNvSpPr/>
            <p:nvPr/>
          </p:nvSpPr>
          <p:spPr>
            <a:xfrm>
              <a:off x="7945116" y="3672339"/>
              <a:ext cx="39290" cy="117871"/>
            </a:xfrm>
            <a:custGeom>
              <a:avLst/>
              <a:gdLst>
                <a:gd name="connsiteX0" fmla="*/ 0 w 39290"/>
                <a:gd name="connsiteY0" fmla="*/ 0 h 117871"/>
                <a:gd name="connsiteX1" fmla="*/ 39291 w 39290"/>
                <a:gd name="connsiteY1" fmla="*/ 0 h 117871"/>
                <a:gd name="connsiteX2" fmla="*/ 39291 w 39290"/>
                <a:gd name="connsiteY2" fmla="*/ 117872 h 117871"/>
                <a:gd name="connsiteX3" fmla="*/ 0 w 39290"/>
                <a:gd name="connsiteY3" fmla="*/ 117872 h 117871"/>
              </a:gdLst>
              <a:ahLst/>
              <a:cxnLst>
                <a:cxn ang="0">
                  <a:pos x="connsiteX0" y="connsiteY0"/>
                </a:cxn>
                <a:cxn ang="0">
                  <a:pos x="connsiteX1" y="connsiteY1"/>
                </a:cxn>
                <a:cxn ang="0">
                  <a:pos x="connsiteX2" y="connsiteY2"/>
                </a:cxn>
                <a:cxn ang="0">
                  <a:pos x="connsiteX3" y="connsiteY3"/>
                </a:cxn>
              </a:cxnLst>
              <a:rect l="l" t="t" r="r" b="b"/>
              <a:pathLst>
                <a:path w="39290" h="117871">
                  <a:moveTo>
                    <a:pt x="0" y="0"/>
                  </a:moveTo>
                  <a:lnTo>
                    <a:pt x="39291" y="0"/>
                  </a:lnTo>
                  <a:lnTo>
                    <a:pt x="39291" y="117872"/>
                  </a:lnTo>
                  <a:lnTo>
                    <a:pt x="0" y="117872"/>
                  </a:lnTo>
                  <a:close/>
                </a:path>
              </a:pathLst>
            </a:custGeom>
            <a:solidFill>
              <a:srgbClr val="DC4632"/>
            </a:solidFill>
            <a:ln w="9823" cap="flat">
              <a:noFill/>
              <a:prstDash val="solid"/>
              <a:miter/>
            </a:ln>
          </p:spPr>
          <p:txBody>
            <a:bodyPr rtlCol="0" anchor="ctr"/>
            <a:lstStyle/>
            <a:p>
              <a:endParaRPr lang="fr-FR" sz="4199" dirty="0"/>
            </a:p>
          </p:txBody>
        </p:sp>
        <p:sp>
          <p:nvSpPr>
            <p:cNvPr id="233" name="Forme libre : forme 232">
              <a:extLst>
                <a:ext uri="{FF2B5EF4-FFF2-40B4-BE49-F238E27FC236}">
                  <a16:creationId xmlns:a16="http://schemas.microsoft.com/office/drawing/2014/main" id="{4FE6BA2E-673F-28B6-5321-1346C52EC704}"/>
                </a:ext>
              </a:extLst>
            </p:cNvPr>
            <p:cNvSpPr/>
            <p:nvPr/>
          </p:nvSpPr>
          <p:spPr>
            <a:xfrm>
              <a:off x="7650437" y="3456241"/>
              <a:ext cx="176807" cy="176807"/>
            </a:xfrm>
            <a:custGeom>
              <a:avLst/>
              <a:gdLst>
                <a:gd name="connsiteX0" fmla="*/ 88404 w 176807"/>
                <a:gd name="connsiteY0" fmla="*/ 176808 h 176807"/>
                <a:gd name="connsiteX1" fmla="*/ 0 w 176807"/>
                <a:gd name="connsiteY1" fmla="*/ 88404 h 176807"/>
                <a:gd name="connsiteX2" fmla="*/ 88404 w 176807"/>
                <a:gd name="connsiteY2" fmla="*/ 0 h 176807"/>
                <a:gd name="connsiteX3" fmla="*/ 176808 w 176807"/>
                <a:gd name="connsiteY3" fmla="*/ 88404 h 176807"/>
                <a:gd name="connsiteX4" fmla="*/ 88404 w 176807"/>
                <a:gd name="connsiteY4" fmla="*/ 176808 h 17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07" h="176807">
                  <a:moveTo>
                    <a:pt x="88404" y="176808"/>
                  </a:moveTo>
                  <a:cubicBezTo>
                    <a:pt x="39575" y="176808"/>
                    <a:pt x="0" y="137232"/>
                    <a:pt x="0" y="88404"/>
                  </a:cubicBezTo>
                  <a:cubicBezTo>
                    <a:pt x="0" y="39575"/>
                    <a:pt x="39575" y="0"/>
                    <a:pt x="88404" y="0"/>
                  </a:cubicBezTo>
                  <a:cubicBezTo>
                    <a:pt x="137232" y="0"/>
                    <a:pt x="176808" y="39575"/>
                    <a:pt x="176808" y="88404"/>
                  </a:cubicBezTo>
                  <a:cubicBezTo>
                    <a:pt x="176808" y="137232"/>
                    <a:pt x="137232" y="176808"/>
                    <a:pt x="88404" y="176808"/>
                  </a:cubicBezTo>
                  <a:close/>
                </a:path>
              </a:pathLst>
            </a:custGeom>
            <a:solidFill>
              <a:srgbClr val="3CC8B4"/>
            </a:solidFill>
            <a:ln w="9823" cap="flat">
              <a:noFill/>
              <a:prstDash val="solid"/>
              <a:miter/>
            </a:ln>
          </p:spPr>
          <p:txBody>
            <a:bodyPr rtlCol="0" anchor="ctr"/>
            <a:lstStyle/>
            <a:p>
              <a:endParaRPr lang="fr-FR" sz="4199" dirty="0"/>
            </a:p>
          </p:txBody>
        </p:sp>
        <p:sp>
          <p:nvSpPr>
            <p:cNvPr id="234" name="Forme libre : forme 233">
              <a:extLst>
                <a:ext uri="{FF2B5EF4-FFF2-40B4-BE49-F238E27FC236}">
                  <a16:creationId xmlns:a16="http://schemas.microsoft.com/office/drawing/2014/main" id="{7A72F947-C70D-22C0-0039-58F69C2DAF0D}"/>
                </a:ext>
              </a:extLst>
            </p:cNvPr>
            <p:cNvSpPr/>
            <p:nvPr/>
          </p:nvSpPr>
          <p:spPr>
            <a:xfrm>
              <a:off x="7650437" y="3456241"/>
              <a:ext cx="98226" cy="176807"/>
            </a:xfrm>
            <a:custGeom>
              <a:avLst/>
              <a:gdLst>
                <a:gd name="connsiteX0" fmla="*/ 19645 w 98226"/>
                <a:gd name="connsiteY0" fmla="*/ 88404 h 176807"/>
                <a:gd name="connsiteX1" fmla="*/ 98227 w 98226"/>
                <a:gd name="connsiteY1" fmla="*/ 580 h 176807"/>
                <a:gd name="connsiteX2" fmla="*/ 88404 w 98226"/>
                <a:gd name="connsiteY2" fmla="*/ 0 h 176807"/>
                <a:gd name="connsiteX3" fmla="*/ 0 w 98226"/>
                <a:gd name="connsiteY3" fmla="*/ 88404 h 176807"/>
                <a:gd name="connsiteX4" fmla="*/ 88404 w 98226"/>
                <a:gd name="connsiteY4" fmla="*/ 176808 h 176807"/>
                <a:gd name="connsiteX5" fmla="*/ 98227 w 98226"/>
                <a:gd name="connsiteY5" fmla="*/ 176228 h 176807"/>
                <a:gd name="connsiteX6" fmla="*/ 19645 w 98226"/>
                <a:gd name="connsiteY6" fmla="*/ 88404 h 1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26" h="176807">
                  <a:moveTo>
                    <a:pt x="19645" y="88404"/>
                  </a:moveTo>
                  <a:cubicBezTo>
                    <a:pt x="19645" y="42905"/>
                    <a:pt x="54034" y="5471"/>
                    <a:pt x="98227" y="580"/>
                  </a:cubicBezTo>
                  <a:cubicBezTo>
                    <a:pt x="94995" y="216"/>
                    <a:pt x="91724" y="0"/>
                    <a:pt x="88404" y="0"/>
                  </a:cubicBezTo>
                  <a:cubicBezTo>
                    <a:pt x="39575" y="0"/>
                    <a:pt x="0" y="39575"/>
                    <a:pt x="0" y="88404"/>
                  </a:cubicBezTo>
                  <a:cubicBezTo>
                    <a:pt x="0" y="137232"/>
                    <a:pt x="39575" y="176808"/>
                    <a:pt x="88404" y="176808"/>
                  </a:cubicBezTo>
                  <a:cubicBezTo>
                    <a:pt x="91724" y="176808"/>
                    <a:pt x="94995" y="176592"/>
                    <a:pt x="98227" y="176228"/>
                  </a:cubicBezTo>
                  <a:cubicBezTo>
                    <a:pt x="54034" y="171337"/>
                    <a:pt x="19645" y="133902"/>
                    <a:pt x="19645" y="88404"/>
                  </a:cubicBezTo>
                  <a:close/>
                </a:path>
              </a:pathLst>
            </a:custGeom>
            <a:solidFill>
              <a:srgbClr val="1EAA96"/>
            </a:solidFill>
            <a:ln w="9823" cap="flat">
              <a:noFill/>
              <a:prstDash val="solid"/>
              <a:miter/>
            </a:ln>
          </p:spPr>
          <p:txBody>
            <a:bodyPr rtlCol="0" anchor="ctr"/>
            <a:lstStyle/>
            <a:p>
              <a:endParaRPr lang="fr-FR" sz="4199" dirty="0"/>
            </a:p>
          </p:txBody>
        </p:sp>
        <p:sp>
          <p:nvSpPr>
            <p:cNvPr id="235" name="Forme libre : forme 234">
              <a:extLst>
                <a:ext uri="{FF2B5EF4-FFF2-40B4-BE49-F238E27FC236}">
                  <a16:creationId xmlns:a16="http://schemas.microsoft.com/office/drawing/2014/main" id="{243FCC36-7E0C-5187-AAAB-C5B148D665BF}"/>
                </a:ext>
              </a:extLst>
            </p:cNvPr>
            <p:cNvSpPr/>
            <p:nvPr/>
          </p:nvSpPr>
          <p:spPr>
            <a:xfrm>
              <a:off x="7689727" y="3515177"/>
              <a:ext cx="98226" cy="78581"/>
            </a:xfrm>
            <a:custGeom>
              <a:avLst/>
              <a:gdLst>
                <a:gd name="connsiteX0" fmla="*/ 98227 w 98226"/>
                <a:gd name="connsiteY0" fmla="*/ 19645 h 78581"/>
                <a:gd name="connsiteX1" fmla="*/ 39291 w 98226"/>
                <a:gd name="connsiteY1" fmla="*/ 78581 h 78581"/>
                <a:gd name="connsiteX2" fmla="*/ 0 w 98226"/>
                <a:gd name="connsiteY2" fmla="*/ 39291 h 78581"/>
                <a:gd name="connsiteX3" fmla="*/ 19645 w 98226"/>
                <a:gd name="connsiteY3" fmla="*/ 19645 h 78581"/>
                <a:gd name="connsiteX4" fmla="*/ 39291 w 98226"/>
                <a:gd name="connsiteY4" fmla="*/ 39291 h 78581"/>
                <a:gd name="connsiteX5" fmla="*/ 78581 w 98226"/>
                <a:gd name="connsiteY5" fmla="*/ 0 h 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26" h="78581">
                  <a:moveTo>
                    <a:pt x="98227" y="19645"/>
                  </a:moveTo>
                  <a:lnTo>
                    <a:pt x="39291" y="78581"/>
                  </a:lnTo>
                  <a:lnTo>
                    <a:pt x="0" y="39291"/>
                  </a:lnTo>
                  <a:lnTo>
                    <a:pt x="19645" y="19645"/>
                  </a:lnTo>
                  <a:lnTo>
                    <a:pt x="39291" y="39291"/>
                  </a:lnTo>
                  <a:lnTo>
                    <a:pt x="78581" y="0"/>
                  </a:lnTo>
                  <a:close/>
                </a:path>
              </a:pathLst>
            </a:custGeom>
            <a:solidFill>
              <a:srgbClr val="F0F0F0"/>
            </a:solidFill>
            <a:ln w="9823" cap="flat">
              <a:noFill/>
              <a:prstDash val="solid"/>
              <a:miter/>
            </a:ln>
          </p:spPr>
          <p:txBody>
            <a:bodyPr rtlCol="0" anchor="ctr"/>
            <a:lstStyle/>
            <a:p>
              <a:endParaRPr lang="fr-FR" sz="4199" dirty="0"/>
            </a:p>
          </p:txBody>
        </p:sp>
        <p:sp>
          <p:nvSpPr>
            <p:cNvPr id="236" name="Forme libre : forme 235">
              <a:extLst>
                <a:ext uri="{FF2B5EF4-FFF2-40B4-BE49-F238E27FC236}">
                  <a16:creationId xmlns:a16="http://schemas.microsoft.com/office/drawing/2014/main" id="{74590577-665B-DF95-F4F3-0D9DFB620F43}"/>
                </a:ext>
              </a:extLst>
            </p:cNvPr>
            <p:cNvSpPr/>
            <p:nvPr/>
          </p:nvSpPr>
          <p:spPr>
            <a:xfrm>
              <a:off x="7945116" y="3456241"/>
              <a:ext cx="176807" cy="176807"/>
            </a:xfrm>
            <a:custGeom>
              <a:avLst/>
              <a:gdLst>
                <a:gd name="connsiteX0" fmla="*/ 88404 w 176807"/>
                <a:gd name="connsiteY0" fmla="*/ 176808 h 176807"/>
                <a:gd name="connsiteX1" fmla="*/ 0 w 176807"/>
                <a:gd name="connsiteY1" fmla="*/ 88404 h 176807"/>
                <a:gd name="connsiteX2" fmla="*/ 88404 w 176807"/>
                <a:gd name="connsiteY2" fmla="*/ 0 h 176807"/>
                <a:gd name="connsiteX3" fmla="*/ 176808 w 176807"/>
                <a:gd name="connsiteY3" fmla="*/ 88404 h 176807"/>
                <a:gd name="connsiteX4" fmla="*/ 88404 w 176807"/>
                <a:gd name="connsiteY4" fmla="*/ 176808 h 17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07" h="176807">
                  <a:moveTo>
                    <a:pt x="88404" y="176808"/>
                  </a:moveTo>
                  <a:cubicBezTo>
                    <a:pt x="39575" y="176808"/>
                    <a:pt x="0" y="137232"/>
                    <a:pt x="0" y="88404"/>
                  </a:cubicBezTo>
                  <a:cubicBezTo>
                    <a:pt x="0" y="39575"/>
                    <a:pt x="39575" y="0"/>
                    <a:pt x="88404" y="0"/>
                  </a:cubicBezTo>
                  <a:cubicBezTo>
                    <a:pt x="137232" y="0"/>
                    <a:pt x="176808" y="39575"/>
                    <a:pt x="176808" y="88404"/>
                  </a:cubicBezTo>
                  <a:cubicBezTo>
                    <a:pt x="176808" y="137232"/>
                    <a:pt x="137232" y="176808"/>
                    <a:pt x="88404" y="176808"/>
                  </a:cubicBezTo>
                  <a:close/>
                </a:path>
              </a:pathLst>
            </a:custGeom>
            <a:solidFill>
              <a:srgbClr val="FA6450"/>
            </a:solidFill>
            <a:ln w="9823" cap="flat">
              <a:noFill/>
              <a:prstDash val="solid"/>
              <a:miter/>
            </a:ln>
          </p:spPr>
          <p:txBody>
            <a:bodyPr rtlCol="0" anchor="ctr"/>
            <a:lstStyle/>
            <a:p>
              <a:endParaRPr lang="fr-FR" sz="4199" dirty="0"/>
            </a:p>
          </p:txBody>
        </p:sp>
        <p:sp>
          <p:nvSpPr>
            <p:cNvPr id="237" name="Forme libre : forme 236">
              <a:extLst>
                <a:ext uri="{FF2B5EF4-FFF2-40B4-BE49-F238E27FC236}">
                  <a16:creationId xmlns:a16="http://schemas.microsoft.com/office/drawing/2014/main" id="{61EBE746-B7C8-364C-8FE5-43A429866E98}"/>
                </a:ext>
              </a:extLst>
            </p:cNvPr>
            <p:cNvSpPr/>
            <p:nvPr/>
          </p:nvSpPr>
          <p:spPr>
            <a:xfrm>
              <a:off x="7945116" y="3456241"/>
              <a:ext cx="98226" cy="176807"/>
            </a:xfrm>
            <a:custGeom>
              <a:avLst/>
              <a:gdLst>
                <a:gd name="connsiteX0" fmla="*/ 19645 w 98226"/>
                <a:gd name="connsiteY0" fmla="*/ 88404 h 176807"/>
                <a:gd name="connsiteX1" fmla="*/ 98227 w 98226"/>
                <a:gd name="connsiteY1" fmla="*/ 580 h 176807"/>
                <a:gd name="connsiteX2" fmla="*/ 88404 w 98226"/>
                <a:gd name="connsiteY2" fmla="*/ 0 h 176807"/>
                <a:gd name="connsiteX3" fmla="*/ 0 w 98226"/>
                <a:gd name="connsiteY3" fmla="*/ 88404 h 176807"/>
                <a:gd name="connsiteX4" fmla="*/ 88404 w 98226"/>
                <a:gd name="connsiteY4" fmla="*/ 176808 h 176807"/>
                <a:gd name="connsiteX5" fmla="*/ 98227 w 98226"/>
                <a:gd name="connsiteY5" fmla="*/ 176228 h 176807"/>
                <a:gd name="connsiteX6" fmla="*/ 19645 w 98226"/>
                <a:gd name="connsiteY6" fmla="*/ 88404 h 1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26" h="176807">
                  <a:moveTo>
                    <a:pt x="19645" y="88404"/>
                  </a:moveTo>
                  <a:cubicBezTo>
                    <a:pt x="19645" y="42905"/>
                    <a:pt x="54034" y="5471"/>
                    <a:pt x="98227" y="580"/>
                  </a:cubicBezTo>
                  <a:cubicBezTo>
                    <a:pt x="94995" y="216"/>
                    <a:pt x="91724" y="0"/>
                    <a:pt x="88404" y="0"/>
                  </a:cubicBezTo>
                  <a:cubicBezTo>
                    <a:pt x="39575" y="0"/>
                    <a:pt x="0" y="39575"/>
                    <a:pt x="0" y="88404"/>
                  </a:cubicBezTo>
                  <a:cubicBezTo>
                    <a:pt x="0" y="137232"/>
                    <a:pt x="39575" y="176808"/>
                    <a:pt x="88404" y="176808"/>
                  </a:cubicBezTo>
                  <a:cubicBezTo>
                    <a:pt x="91724" y="176808"/>
                    <a:pt x="94995" y="176592"/>
                    <a:pt x="98227" y="176228"/>
                  </a:cubicBezTo>
                  <a:cubicBezTo>
                    <a:pt x="54034" y="171337"/>
                    <a:pt x="19645" y="133902"/>
                    <a:pt x="19645" y="88404"/>
                  </a:cubicBezTo>
                  <a:close/>
                </a:path>
              </a:pathLst>
            </a:custGeom>
            <a:solidFill>
              <a:srgbClr val="DC4632"/>
            </a:solidFill>
            <a:ln w="9823" cap="flat">
              <a:noFill/>
              <a:prstDash val="solid"/>
              <a:miter/>
            </a:ln>
          </p:spPr>
          <p:txBody>
            <a:bodyPr rtlCol="0" anchor="ctr"/>
            <a:lstStyle/>
            <a:p>
              <a:endParaRPr lang="fr-FR" sz="4199" dirty="0"/>
            </a:p>
          </p:txBody>
        </p:sp>
        <p:sp>
          <p:nvSpPr>
            <p:cNvPr id="238" name="Forme libre : forme 237">
              <a:extLst>
                <a:ext uri="{FF2B5EF4-FFF2-40B4-BE49-F238E27FC236}">
                  <a16:creationId xmlns:a16="http://schemas.microsoft.com/office/drawing/2014/main" id="{51ADF44F-DE05-017E-FC31-CF8EE1C9D88E}"/>
                </a:ext>
              </a:extLst>
            </p:cNvPr>
            <p:cNvSpPr/>
            <p:nvPr/>
          </p:nvSpPr>
          <p:spPr>
            <a:xfrm rot="18900000">
              <a:off x="7977883" y="3530777"/>
              <a:ext cx="111116" cy="27774"/>
            </a:xfrm>
            <a:custGeom>
              <a:avLst/>
              <a:gdLst>
                <a:gd name="connsiteX0" fmla="*/ 0 w 111116"/>
                <a:gd name="connsiteY0" fmla="*/ 0 h 27774"/>
                <a:gd name="connsiteX1" fmla="*/ 111117 w 111116"/>
                <a:gd name="connsiteY1" fmla="*/ 0 h 27774"/>
                <a:gd name="connsiteX2" fmla="*/ 111117 w 111116"/>
                <a:gd name="connsiteY2" fmla="*/ 27774 h 27774"/>
                <a:gd name="connsiteX3" fmla="*/ 0 w 111116"/>
                <a:gd name="connsiteY3" fmla="*/ 27774 h 27774"/>
              </a:gdLst>
              <a:ahLst/>
              <a:cxnLst>
                <a:cxn ang="0">
                  <a:pos x="connsiteX0" y="connsiteY0"/>
                </a:cxn>
                <a:cxn ang="0">
                  <a:pos x="connsiteX1" y="connsiteY1"/>
                </a:cxn>
                <a:cxn ang="0">
                  <a:pos x="connsiteX2" y="connsiteY2"/>
                </a:cxn>
                <a:cxn ang="0">
                  <a:pos x="connsiteX3" y="connsiteY3"/>
                </a:cxn>
              </a:cxnLst>
              <a:rect l="l" t="t" r="r" b="b"/>
              <a:pathLst>
                <a:path w="111116" h="27774">
                  <a:moveTo>
                    <a:pt x="0" y="0"/>
                  </a:moveTo>
                  <a:lnTo>
                    <a:pt x="111117" y="0"/>
                  </a:lnTo>
                  <a:lnTo>
                    <a:pt x="111117" y="27774"/>
                  </a:lnTo>
                  <a:lnTo>
                    <a:pt x="0" y="27774"/>
                  </a:lnTo>
                  <a:close/>
                </a:path>
              </a:pathLst>
            </a:custGeom>
            <a:solidFill>
              <a:srgbClr val="F0F0F0"/>
            </a:solidFill>
            <a:ln w="9822" cap="flat">
              <a:noFill/>
              <a:prstDash val="solid"/>
              <a:miter/>
            </a:ln>
          </p:spPr>
          <p:txBody>
            <a:bodyPr rtlCol="0" anchor="ctr"/>
            <a:lstStyle/>
            <a:p>
              <a:endParaRPr lang="fr-FR" sz="4199" dirty="0"/>
            </a:p>
          </p:txBody>
        </p:sp>
        <p:sp>
          <p:nvSpPr>
            <p:cNvPr id="239" name="Forme libre : forme 238">
              <a:extLst>
                <a:ext uri="{FF2B5EF4-FFF2-40B4-BE49-F238E27FC236}">
                  <a16:creationId xmlns:a16="http://schemas.microsoft.com/office/drawing/2014/main" id="{43B33EDB-EF96-2F12-7FD0-D72A823CADA5}"/>
                </a:ext>
              </a:extLst>
            </p:cNvPr>
            <p:cNvSpPr/>
            <p:nvPr/>
          </p:nvSpPr>
          <p:spPr>
            <a:xfrm rot="18900000">
              <a:off x="8019555" y="3489106"/>
              <a:ext cx="27774" cy="111116"/>
            </a:xfrm>
            <a:custGeom>
              <a:avLst/>
              <a:gdLst>
                <a:gd name="connsiteX0" fmla="*/ 0 w 27774"/>
                <a:gd name="connsiteY0" fmla="*/ 0 h 111116"/>
                <a:gd name="connsiteX1" fmla="*/ 27774 w 27774"/>
                <a:gd name="connsiteY1" fmla="*/ 0 h 111116"/>
                <a:gd name="connsiteX2" fmla="*/ 27774 w 27774"/>
                <a:gd name="connsiteY2" fmla="*/ 111117 h 111116"/>
                <a:gd name="connsiteX3" fmla="*/ 0 w 27774"/>
                <a:gd name="connsiteY3" fmla="*/ 111117 h 111116"/>
              </a:gdLst>
              <a:ahLst/>
              <a:cxnLst>
                <a:cxn ang="0">
                  <a:pos x="connsiteX0" y="connsiteY0"/>
                </a:cxn>
                <a:cxn ang="0">
                  <a:pos x="connsiteX1" y="connsiteY1"/>
                </a:cxn>
                <a:cxn ang="0">
                  <a:pos x="connsiteX2" y="connsiteY2"/>
                </a:cxn>
                <a:cxn ang="0">
                  <a:pos x="connsiteX3" y="connsiteY3"/>
                </a:cxn>
              </a:cxnLst>
              <a:rect l="l" t="t" r="r" b="b"/>
              <a:pathLst>
                <a:path w="27774" h="111116">
                  <a:moveTo>
                    <a:pt x="0" y="0"/>
                  </a:moveTo>
                  <a:lnTo>
                    <a:pt x="27774" y="0"/>
                  </a:lnTo>
                  <a:lnTo>
                    <a:pt x="27774" y="111117"/>
                  </a:lnTo>
                  <a:lnTo>
                    <a:pt x="0" y="111117"/>
                  </a:lnTo>
                  <a:close/>
                </a:path>
              </a:pathLst>
            </a:custGeom>
            <a:solidFill>
              <a:srgbClr val="F0F0F0"/>
            </a:solidFill>
            <a:ln w="9822" cap="flat">
              <a:noFill/>
              <a:prstDash val="solid"/>
              <a:miter/>
            </a:ln>
          </p:spPr>
          <p:txBody>
            <a:bodyPr rtlCol="0" anchor="ctr"/>
            <a:lstStyle/>
            <a:p>
              <a:endParaRPr lang="fr-FR" sz="4199" dirty="0"/>
            </a:p>
          </p:txBody>
        </p:sp>
      </p:grpSp>
      <p:grpSp>
        <p:nvGrpSpPr>
          <p:cNvPr id="289" name="Groupe 288">
            <a:extLst>
              <a:ext uri="{FF2B5EF4-FFF2-40B4-BE49-F238E27FC236}">
                <a16:creationId xmlns:a16="http://schemas.microsoft.com/office/drawing/2014/main" id="{40CA1FAA-9D4C-2C3F-33D0-264A0CDCDED8}"/>
              </a:ext>
            </a:extLst>
          </p:cNvPr>
          <p:cNvGrpSpPr/>
          <p:nvPr>
            <p:custDataLst>
              <p:tags r:id="rId10"/>
            </p:custDataLst>
          </p:nvPr>
        </p:nvGrpSpPr>
        <p:grpSpPr>
          <a:xfrm>
            <a:off x="1033280" y="4112379"/>
            <a:ext cx="4738124" cy="2450752"/>
            <a:chOff x="2214877" y="214630"/>
            <a:chExt cx="4714242" cy="2438399"/>
          </a:xfrm>
        </p:grpSpPr>
        <p:sp>
          <p:nvSpPr>
            <p:cNvPr id="265" name="Forme libre : forme 264">
              <a:extLst>
                <a:ext uri="{FF2B5EF4-FFF2-40B4-BE49-F238E27FC236}">
                  <a16:creationId xmlns:a16="http://schemas.microsoft.com/office/drawing/2014/main" id="{49BD1D2C-F86C-7482-85EA-F24BC51CA86B}"/>
                </a:ext>
              </a:extLst>
            </p:cNvPr>
            <p:cNvSpPr/>
            <p:nvPr/>
          </p:nvSpPr>
          <p:spPr>
            <a:xfrm>
              <a:off x="4409440" y="1027430"/>
              <a:ext cx="325120" cy="531571"/>
            </a:xfrm>
            <a:custGeom>
              <a:avLst/>
              <a:gdLst>
                <a:gd name="connsiteX0" fmla="*/ 0 w 325120"/>
                <a:gd name="connsiteY0" fmla="*/ 0 h 531571"/>
                <a:gd name="connsiteX1" fmla="*/ 325120 w 325120"/>
                <a:gd name="connsiteY1" fmla="*/ 0 h 531571"/>
                <a:gd name="connsiteX2" fmla="*/ 325120 w 325120"/>
                <a:gd name="connsiteY2" fmla="*/ 531571 h 531571"/>
                <a:gd name="connsiteX3" fmla="*/ 0 w 325120"/>
                <a:gd name="connsiteY3" fmla="*/ 531571 h 531571"/>
              </a:gdLst>
              <a:ahLst/>
              <a:cxnLst>
                <a:cxn ang="0">
                  <a:pos x="connsiteX0" y="connsiteY0"/>
                </a:cxn>
                <a:cxn ang="0">
                  <a:pos x="connsiteX1" y="connsiteY1"/>
                </a:cxn>
                <a:cxn ang="0">
                  <a:pos x="connsiteX2" y="connsiteY2"/>
                </a:cxn>
                <a:cxn ang="0">
                  <a:pos x="connsiteX3" y="connsiteY3"/>
                </a:cxn>
              </a:cxnLst>
              <a:rect l="l" t="t" r="r" b="b"/>
              <a:pathLst>
                <a:path w="325120" h="531571">
                  <a:moveTo>
                    <a:pt x="0" y="0"/>
                  </a:moveTo>
                  <a:lnTo>
                    <a:pt x="325120" y="0"/>
                  </a:lnTo>
                  <a:lnTo>
                    <a:pt x="325120" y="531571"/>
                  </a:lnTo>
                  <a:lnTo>
                    <a:pt x="0" y="531571"/>
                  </a:lnTo>
                  <a:close/>
                </a:path>
              </a:pathLst>
            </a:custGeom>
            <a:solidFill>
              <a:srgbClr val="C0DADC"/>
            </a:solidFill>
            <a:ln w="81280" cap="flat">
              <a:noFill/>
              <a:prstDash val="solid"/>
              <a:miter/>
            </a:ln>
          </p:spPr>
          <p:txBody>
            <a:bodyPr rtlCol="0" anchor="ctr"/>
            <a:lstStyle/>
            <a:p>
              <a:endParaRPr lang="fr-FR" sz="4199" dirty="0"/>
            </a:p>
          </p:txBody>
        </p:sp>
        <p:sp>
          <p:nvSpPr>
            <p:cNvPr id="266" name="Forme libre : forme 265">
              <a:extLst>
                <a:ext uri="{FF2B5EF4-FFF2-40B4-BE49-F238E27FC236}">
                  <a16:creationId xmlns:a16="http://schemas.microsoft.com/office/drawing/2014/main" id="{9D38198D-EA91-7556-9726-CEC80D5DAD44}"/>
                </a:ext>
              </a:extLst>
            </p:cNvPr>
            <p:cNvSpPr/>
            <p:nvPr/>
          </p:nvSpPr>
          <p:spPr>
            <a:xfrm>
              <a:off x="3759200" y="1739442"/>
              <a:ext cx="633983" cy="913587"/>
            </a:xfrm>
            <a:custGeom>
              <a:avLst/>
              <a:gdLst>
                <a:gd name="connsiteX0" fmla="*/ 633984 w 633983"/>
                <a:gd name="connsiteY0" fmla="*/ 290982 h 913587"/>
                <a:gd name="connsiteX1" fmla="*/ 325120 w 633983"/>
                <a:gd name="connsiteY1" fmla="*/ 445414 h 913587"/>
                <a:gd name="connsiteX2" fmla="*/ 325120 w 633983"/>
                <a:gd name="connsiteY2" fmla="*/ 751027 h 913587"/>
                <a:gd name="connsiteX3" fmla="*/ 162560 w 633983"/>
                <a:gd name="connsiteY3" fmla="*/ 913587 h 913587"/>
                <a:gd name="connsiteX4" fmla="*/ 0 w 633983"/>
                <a:gd name="connsiteY4" fmla="*/ 751027 h 913587"/>
                <a:gd name="connsiteX5" fmla="*/ 0 w 633983"/>
                <a:gd name="connsiteY5" fmla="*/ 344627 h 913587"/>
                <a:gd name="connsiteX6" fmla="*/ 90221 w 633983"/>
                <a:gd name="connsiteY6" fmla="*/ 199136 h 913587"/>
                <a:gd name="connsiteX7" fmla="*/ 488493 w 633983"/>
                <a:gd name="connsiteY7" fmla="*/ 0 h 91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3983" h="913587">
                  <a:moveTo>
                    <a:pt x="633984" y="290982"/>
                  </a:moveTo>
                  <a:lnTo>
                    <a:pt x="325120" y="445414"/>
                  </a:lnTo>
                  <a:lnTo>
                    <a:pt x="325120" y="751027"/>
                  </a:lnTo>
                  <a:cubicBezTo>
                    <a:pt x="325120" y="840807"/>
                    <a:pt x="252339" y="913587"/>
                    <a:pt x="162560" y="913587"/>
                  </a:cubicBezTo>
                  <a:cubicBezTo>
                    <a:pt x="72781" y="913587"/>
                    <a:pt x="0" y="840807"/>
                    <a:pt x="0" y="751027"/>
                  </a:cubicBezTo>
                  <a:lnTo>
                    <a:pt x="0" y="344627"/>
                  </a:lnTo>
                  <a:cubicBezTo>
                    <a:pt x="33" y="282940"/>
                    <a:pt x="34978" y="226587"/>
                    <a:pt x="90221" y="199136"/>
                  </a:cubicBezTo>
                  <a:lnTo>
                    <a:pt x="488493" y="0"/>
                  </a:lnTo>
                  <a:close/>
                </a:path>
              </a:pathLst>
            </a:custGeom>
            <a:solidFill>
              <a:srgbClr val="C0DADC"/>
            </a:solidFill>
            <a:ln w="81280" cap="flat">
              <a:noFill/>
              <a:prstDash val="solid"/>
              <a:miter/>
            </a:ln>
          </p:spPr>
          <p:txBody>
            <a:bodyPr rtlCol="0" anchor="ctr"/>
            <a:lstStyle/>
            <a:p>
              <a:endParaRPr lang="fr-FR" sz="4199" dirty="0"/>
            </a:p>
          </p:txBody>
        </p:sp>
        <p:sp>
          <p:nvSpPr>
            <p:cNvPr id="267" name="Forme libre : forme 266">
              <a:extLst>
                <a:ext uri="{FF2B5EF4-FFF2-40B4-BE49-F238E27FC236}">
                  <a16:creationId xmlns:a16="http://schemas.microsoft.com/office/drawing/2014/main" id="{C7BE9CA2-9D76-7686-192D-3110CF1F7479}"/>
                </a:ext>
              </a:extLst>
            </p:cNvPr>
            <p:cNvSpPr/>
            <p:nvPr/>
          </p:nvSpPr>
          <p:spPr>
            <a:xfrm>
              <a:off x="4750816" y="1739442"/>
              <a:ext cx="633983" cy="913587"/>
            </a:xfrm>
            <a:custGeom>
              <a:avLst/>
              <a:gdLst>
                <a:gd name="connsiteX0" fmla="*/ 145491 w 633983"/>
                <a:gd name="connsiteY0" fmla="*/ 0 h 913587"/>
                <a:gd name="connsiteX1" fmla="*/ 543763 w 633983"/>
                <a:gd name="connsiteY1" fmla="*/ 199136 h 913587"/>
                <a:gd name="connsiteX2" fmla="*/ 633984 w 633983"/>
                <a:gd name="connsiteY2" fmla="*/ 344627 h 913587"/>
                <a:gd name="connsiteX3" fmla="*/ 633984 w 633983"/>
                <a:gd name="connsiteY3" fmla="*/ 751027 h 913587"/>
                <a:gd name="connsiteX4" fmla="*/ 471424 w 633983"/>
                <a:gd name="connsiteY4" fmla="*/ 913587 h 913587"/>
                <a:gd name="connsiteX5" fmla="*/ 308864 w 633983"/>
                <a:gd name="connsiteY5" fmla="*/ 751027 h 913587"/>
                <a:gd name="connsiteX6" fmla="*/ 308864 w 633983"/>
                <a:gd name="connsiteY6" fmla="*/ 445414 h 913587"/>
                <a:gd name="connsiteX7" fmla="*/ 0 w 633983"/>
                <a:gd name="connsiteY7" fmla="*/ 290982 h 91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3983" h="913587">
                  <a:moveTo>
                    <a:pt x="145491" y="0"/>
                  </a:moveTo>
                  <a:lnTo>
                    <a:pt x="543763" y="199136"/>
                  </a:lnTo>
                  <a:cubicBezTo>
                    <a:pt x="599006" y="226587"/>
                    <a:pt x="633951" y="282940"/>
                    <a:pt x="633984" y="344627"/>
                  </a:cubicBezTo>
                  <a:lnTo>
                    <a:pt x="633984" y="751027"/>
                  </a:lnTo>
                  <a:cubicBezTo>
                    <a:pt x="633984" y="840807"/>
                    <a:pt x="561203" y="913587"/>
                    <a:pt x="471424" y="913587"/>
                  </a:cubicBezTo>
                  <a:cubicBezTo>
                    <a:pt x="381645" y="913587"/>
                    <a:pt x="308864" y="840807"/>
                    <a:pt x="308864" y="751027"/>
                  </a:cubicBezTo>
                  <a:lnTo>
                    <a:pt x="308864" y="445414"/>
                  </a:lnTo>
                  <a:lnTo>
                    <a:pt x="0" y="290982"/>
                  </a:lnTo>
                  <a:close/>
                </a:path>
              </a:pathLst>
            </a:custGeom>
            <a:solidFill>
              <a:srgbClr val="C0DADC"/>
            </a:solidFill>
            <a:ln w="81280" cap="flat">
              <a:noFill/>
              <a:prstDash val="solid"/>
              <a:miter/>
            </a:ln>
          </p:spPr>
          <p:txBody>
            <a:bodyPr rtlCol="0" anchor="ctr"/>
            <a:lstStyle/>
            <a:p>
              <a:endParaRPr lang="fr-FR" sz="4199" dirty="0"/>
            </a:p>
          </p:txBody>
        </p:sp>
        <p:sp>
          <p:nvSpPr>
            <p:cNvPr id="268" name="Forme libre : forme 267">
              <a:extLst>
                <a:ext uri="{FF2B5EF4-FFF2-40B4-BE49-F238E27FC236}">
                  <a16:creationId xmlns:a16="http://schemas.microsoft.com/office/drawing/2014/main" id="{2AD4E796-5C56-D006-F37D-C5F2EA77C685}"/>
                </a:ext>
              </a:extLst>
            </p:cNvPr>
            <p:cNvSpPr/>
            <p:nvPr/>
          </p:nvSpPr>
          <p:spPr>
            <a:xfrm>
              <a:off x="4084320" y="702310"/>
              <a:ext cx="975360" cy="406400"/>
            </a:xfrm>
            <a:custGeom>
              <a:avLst/>
              <a:gdLst>
                <a:gd name="connsiteX0" fmla="*/ 0 w 975360"/>
                <a:gd name="connsiteY0" fmla="*/ 0 h 406400"/>
                <a:gd name="connsiteX1" fmla="*/ 975360 w 975360"/>
                <a:gd name="connsiteY1" fmla="*/ 0 h 406400"/>
                <a:gd name="connsiteX2" fmla="*/ 975360 w 975360"/>
                <a:gd name="connsiteY2" fmla="*/ 0 h 406400"/>
                <a:gd name="connsiteX3" fmla="*/ 975360 w 975360"/>
                <a:gd name="connsiteY3" fmla="*/ 243840 h 406400"/>
                <a:gd name="connsiteX4" fmla="*/ 812800 w 975360"/>
                <a:gd name="connsiteY4" fmla="*/ 406400 h 406400"/>
                <a:gd name="connsiteX5" fmla="*/ 162560 w 975360"/>
                <a:gd name="connsiteY5" fmla="*/ 406400 h 406400"/>
                <a:gd name="connsiteX6" fmla="*/ 0 w 975360"/>
                <a:gd name="connsiteY6" fmla="*/ 243840 h 406400"/>
                <a:gd name="connsiteX7" fmla="*/ 0 w 975360"/>
                <a:gd name="connsiteY7" fmla="*/ 0 h 406400"/>
                <a:gd name="connsiteX8" fmla="*/ 0 w 975360"/>
                <a:gd name="connsiteY8" fmla="*/ 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360" h="406400">
                  <a:moveTo>
                    <a:pt x="0" y="0"/>
                  </a:moveTo>
                  <a:lnTo>
                    <a:pt x="975360" y="0"/>
                  </a:lnTo>
                  <a:lnTo>
                    <a:pt x="975360" y="0"/>
                  </a:lnTo>
                  <a:lnTo>
                    <a:pt x="975360" y="243840"/>
                  </a:lnTo>
                  <a:cubicBezTo>
                    <a:pt x="975360" y="333619"/>
                    <a:pt x="902579" y="406400"/>
                    <a:pt x="812800" y="406400"/>
                  </a:cubicBezTo>
                  <a:lnTo>
                    <a:pt x="162560" y="406400"/>
                  </a:lnTo>
                  <a:cubicBezTo>
                    <a:pt x="72781" y="406400"/>
                    <a:pt x="0" y="333619"/>
                    <a:pt x="0" y="243840"/>
                  </a:cubicBezTo>
                  <a:lnTo>
                    <a:pt x="0" y="0"/>
                  </a:lnTo>
                  <a:lnTo>
                    <a:pt x="0" y="0"/>
                  </a:lnTo>
                  <a:close/>
                </a:path>
              </a:pathLst>
            </a:custGeom>
            <a:solidFill>
              <a:srgbClr val="242C3A"/>
            </a:solidFill>
            <a:ln w="81280" cap="flat">
              <a:noFill/>
              <a:prstDash val="solid"/>
              <a:miter/>
            </a:ln>
          </p:spPr>
          <p:txBody>
            <a:bodyPr rtlCol="0" anchor="ctr"/>
            <a:lstStyle/>
            <a:p>
              <a:endParaRPr lang="fr-FR" sz="4199" dirty="0"/>
            </a:p>
          </p:txBody>
        </p:sp>
        <p:sp>
          <p:nvSpPr>
            <p:cNvPr id="269" name="Forme libre : forme 268">
              <a:extLst>
                <a:ext uri="{FF2B5EF4-FFF2-40B4-BE49-F238E27FC236}">
                  <a16:creationId xmlns:a16="http://schemas.microsoft.com/office/drawing/2014/main" id="{7DECEE21-1D94-2A93-6EB4-21B6A46EBF40}"/>
                </a:ext>
              </a:extLst>
            </p:cNvPr>
            <p:cNvSpPr/>
            <p:nvPr/>
          </p:nvSpPr>
          <p:spPr>
            <a:xfrm>
              <a:off x="2214877" y="295907"/>
              <a:ext cx="4714242" cy="325122"/>
            </a:xfrm>
            <a:custGeom>
              <a:avLst/>
              <a:gdLst>
                <a:gd name="connsiteX0" fmla="*/ 162562 w 4714242"/>
                <a:gd name="connsiteY0" fmla="*/ 2 h 325122"/>
                <a:gd name="connsiteX1" fmla="*/ 47957 w 4714242"/>
                <a:gd name="connsiteY1" fmla="*/ 47957 h 325122"/>
                <a:gd name="connsiteX2" fmla="*/ 2 w 4714242"/>
                <a:gd name="connsiteY2" fmla="*/ 162562 h 325122"/>
                <a:gd name="connsiteX3" fmla="*/ 162562 w 4714242"/>
                <a:gd name="connsiteY3" fmla="*/ 325122 h 325122"/>
                <a:gd name="connsiteX4" fmla="*/ 4551683 w 4714242"/>
                <a:gd name="connsiteY4" fmla="*/ 325122 h 325122"/>
                <a:gd name="connsiteX5" fmla="*/ 4714243 w 4714242"/>
                <a:gd name="connsiteY5" fmla="*/ 162562 h 325122"/>
                <a:gd name="connsiteX6" fmla="*/ 4551683 w 4714242"/>
                <a:gd name="connsiteY6" fmla="*/ 2 h 32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4242" h="325122">
                  <a:moveTo>
                    <a:pt x="162562" y="2"/>
                  </a:moveTo>
                  <a:cubicBezTo>
                    <a:pt x="119436" y="-227"/>
                    <a:pt x="78069" y="17083"/>
                    <a:pt x="47957" y="47957"/>
                  </a:cubicBezTo>
                  <a:cubicBezTo>
                    <a:pt x="17083" y="78069"/>
                    <a:pt x="-227" y="119436"/>
                    <a:pt x="2" y="162562"/>
                  </a:cubicBezTo>
                  <a:cubicBezTo>
                    <a:pt x="270" y="252231"/>
                    <a:pt x="72894" y="324854"/>
                    <a:pt x="162562" y="325122"/>
                  </a:cubicBezTo>
                  <a:lnTo>
                    <a:pt x="4551683" y="325122"/>
                  </a:lnTo>
                  <a:cubicBezTo>
                    <a:pt x="4641186" y="324458"/>
                    <a:pt x="4713579" y="252065"/>
                    <a:pt x="4714243" y="162562"/>
                  </a:cubicBezTo>
                  <a:cubicBezTo>
                    <a:pt x="4713975" y="72894"/>
                    <a:pt x="4641351" y="270"/>
                    <a:pt x="4551683" y="2"/>
                  </a:cubicBezTo>
                  <a:close/>
                </a:path>
              </a:pathLst>
            </a:custGeom>
            <a:solidFill>
              <a:srgbClr val="C0DADC"/>
            </a:solidFill>
            <a:ln w="81280" cap="flat">
              <a:noFill/>
              <a:prstDash val="solid"/>
              <a:miter/>
            </a:ln>
          </p:spPr>
          <p:txBody>
            <a:bodyPr rtlCol="0" anchor="ctr"/>
            <a:lstStyle/>
            <a:p>
              <a:endParaRPr lang="fr-FR" sz="4199" dirty="0"/>
            </a:p>
          </p:txBody>
        </p:sp>
        <p:sp>
          <p:nvSpPr>
            <p:cNvPr id="270" name="Forme libre : forme 269">
              <a:extLst>
                <a:ext uri="{FF2B5EF4-FFF2-40B4-BE49-F238E27FC236}">
                  <a16:creationId xmlns:a16="http://schemas.microsoft.com/office/drawing/2014/main" id="{4390B0DF-748E-1B94-2CA8-95140E1259B2}"/>
                </a:ext>
              </a:extLst>
            </p:cNvPr>
            <p:cNvSpPr/>
            <p:nvPr/>
          </p:nvSpPr>
          <p:spPr>
            <a:xfrm>
              <a:off x="3921760" y="214630"/>
              <a:ext cx="1300480" cy="568960"/>
            </a:xfrm>
            <a:custGeom>
              <a:avLst/>
              <a:gdLst>
                <a:gd name="connsiteX0" fmla="*/ 81280 w 1300480"/>
                <a:gd name="connsiteY0" fmla="*/ 0 h 568960"/>
                <a:gd name="connsiteX1" fmla="*/ 1219200 w 1300480"/>
                <a:gd name="connsiteY1" fmla="*/ 0 h 568960"/>
                <a:gd name="connsiteX2" fmla="*/ 1300480 w 1300480"/>
                <a:gd name="connsiteY2" fmla="*/ 81280 h 568960"/>
                <a:gd name="connsiteX3" fmla="*/ 1300480 w 1300480"/>
                <a:gd name="connsiteY3" fmla="*/ 406400 h 568960"/>
                <a:gd name="connsiteX4" fmla="*/ 1137920 w 1300480"/>
                <a:gd name="connsiteY4" fmla="*/ 568960 h 568960"/>
                <a:gd name="connsiteX5" fmla="*/ 162560 w 1300480"/>
                <a:gd name="connsiteY5" fmla="*/ 568960 h 568960"/>
                <a:gd name="connsiteX6" fmla="*/ 0 w 1300480"/>
                <a:gd name="connsiteY6" fmla="*/ 406400 h 568960"/>
                <a:gd name="connsiteX7" fmla="*/ 0 w 1300480"/>
                <a:gd name="connsiteY7" fmla="*/ 81280 h 568960"/>
                <a:gd name="connsiteX8" fmla="*/ 81280 w 1300480"/>
                <a:gd name="connsiteY8" fmla="*/ 0 h 56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0480" h="568960">
                  <a:moveTo>
                    <a:pt x="81280" y="0"/>
                  </a:moveTo>
                  <a:lnTo>
                    <a:pt x="1219200" y="0"/>
                  </a:lnTo>
                  <a:cubicBezTo>
                    <a:pt x="1264090" y="0"/>
                    <a:pt x="1300480" y="36390"/>
                    <a:pt x="1300480" y="81280"/>
                  </a:cubicBezTo>
                  <a:lnTo>
                    <a:pt x="1300480" y="406400"/>
                  </a:lnTo>
                  <a:cubicBezTo>
                    <a:pt x="1300480" y="496179"/>
                    <a:pt x="1227699" y="568960"/>
                    <a:pt x="1137920" y="568960"/>
                  </a:cubicBezTo>
                  <a:lnTo>
                    <a:pt x="162560" y="568960"/>
                  </a:lnTo>
                  <a:cubicBezTo>
                    <a:pt x="72781" y="568960"/>
                    <a:pt x="0" y="496179"/>
                    <a:pt x="0" y="406400"/>
                  </a:cubicBezTo>
                  <a:lnTo>
                    <a:pt x="0" y="81280"/>
                  </a:lnTo>
                  <a:cubicBezTo>
                    <a:pt x="0" y="36390"/>
                    <a:pt x="36390" y="0"/>
                    <a:pt x="81280" y="0"/>
                  </a:cubicBezTo>
                  <a:close/>
                </a:path>
              </a:pathLst>
            </a:custGeom>
            <a:solidFill>
              <a:srgbClr val="30394C"/>
            </a:solidFill>
            <a:ln w="81280" cap="flat">
              <a:noFill/>
              <a:prstDash val="solid"/>
              <a:miter/>
            </a:ln>
          </p:spPr>
          <p:txBody>
            <a:bodyPr rtlCol="0" anchor="ctr"/>
            <a:lstStyle/>
            <a:p>
              <a:endParaRPr lang="fr-FR" sz="4199" dirty="0"/>
            </a:p>
          </p:txBody>
        </p:sp>
        <p:sp>
          <p:nvSpPr>
            <p:cNvPr id="271" name="Forme libre : forme 270">
              <a:extLst>
                <a:ext uri="{FF2B5EF4-FFF2-40B4-BE49-F238E27FC236}">
                  <a16:creationId xmlns:a16="http://schemas.microsoft.com/office/drawing/2014/main" id="{C6378D67-4380-D099-AC60-3B2C66F1B78F}"/>
                </a:ext>
              </a:extLst>
            </p:cNvPr>
            <p:cNvSpPr/>
            <p:nvPr/>
          </p:nvSpPr>
          <p:spPr>
            <a:xfrm>
              <a:off x="4246880" y="1433830"/>
              <a:ext cx="650240" cy="650240"/>
            </a:xfrm>
            <a:custGeom>
              <a:avLst/>
              <a:gdLst>
                <a:gd name="connsiteX0" fmla="*/ 650240 w 650240"/>
                <a:gd name="connsiteY0" fmla="*/ 325120 h 650240"/>
                <a:gd name="connsiteX1" fmla="*/ 325120 w 650240"/>
                <a:gd name="connsiteY1" fmla="*/ 650240 h 650240"/>
                <a:gd name="connsiteX2" fmla="*/ 0 w 650240"/>
                <a:gd name="connsiteY2" fmla="*/ 325120 h 650240"/>
                <a:gd name="connsiteX3" fmla="*/ 325120 w 650240"/>
                <a:gd name="connsiteY3" fmla="*/ 0 h 650240"/>
                <a:gd name="connsiteX4" fmla="*/ 650240 w 650240"/>
                <a:gd name="connsiteY4" fmla="*/ 325120 h 65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240" h="650240">
                  <a:moveTo>
                    <a:pt x="650240" y="325120"/>
                  </a:moveTo>
                  <a:cubicBezTo>
                    <a:pt x="650240" y="504679"/>
                    <a:pt x="504679" y="650240"/>
                    <a:pt x="325120" y="650240"/>
                  </a:cubicBezTo>
                  <a:cubicBezTo>
                    <a:pt x="145561" y="650240"/>
                    <a:pt x="0" y="504679"/>
                    <a:pt x="0" y="325120"/>
                  </a:cubicBezTo>
                  <a:cubicBezTo>
                    <a:pt x="0" y="145561"/>
                    <a:pt x="145561" y="0"/>
                    <a:pt x="325120" y="0"/>
                  </a:cubicBezTo>
                  <a:cubicBezTo>
                    <a:pt x="504679" y="0"/>
                    <a:pt x="650240" y="145561"/>
                    <a:pt x="650240" y="325120"/>
                  </a:cubicBezTo>
                  <a:close/>
                </a:path>
              </a:pathLst>
            </a:custGeom>
            <a:solidFill>
              <a:srgbClr val="86A9AF"/>
            </a:solidFill>
            <a:ln w="81280" cap="flat">
              <a:noFill/>
              <a:prstDash val="solid"/>
              <a:miter/>
            </a:ln>
          </p:spPr>
          <p:txBody>
            <a:bodyPr rtlCol="0" anchor="ctr"/>
            <a:lstStyle/>
            <a:p>
              <a:endParaRPr lang="fr-FR" sz="4199" dirty="0"/>
            </a:p>
          </p:txBody>
        </p:sp>
      </p:grpSp>
      <p:sp>
        <p:nvSpPr>
          <p:cNvPr id="3" name="Titre 1">
            <a:extLst>
              <a:ext uri="{FF2B5EF4-FFF2-40B4-BE49-F238E27FC236}">
                <a16:creationId xmlns:a16="http://schemas.microsoft.com/office/drawing/2014/main" id="{40FE9E8D-5E61-6B10-398F-844627E49817}"/>
              </a:ext>
            </a:extLst>
          </p:cNvPr>
          <p:cNvSpPr txBox="1">
            <a:spLocks/>
          </p:cNvSpPr>
          <p:nvPr>
            <p:custDataLst>
              <p:tags r:id="rId11"/>
            </p:custDataLst>
          </p:nvPr>
        </p:nvSpPr>
        <p:spPr>
          <a:xfrm>
            <a:off x="1583000" y="296859"/>
            <a:ext cx="16938100" cy="1259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fr-FR" sz="6928" dirty="0">
                <a:solidFill>
                  <a:srgbClr val="DF2471"/>
                </a:solidFill>
              </a:rPr>
              <a:t>Le pipeline</a:t>
            </a:r>
            <a:endParaRPr lang="fr-FR" dirty="0"/>
          </a:p>
        </p:txBody>
      </p:sp>
      <p:sp>
        <p:nvSpPr>
          <p:cNvPr id="275" name="Forme libre : forme 274">
            <a:extLst>
              <a:ext uri="{FF2B5EF4-FFF2-40B4-BE49-F238E27FC236}">
                <a16:creationId xmlns:a16="http://schemas.microsoft.com/office/drawing/2014/main" id="{A43AA994-C9F5-60FD-5F55-714D68730483}"/>
              </a:ext>
            </a:extLst>
          </p:cNvPr>
          <p:cNvSpPr/>
          <p:nvPr>
            <p:custDataLst>
              <p:tags r:id="rId12"/>
            </p:custDataLst>
          </p:nvPr>
        </p:nvSpPr>
        <p:spPr>
          <a:xfrm>
            <a:off x="1420006" y="10197108"/>
            <a:ext cx="17281984" cy="1055639"/>
          </a:xfrm>
          <a:custGeom>
            <a:avLst/>
            <a:gdLst>
              <a:gd name="connsiteX0" fmla="*/ 0 w 3738880"/>
              <a:gd name="connsiteY0" fmla="*/ 0 h 487680"/>
              <a:gd name="connsiteX1" fmla="*/ 3738880 w 3738880"/>
              <a:gd name="connsiteY1" fmla="*/ 0 h 487680"/>
              <a:gd name="connsiteX2" fmla="*/ 3738880 w 3738880"/>
              <a:gd name="connsiteY2" fmla="*/ 0 h 487680"/>
              <a:gd name="connsiteX3" fmla="*/ 3738880 w 3738880"/>
              <a:gd name="connsiteY3" fmla="*/ 406400 h 487680"/>
              <a:gd name="connsiteX4" fmla="*/ 3657600 w 3738880"/>
              <a:gd name="connsiteY4" fmla="*/ 487680 h 487680"/>
              <a:gd name="connsiteX5" fmla="*/ 81280 w 3738880"/>
              <a:gd name="connsiteY5" fmla="*/ 487680 h 487680"/>
              <a:gd name="connsiteX6" fmla="*/ 0 w 3738880"/>
              <a:gd name="connsiteY6" fmla="*/ 406400 h 487680"/>
              <a:gd name="connsiteX7" fmla="*/ 0 w 3738880"/>
              <a:gd name="connsiteY7" fmla="*/ 0 h 487680"/>
              <a:gd name="connsiteX8" fmla="*/ 0 w 3738880"/>
              <a:gd name="connsiteY8" fmla="*/ 0 h 48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8880" h="487680">
                <a:moveTo>
                  <a:pt x="0" y="0"/>
                </a:moveTo>
                <a:lnTo>
                  <a:pt x="3738880" y="0"/>
                </a:lnTo>
                <a:lnTo>
                  <a:pt x="3738880" y="0"/>
                </a:lnTo>
                <a:lnTo>
                  <a:pt x="3738880" y="406400"/>
                </a:lnTo>
                <a:cubicBezTo>
                  <a:pt x="3738880" y="451290"/>
                  <a:pt x="3702490" y="487680"/>
                  <a:pt x="3657600" y="487680"/>
                </a:cubicBezTo>
                <a:lnTo>
                  <a:pt x="81280" y="487680"/>
                </a:lnTo>
                <a:cubicBezTo>
                  <a:pt x="36390" y="487680"/>
                  <a:pt x="0" y="451290"/>
                  <a:pt x="0" y="406400"/>
                </a:cubicBezTo>
                <a:lnTo>
                  <a:pt x="0" y="0"/>
                </a:lnTo>
                <a:lnTo>
                  <a:pt x="0" y="0"/>
                </a:lnTo>
                <a:close/>
              </a:path>
            </a:pathLst>
          </a:custGeom>
          <a:solidFill>
            <a:srgbClr val="86A9AF"/>
          </a:solidFill>
          <a:ln w="81280" cap="flat">
            <a:noFill/>
            <a:prstDash val="solid"/>
            <a:miter/>
          </a:ln>
        </p:spPr>
        <p:txBody>
          <a:bodyPr rtlCol="0" anchor="ctr"/>
          <a:lstStyle/>
          <a:p>
            <a:endParaRPr lang="fr-FR" sz="4199" dirty="0"/>
          </a:p>
        </p:txBody>
      </p:sp>
      <p:sp>
        <p:nvSpPr>
          <p:cNvPr id="276" name="Forme libre : forme 275">
            <a:extLst>
              <a:ext uri="{FF2B5EF4-FFF2-40B4-BE49-F238E27FC236}">
                <a16:creationId xmlns:a16="http://schemas.microsoft.com/office/drawing/2014/main" id="{1349DB72-81FC-0F6A-B98F-EE8AC4964C8A}"/>
              </a:ext>
            </a:extLst>
          </p:cNvPr>
          <p:cNvSpPr/>
          <p:nvPr>
            <p:custDataLst>
              <p:tags r:id="rId13"/>
            </p:custDataLst>
          </p:nvPr>
        </p:nvSpPr>
        <p:spPr>
          <a:xfrm>
            <a:off x="364366" y="8261769"/>
            <a:ext cx="19481215" cy="2111279"/>
          </a:xfrm>
          <a:custGeom>
            <a:avLst/>
            <a:gdLst>
              <a:gd name="connsiteX0" fmla="*/ 4226560 w 4714240"/>
              <a:gd name="connsiteY0" fmla="*/ 0 h 975360"/>
              <a:gd name="connsiteX1" fmla="*/ 4714240 w 4714240"/>
              <a:gd name="connsiteY1" fmla="*/ 0 h 975360"/>
              <a:gd name="connsiteX2" fmla="*/ 4714240 w 4714240"/>
              <a:gd name="connsiteY2" fmla="*/ 975360 h 975360"/>
              <a:gd name="connsiteX3" fmla="*/ 4226560 w 4714240"/>
              <a:gd name="connsiteY3" fmla="*/ 975360 h 975360"/>
              <a:gd name="connsiteX4" fmla="*/ 487680 w 4714240"/>
              <a:gd name="connsiteY4" fmla="*/ 975360 h 975360"/>
              <a:gd name="connsiteX5" fmla="*/ 0 w 4714240"/>
              <a:gd name="connsiteY5" fmla="*/ 975360 h 975360"/>
              <a:gd name="connsiteX6" fmla="*/ 0 w 4714240"/>
              <a:gd name="connsiteY6" fmla="*/ 0 h 975360"/>
              <a:gd name="connsiteX7" fmla="*/ 487680 w 4714240"/>
              <a:gd name="connsiteY7"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240" h="975360">
                <a:moveTo>
                  <a:pt x="4226560" y="0"/>
                </a:moveTo>
                <a:cubicBezTo>
                  <a:pt x="4495899" y="0"/>
                  <a:pt x="4714240" y="0"/>
                  <a:pt x="4714240" y="0"/>
                </a:cubicBezTo>
                <a:lnTo>
                  <a:pt x="4714240" y="975360"/>
                </a:lnTo>
                <a:cubicBezTo>
                  <a:pt x="4714240" y="975360"/>
                  <a:pt x="4495899" y="975360"/>
                  <a:pt x="4226560" y="975360"/>
                </a:cubicBezTo>
                <a:lnTo>
                  <a:pt x="487680" y="975360"/>
                </a:lnTo>
                <a:cubicBezTo>
                  <a:pt x="218342" y="975360"/>
                  <a:pt x="0" y="975360"/>
                  <a:pt x="0" y="975360"/>
                </a:cubicBezTo>
                <a:lnTo>
                  <a:pt x="0" y="0"/>
                </a:lnTo>
                <a:cubicBezTo>
                  <a:pt x="0" y="0"/>
                  <a:pt x="218342" y="0"/>
                  <a:pt x="487680" y="0"/>
                </a:cubicBezTo>
                <a:close/>
              </a:path>
            </a:pathLst>
          </a:custGeom>
          <a:solidFill>
            <a:srgbClr val="242C3A"/>
          </a:solidFill>
          <a:ln w="81280" cap="flat">
            <a:noFill/>
            <a:prstDash val="solid"/>
            <a:miter/>
          </a:ln>
        </p:spPr>
        <p:txBody>
          <a:bodyPr rtlCol="0" anchor="ctr"/>
          <a:lstStyle/>
          <a:p>
            <a:endParaRPr lang="fr-FR" sz="4199" dirty="0"/>
          </a:p>
        </p:txBody>
      </p:sp>
      <p:grpSp>
        <p:nvGrpSpPr>
          <p:cNvPr id="277" name="Graphique 262">
            <a:extLst>
              <a:ext uri="{FF2B5EF4-FFF2-40B4-BE49-F238E27FC236}">
                <a16:creationId xmlns:a16="http://schemas.microsoft.com/office/drawing/2014/main" id="{5324559C-A429-198D-7879-97E879580A28}"/>
              </a:ext>
            </a:extLst>
          </p:cNvPr>
          <p:cNvGrpSpPr/>
          <p:nvPr>
            <p:custDataLst>
              <p:tags r:id="rId14"/>
            </p:custDataLst>
          </p:nvPr>
        </p:nvGrpSpPr>
        <p:grpSpPr>
          <a:xfrm>
            <a:off x="1718372" y="8986484"/>
            <a:ext cx="7741353" cy="703760"/>
            <a:chOff x="2783840" y="3872230"/>
            <a:chExt cx="3576320" cy="325120"/>
          </a:xfrm>
          <a:solidFill>
            <a:srgbClr val="C0DADC"/>
          </a:solidFill>
        </p:grpSpPr>
        <p:sp>
          <p:nvSpPr>
            <p:cNvPr id="278" name="Forme libre : forme 277">
              <a:extLst>
                <a:ext uri="{FF2B5EF4-FFF2-40B4-BE49-F238E27FC236}">
                  <a16:creationId xmlns:a16="http://schemas.microsoft.com/office/drawing/2014/main" id="{79A969DC-0772-CFDD-C167-A9759FA9646A}"/>
                </a:ext>
              </a:extLst>
            </p:cNvPr>
            <p:cNvSpPr/>
            <p:nvPr/>
          </p:nvSpPr>
          <p:spPr>
            <a:xfrm>
              <a:off x="4409440" y="3872230"/>
              <a:ext cx="325120" cy="325120"/>
            </a:xfrm>
            <a:custGeom>
              <a:avLst/>
              <a:gdLst>
                <a:gd name="connsiteX0" fmla="*/ 325120 w 325120"/>
                <a:gd name="connsiteY0" fmla="*/ 162560 h 325120"/>
                <a:gd name="connsiteX1" fmla="*/ 162560 w 325120"/>
                <a:gd name="connsiteY1" fmla="*/ 325120 h 325120"/>
                <a:gd name="connsiteX2" fmla="*/ 0 w 325120"/>
                <a:gd name="connsiteY2" fmla="*/ 162560 h 325120"/>
                <a:gd name="connsiteX3" fmla="*/ 162560 w 325120"/>
                <a:gd name="connsiteY3" fmla="*/ 0 h 325120"/>
                <a:gd name="connsiteX4" fmla="*/ 325120 w 325120"/>
                <a:gd name="connsiteY4" fmla="*/ 162560 h 32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 h="325120">
                  <a:moveTo>
                    <a:pt x="325120" y="162560"/>
                  </a:moveTo>
                  <a:cubicBezTo>
                    <a:pt x="325120" y="252339"/>
                    <a:pt x="252339" y="325120"/>
                    <a:pt x="162560" y="325120"/>
                  </a:cubicBezTo>
                  <a:cubicBezTo>
                    <a:pt x="72781" y="325120"/>
                    <a:pt x="0" y="252339"/>
                    <a:pt x="0" y="162560"/>
                  </a:cubicBezTo>
                  <a:cubicBezTo>
                    <a:pt x="0" y="72781"/>
                    <a:pt x="72781" y="0"/>
                    <a:pt x="162560" y="0"/>
                  </a:cubicBezTo>
                  <a:cubicBezTo>
                    <a:pt x="252339" y="0"/>
                    <a:pt x="325120" y="72781"/>
                    <a:pt x="325120" y="162560"/>
                  </a:cubicBezTo>
                  <a:close/>
                </a:path>
              </a:pathLst>
            </a:custGeom>
            <a:solidFill>
              <a:srgbClr val="C0DADC"/>
            </a:solidFill>
            <a:ln w="81280" cap="flat">
              <a:noFill/>
              <a:prstDash val="solid"/>
              <a:miter/>
            </a:ln>
          </p:spPr>
          <p:txBody>
            <a:bodyPr rtlCol="0" anchor="ctr"/>
            <a:lstStyle/>
            <a:p>
              <a:endParaRPr lang="fr-FR" sz="4199" dirty="0"/>
            </a:p>
          </p:txBody>
        </p:sp>
        <p:sp>
          <p:nvSpPr>
            <p:cNvPr id="279" name="Forme libre : forme 278">
              <a:extLst>
                <a:ext uri="{FF2B5EF4-FFF2-40B4-BE49-F238E27FC236}">
                  <a16:creationId xmlns:a16="http://schemas.microsoft.com/office/drawing/2014/main" id="{37249BD1-0347-58E3-55BA-9EEAE32138E5}"/>
                </a:ext>
              </a:extLst>
            </p:cNvPr>
            <p:cNvSpPr/>
            <p:nvPr/>
          </p:nvSpPr>
          <p:spPr>
            <a:xfrm>
              <a:off x="3596640" y="3872230"/>
              <a:ext cx="325120" cy="325120"/>
            </a:xfrm>
            <a:custGeom>
              <a:avLst/>
              <a:gdLst>
                <a:gd name="connsiteX0" fmla="*/ 325120 w 325120"/>
                <a:gd name="connsiteY0" fmla="*/ 162560 h 325120"/>
                <a:gd name="connsiteX1" fmla="*/ 162560 w 325120"/>
                <a:gd name="connsiteY1" fmla="*/ 325120 h 325120"/>
                <a:gd name="connsiteX2" fmla="*/ 0 w 325120"/>
                <a:gd name="connsiteY2" fmla="*/ 162560 h 325120"/>
                <a:gd name="connsiteX3" fmla="*/ 162560 w 325120"/>
                <a:gd name="connsiteY3" fmla="*/ 0 h 325120"/>
                <a:gd name="connsiteX4" fmla="*/ 325120 w 325120"/>
                <a:gd name="connsiteY4" fmla="*/ 162560 h 32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 h="325120">
                  <a:moveTo>
                    <a:pt x="325120" y="162560"/>
                  </a:moveTo>
                  <a:cubicBezTo>
                    <a:pt x="325120" y="252339"/>
                    <a:pt x="252339" y="325120"/>
                    <a:pt x="162560" y="325120"/>
                  </a:cubicBezTo>
                  <a:cubicBezTo>
                    <a:pt x="72781" y="325120"/>
                    <a:pt x="0" y="252339"/>
                    <a:pt x="0" y="162560"/>
                  </a:cubicBezTo>
                  <a:cubicBezTo>
                    <a:pt x="0" y="72781"/>
                    <a:pt x="72781" y="0"/>
                    <a:pt x="162560" y="0"/>
                  </a:cubicBezTo>
                  <a:cubicBezTo>
                    <a:pt x="252339" y="0"/>
                    <a:pt x="325120" y="72781"/>
                    <a:pt x="325120" y="162560"/>
                  </a:cubicBezTo>
                  <a:close/>
                </a:path>
              </a:pathLst>
            </a:custGeom>
            <a:solidFill>
              <a:srgbClr val="C0DADC"/>
            </a:solidFill>
            <a:ln w="81280" cap="flat">
              <a:noFill/>
              <a:prstDash val="solid"/>
              <a:miter/>
            </a:ln>
          </p:spPr>
          <p:txBody>
            <a:bodyPr rtlCol="0" anchor="ctr"/>
            <a:lstStyle/>
            <a:p>
              <a:endParaRPr lang="fr-FR" sz="4199" dirty="0"/>
            </a:p>
          </p:txBody>
        </p:sp>
        <p:sp>
          <p:nvSpPr>
            <p:cNvPr id="280" name="Forme libre : forme 279">
              <a:extLst>
                <a:ext uri="{FF2B5EF4-FFF2-40B4-BE49-F238E27FC236}">
                  <a16:creationId xmlns:a16="http://schemas.microsoft.com/office/drawing/2014/main" id="{1D05D5F4-5BA4-B0FC-EF41-61536310B6F6}"/>
                </a:ext>
              </a:extLst>
            </p:cNvPr>
            <p:cNvSpPr/>
            <p:nvPr/>
          </p:nvSpPr>
          <p:spPr>
            <a:xfrm>
              <a:off x="2783840" y="3872230"/>
              <a:ext cx="325120" cy="325120"/>
            </a:xfrm>
            <a:custGeom>
              <a:avLst/>
              <a:gdLst>
                <a:gd name="connsiteX0" fmla="*/ 325120 w 325120"/>
                <a:gd name="connsiteY0" fmla="*/ 162560 h 325120"/>
                <a:gd name="connsiteX1" fmla="*/ 162560 w 325120"/>
                <a:gd name="connsiteY1" fmla="*/ 325120 h 325120"/>
                <a:gd name="connsiteX2" fmla="*/ 0 w 325120"/>
                <a:gd name="connsiteY2" fmla="*/ 162560 h 325120"/>
                <a:gd name="connsiteX3" fmla="*/ 162560 w 325120"/>
                <a:gd name="connsiteY3" fmla="*/ 0 h 325120"/>
                <a:gd name="connsiteX4" fmla="*/ 325120 w 325120"/>
                <a:gd name="connsiteY4" fmla="*/ 162560 h 32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 h="325120">
                  <a:moveTo>
                    <a:pt x="325120" y="162560"/>
                  </a:moveTo>
                  <a:cubicBezTo>
                    <a:pt x="325120" y="252339"/>
                    <a:pt x="252339" y="325120"/>
                    <a:pt x="162560" y="325120"/>
                  </a:cubicBezTo>
                  <a:cubicBezTo>
                    <a:pt x="72781" y="325120"/>
                    <a:pt x="0" y="252339"/>
                    <a:pt x="0" y="162560"/>
                  </a:cubicBezTo>
                  <a:cubicBezTo>
                    <a:pt x="0" y="72781"/>
                    <a:pt x="72781" y="0"/>
                    <a:pt x="162560" y="0"/>
                  </a:cubicBezTo>
                  <a:cubicBezTo>
                    <a:pt x="252339" y="0"/>
                    <a:pt x="325120" y="72781"/>
                    <a:pt x="325120" y="162560"/>
                  </a:cubicBezTo>
                  <a:close/>
                </a:path>
              </a:pathLst>
            </a:custGeom>
            <a:solidFill>
              <a:srgbClr val="C0DADC"/>
            </a:solidFill>
            <a:ln w="81280" cap="flat">
              <a:noFill/>
              <a:prstDash val="solid"/>
              <a:miter/>
            </a:ln>
          </p:spPr>
          <p:txBody>
            <a:bodyPr rtlCol="0" anchor="ctr"/>
            <a:lstStyle/>
            <a:p>
              <a:endParaRPr lang="fr-FR" sz="4199" dirty="0"/>
            </a:p>
          </p:txBody>
        </p:sp>
        <p:sp>
          <p:nvSpPr>
            <p:cNvPr id="281" name="Forme libre : forme 280">
              <a:extLst>
                <a:ext uri="{FF2B5EF4-FFF2-40B4-BE49-F238E27FC236}">
                  <a16:creationId xmlns:a16="http://schemas.microsoft.com/office/drawing/2014/main" id="{AD43A5C8-1602-F3B9-DB2C-CFC678F0B2D5}"/>
                </a:ext>
              </a:extLst>
            </p:cNvPr>
            <p:cNvSpPr/>
            <p:nvPr/>
          </p:nvSpPr>
          <p:spPr>
            <a:xfrm>
              <a:off x="6035040" y="3872230"/>
              <a:ext cx="325120" cy="325120"/>
            </a:xfrm>
            <a:custGeom>
              <a:avLst/>
              <a:gdLst>
                <a:gd name="connsiteX0" fmla="*/ 325120 w 325120"/>
                <a:gd name="connsiteY0" fmla="*/ 162560 h 325120"/>
                <a:gd name="connsiteX1" fmla="*/ 162560 w 325120"/>
                <a:gd name="connsiteY1" fmla="*/ 325120 h 325120"/>
                <a:gd name="connsiteX2" fmla="*/ 0 w 325120"/>
                <a:gd name="connsiteY2" fmla="*/ 162560 h 325120"/>
                <a:gd name="connsiteX3" fmla="*/ 162560 w 325120"/>
                <a:gd name="connsiteY3" fmla="*/ 0 h 325120"/>
                <a:gd name="connsiteX4" fmla="*/ 325120 w 325120"/>
                <a:gd name="connsiteY4" fmla="*/ 162560 h 32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 h="325120">
                  <a:moveTo>
                    <a:pt x="325120" y="162560"/>
                  </a:moveTo>
                  <a:cubicBezTo>
                    <a:pt x="325120" y="252339"/>
                    <a:pt x="252339" y="325120"/>
                    <a:pt x="162560" y="325120"/>
                  </a:cubicBezTo>
                  <a:cubicBezTo>
                    <a:pt x="72781" y="325120"/>
                    <a:pt x="0" y="252339"/>
                    <a:pt x="0" y="162560"/>
                  </a:cubicBezTo>
                  <a:cubicBezTo>
                    <a:pt x="0" y="72781"/>
                    <a:pt x="72781" y="0"/>
                    <a:pt x="162560" y="0"/>
                  </a:cubicBezTo>
                  <a:cubicBezTo>
                    <a:pt x="252339" y="0"/>
                    <a:pt x="325120" y="72781"/>
                    <a:pt x="325120" y="162560"/>
                  </a:cubicBezTo>
                  <a:close/>
                </a:path>
              </a:pathLst>
            </a:custGeom>
            <a:solidFill>
              <a:srgbClr val="C0DADC"/>
            </a:solidFill>
            <a:ln w="81280" cap="flat">
              <a:noFill/>
              <a:prstDash val="solid"/>
              <a:miter/>
            </a:ln>
          </p:spPr>
          <p:txBody>
            <a:bodyPr rtlCol="0" anchor="ctr"/>
            <a:lstStyle/>
            <a:p>
              <a:endParaRPr lang="fr-FR" sz="4199" dirty="0"/>
            </a:p>
          </p:txBody>
        </p:sp>
        <p:sp>
          <p:nvSpPr>
            <p:cNvPr id="282" name="Forme libre : forme 281">
              <a:extLst>
                <a:ext uri="{FF2B5EF4-FFF2-40B4-BE49-F238E27FC236}">
                  <a16:creationId xmlns:a16="http://schemas.microsoft.com/office/drawing/2014/main" id="{744596AB-1C47-4310-C8D7-9695B5BA1222}"/>
                </a:ext>
              </a:extLst>
            </p:cNvPr>
            <p:cNvSpPr/>
            <p:nvPr/>
          </p:nvSpPr>
          <p:spPr>
            <a:xfrm>
              <a:off x="5222240" y="3872230"/>
              <a:ext cx="325120" cy="325120"/>
            </a:xfrm>
            <a:custGeom>
              <a:avLst/>
              <a:gdLst>
                <a:gd name="connsiteX0" fmla="*/ 325120 w 325120"/>
                <a:gd name="connsiteY0" fmla="*/ 162560 h 325120"/>
                <a:gd name="connsiteX1" fmla="*/ 162560 w 325120"/>
                <a:gd name="connsiteY1" fmla="*/ 325120 h 325120"/>
                <a:gd name="connsiteX2" fmla="*/ 0 w 325120"/>
                <a:gd name="connsiteY2" fmla="*/ 162560 h 325120"/>
                <a:gd name="connsiteX3" fmla="*/ 162560 w 325120"/>
                <a:gd name="connsiteY3" fmla="*/ 0 h 325120"/>
                <a:gd name="connsiteX4" fmla="*/ 325120 w 325120"/>
                <a:gd name="connsiteY4" fmla="*/ 162560 h 32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 h="325120">
                  <a:moveTo>
                    <a:pt x="325120" y="162560"/>
                  </a:moveTo>
                  <a:cubicBezTo>
                    <a:pt x="325120" y="252339"/>
                    <a:pt x="252339" y="325120"/>
                    <a:pt x="162560" y="325120"/>
                  </a:cubicBezTo>
                  <a:cubicBezTo>
                    <a:pt x="72781" y="325120"/>
                    <a:pt x="0" y="252339"/>
                    <a:pt x="0" y="162560"/>
                  </a:cubicBezTo>
                  <a:cubicBezTo>
                    <a:pt x="0" y="72781"/>
                    <a:pt x="72781" y="0"/>
                    <a:pt x="162560" y="0"/>
                  </a:cubicBezTo>
                  <a:cubicBezTo>
                    <a:pt x="252339" y="0"/>
                    <a:pt x="325120" y="72781"/>
                    <a:pt x="325120" y="162560"/>
                  </a:cubicBezTo>
                  <a:close/>
                </a:path>
              </a:pathLst>
            </a:custGeom>
            <a:solidFill>
              <a:srgbClr val="C0DADC"/>
            </a:solidFill>
            <a:ln w="81280" cap="flat">
              <a:noFill/>
              <a:prstDash val="solid"/>
              <a:miter/>
            </a:ln>
          </p:spPr>
          <p:txBody>
            <a:bodyPr rtlCol="0" anchor="ctr"/>
            <a:lstStyle/>
            <a:p>
              <a:endParaRPr lang="fr-FR" sz="4199" dirty="0"/>
            </a:p>
          </p:txBody>
        </p:sp>
      </p:grpSp>
      <p:grpSp>
        <p:nvGrpSpPr>
          <p:cNvPr id="283" name="Graphique 262">
            <a:extLst>
              <a:ext uri="{FF2B5EF4-FFF2-40B4-BE49-F238E27FC236}">
                <a16:creationId xmlns:a16="http://schemas.microsoft.com/office/drawing/2014/main" id="{70F41D81-5FE5-CD5D-D281-9CAEB79F626E}"/>
              </a:ext>
            </a:extLst>
          </p:cNvPr>
          <p:cNvGrpSpPr/>
          <p:nvPr>
            <p:custDataLst>
              <p:tags r:id="rId15"/>
            </p:custDataLst>
          </p:nvPr>
        </p:nvGrpSpPr>
        <p:grpSpPr>
          <a:xfrm>
            <a:off x="10781974" y="8965271"/>
            <a:ext cx="7741353" cy="703760"/>
            <a:chOff x="2783840" y="3872230"/>
            <a:chExt cx="3576320" cy="325120"/>
          </a:xfrm>
          <a:solidFill>
            <a:srgbClr val="C0DADC"/>
          </a:solidFill>
        </p:grpSpPr>
        <p:sp>
          <p:nvSpPr>
            <p:cNvPr id="284" name="Forme libre : forme 283">
              <a:extLst>
                <a:ext uri="{FF2B5EF4-FFF2-40B4-BE49-F238E27FC236}">
                  <a16:creationId xmlns:a16="http://schemas.microsoft.com/office/drawing/2014/main" id="{545BEA3C-70EE-B8C8-008A-72C80622610D}"/>
                </a:ext>
              </a:extLst>
            </p:cNvPr>
            <p:cNvSpPr/>
            <p:nvPr/>
          </p:nvSpPr>
          <p:spPr>
            <a:xfrm>
              <a:off x="4409440" y="3872230"/>
              <a:ext cx="325120" cy="325120"/>
            </a:xfrm>
            <a:custGeom>
              <a:avLst/>
              <a:gdLst>
                <a:gd name="connsiteX0" fmla="*/ 325120 w 325120"/>
                <a:gd name="connsiteY0" fmla="*/ 162560 h 325120"/>
                <a:gd name="connsiteX1" fmla="*/ 162560 w 325120"/>
                <a:gd name="connsiteY1" fmla="*/ 325120 h 325120"/>
                <a:gd name="connsiteX2" fmla="*/ 0 w 325120"/>
                <a:gd name="connsiteY2" fmla="*/ 162560 h 325120"/>
                <a:gd name="connsiteX3" fmla="*/ 162560 w 325120"/>
                <a:gd name="connsiteY3" fmla="*/ 0 h 325120"/>
                <a:gd name="connsiteX4" fmla="*/ 325120 w 325120"/>
                <a:gd name="connsiteY4" fmla="*/ 162560 h 32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 h="325120">
                  <a:moveTo>
                    <a:pt x="325120" y="162560"/>
                  </a:moveTo>
                  <a:cubicBezTo>
                    <a:pt x="325120" y="252339"/>
                    <a:pt x="252339" y="325120"/>
                    <a:pt x="162560" y="325120"/>
                  </a:cubicBezTo>
                  <a:cubicBezTo>
                    <a:pt x="72781" y="325120"/>
                    <a:pt x="0" y="252339"/>
                    <a:pt x="0" y="162560"/>
                  </a:cubicBezTo>
                  <a:cubicBezTo>
                    <a:pt x="0" y="72781"/>
                    <a:pt x="72781" y="0"/>
                    <a:pt x="162560" y="0"/>
                  </a:cubicBezTo>
                  <a:cubicBezTo>
                    <a:pt x="252339" y="0"/>
                    <a:pt x="325120" y="72781"/>
                    <a:pt x="325120" y="162560"/>
                  </a:cubicBezTo>
                  <a:close/>
                </a:path>
              </a:pathLst>
            </a:custGeom>
            <a:solidFill>
              <a:srgbClr val="C0DADC"/>
            </a:solidFill>
            <a:ln w="81280" cap="flat">
              <a:noFill/>
              <a:prstDash val="solid"/>
              <a:miter/>
            </a:ln>
          </p:spPr>
          <p:txBody>
            <a:bodyPr rtlCol="0" anchor="ctr"/>
            <a:lstStyle/>
            <a:p>
              <a:endParaRPr lang="fr-FR" sz="4199" dirty="0"/>
            </a:p>
          </p:txBody>
        </p:sp>
        <p:sp>
          <p:nvSpPr>
            <p:cNvPr id="285" name="Forme libre : forme 284">
              <a:extLst>
                <a:ext uri="{FF2B5EF4-FFF2-40B4-BE49-F238E27FC236}">
                  <a16:creationId xmlns:a16="http://schemas.microsoft.com/office/drawing/2014/main" id="{D4780020-E03B-2710-41C4-EEB2AB0DA5B5}"/>
                </a:ext>
              </a:extLst>
            </p:cNvPr>
            <p:cNvSpPr/>
            <p:nvPr/>
          </p:nvSpPr>
          <p:spPr>
            <a:xfrm>
              <a:off x="3596640" y="3872230"/>
              <a:ext cx="325120" cy="325120"/>
            </a:xfrm>
            <a:custGeom>
              <a:avLst/>
              <a:gdLst>
                <a:gd name="connsiteX0" fmla="*/ 325120 w 325120"/>
                <a:gd name="connsiteY0" fmla="*/ 162560 h 325120"/>
                <a:gd name="connsiteX1" fmla="*/ 162560 w 325120"/>
                <a:gd name="connsiteY1" fmla="*/ 325120 h 325120"/>
                <a:gd name="connsiteX2" fmla="*/ 0 w 325120"/>
                <a:gd name="connsiteY2" fmla="*/ 162560 h 325120"/>
                <a:gd name="connsiteX3" fmla="*/ 162560 w 325120"/>
                <a:gd name="connsiteY3" fmla="*/ 0 h 325120"/>
                <a:gd name="connsiteX4" fmla="*/ 325120 w 325120"/>
                <a:gd name="connsiteY4" fmla="*/ 162560 h 32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 h="325120">
                  <a:moveTo>
                    <a:pt x="325120" y="162560"/>
                  </a:moveTo>
                  <a:cubicBezTo>
                    <a:pt x="325120" y="252339"/>
                    <a:pt x="252339" y="325120"/>
                    <a:pt x="162560" y="325120"/>
                  </a:cubicBezTo>
                  <a:cubicBezTo>
                    <a:pt x="72781" y="325120"/>
                    <a:pt x="0" y="252339"/>
                    <a:pt x="0" y="162560"/>
                  </a:cubicBezTo>
                  <a:cubicBezTo>
                    <a:pt x="0" y="72781"/>
                    <a:pt x="72781" y="0"/>
                    <a:pt x="162560" y="0"/>
                  </a:cubicBezTo>
                  <a:cubicBezTo>
                    <a:pt x="252339" y="0"/>
                    <a:pt x="325120" y="72781"/>
                    <a:pt x="325120" y="162560"/>
                  </a:cubicBezTo>
                  <a:close/>
                </a:path>
              </a:pathLst>
            </a:custGeom>
            <a:solidFill>
              <a:srgbClr val="C0DADC"/>
            </a:solidFill>
            <a:ln w="81280" cap="flat">
              <a:noFill/>
              <a:prstDash val="solid"/>
              <a:miter/>
            </a:ln>
          </p:spPr>
          <p:txBody>
            <a:bodyPr rtlCol="0" anchor="ctr"/>
            <a:lstStyle/>
            <a:p>
              <a:endParaRPr lang="fr-FR" sz="4199" dirty="0"/>
            </a:p>
          </p:txBody>
        </p:sp>
        <p:sp>
          <p:nvSpPr>
            <p:cNvPr id="286" name="Forme libre : forme 285">
              <a:extLst>
                <a:ext uri="{FF2B5EF4-FFF2-40B4-BE49-F238E27FC236}">
                  <a16:creationId xmlns:a16="http://schemas.microsoft.com/office/drawing/2014/main" id="{24AE34F3-59A3-A410-7ED1-C7C29EAF4211}"/>
                </a:ext>
              </a:extLst>
            </p:cNvPr>
            <p:cNvSpPr/>
            <p:nvPr/>
          </p:nvSpPr>
          <p:spPr>
            <a:xfrm>
              <a:off x="2783840" y="3872230"/>
              <a:ext cx="325120" cy="325120"/>
            </a:xfrm>
            <a:custGeom>
              <a:avLst/>
              <a:gdLst>
                <a:gd name="connsiteX0" fmla="*/ 325120 w 325120"/>
                <a:gd name="connsiteY0" fmla="*/ 162560 h 325120"/>
                <a:gd name="connsiteX1" fmla="*/ 162560 w 325120"/>
                <a:gd name="connsiteY1" fmla="*/ 325120 h 325120"/>
                <a:gd name="connsiteX2" fmla="*/ 0 w 325120"/>
                <a:gd name="connsiteY2" fmla="*/ 162560 h 325120"/>
                <a:gd name="connsiteX3" fmla="*/ 162560 w 325120"/>
                <a:gd name="connsiteY3" fmla="*/ 0 h 325120"/>
                <a:gd name="connsiteX4" fmla="*/ 325120 w 325120"/>
                <a:gd name="connsiteY4" fmla="*/ 162560 h 32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 h="325120">
                  <a:moveTo>
                    <a:pt x="325120" y="162560"/>
                  </a:moveTo>
                  <a:cubicBezTo>
                    <a:pt x="325120" y="252339"/>
                    <a:pt x="252339" y="325120"/>
                    <a:pt x="162560" y="325120"/>
                  </a:cubicBezTo>
                  <a:cubicBezTo>
                    <a:pt x="72781" y="325120"/>
                    <a:pt x="0" y="252339"/>
                    <a:pt x="0" y="162560"/>
                  </a:cubicBezTo>
                  <a:cubicBezTo>
                    <a:pt x="0" y="72781"/>
                    <a:pt x="72781" y="0"/>
                    <a:pt x="162560" y="0"/>
                  </a:cubicBezTo>
                  <a:cubicBezTo>
                    <a:pt x="252339" y="0"/>
                    <a:pt x="325120" y="72781"/>
                    <a:pt x="325120" y="162560"/>
                  </a:cubicBezTo>
                  <a:close/>
                </a:path>
              </a:pathLst>
            </a:custGeom>
            <a:solidFill>
              <a:srgbClr val="C0DADC"/>
            </a:solidFill>
            <a:ln w="81280" cap="flat">
              <a:noFill/>
              <a:prstDash val="solid"/>
              <a:miter/>
            </a:ln>
          </p:spPr>
          <p:txBody>
            <a:bodyPr rtlCol="0" anchor="ctr"/>
            <a:lstStyle/>
            <a:p>
              <a:endParaRPr lang="fr-FR" sz="4199" dirty="0"/>
            </a:p>
          </p:txBody>
        </p:sp>
        <p:sp>
          <p:nvSpPr>
            <p:cNvPr id="287" name="Forme libre : forme 286">
              <a:extLst>
                <a:ext uri="{FF2B5EF4-FFF2-40B4-BE49-F238E27FC236}">
                  <a16:creationId xmlns:a16="http://schemas.microsoft.com/office/drawing/2014/main" id="{ACC749E9-616D-B88E-3A06-BDB10AA37D57}"/>
                </a:ext>
              </a:extLst>
            </p:cNvPr>
            <p:cNvSpPr/>
            <p:nvPr/>
          </p:nvSpPr>
          <p:spPr>
            <a:xfrm>
              <a:off x="6035040" y="3872230"/>
              <a:ext cx="325120" cy="325120"/>
            </a:xfrm>
            <a:custGeom>
              <a:avLst/>
              <a:gdLst>
                <a:gd name="connsiteX0" fmla="*/ 325120 w 325120"/>
                <a:gd name="connsiteY0" fmla="*/ 162560 h 325120"/>
                <a:gd name="connsiteX1" fmla="*/ 162560 w 325120"/>
                <a:gd name="connsiteY1" fmla="*/ 325120 h 325120"/>
                <a:gd name="connsiteX2" fmla="*/ 0 w 325120"/>
                <a:gd name="connsiteY2" fmla="*/ 162560 h 325120"/>
                <a:gd name="connsiteX3" fmla="*/ 162560 w 325120"/>
                <a:gd name="connsiteY3" fmla="*/ 0 h 325120"/>
                <a:gd name="connsiteX4" fmla="*/ 325120 w 325120"/>
                <a:gd name="connsiteY4" fmla="*/ 162560 h 32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 h="325120">
                  <a:moveTo>
                    <a:pt x="325120" y="162560"/>
                  </a:moveTo>
                  <a:cubicBezTo>
                    <a:pt x="325120" y="252339"/>
                    <a:pt x="252339" y="325120"/>
                    <a:pt x="162560" y="325120"/>
                  </a:cubicBezTo>
                  <a:cubicBezTo>
                    <a:pt x="72781" y="325120"/>
                    <a:pt x="0" y="252339"/>
                    <a:pt x="0" y="162560"/>
                  </a:cubicBezTo>
                  <a:cubicBezTo>
                    <a:pt x="0" y="72781"/>
                    <a:pt x="72781" y="0"/>
                    <a:pt x="162560" y="0"/>
                  </a:cubicBezTo>
                  <a:cubicBezTo>
                    <a:pt x="252339" y="0"/>
                    <a:pt x="325120" y="72781"/>
                    <a:pt x="325120" y="162560"/>
                  </a:cubicBezTo>
                  <a:close/>
                </a:path>
              </a:pathLst>
            </a:custGeom>
            <a:solidFill>
              <a:srgbClr val="C0DADC"/>
            </a:solidFill>
            <a:ln w="81280" cap="flat">
              <a:noFill/>
              <a:prstDash val="solid"/>
              <a:miter/>
            </a:ln>
          </p:spPr>
          <p:txBody>
            <a:bodyPr rtlCol="0" anchor="ctr"/>
            <a:lstStyle/>
            <a:p>
              <a:endParaRPr lang="fr-FR" sz="4199" dirty="0"/>
            </a:p>
          </p:txBody>
        </p:sp>
        <p:sp>
          <p:nvSpPr>
            <p:cNvPr id="288" name="Forme libre : forme 287">
              <a:extLst>
                <a:ext uri="{FF2B5EF4-FFF2-40B4-BE49-F238E27FC236}">
                  <a16:creationId xmlns:a16="http://schemas.microsoft.com/office/drawing/2014/main" id="{09152DF2-91AB-BE5E-6F0D-5E4BBA916D01}"/>
                </a:ext>
              </a:extLst>
            </p:cNvPr>
            <p:cNvSpPr/>
            <p:nvPr/>
          </p:nvSpPr>
          <p:spPr>
            <a:xfrm>
              <a:off x="5222240" y="3872230"/>
              <a:ext cx="325120" cy="325120"/>
            </a:xfrm>
            <a:custGeom>
              <a:avLst/>
              <a:gdLst>
                <a:gd name="connsiteX0" fmla="*/ 325120 w 325120"/>
                <a:gd name="connsiteY0" fmla="*/ 162560 h 325120"/>
                <a:gd name="connsiteX1" fmla="*/ 162560 w 325120"/>
                <a:gd name="connsiteY1" fmla="*/ 325120 h 325120"/>
                <a:gd name="connsiteX2" fmla="*/ 0 w 325120"/>
                <a:gd name="connsiteY2" fmla="*/ 162560 h 325120"/>
                <a:gd name="connsiteX3" fmla="*/ 162560 w 325120"/>
                <a:gd name="connsiteY3" fmla="*/ 0 h 325120"/>
                <a:gd name="connsiteX4" fmla="*/ 325120 w 325120"/>
                <a:gd name="connsiteY4" fmla="*/ 162560 h 32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 h="325120">
                  <a:moveTo>
                    <a:pt x="325120" y="162560"/>
                  </a:moveTo>
                  <a:cubicBezTo>
                    <a:pt x="325120" y="252339"/>
                    <a:pt x="252339" y="325120"/>
                    <a:pt x="162560" y="325120"/>
                  </a:cubicBezTo>
                  <a:cubicBezTo>
                    <a:pt x="72781" y="325120"/>
                    <a:pt x="0" y="252339"/>
                    <a:pt x="0" y="162560"/>
                  </a:cubicBezTo>
                  <a:cubicBezTo>
                    <a:pt x="0" y="72781"/>
                    <a:pt x="72781" y="0"/>
                    <a:pt x="162560" y="0"/>
                  </a:cubicBezTo>
                  <a:cubicBezTo>
                    <a:pt x="252339" y="0"/>
                    <a:pt x="325120" y="72781"/>
                    <a:pt x="325120" y="162560"/>
                  </a:cubicBezTo>
                  <a:close/>
                </a:path>
              </a:pathLst>
            </a:custGeom>
            <a:solidFill>
              <a:srgbClr val="C0DADC"/>
            </a:solidFill>
            <a:ln w="81280" cap="flat">
              <a:noFill/>
              <a:prstDash val="solid"/>
              <a:miter/>
            </a:ln>
          </p:spPr>
          <p:txBody>
            <a:bodyPr rtlCol="0" anchor="ctr"/>
            <a:lstStyle/>
            <a:p>
              <a:endParaRPr lang="fr-FR" sz="4199" dirty="0"/>
            </a:p>
          </p:txBody>
        </p:sp>
      </p:grpSp>
      <p:sp>
        <p:nvSpPr>
          <p:cNvPr id="2" name="Espace réservé du numéro de diapositive 1">
            <a:extLst>
              <a:ext uri="{FF2B5EF4-FFF2-40B4-BE49-F238E27FC236}">
                <a16:creationId xmlns:a16="http://schemas.microsoft.com/office/drawing/2014/main" id="{EA4E6F81-110C-EDC3-B1E5-A5B1079839DC}"/>
              </a:ext>
            </a:extLst>
          </p:cNvPr>
          <p:cNvSpPr>
            <a:spLocks noGrp="1"/>
          </p:cNvSpPr>
          <p:nvPr>
            <p:ph type="sldNum" sz="quarter" idx="10"/>
            <p:custDataLst>
              <p:tags r:id="rId16"/>
            </p:custDataLst>
          </p:nvPr>
        </p:nvSpPr>
        <p:spPr/>
        <p:txBody>
          <a:bodyPr/>
          <a:lstStyle/>
          <a:p>
            <a:fld id="{6C390F12-C91A-4A8F-A883-4257F0710CE1}" type="slidenum">
              <a:rPr lang="fr-FR" smtClean="0"/>
              <a:t>14</a:t>
            </a:fld>
            <a:endParaRPr lang="fr-FR"/>
          </a:p>
        </p:txBody>
      </p:sp>
    </p:spTree>
    <p:extLst>
      <p:ext uri="{BB962C8B-B14F-4D97-AF65-F5344CB8AC3E}">
        <p14:creationId xmlns:p14="http://schemas.microsoft.com/office/powerpoint/2010/main" val="1654192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77778E-7 2.34568E-6 L 0.22622 -0.00093 L 0.22517 -0.00803 L 0.22413 -0.00031 L 0.45469 0.00061 L 0.45573 -0.00463 L 0.45469 0.00031 L 0.7092 0.00123 L 0.70799 -0.00463 L 0.70694 0.00031 " pathEditMode="relative" rAng="0" ptsTypes="AAAAAAAAAA">
                                      <p:cBhvr>
                                        <p:cTn id="6" dur="5000" fill="hold"/>
                                        <p:tgtEl>
                                          <p:spTgt spid="289"/>
                                        </p:tgtEl>
                                        <p:attrNameLst>
                                          <p:attrName>ppt_x</p:attrName>
                                          <p:attrName>ppt_y</p:attrName>
                                        </p:attrNameLst>
                                      </p:cBhvr>
                                      <p:rCtr x="35451" y="-3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874B71-12E1-BE53-E26E-15D7936CA425}"/>
              </a:ext>
            </a:extLst>
          </p:cNvPr>
          <p:cNvSpPr>
            <a:spLocks noGrp="1"/>
          </p:cNvSpPr>
          <p:nvPr>
            <p:ph type="title"/>
            <p:custDataLst>
              <p:tags r:id="rId1"/>
            </p:custDataLst>
          </p:nvPr>
        </p:nvSpPr>
        <p:spPr/>
        <p:txBody>
          <a:bodyPr/>
          <a:lstStyle/>
          <a:p>
            <a:r>
              <a:rPr lang="fr-FR" sz="7793" dirty="0">
                <a:solidFill>
                  <a:srgbClr val="DF2471"/>
                </a:solidFill>
              </a:rPr>
              <a:t>Le ML Ops</a:t>
            </a:r>
            <a:endParaRPr lang="fr-FR" dirty="0"/>
          </a:p>
        </p:txBody>
      </p:sp>
      <p:pic>
        <p:nvPicPr>
          <p:cNvPr id="7" name="Image 6">
            <a:extLst>
              <a:ext uri="{FF2B5EF4-FFF2-40B4-BE49-F238E27FC236}">
                <a16:creationId xmlns:a16="http://schemas.microsoft.com/office/drawing/2014/main" id="{98ACE737-CC54-1E33-E5E2-CE2BB3DE7773}"/>
              </a:ext>
            </a:extLst>
          </p:cNvPr>
          <p:cNvPicPr>
            <a:picLocks noChangeAspect="1"/>
          </p:cNvPicPr>
          <p:nvPr>
            <p:custDataLst>
              <p:tags r:id="rId2"/>
            </p:custDataLst>
          </p:nvPr>
        </p:nvPicPr>
        <p:blipFill>
          <a:blip r:embed="rId6"/>
          <a:srcRect/>
          <a:stretch/>
        </p:blipFill>
        <p:spPr>
          <a:xfrm>
            <a:off x="2990402" y="4486609"/>
            <a:ext cx="14123296" cy="4093218"/>
          </a:xfrm>
          <a:prstGeom prst="rect">
            <a:avLst/>
          </a:prstGeom>
        </p:spPr>
      </p:pic>
      <p:sp>
        <p:nvSpPr>
          <p:cNvPr id="3" name="Espace réservé du numéro de diapositive 2">
            <a:extLst>
              <a:ext uri="{FF2B5EF4-FFF2-40B4-BE49-F238E27FC236}">
                <a16:creationId xmlns:a16="http://schemas.microsoft.com/office/drawing/2014/main" id="{01ED1AB1-BAE2-B0E7-B6D0-68BC5B7CCBEB}"/>
              </a:ext>
            </a:extLst>
          </p:cNvPr>
          <p:cNvSpPr>
            <a:spLocks noGrp="1"/>
          </p:cNvSpPr>
          <p:nvPr>
            <p:ph type="sldNum" sz="quarter" idx="10"/>
            <p:custDataLst>
              <p:tags r:id="rId3"/>
            </p:custDataLst>
          </p:nvPr>
        </p:nvSpPr>
        <p:spPr/>
        <p:txBody>
          <a:bodyPr/>
          <a:lstStyle/>
          <a:p>
            <a:fld id="{6C390F12-C91A-4A8F-A883-4257F0710CE1}" type="slidenum">
              <a:rPr lang="fr-FR" smtClean="0"/>
              <a:t>15</a:t>
            </a:fld>
            <a:endParaRPr lang="fr-FR"/>
          </a:p>
        </p:txBody>
      </p:sp>
    </p:spTree>
    <p:extLst>
      <p:ext uri="{BB962C8B-B14F-4D97-AF65-F5344CB8AC3E}">
        <p14:creationId xmlns:p14="http://schemas.microsoft.com/office/powerpoint/2010/main" val="1284524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874B71-12E1-BE53-E26E-15D7936CA425}"/>
              </a:ext>
            </a:extLst>
          </p:cNvPr>
          <p:cNvSpPr>
            <a:spLocks noGrp="1"/>
          </p:cNvSpPr>
          <p:nvPr>
            <p:ph type="title"/>
            <p:custDataLst>
              <p:tags r:id="rId1"/>
            </p:custDataLst>
          </p:nvPr>
        </p:nvSpPr>
        <p:spPr/>
        <p:txBody>
          <a:bodyPr/>
          <a:lstStyle/>
          <a:p>
            <a:r>
              <a:rPr lang="fr-FR" sz="7793" dirty="0">
                <a:solidFill>
                  <a:srgbClr val="DF2471"/>
                </a:solidFill>
              </a:rPr>
              <a:t>Le ML Ops</a:t>
            </a:r>
            <a:endParaRPr lang="fr-FR" dirty="0"/>
          </a:p>
        </p:txBody>
      </p:sp>
      <p:sp>
        <p:nvSpPr>
          <p:cNvPr id="6" name="Forme libre : forme 5">
            <a:extLst>
              <a:ext uri="{FF2B5EF4-FFF2-40B4-BE49-F238E27FC236}">
                <a16:creationId xmlns:a16="http://schemas.microsoft.com/office/drawing/2014/main" id="{E020028D-5683-B0C3-110F-4947B7C51BC2}"/>
              </a:ext>
            </a:extLst>
          </p:cNvPr>
          <p:cNvSpPr/>
          <p:nvPr>
            <p:custDataLst>
              <p:tags r:id="rId2"/>
            </p:custDataLst>
          </p:nvPr>
        </p:nvSpPr>
        <p:spPr>
          <a:xfrm>
            <a:off x="9975850" y="5502275"/>
            <a:ext cx="152400" cy="1219200"/>
          </a:xfrm>
          <a:custGeom>
            <a:avLst/>
            <a:gdLst>
              <a:gd name="connsiteX0" fmla="*/ 0 w 152400"/>
              <a:gd name="connsiteY0" fmla="*/ 0 h 1219200"/>
              <a:gd name="connsiteX1" fmla="*/ 152400 w 152400"/>
              <a:gd name="connsiteY1" fmla="*/ 0 h 1219200"/>
              <a:gd name="connsiteX2" fmla="*/ 152400 w 152400"/>
              <a:gd name="connsiteY2" fmla="*/ 1219200 h 1219200"/>
              <a:gd name="connsiteX3" fmla="*/ 0 w 152400"/>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152400" h="1219200">
                <a:moveTo>
                  <a:pt x="0" y="0"/>
                </a:moveTo>
                <a:lnTo>
                  <a:pt x="152400" y="0"/>
                </a:lnTo>
                <a:lnTo>
                  <a:pt x="152400" y="1219200"/>
                </a:lnTo>
                <a:lnTo>
                  <a:pt x="0" y="1219200"/>
                </a:lnTo>
                <a:close/>
              </a:path>
            </a:pathLst>
          </a:custGeom>
          <a:solidFill>
            <a:srgbClr val="D2D2D2"/>
          </a:solidFill>
          <a:ln w="76200"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45B7AB93-C8AC-F509-9F37-D0E16C8ED0E8}"/>
              </a:ext>
            </a:extLst>
          </p:cNvPr>
          <p:cNvSpPr/>
          <p:nvPr>
            <p:custDataLst>
              <p:tags r:id="rId3"/>
            </p:custDataLst>
          </p:nvPr>
        </p:nvSpPr>
        <p:spPr>
          <a:xfrm>
            <a:off x="9137650" y="3673475"/>
            <a:ext cx="1828800" cy="1828800"/>
          </a:xfrm>
          <a:custGeom>
            <a:avLst/>
            <a:gdLst>
              <a:gd name="connsiteX0" fmla="*/ 914400 w 1828800"/>
              <a:gd name="connsiteY0" fmla="*/ 1828800 h 1828800"/>
              <a:gd name="connsiteX1" fmla="*/ 0 w 1828800"/>
              <a:gd name="connsiteY1" fmla="*/ 914400 h 1828800"/>
              <a:gd name="connsiteX2" fmla="*/ 914400 w 1828800"/>
              <a:gd name="connsiteY2" fmla="*/ 0 h 1828800"/>
              <a:gd name="connsiteX3" fmla="*/ 1828800 w 1828800"/>
              <a:gd name="connsiteY3" fmla="*/ 914400 h 1828800"/>
              <a:gd name="connsiteX4" fmla="*/ 914400 w 1828800"/>
              <a:gd name="connsiteY4" fmla="*/ 182880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914400" y="1828800"/>
                </a:moveTo>
                <a:cubicBezTo>
                  <a:pt x="409423" y="1828800"/>
                  <a:pt x="0" y="1419378"/>
                  <a:pt x="0" y="914400"/>
                </a:cubicBezTo>
                <a:cubicBezTo>
                  <a:pt x="0" y="409423"/>
                  <a:pt x="409423" y="0"/>
                  <a:pt x="914400" y="0"/>
                </a:cubicBezTo>
                <a:cubicBezTo>
                  <a:pt x="1419377" y="0"/>
                  <a:pt x="1828800" y="409423"/>
                  <a:pt x="1828800" y="914400"/>
                </a:cubicBezTo>
                <a:cubicBezTo>
                  <a:pt x="1828800" y="1419378"/>
                  <a:pt x="1419377" y="1828800"/>
                  <a:pt x="914400" y="1828800"/>
                </a:cubicBezTo>
                <a:close/>
              </a:path>
            </a:pathLst>
          </a:custGeom>
          <a:solidFill>
            <a:srgbClr val="64C8F0"/>
          </a:solidFill>
          <a:ln w="76200"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0382B301-0D9B-46C5-D57C-4F1B9816D6FD}"/>
              </a:ext>
            </a:extLst>
          </p:cNvPr>
          <p:cNvSpPr/>
          <p:nvPr>
            <p:custDataLst>
              <p:tags r:id="rId4"/>
            </p:custDataLst>
          </p:nvPr>
        </p:nvSpPr>
        <p:spPr>
          <a:xfrm>
            <a:off x="9137650" y="3673475"/>
            <a:ext cx="990600" cy="1828800"/>
          </a:xfrm>
          <a:custGeom>
            <a:avLst/>
            <a:gdLst>
              <a:gd name="connsiteX0" fmla="*/ 152400 w 990600"/>
              <a:gd name="connsiteY0" fmla="*/ 914400 h 1828800"/>
              <a:gd name="connsiteX1" fmla="*/ 990600 w 990600"/>
              <a:gd name="connsiteY1" fmla="*/ 3886 h 1828800"/>
              <a:gd name="connsiteX2" fmla="*/ 914400 w 990600"/>
              <a:gd name="connsiteY2" fmla="*/ 0 h 1828800"/>
              <a:gd name="connsiteX3" fmla="*/ 0 w 990600"/>
              <a:gd name="connsiteY3" fmla="*/ 914400 h 1828800"/>
              <a:gd name="connsiteX4" fmla="*/ 914400 w 990600"/>
              <a:gd name="connsiteY4" fmla="*/ 1828800 h 1828800"/>
              <a:gd name="connsiteX5" fmla="*/ 990600 w 990600"/>
              <a:gd name="connsiteY5" fmla="*/ 1824914 h 1828800"/>
              <a:gd name="connsiteX6" fmla="*/ 152400 w 990600"/>
              <a:gd name="connsiteY6" fmla="*/ 9144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0" h="1828800">
                <a:moveTo>
                  <a:pt x="152400" y="914400"/>
                </a:moveTo>
                <a:cubicBezTo>
                  <a:pt x="152400" y="435102"/>
                  <a:pt x="521360" y="42672"/>
                  <a:pt x="990600" y="3886"/>
                </a:cubicBezTo>
                <a:cubicBezTo>
                  <a:pt x="965378" y="1753"/>
                  <a:pt x="940156" y="0"/>
                  <a:pt x="914400" y="0"/>
                </a:cubicBezTo>
                <a:cubicBezTo>
                  <a:pt x="409423" y="0"/>
                  <a:pt x="0" y="409423"/>
                  <a:pt x="0" y="914400"/>
                </a:cubicBezTo>
                <a:cubicBezTo>
                  <a:pt x="0" y="1419378"/>
                  <a:pt x="409423" y="1828800"/>
                  <a:pt x="914400" y="1828800"/>
                </a:cubicBezTo>
                <a:cubicBezTo>
                  <a:pt x="940156" y="1828800"/>
                  <a:pt x="965378" y="1827047"/>
                  <a:pt x="990600" y="1824914"/>
                </a:cubicBezTo>
                <a:cubicBezTo>
                  <a:pt x="521360" y="1786128"/>
                  <a:pt x="152400" y="1393698"/>
                  <a:pt x="152400" y="914400"/>
                </a:cubicBezTo>
                <a:close/>
              </a:path>
            </a:pathLst>
          </a:custGeom>
          <a:solidFill>
            <a:srgbClr val="46AAD2"/>
          </a:solidFill>
          <a:ln w="76200"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06BA28AA-781E-9B6E-73C0-94F0EEFB10D8}"/>
              </a:ext>
            </a:extLst>
          </p:cNvPr>
          <p:cNvSpPr/>
          <p:nvPr>
            <p:custDataLst>
              <p:tags r:id="rId5"/>
            </p:custDataLst>
          </p:nvPr>
        </p:nvSpPr>
        <p:spPr>
          <a:xfrm>
            <a:off x="9518650" y="4054475"/>
            <a:ext cx="1066800" cy="1066800"/>
          </a:xfrm>
          <a:custGeom>
            <a:avLst/>
            <a:gdLst>
              <a:gd name="connsiteX0" fmla="*/ 1066800 w 1066800"/>
              <a:gd name="connsiteY0" fmla="*/ 609600 h 1066800"/>
              <a:gd name="connsiteX1" fmla="*/ 1066800 w 1066800"/>
              <a:gd name="connsiteY1" fmla="*/ 457200 h 1066800"/>
              <a:gd name="connsiteX2" fmla="*/ 905256 w 1066800"/>
              <a:gd name="connsiteY2" fmla="*/ 457200 h 1066800"/>
              <a:gd name="connsiteX3" fmla="*/ 851002 w 1066800"/>
              <a:gd name="connsiteY3" fmla="*/ 323545 h 1066800"/>
              <a:gd name="connsiteX4" fmla="*/ 964387 w 1066800"/>
              <a:gd name="connsiteY4" fmla="*/ 210160 h 1066800"/>
              <a:gd name="connsiteX5" fmla="*/ 856640 w 1066800"/>
              <a:gd name="connsiteY5" fmla="*/ 102413 h 1066800"/>
              <a:gd name="connsiteX6" fmla="*/ 743255 w 1066800"/>
              <a:gd name="connsiteY6" fmla="*/ 215798 h 1066800"/>
              <a:gd name="connsiteX7" fmla="*/ 609600 w 1066800"/>
              <a:gd name="connsiteY7" fmla="*/ 161087 h 1066800"/>
              <a:gd name="connsiteX8" fmla="*/ 609600 w 1066800"/>
              <a:gd name="connsiteY8" fmla="*/ 0 h 1066800"/>
              <a:gd name="connsiteX9" fmla="*/ 457200 w 1066800"/>
              <a:gd name="connsiteY9" fmla="*/ 0 h 1066800"/>
              <a:gd name="connsiteX10" fmla="*/ 457200 w 1066800"/>
              <a:gd name="connsiteY10" fmla="*/ 161087 h 1066800"/>
              <a:gd name="connsiteX11" fmla="*/ 323545 w 1066800"/>
              <a:gd name="connsiteY11" fmla="*/ 215798 h 1066800"/>
              <a:gd name="connsiteX12" fmla="*/ 210160 w 1066800"/>
              <a:gd name="connsiteY12" fmla="*/ 102413 h 1066800"/>
              <a:gd name="connsiteX13" fmla="*/ 102413 w 1066800"/>
              <a:gd name="connsiteY13" fmla="*/ 210160 h 1066800"/>
              <a:gd name="connsiteX14" fmla="*/ 215798 w 1066800"/>
              <a:gd name="connsiteY14" fmla="*/ 323545 h 1066800"/>
              <a:gd name="connsiteX15" fmla="*/ 161544 w 1066800"/>
              <a:gd name="connsiteY15" fmla="*/ 457200 h 1066800"/>
              <a:gd name="connsiteX16" fmla="*/ 0 w 1066800"/>
              <a:gd name="connsiteY16" fmla="*/ 457200 h 1066800"/>
              <a:gd name="connsiteX17" fmla="*/ 0 w 1066800"/>
              <a:gd name="connsiteY17" fmla="*/ 609600 h 1066800"/>
              <a:gd name="connsiteX18" fmla="*/ 161544 w 1066800"/>
              <a:gd name="connsiteY18" fmla="*/ 609600 h 1066800"/>
              <a:gd name="connsiteX19" fmla="*/ 215798 w 1066800"/>
              <a:gd name="connsiteY19" fmla="*/ 743255 h 1066800"/>
              <a:gd name="connsiteX20" fmla="*/ 102413 w 1066800"/>
              <a:gd name="connsiteY20" fmla="*/ 856640 h 1066800"/>
              <a:gd name="connsiteX21" fmla="*/ 210160 w 1066800"/>
              <a:gd name="connsiteY21" fmla="*/ 964387 h 1066800"/>
              <a:gd name="connsiteX22" fmla="*/ 323545 w 1066800"/>
              <a:gd name="connsiteY22" fmla="*/ 851002 h 1066800"/>
              <a:gd name="connsiteX23" fmla="*/ 457200 w 1066800"/>
              <a:gd name="connsiteY23" fmla="*/ 905713 h 1066800"/>
              <a:gd name="connsiteX24" fmla="*/ 457200 w 1066800"/>
              <a:gd name="connsiteY24" fmla="*/ 1066800 h 1066800"/>
              <a:gd name="connsiteX25" fmla="*/ 609600 w 1066800"/>
              <a:gd name="connsiteY25" fmla="*/ 1066800 h 1066800"/>
              <a:gd name="connsiteX26" fmla="*/ 609600 w 1066800"/>
              <a:gd name="connsiteY26" fmla="*/ 905713 h 1066800"/>
              <a:gd name="connsiteX27" fmla="*/ 743255 w 1066800"/>
              <a:gd name="connsiteY27" fmla="*/ 851002 h 1066800"/>
              <a:gd name="connsiteX28" fmla="*/ 856640 w 1066800"/>
              <a:gd name="connsiteY28" fmla="*/ 964387 h 1066800"/>
              <a:gd name="connsiteX29" fmla="*/ 964387 w 1066800"/>
              <a:gd name="connsiteY29" fmla="*/ 856640 h 1066800"/>
              <a:gd name="connsiteX30" fmla="*/ 851002 w 1066800"/>
              <a:gd name="connsiteY30" fmla="*/ 743255 h 1066800"/>
              <a:gd name="connsiteX31" fmla="*/ 905256 w 1066800"/>
              <a:gd name="connsiteY31" fmla="*/ 609600 h 1066800"/>
              <a:gd name="connsiteX32" fmla="*/ 533400 w 1066800"/>
              <a:gd name="connsiteY32" fmla="*/ 762000 h 1066800"/>
              <a:gd name="connsiteX33" fmla="*/ 304800 w 1066800"/>
              <a:gd name="connsiteY33" fmla="*/ 533400 h 1066800"/>
              <a:gd name="connsiteX34" fmla="*/ 533400 w 1066800"/>
              <a:gd name="connsiteY34" fmla="*/ 304800 h 1066800"/>
              <a:gd name="connsiteX35" fmla="*/ 762000 w 1066800"/>
              <a:gd name="connsiteY35" fmla="*/ 533400 h 1066800"/>
              <a:gd name="connsiteX36" fmla="*/ 533400 w 1066800"/>
              <a:gd name="connsiteY36" fmla="*/ 7620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800" h="1066800">
                <a:moveTo>
                  <a:pt x="1066800" y="609600"/>
                </a:moveTo>
                <a:lnTo>
                  <a:pt x="1066800" y="457200"/>
                </a:lnTo>
                <a:lnTo>
                  <a:pt x="905256" y="457200"/>
                </a:lnTo>
                <a:cubicBezTo>
                  <a:pt x="895350" y="408813"/>
                  <a:pt x="877367" y="363322"/>
                  <a:pt x="851002" y="323545"/>
                </a:cubicBezTo>
                <a:lnTo>
                  <a:pt x="964387" y="210160"/>
                </a:lnTo>
                <a:lnTo>
                  <a:pt x="856640" y="102413"/>
                </a:lnTo>
                <a:lnTo>
                  <a:pt x="743255" y="215798"/>
                </a:lnTo>
                <a:cubicBezTo>
                  <a:pt x="703402" y="189433"/>
                  <a:pt x="657987" y="171069"/>
                  <a:pt x="609600" y="161087"/>
                </a:cubicBezTo>
                <a:lnTo>
                  <a:pt x="609600" y="0"/>
                </a:lnTo>
                <a:lnTo>
                  <a:pt x="457200" y="0"/>
                </a:lnTo>
                <a:lnTo>
                  <a:pt x="457200" y="161087"/>
                </a:lnTo>
                <a:cubicBezTo>
                  <a:pt x="408813" y="171069"/>
                  <a:pt x="363398" y="189357"/>
                  <a:pt x="323545" y="215798"/>
                </a:cubicBezTo>
                <a:lnTo>
                  <a:pt x="210160" y="102413"/>
                </a:lnTo>
                <a:lnTo>
                  <a:pt x="102413" y="210160"/>
                </a:lnTo>
                <a:lnTo>
                  <a:pt x="215798" y="323545"/>
                </a:lnTo>
                <a:cubicBezTo>
                  <a:pt x="189433" y="363322"/>
                  <a:pt x="171450" y="408813"/>
                  <a:pt x="161544" y="457200"/>
                </a:cubicBezTo>
                <a:lnTo>
                  <a:pt x="0" y="457200"/>
                </a:lnTo>
                <a:lnTo>
                  <a:pt x="0" y="609600"/>
                </a:lnTo>
                <a:lnTo>
                  <a:pt x="161544" y="609600"/>
                </a:lnTo>
                <a:cubicBezTo>
                  <a:pt x="171450" y="657987"/>
                  <a:pt x="189433" y="703478"/>
                  <a:pt x="215798" y="743255"/>
                </a:cubicBezTo>
                <a:lnTo>
                  <a:pt x="102413" y="856640"/>
                </a:lnTo>
                <a:lnTo>
                  <a:pt x="210160" y="964387"/>
                </a:lnTo>
                <a:lnTo>
                  <a:pt x="323545" y="851002"/>
                </a:lnTo>
                <a:cubicBezTo>
                  <a:pt x="363398" y="877367"/>
                  <a:pt x="408813" y="895731"/>
                  <a:pt x="457200" y="905713"/>
                </a:cubicBezTo>
                <a:lnTo>
                  <a:pt x="457200" y="1066800"/>
                </a:lnTo>
                <a:lnTo>
                  <a:pt x="609600" y="1066800"/>
                </a:lnTo>
                <a:lnTo>
                  <a:pt x="609600" y="905713"/>
                </a:lnTo>
                <a:cubicBezTo>
                  <a:pt x="657987" y="895731"/>
                  <a:pt x="703402" y="877443"/>
                  <a:pt x="743255" y="851002"/>
                </a:cubicBezTo>
                <a:lnTo>
                  <a:pt x="856640" y="964387"/>
                </a:lnTo>
                <a:lnTo>
                  <a:pt x="964387" y="856640"/>
                </a:lnTo>
                <a:lnTo>
                  <a:pt x="851002" y="743255"/>
                </a:lnTo>
                <a:cubicBezTo>
                  <a:pt x="877367" y="703402"/>
                  <a:pt x="895350" y="657987"/>
                  <a:pt x="905256" y="609600"/>
                </a:cubicBezTo>
                <a:close/>
                <a:moveTo>
                  <a:pt x="533400" y="762000"/>
                </a:moveTo>
                <a:cubicBezTo>
                  <a:pt x="407365" y="762000"/>
                  <a:pt x="304800" y="659435"/>
                  <a:pt x="304800" y="533400"/>
                </a:cubicBezTo>
                <a:cubicBezTo>
                  <a:pt x="304800" y="407365"/>
                  <a:pt x="407365" y="304800"/>
                  <a:pt x="533400" y="304800"/>
                </a:cubicBezTo>
                <a:cubicBezTo>
                  <a:pt x="659435" y="304800"/>
                  <a:pt x="762000" y="407365"/>
                  <a:pt x="762000" y="533400"/>
                </a:cubicBezTo>
                <a:cubicBezTo>
                  <a:pt x="762000" y="659435"/>
                  <a:pt x="659435" y="762000"/>
                  <a:pt x="533400" y="762000"/>
                </a:cubicBezTo>
                <a:close/>
              </a:path>
            </a:pathLst>
          </a:custGeom>
          <a:solidFill>
            <a:srgbClr val="F0F0F0"/>
          </a:solidFill>
          <a:ln w="76200"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43659CBC-D7F2-E6C9-1DC3-1DAFFA9364B7}"/>
              </a:ext>
            </a:extLst>
          </p:cNvPr>
          <p:cNvSpPr/>
          <p:nvPr>
            <p:custDataLst>
              <p:tags r:id="rId6"/>
            </p:custDataLst>
          </p:nvPr>
        </p:nvSpPr>
        <p:spPr>
          <a:xfrm>
            <a:off x="8604250" y="6111875"/>
            <a:ext cx="2895600" cy="609600"/>
          </a:xfrm>
          <a:custGeom>
            <a:avLst/>
            <a:gdLst>
              <a:gd name="connsiteX0" fmla="*/ 0 w 2895600"/>
              <a:gd name="connsiteY0" fmla="*/ 0 h 609600"/>
              <a:gd name="connsiteX1" fmla="*/ 0 w 2895600"/>
              <a:gd name="connsiteY1" fmla="*/ 609600 h 609600"/>
              <a:gd name="connsiteX2" fmla="*/ 152400 w 2895600"/>
              <a:gd name="connsiteY2" fmla="*/ 609600 h 609600"/>
              <a:gd name="connsiteX3" fmla="*/ 152400 w 2895600"/>
              <a:gd name="connsiteY3" fmla="*/ 152400 h 609600"/>
              <a:gd name="connsiteX4" fmla="*/ 2743200 w 2895600"/>
              <a:gd name="connsiteY4" fmla="*/ 152400 h 609600"/>
              <a:gd name="connsiteX5" fmla="*/ 2743200 w 2895600"/>
              <a:gd name="connsiteY5" fmla="*/ 609600 h 609600"/>
              <a:gd name="connsiteX6" fmla="*/ 2895600 w 2895600"/>
              <a:gd name="connsiteY6" fmla="*/ 609600 h 609600"/>
              <a:gd name="connsiteX7" fmla="*/ 2895600 w 2895600"/>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609600">
                <a:moveTo>
                  <a:pt x="0" y="0"/>
                </a:moveTo>
                <a:lnTo>
                  <a:pt x="0" y="609600"/>
                </a:lnTo>
                <a:lnTo>
                  <a:pt x="152400" y="609600"/>
                </a:lnTo>
                <a:lnTo>
                  <a:pt x="152400" y="152400"/>
                </a:lnTo>
                <a:lnTo>
                  <a:pt x="2743200" y="152400"/>
                </a:lnTo>
                <a:lnTo>
                  <a:pt x="2743200" y="609600"/>
                </a:lnTo>
                <a:lnTo>
                  <a:pt x="2895600" y="609600"/>
                </a:lnTo>
                <a:lnTo>
                  <a:pt x="2895600" y="0"/>
                </a:lnTo>
                <a:close/>
              </a:path>
            </a:pathLst>
          </a:custGeom>
          <a:solidFill>
            <a:srgbClr val="D2D2D2"/>
          </a:solidFill>
          <a:ln w="76200" cap="flat">
            <a:noFill/>
            <a:prstDash val="solid"/>
            <a:miter/>
          </a:ln>
        </p:spPr>
        <p:txBody>
          <a:bodyPr rtlCol="0" anchor="ctr"/>
          <a:lstStyle/>
          <a:p>
            <a:endParaRPr lang="fr-FR"/>
          </a:p>
        </p:txBody>
      </p:sp>
      <p:grpSp>
        <p:nvGrpSpPr>
          <p:cNvPr id="29" name="Groupe 28">
            <a:extLst>
              <a:ext uri="{FF2B5EF4-FFF2-40B4-BE49-F238E27FC236}">
                <a16:creationId xmlns:a16="http://schemas.microsoft.com/office/drawing/2014/main" id="{D7F73977-344A-E24F-FE6C-189185799B7A}"/>
              </a:ext>
            </a:extLst>
          </p:cNvPr>
          <p:cNvGrpSpPr/>
          <p:nvPr>
            <p:custDataLst>
              <p:tags r:id="rId7"/>
            </p:custDataLst>
          </p:nvPr>
        </p:nvGrpSpPr>
        <p:grpSpPr>
          <a:xfrm>
            <a:off x="9557124" y="6873875"/>
            <a:ext cx="952126" cy="914400"/>
            <a:chOff x="9557124" y="6873875"/>
            <a:chExt cx="952126" cy="914400"/>
          </a:xfrm>
        </p:grpSpPr>
        <p:sp>
          <p:nvSpPr>
            <p:cNvPr id="14" name="Forme libre : forme 13">
              <a:extLst>
                <a:ext uri="{FF2B5EF4-FFF2-40B4-BE49-F238E27FC236}">
                  <a16:creationId xmlns:a16="http://schemas.microsoft.com/office/drawing/2014/main" id="{4E232314-B53A-52F8-5B4B-5F574F685D33}"/>
                </a:ext>
              </a:extLst>
            </p:cNvPr>
            <p:cNvSpPr/>
            <p:nvPr/>
          </p:nvSpPr>
          <p:spPr>
            <a:xfrm>
              <a:off x="9594850" y="6873875"/>
              <a:ext cx="914400" cy="914400"/>
            </a:xfrm>
            <a:custGeom>
              <a:avLst/>
              <a:gdLst>
                <a:gd name="connsiteX0" fmla="*/ 838200 w 914400"/>
                <a:gd name="connsiteY0" fmla="*/ 914400 h 914400"/>
                <a:gd name="connsiteX1" fmla="*/ 76200 w 914400"/>
                <a:gd name="connsiteY1" fmla="*/ 914400 h 914400"/>
                <a:gd name="connsiteX2" fmla="*/ 0 w 914400"/>
                <a:gd name="connsiteY2" fmla="*/ 838200 h 914400"/>
                <a:gd name="connsiteX3" fmla="*/ 0 w 914400"/>
                <a:gd name="connsiteY3" fmla="*/ 76200 h 914400"/>
                <a:gd name="connsiteX4" fmla="*/ 76200 w 914400"/>
                <a:gd name="connsiteY4" fmla="*/ 0 h 914400"/>
                <a:gd name="connsiteX5" fmla="*/ 838200 w 914400"/>
                <a:gd name="connsiteY5" fmla="*/ 0 h 914400"/>
                <a:gd name="connsiteX6" fmla="*/ 914400 w 914400"/>
                <a:gd name="connsiteY6" fmla="*/ 76200 h 914400"/>
                <a:gd name="connsiteX7" fmla="*/ 914400 w 914400"/>
                <a:gd name="connsiteY7" fmla="*/ 838200 h 914400"/>
                <a:gd name="connsiteX8" fmla="*/ 838200 w 914400"/>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838200" y="914400"/>
                  </a:moveTo>
                  <a:lnTo>
                    <a:pt x="76200" y="914400"/>
                  </a:lnTo>
                  <a:cubicBezTo>
                    <a:pt x="34138" y="914400"/>
                    <a:pt x="0" y="880262"/>
                    <a:pt x="0" y="838200"/>
                  </a:cubicBezTo>
                  <a:lnTo>
                    <a:pt x="0" y="76200"/>
                  </a:lnTo>
                  <a:cubicBezTo>
                    <a:pt x="0" y="34138"/>
                    <a:pt x="34138" y="0"/>
                    <a:pt x="76200" y="0"/>
                  </a:cubicBezTo>
                  <a:lnTo>
                    <a:pt x="838200" y="0"/>
                  </a:lnTo>
                  <a:cubicBezTo>
                    <a:pt x="880262" y="0"/>
                    <a:pt x="914400" y="34138"/>
                    <a:pt x="914400" y="76200"/>
                  </a:cubicBezTo>
                  <a:lnTo>
                    <a:pt x="914400" y="838200"/>
                  </a:lnTo>
                  <a:cubicBezTo>
                    <a:pt x="914400" y="880262"/>
                    <a:pt x="880262" y="914400"/>
                    <a:pt x="838200" y="914400"/>
                  </a:cubicBezTo>
                  <a:close/>
                </a:path>
              </a:pathLst>
            </a:custGeom>
            <a:solidFill>
              <a:srgbClr val="FAB400"/>
            </a:solidFill>
            <a:ln w="76200"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44FD46A0-EC6B-E8FC-C34D-EB1875296432}"/>
                </a:ext>
              </a:extLst>
            </p:cNvPr>
            <p:cNvSpPr/>
            <p:nvPr/>
          </p:nvSpPr>
          <p:spPr>
            <a:xfrm>
              <a:off x="9899650" y="7178675"/>
              <a:ext cx="304800" cy="304800"/>
            </a:xfrm>
            <a:custGeom>
              <a:avLst/>
              <a:gdLst>
                <a:gd name="connsiteX0" fmla="*/ 0 w 304800"/>
                <a:gd name="connsiteY0" fmla="*/ 304800 h 304800"/>
                <a:gd name="connsiteX1" fmla="*/ 0 w 304800"/>
                <a:gd name="connsiteY1" fmla="*/ 0 h 304800"/>
                <a:gd name="connsiteX2" fmla="*/ 304800 w 304800"/>
                <a:gd name="connsiteY2" fmla="*/ 152400 h 304800"/>
              </a:gdLst>
              <a:ahLst/>
              <a:cxnLst>
                <a:cxn ang="0">
                  <a:pos x="connsiteX0" y="connsiteY0"/>
                </a:cxn>
                <a:cxn ang="0">
                  <a:pos x="connsiteX1" y="connsiteY1"/>
                </a:cxn>
                <a:cxn ang="0">
                  <a:pos x="connsiteX2" y="connsiteY2"/>
                </a:cxn>
              </a:cxnLst>
              <a:rect l="l" t="t" r="r" b="b"/>
              <a:pathLst>
                <a:path w="304800" h="304800">
                  <a:moveTo>
                    <a:pt x="0" y="304800"/>
                  </a:moveTo>
                  <a:lnTo>
                    <a:pt x="0" y="0"/>
                  </a:lnTo>
                  <a:lnTo>
                    <a:pt x="304800" y="152400"/>
                  </a:lnTo>
                  <a:close/>
                </a:path>
              </a:pathLst>
            </a:custGeom>
            <a:solidFill>
              <a:srgbClr val="F0F0F0"/>
            </a:solidFill>
            <a:ln w="76200"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34DB9039-36D3-FF0D-03B6-9D33EAC446DC}"/>
                </a:ext>
              </a:extLst>
            </p:cNvPr>
            <p:cNvSpPr/>
            <p:nvPr/>
          </p:nvSpPr>
          <p:spPr>
            <a:xfrm>
              <a:off x="9594850" y="6873875"/>
              <a:ext cx="228600" cy="914400"/>
            </a:xfrm>
            <a:custGeom>
              <a:avLst/>
              <a:gdLst>
                <a:gd name="connsiteX0" fmla="*/ 152400 w 228600"/>
                <a:gd name="connsiteY0" fmla="*/ 838200 h 914400"/>
                <a:gd name="connsiteX1" fmla="*/ 152400 w 228600"/>
                <a:gd name="connsiteY1" fmla="*/ 76200 h 914400"/>
                <a:gd name="connsiteX2" fmla="*/ 228600 w 228600"/>
                <a:gd name="connsiteY2" fmla="*/ 0 h 914400"/>
                <a:gd name="connsiteX3" fmla="*/ 76200 w 228600"/>
                <a:gd name="connsiteY3" fmla="*/ 0 h 914400"/>
                <a:gd name="connsiteX4" fmla="*/ 0 w 228600"/>
                <a:gd name="connsiteY4" fmla="*/ 76200 h 914400"/>
                <a:gd name="connsiteX5" fmla="*/ 0 w 228600"/>
                <a:gd name="connsiteY5" fmla="*/ 838200 h 914400"/>
                <a:gd name="connsiteX6" fmla="*/ 76200 w 228600"/>
                <a:gd name="connsiteY6" fmla="*/ 914400 h 914400"/>
                <a:gd name="connsiteX7" fmla="*/ 228600 w 228600"/>
                <a:gd name="connsiteY7" fmla="*/ 914400 h 914400"/>
                <a:gd name="connsiteX8" fmla="*/ 152400 w 228600"/>
                <a:gd name="connsiteY8" fmla="*/ 838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914400">
                  <a:moveTo>
                    <a:pt x="152400" y="838200"/>
                  </a:moveTo>
                  <a:lnTo>
                    <a:pt x="152400" y="76200"/>
                  </a:lnTo>
                  <a:cubicBezTo>
                    <a:pt x="152400" y="34138"/>
                    <a:pt x="186538" y="0"/>
                    <a:pt x="228600" y="0"/>
                  </a:cubicBezTo>
                  <a:lnTo>
                    <a:pt x="76200" y="0"/>
                  </a:lnTo>
                  <a:cubicBezTo>
                    <a:pt x="34138" y="0"/>
                    <a:pt x="0" y="34138"/>
                    <a:pt x="0" y="76200"/>
                  </a:cubicBezTo>
                  <a:lnTo>
                    <a:pt x="0" y="838200"/>
                  </a:lnTo>
                  <a:cubicBezTo>
                    <a:pt x="0" y="880262"/>
                    <a:pt x="34138" y="914400"/>
                    <a:pt x="76200" y="914400"/>
                  </a:cubicBezTo>
                  <a:lnTo>
                    <a:pt x="228600" y="914400"/>
                  </a:lnTo>
                  <a:cubicBezTo>
                    <a:pt x="186538" y="914400"/>
                    <a:pt x="152400" y="880262"/>
                    <a:pt x="152400" y="838200"/>
                  </a:cubicBezTo>
                  <a:close/>
                </a:path>
              </a:pathLst>
            </a:custGeom>
            <a:solidFill>
              <a:srgbClr val="DC9600"/>
            </a:solidFill>
            <a:ln w="76200"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D12ED22D-CA4D-CFB4-5870-90B7F740E568}"/>
                </a:ext>
              </a:extLst>
            </p:cNvPr>
            <p:cNvSpPr/>
            <p:nvPr/>
          </p:nvSpPr>
          <p:spPr>
            <a:xfrm>
              <a:off x="9557124" y="6873875"/>
              <a:ext cx="914400" cy="914400"/>
            </a:xfrm>
            <a:custGeom>
              <a:avLst/>
              <a:gdLst>
                <a:gd name="connsiteX0" fmla="*/ 838200 w 914400"/>
                <a:gd name="connsiteY0" fmla="*/ 914400 h 914400"/>
                <a:gd name="connsiteX1" fmla="*/ 76200 w 914400"/>
                <a:gd name="connsiteY1" fmla="*/ 914400 h 914400"/>
                <a:gd name="connsiteX2" fmla="*/ 0 w 914400"/>
                <a:gd name="connsiteY2" fmla="*/ 838200 h 914400"/>
                <a:gd name="connsiteX3" fmla="*/ 0 w 914400"/>
                <a:gd name="connsiteY3" fmla="*/ 76200 h 914400"/>
                <a:gd name="connsiteX4" fmla="*/ 76200 w 914400"/>
                <a:gd name="connsiteY4" fmla="*/ 0 h 914400"/>
                <a:gd name="connsiteX5" fmla="*/ 838200 w 914400"/>
                <a:gd name="connsiteY5" fmla="*/ 0 h 914400"/>
                <a:gd name="connsiteX6" fmla="*/ 914400 w 914400"/>
                <a:gd name="connsiteY6" fmla="*/ 76200 h 914400"/>
                <a:gd name="connsiteX7" fmla="*/ 914400 w 914400"/>
                <a:gd name="connsiteY7" fmla="*/ 838200 h 914400"/>
                <a:gd name="connsiteX8" fmla="*/ 838200 w 914400"/>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838200" y="914400"/>
                  </a:moveTo>
                  <a:lnTo>
                    <a:pt x="76200" y="914400"/>
                  </a:lnTo>
                  <a:cubicBezTo>
                    <a:pt x="34138" y="914400"/>
                    <a:pt x="0" y="880262"/>
                    <a:pt x="0" y="838200"/>
                  </a:cubicBezTo>
                  <a:lnTo>
                    <a:pt x="0" y="76200"/>
                  </a:lnTo>
                  <a:cubicBezTo>
                    <a:pt x="0" y="34138"/>
                    <a:pt x="34138" y="0"/>
                    <a:pt x="76200" y="0"/>
                  </a:cubicBezTo>
                  <a:lnTo>
                    <a:pt x="838200" y="0"/>
                  </a:lnTo>
                  <a:cubicBezTo>
                    <a:pt x="880262" y="0"/>
                    <a:pt x="914400" y="34138"/>
                    <a:pt x="914400" y="76200"/>
                  </a:cubicBezTo>
                  <a:lnTo>
                    <a:pt x="914400" y="838200"/>
                  </a:lnTo>
                  <a:cubicBezTo>
                    <a:pt x="914400" y="880262"/>
                    <a:pt x="880262" y="914400"/>
                    <a:pt x="838200" y="914400"/>
                  </a:cubicBezTo>
                  <a:close/>
                </a:path>
              </a:pathLst>
            </a:custGeom>
            <a:solidFill>
              <a:srgbClr val="FAB400"/>
            </a:solidFill>
            <a:ln w="76200"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78B19E9C-E34D-7CE7-DF3A-1AEA6A5992DA}"/>
                </a:ext>
              </a:extLst>
            </p:cNvPr>
            <p:cNvSpPr/>
            <p:nvPr/>
          </p:nvSpPr>
          <p:spPr>
            <a:xfrm>
              <a:off x="9861924" y="7178675"/>
              <a:ext cx="304800" cy="304800"/>
            </a:xfrm>
            <a:custGeom>
              <a:avLst/>
              <a:gdLst>
                <a:gd name="connsiteX0" fmla="*/ 0 w 304800"/>
                <a:gd name="connsiteY0" fmla="*/ 304800 h 304800"/>
                <a:gd name="connsiteX1" fmla="*/ 0 w 304800"/>
                <a:gd name="connsiteY1" fmla="*/ 0 h 304800"/>
                <a:gd name="connsiteX2" fmla="*/ 304800 w 304800"/>
                <a:gd name="connsiteY2" fmla="*/ 152400 h 304800"/>
              </a:gdLst>
              <a:ahLst/>
              <a:cxnLst>
                <a:cxn ang="0">
                  <a:pos x="connsiteX0" y="connsiteY0"/>
                </a:cxn>
                <a:cxn ang="0">
                  <a:pos x="connsiteX1" y="connsiteY1"/>
                </a:cxn>
                <a:cxn ang="0">
                  <a:pos x="connsiteX2" y="connsiteY2"/>
                </a:cxn>
              </a:cxnLst>
              <a:rect l="l" t="t" r="r" b="b"/>
              <a:pathLst>
                <a:path w="304800" h="304800">
                  <a:moveTo>
                    <a:pt x="0" y="304800"/>
                  </a:moveTo>
                  <a:lnTo>
                    <a:pt x="0" y="0"/>
                  </a:lnTo>
                  <a:lnTo>
                    <a:pt x="304800" y="152400"/>
                  </a:lnTo>
                  <a:close/>
                </a:path>
              </a:pathLst>
            </a:custGeom>
            <a:solidFill>
              <a:srgbClr val="F0F0F0"/>
            </a:solidFill>
            <a:ln w="76200" cap="flat">
              <a:noFill/>
              <a:prstDash val="solid"/>
              <a:miter/>
            </a:ln>
          </p:spPr>
          <p:txBody>
            <a:bodyPr rtlCol="0" anchor="ctr"/>
            <a:lstStyle/>
            <a:p>
              <a:endParaRPr lang="fr-FR"/>
            </a:p>
          </p:txBody>
        </p:sp>
      </p:grpSp>
      <p:grpSp>
        <p:nvGrpSpPr>
          <p:cNvPr id="30" name="Groupe 29">
            <a:extLst>
              <a:ext uri="{FF2B5EF4-FFF2-40B4-BE49-F238E27FC236}">
                <a16:creationId xmlns:a16="http://schemas.microsoft.com/office/drawing/2014/main" id="{5ABCB8D5-7F6A-69CE-3B98-D187F8300DA7}"/>
              </a:ext>
            </a:extLst>
          </p:cNvPr>
          <p:cNvGrpSpPr/>
          <p:nvPr>
            <p:custDataLst>
              <p:tags r:id="rId8"/>
            </p:custDataLst>
          </p:nvPr>
        </p:nvGrpSpPr>
        <p:grpSpPr>
          <a:xfrm>
            <a:off x="10928724" y="6873875"/>
            <a:ext cx="952126" cy="914400"/>
            <a:chOff x="10928724" y="6873875"/>
            <a:chExt cx="952126" cy="914400"/>
          </a:xfrm>
        </p:grpSpPr>
        <p:sp>
          <p:nvSpPr>
            <p:cNvPr id="13" name="Forme libre : forme 12">
              <a:extLst>
                <a:ext uri="{FF2B5EF4-FFF2-40B4-BE49-F238E27FC236}">
                  <a16:creationId xmlns:a16="http://schemas.microsoft.com/office/drawing/2014/main" id="{238A14FB-8D93-BD05-1E39-EF1244D734FB}"/>
                </a:ext>
              </a:extLst>
            </p:cNvPr>
            <p:cNvSpPr/>
            <p:nvPr/>
          </p:nvSpPr>
          <p:spPr>
            <a:xfrm>
              <a:off x="10966450" y="6873875"/>
              <a:ext cx="914400" cy="914400"/>
            </a:xfrm>
            <a:custGeom>
              <a:avLst/>
              <a:gdLst>
                <a:gd name="connsiteX0" fmla="*/ 838200 w 914400"/>
                <a:gd name="connsiteY0" fmla="*/ 914400 h 914400"/>
                <a:gd name="connsiteX1" fmla="*/ 76200 w 914400"/>
                <a:gd name="connsiteY1" fmla="*/ 914400 h 914400"/>
                <a:gd name="connsiteX2" fmla="*/ 0 w 914400"/>
                <a:gd name="connsiteY2" fmla="*/ 838200 h 914400"/>
                <a:gd name="connsiteX3" fmla="*/ 0 w 914400"/>
                <a:gd name="connsiteY3" fmla="*/ 76200 h 914400"/>
                <a:gd name="connsiteX4" fmla="*/ 76200 w 914400"/>
                <a:gd name="connsiteY4" fmla="*/ 0 h 914400"/>
                <a:gd name="connsiteX5" fmla="*/ 838200 w 914400"/>
                <a:gd name="connsiteY5" fmla="*/ 0 h 914400"/>
                <a:gd name="connsiteX6" fmla="*/ 914400 w 914400"/>
                <a:gd name="connsiteY6" fmla="*/ 76200 h 914400"/>
                <a:gd name="connsiteX7" fmla="*/ 914400 w 914400"/>
                <a:gd name="connsiteY7" fmla="*/ 838200 h 914400"/>
                <a:gd name="connsiteX8" fmla="*/ 838200 w 914400"/>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838200" y="914400"/>
                  </a:moveTo>
                  <a:lnTo>
                    <a:pt x="76200" y="914400"/>
                  </a:lnTo>
                  <a:cubicBezTo>
                    <a:pt x="34138" y="914400"/>
                    <a:pt x="0" y="880262"/>
                    <a:pt x="0" y="838200"/>
                  </a:cubicBezTo>
                  <a:lnTo>
                    <a:pt x="0" y="76200"/>
                  </a:lnTo>
                  <a:cubicBezTo>
                    <a:pt x="0" y="34138"/>
                    <a:pt x="34138" y="0"/>
                    <a:pt x="76200" y="0"/>
                  </a:cubicBezTo>
                  <a:lnTo>
                    <a:pt x="838200" y="0"/>
                  </a:lnTo>
                  <a:cubicBezTo>
                    <a:pt x="880262" y="0"/>
                    <a:pt x="914400" y="34138"/>
                    <a:pt x="914400" y="76200"/>
                  </a:cubicBezTo>
                  <a:lnTo>
                    <a:pt x="914400" y="838200"/>
                  </a:lnTo>
                  <a:cubicBezTo>
                    <a:pt x="914400" y="880262"/>
                    <a:pt x="880262" y="914400"/>
                    <a:pt x="838200" y="914400"/>
                  </a:cubicBezTo>
                  <a:close/>
                </a:path>
              </a:pathLst>
            </a:custGeom>
            <a:solidFill>
              <a:srgbClr val="FAB400"/>
            </a:solidFill>
            <a:ln w="76200"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26CAFEF1-DC61-5AD6-CBAE-C9A0B1375F59}"/>
                </a:ext>
              </a:extLst>
            </p:cNvPr>
            <p:cNvSpPr/>
            <p:nvPr/>
          </p:nvSpPr>
          <p:spPr>
            <a:xfrm>
              <a:off x="11271250" y="7178675"/>
              <a:ext cx="304800" cy="304800"/>
            </a:xfrm>
            <a:custGeom>
              <a:avLst/>
              <a:gdLst>
                <a:gd name="connsiteX0" fmla="*/ 0 w 304800"/>
                <a:gd name="connsiteY0" fmla="*/ 304800 h 304800"/>
                <a:gd name="connsiteX1" fmla="*/ 0 w 304800"/>
                <a:gd name="connsiteY1" fmla="*/ 0 h 304800"/>
                <a:gd name="connsiteX2" fmla="*/ 304800 w 304800"/>
                <a:gd name="connsiteY2" fmla="*/ 152400 h 304800"/>
              </a:gdLst>
              <a:ahLst/>
              <a:cxnLst>
                <a:cxn ang="0">
                  <a:pos x="connsiteX0" y="connsiteY0"/>
                </a:cxn>
                <a:cxn ang="0">
                  <a:pos x="connsiteX1" y="connsiteY1"/>
                </a:cxn>
                <a:cxn ang="0">
                  <a:pos x="connsiteX2" y="connsiteY2"/>
                </a:cxn>
              </a:cxnLst>
              <a:rect l="l" t="t" r="r" b="b"/>
              <a:pathLst>
                <a:path w="304800" h="304800">
                  <a:moveTo>
                    <a:pt x="0" y="304800"/>
                  </a:moveTo>
                  <a:lnTo>
                    <a:pt x="0" y="0"/>
                  </a:lnTo>
                  <a:lnTo>
                    <a:pt x="304800" y="152400"/>
                  </a:lnTo>
                  <a:close/>
                </a:path>
              </a:pathLst>
            </a:custGeom>
            <a:solidFill>
              <a:srgbClr val="F0F0F0"/>
            </a:solidFill>
            <a:ln w="76200"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48FEC440-59CF-F27F-3F26-23C9339F483D}"/>
                </a:ext>
              </a:extLst>
            </p:cNvPr>
            <p:cNvSpPr/>
            <p:nvPr/>
          </p:nvSpPr>
          <p:spPr>
            <a:xfrm>
              <a:off x="10966450" y="6873875"/>
              <a:ext cx="228600" cy="914400"/>
            </a:xfrm>
            <a:custGeom>
              <a:avLst/>
              <a:gdLst>
                <a:gd name="connsiteX0" fmla="*/ 152400 w 228600"/>
                <a:gd name="connsiteY0" fmla="*/ 838200 h 914400"/>
                <a:gd name="connsiteX1" fmla="*/ 152400 w 228600"/>
                <a:gd name="connsiteY1" fmla="*/ 76200 h 914400"/>
                <a:gd name="connsiteX2" fmla="*/ 228600 w 228600"/>
                <a:gd name="connsiteY2" fmla="*/ 0 h 914400"/>
                <a:gd name="connsiteX3" fmla="*/ 76200 w 228600"/>
                <a:gd name="connsiteY3" fmla="*/ 0 h 914400"/>
                <a:gd name="connsiteX4" fmla="*/ 0 w 228600"/>
                <a:gd name="connsiteY4" fmla="*/ 76200 h 914400"/>
                <a:gd name="connsiteX5" fmla="*/ 0 w 228600"/>
                <a:gd name="connsiteY5" fmla="*/ 838200 h 914400"/>
                <a:gd name="connsiteX6" fmla="*/ 76200 w 228600"/>
                <a:gd name="connsiteY6" fmla="*/ 914400 h 914400"/>
                <a:gd name="connsiteX7" fmla="*/ 228600 w 228600"/>
                <a:gd name="connsiteY7" fmla="*/ 914400 h 914400"/>
                <a:gd name="connsiteX8" fmla="*/ 152400 w 228600"/>
                <a:gd name="connsiteY8" fmla="*/ 838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914400">
                  <a:moveTo>
                    <a:pt x="152400" y="838200"/>
                  </a:moveTo>
                  <a:lnTo>
                    <a:pt x="152400" y="76200"/>
                  </a:lnTo>
                  <a:cubicBezTo>
                    <a:pt x="152400" y="34138"/>
                    <a:pt x="186538" y="0"/>
                    <a:pt x="228600" y="0"/>
                  </a:cubicBezTo>
                  <a:lnTo>
                    <a:pt x="76200" y="0"/>
                  </a:lnTo>
                  <a:cubicBezTo>
                    <a:pt x="34138" y="0"/>
                    <a:pt x="0" y="34138"/>
                    <a:pt x="0" y="76200"/>
                  </a:cubicBezTo>
                  <a:lnTo>
                    <a:pt x="0" y="838200"/>
                  </a:lnTo>
                  <a:cubicBezTo>
                    <a:pt x="0" y="880262"/>
                    <a:pt x="34138" y="914400"/>
                    <a:pt x="76200" y="914400"/>
                  </a:cubicBezTo>
                  <a:lnTo>
                    <a:pt x="228600" y="914400"/>
                  </a:lnTo>
                  <a:cubicBezTo>
                    <a:pt x="186538" y="914400"/>
                    <a:pt x="152400" y="880262"/>
                    <a:pt x="152400" y="838200"/>
                  </a:cubicBezTo>
                  <a:close/>
                </a:path>
              </a:pathLst>
            </a:custGeom>
            <a:solidFill>
              <a:srgbClr val="DC9600"/>
            </a:solidFill>
            <a:ln w="76200"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8252DBEB-DB49-485C-79F8-D89A213F3814}"/>
                </a:ext>
              </a:extLst>
            </p:cNvPr>
            <p:cNvSpPr/>
            <p:nvPr/>
          </p:nvSpPr>
          <p:spPr>
            <a:xfrm>
              <a:off x="10928724" y="6873875"/>
              <a:ext cx="914400" cy="914400"/>
            </a:xfrm>
            <a:custGeom>
              <a:avLst/>
              <a:gdLst>
                <a:gd name="connsiteX0" fmla="*/ 838200 w 914400"/>
                <a:gd name="connsiteY0" fmla="*/ 914400 h 914400"/>
                <a:gd name="connsiteX1" fmla="*/ 76200 w 914400"/>
                <a:gd name="connsiteY1" fmla="*/ 914400 h 914400"/>
                <a:gd name="connsiteX2" fmla="*/ 0 w 914400"/>
                <a:gd name="connsiteY2" fmla="*/ 838200 h 914400"/>
                <a:gd name="connsiteX3" fmla="*/ 0 w 914400"/>
                <a:gd name="connsiteY3" fmla="*/ 76200 h 914400"/>
                <a:gd name="connsiteX4" fmla="*/ 76200 w 914400"/>
                <a:gd name="connsiteY4" fmla="*/ 0 h 914400"/>
                <a:gd name="connsiteX5" fmla="*/ 838200 w 914400"/>
                <a:gd name="connsiteY5" fmla="*/ 0 h 914400"/>
                <a:gd name="connsiteX6" fmla="*/ 914400 w 914400"/>
                <a:gd name="connsiteY6" fmla="*/ 76200 h 914400"/>
                <a:gd name="connsiteX7" fmla="*/ 914400 w 914400"/>
                <a:gd name="connsiteY7" fmla="*/ 838200 h 914400"/>
                <a:gd name="connsiteX8" fmla="*/ 838200 w 914400"/>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838200" y="914400"/>
                  </a:moveTo>
                  <a:lnTo>
                    <a:pt x="76200" y="914400"/>
                  </a:lnTo>
                  <a:cubicBezTo>
                    <a:pt x="34138" y="914400"/>
                    <a:pt x="0" y="880262"/>
                    <a:pt x="0" y="838200"/>
                  </a:cubicBezTo>
                  <a:lnTo>
                    <a:pt x="0" y="76200"/>
                  </a:lnTo>
                  <a:cubicBezTo>
                    <a:pt x="0" y="34138"/>
                    <a:pt x="34138" y="0"/>
                    <a:pt x="76200" y="0"/>
                  </a:cubicBezTo>
                  <a:lnTo>
                    <a:pt x="838200" y="0"/>
                  </a:lnTo>
                  <a:cubicBezTo>
                    <a:pt x="880262" y="0"/>
                    <a:pt x="914400" y="34138"/>
                    <a:pt x="914400" y="76200"/>
                  </a:cubicBezTo>
                  <a:lnTo>
                    <a:pt x="914400" y="838200"/>
                  </a:lnTo>
                  <a:cubicBezTo>
                    <a:pt x="914400" y="880262"/>
                    <a:pt x="880262" y="914400"/>
                    <a:pt x="838200" y="914400"/>
                  </a:cubicBezTo>
                  <a:close/>
                </a:path>
              </a:pathLst>
            </a:custGeom>
            <a:solidFill>
              <a:srgbClr val="FAB400"/>
            </a:solidFill>
            <a:ln w="76200"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BA0E7DAA-FDA3-D536-382F-2B1DAB3A081A}"/>
                </a:ext>
              </a:extLst>
            </p:cNvPr>
            <p:cNvSpPr/>
            <p:nvPr/>
          </p:nvSpPr>
          <p:spPr>
            <a:xfrm>
              <a:off x="11233524" y="7178675"/>
              <a:ext cx="304800" cy="304800"/>
            </a:xfrm>
            <a:custGeom>
              <a:avLst/>
              <a:gdLst>
                <a:gd name="connsiteX0" fmla="*/ 0 w 304800"/>
                <a:gd name="connsiteY0" fmla="*/ 304800 h 304800"/>
                <a:gd name="connsiteX1" fmla="*/ 0 w 304800"/>
                <a:gd name="connsiteY1" fmla="*/ 0 h 304800"/>
                <a:gd name="connsiteX2" fmla="*/ 304800 w 304800"/>
                <a:gd name="connsiteY2" fmla="*/ 152400 h 304800"/>
              </a:gdLst>
              <a:ahLst/>
              <a:cxnLst>
                <a:cxn ang="0">
                  <a:pos x="connsiteX0" y="connsiteY0"/>
                </a:cxn>
                <a:cxn ang="0">
                  <a:pos x="connsiteX1" y="connsiteY1"/>
                </a:cxn>
                <a:cxn ang="0">
                  <a:pos x="connsiteX2" y="connsiteY2"/>
                </a:cxn>
              </a:cxnLst>
              <a:rect l="l" t="t" r="r" b="b"/>
              <a:pathLst>
                <a:path w="304800" h="304800">
                  <a:moveTo>
                    <a:pt x="0" y="304800"/>
                  </a:moveTo>
                  <a:lnTo>
                    <a:pt x="0" y="0"/>
                  </a:lnTo>
                  <a:lnTo>
                    <a:pt x="304800" y="152400"/>
                  </a:lnTo>
                  <a:close/>
                </a:path>
              </a:pathLst>
            </a:custGeom>
            <a:solidFill>
              <a:srgbClr val="F0F0F0"/>
            </a:solidFill>
            <a:ln w="76200" cap="flat">
              <a:noFill/>
              <a:prstDash val="solid"/>
              <a:miter/>
            </a:ln>
          </p:spPr>
          <p:txBody>
            <a:bodyPr rtlCol="0" anchor="ctr"/>
            <a:lstStyle/>
            <a:p>
              <a:endParaRPr lang="fr-FR"/>
            </a:p>
          </p:txBody>
        </p:sp>
      </p:grpSp>
      <p:grpSp>
        <p:nvGrpSpPr>
          <p:cNvPr id="28" name="Groupe 27">
            <a:extLst>
              <a:ext uri="{FF2B5EF4-FFF2-40B4-BE49-F238E27FC236}">
                <a16:creationId xmlns:a16="http://schemas.microsoft.com/office/drawing/2014/main" id="{4DED9616-29A9-0D41-6B1E-566F331B7295}"/>
              </a:ext>
            </a:extLst>
          </p:cNvPr>
          <p:cNvGrpSpPr/>
          <p:nvPr>
            <p:custDataLst>
              <p:tags r:id="rId9"/>
            </p:custDataLst>
          </p:nvPr>
        </p:nvGrpSpPr>
        <p:grpSpPr>
          <a:xfrm>
            <a:off x="8182349" y="6873875"/>
            <a:ext cx="955301" cy="914400"/>
            <a:chOff x="8182349" y="6873875"/>
            <a:chExt cx="955301" cy="914400"/>
          </a:xfrm>
        </p:grpSpPr>
        <p:sp>
          <p:nvSpPr>
            <p:cNvPr id="10" name="Forme libre : forme 9">
              <a:extLst>
                <a:ext uri="{FF2B5EF4-FFF2-40B4-BE49-F238E27FC236}">
                  <a16:creationId xmlns:a16="http://schemas.microsoft.com/office/drawing/2014/main" id="{3C00BE83-7551-90FA-A5DC-F1F4BFF24352}"/>
                </a:ext>
              </a:extLst>
            </p:cNvPr>
            <p:cNvSpPr/>
            <p:nvPr/>
          </p:nvSpPr>
          <p:spPr>
            <a:xfrm>
              <a:off x="8223250" y="6873875"/>
              <a:ext cx="914400" cy="914400"/>
            </a:xfrm>
            <a:custGeom>
              <a:avLst/>
              <a:gdLst>
                <a:gd name="connsiteX0" fmla="*/ 838200 w 914400"/>
                <a:gd name="connsiteY0" fmla="*/ 914400 h 914400"/>
                <a:gd name="connsiteX1" fmla="*/ 76200 w 914400"/>
                <a:gd name="connsiteY1" fmla="*/ 914400 h 914400"/>
                <a:gd name="connsiteX2" fmla="*/ 0 w 914400"/>
                <a:gd name="connsiteY2" fmla="*/ 838200 h 914400"/>
                <a:gd name="connsiteX3" fmla="*/ 0 w 914400"/>
                <a:gd name="connsiteY3" fmla="*/ 76200 h 914400"/>
                <a:gd name="connsiteX4" fmla="*/ 76200 w 914400"/>
                <a:gd name="connsiteY4" fmla="*/ 0 h 914400"/>
                <a:gd name="connsiteX5" fmla="*/ 838200 w 914400"/>
                <a:gd name="connsiteY5" fmla="*/ 0 h 914400"/>
                <a:gd name="connsiteX6" fmla="*/ 914400 w 914400"/>
                <a:gd name="connsiteY6" fmla="*/ 76200 h 914400"/>
                <a:gd name="connsiteX7" fmla="*/ 914400 w 914400"/>
                <a:gd name="connsiteY7" fmla="*/ 838200 h 914400"/>
                <a:gd name="connsiteX8" fmla="*/ 838200 w 914400"/>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838200" y="914400"/>
                  </a:moveTo>
                  <a:lnTo>
                    <a:pt x="76200" y="914400"/>
                  </a:lnTo>
                  <a:cubicBezTo>
                    <a:pt x="34138" y="914400"/>
                    <a:pt x="0" y="880262"/>
                    <a:pt x="0" y="838200"/>
                  </a:cubicBezTo>
                  <a:lnTo>
                    <a:pt x="0" y="76200"/>
                  </a:lnTo>
                  <a:cubicBezTo>
                    <a:pt x="0" y="34138"/>
                    <a:pt x="34138" y="0"/>
                    <a:pt x="76200" y="0"/>
                  </a:cubicBezTo>
                  <a:lnTo>
                    <a:pt x="838200" y="0"/>
                  </a:lnTo>
                  <a:cubicBezTo>
                    <a:pt x="880262" y="0"/>
                    <a:pt x="914400" y="34138"/>
                    <a:pt x="914400" y="76200"/>
                  </a:cubicBezTo>
                  <a:lnTo>
                    <a:pt x="914400" y="838200"/>
                  </a:lnTo>
                  <a:cubicBezTo>
                    <a:pt x="914400" y="880262"/>
                    <a:pt x="880262" y="914400"/>
                    <a:pt x="838200" y="914400"/>
                  </a:cubicBezTo>
                  <a:close/>
                </a:path>
              </a:pathLst>
            </a:custGeom>
            <a:solidFill>
              <a:srgbClr val="FAB400"/>
            </a:solidFill>
            <a:ln w="76200"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4269AA05-EDFA-58BC-6553-4428118853DD}"/>
                </a:ext>
              </a:extLst>
            </p:cNvPr>
            <p:cNvSpPr/>
            <p:nvPr/>
          </p:nvSpPr>
          <p:spPr>
            <a:xfrm>
              <a:off x="8223250" y="6873875"/>
              <a:ext cx="228600" cy="914400"/>
            </a:xfrm>
            <a:custGeom>
              <a:avLst/>
              <a:gdLst>
                <a:gd name="connsiteX0" fmla="*/ 152400 w 228600"/>
                <a:gd name="connsiteY0" fmla="*/ 838200 h 914400"/>
                <a:gd name="connsiteX1" fmla="*/ 152400 w 228600"/>
                <a:gd name="connsiteY1" fmla="*/ 76200 h 914400"/>
                <a:gd name="connsiteX2" fmla="*/ 228600 w 228600"/>
                <a:gd name="connsiteY2" fmla="*/ 0 h 914400"/>
                <a:gd name="connsiteX3" fmla="*/ 76200 w 228600"/>
                <a:gd name="connsiteY3" fmla="*/ 0 h 914400"/>
                <a:gd name="connsiteX4" fmla="*/ 0 w 228600"/>
                <a:gd name="connsiteY4" fmla="*/ 76200 h 914400"/>
                <a:gd name="connsiteX5" fmla="*/ 0 w 228600"/>
                <a:gd name="connsiteY5" fmla="*/ 838200 h 914400"/>
                <a:gd name="connsiteX6" fmla="*/ 76200 w 228600"/>
                <a:gd name="connsiteY6" fmla="*/ 914400 h 914400"/>
                <a:gd name="connsiteX7" fmla="*/ 228600 w 228600"/>
                <a:gd name="connsiteY7" fmla="*/ 914400 h 914400"/>
                <a:gd name="connsiteX8" fmla="*/ 152400 w 228600"/>
                <a:gd name="connsiteY8" fmla="*/ 838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914400">
                  <a:moveTo>
                    <a:pt x="152400" y="838200"/>
                  </a:moveTo>
                  <a:lnTo>
                    <a:pt x="152400" y="76200"/>
                  </a:lnTo>
                  <a:cubicBezTo>
                    <a:pt x="152400" y="34138"/>
                    <a:pt x="186538" y="0"/>
                    <a:pt x="228600" y="0"/>
                  </a:cubicBezTo>
                  <a:lnTo>
                    <a:pt x="76200" y="0"/>
                  </a:lnTo>
                  <a:cubicBezTo>
                    <a:pt x="34138" y="0"/>
                    <a:pt x="0" y="34138"/>
                    <a:pt x="0" y="76200"/>
                  </a:cubicBezTo>
                  <a:lnTo>
                    <a:pt x="0" y="838200"/>
                  </a:lnTo>
                  <a:cubicBezTo>
                    <a:pt x="0" y="880262"/>
                    <a:pt x="34138" y="914400"/>
                    <a:pt x="76200" y="914400"/>
                  </a:cubicBezTo>
                  <a:lnTo>
                    <a:pt x="228600" y="914400"/>
                  </a:lnTo>
                  <a:cubicBezTo>
                    <a:pt x="186538" y="914400"/>
                    <a:pt x="152400" y="880262"/>
                    <a:pt x="152400" y="838200"/>
                  </a:cubicBezTo>
                  <a:close/>
                </a:path>
              </a:pathLst>
            </a:custGeom>
            <a:solidFill>
              <a:srgbClr val="DC9600"/>
            </a:solidFill>
            <a:ln w="76200"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A91E48D7-89B1-DFA9-3AAF-27AA45EE3503}"/>
                </a:ext>
              </a:extLst>
            </p:cNvPr>
            <p:cNvSpPr/>
            <p:nvPr/>
          </p:nvSpPr>
          <p:spPr>
            <a:xfrm>
              <a:off x="8528050" y="7178675"/>
              <a:ext cx="304800" cy="304800"/>
            </a:xfrm>
            <a:custGeom>
              <a:avLst/>
              <a:gdLst>
                <a:gd name="connsiteX0" fmla="*/ 0 w 304800"/>
                <a:gd name="connsiteY0" fmla="*/ 304800 h 304800"/>
                <a:gd name="connsiteX1" fmla="*/ 0 w 304800"/>
                <a:gd name="connsiteY1" fmla="*/ 0 h 304800"/>
                <a:gd name="connsiteX2" fmla="*/ 304800 w 304800"/>
                <a:gd name="connsiteY2" fmla="*/ 152400 h 304800"/>
              </a:gdLst>
              <a:ahLst/>
              <a:cxnLst>
                <a:cxn ang="0">
                  <a:pos x="connsiteX0" y="connsiteY0"/>
                </a:cxn>
                <a:cxn ang="0">
                  <a:pos x="connsiteX1" y="connsiteY1"/>
                </a:cxn>
                <a:cxn ang="0">
                  <a:pos x="connsiteX2" y="connsiteY2"/>
                </a:cxn>
              </a:cxnLst>
              <a:rect l="l" t="t" r="r" b="b"/>
              <a:pathLst>
                <a:path w="304800" h="304800">
                  <a:moveTo>
                    <a:pt x="0" y="304800"/>
                  </a:moveTo>
                  <a:lnTo>
                    <a:pt x="0" y="0"/>
                  </a:lnTo>
                  <a:lnTo>
                    <a:pt x="304800" y="152400"/>
                  </a:lnTo>
                  <a:close/>
                </a:path>
              </a:pathLst>
            </a:custGeom>
            <a:solidFill>
              <a:srgbClr val="F0F0F0"/>
            </a:solidFill>
            <a:ln w="76200"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13158594-5EF9-0432-02DF-BBEA4297B6DE}"/>
                </a:ext>
              </a:extLst>
            </p:cNvPr>
            <p:cNvSpPr/>
            <p:nvPr/>
          </p:nvSpPr>
          <p:spPr>
            <a:xfrm>
              <a:off x="8185524" y="6873875"/>
              <a:ext cx="914400" cy="914400"/>
            </a:xfrm>
            <a:custGeom>
              <a:avLst/>
              <a:gdLst>
                <a:gd name="connsiteX0" fmla="*/ 838200 w 914400"/>
                <a:gd name="connsiteY0" fmla="*/ 914400 h 914400"/>
                <a:gd name="connsiteX1" fmla="*/ 76200 w 914400"/>
                <a:gd name="connsiteY1" fmla="*/ 914400 h 914400"/>
                <a:gd name="connsiteX2" fmla="*/ 0 w 914400"/>
                <a:gd name="connsiteY2" fmla="*/ 838200 h 914400"/>
                <a:gd name="connsiteX3" fmla="*/ 0 w 914400"/>
                <a:gd name="connsiteY3" fmla="*/ 76200 h 914400"/>
                <a:gd name="connsiteX4" fmla="*/ 76200 w 914400"/>
                <a:gd name="connsiteY4" fmla="*/ 0 h 914400"/>
                <a:gd name="connsiteX5" fmla="*/ 838200 w 914400"/>
                <a:gd name="connsiteY5" fmla="*/ 0 h 914400"/>
                <a:gd name="connsiteX6" fmla="*/ 914400 w 914400"/>
                <a:gd name="connsiteY6" fmla="*/ 76200 h 914400"/>
                <a:gd name="connsiteX7" fmla="*/ 914400 w 914400"/>
                <a:gd name="connsiteY7" fmla="*/ 838200 h 914400"/>
                <a:gd name="connsiteX8" fmla="*/ 838200 w 914400"/>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838200" y="914400"/>
                  </a:moveTo>
                  <a:lnTo>
                    <a:pt x="76200" y="914400"/>
                  </a:lnTo>
                  <a:cubicBezTo>
                    <a:pt x="34138" y="914400"/>
                    <a:pt x="0" y="880262"/>
                    <a:pt x="0" y="838200"/>
                  </a:cubicBezTo>
                  <a:lnTo>
                    <a:pt x="0" y="76200"/>
                  </a:lnTo>
                  <a:cubicBezTo>
                    <a:pt x="0" y="34138"/>
                    <a:pt x="34138" y="0"/>
                    <a:pt x="76200" y="0"/>
                  </a:cubicBezTo>
                  <a:lnTo>
                    <a:pt x="838200" y="0"/>
                  </a:lnTo>
                  <a:cubicBezTo>
                    <a:pt x="880262" y="0"/>
                    <a:pt x="914400" y="34138"/>
                    <a:pt x="914400" y="76200"/>
                  </a:cubicBezTo>
                  <a:lnTo>
                    <a:pt x="914400" y="838200"/>
                  </a:lnTo>
                  <a:cubicBezTo>
                    <a:pt x="914400" y="880262"/>
                    <a:pt x="880262" y="914400"/>
                    <a:pt x="838200" y="914400"/>
                  </a:cubicBezTo>
                  <a:close/>
                </a:path>
              </a:pathLst>
            </a:custGeom>
            <a:solidFill>
              <a:srgbClr val="FAB400"/>
            </a:solidFill>
            <a:ln w="76200"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5DDD9961-6C5F-FADA-1209-A8DD2A383DE5}"/>
                </a:ext>
              </a:extLst>
            </p:cNvPr>
            <p:cNvSpPr/>
            <p:nvPr/>
          </p:nvSpPr>
          <p:spPr>
            <a:xfrm>
              <a:off x="8490324" y="7178675"/>
              <a:ext cx="304800" cy="304800"/>
            </a:xfrm>
            <a:custGeom>
              <a:avLst/>
              <a:gdLst>
                <a:gd name="connsiteX0" fmla="*/ 0 w 304800"/>
                <a:gd name="connsiteY0" fmla="*/ 304800 h 304800"/>
                <a:gd name="connsiteX1" fmla="*/ 0 w 304800"/>
                <a:gd name="connsiteY1" fmla="*/ 0 h 304800"/>
                <a:gd name="connsiteX2" fmla="*/ 304800 w 304800"/>
                <a:gd name="connsiteY2" fmla="*/ 152400 h 304800"/>
              </a:gdLst>
              <a:ahLst/>
              <a:cxnLst>
                <a:cxn ang="0">
                  <a:pos x="connsiteX0" y="connsiteY0"/>
                </a:cxn>
                <a:cxn ang="0">
                  <a:pos x="connsiteX1" y="connsiteY1"/>
                </a:cxn>
                <a:cxn ang="0">
                  <a:pos x="connsiteX2" y="connsiteY2"/>
                </a:cxn>
              </a:cxnLst>
              <a:rect l="l" t="t" r="r" b="b"/>
              <a:pathLst>
                <a:path w="304800" h="304800">
                  <a:moveTo>
                    <a:pt x="0" y="304800"/>
                  </a:moveTo>
                  <a:lnTo>
                    <a:pt x="0" y="0"/>
                  </a:lnTo>
                  <a:lnTo>
                    <a:pt x="304800" y="152400"/>
                  </a:lnTo>
                  <a:close/>
                </a:path>
              </a:pathLst>
            </a:custGeom>
            <a:solidFill>
              <a:srgbClr val="F0F0F0"/>
            </a:solidFill>
            <a:ln w="76200"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8929A3DA-A1DB-E17C-E067-99A5FA3201C8}"/>
                </a:ext>
              </a:extLst>
            </p:cNvPr>
            <p:cNvSpPr/>
            <p:nvPr/>
          </p:nvSpPr>
          <p:spPr>
            <a:xfrm>
              <a:off x="8182349" y="6873875"/>
              <a:ext cx="914400" cy="914400"/>
            </a:xfrm>
            <a:custGeom>
              <a:avLst/>
              <a:gdLst>
                <a:gd name="connsiteX0" fmla="*/ 838200 w 914400"/>
                <a:gd name="connsiteY0" fmla="*/ 914400 h 914400"/>
                <a:gd name="connsiteX1" fmla="*/ 76200 w 914400"/>
                <a:gd name="connsiteY1" fmla="*/ 914400 h 914400"/>
                <a:gd name="connsiteX2" fmla="*/ 0 w 914400"/>
                <a:gd name="connsiteY2" fmla="*/ 838200 h 914400"/>
                <a:gd name="connsiteX3" fmla="*/ 0 w 914400"/>
                <a:gd name="connsiteY3" fmla="*/ 76200 h 914400"/>
                <a:gd name="connsiteX4" fmla="*/ 76200 w 914400"/>
                <a:gd name="connsiteY4" fmla="*/ 0 h 914400"/>
                <a:gd name="connsiteX5" fmla="*/ 838200 w 914400"/>
                <a:gd name="connsiteY5" fmla="*/ 0 h 914400"/>
                <a:gd name="connsiteX6" fmla="*/ 914400 w 914400"/>
                <a:gd name="connsiteY6" fmla="*/ 76200 h 914400"/>
                <a:gd name="connsiteX7" fmla="*/ 914400 w 914400"/>
                <a:gd name="connsiteY7" fmla="*/ 838200 h 914400"/>
                <a:gd name="connsiteX8" fmla="*/ 838200 w 914400"/>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838200" y="914400"/>
                  </a:moveTo>
                  <a:lnTo>
                    <a:pt x="76200" y="914400"/>
                  </a:lnTo>
                  <a:cubicBezTo>
                    <a:pt x="34138" y="914400"/>
                    <a:pt x="0" y="880262"/>
                    <a:pt x="0" y="838200"/>
                  </a:cubicBezTo>
                  <a:lnTo>
                    <a:pt x="0" y="76200"/>
                  </a:lnTo>
                  <a:cubicBezTo>
                    <a:pt x="0" y="34138"/>
                    <a:pt x="34138" y="0"/>
                    <a:pt x="76200" y="0"/>
                  </a:cubicBezTo>
                  <a:lnTo>
                    <a:pt x="838200" y="0"/>
                  </a:lnTo>
                  <a:cubicBezTo>
                    <a:pt x="880262" y="0"/>
                    <a:pt x="914400" y="34138"/>
                    <a:pt x="914400" y="76200"/>
                  </a:cubicBezTo>
                  <a:lnTo>
                    <a:pt x="914400" y="838200"/>
                  </a:lnTo>
                  <a:cubicBezTo>
                    <a:pt x="914400" y="880262"/>
                    <a:pt x="880262" y="914400"/>
                    <a:pt x="838200" y="914400"/>
                  </a:cubicBezTo>
                  <a:close/>
                </a:path>
              </a:pathLst>
            </a:custGeom>
            <a:solidFill>
              <a:srgbClr val="FAB400"/>
            </a:solidFill>
            <a:ln w="76200"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B2580C3F-9A8A-1D11-3582-FA288B863956}"/>
                </a:ext>
              </a:extLst>
            </p:cNvPr>
            <p:cNvSpPr/>
            <p:nvPr/>
          </p:nvSpPr>
          <p:spPr>
            <a:xfrm>
              <a:off x="8487149" y="7178675"/>
              <a:ext cx="304800" cy="304800"/>
            </a:xfrm>
            <a:custGeom>
              <a:avLst/>
              <a:gdLst>
                <a:gd name="connsiteX0" fmla="*/ 0 w 304800"/>
                <a:gd name="connsiteY0" fmla="*/ 304800 h 304800"/>
                <a:gd name="connsiteX1" fmla="*/ 0 w 304800"/>
                <a:gd name="connsiteY1" fmla="*/ 0 h 304800"/>
                <a:gd name="connsiteX2" fmla="*/ 304800 w 304800"/>
                <a:gd name="connsiteY2" fmla="*/ 152400 h 304800"/>
              </a:gdLst>
              <a:ahLst/>
              <a:cxnLst>
                <a:cxn ang="0">
                  <a:pos x="connsiteX0" y="connsiteY0"/>
                </a:cxn>
                <a:cxn ang="0">
                  <a:pos x="connsiteX1" y="connsiteY1"/>
                </a:cxn>
                <a:cxn ang="0">
                  <a:pos x="connsiteX2" y="connsiteY2"/>
                </a:cxn>
              </a:cxnLst>
              <a:rect l="l" t="t" r="r" b="b"/>
              <a:pathLst>
                <a:path w="304800" h="304800">
                  <a:moveTo>
                    <a:pt x="0" y="304800"/>
                  </a:moveTo>
                  <a:lnTo>
                    <a:pt x="0" y="0"/>
                  </a:lnTo>
                  <a:lnTo>
                    <a:pt x="304800" y="152400"/>
                  </a:lnTo>
                  <a:close/>
                </a:path>
              </a:pathLst>
            </a:custGeom>
            <a:solidFill>
              <a:srgbClr val="F0F0F0"/>
            </a:solidFill>
            <a:ln w="76200" cap="flat">
              <a:noFill/>
              <a:prstDash val="solid"/>
              <a:miter/>
            </a:ln>
          </p:spPr>
          <p:txBody>
            <a:bodyPr rtlCol="0" anchor="ctr"/>
            <a:lstStyle/>
            <a:p>
              <a:endParaRPr lang="fr-FR"/>
            </a:p>
          </p:txBody>
        </p:sp>
      </p:grpSp>
      <p:sp>
        <p:nvSpPr>
          <p:cNvPr id="3" name="Espace réservé du numéro de diapositive 2">
            <a:extLst>
              <a:ext uri="{FF2B5EF4-FFF2-40B4-BE49-F238E27FC236}">
                <a16:creationId xmlns:a16="http://schemas.microsoft.com/office/drawing/2014/main" id="{33D94D47-BDB4-E834-38BC-7A762391B3B8}"/>
              </a:ext>
            </a:extLst>
          </p:cNvPr>
          <p:cNvSpPr>
            <a:spLocks noGrp="1"/>
          </p:cNvSpPr>
          <p:nvPr>
            <p:ph type="sldNum" sz="quarter" idx="10"/>
            <p:custDataLst>
              <p:tags r:id="rId10"/>
            </p:custDataLst>
          </p:nvPr>
        </p:nvSpPr>
        <p:spPr/>
        <p:txBody>
          <a:bodyPr/>
          <a:lstStyle/>
          <a:p>
            <a:fld id="{6C390F12-C91A-4A8F-A883-4257F0710CE1}" type="slidenum">
              <a:rPr lang="fr-FR" smtClean="0"/>
              <a:t>16</a:t>
            </a:fld>
            <a:endParaRPr lang="fr-FR"/>
          </a:p>
        </p:txBody>
      </p:sp>
    </p:spTree>
    <p:extLst>
      <p:ext uri="{BB962C8B-B14F-4D97-AF65-F5344CB8AC3E}">
        <p14:creationId xmlns:p14="http://schemas.microsoft.com/office/powerpoint/2010/main" val="178847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8" presetClass="emph" presetSubtype="0" fill="hold" grpId="0" nodeType="afterEffect">
                                  <p:stCondLst>
                                    <p:cond delay="0"/>
                                  </p:stCondLst>
                                  <p:childTnLst>
                                    <p:animRot by="21600000">
                                      <p:cBhvr>
                                        <p:cTn id="24"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874B71-12E1-BE53-E26E-15D7936CA425}"/>
              </a:ext>
            </a:extLst>
          </p:cNvPr>
          <p:cNvSpPr>
            <a:spLocks noGrp="1"/>
          </p:cNvSpPr>
          <p:nvPr>
            <p:ph type="title"/>
            <p:custDataLst>
              <p:tags r:id="rId1"/>
            </p:custDataLst>
          </p:nvPr>
        </p:nvSpPr>
        <p:spPr/>
        <p:txBody>
          <a:bodyPr/>
          <a:lstStyle/>
          <a:p>
            <a:r>
              <a:rPr lang="fr-FR" sz="7793" dirty="0">
                <a:solidFill>
                  <a:srgbClr val="DF2471"/>
                </a:solidFill>
              </a:rPr>
              <a:t>Agile</a:t>
            </a:r>
            <a:endParaRPr lang="fr-FR" dirty="0"/>
          </a:p>
        </p:txBody>
      </p:sp>
      <p:sp>
        <p:nvSpPr>
          <p:cNvPr id="18" name="Forme libre : forme 17">
            <a:extLst>
              <a:ext uri="{FF2B5EF4-FFF2-40B4-BE49-F238E27FC236}">
                <a16:creationId xmlns:a16="http://schemas.microsoft.com/office/drawing/2014/main" id="{418156D6-EF4D-8A71-8B8E-9E914320D848}"/>
              </a:ext>
            </a:extLst>
          </p:cNvPr>
          <p:cNvSpPr/>
          <p:nvPr>
            <p:custDataLst>
              <p:tags r:id="rId2"/>
            </p:custDataLst>
          </p:nvPr>
        </p:nvSpPr>
        <p:spPr>
          <a:xfrm>
            <a:off x="7166831" y="7996834"/>
            <a:ext cx="3328510" cy="951003"/>
          </a:xfrm>
          <a:custGeom>
            <a:avLst/>
            <a:gdLst>
              <a:gd name="connsiteX0" fmla="*/ 3328511 w 3328510"/>
              <a:gd name="connsiteY0" fmla="*/ 951003 h 951003"/>
              <a:gd name="connsiteX1" fmla="*/ 237751 w 3328510"/>
              <a:gd name="connsiteY1" fmla="*/ 951003 h 951003"/>
              <a:gd name="connsiteX2" fmla="*/ 0 w 3328510"/>
              <a:gd name="connsiteY2" fmla="*/ 713252 h 951003"/>
              <a:gd name="connsiteX3" fmla="*/ 0 w 3328510"/>
              <a:gd name="connsiteY3" fmla="*/ 237751 h 951003"/>
              <a:gd name="connsiteX4" fmla="*/ 237751 w 3328510"/>
              <a:gd name="connsiteY4" fmla="*/ 0 h 951003"/>
              <a:gd name="connsiteX5" fmla="*/ 3328511 w 3328510"/>
              <a:gd name="connsiteY5" fmla="*/ 0 h 9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8510" h="951003">
                <a:moveTo>
                  <a:pt x="3328511" y="951003"/>
                </a:moveTo>
                <a:lnTo>
                  <a:pt x="237751" y="951003"/>
                </a:lnTo>
                <a:cubicBezTo>
                  <a:pt x="106393" y="951003"/>
                  <a:pt x="0" y="844610"/>
                  <a:pt x="0" y="713252"/>
                </a:cubicBezTo>
                <a:lnTo>
                  <a:pt x="0" y="237751"/>
                </a:lnTo>
                <a:cubicBezTo>
                  <a:pt x="0" y="106394"/>
                  <a:pt x="106393" y="0"/>
                  <a:pt x="237751" y="0"/>
                </a:cubicBezTo>
                <a:lnTo>
                  <a:pt x="3328511" y="0"/>
                </a:lnTo>
                <a:close/>
              </a:path>
            </a:pathLst>
          </a:custGeom>
          <a:solidFill>
            <a:srgbClr val="C80A50"/>
          </a:solidFill>
          <a:ln w="118765"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3A220ADB-8722-80DA-38CA-AFC317E398BF}"/>
              </a:ext>
            </a:extLst>
          </p:cNvPr>
          <p:cNvSpPr/>
          <p:nvPr>
            <p:custDataLst>
              <p:tags r:id="rId3"/>
            </p:custDataLst>
          </p:nvPr>
        </p:nvSpPr>
        <p:spPr>
          <a:xfrm>
            <a:off x="8251807" y="7996834"/>
            <a:ext cx="2124659" cy="951003"/>
          </a:xfrm>
          <a:custGeom>
            <a:avLst/>
            <a:gdLst>
              <a:gd name="connsiteX0" fmla="*/ 0 w 2124659"/>
              <a:gd name="connsiteY0" fmla="*/ 0 h 951003"/>
              <a:gd name="connsiteX1" fmla="*/ 2124660 w 2124659"/>
              <a:gd name="connsiteY1" fmla="*/ 951003 h 951003"/>
              <a:gd name="connsiteX2" fmla="*/ 2124660 w 2124659"/>
              <a:gd name="connsiteY2" fmla="*/ 0 h 951003"/>
            </a:gdLst>
            <a:ahLst/>
            <a:cxnLst>
              <a:cxn ang="0">
                <a:pos x="connsiteX0" y="connsiteY0"/>
              </a:cxn>
              <a:cxn ang="0">
                <a:pos x="connsiteX1" y="connsiteY1"/>
              </a:cxn>
              <a:cxn ang="0">
                <a:pos x="connsiteX2" y="connsiteY2"/>
              </a:cxn>
            </a:cxnLst>
            <a:rect l="l" t="t" r="r" b="b"/>
            <a:pathLst>
              <a:path w="2124659" h="951003">
                <a:moveTo>
                  <a:pt x="0" y="0"/>
                </a:moveTo>
                <a:cubicBezTo>
                  <a:pt x="522814" y="583322"/>
                  <a:pt x="1281596" y="951003"/>
                  <a:pt x="2124660" y="951003"/>
                </a:cubicBezTo>
                <a:lnTo>
                  <a:pt x="2124660" y="0"/>
                </a:lnTo>
                <a:close/>
              </a:path>
            </a:pathLst>
          </a:custGeom>
          <a:solidFill>
            <a:srgbClr val="A00028"/>
          </a:solidFill>
          <a:ln w="118765"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B65EC543-C98A-0E27-D701-CD9E91B4C90F}"/>
              </a:ext>
            </a:extLst>
          </p:cNvPr>
          <p:cNvSpPr/>
          <p:nvPr>
            <p:custDataLst>
              <p:tags r:id="rId4"/>
            </p:custDataLst>
          </p:nvPr>
        </p:nvSpPr>
        <p:spPr>
          <a:xfrm>
            <a:off x="7642333" y="3241819"/>
            <a:ext cx="2853009" cy="2853009"/>
          </a:xfrm>
          <a:custGeom>
            <a:avLst/>
            <a:gdLst>
              <a:gd name="connsiteX0" fmla="*/ 951003 w 2853009"/>
              <a:gd name="connsiteY0" fmla="*/ 2853009 h 2853009"/>
              <a:gd name="connsiteX1" fmla="*/ 0 w 2853009"/>
              <a:gd name="connsiteY1" fmla="*/ 2853009 h 2853009"/>
              <a:gd name="connsiteX2" fmla="*/ 2853009 w 2853009"/>
              <a:gd name="connsiteY2" fmla="*/ 0 h 2853009"/>
              <a:gd name="connsiteX3" fmla="*/ 2853009 w 2853009"/>
              <a:gd name="connsiteY3" fmla="*/ 951003 h 2853009"/>
              <a:gd name="connsiteX4" fmla="*/ 951003 w 2853009"/>
              <a:gd name="connsiteY4" fmla="*/ 2853009 h 285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009" h="2853009">
                <a:moveTo>
                  <a:pt x="951003" y="2853009"/>
                </a:moveTo>
                <a:lnTo>
                  <a:pt x="0" y="2853009"/>
                </a:lnTo>
                <a:cubicBezTo>
                  <a:pt x="0" y="1279812"/>
                  <a:pt x="1279931" y="0"/>
                  <a:pt x="2853009" y="0"/>
                </a:cubicBezTo>
                <a:lnTo>
                  <a:pt x="2853009" y="951003"/>
                </a:lnTo>
                <a:cubicBezTo>
                  <a:pt x="1804290" y="951003"/>
                  <a:pt x="951003" y="1804290"/>
                  <a:pt x="951003" y="2853009"/>
                </a:cubicBezTo>
                <a:close/>
              </a:path>
            </a:pathLst>
          </a:custGeom>
          <a:solidFill>
            <a:srgbClr val="FAB400"/>
          </a:solidFill>
          <a:ln w="118765" cap="flat">
            <a:noFill/>
            <a:prstDash val="solid"/>
            <a:miter/>
          </a:ln>
        </p:spPr>
        <p:txBody>
          <a:bodyPr rtlCol="0" anchor="ctr"/>
          <a:lstStyle/>
          <a:p>
            <a:endParaRPr lang="fr-FR"/>
          </a:p>
        </p:txBody>
      </p:sp>
      <p:grpSp>
        <p:nvGrpSpPr>
          <p:cNvPr id="21" name="Graphique 3">
            <a:extLst>
              <a:ext uri="{FF2B5EF4-FFF2-40B4-BE49-F238E27FC236}">
                <a16:creationId xmlns:a16="http://schemas.microsoft.com/office/drawing/2014/main" id="{22D1693C-311A-884E-48E3-FDE523A4DF84}"/>
              </a:ext>
            </a:extLst>
          </p:cNvPr>
          <p:cNvGrpSpPr/>
          <p:nvPr>
            <p:custDataLst>
              <p:tags r:id="rId5"/>
            </p:custDataLst>
          </p:nvPr>
        </p:nvGrpSpPr>
        <p:grpSpPr>
          <a:xfrm>
            <a:off x="7642333" y="6094828"/>
            <a:ext cx="4992765" cy="2853009"/>
            <a:chOff x="7642333" y="6094828"/>
            <a:chExt cx="4992765" cy="2853009"/>
          </a:xfrm>
          <a:solidFill>
            <a:srgbClr val="00A0C8"/>
          </a:solidFill>
        </p:grpSpPr>
        <p:sp>
          <p:nvSpPr>
            <p:cNvPr id="22" name="Forme libre : forme 21">
              <a:extLst>
                <a:ext uri="{FF2B5EF4-FFF2-40B4-BE49-F238E27FC236}">
                  <a16:creationId xmlns:a16="http://schemas.microsoft.com/office/drawing/2014/main" id="{494D6750-1406-0747-EF14-46053ECDAAE9}"/>
                </a:ext>
              </a:extLst>
            </p:cNvPr>
            <p:cNvSpPr/>
            <p:nvPr/>
          </p:nvSpPr>
          <p:spPr>
            <a:xfrm>
              <a:off x="7642333" y="6094828"/>
              <a:ext cx="2853009" cy="2853009"/>
            </a:xfrm>
            <a:custGeom>
              <a:avLst/>
              <a:gdLst>
                <a:gd name="connsiteX0" fmla="*/ 2853009 w 2853009"/>
                <a:gd name="connsiteY0" fmla="*/ 2853009 h 2853009"/>
                <a:gd name="connsiteX1" fmla="*/ 0 w 2853009"/>
                <a:gd name="connsiteY1" fmla="*/ 0 h 2853009"/>
                <a:gd name="connsiteX2" fmla="*/ 951003 w 2853009"/>
                <a:gd name="connsiteY2" fmla="*/ 0 h 2853009"/>
                <a:gd name="connsiteX3" fmla="*/ 2853009 w 2853009"/>
                <a:gd name="connsiteY3" fmla="*/ 1902006 h 2853009"/>
              </a:gdLst>
              <a:ahLst/>
              <a:cxnLst>
                <a:cxn ang="0">
                  <a:pos x="connsiteX0" y="connsiteY0"/>
                </a:cxn>
                <a:cxn ang="0">
                  <a:pos x="connsiteX1" y="connsiteY1"/>
                </a:cxn>
                <a:cxn ang="0">
                  <a:pos x="connsiteX2" y="connsiteY2"/>
                </a:cxn>
                <a:cxn ang="0">
                  <a:pos x="connsiteX3" y="connsiteY3"/>
                </a:cxn>
              </a:cxnLst>
              <a:rect l="l" t="t" r="r" b="b"/>
              <a:pathLst>
                <a:path w="2853009" h="2853009">
                  <a:moveTo>
                    <a:pt x="2853009" y="2853009"/>
                  </a:moveTo>
                  <a:cubicBezTo>
                    <a:pt x="1279931" y="2853009"/>
                    <a:pt x="0" y="1573197"/>
                    <a:pt x="0" y="0"/>
                  </a:cubicBezTo>
                  <a:lnTo>
                    <a:pt x="951003" y="0"/>
                  </a:lnTo>
                  <a:cubicBezTo>
                    <a:pt x="951003" y="1048718"/>
                    <a:pt x="1804290" y="1902006"/>
                    <a:pt x="2853009" y="1902006"/>
                  </a:cubicBezTo>
                  <a:close/>
                </a:path>
              </a:pathLst>
            </a:custGeom>
            <a:solidFill>
              <a:srgbClr val="00A0C8"/>
            </a:solidFill>
            <a:ln w="118765"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7F318D0B-91BC-F48E-F854-7C81FE8FD346}"/>
                </a:ext>
              </a:extLst>
            </p:cNvPr>
            <p:cNvSpPr/>
            <p:nvPr/>
          </p:nvSpPr>
          <p:spPr>
            <a:xfrm>
              <a:off x="10495342" y="7996834"/>
              <a:ext cx="2139756" cy="951003"/>
            </a:xfrm>
            <a:custGeom>
              <a:avLst/>
              <a:gdLst>
                <a:gd name="connsiteX0" fmla="*/ 0 w 2139756"/>
                <a:gd name="connsiteY0" fmla="*/ 0 h 951003"/>
                <a:gd name="connsiteX1" fmla="*/ 2139757 w 2139756"/>
                <a:gd name="connsiteY1" fmla="*/ 0 h 951003"/>
                <a:gd name="connsiteX2" fmla="*/ 2139757 w 2139756"/>
                <a:gd name="connsiteY2" fmla="*/ 951003 h 951003"/>
                <a:gd name="connsiteX3" fmla="*/ 0 w 2139756"/>
                <a:gd name="connsiteY3" fmla="*/ 951003 h 951003"/>
              </a:gdLst>
              <a:ahLst/>
              <a:cxnLst>
                <a:cxn ang="0">
                  <a:pos x="connsiteX0" y="connsiteY0"/>
                </a:cxn>
                <a:cxn ang="0">
                  <a:pos x="connsiteX1" y="connsiteY1"/>
                </a:cxn>
                <a:cxn ang="0">
                  <a:pos x="connsiteX2" y="connsiteY2"/>
                </a:cxn>
                <a:cxn ang="0">
                  <a:pos x="connsiteX3" y="connsiteY3"/>
                </a:cxn>
              </a:cxnLst>
              <a:rect l="l" t="t" r="r" b="b"/>
              <a:pathLst>
                <a:path w="2139756" h="951003">
                  <a:moveTo>
                    <a:pt x="0" y="0"/>
                  </a:moveTo>
                  <a:lnTo>
                    <a:pt x="2139757" y="0"/>
                  </a:lnTo>
                  <a:lnTo>
                    <a:pt x="2139757" y="951003"/>
                  </a:lnTo>
                  <a:lnTo>
                    <a:pt x="0" y="951003"/>
                  </a:lnTo>
                  <a:close/>
                </a:path>
              </a:pathLst>
            </a:custGeom>
            <a:solidFill>
              <a:srgbClr val="00A0C8"/>
            </a:solidFill>
            <a:ln w="118765" cap="flat">
              <a:noFill/>
              <a:prstDash val="solid"/>
              <a:miter/>
            </a:ln>
          </p:spPr>
          <p:txBody>
            <a:bodyPr rtlCol="0" anchor="ctr"/>
            <a:lstStyle/>
            <a:p>
              <a:endParaRPr lang="fr-FR"/>
            </a:p>
          </p:txBody>
        </p:sp>
      </p:grpSp>
      <p:sp>
        <p:nvSpPr>
          <p:cNvPr id="24" name="Forme libre : forme 23">
            <a:extLst>
              <a:ext uri="{FF2B5EF4-FFF2-40B4-BE49-F238E27FC236}">
                <a16:creationId xmlns:a16="http://schemas.microsoft.com/office/drawing/2014/main" id="{32A20A70-F298-896F-8A9B-270551F9CDF4}"/>
              </a:ext>
            </a:extLst>
          </p:cNvPr>
          <p:cNvSpPr/>
          <p:nvPr>
            <p:custDataLst>
              <p:tags r:id="rId6"/>
            </p:custDataLst>
          </p:nvPr>
        </p:nvSpPr>
        <p:spPr>
          <a:xfrm>
            <a:off x="9425493" y="3241819"/>
            <a:ext cx="1069848" cy="1046935"/>
          </a:xfrm>
          <a:custGeom>
            <a:avLst/>
            <a:gdLst>
              <a:gd name="connsiteX0" fmla="*/ 69631 w 1069848"/>
              <a:gd name="connsiteY0" fmla="*/ 307412 h 1046935"/>
              <a:gd name="connsiteX1" fmla="*/ 69631 w 1069848"/>
              <a:gd name="connsiteY1" fmla="*/ 643591 h 1046935"/>
              <a:gd name="connsiteX2" fmla="*/ 472975 w 1069848"/>
              <a:gd name="connsiteY2" fmla="*/ 1046935 h 1046935"/>
              <a:gd name="connsiteX3" fmla="*/ 1069849 w 1069848"/>
              <a:gd name="connsiteY3" fmla="*/ 951003 h 1046935"/>
              <a:gd name="connsiteX4" fmla="*/ 1069849 w 1069848"/>
              <a:gd name="connsiteY4" fmla="*/ 0 h 1046935"/>
              <a:gd name="connsiteX5" fmla="*/ 259951 w 1069848"/>
              <a:gd name="connsiteY5" fmla="*/ 117092 h 104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848" h="1046935">
                <a:moveTo>
                  <a:pt x="69631" y="307412"/>
                </a:moveTo>
                <a:cubicBezTo>
                  <a:pt x="-23210" y="400253"/>
                  <a:pt x="-23210" y="550750"/>
                  <a:pt x="69631" y="643591"/>
                </a:cubicBezTo>
                <a:lnTo>
                  <a:pt x="472975" y="1046935"/>
                </a:lnTo>
                <a:cubicBezTo>
                  <a:pt x="660798" y="984764"/>
                  <a:pt x="861460" y="951003"/>
                  <a:pt x="1069849" y="951003"/>
                </a:cubicBezTo>
                <a:lnTo>
                  <a:pt x="1069849" y="0"/>
                </a:lnTo>
                <a:cubicBezTo>
                  <a:pt x="788590" y="0"/>
                  <a:pt x="516840" y="40893"/>
                  <a:pt x="259951" y="117092"/>
                </a:cubicBezTo>
                <a:close/>
              </a:path>
            </a:pathLst>
          </a:custGeom>
          <a:solidFill>
            <a:srgbClr val="DC9600"/>
          </a:solidFill>
          <a:ln w="118765"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2E2B9CEC-6399-9DF6-6725-01723DBE810C}"/>
              </a:ext>
            </a:extLst>
          </p:cNvPr>
          <p:cNvSpPr/>
          <p:nvPr>
            <p:custDataLst>
              <p:tags r:id="rId7"/>
            </p:custDataLst>
          </p:nvPr>
        </p:nvSpPr>
        <p:spPr>
          <a:xfrm>
            <a:off x="7642333" y="6094828"/>
            <a:ext cx="1046935" cy="1069848"/>
          </a:xfrm>
          <a:custGeom>
            <a:avLst/>
            <a:gdLst>
              <a:gd name="connsiteX0" fmla="*/ 307412 w 1046935"/>
              <a:gd name="connsiteY0" fmla="*/ 1000218 h 1069848"/>
              <a:gd name="connsiteX1" fmla="*/ 643591 w 1046935"/>
              <a:gd name="connsiteY1" fmla="*/ 1000218 h 1069848"/>
              <a:gd name="connsiteX2" fmla="*/ 1046935 w 1046935"/>
              <a:gd name="connsiteY2" fmla="*/ 596873 h 1069848"/>
              <a:gd name="connsiteX3" fmla="*/ 951003 w 1046935"/>
              <a:gd name="connsiteY3" fmla="*/ 0 h 1069848"/>
              <a:gd name="connsiteX4" fmla="*/ 0 w 1046935"/>
              <a:gd name="connsiteY4" fmla="*/ 0 h 1069848"/>
              <a:gd name="connsiteX5" fmla="*/ 117092 w 1046935"/>
              <a:gd name="connsiteY5" fmla="*/ 809898 h 106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935" h="1069848">
                <a:moveTo>
                  <a:pt x="307412" y="1000218"/>
                </a:moveTo>
                <a:cubicBezTo>
                  <a:pt x="400253" y="1093059"/>
                  <a:pt x="550750" y="1093059"/>
                  <a:pt x="643591" y="1000218"/>
                </a:cubicBezTo>
                <a:lnTo>
                  <a:pt x="1046935" y="596873"/>
                </a:lnTo>
                <a:cubicBezTo>
                  <a:pt x="984764" y="409050"/>
                  <a:pt x="951003" y="208388"/>
                  <a:pt x="951003" y="0"/>
                </a:cubicBezTo>
                <a:lnTo>
                  <a:pt x="0" y="0"/>
                </a:lnTo>
                <a:cubicBezTo>
                  <a:pt x="0" y="281259"/>
                  <a:pt x="40893" y="553008"/>
                  <a:pt x="117092" y="809898"/>
                </a:cubicBezTo>
                <a:close/>
              </a:path>
            </a:pathLst>
          </a:custGeom>
          <a:solidFill>
            <a:srgbClr val="0082AA"/>
          </a:solidFill>
          <a:ln w="118765"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2D746D54-8DF0-85DB-BE5B-B7BFBC9E8F61}"/>
              </a:ext>
            </a:extLst>
          </p:cNvPr>
          <p:cNvSpPr/>
          <p:nvPr>
            <p:custDataLst>
              <p:tags r:id="rId8"/>
            </p:custDataLst>
          </p:nvPr>
        </p:nvSpPr>
        <p:spPr>
          <a:xfrm>
            <a:off x="12301415" y="5024979"/>
            <a:ext cx="1046935" cy="1069848"/>
          </a:xfrm>
          <a:custGeom>
            <a:avLst/>
            <a:gdLst>
              <a:gd name="connsiteX0" fmla="*/ 739524 w 1046935"/>
              <a:gd name="connsiteY0" fmla="*/ 69631 h 1069848"/>
              <a:gd name="connsiteX1" fmla="*/ 403344 w 1046935"/>
              <a:gd name="connsiteY1" fmla="*/ 69631 h 1069848"/>
              <a:gd name="connsiteX2" fmla="*/ 0 w 1046935"/>
              <a:gd name="connsiteY2" fmla="*/ 472975 h 1069848"/>
              <a:gd name="connsiteX3" fmla="*/ 95932 w 1046935"/>
              <a:gd name="connsiteY3" fmla="*/ 1069849 h 1069848"/>
              <a:gd name="connsiteX4" fmla="*/ 1046935 w 1046935"/>
              <a:gd name="connsiteY4" fmla="*/ 1069849 h 1069848"/>
              <a:gd name="connsiteX5" fmla="*/ 929843 w 1046935"/>
              <a:gd name="connsiteY5" fmla="*/ 259951 h 106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935" h="1069848">
                <a:moveTo>
                  <a:pt x="739524" y="69631"/>
                </a:moveTo>
                <a:cubicBezTo>
                  <a:pt x="646682" y="-23210"/>
                  <a:pt x="496186" y="-23210"/>
                  <a:pt x="403344" y="69631"/>
                </a:cubicBezTo>
                <a:lnTo>
                  <a:pt x="0" y="472975"/>
                </a:lnTo>
                <a:cubicBezTo>
                  <a:pt x="62172" y="660798"/>
                  <a:pt x="95932" y="861460"/>
                  <a:pt x="95932" y="1069849"/>
                </a:cubicBezTo>
                <a:lnTo>
                  <a:pt x="1046935" y="1069849"/>
                </a:lnTo>
                <a:cubicBezTo>
                  <a:pt x="1046935" y="788590"/>
                  <a:pt x="1006042" y="516840"/>
                  <a:pt x="929843" y="259951"/>
                </a:cubicBezTo>
                <a:close/>
              </a:path>
            </a:pathLst>
          </a:custGeom>
          <a:solidFill>
            <a:srgbClr val="0082AA"/>
          </a:solidFill>
          <a:ln w="118765"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0D266D3E-3BA0-0A7E-5AEA-E5BB65EC4F96}"/>
              </a:ext>
            </a:extLst>
          </p:cNvPr>
          <p:cNvSpPr/>
          <p:nvPr>
            <p:custDataLst>
              <p:tags r:id="rId9"/>
            </p:custDataLst>
          </p:nvPr>
        </p:nvSpPr>
        <p:spPr>
          <a:xfrm>
            <a:off x="9544368" y="2766193"/>
            <a:ext cx="3803982" cy="3328634"/>
          </a:xfrm>
          <a:custGeom>
            <a:avLst/>
            <a:gdLst>
              <a:gd name="connsiteX0" fmla="*/ 1188724 w 3803982"/>
              <a:gd name="connsiteY0" fmla="*/ 485492 h 3328634"/>
              <a:gd name="connsiteX1" fmla="*/ 1188724 w 3803982"/>
              <a:gd name="connsiteY1" fmla="*/ 237875 h 3328634"/>
              <a:gd name="connsiteX2" fmla="*/ 1042032 w 3803982"/>
              <a:gd name="connsiteY2" fmla="*/ 18193 h 3328634"/>
              <a:gd name="connsiteX3" fmla="*/ 782884 w 3803982"/>
              <a:gd name="connsiteY3" fmla="*/ 69785 h 3328634"/>
              <a:gd name="connsiteX4" fmla="*/ 69631 w 3803982"/>
              <a:gd name="connsiteY4" fmla="*/ 783037 h 3328634"/>
              <a:gd name="connsiteX5" fmla="*/ 69631 w 3803982"/>
              <a:gd name="connsiteY5" fmla="*/ 1119217 h 3328634"/>
              <a:gd name="connsiteX6" fmla="*/ 782884 w 3803982"/>
              <a:gd name="connsiteY6" fmla="*/ 1832469 h 3328634"/>
              <a:gd name="connsiteX7" fmla="*/ 950973 w 3803982"/>
              <a:gd name="connsiteY7" fmla="*/ 1902130 h 3328634"/>
              <a:gd name="connsiteX8" fmla="*/ 1042032 w 3803982"/>
              <a:gd name="connsiteY8" fmla="*/ 1884061 h 3328634"/>
              <a:gd name="connsiteX9" fmla="*/ 1188724 w 3803982"/>
              <a:gd name="connsiteY9" fmla="*/ 1664379 h 3328634"/>
              <a:gd name="connsiteX10" fmla="*/ 1188724 w 3803982"/>
              <a:gd name="connsiteY10" fmla="*/ 1441488 h 3328634"/>
              <a:gd name="connsiteX11" fmla="*/ 2852979 w 3803982"/>
              <a:gd name="connsiteY11" fmla="*/ 3328635 h 3328634"/>
              <a:gd name="connsiteX12" fmla="*/ 3803982 w 3803982"/>
              <a:gd name="connsiteY12" fmla="*/ 3328635 h 3328634"/>
              <a:gd name="connsiteX13" fmla="*/ 1188724 w 3803982"/>
              <a:gd name="connsiteY13" fmla="*/ 485492 h 332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03982" h="3328634">
                <a:moveTo>
                  <a:pt x="1188724" y="485492"/>
                </a:moveTo>
                <a:lnTo>
                  <a:pt x="1188724" y="237875"/>
                </a:lnTo>
                <a:cubicBezTo>
                  <a:pt x="1188724" y="141705"/>
                  <a:pt x="1130832" y="55044"/>
                  <a:pt x="1042032" y="18193"/>
                </a:cubicBezTo>
                <a:cubicBezTo>
                  <a:pt x="952994" y="-18777"/>
                  <a:pt x="850999" y="1669"/>
                  <a:pt x="782884" y="69785"/>
                </a:cubicBezTo>
                <a:lnTo>
                  <a:pt x="69631" y="783037"/>
                </a:lnTo>
                <a:cubicBezTo>
                  <a:pt x="-23210" y="875879"/>
                  <a:pt x="-23210" y="1026375"/>
                  <a:pt x="69631" y="1119217"/>
                </a:cubicBezTo>
                <a:lnTo>
                  <a:pt x="782884" y="1832469"/>
                </a:lnTo>
                <a:cubicBezTo>
                  <a:pt x="828413" y="1877998"/>
                  <a:pt x="889039" y="1902130"/>
                  <a:pt x="950973" y="1902130"/>
                </a:cubicBezTo>
                <a:cubicBezTo>
                  <a:pt x="981643" y="1902130"/>
                  <a:pt x="1012551" y="1896186"/>
                  <a:pt x="1042032" y="1884061"/>
                </a:cubicBezTo>
                <a:cubicBezTo>
                  <a:pt x="1130832" y="1847210"/>
                  <a:pt x="1188724" y="1760549"/>
                  <a:pt x="1188724" y="1664379"/>
                </a:cubicBezTo>
                <a:lnTo>
                  <a:pt x="1188724" y="1441488"/>
                </a:lnTo>
                <a:cubicBezTo>
                  <a:pt x="2125700" y="1558818"/>
                  <a:pt x="2852979" y="2360395"/>
                  <a:pt x="2852979" y="3328635"/>
                </a:cubicBezTo>
                <a:lnTo>
                  <a:pt x="3803982" y="3328635"/>
                </a:lnTo>
                <a:cubicBezTo>
                  <a:pt x="3803982" y="1835560"/>
                  <a:pt x="2651010" y="606745"/>
                  <a:pt x="1188724" y="485492"/>
                </a:cubicBezTo>
                <a:close/>
              </a:path>
            </a:pathLst>
          </a:custGeom>
          <a:solidFill>
            <a:srgbClr val="00A0C8"/>
          </a:solidFill>
          <a:ln w="118765"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9F9334E8-7E16-63FF-E04C-22C3B99C1A80}"/>
              </a:ext>
            </a:extLst>
          </p:cNvPr>
          <p:cNvSpPr/>
          <p:nvPr>
            <p:custDataLst>
              <p:tags r:id="rId10"/>
            </p:custDataLst>
          </p:nvPr>
        </p:nvSpPr>
        <p:spPr>
          <a:xfrm>
            <a:off x="7166760" y="5857077"/>
            <a:ext cx="1902069" cy="1188753"/>
          </a:xfrm>
          <a:custGeom>
            <a:avLst/>
            <a:gdLst>
              <a:gd name="connsiteX0" fmla="*/ 1884008 w 1902069"/>
              <a:gd name="connsiteY0" fmla="*/ 146811 h 1188753"/>
              <a:gd name="connsiteX1" fmla="*/ 1664326 w 1902069"/>
              <a:gd name="connsiteY1" fmla="*/ 0 h 1188753"/>
              <a:gd name="connsiteX2" fmla="*/ 237822 w 1902069"/>
              <a:gd name="connsiteY2" fmla="*/ 0 h 1188753"/>
              <a:gd name="connsiteX3" fmla="*/ 18140 w 1902069"/>
              <a:gd name="connsiteY3" fmla="*/ 146811 h 1188753"/>
              <a:gd name="connsiteX4" fmla="*/ 69732 w 1902069"/>
              <a:gd name="connsiteY4" fmla="*/ 405841 h 1188753"/>
              <a:gd name="connsiteX5" fmla="*/ 782984 w 1902069"/>
              <a:gd name="connsiteY5" fmla="*/ 1119093 h 1188753"/>
              <a:gd name="connsiteX6" fmla="*/ 951074 w 1902069"/>
              <a:gd name="connsiteY6" fmla="*/ 1188754 h 1188753"/>
              <a:gd name="connsiteX7" fmla="*/ 1119164 w 1902069"/>
              <a:gd name="connsiteY7" fmla="*/ 1119093 h 1188753"/>
              <a:gd name="connsiteX8" fmla="*/ 1832416 w 1902069"/>
              <a:gd name="connsiteY8" fmla="*/ 405841 h 1188753"/>
              <a:gd name="connsiteX9" fmla="*/ 1884008 w 1902069"/>
              <a:gd name="connsiteY9" fmla="*/ 146811 h 118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2069" h="1188753">
                <a:moveTo>
                  <a:pt x="1884008" y="146811"/>
                </a:moveTo>
                <a:cubicBezTo>
                  <a:pt x="1847157" y="57892"/>
                  <a:pt x="1760497" y="0"/>
                  <a:pt x="1664326" y="0"/>
                </a:cubicBezTo>
                <a:lnTo>
                  <a:pt x="237822" y="0"/>
                </a:lnTo>
                <a:cubicBezTo>
                  <a:pt x="141652" y="0"/>
                  <a:pt x="54992" y="57892"/>
                  <a:pt x="18140" y="146811"/>
                </a:cubicBezTo>
                <a:cubicBezTo>
                  <a:pt x="-18711" y="235611"/>
                  <a:pt x="1617" y="337844"/>
                  <a:pt x="69732" y="405841"/>
                </a:cubicBezTo>
                <a:lnTo>
                  <a:pt x="782984" y="1119093"/>
                </a:lnTo>
                <a:cubicBezTo>
                  <a:pt x="829465" y="1165573"/>
                  <a:pt x="890210" y="1188754"/>
                  <a:pt x="951074" y="1188754"/>
                </a:cubicBezTo>
                <a:cubicBezTo>
                  <a:pt x="1011938" y="1188754"/>
                  <a:pt x="1072684" y="1165573"/>
                  <a:pt x="1119164" y="1119093"/>
                </a:cubicBezTo>
                <a:lnTo>
                  <a:pt x="1832416" y="405841"/>
                </a:lnTo>
                <a:cubicBezTo>
                  <a:pt x="1900413" y="337844"/>
                  <a:pt x="1920741" y="235611"/>
                  <a:pt x="1884008" y="146811"/>
                </a:cubicBezTo>
                <a:close/>
              </a:path>
            </a:pathLst>
          </a:custGeom>
          <a:solidFill>
            <a:srgbClr val="FAB400"/>
          </a:solidFill>
          <a:ln w="118765"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9F56C895-A725-C8C1-E103-AF09D5BF140B}"/>
              </a:ext>
            </a:extLst>
          </p:cNvPr>
          <p:cNvSpPr/>
          <p:nvPr>
            <p:custDataLst>
              <p:tags r:id="rId11"/>
            </p:custDataLst>
          </p:nvPr>
        </p:nvSpPr>
        <p:spPr>
          <a:xfrm>
            <a:off x="10495342" y="5143854"/>
            <a:ext cx="3328581" cy="2852979"/>
          </a:xfrm>
          <a:custGeom>
            <a:avLst/>
            <a:gdLst>
              <a:gd name="connsiteX0" fmla="*/ 2843142 w 3328581"/>
              <a:gd name="connsiteY0" fmla="*/ 1188724 h 2852979"/>
              <a:gd name="connsiteX1" fmla="*/ 3090760 w 3328581"/>
              <a:gd name="connsiteY1" fmla="*/ 1188724 h 2852979"/>
              <a:gd name="connsiteX2" fmla="*/ 3310442 w 3328581"/>
              <a:gd name="connsiteY2" fmla="*/ 1041913 h 2852979"/>
              <a:gd name="connsiteX3" fmla="*/ 3258850 w 3328581"/>
              <a:gd name="connsiteY3" fmla="*/ 782884 h 2852979"/>
              <a:gd name="connsiteX4" fmla="*/ 2545598 w 3328581"/>
              <a:gd name="connsiteY4" fmla="*/ 69631 h 2852979"/>
              <a:gd name="connsiteX5" fmla="*/ 2209418 w 3328581"/>
              <a:gd name="connsiteY5" fmla="*/ 69631 h 2852979"/>
              <a:gd name="connsiteX6" fmla="*/ 1496165 w 3328581"/>
              <a:gd name="connsiteY6" fmla="*/ 782884 h 2852979"/>
              <a:gd name="connsiteX7" fmla="*/ 1444574 w 3328581"/>
              <a:gd name="connsiteY7" fmla="*/ 1041913 h 2852979"/>
              <a:gd name="connsiteX8" fmla="*/ 1664255 w 3328581"/>
              <a:gd name="connsiteY8" fmla="*/ 1188724 h 2852979"/>
              <a:gd name="connsiteX9" fmla="*/ 1887147 w 3328581"/>
              <a:gd name="connsiteY9" fmla="*/ 1188724 h 2852979"/>
              <a:gd name="connsiteX10" fmla="*/ 0 w 3328581"/>
              <a:gd name="connsiteY10" fmla="*/ 2852979 h 2852979"/>
              <a:gd name="connsiteX11" fmla="*/ 2124660 w 3328581"/>
              <a:gd name="connsiteY11" fmla="*/ 2852979 h 2852979"/>
              <a:gd name="connsiteX12" fmla="*/ 2843142 w 3328581"/>
              <a:gd name="connsiteY12" fmla="*/ 1188724 h 28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8581" h="2852979">
                <a:moveTo>
                  <a:pt x="2843142" y="1188724"/>
                </a:moveTo>
                <a:lnTo>
                  <a:pt x="3090760" y="1188724"/>
                </a:lnTo>
                <a:cubicBezTo>
                  <a:pt x="3186930" y="1188724"/>
                  <a:pt x="3273590" y="1130832"/>
                  <a:pt x="3310442" y="1041913"/>
                </a:cubicBezTo>
                <a:cubicBezTo>
                  <a:pt x="3347293" y="953113"/>
                  <a:pt x="3326965" y="850880"/>
                  <a:pt x="3258850" y="782884"/>
                </a:cubicBezTo>
                <a:lnTo>
                  <a:pt x="2545598" y="69631"/>
                </a:lnTo>
                <a:cubicBezTo>
                  <a:pt x="2452756" y="-23210"/>
                  <a:pt x="2302260" y="-23210"/>
                  <a:pt x="2209418" y="69631"/>
                </a:cubicBezTo>
                <a:lnTo>
                  <a:pt x="1496165" y="782884"/>
                </a:lnTo>
                <a:cubicBezTo>
                  <a:pt x="1428169" y="850880"/>
                  <a:pt x="1407841" y="953113"/>
                  <a:pt x="1444574" y="1041913"/>
                </a:cubicBezTo>
                <a:cubicBezTo>
                  <a:pt x="1481425" y="1130832"/>
                  <a:pt x="1568085" y="1188724"/>
                  <a:pt x="1664255" y="1188724"/>
                </a:cubicBezTo>
                <a:lnTo>
                  <a:pt x="1887147" y="1188724"/>
                </a:lnTo>
                <a:cubicBezTo>
                  <a:pt x="1769817" y="2125700"/>
                  <a:pt x="968240" y="2852979"/>
                  <a:pt x="0" y="2852979"/>
                </a:cubicBezTo>
                <a:lnTo>
                  <a:pt x="2124660" y="2852979"/>
                </a:lnTo>
                <a:cubicBezTo>
                  <a:pt x="2527647" y="2403274"/>
                  <a:pt x="2790362" y="1825302"/>
                  <a:pt x="2843142" y="1188724"/>
                </a:cubicBezTo>
                <a:close/>
              </a:path>
            </a:pathLst>
          </a:custGeom>
          <a:solidFill>
            <a:srgbClr val="C80A50"/>
          </a:solidFill>
          <a:ln w="118765"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F3C6EBDE-3249-5BE1-9B1C-A965027699D6}"/>
              </a:ext>
            </a:extLst>
          </p:cNvPr>
          <p:cNvSpPr/>
          <p:nvPr>
            <p:custDataLst>
              <p:tags r:id="rId12"/>
            </p:custDataLst>
          </p:nvPr>
        </p:nvSpPr>
        <p:spPr>
          <a:xfrm>
            <a:off x="9306588" y="4906074"/>
            <a:ext cx="2377507" cy="2377507"/>
          </a:xfrm>
          <a:custGeom>
            <a:avLst/>
            <a:gdLst>
              <a:gd name="connsiteX0" fmla="*/ 2258632 w 2377507"/>
              <a:gd name="connsiteY0" fmla="*/ 951003 h 2377507"/>
              <a:gd name="connsiteX1" fmla="*/ 2197530 w 2377507"/>
              <a:gd name="connsiteY1" fmla="*/ 951003 h 2377507"/>
              <a:gd name="connsiteX2" fmla="*/ 2084004 w 2377507"/>
              <a:gd name="connsiteY2" fmla="*/ 867196 h 2377507"/>
              <a:gd name="connsiteX3" fmla="*/ 2049174 w 2377507"/>
              <a:gd name="connsiteY3" fmla="*/ 783389 h 2377507"/>
              <a:gd name="connsiteX4" fmla="*/ 2070096 w 2377507"/>
              <a:gd name="connsiteY4" fmla="*/ 643710 h 2377507"/>
              <a:gd name="connsiteX5" fmla="*/ 2113367 w 2377507"/>
              <a:gd name="connsiteY5" fmla="*/ 600440 h 2377507"/>
              <a:gd name="connsiteX6" fmla="*/ 2113367 w 2377507"/>
              <a:gd name="connsiteY6" fmla="*/ 432350 h 2377507"/>
              <a:gd name="connsiteX7" fmla="*/ 1945277 w 2377507"/>
              <a:gd name="connsiteY7" fmla="*/ 264260 h 2377507"/>
              <a:gd name="connsiteX8" fmla="*/ 1777187 w 2377507"/>
              <a:gd name="connsiteY8" fmla="*/ 264260 h 2377507"/>
              <a:gd name="connsiteX9" fmla="*/ 1733916 w 2377507"/>
              <a:gd name="connsiteY9" fmla="*/ 307531 h 2377507"/>
              <a:gd name="connsiteX10" fmla="*/ 1594238 w 2377507"/>
              <a:gd name="connsiteY10" fmla="*/ 328453 h 2377507"/>
              <a:gd name="connsiteX11" fmla="*/ 1510431 w 2377507"/>
              <a:gd name="connsiteY11" fmla="*/ 293622 h 2377507"/>
              <a:gd name="connsiteX12" fmla="*/ 1426505 w 2377507"/>
              <a:gd name="connsiteY12" fmla="*/ 179977 h 2377507"/>
              <a:gd name="connsiteX13" fmla="*/ 1426505 w 2377507"/>
              <a:gd name="connsiteY13" fmla="*/ 118875 h 2377507"/>
              <a:gd name="connsiteX14" fmla="*/ 1307629 w 2377507"/>
              <a:gd name="connsiteY14" fmla="*/ 0 h 2377507"/>
              <a:gd name="connsiteX15" fmla="*/ 1069878 w 2377507"/>
              <a:gd name="connsiteY15" fmla="*/ 0 h 2377507"/>
              <a:gd name="connsiteX16" fmla="*/ 951003 w 2377507"/>
              <a:gd name="connsiteY16" fmla="*/ 118875 h 2377507"/>
              <a:gd name="connsiteX17" fmla="*/ 951003 w 2377507"/>
              <a:gd name="connsiteY17" fmla="*/ 179977 h 2377507"/>
              <a:gd name="connsiteX18" fmla="*/ 867196 w 2377507"/>
              <a:gd name="connsiteY18" fmla="*/ 293503 h 2377507"/>
              <a:gd name="connsiteX19" fmla="*/ 783389 w 2377507"/>
              <a:gd name="connsiteY19" fmla="*/ 328334 h 2377507"/>
              <a:gd name="connsiteX20" fmla="*/ 643710 w 2377507"/>
              <a:gd name="connsiteY20" fmla="*/ 307412 h 2377507"/>
              <a:gd name="connsiteX21" fmla="*/ 600440 w 2377507"/>
              <a:gd name="connsiteY21" fmla="*/ 264141 h 2377507"/>
              <a:gd name="connsiteX22" fmla="*/ 432350 w 2377507"/>
              <a:gd name="connsiteY22" fmla="*/ 264141 h 2377507"/>
              <a:gd name="connsiteX23" fmla="*/ 264260 w 2377507"/>
              <a:gd name="connsiteY23" fmla="*/ 432231 h 2377507"/>
              <a:gd name="connsiteX24" fmla="*/ 264260 w 2377507"/>
              <a:gd name="connsiteY24" fmla="*/ 600321 h 2377507"/>
              <a:gd name="connsiteX25" fmla="*/ 307531 w 2377507"/>
              <a:gd name="connsiteY25" fmla="*/ 643591 h 2377507"/>
              <a:gd name="connsiteX26" fmla="*/ 328453 w 2377507"/>
              <a:gd name="connsiteY26" fmla="*/ 783270 h 2377507"/>
              <a:gd name="connsiteX27" fmla="*/ 293622 w 2377507"/>
              <a:gd name="connsiteY27" fmla="*/ 867077 h 2377507"/>
              <a:gd name="connsiteX28" fmla="*/ 179977 w 2377507"/>
              <a:gd name="connsiteY28" fmla="*/ 951003 h 2377507"/>
              <a:gd name="connsiteX29" fmla="*/ 118875 w 2377507"/>
              <a:gd name="connsiteY29" fmla="*/ 951003 h 2377507"/>
              <a:gd name="connsiteX30" fmla="*/ 0 w 2377507"/>
              <a:gd name="connsiteY30" fmla="*/ 1069878 h 2377507"/>
              <a:gd name="connsiteX31" fmla="*/ 0 w 2377507"/>
              <a:gd name="connsiteY31" fmla="*/ 1307629 h 2377507"/>
              <a:gd name="connsiteX32" fmla="*/ 118875 w 2377507"/>
              <a:gd name="connsiteY32" fmla="*/ 1426505 h 2377507"/>
              <a:gd name="connsiteX33" fmla="*/ 179977 w 2377507"/>
              <a:gd name="connsiteY33" fmla="*/ 1426505 h 2377507"/>
              <a:gd name="connsiteX34" fmla="*/ 293503 w 2377507"/>
              <a:gd name="connsiteY34" fmla="*/ 1510312 h 2377507"/>
              <a:gd name="connsiteX35" fmla="*/ 328334 w 2377507"/>
              <a:gd name="connsiteY35" fmla="*/ 1594119 h 2377507"/>
              <a:gd name="connsiteX36" fmla="*/ 307412 w 2377507"/>
              <a:gd name="connsiteY36" fmla="*/ 1733797 h 2377507"/>
              <a:gd name="connsiteX37" fmla="*/ 264141 w 2377507"/>
              <a:gd name="connsiteY37" fmla="*/ 1777068 h 2377507"/>
              <a:gd name="connsiteX38" fmla="*/ 264141 w 2377507"/>
              <a:gd name="connsiteY38" fmla="*/ 1945158 h 2377507"/>
              <a:gd name="connsiteX39" fmla="*/ 432231 w 2377507"/>
              <a:gd name="connsiteY39" fmla="*/ 2113248 h 2377507"/>
              <a:gd name="connsiteX40" fmla="*/ 600321 w 2377507"/>
              <a:gd name="connsiteY40" fmla="*/ 2113248 h 2377507"/>
              <a:gd name="connsiteX41" fmla="*/ 643591 w 2377507"/>
              <a:gd name="connsiteY41" fmla="*/ 2069977 h 2377507"/>
              <a:gd name="connsiteX42" fmla="*/ 783270 w 2377507"/>
              <a:gd name="connsiteY42" fmla="*/ 2049055 h 2377507"/>
              <a:gd name="connsiteX43" fmla="*/ 867077 w 2377507"/>
              <a:gd name="connsiteY43" fmla="*/ 2083885 h 2377507"/>
              <a:gd name="connsiteX44" fmla="*/ 951003 w 2377507"/>
              <a:gd name="connsiteY44" fmla="*/ 2197530 h 2377507"/>
              <a:gd name="connsiteX45" fmla="*/ 951003 w 2377507"/>
              <a:gd name="connsiteY45" fmla="*/ 2258632 h 2377507"/>
              <a:gd name="connsiteX46" fmla="*/ 1069878 w 2377507"/>
              <a:gd name="connsiteY46" fmla="*/ 2377508 h 2377507"/>
              <a:gd name="connsiteX47" fmla="*/ 1307629 w 2377507"/>
              <a:gd name="connsiteY47" fmla="*/ 2377508 h 2377507"/>
              <a:gd name="connsiteX48" fmla="*/ 1426505 w 2377507"/>
              <a:gd name="connsiteY48" fmla="*/ 2258632 h 2377507"/>
              <a:gd name="connsiteX49" fmla="*/ 1426505 w 2377507"/>
              <a:gd name="connsiteY49" fmla="*/ 2197530 h 2377507"/>
              <a:gd name="connsiteX50" fmla="*/ 1510312 w 2377507"/>
              <a:gd name="connsiteY50" fmla="*/ 2084004 h 2377507"/>
              <a:gd name="connsiteX51" fmla="*/ 1594119 w 2377507"/>
              <a:gd name="connsiteY51" fmla="*/ 2049174 h 2377507"/>
              <a:gd name="connsiteX52" fmla="*/ 1733797 w 2377507"/>
              <a:gd name="connsiteY52" fmla="*/ 2070096 h 2377507"/>
              <a:gd name="connsiteX53" fmla="*/ 1777068 w 2377507"/>
              <a:gd name="connsiteY53" fmla="*/ 2113367 h 2377507"/>
              <a:gd name="connsiteX54" fmla="*/ 1945158 w 2377507"/>
              <a:gd name="connsiteY54" fmla="*/ 2113367 h 2377507"/>
              <a:gd name="connsiteX55" fmla="*/ 2113248 w 2377507"/>
              <a:gd name="connsiteY55" fmla="*/ 1945277 h 2377507"/>
              <a:gd name="connsiteX56" fmla="*/ 2113248 w 2377507"/>
              <a:gd name="connsiteY56" fmla="*/ 1777187 h 2377507"/>
              <a:gd name="connsiteX57" fmla="*/ 2069977 w 2377507"/>
              <a:gd name="connsiteY57" fmla="*/ 1733916 h 2377507"/>
              <a:gd name="connsiteX58" fmla="*/ 2049055 w 2377507"/>
              <a:gd name="connsiteY58" fmla="*/ 1594238 h 2377507"/>
              <a:gd name="connsiteX59" fmla="*/ 2083885 w 2377507"/>
              <a:gd name="connsiteY59" fmla="*/ 1510431 h 2377507"/>
              <a:gd name="connsiteX60" fmla="*/ 2197530 w 2377507"/>
              <a:gd name="connsiteY60" fmla="*/ 1426505 h 2377507"/>
              <a:gd name="connsiteX61" fmla="*/ 2258632 w 2377507"/>
              <a:gd name="connsiteY61" fmla="*/ 1426505 h 2377507"/>
              <a:gd name="connsiteX62" fmla="*/ 2377508 w 2377507"/>
              <a:gd name="connsiteY62" fmla="*/ 1307629 h 2377507"/>
              <a:gd name="connsiteX63" fmla="*/ 2377508 w 2377507"/>
              <a:gd name="connsiteY63" fmla="*/ 1069878 h 2377507"/>
              <a:gd name="connsiteX64" fmla="*/ 2258632 w 2377507"/>
              <a:gd name="connsiteY64" fmla="*/ 951003 h 2377507"/>
              <a:gd name="connsiteX65" fmla="*/ 1188754 w 2377507"/>
              <a:gd name="connsiteY65" fmla="*/ 1664255 h 2377507"/>
              <a:gd name="connsiteX66" fmla="*/ 713252 w 2377507"/>
              <a:gd name="connsiteY66" fmla="*/ 1188754 h 2377507"/>
              <a:gd name="connsiteX67" fmla="*/ 1188754 w 2377507"/>
              <a:gd name="connsiteY67" fmla="*/ 713252 h 2377507"/>
              <a:gd name="connsiteX68" fmla="*/ 1664255 w 2377507"/>
              <a:gd name="connsiteY68" fmla="*/ 1188754 h 2377507"/>
              <a:gd name="connsiteX69" fmla="*/ 1188754 w 2377507"/>
              <a:gd name="connsiteY69" fmla="*/ 1664255 h 237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77507" h="2377507">
                <a:moveTo>
                  <a:pt x="2258632" y="951003"/>
                </a:moveTo>
                <a:lnTo>
                  <a:pt x="2197530" y="951003"/>
                </a:lnTo>
                <a:cubicBezTo>
                  <a:pt x="2145344" y="951003"/>
                  <a:pt x="2101717" y="916291"/>
                  <a:pt x="2084004" y="867196"/>
                </a:cubicBezTo>
                <a:cubicBezTo>
                  <a:pt x="2073662" y="838547"/>
                  <a:pt x="2062131" y="810611"/>
                  <a:pt x="2049174" y="783389"/>
                </a:cubicBezTo>
                <a:cubicBezTo>
                  <a:pt x="2026825" y="736195"/>
                  <a:pt x="2033244" y="680562"/>
                  <a:pt x="2070096" y="643710"/>
                </a:cubicBezTo>
                <a:lnTo>
                  <a:pt x="2113367" y="600440"/>
                </a:lnTo>
                <a:cubicBezTo>
                  <a:pt x="2159847" y="553959"/>
                  <a:pt x="2159847" y="478711"/>
                  <a:pt x="2113367" y="432350"/>
                </a:cubicBezTo>
                <a:lnTo>
                  <a:pt x="1945277" y="264260"/>
                </a:lnTo>
                <a:cubicBezTo>
                  <a:pt x="1898796" y="217780"/>
                  <a:pt x="1823548" y="217780"/>
                  <a:pt x="1777187" y="264260"/>
                </a:cubicBezTo>
                <a:lnTo>
                  <a:pt x="1733916" y="307531"/>
                </a:lnTo>
                <a:cubicBezTo>
                  <a:pt x="1696946" y="344501"/>
                  <a:pt x="1641431" y="350801"/>
                  <a:pt x="1594238" y="328453"/>
                </a:cubicBezTo>
                <a:cubicBezTo>
                  <a:pt x="1567015" y="315614"/>
                  <a:pt x="1538961" y="303964"/>
                  <a:pt x="1510431" y="293622"/>
                </a:cubicBezTo>
                <a:cubicBezTo>
                  <a:pt x="1461216" y="275910"/>
                  <a:pt x="1426505" y="232164"/>
                  <a:pt x="1426505" y="179977"/>
                </a:cubicBezTo>
                <a:lnTo>
                  <a:pt x="1426505" y="118875"/>
                </a:lnTo>
                <a:cubicBezTo>
                  <a:pt x="1426505" y="53256"/>
                  <a:pt x="1373248" y="0"/>
                  <a:pt x="1307629" y="0"/>
                </a:cubicBezTo>
                <a:lnTo>
                  <a:pt x="1069878" y="0"/>
                </a:lnTo>
                <a:cubicBezTo>
                  <a:pt x="1004259" y="0"/>
                  <a:pt x="951003" y="53256"/>
                  <a:pt x="951003" y="118875"/>
                </a:cubicBezTo>
                <a:lnTo>
                  <a:pt x="951003" y="179977"/>
                </a:lnTo>
                <a:cubicBezTo>
                  <a:pt x="951003" y="232164"/>
                  <a:pt x="916291" y="275791"/>
                  <a:pt x="867196" y="293503"/>
                </a:cubicBezTo>
                <a:cubicBezTo>
                  <a:pt x="838547" y="303845"/>
                  <a:pt x="810611" y="315376"/>
                  <a:pt x="783389" y="328334"/>
                </a:cubicBezTo>
                <a:cubicBezTo>
                  <a:pt x="736195" y="350682"/>
                  <a:pt x="680562" y="344263"/>
                  <a:pt x="643710" y="307412"/>
                </a:cubicBezTo>
                <a:lnTo>
                  <a:pt x="600440" y="264141"/>
                </a:lnTo>
                <a:cubicBezTo>
                  <a:pt x="553959" y="217661"/>
                  <a:pt x="478711" y="217661"/>
                  <a:pt x="432350" y="264141"/>
                </a:cubicBezTo>
                <a:lnTo>
                  <a:pt x="264260" y="432231"/>
                </a:lnTo>
                <a:cubicBezTo>
                  <a:pt x="217780" y="478711"/>
                  <a:pt x="217780" y="553959"/>
                  <a:pt x="264260" y="600321"/>
                </a:cubicBezTo>
                <a:lnTo>
                  <a:pt x="307531" y="643591"/>
                </a:lnTo>
                <a:cubicBezTo>
                  <a:pt x="344501" y="680562"/>
                  <a:pt x="350801" y="736076"/>
                  <a:pt x="328453" y="783270"/>
                </a:cubicBezTo>
                <a:cubicBezTo>
                  <a:pt x="315614" y="810492"/>
                  <a:pt x="303964" y="838547"/>
                  <a:pt x="293622" y="867077"/>
                </a:cubicBezTo>
                <a:cubicBezTo>
                  <a:pt x="275910" y="916291"/>
                  <a:pt x="232164" y="951003"/>
                  <a:pt x="179977" y="951003"/>
                </a:cubicBezTo>
                <a:lnTo>
                  <a:pt x="118875" y="951003"/>
                </a:lnTo>
                <a:cubicBezTo>
                  <a:pt x="53256" y="951003"/>
                  <a:pt x="0" y="1004259"/>
                  <a:pt x="0" y="1069878"/>
                </a:cubicBezTo>
                <a:lnTo>
                  <a:pt x="0" y="1307629"/>
                </a:lnTo>
                <a:cubicBezTo>
                  <a:pt x="0" y="1373248"/>
                  <a:pt x="53256" y="1426505"/>
                  <a:pt x="118875" y="1426505"/>
                </a:cubicBezTo>
                <a:lnTo>
                  <a:pt x="179977" y="1426505"/>
                </a:lnTo>
                <a:cubicBezTo>
                  <a:pt x="232164" y="1426505"/>
                  <a:pt x="275791" y="1461216"/>
                  <a:pt x="293503" y="1510312"/>
                </a:cubicBezTo>
                <a:cubicBezTo>
                  <a:pt x="303845" y="1538961"/>
                  <a:pt x="315376" y="1566896"/>
                  <a:pt x="328334" y="1594119"/>
                </a:cubicBezTo>
                <a:cubicBezTo>
                  <a:pt x="350682" y="1641312"/>
                  <a:pt x="344263" y="1696946"/>
                  <a:pt x="307412" y="1733797"/>
                </a:cubicBezTo>
                <a:lnTo>
                  <a:pt x="264141" y="1777068"/>
                </a:lnTo>
                <a:cubicBezTo>
                  <a:pt x="217661" y="1823548"/>
                  <a:pt x="217661" y="1898796"/>
                  <a:pt x="264141" y="1945158"/>
                </a:cubicBezTo>
                <a:lnTo>
                  <a:pt x="432231" y="2113248"/>
                </a:lnTo>
                <a:cubicBezTo>
                  <a:pt x="478711" y="2159728"/>
                  <a:pt x="553959" y="2159728"/>
                  <a:pt x="600321" y="2113248"/>
                </a:cubicBezTo>
                <a:lnTo>
                  <a:pt x="643591" y="2069977"/>
                </a:lnTo>
                <a:cubicBezTo>
                  <a:pt x="680562" y="2033007"/>
                  <a:pt x="736076" y="2026706"/>
                  <a:pt x="783270" y="2049055"/>
                </a:cubicBezTo>
                <a:cubicBezTo>
                  <a:pt x="810492" y="2061894"/>
                  <a:pt x="838547" y="2073543"/>
                  <a:pt x="867077" y="2083885"/>
                </a:cubicBezTo>
                <a:cubicBezTo>
                  <a:pt x="916291" y="2101598"/>
                  <a:pt x="951003" y="2145344"/>
                  <a:pt x="951003" y="2197530"/>
                </a:cubicBezTo>
                <a:lnTo>
                  <a:pt x="951003" y="2258632"/>
                </a:lnTo>
                <a:cubicBezTo>
                  <a:pt x="951003" y="2324251"/>
                  <a:pt x="1004259" y="2377508"/>
                  <a:pt x="1069878" y="2377508"/>
                </a:cubicBezTo>
                <a:lnTo>
                  <a:pt x="1307629" y="2377508"/>
                </a:lnTo>
                <a:cubicBezTo>
                  <a:pt x="1373248" y="2377508"/>
                  <a:pt x="1426505" y="2324251"/>
                  <a:pt x="1426505" y="2258632"/>
                </a:cubicBezTo>
                <a:lnTo>
                  <a:pt x="1426505" y="2197530"/>
                </a:lnTo>
                <a:cubicBezTo>
                  <a:pt x="1426505" y="2145344"/>
                  <a:pt x="1461216" y="2101717"/>
                  <a:pt x="1510312" y="2084004"/>
                </a:cubicBezTo>
                <a:cubicBezTo>
                  <a:pt x="1538961" y="2073662"/>
                  <a:pt x="1566896" y="2062131"/>
                  <a:pt x="1594119" y="2049174"/>
                </a:cubicBezTo>
                <a:cubicBezTo>
                  <a:pt x="1641312" y="2026825"/>
                  <a:pt x="1696946" y="2033244"/>
                  <a:pt x="1733797" y="2070096"/>
                </a:cubicBezTo>
                <a:lnTo>
                  <a:pt x="1777068" y="2113367"/>
                </a:lnTo>
                <a:cubicBezTo>
                  <a:pt x="1823548" y="2159847"/>
                  <a:pt x="1898796" y="2159847"/>
                  <a:pt x="1945158" y="2113367"/>
                </a:cubicBezTo>
                <a:lnTo>
                  <a:pt x="2113248" y="1945277"/>
                </a:lnTo>
                <a:cubicBezTo>
                  <a:pt x="2159728" y="1898796"/>
                  <a:pt x="2159728" y="1823548"/>
                  <a:pt x="2113248" y="1777187"/>
                </a:cubicBezTo>
                <a:lnTo>
                  <a:pt x="2069977" y="1733916"/>
                </a:lnTo>
                <a:cubicBezTo>
                  <a:pt x="2033007" y="1696946"/>
                  <a:pt x="2026706" y="1641431"/>
                  <a:pt x="2049055" y="1594238"/>
                </a:cubicBezTo>
                <a:cubicBezTo>
                  <a:pt x="2061894" y="1567015"/>
                  <a:pt x="2073543" y="1538961"/>
                  <a:pt x="2083885" y="1510431"/>
                </a:cubicBezTo>
                <a:cubicBezTo>
                  <a:pt x="2101598" y="1461216"/>
                  <a:pt x="2145344" y="1426505"/>
                  <a:pt x="2197530" y="1426505"/>
                </a:cubicBezTo>
                <a:lnTo>
                  <a:pt x="2258632" y="1426505"/>
                </a:lnTo>
                <a:cubicBezTo>
                  <a:pt x="2324251" y="1426505"/>
                  <a:pt x="2377508" y="1373248"/>
                  <a:pt x="2377508" y="1307629"/>
                </a:cubicBezTo>
                <a:lnTo>
                  <a:pt x="2377508" y="1069878"/>
                </a:lnTo>
                <a:cubicBezTo>
                  <a:pt x="2377508" y="1004259"/>
                  <a:pt x="2324251" y="951003"/>
                  <a:pt x="2258632" y="951003"/>
                </a:cubicBezTo>
                <a:close/>
                <a:moveTo>
                  <a:pt x="1188754" y="1664255"/>
                </a:moveTo>
                <a:cubicBezTo>
                  <a:pt x="926158" y="1664255"/>
                  <a:pt x="713252" y="1451349"/>
                  <a:pt x="713252" y="1188754"/>
                </a:cubicBezTo>
                <a:cubicBezTo>
                  <a:pt x="713252" y="926158"/>
                  <a:pt x="926158" y="713252"/>
                  <a:pt x="1188754" y="713252"/>
                </a:cubicBezTo>
                <a:cubicBezTo>
                  <a:pt x="1451349" y="713252"/>
                  <a:pt x="1664255" y="926158"/>
                  <a:pt x="1664255" y="1188754"/>
                </a:cubicBezTo>
                <a:cubicBezTo>
                  <a:pt x="1664255" y="1451349"/>
                  <a:pt x="1451349" y="1664255"/>
                  <a:pt x="1188754" y="1664255"/>
                </a:cubicBezTo>
                <a:close/>
              </a:path>
            </a:pathLst>
          </a:custGeom>
          <a:solidFill>
            <a:srgbClr val="C80A50"/>
          </a:solidFill>
          <a:ln w="118765"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E646A548-AF1D-BF3B-B556-C927354CBE96}"/>
              </a:ext>
            </a:extLst>
          </p:cNvPr>
          <p:cNvSpPr/>
          <p:nvPr>
            <p:custDataLst>
              <p:tags r:id="rId13"/>
            </p:custDataLst>
          </p:nvPr>
        </p:nvSpPr>
        <p:spPr>
          <a:xfrm>
            <a:off x="10495342" y="7521314"/>
            <a:ext cx="3328480" cy="1902024"/>
          </a:xfrm>
          <a:custGeom>
            <a:avLst/>
            <a:gdLst>
              <a:gd name="connsiteX0" fmla="*/ 3258850 w 3328480"/>
              <a:gd name="connsiteY0" fmla="*/ 782931 h 1902024"/>
              <a:gd name="connsiteX1" fmla="*/ 2545598 w 3328480"/>
              <a:gd name="connsiteY1" fmla="*/ 69679 h 1902024"/>
              <a:gd name="connsiteX2" fmla="*/ 2286449 w 3328480"/>
              <a:gd name="connsiteY2" fmla="*/ 18087 h 1902024"/>
              <a:gd name="connsiteX3" fmla="*/ 2139757 w 3328480"/>
              <a:gd name="connsiteY3" fmla="*/ 237769 h 1902024"/>
              <a:gd name="connsiteX4" fmla="*/ 2139757 w 3328480"/>
              <a:gd name="connsiteY4" fmla="*/ 475520 h 1902024"/>
              <a:gd name="connsiteX5" fmla="*/ 0 w 3328480"/>
              <a:gd name="connsiteY5" fmla="*/ 475520 h 1902024"/>
              <a:gd name="connsiteX6" fmla="*/ 0 w 3328480"/>
              <a:gd name="connsiteY6" fmla="*/ 1426523 h 1902024"/>
              <a:gd name="connsiteX7" fmla="*/ 2139757 w 3328480"/>
              <a:gd name="connsiteY7" fmla="*/ 1426523 h 1902024"/>
              <a:gd name="connsiteX8" fmla="*/ 2139757 w 3328480"/>
              <a:gd name="connsiteY8" fmla="*/ 1664274 h 1902024"/>
              <a:gd name="connsiteX9" fmla="*/ 2286449 w 3328480"/>
              <a:gd name="connsiteY9" fmla="*/ 1883955 h 1902024"/>
              <a:gd name="connsiteX10" fmla="*/ 2377508 w 3328480"/>
              <a:gd name="connsiteY10" fmla="*/ 1902024 h 1902024"/>
              <a:gd name="connsiteX11" fmla="*/ 2545598 w 3328480"/>
              <a:gd name="connsiteY11" fmla="*/ 1832364 h 1902024"/>
              <a:gd name="connsiteX12" fmla="*/ 3258850 w 3328480"/>
              <a:gd name="connsiteY12" fmla="*/ 1119111 h 1902024"/>
              <a:gd name="connsiteX13" fmla="*/ 3258850 w 3328480"/>
              <a:gd name="connsiteY13" fmla="*/ 782931 h 19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28480" h="1902024">
                <a:moveTo>
                  <a:pt x="3258850" y="782931"/>
                </a:moveTo>
                <a:lnTo>
                  <a:pt x="2545598" y="69679"/>
                </a:lnTo>
                <a:cubicBezTo>
                  <a:pt x="2477482" y="1564"/>
                  <a:pt x="2375487" y="-18645"/>
                  <a:pt x="2286449" y="18087"/>
                </a:cubicBezTo>
                <a:cubicBezTo>
                  <a:pt x="2197649" y="54939"/>
                  <a:pt x="2139757" y="141599"/>
                  <a:pt x="2139757" y="237769"/>
                </a:cubicBezTo>
                <a:lnTo>
                  <a:pt x="2139757" y="475520"/>
                </a:lnTo>
                <a:lnTo>
                  <a:pt x="0" y="475520"/>
                </a:lnTo>
                <a:lnTo>
                  <a:pt x="0" y="1426523"/>
                </a:lnTo>
                <a:lnTo>
                  <a:pt x="2139757" y="1426523"/>
                </a:lnTo>
                <a:lnTo>
                  <a:pt x="2139757" y="1664274"/>
                </a:lnTo>
                <a:cubicBezTo>
                  <a:pt x="2139757" y="1760444"/>
                  <a:pt x="2197649" y="1847104"/>
                  <a:pt x="2286449" y="1883955"/>
                </a:cubicBezTo>
                <a:cubicBezTo>
                  <a:pt x="2315930" y="1896081"/>
                  <a:pt x="2346838" y="1902024"/>
                  <a:pt x="2377508" y="1902024"/>
                </a:cubicBezTo>
                <a:cubicBezTo>
                  <a:pt x="2439442" y="1902024"/>
                  <a:pt x="2500068" y="1877893"/>
                  <a:pt x="2545598" y="1832364"/>
                </a:cubicBezTo>
                <a:lnTo>
                  <a:pt x="3258850" y="1119111"/>
                </a:lnTo>
                <a:cubicBezTo>
                  <a:pt x="3351691" y="1026269"/>
                  <a:pt x="3351691" y="875773"/>
                  <a:pt x="3258850" y="782931"/>
                </a:cubicBezTo>
                <a:close/>
              </a:path>
            </a:pathLst>
          </a:custGeom>
          <a:solidFill>
            <a:srgbClr val="00A0C8"/>
          </a:solidFill>
          <a:ln w="118765" cap="flat">
            <a:noFill/>
            <a:prstDash val="solid"/>
            <a:miter/>
          </a:ln>
        </p:spPr>
        <p:txBody>
          <a:bodyPr rtlCol="0" anchor="ctr"/>
          <a:lstStyle/>
          <a:p>
            <a:endParaRPr lang="fr-FR"/>
          </a:p>
        </p:txBody>
      </p:sp>
      <p:grpSp>
        <p:nvGrpSpPr>
          <p:cNvPr id="16" name="Groupe 15">
            <a:extLst>
              <a:ext uri="{FF2B5EF4-FFF2-40B4-BE49-F238E27FC236}">
                <a16:creationId xmlns:a16="http://schemas.microsoft.com/office/drawing/2014/main" id="{64493295-FABF-CD52-2BF1-D698B995550B}"/>
              </a:ext>
            </a:extLst>
          </p:cNvPr>
          <p:cNvGrpSpPr/>
          <p:nvPr>
            <p:custDataLst>
              <p:tags r:id="rId14"/>
            </p:custDataLst>
          </p:nvPr>
        </p:nvGrpSpPr>
        <p:grpSpPr>
          <a:xfrm>
            <a:off x="11016214" y="4742725"/>
            <a:ext cx="750348" cy="749122"/>
            <a:chOff x="14522269" y="2877671"/>
            <a:chExt cx="750348" cy="749122"/>
          </a:xfrm>
        </p:grpSpPr>
        <p:sp>
          <p:nvSpPr>
            <p:cNvPr id="13" name="Forme libre : forme 12">
              <a:extLst>
                <a:ext uri="{FF2B5EF4-FFF2-40B4-BE49-F238E27FC236}">
                  <a16:creationId xmlns:a16="http://schemas.microsoft.com/office/drawing/2014/main" id="{68094117-3F99-918E-DA9F-56CE15EAB28B}"/>
                </a:ext>
              </a:extLst>
            </p:cNvPr>
            <p:cNvSpPr/>
            <p:nvPr/>
          </p:nvSpPr>
          <p:spPr>
            <a:xfrm>
              <a:off x="14522269" y="2877671"/>
              <a:ext cx="750348" cy="749122"/>
            </a:xfrm>
            <a:custGeom>
              <a:avLst/>
              <a:gdLst>
                <a:gd name="connsiteX0" fmla="*/ 750349 w 750348"/>
                <a:gd name="connsiteY0" fmla="*/ 374561 h 749122"/>
                <a:gd name="connsiteX1" fmla="*/ 375181 w 750348"/>
                <a:gd name="connsiteY1" fmla="*/ 0 h 749122"/>
                <a:gd name="connsiteX2" fmla="*/ 0 w 750348"/>
                <a:gd name="connsiteY2" fmla="*/ 374561 h 749122"/>
                <a:gd name="connsiteX3" fmla="*/ 375181 w 750348"/>
                <a:gd name="connsiteY3" fmla="*/ 749123 h 749122"/>
                <a:gd name="connsiteX4" fmla="*/ 750349 w 750348"/>
                <a:gd name="connsiteY4" fmla="*/ 374561 h 74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348" h="749122">
                  <a:moveTo>
                    <a:pt x="750349" y="374561"/>
                  </a:moveTo>
                  <a:cubicBezTo>
                    <a:pt x="750349" y="167699"/>
                    <a:pt x="582384" y="0"/>
                    <a:pt x="375181" y="0"/>
                  </a:cubicBezTo>
                  <a:cubicBezTo>
                    <a:pt x="167977" y="0"/>
                    <a:pt x="0" y="167699"/>
                    <a:pt x="0" y="374561"/>
                  </a:cubicBezTo>
                  <a:cubicBezTo>
                    <a:pt x="0" y="581424"/>
                    <a:pt x="167977" y="749123"/>
                    <a:pt x="375181" y="749123"/>
                  </a:cubicBezTo>
                  <a:cubicBezTo>
                    <a:pt x="582384" y="749123"/>
                    <a:pt x="750349" y="581424"/>
                    <a:pt x="750349" y="374561"/>
                  </a:cubicBezTo>
                  <a:close/>
                </a:path>
              </a:pathLst>
            </a:custGeom>
            <a:solidFill>
              <a:srgbClr val="FC476E"/>
            </a:solidFill>
            <a:ln w="3225"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E4A0C6CA-8711-BDC0-28E8-ED3D8CBDB71A}"/>
                </a:ext>
              </a:extLst>
            </p:cNvPr>
            <p:cNvSpPr/>
            <p:nvPr/>
          </p:nvSpPr>
          <p:spPr>
            <a:xfrm>
              <a:off x="14680376" y="2891332"/>
              <a:ext cx="592241" cy="735461"/>
            </a:xfrm>
            <a:custGeom>
              <a:avLst/>
              <a:gdLst>
                <a:gd name="connsiteX0" fmla="*/ 317743 w 592241"/>
                <a:gd name="connsiteY0" fmla="*/ 0 h 735461"/>
                <a:gd name="connsiteX1" fmla="*/ 475838 w 592241"/>
                <a:gd name="connsiteY1" fmla="*/ 305536 h 735461"/>
                <a:gd name="connsiteX2" fmla="*/ 100670 w 592241"/>
                <a:gd name="connsiteY2" fmla="*/ 680097 h 735461"/>
                <a:gd name="connsiteX3" fmla="*/ 0 w 592241"/>
                <a:gd name="connsiteY3" fmla="*/ 666436 h 735461"/>
                <a:gd name="connsiteX4" fmla="*/ 217074 w 592241"/>
                <a:gd name="connsiteY4" fmla="*/ 735462 h 735461"/>
                <a:gd name="connsiteX5" fmla="*/ 592242 w 592241"/>
                <a:gd name="connsiteY5" fmla="*/ 360900 h 735461"/>
                <a:gd name="connsiteX6" fmla="*/ 317743 w 592241"/>
                <a:gd name="connsiteY6" fmla="*/ 0 h 73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41" h="735461">
                  <a:moveTo>
                    <a:pt x="317743" y="0"/>
                  </a:moveTo>
                  <a:cubicBezTo>
                    <a:pt x="413422" y="67876"/>
                    <a:pt x="475838" y="179427"/>
                    <a:pt x="475838" y="305536"/>
                  </a:cubicBezTo>
                  <a:cubicBezTo>
                    <a:pt x="475838" y="512398"/>
                    <a:pt x="307874" y="680097"/>
                    <a:pt x="100670" y="680097"/>
                  </a:cubicBezTo>
                  <a:cubicBezTo>
                    <a:pt x="65791" y="680097"/>
                    <a:pt x="32036" y="675333"/>
                    <a:pt x="0" y="666436"/>
                  </a:cubicBezTo>
                  <a:cubicBezTo>
                    <a:pt x="61266" y="709909"/>
                    <a:pt x="136181" y="735462"/>
                    <a:pt x="217074" y="735462"/>
                  </a:cubicBezTo>
                  <a:cubicBezTo>
                    <a:pt x="424265" y="735462"/>
                    <a:pt x="592242" y="567763"/>
                    <a:pt x="592242" y="360900"/>
                  </a:cubicBezTo>
                  <a:cubicBezTo>
                    <a:pt x="592242" y="188854"/>
                    <a:pt x="476053" y="43928"/>
                    <a:pt x="317743" y="0"/>
                  </a:cubicBezTo>
                  <a:close/>
                </a:path>
              </a:pathLst>
            </a:custGeom>
            <a:solidFill>
              <a:srgbClr val="CC2B5A"/>
            </a:solidFill>
            <a:ln w="3225"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522ABA52-7A04-C5AA-E16D-96E24B6909D2}"/>
                </a:ext>
              </a:extLst>
            </p:cNvPr>
            <p:cNvSpPr/>
            <p:nvPr/>
          </p:nvSpPr>
          <p:spPr>
            <a:xfrm>
              <a:off x="14817643" y="3063438"/>
              <a:ext cx="105991" cy="363733"/>
            </a:xfrm>
            <a:custGeom>
              <a:avLst/>
              <a:gdLst>
                <a:gd name="connsiteX0" fmla="*/ 79807 w 105991"/>
                <a:gd name="connsiteY0" fmla="*/ 363734 h 363733"/>
                <a:gd name="connsiteX1" fmla="*/ 53609 w 105991"/>
                <a:gd name="connsiteY1" fmla="*/ 337587 h 363733"/>
                <a:gd name="connsiteX2" fmla="*/ 53609 w 105991"/>
                <a:gd name="connsiteY2" fmla="*/ 85369 h 363733"/>
                <a:gd name="connsiteX3" fmla="*/ 43840 w 105991"/>
                <a:gd name="connsiteY3" fmla="*/ 94278 h 363733"/>
                <a:gd name="connsiteX4" fmla="*/ 6838 w 105991"/>
                <a:gd name="connsiteY4" fmla="*/ 92572 h 363733"/>
                <a:gd name="connsiteX5" fmla="*/ 8544 w 105991"/>
                <a:gd name="connsiteY5" fmla="*/ 55633 h 363733"/>
                <a:gd name="connsiteX6" fmla="*/ 62152 w 105991"/>
                <a:gd name="connsiteY6" fmla="*/ 6827 h 363733"/>
                <a:gd name="connsiteX7" fmla="*/ 90384 w 105991"/>
                <a:gd name="connsiteY7" fmla="*/ 2227 h 363733"/>
                <a:gd name="connsiteX8" fmla="*/ 105991 w 105991"/>
                <a:gd name="connsiteY8" fmla="*/ 26150 h 363733"/>
                <a:gd name="connsiteX9" fmla="*/ 105991 w 105991"/>
                <a:gd name="connsiteY9" fmla="*/ 337587 h 363733"/>
                <a:gd name="connsiteX10" fmla="*/ 79807 w 105991"/>
                <a:gd name="connsiteY10" fmla="*/ 363734 h 36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991" h="363733">
                  <a:moveTo>
                    <a:pt x="79807" y="363734"/>
                  </a:moveTo>
                  <a:cubicBezTo>
                    <a:pt x="65337" y="363734"/>
                    <a:pt x="53609" y="352032"/>
                    <a:pt x="53609" y="337587"/>
                  </a:cubicBezTo>
                  <a:lnTo>
                    <a:pt x="53609" y="85369"/>
                  </a:lnTo>
                  <a:lnTo>
                    <a:pt x="43840" y="94278"/>
                  </a:lnTo>
                  <a:cubicBezTo>
                    <a:pt x="33149" y="104009"/>
                    <a:pt x="16581" y="103251"/>
                    <a:pt x="6838" y="92572"/>
                  </a:cubicBezTo>
                  <a:cubicBezTo>
                    <a:pt x="-2906" y="81906"/>
                    <a:pt x="-2147" y="65364"/>
                    <a:pt x="8544" y="55633"/>
                  </a:cubicBezTo>
                  <a:lnTo>
                    <a:pt x="62152" y="6827"/>
                  </a:lnTo>
                  <a:cubicBezTo>
                    <a:pt x="69823" y="-149"/>
                    <a:pt x="80881" y="-1956"/>
                    <a:pt x="90384" y="2227"/>
                  </a:cubicBezTo>
                  <a:cubicBezTo>
                    <a:pt x="99875" y="6410"/>
                    <a:pt x="105991" y="15787"/>
                    <a:pt x="105991" y="26150"/>
                  </a:cubicBezTo>
                  <a:lnTo>
                    <a:pt x="105991" y="337587"/>
                  </a:lnTo>
                  <a:cubicBezTo>
                    <a:pt x="105991" y="352032"/>
                    <a:pt x="94264" y="363734"/>
                    <a:pt x="79807" y="363734"/>
                  </a:cubicBezTo>
                  <a:close/>
                </a:path>
              </a:pathLst>
            </a:custGeom>
            <a:solidFill>
              <a:srgbClr val="E3FAFF"/>
            </a:solidFill>
            <a:ln w="3225" cap="flat">
              <a:noFill/>
              <a:prstDash val="solid"/>
              <a:miter/>
            </a:ln>
          </p:spPr>
          <p:txBody>
            <a:bodyPr rtlCol="0" anchor="ctr"/>
            <a:lstStyle/>
            <a:p>
              <a:endParaRPr lang="fr-FR"/>
            </a:p>
          </p:txBody>
        </p:sp>
      </p:grpSp>
      <p:sp>
        <p:nvSpPr>
          <p:cNvPr id="3" name="Espace réservé du numéro de diapositive 2">
            <a:extLst>
              <a:ext uri="{FF2B5EF4-FFF2-40B4-BE49-F238E27FC236}">
                <a16:creationId xmlns:a16="http://schemas.microsoft.com/office/drawing/2014/main" id="{3ACCB134-4E50-6C83-8EEE-3D67E1583261}"/>
              </a:ext>
            </a:extLst>
          </p:cNvPr>
          <p:cNvSpPr>
            <a:spLocks noGrp="1"/>
          </p:cNvSpPr>
          <p:nvPr>
            <p:ph type="sldNum" sz="quarter" idx="10"/>
            <p:custDataLst>
              <p:tags r:id="rId15"/>
            </p:custDataLst>
          </p:nvPr>
        </p:nvSpPr>
        <p:spPr/>
        <p:txBody>
          <a:bodyPr/>
          <a:lstStyle/>
          <a:p>
            <a:fld id="{6C390F12-C91A-4A8F-A883-4257F0710CE1}" type="slidenum">
              <a:rPr lang="fr-FR" smtClean="0"/>
              <a:t>17</a:t>
            </a:fld>
            <a:endParaRPr lang="fr-FR"/>
          </a:p>
        </p:txBody>
      </p:sp>
    </p:spTree>
    <p:extLst>
      <p:ext uri="{BB962C8B-B14F-4D97-AF65-F5344CB8AC3E}">
        <p14:creationId xmlns:p14="http://schemas.microsoft.com/office/powerpoint/2010/main" val="212294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7" presetClass="emph" presetSubtype="0" fill="remove" grpId="0" nodeType="afterEffect">
                                  <p:stCondLst>
                                    <p:cond delay="0"/>
                                  </p:stCondLst>
                                  <p:childTnLst>
                                    <p:animClr clrSpc="rgb" dir="cw">
                                      <p:cBhvr override="childStyle">
                                        <p:cTn id="12" dur="250" autoRev="1" fill="remove"/>
                                        <p:tgtEl>
                                          <p:spTgt spid="30"/>
                                        </p:tgtEl>
                                        <p:attrNameLst>
                                          <p:attrName>style.color</p:attrName>
                                        </p:attrNameLst>
                                      </p:cBhvr>
                                      <p:to>
                                        <a:schemeClr val="bg1"/>
                                      </p:to>
                                    </p:animClr>
                                    <p:animClr clrSpc="rgb" dir="cw">
                                      <p:cBhvr>
                                        <p:cTn id="13" dur="250" autoRev="1" fill="remove"/>
                                        <p:tgtEl>
                                          <p:spTgt spid="30"/>
                                        </p:tgtEl>
                                        <p:attrNameLst>
                                          <p:attrName>fillcolor</p:attrName>
                                        </p:attrNameLst>
                                      </p:cBhvr>
                                      <p:to>
                                        <a:schemeClr val="bg1"/>
                                      </p:to>
                                    </p:animClr>
                                    <p:set>
                                      <p:cBhvr>
                                        <p:cTn id="14" dur="250" autoRev="1" fill="remove"/>
                                        <p:tgtEl>
                                          <p:spTgt spid="30"/>
                                        </p:tgtEl>
                                        <p:attrNameLst>
                                          <p:attrName>fill.type</p:attrName>
                                        </p:attrNameLst>
                                      </p:cBhvr>
                                      <p:to>
                                        <p:strVal val="solid"/>
                                      </p:to>
                                    </p:set>
                                    <p:set>
                                      <p:cBhvr>
                                        <p:cTn id="15" dur="250" autoRev="1" fill="remove"/>
                                        <p:tgtEl>
                                          <p:spTgt spid="3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6EC4FF38-20F0-F8E7-71B8-00030A0FA078}"/>
              </a:ext>
            </a:extLst>
          </p:cNvPr>
          <p:cNvSpPr txBox="1">
            <a:spLocks/>
          </p:cNvSpPr>
          <p:nvPr>
            <p:custDataLst>
              <p:tags r:id="rId1"/>
            </p:custDataLst>
          </p:nvPr>
        </p:nvSpPr>
        <p:spPr>
          <a:xfrm>
            <a:off x="1713956" y="1051136"/>
            <a:ext cx="16676189" cy="1239675"/>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Poppins Black"/>
              <a:buNone/>
              <a:defRPr sz="9600" b="0" i="0" u="none" strike="noStrike" cap="none">
                <a:solidFill>
                  <a:schemeClr val="accent6"/>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accent6"/>
              </a:buClr>
              <a:buSzPts val="6000"/>
              <a:buFont typeface="Poppins Black"/>
              <a:buNone/>
              <a:defRPr sz="6000" b="0" i="0" u="none" strike="noStrike" cap="none">
                <a:solidFill>
                  <a:schemeClr val="accent6"/>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accent6"/>
              </a:buClr>
              <a:buSzPts val="6000"/>
              <a:buFont typeface="Poppins Black"/>
              <a:buNone/>
              <a:defRPr sz="6000" b="0" i="0" u="none" strike="noStrike" cap="none">
                <a:solidFill>
                  <a:schemeClr val="accent6"/>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accent6"/>
              </a:buClr>
              <a:buSzPts val="6000"/>
              <a:buFont typeface="Poppins Black"/>
              <a:buNone/>
              <a:defRPr sz="6000" b="0" i="0" u="none" strike="noStrike" cap="none">
                <a:solidFill>
                  <a:schemeClr val="accent6"/>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accent6"/>
              </a:buClr>
              <a:buSzPts val="6000"/>
              <a:buFont typeface="Poppins Black"/>
              <a:buNone/>
              <a:defRPr sz="6000" b="0" i="0" u="none" strike="noStrike" cap="none">
                <a:solidFill>
                  <a:schemeClr val="accent6"/>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accent6"/>
              </a:buClr>
              <a:buSzPts val="6000"/>
              <a:buFont typeface="Poppins Black"/>
              <a:buNone/>
              <a:defRPr sz="6000" b="0" i="0" u="none" strike="noStrike" cap="none">
                <a:solidFill>
                  <a:schemeClr val="accent6"/>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accent6"/>
              </a:buClr>
              <a:buSzPts val="6000"/>
              <a:buFont typeface="Poppins Black"/>
              <a:buNone/>
              <a:defRPr sz="6000" b="0" i="0" u="none" strike="noStrike" cap="none">
                <a:solidFill>
                  <a:schemeClr val="accent6"/>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accent6"/>
              </a:buClr>
              <a:buSzPts val="6000"/>
              <a:buFont typeface="Poppins Black"/>
              <a:buNone/>
              <a:defRPr sz="6000" b="0" i="0" u="none" strike="noStrike" cap="none">
                <a:solidFill>
                  <a:schemeClr val="accent6"/>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accent6"/>
              </a:buClr>
              <a:buSzPts val="6000"/>
              <a:buFont typeface="Poppins Black"/>
              <a:buNone/>
              <a:defRPr sz="6000" b="0" i="0" u="none" strike="noStrike" cap="none">
                <a:solidFill>
                  <a:schemeClr val="accent6"/>
                </a:solidFill>
                <a:latin typeface="Poppins Black"/>
                <a:ea typeface="Poppins Black"/>
                <a:cs typeface="Poppins Black"/>
                <a:sym typeface="Poppins Black"/>
              </a:defRPr>
            </a:lvl9pPr>
          </a:lstStyle>
          <a:p>
            <a:pPr algn="l"/>
            <a:r>
              <a:rPr lang="fr-FR" sz="7793" dirty="0">
                <a:solidFill>
                  <a:srgbClr val="DF2471"/>
                </a:solidFill>
              </a:rPr>
              <a:t>Futur-proof</a:t>
            </a:r>
            <a:endParaRPr lang="fr-FR" sz="20781" dirty="0"/>
          </a:p>
        </p:txBody>
      </p:sp>
      <p:pic>
        <p:nvPicPr>
          <p:cNvPr id="4" name="Graphique 3">
            <a:extLst>
              <a:ext uri="{FF2B5EF4-FFF2-40B4-BE49-F238E27FC236}">
                <a16:creationId xmlns:a16="http://schemas.microsoft.com/office/drawing/2014/main" id="{5B8A3F39-49EB-F9B4-450D-3DF4B3CCE645}"/>
              </a:ext>
            </a:extLst>
          </p:cNvPr>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7835625" y="3438250"/>
            <a:ext cx="4432859" cy="4432859"/>
          </a:xfrm>
          <a:prstGeom prst="rect">
            <a:avLst/>
          </a:prstGeom>
        </p:spPr>
      </p:pic>
      <p:grpSp>
        <p:nvGrpSpPr>
          <p:cNvPr id="12" name="Graphique 5">
            <a:extLst>
              <a:ext uri="{FF2B5EF4-FFF2-40B4-BE49-F238E27FC236}">
                <a16:creationId xmlns:a16="http://schemas.microsoft.com/office/drawing/2014/main" id="{C0271F5B-EF26-DF93-02C7-B6C0C3BB5D22}"/>
              </a:ext>
            </a:extLst>
          </p:cNvPr>
          <p:cNvGrpSpPr/>
          <p:nvPr>
            <p:custDataLst>
              <p:tags r:id="rId3"/>
            </p:custDataLst>
          </p:nvPr>
        </p:nvGrpSpPr>
        <p:grpSpPr>
          <a:xfrm>
            <a:off x="7838095" y="3944039"/>
            <a:ext cx="4507139" cy="3927071"/>
            <a:chOff x="4536377" y="2636787"/>
            <a:chExt cx="1480935" cy="1290339"/>
          </a:xfrm>
        </p:grpSpPr>
        <p:grpSp>
          <p:nvGrpSpPr>
            <p:cNvPr id="13" name="Graphique 5">
              <a:extLst>
                <a:ext uri="{FF2B5EF4-FFF2-40B4-BE49-F238E27FC236}">
                  <a16:creationId xmlns:a16="http://schemas.microsoft.com/office/drawing/2014/main" id="{67D2AA58-6BFF-2CC3-B3E1-9D259C8A2531}"/>
                </a:ext>
              </a:extLst>
            </p:cNvPr>
            <p:cNvGrpSpPr/>
            <p:nvPr/>
          </p:nvGrpSpPr>
          <p:grpSpPr>
            <a:xfrm>
              <a:off x="4536377" y="2636787"/>
              <a:ext cx="1480935" cy="1290339"/>
              <a:chOff x="4536377" y="2636787"/>
              <a:chExt cx="1480935" cy="1290339"/>
            </a:xfrm>
          </p:grpSpPr>
          <p:sp>
            <p:nvSpPr>
              <p:cNvPr id="14" name="Forme libre : forme 13">
                <a:extLst>
                  <a:ext uri="{FF2B5EF4-FFF2-40B4-BE49-F238E27FC236}">
                    <a16:creationId xmlns:a16="http://schemas.microsoft.com/office/drawing/2014/main" id="{B50200CE-5803-CFDA-6DF4-008DBE990E42}"/>
                  </a:ext>
                </a:extLst>
              </p:cNvPr>
              <p:cNvSpPr/>
              <p:nvPr/>
            </p:nvSpPr>
            <p:spPr>
              <a:xfrm>
                <a:off x="4536377" y="2677269"/>
                <a:ext cx="1480935" cy="924318"/>
              </a:xfrm>
              <a:custGeom>
                <a:avLst/>
                <a:gdLst>
                  <a:gd name="connsiteX0" fmla="*/ 1420224 w 1480935"/>
                  <a:gd name="connsiteY0" fmla="*/ 924318 h 924318"/>
                  <a:gd name="connsiteX1" fmla="*/ 60722 w 1480935"/>
                  <a:gd name="connsiteY1" fmla="*/ 924318 h 924318"/>
                  <a:gd name="connsiteX2" fmla="*/ 0 w 1480935"/>
                  <a:gd name="connsiteY2" fmla="*/ 863597 h 924318"/>
                  <a:gd name="connsiteX3" fmla="*/ 0 w 1480935"/>
                  <a:gd name="connsiteY3" fmla="*/ 60722 h 924318"/>
                  <a:gd name="connsiteX4" fmla="*/ 60722 w 1480935"/>
                  <a:gd name="connsiteY4" fmla="*/ 0 h 924318"/>
                  <a:gd name="connsiteX5" fmla="*/ 1420214 w 1480935"/>
                  <a:gd name="connsiteY5" fmla="*/ 0 h 924318"/>
                  <a:gd name="connsiteX6" fmla="*/ 1480936 w 1480935"/>
                  <a:gd name="connsiteY6" fmla="*/ 60722 h 924318"/>
                  <a:gd name="connsiteX7" fmla="*/ 1480936 w 1480935"/>
                  <a:gd name="connsiteY7" fmla="*/ 863597 h 924318"/>
                  <a:gd name="connsiteX8" fmla="*/ 1420224 w 1480935"/>
                  <a:gd name="connsiteY8" fmla="*/ 924318 h 92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935" h="924318">
                    <a:moveTo>
                      <a:pt x="1420224" y="924318"/>
                    </a:moveTo>
                    <a:lnTo>
                      <a:pt x="60722" y="924318"/>
                    </a:lnTo>
                    <a:cubicBezTo>
                      <a:pt x="27183" y="924318"/>
                      <a:pt x="0" y="897135"/>
                      <a:pt x="0" y="863597"/>
                    </a:cubicBezTo>
                    <a:lnTo>
                      <a:pt x="0" y="60722"/>
                    </a:lnTo>
                    <a:cubicBezTo>
                      <a:pt x="0" y="27183"/>
                      <a:pt x="27183" y="0"/>
                      <a:pt x="60722" y="0"/>
                    </a:cubicBezTo>
                    <a:lnTo>
                      <a:pt x="1420214" y="0"/>
                    </a:lnTo>
                    <a:cubicBezTo>
                      <a:pt x="1453753" y="0"/>
                      <a:pt x="1480936" y="27183"/>
                      <a:pt x="1480936" y="60722"/>
                    </a:cubicBezTo>
                    <a:lnTo>
                      <a:pt x="1480936" y="863597"/>
                    </a:lnTo>
                    <a:cubicBezTo>
                      <a:pt x="1480946" y="897135"/>
                      <a:pt x="1453753" y="924318"/>
                      <a:pt x="1420224" y="924318"/>
                    </a:cubicBezTo>
                    <a:close/>
                  </a:path>
                </a:pathLst>
              </a:custGeom>
              <a:solidFill>
                <a:srgbClr val="E7AD27"/>
              </a:solidFill>
              <a:ln w="10120" cap="flat">
                <a:noFill/>
                <a:prstDash val="solid"/>
                <a:miter/>
              </a:ln>
            </p:spPr>
            <p:txBody>
              <a:bodyPr rtlCol="0" anchor="ctr"/>
              <a:lstStyle/>
              <a:p>
                <a:endParaRPr lang="fr-FR" sz="4199" dirty="0"/>
              </a:p>
            </p:txBody>
          </p:sp>
          <p:sp>
            <p:nvSpPr>
              <p:cNvPr id="15" name="Forme libre : forme 14">
                <a:extLst>
                  <a:ext uri="{FF2B5EF4-FFF2-40B4-BE49-F238E27FC236}">
                    <a16:creationId xmlns:a16="http://schemas.microsoft.com/office/drawing/2014/main" id="{F472A258-B21B-3930-C3B3-CF6C543F35A6}"/>
                  </a:ext>
                </a:extLst>
              </p:cNvPr>
              <p:cNvSpPr/>
              <p:nvPr/>
            </p:nvSpPr>
            <p:spPr>
              <a:xfrm>
                <a:off x="4536377" y="2636787"/>
                <a:ext cx="1480935" cy="924318"/>
              </a:xfrm>
              <a:custGeom>
                <a:avLst/>
                <a:gdLst>
                  <a:gd name="connsiteX0" fmla="*/ 1420224 w 1480935"/>
                  <a:gd name="connsiteY0" fmla="*/ 924318 h 924318"/>
                  <a:gd name="connsiteX1" fmla="*/ 60722 w 1480935"/>
                  <a:gd name="connsiteY1" fmla="*/ 924318 h 924318"/>
                  <a:gd name="connsiteX2" fmla="*/ 0 w 1480935"/>
                  <a:gd name="connsiteY2" fmla="*/ 863597 h 924318"/>
                  <a:gd name="connsiteX3" fmla="*/ 0 w 1480935"/>
                  <a:gd name="connsiteY3" fmla="*/ 60722 h 924318"/>
                  <a:gd name="connsiteX4" fmla="*/ 60722 w 1480935"/>
                  <a:gd name="connsiteY4" fmla="*/ 0 h 924318"/>
                  <a:gd name="connsiteX5" fmla="*/ 1420214 w 1480935"/>
                  <a:gd name="connsiteY5" fmla="*/ 0 h 924318"/>
                  <a:gd name="connsiteX6" fmla="*/ 1480936 w 1480935"/>
                  <a:gd name="connsiteY6" fmla="*/ 60722 h 924318"/>
                  <a:gd name="connsiteX7" fmla="*/ 1480936 w 1480935"/>
                  <a:gd name="connsiteY7" fmla="*/ 863597 h 924318"/>
                  <a:gd name="connsiteX8" fmla="*/ 1420224 w 1480935"/>
                  <a:gd name="connsiteY8" fmla="*/ 924318 h 92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935" h="924318">
                    <a:moveTo>
                      <a:pt x="1420224" y="924318"/>
                    </a:moveTo>
                    <a:lnTo>
                      <a:pt x="60722" y="924318"/>
                    </a:lnTo>
                    <a:cubicBezTo>
                      <a:pt x="27183" y="924318"/>
                      <a:pt x="0" y="897135"/>
                      <a:pt x="0" y="863597"/>
                    </a:cubicBezTo>
                    <a:lnTo>
                      <a:pt x="0" y="60722"/>
                    </a:lnTo>
                    <a:cubicBezTo>
                      <a:pt x="0" y="27183"/>
                      <a:pt x="27183" y="0"/>
                      <a:pt x="60722" y="0"/>
                    </a:cubicBezTo>
                    <a:lnTo>
                      <a:pt x="1420214" y="0"/>
                    </a:lnTo>
                    <a:cubicBezTo>
                      <a:pt x="1453753" y="0"/>
                      <a:pt x="1480936" y="27183"/>
                      <a:pt x="1480936" y="60722"/>
                    </a:cubicBezTo>
                    <a:lnTo>
                      <a:pt x="1480936" y="863597"/>
                    </a:lnTo>
                    <a:cubicBezTo>
                      <a:pt x="1480946" y="897135"/>
                      <a:pt x="1453753" y="924318"/>
                      <a:pt x="1420224" y="924318"/>
                    </a:cubicBezTo>
                    <a:close/>
                  </a:path>
                </a:pathLst>
              </a:custGeom>
              <a:solidFill>
                <a:srgbClr val="FEDE3A"/>
              </a:solidFill>
              <a:ln w="10120" cap="flat">
                <a:noFill/>
                <a:prstDash val="solid"/>
                <a:miter/>
              </a:ln>
            </p:spPr>
            <p:txBody>
              <a:bodyPr rtlCol="0" anchor="ctr"/>
              <a:lstStyle/>
              <a:p>
                <a:endParaRPr lang="fr-FR" sz="4199" dirty="0"/>
              </a:p>
            </p:txBody>
          </p:sp>
          <p:sp>
            <p:nvSpPr>
              <p:cNvPr id="16" name="Forme libre : forme 15">
                <a:extLst>
                  <a:ext uri="{FF2B5EF4-FFF2-40B4-BE49-F238E27FC236}">
                    <a16:creationId xmlns:a16="http://schemas.microsoft.com/office/drawing/2014/main" id="{D421A3C0-242C-22C6-A0EB-224485CB2F0D}"/>
                  </a:ext>
                </a:extLst>
              </p:cNvPr>
              <p:cNvSpPr/>
              <p:nvPr/>
            </p:nvSpPr>
            <p:spPr>
              <a:xfrm>
                <a:off x="4593728" y="2687389"/>
                <a:ext cx="1366242" cy="809625"/>
              </a:xfrm>
              <a:custGeom>
                <a:avLst/>
                <a:gdLst>
                  <a:gd name="connsiteX0" fmla="*/ 1346002 w 1366242"/>
                  <a:gd name="connsiteY0" fmla="*/ 809625 h 809625"/>
                  <a:gd name="connsiteX1" fmla="*/ 20241 w 1366242"/>
                  <a:gd name="connsiteY1" fmla="*/ 809625 h 809625"/>
                  <a:gd name="connsiteX2" fmla="*/ 0 w 1366242"/>
                  <a:gd name="connsiteY2" fmla="*/ 789384 h 809625"/>
                  <a:gd name="connsiteX3" fmla="*/ 0 w 1366242"/>
                  <a:gd name="connsiteY3" fmla="*/ 20241 h 809625"/>
                  <a:gd name="connsiteX4" fmla="*/ 20241 w 1366242"/>
                  <a:gd name="connsiteY4" fmla="*/ 0 h 809625"/>
                  <a:gd name="connsiteX5" fmla="*/ 1346002 w 1366242"/>
                  <a:gd name="connsiteY5" fmla="*/ 0 h 809625"/>
                  <a:gd name="connsiteX6" fmla="*/ 1366242 w 1366242"/>
                  <a:gd name="connsiteY6" fmla="*/ 20241 h 809625"/>
                  <a:gd name="connsiteX7" fmla="*/ 1366242 w 1366242"/>
                  <a:gd name="connsiteY7" fmla="*/ 789384 h 809625"/>
                  <a:gd name="connsiteX8" fmla="*/ 1346002 w 1366242"/>
                  <a:gd name="connsiteY8" fmla="*/ 8096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242" h="809625">
                    <a:moveTo>
                      <a:pt x="1346002" y="809625"/>
                    </a:moveTo>
                    <a:lnTo>
                      <a:pt x="20241" y="809625"/>
                    </a:lnTo>
                    <a:cubicBezTo>
                      <a:pt x="9058" y="809625"/>
                      <a:pt x="0" y="800567"/>
                      <a:pt x="0" y="789384"/>
                    </a:cubicBezTo>
                    <a:lnTo>
                      <a:pt x="0" y="20241"/>
                    </a:lnTo>
                    <a:cubicBezTo>
                      <a:pt x="0" y="9058"/>
                      <a:pt x="9058" y="0"/>
                      <a:pt x="20241" y="0"/>
                    </a:cubicBezTo>
                    <a:lnTo>
                      <a:pt x="1346002" y="0"/>
                    </a:lnTo>
                    <a:cubicBezTo>
                      <a:pt x="1357185" y="0"/>
                      <a:pt x="1366242" y="9058"/>
                      <a:pt x="1366242" y="20241"/>
                    </a:cubicBezTo>
                    <a:lnTo>
                      <a:pt x="1366242" y="789384"/>
                    </a:lnTo>
                    <a:cubicBezTo>
                      <a:pt x="1366242" y="800567"/>
                      <a:pt x="1357185" y="809625"/>
                      <a:pt x="1346002" y="809625"/>
                    </a:cubicBezTo>
                    <a:close/>
                  </a:path>
                </a:pathLst>
              </a:custGeom>
              <a:solidFill>
                <a:srgbClr val="1CAEE4"/>
              </a:solidFill>
              <a:ln w="10120" cap="flat">
                <a:noFill/>
                <a:prstDash val="solid"/>
                <a:miter/>
              </a:ln>
            </p:spPr>
            <p:txBody>
              <a:bodyPr rtlCol="0" anchor="ctr"/>
              <a:lstStyle/>
              <a:p>
                <a:endParaRPr lang="fr-FR" sz="4199" dirty="0"/>
              </a:p>
            </p:txBody>
          </p:sp>
          <p:sp>
            <p:nvSpPr>
              <p:cNvPr id="17" name="Forme libre : forme 16">
                <a:extLst>
                  <a:ext uri="{FF2B5EF4-FFF2-40B4-BE49-F238E27FC236}">
                    <a16:creationId xmlns:a16="http://schemas.microsoft.com/office/drawing/2014/main" id="{77D86752-8F2B-AA39-A6B6-F4E8C61A69DA}"/>
                  </a:ext>
                </a:extLst>
              </p:cNvPr>
              <p:cNvSpPr/>
              <p:nvPr/>
            </p:nvSpPr>
            <p:spPr>
              <a:xfrm>
                <a:off x="4593728" y="2687389"/>
                <a:ext cx="1366242" cy="60721"/>
              </a:xfrm>
              <a:custGeom>
                <a:avLst/>
                <a:gdLst>
                  <a:gd name="connsiteX0" fmla="*/ 1346002 w 1366242"/>
                  <a:gd name="connsiteY0" fmla="*/ 0 h 60721"/>
                  <a:gd name="connsiteX1" fmla="*/ 20241 w 1366242"/>
                  <a:gd name="connsiteY1" fmla="*/ 0 h 60721"/>
                  <a:gd name="connsiteX2" fmla="*/ 0 w 1366242"/>
                  <a:gd name="connsiteY2" fmla="*/ 20241 h 60721"/>
                  <a:gd name="connsiteX3" fmla="*/ 0 w 1366242"/>
                  <a:gd name="connsiteY3" fmla="*/ 60722 h 60721"/>
                  <a:gd name="connsiteX4" fmla="*/ 20241 w 1366242"/>
                  <a:gd name="connsiteY4" fmla="*/ 40481 h 60721"/>
                  <a:gd name="connsiteX5" fmla="*/ 1346002 w 1366242"/>
                  <a:gd name="connsiteY5" fmla="*/ 40481 h 60721"/>
                  <a:gd name="connsiteX6" fmla="*/ 1366242 w 1366242"/>
                  <a:gd name="connsiteY6" fmla="*/ 60722 h 60721"/>
                  <a:gd name="connsiteX7" fmla="*/ 1366242 w 1366242"/>
                  <a:gd name="connsiteY7" fmla="*/ 20241 h 60721"/>
                  <a:gd name="connsiteX8" fmla="*/ 1346002 w 1366242"/>
                  <a:gd name="connsiteY8" fmla="*/ 0 h 6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242" h="60721">
                    <a:moveTo>
                      <a:pt x="1346002" y="0"/>
                    </a:moveTo>
                    <a:lnTo>
                      <a:pt x="20241" y="0"/>
                    </a:lnTo>
                    <a:cubicBezTo>
                      <a:pt x="9068" y="0"/>
                      <a:pt x="0" y="9068"/>
                      <a:pt x="0" y="20241"/>
                    </a:cubicBezTo>
                    <a:lnTo>
                      <a:pt x="0" y="60722"/>
                    </a:lnTo>
                    <a:cubicBezTo>
                      <a:pt x="0" y="49549"/>
                      <a:pt x="9068" y="40481"/>
                      <a:pt x="20241" y="40481"/>
                    </a:cubicBezTo>
                    <a:lnTo>
                      <a:pt x="1346002" y="40481"/>
                    </a:lnTo>
                    <a:cubicBezTo>
                      <a:pt x="1357185" y="40481"/>
                      <a:pt x="1366242" y="49549"/>
                      <a:pt x="1366242" y="60722"/>
                    </a:cubicBezTo>
                    <a:lnTo>
                      <a:pt x="1366242" y="20241"/>
                    </a:lnTo>
                    <a:cubicBezTo>
                      <a:pt x="1366242" y="9058"/>
                      <a:pt x="1357185" y="0"/>
                      <a:pt x="1346002" y="0"/>
                    </a:cubicBezTo>
                    <a:close/>
                  </a:path>
                </a:pathLst>
              </a:custGeom>
              <a:solidFill>
                <a:srgbClr val="136DA0"/>
              </a:solidFill>
              <a:ln w="10120" cap="flat">
                <a:noFill/>
                <a:prstDash val="solid"/>
                <a:miter/>
              </a:ln>
            </p:spPr>
            <p:txBody>
              <a:bodyPr rtlCol="0" anchor="ctr"/>
              <a:lstStyle/>
              <a:p>
                <a:endParaRPr lang="fr-FR" sz="4199" dirty="0"/>
              </a:p>
            </p:txBody>
          </p:sp>
          <p:sp>
            <p:nvSpPr>
              <p:cNvPr id="18" name="Forme libre : forme 17">
                <a:extLst>
                  <a:ext uri="{FF2B5EF4-FFF2-40B4-BE49-F238E27FC236}">
                    <a16:creationId xmlns:a16="http://schemas.microsoft.com/office/drawing/2014/main" id="{A58803D3-DDA9-F863-3D3F-D6319F7A6C9C}"/>
                  </a:ext>
                </a:extLst>
              </p:cNvPr>
              <p:cNvSpPr/>
              <p:nvPr/>
            </p:nvSpPr>
            <p:spPr>
              <a:xfrm>
                <a:off x="5063058" y="3601597"/>
                <a:ext cx="427583" cy="226017"/>
              </a:xfrm>
              <a:custGeom>
                <a:avLst/>
                <a:gdLst>
                  <a:gd name="connsiteX0" fmla="*/ 427583 w 427583"/>
                  <a:gd name="connsiteY0" fmla="*/ 226017 h 226017"/>
                  <a:gd name="connsiteX1" fmla="*/ 0 w 427583"/>
                  <a:gd name="connsiteY1" fmla="*/ 226017 h 226017"/>
                  <a:gd name="connsiteX2" fmla="*/ 8876 w 427583"/>
                  <a:gd name="connsiteY2" fmla="*/ 210776 h 226017"/>
                  <a:gd name="connsiteX3" fmla="*/ 70842 w 427583"/>
                  <a:gd name="connsiteY3" fmla="*/ 0 h 226017"/>
                  <a:gd name="connsiteX4" fmla="*/ 70842 w 427583"/>
                  <a:gd name="connsiteY4" fmla="*/ 0 h 226017"/>
                  <a:gd name="connsiteX5" fmla="*/ 356741 w 427583"/>
                  <a:gd name="connsiteY5" fmla="*/ 0 h 226017"/>
                  <a:gd name="connsiteX6" fmla="*/ 356741 w 427583"/>
                  <a:gd name="connsiteY6" fmla="*/ 0 h 226017"/>
                  <a:gd name="connsiteX7" fmla="*/ 418708 w 427583"/>
                  <a:gd name="connsiteY7" fmla="*/ 210776 h 226017"/>
                  <a:gd name="connsiteX8" fmla="*/ 427583 w 427583"/>
                  <a:gd name="connsiteY8" fmla="*/ 226017 h 22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83" h="226017">
                    <a:moveTo>
                      <a:pt x="427583" y="226017"/>
                    </a:moveTo>
                    <a:lnTo>
                      <a:pt x="0" y="226017"/>
                    </a:lnTo>
                    <a:lnTo>
                      <a:pt x="8876" y="210776"/>
                    </a:lnTo>
                    <a:cubicBezTo>
                      <a:pt x="46260" y="146552"/>
                      <a:pt x="67523" y="74233"/>
                      <a:pt x="70842" y="0"/>
                    </a:cubicBezTo>
                    <a:lnTo>
                      <a:pt x="70842" y="0"/>
                    </a:lnTo>
                    <a:lnTo>
                      <a:pt x="356741" y="0"/>
                    </a:lnTo>
                    <a:lnTo>
                      <a:pt x="356741" y="0"/>
                    </a:lnTo>
                    <a:cubicBezTo>
                      <a:pt x="360061" y="74233"/>
                      <a:pt x="381333" y="146552"/>
                      <a:pt x="418708" y="210776"/>
                    </a:cubicBezTo>
                    <a:lnTo>
                      <a:pt x="427583" y="226017"/>
                    </a:lnTo>
                    <a:close/>
                  </a:path>
                </a:pathLst>
              </a:custGeom>
              <a:solidFill>
                <a:srgbClr val="E7AD27"/>
              </a:solidFill>
              <a:ln w="10120" cap="flat">
                <a:noFill/>
                <a:prstDash val="solid"/>
                <a:miter/>
              </a:ln>
            </p:spPr>
            <p:txBody>
              <a:bodyPr rtlCol="0" anchor="ctr"/>
              <a:lstStyle/>
              <a:p>
                <a:endParaRPr lang="fr-FR" sz="4199" dirty="0"/>
              </a:p>
            </p:txBody>
          </p:sp>
          <p:sp>
            <p:nvSpPr>
              <p:cNvPr id="19" name="Forme libre : forme 18">
                <a:extLst>
                  <a:ext uri="{FF2B5EF4-FFF2-40B4-BE49-F238E27FC236}">
                    <a16:creationId xmlns:a16="http://schemas.microsoft.com/office/drawing/2014/main" id="{78D7A8D5-442F-EBC2-00FB-00A6ADF1D0B5}"/>
                  </a:ext>
                </a:extLst>
              </p:cNvPr>
              <p:cNvSpPr/>
              <p:nvPr/>
            </p:nvSpPr>
            <p:spPr>
              <a:xfrm>
                <a:off x="4861937" y="3827604"/>
                <a:ext cx="829825" cy="99523"/>
              </a:xfrm>
              <a:custGeom>
                <a:avLst/>
                <a:gdLst>
                  <a:gd name="connsiteX0" fmla="*/ 780064 w 829825"/>
                  <a:gd name="connsiteY0" fmla="*/ 99523 h 99523"/>
                  <a:gd name="connsiteX1" fmla="*/ 49762 w 829825"/>
                  <a:gd name="connsiteY1" fmla="*/ 99523 h 99523"/>
                  <a:gd name="connsiteX2" fmla="*/ 0 w 829825"/>
                  <a:gd name="connsiteY2" fmla="*/ 49761 h 99523"/>
                  <a:gd name="connsiteX3" fmla="*/ 0 w 829825"/>
                  <a:gd name="connsiteY3" fmla="*/ 49761 h 99523"/>
                  <a:gd name="connsiteX4" fmla="*/ 49762 w 829825"/>
                  <a:gd name="connsiteY4" fmla="*/ 0 h 99523"/>
                  <a:gd name="connsiteX5" fmla="*/ 780064 w 829825"/>
                  <a:gd name="connsiteY5" fmla="*/ 0 h 99523"/>
                  <a:gd name="connsiteX6" fmla="*/ 829825 w 829825"/>
                  <a:gd name="connsiteY6" fmla="*/ 49761 h 99523"/>
                  <a:gd name="connsiteX7" fmla="*/ 829825 w 829825"/>
                  <a:gd name="connsiteY7" fmla="*/ 49761 h 99523"/>
                  <a:gd name="connsiteX8" fmla="*/ 780064 w 829825"/>
                  <a:gd name="connsiteY8" fmla="*/ 99523 h 9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25" h="99523">
                    <a:moveTo>
                      <a:pt x="780064" y="99523"/>
                    </a:moveTo>
                    <a:lnTo>
                      <a:pt x="49762" y="99523"/>
                    </a:lnTo>
                    <a:cubicBezTo>
                      <a:pt x="22285" y="99523"/>
                      <a:pt x="0" y="77248"/>
                      <a:pt x="0" y="49761"/>
                    </a:cubicBezTo>
                    <a:lnTo>
                      <a:pt x="0" y="49761"/>
                    </a:lnTo>
                    <a:cubicBezTo>
                      <a:pt x="0" y="22285"/>
                      <a:pt x="22275" y="0"/>
                      <a:pt x="49762" y="0"/>
                    </a:cubicBezTo>
                    <a:lnTo>
                      <a:pt x="780064" y="0"/>
                    </a:lnTo>
                    <a:cubicBezTo>
                      <a:pt x="807540" y="0"/>
                      <a:pt x="829825" y="22275"/>
                      <a:pt x="829825" y="49761"/>
                    </a:cubicBezTo>
                    <a:lnTo>
                      <a:pt x="829825" y="49761"/>
                    </a:lnTo>
                    <a:cubicBezTo>
                      <a:pt x="829815" y="77248"/>
                      <a:pt x="807540" y="99523"/>
                      <a:pt x="780064" y="99523"/>
                    </a:cubicBezTo>
                    <a:close/>
                  </a:path>
                </a:pathLst>
              </a:custGeom>
              <a:solidFill>
                <a:srgbClr val="F7CB15"/>
              </a:solidFill>
              <a:ln w="10120" cap="flat">
                <a:noFill/>
                <a:prstDash val="solid"/>
                <a:miter/>
              </a:ln>
            </p:spPr>
            <p:txBody>
              <a:bodyPr rtlCol="0" anchor="ctr"/>
              <a:lstStyle/>
              <a:p>
                <a:endParaRPr lang="fr-FR" sz="4199" dirty="0"/>
              </a:p>
            </p:txBody>
          </p:sp>
          <p:sp>
            <p:nvSpPr>
              <p:cNvPr id="20" name="Forme libre : forme 19">
                <a:extLst>
                  <a:ext uri="{FF2B5EF4-FFF2-40B4-BE49-F238E27FC236}">
                    <a16:creationId xmlns:a16="http://schemas.microsoft.com/office/drawing/2014/main" id="{6ED4CD9E-B3AF-4FD7-AA40-A5B850638C46}"/>
                  </a:ext>
                </a:extLst>
              </p:cNvPr>
              <p:cNvSpPr/>
              <p:nvPr/>
            </p:nvSpPr>
            <p:spPr>
              <a:xfrm>
                <a:off x="4861937" y="3852480"/>
                <a:ext cx="829825" cy="74637"/>
              </a:xfrm>
              <a:custGeom>
                <a:avLst/>
                <a:gdLst>
                  <a:gd name="connsiteX0" fmla="*/ 780064 w 829825"/>
                  <a:gd name="connsiteY0" fmla="*/ 24886 h 74637"/>
                  <a:gd name="connsiteX1" fmla="*/ 49762 w 829825"/>
                  <a:gd name="connsiteY1" fmla="*/ 24886 h 74637"/>
                  <a:gd name="connsiteX2" fmla="*/ 6659 w 829825"/>
                  <a:gd name="connsiteY2" fmla="*/ 0 h 74637"/>
                  <a:gd name="connsiteX3" fmla="*/ 0 w 829825"/>
                  <a:gd name="connsiteY3" fmla="*/ 24886 h 74637"/>
                  <a:gd name="connsiteX4" fmla="*/ 49762 w 829825"/>
                  <a:gd name="connsiteY4" fmla="*/ 74637 h 74637"/>
                  <a:gd name="connsiteX5" fmla="*/ 780064 w 829825"/>
                  <a:gd name="connsiteY5" fmla="*/ 74637 h 74637"/>
                  <a:gd name="connsiteX6" fmla="*/ 829825 w 829825"/>
                  <a:gd name="connsiteY6" fmla="*/ 24886 h 74637"/>
                  <a:gd name="connsiteX7" fmla="*/ 823166 w 829825"/>
                  <a:gd name="connsiteY7" fmla="*/ 0 h 74637"/>
                  <a:gd name="connsiteX8" fmla="*/ 780064 w 829825"/>
                  <a:gd name="connsiteY8" fmla="*/ 24886 h 7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25" h="74637">
                    <a:moveTo>
                      <a:pt x="780064" y="24886"/>
                    </a:moveTo>
                    <a:lnTo>
                      <a:pt x="49762" y="24886"/>
                    </a:lnTo>
                    <a:cubicBezTo>
                      <a:pt x="31343" y="24886"/>
                      <a:pt x="15261" y="14877"/>
                      <a:pt x="6659" y="0"/>
                    </a:cubicBezTo>
                    <a:cubicBezTo>
                      <a:pt x="2429" y="7317"/>
                      <a:pt x="0" y="15818"/>
                      <a:pt x="0" y="24886"/>
                    </a:cubicBezTo>
                    <a:cubicBezTo>
                      <a:pt x="0" y="52363"/>
                      <a:pt x="22275" y="74637"/>
                      <a:pt x="49762" y="74637"/>
                    </a:cubicBezTo>
                    <a:lnTo>
                      <a:pt x="780064" y="74637"/>
                    </a:lnTo>
                    <a:cubicBezTo>
                      <a:pt x="807540" y="74637"/>
                      <a:pt x="829825" y="52363"/>
                      <a:pt x="829825" y="24886"/>
                    </a:cubicBezTo>
                    <a:cubicBezTo>
                      <a:pt x="829825" y="15818"/>
                      <a:pt x="827396" y="7327"/>
                      <a:pt x="823166" y="0"/>
                    </a:cubicBezTo>
                    <a:cubicBezTo>
                      <a:pt x="814554" y="14877"/>
                      <a:pt x="798483" y="24886"/>
                      <a:pt x="780064" y="24886"/>
                    </a:cubicBezTo>
                    <a:close/>
                  </a:path>
                </a:pathLst>
              </a:custGeom>
              <a:solidFill>
                <a:srgbClr val="E7AD27"/>
              </a:solidFill>
              <a:ln w="10120" cap="flat">
                <a:noFill/>
                <a:prstDash val="solid"/>
                <a:miter/>
              </a:ln>
            </p:spPr>
            <p:txBody>
              <a:bodyPr rtlCol="0" anchor="ctr"/>
              <a:lstStyle/>
              <a:p>
                <a:endParaRPr lang="fr-FR" sz="4199" dirty="0"/>
              </a:p>
            </p:txBody>
          </p:sp>
          <p:sp>
            <p:nvSpPr>
              <p:cNvPr id="21" name="Forme libre : forme 20">
                <a:extLst>
                  <a:ext uri="{FF2B5EF4-FFF2-40B4-BE49-F238E27FC236}">
                    <a16:creationId xmlns:a16="http://schemas.microsoft.com/office/drawing/2014/main" id="{AA403072-3C4B-8596-DAE2-DF12B947A6AE}"/>
                  </a:ext>
                </a:extLst>
              </p:cNvPr>
              <p:cNvSpPr/>
              <p:nvPr/>
            </p:nvSpPr>
            <p:spPr>
              <a:xfrm>
                <a:off x="5063058" y="3704895"/>
                <a:ext cx="427583" cy="122708"/>
              </a:xfrm>
              <a:custGeom>
                <a:avLst/>
                <a:gdLst>
                  <a:gd name="connsiteX0" fmla="*/ 8876 w 427583"/>
                  <a:gd name="connsiteY0" fmla="*/ 107468 h 122708"/>
                  <a:gd name="connsiteX1" fmla="*/ 0 w 427583"/>
                  <a:gd name="connsiteY1" fmla="*/ 122709 h 122708"/>
                  <a:gd name="connsiteX2" fmla="*/ 427583 w 427583"/>
                  <a:gd name="connsiteY2" fmla="*/ 122709 h 122708"/>
                  <a:gd name="connsiteX3" fmla="*/ 418708 w 427583"/>
                  <a:gd name="connsiteY3" fmla="*/ 107468 h 122708"/>
                  <a:gd name="connsiteX4" fmla="*/ 373278 w 427583"/>
                  <a:gd name="connsiteY4" fmla="*/ 0 h 122708"/>
                  <a:gd name="connsiteX5" fmla="*/ 54295 w 427583"/>
                  <a:gd name="connsiteY5" fmla="*/ 0 h 122708"/>
                  <a:gd name="connsiteX6" fmla="*/ 8876 w 427583"/>
                  <a:gd name="connsiteY6" fmla="*/ 107468 h 12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7583" h="122708">
                    <a:moveTo>
                      <a:pt x="8876" y="107468"/>
                    </a:moveTo>
                    <a:lnTo>
                      <a:pt x="0" y="122709"/>
                    </a:lnTo>
                    <a:lnTo>
                      <a:pt x="427583" y="122709"/>
                    </a:lnTo>
                    <a:lnTo>
                      <a:pt x="418708" y="107468"/>
                    </a:lnTo>
                    <a:cubicBezTo>
                      <a:pt x="398993" y="73595"/>
                      <a:pt x="383762" y="37476"/>
                      <a:pt x="373278" y="0"/>
                    </a:cubicBezTo>
                    <a:lnTo>
                      <a:pt x="54295" y="0"/>
                    </a:lnTo>
                    <a:cubicBezTo>
                      <a:pt x="43821" y="37476"/>
                      <a:pt x="28590" y="73605"/>
                      <a:pt x="8876" y="107468"/>
                    </a:cubicBezTo>
                    <a:close/>
                  </a:path>
                </a:pathLst>
              </a:custGeom>
              <a:solidFill>
                <a:srgbClr val="FFF335"/>
              </a:solidFill>
              <a:ln w="10120" cap="flat">
                <a:noFill/>
                <a:prstDash val="solid"/>
                <a:miter/>
              </a:ln>
            </p:spPr>
            <p:txBody>
              <a:bodyPr rtlCol="0" anchor="ctr"/>
              <a:lstStyle/>
              <a:p>
                <a:endParaRPr lang="fr-FR" sz="4199" dirty="0"/>
              </a:p>
            </p:txBody>
          </p:sp>
        </p:grpSp>
        <p:grpSp>
          <p:nvGrpSpPr>
            <p:cNvPr id="22" name="Graphique 5">
              <a:extLst>
                <a:ext uri="{FF2B5EF4-FFF2-40B4-BE49-F238E27FC236}">
                  <a16:creationId xmlns:a16="http://schemas.microsoft.com/office/drawing/2014/main" id="{DADAAF89-828C-0C9A-C6E9-C077E5E127A0}"/>
                </a:ext>
              </a:extLst>
            </p:cNvPr>
            <p:cNvGrpSpPr/>
            <p:nvPr/>
          </p:nvGrpSpPr>
          <p:grpSpPr>
            <a:xfrm>
              <a:off x="4676381" y="2772572"/>
              <a:ext cx="846736" cy="724442"/>
              <a:chOff x="4676381" y="2772572"/>
              <a:chExt cx="846736" cy="724442"/>
            </a:xfrm>
          </p:grpSpPr>
          <p:sp>
            <p:nvSpPr>
              <p:cNvPr id="23" name="Forme libre : forme 22">
                <a:extLst>
                  <a:ext uri="{FF2B5EF4-FFF2-40B4-BE49-F238E27FC236}">
                    <a16:creationId xmlns:a16="http://schemas.microsoft.com/office/drawing/2014/main" id="{C1C0BBCA-2EFF-719D-1204-7F5433586DCF}"/>
                  </a:ext>
                </a:extLst>
              </p:cNvPr>
              <p:cNvSpPr/>
              <p:nvPr/>
            </p:nvSpPr>
            <p:spPr>
              <a:xfrm>
                <a:off x="4676381" y="2772572"/>
                <a:ext cx="846736" cy="724442"/>
              </a:xfrm>
              <a:custGeom>
                <a:avLst/>
                <a:gdLst>
                  <a:gd name="connsiteX0" fmla="*/ 846726 w 846736"/>
                  <a:gd name="connsiteY0" fmla="*/ 724442 h 724442"/>
                  <a:gd name="connsiteX1" fmla="*/ 0 w 846736"/>
                  <a:gd name="connsiteY1" fmla="*/ 724442 h 724442"/>
                  <a:gd name="connsiteX2" fmla="*/ 0 w 846736"/>
                  <a:gd name="connsiteY2" fmla="*/ 40481 h 724442"/>
                  <a:gd name="connsiteX3" fmla="*/ 40481 w 846736"/>
                  <a:gd name="connsiteY3" fmla="*/ 0 h 724442"/>
                  <a:gd name="connsiteX4" fmla="*/ 806255 w 846736"/>
                  <a:gd name="connsiteY4" fmla="*/ 0 h 724442"/>
                  <a:gd name="connsiteX5" fmla="*/ 846736 w 846736"/>
                  <a:gd name="connsiteY5" fmla="*/ 40481 h 724442"/>
                  <a:gd name="connsiteX6" fmla="*/ 846736 w 846736"/>
                  <a:gd name="connsiteY6" fmla="*/ 724442 h 72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736" h="724442">
                    <a:moveTo>
                      <a:pt x="846726" y="724442"/>
                    </a:moveTo>
                    <a:lnTo>
                      <a:pt x="0" y="724442"/>
                    </a:lnTo>
                    <a:lnTo>
                      <a:pt x="0" y="40481"/>
                    </a:lnTo>
                    <a:cubicBezTo>
                      <a:pt x="0" y="18125"/>
                      <a:pt x="18125" y="0"/>
                      <a:pt x="40481" y="0"/>
                    </a:cubicBezTo>
                    <a:lnTo>
                      <a:pt x="806255" y="0"/>
                    </a:lnTo>
                    <a:cubicBezTo>
                      <a:pt x="828611" y="0"/>
                      <a:pt x="846736" y="18125"/>
                      <a:pt x="846736" y="40481"/>
                    </a:cubicBezTo>
                    <a:lnTo>
                      <a:pt x="846736" y="724442"/>
                    </a:lnTo>
                    <a:close/>
                  </a:path>
                </a:pathLst>
              </a:custGeom>
              <a:solidFill>
                <a:srgbClr val="E7AD27"/>
              </a:solidFill>
              <a:ln w="10120" cap="flat">
                <a:noFill/>
                <a:prstDash val="solid"/>
                <a:miter/>
              </a:ln>
            </p:spPr>
            <p:txBody>
              <a:bodyPr rtlCol="0" anchor="ctr"/>
              <a:lstStyle/>
              <a:p>
                <a:endParaRPr lang="fr-FR" sz="4199" dirty="0"/>
              </a:p>
            </p:txBody>
          </p:sp>
          <p:sp>
            <p:nvSpPr>
              <p:cNvPr id="24" name="Forme libre : forme 23">
                <a:extLst>
                  <a:ext uri="{FF2B5EF4-FFF2-40B4-BE49-F238E27FC236}">
                    <a16:creationId xmlns:a16="http://schemas.microsoft.com/office/drawing/2014/main" id="{CE345D5A-6BC8-F1A7-B726-91EC43C6252A}"/>
                  </a:ext>
                </a:extLst>
              </p:cNvPr>
              <p:cNvSpPr/>
              <p:nvPr/>
            </p:nvSpPr>
            <p:spPr>
              <a:xfrm>
                <a:off x="4676381" y="2772572"/>
                <a:ext cx="846736" cy="75477"/>
              </a:xfrm>
              <a:custGeom>
                <a:avLst/>
                <a:gdLst>
                  <a:gd name="connsiteX0" fmla="*/ 806245 w 846736"/>
                  <a:gd name="connsiteY0" fmla="*/ 0 h 75477"/>
                  <a:gd name="connsiteX1" fmla="*/ 40481 w 846736"/>
                  <a:gd name="connsiteY1" fmla="*/ 0 h 75477"/>
                  <a:gd name="connsiteX2" fmla="*/ 0 w 846736"/>
                  <a:gd name="connsiteY2" fmla="*/ 40481 h 75477"/>
                  <a:gd name="connsiteX3" fmla="*/ 0 w 846736"/>
                  <a:gd name="connsiteY3" fmla="*/ 75477 h 75477"/>
                  <a:gd name="connsiteX4" fmla="*/ 846736 w 846736"/>
                  <a:gd name="connsiteY4" fmla="*/ 75477 h 75477"/>
                  <a:gd name="connsiteX5" fmla="*/ 846736 w 846736"/>
                  <a:gd name="connsiteY5" fmla="*/ 40481 h 75477"/>
                  <a:gd name="connsiteX6" fmla="*/ 806245 w 846736"/>
                  <a:gd name="connsiteY6" fmla="*/ 0 h 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736" h="75477">
                    <a:moveTo>
                      <a:pt x="806245" y="0"/>
                    </a:moveTo>
                    <a:lnTo>
                      <a:pt x="40481" y="0"/>
                    </a:lnTo>
                    <a:cubicBezTo>
                      <a:pt x="18125" y="0"/>
                      <a:pt x="0" y="18125"/>
                      <a:pt x="0" y="40481"/>
                    </a:cubicBezTo>
                    <a:lnTo>
                      <a:pt x="0" y="75477"/>
                    </a:lnTo>
                    <a:lnTo>
                      <a:pt x="846736" y="75477"/>
                    </a:lnTo>
                    <a:lnTo>
                      <a:pt x="846736" y="40481"/>
                    </a:lnTo>
                    <a:cubicBezTo>
                      <a:pt x="846726" y="18115"/>
                      <a:pt x="828601" y="0"/>
                      <a:pt x="806245" y="0"/>
                    </a:cubicBezTo>
                    <a:close/>
                  </a:path>
                </a:pathLst>
              </a:custGeom>
              <a:solidFill>
                <a:srgbClr val="FEDE3A"/>
              </a:solidFill>
              <a:ln w="10120" cap="flat">
                <a:noFill/>
                <a:prstDash val="solid"/>
                <a:miter/>
              </a:ln>
            </p:spPr>
            <p:txBody>
              <a:bodyPr rtlCol="0" anchor="ctr"/>
              <a:lstStyle/>
              <a:p>
                <a:endParaRPr lang="fr-FR" sz="4199" dirty="0"/>
              </a:p>
            </p:txBody>
          </p:sp>
          <p:sp>
            <p:nvSpPr>
              <p:cNvPr id="25" name="Forme libre : forme 24">
                <a:extLst>
                  <a:ext uri="{FF2B5EF4-FFF2-40B4-BE49-F238E27FC236}">
                    <a16:creationId xmlns:a16="http://schemas.microsoft.com/office/drawing/2014/main" id="{B8FAB8DE-CE0D-41BB-80E2-F85B8F21BD83}"/>
                  </a:ext>
                </a:extLst>
              </p:cNvPr>
              <p:cNvSpPr/>
              <p:nvPr/>
            </p:nvSpPr>
            <p:spPr>
              <a:xfrm>
                <a:off x="4735231" y="2797498"/>
                <a:ext cx="29470" cy="29470"/>
              </a:xfrm>
              <a:custGeom>
                <a:avLst/>
                <a:gdLst>
                  <a:gd name="connsiteX0" fmla="*/ 29470 w 29470"/>
                  <a:gd name="connsiteY0" fmla="*/ 14735 h 29470"/>
                  <a:gd name="connsiteX1" fmla="*/ 14735 w 29470"/>
                  <a:gd name="connsiteY1" fmla="*/ 29470 h 29470"/>
                  <a:gd name="connsiteX2" fmla="*/ 0 w 29470"/>
                  <a:gd name="connsiteY2" fmla="*/ 14735 h 29470"/>
                  <a:gd name="connsiteX3" fmla="*/ 14735 w 29470"/>
                  <a:gd name="connsiteY3" fmla="*/ 0 h 29470"/>
                  <a:gd name="connsiteX4" fmla="*/ 29470 w 29470"/>
                  <a:gd name="connsiteY4" fmla="*/ 14735 h 2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0" h="29470">
                    <a:moveTo>
                      <a:pt x="29470" y="14735"/>
                    </a:moveTo>
                    <a:cubicBezTo>
                      <a:pt x="29470" y="22873"/>
                      <a:pt x="22873" y="29470"/>
                      <a:pt x="14735" y="29470"/>
                    </a:cubicBezTo>
                    <a:cubicBezTo>
                      <a:pt x="6597" y="29470"/>
                      <a:pt x="0" y="22873"/>
                      <a:pt x="0" y="14735"/>
                    </a:cubicBezTo>
                    <a:cubicBezTo>
                      <a:pt x="0" y="6597"/>
                      <a:pt x="6597" y="0"/>
                      <a:pt x="14735" y="0"/>
                    </a:cubicBezTo>
                    <a:cubicBezTo>
                      <a:pt x="22873" y="0"/>
                      <a:pt x="29470" y="6597"/>
                      <a:pt x="29470" y="14735"/>
                    </a:cubicBezTo>
                    <a:close/>
                  </a:path>
                </a:pathLst>
              </a:custGeom>
              <a:solidFill>
                <a:srgbClr val="E7AD27"/>
              </a:solidFill>
              <a:ln w="10120" cap="flat">
                <a:noFill/>
                <a:prstDash val="solid"/>
                <a:miter/>
              </a:ln>
            </p:spPr>
            <p:txBody>
              <a:bodyPr rtlCol="0" anchor="ctr"/>
              <a:lstStyle/>
              <a:p>
                <a:endParaRPr lang="fr-FR" sz="4199" dirty="0"/>
              </a:p>
            </p:txBody>
          </p:sp>
          <p:sp>
            <p:nvSpPr>
              <p:cNvPr id="26" name="Forme libre : forme 25">
                <a:extLst>
                  <a:ext uri="{FF2B5EF4-FFF2-40B4-BE49-F238E27FC236}">
                    <a16:creationId xmlns:a16="http://schemas.microsoft.com/office/drawing/2014/main" id="{31DAF450-D56D-1D74-344A-F1F23377E3BB}"/>
                  </a:ext>
                </a:extLst>
              </p:cNvPr>
              <p:cNvSpPr/>
              <p:nvPr/>
            </p:nvSpPr>
            <p:spPr>
              <a:xfrm>
                <a:off x="4787937" y="2797498"/>
                <a:ext cx="29470" cy="29470"/>
              </a:xfrm>
              <a:custGeom>
                <a:avLst/>
                <a:gdLst>
                  <a:gd name="connsiteX0" fmla="*/ 29470 w 29470"/>
                  <a:gd name="connsiteY0" fmla="*/ 14735 h 29470"/>
                  <a:gd name="connsiteX1" fmla="*/ 14735 w 29470"/>
                  <a:gd name="connsiteY1" fmla="*/ 29470 h 29470"/>
                  <a:gd name="connsiteX2" fmla="*/ 0 w 29470"/>
                  <a:gd name="connsiteY2" fmla="*/ 14735 h 29470"/>
                  <a:gd name="connsiteX3" fmla="*/ 14735 w 29470"/>
                  <a:gd name="connsiteY3" fmla="*/ 0 h 29470"/>
                  <a:gd name="connsiteX4" fmla="*/ 29470 w 29470"/>
                  <a:gd name="connsiteY4" fmla="*/ 14735 h 2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0" h="29470">
                    <a:moveTo>
                      <a:pt x="29470" y="14735"/>
                    </a:moveTo>
                    <a:cubicBezTo>
                      <a:pt x="29470" y="22872"/>
                      <a:pt x="22872" y="29470"/>
                      <a:pt x="14735" y="29470"/>
                    </a:cubicBezTo>
                    <a:cubicBezTo>
                      <a:pt x="6598" y="29470"/>
                      <a:pt x="0" y="22872"/>
                      <a:pt x="0" y="14735"/>
                    </a:cubicBezTo>
                    <a:cubicBezTo>
                      <a:pt x="0" y="6598"/>
                      <a:pt x="6598" y="0"/>
                      <a:pt x="14735" y="0"/>
                    </a:cubicBezTo>
                    <a:cubicBezTo>
                      <a:pt x="22872" y="-10"/>
                      <a:pt x="29470" y="6588"/>
                      <a:pt x="29470" y="14735"/>
                    </a:cubicBezTo>
                    <a:close/>
                  </a:path>
                </a:pathLst>
              </a:custGeom>
              <a:solidFill>
                <a:srgbClr val="E7AD27"/>
              </a:solidFill>
              <a:ln w="10120" cap="flat">
                <a:noFill/>
                <a:prstDash val="solid"/>
                <a:miter/>
              </a:ln>
            </p:spPr>
            <p:txBody>
              <a:bodyPr rtlCol="0" anchor="ctr"/>
              <a:lstStyle/>
              <a:p>
                <a:endParaRPr lang="fr-FR" sz="4199" dirty="0"/>
              </a:p>
            </p:txBody>
          </p:sp>
          <p:sp>
            <p:nvSpPr>
              <p:cNvPr id="27" name="Forme libre : forme 26">
                <a:extLst>
                  <a:ext uri="{FF2B5EF4-FFF2-40B4-BE49-F238E27FC236}">
                    <a16:creationId xmlns:a16="http://schemas.microsoft.com/office/drawing/2014/main" id="{45D165FC-9CF6-3DB9-6BBA-A2122F4FF004}"/>
                  </a:ext>
                </a:extLst>
              </p:cNvPr>
              <p:cNvSpPr/>
              <p:nvPr/>
            </p:nvSpPr>
            <p:spPr>
              <a:xfrm>
                <a:off x="4840644" y="2797498"/>
                <a:ext cx="29470" cy="29470"/>
              </a:xfrm>
              <a:custGeom>
                <a:avLst/>
                <a:gdLst>
                  <a:gd name="connsiteX0" fmla="*/ 29470 w 29470"/>
                  <a:gd name="connsiteY0" fmla="*/ 14735 h 29470"/>
                  <a:gd name="connsiteX1" fmla="*/ 14735 w 29470"/>
                  <a:gd name="connsiteY1" fmla="*/ 29470 h 29470"/>
                  <a:gd name="connsiteX2" fmla="*/ 0 w 29470"/>
                  <a:gd name="connsiteY2" fmla="*/ 14735 h 29470"/>
                  <a:gd name="connsiteX3" fmla="*/ 14735 w 29470"/>
                  <a:gd name="connsiteY3" fmla="*/ 0 h 29470"/>
                  <a:gd name="connsiteX4" fmla="*/ 29470 w 29470"/>
                  <a:gd name="connsiteY4" fmla="*/ 14735 h 29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0" h="29470">
                    <a:moveTo>
                      <a:pt x="29470" y="14735"/>
                    </a:moveTo>
                    <a:cubicBezTo>
                      <a:pt x="29470" y="22872"/>
                      <a:pt x="22872" y="29470"/>
                      <a:pt x="14735" y="29470"/>
                    </a:cubicBezTo>
                    <a:cubicBezTo>
                      <a:pt x="6598" y="29470"/>
                      <a:pt x="0" y="22872"/>
                      <a:pt x="0" y="14735"/>
                    </a:cubicBezTo>
                    <a:cubicBezTo>
                      <a:pt x="0" y="6598"/>
                      <a:pt x="6598" y="0"/>
                      <a:pt x="14735" y="0"/>
                    </a:cubicBezTo>
                    <a:cubicBezTo>
                      <a:pt x="22872" y="-10"/>
                      <a:pt x="29470" y="6588"/>
                      <a:pt x="29470" y="14735"/>
                    </a:cubicBezTo>
                    <a:close/>
                  </a:path>
                </a:pathLst>
              </a:custGeom>
              <a:solidFill>
                <a:srgbClr val="E7AD27"/>
              </a:solidFill>
              <a:ln w="10120" cap="flat">
                <a:noFill/>
                <a:prstDash val="solid"/>
                <a:miter/>
              </a:ln>
            </p:spPr>
            <p:txBody>
              <a:bodyPr rtlCol="0" anchor="ctr"/>
              <a:lstStyle/>
              <a:p>
                <a:endParaRPr lang="fr-FR" sz="4199" dirty="0"/>
              </a:p>
            </p:txBody>
          </p:sp>
          <p:grpSp>
            <p:nvGrpSpPr>
              <p:cNvPr id="28" name="Graphique 5">
                <a:extLst>
                  <a:ext uri="{FF2B5EF4-FFF2-40B4-BE49-F238E27FC236}">
                    <a16:creationId xmlns:a16="http://schemas.microsoft.com/office/drawing/2014/main" id="{6B8C99E9-33F5-C960-276C-ABCCA94941E9}"/>
                  </a:ext>
                </a:extLst>
              </p:cNvPr>
              <p:cNvGrpSpPr/>
              <p:nvPr/>
            </p:nvGrpSpPr>
            <p:grpSpPr>
              <a:xfrm>
                <a:off x="4728146" y="3329594"/>
                <a:ext cx="758709" cy="121878"/>
                <a:chOff x="4728146" y="3329594"/>
                <a:chExt cx="758709" cy="121878"/>
              </a:xfrm>
              <a:solidFill>
                <a:srgbClr val="F7CB15"/>
              </a:solidFill>
            </p:grpSpPr>
            <p:grpSp>
              <p:nvGrpSpPr>
                <p:cNvPr id="29" name="Graphique 5">
                  <a:extLst>
                    <a:ext uri="{FF2B5EF4-FFF2-40B4-BE49-F238E27FC236}">
                      <a16:creationId xmlns:a16="http://schemas.microsoft.com/office/drawing/2014/main" id="{798221EF-0CC5-1431-5B09-EA77A5676C1C}"/>
                    </a:ext>
                  </a:extLst>
                </p:cNvPr>
                <p:cNvGrpSpPr/>
                <p:nvPr/>
              </p:nvGrpSpPr>
              <p:grpSpPr>
                <a:xfrm>
                  <a:off x="4728146" y="3329594"/>
                  <a:ext cx="217596" cy="121878"/>
                  <a:chOff x="4728146" y="3329594"/>
                  <a:chExt cx="217596" cy="121878"/>
                </a:xfrm>
                <a:solidFill>
                  <a:srgbClr val="F7CB15"/>
                </a:solidFill>
              </p:grpSpPr>
              <p:sp>
                <p:nvSpPr>
                  <p:cNvPr id="30" name="Forme libre : forme 29">
                    <a:extLst>
                      <a:ext uri="{FF2B5EF4-FFF2-40B4-BE49-F238E27FC236}">
                        <a16:creationId xmlns:a16="http://schemas.microsoft.com/office/drawing/2014/main" id="{184A2ADB-ED7C-772D-A119-D12BA74CDF8A}"/>
                      </a:ext>
                    </a:extLst>
                  </p:cNvPr>
                  <p:cNvSpPr/>
                  <p:nvPr/>
                </p:nvSpPr>
                <p:spPr>
                  <a:xfrm>
                    <a:off x="4728146" y="3329594"/>
                    <a:ext cx="217596" cy="41756"/>
                  </a:xfrm>
                  <a:custGeom>
                    <a:avLst/>
                    <a:gdLst>
                      <a:gd name="connsiteX0" fmla="*/ 0 w 217596"/>
                      <a:gd name="connsiteY0" fmla="*/ 20878 h 41756"/>
                      <a:gd name="connsiteX1" fmla="*/ 0 w 217596"/>
                      <a:gd name="connsiteY1" fmla="*/ 20878 h 41756"/>
                      <a:gd name="connsiteX2" fmla="*/ 20878 w 217596"/>
                      <a:gd name="connsiteY2" fmla="*/ 0 h 41756"/>
                      <a:gd name="connsiteX3" fmla="*/ 196719 w 217596"/>
                      <a:gd name="connsiteY3" fmla="*/ 0 h 41756"/>
                      <a:gd name="connsiteX4" fmla="*/ 217597 w 217596"/>
                      <a:gd name="connsiteY4" fmla="*/ 20878 h 41756"/>
                      <a:gd name="connsiteX5" fmla="*/ 217597 w 217596"/>
                      <a:gd name="connsiteY5" fmla="*/ 20878 h 41756"/>
                      <a:gd name="connsiteX6" fmla="*/ 196719 w 217596"/>
                      <a:gd name="connsiteY6" fmla="*/ 41756 h 41756"/>
                      <a:gd name="connsiteX7" fmla="*/ 20868 w 217596"/>
                      <a:gd name="connsiteY7" fmla="*/ 41756 h 41756"/>
                      <a:gd name="connsiteX8" fmla="*/ 0 w 217596"/>
                      <a:gd name="connsiteY8" fmla="*/ 20878 h 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96" h="41756">
                        <a:moveTo>
                          <a:pt x="0" y="20878"/>
                        </a:moveTo>
                        <a:lnTo>
                          <a:pt x="0" y="20878"/>
                        </a:lnTo>
                        <a:cubicBezTo>
                          <a:pt x="0" y="9351"/>
                          <a:pt x="9341" y="0"/>
                          <a:pt x="20878" y="0"/>
                        </a:cubicBezTo>
                        <a:lnTo>
                          <a:pt x="196719" y="0"/>
                        </a:lnTo>
                        <a:cubicBezTo>
                          <a:pt x="208246" y="0"/>
                          <a:pt x="217597" y="9341"/>
                          <a:pt x="217597" y="20878"/>
                        </a:cubicBezTo>
                        <a:lnTo>
                          <a:pt x="217597" y="20878"/>
                        </a:lnTo>
                        <a:cubicBezTo>
                          <a:pt x="217597" y="32405"/>
                          <a:pt x="208256" y="41756"/>
                          <a:pt x="196719" y="41756"/>
                        </a:cubicBezTo>
                        <a:lnTo>
                          <a:pt x="20868" y="41756"/>
                        </a:lnTo>
                        <a:cubicBezTo>
                          <a:pt x="9341" y="41756"/>
                          <a:pt x="0" y="32415"/>
                          <a:pt x="0" y="20878"/>
                        </a:cubicBezTo>
                        <a:close/>
                      </a:path>
                    </a:pathLst>
                  </a:custGeom>
                  <a:solidFill>
                    <a:srgbClr val="F7CB15"/>
                  </a:solidFill>
                  <a:ln w="10120" cap="flat">
                    <a:noFill/>
                    <a:prstDash val="solid"/>
                    <a:miter/>
                  </a:ln>
                </p:spPr>
                <p:txBody>
                  <a:bodyPr rtlCol="0" anchor="ctr"/>
                  <a:lstStyle/>
                  <a:p>
                    <a:endParaRPr lang="fr-FR" sz="4199" dirty="0"/>
                  </a:p>
                </p:txBody>
              </p:sp>
              <p:sp>
                <p:nvSpPr>
                  <p:cNvPr id="31" name="Forme libre : forme 30">
                    <a:extLst>
                      <a:ext uri="{FF2B5EF4-FFF2-40B4-BE49-F238E27FC236}">
                        <a16:creationId xmlns:a16="http://schemas.microsoft.com/office/drawing/2014/main" id="{B0834B9A-1EDF-F18A-9E5A-5643CFEF939D}"/>
                      </a:ext>
                    </a:extLst>
                  </p:cNvPr>
                  <p:cNvSpPr/>
                  <p:nvPr/>
                </p:nvSpPr>
                <p:spPr>
                  <a:xfrm>
                    <a:off x="4728146" y="3409716"/>
                    <a:ext cx="217596" cy="41756"/>
                  </a:xfrm>
                  <a:custGeom>
                    <a:avLst/>
                    <a:gdLst>
                      <a:gd name="connsiteX0" fmla="*/ 0 w 217596"/>
                      <a:gd name="connsiteY0" fmla="*/ 20878 h 41756"/>
                      <a:gd name="connsiteX1" fmla="*/ 0 w 217596"/>
                      <a:gd name="connsiteY1" fmla="*/ 20878 h 41756"/>
                      <a:gd name="connsiteX2" fmla="*/ 20878 w 217596"/>
                      <a:gd name="connsiteY2" fmla="*/ 0 h 41756"/>
                      <a:gd name="connsiteX3" fmla="*/ 196719 w 217596"/>
                      <a:gd name="connsiteY3" fmla="*/ 0 h 41756"/>
                      <a:gd name="connsiteX4" fmla="*/ 217597 w 217596"/>
                      <a:gd name="connsiteY4" fmla="*/ 20878 h 41756"/>
                      <a:gd name="connsiteX5" fmla="*/ 217597 w 217596"/>
                      <a:gd name="connsiteY5" fmla="*/ 20878 h 41756"/>
                      <a:gd name="connsiteX6" fmla="*/ 196719 w 217596"/>
                      <a:gd name="connsiteY6" fmla="*/ 41756 h 41756"/>
                      <a:gd name="connsiteX7" fmla="*/ 20868 w 217596"/>
                      <a:gd name="connsiteY7" fmla="*/ 41756 h 41756"/>
                      <a:gd name="connsiteX8" fmla="*/ 0 w 217596"/>
                      <a:gd name="connsiteY8" fmla="*/ 20878 h 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96" h="41756">
                        <a:moveTo>
                          <a:pt x="0" y="20878"/>
                        </a:moveTo>
                        <a:lnTo>
                          <a:pt x="0" y="20878"/>
                        </a:lnTo>
                        <a:cubicBezTo>
                          <a:pt x="0" y="9351"/>
                          <a:pt x="9341" y="0"/>
                          <a:pt x="20878" y="0"/>
                        </a:cubicBezTo>
                        <a:lnTo>
                          <a:pt x="196719" y="0"/>
                        </a:lnTo>
                        <a:cubicBezTo>
                          <a:pt x="208246" y="0"/>
                          <a:pt x="217597" y="9341"/>
                          <a:pt x="217597" y="20878"/>
                        </a:cubicBezTo>
                        <a:lnTo>
                          <a:pt x="217597" y="20878"/>
                        </a:lnTo>
                        <a:cubicBezTo>
                          <a:pt x="217597" y="32405"/>
                          <a:pt x="208256" y="41756"/>
                          <a:pt x="196719" y="41756"/>
                        </a:cubicBezTo>
                        <a:lnTo>
                          <a:pt x="20868" y="41756"/>
                        </a:lnTo>
                        <a:cubicBezTo>
                          <a:pt x="9341" y="41756"/>
                          <a:pt x="0" y="32405"/>
                          <a:pt x="0" y="20878"/>
                        </a:cubicBezTo>
                        <a:close/>
                      </a:path>
                    </a:pathLst>
                  </a:custGeom>
                  <a:solidFill>
                    <a:srgbClr val="F7CB15"/>
                  </a:solidFill>
                  <a:ln w="10120" cap="flat">
                    <a:noFill/>
                    <a:prstDash val="solid"/>
                    <a:miter/>
                  </a:ln>
                </p:spPr>
                <p:txBody>
                  <a:bodyPr rtlCol="0" anchor="ctr"/>
                  <a:lstStyle/>
                  <a:p>
                    <a:endParaRPr lang="fr-FR" sz="4199" dirty="0"/>
                  </a:p>
                </p:txBody>
              </p:sp>
            </p:grpSp>
            <p:grpSp>
              <p:nvGrpSpPr>
                <p:cNvPr id="32" name="Graphique 5">
                  <a:extLst>
                    <a:ext uri="{FF2B5EF4-FFF2-40B4-BE49-F238E27FC236}">
                      <a16:creationId xmlns:a16="http://schemas.microsoft.com/office/drawing/2014/main" id="{A58D7F1C-FEDD-2B7A-1D1F-ECD70B8B0CEB}"/>
                    </a:ext>
                  </a:extLst>
                </p:cNvPr>
                <p:cNvGrpSpPr/>
                <p:nvPr/>
              </p:nvGrpSpPr>
              <p:grpSpPr>
                <a:xfrm>
                  <a:off x="4998703" y="3329594"/>
                  <a:ext cx="217596" cy="121878"/>
                  <a:chOff x="4998703" y="3329594"/>
                  <a:chExt cx="217596" cy="121878"/>
                </a:xfrm>
                <a:solidFill>
                  <a:srgbClr val="F7CB15"/>
                </a:solidFill>
              </p:grpSpPr>
              <p:sp>
                <p:nvSpPr>
                  <p:cNvPr id="33" name="Forme libre : forme 32">
                    <a:extLst>
                      <a:ext uri="{FF2B5EF4-FFF2-40B4-BE49-F238E27FC236}">
                        <a16:creationId xmlns:a16="http://schemas.microsoft.com/office/drawing/2014/main" id="{0FEE0B87-2F49-AC1A-C697-A380D4AA7E96}"/>
                      </a:ext>
                    </a:extLst>
                  </p:cNvPr>
                  <p:cNvSpPr/>
                  <p:nvPr/>
                </p:nvSpPr>
                <p:spPr>
                  <a:xfrm>
                    <a:off x="4998703" y="3329594"/>
                    <a:ext cx="217596" cy="41756"/>
                  </a:xfrm>
                  <a:custGeom>
                    <a:avLst/>
                    <a:gdLst>
                      <a:gd name="connsiteX0" fmla="*/ 0 w 217596"/>
                      <a:gd name="connsiteY0" fmla="*/ 20878 h 41756"/>
                      <a:gd name="connsiteX1" fmla="*/ 0 w 217596"/>
                      <a:gd name="connsiteY1" fmla="*/ 20878 h 41756"/>
                      <a:gd name="connsiteX2" fmla="*/ 20878 w 217596"/>
                      <a:gd name="connsiteY2" fmla="*/ 0 h 41756"/>
                      <a:gd name="connsiteX3" fmla="*/ 196719 w 217596"/>
                      <a:gd name="connsiteY3" fmla="*/ 0 h 41756"/>
                      <a:gd name="connsiteX4" fmla="*/ 217597 w 217596"/>
                      <a:gd name="connsiteY4" fmla="*/ 20878 h 41756"/>
                      <a:gd name="connsiteX5" fmla="*/ 217597 w 217596"/>
                      <a:gd name="connsiteY5" fmla="*/ 20878 h 41756"/>
                      <a:gd name="connsiteX6" fmla="*/ 196719 w 217596"/>
                      <a:gd name="connsiteY6" fmla="*/ 41756 h 41756"/>
                      <a:gd name="connsiteX7" fmla="*/ 20878 w 217596"/>
                      <a:gd name="connsiteY7" fmla="*/ 41756 h 41756"/>
                      <a:gd name="connsiteX8" fmla="*/ 0 w 217596"/>
                      <a:gd name="connsiteY8" fmla="*/ 20878 h 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96" h="41756">
                        <a:moveTo>
                          <a:pt x="0" y="20878"/>
                        </a:moveTo>
                        <a:lnTo>
                          <a:pt x="0" y="20878"/>
                        </a:lnTo>
                        <a:cubicBezTo>
                          <a:pt x="0" y="9351"/>
                          <a:pt x="9341" y="0"/>
                          <a:pt x="20878" y="0"/>
                        </a:cubicBezTo>
                        <a:lnTo>
                          <a:pt x="196719" y="0"/>
                        </a:lnTo>
                        <a:cubicBezTo>
                          <a:pt x="208246" y="0"/>
                          <a:pt x="217597" y="9341"/>
                          <a:pt x="217597" y="20878"/>
                        </a:cubicBezTo>
                        <a:lnTo>
                          <a:pt x="217597" y="20878"/>
                        </a:lnTo>
                        <a:cubicBezTo>
                          <a:pt x="217597" y="32405"/>
                          <a:pt x="208256" y="41756"/>
                          <a:pt x="196719" y="41756"/>
                        </a:cubicBezTo>
                        <a:lnTo>
                          <a:pt x="20878" y="41756"/>
                        </a:lnTo>
                        <a:cubicBezTo>
                          <a:pt x="9341" y="41756"/>
                          <a:pt x="0" y="32415"/>
                          <a:pt x="0" y="20878"/>
                        </a:cubicBezTo>
                        <a:close/>
                      </a:path>
                    </a:pathLst>
                  </a:custGeom>
                  <a:solidFill>
                    <a:srgbClr val="F7CB15"/>
                  </a:solidFill>
                  <a:ln w="10120" cap="flat">
                    <a:noFill/>
                    <a:prstDash val="solid"/>
                    <a:miter/>
                  </a:ln>
                </p:spPr>
                <p:txBody>
                  <a:bodyPr rtlCol="0" anchor="ctr"/>
                  <a:lstStyle/>
                  <a:p>
                    <a:endParaRPr lang="fr-FR" sz="4199" dirty="0"/>
                  </a:p>
                </p:txBody>
              </p:sp>
              <p:sp>
                <p:nvSpPr>
                  <p:cNvPr id="34" name="Forme libre : forme 33">
                    <a:extLst>
                      <a:ext uri="{FF2B5EF4-FFF2-40B4-BE49-F238E27FC236}">
                        <a16:creationId xmlns:a16="http://schemas.microsoft.com/office/drawing/2014/main" id="{7CD7863E-B82A-E91D-CBBD-1BE33BA7BD91}"/>
                      </a:ext>
                    </a:extLst>
                  </p:cNvPr>
                  <p:cNvSpPr/>
                  <p:nvPr/>
                </p:nvSpPr>
                <p:spPr>
                  <a:xfrm>
                    <a:off x="4998703" y="3409716"/>
                    <a:ext cx="217596" cy="41756"/>
                  </a:xfrm>
                  <a:custGeom>
                    <a:avLst/>
                    <a:gdLst>
                      <a:gd name="connsiteX0" fmla="*/ 0 w 217596"/>
                      <a:gd name="connsiteY0" fmla="*/ 20878 h 41756"/>
                      <a:gd name="connsiteX1" fmla="*/ 0 w 217596"/>
                      <a:gd name="connsiteY1" fmla="*/ 20878 h 41756"/>
                      <a:gd name="connsiteX2" fmla="*/ 20878 w 217596"/>
                      <a:gd name="connsiteY2" fmla="*/ 0 h 41756"/>
                      <a:gd name="connsiteX3" fmla="*/ 196719 w 217596"/>
                      <a:gd name="connsiteY3" fmla="*/ 0 h 41756"/>
                      <a:gd name="connsiteX4" fmla="*/ 217597 w 217596"/>
                      <a:gd name="connsiteY4" fmla="*/ 20878 h 41756"/>
                      <a:gd name="connsiteX5" fmla="*/ 217597 w 217596"/>
                      <a:gd name="connsiteY5" fmla="*/ 20878 h 41756"/>
                      <a:gd name="connsiteX6" fmla="*/ 196719 w 217596"/>
                      <a:gd name="connsiteY6" fmla="*/ 41756 h 41756"/>
                      <a:gd name="connsiteX7" fmla="*/ 20878 w 217596"/>
                      <a:gd name="connsiteY7" fmla="*/ 41756 h 41756"/>
                      <a:gd name="connsiteX8" fmla="*/ 0 w 217596"/>
                      <a:gd name="connsiteY8" fmla="*/ 20878 h 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96" h="41756">
                        <a:moveTo>
                          <a:pt x="0" y="20878"/>
                        </a:moveTo>
                        <a:lnTo>
                          <a:pt x="0" y="20878"/>
                        </a:lnTo>
                        <a:cubicBezTo>
                          <a:pt x="0" y="9351"/>
                          <a:pt x="9341" y="0"/>
                          <a:pt x="20878" y="0"/>
                        </a:cubicBezTo>
                        <a:lnTo>
                          <a:pt x="196719" y="0"/>
                        </a:lnTo>
                        <a:cubicBezTo>
                          <a:pt x="208246" y="0"/>
                          <a:pt x="217597" y="9341"/>
                          <a:pt x="217597" y="20878"/>
                        </a:cubicBezTo>
                        <a:lnTo>
                          <a:pt x="217597" y="20878"/>
                        </a:lnTo>
                        <a:cubicBezTo>
                          <a:pt x="217597" y="32405"/>
                          <a:pt x="208256" y="41756"/>
                          <a:pt x="196719" y="41756"/>
                        </a:cubicBezTo>
                        <a:lnTo>
                          <a:pt x="20878" y="41756"/>
                        </a:lnTo>
                        <a:cubicBezTo>
                          <a:pt x="9341" y="41756"/>
                          <a:pt x="0" y="32405"/>
                          <a:pt x="0" y="20878"/>
                        </a:cubicBezTo>
                        <a:close/>
                      </a:path>
                    </a:pathLst>
                  </a:custGeom>
                  <a:solidFill>
                    <a:srgbClr val="F7CB15"/>
                  </a:solidFill>
                  <a:ln w="10120" cap="flat">
                    <a:noFill/>
                    <a:prstDash val="solid"/>
                    <a:miter/>
                  </a:ln>
                </p:spPr>
                <p:txBody>
                  <a:bodyPr rtlCol="0" anchor="ctr"/>
                  <a:lstStyle/>
                  <a:p>
                    <a:endParaRPr lang="fr-FR" sz="4199" dirty="0"/>
                  </a:p>
                </p:txBody>
              </p:sp>
            </p:grpSp>
            <p:grpSp>
              <p:nvGrpSpPr>
                <p:cNvPr id="35" name="Graphique 5">
                  <a:extLst>
                    <a:ext uri="{FF2B5EF4-FFF2-40B4-BE49-F238E27FC236}">
                      <a16:creationId xmlns:a16="http://schemas.microsoft.com/office/drawing/2014/main" id="{A91810F6-74D8-2B0B-97BF-41A7A3C6BE1C}"/>
                    </a:ext>
                  </a:extLst>
                </p:cNvPr>
                <p:cNvGrpSpPr/>
                <p:nvPr/>
              </p:nvGrpSpPr>
              <p:grpSpPr>
                <a:xfrm>
                  <a:off x="5269259" y="3329594"/>
                  <a:ext cx="217596" cy="121878"/>
                  <a:chOff x="5269259" y="3329594"/>
                  <a:chExt cx="217596" cy="121878"/>
                </a:xfrm>
                <a:solidFill>
                  <a:srgbClr val="F7CB15"/>
                </a:solidFill>
              </p:grpSpPr>
              <p:sp>
                <p:nvSpPr>
                  <p:cNvPr id="36" name="Forme libre : forme 35">
                    <a:extLst>
                      <a:ext uri="{FF2B5EF4-FFF2-40B4-BE49-F238E27FC236}">
                        <a16:creationId xmlns:a16="http://schemas.microsoft.com/office/drawing/2014/main" id="{98877EB6-A9AE-11AD-A0D6-D56BA557CAA9}"/>
                      </a:ext>
                    </a:extLst>
                  </p:cNvPr>
                  <p:cNvSpPr/>
                  <p:nvPr/>
                </p:nvSpPr>
                <p:spPr>
                  <a:xfrm>
                    <a:off x="5269259" y="3329594"/>
                    <a:ext cx="217596" cy="41756"/>
                  </a:xfrm>
                  <a:custGeom>
                    <a:avLst/>
                    <a:gdLst>
                      <a:gd name="connsiteX0" fmla="*/ 0 w 217596"/>
                      <a:gd name="connsiteY0" fmla="*/ 20878 h 41756"/>
                      <a:gd name="connsiteX1" fmla="*/ 0 w 217596"/>
                      <a:gd name="connsiteY1" fmla="*/ 20878 h 41756"/>
                      <a:gd name="connsiteX2" fmla="*/ 20878 w 217596"/>
                      <a:gd name="connsiteY2" fmla="*/ 0 h 41756"/>
                      <a:gd name="connsiteX3" fmla="*/ 196719 w 217596"/>
                      <a:gd name="connsiteY3" fmla="*/ 0 h 41756"/>
                      <a:gd name="connsiteX4" fmla="*/ 217597 w 217596"/>
                      <a:gd name="connsiteY4" fmla="*/ 20878 h 41756"/>
                      <a:gd name="connsiteX5" fmla="*/ 217597 w 217596"/>
                      <a:gd name="connsiteY5" fmla="*/ 20878 h 41756"/>
                      <a:gd name="connsiteX6" fmla="*/ 196719 w 217596"/>
                      <a:gd name="connsiteY6" fmla="*/ 41756 h 41756"/>
                      <a:gd name="connsiteX7" fmla="*/ 20878 w 217596"/>
                      <a:gd name="connsiteY7" fmla="*/ 41756 h 41756"/>
                      <a:gd name="connsiteX8" fmla="*/ 0 w 217596"/>
                      <a:gd name="connsiteY8" fmla="*/ 20878 h 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96" h="41756">
                        <a:moveTo>
                          <a:pt x="0" y="20878"/>
                        </a:moveTo>
                        <a:lnTo>
                          <a:pt x="0" y="20878"/>
                        </a:lnTo>
                        <a:cubicBezTo>
                          <a:pt x="0" y="9351"/>
                          <a:pt x="9341" y="0"/>
                          <a:pt x="20878" y="0"/>
                        </a:cubicBezTo>
                        <a:lnTo>
                          <a:pt x="196719" y="0"/>
                        </a:lnTo>
                        <a:cubicBezTo>
                          <a:pt x="208246" y="0"/>
                          <a:pt x="217597" y="9341"/>
                          <a:pt x="217597" y="20878"/>
                        </a:cubicBezTo>
                        <a:lnTo>
                          <a:pt x="217597" y="20878"/>
                        </a:lnTo>
                        <a:cubicBezTo>
                          <a:pt x="217597" y="32405"/>
                          <a:pt x="208256" y="41756"/>
                          <a:pt x="196719" y="41756"/>
                        </a:cubicBezTo>
                        <a:lnTo>
                          <a:pt x="20878" y="41756"/>
                        </a:lnTo>
                        <a:cubicBezTo>
                          <a:pt x="9341" y="41756"/>
                          <a:pt x="0" y="32415"/>
                          <a:pt x="0" y="20878"/>
                        </a:cubicBezTo>
                        <a:close/>
                      </a:path>
                    </a:pathLst>
                  </a:custGeom>
                  <a:solidFill>
                    <a:srgbClr val="F7CB15"/>
                  </a:solidFill>
                  <a:ln w="10120" cap="flat">
                    <a:noFill/>
                    <a:prstDash val="solid"/>
                    <a:miter/>
                  </a:ln>
                </p:spPr>
                <p:txBody>
                  <a:bodyPr rtlCol="0" anchor="ctr"/>
                  <a:lstStyle/>
                  <a:p>
                    <a:endParaRPr lang="fr-FR" sz="4199" dirty="0"/>
                  </a:p>
                </p:txBody>
              </p:sp>
              <p:sp>
                <p:nvSpPr>
                  <p:cNvPr id="37" name="Forme libre : forme 36">
                    <a:extLst>
                      <a:ext uri="{FF2B5EF4-FFF2-40B4-BE49-F238E27FC236}">
                        <a16:creationId xmlns:a16="http://schemas.microsoft.com/office/drawing/2014/main" id="{5AA1032B-30D1-23D5-7E61-0F18EBDFA553}"/>
                      </a:ext>
                    </a:extLst>
                  </p:cNvPr>
                  <p:cNvSpPr/>
                  <p:nvPr/>
                </p:nvSpPr>
                <p:spPr>
                  <a:xfrm>
                    <a:off x="5269259" y="3409716"/>
                    <a:ext cx="217596" cy="41756"/>
                  </a:xfrm>
                  <a:custGeom>
                    <a:avLst/>
                    <a:gdLst>
                      <a:gd name="connsiteX0" fmla="*/ 0 w 217596"/>
                      <a:gd name="connsiteY0" fmla="*/ 20878 h 41756"/>
                      <a:gd name="connsiteX1" fmla="*/ 0 w 217596"/>
                      <a:gd name="connsiteY1" fmla="*/ 20878 h 41756"/>
                      <a:gd name="connsiteX2" fmla="*/ 20878 w 217596"/>
                      <a:gd name="connsiteY2" fmla="*/ 0 h 41756"/>
                      <a:gd name="connsiteX3" fmla="*/ 196719 w 217596"/>
                      <a:gd name="connsiteY3" fmla="*/ 0 h 41756"/>
                      <a:gd name="connsiteX4" fmla="*/ 217597 w 217596"/>
                      <a:gd name="connsiteY4" fmla="*/ 20878 h 41756"/>
                      <a:gd name="connsiteX5" fmla="*/ 217597 w 217596"/>
                      <a:gd name="connsiteY5" fmla="*/ 20878 h 41756"/>
                      <a:gd name="connsiteX6" fmla="*/ 196719 w 217596"/>
                      <a:gd name="connsiteY6" fmla="*/ 41756 h 41756"/>
                      <a:gd name="connsiteX7" fmla="*/ 20878 w 217596"/>
                      <a:gd name="connsiteY7" fmla="*/ 41756 h 41756"/>
                      <a:gd name="connsiteX8" fmla="*/ 0 w 217596"/>
                      <a:gd name="connsiteY8" fmla="*/ 20878 h 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96" h="41756">
                        <a:moveTo>
                          <a:pt x="0" y="20878"/>
                        </a:moveTo>
                        <a:lnTo>
                          <a:pt x="0" y="20878"/>
                        </a:lnTo>
                        <a:cubicBezTo>
                          <a:pt x="0" y="9351"/>
                          <a:pt x="9341" y="0"/>
                          <a:pt x="20878" y="0"/>
                        </a:cubicBezTo>
                        <a:lnTo>
                          <a:pt x="196719" y="0"/>
                        </a:lnTo>
                        <a:cubicBezTo>
                          <a:pt x="208246" y="0"/>
                          <a:pt x="217597" y="9341"/>
                          <a:pt x="217597" y="20878"/>
                        </a:cubicBezTo>
                        <a:lnTo>
                          <a:pt x="217597" y="20878"/>
                        </a:lnTo>
                        <a:cubicBezTo>
                          <a:pt x="217597" y="32405"/>
                          <a:pt x="208256" y="41756"/>
                          <a:pt x="196719" y="41756"/>
                        </a:cubicBezTo>
                        <a:lnTo>
                          <a:pt x="20878" y="41756"/>
                        </a:lnTo>
                        <a:cubicBezTo>
                          <a:pt x="9341" y="41756"/>
                          <a:pt x="0" y="32405"/>
                          <a:pt x="0" y="20878"/>
                        </a:cubicBezTo>
                        <a:close/>
                      </a:path>
                    </a:pathLst>
                  </a:custGeom>
                  <a:solidFill>
                    <a:srgbClr val="F7CB15"/>
                  </a:solidFill>
                  <a:ln w="10120" cap="flat">
                    <a:noFill/>
                    <a:prstDash val="solid"/>
                    <a:miter/>
                  </a:ln>
                </p:spPr>
                <p:txBody>
                  <a:bodyPr rtlCol="0" anchor="ctr"/>
                  <a:lstStyle/>
                  <a:p>
                    <a:endParaRPr lang="fr-FR" sz="4199" dirty="0"/>
                  </a:p>
                </p:txBody>
              </p:sp>
            </p:grpSp>
          </p:grpSp>
          <p:sp>
            <p:nvSpPr>
              <p:cNvPr id="38" name="Forme libre : forme 37">
                <a:extLst>
                  <a:ext uri="{FF2B5EF4-FFF2-40B4-BE49-F238E27FC236}">
                    <a16:creationId xmlns:a16="http://schemas.microsoft.com/office/drawing/2014/main" id="{B6597B97-BF2E-346D-AA3A-8C1E4FFF1406}"/>
                  </a:ext>
                </a:extLst>
              </p:cNvPr>
              <p:cNvSpPr/>
              <p:nvPr/>
            </p:nvSpPr>
            <p:spPr>
              <a:xfrm>
                <a:off x="4728146" y="2891060"/>
                <a:ext cx="758699" cy="80962"/>
              </a:xfrm>
              <a:custGeom>
                <a:avLst/>
                <a:gdLst>
                  <a:gd name="connsiteX0" fmla="*/ 738459 w 758699"/>
                  <a:gd name="connsiteY0" fmla="*/ 80963 h 80962"/>
                  <a:gd name="connsiteX1" fmla="*/ 20241 w 758699"/>
                  <a:gd name="connsiteY1" fmla="*/ 80963 h 80962"/>
                  <a:gd name="connsiteX2" fmla="*/ 0 w 758699"/>
                  <a:gd name="connsiteY2" fmla="*/ 60722 h 80962"/>
                  <a:gd name="connsiteX3" fmla="*/ 0 w 758699"/>
                  <a:gd name="connsiteY3" fmla="*/ 20241 h 80962"/>
                  <a:gd name="connsiteX4" fmla="*/ 20241 w 758699"/>
                  <a:gd name="connsiteY4" fmla="*/ 0 h 80962"/>
                  <a:gd name="connsiteX5" fmla="*/ 738459 w 758699"/>
                  <a:gd name="connsiteY5" fmla="*/ 0 h 80962"/>
                  <a:gd name="connsiteX6" fmla="*/ 758700 w 758699"/>
                  <a:gd name="connsiteY6" fmla="*/ 20241 h 80962"/>
                  <a:gd name="connsiteX7" fmla="*/ 758700 w 758699"/>
                  <a:gd name="connsiteY7" fmla="*/ 60722 h 80962"/>
                  <a:gd name="connsiteX8" fmla="*/ 738459 w 758699"/>
                  <a:gd name="connsiteY8" fmla="*/ 80963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8699" h="80962">
                    <a:moveTo>
                      <a:pt x="738459" y="80963"/>
                    </a:moveTo>
                    <a:lnTo>
                      <a:pt x="20241" y="80963"/>
                    </a:lnTo>
                    <a:cubicBezTo>
                      <a:pt x="9058" y="80963"/>
                      <a:pt x="0" y="71905"/>
                      <a:pt x="0" y="60722"/>
                    </a:cubicBezTo>
                    <a:lnTo>
                      <a:pt x="0" y="20241"/>
                    </a:lnTo>
                    <a:cubicBezTo>
                      <a:pt x="0" y="9058"/>
                      <a:pt x="9058" y="0"/>
                      <a:pt x="20241" y="0"/>
                    </a:cubicBezTo>
                    <a:lnTo>
                      <a:pt x="738459" y="0"/>
                    </a:lnTo>
                    <a:cubicBezTo>
                      <a:pt x="749642" y="0"/>
                      <a:pt x="758700" y="9058"/>
                      <a:pt x="758700" y="20241"/>
                    </a:cubicBezTo>
                    <a:lnTo>
                      <a:pt x="758700" y="60722"/>
                    </a:lnTo>
                    <a:cubicBezTo>
                      <a:pt x="758700" y="71905"/>
                      <a:pt x="749642" y="80963"/>
                      <a:pt x="738459" y="80963"/>
                    </a:cubicBezTo>
                    <a:close/>
                  </a:path>
                </a:pathLst>
              </a:custGeom>
              <a:solidFill>
                <a:srgbClr val="F7CB15"/>
              </a:solidFill>
              <a:ln w="10120" cap="flat">
                <a:noFill/>
                <a:prstDash val="solid"/>
                <a:miter/>
              </a:ln>
            </p:spPr>
            <p:txBody>
              <a:bodyPr rtlCol="0" anchor="ctr"/>
              <a:lstStyle/>
              <a:p>
                <a:endParaRPr lang="fr-FR" sz="4199" dirty="0"/>
              </a:p>
            </p:txBody>
          </p:sp>
          <p:grpSp>
            <p:nvGrpSpPr>
              <p:cNvPr id="39" name="Graphique 5">
                <a:extLst>
                  <a:ext uri="{FF2B5EF4-FFF2-40B4-BE49-F238E27FC236}">
                    <a16:creationId xmlns:a16="http://schemas.microsoft.com/office/drawing/2014/main" id="{B622F9E8-FC2E-8A27-1368-211C1FC50CB6}"/>
                  </a:ext>
                </a:extLst>
              </p:cNvPr>
              <p:cNvGrpSpPr/>
              <p:nvPr/>
            </p:nvGrpSpPr>
            <p:grpSpPr>
              <a:xfrm>
                <a:off x="4728146" y="3035275"/>
                <a:ext cx="758699" cy="223598"/>
                <a:chOff x="4728146" y="3035275"/>
                <a:chExt cx="758699" cy="223598"/>
              </a:xfrm>
              <a:solidFill>
                <a:srgbClr val="F7CB15"/>
              </a:solidFill>
            </p:grpSpPr>
            <p:sp>
              <p:nvSpPr>
                <p:cNvPr id="40" name="Forme libre : forme 39">
                  <a:extLst>
                    <a:ext uri="{FF2B5EF4-FFF2-40B4-BE49-F238E27FC236}">
                      <a16:creationId xmlns:a16="http://schemas.microsoft.com/office/drawing/2014/main" id="{8A10CD22-B9FB-9C85-791B-0ADC2CBD0995}"/>
                    </a:ext>
                  </a:extLst>
                </p:cNvPr>
                <p:cNvSpPr/>
                <p:nvPr/>
              </p:nvSpPr>
              <p:spPr>
                <a:xfrm>
                  <a:off x="4728146" y="3217116"/>
                  <a:ext cx="132839" cy="41756"/>
                </a:xfrm>
                <a:custGeom>
                  <a:avLst/>
                  <a:gdLst>
                    <a:gd name="connsiteX0" fmla="*/ 0 w 132839"/>
                    <a:gd name="connsiteY0" fmla="*/ 20878 h 41756"/>
                    <a:gd name="connsiteX1" fmla="*/ 0 w 132839"/>
                    <a:gd name="connsiteY1" fmla="*/ 20878 h 41756"/>
                    <a:gd name="connsiteX2" fmla="*/ 20878 w 132839"/>
                    <a:gd name="connsiteY2" fmla="*/ 0 h 41756"/>
                    <a:gd name="connsiteX3" fmla="*/ 111961 w 132839"/>
                    <a:gd name="connsiteY3" fmla="*/ 0 h 41756"/>
                    <a:gd name="connsiteX4" fmla="*/ 132839 w 132839"/>
                    <a:gd name="connsiteY4" fmla="*/ 20878 h 41756"/>
                    <a:gd name="connsiteX5" fmla="*/ 132839 w 132839"/>
                    <a:gd name="connsiteY5" fmla="*/ 20878 h 41756"/>
                    <a:gd name="connsiteX6" fmla="*/ 111961 w 132839"/>
                    <a:gd name="connsiteY6" fmla="*/ 41756 h 41756"/>
                    <a:gd name="connsiteX7" fmla="*/ 20878 w 132839"/>
                    <a:gd name="connsiteY7" fmla="*/ 41756 h 41756"/>
                    <a:gd name="connsiteX8" fmla="*/ 0 w 132839"/>
                    <a:gd name="connsiteY8" fmla="*/ 20878 h 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839" h="41756">
                      <a:moveTo>
                        <a:pt x="0" y="20878"/>
                      </a:moveTo>
                      <a:lnTo>
                        <a:pt x="0" y="20878"/>
                      </a:lnTo>
                      <a:cubicBezTo>
                        <a:pt x="0" y="9351"/>
                        <a:pt x="9341" y="0"/>
                        <a:pt x="20878" y="0"/>
                      </a:cubicBezTo>
                      <a:lnTo>
                        <a:pt x="111961" y="0"/>
                      </a:lnTo>
                      <a:cubicBezTo>
                        <a:pt x="123488" y="0"/>
                        <a:pt x="132839" y="9341"/>
                        <a:pt x="132839" y="20878"/>
                      </a:cubicBezTo>
                      <a:lnTo>
                        <a:pt x="132839" y="20878"/>
                      </a:lnTo>
                      <a:cubicBezTo>
                        <a:pt x="132839" y="32405"/>
                        <a:pt x="123498" y="41756"/>
                        <a:pt x="111961" y="41756"/>
                      </a:cubicBezTo>
                      <a:lnTo>
                        <a:pt x="20878" y="41756"/>
                      </a:lnTo>
                      <a:cubicBezTo>
                        <a:pt x="9341" y="41756"/>
                        <a:pt x="0" y="32405"/>
                        <a:pt x="0" y="20878"/>
                      </a:cubicBezTo>
                      <a:close/>
                    </a:path>
                  </a:pathLst>
                </a:custGeom>
                <a:solidFill>
                  <a:srgbClr val="F7CB15"/>
                </a:solidFill>
                <a:ln w="10120" cap="flat">
                  <a:noFill/>
                  <a:prstDash val="solid"/>
                  <a:miter/>
                </a:ln>
              </p:spPr>
              <p:txBody>
                <a:bodyPr rtlCol="0" anchor="ctr"/>
                <a:lstStyle/>
                <a:p>
                  <a:endParaRPr lang="fr-FR" sz="4199" dirty="0"/>
                </a:p>
              </p:txBody>
            </p:sp>
            <p:sp>
              <p:nvSpPr>
                <p:cNvPr id="41" name="Forme libre : forme 40">
                  <a:extLst>
                    <a:ext uri="{FF2B5EF4-FFF2-40B4-BE49-F238E27FC236}">
                      <a16:creationId xmlns:a16="http://schemas.microsoft.com/office/drawing/2014/main" id="{FEC8232F-0316-8CC8-5331-A25EC24D47D7}"/>
                    </a:ext>
                  </a:extLst>
                </p:cNvPr>
                <p:cNvSpPr/>
                <p:nvPr/>
              </p:nvSpPr>
              <p:spPr>
                <a:xfrm>
                  <a:off x="4902084" y="3217116"/>
                  <a:ext cx="293812" cy="41756"/>
                </a:xfrm>
                <a:custGeom>
                  <a:avLst/>
                  <a:gdLst>
                    <a:gd name="connsiteX0" fmla="*/ 0 w 293812"/>
                    <a:gd name="connsiteY0" fmla="*/ 20878 h 41756"/>
                    <a:gd name="connsiteX1" fmla="*/ 0 w 293812"/>
                    <a:gd name="connsiteY1" fmla="*/ 20878 h 41756"/>
                    <a:gd name="connsiteX2" fmla="*/ 20878 w 293812"/>
                    <a:gd name="connsiteY2" fmla="*/ 0 h 41756"/>
                    <a:gd name="connsiteX3" fmla="*/ 272935 w 293812"/>
                    <a:gd name="connsiteY3" fmla="*/ 0 h 41756"/>
                    <a:gd name="connsiteX4" fmla="*/ 293813 w 293812"/>
                    <a:gd name="connsiteY4" fmla="*/ 20878 h 41756"/>
                    <a:gd name="connsiteX5" fmla="*/ 293813 w 293812"/>
                    <a:gd name="connsiteY5" fmla="*/ 20878 h 41756"/>
                    <a:gd name="connsiteX6" fmla="*/ 272935 w 293812"/>
                    <a:gd name="connsiteY6" fmla="*/ 41756 h 41756"/>
                    <a:gd name="connsiteX7" fmla="*/ 20878 w 293812"/>
                    <a:gd name="connsiteY7" fmla="*/ 41756 h 41756"/>
                    <a:gd name="connsiteX8" fmla="*/ 0 w 293812"/>
                    <a:gd name="connsiteY8" fmla="*/ 20878 h 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812" h="41756">
                      <a:moveTo>
                        <a:pt x="0" y="20878"/>
                      </a:moveTo>
                      <a:lnTo>
                        <a:pt x="0" y="20878"/>
                      </a:lnTo>
                      <a:cubicBezTo>
                        <a:pt x="0" y="9351"/>
                        <a:pt x="9341" y="0"/>
                        <a:pt x="20878" y="0"/>
                      </a:cubicBezTo>
                      <a:lnTo>
                        <a:pt x="272935" y="0"/>
                      </a:lnTo>
                      <a:cubicBezTo>
                        <a:pt x="284462" y="0"/>
                        <a:pt x="293813" y="9341"/>
                        <a:pt x="293813" y="20878"/>
                      </a:cubicBezTo>
                      <a:lnTo>
                        <a:pt x="293813" y="20878"/>
                      </a:lnTo>
                      <a:cubicBezTo>
                        <a:pt x="293813" y="32405"/>
                        <a:pt x="284472" y="41756"/>
                        <a:pt x="272935" y="41756"/>
                      </a:cubicBezTo>
                      <a:lnTo>
                        <a:pt x="20878" y="41756"/>
                      </a:lnTo>
                      <a:cubicBezTo>
                        <a:pt x="9341" y="41756"/>
                        <a:pt x="0" y="32405"/>
                        <a:pt x="0" y="20878"/>
                      </a:cubicBezTo>
                      <a:close/>
                    </a:path>
                  </a:pathLst>
                </a:custGeom>
                <a:solidFill>
                  <a:srgbClr val="F7CB15"/>
                </a:solidFill>
                <a:ln w="10120" cap="flat">
                  <a:noFill/>
                  <a:prstDash val="solid"/>
                  <a:miter/>
                </a:ln>
              </p:spPr>
              <p:txBody>
                <a:bodyPr rtlCol="0" anchor="ctr"/>
                <a:lstStyle/>
                <a:p>
                  <a:endParaRPr lang="fr-FR" sz="4199" dirty="0"/>
                </a:p>
              </p:txBody>
            </p:sp>
            <p:sp>
              <p:nvSpPr>
                <p:cNvPr id="42" name="Forme libre : forme 41">
                  <a:extLst>
                    <a:ext uri="{FF2B5EF4-FFF2-40B4-BE49-F238E27FC236}">
                      <a16:creationId xmlns:a16="http://schemas.microsoft.com/office/drawing/2014/main" id="{BD11B48A-8B50-5F33-49C7-13433E028170}"/>
                    </a:ext>
                  </a:extLst>
                </p:cNvPr>
                <p:cNvSpPr/>
                <p:nvPr/>
              </p:nvSpPr>
              <p:spPr>
                <a:xfrm>
                  <a:off x="4728146" y="3148491"/>
                  <a:ext cx="217596" cy="41756"/>
                </a:xfrm>
                <a:custGeom>
                  <a:avLst/>
                  <a:gdLst>
                    <a:gd name="connsiteX0" fmla="*/ 0 w 217596"/>
                    <a:gd name="connsiteY0" fmla="*/ 20878 h 41756"/>
                    <a:gd name="connsiteX1" fmla="*/ 0 w 217596"/>
                    <a:gd name="connsiteY1" fmla="*/ 20878 h 41756"/>
                    <a:gd name="connsiteX2" fmla="*/ 20878 w 217596"/>
                    <a:gd name="connsiteY2" fmla="*/ 0 h 41756"/>
                    <a:gd name="connsiteX3" fmla="*/ 196719 w 217596"/>
                    <a:gd name="connsiteY3" fmla="*/ 0 h 41756"/>
                    <a:gd name="connsiteX4" fmla="*/ 217597 w 217596"/>
                    <a:gd name="connsiteY4" fmla="*/ 20878 h 41756"/>
                    <a:gd name="connsiteX5" fmla="*/ 217597 w 217596"/>
                    <a:gd name="connsiteY5" fmla="*/ 20878 h 41756"/>
                    <a:gd name="connsiteX6" fmla="*/ 196719 w 217596"/>
                    <a:gd name="connsiteY6" fmla="*/ 41756 h 41756"/>
                    <a:gd name="connsiteX7" fmla="*/ 20868 w 217596"/>
                    <a:gd name="connsiteY7" fmla="*/ 41756 h 41756"/>
                    <a:gd name="connsiteX8" fmla="*/ 0 w 217596"/>
                    <a:gd name="connsiteY8" fmla="*/ 20878 h 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96" h="41756">
                      <a:moveTo>
                        <a:pt x="0" y="20878"/>
                      </a:moveTo>
                      <a:lnTo>
                        <a:pt x="0" y="20878"/>
                      </a:lnTo>
                      <a:cubicBezTo>
                        <a:pt x="0" y="9351"/>
                        <a:pt x="9341" y="0"/>
                        <a:pt x="20878" y="0"/>
                      </a:cubicBezTo>
                      <a:lnTo>
                        <a:pt x="196719" y="0"/>
                      </a:lnTo>
                      <a:cubicBezTo>
                        <a:pt x="208246" y="0"/>
                        <a:pt x="217597" y="9341"/>
                        <a:pt x="217597" y="20878"/>
                      </a:cubicBezTo>
                      <a:lnTo>
                        <a:pt x="217597" y="20878"/>
                      </a:lnTo>
                      <a:cubicBezTo>
                        <a:pt x="217597" y="32405"/>
                        <a:pt x="208256" y="41756"/>
                        <a:pt x="196719" y="41756"/>
                      </a:cubicBezTo>
                      <a:lnTo>
                        <a:pt x="20868" y="41756"/>
                      </a:lnTo>
                      <a:cubicBezTo>
                        <a:pt x="9341" y="41746"/>
                        <a:pt x="0" y="32405"/>
                        <a:pt x="0" y="20878"/>
                      </a:cubicBezTo>
                      <a:close/>
                    </a:path>
                  </a:pathLst>
                </a:custGeom>
                <a:solidFill>
                  <a:srgbClr val="F7CB15"/>
                </a:solidFill>
                <a:ln w="10120" cap="flat">
                  <a:noFill/>
                  <a:prstDash val="solid"/>
                  <a:miter/>
                </a:ln>
              </p:spPr>
              <p:txBody>
                <a:bodyPr rtlCol="0" anchor="ctr"/>
                <a:lstStyle/>
                <a:p>
                  <a:endParaRPr lang="fr-FR" sz="4199" dirty="0"/>
                </a:p>
              </p:txBody>
            </p:sp>
            <p:sp>
              <p:nvSpPr>
                <p:cNvPr id="43" name="Forme libre : forme 42">
                  <a:extLst>
                    <a:ext uri="{FF2B5EF4-FFF2-40B4-BE49-F238E27FC236}">
                      <a16:creationId xmlns:a16="http://schemas.microsoft.com/office/drawing/2014/main" id="{11F92775-BB30-60ED-D9CF-BAB1E02179D3}"/>
                    </a:ext>
                  </a:extLst>
                </p:cNvPr>
                <p:cNvSpPr/>
                <p:nvPr/>
              </p:nvSpPr>
              <p:spPr>
                <a:xfrm>
                  <a:off x="4978300" y="3148491"/>
                  <a:ext cx="217596" cy="41756"/>
                </a:xfrm>
                <a:custGeom>
                  <a:avLst/>
                  <a:gdLst>
                    <a:gd name="connsiteX0" fmla="*/ 0 w 217596"/>
                    <a:gd name="connsiteY0" fmla="*/ 20878 h 41756"/>
                    <a:gd name="connsiteX1" fmla="*/ 0 w 217596"/>
                    <a:gd name="connsiteY1" fmla="*/ 20878 h 41756"/>
                    <a:gd name="connsiteX2" fmla="*/ 20878 w 217596"/>
                    <a:gd name="connsiteY2" fmla="*/ 0 h 41756"/>
                    <a:gd name="connsiteX3" fmla="*/ 196719 w 217596"/>
                    <a:gd name="connsiteY3" fmla="*/ 0 h 41756"/>
                    <a:gd name="connsiteX4" fmla="*/ 217597 w 217596"/>
                    <a:gd name="connsiteY4" fmla="*/ 20878 h 41756"/>
                    <a:gd name="connsiteX5" fmla="*/ 217597 w 217596"/>
                    <a:gd name="connsiteY5" fmla="*/ 20878 h 41756"/>
                    <a:gd name="connsiteX6" fmla="*/ 196719 w 217596"/>
                    <a:gd name="connsiteY6" fmla="*/ 41756 h 41756"/>
                    <a:gd name="connsiteX7" fmla="*/ 20878 w 217596"/>
                    <a:gd name="connsiteY7" fmla="*/ 41756 h 41756"/>
                    <a:gd name="connsiteX8" fmla="*/ 0 w 217596"/>
                    <a:gd name="connsiteY8" fmla="*/ 20878 h 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96" h="41756">
                      <a:moveTo>
                        <a:pt x="0" y="20878"/>
                      </a:moveTo>
                      <a:lnTo>
                        <a:pt x="0" y="20878"/>
                      </a:lnTo>
                      <a:cubicBezTo>
                        <a:pt x="0" y="9351"/>
                        <a:pt x="9341" y="0"/>
                        <a:pt x="20878" y="0"/>
                      </a:cubicBezTo>
                      <a:lnTo>
                        <a:pt x="196719" y="0"/>
                      </a:lnTo>
                      <a:cubicBezTo>
                        <a:pt x="208246" y="0"/>
                        <a:pt x="217597" y="9341"/>
                        <a:pt x="217597" y="20878"/>
                      </a:cubicBezTo>
                      <a:lnTo>
                        <a:pt x="217597" y="20878"/>
                      </a:lnTo>
                      <a:cubicBezTo>
                        <a:pt x="217597" y="32405"/>
                        <a:pt x="208256" y="41756"/>
                        <a:pt x="196719" y="41756"/>
                      </a:cubicBezTo>
                      <a:lnTo>
                        <a:pt x="20878" y="41756"/>
                      </a:lnTo>
                      <a:cubicBezTo>
                        <a:pt x="9341" y="41746"/>
                        <a:pt x="0" y="32405"/>
                        <a:pt x="0" y="20878"/>
                      </a:cubicBezTo>
                      <a:close/>
                    </a:path>
                  </a:pathLst>
                </a:custGeom>
                <a:solidFill>
                  <a:srgbClr val="F7CB15"/>
                </a:solidFill>
                <a:ln w="10120" cap="flat">
                  <a:noFill/>
                  <a:prstDash val="solid"/>
                  <a:miter/>
                </a:ln>
              </p:spPr>
              <p:txBody>
                <a:bodyPr rtlCol="0" anchor="ctr"/>
                <a:lstStyle/>
                <a:p>
                  <a:endParaRPr lang="fr-FR" sz="4199" dirty="0"/>
                </a:p>
              </p:txBody>
            </p:sp>
            <p:sp>
              <p:nvSpPr>
                <p:cNvPr id="44" name="Forme libre : forme 43">
                  <a:extLst>
                    <a:ext uri="{FF2B5EF4-FFF2-40B4-BE49-F238E27FC236}">
                      <a16:creationId xmlns:a16="http://schemas.microsoft.com/office/drawing/2014/main" id="{C343ECC0-A2E0-FFF7-6713-392F4A3BDBD0}"/>
                    </a:ext>
                  </a:extLst>
                </p:cNvPr>
                <p:cNvSpPr/>
                <p:nvPr/>
              </p:nvSpPr>
              <p:spPr>
                <a:xfrm>
                  <a:off x="4728146" y="3035275"/>
                  <a:ext cx="467740" cy="81589"/>
                </a:xfrm>
                <a:custGeom>
                  <a:avLst/>
                  <a:gdLst>
                    <a:gd name="connsiteX0" fmla="*/ 0 w 467740"/>
                    <a:gd name="connsiteY0" fmla="*/ 40795 h 81589"/>
                    <a:gd name="connsiteX1" fmla="*/ 0 w 467740"/>
                    <a:gd name="connsiteY1" fmla="*/ 40795 h 81589"/>
                    <a:gd name="connsiteX2" fmla="*/ 40795 w 467740"/>
                    <a:gd name="connsiteY2" fmla="*/ 0 h 81589"/>
                    <a:gd name="connsiteX3" fmla="*/ 426946 w 467740"/>
                    <a:gd name="connsiteY3" fmla="*/ 0 h 81589"/>
                    <a:gd name="connsiteX4" fmla="*/ 467741 w 467740"/>
                    <a:gd name="connsiteY4" fmla="*/ 40795 h 81589"/>
                    <a:gd name="connsiteX5" fmla="*/ 467741 w 467740"/>
                    <a:gd name="connsiteY5" fmla="*/ 40795 h 81589"/>
                    <a:gd name="connsiteX6" fmla="*/ 426946 w 467740"/>
                    <a:gd name="connsiteY6" fmla="*/ 81590 h 81589"/>
                    <a:gd name="connsiteX7" fmla="*/ 40795 w 467740"/>
                    <a:gd name="connsiteY7" fmla="*/ 81590 h 81589"/>
                    <a:gd name="connsiteX8" fmla="*/ 0 w 467740"/>
                    <a:gd name="connsiteY8" fmla="*/ 40795 h 8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40" h="81589">
                      <a:moveTo>
                        <a:pt x="0" y="40795"/>
                      </a:moveTo>
                      <a:lnTo>
                        <a:pt x="0" y="40795"/>
                      </a:lnTo>
                      <a:cubicBezTo>
                        <a:pt x="0" y="18267"/>
                        <a:pt x="18267" y="0"/>
                        <a:pt x="40795" y="0"/>
                      </a:cubicBezTo>
                      <a:lnTo>
                        <a:pt x="426946" y="0"/>
                      </a:lnTo>
                      <a:cubicBezTo>
                        <a:pt x="449473" y="0"/>
                        <a:pt x="467741" y="18267"/>
                        <a:pt x="467741" y="40795"/>
                      </a:cubicBezTo>
                      <a:lnTo>
                        <a:pt x="467741" y="40795"/>
                      </a:lnTo>
                      <a:cubicBezTo>
                        <a:pt x="467741" y="63323"/>
                        <a:pt x="449473" y="81590"/>
                        <a:pt x="426946" y="81590"/>
                      </a:cubicBezTo>
                      <a:lnTo>
                        <a:pt x="40795" y="81590"/>
                      </a:lnTo>
                      <a:cubicBezTo>
                        <a:pt x="18257" y="81600"/>
                        <a:pt x="0" y="63333"/>
                        <a:pt x="0" y="40795"/>
                      </a:cubicBezTo>
                      <a:close/>
                    </a:path>
                  </a:pathLst>
                </a:custGeom>
                <a:solidFill>
                  <a:srgbClr val="F7CB15"/>
                </a:solidFill>
                <a:ln w="10120" cap="flat">
                  <a:noFill/>
                  <a:prstDash val="solid"/>
                  <a:miter/>
                </a:ln>
              </p:spPr>
              <p:txBody>
                <a:bodyPr rtlCol="0" anchor="ctr"/>
                <a:lstStyle/>
                <a:p>
                  <a:endParaRPr lang="fr-FR" sz="4199" dirty="0"/>
                </a:p>
              </p:txBody>
            </p:sp>
            <p:sp>
              <p:nvSpPr>
                <p:cNvPr id="45" name="Forme libre : forme 44">
                  <a:extLst>
                    <a:ext uri="{FF2B5EF4-FFF2-40B4-BE49-F238E27FC236}">
                      <a16:creationId xmlns:a16="http://schemas.microsoft.com/office/drawing/2014/main" id="{3561AD3F-46B7-37C9-AF6E-A76897D87BFD}"/>
                    </a:ext>
                  </a:extLst>
                </p:cNvPr>
                <p:cNvSpPr/>
                <p:nvPr/>
              </p:nvSpPr>
              <p:spPr>
                <a:xfrm>
                  <a:off x="5276850" y="3035275"/>
                  <a:ext cx="209996" cy="223598"/>
                </a:xfrm>
                <a:custGeom>
                  <a:avLst/>
                  <a:gdLst>
                    <a:gd name="connsiteX0" fmla="*/ 189756 w 209996"/>
                    <a:gd name="connsiteY0" fmla="*/ 223598 h 223598"/>
                    <a:gd name="connsiteX1" fmla="*/ 20241 w 209996"/>
                    <a:gd name="connsiteY1" fmla="*/ 223598 h 223598"/>
                    <a:gd name="connsiteX2" fmla="*/ 0 w 209996"/>
                    <a:gd name="connsiteY2" fmla="*/ 203358 h 223598"/>
                    <a:gd name="connsiteX3" fmla="*/ 0 w 209996"/>
                    <a:gd name="connsiteY3" fmla="*/ 20241 h 223598"/>
                    <a:gd name="connsiteX4" fmla="*/ 20241 w 209996"/>
                    <a:gd name="connsiteY4" fmla="*/ 0 h 223598"/>
                    <a:gd name="connsiteX5" fmla="*/ 189756 w 209996"/>
                    <a:gd name="connsiteY5" fmla="*/ 0 h 223598"/>
                    <a:gd name="connsiteX6" fmla="*/ 209996 w 209996"/>
                    <a:gd name="connsiteY6" fmla="*/ 20241 h 223598"/>
                    <a:gd name="connsiteX7" fmla="*/ 209996 w 209996"/>
                    <a:gd name="connsiteY7" fmla="*/ 203358 h 223598"/>
                    <a:gd name="connsiteX8" fmla="*/ 189756 w 209996"/>
                    <a:gd name="connsiteY8" fmla="*/ 223598 h 22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996" h="223598">
                      <a:moveTo>
                        <a:pt x="189756" y="223598"/>
                      </a:moveTo>
                      <a:lnTo>
                        <a:pt x="20241" y="223598"/>
                      </a:lnTo>
                      <a:cubicBezTo>
                        <a:pt x="9058" y="223598"/>
                        <a:pt x="0" y="214541"/>
                        <a:pt x="0" y="203358"/>
                      </a:cubicBezTo>
                      <a:lnTo>
                        <a:pt x="0" y="20241"/>
                      </a:lnTo>
                      <a:cubicBezTo>
                        <a:pt x="0" y="9058"/>
                        <a:pt x="9058" y="0"/>
                        <a:pt x="20241" y="0"/>
                      </a:cubicBezTo>
                      <a:lnTo>
                        <a:pt x="189756" y="0"/>
                      </a:lnTo>
                      <a:cubicBezTo>
                        <a:pt x="200939" y="0"/>
                        <a:pt x="209996" y="9058"/>
                        <a:pt x="209996" y="20241"/>
                      </a:cubicBezTo>
                      <a:lnTo>
                        <a:pt x="209996" y="203358"/>
                      </a:lnTo>
                      <a:cubicBezTo>
                        <a:pt x="209996" y="214530"/>
                        <a:pt x="200939" y="223598"/>
                        <a:pt x="189756" y="223598"/>
                      </a:cubicBezTo>
                      <a:close/>
                    </a:path>
                  </a:pathLst>
                </a:custGeom>
                <a:solidFill>
                  <a:srgbClr val="F7CB15"/>
                </a:solidFill>
                <a:ln w="10120" cap="flat">
                  <a:noFill/>
                  <a:prstDash val="solid"/>
                  <a:miter/>
                </a:ln>
              </p:spPr>
              <p:txBody>
                <a:bodyPr rtlCol="0" anchor="ctr"/>
                <a:lstStyle/>
                <a:p>
                  <a:endParaRPr lang="fr-FR" sz="4199" dirty="0"/>
                </a:p>
              </p:txBody>
            </p:sp>
          </p:grpSp>
        </p:grpSp>
        <p:grpSp>
          <p:nvGrpSpPr>
            <p:cNvPr id="46" name="Graphique 5">
              <a:extLst>
                <a:ext uri="{FF2B5EF4-FFF2-40B4-BE49-F238E27FC236}">
                  <a16:creationId xmlns:a16="http://schemas.microsoft.com/office/drawing/2014/main" id="{0C158973-DF10-54F1-49E7-39F449833DE0}"/>
                </a:ext>
              </a:extLst>
            </p:cNvPr>
            <p:cNvGrpSpPr/>
            <p:nvPr/>
          </p:nvGrpSpPr>
          <p:grpSpPr>
            <a:xfrm>
              <a:off x="5304640" y="2828446"/>
              <a:ext cx="576857" cy="576857"/>
              <a:chOff x="5304640" y="2828446"/>
              <a:chExt cx="576857" cy="576857"/>
            </a:xfrm>
          </p:grpSpPr>
          <p:sp>
            <p:nvSpPr>
              <p:cNvPr id="47" name="Forme libre : forme 46">
                <a:extLst>
                  <a:ext uri="{FF2B5EF4-FFF2-40B4-BE49-F238E27FC236}">
                    <a16:creationId xmlns:a16="http://schemas.microsoft.com/office/drawing/2014/main" id="{8C7FBD7B-76C8-ACED-A4DA-8279DCF99923}"/>
                  </a:ext>
                </a:extLst>
              </p:cNvPr>
              <p:cNvSpPr/>
              <p:nvPr/>
            </p:nvSpPr>
            <p:spPr>
              <a:xfrm>
                <a:off x="5304640" y="2828446"/>
                <a:ext cx="576857" cy="576857"/>
              </a:xfrm>
              <a:custGeom>
                <a:avLst/>
                <a:gdLst>
                  <a:gd name="connsiteX0" fmla="*/ 576858 w 576857"/>
                  <a:gd name="connsiteY0" fmla="*/ 288429 h 576857"/>
                  <a:gd name="connsiteX1" fmla="*/ 288429 w 576857"/>
                  <a:gd name="connsiteY1" fmla="*/ 576858 h 576857"/>
                  <a:gd name="connsiteX2" fmla="*/ 0 w 576857"/>
                  <a:gd name="connsiteY2" fmla="*/ 288429 h 576857"/>
                  <a:gd name="connsiteX3" fmla="*/ 288429 w 576857"/>
                  <a:gd name="connsiteY3" fmla="*/ 0 h 576857"/>
                  <a:gd name="connsiteX4" fmla="*/ 576858 w 576857"/>
                  <a:gd name="connsiteY4" fmla="*/ 288429 h 57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857" h="576857">
                    <a:moveTo>
                      <a:pt x="576858" y="288429"/>
                    </a:moveTo>
                    <a:cubicBezTo>
                      <a:pt x="576858" y="447724"/>
                      <a:pt x="447724" y="576858"/>
                      <a:pt x="288429" y="576858"/>
                    </a:cubicBezTo>
                    <a:cubicBezTo>
                      <a:pt x="129134" y="576858"/>
                      <a:pt x="0" y="447724"/>
                      <a:pt x="0" y="288429"/>
                    </a:cubicBezTo>
                    <a:cubicBezTo>
                      <a:pt x="0" y="129134"/>
                      <a:pt x="129134" y="0"/>
                      <a:pt x="288429" y="0"/>
                    </a:cubicBezTo>
                    <a:cubicBezTo>
                      <a:pt x="447724" y="0"/>
                      <a:pt x="576858" y="129134"/>
                      <a:pt x="576858" y="288429"/>
                    </a:cubicBezTo>
                    <a:close/>
                  </a:path>
                </a:pathLst>
              </a:custGeom>
              <a:solidFill>
                <a:srgbClr val="FFFFFF"/>
              </a:solidFill>
              <a:ln w="10120" cap="flat">
                <a:noFill/>
                <a:prstDash val="solid"/>
                <a:miter/>
              </a:ln>
            </p:spPr>
            <p:txBody>
              <a:bodyPr rtlCol="0" anchor="ctr"/>
              <a:lstStyle/>
              <a:p>
                <a:endParaRPr lang="fr-FR" sz="4199" dirty="0"/>
              </a:p>
            </p:txBody>
          </p:sp>
          <p:sp>
            <p:nvSpPr>
              <p:cNvPr id="48" name="Forme libre : forme 47">
                <a:extLst>
                  <a:ext uri="{FF2B5EF4-FFF2-40B4-BE49-F238E27FC236}">
                    <a16:creationId xmlns:a16="http://schemas.microsoft.com/office/drawing/2014/main" id="{74EB506E-37B2-6996-255E-2502EE8F899F}"/>
                  </a:ext>
                </a:extLst>
              </p:cNvPr>
              <p:cNvSpPr/>
              <p:nvPr/>
            </p:nvSpPr>
            <p:spPr>
              <a:xfrm>
                <a:off x="5429972" y="2984149"/>
                <a:ext cx="326182" cy="326172"/>
              </a:xfrm>
              <a:custGeom>
                <a:avLst/>
                <a:gdLst>
                  <a:gd name="connsiteX0" fmla="*/ 240082 w 326182"/>
                  <a:gd name="connsiteY0" fmla="*/ 163086 h 326172"/>
                  <a:gd name="connsiteX1" fmla="*/ 310236 w 326182"/>
                  <a:gd name="connsiteY1" fmla="*/ 92932 h 326172"/>
                  <a:gd name="connsiteX2" fmla="*/ 310236 w 326182"/>
                  <a:gd name="connsiteY2" fmla="*/ 15947 h 326172"/>
                  <a:gd name="connsiteX3" fmla="*/ 310236 w 326182"/>
                  <a:gd name="connsiteY3" fmla="*/ 15947 h 326172"/>
                  <a:gd name="connsiteX4" fmla="*/ 233240 w 326182"/>
                  <a:gd name="connsiteY4" fmla="*/ 15947 h 326172"/>
                  <a:gd name="connsiteX5" fmla="*/ 163086 w 326182"/>
                  <a:gd name="connsiteY5" fmla="*/ 86101 h 326172"/>
                  <a:gd name="connsiteX6" fmla="*/ 92932 w 326182"/>
                  <a:gd name="connsiteY6" fmla="*/ 15947 h 326172"/>
                  <a:gd name="connsiteX7" fmla="*/ 15947 w 326182"/>
                  <a:gd name="connsiteY7" fmla="*/ 15947 h 326172"/>
                  <a:gd name="connsiteX8" fmla="*/ 15947 w 326182"/>
                  <a:gd name="connsiteY8" fmla="*/ 15947 h 326172"/>
                  <a:gd name="connsiteX9" fmla="*/ 15947 w 326182"/>
                  <a:gd name="connsiteY9" fmla="*/ 92932 h 326172"/>
                  <a:gd name="connsiteX10" fmla="*/ 86101 w 326182"/>
                  <a:gd name="connsiteY10" fmla="*/ 163086 h 326172"/>
                  <a:gd name="connsiteX11" fmla="*/ 15947 w 326182"/>
                  <a:gd name="connsiteY11" fmla="*/ 233240 h 326172"/>
                  <a:gd name="connsiteX12" fmla="*/ 15947 w 326182"/>
                  <a:gd name="connsiteY12" fmla="*/ 310226 h 326172"/>
                  <a:gd name="connsiteX13" fmla="*/ 15947 w 326182"/>
                  <a:gd name="connsiteY13" fmla="*/ 310226 h 326172"/>
                  <a:gd name="connsiteX14" fmla="*/ 92932 w 326182"/>
                  <a:gd name="connsiteY14" fmla="*/ 310226 h 326172"/>
                  <a:gd name="connsiteX15" fmla="*/ 163086 w 326182"/>
                  <a:gd name="connsiteY15" fmla="*/ 240072 h 326172"/>
                  <a:gd name="connsiteX16" fmla="*/ 233240 w 326182"/>
                  <a:gd name="connsiteY16" fmla="*/ 310226 h 326172"/>
                  <a:gd name="connsiteX17" fmla="*/ 310236 w 326182"/>
                  <a:gd name="connsiteY17" fmla="*/ 310226 h 326172"/>
                  <a:gd name="connsiteX18" fmla="*/ 310236 w 326182"/>
                  <a:gd name="connsiteY18" fmla="*/ 310226 h 326172"/>
                  <a:gd name="connsiteX19" fmla="*/ 310236 w 326182"/>
                  <a:gd name="connsiteY19" fmla="*/ 233240 h 326172"/>
                  <a:gd name="connsiteX20" fmla="*/ 240082 w 326182"/>
                  <a:gd name="connsiteY20" fmla="*/ 163086 h 32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6182" h="326172">
                    <a:moveTo>
                      <a:pt x="240082" y="163086"/>
                    </a:moveTo>
                    <a:lnTo>
                      <a:pt x="310236" y="92932"/>
                    </a:lnTo>
                    <a:cubicBezTo>
                      <a:pt x="331499" y="71670"/>
                      <a:pt x="331499" y="37200"/>
                      <a:pt x="310236" y="15947"/>
                    </a:cubicBezTo>
                    <a:lnTo>
                      <a:pt x="310236" y="15947"/>
                    </a:lnTo>
                    <a:cubicBezTo>
                      <a:pt x="288973" y="-5316"/>
                      <a:pt x="254503" y="-5316"/>
                      <a:pt x="233240" y="15947"/>
                    </a:cubicBezTo>
                    <a:lnTo>
                      <a:pt x="163086" y="86101"/>
                    </a:lnTo>
                    <a:lnTo>
                      <a:pt x="92932" y="15947"/>
                    </a:lnTo>
                    <a:cubicBezTo>
                      <a:pt x="71670" y="-5316"/>
                      <a:pt x="37200" y="-5316"/>
                      <a:pt x="15947" y="15947"/>
                    </a:cubicBezTo>
                    <a:lnTo>
                      <a:pt x="15947" y="15947"/>
                    </a:lnTo>
                    <a:cubicBezTo>
                      <a:pt x="-5316" y="37210"/>
                      <a:pt x="-5316" y="71680"/>
                      <a:pt x="15947" y="92932"/>
                    </a:cubicBezTo>
                    <a:lnTo>
                      <a:pt x="86101" y="163086"/>
                    </a:lnTo>
                    <a:lnTo>
                      <a:pt x="15947" y="233240"/>
                    </a:lnTo>
                    <a:cubicBezTo>
                      <a:pt x="-5316" y="254503"/>
                      <a:pt x="-5316" y="288973"/>
                      <a:pt x="15947" y="310226"/>
                    </a:cubicBezTo>
                    <a:lnTo>
                      <a:pt x="15947" y="310226"/>
                    </a:lnTo>
                    <a:cubicBezTo>
                      <a:pt x="37210" y="331488"/>
                      <a:pt x="71680" y="331488"/>
                      <a:pt x="92932" y="310226"/>
                    </a:cubicBezTo>
                    <a:lnTo>
                      <a:pt x="163086" y="240072"/>
                    </a:lnTo>
                    <a:lnTo>
                      <a:pt x="233240" y="310226"/>
                    </a:lnTo>
                    <a:cubicBezTo>
                      <a:pt x="254503" y="331488"/>
                      <a:pt x="288973" y="331488"/>
                      <a:pt x="310236" y="310226"/>
                    </a:cubicBezTo>
                    <a:lnTo>
                      <a:pt x="310236" y="310226"/>
                    </a:lnTo>
                    <a:cubicBezTo>
                      <a:pt x="331499" y="288963"/>
                      <a:pt x="331499" y="254493"/>
                      <a:pt x="310236" y="233240"/>
                    </a:cubicBezTo>
                    <a:lnTo>
                      <a:pt x="240082" y="163086"/>
                    </a:lnTo>
                    <a:close/>
                  </a:path>
                </a:pathLst>
              </a:custGeom>
              <a:solidFill>
                <a:srgbClr val="E6E7E8"/>
              </a:solidFill>
              <a:ln w="10120" cap="flat">
                <a:noFill/>
                <a:prstDash val="solid"/>
                <a:miter/>
              </a:ln>
            </p:spPr>
            <p:txBody>
              <a:bodyPr rtlCol="0" anchor="ctr"/>
              <a:lstStyle/>
              <a:p>
                <a:endParaRPr lang="fr-FR" sz="4199" dirty="0"/>
              </a:p>
            </p:txBody>
          </p:sp>
          <p:sp>
            <p:nvSpPr>
              <p:cNvPr id="49" name="Forme libre : forme 48">
                <a:extLst>
                  <a:ext uri="{FF2B5EF4-FFF2-40B4-BE49-F238E27FC236}">
                    <a16:creationId xmlns:a16="http://schemas.microsoft.com/office/drawing/2014/main" id="{18E8FA60-9F8C-B63E-6E5E-722143911BB3}"/>
                  </a:ext>
                </a:extLst>
              </p:cNvPr>
              <p:cNvSpPr/>
              <p:nvPr/>
            </p:nvSpPr>
            <p:spPr>
              <a:xfrm>
                <a:off x="5429972" y="2953788"/>
                <a:ext cx="326182" cy="326172"/>
              </a:xfrm>
              <a:custGeom>
                <a:avLst/>
                <a:gdLst>
                  <a:gd name="connsiteX0" fmla="*/ 240082 w 326182"/>
                  <a:gd name="connsiteY0" fmla="*/ 163086 h 326172"/>
                  <a:gd name="connsiteX1" fmla="*/ 310236 w 326182"/>
                  <a:gd name="connsiteY1" fmla="*/ 92932 h 326172"/>
                  <a:gd name="connsiteX2" fmla="*/ 310236 w 326182"/>
                  <a:gd name="connsiteY2" fmla="*/ 15947 h 326172"/>
                  <a:gd name="connsiteX3" fmla="*/ 310236 w 326182"/>
                  <a:gd name="connsiteY3" fmla="*/ 15947 h 326172"/>
                  <a:gd name="connsiteX4" fmla="*/ 233240 w 326182"/>
                  <a:gd name="connsiteY4" fmla="*/ 15947 h 326172"/>
                  <a:gd name="connsiteX5" fmla="*/ 163086 w 326182"/>
                  <a:gd name="connsiteY5" fmla="*/ 86101 h 326172"/>
                  <a:gd name="connsiteX6" fmla="*/ 92932 w 326182"/>
                  <a:gd name="connsiteY6" fmla="*/ 15947 h 326172"/>
                  <a:gd name="connsiteX7" fmla="*/ 15947 w 326182"/>
                  <a:gd name="connsiteY7" fmla="*/ 15947 h 326172"/>
                  <a:gd name="connsiteX8" fmla="*/ 15947 w 326182"/>
                  <a:gd name="connsiteY8" fmla="*/ 15947 h 326172"/>
                  <a:gd name="connsiteX9" fmla="*/ 15947 w 326182"/>
                  <a:gd name="connsiteY9" fmla="*/ 92932 h 326172"/>
                  <a:gd name="connsiteX10" fmla="*/ 86101 w 326182"/>
                  <a:gd name="connsiteY10" fmla="*/ 163086 h 326172"/>
                  <a:gd name="connsiteX11" fmla="*/ 15947 w 326182"/>
                  <a:gd name="connsiteY11" fmla="*/ 233240 h 326172"/>
                  <a:gd name="connsiteX12" fmla="*/ 15947 w 326182"/>
                  <a:gd name="connsiteY12" fmla="*/ 310226 h 326172"/>
                  <a:gd name="connsiteX13" fmla="*/ 15947 w 326182"/>
                  <a:gd name="connsiteY13" fmla="*/ 310226 h 326172"/>
                  <a:gd name="connsiteX14" fmla="*/ 92932 w 326182"/>
                  <a:gd name="connsiteY14" fmla="*/ 310226 h 326172"/>
                  <a:gd name="connsiteX15" fmla="*/ 163086 w 326182"/>
                  <a:gd name="connsiteY15" fmla="*/ 240072 h 326172"/>
                  <a:gd name="connsiteX16" fmla="*/ 233240 w 326182"/>
                  <a:gd name="connsiteY16" fmla="*/ 310226 h 326172"/>
                  <a:gd name="connsiteX17" fmla="*/ 310236 w 326182"/>
                  <a:gd name="connsiteY17" fmla="*/ 310226 h 326172"/>
                  <a:gd name="connsiteX18" fmla="*/ 310236 w 326182"/>
                  <a:gd name="connsiteY18" fmla="*/ 310226 h 326172"/>
                  <a:gd name="connsiteX19" fmla="*/ 310236 w 326182"/>
                  <a:gd name="connsiteY19" fmla="*/ 233240 h 326172"/>
                  <a:gd name="connsiteX20" fmla="*/ 240082 w 326182"/>
                  <a:gd name="connsiteY20" fmla="*/ 163086 h 32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6182" h="326172">
                    <a:moveTo>
                      <a:pt x="240082" y="163086"/>
                    </a:moveTo>
                    <a:lnTo>
                      <a:pt x="310236" y="92932"/>
                    </a:lnTo>
                    <a:cubicBezTo>
                      <a:pt x="331499" y="71670"/>
                      <a:pt x="331499" y="37200"/>
                      <a:pt x="310236" y="15947"/>
                    </a:cubicBezTo>
                    <a:lnTo>
                      <a:pt x="310236" y="15947"/>
                    </a:lnTo>
                    <a:cubicBezTo>
                      <a:pt x="288973" y="-5316"/>
                      <a:pt x="254503" y="-5316"/>
                      <a:pt x="233240" y="15947"/>
                    </a:cubicBezTo>
                    <a:lnTo>
                      <a:pt x="163086" y="86101"/>
                    </a:lnTo>
                    <a:lnTo>
                      <a:pt x="92932" y="15947"/>
                    </a:lnTo>
                    <a:cubicBezTo>
                      <a:pt x="71670" y="-5316"/>
                      <a:pt x="37200" y="-5316"/>
                      <a:pt x="15947" y="15947"/>
                    </a:cubicBezTo>
                    <a:lnTo>
                      <a:pt x="15947" y="15947"/>
                    </a:lnTo>
                    <a:cubicBezTo>
                      <a:pt x="-5316" y="37210"/>
                      <a:pt x="-5316" y="71680"/>
                      <a:pt x="15947" y="92932"/>
                    </a:cubicBezTo>
                    <a:lnTo>
                      <a:pt x="86101" y="163086"/>
                    </a:lnTo>
                    <a:lnTo>
                      <a:pt x="15947" y="233240"/>
                    </a:lnTo>
                    <a:cubicBezTo>
                      <a:pt x="-5316" y="254503"/>
                      <a:pt x="-5316" y="288973"/>
                      <a:pt x="15947" y="310226"/>
                    </a:cubicBezTo>
                    <a:lnTo>
                      <a:pt x="15947" y="310226"/>
                    </a:lnTo>
                    <a:cubicBezTo>
                      <a:pt x="37210" y="331488"/>
                      <a:pt x="71680" y="331488"/>
                      <a:pt x="92932" y="310226"/>
                    </a:cubicBezTo>
                    <a:lnTo>
                      <a:pt x="163086" y="240072"/>
                    </a:lnTo>
                    <a:lnTo>
                      <a:pt x="233240" y="310226"/>
                    </a:lnTo>
                    <a:cubicBezTo>
                      <a:pt x="254503" y="331488"/>
                      <a:pt x="288973" y="331488"/>
                      <a:pt x="310236" y="310226"/>
                    </a:cubicBezTo>
                    <a:lnTo>
                      <a:pt x="310236" y="310226"/>
                    </a:lnTo>
                    <a:cubicBezTo>
                      <a:pt x="331499" y="288963"/>
                      <a:pt x="331499" y="254493"/>
                      <a:pt x="310236" y="233240"/>
                    </a:cubicBezTo>
                    <a:lnTo>
                      <a:pt x="240082" y="163086"/>
                    </a:lnTo>
                    <a:close/>
                  </a:path>
                </a:pathLst>
              </a:custGeom>
              <a:solidFill>
                <a:srgbClr val="EF5A9D"/>
              </a:solidFill>
              <a:ln w="10120" cap="flat">
                <a:noFill/>
                <a:prstDash val="solid"/>
                <a:miter/>
              </a:ln>
            </p:spPr>
            <p:txBody>
              <a:bodyPr rtlCol="0" anchor="ctr"/>
              <a:lstStyle/>
              <a:p>
                <a:endParaRPr lang="fr-FR" sz="4199" dirty="0"/>
              </a:p>
            </p:txBody>
          </p:sp>
          <p:grpSp>
            <p:nvGrpSpPr>
              <p:cNvPr id="50" name="Graphique 5">
                <a:extLst>
                  <a:ext uri="{FF2B5EF4-FFF2-40B4-BE49-F238E27FC236}">
                    <a16:creationId xmlns:a16="http://schemas.microsoft.com/office/drawing/2014/main" id="{9C4FB6E8-75BB-DF81-E5B5-C1ABDCEBEF7B}"/>
                  </a:ext>
                </a:extLst>
              </p:cNvPr>
              <p:cNvGrpSpPr/>
              <p:nvPr/>
            </p:nvGrpSpPr>
            <p:grpSpPr>
              <a:xfrm>
                <a:off x="5429960" y="2988610"/>
                <a:ext cx="326200" cy="291351"/>
                <a:chOff x="5429960" y="2988610"/>
                <a:chExt cx="326200" cy="291351"/>
              </a:xfrm>
              <a:solidFill>
                <a:srgbClr val="E43D91"/>
              </a:solidFill>
            </p:grpSpPr>
            <p:sp>
              <p:nvSpPr>
                <p:cNvPr id="51" name="Forme libre : forme 50">
                  <a:extLst>
                    <a:ext uri="{FF2B5EF4-FFF2-40B4-BE49-F238E27FC236}">
                      <a16:creationId xmlns:a16="http://schemas.microsoft.com/office/drawing/2014/main" id="{A32E9503-0998-7C88-3656-AC05C97EF1AE}"/>
                    </a:ext>
                  </a:extLst>
                </p:cNvPr>
                <p:cNvSpPr/>
                <p:nvPr/>
              </p:nvSpPr>
              <p:spPr>
                <a:xfrm>
                  <a:off x="5429960" y="2988620"/>
                  <a:ext cx="97334" cy="128254"/>
                </a:xfrm>
                <a:custGeom>
                  <a:avLst/>
                  <a:gdLst>
                    <a:gd name="connsiteX0" fmla="*/ 86113 w 97334"/>
                    <a:gd name="connsiteY0" fmla="*/ 128255 h 128254"/>
                    <a:gd name="connsiteX1" fmla="*/ 91406 w 97334"/>
                    <a:gd name="connsiteY1" fmla="*/ 122962 h 128254"/>
                    <a:gd name="connsiteX2" fmla="*/ 91406 w 97334"/>
                    <a:gd name="connsiteY2" fmla="*/ 94342 h 128254"/>
                    <a:gd name="connsiteX3" fmla="*/ 15949 w 97334"/>
                    <a:gd name="connsiteY3" fmla="*/ 18884 h 128254"/>
                    <a:gd name="connsiteX4" fmla="*/ 3643 w 97334"/>
                    <a:gd name="connsiteY4" fmla="*/ 0 h 128254"/>
                    <a:gd name="connsiteX5" fmla="*/ 15949 w 97334"/>
                    <a:gd name="connsiteY5" fmla="*/ 58101 h 128254"/>
                    <a:gd name="connsiteX6" fmla="*/ 86113 w 97334"/>
                    <a:gd name="connsiteY6" fmla="*/ 128255 h 12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34" h="128254">
                      <a:moveTo>
                        <a:pt x="86113" y="128255"/>
                      </a:moveTo>
                      <a:lnTo>
                        <a:pt x="91406" y="122962"/>
                      </a:lnTo>
                      <a:cubicBezTo>
                        <a:pt x="99310" y="115058"/>
                        <a:pt x="99310" y="102245"/>
                        <a:pt x="91406" y="94342"/>
                      </a:cubicBezTo>
                      <a:lnTo>
                        <a:pt x="15949" y="18884"/>
                      </a:lnTo>
                      <a:cubicBezTo>
                        <a:pt x="10393" y="13328"/>
                        <a:pt x="6295" y="6882"/>
                        <a:pt x="3643" y="0"/>
                      </a:cubicBezTo>
                      <a:cubicBezTo>
                        <a:pt x="-3866" y="19472"/>
                        <a:pt x="232" y="42394"/>
                        <a:pt x="15949" y="58101"/>
                      </a:cubicBezTo>
                      <a:lnTo>
                        <a:pt x="86113" y="128255"/>
                      </a:lnTo>
                      <a:close/>
                    </a:path>
                  </a:pathLst>
                </a:custGeom>
                <a:solidFill>
                  <a:srgbClr val="E43D91"/>
                </a:solidFill>
                <a:ln w="10120" cap="flat">
                  <a:noFill/>
                  <a:prstDash val="solid"/>
                  <a:miter/>
                </a:ln>
              </p:spPr>
              <p:txBody>
                <a:bodyPr rtlCol="0" anchor="ctr"/>
                <a:lstStyle/>
                <a:p>
                  <a:endParaRPr lang="fr-FR" sz="4199" dirty="0"/>
                </a:p>
              </p:txBody>
            </p:sp>
            <p:sp>
              <p:nvSpPr>
                <p:cNvPr id="52" name="Forme libre : forme 51">
                  <a:extLst>
                    <a:ext uri="{FF2B5EF4-FFF2-40B4-BE49-F238E27FC236}">
                      <a16:creationId xmlns:a16="http://schemas.microsoft.com/office/drawing/2014/main" id="{54CAA1DF-D8D6-6B87-DFBB-BB3C11CC174B}"/>
                    </a:ext>
                  </a:extLst>
                </p:cNvPr>
                <p:cNvSpPr/>
                <p:nvPr/>
              </p:nvSpPr>
              <p:spPr>
                <a:xfrm>
                  <a:off x="5429980" y="3154644"/>
                  <a:ext cx="326180" cy="125317"/>
                </a:xfrm>
                <a:custGeom>
                  <a:avLst/>
                  <a:gdLst>
                    <a:gd name="connsiteX0" fmla="*/ 310238 w 326180"/>
                    <a:gd name="connsiteY0" fmla="*/ 70154 h 125317"/>
                    <a:gd name="connsiteX1" fmla="*/ 310238 w 326180"/>
                    <a:gd name="connsiteY1" fmla="*/ 70154 h 125317"/>
                    <a:gd name="connsiteX2" fmla="*/ 233242 w 326180"/>
                    <a:gd name="connsiteY2" fmla="*/ 70154 h 125317"/>
                    <a:gd name="connsiteX3" fmla="*/ 163089 w 326180"/>
                    <a:gd name="connsiteY3" fmla="*/ 0 h 125317"/>
                    <a:gd name="connsiteX4" fmla="*/ 92934 w 326180"/>
                    <a:gd name="connsiteY4" fmla="*/ 70154 h 125317"/>
                    <a:gd name="connsiteX5" fmla="*/ 15949 w 326180"/>
                    <a:gd name="connsiteY5" fmla="*/ 70154 h 125317"/>
                    <a:gd name="connsiteX6" fmla="*/ 15949 w 326180"/>
                    <a:gd name="connsiteY6" fmla="*/ 70154 h 125317"/>
                    <a:gd name="connsiteX7" fmla="*/ 3643 w 326180"/>
                    <a:gd name="connsiteY7" fmla="*/ 51269 h 125317"/>
                    <a:gd name="connsiteX8" fmla="*/ 15949 w 326180"/>
                    <a:gd name="connsiteY8" fmla="*/ 109370 h 125317"/>
                    <a:gd name="connsiteX9" fmla="*/ 15949 w 326180"/>
                    <a:gd name="connsiteY9" fmla="*/ 109370 h 125317"/>
                    <a:gd name="connsiteX10" fmla="*/ 92934 w 326180"/>
                    <a:gd name="connsiteY10" fmla="*/ 109370 h 125317"/>
                    <a:gd name="connsiteX11" fmla="*/ 163089 w 326180"/>
                    <a:gd name="connsiteY11" fmla="*/ 39216 h 125317"/>
                    <a:gd name="connsiteX12" fmla="*/ 233242 w 326180"/>
                    <a:gd name="connsiteY12" fmla="*/ 109370 h 125317"/>
                    <a:gd name="connsiteX13" fmla="*/ 310238 w 326180"/>
                    <a:gd name="connsiteY13" fmla="*/ 109370 h 125317"/>
                    <a:gd name="connsiteX14" fmla="*/ 310238 w 326180"/>
                    <a:gd name="connsiteY14" fmla="*/ 109370 h 125317"/>
                    <a:gd name="connsiteX15" fmla="*/ 322544 w 326180"/>
                    <a:gd name="connsiteY15" fmla="*/ 51269 h 125317"/>
                    <a:gd name="connsiteX16" fmla="*/ 310238 w 326180"/>
                    <a:gd name="connsiteY16" fmla="*/ 70154 h 1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180" h="125317">
                      <a:moveTo>
                        <a:pt x="310238" y="70154"/>
                      </a:moveTo>
                      <a:lnTo>
                        <a:pt x="310238" y="70154"/>
                      </a:lnTo>
                      <a:cubicBezTo>
                        <a:pt x="288975" y="91417"/>
                        <a:pt x="254505" y="91417"/>
                        <a:pt x="233242" y="70154"/>
                      </a:cubicBezTo>
                      <a:lnTo>
                        <a:pt x="163089" y="0"/>
                      </a:lnTo>
                      <a:lnTo>
                        <a:pt x="92934" y="70154"/>
                      </a:lnTo>
                      <a:cubicBezTo>
                        <a:pt x="71672" y="91417"/>
                        <a:pt x="37202" y="91417"/>
                        <a:pt x="15949" y="70154"/>
                      </a:cubicBezTo>
                      <a:lnTo>
                        <a:pt x="15949" y="70154"/>
                      </a:lnTo>
                      <a:cubicBezTo>
                        <a:pt x="10393" y="64598"/>
                        <a:pt x="6295" y="58151"/>
                        <a:pt x="3643" y="51269"/>
                      </a:cubicBezTo>
                      <a:cubicBezTo>
                        <a:pt x="-3866" y="70741"/>
                        <a:pt x="233" y="93664"/>
                        <a:pt x="15949" y="109370"/>
                      </a:cubicBezTo>
                      <a:lnTo>
                        <a:pt x="15949" y="109370"/>
                      </a:lnTo>
                      <a:cubicBezTo>
                        <a:pt x="37212" y="130633"/>
                        <a:pt x="71682" y="130633"/>
                        <a:pt x="92934" y="109370"/>
                      </a:cubicBezTo>
                      <a:lnTo>
                        <a:pt x="163089" y="39216"/>
                      </a:lnTo>
                      <a:lnTo>
                        <a:pt x="233242" y="109370"/>
                      </a:lnTo>
                      <a:cubicBezTo>
                        <a:pt x="254505" y="130633"/>
                        <a:pt x="288975" y="130633"/>
                        <a:pt x="310238" y="109370"/>
                      </a:cubicBezTo>
                      <a:lnTo>
                        <a:pt x="310238" y="109370"/>
                      </a:lnTo>
                      <a:cubicBezTo>
                        <a:pt x="325945" y="93664"/>
                        <a:pt x="330043" y="70741"/>
                        <a:pt x="322544" y="51269"/>
                      </a:cubicBezTo>
                      <a:cubicBezTo>
                        <a:pt x="319883" y="58151"/>
                        <a:pt x="315784" y="64608"/>
                        <a:pt x="310238" y="70154"/>
                      </a:cubicBezTo>
                      <a:close/>
                    </a:path>
                  </a:pathLst>
                </a:custGeom>
                <a:solidFill>
                  <a:srgbClr val="E43D91"/>
                </a:solidFill>
                <a:ln w="10120" cap="flat">
                  <a:noFill/>
                  <a:prstDash val="solid"/>
                  <a:miter/>
                </a:ln>
              </p:spPr>
              <p:txBody>
                <a:bodyPr rtlCol="0" anchor="ctr"/>
                <a:lstStyle/>
                <a:p>
                  <a:endParaRPr lang="fr-FR" sz="4199" dirty="0"/>
                </a:p>
              </p:txBody>
            </p:sp>
            <p:sp>
              <p:nvSpPr>
                <p:cNvPr id="53" name="Forme libre : forme 52">
                  <a:extLst>
                    <a:ext uri="{FF2B5EF4-FFF2-40B4-BE49-F238E27FC236}">
                      <a16:creationId xmlns:a16="http://schemas.microsoft.com/office/drawing/2014/main" id="{7B86162C-95AF-36C9-452A-F458011672E0}"/>
                    </a:ext>
                  </a:extLst>
                </p:cNvPr>
                <p:cNvSpPr/>
                <p:nvPr/>
              </p:nvSpPr>
              <p:spPr>
                <a:xfrm>
                  <a:off x="5658833" y="2988610"/>
                  <a:ext cx="97317" cy="128254"/>
                </a:xfrm>
                <a:custGeom>
                  <a:avLst/>
                  <a:gdLst>
                    <a:gd name="connsiteX0" fmla="*/ 81385 w 97317"/>
                    <a:gd name="connsiteY0" fmla="*/ 18884 h 128254"/>
                    <a:gd name="connsiteX1" fmla="*/ 5928 w 97317"/>
                    <a:gd name="connsiteY1" fmla="*/ 94342 h 128254"/>
                    <a:gd name="connsiteX2" fmla="*/ 5928 w 97317"/>
                    <a:gd name="connsiteY2" fmla="*/ 122962 h 128254"/>
                    <a:gd name="connsiteX3" fmla="*/ 11221 w 97317"/>
                    <a:gd name="connsiteY3" fmla="*/ 128255 h 128254"/>
                    <a:gd name="connsiteX4" fmla="*/ 81375 w 97317"/>
                    <a:gd name="connsiteY4" fmla="*/ 58101 h 128254"/>
                    <a:gd name="connsiteX5" fmla="*/ 93681 w 97317"/>
                    <a:gd name="connsiteY5" fmla="*/ 0 h 128254"/>
                    <a:gd name="connsiteX6" fmla="*/ 81385 w 97317"/>
                    <a:gd name="connsiteY6" fmla="*/ 18884 h 12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 h="128254">
                      <a:moveTo>
                        <a:pt x="81385" y="18884"/>
                      </a:moveTo>
                      <a:lnTo>
                        <a:pt x="5928" y="94342"/>
                      </a:lnTo>
                      <a:cubicBezTo>
                        <a:pt x="-1976" y="102245"/>
                        <a:pt x="-1976" y="115058"/>
                        <a:pt x="5928" y="122962"/>
                      </a:cubicBezTo>
                      <a:lnTo>
                        <a:pt x="11221" y="128255"/>
                      </a:lnTo>
                      <a:lnTo>
                        <a:pt x="81375" y="58101"/>
                      </a:lnTo>
                      <a:cubicBezTo>
                        <a:pt x="97082" y="42394"/>
                        <a:pt x="101180" y="19472"/>
                        <a:pt x="93681" y="0"/>
                      </a:cubicBezTo>
                      <a:cubicBezTo>
                        <a:pt x="91030" y="6882"/>
                        <a:pt x="86931" y="13328"/>
                        <a:pt x="81385" y="18884"/>
                      </a:cubicBezTo>
                      <a:close/>
                    </a:path>
                  </a:pathLst>
                </a:custGeom>
                <a:solidFill>
                  <a:srgbClr val="E43D91"/>
                </a:solidFill>
                <a:ln w="10120" cap="flat">
                  <a:noFill/>
                  <a:prstDash val="solid"/>
                  <a:miter/>
                </a:ln>
              </p:spPr>
              <p:txBody>
                <a:bodyPr rtlCol="0" anchor="ctr"/>
                <a:lstStyle/>
                <a:p>
                  <a:endParaRPr lang="fr-FR" sz="4199" dirty="0"/>
                </a:p>
              </p:txBody>
            </p:sp>
          </p:grpSp>
        </p:grpSp>
      </p:grpSp>
      <p:pic>
        <p:nvPicPr>
          <p:cNvPr id="55" name="Image 54">
            <a:extLst>
              <a:ext uri="{FF2B5EF4-FFF2-40B4-BE49-F238E27FC236}">
                <a16:creationId xmlns:a16="http://schemas.microsoft.com/office/drawing/2014/main" id="{F8E33DD9-D0A9-4C8F-9ADE-4DEDB97ABEE7}"/>
              </a:ext>
            </a:extLst>
          </p:cNvPr>
          <p:cNvPicPr>
            <a:picLocks noChangeAspect="1"/>
          </p:cNvPicPr>
          <p:nvPr>
            <p:custDataLst>
              <p:tags r:id="rId4"/>
            </p:custDataLst>
          </p:nvPr>
        </p:nvPicPr>
        <p:blipFill>
          <a:blip r:embed="rId11"/>
          <a:stretch>
            <a:fillRect/>
          </a:stretch>
        </p:blipFill>
        <p:spPr>
          <a:xfrm>
            <a:off x="5413511" y="1051135"/>
            <a:ext cx="9525493" cy="9525493"/>
          </a:xfrm>
          <a:prstGeom prst="rect">
            <a:avLst/>
          </a:prstGeom>
        </p:spPr>
      </p:pic>
      <p:pic>
        <p:nvPicPr>
          <p:cNvPr id="5" name="Image 4">
            <a:extLst>
              <a:ext uri="{FF2B5EF4-FFF2-40B4-BE49-F238E27FC236}">
                <a16:creationId xmlns:a16="http://schemas.microsoft.com/office/drawing/2014/main" id="{CB1CF3AA-3720-2C52-A78D-F25A93904542}"/>
              </a:ext>
            </a:extLst>
          </p:cNvPr>
          <p:cNvPicPr>
            <a:picLocks noChangeAspect="1"/>
          </p:cNvPicPr>
          <p:nvPr>
            <p:custDataLst>
              <p:tags r:id="rId5"/>
            </p:custDataLst>
          </p:nvPr>
        </p:nvPicPr>
        <p:blipFill>
          <a:blip r:embed="rId12"/>
          <a:stretch>
            <a:fillRect/>
          </a:stretch>
        </p:blipFill>
        <p:spPr>
          <a:xfrm>
            <a:off x="9121518" y="8593793"/>
            <a:ext cx="1861067" cy="1861067"/>
          </a:xfrm>
          <a:prstGeom prst="rect">
            <a:avLst/>
          </a:prstGeom>
        </p:spPr>
      </p:pic>
      <p:sp>
        <p:nvSpPr>
          <p:cNvPr id="2" name="Espace réservé du numéro de diapositive 1">
            <a:extLst>
              <a:ext uri="{FF2B5EF4-FFF2-40B4-BE49-F238E27FC236}">
                <a16:creationId xmlns:a16="http://schemas.microsoft.com/office/drawing/2014/main" id="{5A576FB2-BE32-6E44-E1A9-77F9613591B3}"/>
              </a:ext>
            </a:extLst>
          </p:cNvPr>
          <p:cNvSpPr>
            <a:spLocks noGrp="1"/>
          </p:cNvSpPr>
          <p:nvPr>
            <p:ph type="sldNum" sz="quarter" idx="10"/>
            <p:custDataLst>
              <p:tags r:id="rId6"/>
            </p:custDataLst>
          </p:nvPr>
        </p:nvSpPr>
        <p:spPr/>
        <p:txBody>
          <a:bodyPr/>
          <a:lstStyle/>
          <a:p>
            <a:fld id="{6C390F12-C91A-4A8F-A883-4257F0710CE1}" type="slidenum">
              <a:rPr lang="fr-FR" smtClean="0"/>
              <a:t>18</a:t>
            </a:fld>
            <a:endParaRPr lang="fr-FR"/>
          </a:p>
        </p:txBody>
      </p:sp>
    </p:spTree>
    <p:extLst>
      <p:ext uri="{BB962C8B-B14F-4D97-AF65-F5344CB8AC3E}">
        <p14:creationId xmlns:p14="http://schemas.microsoft.com/office/powerpoint/2010/main" val="364936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par>
                                <p:cTn id="13" presetID="10" presetClass="exit" presetSubtype="0" fill="hold"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1000"/>
                                        <p:tgtEl>
                                          <p:spTgt spid="55"/>
                                        </p:tgtEl>
                                      </p:cBhvr>
                                    </p:animEffect>
                                  </p:childTnLst>
                                </p:cTn>
                              </p:par>
                              <p:par>
                                <p:cTn id="21" presetID="10" presetClass="exit" presetSubtype="0" fill="hold" nodeType="with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4E161143-505F-CAFA-F29C-9411D0962C50}"/>
              </a:ext>
            </a:extLst>
          </p:cNvPr>
          <p:cNvSpPr txBox="1">
            <a:spLocks/>
          </p:cNvSpPr>
          <p:nvPr>
            <p:custDataLst>
              <p:tags r:id="rId1"/>
            </p:custDataLst>
          </p:nvPr>
        </p:nvSpPr>
        <p:spPr>
          <a:xfrm>
            <a:off x="1703243" y="2917196"/>
            <a:ext cx="16697618" cy="5474958"/>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7793" dirty="0">
                <a:solidFill>
                  <a:srgbClr val="DF2471"/>
                </a:solidFill>
              </a:rPr>
              <a:t>Le dataset</a:t>
            </a:r>
            <a:endParaRPr lang="fr-FR" sz="7576" dirty="0"/>
          </a:p>
        </p:txBody>
      </p:sp>
      <p:sp>
        <p:nvSpPr>
          <p:cNvPr id="2" name="Espace réservé du numéro de diapositive 1">
            <a:extLst>
              <a:ext uri="{FF2B5EF4-FFF2-40B4-BE49-F238E27FC236}">
                <a16:creationId xmlns:a16="http://schemas.microsoft.com/office/drawing/2014/main" id="{530D44E9-1710-9731-EABF-8013C83F6BF9}"/>
              </a:ext>
            </a:extLst>
          </p:cNvPr>
          <p:cNvSpPr>
            <a:spLocks noGrp="1"/>
          </p:cNvSpPr>
          <p:nvPr>
            <p:ph type="sldNum" sz="quarter" idx="10"/>
            <p:custDataLst>
              <p:tags r:id="rId2"/>
            </p:custDataLst>
          </p:nvPr>
        </p:nvSpPr>
        <p:spPr/>
        <p:txBody>
          <a:bodyPr/>
          <a:lstStyle/>
          <a:p>
            <a:fld id="{6C390F12-C91A-4A8F-A883-4257F0710CE1}" type="slidenum">
              <a:rPr lang="fr-FR" smtClean="0"/>
              <a:t>19</a:t>
            </a:fld>
            <a:endParaRPr lang="fr-FR"/>
          </a:p>
        </p:txBody>
      </p:sp>
    </p:spTree>
    <p:extLst>
      <p:ext uri="{BB962C8B-B14F-4D97-AF65-F5344CB8AC3E}">
        <p14:creationId xmlns:p14="http://schemas.microsoft.com/office/powerpoint/2010/main" val="732576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9227ACA3-4AA8-70E8-1605-DD5B3E1B7F4D}"/>
              </a:ext>
            </a:extLst>
          </p:cNvPr>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3650148" y="518514"/>
            <a:ext cx="5759857" cy="5759857"/>
          </a:xfrm>
          <a:prstGeom prst="rect">
            <a:avLst/>
          </a:prstGeom>
        </p:spPr>
      </p:pic>
      <p:sp>
        <p:nvSpPr>
          <p:cNvPr id="7" name="Google Shape;9319;p40">
            <a:extLst>
              <a:ext uri="{FF2B5EF4-FFF2-40B4-BE49-F238E27FC236}">
                <a16:creationId xmlns:a16="http://schemas.microsoft.com/office/drawing/2014/main" id="{AEB25C89-F36F-176E-9D3D-EFF09EA52753}"/>
              </a:ext>
            </a:extLst>
          </p:cNvPr>
          <p:cNvSpPr txBox="1">
            <a:spLocks/>
          </p:cNvSpPr>
          <p:nvPr>
            <p:custDataLst>
              <p:tags r:id="rId2"/>
            </p:custDataLst>
          </p:nvPr>
        </p:nvSpPr>
        <p:spPr>
          <a:xfrm>
            <a:off x="2709592" y="5654676"/>
            <a:ext cx="7747824" cy="4844406"/>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Poppins Black"/>
              <a:buNone/>
              <a:defRPr sz="5700" b="0" i="0" u="none" strike="noStrike" cap="none">
                <a:solidFill>
                  <a:schemeClr val="accent6"/>
                </a:solidFill>
                <a:latin typeface="Poppins Black"/>
                <a:ea typeface="Poppins Black"/>
                <a:cs typeface="Poppins Black"/>
                <a:sym typeface="Poppins Black"/>
              </a:defRPr>
            </a:lvl1pPr>
            <a:lvl2pPr marR="0" lvl="1"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2pPr>
            <a:lvl3pPr marR="0" lvl="2"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3pPr>
            <a:lvl4pPr marR="0" lvl="3"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4pPr>
            <a:lvl5pPr marR="0" lvl="4"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5pPr>
            <a:lvl6pPr marR="0" lvl="5"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6pPr>
            <a:lvl7pPr marR="0" lvl="6"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7pPr>
            <a:lvl8pPr marR="0" lvl="7"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8pPr>
            <a:lvl9pPr marR="0" lvl="8" algn="ctr" rtl="0">
              <a:lnSpc>
                <a:spcPct val="100000"/>
              </a:lnSpc>
              <a:spcBef>
                <a:spcPts val="0"/>
              </a:spcBef>
              <a:spcAft>
                <a:spcPts val="0"/>
              </a:spcAft>
              <a:buClr>
                <a:srgbClr val="191919"/>
              </a:buClr>
              <a:buSzPts val="5200"/>
              <a:buFont typeface="Poppins"/>
              <a:buNone/>
              <a:defRPr sz="5200" b="1" i="0" u="none" strike="noStrike" cap="none">
                <a:solidFill>
                  <a:srgbClr val="191919"/>
                </a:solidFill>
                <a:latin typeface="Poppins"/>
                <a:ea typeface="Poppins"/>
                <a:cs typeface="Poppins"/>
                <a:sym typeface="Poppins"/>
              </a:defRPr>
            </a:lvl9pPr>
          </a:lstStyle>
          <a:p>
            <a:pPr marL="989702"/>
            <a:r>
              <a:rPr lang="fr-FR" sz="8659" dirty="0">
                <a:solidFill>
                  <a:srgbClr val="DF2471"/>
                </a:solidFill>
              </a:rPr>
              <a:t>Mise à jour</a:t>
            </a:r>
          </a:p>
        </p:txBody>
      </p:sp>
    </p:spTree>
    <p:extLst>
      <p:ext uri="{BB962C8B-B14F-4D97-AF65-F5344CB8AC3E}">
        <p14:creationId xmlns:p14="http://schemas.microsoft.com/office/powerpoint/2010/main" val="1313090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09918E-6 -3.4082E-6 L -0.26769 0.61637 " pathEditMode="relative" rAng="0" ptsTypes="AA">
                                      <p:cBhvr>
                                        <p:cTn id="11" dur="2000" fill="hold"/>
                                        <p:tgtEl>
                                          <p:spTgt spid="5"/>
                                        </p:tgtEl>
                                        <p:attrNameLst>
                                          <p:attrName>ppt_x</p:attrName>
                                          <p:attrName>ppt_y</p:attrName>
                                        </p:attrNameLst>
                                      </p:cBhvr>
                                      <p:rCtr x="-13384" y="30811"/>
                                    </p:animMotion>
                                  </p:childTnLst>
                                </p:cTn>
                              </p:par>
                              <p:par>
                                <p:cTn id="12" presetID="6" presetClass="emph" presetSubtype="0" fill="hold" nodeType="withEffect">
                                  <p:stCondLst>
                                    <p:cond delay="0"/>
                                  </p:stCondLst>
                                  <p:childTnLst>
                                    <p:animScale>
                                      <p:cBhvr>
                                        <p:cTn id="13" dur="2000" fill="hold"/>
                                        <p:tgtEl>
                                          <p:spTgt spid="5"/>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 forme 6">
            <a:extLst>
              <a:ext uri="{FF2B5EF4-FFF2-40B4-BE49-F238E27FC236}">
                <a16:creationId xmlns:a16="http://schemas.microsoft.com/office/drawing/2014/main" id="{50A7DAEA-C226-E0D6-1B1C-AD5520EAC642}"/>
              </a:ext>
            </a:extLst>
          </p:cNvPr>
          <p:cNvSpPr/>
          <p:nvPr>
            <p:custDataLst>
              <p:tags r:id="rId1"/>
            </p:custDataLst>
          </p:nvPr>
        </p:nvSpPr>
        <p:spPr>
          <a:xfrm>
            <a:off x="7928167" y="7862626"/>
            <a:ext cx="1728732" cy="1442691"/>
          </a:xfrm>
          <a:custGeom>
            <a:avLst/>
            <a:gdLst>
              <a:gd name="connsiteX0" fmla="*/ 200374 w 798633"/>
              <a:gd name="connsiteY0" fmla="*/ 68031 h 666489"/>
              <a:gd name="connsiteX1" fmla="*/ 68008 w 798633"/>
              <a:gd name="connsiteY1" fmla="*/ 666489 h 666489"/>
              <a:gd name="connsiteX2" fmla="*/ 798634 w 798633"/>
              <a:gd name="connsiteY2" fmla="*/ 200440 h 666489"/>
              <a:gd name="connsiteX3" fmla="*/ 200374 w 798633"/>
              <a:gd name="connsiteY3" fmla="*/ 68031 h 666489"/>
            </a:gdLst>
            <a:ahLst/>
            <a:cxnLst>
              <a:cxn ang="0">
                <a:pos x="connsiteX0" y="connsiteY0"/>
              </a:cxn>
              <a:cxn ang="0">
                <a:pos x="connsiteX1" y="connsiteY1"/>
              </a:cxn>
              <a:cxn ang="0">
                <a:pos x="connsiteX2" y="connsiteY2"/>
              </a:cxn>
              <a:cxn ang="0">
                <a:pos x="connsiteX3" y="connsiteY3"/>
              </a:cxn>
            </a:cxnLst>
            <a:rect l="l" t="t" r="r" b="b"/>
            <a:pathLst>
              <a:path w="798633" h="666489">
                <a:moveTo>
                  <a:pt x="200374" y="68031"/>
                </a:moveTo>
                <a:cubicBezTo>
                  <a:pt x="-1380" y="196733"/>
                  <a:pt x="-60652" y="464664"/>
                  <a:pt x="68008" y="666489"/>
                </a:cubicBezTo>
                <a:lnTo>
                  <a:pt x="798634" y="200440"/>
                </a:lnTo>
                <a:cubicBezTo>
                  <a:pt x="669989" y="-1385"/>
                  <a:pt x="402129" y="-60670"/>
                  <a:pt x="200374" y="68031"/>
                </a:cubicBezTo>
                <a:close/>
              </a:path>
            </a:pathLst>
          </a:custGeom>
          <a:solidFill>
            <a:srgbClr val="78B9C8"/>
          </a:solidFill>
          <a:ln w="3609" cap="flat">
            <a:noFill/>
            <a:prstDash val="solid"/>
            <a:miter/>
          </a:ln>
        </p:spPr>
        <p:txBody>
          <a:bodyPr rtlCol="0" anchor="ctr"/>
          <a:lstStyle/>
          <a:p>
            <a:endParaRPr lang="fr-FR" sz="4199" dirty="0"/>
          </a:p>
        </p:txBody>
      </p:sp>
      <p:sp>
        <p:nvSpPr>
          <p:cNvPr id="6" name="Forme libre : forme 5">
            <a:extLst>
              <a:ext uri="{FF2B5EF4-FFF2-40B4-BE49-F238E27FC236}">
                <a16:creationId xmlns:a16="http://schemas.microsoft.com/office/drawing/2014/main" id="{4571B0D3-C7A7-700B-0D23-85EDE7A1D143}"/>
              </a:ext>
            </a:extLst>
          </p:cNvPr>
          <p:cNvSpPr/>
          <p:nvPr>
            <p:custDataLst>
              <p:tags r:id="rId2"/>
            </p:custDataLst>
          </p:nvPr>
        </p:nvSpPr>
        <p:spPr>
          <a:xfrm>
            <a:off x="9548357" y="7712407"/>
            <a:ext cx="1318260" cy="1271990"/>
          </a:xfrm>
          <a:custGeom>
            <a:avLst/>
            <a:gdLst>
              <a:gd name="connsiteX0" fmla="*/ 495310 w 609005"/>
              <a:gd name="connsiteY0" fmla="*/ 92165 h 587629"/>
              <a:gd name="connsiteX1" fmla="*/ 0 w 609005"/>
              <a:gd name="connsiteY1" fmla="*/ 113728 h 587629"/>
              <a:gd name="connsiteX2" fmla="*/ 516873 w 609005"/>
              <a:gd name="connsiteY2" fmla="*/ 587630 h 587629"/>
              <a:gd name="connsiteX3" fmla="*/ 495310 w 609005"/>
              <a:gd name="connsiteY3" fmla="*/ 92165 h 587629"/>
            </a:gdLst>
            <a:ahLst/>
            <a:cxnLst>
              <a:cxn ang="0">
                <a:pos x="connsiteX0" y="connsiteY0"/>
              </a:cxn>
              <a:cxn ang="0">
                <a:pos x="connsiteX1" y="connsiteY1"/>
              </a:cxn>
              <a:cxn ang="0">
                <a:pos x="connsiteX2" y="connsiteY2"/>
              </a:cxn>
              <a:cxn ang="0">
                <a:pos x="connsiteX3" y="connsiteY3"/>
              </a:cxn>
            </a:cxnLst>
            <a:rect l="l" t="t" r="r" b="b"/>
            <a:pathLst>
              <a:path w="609005" h="587629">
                <a:moveTo>
                  <a:pt x="495310" y="92165"/>
                </a:moveTo>
                <a:cubicBezTo>
                  <a:pt x="352572" y="-38702"/>
                  <a:pt x="130824" y="-29038"/>
                  <a:pt x="0" y="113728"/>
                </a:cubicBezTo>
                <a:lnTo>
                  <a:pt x="516873" y="587630"/>
                </a:lnTo>
                <a:cubicBezTo>
                  <a:pt x="647697" y="444849"/>
                  <a:pt x="638033" y="223017"/>
                  <a:pt x="495310" y="92165"/>
                </a:cubicBezTo>
                <a:close/>
              </a:path>
            </a:pathLst>
          </a:custGeom>
          <a:solidFill>
            <a:srgbClr val="78B9C8"/>
          </a:solidFill>
          <a:ln w="3609" cap="flat">
            <a:noFill/>
            <a:prstDash val="solid"/>
            <a:miter/>
          </a:ln>
        </p:spPr>
        <p:txBody>
          <a:bodyPr rtlCol="0" anchor="ctr"/>
          <a:lstStyle/>
          <a:p>
            <a:endParaRPr lang="fr-FR" sz="4199" dirty="0"/>
          </a:p>
        </p:txBody>
      </p:sp>
      <p:sp>
        <p:nvSpPr>
          <p:cNvPr id="8" name="Forme libre : forme 7">
            <a:extLst>
              <a:ext uri="{FF2B5EF4-FFF2-40B4-BE49-F238E27FC236}">
                <a16:creationId xmlns:a16="http://schemas.microsoft.com/office/drawing/2014/main" id="{0AB6A5A9-A179-9D3E-A4D0-1D0AADA271EC}"/>
              </a:ext>
            </a:extLst>
          </p:cNvPr>
          <p:cNvSpPr/>
          <p:nvPr>
            <p:custDataLst>
              <p:tags r:id="rId3"/>
            </p:custDataLst>
          </p:nvPr>
        </p:nvSpPr>
        <p:spPr>
          <a:xfrm>
            <a:off x="7440950" y="7811995"/>
            <a:ext cx="4014438" cy="2353433"/>
          </a:xfrm>
          <a:custGeom>
            <a:avLst/>
            <a:gdLst>
              <a:gd name="connsiteX0" fmla="*/ 1467506 w 1854574"/>
              <a:gd name="connsiteY0" fmla="*/ 312841 h 1087230"/>
              <a:gd name="connsiteX1" fmla="*/ 1340630 w 1854574"/>
              <a:gd name="connsiteY1" fmla="*/ 334149 h 1087230"/>
              <a:gd name="connsiteX2" fmla="*/ 839024 w 1854574"/>
              <a:gd name="connsiteY2" fmla="*/ 0 h 1087230"/>
              <a:gd name="connsiteX3" fmla="*/ 451334 w 1854574"/>
              <a:gd name="connsiteY3" fmla="*/ 594284 h 1087230"/>
              <a:gd name="connsiteX4" fmla="*/ 282604 w 1854574"/>
              <a:gd name="connsiteY4" fmla="*/ 521839 h 1087230"/>
              <a:gd name="connsiteX5" fmla="*/ 0 w 1854574"/>
              <a:gd name="connsiteY5" fmla="*/ 804542 h 1087230"/>
              <a:gd name="connsiteX6" fmla="*/ 282604 w 1854574"/>
              <a:gd name="connsiteY6" fmla="*/ 1087230 h 1087230"/>
              <a:gd name="connsiteX7" fmla="*/ 1467506 w 1854574"/>
              <a:gd name="connsiteY7" fmla="*/ 1087230 h 1087230"/>
              <a:gd name="connsiteX8" fmla="*/ 1854574 w 1854574"/>
              <a:gd name="connsiteY8" fmla="*/ 700035 h 1087230"/>
              <a:gd name="connsiteX9" fmla="*/ 1467506 w 1854574"/>
              <a:gd name="connsiteY9" fmla="*/ 312841 h 108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4574" h="1087230">
                <a:moveTo>
                  <a:pt x="1467506" y="312841"/>
                </a:moveTo>
                <a:cubicBezTo>
                  <a:pt x="1423064" y="312841"/>
                  <a:pt x="1380389" y="320354"/>
                  <a:pt x="1340630" y="334149"/>
                </a:cubicBezTo>
                <a:cubicBezTo>
                  <a:pt x="1258649" y="137913"/>
                  <a:pt x="1064945" y="0"/>
                  <a:pt x="839024" y="0"/>
                </a:cubicBezTo>
                <a:cubicBezTo>
                  <a:pt x="546077" y="0"/>
                  <a:pt x="462596" y="303997"/>
                  <a:pt x="451334" y="594284"/>
                </a:cubicBezTo>
                <a:cubicBezTo>
                  <a:pt x="446877" y="594086"/>
                  <a:pt x="287117" y="521839"/>
                  <a:pt x="282604" y="521839"/>
                </a:cubicBezTo>
                <a:cubicBezTo>
                  <a:pt x="126523" y="521839"/>
                  <a:pt x="0" y="648419"/>
                  <a:pt x="0" y="804542"/>
                </a:cubicBezTo>
                <a:cubicBezTo>
                  <a:pt x="0" y="960665"/>
                  <a:pt x="126523" y="1087230"/>
                  <a:pt x="282604" y="1087230"/>
                </a:cubicBezTo>
                <a:lnTo>
                  <a:pt x="1467506" y="1087230"/>
                </a:lnTo>
                <a:cubicBezTo>
                  <a:pt x="1681274" y="1087230"/>
                  <a:pt x="1854574" y="913888"/>
                  <a:pt x="1854574" y="700035"/>
                </a:cubicBezTo>
                <a:cubicBezTo>
                  <a:pt x="1854574" y="486197"/>
                  <a:pt x="1681274" y="312841"/>
                  <a:pt x="1467506" y="312841"/>
                </a:cubicBezTo>
                <a:close/>
              </a:path>
            </a:pathLst>
          </a:custGeom>
          <a:solidFill>
            <a:srgbClr val="B9EBFF"/>
          </a:solidFill>
          <a:ln w="3609" cap="flat">
            <a:noFill/>
            <a:prstDash val="solid"/>
            <a:miter/>
          </a:ln>
        </p:spPr>
        <p:txBody>
          <a:bodyPr rtlCol="0" anchor="ctr"/>
          <a:lstStyle/>
          <a:p>
            <a:endParaRPr lang="fr-FR" sz="4199" dirty="0"/>
          </a:p>
        </p:txBody>
      </p:sp>
      <p:grpSp>
        <p:nvGrpSpPr>
          <p:cNvPr id="39" name="Groupe 38">
            <a:extLst>
              <a:ext uri="{FF2B5EF4-FFF2-40B4-BE49-F238E27FC236}">
                <a16:creationId xmlns:a16="http://schemas.microsoft.com/office/drawing/2014/main" id="{29EE2356-B4E4-D7CE-9E18-C4E5410D292F}"/>
              </a:ext>
            </a:extLst>
          </p:cNvPr>
          <p:cNvGrpSpPr/>
          <p:nvPr>
            <p:custDataLst>
              <p:tags r:id="rId4"/>
            </p:custDataLst>
          </p:nvPr>
        </p:nvGrpSpPr>
        <p:grpSpPr>
          <a:xfrm>
            <a:off x="8282698" y="7063982"/>
            <a:ext cx="2258119" cy="2551104"/>
            <a:chOff x="4021423" y="3128682"/>
            <a:chExt cx="1043197" cy="1178549"/>
          </a:xfrm>
        </p:grpSpPr>
        <p:sp>
          <p:nvSpPr>
            <p:cNvPr id="9" name="Forme libre : forme 8">
              <a:extLst>
                <a:ext uri="{FF2B5EF4-FFF2-40B4-BE49-F238E27FC236}">
                  <a16:creationId xmlns:a16="http://schemas.microsoft.com/office/drawing/2014/main" id="{69B79072-9D21-4EE1-ED97-8EE6ECD93C76}"/>
                </a:ext>
              </a:extLst>
            </p:cNvPr>
            <p:cNvSpPr/>
            <p:nvPr/>
          </p:nvSpPr>
          <p:spPr>
            <a:xfrm>
              <a:off x="4021423" y="3128682"/>
              <a:ext cx="1043197" cy="1177219"/>
            </a:xfrm>
            <a:custGeom>
              <a:avLst/>
              <a:gdLst>
                <a:gd name="connsiteX0" fmla="*/ 903545 w 1043197"/>
                <a:gd name="connsiteY0" fmla="*/ 0 h 1177219"/>
                <a:gd name="connsiteX1" fmla="*/ 138918 w 1043197"/>
                <a:gd name="connsiteY1" fmla="*/ 0 h 1177219"/>
                <a:gd name="connsiteX2" fmla="*/ 0 w 1043197"/>
                <a:gd name="connsiteY2" fmla="*/ 138493 h 1177219"/>
                <a:gd name="connsiteX3" fmla="*/ 0 w 1043197"/>
                <a:gd name="connsiteY3" fmla="*/ 1040552 h 1177219"/>
                <a:gd name="connsiteX4" fmla="*/ 138918 w 1043197"/>
                <a:gd name="connsiteY4" fmla="*/ 1177220 h 1177219"/>
                <a:gd name="connsiteX5" fmla="*/ 903545 w 1043197"/>
                <a:gd name="connsiteY5" fmla="*/ 1177220 h 1177219"/>
                <a:gd name="connsiteX6" fmla="*/ 1043198 w 1043197"/>
                <a:gd name="connsiteY6" fmla="*/ 1040552 h 1177219"/>
                <a:gd name="connsiteX7" fmla="*/ 1043198 w 1043197"/>
                <a:gd name="connsiteY7" fmla="*/ 138493 h 1177219"/>
                <a:gd name="connsiteX8" fmla="*/ 903545 w 1043197"/>
                <a:gd name="connsiteY8" fmla="*/ 0 h 11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197" h="1177219">
                  <a:moveTo>
                    <a:pt x="903545" y="0"/>
                  </a:moveTo>
                  <a:lnTo>
                    <a:pt x="138918" y="0"/>
                  </a:lnTo>
                  <a:cubicBezTo>
                    <a:pt x="62710" y="0"/>
                    <a:pt x="0" y="62285"/>
                    <a:pt x="0" y="138493"/>
                  </a:cubicBezTo>
                  <a:lnTo>
                    <a:pt x="0" y="1040552"/>
                  </a:lnTo>
                  <a:cubicBezTo>
                    <a:pt x="0" y="1116760"/>
                    <a:pt x="62710" y="1177220"/>
                    <a:pt x="138918" y="1177220"/>
                  </a:cubicBezTo>
                  <a:lnTo>
                    <a:pt x="903545" y="1177220"/>
                  </a:lnTo>
                  <a:cubicBezTo>
                    <a:pt x="979753" y="1177220"/>
                    <a:pt x="1043198" y="1116760"/>
                    <a:pt x="1043198" y="1040552"/>
                  </a:cubicBezTo>
                  <a:lnTo>
                    <a:pt x="1043198" y="138493"/>
                  </a:lnTo>
                  <a:cubicBezTo>
                    <a:pt x="1043198" y="62285"/>
                    <a:pt x="979753" y="0"/>
                    <a:pt x="903545" y="0"/>
                  </a:cubicBezTo>
                  <a:close/>
                </a:path>
              </a:pathLst>
            </a:custGeom>
            <a:solidFill>
              <a:srgbClr val="707384"/>
            </a:solidFill>
            <a:ln w="3609" cap="flat">
              <a:noFill/>
              <a:prstDash val="solid"/>
              <a:miter/>
            </a:ln>
          </p:spPr>
          <p:txBody>
            <a:bodyPr rtlCol="0" anchor="ctr"/>
            <a:lstStyle/>
            <a:p>
              <a:endParaRPr lang="fr-FR" sz="4199" dirty="0"/>
            </a:p>
          </p:txBody>
        </p:sp>
        <p:sp>
          <p:nvSpPr>
            <p:cNvPr id="10" name="Forme libre : forme 9">
              <a:extLst>
                <a:ext uri="{FF2B5EF4-FFF2-40B4-BE49-F238E27FC236}">
                  <a16:creationId xmlns:a16="http://schemas.microsoft.com/office/drawing/2014/main" id="{9B37166F-848B-1CC8-66CF-78380FECF905}"/>
                </a:ext>
              </a:extLst>
            </p:cNvPr>
            <p:cNvSpPr/>
            <p:nvPr/>
          </p:nvSpPr>
          <p:spPr>
            <a:xfrm>
              <a:off x="4022357" y="3129191"/>
              <a:ext cx="1040608" cy="294503"/>
            </a:xfrm>
            <a:custGeom>
              <a:avLst/>
              <a:gdLst>
                <a:gd name="connsiteX0" fmla="*/ 1040609 w 1040608"/>
                <a:gd name="connsiteY0" fmla="*/ 294503 h 294503"/>
                <a:gd name="connsiteX1" fmla="*/ 0 w 1040608"/>
                <a:gd name="connsiteY1" fmla="*/ 294503 h 294503"/>
                <a:gd name="connsiteX2" fmla="*/ 0 w 1040608"/>
                <a:gd name="connsiteY2" fmla="*/ 137984 h 294503"/>
                <a:gd name="connsiteX3" fmla="*/ 137984 w 1040608"/>
                <a:gd name="connsiteY3" fmla="*/ 0 h 294503"/>
                <a:gd name="connsiteX4" fmla="*/ 902611 w 1040608"/>
                <a:gd name="connsiteY4" fmla="*/ 0 h 294503"/>
                <a:gd name="connsiteX5" fmla="*/ 1040609 w 1040608"/>
                <a:gd name="connsiteY5" fmla="*/ 137984 h 29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608" h="294503">
                  <a:moveTo>
                    <a:pt x="1040609" y="294503"/>
                  </a:moveTo>
                  <a:lnTo>
                    <a:pt x="0" y="294503"/>
                  </a:lnTo>
                  <a:lnTo>
                    <a:pt x="0" y="137984"/>
                  </a:lnTo>
                  <a:cubicBezTo>
                    <a:pt x="0" y="61776"/>
                    <a:pt x="61776" y="0"/>
                    <a:pt x="137984" y="0"/>
                  </a:cubicBezTo>
                  <a:lnTo>
                    <a:pt x="902611" y="0"/>
                  </a:lnTo>
                  <a:cubicBezTo>
                    <a:pt x="978819" y="0"/>
                    <a:pt x="1040609" y="61776"/>
                    <a:pt x="1040609" y="137984"/>
                  </a:cubicBezTo>
                  <a:close/>
                </a:path>
              </a:pathLst>
            </a:custGeom>
            <a:solidFill>
              <a:srgbClr val="707384"/>
            </a:solidFill>
            <a:ln w="3609" cap="flat">
              <a:noFill/>
              <a:prstDash val="solid"/>
              <a:miter/>
            </a:ln>
          </p:spPr>
          <p:txBody>
            <a:bodyPr rtlCol="0" anchor="ctr"/>
            <a:lstStyle/>
            <a:p>
              <a:endParaRPr lang="fr-FR" sz="4199" dirty="0"/>
            </a:p>
          </p:txBody>
        </p:sp>
        <p:sp>
          <p:nvSpPr>
            <p:cNvPr id="11" name="Forme libre : forme 10">
              <a:extLst>
                <a:ext uri="{FF2B5EF4-FFF2-40B4-BE49-F238E27FC236}">
                  <a16:creationId xmlns:a16="http://schemas.microsoft.com/office/drawing/2014/main" id="{62B363A6-C6A5-92C3-4FDB-68734C7228A0}"/>
                </a:ext>
              </a:extLst>
            </p:cNvPr>
            <p:cNvSpPr/>
            <p:nvPr/>
          </p:nvSpPr>
          <p:spPr>
            <a:xfrm>
              <a:off x="4022357" y="3423694"/>
              <a:ext cx="1040608" cy="294517"/>
            </a:xfrm>
            <a:custGeom>
              <a:avLst/>
              <a:gdLst>
                <a:gd name="connsiteX0" fmla="*/ 0 w 1040608"/>
                <a:gd name="connsiteY0" fmla="*/ 0 h 294517"/>
                <a:gd name="connsiteX1" fmla="*/ 1040609 w 1040608"/>
                <a:gd name="connsiteY1" fmla="*/ 0 h 294517"/>
                <a:gd name="connsiteX2" fmla="*/ 1040609 w 1040608"/>
                <a:gd name="connsiteY2" fmla="*/ 294517 h 294517"/>
                <a:gd name="connsiteX3" fmla="*/ 0 w 1040608"/>
                <a:gd name="connsiteY3" fmla="*/ 294517 h 294517"/>
              </a:gdLst>
              <a:ahLst/>
              <a:cxnLst>
                <a:cxn ang="0">
                  <a:pos x="connsiteX0" y="connsiteY0"/>
                </a:cxn>
                <a:cxn ang="0">
                  <a:pos x="connsiteX1" y="connsiteY1"/>
                </a:cxn>
                <a:cxn ang="0">
                  <a:pos x="connsiteX2" y="connsiteY2"/>
                </a:cxn>
                <a:cxn ang="0">
                  <a:pos x="connsiteX3" y="connsiteY3"/>
                </a:cxn>
              </a:cxnLst>
              <a:rect l="l" t="t" r="r" b="b"/>
              <a:pathLst>
                <a:path w="1040608" h="294517">
                  <a:moveTo>
                    <a:pt x="0" y="0"/>
                  </a:moveTo>
                  <a:lnTo>
                    <a:pt x="1040609" y="0"/>
                  </a:lnTo>
                  <a:lnTo>
                    <a:pt x="1040609" y="294517"/>
                  </a:lnTo>
                  <a:lnTo>
                    <a:pt x="0" y="294517"/>
                  </a:lnTo>
                  <a:close/>
                </a:path>
              </a:pathLst>
            </a:custGeom>
            <a:solidFill>
              <a:srgbClr val="5B5C6C"/>
            </a:solidFill>
            <a:ln w="3609" cap="flat">
              <a:noFill/>
              <a:prstDash val="solid"/>
              <a:miter/>
            </a:ln>
          </p:spPr>
          <p:txBody>
            <a:bodyPr rtlCol="0" anchor="ctr"/>
            <a:lstStyle/>
            <a:p>
              <a:endParaRPr lang="fr-FR" sz="4199" dirty="0"/>
            </a:p>
          </p:txBody>
        </p:sp>
        <p:sp>
          <p:nvSpPr>
            <p:cNvPr id="12" name="Forme libre : forme 11">
              <a:extLst>
                <a:ext uri="{FF2B5EF4-FFF2-40B4-BE49-F238E27FC236}">
                  <a16:creationId xmlns:a16="http://schemas.microsoft.com/office/drawing/2014/main" id="{E67D02A5-1C75-19D6-7263-5E1832F0963C}"/>
                </a:ext>
              </a:extLst>
            </p:cNvPr>
            <p:cNvSpPr/>
            <p:nvPr/>
          </p:nvSpPr>
          <p:spPr>
            <a:xfrm>
              <a:off x="4022357" y="3718211"/>
              <a:ext cx="1040608" cy="294503"/>
            </a:xfrm>
            <a:custGeom>
              <a:avLst/>
              <a:gdLst>
                <a:gd name="connsiteX0" fmla="*/ 0 w 1040608"/>
                <a:gd name="connsiteY0" fmla="*/ 0 h 294503"/>
                <a:gd name="connsiteX1" fmla="*/ 1040609 w 1040608"/>
                <a:gd name="connsiteY1" fmla="*/ 0 h 294503"/>
                <a:gd name="connsiteX2" fmla="*/ 1040609 w 1040608"/>
                <a:gd name="connsiteY2" fmla="*/ 294503 h 294503"/>
                <a:gd name="connsiteX3" fmla="*/ 0 w 1040608"/>
                <a:gd name="connsiteY3" fmla="*/ 294503 h 294503"/>
              </a:gdLst>
              <a:ahLst/>
              <a:cxnLst>
                <a:cxn ang="0">
                  <a:pos x="connsiteX0" y="connsiteY0"/>
                </a:cxn>
                <a:cxn ang="0">
                  <a:pos x="connsiteX1" y="connsiteY1"/>
                </a:cxn>
                <a:cxn ang="0">
                  <a:pos x="connsiteX2" y="connsiteY2"/>
                </a:cxn>
                <a:cxn ang="0">
                  <a:pos x="connsiteX3" y="connsiteY3"/>
                </a:cxn>
              </a:cxnLst>
              <a:rect l="l" t="t" r="r" b="b"/>
              <a:pathLst>
                <a:path w="1040608" h="294503">
                  <a:moveTo>
                    <a:pt x="0" y="0"/>
                  </a:moveTo>
                  <a:lnTo>
                    <a:pt x="1040609" y="0"/>
                  </a:lnTo>
                  <a:lnTo>
                    <a:pt x="1040609" y="294503"/>
                  </a:lnTo>
                  <a:lnTo>
                    <a:pt x="0" y="294503"/>
                  </a:lnTo>
                  <a:close/>
                </a:path>
              </a:pathLst>
            </a:custGeom>
            <a:solidFill>
              <a:srgbClr val="707384"/>
            </a:solidFill>
            <a:ln w="3609" cap="flat">
              <a:noFill/>
              <a:prstDash val="solid"/>
              <a:miter/>
            </a:ln>
          </p:spPr>
          <p:txBody>
            <a:bodyPr rtlCol="0" anchor="ctr"/>
            <a:lstStyle/>
            <a:p>
              <a:endParaRPr lang="fr-FR" sz="4199" dirty="0"/>
            </a:p>
          </p:txBody>
        </p:sp>
        <p:sp>
          <p:nvSpPr>
            <p:cNvPr id="13" name="Forme libre : forme 12">
              <a:extLst>
                <a:ext uri="{FF2B5EF4-FFF2-40B4-BE49-F238E27FC236}">
                  <a16:creationId xmlns:a16="http://schemas.microsoft.com/office/drawing/2014/main" id="{1EE8E63F-90C2-C573-7A69-2D2F1A19F0A6}"/>
                </a:ext>
              </a:extLst>
            </p:cNvPr>
            <p:cNvSpPr/>
            <p:nvPr/>
          </p:nvSpPr>
          <p:spPr>
            <a:xfrm>
              <a:off x="4022357" y="4012714"/>
              <a:ext cx="1040608" cy="294517"/>
            </a:xfrm>
            <a:custGeom>
              <a:avLst/>
              <a:gdLst>
                <a:gd name="connsiteX0" fmla="*/ 902611 w 1040608"/>
                <a:gd name="connsiteY0" fmla="*/ 294517 h 294517"/>
                <a:gd name="connsiteX1" fmla="*/ 137984 w 1040608"/>
                <a:gd name="connsiteY1" fmla="*/ 294517 h 294517"/>
                <a:gd name="connsiteX2" fmla="*/ 0 w 1040608"/>
                <a:gd name="connsiteY2" fmla="*/ 156519 h 294517"/>
                <a:gd name="connsiteX3" fmla="*/ 0 w 1040608"/>
                <a:gd name="connsiteY3" fmla="*/ 0 h 294517"/>
                <a:gd name="connsiteX4" fmla="*/ 1040609 w 1040608"/>
                <a:gd name="connsiteY4" fmla="*/ 0 h 294517"/>
                <a:gd name="connsiteX5" fmla="*/ 1040609 w 1040608"/>
                <a:gd name="connsiteY5" fmla="*/ 156519 h 294517"/>
                <a:gd name="connsiteX6" fmla="*/ 902611 w 1040608"/>
                <a:gd name="connsiteY6" fmla="*/ 294517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608" h="294517">
                  <a:moveTo>
                    <a:pt x="902611" y="294517"/>
                  </a:moveTo>
                  <a:lnTo>
                    <a:pt x="137984" y="294517"/>
                  </a:lnTo>
                  <a:cubicBezTo>
                    <a:pt x="61776" y="294517"/>
                    <a:pt x="0" y="232727"/>
                    <a:pt x="0" y="156519"/>
                  </a:cubicBezTo>
                  <a:lnTo>
                    <a:pt x="0" y="0"/>
                  </a:lnTo>
                  <a:lnTo>
                    <a:pt x="1040609" y="0"/>
                  </a:lnTo>
                  <a:lnTo>
                    <a:pt x="1040609" y="156519"/>
                  </a:lnTo>
                  <a:cubicBezTo>
                    <a:pt x="1040609" y="232727"/>
                    <a:pt x="978819" y="294517"/>
                    <a:pt x="902611" y="294517"/>
                  </a:cubicBezTo>
                  <a:close/>
                </a:path>
              </a:pathLst>
            </a:custGeom>
            <a:solidFill>
              <a:srgbClr val="5B5C6C"/>
            </a:solidFill>
            <a:ln w="3609" cap="flat">
              <a:noFill/>
              <a:prstDash val="solid"/>
              <a:miter/>
            </a:ln>
          </p:spPr>
          <p:txBody>
            <a:bodyPr rtlCol="0" anchor="ctr"/>
            <a:lstStyle/>
            <a:p>
              <a:endParaRPr lang="fr-FR" sz="4199" dirty="0"/>
            </a:p>
          </p:txBody>
        </p:sp>
        <p:sp>
          <p:nvSpPr>
            <p:cNvPr id="14" name="Forme libre : forme 13">
              <a:extLst>
                <a:ext uri="{FF2B5EF4-FFF2-40B4-BE49-F238E27FC236}">
                  <a16:creationId xmlns:a16="http://schemas.microsoft.com/office/drawing/2014/main" id="{A36714B8-F50E-28F4-439C-F5338C107922}"/>
                </a:ext>
              </a:extLst>
            </p:cNvPr>
            <p:cNvSpPr/>
            <p:nvPr/>
          </p:nvSpPr>
          <p:spPr>
            <a:xfrm>
              <a:off x="4759746" y="3129191"/>
              <a:ext cx="303204" cy="294517"/>
            </a:xfrm>
            <a:custGeom>
              <a:avLst/>
              <a:gdLst>
                <a:gd name="connsiteX0" fmla="*/ 303205 w 303204"/>
                <a:gd name="connsiteY0" fmla="*/ 138012 h 294517"/>
                <a:gd name="connsiteX1" fmla="*/ 303205 w 303204"/>
                <a:gd name="connsiteY1" fmla="*/ 294517 h 294517"/>
                <a:gd name="connsiteX2" fmla="*/ 137970 w 303204"/>
                <a:gd name="connsiteY2" fmla="*/ 294517 h 294517"/>
                <a:gd name="connsiteX3" fmla="*/ 137970 w 303204"/>
                <a:gd name="connsiteY3" fmla="*/ 138012 h 294517"/>
                <a:gd name="connsiteX4" fmla="*/ 0 w 303204"/>
                <a:gd name="connsiteY4" fmla="*/ 0 h 294517"/>
                <a:gd name="connsiteX5" fmla="*/ 165235 w 303204"/>
                <a:gd name="connsiteY5" fmla="*/ 0 h 294517"/>
                <a:gd name="connsiteX6" fmla="*/ 303205 w 303204"/>
                <a:gd name="connsiteY6" fmla="*/ 138012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4" h="294517">
                  <a:moveTo>
                    <a:pt x="303205" y="138012"/>
                  </a:moveTo>
                  <a:lnTo>
                    <a:pt x="303205" y="294517"/>
                  </a:lnTo>
                  <a:lnTo>
                    <a:pt x="137970" y="294517"/>
                  </a:lnTo>
                  <a:lnTo>
                    <a:pt x="137970" y="138012"/>
                  </a:lnTo>
                  <a:cubicBezTo>
                    <a:pt x="137970" y="61776"/>
                    <a:pt x="76222" y="0"/>
                    <a:pt x="0" y="0"/>
                  </a:cubicBezTo>
                  <a:lnTo>
                    <a:pt x="165235" y="0"/>
                  </a:lnTo>
                  <a:cubicBezTo>
                    <a:pt x="241457" y="0"/>
                    <a:pt x="303205" y="61776"/>
                    <a:pt x="303205" y="138012"/>
                  </a:cubicBezTo>
                  <a:close/>
                </a:path>
              </a:pathLst>
            </a:custGeom>
            <a:solidFill>
              <a:srgbClr val="5B5C6C"/>
            </a:solidFill>
            <a:ln w="3609" cap="flat">
              <a:noFill/>
              <a:prstDash val="solid"/>
              <a:miter/>
            </a:ln>
          </p:spPr>
          <p:txBody>
            <a:bodyPr rtlCol="0" anchor="ctr"/>
            <a:lstStyle/>
            <a:p>
              <a:endParaRPr lang="fr-FR" sz="4199" dirty="0"/>
            </a:p>
          </p:txBody>
        </p:sp>
        <p:sp>
          <p:nvSpPr>
            <p:cNvPr id="15" name="Forme libre : forme 14">
              <a:extLst>
                <a:ext uri="{FF2B5EF4-FFF2-40B4-BE49-F238E27FC236}">
                  <a16:creationId xmlns:a16="http://schemas.microsoft.com/office/drawing/2014/main" id="{E0302E59-7CC8-347D-3047-B097F8E6BC35}"/>
                </a:ext>
              </a:extLst>
            </p:cNvPr>
            <p:cNvSpPr/>
            <p:nvPr/>
          </p:nvSpPr>
          <p:spPr>
            <a:xfrm>
              <a:off x="4897716" y="3423708"/>
              <a:ext cx="165235" cy="294488"/>
            </a:xfrm>
            <a:custGeom>
              <a:avLst/>
              <a:gdLst>
                <a:gd name="connsiteX0" fmla="*/ 0 w 165235"/>
                <a:gd name="connsiteY0" fmla="*/ 0 h 294488"/>
                <a:gd name="connsiteX1" fmla="*/ 165235 w 165235"/>
                <a:gd name="connsiteY1" fmla="*/ 0 h 294488"/>
                <a:gd name="connsiteX2" fmla="*/ 165235 w 165235"/>
                <a:gd name="connsiteY2" fmla="*/ 294489 h 294488"/>
                <a:gd name="connsiteX3" fmla="*/ 0 w 165235"/>
                <a:gd name="connsiteY3" fmla="*/ 294489 h 294488"/>
              </a:gdLst>
              <a:ahLst/>
              <a:cxnLst>
                <a:cxn ang="0">
                  <a:pos x="connsiteX0" y="connsiteY0"/>
                </a:cxn>
                <a:cxn ang="0">
                  <a:pos x="connsiteX1" y="connsiteY1"/>
                </a:cxn>
                <a:cxn ang="0">
                  <a:pos x="connsiteX2" y="connsiteY2"/>
                </a:cxn>
                <a:cxn ang="0">
                  <a:pos x="connsiteX3" y="connsiteY3"/>
                </a:cxn>
              </a:cxnLst>
              <a:rect l="l" t="t" r="r" b="b"/>
              <a:pathLst>
                <a:path w="165235" h="294488">
                  <a:moveTo>
                    <a:pt x="0" y="0"/>
                  </a:moveTo>
                  <a:lnTo>
                    <a:pt x="165235" y="0"/>
                  </a:lnTo>
                  <a:lnTo>
                    <a:pt x="165235" y="294489"/>
                  </a:lnTo>
                  <a:lnTo>
                    <a:pt x="0" y="294489"/>
                  </a:lnTo>
                  <a:close/>
                </a:path>
              </a:pathLst>
            </a:custGeom>
            <a:solidFill>
              <a:srgbClr val="3B3B47"/>
            </a:solidFill>
            <a:ln w="3609" cap="flat">
              <a:noFill/>
              <a:prstDash val="solid"/>
              <a:miter/>
            </a:ln>
          </p:spPr>
          <p:txBody>
            <a:bodyPr rtlCol="0" anchor="ctr"/>
            <a:lstStyle/>
            <a:p>
              <a:endParaRPr lang="fr-FR" sz="4199" dirty="0"/>
            </a:p>
          </p:txBody>
        </p:sp>
        <p:sp>
          <p:nvSpPr>
            <p:cNvPr id="16" name="Forme libre : forme 15">
              <a:extLst>
                <a:ext uri="{FF2B5EF4-FFF2-40B4-BE49-F238E27FC236}">
                  <a16:creationId xmlns:a16="http://schemas.microsoft.com/office/drawing/2014/main" id="{3090BE8D-4787-FC9E-14D1-FAE0A453C778}"/>
                </a:ext>
              </a:extLst>
            </p:cNvPr>
            <p:cNvSpPr/>
            <p:nvPr/>
          </p:nvSpPr>
          <p:spPr>
            <a:xfrm>
              <a:off x="4897716" y="3718197"/>
              <a:ext cx="165235" cy="294517"/>
            </a:xfrm>
            <a:custGeom>
              <a:avLst/>
              <a:gdLst>
                <a:gd name="connsiteX0" fmla="*/ 0 w 165235"/>
                <a:gd name="connsiteY0" fmla="*/ 0 h 294517"/>
                <a:gd name="connsiteX1" fmla="*/ 165235 w 165235"/>
                <a:gd name="connsiteY1" fmla="*/ 0 h 294517"/>
                <a:gd name="connsiteX2" fmla="*/ 165235 w 165235"/>
                <a:gd name="connsiteY2" fmla="*/ 294517 h 294517"/>
                <a:gd name="connsiteX3" fmla="*/ 0 w 165235"/>
                <a:gd name="connsiteY3" fmla="*/ 294517 h 294517"/>
              </a:gdLst>
              <a:ahLst/>
              <a:cxnLst>
                <a:cxn ang="0">
                  <a:pos x="connsiteX0" y="connsiteY0"/>
                </a:cxn>
                <a:cxn ang="0">
                  <a:pos x="connsiteX1" y="connsiteY1"/>
                </a:cxn>
                <a:cxn ang="0">
                  <a:pos x="connsiteX2" y="connsiteY2"/>
                </a:cxn>
                <a:cxn ang="0">
                  <a:pos x="connsiteX3" y="connsiteY3"/>
                </a:cxn>
              </a:cxnLst>
              <a:rect l="l" t="t" r="r" b="b"/>
              <a:pathLst>
                <a:path w="165235" h="294517">
                  <a:moveTo>
                    <a:pt x="0" y="0"/>
                  </a:moveTo>
                  <a:lnTo>
                    <a:pt x="165235" y="0"/>
                  </a:lnTo>
                  <a:lnTo>
                    <a:pt x="165235" y="294517"/>
                  </a:lnTo>
                  <a:lnTo>
                    <a:pt x="0" y="294517"/>
                  </a:lnTo>
                  <a:close/>
                </a:path>
              </a:pathLst>
            </a:custGeom>
            <a:solidFill>
              <a:srgbClr val="5B5C6C"/>
            </a:solidFill>
            <a:ln w="3609" cap="flat">
              <a:noFill/>
              <a:prstDash val="solid"/>
              <a:miter/>
            </a:ln>
          </p:spPr>
          <p:txBody>
            <a:bodyPr rtlCol="0" anchor="ctr"/>
            <a:lstStyle/>
            <a:p>
              <a:endParaRPr lang="fr-FR" sz="4199" dirty="0"/>
            </a:p>
          </p:txBody>
        </p:sp>
        <p:sp>
          <p:nvSpPr>
            <p:cNvPr id="17" name="Forme libre : forme 16">
              <a:extLst>
                <a:ext uri="{FF2B5EF4-FFF2-40B4-BE49-F238E27FC236}">
                  <a16:creationId xmlns:a16="http://schemas.microsoft.com/office/drawing/2014/main" id="{34FC8E76-5E36-05CD-442F-FCEE518E2B69}"/>
                </a:ext>
              </a:extLst>
            </p:cNvPr>
            <p:cNvSpPr/>
            <p:nvPr/>
          </p:nvSpPr>
          <p:spPr>
            <a:xfrm>
              <a:off x="4759746" y="4012714"/>
              <a:ext cx="303204" cy="294517"/>
            </a:xfrm>
            <a:custGeom>
              <a:avLst/>
              <a:gdLst>
                <a:gd name="connsiteX0" fmla="*/ 303205 w 303204"/>
                <a:gd name="connsiteY0" fmla="*/ 0 h 294517"/>
                <a:gd name="connsiteX1" fmla="*/ 303205 w 303204"/>
                <a:gd name="connsiteY1" fmla="*/ 156505 h 294517"/>
                <a:gd name="connsiteX2" fmla="*/ 165235 w 303204"/>
                <a:gd name="connsiteY2" fmla="*/ 294517 h 294517"/>
                <a:gd name="connsiteX3" fmla="*/ 0 w 303204"/>
                <a:gd name="connsiteY3" fmla="*/ 294517 h 294517"/>
                <a:gd name="connsiteX4" fmla="*/ 137970 w 303204"/>
                <a:gd name="connsiteY4" fmla="*/ 156505 h 294517"/>
                <a:gd name="connsiteX5" fmla="*/ 137970 w 303204"/>
                <a:gd name="connsiteY5" fmla="*/ 0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04" h="294517">
                  <a:moveTo>
                    <a:pt x="303205" y="0"/>
                  </a:moveTo>
                  <a:lnTo>
                    <a:pt x="303205" y="156505"/>
                  </a:lnTo>
                  <a:cubicBezTo>
                    <a:pt x="303205" y="232713"/>
                    <a:pt x="241443" y="294517"/>
                    <a:pt x="165235" y="294517"/>
                  </a:cubicBezTo>
                  <a:lnTo>
                    <a:pt x="0" y="294517"/>
                  </a:lnTo>
                  <a:cubicBezTo>
                    <a:pt x="76222" y="294517"/>
                    <a:pt x="137970" y="232713"/>
                    <a:pt x="137970" y="156505"/>
                  </a:cubicBezTo>
                  <a:lnTo>
                    <a:pt x="137970" y="0"/>
                  </a:lnTo>
                  <a:close/>
                </a:path>
              </a:pathLst>
            </a:custGeom>
            <a:solidFill>
              <a:srgbClr val="3B3B47"/>
            </a:solidFill>
            <a:ln w="3609" cap="flat">
              <a:noFill/>
              <a:prstDash val="solid"/>
              <a:miter/>
            </a:ln>
          </p:spPr>
          <p:txBody>
            <a:bodyPr rtlCol="0" anchor="ctr"/>
            <a:lstStyle/>
            <a:p>
              <a:endParaRPr lang="fr-FR" sz="4199" dirty="0"/>
            </a:p>
          </p:txBody>
        </p:sp>
        <p:sp>
          <p:nvSpPr>
            <p:cNvPr id="18" name="Forme libre : forme 17">
              <a:extLst>
                <a:ext uri="{FF2B5EF4-FFF2-40B4-BE49-F238E27FC236}">
                  <a16:creationId xmlns:a16="http://schemas.microsoft.com/office/drawing/2014/main" id="{5B456B99-5088-98F2-2A53-DDA7A1914B9D}"/>
                </a:ext>
              </a:extLst>
            </p:cNvPr>
            <p:cNvSpPr/>
            <p:nvPr/>
          </p:nvSpPr>
          <p:spPr>
            <a:xfrm>
              <a:off x="4133429" y="3247281"/>
              <a:ext cx="58309" cy="58323"/>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19" name="Forme libre : forme 18">
              <a:extLst>
                <a:ext uri="{FF2B5EF4-FFF2-40B4-BE49-F238E27FC236}">
                  <a16:creationId xmlns:a16="http://schemas.microsoft.com/office/drawing/2014/main" id="{9AC3E7D3-B017-DF1D-D81E-5A6D18B6AD68}"/>
                </a:ext>
              </a:extLst>
            </p:cNvPr>
            <p:cNvSpPr/>
            <p:nvPr/>
          </p:nvSpPr>
          <p:spPr>
            <a:xfrm>
              <a:off x="4240836" y="3247281"/>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20" name="Forme libre : forme 19">
              <a:extLst>
                <a:ext uri="{FF2B5EF4-FFF2-40B4-BE49-F238E27FC236}">
                  <a16:creationId xmlns:a16="http://schemas.microsoft.com/office/drawing/2014/main" id="{AEB5BCAB-28F9-F11C-C2D1-41C3FDA88D2B}"/>
                </a:ext>
              </a:extLst>
            </p:cNvPr>
            <p:cNvSpPr/>
            <p:nvPr/>
          </p:nvSpPr>
          <p:spPr>
            <a:xfrm>
              <a:off x="4348257" y="3247281"/>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sp>
          <p:nvSpPr>
            <p:cNvPr id="21" name="Forme libre : forme 20">
              <a:extLst>
                <a:ext uri="{FF2B5EF4-FFF2-40B4-BE49-F238E27FC236}">
                  <a16:creationId xmlns:a16="http://schemas.microsoft.com/office/drawing/2014/main" id="{A0E01634-869A-1614-BC56-DAB7F5C3F347}"/>
                </a:ext>
              </a:extLst>
            </p:cNvPr>
            <p:cNvSpPr/>
            <p:nvPr/>
          </p:nvSpPr>
          <p:spPr>
            <a:xfrm>
              <a:off x="4133429" y="3541798"/>
              <a:ext cx="58309" cy="58309"/>
            </a:xfrm>
            <a:custGeom>
              <a:avLst/>
              <a:gdLst>
                <a:gd name="connsiteX0" fmla="*/ 58309 w 58309"/>
                <a:gd name="connsiteY0" fmla="*/ 29148 h 58309"/>
                <a:gd name="connsiteX1" fmla="*/ 29148 w 58309"/>
                <a:gd name="connsiteY1" fmla="*/ 58309 h 58309"/>
                <a:gd name="connsiteX2" fmla="*/ 0 w 58309"/>
                <a:gd name="connsiteY2" fmla="*/ 29148 h 58309"/>
                <a:gd name="connsiteX3" fmla="*/ 29148 w 58309"/>
                <a:gd name="connsiteY3" fmla="*/ 0 h 58309"/>
                <a:gd name="connsiteX4" fmla="*/ 58309 w 58309"/>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09">
                  <a:moveTo>
                    <a:pt x="58309" y="29148"/>
                  </a:moveTo>
                  <a:cubicBezTo>
                    <a:pt x="58309" y="45249"/>
                    <a:pt x="45249" y="58309"/>
                    <a:pt x="29148" y="58309"/>
                  </a:cubicBezTo>
                  <a:cubicBezTo>
                    <a:pt x="13046" y="58309"/>
                    <a:pt x="0" y="45249"/>
                    <a:pt x="0" y="29148"/>
                  </a:cubicBezTo>
                  <a:cubicBezTo>
                    <a:pt x="0" y="13046"/>
                    <a:pt x="13046" y="0"/>
                    <a:pt x="29148" y="0"/>
                  </a:cubicBezTo>
                  <a:cubicBezTo>
                    <a:pt x="45249" y="0"/>
                    <a:pt x="58309" y="13046"/>
                    <a:pt x="58309" y="29148"/>
                  </a:cubicBezTo>
                  <a:close/>
                </a:path>
              </a:pathLst>
            </a:custGeom>
            <a:solidFill>
              <a:srgbClr val="FF6469"/>
            </a:solidFill>
            <a:ln w="3609" cap="flat">
              <a:noFill/>
              <a:prstDash val="solid"/>
              <a:miter/>
            </a:ln>
          </p:spPr>
          <p:txBody>
            <a:bodyPr rtlCol="0" anchor="ctr"/>
            <a:lstStyle/>
            <a:p>
              <a:endParaRPr lang="fr-FR" sz="4199" dirty="0"/>
            </a:p>
          </p:txBody>
        </p:sp>
        <p:sp>
          <p:nvSpPr>
            <p:cNvPr id="22" name="Forme libre : forme 21">
              <a:extLst>
                <a:ext uri="{FF2B5EF4-FFF2-40B4-BE49-F238E27FC236}">
                  <a16:creationId xmlns:a16="http://schemas.microsoft.com/office/drawing/2014/main" id="{13A25EA0-FE95-2F03-F7CE-7832813A0FF8}"/>
                </a:ext>
              </a:extLst>
            </p:cNvPr>
            <p:cNvSpPr/>
            <p:nvPr/>
          </p:nvSpPr>
          <p:spPr>
            <a:xfrm>
              <a:off x="4240836" y="3541798"/>
              <a:ext cx="58323" cy="58309"/>
            </a:xfrm>
            <a:custGeom>
              <a:avLst/>
              <a:gdLst>
                <a:gd name="connsiteX0" fmla="*/ 58323 w 58323"/>
                <a:gd name="connsiteY0" fmla="*/ 29148 h 58309"/>
                <a:gd name="connsiteX1" fmla="*/ 29162 w 58323"/>
                <a:gd name="connsiteY1" fmla="*/ 58309 h 58309"/>
                <a:gd name="connsiteX2" fmla="*/ 0 w 58323"/>
                <a:gd name="connsiteY2" fmla="*/ 29148 h 58309"/>
                <a:gd name="connsiteX3" fmla="*/ 29162 w 58323"/>
                <a:gd name="connsiteY3" fmla="*/ 0 h 58309"/>
                <a:gd name="connsiteX4" fmla="*/ 58323 w 58323"/>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09">
                  <a:moveTo>
                    <a:pt x="58323" y="29148"/>
                  </a:moveTo>
                  <a:cubicBezTo>
                    <a:pt x="58323" y="45249"/>
                    <a:pt x="45264" y="58309"/>
                    <a:pt x="29162" y="58309"/>
                  </a:cubicBezTo>
                  <a:cubicBezTo>
                    <a:pt x="13060" y="58309"/>
                    <a:pt x="0" y="45249"/>
                    <a:pt x="0" y="29148"/>
                  </a:cubicBezTo>
                  <a:cubicBezTo>
                    <a:pt x="0" y="13046"/>
                    <a:pt x="13060" y="0"/>
                    <a:pt x="29162" y="0"/>
                  </a:cubicBezTo>
                  <a:cubicBezTo>
                    <a:pt x="45264" y="0"/>
                    <a:pt x="58323" y="13046"/>
                    <a:pt x="58323" y="29148"/>
                  </a:cubicBezTo>
                  <a:close/>
                </a:path>
              </a:pathLst>
            </a:custGeom>
            <a:solidFill>
              <a:srgbClr val="FFB96A"/>
            </a:solidFill>
            <a:ln w="3609" cap="flat">
              <a:noFill/>
              <a:prstDash val="solid"/>
              <a:miter/>
            </a:ln>
          </p:spPr>
          <p:txBody>
            <a:bodyPr rtlCol="0" anchor="ctr"/>
            <a:lstStyle/>
            <a:p>
              <a:endParaRPr lang="fr-FR" sz="4199" dirty="0"/>
            </a:p>
          </p:txBody>
        </p:sp>
        <p:sp>
          <p:nvSpPr>
            <p:cNvPr id="23" name="Forme libre : forme 22">
              <a:extLst>
                <a:ext uri="{FF2B5EF4-FFF2-40B4-BE49-F238E27FC236}">
                  <a16:creationId xmlns:a16="http://schemas.microsoft.com/office/drawing/2014/main" id="{6B23F91F-3754-E9F8-24C9-306117948BFB}"/>
                </a:ext>
              </a:extLst>
            </p:cNvPr>
            <p:cNvSpPr/>
            <p:nvPr/>
          </p:nvSpPr>
          <p:spPr>
            <a:xfrm>
              <a:off x="4348257" y="3541798"/>
              <a:ext cx="58323" cy="58309"/>
            </a:xfrm>
            <a:custGeom>
              <a:avLst/>
              <a:gdLst>
                <a:gd name="connsiteX0" fmla="*/ 58323 w 58323"/>
                <a:gd name="connsiteY0" fmla="*/ 29148 h 58309"/>
                <a:gd name="connsiteX1" fmla="*/ 29162 w 58323"/>
                <a:gd name="connsiteY1" fmla="*/ 58309 h 58309"/>
                <a:gd name="connsiteX2" fmla="*/ 0 w 58323"/>
                <a:gd name="connsiteY2" fmla="*/ 29148 h 58309"/>
                <a:gd name="connsiteX3" fmla="*/ 29162 w 58323"/>
                <a:gd name="connsiteY3" fmla="*/ 0 h 58309"/>
                <a:gd name="connsiteX4" fmla="*/ 58323 w 58323"/>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09">
                  <a:moveTo>
                    <a:pt x="58323" y="29148"/>
                  </a:moveTo>
                  <a:cubicBezTo>
                    <a:pt x="58323" y="45249"/>
                    <a:pt x="45264" y="58309"/>
                    <a:pt x="29162" y="58309"/>
                  </a:cubicBezTo>
                  <a:cubicBezTo>
                    <a:pt x="13060" y="58309"/>
                    <a:pt x="0" y="45249"/>
                    <a:pt x="0" y="29148"/>
                  </a:cubicBezTo>
                  <a:cubicBezTo>
                    <a:pt x="0" y="13046"/>
                    <a:pt x="13060" y="0"/>
                    <a:pt x="29162" y="0"/>
                  </a:cubicBezTo>
                  <a:cubicBezTo>
                    <a:pt x="45264" y="0"/>
                    <a:pt x="58323" y="13046"/>
                    <a:pt x="58323" y="29148"/>
                  </a:cubicBezTo>
                  <a:close/>
                </a:path>
              </a:pathLst>
            </a:custGeom>
            <a:solidFill>
              <a:srgbClr val="A7D16C"/>
            </a:solidFill>
            <a:ln w="3609" cap="flat">
              <a:noFill/>
              <a:prstDash val="solid"/>
              <a:miter/>
            </a:ln>
          </p:spPr>
          <p:txBody>
            <a:bodyPr rtlCol="0" anchor="ctr"/>
            <a:lstStyle/>
            <a:p>
              <a:endParaRPr lang="fr-FR" sz="4199" dirty="0"/>
            </a:p>
          </p:txBody>
        </p:sp>
        <p:sp>
          <p:nvSpPr>
            <p:cNvPr id="24" name="Forme libre : forme 23">
              <a:extLst>
                <a:ext uri="{FF2B5EF4-FFF2-40B4-BE49-F238E27FC236}">
                  <a16:creationId xmlns:a16="http://schemas.microsoft.com/office/drawing/2014/main" id="{82B1E274-A447-9600-500B-424CDEA6370D}"/>
                </a:ext>
              </a:extLst>
            </p:cNvPr>
            <p:cNvSpPr/>
            <p:nvPr/>
          </p:nvSpPr>
          <p:spPr>
            <a:xfrm>
              <a:off x="4133429" y="3836301"/>
              <a:ext cx="58309" cy="58323"/>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25" name="Forme libre : forme 24">
              <a:extLst>
                <a:ext uri="{FF2B5EF4-FFF2-40B4-BE49-F238E27FC236}">
                  <a16:creationId xmlns:a16="http://schemas.microsoft.com/office/drawing/2014/main" id="{44D70DA1-FCB7-C581-C2BD-02C37C144D55}"/>
                </a:ext>
              </a:extLst>
            </p:cNvPr>
            <p:cNvSpPr/>
            <p:nvPr/>
          </p:nvSpPr>
          <p:spPr>
            <a:xfrm>
              <a:off x="4240836" y="3836301"/>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26" name="Forme libre : forme 25">
              <a:extLst>
                <a:ext uri="{FF2B5EF4-FFF2-40B4-BE49-F238E27FC236}">
                  <a16:creationId xmlns:a16="http://schemas.microsoft.com/office/drawing/2014/main" id="{CB011206-AC96-1B73-EFA9-A87129F7B0C4}"/>
                </a:ext>
              </a:extLst>
            </p:cNvPr>
            <p:cNvSpPr/>
            <p:nvPr/>
          </p:nvSpPr>
          <p:spPr>
            <a:xfrm>
              <a:off x="4348257" y="3836301"/>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sp>
          <p:nvSpPr>
            <p:cNvPr id="27" name="Forme libre : forme 26">
              <a:extLst>
                <a:ext uri="{FF2B5EF4-FFF2-40B4-BE49-F238E27FC236}">
                  <a16:creationId xmlns:a16="http://schemas.microsoft.com/office/drawing/2014/main" id="{834ED6EE-9124-6FF6-EFFB-DBDDDC78FA42}"/>
                </a:ext>
              </a:extLst>
            </p:cNvPr>
            <p:cNvSpPr/>
            <p:nvPr/>
          </p:nvSpPr>
          <p:spPr>
            <a:xfrm>
              <a:off x="4133429" y="4130804"/>
              <a:ext cx="58309" cy="58323"/>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28" name="Forme libre : forme 27">
              <a:extLst>
                <a:ext uri="{FF2B5EF4-FFF2-40B4-BE49-F238E27FC236}">
                  <a16:creationId xmlns:a16="http://schemas.microsoft.com/office/drawing/2014/main" id="{75240466-0661-A0F3-7F7B-AD9607D15514}"/>
                </a:ext>
              </a:extLst>
            </p:cNvPr>
            <p:cNvSpPr/>
            <p:nvPr/>
          </p:nvSpPr>
          <p:spPr>
            <a:xfrm>
              <a:off x="4240836" y="4130804"/>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29" name="Forme libre : forme 28">
              <a:extLst>
                <a:ext uri="{FF2B5EF4-FFF2-40B4-BE49-F238E27FC236}">
                  <a16:creationId xmlns:a16="http://schemas.microsoft.com/office/drawing/2014/main" id="{D718EF98-DB5B-FA71-4CFF-C37EE8F56C02}"/>
                </a:ext>
              </a:extLst>
            </p:cNvPr>
            <p:cNvSpPr/>
            <p:nvPr/>
          </p:nvSpPr>
          <p:spPr>
            <a:xfrm>
              <a:off x="4348257" y="4130804"/>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grpSp>
          <p:nvGrpSpPr>
            <p:cNvPr id="30" name="Graphique 2">
              <a:extLst>
                <a:ext uri="{FF2B5EF4-FFF2-40B4-BE49-F238E27FC236}">
                  <a16:creationId xmlns:a16="http://schemas.microsoft.com/office/drawing/2014/main" id="{B9D489CA-B043-6421-4CD8-8B6B94030819}"/>
                </a:ext>
              </a:extLst>
            </p:cNvPr>
            <p:cNvGrpSpPr/>
            <p:nvPr/>
          </p:nvGrpSpPr>
          <p:grpSpPr>
            <a:xfrm>
              <a:off x="4755247" y="3248186"/>
              <a:ext cx="200297" cy="940035"/>
              <a:chOff x="4755247" y="3248186"/>
              <a:chExt cx="200297" cy="940035"/>
            </a:xfrm>
            <a:solidFill>
              <a:srgbClr val="E4EAF7"/>
            </a:solidFill>
          </p:grpSpPr>
          <p:sp>
            <p:nvSpPr>
              <p:cNvPr id="31" name="Forme libre : forme 30">
                <a:extLst>
                  <a:ext uri="{FF2B5EF4-FFF2-40B4-BE49-F238E27FC236}">
                    <a16:creationId xmlns:a16="http://schemas.microsoft.com/office/drawing/2014/main" id="{D17FF1AB-1525-EEF4-EAE4-57094C7EBDC6}"/>
                  </a:ext>
                </a:extLst>
              </p:cNvPr>
              <p:cNvSpPr/>
              <p:nvPr/>
            </p:nvSpPr>
            <p:spPr>
              <a:xfrm>
                <a:off x="4755247" y="3248186"/>
                <a:ext cx="200297" cy="56512"/>
              </a:xfrm>
              <a:custGeom>
                <a:avLst/>
                <a:gdLst>
                  <a:gd name="connsiteX0" fmla="*/ 172055 w 200297"/>
                  <a:gd name="connsiteY0" fmla="*/ 56512 h 56512"/>
                  <a:gd name="connsiteX1" fmla="*/ 28242 w 200297"/>
                  <a:gd name="connsiteY1" fmla="*/ 56512 h 56512"/>
                  <a:gd name="connsiteX2" fmla="*/ 0 w 200297"/>
                  <a:gd name="connsiteY2" fmla="*/ 28256 h 56512"/>
                  <a:gd name="connsiteX3" fmla="*/ 28242 w 200297"/>
                  <a:gd name="connsiteY3" fmla="*/ 0 h 56512"/>
                  <a:gd name="connsiteX4" fmla="*/ 172055 w 200297"/>
                  <a:gd name="connsiteY4" fmla="*/ 0 h 56512"/>
                  <a:gd name="connsiteX5" fmla="*/ 200297 w 200297"/>
                  <a:gd name="connsiteY5" fmla="*/ 28256 h 56512"/>
                  <a:gd name="connsiteX6" fmla="*/ 172055 w 200297"/>
                  <a:gd name="connsiteY6" fmla="*/ 56512 h 5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512">
                    <a:moveTo>
                      <a:pt x="172055" y="56512"/>
                    </a:moveTo>
                    <a:lnTo>
                      <a:pt x="28242" y="56512"/>
                    </a:lnTo>
                    <a:cubicBezTo>
                      <a:pt x="12635" y="56512"/>
                      <a:pt x="0" y="43863"/>
                      <a:pt x="0" y="28256"/>
                    </a:cubicBezTo>
                    <a:cubicBezTo>
                      <a:pt x="0" y="12649"/>
                      <a:pt x="12635" y="0"/>
                      <a:pt x="28242" y="0"/>
                    </a:cubicBezTo>
                    <a:lnTo>
                      <a:pt x="172055" y="0"/>
                    </a:lnTo>
                    <a:cubicBezTo>
                      <a:pt x="187662" y="0"/>
                      <a:pt x="200297" y="12649"/>
                      <a:pt x="200297" y="28256"/>
                    </a:cubicBezTo>
                    <a:cubicBezTo>
                      <a:pt x="200297" y="43863"/>
                      <a:pt x="187662" y="56512"/>
                      <a:pt x="172055" y="56512"/>
                    </a:cubicBezTo>
                    <a:close/>
                  </a:path>
                </a:pathLst>
              </a:custGeom>
              <a:solidFill>
                <a:srgbClr val="E4EAF7"/>
              </a:solidFill>
              <a:ln w="3609" cap="flat">
                <a:noFill/>
                <a:prstDash val="solid"/>
                <a:miter/>
              </a:ln>
            </p:spPr>
            <p:txBody>
              <a:bodyPr rtlCol="0" anchor="ctr"/>
              <a:lstStyle/>
              <a:p>
                <a:endParaRPr lang="fr-FR" sz="4199" dirty="0"/>
              </a:p>
            </p:txBody>
          </p:sp>
          <p:sp>
            <p:nvSpPr>
              <p:cNvPr id="32" name="Forme libre : forme 31">
                <a:extLst>
                  <a:ext uri="{FF2B5EF4-FFF2-40B4-BE49-F238E27FC236}">
                    <a16:creationId xmlns:a16="http://schemas.microsoft.com/office/drawing/2014/main" id="{ACBC33C5-CAA1-181C-FA90-9612531970D1}"/>
                  </a:ext>
                </a:extLst>
              </p:cNvPr>
              <p:cNvSpPr/>
              <p:nvPr/>
            </p:nvSpPr>
            <p:spPr>
              <a:xfrm>
                <a:off x="4755247" y="3542703"/>
                <a:ext cx="200297" cy="56498"/>
              </a:xfrm>
              <a:custGeom>
                <a:avLst/>
                <a:gdLst>
                  <a:gd name="connsiteX0" fmla="*/ 172055 w 200297"/>
                  <a:gd name="connsiteY0" fmla="*/ 56498 h 56498"/>
                  <a:gd name="connsiteX1" fmla="*/ 28242 w 200297"/>
                  <a:gd name="connsiteY1" fmla="*/ 56498 h 56498"/>
                  <a:gd name="connsiteX2" fmla="*/ 0 w 200297"/>
                  <a:gd name="connsiteY2" fmla="*/ 28242 h 56498"/>
                  <a:gd name="connsiteX3" fmla="*/ 28242 w 200297"/>
                  <a:gd name="connsiteY3" fmla="*/ 0 h 56498"/>
                  <a:gd name="connsiteX4" fmla="*/ 172055 w 200297"/>
                  <a:gd name="connsiteY4" fmla="*/ 0 h 56498"/>
                  <a:gd name="connsiteX5" fmla="*/ 200297 w 200297"/>
                  <a:gd name="connsiteY5" fmla="*/ 28242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49"/>
                      <a:pt x="0" y="28242"/>
                    </a:cubicBezTo>
                    <a:cubicBezTo>
                      <a:pt x="0" y="12635"/>
                      <a:pt x="12635" y="0"/>
                      <a:pt x="28242" y="0"/>
                    </a:cubicBezTo>
                    <a:lnTo>
                      <a:pt x="172055" y="0"/>
                    </a:lnTo>
                    <a:cubicBezTo>
                      <a:pt x="187662" y="0"/>
                      <a:pt x="200297" y="12635"/>
                      <a:pt x="200297" y="28242"/>
                    </a:cubicBezTo>
                    <a:cubicBezTo>
                      <a:pt x="200297" y="43849"/>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sp>
            <p:nvSpPr>
              <p:cNvPr id="33" name="Forme libre : forme 32">
                <a:extLst>
                  <a:ext uri="{FF2B5EF4-FFF2-40B4-BE49-F238E27FC236}">
                    <a16:creationId xmlns:a16="http://schemas.microsoft.com/office/drawing/2014/main" id="{A684C580-D751-40F8-1BAE-A4CCC7046EE4}"/>
                  </a:ext>
                </a:extLst>
              </p:cNvPr>
              <p:cNvSpPr/>
              <p:nvPr/>
            </p:nvSpPr>
            <p:spPr>
              <a:xfrm>
                <a:off x="4755247" y="3837207"/>
                <a:ext cx="200297" cy="56498"/>
              </a:xfrm>
              <a:custGeom>
                <a:avLst/>
                <a:gdLst>
                  <a:gd name="connsiteX0" fmla="*/ 172055 w 200297"/>
                  <a:gd name="connsiteY0" fmla="*/ 56498 h 56498"/>
                  <a:gd name="connsiteX1" fmla="*/ 28242 w 200297"/>
                  <a:gd name="connsiteY1" fmla="*/ 56498 h 56498"/>
                  <a:gd name="connsiteX2" fmla="*/ 0 w 200297"/>
                  <a:gd name="connsiteY2" fmla="*/ 28256 h 56498"/>
                  <a:gd name="connsiteX3" fmla="*/ 28242 w 200297"/>
                  <a:gd name="connsiteY3" fmla="*/ 0 h 56498"/>
                  <a:gd name="connsiteX4" fmla="*/ 172055 w 200297"/>
                  <a:gd name="connsiteY4" fmla="*/ 0 h 56498"/>
                  <a:gd name="connsiteX5" fmla="*/ 200297 w 200297"/>
                  <a:gd name="connsiteY5" fmla="*/ 28256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63"/>
                      <a:pt x="0" y="28256"/>
                    </a:cubicBezTo>
                    <a:cubicBezTo>
                      <a:pt x="0" y="12649"/>
                      <a:pt x="12635" y="0"/>
                      <a:pt x="28242" y="0"/>
                    </a:cubicBezTo>
                    <a:lnTo>
                      <a:pt x="172055" y="0"/>
                    </a:lnTo>
                    <a:cubicBezTo>
                      <a:pt x="187662" y="0"/>
                      <a:pt x="200297" y="12649"/>
                      <a:pt x="200297" y="28256"/>
                    </a:cubicBezTo>
                    <a:cubicBezTo>
                      <a:pt x="200297" y="43863"/>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sp>
            <p:nvSpPr>
              <p:cNvPr id="34" name="Forme libre : forme 33">
                <a:extLst>
                  <a:ext uri="{FF2B5EF4-FFF2-40B4-BE49-F238E27FC236}">
                    <a16:creationId xmlns:a16="http://schemas.microsoft.com/office/drawing/2014/main" id="{F719AA9D-6F27-3EF1-97C3-ACB1E449DF61}"/>
                  </a:ext>
                </a:extLst>
              </p:cNvPr>
              <p:cNvSpPr/>
              <p:nvPr/>
            </p:nvSpPr>
            <p:spPr>
              <a:xfrm>
                <a:off x="4755247" y="4131724"/>
                <a:ext cx="200297" cy="56498"/>
              </a:xfrm>
              <a:custGeom>
                <a:avLst/>
                <a:gdLst>
                  <a:gd name="connsiteX0" fmla="*/ 172055 w 200297"/>
                  <a:gd name="connsiteY0" fmla="*/ 56498 h 56498"/>
                  <a:gd name="connsiteX1" fmla="*/ 28242 w 200297"/>
                  <a:gd name="connsiteY1" fmla="*/ 56498 h 56498"/>
                  <a:gd name="connsiteX2" fmla="*/ 0 w 200297"/>
                  <a:gd name="connsiteY2" fmla="*/ 28242 h 56498"/>
                  <a:gd name="connsiteX3" fmla="*/ 28242 w 200297"/>
                  <a:gd name="connsiteY3" fmla="*/ 0 h 56498"/>
                  <a:gd name="connsiteX4" fmla="*/ 172055 w 200297"/>
                  <a:gd name="connsiteY4" fmla="*/ 0 h 56498"/>
                  <a:gd name="connsiteX5" fmla="*/ 200297 w 200297"/>
                  <a:gd name="connsiteY5" fmla="*/ 28242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49"/>
                      <a:pt x="0" y="28242"/>
                    </a:cubicBezTo>
                    <a:cubicBezTo>
                      <a:pt x="0" y="12635"/>
                      <a:pt x="12635" y="0"/>
                      <a:pt x="28242" y="0"/>
                    </a:cubicBezTo>
                    <a:lnTo>
                      <a:pt x="172055" y="0"/>
                    </a:lnTo>
                    <a:cubicBezTo>
                      <a:pt x="187662" y="0"/>
                      <a:pt x="200297" y="12635"/>
                      <a:pt x="200297" y="28242"/>
                    </a:cubicBezTo>
                    <a:cubicBezTo>
                      <a:pt x="200297" y="43849"/>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grpSp>
      </p:grpSp>
      <p:sp>
        <p:nvSpPr>
          <p:cNvPr id="5" name="Titre 4">
            <a:extLst>
              <a:ext uri="{FF2B5EF4-FFF2-40B4-BE49-F238E27FC236}">
                <a16:creationId xmlns:a16="http://schemas.microsoft.com/office/drawing/2014/main" id="{70F76E0D-7642-B276-2FB6-79098C6742E3}"/>
              </a:ext>
            </a:extLst>
          </p:cNvPr>
          <p:cNvSpPr>
            <a:spLocks noGrp="1"/>
          </p:cNvSpPr>
          <p:nvPr>
            <p:ph type="title"/>
            <p:custDataLst>
              <p:tags r:id="rId5"/>
            </p:custDataLst>
          </p:nvPr>
        </p:nvSpPr>
        <p:spPr/>
        <p:txBody>
          <a:bodyPr/>
          <a:lstStyle/>
          <a:p>
            <a:r>
              <a:rPr lang="fr-FR" sz="6928" dirty="0">
                <a:solidFill>
                  <a:srgbClr val="DF2471"/>
                </a:solidFill>
              </a:rPr>
              <a:t>Le jeu de données</a:t>
            </a:r>
            <a:endParaRPr lang="fr-FR" dirty="0"/>
          </a:p>
        </p:txBody>
      </p:sp>
      <p:pic>
        <p:nvPicPr>
          <p:cNvPr id="1026" name="Picture 2">
            <a:extLst>
              <a:ext uri="{FF2B5EF4-FFF2-40B4-BE49-F238E27FC236}">
                <a16:creationId xmlns:a16="http://schemas.microsoft.com/office/drawing/2014/main" id="{83B25EEB-58B0-7077-5ABD-495199EB1632}"/>
              </a:ext>
            </a:extLst>
          </p:cNvPr>
          <p:cNvPicPr>
            <a:picLocks noChangeAspect="1" noChangeArrowheads="1"/>
          </p:cNvPicPr>
          <p:nvPr>
            <p:custDataLst>
              <p:tags r:id="rId6"/>
            </p:custDataLst>
          </p:nvPr>
        </p:nvPicPr>
        <p:blipFill>
          <a:blip r:embed="rId15">
            <a:extLst>
              <a:ext uri="{28A0092B-C50C-407E-A947-70E740481C1C}">
                <a14:useLocalDpi xmlns:a14="http://schemas.microsoft.com/office/drawing/2010/main" val="0"/>
              </a:ext>
            </a:extLst>
          </a:blip>
          <a:srcRect/>
          <a:stretch>
            <a:fillRect/>
          </a:stretch>
        </p:blipFill>
        <p:spPr bwMode="auto">
          <a:xfrm>
            <a:off x="1882491" y="3175021"/>
            <a:ext cx="16339119" cy="3015359"/>
          </a:xfrm>
          <a:prstGeom prst="rect">
            <a:avLst/>
          </a:prstGeom>
          <a:noFill/>
          <a:extLst>
            <a:ext uri="{909E8E84-426E-40DD-AFC4-6F175D3DCCD1}">
              <a14:hiddenFill xmlns:a14="http://schemas.microsoft.com/office/drawing/2010/main">
                <a:solidFill>
                  <a:srgbClr val="FFFFFF"/>
                </a:solidFill>
              </a14:hiddenFill>
            </a:ext>
          </a:extLst>
        </p:spPr>
      </p:pic>
      <p:sp>
        <p:nvSpPr>
          <p:cNvPr id="35" name="Forme libre : forme 34">
            <a:extLst>
              <a:ext uri="{FF2B5EF4-FFF2-40B4-BE49-F238E27FC236}">
                <a16:creationId xmlns:a16="http://schemas.microsoft.com/office/drawing/2014/main" id="{1AE1383D-02D9-255A-D0F8-76F324928951}"/>
              </a:ext>
            </a:extLst>
          </p:cNvPr>
          <p:cNvSpPr/>
          <p:nvPr>
            <p:custDataLst>
              <p:tags r:id="rId7"/>
            </p:custDataLst>
          </p:nvPr>
        </p:nvSpPr>
        <p:spPr>
          <a:xfrm>
            <a:off x="8052676" y="8489242"/>
            <a:ext cx="3402708" cy="1064282"/>
          </a:xfrm>
          <a:custGeom>
            <a:avLst/>
            <a:gdLst>
              <a:gd name="connsiteX0" fmla="*/ 869332 w 1571970"/>
              <a:gd name="connsiteY0" fmla="*/ 387195 h 491673"/>
              <a:gd name="connsiteX1" fmla="*/ 1571971 w 1571970"/>
              <a:gd name="connsiteY1" fmla="*/ 387195 h 491673"/>
              <a:gd name="connsiteX2" fmla="*/ 1184903 w 1571970"/>
              <a:gd name="connsiteY2" fmla="*/ 0 h 491673"/>
              <a:gd name="connsiteX3" fmla="*/ 810173 w 1571970"/>
              <a:gd name="connsiteY3" fmla="*/ 289791 h 491673"/>
              <a:gd name="connsiteX4" fmla="*/ 807216 w 1571970"/>
              <a:gd name="connsiteY4" fmla="*/ 302087 h 491673"/>
              <a:gd name="connsiteX5" fmla="*/ 528376 w 1571970"/>
              <a:gd name="connsiteY5" fmla="*/ 183403 h 491673"/>
              <a:gd name="connsiteX6" fmla="*/ 456753 w 1571970"/>
              <a:gd name="connsiteY6" fmla="*/ 190011 h 491673"/>
              <a:gd name="connsiteX7" fmla="*/ 390746 w 1571970"/>
              <a:gd name="connsiteY7" fmla="*/ 208603 h 491673"/>
              <a:gd name="connsiteX8" fmla="*/ 228709 w 1571970"/>
              <a:gd name="connsiteY8" fmla="*/ 325504 h 491673"/>
              <a:gd name="connsiteX9" fmla="*/ 228638 w 1571970"/>
              <a:gd name="connsiteY9" fmla="*/ 325589 h 491673"/>
              <a:gd name="connsiteX10" fmla="*/ 0 w 1571970"/>
              <a:gd name="connsiteY10" fmla="*/ 208971 h 491673"/>
              <a:gd name="connsiteX11" fmla="*/ 282618 w 1571970"/>
              <a:gd name="connsiteY11" fmla="*/ 491673 h 491673"/>
              <a:gd name="connsiteX12" fmla="*/ 251348 w 1571970"/>
              <a:gd name="connsiteY12" fmla="*/ 362476 h 491673"/>
              <a:gd name="connsiteX13" fmla="*/ 877213 w 1571970"/>
              <a:gd name="connsiteY13" fmla="*/ 402575 h 491673"/>
              <a:gd name="connsiteX14" fmla="*/ 869332 w 1571970"/>
              <a:gd name="connsiteY14" fmla="*/ 387195 h 49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970" h="491673">
                <a:moveTo>
                  <a:pt x="869332" y="387195"/>
                </a:moveTo>
                <a:lnTo>
                  <a:pt x="1571971" y="387195"/>
                </a:lnTo>
                <a:cubicBezTo>
                  <a:pt x="1571971" y="173357"/>
                  <a:pt x="1398670" y="0"/>
                  <a:pt x="1184903" y="0"/>
                </a:cubicBezTo>
                <a:cubicBezTo>
                  <a:pt x="1004754" y="0"/>
                  <a:pt x="853357" y="123099"/>
                  <a:pt x="810173" y="289791"/>
                </a:cubicBezTo>
                <a:cubicBezTo>
                  <a:pt x="809126" y="293852"/>
                  <a:pt x="808136" y="297970"/>
                  <a:pt x="807216" y="302087"/>
                </a:cubicBezTo>
                <a:cubicBezTo>
                  <a:pt x="736781" y="228921"/>
                  <a:pt x="637906" y="183403"/>
                  <a:pt x="528376" y="183403"/>
                </a:cubicBezTo>
                <a:cubicBezTo>
                  <a:pt x="503884" y="183403"/>
                  <a:pt x="479972" y="185667"/>
                  <a:pt x="456753" y="190011"/>
                </a:cubicBezTo>
                <a:cubicBezTo>
                  <a:pt x="433972" y="194298"/>
                  <a:pt x="411928" y="200524"/>
                  <a:pt x="390746" y="208603"/>
                </a:cubicBezTo>
                <a:cubicBezTo>
                  <a:pt x="326947" y="232869"/>
                  <a:pt x="271242" y="273590"/>
                  <a:pt x="228709" y="325504"/>
                </a:cubicBezTo>
                <a:cubicBezTo>
                  <a:pt x="228681" y="325532"/>
                  <a:pt x="228666" y="325561"/>
                  <a:pt x="228638" y="325589"/>
                </a:cubicBezTo>
                <a:cubicBezTo>
                  <a:pt x="177262" y="254942"/>
                  <a:pt x="94022" y="208971"/>
                  <a:pt x="0" y="208971"/>
                </a:cubicBezTo>
                <a:lnTo>
                  <a:pt x="282618" y="491673"/>
                </a:lnTo>
                <a:cubicBezTo>
                  <a:pt x="282618" y="445108"/>
                  <a:pt x="271284" y="401217"/>
                  <a:pt x="251348" y="362476"/>
                </a:cubicBezTo>
                <a:lnTo>
                  <a:pt x="877213" y="402575"/>
                </a:lnTo>
                <a:cubicBezTo>
                  <a:pt x="874708" y="397382"/>
                  <a:pt x="872062" y="392260"/>
                  <a:pt x="869332" y="387195"/>
                </a:cubicBezTo>
                <a:close/>
              </a:path>
            </a:pathLst>
          </a:custGeom>
          <a:solidFill>
            <a:srgbClr val="B9EBFF"/>
          </a:solidFill>
          <a:ln w="3609" cap="flat">
            <a:noFill/>
            <a:prstDash val="solid"/>
            <a:miter/>
          </a:ln>
        </p:spPr>
        <p:txBody>
          <a:bodyPr rtlCol="0" anchor="ctr"/>
          <a:lstStyle/>
          <a:p>
            <a:endParaRPr lang="fr-FR" sz="4199" dirty="0"/>
          </a:p>
        </p:txBody>
      </p:sp>
      <p:sp>
        <p:nvSpPr>
          <p:cNvPr id="45" name="Rectangle 44">
            <a:extLst>
              <a:ext uri="{FF2B5EF4-FFF2-40B4-BE49-F238E27FC236}">
                <a16:creationId xmlns:a16="http://schemas.microsoft.com/office/drawing/2014/main" id="{B0CE6BAB-E373-14D4-0D5D-2A46C8B5741C}"/>
              </a:ext>
            </a:extLst>
          </p:cNvPr>
          <p:cNvSpPr/>
          <p:nvPr>
            <p:custDataLst>
              <p:tags r:id="rId8"/>
            </p:custDataLst>
          </p:nvPr>
        </p:nvSpPr>
        <p:spPr>
          <a:xfrm>
            <a:off x="7635929" y="9097984"/>
            <a:ext cx="3680689" cy="700120"/>
          </a:xfrm>
          <a:prstGeom prst="rect">
            <a:avLst/>
          </a:prstGeom>
          <a:solidFill>
            <a:srgbClr val="B9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199" dirty="0"/>
          </a:p>
        </p:txBody>
      </p:sp>
      <p:sp>
        <p:nvSpPr>
          <p:cNvPr id="36" name="Forme libre : forme 35">
            <a:extLst>
              <a:ext uri="{FF2B5EF4-FFF2-40B4-BE49-F238E27FC236}">
                <a16:creationId xmlns:a16="http://schemas.microsoft.com/office/drawing/2014/main" id="{1D89B4D0-5887-08FC-81C4-45A62E29ED68}"/>
              </a:ext>
            </a:extLst>
          </p:cNvPr>
          <p:cNvSpPr/>
          <p:nvPr>
            <p:custDataLst>
              <p:tags r:id="rId9"/>
            </p:custDataLst>
          </p:nvPr>
        </p:nvSpPr>
        <p:spPr>
          <a:xfrm>
            <a:off x="9792637" y="8489236"/>
            <a:ext cx="1662748" cy="838126"/>
          </a:xfrm>
          <a:custGeom>
            <a:avLst/>
            <a:gdLst>
              <a:gd name="connsiteX0" fmla="*/ 381082 w 768150"/>
              <a:gd name="connsiteY0" fmla="*/ 0 h 387194"/>
              <a:gd name="connsiteX1" fmla="*/ 6353 w 768150"/>
              <a:gd name="connsiteY1" fmla="*/ 289791 h 387194"/>
              <a:gd name="connsiteX2" fmla="*/ 0 w 768150"/>
              <a:gd name="connsiteY2" fmla="*/ 319236 h 387194"/>
              <a:gd name="connsiteX3" fmla="*/ 11404 w 768150"/>
              <a:gd name="connsiteY3" fmla="*/ 328674 h 387194"/>
              <a:gd name="connsiteX4" fmla="*/ 381082 w 768150"/>
              <a:gd name="connsiteY4" fmla="*/ 56498 h 387194"/>
              <a:gd name="connsiteX5" fmla="*/ 764033 w 768150"/>
              <a:gd name="connsiteY5" fmla="*/ 387195 h 387194"/>
              <a:gd name="connsiteX6" fmla="*/ 768150 w 768150"/>
              <a:gd name="connsiteY6" fmla="*/ 387195 h 387194"/>
              <a:gd name="connsiteX7" fmla="*/ 381082 w 768150"/>
              <a:gd name="connsiteY7" fmla="*/ 0 h 38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50" h="387194">
                <a:moveTo>
                  <a:pt x="381082" y="0"/>
                </a:moveTo>
                <a:cubicBezTo>
                  <a:pt x="200934" y="0"/>
                  <a:pt x="49537" y="123099"/>
                  <a:pt x="6353" y="289791"/>
                </a:cubicBezTo>
                <a:cubicBezTo>
                  <a:pt x="3849" y="299455"/>
                  <a:pt x="1755" y="309289"/>
                  <a:pt x="0" y="319236"/>
                </a:cubicBezTo>
                <a:cubicBezTo>
                  <a:pt x="4004" y="322151"/>
                  <a:pt x="7853" y="325292"/>
                  <a:pt x="11404" y="328674"/>
                </a:cubicBezTo>
                <a:cubicBezTo>
                  <a:pt x="60389" y="171008"/>
                  <a:pt x="207344" y="56498"/>
                  <a:pt x="381082" y="56498"/>
                </a:cubicBezTo>
                <a:cubicBezTo>
                  <a:pt x="575663" y="56498"/>
                  <a:pt x="736696" y="200142"/>
                  <a:pt x="764033" y="387195"/>
                </a:cubicBezTo>
                <a:lnTo>
                  <a:pt x="768150" y="387195"/>
                </a:lnTo>
                <a:cubicBezTo>
                  <a:pt x="768150" y="173357"/>
                  <a:pt x="594850" y="0"/>
                  <a:pt x="381082" y="0"/>
                </a:cubicBezTo>
                <a:close/>
              </a:path>
            </a:pathLst>
          </a:custGeom>
          <a:solidFill>
            <a:srgbClr val="A0DCF0"/>
          </a:solidFill>
          <a:ln w="3609" cap="flat">
            <a:noFill/>
            <a:prstDash val="solid"/>
            <a:miter/>
          </a:ln>
        </p:spPr>
        <p:txBody>
          <a:bodyPr rtlCol="0" anchor="ctr"/>
          <a:lstStyle/>
          <a:p>
            <a:endParaRPr lang="fr-FR" sz="4199" dirty="0"/>
          </a:p>
        </p:txBody>
      </p:sp>
      <p:sp>
        <p:nvSpPr>
          <p:cNvPr id="37" name="Forme libre : forme 36">
            <a:extLst>
              <a:ext uri="{FF2B5EF4-FFF2-40B4-BE49-F238E27FC236}">
                <a16:creationId xmlns:a16="http://schemas.microsoft.com/office/drawing/2014/main" id="{655D09E8-0FFB-DB4D-9A4D-A91D2F5C1A8A}"/>
              </a:ext>
            </a:extLst>
          </p:cNvPr>
          <p:cNvSpPr/>
          <p:nvPr>
            <p:custDataLst>
              <p:tags r:id="rId10"/>
            </p:custDataLst>
          </p:nvPr>
        </p:nvSpPr>
        <p:spPr>
          <a:xfrm>
            <a:off x="8494057" y="8886263"/>
            <a:ext cx="1457449" cy="474422"/>
          </a:xfrm>
          <a:custGeom>
            <a:avLst/>
            <a:gdLst>
              <a:gd name="connsiteX0" fmla="*/ 186841 w 673307"/>
              <a:gd name="connsiteY0" fmla="*/ 82519 h 219172"/>
              <a:gd name="connsiteX1" fmla="*/ 252848 w 673307"/>
              <a:gd name="connsiteY1" fmla="*/ 63926 h 219172"/>
              <a:gd name="connsiteX2" fmla="*/ 324471 w 673307"/>
              <a:gd name="connsiteY2" fmla="*/ 57319 h 219172"/>
              <a:gd name="connsiteX3" fmla="*/ 616088 w 673307"/>
              <a:gd name="connsiteY3" fmla="*/ 192572 h 219172"/>
              <a:gd name="connsiteX4" fmla="*/ 671836 w 673307"/>
              <a:gd name="connsiteY4" fmla="*/ 219073 h 219172"/>
              <a:gd name="connsiteX5" fmla="*/ 673308 w 673307"/>
              <a:gd name="connsiteY5" fmla="*/ 219172 h 219172"/>
              <a:gd name="connsiteX6" fmla="*/ 628299 w 673307"/>
              <a:gd name="connsiteY6" fmla="*/ 147266 h 219172"/>
              <a:gd name="connsiteX7" fmla="*/ 606282 w 673307"/>
              <a:gd name="connsiteY7" fmla="*/ 121755 h 219172"/>
              <a:gd name="connsiteX8" fmla="*/ 324471 w 673307"/>
              <a:gd name="connsiteY8" fmla="*/ 0 h 219172"/>
              <a:gd name="connsiteX9" fmla="*/ 252862 w 673307"/>
              <a:gd name="connsiteY9" fmla="*/ 6608 h 219172"/>
              <a:gd name="connsiteX10" fmla="*/ 186841 w 673307"/>
              <a:gd name="connsiteY10" fmla="*/ 25200 h 219172"/>
              <a:gd name="connsiteX11" fmla="*/ 24804 w 673307"/>
              <a:gd name="connsiteY11" fmla="*/ 142087 h 219172"/>
              <a:gd name="connsiteX12" fmla="*/ 21068 w 673307"/>
              <a:gd name="connsiteY12" fmla="*/ 146728 h 219172"/>
              <a:gd name="connsiteX13" fmla="*/ 0 w 673307"/>
              <a:gd name="connsiteY13" fmla="*/ 176031 h 219172"/>
              <a:gd name="connsiteX14" fmla="*/ 43000 w 673307"/>
              <a:gd name="connsiteY14" fmla="*/ 178790 h 219172"/>
              <a:gd name="connsiteX15" fmla="*/ 186841 w 673307"/>
              <a:gd name="connsiteY15" fmla="*/ 82519 h 21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3307" h="219172">
                <a:moveTo>
                  <a:pt x="186841" y="82519"/>
                </a:moveTo>
                <a:cubicBezTo>
                  <a:pt x="208023" y="74425"/>
                  <a:pt x="230067" y="68214"/>
                  <a:pt x="252848" y="63926"/>
                </a:cubicBezTo>
                <a:cubicBezTo>
                  <a:pt x="276067" y="59568"/>
                  <a:pt x="299979" y="57319"/>
                  <a:pt x="324471" y="57319"/>
                </a:cubicBezTo>
                <a:cubicBezTo>
                  <a:pt x="426275" y="57319"/>
                  <a:pt x="534701" y="106714"/>
                  <a:pt x="616088" y="192572"/>
                </a:cubicBezTo>
                <a:cubicBezTo>
                  <a:pt x="630761" y="208051"/>
                  <a:pt x="650541" y="217715"/>
                  <a:pt x="671836" y="219073"/>
                </a:cubicBezTo>
                <a:lnTo>
                  <a:pt x="673308" y="219172"/>
                </a:lnTo>
                <a:cubicBezTo>
                  <a:pt x="660955" y="193506"/>
                  <a:pt x="645830" y="169395"/>
                  <a:pt x="628299" y="147266"/>
                </a:cubicBezTo>
                <a:cubicBezTo>
                  <a:pt x="621337" y="138437"/>
                  <a:pt x="613980" y="129919"/>
                  <a:pt x="606282" y="121755"/>
                </a:cubicBezTo>
                <a:cubicBezTo>
                  <a:pt x="535692" y="46778"/>
                  <a:pt x="435543" y="0"/>
                  <a:pt x="324471" y="0"/>
                </a:cubicBezTo>
                <a:cubicBezTo>
                  <a:pt x="299979" y="0"/>
                  <a:pt x="276067" y="2250"/>
                  <a:pt x="252862" y="6608"/>
                </a:cubicBezTo>
                <a:cubicBezTo>
                  <a:pt x="230081" y="10881"/>
                  <a:pt x="208037" y="17106"/>
                  <a:pt x="186841" y="25200"/>
                </a:cubicBezTo>
                <a:cubicBezTo>
                  <a:pt x="123042" y="49452"/>
                  <a:pt x="67336" y="90173"/>
                  <a:pt x="24804" y="142087"/>
                </a:cubicBezTo>
                <a:cubicBezTo>
                  <a:pt x="23559" y="143615"/>
                  <a:pt x="22313" y="145157"/>
                  <a:pt x="21068" y="146728"/>
                </a:cubicBezTo>
                <a:cubicBezTo>
                  <a:pt x="5561" y="166325"/>
                  <a:pt x="11546" y="153633"/>
                  <a:pt x="0" y="176031"/>
                </a:cubicBezTo>
                <a:lnTo>
                  <a:pt x="43000" y="178790"/>
                </a:lnTo>
                <a:cubicBezTo>
                  <a:pt x="82745" y="136696"/>
                  <a:pt x="131772" y="103460"/>
                  <a:pt x="186841" y="82519"/>
                </a:cubicBezTo>
                <a:close/>
              </a:path>
            </a:pathLst>
          </a:custGeom>
          <a:solidFill>
            <a:srgbClr val="A0DCF0"/>
          </a:solidFill>
          <a:ln w="3609" cap="flat">
            <a:noFill/>
            <a:prstDash val="solid"/>
            <a:miter/>
          </a:ln>
        </p:spPr>
        <p:txBody>
          <a:bodyPr rtlCol="0" anchor="ctr"/>
          <a:lstStyle/>
          <a:p>
            <a:endParaRPr lang="fr-FR" sz="4199" dirty="0"/>
          </a:p>
        </p:txBody>
      </p:sp>
      <p:sp>
        <p:nvSpPr>
          <p:cNvPr id="38" name="Forme libre : forme 37">
            <a:extLst>
              <a:ext uri="{FF2B5EF4-FFF2-40B4-BE49-F238E27FC236}">
                <a16:creationId xmlns:a16="http://schemas.microsoft.com/office/drawing/2014/main" id="{75C153C9-9431-68EC-992A-1CA79758B500}"/>
              </a:ext>
            </a:extLst>
          </p:cNvPr>
          <p:cNvSpPr/>
          <p:nvPr>
            <p:custDataLst>
              <p:tags r:id="rId11"/>
            </p:custDataLst>
          </p:nvPr>
        </p:nvSpPr>
        <p:spPr>
          <a:xfrm>
            <a:off x="7940277" y="8941574"/>
            <a:ext cx="724161" cy="611941"/>
          </a:xfrm>
          <a:custGeom>
            <a:avLst/>
            <a:gdLst>
              <a:gd name="connsiteX0" fmla="*/ 332536 w 334545"/>
              <a:gd name="connsiteY0" fmla="*/ 280693 h 282702"/>
              <a:gd name="connsiteX1" fmla="*/ 334546 w 334545"/>
              <a:gd name="connsiteY1" fmla="*/ 282703 h 282702"/>
              <a:gd name="connsiteX2" fmla="*/ 51928 w 334545"/>
              <a:gd name="connsiteY2" fmla="*/ 0 h 282702"/>
              <a:gd name="connsiteX3" fmla="*/ 0 w 334545"/>
              <a:gd name="connsiteY3" fmla="*/ 4768 h 282702"/>
              <a:gd name="connsiteX4" fmla="*/ 38514 w 334545"/>
              <a:gd name="connsiteY4" fmla="*/ 20432 h 282702"/>
              <a:gd name="connsiteX5" fmla="*/ 275104 w 334545"/>
              <a:gd name="connsiteY5" fmla="*/ 199349 h 282702"/>
              <a:gd name="connsiteX6" fmla="*/ 332536 w 334545"/>
              <a:gd name="connsiteY6" fmla="*/ 280693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545" h="282702">
                <a:moveTo>
                  <a:pt x="332536" y="280693"/>
                </a:moveTo>
                <a:lnTo>
                  <a:pt x="334546" y="282703"/>
                </a:lnTo>
                <a:cubicBezTo>
                  <a:pt x="334546" y="126579"/>
                  <a:pt x="208009" y="0"/>
                  <a:pt x="51928" y="0"/>
                </a:cubicBezTo>
                <a:lnTo>
                  <a:pt x="0" y="4768"/>
                </a:lnTo>
                <a:cubicBezTo>
                  <a:pt x="11348" y="13074"/>
                  <a:pt x="24591" y="18479"/>
                  <a:pt x="38514" y="20432"/>
                </a:cubicBezTo>
                <a:cubicBezTo>
                  <a:pt x="192713" y="41967"/>
                  <a:pt x="242434" y="131136"/>
                  <a:pt x="275104" y="199349"/>
                </a:cubicBezTo>
                <a:cubicBezTo>
                  <a:pt x="289537" y="229515"/>
                  <a:pt x="308893" y="257050"/>
                  <a:pt x="332536" y="280693"/>
                </a:cubicBezTo>
                <a:close/>
              </a:path>
            </a:pathLst>
          </a:custGeom>
          <a:solidFill>
            <a:srgbClr val="A0DCF0"/>
          </a:solidFill>
          <a:ln w="3609" cap="flat">
            <a:noFill/>
            <a:prstDash val="solid"/>
            <a:miter/>
          </a:ln>
        </p:spPr>
        <p:txBody>
          <a:bodyPr rtlCol="0" anchor="ctr"/>
          <a:lstStyle/>
          <a:p>
            <a:endParaRPr lang="fr-FR" sz="4199" dirty="0"/>
          </a:p>
        </p:txBody>
      </p:sp>
      <p:sp>
        <p:nvSpPr>
          <p:cNvPr id="2" name="Espace réservé du numéro de diapositive 1">
            <a:extLst>
              <a:ext uri="{FF2B5EF4-FFF2-40B4-BE49-F238E27FC236}">
                <a16:creationId xmlns:a16="http://schemas.microsoft.com/office/drawing/2014/main" id="{66E4AE86-E666-B783-4D54-0EE5FF9167EC}"/>
              </a:ext>
            </a:extLst>
          </p:cNvPr>
          <p:cNvSpPr>
            <a:spLocks noGrp="1"/>
          </p:cNvSpPr>
          <p:nvPr>
            <p:ph type="sldNum" sz="quarter" idx="10"/>
            <p:custDataLst>
              <p:tags r:id="rId12"/>
            </p:custDataLst>
          </p:nvPr>
        </p:nvSpPr>
        <p:spPr/>
        <p:txBody>
          <a:bodyPr/>
          <a:lstStyle/>
          <a:p>
            <a:fld id="{6C390F12-C91A-4A8F-A883-4257F0710CE1}" type="slidenum">
              <a:rPr lang="fr-FR" smtClean="0"/>
              <a:t>20</a:t>
            </a:fld>
            <a:endParaRPr lang="fr-FR"/>
          </a:p>
        </p:txBody>
      </p:sp>
    </p:spTree>
    <p:extLst>
      <p:ext uri="{BB962C8B-B14F-4D97-AF65-F5344CB8AC3E}">
        <p14:creationId xmlns:p14="http://schemas.microsoft.com/office/powerpoint/2010/main" val="360345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2000">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14:bounceEnd="52000">
                                          <p:cBhvr additive="base">
                                            <p:cTn id="7" dur="1500" fill="hold"/>
                                            <p:tgtEl>
                                              <p:spTgt spid="1026"/>
                                            </p:tgtEl>
                                            <p:attrNameLst>
                                              <p:attrName>ppt_x</p:attrName>
                                            </p:attrNameLst>
                                          </p:cBhvr>
                                          <p:tavLst>
                                            <p:tav tm="0">
                                              <p:val>
                                                <p:strVal val="0-#ppt_w/2"/>
                                              </p:val>
                                            </p:tav>
                                            <p:tav tm="100000">
                                              <p:val>
                                                <p:strVal val="#ppt_x"/>
                                              </p:val>
                                            </p:tav>
                                          </p:tavLst>
                                        </p:anim>
                                        <p:anim calcmode="lin" valueType="num" p14:bounceEnd="52000">
                                          <p:cBhvr additive="base">
                                            <p:cTn id="8" dur="1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10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childTnLst>
                                    </p:cTn>
                                  </p:par>
                                  <p:par>
                                    <p:cTn id="35" presetID="42" presetClass="path" presetSubtype="0" accel="50000" decel="50000" fill="hold" nodeType="withEffect">
                                      <p:stCondLst>
                                        <p:cond delay="0"/>
                                      </p:stCondLst>
                                      <p:childTnLst>
                                        <p:animMotion origin="layout" path="M -4.72222E-6 6.17284E-7 L 0.00018 -0.04259 " pathEditMode="relative" rAng="0" ptsTypes="AA">
                                          <p:cBhvr>
                                            <p:cTn id="36" dur="2000" fill="hold"/>
                                            <p:tgtEl>
                                              <p:spTgt spid="39"/>
                                            </p:tgtEl>
                                            <p:attrNameLst>
                                              <p:attrName>ppt_x</p:attrName>
                                              <p:attrName>ppt_y</p:attrName>
                                            </p:attrNameLst>
                                          </p:cBhvr>
                                          <p:rCtr x="0" y="-2130"/>
                                        </p:animMotion>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35" grpId="0" animBg="1"/>
          <p:bldP spid="45" grpId="0" animBg="1"/>
          <p:bldP spid="36" grpId="0" animBg="1"/>
          <p:bldP spid="37" grpId="0" animBg="1"/>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500" fill="hold"/>
                                            <p:tgtEl>
                                              <p:spTgt spid="1026"/>
                                            </p:tgtEl>
                                            <p:attrNameLst>
                                              <p:attrName>ppt_x</p:attrName>
                                            </p:attrNameLst>
                                          </p:cBhvr>
                                          <p:tavLst>
                                            <p:tav tm="0">
                                              <p:val>
                                                <p:strVal val="0-#ppt_w/2"/>
                                              </p:val>
                                            </p:tav>
                                            <p:tav tm="100000">
                                              <p:val>
                                                <p:strVal val="#ppt_x"/>
                                              </p:val>
                                            </p:tav>
                                          </p:tavLst>
                                        </p:anim>
                                        <p:anim calcmode="lin" valueType="num">
                                          <p:cBhvr additive="base">
                                            <p:cTn id="8" dur="1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10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childTnLst>
                                    </p:cTn>
                                  </p:par>
                                  <p:par>
                                    <p:cTn id="35" presetID="42" presetClass="path" presetSubtype="0" accel="50000" decel="50000" fill="hold" nodeType="withEffect">
                                      <p:stCondLst>
                                        <p:cond delay="0"/>
                                      </p:stCondLst>
                                      <p:childTnLst>
                                        <p:animMotion origin="layout" path="M -4.72222E-6 6.17284E-7 L 0.00018 -0.04259 " pathEditMode="relative" rAng="0" ptsTypes="AA">
                                          <p:cBhvr>
                                            <p:cTn id="36" dur="2000" fill="hold"/>
                                            <p:tgtEl>
                                              <p:spTgt spid="39"/>
                                            </p:tgtEl>
                                            <p:attrNameLst>
                                              <p:attrName>ppt_x</p:attrName>
                                              <p:attrName>ppt_y</p:attrName>
                                            </p:attrNameLst>
                                          </p:cBhvr>
                                          <p:rCtr x="0" y="-2130"/>
                                        </p:animMotion>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35" grpId="0" animBg="1"/>
          <p:bldP spid="45" grpId="0" animBg="1"/>
          <p:bldP spid="36" grpId="0" animBg="1"/>
          <p:bldP spid="37" grpId="0" animBg="1"/>
          <p:bldP spid="38"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que 30">
            <a:extLst>
              <a:ext uri="{FF2B5EF4-FFF2-40B4-BE49-F238E27FC236}">
                <a16:creationId xmlns:a16="http://schemas.microsoft.com/office/drawing/2014/main" id="{00E91476-94CF-6CC3-E4B4-5D81B09C84C3}"/>
              </a:ext>
            </a:extLst>
          </p:cNvPr>
          <p:cNvPicPr>
            <a:picLocks noChangeAspect="1"/>
          </p:cNvPicPr>
          <p:nvPr>
            <p:custDataLst>
              <p:tags r:id="rId1"/>
            </p:custDataLst>
          </p:nvPr>
        </p:nvPicPr>
        <p:blipFill>
          <a:blip r:embed="rId23">
            <a:extLst>
              <a:ext uri="{96DAC541-7B7A-43D3-8B79-37D633B846F1}">
                <asvg:svgBlip xmlns:asvg="http://schemas.microsoft.com/office/drawing/2016/SVG/main" r:embed="rId24"/>
              </a:ext>
            </a:extLst>
          </a:blip>
          <a:stretch>
            <a:fillRect/>
          </a:stretch>
        </p:blipFill>
        <p:spPr>
          <a:xfrm>
            <a:off x="5961418" y="3532733"/>
            <a:ext cx="1556061" cy="1556061"/>
          </a:xfrm>
          <a:prstGeom prst="rect">
            <a:avLst/>
          </a:prstGeom>
        </p:spPr>
      </p:pic>
      <p:sp>
        <p:nvSpPr>
          <p:cNvPr id="5" name="Titre 4">
            <a:extLst>
              <a:ext uri="{FF2B5EF4-FFF2-40B4-BE49-F238E27FC236}">
                <a16:creationId xmlns:a16="http://schemas.microsoft.com/office/drawing/2014/main" id="{70F76E0D-7642-B276-2FB6-79098C6742E3}"/>
              </a:ext>
            </a:extLst>
          </p:cNvPr>
          <p:cNvSpPr>
            <a:spLocks noGrp="1"/>
          </p:cNvSpPr>
          <p:nvPr>
            <p:ph type="title"/>
            <p:custDataLst>
              <p:tags r:id="rId2"/>
            </p:custDataLst>
          </p:nvPr>
        </p:nvSpPr>
        <p:spPr/>
        <p:txBody>
          <a:bodyPr/>
          <a:lstStyle/>
          <a:p>
            <a:r>
              <a:rPr lang="fr-FR" sz="6928" dirty="0">
                <a:solidFill>
                  <a:srgbClr val="DF2471"/>
                </a:solidFill>
              </a:rPr>
              <a:t>La vue d’ensemble</a:t>
            </a:r>
            <a:endParaRPr lang="fr-FR" dirty="0"/>
          </a:p>
        </p:txBody>
      </p:sp>
      <p:sp>
        <p:nvSpPr>
          <p:cNvPr id="32" name="Titre 2">
            <a:extLst>
              <a:ext uri="{FF2B5EF4-FFF2-40B4-BE49-F238E27FC236}">
                <a16:creationId xmlns:a16="http://schemas.microsoft.com/office/drawing/2014/main" id="{0084A89D-22A4-0752-EFD3-4536CA222181}"/>
              </a:ext>
            </a:extLst>
          </p:cNvPr>
          <p:cNvSpPr txBox="1">
            <a:spLocks/>
          </p:cNvSpPr>
          <p:nvPr>
            <p:custDataLst>
              <p:tags r:id="rId3"/>
            </p:custDataLst>
          </p:nvPr>
        </p:nvSpPr>
        <p:spPr>
          <a:xfrm>
            <a:off x="3806492" y="3953753"/>
            <a:ext cx="2259587" cy="700078"/>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2598" dirty="0">
                <a:solidFill>
                  <a:schemeClr val="tx1"/>
                </a:solidFill>
                <a:latin typeface="Poppins" panose="00000500000000000000" pitchFamily="2" charset="0"/>
                <a:cs typeface="Poppins" panose="00000500000000000000" pitchFamily="2" charset="0"/>
              </a:rPr>
              <a:t>2048x1024</a:t>
            </a:r>
          </a:p>
        </p:txBody>
      </p:sp>
      <p:cxnSp>
        <p:nvCxnSpPr>
          <p:cNvPr id="37" name="Connecteur droit 36">
            <a:extLst>
              <a:ext uri="{FF2B5EF4-FFF2-40B4-BE49-F238E27FC236}">
                <a16:creationId xmlns:a16="http://schemas.microsoft.com/office/drawing/2014/main" id="{756CB03B-49EB-6FE1-68AA-C15381C090EC}"/>
              </a:ext>
            </a:extLst>
          </p:cNvPr>
          <p:cNvCxnSpPr>
            <a:cxnSpLocks/>
            <a:stCxn id="12" idx="1"/>
          </p:cNvCxnSpPr>
          <p:nvPr>
            <p:custDataLst>
              <p:tags r:id="rId4"/>
            </p:custDataLst>
          </p:nvPr>
        </p:nvCxnSpPr>
        <p:spPr>
          <a:xfrm flipV="1">
            <a:off x="7845640" y="6565452"/>
            <a:ext cx="2635269" cy="1960"/>
          </a:xfrm>
          <a:prstGeom prst="line">
            <a:avLst/>
          </a:prstGeom>
          <a:ln w="57150">
            <a:solidFill>
              <a:srgbClr val="707384"/>
            </a:solidFill>
          </a:ln>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82D55EE5-6545-F560-234C-4F1B90B506F3}"/>
              </a:ext>
            </a:extLst>
          </p:cNvPr>
          <p:cNvCxnSpPr>
            <a:cxnSpLocks/>
          </p:cNvCxnSpPr>
          <p:nvPr>
            <p:custDataLst>
              <p:tags r:id="rId5"/>
            </p:custDataLst>
          </p:nvPr>
        </p:nvCxnSpPr>
        <p:spPr>
          <a:xfrm flipV="1">
            <a:off x="10480904" y="3532727"/>
            <a:ext cx="0" cy="3032694"/>
          </a:xfrm>
          <a:prstGeom prst="line">
            <a:avLst/>
          </a:prstGeom>
          <a:ln w="57150">
            <a:solidFill>
              <a:srgbClr val="707384"/>
            </a:solidFill>
          </a:ln>
        </p:spPr>
        <p:style>
          <a:lnRef idx="1">
            <a:schemeClr val="dk1"/>
          </a:lnRef>
          <a:fillRef idx="0">
            <a:schemeClr val="dk1"/>
          </a:fillRef>
          <a:effectRef idx="0">
            <a:schemeClr val="dk1"/>
          </a:effectRef>
          <a:fontRef idx="minor">
            <a:schemeClr val="tx1"/>
          </a:fontRef>
        </p:style>
      </p:cxnSp>
      <p:cxnSp>
        <p:nvCxnSpPr>
          <p:cNvPr id="42" name="Connecteur droit 41">
            <a:extLst>
              <a:ext uri="{FF2B5EF4-FFF2-40B4-BE49-F238E27FC236}">
                <a16:creationId xmlns:a16="http://schemas.microsoft.com/office/drawing/2014/main" id="{46C613C5-3FB8-4B6E-5F92-73531EB394E5}"/>
              </a:ext>
            </a:extLst>
          </p:cNvPr>
          <p:cNvCxnSpPr>
            <a:cxnSpLocks/>
          </p:cNvCxnSpPr>
          <p:nvPr>
            <p:custDataLst>
              <p:tags r:id="rId6"/>
            </p:custDataLst>
          </p:nvPr>
        </p:nvCxnSpPr>
        <p:spPr>
          <a:xfrm flipH="1">
            <a:off x="10414930" y="3532727"/>
            <a:ext cx="3150424" cy="0"/>
          </a:xfrm>
          <a:prstGeom prst="line">
            <a:avLst/>
          </a:prstGeom>
          <a:ln w="57150">
            <a:solidFill>
              <a:srgbClr val="707384"/>
            </a:solidFill>
          </a:ln>
        </p:spPr>
        <p:style>
          <a:lnRef idx="1">
            <a:schemeClr val="dk1"/>
          </a:lnRef>
          <a:fillRef idx="0">
            <a:schemeClr val="dk1"/>
          </a:fillRef>
          <a:effectRef idx="0">
            <a:schemeClr val="dk1"/>
          </a:effectRef>
          <a:fontRef idx="minor">
            <a:schemeClr val="tx1"/>
          </a:fontRef>
        </p:style>
      </p:cxnSp>
      <p:cxnSp>
        <p:nvCxnSpPr>
          <p:cNvPr id="50" name="Connecteur droit 49">
            <a:extLst>
              <a:ext uri="{FF2B5EF4-FFF2-40B4-BE49-F238E27FC236}">
                <a16:creationId xmlns:a16="http://schemas.microsoft.com/office/drawing/2014/main" id="{AC8C242D-86A8-ABEE-A07D-905F6CB99D18}"/>
              </a:ext>
            </a:extLst>
          </p:cNvPr>
          <p:cNvCxnSpPr>
            <a:cxnSpLocks/>
          </p:cNvCxnSpPr>
          <p:nvPr>
            <p:custDataLst>
              <p:tags r:id="rId7"/>
            </p:custDataLst>
          </p:nvPr>
        </p:nvCxnSpPr>
        <p:spPr>
          <a:xfrm flipV="1">
            <a:off x="10480901" y="6525707"/>
            <a:ext cx="0" cy="3032694"/>
          </a:xfrm>
          <a:prstGeom prst="line">
            <a:avLst/>
          </a:prstGeom>
          <a:ln w="57150">
            <a:solidFill>
              <a:srgbClr val="707384"/>
            </a:solidFill>
          </a:ln>
        </p:spPr>
        <p:style>
          <a:lnRef idx="1">
            <a:schemeClr val="dk1"/>
          </a:lnRef>
          <a:fillRef idx="0">
            <a:schemeClr val="dk1"/>
          </a:fillRef>
          <a:effectRef idx="0">
            <a:schemeClr val="dk1"/>
          </a:effectRef>
          <a:fontRef idx="minor">
            <a:schemeClr val="tx1"/>
          </a:fontRef>
        </p:style>
      </p:cxnSp>
      <p:cxnSp>
        <p:nvCxnSpPr>
          <p:cNvPr id="52" name="Connecteur droit 51">
            <a:extLst>
              <a:ext uri="{FF2B5EF4-FFF2-40B4-BE49-F238E27FC236}">
                <a16:creationId xmlns:a16="http://schemas.microsoft.com/office/drawing/2014/main" id="{7DE01689-A95E-D566-689B-5B6673AFA43B}"/>
              </a:ext>
            </a:extLst>
          </p:cNvPr>
          <p:cNvCxnSpPr>
            <a:cxnSpLocks/>
          </p:cNvCxnSpPr>
          <p:nvPr>
            <p:custDataLst>
              <p:tags r:id="rId8"/>
            </p:custDataLst>
          </p:nvPr>
        </p:nvCxnSpPr>
        <p:spPr>
          <a:xfrm flipH="1">
            <a:off x="10414929" y="6565421"/>
            <a:ext cx="3150424" cy="0"/>
          </a:xfrm>
          <a:prstGeom prst="line">
            <a:avLst/>
          </a:prstGeom>
          <a:ln w="57150">
            <a:solidFill>
              <a:srgbClr val="707384"/>
            </a:solidFill>
          </a:ln>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F643E649-4FD9-8955-8BBE-235E75A28364}"/>
              </a:ext>
            </a:extLst>
          </p:cNvPr>
          <p:cNvCxnSpPr>
            <a:cxnSpLocks/>
          </p:cNvCxnSpPr>
          <p:nvPr>
            <p:custDataLst>
              <p:tags r:id="rId9"/>
            </p:custDataLst>
          </p:nvPr>
        </p:nvCxnSpPr>
        <p:spPr>
          <a:xfrm flipH="1">
            <a:off x="10414929" y="9558401"/>
            <a:ext cx="3150424" cy="0"/>
          </a:xfrm>
          <a:prstGeom prst="line">
            <a:avLst/>
          </a:prstGeom>
          <a:ln w="57150">
            <a:solidFill>
              <a:srgbClr val="707384"/>
            </a:solidFill>
          </a:ln>
        </p:spPr>
        <p:style>
          <a:lnRef idx="1">
            <a:schemeClr val="dk1"/>
          </a:lnRef>
          <a:fillRef idx="0">
            <a:schemeClr val="dk1"/>
          </a:fillRef>
          <a:effectRef idx="0">
            <a:schemeClr val="dk1"/>
          </a:effectRef>
          <a:fontRef idx="minor">
            <a:schemeClr val="tx1"/>
          </a:fontRef>
        </p:style>
      </p:cxnSp>
      <p:grpSp>
        <p:nvGrpSpPr>
          <p:cNvPr id="108" name="Groupe 107">
            <a:extLst>
              <a:ext uri="{FF2B5EF4-FFF2-40B4-BE49-F238E27FC236}">
                <a16:creationId xmlns:a16="http://schemas.microsoft.com/office/drawing/2014/main" id="{ACDC78F6-394E-BB30-C735-FDEC0579C32F}"/>
              </a:ext>
            </a:extLst>
          </p:cNvPr>
          <p:cNvGrpSpPr/>
          <p:nvPr>
            <p:custDataLst>
              <p:tags r:id="rId10"/>
            </p:custDataLst>
          </p:nvPr>
        </p:nvGrpSpPr>
        <p:grpSpPr>
          <a:xfrm>
            <a:off x="6227325" y="5962835"/>
            <a:ext cx="1097303" cy="1239675"/>
            <a:chOff x="5615939" y="1206051"/>
            <a:chExt cx="506928" cy="572700"/>
          </a:xfrm>
        </p:grpSpPr>
        <p:sp>
          <p:nvSpPr>
            <p:cNvPr id="82" name="Forme libre : forme 81">
              <a:extLst>
                <a:ext uri="{FF2B5EF4-FFF2-40B4-BE49-F238E27FC236}">
                  <a16:creationId xmlns:a16="http://schemas.microsoft.com/office/drawing/2014/main" id="{29D25CD1-951C-3477-5820-983C38764312}"/>
                </a:ext>
              </a:extLst>
            </p:cNvPr>
            <p:cNvSpPr/>
            <p:nvPr/>
          </p:nvSpPr>
          <p:spPr>
            <a:xfrm>
              <a:off x="5615939" y="1206051"/>
              <a:ext cx="506928" cy="572054"/>
            </a:xfrm>
            <a:custGeom>
              <a:avLst/>
              <a:gdLst>
                <a:gd name="connsiteX0" fmla="*/ 903545 w 1043197"/>
                <a:gd name="connsiteY0" fmla="*/ 0 h 1177219"/>
                <a:gd name="connsiteX1" fmla="*/ 138918 w 1043197"/>
                <a:gd name="connsiteY1" fmla="*/ 0 h 1177219"/>
                <a:gd name="connsiteX2" fmla="*/ 0 w 1043197"/>
                <a:gd name="connsiteY2" fmla="*/ 138493 h 1177219"/>
                <a:gd name="connsiteX3" fmla="*/ 0 w 1043197"/>
                <a:gd name="connsiteY3" fmla="*/ 1040552 h 1177219"/>
                <a:gd name="connsiteX4" fmla="*/ 138918 w 1043197"/>
                <a:gd name="connsiteY4" fmla="*/ 1177220 h 1177219"/>
                <a:gd name="connsiteX5" fmla="*/ 903545 w 1043197"/>
                <a:gd name="connsiteY5" fmla="*/ 1177220 h 1177219"/>
                <a:gd name="connsiteX6" fmla="*/ 1043198 w 1043197"/>
                <a:gd name="connsiteY6" fmla="*/ 1040552 h 1177219"/>
                <a:gd name="connsiteX7" fmla="*/ 1043198 w 1043197"/>
                <a:gd name="connsiteY7" fmla="*/ 138493 h 1177219"/>
                <a:gd name="connsiteX8" fmla="*/ 903545 w 1043197"/>
                <a:gd name="connsiteY8" fmla="*/ 0 h 11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197" h="1177219">
                  <a:moveTo>
                    <a:pt x="903545" y="0"/>
                  </a:moveTo>
                  <a:lnTo>
                    <a:pt x="138918" y="0"/>
                  </a:lnTo>
                  <a:cubicBezTo>
                    <a:pt x="62710" y="0"/>
                    <a:pt x="0" y="62285"/>
                    <a:pt x="0" y="138493"/>
                  </a:cubicBezTo>
                  <a:lnTo>
                    <a:pt x="0" y="1040552"/>
                  </a:lnTo>
                  <a:cubicBezTo>
                    <a:pt x="0" y="1116760"/>
                    <a:pt x="62710" y="1177220"/>
                    <a:pt x="138918" y="1177220"/>
                  </a:cubicBezTo>
                  <a:lnTo>
                    <a:pt x="903545" y="1177220"/>
                  </a:lnTo>
                  <a:cubicBezTo>
                    <a:pt x="979753" y="1177220"/>
                    <a:pt x="1043198" y="1116760"/>
                    <a:pt x="1043198" y="1040552"/>
                  </a:cubicBezTo>
                  <a:lnTo>
                    <a:pt x="1043198" y="138493"/>
                  </a:lnTo>
                  <a:cubicBezTo>
                    <a:pt x="1043198" y="62285"/>
                    <a:pt x="979753" y="0"/>
                    <a:pt x="903545" y="0"/>
                  </a:cubicBezTo>
                  <a:close/>
                </a:path>
              </a:pathLst>
            </a:custGeom>
            <a:solidFill>
              <a:srgbClr val="707384"/>
            </a:solidFill>
            <a:ln w="3609" cap="flat">
              <a:noFill/>
              <a:prstDash val="solid"/>
              <a:miter/>
            </a:ln>
          </p:spPr>
          <p:txBody>
            <a:bodyPr rtlCol="0" anchor="ctr"/>
            <a:lstStyle/>
            <a:p>
              <a:endParaRPr lang="fr-FR" sz="4199" dirty="0"/>
            </a:p>
          </p:txBody>
        </p:sp>
        <p:sp>
          <p:nvSpPr>
            <p:cNvPr id="83" name="Forme libre : forme 82">
              <a:extLst>
                <a:ext uri="{FF2B5EF4-FFF2-40B4-BE49-F238E27FC236}">
                  <a16:creationId xmlns:a16="http://schemas.microsoft.com/office/drawing/2014/main" id="{8EA3A0BF-9597-15CB-F595-808AF426BF9C}"/>
                </a:ext>
              </a:extLst>
            </p:cNvPr>
            <p:cNvSpPr/>
            <p:nvPr/>
          </p:nvSpPr>
          <p:spPr>
            <a:xfrm>
              <a:off x="5616393" y="1206298"/>
              <a:ext cx="505670" cy="143110"/>
            </a:xfrm>
            <a:custGeom>
              <a:avLst/>
              <a:gdLst>
                <a:gd name="connsiteX0" fmla="*/ 1040609 w 1040608"/>
                <a:gd name="connsiteY0" fmla="*/ 294503 h 294503"/>
                <a:gd name="connsiteX1" fmla="*/ 0 w 1040608"/>
                <a:gd name="connsiteY1" fmla="*/ 294503 h 294503"/>
                <a:gd name="connsiteX2" fmla="*/ 0 w 1040608"/>
                <a:gd name="connsiteY2" fmla="*/ 137984 h 294503"/>
                <a:gd name="connsiteX3" fmla="*/ 137984 w 1040608"/>
                <a:gd name="connsiteY3" fmla="*/ 0 h 294503"/>
                <a:gd name="connsiteX4" fmla="*/ 902611 w 1040608"/>
                <a:gd name="connsiteY4" fmla="*/ 0 h 294503"/>
                <a:gd name="connsiteX5" fmla="*/ 1040609 w 1040608"/>
                <a:gd name="connsiteY5" fmla="*/ 137984 h 29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608" h="294503">
                  <a:moveTo>
                    <a:pt x="1040609" y="294503"/>
                  </a:moveTo>
                  <a:lnTo>
                    <a:pt x="0" y="294503"/>
                  </a:lnTo>
                  <a:lnTo>
                    <a:pt x="0" y="137984"/>
                  </a:lnTo>
                  <a:cubicBezTo>
                    <a:pt x="0" y="61776"/>
                    <a:pt x="61776" y="0"/>
                    <a:pt x="137984" y="0"/>
                  </a:cubicBezTo>
                  <a:lnTo>
                    <a:pt x="902611" y="0"/>
                  </a:lnTo>
                  <a:cubicBezTo>
                    <a:pt x="978819" y="0"/>
                    <a:pt x="1040609" y="61776"/>
                    <a:pt x="1040609" y="137984"/>
                  </a:cubicBezTo>
                  <a:close/>
                </a:path>
              </a:pathLst>
            </a:custGeom>
            <a:solidFill>
              <a:srgbClr val="707384"/>
            </a:solidFill>
            <a:ln w="3609" cap="flat">
              <a:noFill/>
              <a:prstDash val="solid"/>
              <a:miter/>
            </a:ln>
          </p:spPr>
          <p:txBody>
            <a:bodyPr rtlCol="0" anchor="ctr"/>
            <a:lstStyle/>
            <a:p>
              <a:endParaRPr lang="fr-FR" sz="4199" dirty="0"/>
            </a:p>
          </p:txBody>
        </p:sp>
        <p:sp>
          <p:nvSpPr>
            <p:cNvPr id="84" name="Forme libre : forme 83">
              <a:extLst>
                <a:ext uri="{FF2B5EF4-FFF2-40B4-BE49-F238E27FC236}">
                  <a16:creationId xmlns:a16="http://schemas.microsoft.com/office/drawing/2014/main" id="{FA85FC5E-EF13-2E27-DD42-23DF9502D3E9}"/>
                </a:ext>
              </a:extLst>
            </p:cNvPr>
            <p:cNvSpPr/>
            <p:nvPr/>
          </p:nvSpPr>
          <p:spPr>
            <a:xfrm>
              <a:off x="5616393" y="1349408"/>
              <a:ext cx="505670" cy="143117"/>
            </a:xfrm>
            <a:custGeom>
              <a:avLst/>
              <a:gdLst>
                <a:gd name="connsiteX0" fmla="*/ 0 w 1040608"/>
                <a:gd name="connsiteY0" fmla="*/ 0 h 294517"/>
                <a:gd name="connsiteX1" fmla="*/ 1040609 w 1040608"/>
                <a:gd name="connsiteY1" fmla="*/ 0 h 294517"/>
                <a:gd name="connsiteX2" fmla="*/ 1040609 w 1040608"/>
                <a:gd name="connsiteY2" fmla="*/ 294517 h 294517"/>
                <a:gd name="connsiteX3" fmla="*/ 0 w 1040608"/>
                <a:gd name="connsiteY3" fmla="*/ 294517 h 294517"/>
              </a:gdLst>
              <a:ahLst/>
              <a:cxnLst>
                <a:cxn ang="0">
                  <a:pos x="connsiteX0" y="connsiteY0"/>
                </a:cxn>
                <a:cxn ang="0">
                  <a:pos x="connsiteX1" y="connsiteY1"/>
                </a:cxn>
                <a:cxn ang="0">
                  <a:pos x="connsiteX2" y="connsiteY2"/>
                </a:cxn>
                <a:cxn ang="0">
                  <a:pos x="connsiteX3" y="connsiteY3"/>
                </a:cxn>
              </a:cxnLst>
              <a:rect l="l" t="t" r="r" b="b"/>
              <a:pathLst>
                <a:path w="1040608" h="294517">
                  <a:moveTo>
                    <a:pt x="0" y="0"/>
                  </a:moveTo>
                  <a:lnTo>
                    <a:pt x="1040609" y="0"/>
                  </a:lnTo>
                  <a:lnTo>
                    <a:pt x="1040609" y="294517"/>
                  </a:lnTo>
                  <a:lnTo>
                    <a:pt x="0" y="294517"/>
                  </a:lnTo>
                  <a:close/>
                </a:path>
              </a:pathLst>
            </a:custGeom>
            <a:solidFill>
              <a:srgbClr val="5B5C6C"/>
            </a:solidFill>
            <a:ln w="3609" cap="flat">
              <a:noFill/>
              <a:prstDash val="solid"/>
              <a:miter/>
            </a:ln>
          </p:spPr>
          <p:txBody>
            <a:bodyPr rtlCol="0" anchor="ctr"/>
            <a:lstStyle/>
            <a:p>
              <a:endParaRPr lang="fr-FR" sz="4199" dirty="0"/>
            </a:p>
          </p:txBody>
        </p:sp>
        <p:sp>
          <p:nvSpPr>
            <p:cNvPr id="85" name="Forme libre : forme 84">
              <a:extLst>
                <a:ext uri="{FF2B5EF4-FFF2-40B4-BE49-F238E27FC236}">
                  <a16:creationId xmlns:a16="http://schemas.microsoft.com/office/drawing/2014/main" id="{4A11B8BD-1940-52D2-2E71-CC4903131B55}"/>
                </a:ext>
              </a:extLst>
            </p:cNvPr>
            <p:cNvSpPr/>
            <p:nvPr/>
          </p:nvSpPr>
          <p:spPr>
            <a:xfrm>
              <a:off x="5616393" y="1492525"/>
              <a:ext cx="505670" cy="143110"/>
            </a:xfrm>
            <a:custGeom>
              <a:avLst/>
              <a:gdLst>
                <a:gd name="connsiteX0" fmla="*/ 0 w 1040608"/>
                <a:gd name="connsiteY0" fmla="*/ 0 h 294503"/>
                <a:gd name="connsiteX1" fmla="*/ 1040609 w 1040608"/>
                <a:gd name="connsiteY1" fmla="*/ 0 h 294503"/>
                <a:gd name="connsiteX2" fmla="*/ 1040609 w 1040608"/>
                <a:gd name="connsiteY2" fmla="*/ 294503 h 294503"/>
                <a:gd name="connsiteX3" fmla="*/ 0 w 1040608"/>
                <a:gd name="connsiteY3" fmla="*/ 294503 h 294503"/>
              </a:gdLst>
              <a:ahLst/>
              <a:cxnLst>
                <a:cxn ang="0">
                  <a:pos x="connsiteX0" y="connsiteY0"/>
                </a:cxn>
                <a:cxn ang="0">
                  <a:pos x="connsiteX1" y="connsiteY1"/>
                </a:cxn>
                <a:cxn ang="0">
                  <a:pos x="connsiteX2" y="connsiteY2"/>
                </a:cxn>
                <a:cxn ang="0">
                  <a:pos x="connsiteX3" y="connsiteY3"/>
                </a:cxn>
              </a:cxnLst>
              <a:rect l="l" t="t" r="r" b="b"/>
              <a:pathLst>
                <a:path w="1040608" h="294503">
                  <a:moveTo>
                    <a:pt x="0" y="0"/>
                  </a:moveTo>
                  <a:lnTo>
                    <a:pt x="1040609" y="0"/>
                  </a:lnTo>
                  <a:lnTo>
                    <a:pt x="1040609" y="294503"/>
                  </a:lnTo>
                  <a:lnTo>
                    <a:pt x="0" y="294503"/>
                  </a:lnTo>
                  <a:close/>
                </a:path>
              </a:pathLst>
            </a:custGeom>
            <a:solidFill>
              <a:srgbClr val="707384"/>
            </a:solidFill>
            <a:ln w="3609" cap="flat">
              <a:noFill/>
              <a:prstDash val="solid"/>
              <a:miter/>
            </a:ln>
          </p:spPr>
          <p:txBody>
            <a:bodyPr rtlCol="0" anchor="ctr"/>
            <a:lstStyle/>
            <a:p>
              <a:endParaRPr lang="fr-FR" sz="4199" dirty="0"/>
            </a:p>
          </p:txBody>
        </p:sp>
        <p:sp>
          <p:nvSpPr>
            <p:cNvPr id="86" name="Forme libre : forme 85">
              <a:extLst>
                <a:ext uri="{FF2B5EF4-FFF2-40B4-BE49-F238E27FC236}">
                  <a16:creationId xmlns:a16="http://schemas.microsoft.com/office/drawing/2014/main" id="{AF966DC0-24DD-C8EC-D556-E870CB032647}"/>
                </a:ext>
              </a:extLst>
            </p:cNvPr>
            <p:cNvSpPr/>
            <p:nvPr/>
          </p:nvSpPr>
          <p:spPr>
            <a:xfrm>
              <a:off x="5616393" y="1635634"/>
              <a:ext cx="505670" cy="143117"/>
            </a:xfrm>
            <a:custGeom>
              <a:avLst/>
              <a:gdLst>
                <a:gd name="connsiteX0" fmla="*/ 902611 w 1040608"/>
                <a:gd name="connsiteY0" fmla="*/ 294517 h 294517"/>
                <a:gd name="connsiteX1" fmla="*/ 137984 w 1040608"/>
                <a:gd name="connsiteY1" fmla="*/ 294517 h 294517"/>
                <a:gd name="connsiteX2" fmla="*/ 0 w 1040608"/>
                <a:gd name="connsiteY2" fmla="*/ 156519 h 294517"/>
                <a:gd name="connsiteX3" fmla="*/ 0 w 1040608"/>
                <a:gd name="connsiteY3" fmla="*/ 0 h 294517"/>
                <a:gd name="connsiteX4" fmla="*/ 1040609 w 1040608"/>
                <a:gd name="connsiteY4" fmla="*/ 0 h 294517"/>
                <a:gd name="connsiteX5" fmla="*/ 1040609 w 1040608"/>
                <a:gd name="connsiteY5" fmla="*/ 156519 h 294517"/>
                <a:gd name="connsiteX6" fmla="*/ 902611 w 1040608"/>
                <a:gd name="connsiteY6" fmla="*/ 294517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608" h="294517">
                  <a:moveTo>
                    <a:pt x="902611" y="294517"/>
                  </a:moveTo>
                  <a:lnTo>
                    <a:pt x="137984" y="294517"/>
                  </a:lnTo>
                  <a:cubicBezTo>
                    <a:pt x="61776" y="294517"/>
                    <a:pt x="0" y="232727"/>
                    <a:pt x="0" y="156519"/>
                  </a:cubicBezTo>
                  <a:lnTo>
                    <a:pt x="0" y="0"/>
                  </a:lnTo>
                  <a:lnTo>
                    <a:pt x="1040609" y="0"/>
                  </a:lnTo>
                  <a:lnTo>
                    <a:pt x="1040609" y="156519"/>
                  </a:lnTo>
                  <a:cubicBezTo>
                    <a:pt x="1040609" y="232727"/>
                    <a:pt x="978819" y="294517"/>
                    <a:pt x="902611" y="294517"/>
                  </a:cubicBezTo>
                  <a:close/>
                </a:path>
              </a:pathLst>
            </a:custGeom>
            <a:solidFill>
              <a:srgbClr val="5B5C6C"/>
            </a:solidFill>
            <a:ln w="3609" cap="flat">
              <a:noFill/>
              <a:prstDash val="solid"/>
              <a:miter/>
            </a:ln>
          </p:spPr>
          <p:txBody>
            <a:bodyPr rtlCol="0" anchor="ctr"/>
            <a:lstStyle/>
            <a:p>
              <a:endParaRPr lang="fr-FR" sz="4199" dirty="0"/>
            </a:p>
          </p:txBody>
        </p:sp>
        <p:sp>
          <p:nvSpPr>
            <p:cNvPr id="87" name="Forme libre : forme 86">
              <a:extLst>
                <a:ext uri="{FF2B5EF4-FFF2-40B4-BE49-F238E27FC236}">
                  <a16:creationId xmlns:a16="http://schemas.microsoft.com/office/drawing/2014/main" id="{86208680-DC56-D698-F953-1EF9313C56B6}"/>
                </a:ext>
              </a:extLst>
            </p:cNvPr>
            <p:cNvSpPr/>
            <p:nvPr/>
          </p:nvSpPr>
          <p:spPr>
            <a:xfrm>
              <a:off x="5974717" y="1206298"/>
              <a:ext cx="147338" cy="143117"/>
            </a:xfrm>
            <a:custGeom>
              <a:avLst/>
              <a:gdLst>
                <a:gd name="connsiteX0" fmla="*/ 303205 w 303204"/>
                <a:gd name="connsiteY0" fmla="*/ 138012 h 294517"/>
                <a:gd name="connsiteX1" fmla="*/ 303205 w 303204"/>
                <a:gd name="connsiteY1" fmla="*/ 294517 h 294517"/>
                <a:gd name="connsiteX2" fmla="*/ 137970 w 303204"/>
                <a:gd name="connsiteY2" fmla="*/ 294517 h 294517"/>
                <a:gd name="connsiteX3" fmla="*/ 137970 w 303204"/>
                <a:gd name="connsiteY3" fmla="*/ 138012 h 294517"/>
                <a:gd name="connsiteX4" fmla="*/ 0 w 303204"/>
                <a:gd name="connsiteY4" fmla="*/ 0 h 294517"/>
                <a:gd name="connsiteX5" fmla="*/ 165235 w 303204"/>
                <a:gd name="connsiteY5" fmla="*/ 0 h 294517"/>
                <a:gd name="connsiteX6" fmla="*/ 303205 w 303204"/>
                <a:gd name="connsiteY6" fmla="*/ 138012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4" h="294517">
                  <a:moveTo>
                    <a:pt x="303205" y="138012"/>
                  </a:moveTo>
                  <a:lnTo>
                    <a:pt x="303205" y="294517"/>
                  </a:lnTo>
                  <a:lnTo>
                    <a:pt x="137970" y="294517"/>
                  </a:lnTo>
                  <a:lnTo>
                    <a:pt x="137970" y="138012"/>
                  </a:lnTo>
                  <a:cubicBezTo>
                    <a:pt x="137970" y="61776"/>
                    <a:pt x="76222" y="0"/>
                    <a:pt x="0" y="0"/>
                  </a:cubicBezTo>
                  <a:lnTo>
                    <a:pt x="165235" y="0"/>
                  </a:lnTo>
                  <a:cubicBezTo>
                    <a:pt x="241457" y="0"/>
                    <a:pt x="303205" y="61776"/>
                    <a:pt x="303205" y="138012"/>
                  </a:cubicBezTo>
                  <a:close/>
                </a:path>
              </a:pathLst>
            </a:custGeom>
            <a:solidFill>
              <a:srgbClr val="5B5C6C"/>
            </a:solidFill>
            <a:ln w="3609" cap="flat">
              <a:noFill/>
              <a:prstDash val="solid"/>
              <a:miter/>
            </a:ln>
          </p:spPr>
          <p:txBody>
            <a:bodyPr rtlCol="0" anchor="ctr"/>
            <a:lstStyle/>
            <a:p>
              <a:endParaRPr lang="fr-FR" sz="4199" dirty="0"/>
            </a:p>
          </p:txBody>
        </p:sp>
        <p:sp>
          <p:nvSpPr>
            <p:cNvPr id="88" name="Forme libre : forme 87">
              <a:extLst>
                <a:ext uri="{FF2B5EF4-FFF2-40B4-BE49-F238E27FC236}">
                  <a16:creationId xmlns:a16="http://schemas.microsoft.com/office/drawing/2014/main" id="{96816BF1-9AE4-B16D-A919-86AEA198B52A}"/>
                </a:ext>
              </a:extLst>
            </p:cNvPr>
            <p:cNvSpPr/>
            <p:nvPr/>
          </p:nvSpPr>
          <p:spPr>
            <a:xfrm>
              <a:off x="6041762" y="1349415"/>
              <a:ext cx="80294" cy="143102"/>
            </a:xfrm>
            <a:custGeom>
              <a:avLst/>
              <a:gdLst>
                <a:gd name="connsiteX0" fmla="*/ 0 w 165235"/>
                <a:gd name="connsiteY0" fmla="*/ 0 h 294488"/>
                <a:gd name="connsiteX1" fmla="*/ 165235 w 165235"/>
                <a:gd name="connsiteY1" fmla="*/ 0 h 294488"/>
                <a:gd name="connsiteX2" fmla="*/ 165235 w 165235"/>
                <a:gd name="connsiteY2" fmla="*/ 294489 h 294488"/>
                <a:gd name="connsiteX3" fmla="*/ 0 w 165235"/>
                <a:gd name="connsiteY3" fmla="*/ 294489 h 294488"/>
              </a:gdLst>
              <a:ahLst/>
              <a:cxnLst>
                <a:cxn ang="0">
                  <a:pos x="connsiteX0" y="connsiteY0"/>
                </a:cxn>
                <a:cxn ang="0">
                  <a:pos x="connsiteX1" y="connsiteY1"/>
                </a:cxn>
                <a:cxn ang="0">
                  <a:pos x="connsiteX2" y="connsiteY2"/>
                </a:cxn>
                <a:cxn ang="0">
                  <a:pos x="connsiteX3" y="connsiteY3"/>
                </a:cxn>
              </a:cxnLst>
              <a:rect l="l" t="t" r="r" b="b"/>
              <a:pathLst>
                <a:path w="165235" h="294488">
                  <a:moveTo>
                    <a:pt x="0" y="0"/>
                  </a:moveTo>
                  <a:lnTo>
                    <a:pt x="165235" y="0"/>
                  </a:lnTo>
                  <a:lnTo>
                    <a:pt x="165235" y="294489"/>
                  </a:lnTo>
                  <a:lnTo>
                    <a:pt x="0" y="294489"/>
                  </a:lnTo>
                  <a:close/>
                </a:path>
              </a:pathLst>
            </a:custGeom>
            <a:solidFill>
              <a:srgbClr val="3B3B47"/>
            </a:solidFill>
            <a:ln w="3609" cap="flat">
              <a:noFill/>
              <a:prstDash val="solid"/>
              <a:miter/>
            </a:ln>
          </p:spPr>
          <p:txBody>
            <a:bodyPr rtlCol="0" anchor="ctr"/>
            <a:lstStyle/>
            <a:p>
              <a:endParaRPr lang="fr-FR" sz="4199" dirty="0"/>
            </a:p>
          </p:txBody>
        </p:sp>
        <p:sp>
          <p:nvSpPr>
            <p:cNvPr id="89" name="Forme libre : forme 88">
              <a:extLst>
                <a:ext uri="{FF2B5EF4-FFF2-40B4-BE49-F238E27FC236}">
                  <a16:creationId xmlns:a16="http://schemas.microsoft.com/office/drawing/2014/main" id="{D768D7D0-55D9-6D04-5FEA-EC81A3CF1C8E}"/>
                </a:ext>
              </a:extLst>
            </p:cNvPr>
            <p:cNvSpPr/>
            <p:nvPr/>
          </p:nvSpPr>
          <p:spPr>
            <a:xfrm>
              <a:off x="6041762" y="1492518"/>
              <a:ext cx="80294" cy="143117"/>
            </a:xfrm>
            <a:custGeom>
              <a:avLst/>
              <a:gdLst>
                <a:gd name="connsiteX0" fmla="*/ 0 w 165235"/>
                <a:gd name="connsiteY0" fmla="*/ 0 h 294517"/>
                <a:gd name="connsiteX1" fmla="*/ 165235 w 165235"/>
                <a:gd name="connsiteY1" fmla="*/ 0 h 294517"/>
                <a:gd name="connsiteX2" fmla="*/ 165235 w 165235"/>
                <a:gd name="connsiteY2" fmla="*/ 294517 h 294517"/>
                <a:gd name="connsiteX3" fmla="*/ 0 w 165235"/>
                <a:gd name="connsiteY3" fmla="*/ 294517 h 294517"/>
              </a:gdLst>
              <a:ahLst/>
              <a:cxnLst>
                <a:cxn ang="0">
                  <a:pos x="connsiteX0" y="connsiteY0"/>
                </a:cxn>
                <a:cxn ang="0">
                  <a:pos x="connsiteX1" y="connsiteY1"/>
                </a:cxn>
                <a:cxn ang="0">
                  <a:pos x="connsiteX2" y="connsiteY2"/>
                </a:cxn>
                <a:cxn ang="0">
                  <a:pos x="connsiteX3" y="connsiteY3"/>
                </a:cxn>
              </a:cxnLst>
              <a:rect l="l" t="t" r="r" b="b"/>
              <a:pathLst>
                <a:path w="165235" h="294517">
                  <a:moveTo>
                    <a:pt x="0" y="0"/>
                  </a:moveTo>
                  <a:lnTo>
                    <a:pt x="165235" y="0"/>
                  </a:lnTo>
                  <a:lnTo>
                    <a:pt x="165235" y="294517"/>
                  </a:lnTo>
                  <a:lnTo>
                    <a:pt x="0" y="294517"/>
                  </a:lnTo>
                  <a:close/>
                </a:path>
              </a:pathLst>
            </a:custGeom>
            <a:solidFill>
              <a:srgbClr val="5B5C6C"/>
            </a:solidFill>
            <a:ln w="3609" cap="flat">
              <a:noFill/>
              <a:prstDash val="solid"/>
              <a:miter/>
            </a:ln>
          </p:spPr>
          <p:txBody>
            <a:bodyPr rtlCol="0" anchor="ctr"/>
            <a:lstStyle/>
            <a:p>
              <a:endParaRPr lang="fr-FR" sz="4199" dirty="0"/>
            </a:p>
          </p:txBody>
        </p:sp>
        <p:sp>
          <p:nvSpPr>
            <p:cNvPr id="90" name="Forme libre : forme 89">
              <a:extLst>
                <a:ext uri="{FF2B5EF4-FFF2-40B4-BE49-F238E27FC236}">
                  <a16:creationId xmlns:a16="http://schemas.microsoft.com/office/drawing/2014/main" id="{A3FEB1B8-7FD2-6680-905E-99B9143D32BD}"/>
                </a:ext>
              </a:extLst>
            </p:cNvPr>
            <p:cNvSpPr/>
            <p:nvPr/>
          </p:nvSpPr>
          <p:spPr>
            <a:xfrm>
              <a:off x="5974717" y="1635634"/>
              <a:ext cx="147338" cy="143117"/>
            </a:xfrm>
            <a:custGeom>
              <a:avLst/>
              <a:gdLst>
                <a:gd name="connsiteX0" fmla="*/ 303205 w 303204"/>
                <a:gd name="connsiteY0" fmla="*/ 0 h 294517"/>
                <a:gd name="connsiteX1" fmla="*/ 303205 w 303204"/>
                <a:gd name="connsiteY1" fmla="*/ 156505 h 294517"/>
                <a:gd name="connsiteX2" fmla="*/ 165235 w 303204"/>
                <a:gd name="connsiteY2" fmla="*/ 294517 h 294517"/>
                <a:gd name="connsiteX3" fmla="*/ 0 w 303204"/>
                <a:gd name="connsiteY3" fmla="*/ 294517 h 294517"/>
                <a:gd name="connsiteX4" fmla="*/ 137970 w 303204"/>
                <a:gd name="connsiteY4" fmla="*/ 156505 h 294517"/>
                <a:gd name="connsiteX5" fmla="*/ 137970 w 303204"/>
                <a:gd name="connsiteY5" fmla="*/ 0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04" h="294517">
                  <a:moveTo>
                    <a:pt x="303205" y="0"/>
                  </a:moveTo>
                  <a:lnTo>
                    <a:pt x="303205" y="156505"/>
                  </a:lnTo>
                  <a:cubicBezTo>
                    <a:pt x="303205" y="232713"/>
                    <a:pt x="241443" y="294517"/>
                    <a:pt x="165235" y="294517"/>
                  </a:cubicBezTo>
                  <a:lnTo>
                    <a:pt x="0" y="294517"/>
                  </a:lnTo>
                  <a:cubicBezTo>
                    <a:pt x="76222" y="294517"/>
                    <a:pt x="137970" y="232713"/>
                    <a:pt x="137970" y="156505"/>
                  </a:cubicBezTo>
                  <a:lnTo>
                    <a:pt x="137970" y="0"/>
                  </a:lnTo>
                  <a:close/>
                </a:path>
              </a:pathLst>
            </a:custGeom>
            <a:solidFill>
              <a:srgbClr val="3B3B47"/>
            </a:solidFill>
            <a:ln w="3609" cap="flat">
              <a:noFill/>
              <a:prstDash val="solid"/>
              <a:miter/>
            </a:ln>
          </p:spPr>
          <p:txBody>
            <a:bodyPr rtlCol="0" anchor="ctr"/>
            <a:lstStyle/>
            <a:p>
              <a:endParaRPr lang="fr-FR" sz="4199" dirty="0"/>
            </a:p>
          </p:txBody>
        </p:sp>
        <p:sp>
          <p:nvSpPr>
            <p:cNvPr id="91" name="Forme libre : forme 90">
              <a:extLst>
                <a:ext uri="{FF2B5EF4-FFF2-40B4-BE49-F238E27FC236}">
                  <a16:creationId xmlns:a16="http://schemas.microsoft.com/office/drawing/2014/main" id="{AA844F5A-63EF-B674-407C-A81A0352B5E0}"/>
                </a:ext>
              </a:extLst>
            </p:cNvPr>
            <p:cNvSpPr/>
            <p:nvPr/>
          </p:nvSpPr>
          <p:spPr>
            <a:xfrm>
              <a:off x="5670367" y="1263683"/>
              <a:ext cx="28334" cy="28341"/>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92" name="Forme libre : forme 91">
              <a:extLst>
                <a:ext uri="{FF2B5EF4-FFF2-40B4-BE49-F238E27FC236}">
                  <a16:creationId xmlns:a16="http://schemas.microsoft.com/office/drawing/2014/main" id="{0FAE910F-457B-5305-B764-1C3A5231AD89}"/>
                </a:ext>
              </a:extLst>
            </p:cNvPr>
            <p:cNvSpPr/>
            <p:nvPr/>
          </p:nvSpPr>
          <p:spPr>
            <a:xfrm>
              <a:off x="5722560" y="1263683"/>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93" name="Forme libre : forme 92">
              <a:extLst>
                <a:ext uri="{FF2B5EF4-FFF2-40B4-BE49-F238E27FC236}">
                  <a16:creationId xmlns:a16="http://schemas.microsoft.com/office/drawing/2014/main" id="{1FB25D95-7A33-0A6A-C4DD-50E522F352C7}"/>
                </a:ext>
              </a:extLst>
            </p:cNvPr>
            <p:cNvSpPr/>
            <p:nvPr/>
          </p:nvSpPr>
          <p:spPr>
            <a:xfrm>
              <a:off x="5774760" y="1263683"/>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sp>
          <p:nvSpPr>
            <p:cNvPr id="94" name="Forme libre : forme 93">
              <a:extLst>
                <a:ext uri="{FF2B5EF4-FFF2-40B4-BE49-F238E27FC236}">
                  <a16:creationId xmlns:a16="http://schemas.microsoft.com/office/drawing/2014/main" id="{DBFB1A5E-8C09-F2E4-322A-FD1D2232CD95}"/>
                </a:ext>
              </a:extLst>
            </p:cNvPr>
            <p:cNvSpPr/>
            <p:nvPr/>
          </p:nvSpPr>
          <p:spPr>
            <a:xfrm>
              <a:off x="5670367" y="1406799"/>
              <a:ext cx="28334" cy="28334"/>
            </a:xfrm>
            <a:custGeom>
              <a:avLst/>
              <a:gdLst>
                <a:gd name="connsiteX0" fmla="*/ 58309 w 58309"/>
                <a:gd name="connsiteY0" fmla="*/ 29148 h 58309"/>
                <a:gd name="connsiteX1" fmla="*/ 29148 w 58309"/>
                <a:gd name="connsiteY1" fmla="*/ 58309 h 58309"/>
                <a:gd name="connsiteX2" fmla="*/ 0 w 58309"/>
                <a:gd name="connsiteY2" fmla="*/ 29148 h 58309"/>
                <a:gd name="connsiteX3" fmla="*/ 29148 w 58309"/>
                <a:gd name="connsiteY3" fmla="*/ 0 h 58309"/>
                <a:gd name="connsiteX4" fmla="*/ 58309 w 58309"/>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09">
                  <a:moveTo>
                    <a:pt x="58309" y="29148"/>
                  </a:moveTo>
                  <a:cubicBezTo>
                    <a:pt x="58309" y="45249"/>
                    <a:pt x="45249" y="58309"/>
                    <a:pt x="29148" y="58309"/>
                  </a:cubicBezTo>
                  <a:cubicBezTo>
                    <a:pt x="13046" y="58309"/>
                    <a:pt x="0" y="45249"/>
                    <a:pt x="0" y="29148"/>
                  </a:cubicBezTo>
                  <a:cubicBezTo>
                    <a:pt x="0" y="13046"/>
                    <a:pt x="13046" y="0"/>
                    <a:pt x="29148" y="0"/>
                  </a:cubicBezTo>
                  <a:cubicBezTo>
                    <a:pt x="45249" y="0"/>
                    <a:pt x="58309" y="13046"/>
                    <a:pt x="58309" y="29148"/>
                  </a:cubicBezTo>
                  <a:close/>
                </a:path>
              </a:pathLst>
            </a:custGeom>
            <a:solidFill>
              <a:srgbClr val="FF6469"/>
            </a:solidFill>
            <a:ln w="3609" cap="flat">
              <a:noFill/>
              <a:prstDash val="solid"/>
              <a:miter/>
            </a:ln>
          </p:spPr>
          <p:txBody>
            <a:bodyPr rtlCol="0" anchor="ctr"/>
            <a:lstStyle/>
            <a:p>
              <a:endParaRPr lang="fr-FR" sz="4199" dirty="0"/>
            </a:p>
          </p:txBody>
        </p:sp>
        <p:sp>
          <p:nvSpPr>
            <p:cNvPr id="95" name="Forme libre : forme 94">
              <a:extLst>
                <a:ext uri="{FF2B5EF4-FFF2-40B4-BE49-F238E27FC236}">
                  <a16:creationId xmlns:a16="http://schemas.microsoft.com/office/drawing/2014/main" id="{25972419-4CDA-A211-1DF9-3B4081736E87}"/>
                </a:ext>
              </a:extLst>
            </p:cNvPr>
            <p:cNvSpPr/>
            <p:nvPr/>
          </p:nvSpPr>
          <p:spPr>
            <a:xfrm>
              <a:off x="5722560" y="1406799"/>
              <a:ext cx="28341" cy="28334"/>
            </a:xfrm>
            <a:custGeom>
              <a:avLst/>
              <a:gdLst>
                <a:gd name="connsiteX0" fmla="*/ 58323 w 58323"/>
                <a:gd name="connsiteY0" fmla="*/ 29148 h 58309"/>
                <a:gd name="connsiteX1" fmla="*/ 29162 w 58323"/>
                <a:gd name="connsiteY1" fmla="*/ 58309 h 58309"/>
                <a:gd name="connsiteX2" fmla="*/ 0 w 58323"/>
                <a:gd name="connsiteY2" fmla="*/ 29148 h 58309"/>
                <a:gd name="connsiteX3" fmla="*/ 29162 w 58323"/>
                <a:gd name="connsiteY3" fmla="*/ 0 h 58309"/>
                <a:gd name="connsiteX4" fmla="*/ 58323 w 58323"/>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09">
                  <a:moveTo>
                    <a:pt x="58323" y="29148"/>
                  </a:moveTo>
                  <a:cubicBezTo>
                    <a:pt x="58323" y="45249"/>
                    <a:pt x="45264" y="58309"/>
                    <a:pt x="29162" y="58309"/>
                  </a:cubicBezTo>
                  <a:cubicBezTo>
                    <a:pt x="13060" y="58309"/>
                    <a:pt x="0" y="45249"/>
                    <a:pt x="0" y="29148"/>
                  </a:cubicBezTo>
                  <a:cubicBezTo>
                    <a:pt x="0" y="13046"/>
                    <a:pt x="13060" y="0"/>
                    <a:pt x="29162" y="0"/>
                  </a:cubicBezTo>
                  <a:cubicBezTo>
                    <a:pt x="45264" y="0"/>
                    <a:pt x="58323" y="13046"/>
                    <a:pt x="58323" y="29148"/>
                  </a:cubicBezTo>
                  <a:close/>
                </a:path>
              </a:pathLst>
            </a:custGeom>
            <a:solidFill>
              <a:srgbClr val="FFB96A"/>
            </a:solidFill>
            <a:ln w="3609" cap="flat">
              <a:noFill/>
              <a:prstDash val="solid"/>
              <a:miter/>
            </a:ln>
          </p:spPr>
          <p:txBody>
            <a:bodyPr rtlCol="0" anchor="ctr"/>
            <a:lstStyle/>
            <a:p>
              <a:endParaRPr lang="fr-FR" sz="4199" dirty="0"/>
            </a:p>
          </p:txBody>
        </p:sp>
        <p:sp>
          <p:nvSpPr>
            <p:cNvPr id="96" name="Forme libre : forme 95">
              <a:extLst>
                <a:ext uri="{FF2B5EF4-FFF2-40B4-BE49-F238E27FC236}">
                  <a16:creationId xmlns:a16="http://schemas.microsoft.com/office/drawing/2014/main" id="{BB9D34FF-9B08-636F-875E-B929D9D38A5B}"/>
                </a:ext>
              </a:extLst>
            </p:cNvPr>
            <p:cNvSpPr/>
            <p:nvPr/>
          </p:nvSpPr>
          <p:spPr>
            <a:xfrm>
              <a:off x="5774760" y="1406799"/>
              <a:ext cx="28341" cy="28334"/>
            </a:xfrm>
            <a:custGeom>
              <a:avLst/>
              <a:gdLst>
                <a:gd name="connsiteX0" fmla="*/ 58323 w 58323"/>
                <a:gd name="connsiteY0" fmla="*/ 29148 h 58309"/>
                <a:gd name="connsiteX1" fmla="*/ 29162 w 58323"/>
                <a:gd name="connsiteY1" fmla="*/ 58309 h 58309"/>
                <a:gd name="connsiteX2" fmla="*/ 0 w 58323"/>
                <a:gd name="connsiteY2" fmla="*/ 29148 h 58309"/>
                <a:gd name="connsiteX3" fmla="*/ 29162 w 58323"/>
                <a:gd name="connsiteY3" fmla="*/ 0 h 58309"/>
                <a:gd name="connsiteX4" fmla="*/ 58323 w 58323"/>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09">
                  <a:moveTo>
                    <a:pt x="58323" y="29148"/>
                  </a:moveTo>
                  <a:cubicBezTo>
                    <a:pt x="58323" y="45249"/>
                    <a:pt x="45264" y="58309"/>
                    <a:pt x="29162" y="58309"/>
                  </a:cubicBezTo>
                  <a:cubicBezTo>
                    <a:pt x="13060" y="58309"/>
                    <a:pt x="0" y="45249"/>
                    <a:pt x="0" y="29148"/>
                  </a:cubicBezTo>
                  <a:cubicBezTo>
                    <a:pt x="0" y="13046"/>
                    <a:pt x="13060" y="0"/>
                    <a:pt x="29162" y="0"/>
                  </a:cubicBezTo>
                  <a:cubicBezTo>
                    <a:pt x="45264" y="0"/>
                    <a:pt x="58323" y="13046"/>
                    <a:pt x="58323" y="29148"/>
                  </a:cubicBezTo>
                  <a:close/>
                </a:path>
              </a:pathLst>
            </a:custGeom>
            <a:solidFill>
              <a:srgbClr val="A7D16C"/>
            </a:solidFill>
            <a:ln w="3609" cap="flat">
              <a:noFill/>
              <a:prstDash val="solid"/>
              <a:miter/>
            </a:ln>
          </p:spPr>
          <p:txBody>
            <a:bodyPr rtlCol="0" anchor="ctr"/>
            <a:lstStyle/>
            <a:p>
              <a:endParaRPr lang="fr-FR" sz="4199" dirty="0"/>
            </a:p>
          </p:txBody>
        </p:sp>
        <p:sp>
          <p:nvSpPr>
            <p:cNvPr id="97" name="Forme libre : forme 96">
              <a:extLst>
                <a:ext uri="{FF2B5EF4-FFF2-40B4-BE49-F238E27FC236}">
                  <a16:creationId xmlns:a16="http://schemas.microsoft.com/office/drawing/2014/main" id="{30FB8D5E-2BFD-56A8-24D4-825870D2BEC0}"/>
                </a:ext>
              </a:extLst>
            </p:cNvPr>
            <p:cNvSpPr/>
            <p:nvPr/>
          </p:nvSpPr>
          <p:spPr>
            <a:xfrm>
              <a:off x="5670367" y="1549909"/>
              <a:ext cx="28334" cy="28341"/>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98" name="Forme libre : forme 97">
              <a:extLst>
                <a:ext uri="{FF2B5EF4-FFF2-40B4-BE49-F238E27FC236}">
                  <a16:creationId xmlns:a16="http://schemas.microsoft.com/office/drawing/2014/main" id="{3ED47677-5401-B25D-D040-D245ED58D966}"/>
                </a:ext>
              </a:extLst>
            </p:cNvPr>
            <p:cNvSpPr/>
            <p:nvPr/>
          </p:nvSpPr>
          <p:spPr>
            <a:xfrm>
              <a:off x="5722560" y="154990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99" name="Forme libre : forme 98">
              <a:extLst>
                <a:ext uri="{FF2B5EF4-FFF2-40B4-BE49-F238E27FC236}">
                  <a16:creationId xmlns:a16="http://schemas.microsoft.com/office/drawing/2014/main" id="{291F39DE-650A-059F-0D6F-0891E7E14B9E}"/>
                </a:ext>
              </a:extLst>
            </p:cNvPr>
            <p:cNvSpPr/>
            <p:nvPr/>
          </p:nvSpPr>
          <p:spPr>
            <a:xfrm>
              <a:off x="5774760" y="154990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sp>
          <p:nvSpPr>
            <p:cNvPr id="100" name="Forme libre : forme 99">
              <a:extLst>
                <a:ext uri="{FF2B5EF4-FFF2-40B4-BE49-F238E27FC236}">
                  <a16:creationId xmlns:a16="http://schemas.microsoft.com/office/drawing/2014/main" id="{0E96AB5E-4D54-DE57-90EF-7044ED270A80}"/>
                </a:ext>
              </a:extLst>
            </p:cNvPr>
            <p:cNvSpPr/>
            <p:nvPr/>
          </p:nvSpPr>
          <p:spPr>
            <a:xfrm>
              <a:off x="5670367" y="1693019"/>
              <a:ext cx="28334" cy="28341"/>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101" name="Forme libre : forme 100">
              <a:extLst>
                <a:ext uri="{FF2B5EF4-FFF2-40B4-BE49-F238E27FC236}">
                  <a16:creationId xmlns:a16="http://schemas.microsoft.com/office/drawing/2014/main" id="{D55D8700-F1B8-D450-2D38-EC5234A52FF6}"/>
                </a:ext>
              </a:extLst>
            </p:cNvPr>
            <p:cNvSpPr/>
            <p:nvPr/>
          </p:nvSpPr>
          <p:spPr>
            <a:xfrm>
              <a:off x="5722560" y="169301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102" name="Forme libre : forme 101">
              <a:extLst>
                <a:ext uri="{FF2B5EF4-FFF2-40B4-BE49-F238E27FC236}">
                  <a16:creationId xmlns:a16="http://schemas.microsoft.com/office/drawing/2014/main" id="{35E432F6-A7E1-0CCC-5E5A-800AFDDF0F18}"/>
                </a:ext>
              </a:extLst>
            </p:cNvPr>
            <p:cNvSpPr/>
            <p:nvPr/>
          </p:nvSpPr>
          <p:spPr>
            <a:xfrm>
              <a:off x="5774760" y="169301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grpSp>
          <p:nvGrpSpPr>
            <p:cNvPr id="103" name="Graphique 2">
              <a:extLst>
                <a:ext uri="{FF2B5EF4-FFF2-40B4-BE49-F238E27FC236}">
                  <a16:creationId xmlns:a16="http://schemas.microsoft.com/office/drawing/2014/main" id="{DF566231-B195-CE76-01AF-966DAF333E6E}"/>
                </a:ext>
              </a:extLst>
            </p:cNvPr>
            <p:cNvGrpSpPr/>
            <p:nvPr/>
          </p:nvGrpSpPr>
          <p:grpSpPr>
            <a:xfrm>
              <a:off x="5972531" y="1264122"/>
              <a:ext cx="97332" cy="456797"/>
              <a:chOff x="4755247" y="3248186"/>
              <a:chExt cx="200297" cy="940035"/>
            </a:xfrm>
            <a:solidFill>
              <a:srgbClr val="E4EAF7"/>
            </a:solidFill>
          </p:grpSpPr>
          <p:sp>
            <p:nvSpPr>
              <p:cNvPr id="104" name="Forme libre : forme 103">
                <a:extLst>
                  <a:ext uri="{FF2B5EF4-FFF2-40B4-BE49-F238E27FC236}">
                    <a16:creationId xmlns:a16="http://schemas.microsoft.com/office/drawing/2014/main" id="{A08C17FF-BD65-210A-005E-BFB236A9E445}"/>
                  </a:ext>
                </a:extLst>
              </p:cNvPr>
              <p:cNvSpPr/>
              <p:nvPr/>
            </p:nvSpPr>
            <p:spPr>
              <a:xfrm>
                <a:off x="4755247" y="3248186"/>
                <a:ext cx="200297" cy="56512"/>
              </a:xfrm>
              <a:custGeom>
                <a:avLst/>
                <a:gdLst>
                  <a:gd name="connsiteX0" fmla="*/ 172055 w 200297"/>
                  <a:gd name="connsiteY0" fmla="*/ 56512 h 56512"/>
                  <a:gd name="connsiteX1" fmla="*/ 28242 w 200297"/>
                  <a:gd name="connsiteY1" fmla="*/ 56512 h 56512"/>
                  <a:gd name="connsiteX2" fmla="*/ 0 w 200297"/>
                  <a:gd name="connsiteY2" fmla="*/ 28256 h 56512"/>
                  <a:gd name="connsiteX3" fmla="*/ 28242 w 200297"/>
                  <a:gd name="connsiteY3" fmla="*/ 0 h 56512"/>
                  <a:gd name="connsiteX4" fmla="*/ 172055 w 200297"/>
                  <a:gd name="connsiteY4" fmla="*/ 0 h 56512"/>
                  <a:gd name="connsiteX5" fmla="*/ 200297 w 200297"/>
                  <a:gd name="connsiteY5" fmla="*/ 28256 h 56512"/>
                  <a:gd name="connsiteX6" fmla="*/ 172055 w 200297"/>
                  <a:gd name="connsiteY6" fmla="*/ 56512 h 5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512">
                    <a:moveTo>
                      <a:pt x="172055" y="56512"/>
                    </a:moveTo>
                    <a:lnTo>
                      <a:pt x="28242" y="56512"/>
                    </a:lnTo>
                    <a:cubicBezTo>
                      <a:pt x="12635" y="56512"/>
                      <a:pt x="0" y="43863"/>
                      <a:pt x="0" y="28256"/>
                    </a:cubicBezTo>
                    <a:cubicBezTo>
                      <a:pt x="0" y="12649"/>
                      <a:pt x="12635" y="0"/>
                      <a:pt x="28242" y="0"/>
                    </a:cubicBezTo>
                    <a:lnTo>
                      <a:pt x="172055" y="0"/>
                    </a:lnTo>
                    <a:cubicBezTo>
                      <a:pt x="187662" y="0"/>
                      <a:pt x="200297" y="12649"/>
                      <a:pt x="200297" y="28256"/>
                    </a:cubicBezTo>
                    <a:cubicBezTo>
                      <a:pt x="200297" y="43863"/>
                      <a:pt x="187662" y="56512"/>
                      <a:pt x="172055" y="56512"/>
                    </a:cubicBezTo>
                    <a:close/>
                  </a:path>
                </a:pathLst>
              </a:custGeom>
              <a:solidFill>
                <a:srgbClr val="E4EAF7"/>
              </a:solidFill>
              <a:ln w="3609" cap="flat">
                <a:noFill/>
                <a:prstDash val="solid"/>
                <a:miter/>
              </a:ln>
            </p:spPr>
            <p:txBody>
              <a:bodyPr rtlCol="0" anchor="ctr"/>
              <a:lstStyle/>
              <a:p>
                <a:endParaRPr lang="fr-FR" sz="4199" dirty="0"/>
              </a:p>
            </p:txBody>
          </p:sp>
          <p:sp>
            <p:nvSpPr>
              <p:cNvPr id="105" name="Forme libre : forme 104">
                <a:extLst>
                  <a:ext uri="{FF2B5EF4-FFF2-40B4-BE49-F238E27FC236}">
                    <a16:creationId xmlns:a16="http://schemas.microsoft.com/office/drawing/2014/main" id="{A3496FCD-422F-7659-3510-964842615006}"/>
                  </a:ext>
                </a:extLst>
              </p:cNvPr>
              <p:cNvSpPr/>
              <p:nvPr/>
            </p:nvSpPr>
            <p:spPr>
              <a:xfrm>
                <a:off x="4755247" y="3542703"/>
                <a:ext cx="200297" cy="56498"/>
              </a:xfrm>
              <a:custGeom>
                <a:avLst/>
                <a:gdLst>
                  <a:gd name="connsiteX0" fmla="*/ 172055 w 200297"/>
                  <a:gd name="connsiteY0" fmla="*/ 56498 h 56498"/>
                  <a:gd name="connsiteX1" fmla="*/ 28242 w 200297"/>
                  <a:gd name="connsiteY1" fmla="*/ 56498 h 56498"/>
                  <a:gd name="connsiteX2" fmla="*/ 0 w 200297"/>
                  <a:gd name="connsiteY2" fmla="*/ 28242 h 56498"/>
                  <a:gd name="connsiteX3" fmla="*/ 28242 w 200297"/>
                  <a:gd name="connsiteY3" fmla="*/ 0 h 56498"/>
                  <a:gd name="connsiteX4" fmla="*/ 172055 w 200297"/>
                  <a:gd name="connsiteY4" fmla="*/ 0 h 56498"/>
                  <a:gd name="connsiteX5" fmla="*/ 200297 w 200297"/>
                  <a:gd name="connsiteY5" fmla="*/ 28242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49"/>
                      <a:pt x="0" y="28242"/>
                    </a:cubicBezTo>
                    <a:cubicBezTo>
                      <a:pt x="0" y="12635"/>
                      <a:pt x="12635" y="0"/>
                      <a:pt x="28242" y="0"/>
                    </a:cubicBezTo>
                    <a:lnTo>
                      <a:pt x="172055" y="0"/>
                    </a:lnTo>
                    <a:cubicBezTo>
                      <a:pt x="187662" y="0"/>
                      <a:pt x="200297" y="12635"/>
                      <a:pt x="200297" y="28242"/>
                    </a:cubicBezTo>
                    <a:cubicBezTo>
                      <a:pt x="200297" y="43849"/>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sp>
            <p:nvSpPr>
              <p:cNvPr id="106" name="Forme libre : forme 105">
                <a:extLst>
                  <a:ext uri="{FF2B5EF4-FFF2-40B4-BE49-F238E27FC236}">
                    <a16:creationId xmlns:a16="http://schemas.microsoft.com/office/drawing/2014/main" id="{6FBB3086-BB64-2BF2-367F-569AF370A1F5}"/>
                  </a:ext>
                </a:extLst>
              </p:cNvPr>
              <p:cNvSpPr/>
              <p:nvPr/>
            </p:nvSpPr>
            <p:spPr>
              <a:xfrm>
                <a:off x="4755247" y="3837207"/>
                <a:ext cx="200297" cy="56498"/>
              </a:xfrm>
              <a:custGeom>
                <a:avLst/>
                <a:gdLst>
                  <a:gd name="connsiteX0" fmla="*/ 172055 w 200297"/>
                  <a:gd name="connsiteY0" fmla="*/ 56498 h 56498"/>
                  <a:gd name="connsiteX1" fmla="*/ 28242 w 200297"/>
                  <a:gd name="connsiteY1" fmla="*/ 56498 h 56498"/>
                  <a:gd name="connsiteX2" fmla="*/ 0 w 200297"/>
                  <a:gd name="connsiteY2" fmla="*/ 28256 h 56498"/>
                  <a:gd name="connsiteX3" fmla="*/ 28242 w 200297"/>
                  <a:gd name="connsiteY3" fmla="*/ 0 h 56498"/>
                  <a:gd name="connsiteX4" fmla="*/ 172055 w 200297"/>
                  <a:gd name="connsiteY4" fmla="*/ 0 h 56498"/>
                  <a:gd name="connsiteX5" fmla="*/ 200297 w 200297"/>
                  <a:gd name="connsiteY5" fmla="*/ 28256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63"/>
                      <a:pt x="0" y="28256"/>
                    </a:cubicBezTo>
                    <a:cubicBezTo>
                      <a:pt x="0" y="12649"/>
                      <a:pt x="12635" y="0"/>
                      <a:pt x="28242" y="0"/>
                    </a:cubicBezTo>
                    <a:lnTo>
                      <a:pt x="172055" y="0"/>
                    </a:lnTo>
                    <a:cubicBezTo>
                      <a:pt x="187662" y="0"/>
                      <a:pt x="200297" y="12649"/>
                      <a:pt x="200297" y="28256"/>
                    </a:cubicBezTo>
                    <a:cubicBezTo>
                      <a:pt x="200297" y="43863"/>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sp>
            <p:nvSpPr>
              <p:cNvPr id="107" name="Forme libre : forme 106">
                <a:extLst>
                  <a:ext uri="{FF2B5EF4-FFF2-40B4-BE49-F238E27FC236}">
                    <a16:creationId xmlns:a16="http://schemas.microsoft.com/office/drawing/2014/main" id="{0A510ECB-AFEC-09CE-E89E-78237C7DAE66}"/>
                  </a:ext>
                </a:extLst>
              </p:cNvPr>
              <p:cNvSpPr/>
              <p:nvPr/>
            </p:nvSpPr>
            <p:spPr>
              <a:xfrm>
                <a:off x="4755247" y="4131724"/>
                <a:ext cx="200297" cy="56498"/>
              </a:xfrm>
              <a:custGeom>
                <a:avLst/>
                <a:gdLst>
                  <a:gd name="connsiteX0" fmla="*/ 172055 w 200297"/>
                  <a:gd name="connsiteY0" fmla="*/ 56498 h 56498"/>
                  <a:gd name="connsiteX1" fmla="*/ 28242 w 200297"/>
                  <a:gd name="connsiteY1" fmla="*/ 56498 h 56498"/>
                  <a:gd name="connsiteX2" fmla="*/ 0 w 200297"/>
                  <a:gd name="connsiteY2" fmla="*/ 28242 h 56498"/>
                  <a:gd name="connsiteX3" fmla="*/ 28242 w 200297"/>
                  <a:gd name="connsiteY3" fmla="*/ 0 h 56498"/>
                  <a:gd name="connsiteX4" fmla="*/ 172055 w 200297"/>
                  <a:gd name="connsiteY4" fmla="*/ 0 h 56498"/>
                  <a:gd name="connsiteX5" fmla="*/ 200297 w 200297"/>
                  <a:gd name="connsiteY5" fmla="*/ 28242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49"/>
                      <a:pt x="0" y="28242"/>
                    </a:cubicBezTo>
                    <a:cubicBezTo>
                      <a:pt x="0" y="12635"/>
                      <a:pt x="12635" y="0"/>
                      <a:pt x="28242" y="0"/>
                    </a:cubicBezTo>
                    <a:lnTo>
                      <a:pt x="172055" y="0"/>
                    </a:lnTo>
                    <a:cubicBezTo>
                      <a:pt x="187662" y="0"/>
                      <a:pt x="200297" y="12635"/>
                      <a:pt x="200297" y="28242"/>
                    </a:cubicBezTo>
                    <a:cubicBezTo>
                      <a:pt x="200297" y="43849"/>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grpSp>
      </p:grpSp>
      <p:grpSp>
        <p:nvGrpSpPr>
          <p:cNvPr id="109" name="Groupe 108">
            <a:extLst>
              <a:ext uri="{FF2B5EF4-FFF2-40B4-BE49-F238E27FC236}">
                <a16:creationId xmlns:a16="http://schemas.microsoft.com/office/drawing/2014/main" id="{921A4E15-B6F2-0D50-1AE7-2D0C762DF4C1}"/>
              </a:ext>
            </a:extLst>
          </p:cNvPr>
          <p:cNvGrpSpPr/>
          <p:nvPr>
            <p:custDataLst>
              <p:tags r:id="rId11"/>
            </p:custDataLst>
          </p:nvPr>
        </p:nvGrpSpPr>
        <p:grpSpPr>
          <a:xfrm>
            <a:off x="6246207" y="5914699"/>
            <a:ext cx="1097303" cy="1239675"/>
            <a:chOff x="5615939" y="1206051"/>
            <a:chExt cx="506928" cy="572700"/>
          </a:xfrm>
        </p:grpSpPr>
        <p:sp>
          <p:nvSpPr>
            <p:cNvPr id="110" name="Forme libre : forme 109">
              <a:extLst>
                <a:ext uri="{FF2B5EF4-FFF2-40B4-BE49-F238E27FC236}">
                  <a16:creationId xmlns:a16="http://schemas.microsoft.com/office/drawing/2014/main" id="{885ED4FA-71DD-A30E-21E4-D5C3D4D8D33D}"/>
                </a:ext>
              </a:extLst>
            </p:cNvPr>
            <p:cNvSpPr/>
            <p:nvPr/>
          </p:nvSpPr>
          <p:spPr>
            <a:xfrm>
              <a:off x="5615939" y="1206051"/>
              <a:ext cx="506928" cy="572054"/>
            </a:xfrm>
            <a:custGeom>
              <a:avLst/>
              <a:gdLst>
                <a:gd name="connsiteX0" fmla="*/ 903545 w 1043197"/>
                <a:gd name="connsiteY0" fmla="*/ 0 h 1177219"/>
                <a:gd name="connsiteX1" fmla="*/ 138918 w 1043197"/>
                <a:gd name="connsiteY1" fmla="*/ 0 h 1177219"/>
                <a:gd name="connsiteX2" fmla="*/ 0 w 1043197"/>
                <a:gd name="connsiteY2" fmla="*/ 138493 h 1177219"/>
                <a:gd name="connsiteX3" fmla="*/ 0 w 1043197"/>
                <a:gd name="connsiteY3" fmla="*/ 1040552 h 1177219"/>
                <a:gd name="connsiteX4" fmla="*/ 138918 w 1043197"/>
                <a:gd name="connsiteY4" fmla="*/ 1177220 h 1177219"/>
                <a:gd name="connsiteX5" fmla="*/ 903545 w 1043197"/>
                <a:gd name="connsiteY5" fmla="*/ 1177220 h 1177219"/>
                <a:gd name="connsiteX6" fmla="*/ 1043198 w 1043197"/>
                <a:gd name="connsiteY6" fmla="*/ 1040552 h 1177219"/>
                <a:gd name="connsiteX7" fmla="*/ 1043198 w 1043197"/>
                <a:gd name="connsiteY7" fmla="*/ 138493 h 1177219"/>
                <a:gd name="connsiteX8" fmla="*/ 903545 w 1043197"/>
                <a:gd name="connsiteY8" fmla="*/ 0 h 11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197" h="1177219">
                  <a:moveTo>
                    <a:pt x="903545" y="0"/>
                  </a:moveTo>
                  <a:lnTo>
                    <a:pt x="138918" y="0"/>
                  </a:lnTo>
                  <a:cubicBezTo>
                    <a:pt x="62710" y="0"/>
                    <a:pt x="0" y="62285"/>
                    <a:pt x="0" y="138493"/>
                  </a:cubicBezTo>
                  <a:lnTo>
                    <a:pt x="0" y="1040552"/>
                  </a:lnTo>
                  <a:cubicBezTo>
                    <a:pt x="0" y="1116760"/>
                    <a:pt x="62710" y="1177220"/>
                    <a:pt x="138918" y="1177220"/>
                  </a:cubicBezTo>
                  <a:lnTo>
                    <a:pt x="903545" y="1177220"/>
                  </a:lnTo>
                  <a:cubicBezTo>
                    <a:pt x="979753" y="1177220"/>
                    <a:pt x="1043198" y="1116760"/>
                    <a:pt x="1043198" y="1040552"/>
                  </a:cubicBezTo>
                  <a:lnTo>
                    <a:pt x="1043198" y="138493"/>
                  </a:lnTo>
                  <a:cubicBezTo>
                    <a:pt x="1043198" y="62285"/>
                    <a:pt x="979753" y="0"/>
                    <a:pt x="903545" y="0"/>
                  </a:cubicBezTo>
                  <a:close/>
                </a:path>
              </a:pathLst>
            </a:custGeom>
            <a:solidFill>
              <a:srgbClr val="707384"/>
            </a:solidFill>
            <a:ln w="3609" cap="flat">
              <a:noFill/>
              <a:prstDash val="solid"/>
              <a:miter/>
            </a:ln>
          </p:spPr>
          <p:txBody>
            <a:bodyPr rtlCol="0" anchor="ctr"/>
            <a:lstStyle/>
            <a:p>
              <a:endParaRPr lang="fr-FR" sz="4199" dirty="0"/>
            </a:p>
          </p:txBody>
        </p:sp>
        <p:sp>
          <p:nvSpPr>
            <p:cNvPr id="111" name="Forme libre : forme 110">
              <a:extLst>
                <a:ext uri="{FF2B5EF4-FFF2-40B4-BE49-F238E27FC236}">
                  <a16:creationId xmlns:a16="http://schemas.microsoft.com/office/drawing/2014/main" id="{C082631C-4BF6-EEE7-6FB9-B7401A847DFE}"/>
                </a:ext>
              </a:extLst>
            </p:cNvPr>
            <p:cNvSpPr/>
            <p:nvPr/>
          </p:nvSpPr>
          <p:spPr>
            <a:xfrm>
              <a:off x="5616393" y="1206298"/>
              <a:ext cx="505670" cy="143110"/>
            </a:xfrm>
            <a:custGeom>
              <a:avLst/>
              <a:gdLst>
                <a:gd name="connsiteX0" fmla="*/ 1040609 w 1040608"/>
                <a:gd name="connsiteY0" fmla="*/ 294503 h 294503"/>
                <a:gd name="connsiteX1" fmla="*/ 0 w 1040608"/>
                <a:gd name="connsiteY1" fmla="*/ 294503 h 294503"/>
                <a:gd name="connsiteX2" fmla="*/ 0 w 1040608"/>
                <a:gd name="connsiteY2" fmla="*/ 137984 h 294503"/>
                <a:gd name="connsiteX3" fmla="*/ 137984 w 1040608"/>
                <a:gd name="connsiteY3" fmla="*/ 0 h 294503"/>
                <a:gd name="connsiteX4" fmla="*/ 902611 w 1040608"/>
                <a:gd name="connsiteY4" fmla="*/ 0 h 294503"/>
                <a:gd name="connsiteX5" fmla="*/ 1040609 w 1040608"/>
                <a:gd name="connsiteY5" fmla="*/ 137984 h 29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608" h="294503">
                  <a:moveTo>
                    <a:pt x="1040609" y="294503"/>
                  </a:moveTo>
                  <a:lnTo>
                    <a:pt x="0" y="294503"/>
                  </a:lnTo>
                  <a:lnTo>
                    <a:pt x="0" y="137984"/>
                  </a:lnTo>
                  <a:cubicBezTo>
                    <a:pt x="0" y="61776"/>
                    <a:pt x="61776" y="0"/>
                    <a:pt x="137984" y="0"/>
                  </a:cubicBezTo>
                  <a:lnTo>
                    <a:pt x="902611" y="0"/>
                  </a:lnTo>
                  <a:cubicBezTo>
                    <a:pt x="978819" y="0"/>
                    <a:pt x="1040609" y="61776"/>
                    <a:pt x="1040609" y="137984"/>
                  </a:cubicBezTo>
                  <a:close/>
                </a:path>
              </a:pathLst>
            </a:custGeom>
            <a:solidFill>
              <a:srgbClr val="707384"/>
            </a:solidFill>
            <a:ln w="3609" cap="flat">
              <a:noFill/>
              <a:prstDash val="solid"/>
              <a:miter/>
            </a:ln>
          </p:spPr>
          <p:txBody>
            <a:bodyPr rtlCol="0" anchor="ctr"/>
            <a:lstStyle/>
            <a:p>
              <a:endParaRPr lang="fr-FR" sz="4199" dirty="0"/>
            </a:p>
          </p:txBody>
        </p:sp>
        <p:sp>
          <p:nvSpPr>
            <p:cNvPr id="112" name="Forme libre : forme 111">
              <a:extLst>
                <a:ext uri="{FF2B5EF4-FFF2-40B4-BE49-F238E27FC236}">
                  <a16:creationId xmlns:a16="http://schemas.microsoft.com/office/drawing/2014/main" id="{B5D5DE1F-E616-0EC3-D6A4-629DE1C07A56}"/>
                </a:ext>
              </a:extLst>
            </p:cNvPr>
            <p:cNvSpPr/>
            <p:nvPr/>
          </p:nvSpPr>
          <p:spPr>
            <a:xfrm>
              <a:off x="5616393" y="1349408"/>
              <a:ext cx="505670" cy="143117"/>
            </a:xfrm>
            <a:custGeom>
              <a:avLst/>
              <a:gdLst>
                <a:gd name="connsiteX0" fmla="*/ 0 w 1040608"/>
                <a:gd name="connsiteY0" fmla="*/ 0 h 294517"/>
                <a:gd name="connsiteX1" fmla="*/ 1040609 w 1040608"/>
                <a:gd name="connsiteY1" fmla="*/ 0 h 294517"/>
                <a:gd name="connsiteX2" fmla="*/ 1040609 w 1040608"/>
                <a:gd name="connsiteY2" fmla="*/ 294517 h 294517"/>
                <a:gd name="connsiteX3" fmla="*/ 0 w 1040608"/>
                <a:gd name="connsiteY3" fmla="*/ 294517 h 294517"/>
              </a:gdLst>
              <a:ahLst/>
              <a:cxnLst>
                <a:cxn ang="0">
                  <a:pos x="connsiteX0" y="connsiteY0"/>
                </a:cxn>
                <a:cxn ang="0">
                  <a:pos x="connsiteX1" y="connsiteY1"/>
                </a:cxn>
                <a:cxn ang="0">
                  <a:pos x="connsiteX2" y="connsiteY2"/>
                </a:cxn>
                <a:cxn ang="0">
                  <a:pos x="connsiteX3" y="connsiteY3"/>
                </a:cxn>
              </a:cxnLst>
              <a:rect l="l" t="t" r="r" b="b"/>
              <a:pathLst>
                <a:path w="1040608" h="294517">
                  <a:moveTo>
                    <a:pt x="0" y="0"/>
                  </a:moveTo>
                  <a:lnTo>
                    <a:pt x="1040609" y="0"/>
                  </a:lnTo>
                  <a:lnTo>
                    <a:pt x="1040609" y="294517"/>
                  </a:lnTo>
                  <a:lnTo>
                    <a:pt x="0" y="294517"/>
                  </a:lnTo>
                  <a:close/>
                </a:path>
              </a:pathLst>
            </a:custGeom>
            <a:solidFill>
              <a:srgbClr val="5B5C6C"/>
            </a:solidFill>
            <a:ln w="3609" cap="flat">
              <a:noFill/>
              <a:prstDash val="solid"/>
              <a:miter/>
            </a:ln>
          </p:spPr>
          <p:txBody>
            <a:bodyPr rtlCol="0" anchor="ctr"/>
            <a:lstStyle/>
            <a:p>
              <a:endParaRPr lang="fr-FR" sz="4199" dirty="0"/>
            </a:p>
          </p:txBody>
        </p:sp>
        <p:sp>
          <p:nvSpPr>
            <p:cNvPr id="113" name="Forme libre : forme 112">
              <a:extLst>
                <a:ext uri="{FF2B5EF4-FFF2-40B4-BE49-F238E27FC236}">
                  <a16:creationId xmlns:a16="http://schemas.microsoft.com/office/drawing/2014/main" id="{07DB6762-8C90-DC6A-5CD1-EB66B44FE316}"/>
                </a:ext>
              </a:extLst>
            </p:cNvPr>
            <p:cNvSpPr/>
            <p:nvPr/>
          </p:nvSpPr>
          <p:spPr>
            <a:xfrm>
              <a:off x="5616393" y="1492525"/>
              <a:ext cx="505670" cy="143110"/>
            </a:xfrm>
            <a:custGeom>
              <a:avLst/>
              <a:gdLst>
                <a:gd name="connsiteX0" fmla="*/ 0 w 1040608"/>
                <a:gd name="connsiteY0" fmla="*/ 0 h 294503"/>
                <a:gd name="connsiteX1" fmla="*/ 1040609 w 1040608"/>
                <a:gd name="connsiteY1" fmla="*/ 0 h 294503"/>
                <a:gd name="connsiteX2" fmla="*/ 1040609 w 1040608"/>
                <a:gd name="connsiteY2" fmla="*/ 294503 h 294503"/>
                <a:gd name="connsiteX3" fmla="*/ 0 w 1040608"/>
                <a:gd name="connsiteY3" fmla="*/ 294503 h 294503"/>
              </a:gdLst>
              <a:ahLst/>
              <a:cxnLst>
                <a:cxn ang="0">
                  <a:pos x="connsiteX0" y="connsiteY0"/>
                </a:cxn>
                <a:cxn ang="0">
                  <a:pos x="connsiteX1" y="connsiteY1"/>
                </a:cxn>
                <a:cxn ang="0">
                  <a:pos x="connsiteX2" y="connsiteY2"/>
                </a:cxn>
                <a:cxn ang="0">
                  <a:pos x="connsiteX3" y="connsiteY3"/>
                </a:cxn>
              </a:cxnLst>
              <a:rect l="l" t="t" r="r" b="b"/>
              <a:pathLst>
                <a:path w="1040608" h="294503">
                  <a:moveTo>
                    <a:pt x="0" y="0"/>
                  </a:moveTo>
                  <a:lnTo>
                    <a:pt x="1040609" y="0"/>
                  </a:lnTo>
                  <a:lnTo>
                    <a:pt x="1040609" y="294503"/>
                  </a:lnTo>
                  <a:lnTo>
                    <a:pt x="0" y="294503"/>
                  </a:lnTo>
                  <a:close/>
                </a:path>
              </a:pathLst>
            </a:custGeom>
            <a:solidFill>
              <a:srgbClr val="707384"/>
            </a:solidFill>
            <a:ln w="3609" cap="flat">
              <a:noFill/>
              <a:prstDash val="solid"/>
              <a:miter/>
            </a:ln>
          </p:spPr>
          <p:txBody>
            <a:bodyPr rtlCol="0" anchor="ctr"/>
            <a:lstStyle/>
            <a:p>
              <a:endParaRPr lang="fr-FR" sz="4199" dirty="0"/>
            </a:p>
          </p:txBody>
        </p:sp>
        <p:sp>
          <p:nvSpPr>
            <p:cNvPr id="114" name="Forme libre : forme 113">
              <a:extLst>
                <a:ext uri="{FF2B5EF4-FFF2-40B4-BE49-F238E27FC236}">
                  <a16:creationId xmlns:a16="http://schemas.microsoft.com/office/drawing/2014/main" id="{7BC72BC5-9B2E-4237-C427-F7B94276FFF9}"/>
                </a:ext>
              </a:extLst>
            </p:cNvPr>
            <p:cNvSpPr/>
            <p:nvPr/>
          </p:nvSpPr>
          <p:spPr>
            <a:xfrm>
              <a:off x="5616393" y="1635634"/>
              <a:ext cx="505670" cy="143117"/>
            </a:xfrm>
            <a:custGeom>
              <a:avLst/>
              <a:gdLst>
                <a:gd name="connsiteX0" fmla="*/ 902611 w 1040608"/>
                <a:gd name="connsiteY0" fmla="*/ 294517 h 294517"/>
                <a:gd name="connsiteX1" fmla="*/ 137984 w 1040608"/>
                <a:gd name="connsiteY1" fmla="*/ 294517 h 294517"/>
                <a:gd name="connsiteX2" fmla="*/ 0 w 1040608"/>
                <a:gd name="connsiteY2" fmla="*/ 156519 h 294517"/>
                <a:gd name="connsiteX3" fmla="*/ 0 w 1040608"/>
                <a:gd name="connsiteY3" fmla="*/ 0 h 294517"/>
                <a:gd name="connsiteX4" fmla="*/ 1040609 w 1040608"/>
                <a:gd name="connsiteY4" fmla="*/ 0 h 294517"/>
                <a:gd name="connsiteX5" fmla="*/ 1040609 w 1040608"/>
                <a:gd name="connsiteY5" fmla="*/ 156519 h 294517"/>
                <a:gd name="connsiteX6" fmla="*/ 902611 w 1040608"/>
                <a:gd name="connsiteY6" fmla="*/ 294517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608" h="294517">
                  <a:moveTo>
                    <a:pt x="902611" y="294517"/>
                  </a:moveTo>
                  <a:lnTo>
                    <a:pt x="137984" y="294517"/>
                  </a:lnTo>
                  <a:cubicBezTo>
                    <a:pt x="61776" y="294517"/>
                    <a:pt x="0" y="232727"/>
                    <a:pt x="0" y="156519"/>
                  </a:cubicBezTo>
                  <a:lnTo>
                    <a:pt x="0" y="0"/>
                  </a:lnTo>
                  <a:lnTo>
                    <a:pt x="1040609" y="0"/>
                  </a:lnTo>
                  <a:lnTo>
                    <a:pt x="1040609" y="156519"/>
                  </a:lnTo>
                  <a:cubicBezTo>
                    <a:pt x="1040609" y="232727"/>
                    <a:pt x="978819" y="294517"/>
                    <a:pt x="902611" y="294517"/>
                  </a:cubicBezTo>
                  <a:close/>
                </a:path>
              </a:pathLst>
            </a:custGeom>
            <a:solidFill>
              <a:srgbClr val="5B5C6C"/>
            </a:solidFill>
            <a:ln w="3609" cap="flat">
              <a:noFill/>
              <a:prstDash val="solid"/>
              <a:miter/>
            </a:ln>
          </p:spPr>
          <p:txBody>
            <a:bodyPr rtlCol="0" anchor="ctr"/>
            <a:lstStyle/>
            <a:p>
              <a:endParaRPr lang="fr-FR" sz="4199" dirty="0"/>
            </a:p>
          </p:txBody>
        </p:sp>
        <p:sp>
          <p:nvSpPr>
            <p:cNvPr id="115" name="Forme libre : forme 114">
              <a:extLst>
                <a:ext uri="{FF2B5EF4-FFF2-40B4-BE49-F238E27FC236}">
                  <a16:creationId xmlns:a16="http://schemas.microsoft.com/office/drawing/2014/main" id="{4B34FCD4-8484-B3D5-880E-D42739130E90}"/>
                </a:ext>
              </a:extLst>
            </p:cNvPr>
            <p:cNvSpPr/>
            <p:nvPr/>
          </p:nvSpPr>
          <p:spPr>
            <a:xfrm>
              <a:off x="5974717" y="1206298"/>
              <a:ext cx="147338" cy="143117"/>
            </a:xfrm>
            <a:custGeom>
              <a:avLst/>
              <a:gdLst>
                <a:gd name="connsiteX0" fmla="*/ 303205 w 303204"/>
                <a:gd name="connsiteY0" fmla="*/ 138012 h 294517"/>
                <a:gd name="connsiteX1" fmla="*/ 303205 w 303204"/>
                <a:gd name="connsiteY1" fmla="*/ 294517 h 294517"/>
                <a:gd name="connsiteX2" fmla="*/ 137970 w 303204"/>
                <a:gd name="connsiteY2" fmla="*/ 294517 h 294517"/>
                <a:gd name="connsiteX3" fmla="*/ 137970 w 303204"/>
                <a:gd name="connsiteY3" fmla="*/ 138012 h 294517"/>
                <a:gd name="connsiteX4" fmla="*/ 0 w 303204"/>
                <a:gd name="connsiteY4" fmla="*/ 0 h 294517"/>
                <a:gd name="connsiteX5" fmla="*/ 165235 w 303204"/>
                <a:gd name="connsiteY5" fmla="*/ 0 h 294517"/>
                <a:gd name="connsiteX6" fmla="*/ 303205 w 303204"/>
                <a:gd name="connsiteY6" fmla="*/ 138012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4" h="294517">
                  <a:moveTo>
                    <a:pt x="303205" y="138012"/>
                  </a:moveTo>
                  <a:lnTo>
                    <a:pt x="303205" y="294517"/>
                  </a:lnTo>
                  <a:lnTo>
                    <a:pt x="137970" y="294517"/>
                  </a:lnTo>
                  <a:lnTo>
                    <a:pt x="137970" y="138012"/>
                  </a:lnTo>
                  <a:cubicBezTo>
                    <a:pt x="137970" y="61776"/>
                    <a:pt x="76222" y="0"/>
                    <a:pt x="0" y="0"/>
                  </a:cubicBezTo>
                  <a:lnTo>
                    <a:pt x="165235" y="0"/>
                  </a:lnTo>
                  <a:cubicBezTo>
                    <a:pt x="241457" y="0"/>
                    <a:pt x="303205" y="61776"/>
                    <a:pt x="303205" y="138012"/>
                  </a:cubicBezTo>
                  <a:close/>
                </a:path>
              </a:pathLst>
            </a:custGeom>
            <a:solidFill>
              <a:srgbClr val="5B5C6C"/>
            </a:solidFill>
            <a:ln w="3609" cap="flat">
              <a:noFill/>
              <a:prstDash val="solid"/>
              <a:miter/>
            </a:ln>
          </p:spPr>
          <p:txBody>
            <a:bodyPr rtlCol="0" anchor="ctr"/>
            <a:lstStyle/>
            <a:p>
              <a:endParaRPr lang="fr-FR" sz="4199" dirty="0"/>
            </a:p>
          </p:txBody>
        </p:sp>
        <p:sp>
          <p:nvSpPr>
            <p:cNvPr id="116" name="Forme libre : forme 115">
              <a:extLst>
                <a:ext uri="{FF2B5EF4-FFF2-40B4-BE49-F238E27FC236}">
                  <a16:creationId xmlns:a16="http://schemas.microsoft.com/office/drawing/2014/main" id="{C834F0E2-538B-8377-CBF0-314B23A654F6}"/>
                </a:ext>
              </a:extLst>
            </p:cNvPr>
            <p:cNvSpPr/>
            <p:nvPr/>
          </p:nvSpPr>
          <p:spPr>
            <a:xfrm>
              <a:off x="6041762" y="1349415"/>
              <a:ext cx="80294" cy="143102"/>
            </a:xfrm>
            <a:custGeom>
              <a:avLst/>
              <a:gdLst>
                <a:gd name="connsiteX0" fmla="*/ 0 w 165235"/>
                <a:gd name="connsiteY0" fmla="*/ 0 h 294488"/>
                <a:gd name="connsiteX1" fmla="*/ 165235 w 165235"/>
                <a:gd name="connsiteY1" fmla="*/ 0 h 294488"/>
                <a:gd name="connsiteX2" fmla="*/ 165235 w 165235"/>
                <a:gd name="connsiteY2" fmla="*/ 294489 h 294488"/>
                <a:gd name="connsiteX3" fmla="*/ 0 w 165235"/>
                <a:gd name="connsiteY3" fmla="*/ 294489 h 294488"/>
              </a:gdLst>
              <a:ahLst/>
              <a:cxnLst>
                <a:cxn ang="0">
                  <a:pos x="connsiteX0" y="connsiteY0"/>
                </a:cxn>
                <a:cxn ang="0">
                  <a:pos x="connsiteX1" y="connsiteY1"/>
                </a:cxn>
                <a:cxn ang="0">
                  <a:pos x="connsiteX2" y="connsiteY2"/>
                </a:cxn>
                <a:cxn ang="0">
                  <a:pos x="connsiteX3" y="connsiteY3"/>
                </a:cxn>
              </a:cxnLst>
              <a:rect l="l" t="t" r="r" b="b"/>
              <a:pathLst>
                <a:path w="165235" h="294488">
                  <a:moveTo>
                    <a:pt x="0" y="0"/>
                  </a:moveTo>
                  <a:lnTo>
                    <a:pt x="165235" y="0"/>
                  </a:lnTo>
                  <a:lnTo>
                    <a:pt x="165235" y="294489"/>
                  </a:lnTo>
                  <a:lnTo>
                    <a:pt x="0" y="294489"/>
                  </a:lnTo>
                  <a:close/>
                </a:path>
              </a:pathLst>
            </a:custGeom>
            <a:solidFill>
              <a:srgbClr val="3B3B47"/>
            </a:solidFill>
            <a:ln w="3609" cap="flat">
              <a:noFill/>
              <a:prstDash val="solid"/>
              <a:miter/>
            </a:ln>
          </p:spPr>
          <p:txBody>
            <a:bodyPr rtlCol="0" anchor="ctr"/>
            <a:lstStyle/>
            <a:p>
              <a:endParaRPr lang="fr-FR" sz="4199" dirty="0"/>
            </a:p>
          </p:txBody>
        </p:sp>
        <p:sp>
          <p:nvSpPr>
            <p:cNvPr id="117" name="Forme libre : forme 116">
              <a:extLst>
                <a:ext uri="{FF2B5EF4-FFF2-40B4-BE49-F238E27FC236}">
                  <a16:creationId xmlns:a16="http://schemas.microsoft.com/office/drawing/2014/main" id="{65A523B8-D7C1-F789-77E3-091483722832}"/>
                </a:ext>
              </a:extLst>
            </p:cNvPr>
            <p:cNvSpPr/>
            <p:nvPr/>
          </p:nvSpPr>
          <p:spPr>
            <a:xfrm>
              <a:off x="6041762" y="1492518"/>
              <a:ext cx="80294" cy="143117"/>
            </a:xfrm>
            <a:custGeom>
              <a:avLst/>
              <a:gdLst>
                <a:gd name="connsiteX0" fmla="*/ 0 w 165235"/>
                <a:gd name="connsiteY0" fmla="*/ 0 h 294517"/>
                <a:gd name="connsiteX1" fmla="*/ 165235 w 165235"/>
                <a:gd name="connsiteY1" fmla="*/ 0 h 294517"/>
                <a:gd name="connsiteX2" fmla="*/ 165235 w 165235"/>
                <a:gd name="connsiteY2" fmla="*/ 294517 h 294517"/>
                <a:gd name="connsiteX3" fmla="*/ 0 w 165235"/>
                <a:gd name="connsiteY3" fmla="*/ 294517 h 294517"/>
              </a:gdLst>
              <a:ahLst/>
              <a:cxnLst>
                <a:cxn ang="0">
                  <a:pos x="connsiteX0" y="connsiteY0"/>
                </a:cxn>
                <a:cxn ang="0">
                  <a:pos x="connsiteX1" y="connsiteY1"/>
                </a:cxn>
                <a:cxn ang="0">
                  <a:pos x="connsiteX2" y="connsiteY2"/>
                </a:cxn>
                <a:cxn ang="0">
                  <a:pos x="connsiteX3" y="connsiteY3"/>
                </a:cxn>
              </a:cxnLst>
              <a:rect l="l" t="t" r="r" b="b"/>
              <a:pathLst>
                <a:path w="165235" h="294517">
                  <a:moveTo>
                    <a:pt x="0" y="0"/>
                  </a:moveTo>
                  <a:lnTo>
                    <a:pt x="165235" y="0"/>
                  </a:lnTo>
                  <a:lnTo>
                    <a:pt x="165235" y="294517"/>
                  </a:lnTo>
                  <a:lnTo>
                    <a:pt x="0" y="294517"/>
                  </a:lnTo>
                  <a:close/>
                </a:path>
              </a:pathLst>
            </a:custGeom>
            <a:solidFill>
              <a:srgbClr val="5B5C6C"/>
            </a:solidFill>
            <a:ln w="3609" cap="flat">
              <a:noFill/>
              <a:prstDash val="solid"/>
              <a:miter/>
            </a:ln>
          </p:spPr>
          <p:txBody>
            <a:bodyPr rtlCol="0" anchor="ctr"/>
            <a:lstStyle/>
            <a:p>
              <a:endParaRPr lang="fr-FR" sz="4199" dirty="0"/>
            </a:p>
          </p:txBody>
        </p:sp>
        <p:sp>
          <p:nvSpPr>
            <p:cNvPr id="118" name="Forme libre : forme 117">
              <a:extLst>
                <a:ext uri="{FF2B5EF4-FFF2-40B4-BE49-F238E27FC236}">
                  <a16:creationId xmlns:a16="http://schemas.microsoft.com/office/drawing/2014/main" id="{0B1DB324-AE38-3B82-48AB-5D4BC1207F76}"/>
                </a:ext>
              </a:extLst>
            </p:cNvPr>
            <p:cNvSpPr/>
            <p:nvPr/>
          </p:nvSpPr>
          <p:spPr>
            <a:xfrm>
              <a:off x="5974717" y="1635634"/>
              <a:ext cx="147338" cy="143117"/>
            </a:xfrm>
            <a:custGeom>
              <a:avLst/>
              <a:gdLst>
                <a:gd name="connsiteX0" fmla="*/ 303205 w 303204"/>
                <a:gd name="connsiteY0" fmla="*/ 0 h 294517"/>
                <a:gd name="connsiteX1" fmla="*/ 303205 w 303204"/>
                <a:gd name="connsiteY1" fmla="*/ 156505 h 294517"/>
                <a:gd name="connsiteX2" fmla="*/ 165235 w 303204"/>
                <a:gd name="connsiteY2" fmla="*/ 294517 h 294517"/>
                <a:gd name="connsiteX3" fmla="*/ 0 w 303204"/>
                <a:gd name="connsiteY3" fmla="*/ 294517 h 294517"/>
                <a:gd name="connsiteX4" fmla="*/ 137970 w 303204"/>
                <a:gd name="connsiteY4" fmla="*/ 156505 h 294517"/>
                <a:gd name="connsiteX5" fmla="*/ 137970 w 303204"/>
                <a:gd name="connsiteY5" fmla="*/ 0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04" h="294517">
                  <a:moveTo>
                    <a:pt x="303205" y="0"/>
                  </a:moveTo>
                  <a:lnTo>
                    <a:pt x="303205" y="156505"/>
                  </a:lnTo>
                  <a:cubicBezTo>
                    <a:pt x="303205" y="232713"/>
                    <a:pt x="241443" y="294517"/>
                    <a:pt x="165235" y="294517"/>
                  </a:cubicBezTo>
                  <a:lnTo>
                    <a:pt x="0" y="294517"/>
                  </a:lnTo>
                  <a:cubicBezTo>
                    <a:pt x="76222" y="294517"/>
                    <a:pt x="137970" y="232713"/>
                    <a:pt x="137970" y="156505"/>
                  </a:cubicBezTo>
                  <a:lnTo>
                    <a:pt x="137970" y="0"/>
                  </a:lnTo>
                  <a:close/>
                </a:path>
              </a:pathLst>
            </a:custGeom>
            <a:solidFill>
              <a:srgbClr val="3B3B47"/>
            </a:solidFill>
            <a:ln w="3609" cap="flat">
              <a:noFill/>
              <a:prstDash val="solid"/>
              <a:miter/>
            </a:ln>
          </p:spPr>
          <p:txBody>
            <a:bodyPr rtlCol="0" anchor="ctr"/>
            <a:lstStyle/>
            <a:p>
              <a:endParaRPr lang="fr-FR" sz="4199" dirty="0"/>
            </a:p>
          </p:txBody>
        </p:sp>
        <p:sp>
          <p:nvSpPr>
            <p:cNvPr id="119" name="Forme libre : forme 118">
              <a:extLst>
                <a:ext uri="{FF2B5EF4-FFF2-40B4-BE49-F238E27FC236}">
                  <a16:creationId xmlns:a16="http://schemas.microsoft.com/office/drawing/2014/main" id="{2248EDD6-9E6B-0409-24B4-5E0CB663C42A}"/>
                </a:ext>
              </a:extLst>
            </p:cNvPr>
            <p:cNvSpPr/>
            <p:nvPr/>
          </p:nvSpPr>
          <p:spPr>
            <a:xfrm>
              <a:off x="5670367" y="1263683"/>
              <a:ext cx="28334" cy="28341"/>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120" name="Forme libre : forme 119">
              <a:extLst>
                <a:ext uri="{FF2B5EF4-FFF2-40B4-BE49-F238E27FC236}">
                  <a16:creationId xmlns:a16="http://schemas.microsoft.com/office/drawing/2014/main" id="{444DFA3A-FED2-232F-B358-F615ED9EEA39}"/>
                </a:ext>
              </a:extLst>
            </p:cNvPr>
            <p:cNvSpPr/>
            <p:nvPr/>
          </p:nvSpPr>
          <p:spPr>
            <a:xfrm>
              <a:off x="5722560" y="1263683"/>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121" name="Forme libre : forme 120">
              <a:extLst>
                <a:ext uri="{FF2B5EF4-FFF2-40B4-BE49-F238E27FC236}">
                  <a16:creationId xmlns:a16="http://schemas.microsoft.com/office/drawing/2014/main" id="{EDB109D0-9A94-19FE-8E33-F455B6F40910}"/>
                </a:ext>
              </a:extLst>
            </p:cNvPr>
            <p:cNvSpPr/>
            <p:nvPr/>
          </p:nvSpPr>
          <p:spPr>
            <a:xfrm>
              <a:off x="5774760" y="1263683"/>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sp>
          <p:nvSpPr>
            <p:cNvPr id="122" name="Forme libre : forme 121">
              <a:extLst>
                <a:ext uri="{FF2B5EF4-FFF2-40B4-BE49-F238E27FC236}">
                  <a16:creationId xmlns:a16="http://schemas.microsoft.com/office/drawing/2014/main" id="{EF9F1A79-27D1-7F37-E000-74C0860C2D96}"/>
                </a:ext>
              </a:extLst>
            </p:cNvPr>
            <p:cNvSpPr/>
            <p:nvPr/>
          </p:nvSpPr>
          <p:spPr>
            <a:xfrm>
              <a:off x="5670367" y="1406799"/>
              <a:ext cx="28334" cy="28334"/>
            </a:xfrm>
            <a:custGeom>
              <a:avLst/>
              <a:gdLst>
                <a:gd name="connsiteX0" fmla="*/ 58309 w 58309"/>
                <a:gd name="connsiteY0" fmla="*/ 29148 h 58309"/>
                <a:gd name="connsiteX1" fmla="*/ 29148 w 58309"/>
                <a:gd name="connsiteY1" fmla="*/ 58309 h 58309"/>
                <a:gd name="connsiteX2" fmla="*/ 0 w 58309"/>
                <a:gd name="connsiteY2" fmla="*/ 29148 h 58309"/>
                <a:gd name="connsiteX3" fmla="*/ 29148 w 58309"/>
                <a:gd name="connsiteY3" fmla="*/ 0 h 58309"/>
                <a:gd name="connsiteX4" fmla="*/ 58309 w 58309"/>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09">
                  <a:moveTo>
                    <a:pt x="58309" y="29148"/>
                  </a:moveTo>
                  <a:cubicBezTo>
                    <a:pt x="58309" y="45249"/>
                    <a:pt x="45249" y="58309"/>
                    <a:pt x="29148" y="58309"/>
                  </a:cubicBezTo>
                  <a:cubicBezTo>
                    <a:pt x="13046" y="58309"/>
                    <a:pt x="0" y="45249"/>
                    <a:pt x="0" y="29148"/>
                  </a:cubicBezTo>
                  <a:cubicBezTo>
                    <a:pt x="0" y="13046"/>
                    <a:pt x="13046" y="0"/>
                    <a:pt x="29148" y="0"/>
                  </a:cubicBezTo>
                  <a:cubicBezTo>
                    <a:pt x="45249" y="0"/>
                    <a:pt x="58309" y="13046"/>
                    <a:pt x="58309" y="29148"/>
                  </a:cubicBezTo>
                  <a:close/>
                </a:path>
              </a:pathLst>
            </a:custGeom>
            <a:solidFill>
              <a:srgbClr val="FF6469"/>
            </a:solidFill>
            <a:ln w="3609" cap="flat">
              <a:noFill/>
              <a:prstDash val="solid"/>
              <a:miter/>
            </a:ln>
          </p:spPr>
          <p:txBody>
            <a:bodyPr rtlCol="0" anchor="ctr"/>
            <a:lstStyle/>
            <a:p>
              <a:endParaRPr lang="fr-FR" sz="4199" dirty="0"/>
            </a:p>
          </p:txBody>
        </p:sp>
        <p:sp>
          <p:nvSpPr>
            <p:cNvPr id="123" name="Forme libre : forme 122">
              <a:extLst>
                <a:ext uri="{FF2B5EF4-FFF2-40B4-BE49-F238E27FC236}">
                  <a16:creationId xmlns:a16="http://schemas.microsoft.com/office/drawing/2014/main" id="{405B71E7-5861-8062-C51E-832FBD15E79A}"/>
                </a:ext>
              </a:extLst>
            </p:cNvPr>
            <p:cNvSpPr/>
            <p:nvPr/>
          </p:nvSpPr>
          <p:spPr>
            <a:xfrm>
              <a:off x="5722560" y="1406799"/>
              <a:ext cx="28341" cy="28334"/>
            </a:xfrm>
            <a:custGeom>
              <a:avLst/>
              <a:gdLst>
                <a:gd name="connsiteX0" fmla="*/ 58323 w 58323"/>
                <a:gd name="connsiteY0" fmla="*/ 29148 h 58309"/>
                <a:gd name="connsiteX1" fmla="*/ 29162 w 58323"/>
                <a:gd name="connsiteY1" fmla="*/ 58309 h 58309"/>
                <a:gd name="connsiteX2" fmla="*/ 0 w 58323"/>
                <a:gd name="connsiteY2" fmla="*/ 29148 h 58309"/>
                <a:gd name="connsiteX3" fmla="*/ 29162 w 58323"/>
                <a:gd name="connsiteY3" fmla="*/ 0 h 58309"/>
                <a:gd name="connsiteX4" fmla="*/ 58323 w 58323"/>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09">
                  <a:moveTo>
                    <a:pt x="58323" y="29148"/>
                  </a:moveTo>
                  <a:cubicBezTo>
                    <a:pt x="58323" y="45249"/>
                    <a:pt x="45264" y="58309"/>
                    <a:pt x="29162" y="58309"/>
                  </a:cubicBezTo>
                  <a:cubicBezTo>
                    <a:pt x="13060" y="58309"/>
                    <a:pt x="0" y="45249"/>
                    <a:pt x="0" y="29148"/>
                  </a:cubicBezTo>
                  <a:cubicBezTo>
                    <a:pt x="0" y="13046"/>
                    <a:pt x="13060" y="0"/>
                    <a:pt x="29162" y="0"/>
                  </a:cubicBezTo>
                  <a:cubicBezTo>
                    <a:pt x="45264" y="0"/>
                    <a:pt x="58323" y="13046"/>
                    <a:pt x="58323" y="29148"/>
                  </a:cubicBezTo>
                  <a:close/>
                </a:path>
              </a:pathLst>
            </a:custGeom>
            <a:solidFill>
              <a:srgbClr val="FFB96A"/>
            </a:solidFill>
            <a:ln w="3609" cap="flat">
              <a:noFill/>
              <a:prstDash val="solid"/>
              <a:miter/>
            </a:ln>
          </p:spPr>
          <p:txBody>
            <a:bodyPr rtlCol="0" anchor="ctr"/>
            <a:lstStyle/>
            <a:p>
              <a:endParaRPr lang="fr-FR" sz="4199" dirty="0"/>
            </a:p>
          </p:txBody>
        </p:sp>
        <p:sp>
          <p:nvSpPr>
            <p:cNvPr id="124" name="Forme libre : forme 123">
              <a:extLst>
                <a:ext uri="{FF2B5EF4-FFF2-40B4-BE49-F238E27FC236}">
                  <a16:creationId xmlns:a16="http://schemas.microsoft.com/office/drawing/2014/main" id="{E88D9D9C-B7F6-36DC-72E9-26869E0E7BF1}"/>
                </a:ext>
              </a:extLst>
            </p:cNvPr>
            <p:cNvSpPr/>
            <p:nvPr/>
          </p:nvSpPr>
          <p:spPr>
            <a:xfrm>
              <a:off x="5774760" y="1406799"/>
              <a:ext cx="28341" cy="28334"/>
            </a:xfrm>
            <a:custGeom>
              <a:avLst/>
              <a:gdLst>
                <a:gd name="connsiteX0" fmla="*/ 58323 w 58323"/>
                <a:gd name="connsiteY0" fmla="*/ 29148 h 58309"/>
                <a:gd name="connsiteX1" fmla="*/ 29162 w 58323"/>
                <a:gd name="connsiteY1" fmla="*/ 58309 h 58309"/>
                <a:gd name="connsiteX2" fmla="*/ 0 w 58323"/>
                <a:gd name="connsiteY2" fmla="*/ 29148 h 58309"/>
                <a:gd name="connsiteX3" fmla="*/ 29162 w 58323"/>
                <a:gd name="connsiteY3" fmla="*/ 0 h 58309"/>
                <a:gd name="connsiteX4" fmla="*/ 58323 w 58323"/>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09">
                  <a:moveTo>
                    <a:pt x="58323" y="29148"/>
                  </a:moveTo>
                  <a:cubicBezTo>
                    <a:pt x="58323" y="45249"/>
                    <a:pt x="45264" y="58309"/>
                    <a:pt x="29162" y="58309"/>
                  </a:cubicBezTo>
                  <a:cubicBezTo>
                    <a:pt x="13060" y="58309"/>
                    <a:pt x="0" y="45249"/>
                    <a:pt x="0" y="29148"/>
                  </a:cubicBezTo>
                  <a:cubicBezTo>
                    <a:pt x="0" y="13046"/>
                    <a:pt x="13060" y="0"/>
                    <a:pt x="29162" y="0"/>
                  </a:cubicBezTo>
                  <a:cubicBezTo>
                    <a:pt x="45264" y="0"/>
                    <a:pt x="58323" y="13046"/>
                    <a:pt x="58323" y="29148"/>
                  </a:cubicBezTo>
                  <a:close/>
                </a:path>
              </a:pathLst>
            </a:custGeom>
            <a:solidFill>
              <a:srgbClr val="A7D16C"/>
            </a:solidFill>
            <a:ln w="3609" cap="flat">
              <a:noFill/>
              <a:prstDash val="solid"/>
              <a:miter/>
            </a:ln>
          </p:spPr>
          <p:txBody>
            <a:bodyPr rtlCol="0" anchor="ctr"/>
            <a:lstStyle/>
            <a:p>
              <a:endParaRPr lang="fr-FR" sz="4199" dirty="0"/>
            </a:p>
          </p:txBody>
        </p:sp>
        <p:sp>
          <p:nvSpPr>
            <p:cNvPr id="125" name="Forme libre : forme 124">
              <a:extLst>
                <a:ext uri="{FF2B5EF4-FFF2-40B4-BE49-F238E27FC236}">
                  <a16:creationId xmlns:a16="http://schemas.microsoft.com/office/drawing/2014/main" id="{8A76614E-F5B2-813A-3880-026DB723254A}"/>
                </a:ext>
              </a:extLst>
            </p:cNvPr>
            <p:cNvSpPr/>
            <p:nvPr/>
          </p:nvSpPr>
          <p:spPr>
            <a:xfrm>
              <a:off x="5670367" y="1549909"/>
              <a:ext cx="28334" cy="28341"/>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126" name="Forme libre : forme 125">
              <a:extLst>
                <a:ext uri="{FF2B5EF4-FFF2-40B4-BE49-F238E27FC236}">
                  <a16:creationId xmlns:a16="http://schemas.microsoft.com/office/drawing/2014/main" id="{7EAD6700-2BB1-4320-7204-F9B3B19EFD93}"/>
                </a:ext>
              </a:extLst>
            </p:cNvPr>
            <p:cNvSpPr/>
            <p:nvPr/>
          </p:nvSpPr>
          <p:spPr>
            <a:xfrm>
              <a:off x="5722560" y="154990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127" name="Forme libre : forme 126">
              <a:extLst>
                <a:ext uri="{FF2B5EF4-FFF2-40B4-BE49-F238E27FC236}">
                  <a16:creationId xmlns:a16="http://schemas.microsoft.com/office/drawing/2014/main" id="{ECEFE94D-40E8-4166-BD35-1516CFA6F2B7}"/>
                </a:ext>
              </a:extLst>
            </p:cNvPr>
            <p:cNvSpPr/>
            <p:nvPr/>
          </p:nvSpPr>
          <p:spPr>
            <a:xfrm>
              <a:off x="5774760" y="154990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sp>
          <p:nvSpPr>
            <p:cNvPr id="128" name="Forme libre : forme 127">
              <a:extLst>
                <a:ext uri="{FF2B5EF4-FFF2-40B4-BE49-F238E27FC236}">
                  <a16:creationId xmlns:a16="http://schemas.microsoft.com/office/drawing/2014/main" id="{F930E679-CE64-5EF7-52C7-6B3E4D117C08}"/>
                </a:ext>
              </a:extLst>
            </p:cNvPr>
            <p:cNvSpPr/>
            <p:nvPr/>
          </p:nvSpPr>
          <p:spPr>
            <a:xfrm>
              <a:off x="5670367" y="1693019"/>
              <a:ext cx="28334" cy="28341"/>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129" name="Forme libre : forme 128">
              <a:extLst>
                <a:ext uri="{FF2B5EF4-FFF2-40B4-BE49-F238E27FC236}">
                  <a16:creationId xmlns:a16="http://schemas.microsoft.com/office/drawing/2014/main" id="{55CA25BC-8E6A-95B2-50BE-369E6E968058}"/>
                </a:ext>
              </a:extLst>
            </p:cNvPr>
            <p:cNvSpPr/>
            <p:nvPr/>
          </p:nvSpPr>
          <p:spPr>
            <a:xfrm>
              <a:off x="5722560" y="169301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130" name="Forme libre : forme 129">
              <a:extLst>
                <a:ext uri="{FF2B5EF4-FFF2-40B4-BE49-F238E27FC236}">
                  <a16:creationId xmlns:a16="http://schemas.microsoft.com/office/drawing/2014/main" id="{5B603580-9E04-D24B-426B-C8C9BE144A30}"/>
                </a:ext>
              </a:extLst>
            </p:cNvPr>
            <p:cNvSpPr/>
            <p:nvPr/>
          </p:nvSpPr>
          <p:spPr>
            <a:xfrm>
              <a:off x="5774760" y="169301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grpSp>
          <p:nvGrpSpPr>
            <p:cNvPr id="131" name="Graphique 2">
              <a:extLst>
                <a:ext uri="{FF2B5EF4-FFF2-40B4-BE49-F238E27FC236}">
                  <a16:creationId xmlns:a16="http://schemas.microsoft.com/office/drawing/2014/main" id="{6D0E5853-CBB9-52D4-D88D-548AF2EE959B}"/>
                </a:ext>
              </a:extLst>
            </p:cNvPr>
            <p:cNvGrpSpPr/>
            <p:nvPr/>
          </p:nvGrpSpPr>
          <p:grpSpPr>
            <a:xfrm>
              <a:off x="5972531" y="1264122"/>
              <a:ext cx="97332" cy="456797"/>
              <a:chOff x="4755247" y="3248186"/>
              <a:chExt cx="200297" cy="940035"/>
            </a:xfrm>
            <a:solidFill>
              <a:srgbClr val="E4EAF7"/>
            </a:solidFill>
          </p:grpSpPr>
          <p:sp>
            <p:nvSpPr>
              <p:cNvPr id="132" name="Forme libre : forme 131">
                <a:extLst>
                  <a:ext uri="{FF2B5EF4-FFF2-40B4-BE49-F238E27FC236}">
                    <a16:creationId xmlns:a16="http://schemas.microsoft.com/office/drawing/2014/main" id="{82722062-545B-7334-6E1B-0476C3621010}"/>
                  </a:ext>
                </a:extLst>
              </p:cNvPr>
              <p:cNvSpPr/>
              <p:nvPr/>
            </p:nvSpPr>
            <p:spPr>
              <a:xfrm>
                <a:off x="4755247" y="3248186"/>
                <a:ext cx="200297" cy="56512"/>
              </a:xfrm>
              <a:custGeom>
                <a:avLst/>
                <a:gdLst>
                  <a:gd name="connsiteX0" fmla="*/ 172055 w 200297"/>
                  <a:gd name="connsiteY0" fmla="*/ 56512 h 56512"/>
                  <a:gd name="connsiteX1" fmla="*/ 28242 w 200297"/>
                  <a:gd name="connsiteY1" fmla="*/ 56512 h 56512"/>
                  <a:gd name="connsiteX2" fmla="*/ 0 w 200297"/>
                  <a:gd name="connsiteY2" fmla="*/ 28256 h 56512"/>
                  <a:gd name="connsiteX3" fmla="*/ 28242 w 200297"/>
                  <a:gd name="connsiteY3" fmla="*/ 0 h 56512"/>
                  <a:gd name="connsiteX4" fmla="*/ 172055 w 200297"/>
                  <a:gd name="connsiteY4" fmla="*/ 0 h 56512"/>
                  <a:gd name="connsiteX5" fmla="*/ 200297 w 200297"/>
                  <a:gd name="connsiteY5" fmla="*/ 28256 h 56512"/>
                  <a:gd name="connsiteX6" fmla="*/ 172055 w 200297"/>
                  <a:gd name="connsiteY6" fmla="*/ 56512 h 5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512">
                    <a:moveTo>
                      <a:pt x="172055" y="56512"/>
                    </a:moveTo>
                    <a:lnTo>
                      <a:pt x="28242" y="56512"/>
                    </a:lnTo>
                    <a:cubicBezTo>
                      <a:pt x="12635" y="56512"/>
                      <a:pt x="0" y="43863"/>
                      <a:pt x="0" y="28256"/>
                    </a:cubicBezTo>
                    <a:cubicBezTo>
                      <a:pt x="0" y="12649"/>
                      <a:pt x="12635" y="0"/>
                      <a:pt x="28242" y="0"/>
                    </a:cubicBezTo>
                    <a:lnTo>
                      <a:pt x="172055" y="0"/>
                    </a:lnTo>
                    <a:cubicBezTo>
                      <a:pt x="187662" y="0"/>
                      <a:pt x="200297" y="12649"/>
                      <a:pt x="200297" y="28256"/>
                    </a:cubicBezTo>
                    <a:cubicBezTo>
                      <a:pt x="200297" y="43863"/>
                      <a:pt x="187662" y="56512"/>
                      <a:pt x="172055" y="56512"/>
                    </a:cubicBezTo>
                    <a:close/>
                  </a:path>
                </a:pathLst>
              </a:custGeom>
              <a:solidFill>
                <a:srgbClr val="E4EAF7"/>
              </a:solidFill>
              <a:ln w="3609" cap="flat">
                <a:noFill/>
                <a:prstDash val="solid"/>
                <a:miter/>
              </a:ln>
            </p:spPr>
            <p:txBody>
              <a:bodyPr rtlCol="0" anchor="ctr"/>
              <a:lstStyle/>
              <a:p>
                <a:endParaRPr lang="fr-FR" sz="4199" dirty="0"/>
              </a:p>
            </p:txBody>
          </p:sp>
          <p:sp>
            <p:nvSpPr>
              <p:cNvPr id="133" name="Forme libre : forme 132">
                <a:extLst>
                  <a:ext uri="{FF2B5EF4-FFF2-40B4-BE49-F238E27FC236}">
                    <a16:creationId xmlns:a16="http://schemas.microsoft.com/office/drawing/2014/main" id="{E1F967FC-C9D8-2AC7-A81F-0C27F18F335B}"/>
                  </a:ext>
                </a:extLst>
              </p:cNvPr>
              <p:cNvSpPr/>
              <p:nvPr/>
            </p:nvSpPr>
            <p:spPr>
              <a:xfrm>
                <a:off x="4755247" y="3542703"/>
                <a:ext cx="200297" cy="56498"/>
              </a:xfrm>
              <a:custGeom>
                <a:avLst/>
                <a:gdLst>
                  <a:gd name="connsiteX0" fmla="*/ 172055 w 200297"/>
                  <a:gd name="connsiteY0" fmla="*/ 56498 h 56498"/>
                  <a:gd name="connsiteX1" fmla="*/ 28242 w 200297"/>
                  <a:gd name="connsiteY1" fmla="*/ 56498 h 56498"/>
                  <a:gd name="connsiteX2" fmla="*/ 0 w 200297"/>
                  <a:gd name="connsiteY2" fmla="*/ 28242 h 56498"/>
                  <a:gd name="connsiteX3" fmla="*/ 28242 w 200297"/>
                  <a:gd name="connsiteY3" fmla="*/ 0 h 56498"/>
                  <a:gd name="connsiteX4" fmla="*/ 172055 w 200297"/>
                  <a:gd name="connsiteY4" fmla="*/ 0 h 56498"/>
                  <a:gd name="connsiteX5" fmla="*/ 200297 w 200297"/>
                  <a:gd name="connsiteY5" fmla="*/ 28242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49"/>
                      <a:pt x="0" y="28242"/>
                    </a:cubicBezTo>
                    <a:cubicBezTo>
                      <a:pt x="0" y="12635"/>
                      <a:pt x="12635" y="0"/>
                      <a:pt x="28242" y="0"/>
                    </a:cubicBezTo>
                    <a:lnTo>
                      <a:pt x="172055" y="0"/>
                    </a:lnTo>
                    <a:cubicBezTo>
                      <a:pt x="187662" y="0"/>
                      <a:pt x="200297" y="12635"/>
                      <a:pt x="200297" y="28242"/>
                    </a:cubicBezTo>
                    <a:cubicBezTo>
                      <a:pt x="200297" y="43849"/>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sp>
            <p:nvSpPr>
              <p:cNvPr id="134" name="Forme libre : forme 133">
                <a:extLst>
                  <a:ext uri="{FF2B5EF4-FFF2-40B4-BE49-F238E27FC236}">
                    <a16:creationId xmlns:a16="http://schemas.microsoft.com/office/drawing/2014/main" id="{FF53EDAB-FBE1-2EB2-679A-A0D813E4D7D7}"/>
                  </a:ext>
                </a:extLst>
              </p:cNvPr>
              <p:cNvSpPr/>
              <p:nvPr/>
            </p:nvSpPr>
            <p:spPr>
              <a:xfrm>
                <a:off x="4755247" y="3837207"/>
                <a:ext cx="200297" cy="56498"/>
              </a:xfrm>
              <a:custGeom>
                <a:avLst/>
                <a:gdLst>
                  <a:gd name="connsiteX0" fmla="*/ 172055 w 200297"/>
                  <a:gd name="connsiteY0" fmla="*/ 56498 h 56498"/>
                  <a:gd name="connsiteX1" fmla="*/ 28242 w 200297"/>
                  <a:gd name="connsiteY1" fmla="*/ 56498 h 56498"/>
                  <a:gd name="connsiteX2" fmla="*/ 0 w 200297"/>
                  <a:gd name="connsiteY2" fmla="*/ 28256 h 56498"/>
                  <a:gd name="connsiteX3" fmla="*/ 28242 w 200297"/>
                  <a:gd name="connsiteY3" fmla="*/ 0 h 56498"/>
                  <a:gd name="connsiteX4" fmla="*/ 172055 w 200297"/>
                  <a:gd name="connsiteY4" fmla="*/ 0 h 56498"/>
                  <a:gd name="connsiteX5" fmla="*/ 200297 w 200297"/>
                  <a:gd name="connsiteY5" fmla="*/ 28256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63"/>
                      <a:pt x="0" y="28256"/>
                    </a:cubicBezTo>
                    <a:cubicBezTo>
                      <a:pt x="0" y="12649"/>
                      <a:pt x="12635" y="0"/>
                      <a:pt x="28242" y="0"/>
                    </a:cubicBezTo>
                    <a:lnTo>
                      <a:pt x="172055" y="0"/>
                    </a:lnTo>
                    <a:cubicBezTo>
                      <a:pt x="187662" y="0"/>
                      <a:pt x="200297" y="12649"/>
                      <a:pt x="200297" y="28256"/>
                    </a:cubicBezTo>
                    <a:cubicBezTo>
                      <a:pt x="200297" y="43863"/>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sp>
            <p:nvSpPr>
              <p:cNvPr id="135" name="Forme libre : forme 134">
                <a:extLst>
                  <a:ext uri="{FF2B5EF4-FFF2-40B4-BE49-F238E27FC236}">
                    <a16:creationId xmlns:a16="http://schemas.microsoft.com/office/drawing/2014/main" id="{D236F780-69CF-3A09-E93E-94910556D2C7}"/>
                  </a:ext>
                </a:extLst>
              </p:cNvPr>
              <p:cNvSpPr/>
              <p:nvPr/>
            </p:nvSpPr>
            <p:spPr>
              <a:xfrm>
                <a:off x="4755247" y="4131724"/>
                <a:ext cx="200297" cy="56498"/>
              </a:xfrm>
              <a:custGeom>
                <a:avLst/>
                <a:gdLst>
                  <a:gd name="connsiteX0" fmla="*/ 172055 w 200297"/>
                  <a:gd name="connsiteY0" fmla="*/ 56498 h 56498"/>
                  <a:gd name="connsiteX1" fmla="*/ 28242 w 200297"/>
                  <a:gd name="connsiteY1" fmla="*/ 56498 h 56498"/>
                  <a:gd name="connsiteX2" fmla="*/ 0 w 200297"/>
                  <a:gd name="connsiteY2" fmla="*/ 28242 h 56498"/>
                  <a:gd name="connsiteX3" fmla="*/ 28242 w 200297"/>
                  <a:gd name="connsiteY3" fmla="*/ 0 h 56498"/>
                  <a:gd name="connsiteX4" fmla="*/ 172055 w 200297"/>
                  <a:gd name="connsiteY4" fmla="*/ 0 h 56498"/>
                  <a:gd name="connsiteX5" fmla="*/ 200297 w 200297"/>
                  <a:gd name="connsiteY5" fmla="*/ 28242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49"/>
                      <a:pt x="0" y="28242"/>
                    </a:cubicBezTo>
                    <a:cubicBezTo>
                      <a:pt x="0" y="12635"/>
                      <a:pt x="12635" y="0"/>
                      <a:pt x="28242" y="0"/>
                    </a:cubicBezTo>
                    <a:lnTo>
                      <a:pt x="172055" y="0"/>
                    </a:lnTo>
                    <a:cubicBezTo>
                      <a:pt x="187662" y="0"/>
                      <a:pt x="200297" y="12635"/>
                      <a:pt x="200297" y="28242"/>
                    </a:cubicBezTo>
                    <a:cubicBezTo>
                      <a:pt x="200297" y="43849"/>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grpSp>
      </p:grpSp>
      <p:grpSp>
        <p:nvGrpSpPr>
          <p:cNvPr id="136" name="Groupe 135">
            <a:extLst>
              <a:ext uri="{FF2B5EF4-FFF2-40B4-BE49-F238E27FC236}">
                <a16:creationId xmlns:a16="http://schemas.microsoft.com/office/drawing/2014/main" id="{F2A541AF-0CB5-08A4-5F6B-18DBE2726C36}"/>
              </a:ext>
            </a:extLst>
          </p:cNvPr>
          <p:cNvGrpSpPr/>
          <p:nvPr>
            <p:custDataLst>
              <p:tags r:id="rId12"/>
            </p:custDataLst>
          </p:nvPr>
        </p:nvGrpSpPr>
        <p:grpSpPr>
          <a:xfrm>
            <a:off x="6236467" y="5902117"/>
            <a:ext cx="1097303" cy="1239675"/>
            <a:chOff x="5615939" y="1206051"/>
            <a:chExt cx="506928" cy="572700"/>
          </a:xfrm>
        </p:grpSpPr>
        <p:sp>
          <p:nvSpPr>
            <p:cNvPr id="137" name="Forme libre : forme 136">
              <a:extLst>
                <a:ext uri="{FF2B5EF4-FFF2-40B4-BE49-F238E27FC236}">
                  <a16:creationId xmlns:a16="http://schemas.microsoft.com/office/drawing/2014/main" id="{D26D90E2-70BB-E564-17A5-D38E77493819}"/>
                </a:ext>
              </a:extLst>
            </p:cNvPr>
            <p:cNvSpPr/>
            <p:nvPr/>
          </p:nvSpPr>
          <p:spPr>
            <a:xfrm>
              <a:off x="5615939" y="1206051"/>
              <a:ext cx="506928" cy="572054"/>
            </a:xfrm>
            <a:custGeom>
              <a:avLst/>
              <a:gdLst>
                <a:gd name="connsiteX0" fmla="*/ 903545 w 1043197"/>
                <a:gd name="connsiteY0" fmla="*/ 0 h 1177219"/>
                <a:gd name="connsiteX1" fmla="*/ 138918 w 1043197"/>
                <a:gd name="connsiteY1" fmla="*/ 0 h 1177219"/>
                <a:gd name="connsiteX2" fmla="*/ 0 w 1043197"/>
                <a:gd name="connsiteY2" fmla="*/ 138493 h 1177219"/>
                <a:gd name="connsiteX3" fmla="*/ 0 w 1043197"/>
                <a:gd name="connsiteY3" fmla="*/ 1040552 h 1177219"/>
                <a:gd name="connsiteX4" fmla="*/ 138918 w 1043197"/>
                <a:gd name="connsiteY4" fmla="*/ 1177220 h 1177219"/>
                <a:gd name="connsiteX5" fmla="*/ 903545 w 1043197"/>
                <a:gd name="connsiteY5" fmla="*/ 1177220 h 1177219"/>
                <a:gd name="connsiteX6" fmla="*/ 1043198 w 1043197"/>
                <a:gd name="connsiteY6" fmla="*/ 1040552 h 1177219"/>
                <a:gd name="connsiteX7" fmla="*/ 1043198 w 1043197"/>
                <a:gd name="connsiteY7" fmla="*/ 138493 h 1177219"/>
                <a:gd name="connsiteX8" fmla="*/ 903545 w 1043197"/>
                <a:gd name="connsiteY8" fmla="*/ 0 h 11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197" h="1177219">
                  <a:moveTo>
                    <a:pt x="903545" y="0"/>
                  </a:moveTo>
                  <a:lnTo>
                    <a:pt x="138918" y="0"/>
                  </a:lnTo>
                  <a:cubicBezTo>
                    <a:pt x="62710" y="0"/>
                    <a:pt x="0" y="62285"/>
                    <a:pt x="0" y="138493"/>
                  </a:cubicBezTo>
                  <a:lnTo>
                    <a:pt x="0" y="1040552"/>
                  </a:lnTo>
                  <a:cubicBezTo>
                    <a:pt x="0" y="1116760"/>
                    <a:pt x="62710" y="1177220"/>
                    <a:pt x="138918" y="1177220"/>
                  </a:cubicBezTo>
                  <a:lnTo>
                    <a:pt x="903545" y="1177220"/>
                  </a:lnTo>
                  <a:cubicBezTo>
                    <a:pt x="979753" y="1177220"/>
                    <a:pt x="1043198" y="1116760"/>
                    <a:pt x="1043198" y="1040552"/>
                  </a:cubicBezTo>
                  <a:lnTo>
                    <a:pt x="1043198" y="138493"/>
                  </a:lnTo>
                  <a:cubicBezTo>
                    <a:pt x="1043198" y="62285"/>
                    <a:pt x="979753" y="0"/>
                    <a:pt x="903545" y="0"/>
                  </a:cubicBezTo>
                  <a:close/>
                </a:path>
              </a:pathLst>
            </a:custGeom>
            <a:solidFill>
              <a:srgbClr val="707384"/>
            </a:solidFill>
            <a:ln w="3609" cap="flat">
              <a:noFill/>
              <a:prstDash val="solid"/>
              <a:miter/>
            </a:ln>
          </p:spPr>
          <p:txBody>
            <a:bodyPr rtlCol="0" anchor="ctr"/>
            <a:lstStyle/>
            <a:p>
              <a:endParaRPr lang="fr-FR" sz="4199" dirty="0"/>
            </a:p>
          </p:txBody>
        </p:sp>
        <p:sp>
          <p:nvSpPr>
            <p:cNvPr id="138" name="Forme libre : forme 137">
              <a:extLst>
                <a:ext uri="{FF2B5EF4-FFF2-40B4-BE49-F238E27FC236}">
                  <a16:creationId xmlns:a16="http://schemas.microsoft.com/office/drawing/2014/main" id="{A95F20E4-560D-EA16-6111-B042D81FDEAF}"/>
                </a:ext>
              </a:extLst>
            </p:cNvPr>
            <p:cNvSpPr/>
            <p:nvPr/>
          </p:nvSpPr>
          <p:spPr>
            <a:xfrm>
              <a:off x="5616393" y="1206298"/>
              <a:ext cx="505670" cy="143110"/>
            </a:xfrm>
            <a:custGeom>
              <a:avLst/>
              <a:gdLst>
                <a:gd name="connsiteX0" fmla="*/ 1040609 w 1040608"/>
                <a:gd name="connsiteY0" fmla="*/ 294503 h 294503"/>
                <a:gd name="connsiteX1" fmla="*/ 0 w 1040608"/>
                <a:gd name="connsiteY1" fmla="*/ 294503 h 294503"/>
                <a:gd name="connsiteX2" fmla="*/ 0 w 1040608"/>
                <a:gd name="connsiteY2" fmla="*/ 137984 h 294503"/>
                <a:gd name="connsiteX3" fmla="*/ 137984 w 1040608"/>
                <a:gd name="connsiteY3" fmla="*/ 0 h 294503"/>
                <a:gd name="connsiteX4" fmla="*/ 902611 w 1040608"/>
                <a:gd name="connsiteY4" fmla="*/ 0 h 294503"/>
                <a:gd name="connsiteX5" fmla="*/ 1040609 w 1040608"/>
                <a:gd name="connsiteY5" fmla="*/ 137984 h 29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608" h="294503">
                  <a:moveTo>
                    <a:pt x="1040609" y="294503"/>
                  </a:moveTo>
                  <a:lnTo>
                    <a:pt x="0" y="294503"/>
                  </a:lnTo>
                  <a:lnTo>
                    <a:pt x="0" y="137984"/>
                  </a:lnTo>
                  <a:cubicBezTo>
                    <a:pt x="0" y="61776"/>
                    <a:pt x="61776" y="0"/>
                    <a:pt x="137984" y="0"/>
                  </a:cubicBezTo>
                  <a:lnTo>
                    <a:pt x="902611" y="0"/>
                  </a:lnTo>
                  <a:cubicBezTo>
                    <a:pt x="978819" y="0"/>
                    <a:pt x="1040609" y="61776"/>
                    <a:pt x="1040609" y="137984"/>
                  </a:cubicBezTo>
                  <a:close/>
                </a:path>
              </a:pathLst>
            </a:custGeom>
            <a:solidFill>
              <a:srgbClr val="707384"/>
            </a:solidFill>
            <a:ln w="3609" cap="flat">
              <a:noFill/>
              <a:prstDash val="solid"/>
              <a:miter/>
            </a:ln>
          </p:spPr>
          <p:txBody>
            <a:bodyPr rtlCol="0" anchor="ctr"/>
            <a:lstStyle/>
            <a:p>
              <a:endParaRPr lang="fr-FR" sz="4199" dirty="0"/>
            </a:p>
          </p:txBody>
        </p:sp>
        <p:sp>
          <p:nvSpPr>
            <p:cNvPr id="139" name="Forme libre : forme 138">
              <a:extLst>
                <a:ext uri="{FF2B5EF4-FFF2-40B4-BE49-F238E27FC236}">
                  <a16:creationId xmlns:a16="http://schemas.microsoft.com/office/drawing/2014/main" id="{3012E4D8-CFBD-2159-E4C4-7820E03F7B2C}"/>
                </a:ext>
              </a:extLst>
            </p:cNvPr>
            <p:cNvSpPr/>
            <p:nvPr/>
          </p:nvSpPr>
          <p:spPr>
            <a:xfrm>
              <a:off x="5616393" y="1349408"/>
              <a:ext cx="505670" cy="143117"/>
            </a:xfrm>
            <a:custGeom>
              <a:avLst/>
              <a:gdLst>
                <a:gd name="connsiteX0" fmla="*/ 0 w 1040608"/>
                <a:gd name="connsiteY0" fmla="*/ 0 h 294517"/>
                <a:gd name="connsiteX1" fmla="*/ 1040609 w 1040608"/>
                <a:gd name="connsiteY1" fmla="*/ 0 h 294517"/>
                <a:gd name="connsiteX2" fmla="*/ 1040609 w 1040608"/>
                <a:gd name="connsiteY2" fmla="*/ 294517 h 294517"/>
                <a:gd name="connsiteX3" fmla="*/ 0 w 1040608"/>
                <a:gd name="connsiteY3" fmla="*/ 294517 h 294517"/>
              </a:gdLst>
              <a:ahLst/>
              <a:cxnLst>
                <a:cxn ang="0">
                  <a:pos x="connsiteX0" y="connsiteY0"/>
                </a:cxn>
                <a:cxn ang="0">
                  <a:pos x="connsiteX1" y="connsiteY1"/>
                </a:cxn>
                <a:cxn ang="0">
                  <a:pos x="connsiteX2" y="connsiteY2"/>
                </a:cxn>
                <a:cxn ang="0">
                  <a:pos x="connsiteX3" y="connsiteY3"/>
                </a:cxn>
              </a:cxnLst>
              <a:rect l="l" t="t" r="r" b="b"/>
              <a:pathLst>
                <a:path w="1040608" h="294517">
                  <a:moveTo>
                    <a:pt x="0" y="0"/>
                  </a:moveTo>
                  <a:lnTo>
                    <a:pt x="1040609" y="0"/>
                  </a:lnTo>
                  <a:lnTo>
                    <a:pt x="1040609" y="294517"/>
                  </a:lnTo>
                  <a:lnTo>
                    <a:pt x="0" y="294517"/>
                  </a:lnTo>
                  <a:close/>
                </a:path>
              </a:pathLst>
            </a:custGeom>
            <a:solidFill>
              <a:srgbClr val="5B5C6C"/>
            </a:solidFill>
            <a:ln w="3609" cap="flat">
              <a:noFill/>
              <a:prstDash val="solid"/>
              <a:miter/>
            </a:ln>
          </p:spPr>
          <p:txBody>
            <a:bodyPr rtlCol="0" anchor="ctr"/>
            <a:lstStyle/>
            <a:p>
              <a:endParaRPr lang="fr-FR" sz="4199" dirty="0"/>
            </a:p>
          </p:txBody>
        </p:sp>
        <p:sp>
          <p:nvSpPr>
            <p:cNvPr id="140" name="Forme libre : forme 139">
              <a:extLst>
                <a:ext uri="{FF2B5EF4-FFF2-40B4-BE49-F238E27FC236}">
                  <a16:creationId xmlns:a16="http://schemas.microsoft.com/office/drawing/2014/main" id="{BEB975D6-2C44-F98E-C25F-D31BE1161992}"/>
                </a:ext>
              </a:extLst>
            </p:cNvPr>
            <p:cNvSpPr/>
            <p:nvPr/>
          </p:nvSpPr>
          <p:spPr>
            <a:xfrm>
              <a:off x="5616393" y="1492525"/>
              <a:ext cx="505670" cy="143110"/>
            </a:xfrm>
            <a:custGeom>
              <a:avLst/>
              <a:gdLst>
                <a:gd name="connsiteX0" fmla="*/ 0 w 1040608"/>
                <a:gd name="connsiteY0" fmla="*/ 0 h 294503"/>
                <a:gd name="connsiteX1" fmla="*/ 1040609 w 1040608"/>
                <a:gd name="connsiteY1" fmla="*/ 0 h 294503"/>
                <a:gd name="connsiteX2" fmla="*/ 1040609 w 1040608"/>
                <a:gd name="connsiteY2" fmla="*/ 294503 h 294503"/>
                <a:gd name="connsiteX3" fmla="*/ 0 w 1040608"/>
                <a:gd name="connsiteY3" fmla="*/ 294503 h 294503"/>
              </a:gdLst>
              <a:ahLst/>
              <a:cxnLst>
                <a:cxn ang="0">
                  <a:pos x="connsiteX0" y="connsiteY0"/>
                </a:cxn>
                <a:cxn ang="0">
                  <a:pos x="connsiteX1" y="connsiteY1"/>
                </a:cxn>
                <a:cxn ang="0">
                  <a:pos x="connsiteX2" y="connsiteY2"/>
                </a:cxn>
                <a:cxn ang="0">
                  <a:pos x="connsiteX3" y="connsiteY3"/>
                </a:cxn>
              </a:cxnLst>
              <a:rect l="l" t="t" r="r" b="b"/>
              <a:pathLst>
                <a:path w="1040608" h="294503">
                  <a:moveTo>
                    <a:pt x="0" y="0"/>
                  </a:moveTo>
                  <a:lnTo>
                    <a:pt x="1040609" y="0"/>
                  </a:lnTo>
                  <a:lnTo>
                    <a:pt x="1040609" y="294503"/>
                  </a:lnTo>
                  <a:lnTo>
                    <a:pt x="0" y="294503"/>
                  </a:lnTo>
                  <a:close/>
                </a:path>
              </a:pathLst>
            </a:custGeom>
            <a:solidFill>
              <a:srgbClr val="707384"/>
            </a:solidFill>
            <a:ln w="3609" cap="flat">
              <a:noFill/>
              <a:prstDash val="solid"/>
              <a:miter/>
            </a:ln>
          </p:spPr>
          <p:txBody>
            <a:bodyPr rtlCol="0" anchor="ctr"/>
            <a:lstStyle/>
            <a:p>
              <a:endParaRPr lang="fr-FR" sz="4199" dirty="0"/>
            </a:p>
          </p:txBody>
        </p:sp>
        <p:sp>
          <p:nvSpPr>
            <p:cNvPr id="141" name="Forme libre : forme 140">
              <a:extLst>
                <a:ext uri="{FF2B5EF4-FFF2-40B4-BE49-F238E27FC236}">
                  <a16:creationId xmlns:a16="http://schemas.microsoft.com/office/drawing/2014/main" id="{D10E01D7-7795-A421-F8EB-455A009B7BF1}"/>
                </a:ext>
              </a:extLst>
            </p:cNvPr>
            <p:cNvSpPr/>
            <p:nvPr/>
          </p:nvSpPr>
          <p:spPr>
            <a:xfrm>
              <a:off x="5616393" y="1635634"/>
              <a:ext cx="505670" cy="143117"/>
            </a:xfrm>
            <a:custGeom>
              <a:avLst/>
              <a:gdLst>
                <a:gd name="connsiteX0" fmla="*/ 902611 w 1040608"/>
                <a:gd name="connsiteY0" fmla="*/ 294517 h 294517"/>
                <a:gd name="connsiteX1" fmla="*/ 137984 w 1040608"/>
                <a:gd name="connsiteY1" fmla="*/ 294517 h 294517"/>
                <a:gd name="connsiteX2" fmla="*/ 0 w 1040608"/>
                <a:gd name="connsiteY2" fmla="*/ 156519 h 294517"/>
                <a:gd name="connsiteX3" fmla="*/ 0 w 1040608"/>
                <a:gd name="connsiteY3" fmla="*/ 0 h 294517"/>
                <a:gd name="connsiteX4" fmla="*/ 1040609 w 1040608"/>
                <a:gd name="connsiteY4" fmla="*/ 0 h 294517"/>
                <a:gd name="connsiteX5" fmla="*/ 1040609 w 1040608"/>
                <a:gd name="connsiteY5" fmla="*/ 156519 h 294517"/>
                <a:gd name="connsiteX6" fmla="*/ 902611 w 1040608"/>
                <a:gd name="connsiteY6" fmla="*/ 294517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608" h="294517">
                  <a:moveTo>
                    <a:pt x="902611" y="294517"/>
                  </a:moveTo>
                  <a:lnTo>
                    <a:pt x="137984" y="294517"/>
                  </a:lnTo>
                  <a:cubicBezTo>
                    <a:pt x="61776" y="294517"/>
                    <a:pt x="0" y="232727"/>
                    <a:pt x="0" y="156519"/>
                  </a:cubicBezTo>
                  <a:lnTo>
                    <a:pt x="0" y="0"/>
                  </a:lnTo>
                  <a:lnTo>
                    <a:pt x="1040609" y="0"/>
                  </a:lnTo>
                  <a:lnTo>
                    <a:pt x="1040609" y="156519"/>
                  </a:lnTo>
                  <a:cubicBezTo>
                    <a:pt x="1040609" y="232727"/>
                    <a:pt x="978819" y="294517"/>
                    <a:pt x="902611" y="294517"/>
                  </a:cubicBezTo>
                  <a:close/>
                </a:path>
              </a:pathLst>
            </a:custGeom>
            <a:solidFill>
              <a:srgbClr val="5B5C6C"/>
            </a:solidFill>
            <a:ln w="3609" cap="flat">
              <a:noFill/>
              <a:prstDash val="solid"/>
              <a:miter/>
            </a:ln>
          </p:spPr>
          <p:txBody>
            <a:bodyPr rtlCol="0" anchor="ctr"/>
            <a:lstStyle/>
            <a:p>
              <a:endParaRPr lang="fr-FR" sz="4199" dirty="0"/>
            </a:p>
          </p:txBody>
        </p:sp>
        <p:sp>
          <p:nvSpPr>
            <p:cNvPr id="142" name="Forme libre : forme 141">
              <a:extLst>
                <a:ext uri="{FF2B5EF4-FFF2-40B4-BE49-F238E27FC236}">
                  <a16:creationId xmlns:a16="http://schemas.microsoft.com/office/drawing/2014/main" id="{5D3C1F88-D4DC-CAA2-0D46-2ABFF30CDF49}"/>
                </a:ext>
              </a:extLst>
            </p:cNvPr>
            <p:cNvSpPr/>
            <p:nvPr/>
          </p:nvSpPr>
          <p:spPr>
            <a:xfrm>
              <a:off x="5974717" y="1206298"/>
              <a:ext cx="147338" cy="143117"/>
            </a:xfrm>
            <a:custGeom>
              <a:avLst/>
              <a:gdLst>
                <a:gd name="connsiteX0" fmla="*/ 303205 w 303204"/>
                <a:gd name="connsiteY0" fmla="*/ 138012 h 294517"/>
                <a:gd name="connsiteX1" fmla="*/ 303205 w 303204"/>
                <a:gd name="connsiteY1" fmla="*/ 294517 h 294517"/>
                <a:gd name="connsiteX2" fmla="*/ 137970 w 303204"/>
                <a:gd name="connsiteY2" fmla="*/ 294517 h 294517"/>
                <a:gd name="connsiteX3" fmla="*/ 137970 w 303204"/>
                <a:gd name="connsiteY3" fmla="*/ 138012 h 294517"/>
                <a:gd name="connsiteX4" fmla="*/ 0 w 303204"/>
                <a:gd name="connsiteY4" fmla="*/ 0 h 294517"/>
                <a:gd name="connsiteX5" fmla="*/ 165235 w 303204"/>
                <a:gd name="connsiteY5" fmla="*/ 0 h 294517"/>
                <a:gd name="connsiteX6" fmla="*/ 303205 w 303204"/>
                <a:gd name="connsiteY6" fmla="*/ 138012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4" h="294517">
                  <a:moveTo>
                    <a:pt x="303205" y="138012"/>
                  </a:moveTo>
                  <a:lnTo>
                    <a:pt x="303205" y="294517"/>
                  </a:lnTo>
                  <a:lnTo>
                    <a:pt x="137970" y="294517"/>
                  </a:lnTo>
                  <a:lnTo>
                    <a:pt x="137970" y="138012"/>
                  </a:lnTo>
                  <a:cubicBezTo>
                    <a:pt x="137970" y="61776"/>
                    <a:pt x="76222" y="0"/>
                    <a:pt x="0" y="0"/>
                  </a:cubicBezTo>
                  <a:lnTo>
                    <a:pt x="165235" y="0"/>
                  </a:lnTo>
                  <a:cubicBezTo>
                    <a:pt x="241457" y="0"/>
                    <a:pt x="303205" y="61776"/>
                    <a:pt x="303205" y="138012"/>
                  </a:cubicBezTo>
                  <a:close/>
                </a:path>
              </a:pathLst>
            </a:custGeom>
            <a:solidFill>
              <a:srgbClr val="5B5C6C"/>
            </a:solidFill>
            <a:ln w="3609" cap="flat">
              <a:noFill/>
              <a:prstDash val="solid"/>
              <a:miter/>
            </a:ln>
          </p:spPr>
          <p:txBody>
            <a:bodyPr rtlCol="0" anchor="ctr"/>
            <a:lstStyle/>
            <a:p>
              <a:endParaRPr lang="fr-FR" sz="4199" dirty="0"/>
            </a:p>
          </p:txBody>
        </p:sp>
        <p:sp>
          <p:nvSpPr>
            <p:cNvPr id="143" name="Forme libre : forme 142">
              <a:extLst>
                <a:ext uri="{FF2B5EF4-FFF2-40B4-BE49-F238E27FC236}">
                  <a16:creationId xmlns:a16="http://schemas.microsoft.com/office/drawing/2014/main" id="{C0CF595A-C16F-49B6-D079-14D784787D14}"/>
                </a:ext>
              </a:extLst>
            </p:cNvPr>
            <p:cNvSpPr/>
            <p:nvPr/>
          </p:nvSpPr>
          <p:spPr>
            <a:xfrm>
              <a:off x="6041762" y="1349415"/>
              <a:ext cx="80294" cy="143102"/>
            </a:xfrm>
            <a:custGeom>
              <a:avLst/>
              <a:gdLst>
                <a:gd name="connsiteX0" fmla="*/ 0 w 165235"/>
                <a:gd name="connsiteY0" fmla="*/ 0 h 294488"/>
                <a:gd name="connsiteX1" fmla="*/ 165235 w 165235"/>
                <a:gd name="connsiteY1" fmla="*/ 0 h 294488"/>
                <a:gd name="connsiteX2" fmla="*/ 165235 w 165235"/>
                <a:gd name="connsiteY2" fmla="*/ 294489 h 294488"/>
                <a:gd name="connsiteX3" fmla="*/ 0 w 165235"/>
                <a:gd name="connsiteY3" fmla="*/ 294489 h 294488"/>
              </a:gdLst>
              <a:ahLst/>
              <a:cxnLst>
                <a:cxn ang="0">
                  <a:pos x="connsiteX0" y="connsiteY0"/>
                </a:cxn>
                <a:cxn ang="0">
                  <a:pos x="connsiteX1" y="connsiteY1"/>
                </a:cxn>
                <a:cxn ang="0">
                  <a:pos x="connsiteX2" y="connsiteY2"/>
                </a:cxn>
                <a:cxn ang="0">
                  <a:pos x="connsiteX3" y="connsiteY3"/>
                </a:cxn>
              </a:cxnLst>
              <a:rect l="l" t="t" r="r" b="b"/>
              <a:pathLst>
                <a:path w="165235" h="294488">
                  <a:moveTo>
                    <a:pt x="0" y="0"/>
                  </a:moveTo>
                  <a:lnTo>
                    <a:pt x="165235" y="0"/>
                  </a:lnTo>
                  <a:lnTo>
                    <a:pt x="165235" y="294489"/>
                  </a:lnTo>
                  <a:lnTo>
                    <a:pt x="0" y="294489"/>
                  </a:lnTo>
                  <a:close/>
                </a:path>
              </a:pathLst>
            </a:custGeom>
            <a:solidFill>
              <a:srgbClr val="3B3B47"/>
            </a:solidFill>
            <a:ln w="3609" cap="flat">
              <a:noFill/>
              <a:prstDash val="solid"/>
              <a:miter/>
            </a:ln>
          </p:spPr>
          <p:txBody>
            <a:bodyPr rtlCol="0" anchor="ctr"/>
            <a:lstStyle/>
            <a:p>
              <a:endParaRPr lang="fr-FR" sz="4199" dirty="0"/>
            </a:p>
          </p:txBody>
        </p:sp>
        <p:sp>
          <p:nvSpPr>
            <p:cNvPr id="144" name="Forme libre : forme 143">
              <a:extLst>
                <a:ext uri="{FF2B5EF4-FFF2-40B4-BE49-F238E27FC236}">
                  <a16:creationId xmlns:a16="http://schemas.microsoft.com/office/drawing/2014/main" id="{2B6CE782-6149-9431-E6F4-5C6847C444CC}"/>
                </a:ext>
              </a:extLst>
            </p:cNvPr>
            <p:cNvSpPr/>
            <p:nvPr/>
          </p:nvSpPr>
          <p:spPr>
            <a:xfrm>
              <a:off x="6041762" y="1492518"/>
              <a:ext cx="80294" cy="143117"/>
            </a:xfrm>
            <a:custGeom>
              <a:avLst/>
              <a:gdLst>
                <a:gd name="connsiteX0" fmla="*/ 0 w 165235"/>
                <a:gd name="connsiteY0" fmla="*/ 0 h 294517"/>
                <a:gd name="connsiteX1" fmla="*/ 165235 w 165235"/>
                <a:gd name="connsiteY1" fmla="*/ 0 h 294517"/>
                <a:gd name="connsiteX2" fmla="*/ 165235 w 165235"/>
                <a:gd name="connsiteY2" fmla="*/ 294517 h 294517"/>
                <a:gd name="connsiteX3" fmla="*/ 0 w 165235"/>
                <a:gd name="connsiteY3" fmla="*/ 294517 h 294517"/>
              </a:gdLst>
              <a:ahLst/>
              <a:cxnLst>
                <a:cxn ang="0">
                  <a:pos x="connsiteX0" y="connsiteY0"/>
                </a:cxn>
                <a:cxn ang="0">
                  <a:pos x="connsiteX1" y="connsiteY1"/>
                </a:cxn>
                <a:cxn ang="0">
                  <a:pos x="connsiteX2" y="connsiteY2"/>
                </a:cxn>
                <a:cxn ang="0">
                  <a:pos x="connsiteX3" y="connsiteY3"/>
                </a:cxn>
              </a:cxnLst>
              <a:rect l="l" t="t" r="r" b="b"/>
              <a:pathLst>
                <a:path w="165235" h="294517">
                  <a:moveTo>
                    <a:pt x="0" y="0"/>
                  </a:moveTo>
                  <a:lnTo>
                    <a:pt x="165235" y="0"/>
                  </a:lnTo>
                  <a:lnTo>
                    <a:pt x="165235" y="294517"/>
                  </a:lnTo>
                  <a:lnTo>
                    <a:pt x="0" y="294517"/>
                  </a:lnTo>
                  <a:close/>
                </a:path>
              </a:pathLst>
            </a:custGeom>
            <a:solidFill>
              <a:srgbClr val="5B5C6C"/>
            </a:solidFill>
            <a:ln w="3609" cap="flat">
              <a:noFill/>
              <a:prstDash val="solid"/>
              <a:miter/>
            </a:ln>
          </p:spPr>
          <p:txBody>
            <a:bodyPr rtlCol="0" anchor="ctr"/>
            <a:lstStyle/>
            <a:p>
              <a:endParaRPr lang="fr-FR" sz="4199" dirty="0"/>
            </a:p>
          </p:txBody>
        </p:sp>
        <p:sp>
          <p:nvSpPr>
            <p:cNvPr id="145" name="Forme libre : forme 144">
              <a:extLst>
                <a:ext uri="{FF2B5EF4-FFF2-40B4-BE49-F238E27FC236}">
                  <a16:creationId xmlns:a16="http://schemas.microsoft.com/office/drawing/2014/main" id="{941F0C70-EA35-6590-11D4-316875FC513C}"/>
                </a:ext>
              </a:extLst>
            </p:cNvPr>
            <p:cNvSpPr/>
            <p:nvPr/>
          </p:nvSpPr>
          <p:spPr>
            <a:xfrm>
              <a:off x="5974717" y="1635634"/>
              <a:ext cx="147338" cy="143117"/>
            </a:xfrm>
            <a:custGeom>
              <a:avLst/>
              <a:gdLst>
                <a:gd name="connsiteX0" fmla="*/ 303205 w 303204"/>
                <a:gd name="connsiteY0" fmla="*/ 0 h 294517"/>
                <a:gd name="connsiteX1" fmla="*/ 303205 w 303204"/>
                <a:gd name="connsiteY1" fmla="*/ 156505 h 294517"/>
                <a:gd name="connsiteX2" fmla="*/ 165235 w 303204"/>
                <a:gd name="connsiteY2" fmla="*/ 294517 h 294517"/>
                <a:gd name="connsiteX3" fmla="*/ 0 w 303204"/>
                <a:gd name="connsiteY3" fmla="*/ 294517 h 294517"/>
                <a:gd name="connsiteX4" fmla="*/ 137970 w 303204"/>
                <a:gd name="connsiteY4" fmla="*/ 156505 h 294517"/>
                <a:gd name="connsiteX5" fmla="*/ 137970 w 303204"/>
                <a:gd name="connsiteY5" fmla="*/ 0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04" h="294517">
                  <a:moveTo>
                    <a:pt x="303205" y="0"/>
                  </a:moveTo>
                  <a:lnTo>
                    <a:pt x="303205" y="156505"/>
                  </a:lnTo>
                  <a:cubicBezTo>
                    <a:pt x="303205" y="232713"/>
                    <a:pt x="241443" y="294517"/>
                    <a:pt x="165235" y="294517"/>
                  </a:cubicBezTo>
                  <a:lnTo>
                    <a:pt x="0" y="294517"/>
                  </a:lnTo>
                  <a:cubicBezTo>
                    <a:pt x="76222" y="294517"/>
                    <a:pt x="137970" y="232713"/>
                    <a:pt x="137970" y="156505"/>
                  </a:cubicBezTo>
                  <a:lnTo>
                    <a:pt x="137970" y="0"/>
                  </a:lnTo>
                  <a:close/>
                </a:path>
              </a:pathLst>
            </a:custGeom>
            <a:solidFill>
              <a:srgbClr val="3B3B47"/>
            </a:solidFill>
            <a:ln w="3609" cap="flat">
              <a:noFill/>
              <a:prstDash val="solid"/>
              <a:miter/>
            </a:ln>
          </p:spPr>
          <p:txBody>
            <a:bodyPr rtlCol="0" anchor="ctr"/>
            <a:lstStyle/>
            <a:p>
              <a:endParaRPr lang="fr-FR" sz="4199" dirty="0"/>
            </a:p>
          </p:txBody>
        </p:sp>
        <p:sp>
          <p:nvSpPr>
            <p:cNvPr id="146" name="Forme libre : forme 145">
              <a:extLst>
                <a:ext uri="{FF2B5EF4-FFF2-40B4-BE49-F238E27FC236}">
                  <a16:creationId xmlns:a16="http://schemas.microsoft.com/office/drawing/2014/main" id="{B5ABC37F-4201-562F-4030-0E126765BA60}"/>
                </a:ext>
              </a:extLst>
            </p:cNvPr>
            <p:cNvSpPr/>
            <p:nvPr/>
          </p:nvSpPr>
          <p:spPr>
            <a:xfrm>
              <a:off x="5670367" y="1263683"/>
              <a:ext cx="28334" cy="28341"/>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147" name="Forme libre : forme 146">
              <a:extLst>
                <a:ext uri="{FF2B5EF4-FFF2-40B4-BE49-F238E27FC236}">
                  <a16:creationId xmlns:a16="http://schemas.microsoft.com/office/drawing/2014/main" id="{6FEC3034-B328-5C66-08BF-767A8AF4F70E}"/>
                </a:ext>
              </a:extLst>
            </p:cNvPr>
            <p:cNvSpPr/>
            <p:nvPr/>
          </p:nvSpPr>
          <p:spPr>
            <a:xfrm>
              <a:off x="5722560" y="1263683"/>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148" name="Forme libre : forme 147">
              <a:extLst>
                <a:ext uri="{FF2B5EF4-FFF2-40B4-BE49-F238E27FC236}">
                  <a16:creationId xmlns:a16="http://schemas.microsoft.com/office/drawing/2014/main" id="{8939853A-6B9A-E9F4-036B-58FE786B5004}"/>
                </a:ext>
              </a:extLst>
            </p:cNvPr>
            <p:cNvSpPr/>
            <p:nvPr/>
          </p:nvSpPr>
          <p:spPr>
            <a:xfrm>
              <a:off x="5774760" y="1263683"/>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sp>
          <p:nvSpPr>
            <p:cNvPr id="149" name="Forme libre : forme 148">
              <a:extLst>
                <a:ext uri="{FF2B5EF4-FFF2-40B4-BE49-F238E27FC236}">
                  <a16:creationId xmlns:a16="http://schemas.microsoft.com/office/drawing/2014/main" id="{E0B3C782-7C95-1AC1-7E20-63E2407AA0F7}"/>
                </a:ext>
              </a:extLst>
            </p:cNvPr>
            <p:cNvSpPr/>
            <p:nvPr/>
          </p:nvSpPr>
          <p:spPr>
            <a:xfrm>
              <a:off x="5670367" y="1406799"/>
              <a:ext cx="28334" cy="28334"/>
            </a:xfrm>
            <a:custGeom>
              <a:avLst/>
              <a:gdLst>
                <a:gd name="connsiteX0" fmla="*/ 58309 w 58309"/>
                <a:gd name="connsiteY0" fmla="*/ 29148 h 58309"/>
                <a:gd name="connsiteX1" fmla="*/ 29148 w 58309"/>
                <a:gd name="connsiteY1" fmla="*/ 58309 h 58309"/>
                <a:gd name="connsiteX2" fmla="*/ 0 w 58309"/>
                <a:gd name="connsiteY2" fmla="*/ 29148 h 58309"/>
                <a:gd name="connsiteX3" fmla="*/ 29148 w 58309"/>
                <a:gd name="connsiteY3" fmla="*/ 0 h 58309"/>
                <a:gd name="connsiteX4" fmla="*/ 58309 w 58309"/>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09">
                  <a:moveTo>
                    <a:pt x="58309" y="29148"/>
                  </a:moveTo>
                  <a:cubicBezTo>
                    <a:pt x="58309" y="45249"/>
                    <a:pt x="45249" y="58309"/>
                    <a:pt x="29148" y="58309"/>
                  </a:cubicBezTo>
                  <a:cubicBezTo>
                    <a:pt x="13046" y="58309"/>
                    <a:pt x="0" y="45249"/>
                    <a:pt x="0" y="29148"/>
                  </a:cubicBezTo>
                  <a:cubicBezTo>
                    <a:pt x="0" y="13046"/>
                    <a:pt x="13046" y="0"/>
                    <a:pt x="29148" y="0"/>
                  </a:cubicBezTo>
                  <a:cubicBezTo>
                    <a:pt x="45249" y="0"/>
                    <a:pt x="58309" y="13046"/>
                    <a:pt x="58309" y="29148"/>
                  </a:cubicBezTo>
                  <a:close/>
                </a:path>
              </a:pathLst>
            </a:custGeom>
            <a:solidFill>
              <a:srgbClr val="FF6469"/>
            </a:solidFill>
            <a:ln w="3609" cap="flat">
              <a:noFill/>
              <a:prstDash val="solid"/>
              <a:miter/>
            </a:ln>
          </p:spPr>
          <p:txBody>
            <a:bodyPr rtlCol="0" anchor="ctr"/>
            <a:lstStyle/>
            <a:p>
              <a:endParaRPr lang="fr-FR" sz="4199" dirty="0"/>
            </a:p>
          </p:txBody>
        </p:sp>
        <p:sp>
          <p:nvSpPr>
            <p:cNvPr id="150" name="Forme libre : forme 149">
              <a:extLst>
                <a:ext uri="{FF2B5EF4-FFF2-40B4-BE49-F238E27FC236}">
                  <a16:creationId xmlns:a16="http://schemas.microsoft.com/office/drawing/2014/main" id="{631CF293-5D87-DEA2-ADE1-53D7A67A5DBA}"/>
                </a:ext>
              </a:extLst>
            </p:cNvPr>
            <p:cNvSpPr/>
            <p:nvPr/>
          </p:nvSpPr>
          <p:spPr>
            <a:xfrm>
              <a:off x="5722560" y="1406799"/>
              <a:ext cx="28341" cy="28334"/>
            </a:xfrm>
            <a:custGeom>
              <a:avLst/>
              <a:gdLst>
                <a:gd name="connsiteX0" fmla="*/ 58323 w 58323"/>
                <a:gd name="connsiteY0" fmla="*/ 29148 h 58309"/>
                <a:gd name="connsiteX1" fmla="*/ 29162 w 58323"/>
                <a:gd name="connsiteY1" fmla="*/ 58309 h 58309"/>
                <a:gd name="connsiteX2" fmla="*/ 0 w 58323"/>
                <a:gd name="connsiteY2" fmla="*/ 29148 h 58309"/>
                <a:gd name="connsiteX3" fmla="*/ 29162 w 58323"/>
                <a:gd name="connsiteY3" fmla="*/ 0 h 58309"/>
                <a:gd name="connsiteX4" fmla="*/ 58323 w 58323"/>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09">
                  <a:moveTo>
                    <a:pt x="58323" y="29148"/>
                  </a:moveTo>
                  <a:cubicBezTo>
                    <a:pt x="58323" y="45249"/>
                    <a:pt x="45264" y="58309"/>
                    <a:pt x="29162" y="58309"/>
                  </a:cubicBezTo>
                  <a:cubicBezTo>
                    <a:pt x="13060" y="58309"/>
                    <a:pt x="0" y="45249"/>
                    <a:pt x="0" y="29148"/>
                  </a:cubicBezTo>
                  <a:cubicBezTo>
                    <a:pt x="0" y="13046"/>
                    <a:pt x="13060" y="0"/>
                    <a:pt x="29162" y="0"/>
                  </a:cubicBezTo>
                  <a:cubicBezTo>
                    <a:pt x="45264" y="0"/>
                    <a:pt x="58323" y="13046"/>
                    <a:pt x="58323" y="29148"/>
                  </a:cubicBezTo>
                  <a:close/>
                </a:path>
              </a:pathLst>
            </a:custGeom>
            <a:solidFill>
              <a:srgbClr val="FFB96A"/>
            </a:solidFill>
            <a:ln w="3609" cap="flat">
              <a:noFill/>
              <a:prstDash val="solid"/>
              <a:miter/>
            </a:ln>
          </p:spPr>
          <p:txBody>
            <a:bodyPr rtlCol="0" anchor="ctr"/>
            <a:lstStyle/>
            <a:p>
              <a:endParaRPr lang="fr-FR" sz="4199" dirty="0"/>
            </a:p>
          </p:txBody>
        </p:sp>
        <p:sp>
          <p:nvSpPr>
            <p:cNvPr id="151" name="Forme libre : forme 150">
              <a:extLst>
                <a:ext uri="{FF2B5EF4-FFF2-40B4-BE49-F238E27FC236}">
                  <a16:creationId xmlns:a16="http://schemas.microsoft.com/office/drawing/2014/main" id="{C732EBC5-01FD-5F5D-3896-8CB44A483BC9}"/>
                </a:ext>
              </a:extLst>
            </p:cNvPr>
            <p:cNvSpPr/>
            <p:nvPr/>
          </p:nvSpPr>
          <p:spPr>
            <a:xfrm>
              <a:off x="5774760" y="1406799"/>
              <a:ext cx="28341" cy="28334"/>
            </a:xfrm>
            <a:custGeom>
              <a:avLst/>
              <a:gdLst>
                <a:gd name="connsiteX0" fmla="*/ 58323 w 58323"/>
                <a:gd name="connsiteY0" fmla="*/ 29148 h 58309"/>
                <a:gd name="connsiteX1" fmla="*/ 29162 w 58323"/>
                <a:gd name="connsiteY1" fmla="*/ 58309 h 58309"/>
                <a:gd name="connsiteX2" fmla="*/ 0 w 58323"/>
                <a:gd name="connsiteY2" fmla="*/ 29148 h 58309"/>
                <a:gd name="connsiteX3" fmla="*/ 29162 w 58323"/>
                <a:gd name="connsiteY3" fmla="*/ 0 h 58309"/>
                <a:gd name="connsiteX4" fmla="*/ 58323 w 58323"/>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09">
                  <a:moveTo>
                    <a:pt x="58323" y="29148"/>
                  </a:moveTo>
                  <a:cubicBezTo>
                    <a:pt x="58323" y="45249"/>
                    <a:pt x="45264" y="58309"/>
                    <a:pt x="29162" y="58309"/>
                  </a:cubicBezTo>
                  <a:cubicBezTo>
                    <a:pt x="13060" y="58309"/>
                    <a:pt x="0" y="45249"/>
                    <a:pt x="0" y="29148"/>
                  </a:cubicBezTo>
                  <a:cubicBezTo>
                    <a:pt x="0" y="13046"/>
                    <a:pt x="13060" y="0"/>
                    <a:pt x="29162" y="0"/>
                  </a:cubicBezTo>
                  <a:cubicBezTo>
                    <a:pt x="45264" y="0"/>
                    <a:pt x="58323" y="13046"/>
                    <a:pt x="58323" y="29148"/>
                  </a:cubicBezTo>
                  <a:close/>
                </a:path>
              </a:pathLst>
            </a:custGeom>
            <a:solidFill>
              <a:srgbClr val="A7D16C"/>
            </a:solidFill>
            <a:ln w="3609" cap="flat">
              <a:noFill/>
              <a:prstDash val="solid"/>
              <a:miter/>
            </a:ln>
          </p:spPr>
          <p:txBody>
            <a:bodyPr rtlCol="0" anchor="ctr"/>
            <a:lstStyle/>
            <a:p>
              <a:endParaRPr lang="fr-FR" sz="4199" dirty="0"/>
            </a:p>
          </p:txBody>
        </p:sp>
        <p:sp>
          <p:nvSpPr>
            <p:cNvPr id="152" name="Forme libre : forme 151">
              <a:extLst>
                <a:ext uri="{FF2B5EF4-FFF2-40B4-BE49-F238E27FC236}">
                  <a16:creationId xmlns:a16="http://schemas.microsoft.com/office/drawing/2014/main" id="{861CE349-AF14-36FF-2438-6E47A9C41373}"/>
                </a:ext>
              </a:extLst>
            </p:cNvPr>
            <p:cNvSpPr/>
            <p:nvPr/>
          </p:nvSpPr>
          <p:spPr>
            <a:xfrm>
              <a:off x="5670367" y="1549909"/>
              <a:ext cx="28334" cy="28341"/>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153" name="Forme libre : forme 152">
              <a:extLst>
                <a:ext uri="{FF2B5EF4-FFF2-40B4-BE49-F238E27FC236}">
                  <a16:creationId xmlns:a16="http://schemas.microsoft.com/office/drawing/2014/main" id="{29780C42-765C-0F8B-CF2C-D2A70E130356}"/>
                </a:ext>
              </a:extLst>
            </p:cNvPr>
            <p:cNvSpPr/>
            <p:nvPr/>
          </p:nvSpPr>
          <p:spPr>
            <a:xfrm>
              <a:off x="5722560" y="154990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154" name="Forme libre : forme 153">
              <a:extLst>
                <a:ext uri="{FF2B5EF4-FFF2-40B4-BE49-F238E27FC236}">
                  <a16:creationId xmlns:a16="http://schemas.microsoft.com/office/drawing/2014/main" id="{57D0923A-428F-3386-2D80-9D59DC6DF324}"/>
                </a:ext>
              </a:extLst>
            </p:cNvPr>
            <p:cNvSpPr/>
            <p:nvPr/>
          </p:nvSpPr>
          <p:spPr>
            <a:xfrm>
              <a:off x="5774760" y="154990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sp>
          <p:nvSpPr>
            <p:cNvPr id="155" name="Forme libre : forme 154">
              <a:extLst>
                <a:ext uri="{FF2B5EF4-FFF2-40B4-BE49-F238E27FC236}">
                  <a16:creationId xmlns:a16="http://schemas.microsoft.com/office/drawing/2014/main" id="{0AEC4E9F-C433-B30D-B9F9-FAAD58FD90F4}"/>
                </a:ext>
              </a:extLst>
            </p:cNvPr>
            <p:cNvSpPr/>
            <p:nvPr/>
          </p:nvSpPr>
          <p:spPr>
            <a:xfrm>
              <a:off x="5670367" y="1693019"/>
              <a:ext cx="28334" cy="28341"/>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156" name="Forme libre : forme 155">
              <a:extLst>
                <a:ext uri="{FF2B5EF4-FFF2-40B4-BE49-F238E27FC236}">
                  <a16:creationId xmlns:a16="http://schemas.microsoft.com/office/drawing/2014/main" id="{F655AEA2-9391-A4FA-9CC1-403BA5C5921B}"/>
                </a:ext>
              </a:extLst>
            </p:cNvPr>
            <p:cNvSpPr/>
            <p:nvPr/>
          </p:nvSpPr>
          <p:spPr>
            <a:xfrm>
              <a:off x="5722560" y="169301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157" name="Forme libre : forme 156">
              <a:extLst>
                <a:ext uri="{FF2B5EF4-FFF2-40B4-BE49-F238E27FC236}">
                  <a16:creationId xmlns:a16="http://schemas.microsoft.com/office/drawing/2014/main" id="{E738DC70-93E1-C9D1-3A83-B07DBC96E507}"/>
                </a:ext>
              </a:extLst>
            </p:cNvPr>
            <p:cNvSpPr/>
            <p:nvPr/>
          </p:nvSpPr>
          <p:spPr>
            <a:xfrm>
              <a:off x="5774760" y="1693019"/>
              <a:ext cx="28341" cy="28341"/>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grpSp>
          <p:nvGrpSpPr>
            <p:cNvPr id="158" name="Graphique 2">
              <a:extLst>
                <a:ext uri="{FF2B5EF4-FFF2-40B4-BE49-F238E27FC236}">
                  <a16:creationId xmlns:a16="http://schemas.microsoft.com/office/drawing/2014/main" id="{72813F11-8805-48E0-B3EB-8D087F026B36}"/>
                </a:ext>
              </a:extLst>
            </p:cNvPr>
            <p:cNvGrpSpPr/>
            <p:nvPr/>
          </p:nvGrpSpPr>
          <p:grpSpPr>
            <a:xfrm>
              <a:off x="5972531" y="1264122"/>
              <a:ext cx="97332" cy="456797"/>
              <a:chOff x="4755247" y="3248186"/>
              <a:chExt cx="200297" cy="940035"/>
            </a:xfrm>
            <a:solidFill>
              <a:srgbClr val="E4EAF7"/>
            </a:solidFill>
          </p:grpSpPr>
          <p:sp>
            <p:nvSpPr>
              <p:cNvPr id="159" name="Forme libre : forme 158">
                <a:extLst>
                  <a:ext uri="{FF2B5EF4-FFF2-40B4-BE49-F238E27FC236}">
                    <a16:creationId xmlns:a16="http://schemas.microsoft.com/office/drawing/2014/main" id="{9750BFA0-BEBC-654F-B3B3-BFA2E24206F0}"/>
                  </a:ext>
                </a:extLst>
              </p:cNvPr>
              <p:cNvSpPr/>
              <p:nvPr/>
            </p:nvSpPr>
            <p:spPr>
              <a:xfrm>
                <a:off x="4755247" y="3248186"/>
                <a:ext cx="200297" cy="56512"/>
              </a:xfrm>
              <a:custGeom>
                <a:avLst/>
                <a:gdLst>
                  <a:gd name="connsiteX0" fmla="*/ 172055 w 200297"/>
                  <a:gd name="connsiteY0" fmla="*/ 56512 h 56512"/>
                  <a:gd name="connsiteX1" fmla="*/ 28242 w 200297"/>
                  <a:gd name="connsiteY1" fmla="*/ 56512 h 56512"/>
                  <a:gd name="connsiteX2" fmla="*/ 0 w 200297"/>
                  <a:gd name="connsiteY2" fmla="*/ 28256 h 56512"/>
                  <a:gd name="connsiteX3" fmla="*/ 28242 w 200297"/>
                  <a:gd name="connsiteY3" fmla="*/ 0 h 56512"/>
                  <a:gd name="connsiteX4" fmla="*/ 172055 w 200297"/>
                  <a:gd name="connsiteY4" fmla="*/ 0 h 56512"/>
                  <a:gd name="connsiteX5" fmla="*/ 200297 w 200297"/>
                  <a:gd name="connsiteY5" fmla="*/ 28256 h 56512"/>
                  <a:gd name="connsiteX6" fmla="*/ 172055 w 200297"/>
                  <a:gd name="connsiteY6" fmla="*/ 56512 h 5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512">
                    <a:moveTo>
                      <a:pt x="172055" y="56512"/>
                    </a:moveTo>
                    <a:lnTo>
                      <a:pt x="28242" y="56512"/>
                    </a:lnTo>
                    <a:cubicBezTo>
                      <a:pt x="12635" y="56512"/>
                      <a:pt x="0" y="43863"/>
                      <a:pt x="0" y="28256"/>
                    </a:cubicBezTo>
                    <a:cubicBezTo>
                      <a:pt x="0" y="12649"/>
                      <a:pt x="12635" y="0"/>
                      <a:pt x="28242" y="0"/>
                    </a:cubicBezTo>
                    <a:lnTo>
                      <a:pt x="172055" y="0"/>
                    </a:lnTo>
                    <a:cubicBezTo>
                      <a:pt x="187662" y="0"/>
                      <a:pt x="200297" y="12649"/>
                      <a:pt x="200297" y="28256"/>
                    </a:cubicBezTo>
                    <a:cubicBezTo>
                      <a:pt x="200297" y="43863"/>
                      <a:pt x="187662" y="56512"/>
                      <a:pt x="172055" y="56512"/>
                    </a:cubicBezTo>
                    <a:close/>
                  </a:path>
                </a:pathLst>
              </a:custGeom>
              <a:solidFill>
                <a:srgbClr val="E4EAF7"/>
              </a:solidFill>
              <a:ln w="3609" cap="flat">
                <a:noFill/>
                <a:prstDash val="solid"/>
                <a:miter/>
              </a:ln>
            </p:spPr>
            <p:txBody>
              <a:bodyPr rtlCol="0" anchor="ctr"/>
              <a:lstStyle/>
              <a:p>
                <a:endParaRPr lang="fr-FR" sz="4199" dirty="0"/>
              </a:p>
            </p:txBody>
          </p:sp>
          <p:sp>
            <p:nvSpPr>
              <p:cNvPr id="160" name="Forme libre : forme 159">
                <a:extLst>
                  <a:ext uri="{FF2B5EF4-FFF2-40B4-BE49-F238E27FC236}">
                    <a16:creationId xmlns:a16="http://schemas.microsoft.com/office/drawing/2014/main" id="{BADC881D-9DD7-C87A-40D4-980649B25867}"/>
                  </a:ext>
                </a:extLst>
              </p:cNvPr>
              <p:cNvSpPr/>
              <p:nvPr/>
            </p:nvSpPr>
            <p:spPr>
              <a:xfrm>
                <a:off x="4755247" y="3542703"/>
                <a:ext cx="200297" cy="56498"/>
              </a:xfrm>
              <a:custGeom>
                <a:avLst/>
                <a:gdLst>
                  <a:gd name="connsiteX0" fmla="*/ 172055 w 200297"/>
                  <a:gd name="connsiteY0" fmla="*/ 56498 h 56498"/>
                  <a:gd name="connsiteX1" fmla="*/ 28242 w 200297"/>
                  <a:gd name="connsiteY1" fmla="*/ 56498 h 56498"/>
                  <a:gd name="connsiteX2" fmla="*/ 0 w 200297"/>
                  <a:gd name="connsiteY2" fmla="*/ 28242 h 56498"/>
                  <a:gd name="connsiteX3" fmla="*/ 28242 w 200297"/>
                  <a:gd name="connsiteY3" fmla="*/ 0 h 56498"/>
                  <a:gd name="connsiteX4" fmla="*/ 172055 w 200297"/>
                  <a:gd name="connsiteY4" fmla="*/ 0 h 56498"/>
                  <a:gd name="connsiteX5" fmla="*/ 200297 w 200297"/>
                  <a:gd name="connsiteY5" fmla="*/ 28242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49"/>
                      <a:pt x="0" y="28242"/>
                    </a:cubicBezTo>
                    <a:cubicBezTo>
                      <a:pt x="0" y="12635"/>
                      <a:pt x="12635" y="0"/>
                      <a:pt x="28242" y="0"/>
                    </a:cubicBezTo>
                    <a:lnTo>
                      <a:pt x="172055" y="0"/>
                    </a:lnTo>
                    <a:cubicBezTo>
                      <a:pt x="187662" y="0"/>
                      <a:pt x="200297" y="12635"/>
                      <a:pt x="200297" y="28242"/>
                    </a:cubicBezTo>
                    <a:cubicBezTo>
                      <a:pt x="200297" y="43849"/>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sp>
            <p:nvSpPr>
              <p:cNvPr id="161" name="Forme libre : forme 160">
                <a:extLst>
                  <a:ext uri="{FF2B5EF4-FFF2-40B4-BE49-F238E27FC236}">
                    <a16:creationId xmlns:a16="http://schemas.microsoft.com/office/drawing/2014/main" id="{3D61192A-0AE9-1A54-3D65-4810E6292B73}"/>
                  </a:ext>
                </a:extLst>
              </p:cNvPr>
              <p:cNvSpPr/>
              <p:nvPr/>
            </p:nvSpPr>
            <p:spPr>
              <a:xfrm>
                <a:off x="4755247" y="3837207"/>
                <a:ext cx="200297" cy="56498"/>
              </a:xfrm>
              <a:custGeom>
                <a:avLst/>
                <a:gdLst>
                  <a:gd name="connsiteX0" fmla="*/ 172055 w 200297"/>
                  <a:gd name="connsiteY0" fmla="*/ 56498 h 56498"/>
                  <a:gd name="connsiteX1" fmla="*/ 28242 w 200297"/>
                  <a:gd name="connsiteY1" fmla="*/ 56498 h 56498"/>
                  <a:gd name="connsiteX2" fmla="*/ 0 w 200297"/>
                  <a:gd name="connsiteY2" fmla="*/ 28256 h 56498"/>
                  <a:gd name="connsiteX3" fmla="*/ 28242 w 200297"/>
                  <a:gd name="connsiteY3" fmla="*/ 0 h 56498"/>
                  <a:gd name="connsiteX4" fmla="*/ 172055 w 200297"/>
                  <a:gd name="connsiteY4" fmla="*/ 0 h 56498"/>
                  <a:gd name="connsiteX5" fmla="*/ 200297 w 200297"/>
                  <a:gd name="connsiteY5" fmla="*/ 28256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63"/>
                      <a:pt x="0" y="28256"/>
                    </a:cubicBezTo>
                    <a:cubicBezTo>
                      <a:pt x="0" y="12649"/>
                      <a:pt x="12635" y="0"/>
                      <a:pt x="28242" y="0"/>
                    </a:cubicBezTo>
                    <a:lnTo>
                      <a:pt x="172055" y="0"/>
                    </a:lnTo>
                    <a:cubicBezTo>
                      <a:pt x="187662" y="0"/>
                      <a:pt x="200297" y="12649"/>
                      <a:pt x="200297" y="28256"/>
                    </a:cubicBezTo>
                    <a:cubicBezTo>
                      <a:pt x="200297" y="43863"/>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sp>
            <p:nvSpPr>
              <p:cNvPr id="162" name="Forme libre : forme 161">
                <a:extLst>
                  <a:ext uri="{FF2B5EF4-FFF2-40B4-BE49-F238E27FC236}">
                    <a16:creationId xmlns:a16="http://schemas.microsoft.com/office/drawing/2014/main" id="{C4FAD239-F14B-5DBC-B985-A2A69C911793}"/>
                  </a:ext>
                </a:extLst>
              </p:cNvPr>
              <p:cNvSpPr/>
              <p:nvPr/>
            </p:nvSpPr>
            <p:spPr>
              <a:xfrm>
                <a:off x="4755247" y="4131724"/>
                <a:ext cx="200297" cy="56498"/>
              </a:xfrm>
              <a:custGeom>
                <a:avLst/>
                <a:gdLst>
                  <a:gd name="connsiteX0" fmla="*/ 172055 w 200297"/>
                  <a:gd name="connsiteY0" fmla="*/ 56498 h 56498"/>
                  <a:gd name="connsiteX1" fmla="*/ 28242 w 200297"/>
                  <a:gd name="connsiteY1" fmla="*/ 56498 h 56498"/>
                  <a:gd name="connsiteX2" fmla="*/ 0 w 200297"/>
                  <a:gd name="connsiteY2" fmla="*/ 28242 h 56498"/>
                  <a:gd name="connsiteX3" fmla="*/ 28242 w 200297"/>
                  <a:gd name="connsiteY3" fmla="*/ 0 h 56498"/>
                  <a:gd name="connsiteX4" fmla="*/ 172055 w 200297"/>
                  <a:gd name="connsiteY4" fmla="*/ 0 h 56498"/>
                  <a:gd name="connsiteX5" fmla="*/ 200297 w 200297"/>
                  <a:gd name="connsiteY5" fmla="*/ 28242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49"/>
                      <a:pt x="0" y="28242"/>
                    </a:cubicBezTo>
                    <a:cubicBezTo>
                      <a:pt x="0" y="12635"/>
                      <a:pt x="12635" y="0"/>
                      <a:pt x="28242" y="0"/>
                    </a:cubicBezTo>
                    <a:lnTo>
                      <a:pt x="172055" y="0"/>
                    </a:lnTo>
                    <a:cubicBezTo>
                      <a:pt x="187662" y="0"/>
                      <a:pt x="200297" y="12635"/>
                      <a:pt x="200297" y="28242"/>
                    </a:cubicBezTo>
                    <a:cubicBezTo>
                      <a:pt x="200297" y="43849"/>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grpSp>
      </p:grpSp>
      <p:grpSp>
        <p:nvGrpSpPr>
          <p:cNvPr id="3" name="Groupe 2">
            <a:extLst>
              <a:ext uri="{FF2B5EF4-FFF2-40B4-BE49-F238E27FC236}">
                <a16:creationId xmlns:a16="http://schemas.microsoft.com/office/drawing/2014/main" id="{C37BCF39-7D36-CB5A-9F25-C2FA1B364CDA}"/>
              </a:ext>
            </a:extLst>
          </p:cNvPr>
          <p:cNvGrpSpPr/>
          <p:nvPr>
            <p:custDataLst>
              <p:tags r:id="rId13"/>
            </p:custDataLst>
          </p:nvPr>
        </p:nvGrpSpPr>
        <p:grpSpPr>
          <a:xfrm>
            <a:off x="5591134" y="5291347"/>
            <a:ext cx="2258119" cy="2551104"/>
            <a:chOff x="4021423" y="3128682"/>
            <a:chExt cx="1043197" cy="1178549"/>
          </a:xfrm>
        </p:grpSpPr>
        <p:sp>
          <p:nvSpPr>
            <p:cNvPr id="4" name="Forme libre : forme 3">
              <a:extLst>
                <a:ext uri="{FF2B5EF4-FFF2-40B4-BE49-F238E27FC236}">
                  <a16:creationId xmlns:a16="http://schemas.microsoft.com/office/drawing/2014/main" id="{7EE9C24F-BE20-6751-255C-210887FAA915}"/>
                </a:ext>
              </a:extLst>
            </p:cNvPr>
            <p:cNvSpPr/>
            <p:nvPr/>
          </p:nvSpPr>
          <p:spPr>
            <a:xfrm>
              <a:off x="4021423" y="3128682"/>
              <a:ext cx="1043197" cy="1177219"/>
            </a:xfrm>
            <a:custGeom>
              <a:avLst/>
              <a:gdLst>
                <a:gd name="connsiteX0" fmla="*/ 903545 w 1043197"/>
                <a:gd name="connsiteY0" fmla="*/ 0 h 1177219"/>
                <a:gd name="connsiteX1" fmla="*/ 138918 w 1043197"/>
                <a:gd name="connsiteY1" fmla="*/ 0 h 1177219"/>
                <a:gd name="connsiteX2" fmla="*/ 0 w 1043197"/>
                <a:gd name="connsiteY2" fmla="*/ 138493 h 1177219"/>
                <a:gd name="connsiteX3" fmla="*/ 0 w 1043197"/>
                <a:gd name="connsiteY3" fmla="*/ 1040552 h 1177219"/>
                <a:gd name="connsiteX4" fmla="*/ 138918 w 1043197"/>
                <a:gd name="connsiteY4" fmla="*/ 1177220 h 1177219"/>
                <a:gd name="connsiteX5" fmla="*/ 903545 w 1043197"/>
                <a:gd name="connsiteY5" fmla="*/ 1177220 h 1177219"/>
                <a:gd name="connsiteX6" fmla="*/ 1043198 w 1043197"/>
                <a:gd name="connsiteY6" fmla="*/ 1040552 h 1177219"/>
                <a:gd name="connsiteX7" fmla="*/ 1043198 w 1043197"/>
                <a:gd name="connsiteY7" fmla="*/ 138493 h 1177219"/>
                <a:gd name="connsiteX8" fmla="*/ 903545 w 1043197"/>
                <a:gd name="connsiteY8" fmla="*/ 0 h 11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197" h="1177219">
                  <a:moveTo>
                    <a:pt x="903545" y="0"/>
                  </a:moveTo>
                  <a:lnTo>
                    <a:pt x="138918" y="0"/>
                  </a:lnTo>
                  <a:cubicBezTo>
                    <a:pt x="62710" y="0"/>
                    <a:pt x="0" y="62285"/>
                    <a:pt x="0" y="138493"/>
                  </a:cubicBezTo>
                  <a:lnTo>
                    <a:pt x="0" y="1040552"/>
                  </a:lnTo>
                  <a:cubicBezTo>
                    <a:pt x="0" y="1116760"/>
                    <a:pt x="62710" y="1177220"/>
                    <a:pt x="138918" y="1177220"/>
                  </a:cubicBezTo>
                  <a:lnTo>
                    <a:pt x="903545" y="1177220"/>
                  </a:lnTo>
                  <a:cubicBezTo>
                    <a:pt x="979753" y="1177220"/>
                    <a:pt x="1043198" y="1116760"/>
                    <a:pt x="1043198" y="1040552"/>
                  </a:cubicBezTo>
                  <a:lnTo>
                    <a:pt x="1043198" y="138493"/>
                  </a:lnTo>
                  <a:cubicBezTo>
                    <a:pt x="1043198" y="62285"/>
                    <a:pt x="979753" y="0"/>
                    <a:pt x="903545" y="0"/>
                  </a:cubicBezTo>
                  <a:close/>
                </a:path>
              </a:pathLst>
            </a:custGeom>
            <a:solidFill>
              <a:srgbClr val="707384"/>
            </a:solidFill>
            <a:ln w="3609" cap="flat">
              <a:noFill/>
              <a:prstDash val="solid"/>
              <a:miter/>
            </a:ln>
          </p:spPr>
          <p:txBody>
            <a:bodyPr rtlCol="0" anchor="ctr"/>
            <a:lstStyle/>
            <a:p>
              <a:endParaRPr lang="fr-FR" sz="4199" dirty="0"/>
            </a:p>
          </p:txBody>
        </p:sp>
        <p:sp>
          <p:nvSpPr>
            <p:cNvPr id="6" name="Forme libre : forme 5">
              <a:extLst>
                <a:ext uri="{FF2B5EF4-FFF2-40B4-BE49-F238E27FC236}">
                  <a16:creationId xmlns:a16="http://schemas.microsoft.com/office/drawing/2014/main" id="{B67C97B6-EC27-E9B6-DD02-4484CEAF6BE4}"/>
                </a:ext>
              </a:extLst>
            </p:cNvPr>
            <p:cNvSpPr/>
            <p:nvPr/>
          </p:nvSpPr>
          <p:spPr>
            <a:xfrm>
              <a:off x="4022357" y="3129191"/>
              <a:ext cx="1040608" cy="294503"/>
            </a:xfrm>
            <a:custGeom>
              <a:avLst/>
              <a:gdLst>
                <a:gd name="connsiteX0" fmla="*/ 1040609 w 1040608"/>
                <a:gd name="connsiteY0" fmla="*/ 294503 h 294503"/>
                <a:gd name="connsiteX1" fmla="*/ 0 w 1040608"/>
                <a:gd name="connsiteY1" fmla="*/ 294503 h 294503"/>
                <a:gd name="connsiteX2" fmla="*/ 0 w 1040608"/>
                <a:gd name="connsiteY2" fmla="*/ 137984 h 294503"/>
                <a:gd name="connsiteX3" fmla="*/ 137984 w 1040608"/>
                <a:gd name="connsiteY3" fmla="*/ 0 h 294503"/>
                <a:gd name="connsiteX4" fmla="*/ 902611 w 1040608"/>
                <a:gd name="connsiteY4" fmla="*/ 0 h 294503"/>
                <a:gd name="connsiteX5" fmla="*/ 1040609 w 1040608"/>
                <a:gd name="connsiteY5" fmla="*/ 137984 h 29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608" h="294503">
                  <a:moveTo>
                    <a:pt x="1040609" y="294503"/>
                  </a:moveTo>
                  <a:lnTo>
                    <a:pt x="0" y="294503"/>
                  </a:lnTo>
                  <a:lnTo>
                    <a:pt x="0" y="137984"/>
                  </a:lnTo>
                  <a:cubicBezTo>
                    <a:pt x="0" y="61776"/>
                    <a:pt x="61776" y="0"/>
                    <a:pt x="137984" y="0"/>
                  </a:cubicBezTo>
                  <a:lnTo>
                    <a:pt x="902611" y="0"/>
                  </a:lnTo>
                  <a:cubicBezTo>
                    <a:pt x="978819" y="0"/>
                    <a:pt x="1040609" y="61776"/>
                    <a:pt x="1040609" y="137984"/>
                  </a:cubicBezTo>
                  <a:close/>
                </a:path>
              </a:pathLst>
            </a:custGeom>
            <a:solidFill>
              <a:srgbClr val="707384"/>
            </a:solidFill>
            <a:ln w="3609" cap="flat">
              <a:noFill/>
              <a:prstDash val="solid"/>
              <a:miter/>
            </a:ln>
          </p:spPr>
          <p:txBody>
            <a:bodyPr rtlCol="0" anchor="ctr"/>
            <a:lstStyle/>
            <a:p>
              <a:endParaRPr lang="fr-FR" sz="4199" dirty="0"/>
            </a:p>
          </p:txBody>
        </p:sp>
        <p:sp>
          <p:nvSpPr>
            <p:cNvPr id="7" name="Forme libre : forme 6">
              <a:extLst>
                <a:ext uri="{FF2B5EF4-FFF2-40B4-BE49-F238E27FC236}">
                  <a16:creationId xmlns:a16="http://schemas.microsoft.com/office/drawing/2014/main" id="{8E5083F8-9C34-C6A5-55FC-6D364972E12A}"/>
                </a:ext>
              </a:extLst>
            </p:cNvPr>
            <p:cNvSpPr/>
            <p:nvPr/>
          </p:nvSpPr>
          <p:spPr>
            <a:xfrm>
              <a:off x="4022357" y="3423694"/>
              <a:ext cx="1040608" cy="294517"/>
            </a:xfrm>
            <a:custGeom>
              <a:avLst/>
              <a:gdLst>
                <a:gd name="connsiteX0" fmla="*/ 0 w 1040608"/>
                <a:gd name="connsiteY0" fmla="*/ 0 h 294517"/>
                <a:gd name="connsiteX1" fmla="*/ 1040609 w 1040608"/>
                <a:gd name="connsiteY1" fmla="*/ 0 h 294517"/>
                <a:gd name="connsiteX2" fmla="*/ 1040609 w 1040608"/>
                <a:gd name="connsiteY2" fmla="*/ 294517 h 294517"/>
                <a:gd name="connsiteX3" fmla="*/ 0 w 1040608"/>
                <a:gd name="connsiteY3" fmla="*/ 294517 h 294517"/>
              </a:gdLst>
              <a:ahLst/>
              <a:cxnLst>
                <a:cxn ang="0">
                  <a:pos x="connsiteX0" y="connsiteY0"/>
                </a:cxn>
                <a:cxn ang="0">
                  <a:pos x="connsiteX1" y="connsiteY1"/>
                </a:cxn>
                <a:cxn ang="0">
                  <a:pos x="connsiteX2" y="connsiteY2"/>
                </a:cxn>
                <a:cxn ang="0">
                  <a:pos x="connsiteX3" y="connsiteY3"/>
                </a:cxn>
              </a:cxnLst>
              <a:rect l="l" t="t" r="r" b="b"/>
              <a:pathLst>
                <a:path w="1040608" h="294517">
                  <a:moveTo>
                    <a:pt x="0" y="0"/>
                  </a:moveTo>
                  <a:lnTo>
                    <a:pt x="1040609" y="0"/>
                  </a:lnTo>
                  <a:lnTo>
                    <a:pt x="1040609" y="294517"/>
                  </a:lnTo>
                  <a:lnTo>
                    <a:pt x="0" y="294517"/>
                  </a:lnTo>
                  <a:close/>
                </a:path>
              </a:pathLst>
            </a:custGeom>
            <a:solidFill>
              <a:srgbClr val="5B5C6C"/>
            </a:solidFill>
            <a:ln w="3609" cap="flat">
              <a:noFill/>
              <a:prstDash val="solid"/>
              <a:miter/>
            </a:ln>
          </p:spPr>
          <p:txBody>
            <a:bodyPr rtlCol="0" anchor="ctr"/>
            <a:lstStyle/>
            <a:p>
              <a:endParaRPr lang="fr-FR" sz="4199" dirty="0"/>
            </a:p>
          </p:txBody>
        </p:sp>
        <p:sp>
          <p:nvSpPr>
            <p:cNvPr id="8" name="Forme libre : forme 7">
              <a:extLst>
                <a:ext uri="{FF2B5EF4-FFF2-40B4-BE49-F238E27FC236}">
                  <a16:creationId xmlns:a16="http://schemas.microsoft.com/office/drawing/2014/main" id="{35B430E7-D618-A193-D129-20BC68F4D556}"/>
                </a:ext>
              </a:extLst>
            </p:cNvPr>
            <p:cNvSpPr/>
            <p:nvPr/>
          </p:nvSpPr>
          <p:spPr>
            <a:xfrm>
              <a:off x="4022357" y="3718211"/>
              <a:ext cx="1040608" cy="294503"/>
            </a:xfrm>
            <a:custGeom>
              <a:avLst/>
              <a:gdLst>
                <a:gd name="connsiteX0" fmla="*/ 0 w 1040608"/>
                <a:gd name="connsiteY0" fmla="*/ 0 h 294503"/>
                <a:gd name="connsiteX1" fmla="*/ 1040609 w 1040608"/>
                <a:gd name="connsiteY1" fmla="*/ 0 h 294503"/>
                <a:gd name="connsiteX2" fmla="*/ 1040609 w 1040608"/>
                <a:gd name="connsiteY2" fmla="*/ 294503 h 294503"/>
                <a:gd name="connsiteX3" fmla="*/ 0 w 1040608"/>
                <a:gd name="connsiteY3" fmla="*/ 294503 h 294503"/>
              </a:gdLst>
              <a:ahLst/>
              <a:cxnLst>
                <a:cxn ang="0">
                  <a:pos x="connsiteX0" y="connsiteY0"/>
                </a:cxn>
                <a:cxn ang="0">
                  <a:pos x="connsiteX1" y="connsiteY1"/>
                </a:cxn>
                <a:cxn ang="0">
                  <a:pos x="connsiteX2" y="connsiteY2"/>
                </a:cxn>
                <a:cxn ang="0">
                  <a:pos x="connsiteX3" y="connsiteY3"/>
                </a:cxn>
              </a:cxnLst>
              <a:rect l="l" t="t" r="r" b="b"/>
              <a:pathLst>
                <a:path w="1040608" h="294503">
                  <a:moveTo>
                    <a:pt x="0" y="0"/>
                  </a:moveTo>
                  <a:lnTo>
                    <a:pt x="1040609" y="0"/>
                  </a:lnTo>
                  <a:lnTo>
                    <a:pt x="1040609" y="294503"/>
                  </a:lnTo>
                  <a:lnTo>
                    <a:pt x="0" y="294503"/>
                  </a:lnTo>
                  <a:close/>
                </a:path>
              </a:pathLst>
            </a:custGeom>
            <a:solidFill>
              <a:srgbClr val="707384"/>
            </a:solidFill>
            <a:ln w="3609" cap="flat">
              <a:noFill/>
              <a:prstDash val="solid"/>
              <a:miter/>
            </a:ln>
          </p:spPr>
          <p:txBody>
            <a:bodyPr rtlCol="0" anchor="ctr"/>
            <a:lstStyle/>
            <a:p>
              <a:endParaRPr lang="fr-FR" sz="4199" dirty="0"/>
            </a:p>
          </p:txBody>
        </p:sp>
        <p:sp>
          <p:nvSpPr>
            <p:cNvPr id="9" name="Forme libre : forme 8">
              <a:extLst>
                <a:ext uri="{FF2B5EF4-FFF2-40B4-BE49-F238E27FC236}">
                  <a16:creationId xmlns:a16="http://schemas.microsoft.com/office/drawing/2014/main" id="{C7E1DC15-3673-F37C-3A34-56B8E83895DA}"/>
                </a:ext>
              </a:extLst>
            </p:cNvPr>
            <p:cNvSpPr/>
            <p:nvPr/>
          </p:nvSpPr>
          <p:spPr>
            <a:xfrm>
              <a:off x="4022357" y="4012714"/>
              <a:ext cx="1040608" cy="294517"/>
            </a:xfrm>
            <a:custGeom>
              <a:avLst/>
              <a:gdLst>
                <a:gd name="connsiteX0" fmla="*/ 902611 w 1040608"/>
                <a:gd name="connsiteY0" fmla="*/ 294517 h 294517"/>
                <a:gd name="connsiteX1" fmla="*/ 137984 w 1040608"/>
                <a:gd name="connsiteY1" fmla="*/ 294517 h 294517"/>
                <a:gd name="connsiteX2" fmla="*/ 0 w 1040608"/>
                <a:gd name="connsiteY2" fmla="*/ 156519 h 294517"/>
                <a:gd name="connsiteX3" fmla="*/ 0 w 1040608"/>
                <a:gd name="connsiteY3" fmla="*/ 0 h 294517"/>
                <a:gd name="connsiteX4" fmla="*/ 1040609 w 1040608"/>
                <a:gd name="connsiteY4" fmla="*/ 0 h 294517"/>
                <a:gd name="connsiteX5" fmla="*/ 1040609 w 1040608"/>
                <a:gd name="connsiteY5" fmla="*/ 156519 h 294517"/>
                <a:gd name="connsiteX6" fmla="*/ 902611 w 1040608"/>
                <a:gd name="connsiteY6" fmla="*/ 294517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608" h="294517">
                  <a:moveTo>
                    <a:pt x="902611" y="294517"/>
                  </a:moveTo>
                  <a:lnTo>
                    <a:pt x="137984" y="294517"/>
                  </a:lnTo>
                  <a:cubicBezTo>
                    <a:pt x="61776" y="294517"/>
                    <a:pt x="0" y="232727"/>
                    <a:pt x="0" y="156519"/>
                  </a:cubicBezTo>
                  <a:lnTo>
                    <a:pt x="0" y="0"/>
                  </a:lnTo>
                  <a:lnTo>
                    <a:pt x="1040609" y="0"/>
                  </a:lnTo>
                  <a:lnTo>
                    <a:pt x="1040609" y="156519"/>
                  </a:lnTo>
                  <a:cubicBezTo>
                    <a:pt x="1040609" y="232727"/>
                    <a:pt x="978819" y="294517"/>
                    <a:pt x="902611" y="294517"/>
                  </a:cubicBezTo>
                  <a:close/>
                </a:path>
              </a:pathLst>
            </a:custGeom>
            <a:solidFill>
              <a:srgbClr val="5B5C6C"/>
            </a:solidFill>
            <a:ln w="3609" cap="flat">
              <a:noFill/>
              <a:prstDash val="solid"/>
              <a:miter/>
            </a:ln>
          </p:spPr>
          <p:txBody>
            <a:bodyPr rtlCol="0" anchor="ctr"/>
            <a:lstStyle/>
            <a:p>
              <a:endParaRPr lang="fr-FR" sz="4199" dirty="0"/>
            </a:p>
          </p:txBody>
        </p:sp>
        <p:sp>
          <p:nvSpPr>
            <p:cNvPr id="10" name="Forme libre : forme 9">
              <a:extLst>
                <a:ext uri="{FF2B5EF4-FFF2-40B4-BE49-F238E27FC236}">
                  <a16:creationId xmlns:a16="http://schemas.microsoft.com/office/drawing/2014/main" id="{EB6A08CE-B5CD-E2A4-0D49-05DB47845335}"/>
                </a:ext>
              </a:extLst>
            </p:cNvPr>
            <p:cNvSpPr/>
            <p:nvPr/>
          </p:nvSpPr>
          <p:spPr>
            <a:xfrm>
              <a:off x="4759746" y="3129191"/>
              <a:ext cx="303204" cy="294517"/>
            </a:xfrm>
            <a:custGeom>
              <a:avLst/>
              <a:gdLst>
                <a:gd name="connsiteX0" fmla="*/ 303205 w 303204"/>
                <a:gd name="connsiteY0" fmla="*/ 138012 h 294517"/>
                <a:gd name="connsiteX1" fmla="*/ 303205 w 303204"/>
                <a:gd name="connsiteY1" fmla="*/ 294517 h 294517"/>
                <a:gd name="connsiteX2" fmla="*/ 137970 w 303204"/>
                <a:gd name="connsiteY2" fmla="*/ 294517 h 294517"/>
                <a:gd name="connsiteX3" fmla="*/ 137970 w 303204"/>
                <a:gd name="connsiteY3" fmla="*/ 138012 h 294517"/>
                <a:gd name="connsiteX4" fmla="*/ 0 w 303204"/>
                <a:gd name="connsiteY4" fmla="*/ 0 h 294517"/>
                <a:gd name="connsiteX5" fmla="*/ 165235 w 303204"/>
                <a:gd name="connsiteY5" fmla="*/ 0 h 294517"/>
                <a:gd name="connsiteX6" fmla="*/ 303205 w 303204"/>
                <a:gd name="connsiteY6" fmla="*/ 138012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4" h="294517">
                  <a:moveTo>
                    <a:pt x="303205" y="138012"/>
                  </a:moveTo>
                  <a:lnTo>
                    <a:pt x="303205" y="294517"/>
                  </a:lnTo>
                  <a:lnTo>
                    <a:pt x="137970" y="294517"/>
                  </a:lnTo>
                  <a:lnTo>
                    <a:pt x="137970" y="138012"/>
                  </a:lnTo>
                  <a:cubicBezTo>
                    <a:pt x="137970" y="61776"/>
                    <a:pt x="76222" y="0"/>
                    <a:pt x="0" y="0"/>
                  </a:cubicBezTo>
                  <a:lnTo>
                    <a:pt x="165235" y="0"/>
                  </a:lnTo>
                  <a:cubicBezTo>
                    <a:pt x="241457" y="0"/>
                    <a:pt x="303205" y="61776"/>
                    <a:pt x="303205" y="138012"/>
                  </a:cubicBezTo>
                  <a:close/>
                </a:path>
              </a:pathLst>
            </a:custGeom>
            <a:solidFill>
              <a:srgbClr val="5B5C6C"/>
            </a:solidFill>
            <a:ln w="3609" cap="flat">
              <a:noFill/>
              <a:prstDash val="solid"/>
              <a:miter/>
            </a:ln>
          </p:spPr>
          <p:txBody>
            <a:bodyPr rtlCol="0" anchor="ctr"/>
            <a:lstStyle/>
            <a:p>
              <a:endParaRPr lang="fr-FR" sz="4199" dirty="0"/>
            </a:p>
          </p:txBody>
        </p:sp>
        <p:sp>
          <p:nvSpPr>
            <p:cNvPr id="11" name="Forme libre : forme 10">
              <a:extLst>
                <a:ext uri="{FF2B5EF4-FFF2-40B4-BE49-F238E27FC236}">
                  <a16:creationId xmlns:a16="http://schemas.microsoft.com/office/drawing/2014/main" id="{D94EE83C-6429-82D5-4FF8-90BE8B731933}"/>
                </a:ext>
              </a:extLst>
            </p:cNvPr>
            <p:cNvSpPr/>
            <p:nvPr/>
          </p:nvSpPr>
          <p:spPr>
            <a:xfrm>
              <a:off x="4897716" y="3423708"/>
              <a:ext cx="165235" cy="294488"/>
            </a:xfrm>
            <a:custGeom>
              <a:avLst/>
              <a:gdLst>
                <a:gd name="connsiteX0" fmla="*/ 0 w 165235"/>
                <a:gd name="connsiteY0" fmla="*/ 0 h 294488"/>
                <a:gd name="connsiteX1" fmla="*/ 165235 w 165235"/>
                <a:gd name="connsiteY1" fmla="*/ 0 h 294488"/>
                <a:gd name="connsiteX2" fmla="*/ 165235 w 165235"/>
                <a:gd name="connsiteY2" fmla="*/ 294489 h 294488"/>
                <a:gd name="connsiteX3" fmla="*/ 0 w 165235"/>
                <a:gd name="connsiteY3" fmla="*/ 294489 h 294488"/>
              </a:gdLst>
              <a:ahLst/>
              <a:cxnLst>
                <a:cxn ang="0">
                  <a:pos x="connsiteX0" y="connsiteY0"/>
                </a:cxn>
                <a:cxn ang="0">
                  <a:pos x="connsiteX1" y="connsiteY1"/>
                </a:cxn>
                <a:cxn ang="0">
                  <a:pos x="connsiteX2" y="connsiteY2"/>
                </a:cxn>
                <a:cxn ang="0">
                  <a:pos x="connsiteX3" y="connsiteY3"/>
                </a:cxn>
              </a:cxnLst>
              <a:rect l="l" t="t" r="r" b="b"/>
              <a:pathLst>
                <a:path w="165235" h="294488">
                  <a:moveTo>
                    <a:pt x="0" y="0"/>
                  </a:moveTo>
                  <a:lnTo>
                    <a:pt x="165235" y="0"/>
                  </a:lnTo>
                  <a:lnTo>
                    <a:pt x="165235" y="294489"/>
                  </a:lnTo>
                  <a:lnTo>
                    <a:pt x="0" y="294489"/>
                  </a:lnTo>
                  <a:close/>
                </a:path>
              </a:pathLst>
            </a:custGeom>
            <a:solidFill>
              <a:srgbClr val="3B3B47"/>
            </a:solidFill>
            <a:ln w="3609" cap="flat">
              <a:noFill/>
              <a:prstDash val="solid"/>
              <a:miter/>
            </a:ln>
          </p:spPr>
          <p:txBody>
            <a:bodyPr rtlCol="0" anchor="ctr"/>
            <a:lstStyle/>
            <a:p>
              <a:endParaRPr lang="fr-FR" sz="4199" dirty="0"/>
            </a:p>
          </p:txBody>
        </p:sp>
        <p:sp>
          <p:nvSpPr>
            <p:cNvPr id="12" name="Forme libre : forme 11">
              <a:extLst>
                <a:ext uri="{FF2B5EF4-FFF2-40B4-BE49-F238E27FC236}">
                  <a16:creationId xmlns:a16="http://schemas.microsoft.com/office/drawing/2014/main" id="{56A5BCE2-BFA8-8FF2-5C45-83D0C14FCC57}"/>
                </a:ext>
              </a:extLst>
            </p:cNvPr>
            <p:cNvSpPr/>
            <p:nvPr/>
          </p:nvSpPr>
          <p:spPr>
            <a:xfrm>
              <a:off x="4897716" y="3718197"/>
              <a:ext cx="165235" cy="294517"/>
            </a:xfrm>
            <a:custGeom>
              <a:avLst/>
              <a:gdLst>
                <a:gd name="connsiteX0" fmla="*/ 0 w 165235"/>
                <a:gd name="connsiteY0" fmla="*/ 0 h 294517"/>
                <a:gd name="connsiteX1" fmla="*/ 165235 w 165235"/>
                <a:gd name="connsiteY1" fmla="*/ 0 h 294517"/>
                <a:gd name="connsiteX2" fmla="*/ 165235 w 165235"/>
                <a:gd name="connsiteY2" fmla="*/ 294517 h 294517"/>
                <a:gd name="connsiteX3" fmla="*/ 0 w 165235"/>
                <a:gd name="connsiteY3" fmla="*/ 294517 h 294517"/>
              </a:gdLst>
              <a:ahLst/>
              <a:cxnLst>
                <a:cxn ang="0">
                  <a:pos x="connsiteX0" y="connsiteY0"/>
                </a:cxn>
                <a:cxn ang="0">
                  <a:pos x="connsiteX1" y="connsiteY1"/>
                </a:cxn>
                <a:cxn ang="0">
                  <a:pos x="connsiteX2" y="connsiteY2"/>
                </a:cxn>
                <a:cxn ang="0">
                  <a:pos x="connsiteX3" y="connsiteY3"/>
                </a:cxn>
              </a:cxnLst>
              <a:rect l="l" t="t" r="r" b="b"/>
              <a:pathLst>
                <a:path w="165235" h="294517">
                  <a:moveTo>
                    <a:pt x="0" y="0"/>
                  </a:moveTo>
                  <a:lnTo>
                    <a:pt x="165235" y="0"/>
                  </a:lnTo>
                  <a:lnTo>
                    <a:pt x="165235" y="294517"/>
                  </a:lnTo>
                  <a:lnTo>
                    <a:pt x="0" y="294517"/>
                  </a:lnTo>
                  <a:close/>
                </a:path>
              </a:pathLst>
            </a:custGeom>
            <a:solidFill>
              <a:srgbClr val="5B5C6C"/>
            </a:solidFill>
            <a:ln w="3609" cap="flat">
              <a:noFill/>
              <a:prstDash val="solid"/>
              <a:miter/>
            </a:ln>
          </p:spPr>
          <p:txBody>
            <a:bodyPr rtlCol="0" anchor="ctr"/>
            <a:lstStyle/>
            <a:p>
              <a:endParaRPr lang="fr-FR" sz="4199" dirty="0"/>
            </a:p>
          </p:txBody>
        </p:sp>
        <p:sp>
          <p:nvSpPr>
            <p:cNvPr id="13" name="Forme libre : forme 12">
              <a:extLst>
                <a:ext uri="{FF2B5EF4-FFF2-40B4-BE49-F238E27FC236}">
                  <a16:creationId xmlns:a16="http://schemas.microsoft.com/office/drawing/2014/main" id="{1DB6A8BD-ED98-98E1-1D40-E3A4C6382E1C}"/>
                </a:ext>
              </a:extLst>
            </p:cNvPr>
            <p:cNvSpPr/>
            <p:nvPr/>
          </p:nvSpPr>
          <p:spPr>
            <a:xfrm>
              <a:off x="4759746" y="4012714"/>
              <a:ext cx="303204" cy="294517"/>
            </a:xfrm>
            <a:custGeom>
              <a:avLst/>
              <a:gdLst>
                <a:gd name="connsiteX0" fmla="*/ 303205 w 303204"/>
                <a:gd name="connsiteY0" fmla="*/ 0 h 294517"/>
                <a:gd name="connsiteX1" fmla="*/ 303205 w 303204"/>
                <a:gd name="connsiteY1" fmla="*/ 156505 h 294517"/>
                <a:gd name="connsiteX2" fmla="*/ 165235 w 303204"/>
                <a:gd name="connsiteY2" fmla="*/ 294517 h 294517"/>
                <a:gd name="connsiteX3" fmla="*/ 0 w 303204"/>
                <a:gd name="connsiteY3" fmla="*/ 294517 h 294517"/>
                <a:gd name="connsiteX4" fmla="*/ 137970 w 303204"/>
                <a:gd name="connsiteY4" fmla="*/ 156505 h 294517"/>
                <a:gd name="connsiteX5" fmla="*/ 137970 w 303204"/>
                <a:gd name="connsiteY5" fmla="*/ 0 h 29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04" h="294517">
                  <a:moveTo>
                    <a:pt x="303205" y="0"/>
                  </a:moveTo>
                  <a:lnTo>
                    <a:pt x="303205" y="156505"/>
                  </a:lnTo>
                  <a:cubicBezTo>
                    <a:pt x="303205" y="232713"/>
                    <a:pt x="241443" y="294517"/>
                    <a:pt x="165235" y="294517"/>
                  </a:cubicBezTo>
                  <a:lnTo>
                    <a:pt x="0" y="294517"/>
                  </a:lnTo>
                  <a:cubicBezTo>
                    <a:pt x="76222" y="294517"/>
                    <a:pt x="137970" y="232713"/>
                    <a:pt x="137970" y="156505"/>
                  </a:cubicBezTo>
                  <a:lnTo>
                    <a:pt x="137970" y="0"/>
                  </a:lnTo>
                  <a:close/>
                </a:path>
              </a:pathLst>
            </a:custGeom>
            <a:solidFill>
              <a:srgbClr val="3B3B47"/>
            </a:solidFill>
            <a:ln w="3609" cap="flat">
              <a:noFill/>
              <a:prstDash val="solid"/>
              <a:miter/>
            </a:ln>
          </p:spPr>
          <p:txBody>
            <a:bodyPr rtlCol="0" anchor="ctr"/>
            <a:lstStyle/>
            <a:p>
              <a:endParaRPr lang="fr-FR" sz="4199" dirty="0"/>
            </a:p>
          </p:txBody>
        </p:sp>
        <p:sp>
          <p:nvSpPr>
            <p:cNvPr id="14" name="Forme libre : forme 13">
              <a:extLst>
                <a:ext uri="{FF2B5EF4-FFF2-40B4-BE49-F238E27FC236}">
                  <a16:creationId xmlns:a16="http://schemas.microsoft.com/office/drawing/2014/main" id="{321B92C9-65CB-A9CC-012B-F1C20BD59131}"/>
                </a:ext>
              </a:extLst>
            </p:cNvPr>
            <p:cNvSpPr/>
            <p:nvPr/>
          </p:nvSpPr>
          <p:spPr>
            <a:xfrm>
              <a:off x="4133429" y="3247281"/>
              <a:ext cx="58309" cy="58323"/>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15" name="Forme libre : forme 14">
              <a:extLst>
                <a:ext uri="{FF2B5EF4-FFF2-40B4-BE49-F238E27FC236}">
                  <a16:creationId xmlns:a16="http://schemas.microsoft.com/office/drawing/2014/main" id="{75173408-2AE1-05C7-687A-FE5EE225800C}"/>
                </a:ext>
              </a:extLst>
            </p:cNvPr>
            <p:cNvSpPr/>
            <p:nvPr/>
          </p:nvSpPr>
          <p:spPr>
            <a:xfrm>
              <a:off x="4240836" y="3247281"/>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16" name="Forme libre : forme 15">
              <a:extLst>
                <a:ext uri="{FF2B5EF4-FFF2-40B4-BE49-F238E27FC236}">
                  <a16:creationId xmlns:a16="http://schemas.microsoft.com/office/drawing/2014/main" id="{9539C31F-7860-D86E-0FFA-53B9CEDFCB4F}"/>
                </a:ext>
              </a:extLst>
            </p:cNvPr>
            <p:cNvSpPr/>
            <p:nvPr/>
          </p:nvSpPr>
          <p:spPr>
            <a:xfrm>
              <a:off x="4348257" y="3247281"/>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sp>
          <p:nvSpPr>
            <p:cNvPr id="17" name="Forme libre : forme 16">
              <a:extLst>
                <a:ext uri="{FF2B5EF4-FFF2-40B4-BE49-F238E27FC236}">
                  <a16:creationId xmlns:a16="http://schemas.microsoft.com/office/drawing/2014/main" id="{942C55C1-91A7-801B-19D9-A4F3E67A8062}"/>
                </a:ext>
              </a:extLst>
            </p:cNvPr>
            <p:cNvSpPr/>
            <p:nvPr/>
          </p:nvSpPr>
          <p:spPr>
            <a:xfrm>
              <a:off x="4133429" y="3541798"/>
              <a:ext cx="58309" cy="58309"/>
            </a:xfrm>
            <a:custGeom>
              <a:avLst/>
              <a:gdLst>
                <a:gd name="connsiteX0" fmla="*/ 58309 w 58309"/>
                <a:gd name="connsiteY0" fmla="*/ 29148 h 58309"/>
                <a:gd name="connsiteX1" fmla="*/ 29148 w 58309"/>
                <a:gd name="connsiteY1" fmla="*/ 58309 h 58309"/>
                <a:gd name="connsiteX2" fmla="*/ 0 w 58309"/>
                <a:gd name="connsiteY2" fmla="*/ 29148 h 58309"/>
                <a:gd name="connsiteX3" fmla="*/ 29148 w 58309"/>
                <a:gd name="connsiteY3" fmla="*/ 0 h 58309"/>
                <a:gd name="connsiteX4" fmla="*/ 58309 w 58309"/>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09">
                  <a:moveTo>
                    <a:pt x="58309" y="29148"/>
                  </a:moveTo>
                  <a:cubicBezTo>
                    <a:pt x="58309" y="45249"/>
                    <a:pt x="45249" y="58309"/>
                    <a:pt x="29148" y="58309"/>
                  </a:cubicBezTo>
                  <a:cubicBezTo>
                    <a:pt x="13046" y="58309"/>
                    <a:pt x="0" y="45249"/>
                    <a:pt x="0" y="29148"/>
                  </a:cubicBezTo>
                  <a:cubicBezTo>
                    <a:pt x="0" y="13046"/>
                    <a:pt x="13046" y="0"/>
                    <a:pt x="29148" y="0"/>
                  </a:cubicBezTo>
                  <a:cubicBezTo>
                    <a:pt x="45249" y="0"/>
                    <a:pt x="58309" y="13046"/>
                    <a:pt x="58309" y="29148"/>
                  </a:cubicBezTo>
                  <a:close/>
                </a:path>
              </a:pathLst>
            </a:custGeom>
            <a:solidFill>
              <a:srgbClr val="FF6469"/>
            </a:solidFill>
            <a:ln w="3609" cap="flat">
              <a:noFill/>
              <a:prstDash val="solid"/>
              <a:miter/>
            </a:ln>
          </p:spPr>
          <p:txBody>
            <a:bodyPr rtlCol="0" anchor="ctr"/>
            <a:lstStyle/>
            <a:p>
              <a:endParaRPr lang="fr-FR" sz="4199" dirty="0"/>
            </a:p>
          </p:txBody>
        </p:sp>
        <p:sp>
          <p:nvSpPr>
            <p:cNvPr id="18" name="Forme libre : forme 17">
              <a:extLst>
                <a:ext uri="{FF2B5EF4-FFF2-40B4-BE49-F238E27FC236}">
                  <a16:creationId xmlns:a16="http://schemas.microsoft.com/office/drawing/2014/main" id="{EAB16797-E8B2-970B-1762-B1C6A0D349F3}"/>
                </a:ext>
              </a:extLst>
            </p:cNvPr>
            <p:cNvSpPr/>
            <p:nvPr/>
          </p:nvSpPr>
          <p:spPr>
            <a:xfrm>
              <a:off x="4240836" y="3541798"/>
              <a:ext cx="58323" cy="58309"/>
            </a:xfrm>
            <a:custGeom>
              <a:avLst/>
              <a:gdLst>
                <a:gd name="connsiteX0" fmla="*/ 58323 w 58323"/>
                <a:gd name="connsiteY0" fmla="*/ 29148 h 58309"/>
                <a:gd name="connsiteX1" fmla="*/ 29162 w 58323"/>
                <a:gd name="connsiteY1" fmla="*/ 58309 h 58309"/>
                <a:gd name="connsiteX2" fmla="*/ 0 w 58323"/>
                <a:gd name="connsiteY2" fmla="*/ 29148 h 58309"/>
                <a:gd name="connsiteX3" fmla="*/ 29162 w 58323"/>
                <a:gd name="connsiteY3" fmla="*/ 0 h 58309"/>
                <a:gd name="connsiteX4" fmla="*/ 58323 w 58323"/>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09">
                  <a:moveTo>
                    <a:pt x="58323" y="29148"/>
                  </a:moveTo>
                  <a:cubicBezTo>
                    <a:pt x="58323" y="45249"/>
                    <a:pt x="45264" y="58309"/>
                    <a:pt x="29162" y="58309"/>
                  </a:cubicBezTo>
                  <a:cubicBezTo>
                    <a:pt x="13060" y="58309"/>
                    <a:pt x="0" y="45249"/>
                    <a:pt x="0" y="29148"/>
                  </a:cubicBezTo>
                  <a:cubicBezTo>
                    <a:pt x="0" y="13046"/>
                    <a:pt x="13060" y="0"/>
                    <a:pt x="29162" y="0"/>
                  </a:cubicBezTo>
                  <a:cubicBezTo>
                    <a:pt x="45264" y="0"/>
                    <a:pt x="58323" y="13046"/>
                    <a:pt x="58323" y="29148"/>
                  </a:cubicBezTo>
                  <a:close/>
                </a:path>
              </a:pathLst>
            </a:custGeom>
            <a:solidFill>
              <a:srgbClr val="FFB96A"/>
            </a:solidFill>
            <a:ln w="3609" cap="flat">
              <a:noFill/>
              <a:prstDash val="solid"/>
              <a:miter/>
            </a:ln>
          </p:spPr>
          <p:txBody>
            <a:bodyPr rtlCol="0" anchor="ctr"/>
            <a:lstStyle/>
            <a:p>
              <a:endParaRPr lang="fr-FR" sz="4199" dirty="0"/>
            </a:p>
          </p:txBody>
        </p:sp>
        <p:sp>
          <p:nvSpPr>
            <p:cNvPr id="19" name="Forme libre : forme 18">
              <a:extLst>
                <a:ext uri="{FF2B5EF4-FFF2-40B4-BE49-F238E27FC236}">
                  <a16:creationId xmlns:a16="http://schemas.microsoft.com/office/drawing/2014/main" id="{112211D6-52D3-2731-77F8-EF42C3424732}"/>
                </a:ext>
              </a:extLst>
            </p:cNvPr>
            <p:cNvSpPr/>
            <p:nvPr/>
          </p:nvSpPr>
          <p:spPr>
            <a:xfrm>
              <a:off x="4348257" y="3541798"/>
              <a:ext cx="58323" cy="58309"/>
            </a:xfrm>
            <a:custGeom>
              <a:avLst/>
              <a:gdLst>
                <a:gd name="connsiteX0" fmla="*/ 58323 w 58323"/>
                <a:gd name="connsiteY0" fmla="*/ 29148 h 58309"/>
                <a:gd name="connsiteX1" fmla="*/ 29162 w 58323"/>
                <a:gd name="connsiteY1" fmla="*/ 58309 h 58309"/>
                <a:gd name="connsiteX2" fmla="*/ 0 w 58323"/>
                <a:gd name="connsiteY2" fmla="*/ 29148 h 58309"/>
                <a:gd name="connsiteX3" fmla="*/ 29162 w 58323"/>
                <a:gd name="connsiteY3" fmla="*/ 0 h 58309"/>
                <a:gd name="connsiteX4" fmla="*/ 58323 w 58323"/>
                <a:gd name="connsiteY4" fmla="*/ 29148 h 5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09">
                  <a:moveTo>
                    <a:pt x="58323" y="29148"/>
                  </a:moveTo>
                  <a:cubicBezTo>
                    <a:pt x="58323" y="45249"/>
                    <a:pt x="45264" y="58309"/>
                    <a:pt x="29162" y="58309"/>
                  </a:cubicBezTo>
                  <a:cubicBezTo>
                    <a:pt x="13060" y="58309"/>
                    <a:pt x="0" y="45249"/>
                    <a:pt x="0" y="29148"/>
                  </a:cubicBezTo>
                  <a:cubicBezTo>
                    <a:pt x="0" y="13046"/>
                    <a:pt x="13060" y="0"/>
                    <a:pt x="29162" y="0"/>
                  </a:cubicBezTo>
                  <a:cubicBezTo>
                    <a:pt x="45264" y="0"/>
                    <a:pt x="58323" y="13046"/>
                    <a:pt x="58323" y="29148"/>
                  </a:cubicBezTo>
                  <a:close/>
                </a:path>
              </a:pathLst>
            </a:custGeom>
            <a:solidFill>
              <a:srgbClr val="A7D16C"/>
            </a:solidFill>
            <a:ln w="3609" cap="flat">
              <a:noFill/>
              <a:prstDash val="solid"/>
              <a:miter/>
            </a:ln>
          </p:spPr>
          <p:txBody>
            <a:bodyPr rtlCol="0" anchor="ctr"/>
            <a:lstStyle/>
            <a:p>
              <a:endParaRPr lang="fr-FR" sz="4199" dirty="0"/>
            </a:p>
          </p:txBody>
        </p:sp>
        <p:sp>
          <p:nvSpPr>
            <p:cNvPr id="20" name="Forme libre : forme 19">
              <a:extLst>
                <a:ext uri="{FF2B5EF4-FFF2-40B4-BE49-F238E27FC236}">
                  <a16:creationId xmlns:a16="http://schemas.microsoft.com/office/drawing/2014/main" id="{DA9F7DF2-8446-09DE-412A-C7B35767F878}"/>
                </a:ext>
              </a:extLst>
            </p:cNvPr>
            <p:cNvSpPr/>
            <p:nvPr/>
          </p:nvSpPr>
          <p:spPr>
            <a:xfrm>
              <a:off x="4133429" y="3836301"/>
              <a:ext cx="58309" cy="58323"/>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21" name="Forme libre : forme 20">
              <a:extLst>
                <a:ext uri="{FF2B5EF4-FFF2-40B4-BE49-F238E27FC236}">
                  <a16:creationId xmlns:a16="http://schemas.microsoft.com/office/drawing/2014/main" id="{869AFC45-CFC8-034D-FC08-74C9957183AB}"/>
                </a:ext>
              </a:extLst>
            </p:cNvPr>
            <p:cNvSpPr/>
            <p:nvPr/>
          </p:nvSpPr>
          <p:spPr>
            <a:xfrm>
              <a:off x="4240836" y="3836301"/>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22" name="Forme libre : forme 21">
              <a:extLst>
                <a:ext uri="{FF2B5EF4-FFF2-40B4-BE49-F238E27FC236}">
                  <a16:creationId xmlns:a16="http://schemas.microsoft.com/office/drawing/2014/main" id="{ED7DA1ED-8CE6-DE2E-A64D-9CD594C5BFC1}"/>
                </a:ext>
              </a:extLst>
            </p:cNvPr>
            <p:cNvSpPr/>
            <p:nvPr/>
          </p:nvSpPr>
          <p:spPr>
            <a:xfrm>
              <a:off x="4348257" y="3836301"/>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sp>
          <p:nvSpPr>
            <p:cNvPr id="23" name="Forme libre : forme 22">
              <a:extLst>
                <a:ext uri="{FF2B5EF4-FFF2-40B4-BE49-F238E27FC236}">
                  <a16:creationId xmlns:a16="http://schemas.microsoft.com/office/drawing/2014/main" id="{419D6819-9F70-FF4C-DB7C-96D07BB1D426}"/>
                </a:ext>
              </a:extLst>
            </p:cNvPr>
            <p:cNvSpPr/>
            <p:nvPr/>
          </p:nvSpPr>
          <p:spPr>
            <a:xfrm>
              <a:off x="4133429" y="4130804"/>
              <a:ext cx="58309" cy="58323"/>
            </a:xfrm>
            <a:custGeom>
              <a:avLst/>
              <a:gdLst>
                <a:gd name="connsiteX0" fmla="*/ 58309 w 58309"/>
                <a:gd name="connsiteY0" fmla="*/ 29162 h 58323"/>
                <a:gd name="connsiteX1" fmla="*/ 29148 w 58309"/>
                <a:gd name="connsiteY1" fmla="*/ 58323 h 58323"/>
                <a:gd name="connsiteX2" fmla="*/ 0 w 58309"/>
                <a:gd name="connsiteY2" fmla="*/ 29162 h 58323"/>
                <a:gd name="connsiteX3" fmla="*/ 29148 w 58309"/>
                <a:gd name="connsiteY3" fmla="*/ 0 h 58323"/>
                <a:gd name="connsiteX4" fmla="*/ 58309 w 58309"/>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 h="58323">
                  <a:moveTo>
                    <a:pt x="58309" y="29162"/>
                  </a:moveTo>
                  <a:cubicBezTo>
                    <a:pt x="58309" y="45264"/>
                    <a:pt x="45249" y="58323"/>
                    <a:pt x="29148" y="58323"/>
                  </a:cubicBezTo>
                  <a:cubicBezTo>
                    <a:pt x="13046" y="58323"/>
                    <a:pt x="0" y="45264"/>
                    <a:pt x="0" y="29162"/>
                  </a:cubicBezTo>
                  <a:cubicBezTo>
                    <a:pt x="0" y="13060"/>
                    <a:pt x="13046" y="0"/>
                    <a:pt x="29148" y="0"/>
                  </a:cubicBezTo>
                  <a:cubicBezTo>
                    <a:pt x="45249" y="0"/>
                    <a:pt x="58309" y="13060"/>
                    <a:pt x="58309" y="29162"/>
                  </a:cubicBezTo>
                  <a:close/>
                </a:path>
              </a:pathLst>
            </a:custGeom>
            <a:solidFill>
              <a:srgbClr val="FF6469"/>
            </a:solidFill>
            <a:ln w="3609" cap="flat">
              <a:noFill/>
              <a:prstDash val="solid"/>
              <a:miter/>
            </a:ln>
          </p:spPr>
          <p:txBody>
            <a:bodyPr rtlCol="0" anchor="ctr"/>
            <a:lstStyle/>
            <a:p>
              <a:endParaRPr lang="fr-FR" sz="4199" dirty="0"/>
            </a:p>
          </p:txBody>
        </p:sp>
        <p:sp>
          <p:nvSpPr>
            <p:cNvPr id="24" name="Forme libre : forme 23">
              <a:extLst>
                <a:ext uri="{FF2B5EF4-FFF2-40B4-BE49-F238E27FC236}">
                  <a16:creationId xmlns:a16="http://schemas.microsoft.com/office/drawing/2014/main" id="{A6877308-4BFA-B423-FB95-4175FA062A1D}"/>
                </a:ext>
              </a:extLst>
            </p:cNvPr>
            <p:cNvSpPr/>
            <p:nvPr/>
          </p:nvSpPr>
          <p:spPr>
            <a:xfrm>
              <a:off x="4240836" y="4130804"/>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FFB96A"/>
            </a:solidFill>
            <a:ln w="3609" cap="flat">
              <a:noFill/>
              <a:prstDash val="solid"/>
              <a:miter/>
            </a:ln>
          </p:spPr>
          <p:txBody>
            <a:bodyPr rtlCol="0" anchor="ctr"/>
            <a:lstStyle/>
            <a:p>
              <a:endParaRPr lang="fr-FR" sz="4199" dirty="0"/>
            </a:p>
          </p:txBody>
        </p:sp>
        <p:sp>
          <p:nvSpPr>
            <p:cNvPr id="25" name="Forme libre : forme 24">
              <a:extLst>
                <a:ext uri="{FF2B5EF4-FFF2-40B4-BE49-F238E27FC236}">
                  <a16:creationId xmlns:a16="http://schemas.microsoft.com/office/drawing/2014/main" id="{7A1578ED-C8CC-FE39-9FA5-18FBFC24016B}"/>
                </a:ext>
              </a:extLst>
            </p:cNvPr>
            <p:cNvSpPr/>
            <p:nvPr/>
          </p:nvSpPr>
          <p:spPr>
            <a:xfrm>
              <a:off x="4348257" y="4130804"/>
              <a:ext cx="58323" cy="58323"/>
            </a:xfrm>
            <a:custGeom>
              <a:avLst/>
              <a:gdLst>
                <a:gd name="connsiteX0" fmla="*/ 58323 w 58323"/>
                <a:gd name="connsiteY0" fmla="*/ 29162 h 58323"/>
                <a:gd name="connsiteX1" fmla="*/ 29162 w 58323"/>
                <a:gd name="connsiteY1" fmla="*/ 58323 h 58323"/>
                <a:gd name="connsiteX2" fmla="*/ 0 w 58323"/>
                <a:gd name="connsiteY2" fmla="*/ 29162 h 58323"/>
                <a:gd name="connsiteX3" fmla="*/ 29162 w 58323"/>
                <a:gd name="connsiteY3" fmla="*/ 0 h 58323"/>
                <a:gd name="connsiteX4" fmla="*/ 58323 w 58323"/>
                <a:gd name="connsiteY4" fmla="*/ 29162 h 5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58323">
                  <a:moveTo>
                    <a:pt x="58323" y="29162"/>
                  </a:moveTo>
                  <a:cubicBezTo>
                    <a:pt x="58323" y="45264"/>
                    <a:pt x="45264" y="58323"/>
                    <a:pt x="29162" y="58323"/>
                  </a:cubicBezTo>
                  <a:cubicBezTo>
                    <a:pt x="13060" y="58323"/>
                    <a:pt x="0" y="45264"/>
                    <a:pt x="0" y="29162"/>
                  </a:cubicBezTo>
                  <a:cubicBezTo>
                    <a:pt x="0" y="13060"/>
                    <a:pt x="13060" y="0"/>
                    <a:pt x="29162" y="0"/>
                  </a:cubicBezTo>
                  <a:cubicBezTo>
                    <a:pt x="45264" y="0"/>
                    <a:pt x="58323" y="13060"/>
                    <a:pt x="58323" y="29162"/>
                  </a:cubicBezTo>
                  <a:close/>
                </a:path>
              </a:pathLst>
            </a:custGeom>
            <a:solidFill>
              <a:srgbClr val="A7D16C"/>
            </a:solidFill>
            <a:ln w="3609" cap="flat">
              <a:noFill/>
              <a:prstDash val="solid"/>
              <a:miter/>
            </a:ln>
          </p:spPr>
          <p:txBody>
            <a:bodyPr rtlCol="0" anchor="ctr"/>
            <a:lstStyle/>
            <a:p>
              <a:endParaRPr lang="fr-FR" sz="4199" dirty="0"/>
            </a:p>
          </p:txBody>
        </p:sp>
        <p:grpSp>
          <p:nvGrpSpPr>
            <p:cNvPr id="26" name="Graphique 2">
              <a:extLst>
                <a:ext uri="{FF2B5EF4-FFF2-40B4-BE49-F238E27FC236}">
                  <a16:creationId xmlns:a16="http://schemas.microsoft.com/office/drawing/2014/main" id="{B79B5A66-0887-349E-2CD5-523095942CF9}"/>
                </a:ext>
              </a:extLst>
            </p:cNvPr>
            <p:cNvGrpSpPr/>
            <p:nvPr/>
          </p:nvGrpSpPr>
          <p:grpSpPr>
            <a:xfrm>
              <a:off x="4755247" y="3248186"/>
              <a:ext cx="200297" cy="940035"/>
              <a:chOff x="4755247" y="3248186"/>
              <a:chExt cx="200297" cy="940035"/>
            </a:xfrm>
            <a:solidFill>
              <a:srgbClr val="E4EAF7"/>
            </a:solidFill>
          </p:grpSpPr>
          <p:sp>
            <p:nvSpPr>
              <p:cNvPr id="27" name="Forme libre : forme 26">
                <a:extLst>
                  <a:ext uri="{FF2B5EF4-FFF2-40B4-BE49-F238E27FC236}">
                    <a16:creationId xmlns:a16="http://schemas.microsoft.com/office/drawing/2014/main" id="{FCF43801-A912-B009-2BDB-182F0306D04B}"/>
                  </a:ext>
                </a:extLst>
              </p:cNvPr>
              <p:cNvSpPr/>
              <p:nvPr/>
            </p:nvSpPr>
            <p:spPr>
              <a:xfrm>
                <a:off x="4755247" y="3248186"/>
                <a:ext cx="200297" cy="56512"/>
              </a:xfrm>
              <a:custGeom>
                <a:avLst/>
                <a:gdLst>
                  <a:gd name="connsiteX0" fmla="*/ 172055 w 200297"/>
                  <a:gd name="connsiteY0" fmla="*/ 56512 h 56512"/>
                  <a:gd name="connsiteX1" fmla="*/ 28242 w 200297"/>
                  <a:gd name="connsiteY1" fmla="*/ 56512 h 56512"/>
                  <a:gd name="connsiteX2" fmla="*/ 0 w 200297"/>
                  <a:gd name="connsiteY2" fmla="*/ 28256 h 56512"/>
                  <a:gd name="connsiteX3" fmla="*/ 28242 w 200297"/>
                  <a:gd name="connsiteY3" fmla="*/ 0 h 56512"/>
                  <a:gd name="connsiteX4" fmla="*/ 172055 w 200297"/>
                  <a:gd name="connsiteY4" fmla="*/ 0 h 56512"/>
                  <a:gd name="connsiteX5" fmla="*/ 200297 w 200297"/>
                  <a:gd name="connsiteY5" fmla="*/ 28256 h 56512"/>
                  <a:gd name="connsiteX6" fmla="*/ 172055 w 200297"/>
                  <a:gd name="connsiteY6" fmla="*/ 56512 h 5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512">
                    <a:moveTo>
                      <a:pt x="172055" y="56512"/>
                    </a:moveTo>
                    <a:lnTo>
                      <a:pt x="28242" y="56512"/>
                    </a:lnTo>
                    <a:cubicBezTo>
                      <a:pt x="12635" y="56512"/>
                      <a:pt x="0" y="43863"/>
                      <a:pt x="0" y="28256"/>
                    </a:cubicBezTo>
                    <a:cubicBezTo>
                      <a:pt x="0" y="12649"/>
                      <a:pt x="12635" y="0"/>
                      <a:pt x="28242" y="0"/>
                    </a:cubicBezTo>
                    <a:lnTo>
                      <a:pt x="172055" y="0"/>
                    </a:lnTo>
                    <a:cubicBezTo>
                      <a:pt x="187662" y="0"/>
                      <a:pt x="200297" y="12649"/>
                      <a:pt x="200297" y="28256"/>
                    </a:cubicBezTo>
                    <a:cubicBezTo>
                      <a:pt x="200297" y="43863"/>
                      <a:pt x="187662" y="56512"/>
                      <a:pt x="172055" y="56512"/>
                    </a:cubicBezTo>
                    <a:close/>
                  </a:path>
                </a:pathLst>
              </a:custGeom>
              <a:solidFill>
                <a:srgbClr val="E4EAF7"/>
              </a:solidFill>
              <a:ln w="3609" cap="flat">
                <a:noFill/>
                <a:prstDash val="solid"/>
                <a:miter/>
              </a:ln>
            </p:spPr>
            <p:txBody>
              <a:bodyPr rtlCol="0" anchor="ctr"/>
              <a:lstStyle/>
              <a:p>
                <a:endParaRPr lang="fr-FR" sz="4199" dirty="0"/>
              </a:p>
            </p:txBody>
          </p:sp>
          <p:sp>
            <p:nvSpPr>
              <p:cNvPr id="28" name="Forme libre : forme 27">
                <a:extLst>
                  <a:ext uri="{FF2B5EF4-FFF2-40B4-BE49-F238E27FC236}">
                    <a16:creationId xmlns:a16="http://schemas.microsoft.com/office/drawing/2014/main" id="{16E87ECE-0815-AFDB-EAAE-C4899B69BDDF}"/>
                  </a:ext>
                </a:extLst>
              </p:cNvPr>
              <p:cNvSpPr/>
              <p:nvPr/>
            </p:nvSpPr>
            <p:spPr>
              <a:xfrm>
                <a:off x="4755247" y="3542703"/>
                <a:ext cx="200297" cy="56498"/>
              </a:xfrm>
              <a:custGeom>
                <a:avLst/>
                <a:gdLst>
                  <a:gd name="connsiteX0" fmla="*/ 172055 w 200297"/>
                  <a:gd name="connsiteY0" fmla="*/ 56498 h 56498"/>
                  <a:gd name="connsiteX1" fmla="*/ 28242 w 200297"/>
                  <a:gd name="connsiteY1" fmla="*/ 56498 h 56498"/>
                  <a:gd name="connsiteX2" fmla="*/ 0 w 200297"/>
                  <a:gd name="connsiteY2" fmla="*/ 28242 h 56498"/>
                  <a:gd name="connsiteX3" fmla="*/ 28242 w 200297"/>
                  <a:gd name="connsiteY3" fmla="*/ 0 h 56498"/>
                  <a:gd name="connsiteX4" fmla="*/ 172055 w 200297"/>
                  <a:gd name="connsiteY4" fmla="*/ 0 h 56498"/>
                  <a:gd name="connsiteX5" fmla="*/ 200297 w 200297"/>
                  <a:gd name="connsiteY5" fmla="*/ 28242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49"/>
                      <a:pt x="0" y="28242"/>
                    </a:cubicBezTo>
                    <a:cubicBezTo>
                      <a:pt x="0" y="12635"/>
                      <a:pt x="12635" y="0"/>
                      <a:pt x="28242" y="0"/>
                    </a:cubicBezTo>
                    <a:lnTo>
                      <a:pt x="172055" y="0"/>
                    </a:lnTo>
                    <a:cubicBezTo>
                      <a:pt x="187662" y="0"/>
                      <a:pt x="200297" y="12635"/>
                      <a:pt x="200297" y="28242"/>
                    </a:cubicBezTo>
                    <a:cubicBezTo>
                      <a:pt x="200297" y="43849"/>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sp>
            <p:nvSpPr>
              <p:cNvPr id="29" name="Forme libre : forme 28">
                <a:extLst>
                  <a:ext uri="{FF2B5EF4-FFF2-40B4-BE49-F238E27FC236}">
                    <a16:creationId xmlns:a16="http://schemas.microsoft.com/office/drawing/2014/main" id="{39936935-1A45-A000-2F5F-296D7C637C45}"/>
                  </a:ext>
                </a:extLst>
              </p:cNvPr>
              <p:cNvSpPr/>
              <p:nvPr/>
            </p:nvSpPr>
            <p:spPr>
              <a:xfrm>
                <a:off x="4755247" y="3837207"/>
                <a:ext cx="200297" cy="56498"/>
              </a:xfrm>
              <a:custGeom>
                <a:avLst/>
                <a:gdLst>
                  <a:gd name="connsiteX0" fmla="*/ 172055 w 200297"/>
                  <a:gd name="connsiteY0" fmla="*/ 56498 h 56498"/>
                  <a:gd name="connsiteX1" fmla="*/ 28242 w 200297"/>
                  <a:gd name="connsiteY1" fmla="*/ 56498 h 56498"/>
                  <a:gd name="connsiteX2" fmla="*/ 0 w 200297"/>
                  <a:gd name="connsiteY2" fmla="*/ 28256 h 56498"/>
                  <a:gd name="connsiteX3" fmla="*/ 28242 w 200297"/>
                  <a:gd name="connsiteY3" fmla="*/ 0 h 56498"/>
                  <a:gd name="connsiteX4" fmla="*/ 172055 w 200297"/>
                  <a:gd name="connsiteY4" fmla="*/ 0 h 56498"/>
                  <a:gd name="connsiteX5" fmla="*/ 200297 w 200297"/>
                  <a:gd name="connsiteY5" fmla="*/ 28256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63"/>
                      <a:pt x="0" y="28256"/>
                    </a:cubicBezTo>
                    <a:cubicBezTo>
                      <a:pt x="0" y="12649"/>
                      <a:pt x="12635" y="0"/>
                      <a:pt x="28242" y="0"/>
                    </a:cubicBezTo>
                    <a:lnTo>
                      <a:pt x="172055" y="0"/>
                    </a:lnTo>
                    <a:cubicBezTo>
                      <a:pt x="187662" y="0"/>
                      <a:pt x="200297" y="12649"/>
                      <a:pt x="200297" y="28256"/>
                    </a:cubicBezTo>
                    <a:cubicBezTo>
                      <a:pt x="200297" y="43863"/>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sp>
            <p:nvSpPr>
              <p:cNvPr id="30" name="Forme libre : forme 29">
                <a:extLst>
                  <a:ext uri="{FF2B5EF4-FFF2-40B4-BE49-F238E27FC236}">
                    <a16:creationId xmlns:a16="http://schemas.microsoft.com/office/drawing/2014/main" id="{3B2B871B-D960-C276-E18E-194AFA3B5C42}"/>
                  </a:ext>
                </a:extLst>
              </p:cNvPr>
              <p:cNvSpPr/>
              <p:nvPr/>
            </p:nvSpPr>
            <p:spPr>
              <a:xfrm>
                <a:off x="4755247" y="4131724"/>
                <a:ext cx="200297" cy="56498"/>
              </a:xfrm>
              <a:custGeom>
                <a:avLst/>
                <a:gdLst>
                  <a:gd name="connsiteX0" fmla="*/ 172055 w 200297"/>
                  <a:gd name="connsiteY0" fmla="*/ 56498 h 56498"/>
                  <a:gd name="connsiteX1" fmla="*/ 28242 w 200297"/>
                  <a:gd name="connsiteY1" fmla="*/ 56498 h 56498"/>
                  <a:gd name="connsiteX2" fmla="*/ 0 w 200297"/>
                  <a:gd name="connsiteY2" fmla="*/ 28242 h 56498"/>
                  <a:gd name="connsiteX3" fmla="*/ 28242 w 200297"/>
                  <a:gd name="connsiteY3" fmla="*/ 0 h 56498"/>
                  <a:gd name="connsiteX4" fmla="*/ 172055 w 200297"/>
                  <a:gd name="connsiteY4" fmla="*/ 0 h 56498"/>
                  <a:gd name="connsiteX5" fmla="*/ 200297 w 200297"/>
                  <a:gd name="connsiteY5" fmla="*/ 28242 h 56498"/>
                  <a:gd name="connsiteX6" fmla="*/ 172055 w 200297"/>
                  <a:gd name="connsiteY6" fmla="*/ 56498 h 5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297" h="56498">
                    <a:moveTo>
                      <a:pt x="172055" y="56498"/>
                    </a:moveTo>
                    <a:lnTo>
                      <a:pt x="28242" y="56498"/>
                    </a:lnTo>
                    <a:cubicBezTo>
                      <a:pt x="12635" y="56498"/>
                      <a:pt x="0" y="43849"/>
                      <a:pt x="0" y="28242"/>
                    </a:cubicBezTo>
                    <a:cubicBezTo>
                      <a:pt x="0" y="12635"/>
                      <a:pt x="12635" y="0"/>
                      <a:pt x="28242" y="0"/>
                    </a:cubicBezTo>
                    <a:lnTo>
                      <a:pt x="172055" y="0"/>
                    </a:lnTo>
                    <a:cubicBezTo>
                      <a:pt x="187662" y="0"/>
                      <a:pt x="200297" y="12635"/>
                      <a:pt x="200297" y="28242"/>
                    </a:cubicBezTo>
                    <a:cubicBezTo>
                      <a:pt x="200297" y="43849"/>
                      <a:pt x="187662" y="56498"/>
                      <a:pt x="172055" y="56498"/>
                    </a:cubicBezTo>
                    <a:close/>
                  </a:path>
                </a:pathLst>
              </a:custGeom>
              <a:solidFill>
                <a:srgbClr val="E4EAF7"/>
              </a:solidFill>
              <a:ln w="3609" cap="flat">
                <a:noFill/>
                <a:prstDash val="solid"/>
                <a:miter/>
              </a:ln>
            </p:spPr>
            <p:txBody>
              <a:bodyPr rtlCol="0" anchor="ctr"/>
              <a:lstStyle/>
              <a:p>
                <a:endParaRPr lang="fr-FR" sz="4199" dirty="0"/>
              </a:p>
            </p:txBody>
          </p:sp>
        </p:grpSp>
      </p:grpSp>
      <p:pic>
        <p:nvPicPr>
          <p:cNvPr id="164" name="Graphique 163">
            <a:extLst>
              <a:ext uri="{FF2B5EF4-FFF2-40B4-BE49-F238E27FC236}">
                <a16:creationId xmlns:a16="http://schemas.microsoft.com/office/drawing/2014/main" id="{857F5A66-87E7-235A-91AC-BB1A09DBBC01}"/>
              </a:ext>
            </a:extLst>
          </p:cNvPr>
          <p:cNvPicPr>
            <a:picLocks noChangeAspect="1"/>
          </p:cNvPicPr>
          <p:nvPr>
            <p:custDataLst>
              <p:tags r:id="rId14"/>
            </p:custDataLst>
          </p:nvPr>
        </p:nvPicPr>
        <p:blipFill>
          <a:blip r:embed="rId25">
            <a:extLst>
              <a:ext uri="{96DAC541-7B7A-43D3-8B79-37D633B846F1}">
                <asvg:svgBlip xmlns:asvg="http://schemas.microsoft.com/office/drawing/2016/SVG/main" r:embed="rId26"/>
              </a:ext>
            </a:extLst>
          </a:blip>
          <a:stretch>
            <a:fillRect/>
          </a:stretch>
        </p:blipFill>
        <p:spPr>
          <a:xfrm flipH="1">
            <a:off x="14142737" y="2649641"/>
            <a:ext cx="722196" cy="722196"/>
          </a:xfrm>
          <a:prstGeom prst="rect">
            <a:avLst/>
          </a:prstGeom>
        </p:spPr>
      </p:pic>
      <p:pic>
        <p:nvPicPr>
          <p:cNvPr id="166" name="Graphique 165">
            <a:extLst>
              <a:ext uri="{FF2B5EF4-FFF2-40B4-BE49-F238E27FC236}">
                <a16:creationId xmlns:a16="http://schemas.microsoft.com/office/drawing/2014/main" id="{1F4D0085-E1D0-9684-025F-04311835D137}"/>
              </a:ext>
            </a:extLst>
          </p:cNvPr>
          <p:cNvPicPr>
            <a:picLocks noChangeAspect="1"/>
          </p:cNvPicPr>
          <p:nvPr>
            <p:custDataLst>
              <p:tags r:id="rId15"/>
            </p:custDataLst>
          </p:nvPr>
        </p:nvPicPr>
        <p:blipFill>
          <a:blip r:embed="rId27">
            <a:extLst>
              <a:ext uri="{96DAC541-7B7A-43D3-8B79-37D633B846F1}">
                <asvg:svgBlip xmlns:asvg="http://schemas.microsoft.com/office/drawing/2016/SVG/main" r:embed="rId28"/>
              </a:ext>
            </a:extLst>
          </a:blip>
          <a:stretch>
            <a:fillRect/>
          </a:stretch>
        </p:blipFill>
        <p:spPr>
          <a:xfrm>
            <a:off x="14142737" y="5396065"/>
            <a:ext cx="722196" cy="722196"/>
          </a:xfrm>
          <a:prstGeom prst="rect">
            <a:avLst/>
          </a:prstGeom>
        </p:spPr>
      </p:pic>
      <p:grpSp>
        <p:nvGrpSpPr>
          <p:cNvPr id="193" name="Groupe 192">
            <a:extLst>
              <a:ext uri="{FF2B5EF4-FFF2-40B4-BE49-F238E27FC236}">
                <a16:creationId xmlns:a16="http://schemas.microsoft.com/office/drawing/2014/main" id="{9AE238C3-BC24-EEAC-4754-698B9412CB08}"/>
              </a:ext>
            </a:extLst>
          </p:cNvPr>
          <p:cNvGrpSpPr/>
          <p:nvPr>
            <p:custDataLst>
              <p:tags r:id="rId16"/>
            </p:custDataLst>
          </p:nvPr>
        </p:nvGrpSpPr>
        <p:grpSpPr>
          <a:xfrm>
            <a:off x="14310400" y="8238479"/>
            <a:ext cx="638362" cy="817105"/>
            <a:chOff x="6860454" y="361997"/>
            <a:chExt cx="1891390" cy="2420980"/>
          </a:xfrm>
        </p:grpSpPr>
        <p:sp>
          <p:nvSpPr>
            <p:cNvPr id="171" name="Forme libre : forme 170">
              <a:extLst>
                <a:ext uri="{FF2B5EF4-FFF2-40B4-BE49-F238E27FC236}">
                  <a16:creationId xmlns:a16="http://schemas.microsoft.com/office/drawing/2014/main" id="{F77A3BE1-DA27-3EB0-D8CF-DF964B5131E7}"/>
                </a:ext>
              </a:extLst>
            </p:cNvPr>
            <p:cNvSpPr/>
            <p:nvPr/>
          </p:nvSpPr>
          <p:spPr>
            <a:xfrm>
              <a:off x="6860454" y="361997"/>
              <a:ext cx="1891390" cy="2420980"/>
            </a:xfrm>
            <a:custGeom>
              <a:avLst/>
              <a:gdLst>
                <a:gd name="connsiteX0" fmla="*/ 1891391 w 1891390"/>
                <a:gd name="connsiteY0" fmla="*/ 94570 h 2420980"/>
                <a:gd name="connsiteX1" fmla="*/ 1891391 w 1891390"/>
                <a:gd name="connsiteY1" fmla="*/ 1966148 h 2420980"/>
                <a:gd name="connsiteX2" fmla="*/ 945695 w 1891390"/>
                <a:gd name="connsiteY2" fmla="*/ 2420980 h 2420980"/>
                <a:gd name="connsiteX3" fmla="*/ 189139 w 1891390"/>
                <a:gd name="connsiteY3" fmla="*/ 2155476 h 2420980"/>
                <a:gd name="connsiteX4" fmla="*/ 0 w 1891390"/>
                <a:gd name="connsiteY4" fmla="*/ 1966148 h 2420980"/>
                <a:gd name="connsiteX5" fmla="*/ 0 w 1891390"/>
                <a:gd name="connsiteY5" fmla="*/ 94570 h 2420980"/>
                <a:gd name="connsiteX6" fmla="*/ 94570 w 1891390"/>
                <a:gd name="connsiteY6" fmla="*/ 0 h 2420980"/>
                <a:gd name="connsiteX7" fmla="*/ 1796821 w 1891390"/>
                <a:gd name="connsiteY7" fmla="*/ 0 h 2420980"/>
                <a:gd name="connsiteX8" fmla="*/ 1891391 w 1891390"/>
                <a:gd name="connsiteY8" fmla="*/ 94570 h 24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1390" h="2420980">
                  <a:moveTo>
                    <a:pt x="1891391" y="94570"/>
                  </a:moveTo>
                  <a:lnTo>
                    <a:pt x="1891391" y="1966148"/>
                  </a:lnTo>
                  <a:cubicBezTo>
                    <a:pt x="1669578" y="2243379"/>
                    <a:pt x="1328371" y="2420980"/>
                    <a:pt x="945695" y="2420980"/>
                  </a:cubicBezTo>
                  <a:cubicBezTo>
                    <a:pt x="659433" y="2420980"/>
                    <a:pt x="396388" y="2321588"/>
                    <a:pt x="189139" y="2155476"/>
                  </a:cubicBezTo>
                  <a:cubicBezTo>
                    <a:pt x="119347" y="2099538"/>
                    <a:pt x="55891" y="2035987"/>
                    <a:pt x="0" y="1966148"/>
                  </a:cubicBezTo>
                  <a:lnTo>
                    <a:pt x="0" y="94570"/>
                  </a:lnTo>
                  <a:cubicBezTo>
                    <a:pt x="0" y="42339"/>
                    <a:pt x="42339" y="0"/>
                    <a:pt x="94570" y="0"/>
                  </a:cubicBezTo>
                  <a:lnTo>
                    <a:pt x="1796821" y="0"/>
                  </a:lnTo>
                  <a:cubicBezTo>
                    <a:pt x="1849052" y="0"/>
                    <a:pt x="1891391" y="42339"/>
                    <a:pt x="1891391" y="94570"/>
                  </a:cubicBezTo>
                  <a:close/>
                </a:path>
              </a:pathLst>
            </a:custGeom>
            <a:solidFill>
              <a:srgbClr val="D9EAFC"/>
            </a:solidFill>
            <a:ln w="4725" cap="flat">
              <a:noFill/>
              <a:prstDash val="solid"/>
              <a:miter/>
            </a:ln>
          </p:spPr>
          <p:txBody>
            <a:bodyPr rtlCol="0" anchor="ctr"/>
            <a:lstStyle/>
            <a:p>
              <a:endParaRPr lang="fr-FR" sz="4199" dirty="0"/>
            </a:p>
          </p:txBody>
        </p:sp>
        <p:sp>
          <p:nvSpPr>
            <p:cNvPr id="172" name="Forme libre : forme 171">
              <a:extLst>
                <a:ext uri="{FF2B5EF4-FFF2-40B4-BE49-F238E27FC236}">
                  <a16:creationId xmlns:a16="http://schemas.microsoft.com/office/drawing/2014/main" id="{AA7E4350-D359-B9FF-4A64-E4D59C07F058}"/>
                </a:ext>
              </a:extLst>
            </p:cNvPr>
            <p:cNvSpPr/>
            <p:nvPr/>
          </p:nvSpPr>
          <p:spPr>
            <a:xfrm>
              <a:off x="6860454" y="361997"/>
              <a:ext cx="283708" cy="2155476"/>
            </a:xfrm>
            <a:custGeom>
              <a:avLst/>
              <a:gdLst>
                <a:gd name="connsiteX0" fmla="*/ 189139 w 283708"/>
                <a:gd name="connsiteY0" fmla="*/ 94570 h 2155476"/>
                <a:gd name="connsiteX1" fmla="*/ 283709 w 283708"/>
                <a:gd name="connsiteY1" fmla="*/ 0 h 2155476"/>
                <a:gd name="connsiteX2" fmla="*/ 94570 w 283708"/>
                <a:gd name="connsiteY2" fmla="*/ 0 h 2155476"/>
                <a:gd name="connsiteX3" fmla="*/ 0 w 283708"/>
                <a:gd name="connsiteY3" fmla="*/ 94570 h 2155476"/>
                <a:gd name="connsiteX4" fmla="*/ 0 w 283708"/>
                <a:gd name="connsiteY4" fmla="*/ 1966148 h 2155476"/>
                <a:gd name="connsiteX5" fmla="*/ 189139 w 283708"/>
                <a:gd name="connsiteY5" fmla="*/ 2155476 h 215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08" h="2155476">
                  <a:moveTo>
                    <a:pt x="189139" y="94570"/>
                  </a:moveTo>
                  <a:cubicBezTo>
                    <a:pt x="189139" y="42339"/>
                    <a:pt x="231478" y="0"/>
                    <a:pt x="283709" y="0"/>
                  </a:cubicBezTo>
                  <a:lnTo>
                    <a:pt x="94570" y="0"/>
                  </a:lnTo>
                  <a:cubicBezTo>
                    <a:pt x="42339" y="0"/>
                    <a:pt x="0" y="42339"/>
                    <a:pt x="0" y="94570"/>
                  </a:cubicBezTo>
                  <a:lnTo>
                    <a:pt x="0" y="1966148"/>
                  </a:lnTo>
                  <a:cubicBezTo>
                    <a:pt x="55891" y="2035987"/>
                    <a:pt x="119347" y="2099538"/>
                    <a:pt x="189139" y="2155476"/>
                  </a:cubicBezTo>
                  <a:close/>
                </a:path>
              </a:pathLst>
            </a:custGeom>
            <a:solidFill>
              <a:srgbClr val="C3DDF4"/>
            </a:solidFill>
            <a:ln w="4725" cap="flat">
              <a:noFill/>
              <a:prstDash val="solid"/>
              <a:miter/>
            </a:ln>
          </p:spPr>
          <p:txBody>
            <a:bodyPr rtlCol="0" anchor="ctr"/>
            <a:lstStyle/>
            <a:p>
              <a:endParaRPr lang="fr-FR" sz="4199" dirty="0"/>
            </a:p>
          </p:txBody>
        </p:sp>
        <p:grpSp>
          <p:nvGrpSpPr>
            <p:cNvPr id="173" name="Graphique 167">
              <a:extLst>
                <a:ext uri="{FF2B5EF4-FFF2-40B4-BE49-F238E27FC236}">
                  <a16:creationId xmlns:a16="http://schemas.microsoft.com/office/drawing/2014/main" id="{1E17020A-A590-1043-98A6-EB4C7765318A}"/>
                </a:ext>
              </a:extLst>
            </p:cNvPr>
            <p:cNvGrpSpPr/>
            <p:nvPr/>
          </p:nvGrpSpPr>
          <p:grpSpPr>
            <a:xfrm>
              <a:off x="7602234" y="543646"/>
              <a:ext cx="995935" cy="328406"/>
              <a:chOff x="7602234" y="543646"/>
              <a:chExt cx="995935" cy="328406"/>
            </a:xfrm>
            <a:solidFill>
              <a:srgbClr val="B5D3EA"/>
            </a:solidFill>
          </p:grpSpPr>
          <p:sp>
            <p:nvSpPr>
              <p:cNvPr id="174" name="Forme libre : forme 173">
                <a:extLst>
                  <a:ext uri="{FF2B5EF4-FFF2-40B4-BE49-F238E27FC236}">
                    <a16:creationId xmlns:a16="http://schemas.microsoft.com/office/drawing/2014/main" id="{A6CB6A46-3F2E-188F-9DB9-D581FFF740E1}"/>
                  </a:ext>
                </a:extLst>
              </p:cNvPr>
              <p:cNvSpPr/>
              <p:nvPr/>
            </p:nvSpPr>
            <p:spPr>
              <a:xfrm>
                <a:off x="7602234" y="801125"/>
                <a:ext cx="533433" cy="70927"/>
              </a:xfrm>
              <a:custGeom>
                <a:avLst/>
                <a:gdLst>
                  <a:gd name="connsiteX0" fmla="*/ 497970 w 533433"/>
                  <a:gd name="connsiteY0" fmla="*/ 70927 h 70927"/>
                  <a:gd name="connsiteX1" fmla="*/ 35464 w 533433"/>
                  <a:gd name="connsiteY1" fmla="*/ 70927 h 70927"/>
                  <a:gd name="connsiteX2" fmla="*/ 0 w 533433"/>
                  <a:gd name="connsiteY2" fmla="*/ 35464 h 70927"/>
                  <a:gd name="connsiteX3" fmla="*/ 35464 w 533433"/>
                  <a:gd name="connsiteY3" fmla="*/ 0 h 70927"/>
                  <a:gd name="connsiteX4" fmla="*/ 497970 w 533433"/>
                  <a:gd name="connsiteY4" fmla="*/ 0 h 70927"/>
                  <a:gd name="connsiteX5" fmla="*/ 533434 w 533433"/>
                  <a:gd name="connsiteY5" fmla="*/ 35464 h 70927"/>
                  <a:gd name="connsiteX6" fmla="*/ 497970 w 533433"/>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33" h="70927">
                    <a:moveTo>
                      <a:pt x="497970" y="70927"/>
                    </a:moveTo>
                    <a:lnTo>
                      <a:pt x="35464" y="70927"/>
                    </a:lnTo>
                    <a:cubicBezTo>
                      <a:pt x="15878" y="70927"/>
                      <a:pt x="0" y="55054"/>
                      <a:pt x="0" y="35464"/>
                    </a:cubicBezTo>
                    <a:cubicBezTo>
                      <a:pt x="0" y="15873"/>
                      <a:pt x="15878" y="0"/>
                      <a:pt x="35464" y="0"/>
                    </a:cubicBezTo>
                    <a:lnTo>
                      <a:pt x="497970" y="0"/>
                    </a:lnTo>
                    <a:cubicBezTo>
                      <a:pt x="517560" y="0"/>
                      <a:pt x="533434" y="15873"/>
                      <a:pt x="533434" y="35464"/>
                    </a:cubicBezTo>
                    <a:cubicBezTo>
                      <a:pt x="533434" y="55054"/>
                      <a:pt x="517555" y="70927"/>
                      <a:pt x="497970" y="70927"/>
                    </a:cubicBezTo>
                    <a:close/>
                  </a:path>
                </a:pathLst>
              </a:custGeom>
              <a:solidFill>
                <a:srgbClr val="B5D3EA"/>
              </a:solidFill>
              <a:ln w="4725" cap="flat">
                <a:noFill/>
                <a:prstDash val="solid"/>
                <a:miter/>
              </a:ln>
            </p:spPr>
            <p:txBody>
              <a:bodyPr rtlCol="0" anchor="ctr"/>
              <a:lstStyle/>
              <a:p>
                <a:endParaRPr lang="fr-FR" sz="4199" dirty="0"/>
              </a:p>
            </p:txBody>
          </p:sp>
          <p:sp>
            <p:nvSpPr>
              <p:cNvPr id="175" name="Forme libre : forme 174">
                <a:extLst>
                  <a:ext uri="{FF2B5EF4-FFF2-40B4-BE49-F238E27FC236}">
                    <a16:creationId xmlns:a16="http://schemas.microsoft.com/office/drawing/2014/main" id="{7B134434-CE49-978D-6154-68BC6B8AC35F}"/>
                  </a:ext>
                </a:extLst>
              </p:cNvPr>
              <p:cNvSpPr/>
              <p:nvPr/>
            </p:nvSpPr>
            <p:spPr>
              <a:xfrm>
                <a:off x="8355442" y="543646"/>
                <a:ext cx="242726" cy="70927"/>
              </a:xfrm>
              <a:custGeom>
                <a:avLst/>
                <a:gdLst>
                  <a:gd name="connsiteX0" fmla="*/ 207263 w 242726"/>
                  <a:gd name="connsiteY0" fmla="*/ 70927 h 70927"/>
                  <a:gd name="connsiteX1" fmla="*/ 35464 w 242726"/>
                  <a:gd name="connsiteY1" fmla="*/ 70927 h 70927"/>
                  <a:gd name="connsiteX2" fmla="*/ 0 w 242726"/>
                  <a:gd name="connsiteY2" fmla="*/ 35464 h 70927"/>
                  <a:gd name="connsiteX3" fmla="*/ 35464 w 242726"/>
                  <a:gd name="connsiteY3" fmla="*/ 0 h 70927"/>
                  <a:gd name="connsiteX4" fmla="*/ 207263 w 242726"/>
                  <a:gd name="connsiteY4" fmla="*/ 0 h 70927"/>
                  <a:gd name="connsiteX5" fmla="*/ 242727 w 242726"/>
                  <a:gd name="connsiteY5" fmla="*/ 35464 h 70927"/>
                  <a:gd name="connsiteX6" fmla="*/ 207263 w 242726"/>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26" h="70927">
                    <a:moveTo>
                      <a:pt x="207263" y="70927"/>
                    </a:moveTo>
                    <a:lnTo>
                      <a:pt x="35464" y="70927"/>
                    </a:lnTo>
                    <a:cubicBezTo>
                      <a:pt x="15873" y="70927"/>
                      <a:pt x="0" y="55054"/>
                      <a:pt x="0" y="35464"/>
                    </a:cubicBezTo>
                    <a:cubicBezTo>
                      <a:pt x="0" y="15873"/>
                      <a:pt x="15873" y="0"/>
                      <a:pt x="35464" y="0"/>
                    </a:cubicBezTo>
                    <a:lnTo>
                      <a:pt x="207263" y="0"/>
                    </a:lnTo>
                    <a:cubicBezTo>
                      <a:pt x="226853" y="0"/>
                      <a:pt x="242727" y="15873"/>
                      <a:pt x="242727" y="35464"/>
                    </a:cubicBezTo>
                    <a:cubicBezTo>
                      <a:pt x="242727" y="55054"/>
                      <a:pt x="226853" y="70927"/>
                      <a:pt x="207263" y="70927"/>
                    </a:cubicBezTo>
                    <a:close/>
                  </a:path>
                </a:pathLst>
              </a:custGeom>
              <a:solidFill>
                <a:srgbClr val="B5D3EA"/>
              </a:solidFill>
              <a:ln w="4725" cap="flat">
                <a:noFill/>
                <a:prstDash val="solid"/>
                <a:miter/>
              </a:ln>
            </p:spPr>
            <p:txBody>
              <a:bodyPr rtlCol="0" anchor="ctr"/>
              <a:lstStyle/>
              <a:p>
                <a:endParaRPr lang="fr-FR" sz="4199" dirty="0"/>
              </a:p>
            </p:txBody>
          </p:sp>
          <p:sp>
            <p:nvSpPr>
              <p:cNvPr id="176" name="Forme libre : forme 175">
                <a:extLst>
                  <a:ext uri="{FF2B5EF4-FFF2-40B4-BE49-F238E27FC236}">
                    <a16:creationId xmlns:a16="http://schemas.microsoft.com/office/drawing/2014/main" id="{AEF1E910-C50D-9B4C-3DFE-E08A82BAC3FC}"/>
                  </a:ext>
                </a:extLst>
              </p:cNvPr>
              <p:cNvSpPr/>
              <p:nvPr/>
            </p:nvSpPr>
            <p:spPr>
              <a:xfrm>
                <a:off x="7602234" y="543646"/>
                <a:ext cx="682281" cy="70927"/>
              </a:xfrm>
              <a:custGeom>
                <a:avLst/>
                <a:gdLst>
                  <a:gd name="connsiteX0" fmla="*/ 646818 w 682281"/>
                  <a:gd name="connsiteY0" fmla="*/ 70927 h 70927"/>
                  <a:gd name="connsiteX1" fmla="*/ 35464 w 682281"/>
                  <a:gd name="connsiteY1" fmla="*/ 70927 h 70927"/>
                  <a:gd name="connsiteX2" fmla="*/ 0 w 682281"/>
                  <a:gd name="connsiteY2" fmla="*/ 35464 h 70927"/>
                  <a:gd name="connsiteX3" fmla="*/ 35464 w 682281"/>
                  <a:gd name="connsiteY3" fmla="*/ 0 h 70927"/>
                  <a:gd name="connsiteX4" fmla="*/ 646818 w 682281"/>
                  <a:gd name="connsiteY4" fmla="*/ 0 h 70927"/>
                  <a:gd name="connsiteX5" fmla="*/ 682281 w 682281"/>
                  <a:gd name="connsiteY5" fmla="*/ 35464 h 70927"/>
                  <a:gd name="connsiteX6" fmla="*/ 646818 w 682281"/>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281" h="70927">
                    <a:moveTo>
                      <a:pt x="646818" y="70927"/>
                    </a:moveTo>
                    <a:lnTo>
                      <a:pt x="35464" y="70927"/>
                    </a:lnTo>
                    <a:cubicBezTo>
                      <a:pt x="15878" y="70927"/>
                      <a:pt x="0" y="55054"/>
                      <a:pt x="0" y="35464"/>
                    </a:cubicBezTo>
                    <a:cubicBezTo>
                      <a:pt x="0" y="15873"/>
                      <a:pt x="15878" y="0"/>
                      <a:pt x="35464" y="0"/>
                    </a:cubicBezTo>
                    <a:lnTo>
                      <a:pt x="646818" y="0"/>
                    </a:lnTo>
                    <a:cubicBezTo>
                      <a:pt x="666408" y="0"/>
                      <a:pt x="682281" y="15873"/>
                      <a:pt x="682281" y="35464"/>
                    </a:cubicBezTo>
                    <a:cubicBezTo>
                      <a:pt x="682281" y="55054"/>
                      <a:pt x="666408" y="70927"/>
                      <a:pt x="646818" y="70927"/>
                    </a:cubicBezTo>
                    <a:close/>
                  </a:path>
                </a:pathLst>
              </a:custGeom>
              <a:solidFill>
                <a:srgbClr val="B5D3EA"/>
              </a:solidFill>
              <a:ln w="4725" cap="flat">
                <a:noFill/>
                <a:prstDash val="solid"/>
                <a:miter/>
              </a:ln>
            </p:spPr>
            <p:txBody>
              <a:bodyPr rtlCol="0" anchor="ctr"/>
              <a:lstStyle/>
              <a:p>
                <a:endParaRPr lang="fr-FR" sz="4199" dirty="0"/>
              </a:p>
            </p:txBody>
          </p:sp>
        </p:grpSp>
        <p:sp>
          <p:nvSpPr>
            <p:cNvPr id="177" name="Forme libre : forme 176">
              <a:extLst>
                <a:ext uri="{FF2B5EF4-FFF2-40B4-BE49-F238E27FC236}">
                  <a16:creationId xmlns:a16="http://schemas.microsoft.com/office/drawing/2014/main" id="{60E14C38-2982-41AB-A64A-BE02735783D6}"/>
                </a:ext>
              </a:extLst>
            </p:cNvPr>
            <p:cNvSpPr/>
            <p:nvPr/>
          </p:nvSpPr>
          <p:spPr>
            <a:xfrm>
              <a:off x="7049592" y="551134"/>
              <a:ext cx="398962" cy="313424"/>
            </a:xfrm>
            <a:custGeom>
              <a:avLst/>
              <a:gdLst>
                <a:gd name="connsiteX0" fmla="*/ 295711 w 398962"/>
                <a:gd name="connsiteY0" fmla="*/ 17714 h 313424"/>
                <a:gd name="connsiteX1" fmla="*/ 146021 w 398962"/>
                <a:gd name="connsiteY1" fmla="*/ 167403 h 313424"/>
                <a:gd name="connsiteX2" fmla="*/ 103252 w 398962"/>
                <a:gd name="connsiteY2" fmla="*/ 124634 h 313424"/>
                <a:gd name="connsiteX3" fmla="*/ 17714 w 398962"/>
                <a:gd name="connsiteY3" fmla="*/ 124634 h 313424"/>
                <a:gd name="connsiteX4" fmla="*/ 17714 w 398962"/>
                <a:gd name="connsiteY4" fmla="*/ 210173 h 313424"/>
                <a:gd name="connsiteX5" fmla="*/ 103252 w 398962"/>
                <a:gd name="connsiteY5" fmla="*/ 295711 h 313424"/>
                <a:gd name="connsiteX6" fmla="*/ 188790 w 398962"/>
                <a:gd name="connsiteY6" fmla="*/ 295711 h 313424"/>
                <a:gd name="connsiteX7" fmla="*/ 381249 w 398962"/>
                <a:gd name="connsiteY7" fmla="*/ 103252 h 313424"/>
                <a:gd name="connsiteX8" fmla="*/ 381249 w 398962"/>
                <a:gd name="connsiteY8" fmla="*/ 17714 h 313424"/>
                <a:gd name="connsiteX9" fmla="*/ 295711 w 398962"/>
                <a:gd name="connsiteY9" fmla="*/ 17714 h 31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62" h="313424">
                  <a:moveTo>
                    <a:pt x="295711" y="17714"/>
                  </a:moveTo>
                  <a:lnTo>
                    <a:pt x="146021" y="167403"/>
                  </a:lnTo>
                  <a:lnTo>
                    <a:pt x="103252" y="124634"/>
                  </a:lnTo>
                  <a:cubicBezTo>
                    <a:pt x="79633" y="101016"/>
                    <a:pt x="41338" y="101016"/>
                    <a:pt x="17714" y="124634"/>
                  </a:cubicBezTo>
                  <a:cubicBezTo>
                    <a:pt x="-5905" y="148253"/>
                    <a:pt x="-5905" y="186549"/>
                    <a:pt x="17714" y="210173"/>
                  </a:cubicBezTo>
                  <a:lnTo>
                    <a:pt x="103252" y="295711"/>
                  </a:lnTo>
                  <a:cubicBezTo>
                    <a:pt x="126871" y="319329"/>
                    <a:pt x="165167" y="319329"/>
                    <a:pt x="188790" y="295711"/>
                  </a:cubicBezTo>
                  <a:lnTo>
                    <a:pt x="381249" y="103252"/>
                  </a:lnTo>
                  <a:cubicBezTo>
                    <a:pt x="404868" y="79633"/>
                    <a:pt x="404868" y="41338"/>
                    <a:pt x="381249" y="17714"/>
                  </a:cubicBezTo>
                  <a:cubicBezTo>
                    <a:pt x="357625" y="-5905"/>
                    <a:pt x="319329" y="-5905"/>
                    <a:pt x="295711" y="17714"/>
                  </a:cubicBezTo>
                  <a:close/>
                </a:path>
              </a:pathLst>
            </a:custGeom>
            <a:solidFill>
              <a:srgbClr val="37C47A"/>
            </a:solidFill>
            <a:ln w="4725" cap="flat">
              <a:noFill/>
              <a:prstDash val="solid"/>
              <a:miter/>
            </a:ln>
          </p:spPr>
          <p:txBody>
            <a:bodyPr rtlCol="0" anchor="ctr"/>
            <a:lstStyle/>
            <a:p>
              <a:endParaRPr lang="fr-FR" sz="4199" dirty="0"/>
            </a:p>
          </p:txBody>
        </p:sp>
        <p:sp>
          <p:nvSpPr>
            <p:cNvPr id="178" name="Forme libre : forme 177">
              <a:extLst>
                <a:ext uri="{FF2B5EF4-FFF2-40B4-BE49-F238E27FC236}">
                  <a16:creationId xmlns:a16="http://schemas.microsoft.com/office/drawing/2014/main" id="{690BAEC1-9DB9-E080-4CDD-3D9E4836D57F}"/>
                </a:ext>
              </a:extLst>
            </p:cNvPr>
            <p:cNvSpPr/>
            <p:nvPr/>
          </p:nvSpPr>
          <p:spPr>
            <a:xfrm>
              <a:off x="7049587" y="658055"/>
              <a:ext cx="143089" cy="166661"/>
            </a:xfrm>
            <a:custGeom>
              <a:avLst/>
              <a:gdLst>
                <a:gd name="connsiteX0" fmla="*/ 93786 w 143089"/>
                <a:gd name="connsiteY0" fmla="*/ 79118 h 166661"/>
                <a:gd name="connsiteX1" fmla="*/ 143090 w 143089"/>
                <a:gd name="connsiteY1" fmla="*/ 57551 h 166661"/>
                <a:gd name="connsiteX2" fmla="*/ 103252 w 143089"/>
                <a:gd name="connsiteY2" fmla="*/ 17714 h 166661"/>
                <a:gd name="connsiteX3" fmla="*/ 17714 w 143089"/>
                <a:gd name="connsiteY3" fmla="*/ 17714 h 166661"/>
                <a:gd name="connsiteX4" fmla="*/ 17714 w 143089"/>
                <a:gd name="connsiteY4" fmla="*/ 103252 h 166661"/>
                <a:gd name="connsiteX5" fmla="*/ 81123 w 143089"/>
                <a:gd name="connsiteY5" fmla="*/ 166661 h 166661"/>
                <a:gd name="connsiteX6" fmla="*/ 93786 w 143089"/>
                <a:gd name="connsiteY6" fmla="*/ 79118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089" h="166661">
                  <a:moveTo>
                    <a:pt x="93786" y="79118"/>
                  </a:moveTo>
                  <a:cubicBezTo>
                    <a:pt x="107465" y="65439"/>
                    <a:pt x="125173" y="58256"/>
                    <a:pt x="143090" y="57551"/>
                  </a:cubicBezTo>
                  <a:lnTo>
                    <a:pt x="103252" y="17714"/>
                  </a:lnTo>
                  <a:cubicBezTo>
                    <a:pt x="79633" y="-5905"/>
                    <a:pt x="41338" y="-5905"/>
                    <a:pt x="17714" y="17714"/>
                  </a:cubicBezTo>
                  <a:cubicBezTo>
                    <a:pt x="-5905" y="41333"/>
                    <a:pt x="-5905" y="79629"/>
                    <a:pt x="17714" y="103252"/>
                  </a:cubicBezTo>
                  <a:lnTo>
                    <a:pt x="81123" y="166661"/>
                  </a:lnTo>
                  <a:cubicBezTo>
                    <a:pt x="65869" y="138640"/>
                    <a:pt x="70077" y="102831"/>
                    <a:pt x="93786" y="79118"/>
                  </a:cubicBezTo>
                  <a:close/>
                </a:path>
              </a:pathLst>
            </a:custGeom>
            <a:solidFill>
              <a:srgbClr val="02AF8E"/>
            </a:solidFill>
            <a:ln w="4725" cap="flat">
              <a:noFill/>
              <a:prstDash val="solid"/>
              <a:miter/>
            </a:ln>
          </p:spPr>
          <p:txBody>
            <a:bodyPr rtlCol="0" anchor="ctr"/>
            <a:lstStyle/>
            <a:p>
              <a:endParaRPr lang="fr-FR" sz="4199" dirty="0"/>
            </a:p>
          </p:txBody>
        </p:sp>
        <p:sp>
          <p:nvSpPr>
            <p:cNvPr id="179" name="Forme libre : forme 178">
              <a:extLst>
                <a:ext uri="{FF2B5EF4-FFF2-40B4-BE49-F238E27FC236}">
                  <a16:creationId xmlns:a16="http://schemas.microsoft.com/office/drawing/2014/main" id="{D9971F28-B646-D64B-4602-31DCCBB1CA72}"/>
                </a:ext>
              </a:extLst>
            </p:cNvPr>
            <p:cNvSpPr/>
            <p:nvPr/>
          </p:nvSpPr>
          <p:spPr>
            <a:xfrm>
              <a:off x="8097050" y="1322998"/>
              <a:ext cx="501119" cy="70927"/>
            </a:xfrm>
            <a:custGeom>
              <a:avLst/>
              <a:gdLst>
                <a:gd name="connsiteX0" fmla="*/ 465656 w 501119"/>
                <a:gd name="connsiteY0" fmla="*/ 70927 h 70927"/>
                <a:gd name="connsiteX1" fmla="*/ 35464 w 501119"/>
                <a:gd name="connsiteY1" fmla="*/ 70927 h 70927"/>
                <a:gd name="connsiteX2" fmla="*/ 0 w 501119"/>
                <a:gd name="connsiteY2" fmla="*/ 35464 h 70927"/>
                <a:gd name="connsiteX3" fmla="*/ 35464 w 501119"/>
                <a:gd name="connsiteY3" fmla="*/ 0 h 70927"/>
                <a:gd name="connsiteX4" fmla="*/ 465656 w 501119"/>
                <a:gd name="connsiteY4" fmla="*/ 0 h 70927"/>
                <a:gd name="connsiteX5" fmla="*/ 501119 w 501119"/>
                <a:gd name="connsiteY5" fmla="*/ 35464 h 70927"/>
                <a:gd name="connsiteX6" fmla="*/ 465656 w 501119"/>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119" h="70927">
                  <a:moveTo>
                    <a:pt x="465656" y="70927"/>
                  </a:moveTo>
                  <a:lnTo>
                    <a:pt x="35464" y="70927"/>
                  </a:lnTo>
                  <a:cubicBezTo>
                    <a:pt x="15873" y="70927"/>
                    <a:pt x="0" y="55054"/>
                    <a:pt x="0" y="35464"/>
                  </a:cubicBezTo>
                  <a:cubicBezTo>
                    <a:pt x="0" y="15873"/>
                    <a:pt x="15873" y="0"/>
                    <a:pt x="35464" y="0"/>
                  </a:cubicBezTo>
                  <a:lnTo>
                    <a:pt x="465656" y="0"/>
                  </a:lnTo>
                  <a:cubicBezTo>
                    <a:pt x="485246" y="0"/>
                    <a:pt x="501119" y="15873"/>
                    <a:pt x="501119" y="35464"/>
                  </a:cubicBezTo>
                  <a:cubicBezTo>
                    <a:pt x="501119" y="55054"/>
                    <a:pt x="485246" y="70927"/>
                    <a:pt x="465656" y="70927"/>
                  </a:cubicBezTo>
                  <a:close/>
                </a:path>
              </a:pathLst>
            </a:custGeom>
            <a:solidFill>
              <a:srgbClr val="B5D3EA"/>
            </a:solidFill>
            <a:ln w="4725" cap="flat">
              <a:noFill/>
              <a:prstDash val="solid"/>
              <a:miter/>
            </a:ln>
          </p:spPr>
          <p:txBody>
            <a:bodyPr rtlCol="0" anchor="ctr"/>
            <a:lstStyle/>
            <a:p>
              <a:endParaRPr lang="fr-FR" sz="4199" dirty="0"/>
            </a:p>
          </p:txBody>
        </p:sp>
        <p:sp>
          <p:nvSpPr>
            <p:cNvPr id="180" name="Forme libre : forme 179">
              <a:extLst>
                <a:ext uri="{FF2B5EF4-FFF2-40B4-BE49-F238E27FC236}">
                  <a16:creationId xmlns:a16="http://schemas.microsoft.com/office/drawing/2014/main" id="{BD8C6A7E-83B2-4E1B-A272-10E3EB5D5845}"/>
                </a:ext>
              </a:extLst>
            </p:cNvPr>
            <p:cNvSpPr/>
            <p:nvPr/>
          </p:nvSpPr>
          <p:spPr>
            <a:xfrm>
              <a:off x="7602234" y="1322998"/>
              <a:ext cx="376604" cy="70927"/>
            </a:xfrm>
            <a:custGeom>
              <a:avLst/>
              <a:gdLst>
                <a:gd name="connsiteX0" fmla="*/ 341141 w 376604"/>
                <a:gd name="connsiteY0" fmla="*/ 70927 h 70927"/>
                <a:gd name="connsiteX1" fmla="*/ 35464 w 376604"/>
                <a:gd name="connsiteY1" fmla="*/ 70927 h 70927"/>
                <a:gd name="connsiteX2" fmla="*/ 0 w 376604"/>
                <a:gd name="connsiteY2" fmla="*/ 35464 h 70927"/>
                <a:gd name="connsiteX3" fmla="*/ 35464 w 376604"/>
                <a:gd name="connsiteY3" fmla="*/ 0 h 70927"/>
                <a:gd name="connsiteX4" fmla="*/ 341141 w 376604"/>
                <a:gd name="connsiteY4" fmla="*/ 0 h 70927"/>
                <a:gd name="connsiteX5" fmla="*/ 376604 w 376604"/>
                <a:gd name="connsiteY5" fmla="*/ 35464 h 70927"/>
                <a:gd name="connsiteX6" fmla="*/ 341141 w 376604"/>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04" h="70927">
                  <a:moveTo>
                    <a:pt x="341141" y="70927"/>
                  </a:moveTo>
                  <a:lnTo>
                    <a:pt x="35464" y="70927"/>
                  </a:lnTo>
                  <a:cubicBezTo>
                    <a:pt x="15878" y="70927"/>
                    <a:pt x="0" y="55054"/>
                    <a:pt x="0" y="35464"/>
                  </a:cubicBezTo>
                  <a:cubicBezTo>
                    <a:pt x="0" y="15873"/>
                    <a:pt x="15878" y="0"/>
                    <a:pt x="35464" y="0"/>
                  </a:cubicBezTo>
                  <a:lnTo>
                    <a:pt x="341141" y="0"/>
                  </a:lnTo>
                  <a:cubicBezTo>
                    <a:pt x="360731" y="0"/>
                    <a:pt x="376604" y="15873"/>
                    <a:pt x="376604" y="35464"/>
                  </a:cubicBezTo>
                  <a:cubicBezTo>
                    <a:pt x="376604" y="55054"/>
                    <a:pt x="360726" y="70927"/>
                    <a:pt x="341141" y="70927"/>
                  </a:cubicBezTo>
                  <a:close/>
                </a:path>
              </a:pathLst>
            </a:custGeom>
            <a:solidFill>
              <a:srgbClr val="B5D3EA"/>
            </a:solidFill>
            <a:ln w="4725" cap="flat">
              <a:noFill/>
              <a:prstDash val="solid"/>
              <a:miter/>
            </a:ln>
          </p:spPr>
          <p:txBody>
            <a:bodyPr rtlCol="0" anchor="ctr"/>
            <a:lstStyle/>
            <a:p>
              <a:endParaRPr lang="fr-FR" sz="4199" dirty="0"/>
            </a:p>
          </p:txBody>
        </p:sp>
        <p:sp>
          <p:nvSpPr>
            <p:cNvPr id="181" name="Forme libre : forme 180">
              <a:extLst>
                <a:ext uri="{FF2B5EF4-FFF2-40B4-BE49-F238E27FC236}">
                  <a16:creationId xmlns:a16="http://schemas.microsoft.com/office/drawing/2014/main" id="{2F843827-79CF-3655-8602-5A5A664690C3}"/>
                </a:ext>
              </a:extLst>
            </p:cNvPr>
            <p:cNvSpPr/>
            <p:nvPr/>
          </p:nvSpPr>
          <p:spPr>
            <a:xfrm>
              <a:off x="7602234" y="1065518"/>
              <a:ext cx="995935" cy="70927"/>
            </a:xfrm>
            <a:custGeom>
              <a:avLst/>
              <a:gdLst>
                <a:gd name="connsiteX0" fmla="*/ 960472 w 995935"/>
                <a:gd name="connsiteY0" fmla="*/ 70927 h 70927"/>
                <a:gd name="connsiteX1" fmla="*/ 35464 w 995935"/>
                <a:gd name="connsiteY1" fmla="*/ 70927 h 70927"/>
                <a:gd name="connsiteX2" fmla="*/ 0 w 995935"/>
                <a:gd name="connsiteY2" fmla="*/ 35464 h 70927"/>
                <a:gd name="connsiteX3" fmla="*/ 35464 w 995935"/>
                <a:gd name="connsiteY3" fmla="*/ 0 h 70927"/>
                <a:gd name="connsiteX4" fmla="*/ 960472 w 995935"/>
                <a:gd name="connsiteY4" fmla="*/ 0 h 70927"/>
                <a:gd name="connsiteX5" fmla="*/ 995935 w 995935"/>
                <a:gd name="connsiteY5" fmla="*/ 35464 h 70927"/>
                <a:gd name="connsiteX6" fmla="*/ 960472 w 995935"/>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935" h="70927">
                  <a:moveTo>
                    <a:pt x="960472" y="70927"/>
                  </a:moveTo>
                  <a:lnTo>
                    <a:pt x="35464" y="70927"/>
                  </a:lnTo>
                  <a:cubicBezTo>
                    <a:pt x="15878" y="70927"/>
                    <a:pt x="0" y="55054"/>
                    <a:pt x="0" y="35464"/>
                  </a:cubicBezTo>
                  <a:cubicBezTo>
                    <a:pt x="0" y="15874"/>
                    <a:pt x="15878" y="0"/>
                    <a:pt x="35464" y="0"/>
                  </a:cubicBezTo>
                  <a:lnTo>
                    <a:pt x="960472" y="0"/>
                  </a:lnTo>
                  <a:cubicBezTo>
                    <a:pt x="980062" y="0"/>
                    <a:pt x="995935" y="15874"/>
                    <a:pt x="995935" y="35464"/>
                  </a:cubicBezTo>
                  <a:cubicBezTo>
                    <a:pt x="995935" y="55054"/>
                    <a:pt x="980062" y="70927"/>
                    <a:pt x="960472" y="70927"/>
                  </a:cubicBezTo>
                  <a:close/>
                </a:path>
              </a:pathLst>
            </a:custGeom>
            <a:solidFill>
              <a:srgbClr val="B5D3EA"/>
            </a:solidFill>
            <a:ln w="4725" cap="flat">
              <a:noFill/>
              <a:prstDash val="solid"/>
              <a:miter/>
            </a:ln>
          </p:spPr>
          <p:txBody>
            <a:bodyPr rtlCol="0" anchor="ctr"/>
            <a:lstStyle/>
            <a:p>
              <a:endParaRPr lang="fr-FR" sz="4199" dirty="0"/>
            </a:p>
          </p:txBody>
        </p:sp>
        <p:sp>
          <p:nvSpPr>
            <p:cNvPr id="182" name="Forme libre : forme 181">
              <a:extLst>
                <a:ext uri="{FF2B5EF4-FFF2-40B4-BE49-F238E27FC236}">
                  <a16:creationId xmlns:a16="http://schemas.microsoft.com/office/drawing/2014/main" id="{95F6A6C8-FDAE-9863-62D5-827EF8E4F867}"/>
                </a:ext>
              </a:extLst>
            </p:cNvPr>
            <p:cNvSpPr/>
            <p:nvPr/>
          </p:nvSpPr>
          <p:spPr>
            <a:xfrm>
              <a:off x="7049592" y="1073012"/>
              <a:ext cx="398962" cy="313424"/>
            </a:xfrm>
            <a:custGeom>
              <a:avLst/>
              <a:gdLst>
                <a:gd name="connsiteX0" fmla="*/ 295711 w 398962"/>
                <a:gd name="connsiteY0" fmla="*/ 17714 h 313424"/>
                <a:gd name="connsiteX1" fmla="*/ 146021 w 398962"/>
                <a:gd name="connsiteY1" fmla="*/ 167403 h 313424"/>
                <a:gd name="connsiteX2" fmla="*/ 103252 w 398962"/>
                <a:gd name="connsiteY2" fmla="*/ 124634 h 313424"/>
                <a:gd name="connsiteX3" fmla="*/ 17714 w 398962"/>
                <a:gd name="connsiteY3" fmla="*/ 124634 h 313424"/>
                <a:gd name="connsiteX4" fmla="*/ 17714 w 398962"/>
                <a:gd name="connsiteY4" fmla="*/ 210173 h 313424"/>
                <a:gd name="connsiteX5" fmla="*/ 103252 w 398962"/>
                <a:gd name="connsiteY5" fmla="*/ 295711 h 313424"/>
                <a:gd name="connsiteX6" fmla="*/ 188790 w 398962"/>
                <a:gd name="connsiteY6" fmla="*/ 295711 h 313424"/>
                <a:gd name="connsiteX7" fmla="*/ 381249 w 398962"/>
                <a:gd name="connsiteY7" fmla="*/ 103252 h 313424"/>
                <a:gd name="connsiteX8" fmla="*/ 381249 w 398962"/>
                <a:gd name="connsiteY8" fmla="*/ 17714 h 313424"/>
                <a:gd name="connsiteX9" fmla="*/ 295711 w 398962"/>
                <a:gd name="connsiteY9" fmla="*/ 17714 h 31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62" h="313424">
                  <a:moveTo>
                    <a:pt x="295711" y="17714"/>
                  </a:moveTo>
                  <a:lnTo>
                    <a:pt x="146021" y="167403"/>
                  </a:lnTo>
                  <a:lnTo>
                    <a:pt x="103252" y="124634"/>
                  </a:lnTo>
                  <a:cubicBezTo>
                    <a:pt x="79633" y="101016"/>
                    <a:pt x="41338" y="101016"/>
                    <a:pt x="17714" y="124634"/>
                  </a:cubicBezTo>
                  <a:cubicBezTo>
                    <a:pt x="-5905" y="148253"/>
                    <a:pt x="-5905" y="186549"/>
                    <a:pt x="17714" y="210173"/>
                  </a:cubicBezTo>
                  <a:lnTo>
                    <a:pt x="103252" y="295711"/>
                  </a:lnTo>
                  <a:cubicBezTo>
                    <a:pt x="126871" y="319329"/>
                    <a:pt x="165167" y="319329"/>
                    <a:pt x="188790" y="295711"/>
                  </a:cubicBezTo>
                  <a:lnTo>
                    <a:pt x="381249" y="103252"/>
                  </a:lnTo>
                  <a:cubicBezTo>
                    <a:pt x="404868" y="79634"/>
                    <a:pt x="404868" y="41338"/>
                    <a:pt x="381249" y="17714"/>
                  </a:cubicBezTo>
                  <a:cubicBezTo>
                    <a:pt x="357625" y="-5905"/>
                    <a:pt x="319329" y="-5905"/>
                    <a:pt x="295711" y="17714"/>
                  </a:cubicBezTo>
                  <a:close/>
                </a:path>
              </a:pathLst>
            </a:custGeom>
            <a:solidFill>
              <a:srgbClr val="37C47A"/>
            </a:solidFill>
            <a:ln w="4725" cap="flat">
              <a:noFill/>
              <a:prstDash val="solid"/>
              <a:miter/>
            </a:ln>
          </p:spPr>
          <p:txBody>
            <a:bodyPr rtlCol="0" anchor="ctr"/>
            <a:lstStyle/>
            <a:p>
              <a:endParaRPr lang="fr-FR" sz="4199" dirty="0"/>
            </a:p>
          </p:txBody>
        </p:sp>
        <p:sp>
          <p:nvSpPr>
            <p:cNvPr id="183" name="Forme libre : forme 182">
              <a:extLst>
                <a:ext uri="{FF2B5EF4-FFF2-40B4-BE49-F238E27FC236}">
                  <a16:creationId xmlns:a16="http://schemas.microsoft.com/office/drawing/2014/main" id="{E444E4F9-81D6-93B6-EE60-F5DEC54EB60C}"/>
                </a:ext>
              </a:extLst>
            </p:cNvPr>
            <p:cNvSpPr/>
            <p:nvPr/>
          </p:nvSpPr>
          <p:spPr>
            <a:xfrm>
              <a:off x="7049587" y="1179937"/>
              <a:ext cx="143089" cy="166661"/>
            </a:xfrm>
            <a:custGeom>
              <a:avLst/>
              <a:gdLst>
                <a:gd name="connsiteX0" fmla="*/ 93786 w 143089"/>
                <a:gd name="connsiteY0" fmla="*/ 79113 h 166661"/>
                <a:gd name="connsiteX1" fmla="*/ 143090 w 143089"/>
                <a:gd name="connsiteY1" fmla="*/ 57547 h 166661"/>
                <a:gd name="connsiteX2" fmla="*/ 103252 w 143089"/>
                <a:gd name="connsiteY2" fmla="*/ 17714 h 166661"/>
                <a:gd name="connsiteX3" fmla="*/ 17714 w 143089"/>
                <a:gd name="connsiteY3" fmla="*/ 17714 h 166661"/>
                <a:gd name="connsiteX4" fmla="*/ 17714 w 143089"/>
                <a:gd name="connsiteY4" fmla="*/ 103252 h 166661"/>
                <a:gd name="connsiteX5" fmla="*/ 81123 w 143089"/>
                <a:gd name="connsiteY5" fmla="*/ 166661 h 166661"/>
                <a:gd name="connsiteX6" fmla="*/ 93786 w 143089"/>
                <a:gd name="connsiteY6" fmla="*/ 79113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089" h="166661">
                  <a:moveTo>
                    <a:pt x="93786" y="79113"/>
                  </a:moveTo>
                  <a:cubicBezTo>
                    <a:pt x="107465" y="65434"/>
                    <a:pt x="125173" y="58251"/>
                    <a:pt x="143090" y="57547"/>
                  </a:cubicBezTo>
                  <a:lnTo>
                    <a:pt x="103252" y="17714"/>
                  </a:lnTo>
                  <a:cubicBezTo>
                    <a:pt x="79633" y="-5905"/>
                    <a:pt x="41338" y="-5905"/>
                    <a:pt x="17714" y="17714"/>
                  </a:cubicBezTo>
                  <a:cubicBezTo>
                    <a:pt x="-5905" y="41333"/>
                    <a:pt x="-5905" y="79629"/>
                    <a:pt x="17714" y="103252"/>
                  </a:cubicBezTo>
                  <a:lnTo>
                    <a:pt x="81123" y="166661"/>
                  </a:lnTo>
                  <a:cubicBezTo>
                    <a:pt x="65869" y="138635"/>
                    <a:pt x="70077" y="102827"/>
                    <a:pt x="93786" y="79113"/>
                  </a:cubicBezTo>
                  <a:close/>
                </a:path>
              </a:pathLst>
            </a:custGeom>
            <a:solidFill>
              <a:srgbClr val="02AF8E"/>
            </a:solidFill>
            <a:ln w="4725" cap="flat">
              <a:noFill/>
              <a:prstDash val="solid"/>
              <a:miter/>
            </a:ln>
          </p:spPr>
          <p:txBody>
            <a:bodyPr rtlCol="0" anchor="ctr"/>
            <a:lstStyle/>
            <a:p>
              <a:endParaRPr lang="fr-FR" sz="4199" dirty="0"/>
            </a:p>
          </p:txBody>
        </p:sp>
        <p:sp>
          <p:nvSpPr>
            <p:cNvPr id="184" name="Forme libre : forme 183">
              <a:extLst>
                <a:ext uri="{FF2B5EF4-FFF2-40B4-BE49-F238E27FC236}">
                  <a16:creationId xmlns:a16="http://schemas.microsoft.com/office/drawing/2014/main" id="{0C007C01-FD7C-9432-39C6-216A2EDC0BEE}"/>
                </a:ext>
              </a:extLst>
            </p:cNvPr>
            <p:cNvSpPr/>
            <p:nvPr/>
          </p:nvSpPr>
          <p:spPr>
            <a:xfrm>
              <a:off x="7602234" y="1872849"/>
              <a:ext cx="780837" cy="70927"/>
            </a:xfrm>
            <a:custGeom>
              <a:avLst/>
              <a:gdLst>
                <a:gd name="connsiteX0" fmla="*/ 745373 w 780837"/>
                <a:gd name="connsiteY0" fmla="*/ 70927 h 70927"/>
                <a:gd name="connsiteX1" fmla="*/ 35464 w 780837"/>
                <a:gd name="connsiteY1" fmla="*/ 70927 h 70927"/>
                <a:gd name="connsiteX2" fmla="*/ 0 w 780837"/>
                <a:gd name="connsiteY2" fmla="*/ 35464 h 70927"/>
                <a:gd name="connsiteX3" fmla="*/ 35464 w 780837"/>
                <a:gd name="connsiteY3" fmla="*/ 0 h 70927"/>
                <a:gd name="connsiteX4" fmla="*/ 745373 w 780837"/>
                <a:gd name="connsiteY4" fmla="*/ 0 h 70927"/>
                <a:gd name="connsiteX5" fmla="*/ 780837 w 780837"/>
                <a:gd name="connsiteY5" fmla="*/ 35464 h 70927"/>
                <a:gd name="connsiteX6" fmla="*/ 745373 w 780837"/>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837" h="70927">
                  <a:moveTo>
                    <a:pt x="745373" y="70927"/>
                  </a:moveTo>
                  <a:lnTo>
                    <a:pt x="35464" y="70927"/>
                  </a:lnTo>
                  <a:cubicBezTo>
                    <a:pt x="15878" y="70927"/>
                    <a:pt x="0" y="55054"/>
                    <a:pt x="0" y="35464"/>
                  </a:cubicBezTo>
                  <a:cubicBezTo>
                    <a:pt x="0" y="15873"/>
                    <a:pt x="15878" y="0"/>
                    <a:pt x="35464" y="0"/>
                  </a:cubicBezTo>
                  <a:lnTo>
                    <a:pt x="745373" y="0"/>
                  </a:lnTo>
                  <a:cubicBezTo>
                    <a:pt x="764964" y="0"/>
                    <a:pt x="780837" y="15873"/>
                    <a:pt x="780837" y="35464"/>
                  </a:cubicBezTo>
                  <a:cubicBezTo>
                    <a:pt x="780837" y="55054"/>
                    <a:pt x="764959" y="70927"/>
                    <a:pt x="745373" y="70927"/>
                  </a:cubicBezTo>
                  <a:close/>
                </a:path>
              </a:pathLst>
            </a:custGeom>
            <a:solidFill>
              <a:srgbClr val="B5D3EA"/>
            </a:solidFill>
            <a:ln w="4725" cap="flat">
              <a:noFill/>
              <a:prstDash val="solid"/>
              <a:miter/>
            </a:ln>
          </p:spPr>
          <p:txBody>
            <a:bodyPr rtlCol="0" anchor="ctr"/>
            <a:lstStyle/>
            <a:p>
              <a:endParaRPr lang="fr-FR" sz="4199" dirty="0"/>
            </a:p>
          </p:txBody>
        </p:sp>
        <p:sp>
          <p:nvSpPr>
            <p:cNvPr id="185" name="Forme libre : forme 184">
              <a:extLst>
                <a:ext uri="{FF2B5EF4-FFF2-40B4-BE49-F238E27FC236}">
                  <a16:creationId xmlns:a16="http://schemas.microsoft.com/office/drawing/2014/main" id="{28F3E0E8-D418-A930-FF3A-C27A1C576E58}"/>
                </a:ext>
              </a:extLst>
            </p:cNvPr>
            <p:cNvSpPr/>
            <p:nvPr/>
          </p:nvSpPr>
          <p:spPr>
            <a:xfrm>
              <a:off x="7602234" y="1615369"/>
              <a:ext cx="995935" cy="70927"/>
            </a:xfrm>
            <a:custGeom>
              <a:avLst/>
              <a:gdLst>
                <a:gd name="connsiteX0" fmla="*/ 960472 w 995935"/>
                <a:gd name="connsiteY0" fmla="*/ 70927 h 70927"/>
                <a:gd name="connsiteX1" fmla="*/ 35464 w 995935"/>
                <a:gd name="connsiteY1" fmla="*/ 70927 h 70927"/>
                <a:gd name="connsiteX2" fmla="*/ 0 w 995935"/>
                <a:gd name="connsiteY2" fmla="*/ 35464 h 70927"/>
                <a:gd name="connsiteX3" fmla="*/ 35464 w 995935"/>
                <a:gd name="connsiteY3" fmla="*/ 0 h 70927"/>
                <a:gd name="connsiteX4" fmla="*/ 960472 w 995935"/>
                <a:gd name="connsiteY4" fmla="*/ 0 h 70927"/>
                <a:gd name="connsiteX5" fmla="*/ 995935 w 995935"/>
                <a:gd name="connsiteY5" fmla="*/ 35464 h 70927"/>
                <a:gd name="connsiteX6" fmla="*/ 960472 w 995935"/>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935" h="70927">
                  <a:moveTo>
                    <a:pt x="960472" y="70927"/>
                  </a:moveTo>
                  <a:lnTo>
                    <a:pt x="35464" y="70927"/>
                  </a:lnTo>
                  <a:cubicBezTo>
                    <a:pt x="15878" y="70927"/>
                    <a:pt x="0" y="55054"/>
                    <a:pt x="0" y="35464"/>
                  </a:cubicBezTo>
                  <a:cubicBezTo>
                    <a:pt x="0" y="15873"/>
                    <a:pt x="15878" y="0"/>
                    <a:pt x="35464" y="0"/>
                  </a:cubicBezTo>
                  <a:lnTo>
                    <a:pt x="960472" y="0"/>
                  </a:lnTo>
                  <a:cubicBezTo>
                    <a:pt x="980062" y="0"/>
                    <a:pt x="995935" y="15873"/>
                    <a:pt x="995935" y="35464"/>
                  </a:cubicBezTo>
                  <a:cubicBezTo>
                    <a:pt x="995935" y="55054"/>
                    <a:pt x="980062" y="70927"/>
                    <a:pt x="960472" y="70927"/>
                  </a:cubicBezTo>
                  <a:close/>
                </a:path>
              </a:pathLst>
            </a:custGeom>
            <a:solidFill>
              <a:srgbClr val="B5D3EA"/>
            </a:solidFill>
            <a:ln w="4725" cap="flat">
              <a:noFill/>
              <a:prstDash val="solid"/>
              <a:miter/>
            </a:ln>
          </p:spPr>
          <p:txBody>
            <a:bodyPr rtlCol="0" anchor="ctr"/>
            <a:lstStyle/>
            <a:p>
              <a:endParaRPr lang="fr-FR" sz="4199" dirty="0"/>
            </a:p>
          </p:txBody>
        </p:sp>
        <p:sp>
          <p:nvSpPr>
            <p:cNvPr id="186" name="Forme libre : forme 185">
              <a:extLst>
                <a:ext uri="{FF2B5EF4-FFF2-40B4-BE49-F238E27FC236}">
                  <a16:creationId xmlns:a16="http://schemas.microsoft.com/office/drawing/2014/main" id="{BFAD73E2-E826-0D83-6971-02F17CC0C94A}"/>
                </a:ext>
              </a:extLst>
            </p:cNvPr>
            <p:cNvSpPr/>
            <p:nvPr/>
          </p:nvSpPr>
          <p:spPr>
            <a:xfrm>
              <a:off x="7049592" y="1622862"/>
              <a:ext cx="398962" cy="313424"/>
            </a:xfrm>
            <a:custGeom>
              <a:avLst/>
              <a:gdLst>
                <a:gd name="connsiteX0" fmla="*/ 295711 w 398962"/>
                <a:gd name="connsiteY0" fmla="*/ 17714 h 313424"/>
                <a:gd name="connsiteX1" fmla="*/ 146021 w 398962"/>
                <a:gd name="connsiteY1" fmla="*/ 167403 h 313424"/>
                <a:gd name="connsiteX2" fmla="*/ 103252 w 398962"/>
                <a:gd name="connsiteY2" fmla="*/ 124634 h 313424"/>
                <a:gd name="connsiteX3" fmla="*/ 17714 w 398962"/>
                <a:gd name="connsiteY3" fmla="*/ 124634 h 313424"/>
                <a:gd name="connsiteX4" fmla="*/ 17714 w 398962"/>
                <a:gd name="connsiteY4" fmla="*/ 210172 h 313424"/>
                <a:gd name="connsiteX5" fmla="*/ 103252 w 398962"/>
                <a:gd name="connsiteY5" fmla="*/ 295711 h 313424"/>
                <a:gd name="connsiteX6" fmla="*/ 188790 w 398962"/>
                <a:gd name="connsiteY6" fmla="*/ 295711 h 313424"/>
                <a:gd name="connsiteX7" fmla="*/ 381249 w 398962"/>
                <a:gd name="connsiteY7" fmla="*/ 103252 h 313424"/>
                <a:gd name="connsiteX8" fmla="*/ 381249 w 398962"/>
                <a:gd name="connsiteY8" fmla="*/ 17714 h 313424"/>
                <a:gd name="connsiteX9" fmla="*/ 295711 w 398962"/>
                <a:gd name="connsiteY9" fmla="*/ 17714 h 31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62" h="313424">
                  <a:moveTo>
                    <a:pt x="295711" y="17714"/>
                  </a:moveTo>
                  <a:lnTo>
                    <a:pt x="146021" y="167403"/>
                  </a:lnTo>
                  <a:lnTo>
                    <a:pt x="103252" y="124634"/>
                  </a:lnTo>
                  <a:cubicBezTo>
                    <a:pt x="79633" y="101016"/>
                    <a:pt x="41338" y="101016"/>
                    <a:pt x="17714" y="124634"/>
                  </a:cubicBezTo>
                  <a:cubicBezTo>
                    <a:pt x="-5905" y="148253"/>
                    <a:pt x="-5905" y="186549"/>
                    <a:pt x="17714" y="210172"/>
                  </a:cubicBezTo>
                  <a:lnTo>
                    <a:pt x="103252" y="295711"/>
                  </a:lnTo>
                  <a:cubicBezTo>
                    <a:pt x="126871" y="319329"/>
                    <a:pt x="165167" y="319329"/>
                    <a:pt x="188790" y="295711"/>
                  </a:cubicBezTo>
                  <a:lnTo>
                    <a:pt x="381249" y="103252"/>
                  </a:lnTo>
                  <a:cubicBezTo>
                    <a:pt x="404868" y="79633"/>
                    <a:pt x="404868" y="41338"/>
                    <a:pt x="381249" y="17714"/>
                  </a:cubicBezTo>
                  <a:cubicBezTo>
                    <a:pt x="357625" y="-5905"/>
                    <a:pt x="319329" y="-5905"/>
                    <a:pt x="295711" y="17714"/>
                  </a:cubicBezTo>
                  <a:close/>
                </a:path>
              </a:pathLst>
            </a:custGeom>
            <a:solidFill>
              <a:srgbClr val="37C47A"/>
            </a:solidFill>
            <a:ln w="4725" cap="flat">
              <a:noFill/>
              <a:prstDash val="solid"/>
              <a:miter/>
            </a:ln>
          </p:spPr>
          <p:txBody>
            <a:bodyPr rtlCol="0" anchor="ctr"/>
            <a:lstStyle/>
            <a:p>
              <a:endParaRPr lang="fr-FR" sz="4199" dirty="0"/>
            </a:p>
          </p:txBody>
        </p:sp>
        <p:sp>
          <p:nvSpPr>
            <p:cNvPr id="187" name="Forme libre : forme 186">
              <a:extLst>
                <a:ext uri="{FF2B5EF4-FFF2-40B4-BE49-F238E27FC236}">
                  <a16:creationId xmlns:a16="http://schemas.microsoft.com/office/drawing/2014/main" id="{1262F1B3-75C9-1278-AD9D-521A67058182}"/>
                </a:ext>
              </a:extLst>
            </p:cNvPr>
            <p:cNvSpPr/>
            <p:nvPr/>
          </p:nvSpPr>
          <p:spPr>
            <a:xfrm>
              <a:off x="7049587" y="1729788"/>
              <a:ext cx="143089" cy="166661"/>
            </a:xfrm>
            <a:custGeom>
              <a:avLst/>
              <a:gdLst>
                <a:gd name="connsiteX0" fmla="*/ 93786 w 143089"/>
                <a:gd name="connsiteY0" fmla="*/ 79113 h 166661"/>
                <a:gd name="connsiteX1" fmla="*/ 143090 w 143089"/>
                <a:gd name="connsiteY1" fmla="*/ 57547 h 166661"/>
                <a:gd name="connsiteX2" fmla="*/ 103252 w 143089"/>
                <a:gd name="connsiteY2" fmla="*/ 17714 h 166661"/>
                <a:gd name="connsiteX3" fmla="*/ 17714 w 143089"/>
                <a:gd name="connsiteY3" fmla="*/ 17714 h 166661"/>
                <a:gd name="connsiteX4" fmla="*/ 17714 w 143089"/>
                <a:gd name="connsiteY4" fmla="*/ 103252 h 166661"/>
                <a:gd name="connsiteX5" fmla="*/ 81123 w 143089"/>
                <a:gd name="connsiteY5" fmla="*/ 166661 h 166661"/>
                <a:gd name="connsiteX6" fmla="*/ 93786 w 143089"/>
                <a:gd name="connsiteY6" fmla="*/ 79113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089" h="166661">
                  <a:moveTo>
                    <a:pt x="93786" y="79113"/>
                  </a:moveTo>
                  <a:cubicBezTo>
                    <a:pt x="107465" y="65434"/>
                    <a:pt x="125173" y="58251"/>
                    <a:pt x="143090" y="57547"/>
                  </a:cubicBezTo>
                  <a:lnTo>
                    <a:pt x="103252" y="17714"/>
                  </a:lnTo>
                  <a:cubicBezTo>
                    <a:pt x="79633" y="-5905"/>
                    <a:pt x="41338" y="-5905"/>
                    <a:pt x="17714" y="17714"/>
                  </a:cubicBezTo>
                  <a:cubicBezTo>
                    <a:pt x="-5905" y="41333"/>
                    <a:pt x="-5905" y="79629"/>
                    <a:pt x="17714" y="103252"/>
                  </a:cubicBezTo>
                  <a:lnTo>
                    <a:pt x="81123" y="166661"/>
                  </a:lnTo>
                  <a:cubicBezTo>
                    <a:pt x="65869" y="138631"/>
                    <a:pt x="70077" y="102822"/>
                    <a:pt x="93786" y="79113"/>
                  </a:cubicBezTo>
                  <a:close/>
                </a:path>
              </a:pathLst>
            </a:custGeom>
            <a:solidFill>
              <a:srgbClr val="02AF8E"/>
            </a:solidFill>
            <a:ln w="4725" cap="flat">
              <a:noFill/>
              <a:prstDash val="solid"/>
              <a:miter/>
            </a:ln>
          </p:spPr>
          <p:txBody>
            <a:bodyPr rtlCol="0" anchor="ctr"/>
            <a:lstStyle/>
            <a:p>
              <a:endParaRPr lang="fr-FR" sz="4199" dirty="0"/>
            </a:p>
          </p:txBody>
        </p:sp>
        <p:sp>
          <p:nvSpPr>
            <p:cNvPr id="188" name="Forme libre : forme 187">
              <a:extLst>
                <a:ext uri="{FF2B5EF4-FFF2-40B4-BE49-F238E27FC236}">
                  <a16:creationId xmlns:a16="http://schemas.microsoft.com/office/drawing/2014/main" id="{519163C2-1C93-DCE0-20B2-7A7D2A5EFF82}"/>
                </a:ext>
              </a:extLst>
            </p:cNvPr>
            <p:cNvSpPr/>
            <p:nvPr/>
          </p:nvSpPr>
          <p:spPr>
            <a:xfrm>
              <a:off x="7602229" y="2422700"/>
              <a:ext cx="302178" cy="70927"/>
            </a:xfrm>
            <a:custGeom>
              <a:avLst/>
              <a:gdLst>
                <a:gd name="connsiteX0" fmla="*/ 266714 w 302178"/>
                <a:gd name="connsiteY0" fmla="*/ 70927 h 70927"/>
                <a:gd name="connsiteX1" fmla="*/ 35464 w 302178"/>
                <a:gd name="connsiteY1" fmla="*/ 70927 h 70927"/>
                <a:gd name="connsiteX2" fmla="*/ 0 w 302178"/>
                <a:gd name="connsiteY2" fmla="*/ 35464 h 70927"/>
                <a:gd name="connsiteX3" fmla="*/ 35464 w 302178"/>
                <a:gd name="connsiteY3" fmla="*/ 0 h 70927"/>
                <a:gd name="connsiteX4" fmla="*/ 266714 w 302178"/>
                <a:gd name="connsiteY4" fmla="*/ 0 h 70927"/>
                <a:gd name="connsiteX5" fmla="*/ 302178 w 302178"/>
                <a:gd name="connsiteY5" fmla="*/ 35464 h 70927"/>
                <a:gd name="connsiteX6" fmla="*/ 266714 w 302178"/>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78" h="70927">
                  <a:moveTo>
                    <a:pt x="266714" y="70927"/>
                  </a:moveTo>
                  <a:lnTo>
                    <a:pt x="35464" y="70927"/>
                  </a:lnTo>
                  <a:cubicBezTo>
                    <a:pt x="15878" y="70927"/>
                    <a:pt x="0" y="55054"/>
                    <a:pt x="0" y="35464"/>
                  </a:cubicBezTo>
                  <a:cubicBezTo>
                    <a:pt x="0" y="15873"/>
                    <a:pt x="15878" y="0"/>
                    <a:pt x="35464" y="0"/>
                  </a:cubicBezTo>
                  <a:lnTo>
                    <a:pt x="266714" y="0"/>
                  </a:lnTo>
                  <a:cubicBezTo>
                    <a:pt x="286305" y="0"/>
                    <a:pt x="302178" y="15873"/>
                    <a:pt x="302178" y="35464"/>
                  </a:cubicBezTo>
                  <a:cubicBezTo>
                    <a:pt x="302178" y="55054"/>
                    <a:pt x="286305" y="70927"/>
                    <a:pt x="266714" y="70927"/>
                  </a:cubicBezTo>
                  <a:close/>
                </a:path>
              </a:pathLst>
            </a:custGeom>
            <a:solidFill>
              <a:srgbClr val="B5D3EA"/>
            </a:solidFill>
            <a:ln w="4725" cap="flat">
              <a:noFill/>
              <a:prstDash val="solid"/>
              <a:miter/>
            </a:ln>
          </p:spPr>
          <p:txBody>
            <a:bodyPr rtlCol="0" anchor="ctr"/>
            <a:lstStyle/>
            <a:p>
              <a:endParaRPr lang="fr-FR" sz="4199" dirty="0"/>
            </a:p>
          </p:txBody>
        </p:sp>
        <p:sp>
          <p:nvSpPr>
            <p:cNvPr id="189" name="Forme libre : forme 188">
              <a:extLst>
                <a:ext uri="{FF2B5EF4-FFF2-40B4-BE49-F238E27FC236}">
                  <a16:creationId xmlns:a16="http://schemas.microsoft.com/office/drawing/2014/main" id="{F83E0672-D602-EDCB-E2E2-29762832D029}"/>
                </a:ext>
              </a:extLst>
            </p:cNvPr>
            <p:cNvSpPr/>
            <p:nvPr/>
          </p:nvSpPr>
          <p:spPr>
            <a:xfrm>
              <a:off x="7602234" y="2165220"/>
              <a:ext cx="995935" cy="70927"/>
            </a:xfrm>
            <a:custGeom>
              <a:avLst/>
              <a:gdLst>
                <a:gd name="connsiteX0" fmla="*/ 960472 w 995935"/>
                <a:gd name="connsiteY0" fmla="*/ 70927 h 70927"/>
                <a:gd name="connsiteX1" fmla="*/ 35464 w 995935"/>
                <a:gd name="connsiteY1" fmla="*/ 70927 h 70927"/>
                <a:gd name="connsiteX2" fmla="*/ 0 w 995935"/>
                <a:gd name="connsiteY2" fmla="*/ 35464 h 70927"/>
                <a:gd name="connsiteX3" fmla="*/ 35464 w 995935"/>
                <a:gd name="connsiteY3" fmla="*/ 0 h 70927"/>
                <a:gd name="connsiteX4" fmla="*/ 960472 w 995935"/>
                <a:gd name="connsiteY4" fmla="*/ 0 h 70927"/>
                <a:gd name="connsiteX5" fmla="*/ 995935 w 995935"/>
                <a:gd name="connsiteY5" fmla="*/ 35464 h 70927"/>
                <a:gd name="connsiteX6" fmla="*/ 960472 w 995935"/>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935" h="70927">
                  <a:moveTo>
                    <a:pt x="960472" y="70927"/>
                  </a:moveTo>
                  <a:lnTo>
                    <a:pt x="35464" y="70927"/>
                  </a:lnTo>
                  <a:cubicBezTo>
                    <a:pt x="15878" y="70927"/>
                    <a:pt x="0" y="55054"/>
                    <a:pt x="0" y="35464"/>
                  </a:cubicBezTo>
                  <a:cubicBezTo>
                    <a:pt x="0" y="15873"/>
                    <a:pt x="15878" y="0"/>
                    <a:pt x="35464" y="0"/>
                  </a:cubicBezTo>
                  <a:lnTo>
                    <a:pt x="960472" y="0"/>
                  </a:lnTo>
                  <a:cubicBezTo>
                    <a:pt x="980062" y="0"/>
                    <a:pt x="995935" y="15873"/>
                    <a:pt x="995935" y="35464"/>
                  </a:cubicBezTo>
                  <a:cubicBezTo>
                    <a:pt x="995935" y="55054"/>
                    <a:pt x="980062" y="70927"/>
                    <a:pt x="960472" y="70927"/>
                  </a:cubicBezTo>
                  <a:close/>
                </a:path>
              </a:pathLst>
            </a:custGeom>
            <a:solidFill>
              <a:srgbClr val="B5D3EA"/>
            </a:solidFill>
            <a:ln w="4725" cap="flat">
              <a:noFill/>
              <a:prstDash val="solid"/>
              <a:miter/>
            </a:ln>
          </p:spPr>
          <p:txBody>
            <a:bodyPr rtlCol="0" anchor="ctr"/>
            <a:lstStyle/>
            <a:p>
              <a:endParaRPr lang="fr-FR" sz="4199" dirty="0"/>
            </a:p>
          </p:txBody>
        </p:sp>
        <p:sp>
          <p:nvSpPr>
            <p:cNvPr id="190" name="Forme libre : forme 189">
              <a:extLst>
                <a:ext uri="{FF2B5EF4-FFF2-40B4-BE49-F238E27FC236}">
                  <a16:creationId xmlns:a16="http://schemas.microsoft.com/office/drawing/2014/main" id="{96D00E2B-4D29-7196-2D46-39B87F09D7BE}"/>
                </a:ext>
              </a:extLst>
            </p:cNvPr>
            <p:cNvSpPr/>
            <p:nvPr/>
          </p:nvSpPr>
          <p:spPr>
            <a:xfrm>
              <a:off x="7135130" y="2172710"/>
              <a:ext cx="313424" cy="313428"/>
            </a:xfrm>
            <a:custGeom>
              <a:avLst/>
              <a:gdLst>
                <a:gd name="connsiteX0" fmla="*/ 210172 w 313424"/>
                <a:gd name="connsiteY0" fmla="*/ 17718 h 313428"/>
                <a:gd name="connsiteX1" fmla="*/ 156712 w 313424"/>
                <a:gd name="connsiteY1" fmla="*/ 71178 h 313428"/>
                <a:gd name="connsiteX2" fmla="*/ 103252 w 313424"/>
                <a:gd name="connsiteY2" fmla="*/ 17718 h 313428"/>
                <a:gd name="connsiteX3" fmla="*/ 17714 w 313424"/>
                <a:gd name="connsiteY3" fmla="*/ 17718 h 313428"/>
                <a:gd name="connsiteX4" fmla="*/ 17714 w 313424"/>
                <a:gd name="connsiteY4" fmla="*/ 103256 h 313428"/>
                <a:gd name="connsiteX5" fmla="*/ 71174 w 313424"/>
                <a:gd name="connsiteY5" fmla="*/ 156716 h 313428"/>
                <a:gd name="connsiteX6" fmla="*/ 17714 w 313424"/>
                <a:gd name="connsiteY6" fmla="*/ 210176 h 313428"/>
                <a:gd name="connsiteX7" fmla="*/ 17714 w 313424"/>
                <a:gd name="connsiteY7" fmla="*/ 295714 h 313428"/>
                <a:gd name="connsiteX8" fmla="*/ 103252 w 313424"/>
                <a:gd name="connsiteY8" fmla="*/ 295714 h 313428"/>
                <a:gd name="connsiteX9" fmla="*/ 156712 w 313424"/>
                <a:gd name="connsiteY9" fmla="*/ 242254 h 313428"/>
                <a:gd name="connsiteX10" fmla="*/ 210172 w 313424"/>
                <a:gd name="connsiteY10" fmla="*/ 295714 h 313428"/>
                <a:gd name="connsiteX11" fmla="*/ 295711 w 313424"/>
                <a:gd name="connsiteY11" fmla="*/ 295714 h 313428"/>
                <a:gd name="connsiteX12" fmla="*/ 295711 w 313424"/>
                <a:gd name="connsiteY12" fmla="*/ 210176 h 313428"/>
                <a:gd name="connsiteX13" fmla="*/ 242251 w 313424"/>
                <a:gd name="connsiteY13" fmla="*/ 156716 h 313428"/>
                <a:gd name="connsiteX14" fmla="*/ 295711 w 313424"/>
                <a:gd name="connsiteY14" fmla="*/ 103256 h 313428"/>
                <a:gd name="connsiteX15" fmla="*/ 295711 w 313424"/>
                <a:gd name="connsiteY15" fmla="*/ 17718 h 313428"/>
                <a:gd name="connsiteX16" fmla="*/ 210172 w 313424"/>
                <a:gd name="connsiteY16" fmla="*/ 17718 h 31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424" h="313428">
                  <a:moveTo>
                    <a:pt x="210172" y="17718"/>
                  </a:moveTo>
                  <a:lnTo>
                    <a:pt x="156712" y="71178"/>
                  </a:lnTo>
                  <a:lnTo>
                    <a:pt x="103252" y="17718"/>
                  </a:lnTo>
                  <a:cubicBezTo>
                    <a:pt x="79633" y="-5901"/>
                    <a:pt x="41338" y="-5901"/>
                    <a:pt x="17714" y="17718"/>
                  </a:cubicBezTo>
                  <a:cubicBezTo>
                    <a:pt x="-5905" y="41336"/>
                    <a:pt x="-5905" y="79632"/>
                    <a:pt x="17714" y="103256"/>
                  </a:cubicBezTo>
                  <a:lnTo>
                    <a:pt x="71174" y="156716"/>
                  </a:lnTo>
                  <a:lnTo>
                    <a:pt x="17714" y="210176"/>
                  </a:lnTo>
                  <a:cubicBezTo>
                    <a:pt x="-5905" y="233795"/>
                    <a:pt x="-5905" y="272091"/>
                    <a:pt x="17714" y="295714"/>
                  </a:cubicBezTo>
                  <a:cubicBezTo>
                    <a:pt x="41333" y="319333"/>
                    <a:pt x="79629" y="319333"/>
                    <a:pt x="103252" y="295714"/>
                  </a:cubicBezTo>
                  <a:lnTo>
                    <a:pt x="156712" y="242254"/>
                  </a:lnTo>
                  <a:lnTo>
                    <a:pt x="210172" y="295714"/>
                  </a:lnTo>
                  <a:cubicBezTo>
                    <a:pt x="233791" y="319333"/>
                    <a:pt x="272087" y="319333"/>
                    <a:pt x="295711" y="295714"/>
                  </a:cubicBezTo>
                  <a:cubicBezTo>
                    <a:pt x="319329" y="272095"/>
                    <a:pt x="319329" y="233800"/>
                    <a:pt x="295711" y="210176"/>
                  </a:cubicBezTo>
                  <a:lnTo>
                    <a:pt x="242251" y="156716"/>
                  </a:lnTo>
                  <a:lnTo>
                    <a:pt x="295711" y="103256"/>
                  </a:lnTo>
                  <a:cubicBezTo>
                    <a:pt x="319329" y="79637"/>
                    <a:pt x="319329" y="41341"/>
                    <a:pt x="295711" y="17718"/>
                  </a:cubicBezTo>
                  <a:cubicBezTo>
                    <a:pt x="272087" y="-5906"/>
                    <a:pt x="233791" y="-5906"/>
                    <a:pt x="210172" y="17718"/>
                  </a:cubicBezTo>
                  <a:close/>
                </a:path>
              </a:pathLst>
            </a:custGeom>
            <a:solidFill>
              <a:srgbClr val="FE3745"/>
            </a:solidFill>
            <a:ln w="4725" cap="flat">
              <a:noFill/>
              <a:prstDash val="solid"/>
              <a:miter/>
            </a:ln>
          </p:spPr>
          <p:txBody>
            <a:bodyPr rtlCol="0" anchor="ctr"/>
            <a:lstStyle/>
            <a:p>
              <a:endParaRPr lang="fr-FR" sz="4199" dirty="0"/>
            </a:p>
          </p:txBody>
        </p:sp>
        <p:sp>
          <p:nvSpPr>
            <p:cNvPr id="191" name="Forme libre : forme 190">
              <a:extLst>
                <a:ext uri="{FF2B5EF4-FFF2-40B4-BE49-F238E27FC236}">
                  <a16:creationId xmlns:a16="http://schemas.microsoft.com/office/drawing/2014/main" id="{C4432CFB-550F-8D99-D8BD-97B8A6078CDA}"/>
                </a:ext>
              </a:extLst>
            </p:cNvPr>
            <p:cNvSpPr/>
            <p:nvPr/>
          </p:nvSpPr>
          <p:spPr>
            <a:xfrm>
              <a:off x="7135130" y="2329421"/>
              <a:ext cx="156712" cy="156712"/>
            </a:xfrm>
            <a:custGeom>
              <a:avLst/>
              <a:gdLst>
                <a:gd name="connsiteX0" fmla="*/ 71174 w 156712"/>
                <a:gd name="connsiteY0" fmla="*/ 85538 h 156712"/>
                <a:gd name="connsiteX1" fmla="*/ 71174 w 156712"/>
                <a:gd name="connsiteY1" fmla="*/ 0 h 156712"/>
                <a:gd name="connsiteX2" fmla="*/ 17714 w 156712"/>
                <a:gd name="connsiteY2" fmla="*/ 53460 h 156712"/>
                <a:gd name="connsiteX3" fmla="*/ 17714 w 156712"/>
                <a:gd name="connsiteY3" fmla="*/ 138998 h 156712"/>
                <a:gd name="connsiteX4" fmla="*/ 103252 w 156712"/>
                <a:gd name="connsiteY4" fmla="*/ 138998 h 156712"/>
                <a:gd name="connsiteX5" fmla="*/ 156712 w 156712"/>
                <a:gd name="connsiteY5" fmla="*/ 85538 h 156712"/>
                <a:gd name="connsiteX6" fmla="*/ 71174 w 156712"/>
                <a:gd name="connsiteY6" fmla="*/ 85538 h 15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2" h="156712">
                  <a:moveTo>
                    <a:pt x="71174" y="85538"/>
                  </a:moveTo>
                  <a:cubicBezTo>
                    <a:pt x="47555" y="61919"/>
                    <a:pt x="47555" y="23619"/>
                    <a:pt x="71174" y="0"/>
                  </a:cubicBezTo>
                  <a:lnTo>
                    <a:pt x="17714" y="53460"/>
                  </a:lnTo>
                  <a:cubicBezTo>
                    <a:pt x="-5905" y="77079"/>
                    <a:pt x="-5905" y="115375"/>
                    <a:pt x="17714" y="138998"/>
                  </a:cubicBezTo>
                  <a:cubicBezTo>
                    <a:pt x="41333" y="162617"/>
                    <a:pt x="79629" y="162617"/>
                    <a:pt x="103252" y="138998"/>
                  </a:cubicBezTo>
                  <a:lnTo>
                    <a:pt x="156712" y="85538"/>
                  </a:lnTo>
                  <a:cubicBezTo>
                    <a:pt x="133089" y="109162"/>
                    <a:pt x="94793" y="109162"/>
                    <a:pt x="71174" y="85538"/>
                  </a:cubicBezTo>
                  <a:close/>
                </a:path>
              </a:pathLst>
            </a:custGeom>
            <a:solidFill>
              <a:srgbClr val="E6283C"/>
            </a:solidFill>
            <a:ln w="4725" cap="flat">
              <a:noFill/>
              <a:prstDash val="solid"/>
              <a:miter/>
            </a:ln>
          </p:spPr>
          <p:txBody>
            <a:bodyPr rtlCol="0" anchor="ctr"/>
            <a:lstStyle/>
            <a:p>
              <a:endParaRPr lang="fr-FR" sz="4199" dirty="0"/>
            </a:p>
          </p:txBody>
        </p:sp>
        <p:sp>
          <p:nvSpPr>
            <p:cNvPr id="192" name="Forme libre : forme 191">
              <a:extLst>
                <a:ext uri="{FF2B5EF4-FFF2-40B4-BE49-F238E27FC236}">
                  <a16:creationId xmlns:a16="http://schemas.microsoft.com/office/drawing/2014/main" id="{232DCD9A-FF55-5BB1-FC7B-68C5C0B49F78}"/>
                </a:ext>
              </a:extLst>
            </p:cNvPr>
            <p:cNvSpPr/>
            <p:nvPr/>
          </p:nvSpPr>
          <p:spPr>
            <a:xfrm>
              <a:off x="7135130" y="2172713"/>
              <a:ext cx="156712" cy="156712"/>
            </a:xfrm>
            <a:custGeom>
              <a:avLst/>
              <a:gdLst>
                <a:gd name="connsiteX0" fmla="*/ 71174 w 156712"/>
                <a:gd name="connsiteY0" fmla="*/ 71174 h 156712"/>
                <a:gd name="connsiteX1" fmla="*/ 156712 w 156712"/>
                <a:gd name="connsiteY1" fmla="*/ 71174 h 156712"/>
                <a:gd name="connsiteX2" fmla="*/ 103252 w 156712"/>
                <a:gd name="connsiteY2" fmla="*/ 17714 h 156712"/>
                <a:gd name="connsiteX3" fmla="*/ 17714 w 156712"/>
                <a:gd name="connsiteY3" fmla="*/ 17714 h 156712"/>
                <a:gd name="connsiteX4" fmla="*/ 17714 w 156712"/>
                <a:gd name="connsiteY4" fmla="*/ 103252 h 156712"/>
                <a:gd name="connsiteX5" fmla="*/ 71174 w 156712"/>
                <a:gd name="connsiteY5" fmla="*/ 156712 h 156712"/>
                <a:gd name="connsiteX6" fmla="*/ 71174 w 156712"/>
                <a:gd name="connsiteY6" fmla="*/ 71174 h 15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2" h="156712">
                  <a:moveTo>
                    <a:pt x="71174" y="71174"/>
                  </a:moveTo>
                  <a:cubicBezTo>
                    <a:pt x="94793" y="47555"/>
                    <a:pt x="133094" y="47555"/>
                    <a:pt x="156712" y="71174"/>
                  </a:cubicBezTo>
                  <a:lnTo>
                    <a:pt x="103252" y="17714"/>
                  </a:lnTo>
                  <a:cubicBezTo>
                    <a:pt x="79633" y="-5905"/>
                    <a:pt x="41338" y="-5905"/>
                    <a:pt x="17714" y="17714"/>
                  </a:cubicBezTo>
                  <a:cubicBezTo>
                    <a:pt x="-5905" y="41333"/>
                    <a:pt x="-5905" y="79629"/>
                    <a:pt x="17714" y="103252"/>
                  </a:cubicBezTo>
                  <a:lnTo>
                    <a:pt x="71174" y="156712"/>
                  </a:lnTo>
                  <a:cubicBezTo>
                    <a:pt x="47555" y="133089"/>
                    <a:pt x="47555" y="94793"/>
                    <a:pt x="71174" y="71174"/>
                  </a:cubicBezTo>
                  <a:close/>
                </a:path>
              </a:pathLst>
            </a:custGeom>
            <a:solidFill>
              <a:srgbClr val="E6283C"/>
            </a:solidFill>
            <a:ln w="4725" cap="flat">
              <a:noFill/>
              <a:prstDash val="solid"/>
              <a:miter/>
            </a:ln>
          </p:spPr>
          <p:txBody>
            <a:bodyPr rtlCol="0" anchor="ctr"/>
            <a:lstStyle/>
            <a:p>
              <a:endParaRPr lang="fr-FR" sz="4199" dirty="0"/>
            </a:p>
          </p:txBody>
        </p:sp>
      </p:grpSp>
      <p:sp>
        <p:nvSpPr>
          <p:cNvPr id="163" name="Titre 2">
            <a:extLst>
              <a:ext uri="{FF2B5EF4-FFF2-40B4-BE49-F238E27FC236}">
                <a16:creationId xmlns:a16="http://schemas.microsoft.com/office/drawing/2014/main" id="{87B0B29E-8A7C-95FB-E7AB-CFA15DE186E4}"/>
              </a:ext>
            </a:extLst>
          </p:cNvPr>
          <p:cNvSpPr txBox="1">
            <a:spLocks/>
          </p:cNvSpPr>
          <p:nvPr>
            <p:custDataLst>
              <p:tags r:id="rId17"/>
            </p:custDataLst>
          </p:nvPr>
        </p:nvSpPr>
        <p:spPr>
          <a:xfrm>
            <a:off x="15237085" y="3182693"/>
            <a:ext cx="2259587" cy="700078"/>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2598" dirty="0">
                <a:solidFill>
                  <a:schemeClr val="tx1"/>
                </a:solidFill>
                <a:latin typeface="Poppins" panose="00000500000000000000" pitchFamily="2" charset="0"/>
                <a:cs typeface="Poppins" panose="00000500000000000000" pitchFamily="2" charset="0"/>
              </a:rPr>
              <a:t>2975</a:t>
            </a:r>
          </a:p>
        </p:txBody>
      </p:sp>
      <p:sp>
        <p:nvSpPr>
          <p:cNvPr id="165" name="Titre 2">
            <a:extLst>
              <a:ext uri="{FF2B5EF4-FFF2-40B4-BE49-F238E27FC236}">
                <a16:creationId xmlns:a16="http://schemas.microsoft.com/office/drawing/2014/main" id="{80F116AB-1F02-DF3F-5783-42F9DA47658B}"/>
              </a:ext>
            </a:extLst>
          </p:cNvPr>
          <p:cNvSpPr txBox="1">
            <a:spLocks/>
          </p:cNvSpPr>
          <p:nvPr>
            <p:custDataLst>
              <p:tags r:id="rId18"/>
            </p:custDataLst>
          </p:nvPr>
        </p:nvSpPr>
        <p:spPr>
          <a:xfrm>
            <a:off x="15237085" y="6171219"/>
            <a:ext cx="2259587" cy="700078"/>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2598" dirty="0">
                <a:solidFill>
                  <a:schemeClr val="tx1"/>
                </a:solidFill>
                <a:latin typeface="Poppins" panose="00000500000000000000" pitchFamily="2" charset="0"/>
                <a:cs typeface="Poppins" panose="00000500000000000000" pitchFamily="2" charset="0"/>
              </a:rPr>
              <a:t>500</a:t>
            </a:r>
          </a:p>
        </p:txBody>
      </p:sp>
      <p:sp>
        <p:nvSpPr>
          <p:cNvPr id="167" name="Titre 2">
            <a:extLst>
              <a:ext uri="{FF2B5EF4-FFF2-40B4-BE49-F238E27FC236}">
                <a16:creationId xmlns:a16="http://schemas.microsoft.com/office/drawing/2014/main" id="{0F53E272-3896-2D24-2340-EF2537BE34AB}"/>
              </a:ext>
            </a:extLst>
          </p:cNvPr>
          <p:cNvSpPr txBox="1">
            <a:spLocks/>
          </p:cNvSpPr>
          <p:nvPr>
            <p:custDataLst>
              <p:tags r:id="rId19"/>
            </p:custDataLst>
          </p:nvPr>
        </p:nvSpPr>
        <p:spPr>
          <a:xfrm>
            <a:off x="15237085" y="9208367"/>
            <a:ext cx="2259587" cy="700078"/>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2598" dirty="0">
                <a:solidFill>
                  <a:schemeClr val="tx1"/>
                </a:solidFill>
                <a:latin typeface="Poppins" panose="00000500000000000000" pitchFamily="2" charset="0"/>
                <a:cs typeface="Poppins" panose="00000500000000000000" pitchFamily="2" charset="0"/>
              </a:rPr>
              <a:t>1525</a:t>
            </a:r>
          </a:p>
        </p:txBody>
      </p:sp>
      <p:sp>
        <p:nvSpPr>
          <p:cNvPr id="2" name="Espace réservé du numéro de diapositive 1">
            <a:extLst>
              <a:ext uri="{FF2B5EF4-FFF2-40B4-BE49-F238E27FC236}">
                <a16:creationId xmlns:a16="http://schemas.microsoft.com/office/drawing/2014/main" id="{B0C8A6F8-7EC2-C1F7-13A6-51D7A2C459C4}"/>
              </a:ext>
            </a:extLst>
          </p:cNvPr>
          <p:cNvSpPr>
            <a:spLocks noGrp="1"/>
          </p:cNvSpPr>
          <p:nvPr>
            <p:ph type="sldNum" sz="quarter" idx="10"/>
            <p:custDataLst>
              <p:tags r:id="rId20"/>
            </p:custDataLst>
          </p:nvPr>
        </p:nvSpPr>
        <p:spPr/>
        <p:txBody>
          <a:bodyPr/>
          <a:lstStyle/>
          <a:p>
            <a:fld id="{6C390F12-C91A-4A8F-A883-4257F0710CE1}" type="slidenum">
              <a:rPr lang="fr-FR" smtClean="0"/>
              <a:t>21</a:t>
            </a:fld>
            <a:endParaRPr lang="fr-FR"/>
          </a:p>
        </p:txBody>
      </p:sp>
    </p:spTree>
    <p:extLst>
      <p:ext uri="{BB962C8B-B14F-4D97-AF65-F5344CB8AC3E}">
        <p14:creationId xmlns:p14="http://schemas.microsoft.com/office/powerpoint/2010/main" val="240579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iterate type="lt">
                                    <p:tmPct val="10000"/>
                                  </p:iterate>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250"/>
                                        <p:tgtEl>
                                          <p:spTgt spid="37"/>
                                        </p:tgtEl>
                                      </p:cBhvr>
                                    </p:animEffect>
                                  </p:childTnLst>
                                </p:cTn>
                              </p:par>
                            </p:childTnLst>
                          </p:cTn>
                        </p:par>
                        <p:par>
                          <p:cTn id="18" fill="hold">
                            <p:stCondLst>
                              <p:cond delay="250"/>
                            </p:stCondLst>
                            <p:childTnLst>
                              <p:par>
                                <p:cTn id="19" presetID="22" presetClass="entr" presetSubtype="4"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250"/>
                                        <p:tgtEl>
                                          <p:spTgt spid="39"/>
                                        </p:tgtEl>
                                      </p:cBhvr>
                                    </p:animEffect>
                                  </p:childTnLst>
                                </p:cTn>
                              </p:par>
                              <p:par>
                                <p:cTn id="22" presetID="22" presetClass="entr" presetSubtype="1"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up)">
                                      <p:cBhvr>
                                        <p:cTn id="24" dur="250"/>
                                        <p:tgtEl>
                                          <p:spTgt spid="50"/>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250"/>
                                        <p:tgtEl>
                                          <p:spTgt spid="42"/>
                                        </p:tgtEl>
                                      </p:cBhvr>
                                    </p:animEffect>
                                  </p:childTnLst>
                                </p:cTn>
                              </p:par>
                              <p:par>
                                <p:cTn id="29" presetID="22" presetClass="entr" presetSubtype="8"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left)">
                                      <p:cBhvr>
                                        <p:cTn id="31" dur="250"/>
                                        <p:tgtEl>
                                          <p:spTgt spid="52"/>
                                        </p:tgtEl>
                                      </p:cBhvr>
                                    </p:animEffect>
                                  </p:childTnLst>
                                </p:cTn>
                              </p:par>
                              <p:par>
                                <p:cTn id="32" presetID="22" presetClass="entr" presetSubtype="8"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left)">
                                      <p:cBhvr>
                                        <p:cTn id="34" dur="250"/>
                                        <p:tgtEl>
                                          <p:spTgt spid="53"/>
                                        </p:tgtEl>
                                      </p:cBhvr>
                                    </p:animEffect>
                                  </p:childTnLst>
                                </p:cTn>
                              </p:par>
                              <p:par>
                                <p:cTn id="35" presetID="42" presetClass="path" presetSubtype="0" fill="hold" nodeType="withEffect">
                                  <p:stCondLst>
                                    <p:cond delay="0"/>
                                  </p:stCondLst>
                                  <p:childTnLst>
                                    <p:animMotion origin="layout" path="M 4.16667E-6 2.22222E-6 L 0.18663 0.00092 " pathEditMode="relative" rAng="0" ptsTypes="AA">
                                      <p:cBhvr>
                                        <p:cTn id="36" dur="250" fill="hold"/>
                                        <p:tgtEl>
                                          <p:spTgt spid="136"/>
                                        </p:tgtEl>
                                        <p:attrNameLst>
                                          <p:attrName>ppt_x</p:attrName>
                                          <p:attrName>ppt_y</p:attrName>
                                        </p:attrNameLst>
                                      </p:cBhvr>
                                      <p:rCtr x="9323" y="31"/>
                                    </p:animMotion>
                                  </p:childTnLst>
                                </p:cTn>
                              </p:par>
                              <p:par>
                                <p:cTn id="37" presetID="42" presetClass="path" presetSubtype="0" fill="hold" nodeType="withEffect">
                                  <p:stCondLst>
                                    <p:cond delay="250"/>
                                  </p:stCondLst>
                                  <p:childTnLst>
                                    <p:animMotion origin="layout" path="M 0.18663 0.00092 L 0.18663 0.27284 " pathEditMode="relative" rAng="0" ptsTypes="AA">
                                      <p:cBhvr>
                                        <p:cTn id="38" dur="250" fill="hold"/>
                                        <p:tgtEl>
                                          <p:spTgt spid="136"/>
                                        </p:tgtEl>
                                        <p:attrNameLst>
                                          <p:attrName>ppt_x</p:attrName>
                                          <p:attrName>ppt_y</p:attrName>
                                        </p:attrNameLst>
                                      </p:cBhvr>
                                      <p:rCtr x="0" y="13580"/>
                                    </p:animMotion>
                                  </p:childTnLst>
                                </p:cTn>
                              </p:par>
                              <p:par>
                                <p:cTn id="39" presetID="42" presetClass="path" presetSubtype="0" fill="hold" nodeType="withEffect">
                                  <p:stCondLst>
                                    <p:cond delay="500"/>
                                  </p:stCondLst>
                                  <p:childTnLst>
                                    <p:animMotion origin="layout" path="M 0.18663 0.27284 L 0.36927 0.27037 " pathEditMode="relative" rAng="0" ptsTypes="AA">
                                      <p:cBhvr>
                                        <p:cTn id="40" dur="250" fill="hold"/>
                                        <p:tgtEl>
                                          <p:spTgt spid="136"/>
                                        </p:tgtEl>
                                        <p:attrNameLst>
                                          <p:attrName>ppt_x</p:attrName>
                                          <p:attrName>ppt_y</p:attrName>
                                        </p:attrNameLst>
                                      </p:cBhvr>
                                      <p:rCtr x="9132" y="-123"/>
                                    </p:animMotion>
                                  </p:childTnLst>
                                </p:cTn>
                              </p:par>
                              <p:par>
                                <p:cTn id="41" presetID="42" presetClass="path" presetSubtype="0" fill="hold" nodeType="withEffect">
                                  <p:stCondLst>
                                    <p:cond delay="0"/>
                                  </p:stCondLst>
                                  <p:childTnLst>
                                    <p:animMotion origin="layout" path="M 5E-6 -3.33333E-6 L 0.18716 -0.00463 " pathEditMode="relative" rAng="0" ptsTypes="AA">
                                      <p:cBhvr>
                                        <p:cTn id="42" dur="250" fill="hold"/>
                                        <p:tgtEl>
                                          <p:spTgt spid="108"/>
                                        </p:tgtEl>
                                        <p:attrNameLst>
                                          <p:attrName>ppt_x</p:attrName>
                                          <p:attrName>ppt_y</p:attrName>
                                        </p:attrNameLst>
                                      </p:cBhvr>
                                      <p:rCtr x="9358" y="-247"/>
                                    </p:animMotion>
                                  </p:childTnLst>
                                </p:cTn>
                              </p:par>
                              <p:par>
                                <p:cTn id="43" presetID="42" presetClass="path" presetSubtype="0" fill="hold" nodeType="withEffect">
                                  <p:stCondLst>
                                    <p:cond delay="250"/>
                                  </p:stCondLst>
                                  <p:childTnLst>
                                    <p:animMotion origin="layout" path="M 0.18716 -0.00463 L 0.18716 -0.27716 " pathEditMode="relative" rAng="0" ptsTypes="AA">
                                      <p:cBhvr>
                                        <p:cTn id="44" dur="250" fill="hold"/>
                                        <p:tgtEl>
                                          <p:spTgt spid="108"/>
                                        </p:tgtEl>
                                        <p:attrNameLst>
                                          <p:attrName>ppt_x</p:attrName>
                                          <p:attrName>ppt_y</p:attrName>
                                        </p:attrNameLst>
                                      </p:cBhvr>
                                      <p:rCtr x="0" y="-13642"/>
                                    </p:animMotion>
                                  </p:childTnLst>
                                </p:cTn>
                              </p:par>
                              <p:par>
                                <p:cTn id="45" presetID="42" presetClass="path" presetSubtype="0" fill="hold" nodeType="withEffect">
                                  <p:stCondLst>
                                    <p:cond delay="500"/>
                                  </p:stCondLst>
                                  <p:childTnLst>
                                    <p:animMotion origin="layout" path="M 0.18716 -0.27716 L 0.36893 -0.27407 " pathEditMode="relative" rAng="0" ptsTypes="AA">
                                      <p:cBhvr>
                                        <p:cTn id="46" dur="250" fill="hold"/>
                                        <p:tgtEl>
                                          <p:spTgt spid="108"/>
                                        </p:tgtEl>
                                        <p:attrNameLst>
                                          <p:attrName>ppt_x</p:attrName>
                                          <p:attrName>ppt_y</p:attrName>
                                        </p:attrNameLst>
                                      </p:cBhvr>
                                      <p:rCtr x="9080" y="154"/>
                                    </p:animMotion>
                                  </p:childTnLst>
                                </p:cTn>
                              </p:par>
                              <p:par>
                                <p:cTn id="47" presetID="42" presetClass="path" presetSubtype="0" fill="hold" nodeType="withEffect">
                                  <p:stCondLst>
                                    <p:cond delay="0"/>
                                  </p:stCondLst>
                                  <p:childTnLst>
                                    <p:animMotion origin="layout" path="M 3.33333E-6 -2.34568E-6 L 0.18611 -0.00031 " pathEditMode="relative" rAng="0" ptsTypes="AA">
                                      <p:cBhvr>
                                        <p:cTn id="48" dur="250" fill="hold"/>
                                        <p:tgtEl>
                                          <p:spTgt spid="109"/>
                                        </p:tgtEl>
                                        <p:attrNameLst>
                                          <p:attrName>ppt_x</p:attrName>
                                          <p:attrName>ppt_y</p:attrName>
                                        </p:attrNameLst>
                                      </p:cBhvr>
                                      <p:rCtr x="9306" y="-31"/>
                                    </p:animMotion>
                                  </p:childTnLst>
                                </p:cTn>
                              </p:par>
                              <p:par>
                                <p:cTn id="49" presetID="42" presetClass="path" presetSubtype="0" fill="hold" nodeType="withEffect">
                                  <p:stCondLst>
                                    <p:cond delay="250"/>
                                  </p:stCondLst>
                                  <p:childTnLst>
                                    <p:animMotion origin="layout" path="M 0.18611 -0.00031 L 0.36718 -0.00092 " pathEditMode="relative" rAng="0" ptsTypes="AA">
                                      <p:cBhvr>
                                        <p:cTn id="50" dur="250" fill="hold"/>
                                        <p:tgtEl>
                                          <p:spTgt spid="109"/>
                                        </p:tgtEl>
                                        <p:attrNameLst>
                                          <p:attrName>ppt_x</p:attrName>
                                          <p:attrName>ppt_y</p:attrName>
                                        </p:attrNameLst>
                                      </p:cBhvr>
                                      <p:rCtr x="9045" y="-31"/>
                                    </p:animMotion>
                                  </p:childTnLst>
                                </p:cTn>
                              </p:par>
                            </p:childTnLst>
                          </p:cTn>
                        </p:par>
                        <p:par>
                          <p:cTn id="51" fill="hold">
                            <p:stCondLst>
                              <p:cond delay="1250"/>
                            </p:stCondLst>
                            <p:childTnLst>
                              <p:par>
                                <p:cTn id="52" presetID="45" presetClass="entr" presetSubtype="0" fill="hold" nodeType="afterEffect">
                                  <p:stCondLst>
                                    <p:cond delay="0"/>
                                  </p:stCondLst>
                                  <p:childTnLst>
                                    <p:set>
                                      <p:cBhvr>
                                        <p:cTn id="53" dur="1" fill="hold">
                                          <p:stCondLst>
                                            <p:cond delay="0"/>
                                          </p:stCondLst>
                                        </p:cTn>
                                        <p:tgtEl>
                                          <p:spTgt spid="164"/>
                                        </p:tgtEl>
                                        <p:attrNameLst>
                                          <p:attrName>style.visibility</p:attrName>
                                        </p:attrNameLst>
                                      </p:cBhvr>
                                      <p:to>
                                        <p:strVal val="visible"/>
                                      </p:to>
                                    </p:set>
                                    <p:animEffect transition="in" filter="fade">
                                      <p:cBhvr>
                                        <p:cTn id="54" dur="500"/>
                                        <p:tgtEl>
                                          <p:spTgt spid="164"/>
                                        </p:tgtEl>
                                      </p:cBhvr>
                                    </p:animEffect>
                                    <p:anim calcmode="lin" valueType="num">
                                      <p:cBhvr>
                                        <p:cTn id="55" dur="500" fill="hold"/>
                                        <p:tgtEl>
                                          <p:spTgt spid="164"/>
                                        </p:tgtEl>
                                        <p:attrNameLst>
                                          <p:attrName>ppt_w</p:attrName>
                                        </p:attrNameLst>
                                      </p:cBhvr>
                                      <p:tavLst>
                                        <p:tav tm="0" fmla="#ppt_w*sin(2.5*pi*$)">
                                          <p:val>
                                            <p:fltVal val="0"/>
                                          </p:val>
                                        </p:tav>
                                        <p:tav tm="100000">
                                          <p:val>
                                            <p:fltVal val="1"/>
                                          </p:val>
                                        </p:tav>
                                      </p:tavLst>
                                    </p:anim>
                                    <p:anim calcmode="lin" valueType="num">
                                      <p:cBhvr>
                                        <p:cTn id="56" dur="500" fill="hold"/>
                                        <p:tgtEl>
                                          <p:spTgt spid="164"/>
                                        </p:tgtEl>
                                        <p:attrNameLst>
                                          <p:attrName>ppt_h</p:attrName>
                                        </p:attrNameLst>
                                      </p:cBhvr>
                                      <p:tavLst>
                                        <p:tav tm="0">
                                          <p:val>
                                            <p:strVal val="#ppt_h"/>
                                          </p:val>
                                        </p:tav>
                                        <p:tav tm="100000">
                                          <p:val>
                                            <p:strVal val="#ppt_h"/>
                                          </p:val>
                                        </p:tav>
                                      </p:tavLst>
                                    </p:anim>
                                  </p:childTnLst>
                                </p:cTn>
                              </p:par>
                            </p:childTnLst>
                          </p:cTn>
                        </p:par>
                        <p:par>
                          <p:cTn id="57" fill="hold">
                            <p:stCondLst>
                              <p:cond delay="1750"/>
                            </p:stCondLst>
                            <p:childTnLst>
                              <p:par>
                                <p:cTn id="58" presetID="10" presetClass="entr" presetSubtype="0" fill="hold" grpId="0" nodeType="afterEffect">
                                  <p:stCondLst>
                                    <p:cond delay="0"/>
                                  </p:stCondLst>
                                  <p:iterate type="lt">
                                    <p:tmPct val="10000"/>
                                  </p:iterate>
                                  <p:childTnLst>
                                    <p:set>
                                      <p:cBhvr>
                                        <p:cTn id="59" dur="1" fill="hold">
                                          <p:stCondLst>
                                            <p:cond delay="0"/>
                                          </p:stCondLst>
                                        </p:cTn>
                                        <p:tgtEl>
                                          <p:spTgt spid="163"/>
                                        </p:tgtEl>
                                        <p:attrNameLst>
                                          <p:attrName>style.visibility</p:attrName>
                                        </p:attrNameLst>
                                      </p:cBhvr>
                                      <p:to>
                                        <p:strVal val="visible"/>
                                      </p:to>
                                    </p:set>
                                    <p:animEffect transition="in" filter="fade">
                                      <p:cBhvr>
                                        <p:cTn id="60" dur="500"/>
                                        <p:tgtEl>
                                          <p:spTgt spid="163"/>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nodeType="clickEffect">
                                  <p:stCondLst>
                                    <p:cond delay="0"/>
                                  </p:stCondLst>
                                  <p:childTnLst>
                                    <p:set>
                                      <p:cBhvr>
                                        <p:cTn id="64" dur="1" fill="hold">
                                          <p:stCondLst>
                                            <p:cond delay="0"/>
                                          </p:stCondLst>
                                        </p:cTn>
                                        <p:tgtEl>
                                          <p:spTgt spid="166"/>
                                        </p:tgtEl>
                                        <p:attrNameLst>
                                          <p:attrName>style.visibility</p:attrName>
                                        </p:attrNameLst>
                                      </p:cBhvr>
                                      <p:to>
                                        <p:strVal val="visible"/>
                                      </p:to>
                                    </p:set>
                                    <p:animEffect transition="in" filter="fade">
                                      <p:cBhvr>
                                        <p:cTn id="65" dur="500"/>
                                        <p:tgtEl>
                                          <p:spTgt spid="166"/>
                                        </p:tgtEl>
                                      </p:cBhvr>
                                    </p:animEffect>
                                    <p:anim calcmode="lin" valueType="num">
                                      <p:cBhvr>
                                        <p:cTn id="66" dur="500" fill="hold"/>
                                        <p:tgtEl>
                                          <p:spTgt spid="166"/>
                                        </p:tgtEl>
                                        <p:attrNameLst>
                                          <p:attrName>ppt_w</p:attrName>
                                        </p:attrNameLst>
                                      </p:cBhvr>
                                      <p:tavLst>
                                        <p:tav tm="0" fmla="#ppt_w*sin(2.5*pi*$)">
                                          <p:val>
                                            <p:fltVal val="0"/>
                                          </p:val>
                                        </p:tav>
                                        <p:tav tm="100000">
                                          <p:val>
                                            <p:fltVal val="1"/>
                                          </p:val>
                                        </p:tav>
                                      </p:tavLst>
                                    </p:anim>
                                    <p:anim calcmode="lin" valueType="num">
                                      <p:cBhvr>
                                        <p:cTn id="67" dur="500" fill="hold"/>
                                        <p:tgtEl>
                                          <p:spTgt spid="166"/>
                                        </p:tgtEl>
                                        <p:attrNameLst>
                                          <p:attrName>ppt_h</p:attrName>
                                        </p:attrNameLst>
                                      </p:cBhvr>
                                      <p:tavLst>
                                        <p:tav tm="0">
                                          <p:val>
                                            <p:strVal val="#ppt_h"/>
                                          </p:val>
                                        </p:tav>
                                        <p:tav tm="100000">
                                          <p:val>
                                            <p:strVal val="#ppt_h"/>
                                          </p:val>
                                        </p:tav>
                                      </p:tavLst>
                                    </p:anim>
                                  </p:childTnLst>
                                </p:cTn>
                              </p:par>
                            </p:childTnLst>
                          </p:cTn>
                        </p:par>
                        <p:par>
                          <p:cTn id="68" fill="hold">
                            <p:stCondLst>
                              <p:cond delay="500"/>
                            </p:stCondLst>
                            <p:childTnLst>
                              <p:par>
                                <p:cTn id="69" presetID="10" presetClass="entr" presetSubtype="0" fill="hold" grpId="0" nodeType="afterEffect">
                                  <p:stCondLst>
                                    <p:cond delay="0"/>
                                  </p:stCondLst>
                                  <p:iterate type="lt">
                                    <p:tmPct val="10000"/>
                                  </p:iterate>
                                  <p:childTnLst>
                                    <p:set>
                                      <p:cBhvr>
                                        <p:cTn id="70" dur="1" fill="hold">
                                          <p:stCondLst>
                                            <p:cond delay="0"/>
                                          </p:stCondLst>
                                        </p:cTn>
                                        <p:tgtEl>
                                          <p:spTgt spid="165"/>
                                        </p:tgtEl>
                                        <p:attrNameLst>
                                          <p:attrName>style.visibility</p:attrName>
                                        </p:attrNameLst>
                                      </p:cBhvr>
                                      <p:to>
                                        <p:strVal val="visible"/>
                                      </p:to>
                                    </p:set>
                                    <p:animEffect transition="in" filter="fade">
                                      <p:cBhvr>
                                        <p:cTn id="71" dur="500"/>
                                        <p:tgtEl>
                                          <p:spTgt spid="165"/>
                                        </p:tgtEl>
                                      </p:cBhvr>
                                    </p:animEffect>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nodeType="clickEffect">
                                  <p:stCondLst>
                                    <p:cond delay="0"/>
                                  </p:stCondLst>
                                  <p:childTnLst>
                                    <p:set>
                                      <p:cBhvr>
                                        <p:cTn id="75" dur="1" fill="hold">
                                          <p:stCondLst>
                                            <p:cond delay="0"/>
                                          </p:stCondLst>
                                        </p:cTn>
                                        <p:tgtEl>
                                          <p:spTgt spid="193"/>
                                        </p:tgtEl>
                                        <p:attrNameLst>
                                          <p:attrName>style.visibility</p:attrName>
                                        </p:attrNameLst>
                                      </p:cBhvr>
                                      <p:to>
                                        <p:strVal val="visible"/>
                                      </p:to>
                                    </p:set>
                                    <p:animEffect transition="in" filter="fade">
                                      <p:cBhvr>
                                        <p:cTn id="76" dur="500"/>
                                        <p:tgtEl>
                                          <p:spTgt spid="193"/>
                                        </p:tgtEl>
                                      </p:cBhvr>
                                    </p:animEffect>
                                    <p:anim calcmode="lin" valueType="num">
                                      <p:cBhvr>
                                        <p:cTn id="77" dur="500" fill="hold"/>
                                        <p:tgtEl>
                                          <p:spTgt spid="193"/>
                                        </p:tgtEl>
                                        <p:attrNameLst>
                                          <p:attrName>ppt_w</p:attrName>
                                        </p:attrNameLst>
                                      </p:cBhvr>
                                      <p:tavLst>
                                        <p:tav tm="0" fmla="#ppt_w*sin(2.5*pi*$)">
                                          <p:val>
                                            <p:fltVal val="0"/>
                                          </p:val>
                                        </p:tav>
                                        <p:tav tm="100000">
                                          <p:val>
                                            <p:fltVal val="1"/>
                                          </p:val>
                                        </p:tav>
                                      </p:tavLst>
                                    </p:anim>
                                    <p:anim calcmode="lin" valueType="num">
                                      <p:cBhvr>
                                        <p:cTn id="78" dur="500" fill="hold"/>
                                        <p:tgtEl>
                                          <p:spTgt spid="193"/>
                                        </p:tgtEl>
                                        <p:attrNameLst>
                                          <p:attrName>ppt_h</p:attrName>
                                        </p:attrNameLst>
                                      </p:cBhvr>
                                      <p:tavLst>
                                        <p:tav tm="0">
                                          <p:val>
                                            <p:strVal val="#ppt_h"/>
                                          </p:val>
                                        </p:tav>
                                        <p:tav tm="100000">
                                          <p:val>
                                            <p:strVal val="#ppt_h"/>
                                          </p:val>
                                        </p:tav>
                                      </p:tavLst>
                                    </p:anim>
                                  </p:childTnLst>
                                </p:cTn>
                              </p:par>
                            </p:childTnLst>
                          </p:cTn>
                        </p:par>
                        <p:par>
                          <p:cTn id="79" fill="hold">
                            <p:stCondLst>
                              <p:cond delay="500"/>
                            </p:stCondLst>
                            <p:childTnLst>
                              <p:par>
                                <p:cTn id="80" presetID="10" presetClass="entr" presetSubtype="0" fill="hold" grpId="0" nodeType="afterEffect">
                                  <p:stCondLst>
                                    <p:cond delay="0"/>
                                  </p:stCondLst>
                                  <p:iterate type="lt">
                                    <p:tmPct val="10000"/>
                                  </p:iterate>
                                  <p:childTnLst>
                                    <p:set>
                                      <p:cBhvr>
                                        <p:cTn id="81" dur="1" fill="hold">
                                          <p:stCondLst>
                                            <p:cond delay="0"/>
                                          </p:stCondLst>
                                        </p:cTn>
                                        <p:tgtEl>
                                          <p:spTgt spid="167"/>
                                        </p:tgtEl>
                                        <p:attrNameLst>
                                          <p:attrName>style.visibility</p:attrName>
                                        </p:attrNameLst>
                                      </p:cBhvr>
                                      <p:to>
                                        <p:strVal val="visible"/>
                                      </p:to>
                                    </p:set>
                                    <p:animEffect transition="in" filter="fade">
                                      <p:cBhvr>
                                        <p:cTn id="82"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63" grpId="0"/>
      <p:bldP spid="165" grpId="0"/>
      <p:bldP spid="1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0F76E0D-7642-B276-2FB6-79098C6742E3}"/>
              </a:ext>
            </a:extLst>
          </p:cNvPr>
          <p:cNvSpPr>
            <a:spLocks noGrp="1"/>
          </p:cNvSpPr>
          <p:nvPr>
            <p:ph type="title"/>
            <p:custDataLst>
              <p:tags r:id="rId1"/>
            </p:custDataLst>
          </p:nvPr>
        </p:nvSpPr>
        <p:spPr/>
        <p:txBody>
          <a:bodyPr/>
          <a:lstStyle/>
          <a:p>
            <a:r>
              <a:rPr lang="fr-FR" sz="6928" dirty="0">
                <a:solidFill>
                  <a:srgbClr val="DF2471"/>
                </a:solidFill>
              </a:rPr>
              <a:t>Les étiquettes</a:t>
            </a:r>
            <a:endParaRPr lang="fr-FR" dirty="0"/>
          </a:p>
        </p:txBody>
      </p:sp>
      <p:graphicFrame>
        <p:nvGraphicFramePr>
          <p:cNvPr id="2" name="Tableau 2">
            <a:extLst>
              <a:ext uri="{FF2B5EF4-FFF2-40B4-BE49-F238E27FC236}">
                <a16:creationId xmlns:a16="http://schemas.microsoft.com/office/drawing/2014/main" id="{3186BE64-0A61-16A9-DEF7-00A0738E3DF0}"/>
              </a:ext>
            </a:extLst>
          </p:cNvPr>
          <p:cNvGraphicFramePr>
            <a:graphicFrameLocks noGrp="1"/>
          </p:cNvGraphicFramePr>
          <p:nvPr>
            <p:custDataLst>
              <p:tags r:id="rId2"/>
            </p:custDataLst>
            <p:extLst>
              <p:ext uri="{D42A27DB-BD31-4B8C-83A1-F6EECF244321}">
                <p14:modId xmlns:p14="http://schemas.microsoft.com/office/powerpoint/2010/main" val="1548536146"/>
              </p:ext>
            </p:extLst>
          </p:nvPr>
        </p:nvGraphicFramePr>
        <p:xfrm>
          <a:off x="3454305" y="2898219"/>
          <a:ext cx="6597745" cy="7224525"/>
        </p:xfrm>
        <a:graphic>
          <a:graphicData uri="http://schemas.openxmlformats.org/drawingml/2006/table">
            <a:tbl>
              <a:tblPr firstRow="1" bandRow="1">
                <a:tableStyleId>{E9076D41-0583-4B64-AE6D-3ADF6FD5EC30}</a:tableStyleId>
              </a:tblPr>
              <a:tblGrid>
                <a:gridCol w="6597745">
                  <a:extLst>
                    <a:ext uri="{9D8B030D-6E8A-4147-A177-3AD203B41FA5}">
                      <a16:colId xmlns:a16="http://schemas.microsoft.com/office/drawing/2014/main" val="1043500736"/>
                    </a:ext>
                  </a:extLst>
                </a:gridCol>
              </a:tblGrid>
              <a:tr h="802725">
                <a:tc>
                  <a:txBody>
                    <a:bodyPr/>
                    <a:lstStyle/>
                    <a:p>
                      <a:pPr algn="ctr"/>
                      <a:r>
                        <a:rPr lang="fr-FR" sz="3000" b="1" dirty="0">
                          <a:solidFill>
                            <a:srgbClr val="FDF565"/>
                          </a:solidFill>
                          <a:latin typeface="Poppins" panose="00000500000000000000" pitchFamily="2" charset="0"/>
                          <a:cs typeface="Poppins" panose="00000500000000000000" pitchFamily="2" charset="0"/>
                        </a:rPr>
                        <a:t>8 catégories</a:t>
                      </a:r>
                    </a:p>
                  </a:txBody>
                  <a:tcPr marL="197933" marR="197933" marT="98966" marB="98966">
                    <a:solidFill>
                      <a:srgbClr val="DF2471"/>
                    </a:solidFill>
                  </a:tcPr>
                </a:tc>
                <a:extLst>
                  <a:ext uri="{0D108BD9-81ED-4DB2-BD59-A6C34878D82A}">
                    <a16:rowId xmlns:a16="http://schemas.microsoft.com/office/drawing/2014/main" val="597015529"/>
                  </a:ext>
                </a:extLst>
              </a:tr>
              <a:tr h="802725">
                <a:tc>
                  <a:txBody>
                    <a:bodyPr/>
                    <a:lstStyle/>
                    <a:p>
                      <a:r>
                        <a:rPr lang="fr-FR" sz="3000" b="1" dirty="0">
                          <a:latin typeface="Poppins" panose="00000500000000000000" pitchFamily="2" charset="0"/>
                          <a:cs typeface="Poppins" panose="00000500000000000000" pitchFamily="2" charset="0"/>
                        </a:rPr>
                        <a:t>Plat</a:t>
                      </a:r>
                    </a:p>
                  </a:txBody>
                  <a:tcPr marL="197933" marR="197933" marT="98966" marB="98966"/>
                </a:tc>
                <a:extLst>
                  <a:ext uri="{0D108BD9-81ED-4DB2-BD59-A6C34878D82A}">
                    <a16:rowId xmlns:a16="http://schemas.microsoft.com/office/drawing/2014/main" val="2881357723"/>
                  </a:ext>
                </a:extLst>
              </a:tr>
              <a:tr h="802725">
                <a:tc>
                  <a:txBody>
                    <a:bodyPr/>
                    <a:lstStyle/>
                    <a:p>
                      <a:r>
                        <a:rPr lang="fr-FR" sz="3000" b="1" dirty="0">
                          <a:latin typeface="Poppins" panose="00000500000000000000" pitchFamily="2" charset="0"/>
                          <a:cs typeface="Poppins" panose="00000500000000000000" pitchFamily="2" charset="0"/>
                        </a:rPr>
                        <a:t>Humain</a:t>
                      </a:r>
                    </a:p>
                  </a:txBody>
                  <a:tcPr marL="197933" marR="197933" marT="98966" marB="98966"/>
                </a:tc>
                <a:extLst>
                  <a:ext uri="{0D108BD9-81ED-4DB2-BD59-A6C34878D82A}">
                    <a16:rowId xmlns:a16="http://schemas.microsoft.com/office/drawing/2014/main" val="114855886"/>
                  </a:ext>
                </a:extLst>
              </a:tr>
              <a:tr h="802725">
                <a:tc>
                  <a:txBody>
                    <a:bodyPr/>
                    <a:lstStyle/>
                    <a:p>
                      <a:r>
                        <a:rPr lang="fr-FR" sz="3000" b="1" i="0" u="none" strike="noStrike" cap="none" dirty="0">
                          <a:solidFill>
                            <a:srgbClr val="000000"/>
                          </a:solidFill>
                          <a:effectLst/>
                          <a:latin typeface="Poppins" panose="00000500000000000000" pitchFamily="2" charset="0"/>
                          <a:ea typeface="Arial"/>
                          <a:cs typeface="Poppins" panose="00000500000000000000" pitchFamily="2" charset="0"/>
                          <a:sym typeface="Arial"/>
                        </a:rPr>
                        <a:t>Véhicule</a:t>
                      </a:r>
                      <a:endParaRPr lang="fr-FR" sz="3000" b="1"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3680194692"/>
                  </a:ext>
                </a:extLst>
              </a:tr>
              <a:tr h="802725">
                <a:tc>
                  <a:txBody>
                    <a:bodyPr/>
                    <a:lstStyle/>
                    <a:p>
                      <a:r>
                        <a:rPr lang="fr-FR" sz="3000" b="1" i="0" u="none" strike="noStrike" cap="none" dirty="0">
                          <a:solidFill>
                            <a:srgbClr val="000000"/>
                          </a:solidFill>
                          <a:effectLst/>
                          <a:latin typeface="Poppins" panose="00000500000000000000" pitchFamily="2" charset="0"/>
                          <a:ea typeface="Arial"/>
                          <a:cs typeface="Poppins" panose="00000500000000000000" pitchFamily="2" charset="0"/>
                          <a:sym typeface="Arial"/>
                        </a:rPr>
                        <a:t>Construction</a:t>
                      </a:r>
                      <a:endParaRPr lang="fr-FR" sz="3000" b="1"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117912148"/>
                  </a:ext>
                </a:extLst>
              </a:tr>
              <a:tr h="802725">
                <a:tc>
                  <a:txBody>
                    <a:bodyPr/>
                    <a:lstStyle/>
                    <a:p>
                      <a:r>
                        <a:rPr lang="fr-FR" sz="3000" b="1" i="0" u="none" strike="noStrike" cap="none" dirty="0">
                          <a:solidFill>
                            <a:srgbClr val="000000"/>
                          </a:solidFill>
                          <a:effectLst/>
                          <a:latin typeface="Poppins" panose="00000500000000000000" pitchFamily="2" charset="0"/>
                          <a:ea typeface="Arial"/>
                          <a:cs typeface="Poppins" panose="00000500000000000000" pitchFamily="2" charset="0"/>
                          <a:sym typeface="Arial"/>
                        </a:rPr>
                        <a:t>Objet</a:t>
                      </a:r>
                      <a:endParaRPr lang="fr-FR" sz="3000" b="1"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2849017768"/>
                  </a:ext>
                </a:extLst>
              </a:tr>
              <a:tr h="802725">
                <a:tc>
                  <a:txBody>
                    <a:bodyPr/>
                    <a:lstStyle/>
                    <a:p>
                      <a:r>
                        <a:rPr lang="fr-FR" sz="3000" b="1" i="0" u="none" strike="noStrike" cap="none" dirty="0">
                          <a:solidFill>
                            <a:srgbClr val="000000"/>
                          </a:solidFill>
                          <a:effectLst/>
                          <a:latin typeface="Poppins" panose="00000500000000000000" pitchFamily="2" charset="0"/>
                          <a:ea typeface="Arial"/>
                          <a:cs typeface="Poppins" panose="00000500000000000000" pitchFamily="2" charset="0"/>
                          <a:sym typeface="Arial"/>
                        </a:rPr>
                        <a:t>Nature</a:t>
                      </a:r>
                      <a:endParaRPr lang="fr-FR" sz="3000" b="1"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887521349"/>
                  </a:ext>
                </a:extLst>
              </a:tr>
              <a:tr h="802725">
                <a:tc>
                  <a:txBody>
                    <a:bodyPr/>
                    <a:lstStyle/>
                    <a:p>
                      <a:r>
                        <a:rPr lang="fr-FR" sz="3000" b="1" i="0" u="none" strike="noStrike" cap="none" dirty="0">
                          <a:solidFill>
                            <a:srgbClr val="000000"/>
                          </a:solidFill>
                          <a:effectLst/>
                          <a:latin typeface="Poppins" panose="00000500000000000000" pitchFamily="2" charset="0"/>
                          <a:ea typeface="Arial"/>
                          <a:cs typeface="Poppins" panose="00000500000000000000" pitchFamily="2" charset="0"/>
                          <a:sym typeface="Arial"/>
                        </a:rPr>
                        <a:t>Ciel</a:t>
                      </a:r>
                      <a:endParaRPr lang="fr-FR" sz="3000" b="1"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3518205227"/>
                  </a:ext>
                </a:extLst>
              </a:tr>
              <a:tr h="802725">
                <a:tc>
                  <a:txBody>
                    <a:bodyPr/>
                    <a:lstStyle/>
                    <a:p>
                      <a:r>
                        <a:rPr lang="fr-FR" sz="3000" b="1" dirty="0">
                          <a:latin typeface="Poppins" panose="00000500000000000000" pitchFamily="2" charset="0"/>
                          <a:cs typeface="Poppins" panose="00000500000000000000" pitchFamily="2" charset="0"/>
                        </a:rPr>
                        <a:t>Vide</a:t>
                      </a:r>
                    </a:p>
                  </a:txBody>
                  <a:tcPr marL="197933" marR="197933" marT="98966" marB="98966"/>
                </a:tc>
                <a:extLst>
                  <a:ext uri="{0D108BD9-81ED-4DB2-BD59-A6C34878D82A}">
                    <a16:rowId xmlns:a16="http://schemas.microsoft.com/office/drawing/2014/main" val="2703538513"/>
                  </a:ext>
                </a:extLst>
              </a:tr>
            </a:tbl>
          </a:graphicData>
        </a:graphic>
      </p:graphicFrame>
      <p:graphicFrame>
        <p:nvGraphicFramePr>
          <p:cNvPr id="4" name="Tableau 2">
            <a:extLst>
              <a:ext uri="{FF2B5EF4-FFF2-40B4-BE49-F238E27FC236}">
                <a16:creationId xmlns:a16="http://schemas.microsoft.com/office/drawing/2014/main" id="{3A5FD4B7-FD68-0792-2C46-455DDB613B97}"/>
              </a:ext>
            </a:extLst>
          </p:cNvPr>
          <p:cNvGraphicFramePr>
            <a:graphicFrameLocks noGrp="1"/>
          </p:cNvGraphicFramePr>
          <p:nvPr>
            <p:custDataLst>
              <p:tags r:id="rId3"/>
            </p:custDataLst>
            <p:extLst>
              <p:ext uri="{D42A27DB-BD31-4B8C-83A1-F6EECF244321}">
                <p14:modId xmlns:p14="http://schemas.microsoft.com/office/powerpoint/2010/main" val="3219076388"/>
              </p:ext>
            </p:extLst>
          </p:nvPr>
        </p:nvGraphicFramePr>
        <p:xfrm>
          <a:off x="10035555" y="2898219"/>
          <a:ext cx="6597745" cy="7224525"/>
        </p:xfrm>
        <a:graphic>
          <a:graphicData uri="http://schemas.openxmlformats.org/drawingml/2006/table">
            <a:tbl>
              <a:tblPr firstRow="1" bandRow="1">
                <a:tableStyleId>{E9076D41-0583-4B64-AE6D-3ADF6FD5EC30}</a:tableStyleId>
              </a:tblPr>
              <a:tblGrid>
                <a:gridCol w="6597745">
                  <a:extLst>
                    <a:ext uri="{9D8B030D-6E8A-4147-A177-3AD203B41FA5}">
                      <a16:colId xmlns:a16="http://schemas.microsoft.com/office/drawing/2014/main" val="2821107741"/>
                    </a:ext>
                  </a:extLst>
                </a:gridCol>
              </a:tblGrid>
              <a:tr h="802725">
                <a:tc>
                  <a:txBody>
                    <a:bodyPr/>
                    <a:lstStyle/>
                    <a:p>
                      <a:pPr algn="ctr"/>
                      <a:r>
                        <a:rPr lang="fr-FR" sz="3000" b="1" dirty="0">
                          <a:solidFill>
                            <a:srgbClr val="FDF565"/>
                          </a:solidFill>
                          <a:latin typeface="Poppins" panose="00000500000000000000" pitchFamily="2" charset="0"/>
                          <a:cs typeface="Poppins" panose="00000500000000000000" pitchFamily="2" charset="0"/>
                        </a:rPr>
                        <a:t>30 classes</a:t>
                      </a:r>
                    </a:p>
                  </a:txBody>
                  <a:tcPr marL="197933" marR="197933" marT="98966" marB="98966">
                    <a:solidFill>
                      <a:srgbClr val="DF2471"/>
                    </a:solidFill>
                  </a:tcPr>
                </a:tc>
                <a:extLst>
                  <a:ext uri="{0D108BD9-81ED-4DB2-BD59-A6C34878D82A}">
                    <a16:rowId xmlns:a16="http://schemas.microsoft.com/office/drawing/2014/main" val="597015529"/>
                  </a:ext>
                </a:extLst>
              </a:tr>
              <a:tr h="802725">
                <a:tc>
                  <a:txBody>
                    <a:bodyPr/>
                    <a:lstStyle/>
                    <a:p>
                      <a:r>
                        <a:rPr lang="fr-FR" sz="3000">
                          <a:latin typeface="Poppins" panose="00000500000000000000" pitchFamily="2" charset="0"/>
                          <a:cs typeface="Poppins" panose="00000500000000000000" pitchFamily="2" charset="0"/>
                        </a:rPr>
                        <a:t>route - trottoir - parking —…</a:t>
                      </a:r>
                      <a:endParaRPr lang="fr-FR" sz="3000"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2881357723"/>
                  </a:ext>
                </a:extLst>
              </a:tr>
              <a:tr h="802725">
                <a:tc>
                  <a:txBody>
                    <a:bodyPr/>
                    <a:lstStyle/>
                    <a:p>
                      <a:r>
                        <a:rPr lang="fr-FR" sz="3000">
                          <a:latin typeface="Poppins" panose="00000500000000000000" pitchFamily="2" charset="0"/>
                          <a:cs typeface="Poppins" panose="00000500000000000000" pitchFamily="2" charset="0"/>
                        </a:rPr>
                        <a:t>personne — cycliste</a:t>
                      </a:r>
                      <a:endParaRPr lang="fr-FR" sz="3000"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114855886"/>
                  </a:ext>
                </a:extLst>
              </a:tr>
              <a:tr h="802725">
                <a:tc>
                  <a:txBody>
                    <a:bodyPr/>
                    <a:lstStyle/>
                    <a:p>
                      <a:r>
                        <a:rPr lang="fr-FR" sz="3000">
                          <a:latin typeface="Poppins" panose="00000500000000000000" pitchFamily="2" charset="0"/>
                          <a:cs typeface="Poppins" panose="00000500000000000000" pitchFamily="2" charset="0"/>
                        </a:rPr>
                        <a:t>voiture – camion - bus —…</a:t>
                      </a:r>
                      <a:endParaRPr lang="fr-FR" sz="3000"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3680194692"/>
                  </a:ext>
                </a:extLst>
              </a:tr>
              <a:tr h="802725">
                <a:tc>
                  <a:txBody>
                    <a:bodyPr/>
                    <a:lstStyle/>
                    <a:p>
                      <a:r>
                        <a:rPr lang="fr-FR" sz="3000">
                          <a:latin typeface="Poppins" panose="00000500000000000000" pitchFamily="2" charset="0"/>
                          <a:cs typeface="Poppins" panose="00000500000000000000" pitchFamily="2" charset="0"/>
                        </a:rPr>
                        <a:t>bâtiment - mur - clôture — …</a:t>
                      </a:r>
                      <a:endParaRPr lang="fr-FR" sz="3000"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117912148"/>
                  </a:ext>
                </a:extLst>
              </a:tr>
              <a:tr h="802725">
                <a:tc>
                  <a:txBody>
                    <a:bodyPr/>
                    <a:lstStyle/>
                    <a:p>
                      <a:r>
                        <a:rPr lang="fr-FR" sz="3000">
                          <a:latin typeface="Poppins" panose="00000500000000000000" pitchFamily="2" charset="0"/>
                          <a:cs typeface="Poppins" panose="00000500000000000000" pitchFamily="2" charset="0"/>
                        </a:rPr>
                        <a:t>poteau — signalisation —…</a:t>
                      </a:r>
                      <a:endParaRPr lang="fr-FR" sz="3000"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2849017768"/>
                  </a:ext>
                </a:extLst>
              </a:tr>
              <a:tr h="802725">
                <a:tc>
                  <a:txBody>
                    <a:bodyPr/>
                    <a:lstStyle/>
                    <a:p>
                      <a:r>
                        <a:rPr lang="fr-FR" sz="3000">
                          <a:latin typeface="Poppins" panose="00000500000000000000" pitchFamily="2" charset="0"/>
                          <a:cs typeface="Poppins" panose="00000500000000000000" pitchFamily="2" charset="0"/>
                        </a:rPr>
                        <a:t>végétation — terrain</a:t>
                      </a:r>
                      <a:endParaRPr lang="fr-FR" sz="3000"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887521349"/>
                  </a:ext>
                </a:extLst>
              </a:tr>
              <a:tr h="802725">
                <a:tc>
                  <a:txBody>
                    <a:bodyPr/>
                    <a:lstStyle/>
                    <a:p>
                      <a:r>
                        <a:rPr lang="fr-FR" sz="3000" b="0" i="0" u="none" strike="noStrike" cap="none" dirty="0">
                          <a:solidFill>
                            <a:srgbClr val="000000"/>
                          </a:solidFill>
                          <a:effectLst/>
                          <a:latin typeface="Poppins" panose="00000500000000000000" pitchFamily="2" charset="0"/>
                          <a:ea typeface="Arial"/>
                          <a:cs typeface="Poppins" panose="00000500000000000000" pitchFamily="2" charset="0"/>
                          <a:sym typeface="Arial"/>
                        </a:rPr>
                        <a:t>ciel</a:t>
                      </a:r>
                      <a:endParaRPr lang="fr-FR" sz="3000"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3518205227"/>
                  </a:ext>
                </a:extLst>
              </a:tr>
              <a:tr h="802725">
                <a:tc>
                  <a:txBody>
                    <a:bodyPr/>
                    <a:lstStyle/>
                    <a:p>
                      <a:r>
                        <a:rPr lang="fr-FR" sz="3000">
                          <a:latin typeface="Poppins" panose="00000500000000000000" pitchFamily="2" charset="0"/>
                          <a:cs typeface="Poppins" panose="00000500000000000000" pitchFamily="2" charset="0"/>
                        </a:rPr>
                        <a:t>sol — dynamique — statique</a:t>
                      </a:r>
                      <a:endParaRPr lang="fr-FR" sz="3000" dirty="0">
                        <a:latin typeface="Poppins" panose="00000500000000000000" pitchFamily="2" charset="0"/>
                        <a:cs typeface="Poppins" panose="00000500000000000000" pitchFamily="2" charset="0"/>
                      </a:endParaRPr>
                    </a:p>
                  </a:txBody>
                  <a:tcPr marL="197933" marR="197933" marT="98966" marB="98966"/>
                </a:tc>
                <a:extLst>
                  <a:ext uri="{0D108BD9-81ED-4DB2-BD59-A6C34878D82A}">
                    <a16:rowId xmlns:a16="http://schemas.microsoft.com/office/drawing/2014/main" val="2703538513"/>
                  </a:ext>
                </a:extLst>
              </a:tr>
            </a:tbl>
          </a:graphicData>
        </a:graphic>
      </p:graphicFrame>
      <p:sp>
        <p:nvSpPr>
          <p:cNvPr id="3" name="Espace réservé du numéro de diapositive 2">
            <a:extLst>
              <a:ext uri="{FF2B5EF4-FFF2-40B4-BE49-F238E27FC236}">
                <a16:creationId xmlns:a16="http://schemas.microsoft.com/office/drawing/2014/main" id="{B98862F9-997A-1F74-26FF-1B46A6807010}"/>
              </a:ext>
            </a:extLst>
          </p:cNvPr>
          <p:cNvSpPr>
            <a:spLocks noGrp="1"/>
          </p:cNvSpPr>
          <p:nvPr>
            <p:ph type="sldNum" sz="quarter" idx="10"/>
            <p:custDataLst>
              <p:tags r:id="rId4"/>
            </p:custDataLst>
          </p:nvPr>
        </p:nvSpPr>
        <p:spPr/>
        <p:txBody>
          <a:bodyPr/>
          <a:lstStyle/>
          <a:p>
            <a:fld id="{6C390F12-C91A-4A8F-A883-4257F0710CE1}" type="slidenum">
              <a:rPr lang="fr-FR" smtClean="0"/>
              <a:t>22</a:t>
            </a:fld>
            <a:endParaRPr lang="fr-FR"/>
          </a:p>
        </p:txBody>
      </p:sp>
    </p:spTree>
    <p:extLst>
      <p:ext uri="{BB962C8B-B14F-4D97-AF65-F5344CB8AC3E}">
        <p14:creationId xmlns:p14="http://schemas.microsoft.com/office/powerpoint/2010/main" val="411911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par>
                                <p:cTn id="8" presetID="22" presetClass="entr" presetSubtype="1" fill="hold" nodeType="withEffect">
                                  <p:stCondLst>
                                    <p:cond delay="100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B5BAAD-0F31-1628-214A-2CE47E056E85}"/>
              </a:ext>
            </a:extLst>
          </p:cNvPr>
          <p:cNvSpPr>
            <a:spLocks noGrp="1"/>
          </p:cNvSpPr>
          <p:nvPr>
            <p:ph type="title"/>
            <p:custDataLst>
              <p:tags r:id="rId1"/>
            </p:custDataLst>
          </p:nvPr>
        </p:nvSpPr>
        <p:spPr/>
        <p:txBody>
          <a:bodyPr/>
          <a:lstStyle/>
          <a:p>
            <a:r>
              <a:rPr lang="fr-FR" sz="6928" dirty="0">
                <a:solidFill>
                  <a:srgbClr val="DF2471"/>
                </a:solidFill>
              </a:rPr>
              <a:t>La répartition</a:t>
            </a:r>
            <a:endParaRPr lang="fr-FR" sz="6928" dirty="0"/>
          </a:p>
        </p:txBody>
      </p:sp>
      <p:graphicFrame>
        <p:nvGraphicFramePr>
          <p:cNvPr id="5" name="Graphique 4">
            <a:extLst>
              <a:ext uri="{FF2B5EF4-FFF2-40B4-BE49-F238E27FC236}">
                <a16:creationId xmlns:a16="http://schemas.microsoft.com/office/drawing/2014/main" id="{2FB4C0AD-E247-B74B-EAF2-1BE0DF6B9793}"/>
              </a:ext>
            </a:extLst>
          </p:cNvPr>
          <p:cNvGraphicFramePr/>
          <p:nvPr>
            <p:custDataLst>
              <p:tags r:id="rId2"/>
            </p:custDataLst>
            <p:extLst>
              <p:ext uri="{D42A27DB-BD31-4B8C-83A1-F6EECF244321}">
                <p14:modId xmlns:p14="http://schemas.microsoft.com/office/powerpoint/2010/main" val="1551127060"/>
              </p:ext>
            </p:extLst>
          </p:nvPr>
        </p:nvGraphicFramePr>
        <p:xfrm>
          <a:off x="3454306" y="2290810"/>
          <a:ext cx="13195489" cy="8796992"/>
        </p:xfrm>
        <a:graphic>
          <a:graphicData uri="http://schemas.openxmlformats.org/drawingml/2006/chart">
            <c:chart xmlns:c="http://schemas.openxmlformats.org/drawingml/2006/chart" xmlns:r="http://schemas.openxmlformats.org/officeDocument/2006/relationships" r:id="rId6"/>
          </a:graphicData>
        </a:graphic>
      </p:graphicFrame>
      <p:sp>
        <p:nvSpPr>
          <p:cNvPr id="3" name="Espace réservé du numéro de diapositive 2">
            <a:extLst>
              <a:ext uri="{FF2B5EF4-FFF2-40B4-BE49-F238E27FC236}">
                <a16:creationId xmlns:a16="http://schemas.microsoft.com/office/drawing/2014/main" id="{1BFFC4A4-943A-03A3-AC3F-DD8D3494D970}"/>
              </a:ext>
            </a:extLst>
          </p:cNvPr>
          <p:cNvSpPr>
            <a:spLocks noGrp="1"/>
          </p:cNvSpPr>
          <p:nvPr>
            <p:ph type="sldNum" sz="quarter" idx="10"/>
            <p:custDataLst>
              <p:tags r:id="rId3"/>
            </p:custDataLst>
          </p:nvPr>
        </p:nvSpPr>
        <p:spPr/>
        <p:txBody>
          <a:bodyPr/>
          <a:lstStyle/>
          <a:p>
            <a:fld id="{6C390F12-C91A-4A8F-A883-4257F0710CE1}" type="slidenum">
              <a:rPr lang="fr-FR" smtClean="0"/>
              <a:t>23</a:t>
            </a:fld>
            <a:endParaRPr lang="fr-FR"/>
          </a:p>
        </p:txBody>
      </p:sp>
    </p:spTree>
    <p:extLst>
      <p:ext uri="{BB962C8B-B14F-4D97-AF65-F5344CB8AC3E}">
        <p14:creationId xmlns:p14="http://schemas.microsoft.com/office/powerpoint/2010/main" val="128895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 calcmode="lin" valueType="num">
                                      <p:cBhvr>
                                        <p:cTn id="7" dur="200" fill="hold"/>
                                        <p:tgtEl>
                                          <p:spTgt spid="5">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8" dur="200" fill="hold"/>
                                        <p:tgtEl>
                                          <p:spTgt spid="5">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9" dur="200"/>
                                        <p:tgtEl>
                                          <p:spTgt spid="5">
                                            <p:graphicEl>
                                              <a:chart seriesIdx="-3" categoryIdx="-3" bldStep="gridLegend"/>
                                            </p:graphicEl>
                                          </p:spTgt>
                                        </p:tgtEl>
                                      </p:cBhvr>
                                    </p:animEffect>
                                  </p:childTnLst>
                                </p:cTn>
                              </p:par>
                            </p:childTnLst>
                          </p:cTn>
                        </p:par>
                        <p:par>
                          <p:cTn id="10" fill="hold">
                            <p:stCondLst>
                              <p:cond delay="200"/>
                            </p:stCondLst>
                            <p:childTnLst>
                              <p:par>
                                <p:cTn id="11" presetID="53" presetClass="entr" presetSubtype="16" fill="hold" grpId="0" nodeType="afterEffect">
                                  <p:stCondLst>
                                    <p:cond delay="0"/>
                                  </p:stCondLst>
                                  <p:childTnLst>
                                    <p:set>
                                      <p:cBhvr>
                                        <p:cTn id="12" dur="1" fill="hold">
                                          <p:stCondLst>
                                            <p:cond delay="0"/>
                                          </p:stCondLst>
                                        </p:cTn>
                                        <p:tgtEl>
                                          <p:spTgt spid="5">
                                            <p:graphicEl>
                                              <a:chart seriesIdx="-4" categoryIdx="0" bldStep="category"/>
                                            </p:graphicEl>
                                          </p:spTgt>
                                        </p:tgtEl>
                                        <p:attrNameLst>
                                          <p:attrName>style.visibility</p:attrName>
                                        </p:attrNameLst>
                                      </p:cBhvr>
                                      <p:to>
                                        <p:strVal val="visible"/>
                                      </p:to>
                                    </p:set>
                                    <p:anim calcmode="lin" valueType="num">
                                      <p:cBhvr>
                                        <p:cTn id="13" dur="200" fill="hold"/>
                                        <p:tgtEl>
                                          <p:spTgt spid="5">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4" dur="200" fill="hold"/>
                                        <p:tgtEl>
                                          <p:spTgt spid="5">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5" dur="200"/>
                                        <p:tgtEl>
                                          <p:spTgt spid="5">
                                            <p:graphicEl>
                                              <a:chart seriesIdx="-4" categoryIdx="0" bldStep="category"/>
                                            </p:graphicEl>
                                          </p:spTgt>
                                        </p:tgtEl>
                                      </p:cBhvr>
                                    </p:animEffect>
                                  </p:childTnLst>
                                </p:cTn>
                              </p:par>
                            </p:childTnLst>
                          </p:cTn>
                        </p:par>
                        <p:par>
                          <p:cTn id="16" fill="hold">
                            <p:stCondLst>
                              <p:cond delay="400"/>
                            </p:stCondLst>
                            <p:childTnLst>
                              <p:par>
                                <p:cTn id="17" presetID="53" presetClass="entr" presetSubtype="16" fill="hold" grpId="0" nodeType="afterEffect">
                                  <p:stCondLst>
                                    <p:cond delay="0"/>
                                  </p:stCondLst>
                                  <p:childTnLst>
                                    <p:set>
                                      <p:cBhvr>
                                        <p:cTn id="18" dur="1" fill="hold">
                                          <p:stCondLst>
                                            <p:cond delay="0"/>
                                          </p:stCondLst>
                                        </p:cTn>
                                        <p:tgtEl>
                                          <p:spTgt spid="5">
                                            <p:graphicEl>
                                              <a:chart seriesIdx="-4" categoryIdx="1" bldStep="category"/>
                                            </p:graphicEl>
                                          </p:spTgt>
                                        </p:tgtEl>
                                        <p:attrNameLst>
                                          <p:attrName>style.visibility</p:attrName>
                                        </p:attrNameLst>
                                      </p:cBhvr>
                                      <p:to>
                                        <p:strVal val="visible"/>
                                      </p:to>
                                    </p:set>
                                    <p:anim calcmode="lin" valueType="num">
                                      <p:cBhvr>
                                        <p:cTn id="19" dur="200" fill="hold"/>
                                        <p:tgtEl>
                                          <p:spTgt spid="5">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20" dur="200" fill="hold"/>
                                        <p:tgtEl>
                                          <p:spTgt spid="5">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21" dur="200"/>
                                        <p:tgtEl>
                                          <p:spTgt spid="5">
                                            <p:graphicEl>
                                              <a:chart seriesIdx="-4" categoryIdx="1" bldStep="category"/>
                                            </p:graphicEl>
                                          </p:spTgt>
                                        </p:tgtEl>
                                      </p:cBhvr>
                                    </p:animEffect>
                                  </p:childTnLst>
                                </p:cTn>
                              </p:par>
                            </p:childTnLst>
                          </p:cTn>
                        </p:par>
                        <p:par>
                          <p:cTn id="22" fill="hold">
                            <p:stCondLst>
                              <p:cond delay="600"/>
                            </p:stCondLst>
                            <p:childTnLst>
                              <p:par>
                                <p:cTn id="23" presetID="53" presetClass="entr" presetSubtype="16" fill="hold" grpId="0" nodeType="afterEffect">
                                  <p:stCondLst>
                                    <p:cond delay="0"/>
                                  </p:stCondLst>
                                  <p:childTnLst>
                                    <p:set>
                                      <p:cBhvr>
                                        <p:cTn id="24" dur="1" fill="hold">
                                          <p:stCondLst>
                                            <p:cond delay="0"/>
                                          </p:stCondLst>
                                        </p:cTn>
                                        <p:tgtEl>
                                          <p:spTgt spid="5">
                                            <p:graphicEl>
                                              <a:chart seriesIdx="-4" categoryIdx="2" bldStep="category"/>
                                            </p:graphicEl>
                                          </p:spTgt>
                                        </p:tgtEl>
                                        <p:attrNameLst>
                                          <p:attrName>style.visibility</p:attrName>
                                        </p:attrNameLst>
                                      </p:cBhvr>
                                      <p:to>
                                        <p:strVal val="visible"/>
                                      </p:to>
                                    </p:set>
                                    <p:anim calcmode="lin" valueType="num">
                                      <p:cBhvr>
                                        <p:cTn id="25" dur="200" fill="hold"/>
                                        <p:tgtEl>
                                          <p:spTgt spid="5">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6" dur="200" fill="hold"/>
                                        <p:tgtEl>
                                          <p:spTgt spid="5">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27" dur="200"/>
                                        <p:tgtEl>
                                          <p:spTgt spid="5">
                                            <p:graphicEl>
                                              <a:chart seriesIdx="-4" categoryIdx="2" bldStep="category"/>
                                            </p:graphicEl>
                                          </p:spTgt>
                                        </p:tgtEl>
                                      </p:cBhvr>
                                    </p:animEffect>
                                  </p:childTnLst>
                                </p:cTn>
                              </p:par>
                            </p:childTnLst>
                          </p:cTn>
                        </p:par>
                        <p:par>
                          <p:cTn id="28" fill="hold">
                            <p:stCondLst>
                              <p:cond delay="800"/>
                            </p:stCondLst>
                            <p:childTnLst>
                              <p:par>
                                <p:cTn id="29" presetID="53" presetClass="entr" presetSubtype="16" fill="hold" grpId="0" nodeType="afterEffect">
                                  <p:stCondLst>
                                    <p:cond delay="0"/>
                                  </p:stCondLst>
                                  <p:childTnLst>
                                    <p:set>
                                      <p:cBhvr>
                                        <p:cTn id="30" dur="1" fill="hold">
                                          <p:stCondLst>
                                            <p:cond delay="0"/>
                                          </p:stCondLst>
                                        </p:cTn>
                                        <p:tgtEl>
                                          <p:spTgt spid="5">
                                            <p:graphicEl>
                                              <a:chart seriesIdx="-4" categoryIdx="3" bldStep="category"/>
                                            </p:graphicEl>
                                          </p:spTgt>
                                        </p:tgtEl>
                                        <p:attrNameLst>
                                          <p:attrName>style.visibility</p:attrName>
                                        </p:attrNameLst>
                                      </p:cBhvr>
                                      <p:to>
                                        <p:strVal val="visible"/>
                                      </p:to>
                                    </p:set>
                                    <p:anim calcmode="lin" valueType="num">
                                      <p:cBhvr>
                                        <p:cTn id="31" dur="200" fill="hold"/>
                                        <p:tgtEl>
                                          <p:spTgt spid="5">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32" dur="200" fill="hold"/>
                                        <p:tgtEl>
                                          <p:spTgt spid="5">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33" dur="200"/>
                                        <p:tgtEl>
                                          <p:spTgt spid="5">
                                            <p:graphicEl>
                                              <a:chart seriesIdx="-4" categoryIdx="3" bldStep="category"/>
                                            </p:graphicEl>
                                          </p:spTgt>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5">
                                            <p:graphicEl>
                                              <a:chart seriesIdx="-4" categoryIdx="4" bldStep="category"/>
                                            </p:graphicEl>
                                          </p:spTgt>
                                        </p:tgtEl>
                                        <p:attrNameLst>
                                          <p:attrName>style.visibility</p:attrName>
                                        </p:attrNameLst>
                                      </p:cBhvr>
                                      <p:to>
                                        <p:strVal val="visible"/>
                                      </p:to>
                                    </p:set>
                                    <p:anim calcmode="lin" valueType="num">
                                      <p:cBhvr>
                                        <p:cTn id="37" dur="200" fill="hold"/>
                                        <p:tgtEl>
                                          <p:spTgt spid="5">
                                            <p:graphicEl>
                                              <a:chart seriesIdx="-4" categoryIdx="4" bldStep="category"/>
                                            </p:graphicEl>
                                          </p:spTgt>
                                        </p:tgtEl>
                                        <p:attrNameLst>
                                          <p:attrName>ppt_w</p:attrName>
                                        </p:attrNameLst>
                                      </p:cBhvr>
                                      <p:tavLst>
                                        <p:tav tm="0">
                                          <p:val>
                                            <p:fltVal val="0"/>
                                          </p:val>
                                        </p:tav>
                                        <p:tav tm="100000">
                                          <p:val>
                                            <p:strVal val="#ppt_w"/>
                                          </p:val>
                                        </p:tav>
                                      </p:tavLst>
                                    </p:anim>
                                    <p:anim calcmode="lin" valueType="num">
                                      <p:cBhvr>
                                        <p:cTn id="38" dur="200" fill="hold"/>
                                        <p:tgtEl>
                                          <p:spTgt spid="5">
                                            <p:graphicEl>
                                              <a:chart seriesIdx="-4" categoryIdx="4" bldStep="category"/>
                                            </p:graphicEl>
                                          </p:spTgt>
                                        </p:tgtEl>
                                        <p:attrNameLst>
                                          <p:attrName>ppt_h</p:attrName>
                                        </p:attrNameLst>
                                      </p:cBhvr>
                                      <p:tavLst>
                                        <p:tav tm="0">
                                          <p:val>
                                            <p:fltVal val="0"/>
                                          </p:val>
                                        </p:tav>
                                        <p:tav tm="100000">
                                          <p:val>
                                            <p:strVal val="#ppt_h"/>
                                          </p:val>
                                        </p:tav>
                                      </p:tavLst>
                                    </p:anim>
                                    <p:animEffect transition="in" filter="fade">
                                      <p:cBhvr>
                                        <p:cTn id="39" dur="200"/>
                                        <p:tgtEl>
                                          <p:spTgt spid="5">
                                            <p:graphicEl>
                                              <a:chart seriesIdx="-4" categoryIdx="4" bldStep="category"/>
                                            </p:graphicEl>
                                          </p:spTgt>
                                        </p:tgtEl>
                                      </p:cBhvr>
                                    </p:animEffect>
                                  </p:childTnLst>
                                </p:cTn>
                              </p:par>
                            </p:childTnLst>
                          </p:cTn>
                        </p:par>
                        <p:par>
                          <p:cTn id="40" fill="hold">
                            <p:stCondLst>
                              <p:cond delay="1200"/>
                            </p:stCondLst>
                            <p:childTnLst>
                              <p:par>
                                <p:cTn id="41" presetID="53" presetClass="entr" presetSubtype="16" fill="hold" grpId="0" nodeType="afterEffect">
                                  <p:stCondLst>
                                    <p:cond delay="0"/>
                                  </p:stCondLst>
                                  <p:childTnLst>
                                    <p:set>
                                      <p:cBhvr>
                                        <p:cTn id="42" dur="1" fill="hold">
                                          <p:stCondLst>
                                            <p:cond delay="0"/>
                                          </p:stCondLst>
                                        </p:cTn>
                                        <p:tgtEl>
                                          <p:spTgt spid="5">
                                            <p:graphicEl>
                                              <a:chart seriesIdx="-4" categoryIdx="5" bldStep="category"/>
                                            </p:graphicEl>
                                          </p:spTgt>
                                        </p:tgtEl>
                                        <p:attrNameLst>
                                          <p:attrName>style.visibility</p:attrName>
                                        </p:attrNameLst>
                                      </p:cBhvr>
                                      <p:to>
                                        <p:strVal val="visible"/>
                                      </p:to>
                                    </p:set>
                                    <p:anim calcmode="lin" valueType="num">
                                      <p:cBhvr>
                                        <p:cTn id="43" dur="200" fill="hold"/>
                                        <p:tgtEl>
                                          <p:spTgt spid="5">
                                            <p:graphicEl>
                                              <a:chart seriesIdx="-4" categoryIdx="5" bldStep="category"/>
                                            </p:graphicEl>
                                          </p:spTgt>
                                        </p:tgtEl>
                                        <p:attrNameLst>
                                          <p:attrName>ppt_w</p:attrName>
                                        </p:attrNameLst>
                                      </p:cBhvr>
                                      <p:tavLst>
                                        <p:tav tm="0">
                                          <p:val>
                                            <p:fltVal val="0"/>
                                          </p:val>
                                        </p:tav>
                                        <p:tav tm="100000">
                                          <p:val>
                                            <p:strVal val="#ppt_w"/>
                                          </p:val>
                                        </p:tav>
                                      </p:tavLst>
                                    </p:anim>
                                    <p:anim calcmode="lin" valueType="num">
                                      <p:cBhvr>
                                        <p:cTn id="44" dur="200" fill="hold"/>
                                        <p:tgtEl>
                                          <p:spTgt spid="5">
                                            <p:graphicEl>
                                              <a:chart seriesIdx="-4" categoryIdx="5" bldStep="category"/>
                                            </p:graphicEl>
                                          </p:spTgt>
                                        </p:tgtEl>
                                        <p:attrNameLst>
                                          <p:attrName>ppt_h</p:attrName>
                                        </p:attrNameLst>
                                      </p:cBhvr>
                                      <p:tavLst>
                                        <p:tav tm="0">
                                          <p:val>
                                            <p:fltVal val="0"/>
                                          </p:val>
                                        </p:tav>
                                        <p:tav tm="100000">
                                          <p:val>
                                            <p:strVal val="#ppt_h"/>
                                          </p:val>
                                        </p:tav>
                                      </p:tavLst>
                                    </p:anim>
                                    <p:animEffect transition="in" filter="fade">
                                      <p:cBhvr>
                                        <p:cTn id="45" dur="200"/>
                                        <p:tgtEl>
                                          <p:spTgt spid="5">
                                            <p:graphicEl>
                                              <a:chart seriesIdx="-4" categoryIdx="5" bldStep="category"/>
                                            </p:graphicEl>
                                          </p:spTgt>
                                        </p:tgtEl>
                                      </p:cBhvr>
                                    </p:animEffect>
                                  </p:childTnLst>
                                </p:cTn>
                              </p:par>
                            </p:childTnLst>
                          </p:cTn>
                        </p:par>
                        <p:par>
                          <p:cTn id="46" fill="hold">
                            <p:stCondLst>
                              <p:cond delay="1400"/>
                            </p:stCondLst>
                            <p:childTnLst>
                              <p:par>
                                <p:cTn id="47" presetID="53" presetClass="entr" presetSubtype="16" fill="hold" grpId="0" nodeType="afterEffect">
                                  <p:stCondLst>
                                    <p:cond delay="0"/>
                                  </p:stCondLst>
                                  <p:childTnLst>
                                    <p:set>
                                      <p:cBhvr>
                                        <p:cTn id="48" dur="1" fill="hold">
                                          <p:stCondLst>
                                            <p:cond delay="0"/>
                                          </p:stCondLst>
                                        </p:cTn>
                                        <p:tgtEl>
                                          <p:spTgt spid="5">
                                            <p:graphicEl>
                                              <a:chart seriesIdx="-4" categoryIdx="6" bldStep="category"/>
                                            </p:graphicEl>
                                          </p:spTgt>
                                        </p:tgtEl>
                                        <p:attrNameLst>
                                          <p:attrName>style.visibility</p:attrName>
                                        </p:attrNameLst>
                                      </p:cBhvr>
                                      <p:to>
                                        <p:strVal val="visible"/>
                                      </p:to>
                                    </p:set>
                                    <p:anim calcmode="lin" valueType="num">
                                      <p:cBhvr>
                                        <p:cTn id="49" dur="200" fill="hold"/>
                                        <p:tgtEl>
                                          <p:spTgt spid="5">
                                            <p:graphicEl>
                                              <a:chart seriesIdx="-4" categoryIdx="6" bldStep="category"/>
                                            </p:graphicEl>
                                          </p:spTgt>
                                        </p:tgtEl>
                                        <p:attrNameLst>
                                          <p:attrName>ppt_w</p:attrName>
                                        </p:attrNameLst>
                                      </p:cBhvr>
                                      <p:tavLst>
                                        <p:tav tm="0">
                                          <p:val>
                                            <p:fltVal val="0"/>
                                          </p:val>
                                        </p:tav>
                                        <p:tav tm="100000">
                                          <p:val>
                                            <p:strVal val="#ppt_w"/>
                                          </p:val>
                                        </p:tav>
                                      </p:tavLst>
                                    </p:anim>
                                    <p:anim calcmode="lin" valueType="num">
                                      <p:cBhvr>
                                        <p:cTn id="50" dur="200" fill="hold"/>
                                        <p:tgtEl>
                                          <p:spTgt spid="5">
                                            <p:graphicEl>
                                              <a:chart seriesIdx="-4" categoryIdx="6" bldStep="category"/>
                                            </p:graphicEl>
                                          </p:spTgt>
                                        </p:tgtEl>
                                        <p:attrNameLst>
                                          <p:attrName>ppt_h</p:attrName>
                                        </p:attrNameLst>
                                      </p:cBhvr>
                                      <p:tavLst>
                                        <p:tav tm="0">
                                          <p:val>
                                            <p:fltVal val="0"/>
                                          </p:val>
                                        </p:tav>
                                        <p:tav tm="100000">
                                          <p:val>
                                            <p:strVal val="#ppt_h"/>
                                          </p:val>
                                        </p:tav>
                                      </p:tavLst>
                                    </p:anim>
                                    <p:animEffect transition="in" filter="fade">
                                      <p:cBhvr>
                                        <p:cTn id="51" dur="200"/>
                                        <p:tgtEl>
                                          <p:spTgt spid="5">
                                            <p:graphicEl>
                                              <a:chart seriesIdx="-4" categoryIdx="6" bldStep="category"/>
                                            </p:graphicEl>
                                          </p:spTgt>
                                        </p:tgtEl>
                                      </p:cBhvr>
                                    </p:animEffect>
                                  </p:childTnLst>
                                </p:cTn>
                              </p:par>
                            </p:childTnLst>
                          </p:cTn>
                        </p:par>
                        <p:par>
                          <p:cTn id="52" fill="hold">
                            <p:stCondLst>
                              <p:cond delay="1600"/>
                            </p:stCondLst>
                            <p:childTnLst>
                              <p:par>
                                <p:cTn id="53" presetID="53" presetClass="entr" presetSubtype="16" fill="hold" grpId="0" nodeType="afterEffect">
                                  <p:stCondLst>
                                    <p:cond delay="0"/>
                                  </p:stCondLst>
                                  <p:childTnLst>
                                    <p:set>
                                      <p:cBhvr>
                                        <p:cTn id="54" dur="1" fill="hold">
                                          <p:stCondLst>
                                            <p:cond delay="0"/>
                                          </p:stCondLst>
                                        </p:cTn>
                                        <p:tgtEl>
                                          <p:spTgt spid="5">
                                            <p:graphicEl>
                                              <a:chart seriesIdx="-4" categoryIdx="7" bldStep="category"/>
                                            </p:graphicEl>
                                          </p:spTgt>
                                        </p:tgtEl>
                                        <p:attrNameLst>
                                          <p:attrName>style.visibility</p:attrName>
                                        </p:attrNameLst>
                                      </p:cBhvr>
                                      <p:to>
                                        <p:strVal val="visible"/>
                                      </p:to>
                                    </p:set>
                                    <p:anim calcmode="lin" valueType="num">
                                      <p:cBhvr>
                                        <p:cTn id="55" dur="200" fill="hold"/>
                                        <p:tgtEl>
                                          <p:spTgt spid="5">
                                            <p:graphicEl>
                                              <a:chart seriesIdx="-4" categoryIdx="7" bldStep="category"/>
                                            </p:graphicEl>
                                          </p:spTgt>
                                        </p:tgtEl>
                                        <p:attrNameLst>
                                          <p:attrName>ppt_w</p:attrName>
                                        </p:attrNameLst>
                                      </p:cBhvr>
                                      <p:tavLst>
                                        <p:tav tm="0">
                                          <p:val>
                                            <p:fltVal val="0"/>
                                          </p:val>
                                        </p:tav>
                                        <p:tav tm="100000">
                                          <p:val>
                                            <p:strVal val="#ppt_w"/>
                                          </p:val>
                                        </p:tav>
                                      </p:tavLst>
                                    </p:anim>
                                    <p:anim calcmode="lin" valueType="num">
                                      <p:cBhvr>
                                        <p:cTn id="56" dur="200" fill="hold"/>
                                        <p:tgtEl>
                                          <p:spTgt spid="5">
                                            <p:graphicEl>
                                              <a:chart seriesIdx="-4" categoryIdx="7" bldStep="category"/>
                                            </p:graphicEl>
                                          </p:spTgt>
                                        </p:tgtEl>
                                        <p:attrNameLst>
                                          <p:attrName>ppt_h</p:attrName>
                                        </p:attrNameLst>
                                      </p:cBhvr>
                                      <p:tavLst>
                                        <p:tav tm="0">
                                          <p:val>
                                            <p:fltVal val="0"/>
                                          </p:val>
                                        </p:tav>
                                        <p:tav tm="100000">
                                          <p:val>
                                            <p:strVal val="#ppt_h"/>
                                          </p:val>
                                        </p:tav>
                                      </p:tavLst>
                                    </p:anim>
                                    <p:animEffect transition="in" filter="fade">
                                      <p:cBhvr>
                                        <p:cTn id="57" dur="200"/>
                                        <p:tgtEl>
                                          <p:spTgt spid="5">
                                            <p:graphicEl>
                                              <a:chart seriesIdx="-4" categoryIdx="7" bldStep="category"/>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mph" presetSubtype="0" fill="hold" grpId="1" nodeType="clickEffect">
                                  <p:stCondLst>
                                    <p:cond delay="0"/>
                                  </p:stCondLst>
                                  <p:childTnLst>
                                    <p:animScale>
                                      <p:cBhvr>
                                        <p:cTn id="61" dur="500" fill="hold"/>
                                        <p:tgtEl>
                                          <p:spTgt spid="5">
                                            <p:graphicEl>
                                              <a:chart seriesIdx="-4" categoryIdx="1" bldStep="category"/>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category"/>
        </p:bldSub>
      </p:bldGraphic>
      <p:bldGraphic spid="5" grpId="1" uiExpand="1">
        <p:bldSub>
          <a:bldChart bld="category"/>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La détection</a:t>
            </a:r>
            <a:endParaRPr lang="fr-FR" sz="6928" dirty="0"/>
          </a:p>
        </p:txBody>
      </p:sp>
      <p:pic>
        <p:nvPicPr>
          <p:cNvPr id="33" name="Image 32">
            <a:extLst>
              <a:ext uri="{FF2B5EF4-FFF2-40B4-BE49-F238E27FC236}">
                <a16:creationId xmlns:a16="http://schemas.microsoft.com/office/drawing/2014/main" id="{CA2D13B6-A4CA-ED3E-D1DE-55680F5E8B8F}"/>
              </a:ext>
            </a:extLst>
          </p:cNvPr>
          <p:cNvPicPr>
            <a:picLocks noChangeAspect="1"/>
          </p:cNvPicPr>
          <p:nvPr>
            <p:custDataLst>
              <p:tags r:id="rId2"/>
            </p:custDataLst>
          </p:nvPr>
        </p:nvPicPr>
        <p:blipFill rotWithShape="1">
          <a:blip r:embed="rId9">
            <a:extLst>
              <a:ext uri="{BEBA8EAE-BF5A-486C-A8C5-ECC9F3942E4B}">
                <a14:imgProps xmlns:a14="http://schemas.microsoft.com/office/drawing/2010/main">
                  <a14:imgLayer r:embed="rId10">
                    <a14:imgEffect>
                      <a14:sharpenSoften amount="25000"/>
                    </a14:imgEffect>
                  </a14:imgLayer>
                </a14:imgProps>
              </a:ext>
            </a:extLst>
          </a:blip>
          <a:srcRect l="1752" t="50521" r="50826" b="3138"/>
          <a:stretch/>
        </p:blipFill>
        <p:spPr>
          <a:xfrm>
            <a:off x="2736759" y="6940561"/>
            <a:ext cx="6267816" cy="3019150"/>
          </a:xfrm>
          <a:prstGeom prst="rect">
            <a:avLst/>
          </a:prstGeom>
        </p:spPr>
      </p:pic>
      <p:pic>
        <p:nvPicPr>
          <p:cNvPr id="35" name="Image 34">
            <a:extLst>
              <a:ext uri="{FF2B5EF4-FFF2-40B4-BE49-F238E27FC236}">
                <a16:creationId xmlns:a16="http://schemas.microsoft.com/office/drawing/2014/main" id="{3E3B4EC0-697E-D832-B3BE-C550E5817613}"/>
              </a:ext>
            </a:extLst>
          </p:cNvPr>
          <p:cNvPicPr>
            <a:picLocks noChangeAspect="1"/>
          </p:cNvPicPr>
          <p:nvPr>
            <p:custDataLst>
              <p:tags r:id="rId3"/>
            </p:custDataLst>
          </p:nvPr>
        </p:nvPicPr>
        <p:blipFill rotWithShape="1">
          <a:blip r:embed="rId9">
            <a:extLst>
              <a:ext uri="{BEBA8EAE-BF5A-486C-A8C5-ECC9F3942E4B}">
                <a14:imgProps xmlns:a14="http://schemas.microsoft.com/office/drawing/2010/main">
                  <a14:imgLayer r:embed="rId10">
                    <a14:imgEffect>
                      <a14:sharpenSoften amount="25000"/>
                    </a14:imgEffect>
                  </a14:imgLayer>
                </a14:imgProps>
              </a:ext>
            </a:extLst>
          </a:blip>
          <a:srcRect l="1546" t="1888" r="51031" b="51771"/>
          <a:stretch/>
        </p:blipFill>
        <p:spPr>
          <a:xfrm>
            <a:off x="2736759" y="2789279"/>
            <a:ext cx="6267816" cy="3019150"/>
          </a:xfrm>
          <a:prstGeom prst="rect">
            <a:avLst/>
          </a:prstGeom>
        </p:spPr>
      </p:pic>
      <p:pic>
        <p:nvPicPr>
          <p:cNvPr id="36" name="Image 35">
            <a:extLst>
              <a:ext uri="{FF2B5EF4-FFF2-40B4-BE49-F238E27FC236}">
                <a16:creationId xmlns:a16="http://schemas.microsoft.com/office/drawing/2014/main" id="{3FA529AD-5E09-52D6-3715-2F36A02958B7}"/>
              </a:ext>
            </a:extLst>
          </p:cNvPr>
          <p:cNvPicPr>
            <a:picLocks noChangeAspect="1"/>
          </p:cNvPicPr>
          <p:nvPr>
            <p:custDataLst>
              <p:tags r:id="rId4"/>
            </p:custDataLst>
          </p:nvPr>
        </p:nvPicPr>
        <p:blipFill rotWithShape="1">
          <a:blip r:embed="rId9">
            <a:extLst>
              <a:ext uri="{BEBA8EAE-BF5A-486C-A8C5-ECC9F3942E4B}">
                <a14:imgProps xmlns:a14="http://schemas.microsoft.com/office/drawing/2010/main">
                  <a14:imgLayer r:embed="rId10">
                    <a14:imgEffect>
                      <a14:sharpenSoften amount="25000"/>
                    </a14:imgEffect>
                  </a14:imgLayer>
                </a14:imgProps>
              </a:ext>
            </a:extLst>
          </a:blip>
          <a:srcRect l="51444" t="1888" r="1134" b="51771"/>
          <a:stretch/>
        </p:blipFill>
        <p:spPr>
          <a:xfrm>
            <a:off x="11099539" y="2789281"/>
            <a:ext cx="6267816" cy="3019150"/>
          </a:xfrm>
          <a:prstGeom prst="rect">
            <a:avLst/>
          </a:prstGeom>
        </p:spPr>
      </p:pic>
      <p:pic>
        <p:nvPicPr>
          <p:cNvPr id="37" name="Image 36">
            <a:extLst>
              <a:ext uri="{FF2B5EF4-FFF2-40B4-BE49-F238E27FC236}">
                <a16:creationId xmlns:a16="http://schemas.microsoft.com/office/drawing/2014/main" id="{AE61EB9D-5FA4-99DC-BEAE-1223607AA8A1}"/>
              </a:ext>
            </a:extLst>
          </p:cNvPr>
          <p:cNvPicPr>
            <a:picLocks noChangeAspect="1"/>
          </p:cNvPicPr>
          <p:nvPr>
            <p:custDataLst>
              <p:tags r:id="rId5"/>
            </p:custDataLst>
          </p:nvPr>
        </p:nvPicPr>
        <p:blipFill rotWithShape="1">
          <a:blip r:embed="rId9">
            <a:extLst>
              <a:ext uri="{BEBA8EAE-BF5A-486C-A8C5-ECC9F3942E4B}">
                <a14:imgProps xmlns:a14="http://schemas.microsoft.com/office/drawing/2010/main">
                  <a14:imgLayer r:embed="rId10">
                    <a14:imgEffect>
                      <a14:sharpenSoften amount="25000"/>
                    </a14:imgEffect>
                  </a14:imgLayer>
                </a14:imgProps>
              </a:ext>
            </a:extLst>
          </a:blip>
          <a:srcRect l="51237" t="50312" r="1340" b="3346"/>
          <a:stretch/>
        </p:blipFill>
        <p:spPr>
          <a:xfrm>
            <a:off x="11074797" y="6940559"/>
            <a:ext cx="6267816" cy="3019150"/>
          </a:xfrm>
          <a:prstGeom prst="rect">
            <a:avLst/>
          </a:prstGeom>
        </p:spPr>
      </p:pic>
      <p:sp>
        <p:nvSpPr>
          <p:cNvPr id="3" name="Espace réservé du numéro de diapositive 2">
            <a:extLst>
              <a:ext uri="{FF2B5EF4-FFF2-40B4-BE49-F238E27FC236}">
                <a16:creationId xmlns:a16="http://schemas.microsoft.com/office/drawing/2014/main" id="{538477EA-2B8B-469F-6B46-E082DAA41BCD}"/>
              </a:ext>
            </a:extLst>
          </p:cNvPr>
          <p:cNvSpPr>
            <a:spLocks noGrp="1"/>
          </p:cNvSpPr>
          <p:nvPr>
            <p:ph type="sldNum" sz="quarter" idx="10"/>
            <p:custDataLst>
              <p:tags r:id="rId6"/>
            </p:custDataLst>
          </p:nvPr>
        </p:nvSpPr>
        <p:spPr/>
        <p:txBody>
          <a:bodyPr/>
          <a:lstStyle/>
          <a:p>
            <a:fld id="{6C390F12-C91A-4A8F-A883-4257F0710CE1}" type="slidenum">
              <a:rPr lang="fr-FR" smtClean="0"/>
              <a:t>24</a:t>
            </a:fld>
            <a:endParaRPr lang="fr-FR"/>
          </a:p>
        </p:txBody>
      </p:sp>
    </p:spTree>
    <p:extLst>
      <p:ext uri="{BB962C8B-B14F-4D97-AF65-F5344CB8AC3E}">
        <p14:creationId xmlns:p14="http://schemas.microsoft.com/office/powerpoint/2010/main" val="3916853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32" presetClass="emph" presetSubtype="0" fill="hold" nodeType="clickEffect">
                                  <p:stCondLst>
                                    <p:cond delay="0"/>
                                  </p:stCondLst>
                                  <p:childTnLst>
                                    <p:animRot by="120000">
                                      <p:cBhvr>
                                        <p:cTn id="26" dur="100" fill="hold">
                                          <p:stCondLst>
                                            <p:cond delay="0"/>
                                          </p:stCondLst>
                                        </p:cTn>
                                        <p:tgtEl>
                                          <p:spTgt spid="36"/>
                                        </p:tgtEl>
                                        <p:attrNameLst>
                                          <p:attrName>r</p:attrName>
                                        </p:attrNameLst>
                                      </p:cBhvr>
                                    </p:animRot>
                                    <p:animRot by="-240000">
                                      <p:cBhvr>
                                        <p:cTn id="27" dur="200" fill="hold">
                                          <p:stCondLst>
                                            <p:cond delay="200"/>
                                          </p:stCondLst>
                                        </p:cTn>
                                        <p:tgtEl>
                                          <p:spTgt spid="36"/>
                                        </p:tgtEl>
                                        <p:attrNameLst>
                                          <p:attrName>r</p:attrName>
                                        </p:attrNameLst>
                                      </p:cBhvr>
                                    </p:animRot>
                                    <p:animRot by="240000">
                                      <p:cBhvr>
                                        <p:cTn id="28" dur="200" fill="hold">
                                          <p:stCondLst>
                                            <p:cond delay="400"/>
                                          </p:stCondLst>
                                        </p:cTn>
                                        <p:tgtEl>
                                          <p:spTgt spid="36"/>
                                        </p:tgtEl>
                                        <p:attrNameLst>
                                          <p:attrName>r</p:attrName>
                                        </p:attrNameLst>
                                      </p:cBhvr>
                                    </p:animRot>
                                    <p:animRot by="-240000">
                                      <p:cBhvr>
                                        <p:cTn id="29" dur="200" fill="hold">
                                          <p:stCondLst>
                                            <p:cond delay="600"/>
                                          </p:stCondLst>
                                        </p:cTn>
                                        <p:tgtEl>
                                          <p:spTgt spid="36"/>
                                        </p:tgtEl>
                                        <p:attrNameLst>
                                          <p:attrName>r</p:attrName>
                                        </p:attrNameLst>
                                      </p:cBhvr>
                                    </p:animRot>
                                    <p:animRot by="120000">
                                      <p:cBhvr>
                                        <p:cTn id="30" dur="200" fill="hold">
                                          <p:stCondLst>
                                            <p:cond delay="80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AA75BA1-FAFC-5797-341E-F0B73B741C5B}"/>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90085" y="2948439"/>
            <a:ext cx="15523930" cy="7735013"/>
          </a:xfrm>
          <a:prstGeom prst="rect">
            <a:avLst/>
          </a:prstGeom>
          <a:solidFill>
            <a:srgbClr val="FFFFFF">
              <a:shade val="85000"/>
            </a:srgbClr>
          </a:solidFill>
          <a:ln w="88900" cap="sq">
            <a:solidFill>
              <a:srgbClr val="FFFFFF"/>
            </a:solidFill>
            <a:miter lim="800000"/>
          </a:ln>
          <a:effectLst>
            <a:outerShdw blurRad="165100" algn="ctr" rotWithShape="0">
              <a:prstClr val="black">
                <a:alpha val="20000"/>
              </a:prstClr>
            </a:outerShdw>
          </a:effectLst>
          <a:scene3d>
            <a:camera prst="orthographicFront"/>
            <a:lightRig rig="twoPt" dir="t">
              <a:rot lat="0" lon="0" rev="7200000"/>
            </a:lightRig>
          </a:scene3d>
          <a:sp3d>
            <a:contourClr>
              <a:srgbClr val="FFFFFF"/>
            </a:contourClr>
          </a:sp3d>
        </p:spPr>
      </p:pic>
      <p:sp>
        <p:nvSpPr>
          <p:cNvPr id="2" name="Titre 1">
            <a:extLst>
              <a:ext uri="{FF2B5EF4-FFF2-40B4-BE49-F238E27FC236}">
                <a16:creationId xmlns:a16="http://schemas.microsoft.com/office/drawing/2014/main" id="{0A5768C9-D015-5932-D327-7B5EF636AA1D}"/>
              </a:ext>
            </a:extLst>
          </p:cNvPr>
          <p:cNvSpPr>
            <a:spLocks noGrp="1"/>
          </p:cNvSpPr>
          <p:nvPr>
            <p:ph type="title"/>
            <p:custDataLst>
              <p:tags r:id="rId2"/>
            </p:custDataLst>
          </p:nvPr>
        </p:nvSpPr>
        <p:spPr/>
        <p:txBody>
          <a:bodyPr/>
          <a:lstStyle/>
          <a:p>
            <a:r>
              <a:rPr lang="fr-FR" sz="6928" dirty="0">
                <a:solidFill>
                  <a:srgbClr val="DF2471"/>
                </a:solidFill>
              </a:rPr>
              <a:t>Un exemple</a:t>
            </a:r>
            <a:endParaRPr lang="fr-FR" sz="6928" dirty="0"/>
          </a:p>
        </p:txBody>
      </p:sp>
      <p:sp>
        <p:nvSpPr>
          <p:cNvPr id="3" name="Rectangle : coins arrondis 2">
            <a:extLst>
              <a:ext uri="{FF2B5EF4-FFF2-40B4-BE49-F238E27FC236}">
                <a16:creationId xmlns:a16="http://schemas.microsoft.com/office/drawing/2014/main" id="{1248B3A9-E5D6-0C0A-B537-83A1AA13B5D5}"/>
              </a:ext>
            </a:extLst>
          </p:cNvPr>
          <p:cNvSpPr/>
          <p:nvPr>
            <p:custDataLst>
              <p:tags r:id="rId3"/>
            </p:custDataLst>
          </p:nvPr>
        </p:nvSpPr>
        <p:spPr>
          <a:xfrm>
            <a:off x="3532094" y="5585012"/>
            <a:ext cx="3245224" cy="19184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 coins arrondis 3">
            <a:extLst>
              <a:ext uri="{FF2B5EF4-FFF2-40B4-BE49-F238E27FC236}">
                <a16:creationId xmlns:a16="http://schemas.microsoft.com/office/drawing/2014/main" id="{E91F33E6-20B0-8226-5938-4EBB508716E8}"/>
              </a:ext>
            </a:extLst>
          </p:cNvPr>
          <p:cNvSpPr/>
          <p:nvPr>
            <p:custDataLst>
              <p:tags r:id="rId4"/>
            </p:custDataLst>
          </p:nvPr>
        </p:nvSpPr>
        <p:spPr>
          <a:xfrm>
            <a:off x="8211669" y="5934635"/>
            <a:ext cx="4554071" cy="1703294"/>
          </a:xfrm>
          <a:prstGeom prst="roundRect">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C74B67B1-BA62-466A-89FC-48EC9A6FC62C}"/>
              </a:ext>
            </a:extLst>
          </p:cNvPr>
          <p:cNvSpPr>
            <a:spLocks noGrp="1"/>
          </p:cNvSpPr>
          <p:nvPr>
            <p:ph type="sldNum" sz="quarter" idx="10"/>
            <p:custDataLst>
              <p:tags r:id="rId5"/>
            </p:custDataLst>
          </p:nvPr>
        </p:nvSpPr>
        <p:spPr/>
        <p:txBody>
          <a:bodyPr/>
          <a:lstStyle/>
          <a:p>
            <a:fld id="{6C390F12-C91A-4A8F-A883-4257F0710CE1}" type="slidenum">
              <a:rPr lang="fr-FR" smtClean="0"/>
              <a:t>25</a:t>
            </a:fld>
            <a:endParaRPr lang="fr-FR"/>
          </a:p>
        </p:txBody>
      </p:sp>
    </p:spTree>
    <p:extLst>
      <p:ext uri="{BB962C8B-B14F-4D97-AF65-F5344CB8AC3E}">
        <p14:creationId xmlns:p14="http://schemas.microsoft.com/office/powerpoint/2010/main" val="1912229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4E161143-505F-CAFA-F29C-9411D0962C50}"/>
              </a:ext>
            </a:extLst>
          </p:cNvPr>
          <p:cNvSpPr txBox="1">
            <a:spLocks/>
          </p:cNvSpPr>
          <p:nvPr>
            <p:custDataLst>
              <p:tags r:id="rId1"/>
            </p:custDataLst>
          </p:nvPr>
        </p:nvSpPr>
        <p:spPr>
          <a:xfrm>
            <a:off x="1703243" y="2917196"/>
            <a:ext cx="16697618" cy="5474958"/>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7793" dirty="0">
                <a:solidFill>
                  <a:srgbClr val="DF2471"/>
                </a:solidFill>
              </a:rPr>
              <a:t>La conception</a:t>
            </a:r>
            <a:endParaRPr lang="fr-FR" sz="7576" dirty="0"/>
          </a:p>
        </p:txBody>
      </p:sp>
      <p:sp>
        <p:nvSpPr>
          <p:cNvPr id="2" name="Espace réservé du numéro de diapositive 1">
            <a:extLst>
              <a:ext uri="{FF2B5EF4-FFF2-40B4-BE49-F238E27FC236}">
                <a16:creationId xmlns:a16="http://schemas.microsoft.com/office/drawing/2014/main" id="{0D19D104-C9A1-C73B-BF7A-8A2A945985BF}"/>
              </a:ext>
            </a:extLst>
          </p:cNvPr>
          <p:cNvSpPr>
            <a:spLocks noGrp="1"/>
          </p:cNvSpPr>
          <p:nvPr>
            <p:ph type="sldNum" sz="quarter" idx="10"/>
            <p:custDataLst>
              <p:tags r:id="rId2"/>
            </p:custDataLst>
          </p:nvPr>
        </p:nvSpPr>
        <p:spPr/>
        <p:txBody>
          <a:bodyPr/>
          <a:lstStyle/>
          <a:p>
            <a:fld id="{6C390F12-C91A-4A8F-A883-4257F0710CE1}" type="slidenum">
              <a:rPr lang="fr-FR" smtClean="0"/>
              <a:t>26</a:t>
            </a:fld>
            <a:endParaRPr lang="fr-FR"/>
          </a:p>
        </p:txBody>
      </p:sp>
    </p:spTree>
    <p:extLst>
      <p:ext uri="{BB962C8B-B14F-4D97-AF65-F5344CB8AC3E}">
        <p14:creationId xmlns:p14="http://schemas.microsoft.com/office/powerpoint/2010/main" val="485232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9" name="Groupe 68">
            <a:extLst>
              <a:ext uri="{FF2B5EF4-FFF2-40B4-BE49-F238E27FC236}">
                <a16:creationId xmlns:a16="http://schemas.microsoft.com/office/drawing/2014/main" id="{E50F99CF-E614-3CFA-97B9-1C8BA30C579B}"/>
              </a:ext>
            </a:extLst>
          </p:cNvPr>
          <p:cNvGrpSpPr/>
          <p:nvPr>
            <p:custDataLst>
              <p:tags r:id="rId1"/>
            </p:custDataLst>
          </p:nvPr>
        </p:nvGrpSpPr>
        <p:grpSpPr>
          <a:xfrm>
            <a:off x="12073753" y="4523376"/>
            <a:ext cx="1396484" cy="1745604"/>
            <a:chOff x="11233999" y="4840616"/>
            <a:chExt cx="1396484" cy="1745604"/>
          </a:xfrm>
        </p:grpSpPr>
        <p:sp>
          <p:nvSpPr>
            <p:cNvPr id="57" name="Forme libre : forme 56">
              <a:extLst>
                <a:ext uri="{FF2B5EF4-FFF2-40B4-BE49-F238E27FC236}">
                  <a16:creationId xmlns:a16="http://schemas.microsoft.com/office/drawing/2014/main" id="{237D5C94-F3F0-DAD4-A5CB-30CB709A6E18}"/>
                </a:ext>
              </a:extLst>
            </p:cNvPr>
            <p:cNvSpPr/>
            <p:nvPr/>
          </p:nvSpPr>
          <p:spPr>
            <a:xfrm>
              <a:off x="11233999" y="5085000"/>
              <a:ext cx="1396484" cy="1501220"/>
            </a:xfrm>
            <a:custGeom>
              <a:avLst/>
              <a:gdLst>
                <a:gd name="connsiteX0" fmla="*/ 1396484 w 1396484"/>
                <a:gd name="connsiteY0" fmla="*/ 1256836 h 1501220"/>
                <a:gd name="connsiteX1" fmla="*/ 698242 w 1396484"/>
                <a:gd name="connsiteY1" fmla="*/ 1501220 h 1501220"/>
                <a:gd name="connsiteX2" fmla="*/ 0 w 1396484"/>
                <a:gd name="connsiteY2" fmla="*/ 1256836 h 1501220"/>
                <a:gd name="connsiteX3" fmla="*/ 0 w 1396484"/>
                <a:gd name="connsiteY3" fmla="*/ 0 h 1501220"/>
                <a:gd name="connsiteX4" fmla="*/ 1396484 w 1396484"/>
                <a:gd name="connsiteY4" fmla="*/ 0 h 1501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84" h="1501220">
                  <a:moveTo>
                    <a:pt x="1396484" y="1256836"/>
                  </a:moveTo>
                  <a:cubicBezTo>
                    <a:pt x="1396484" y="1391945"/>
                    <a:pt x="1084021" y="1501220"/>
                    <a:pt x="698242" y="1501220"/>
                  </a:cubicBezTo>
                  <a:cubicBezTo>
                    <a:pt x="312463" y="1501220"/>
                    <a:pt x="0" y="1391945"/>
                    <a:pt x="0" y="1256836"/>
                  </a:cubicBezTo>
                  <a:lnTo>
                    <a:pt x="0" y="0"/>
                  </a:lnTo>
                  <a:lnTo>
                    <a:pt x="1396484" y="0"/>
                  </a:lnTo>
                  <a:close/>
                </a:path>
              </a:pathLst>
            </a:custGeom>
            <a:solidFill>
              <a:srgbClr val="265C6D"/>
            </a:solidFill>
            <a:ln w="34766" cap="flat">
              <a:noFill/>
              <a:prstDash val="solid"/>
              <a:miter/>
            </a:ln>
          </p:spPr>
          <p:txBody>
            <a:bodyPr rtlCol="0" anchor="ctr"/>
            <a:lstStyle/>
            <a:p>
              <a:endParaRPr lang="fr-FR"/>
            </a:p>
          </p:txBody>
        </p:sp>
        <p:sp>
          <p:nvSpPr>
            <p:cNvPr id="59" name="Forme libre : forme 58">
              <a:extLst>
                <a:ext uri="{FF2B5EF4-FFF2-40B4-BE49-F238E27FC236}">
                  <a16:creationId xmlns:a16="http://schemas.microsoft.com/office/drawing/2014/main" id="{14DFBD46-3737-5806-95A6-0D0D781ACE54}"/>
                </a:ext>
              </a:extLst>
            </p:cNvPr>
            <p:cNvSpPr/>
            <p:nvPr/>
          </p:nvSpPr>
          <p:spPr>
            <a:xfrm>
              <a:off x="11233999" y="4840616"/>
              <a:ext cx="1396484" cy="488769"/>
            </a:xfrm>
            <a:custGeom>
              <a:avLst/>
              <a:gdLst>
                <a:gd name="connsiteX0" fmla="*/ 1396484 w 1396484"/>
                <a:gd name="connsiteY0" fmla="*/ 244385 h 488769"/>
                <a:gd name="connsiteX1" fmla="*/ 698242 w 1396484"/>
                <a:gd name="connsiteY1" fmla="*/ 488769 h 488769"/>
                <a:gd name="connsiteX2" fmla="*/ 0 w 1396484"/>
                <a:gd name="connsiteY2" fmla="*/ 244385 h 488769"/>
                <a:gd name="connsiteX3" fmla="*/ 698242 w 1396484"/>
                <a:gd name="connsiteY3" fmla="*/ 0 h 488769"/>
                <a:gd name="connsiteX4" fmla="*/ 1396484 w 1396484"/>
                <a:gd name="connsiteY4" fmla="*/ 244385 h 488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84" h="488769">
                  <a:moveTo>
                    <a:pt x="1396484" y="244385"/>
                  </a:moveTo>
                  <a:cubicBezTo>
                    <a:pt x="1396484" y="379355"/>
                    <a:pt x="1083871" y="488769"/>
                    <a:pt x="698242" y="488769"/>
                  </a:cubicBezTo>
                  <a:cubicBezTo>
                    <a:pt x="312614" y="488769"/>
                    <a:pt x="0" y="379355"/>
                    <a:pt x="0" y="244385"/>
                  </a:cubicBezTo>
                  <a:cubicBezTo>
                    <a:pt x="0" y="109415"/>
                    <a:pt x="312614" y="0"/>
                    <a:pt x="698242" y="0"/>
                  </a:cubicBezTo>
                  <a:cubicBezTo>
                    <a:pt x="1083871" y="0"/>
                    <a:pt x="1396484" y="109415"/>
                    <a:pt x="1396484" y="244385"/>
                  </a:cubicBezTo>
                  <a:close/>
                </a:path>
              </a:pathLst>
            </a:custGeom>
            <a:solidFill>
              <a:srgbClr val="35718A"/>
            </a:solidFill>
            <a:ln w="34766" cap="flat">
              <a:noFill/>
              <a:prstDash val="solid"/>
              <a:miter/>
            </a:ln>
          </p:spPr>
          <p:txBody>
            <a:bodyPr rtlCol="0" anchor="ctr"/>
            <a:lstStyle/>
            <a:p>
              <a:endParaRPr lang="fr-FR"/>
            </a:p>
          </p:txBody>
        </p:sp>
        <p:sp>
          <p:nvSpPr>
            <p:cNvPr id="60" name="Forme libre : forme 59">
              <a:extLst>
                <a:ext uri="{FF2B5EF4-FFF2-40B4-BE49-F238E27FC236}">
                  <a16:creationId xmlns:a16="http://schemas.microsoft.com/office/drawing/2014/main" id="{686B9809-AB64-40EC-840B-6284CBF406B3}"/>
                </a:ext>
              </a:extLst>
            </p:cNvPr>
            <p:cNvSpPr/>
            <p:nvPr/>
          </p:nvSpPr>
          <p:spPr>
            <a:xfrm>
              <a:off x="11233999" y="5503946"/>
              <a:ext cx="1396484" cy="663329"/>
            </a:xfrm>
            <a:custGeom>
              <a:avLst/>
              <a:gdLst>
                <a:gd name="connsiteX0" fmla="*/ 1396484 w 1396484"/>
                <a:gd name="connsiteY0" fmla="*/ 418945 h 663329"/>
                <a:gd name="connsiteX1" fmla="*/ 698242 w 1396484"/>
                <a:gd name="connsiteY1" fmla="*/ 663330 h 663329"/>
                <a:gd name="connsiteX2" fmla="*/ 0 w 1396484"/>
                <a:gd name="connsiteY2" fmla="*/ 418945 h 663329"/>
                <a:gd name="connsiteX3" fmla="*/ 0 w 1396484"/>
                <a:gd name="connsiteY3" fmla="*/ 0 h 663329"/>
                <a:gd name="connsiteX4" fmla="*/ 698242 w 1396484"/>
                <a:gd name="connsiteY4" fmla="*/ 244385 h 663329"/>
                <a:gd name="connsiteX5" fmla="*/ 1396484 w 1396484"/>
                <a:gd name="connsiteY5" fmla="*/ 0 h 6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484" h="663329">
                  <a:moveTo>
                    <a:pt x="1396484" y="418945"/>
                  </a:moveTo>
                  <a:cubicBezTo>
                    <a:pt x="1396484" y="554055"/>
                    <a:pt x="1084021" y="663330"/>
                    <a:pt x="698242" y="663330"/>
                  </a:cubicBezTo>
                  <a:cubicBezTo>
                    <a:pt x="312463" y="663330"/>
                    <a:pt x="0" y="554055"/>
                    <a:pt x="0" y="418945"/>
                  </a:cubicBezTo>
                  <a:lnTo>
                    <a:pt x="0" y="0"/>
                  </a:lnTo>
                  <a:cubicBezTo>
                    <a:pt x="0" y="134970"/>
                    <a:pt x="312603" y="244385"/>
                    <a:pt x="698242" y="244385"/>
                  </a:cubicBezTo>
                  <a:cubicBezTo>
                    <a:pt x="1083881" y="244385"/>
                    <a:pt x="1396484" y="134970"/>
                    <a:pt x="1396484" y="0"/>
                  </a:cubicBezTo>
                  <a:close/>
                </a:path>
              </a:pathLst>
            </a:custGeom>
            <a:solidFill>
              <a:srgbClr val="35718A"/>
            </a:solidFill>
            <a:ln w="34766" cap="flat">
              <a:noFill/>
              <a:prstDash val="solid"/>
              <a:miter/>
            </a:ln>
          </p:spPr>
          <p:txBody>
            <a:bodyPr rtlCol="0" anchor="ctr"/>
            <a:lstStyle/>
            <a:p>
              <a:endParaRPr lang="fr-FR"/>
            </a:p>
          </p:txBody>
        </p:sp>
        <p:sp>
          <p:nvSpPr>
            <p:cNvPr id="64" name="Forme libre : forme 63">
              <a:extLst>
                <a:ext uri="{FF2B5EF4-FFF2-40B4-BE49-F238E27FC236}">
                  <a16:creationId xmlns:a16="http://schemas.microsoft.com/office/drawing/2014/main" id="{BA2D8B0D-37EE-19F2-4ECA-FF506CF8D992}"/>
                </a:ext>
              </a:extLst>
            </p:cNvPr>
            <p:cNvSpPr/>
            <p:nvPr/>
          </p:nvSpPr>
          <p:spPr>
            <a:xfrm>
              <a:off x="11338715" y="5406189"/>
              <a:ext cx="104816" cy="84873"/>
            </a:xfrm>
            <a:custGeom>
              <a:avLst/>
              <a:gdLst>
                <a:gd name="connsiteX0" fmla="*/ 69844 w 104816"/>
                <a:gd name="connsiteY0" fmla="*/ 84874 h 84873"/>
                <a:gd name="connsiteX1" fmla="*/ 56962 w 104816"/>
                <a:gd name="connsiteY1" fmla="*/ 82395 h 84873"/>
                <a:gd name="connsiteX2" fmla="*/ 20164 w 104816"/>
                <a:gd name="connsiteY2" fmla="*/ 66580 h 84873"/>
                <a:gd name="connsiteX3" fmla="*/ 3284 w 104816"/>
                <a:gd name="connsiteY3" fmla="*/ 20164 h 84873"/>
                <a:gd name="connsiteX4" fmla="*/ 49700 w 104816"/>
                <a:gd name="connsiteY4" fmla="*/ 3284 h 84873"/>
                <a:gd name="connsiteX5" fmla="*/ 82727 w 104816"/>
                <a:gd name="connsiteY5" fmla="*/ 17494 h 84873"/>
                <a:gd name="connsiteX6" fmla="*/ 102363 w 104816"/>
                <a:gd name="connsiteY6" fmla="*/ 62794 h 84873"/>
                <a:gd name="connsiteX7" fmla="*/ 69844 w 104816"/>
                <a:gd name="connsiteY7" fmla="*/ 84874 h 8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16" h="84873">
                  <a:moveTo>
                    <a:pt x="69844" y="84874"/>
                  </a:moveTo>
                  <a:cubicBezTo>
                    <a:pt x="65432" y="84869"/>
                    <a:pt x="61061" y="84028"/>
                    <a:pt x="56962" y="82395"/>
                  </a:cubicBezTo>
                  <a:cubicBezTo>
                    <a:pt x="44161" y="77298"/>
                    <a:pt x="31895" y="72026"/>
                    <a:pt x="20164" y="66580"/>
                  </a:cubicBezTo>
                  <a:cubicBezTo>
                    <a:pt x="2686" y="58424"/>
                    <a:pt x="-4872" y="37643"/>
                    <a:pt x="3284" y="20164"/>
                  </a:cubicBezTo>
                  <a:cubicBezTo>
                    <a:pt x="11440" y="2686"/>
                    <a:pt x="32221" y="-4872"/>
                    <a:pt x="49700" y="3284"/>
                  </a:cubicBezTo>
                  <a:cubicBezTo>
                    <a:pt x="60174" y="8195"/>
                    <a:pt x="71183" y="12932"/>
                    <a:pt x="82727" y="17494"/>
                  </a:cubicBezTo>
                  <a:cubicBezTo>
                    <a:pt x="100659" y="24581"/>
                    <a:pt x="109450" y="44862"/>
                    <a:pt x="102363" y="62794"/>
                  </a:cubicBezTo>
                  <a:cubicBezTo>
                    <a:pt x="97090" y="76136"/>
                    <a:pt x="84191" y="84895"/>
                    <a:pt x="69844" y="84874"/>
                  </a:cubicBezTo>
                  <a:close/>
                </a:path>
              </a:pathLst>
            </a:custGeom>
            <a:solidFill>
              <a:srgbClr val="FDE05E"/>
            </a:solidFill>
            <a:ln w="34766" cap="flat">
              <a:noFill/>
              <a:prstDash val="solid"/>
              <a:miter/>
            </a:ln>
          </p:spPr>
          <p:txBody>
            <a:bodyPr rtlCol="0" anchor="ctr"/>
            <a:lstStyle/>
            <a:p>
              <a:endParaRPr lang="fr-FR"/>
            </a:p>
          </p:txBody>
        </p:sp>
        <p:sp>
          <p:nvSpPr>
            <p:cNvPr id="65" name="Forme libre : forme 64">
              <a:extLst>
                <a:ext uri="{FF2B5EF4-FFF2-40B4-BE49-F238E27FC236}">
                  <a16:creationId xmlns:a16="http://schemas.microsoft.com/office/drawing/2014/main" id="{DC462C91-9C27-22CB-C76A-350F93DFCED6}"/>
                </a:ext>
              </a:extLst>
            </p:cNvPr>
            <p:cNvSpPr/>
            <p:nvPr/>
          </p:nvSpPr>
          <p:spPr>
            <a:xfrm>
              <a:off x="11512770" y="5463599"/>
              <a:ext cx="105164" cy="77458"/>
            </a:xfrm>
            <a:custGeom>
              <a:avLst/>
              <a:gdLst>
                <a:gd name="connsiteX0" fmla="*/ 70350 w 105164"/>
                <a:gd name="connsiteY0" fmla="*/ 77458 h 77458"/>
                <a:gd name="connsiteX1" fmla="*/ 63367 w 105164"/>
                <a:gd name="connsiteY1" fmla="*/ 76760 h 77458"/>
                <a:gd name="connsiteX2" fmla="*/ 27548 w 105164"/>
                <a:gd name="connsiteY2" fmla="*/ 69044 h 77458"/>
                <a:gd name="connsiteX3" fmla="*/ 794 w 105164"/>
                <a:gd name="connsiteY3" fmla="*/ 27548 h 77458"/>
                <a:gd name="connsiteX4" fmla="*/ 42291 w 105164"/>
                <a:gd name="connsiteY4" fmla="*/ 794 h 77458"/>
                <a:gd name="connsiteX5" fmla="*/ 43188 w 105164"/>
                <a:gd name="connsiteY5" fmla="*/ 1001 h 77458"/>
                <a:gd name="connsiteX6" fmla="*/ 77193 w 105164"/>
                <a:gd name="connsiteY6" fmla="*/ 8332 h 77458"/>
                <a:gd name="connsiteX7" fmla="*/ 104459 w 105164"/>
                <a:gd name="connsiteY7" fmla="*/ 49493 h 77458"/>
                <a:gd name="connsiteX8" fmla="*/ 70210 w 105164"/>
                <a:gd name="connsiteY8" fmla="*/ 77458 h 7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64" h="77458">
                  <a:moveTo>
                    <a:pt x="70350" y="77458"/>
                  </a:moveTo>
                  <a:cubicBezTo>
                    <a:pt x="68004" y="77469"/>
                    <a:pt x="65664" y="77235"/>
                    <a:pt x="63367" y="76760"/>
                  </a:cubicBezTo>
                  <a:cubicBezTo>
                    <a:pt x="51171" y="74316"/>
                    <a:pt x="39231" y="71744"/>
                    <a:pt x="27548" y="69044"/>
                  </a:cubicBezTo>
                  <a:cubicBezTo>
                    <a:pt x="8701" y="64973"/>
                    <a:pt x="-3277" y="46394"/>
                    <a:pt x="794" y="27548"/>
                  </a:cubicBezTo>
                  <a:cubicBezTo>
                    <a:pt x="4866" y="8701"/>
                    <a:pt x="23445" y="-3277"/>
                    <a:pt x="42291" y="794"/>
                  </a:cubicBezTo>
                  <a:cubicBezTo>
                    <a:pt x="42591" y="859"/>
                    <a:pt x="42890" y="928"/>
                    <a:pt x="43188" y="1001"/>
                  </a:cubicBezTo>
                  <a:cubicBezTo>
                    <a:pt x="54325" y="3549"/>
                    <a:pt x="65637" y="5993"/>
                    <a:pt x="77193" y="8332"/>
                  </a:cubicBezTo>
                  <a:cubicBezTo>
                    <a:pt x="96088" y="12169"/>
                    <a:pt x="108296" y="30598"/>
                    <a:pt x="104459" y="49493"/>
                  </a:cubicBezTo>
                  <a:cubicBezTo>
                    <a:pt x="101153" y="65778"/>
                    <a:pt x="86827" y="77475"/>
                    <a:pt x="70210" y="77458"/>
                  </a:cubicBezTo>
                  <a:close/>
                </a:path>
              </a:pathLst>
            </a:custGeom>
            <a:solidFill>
              <a:srgbClr val="69E6C3"/>
            </a:solidFill>
            <a:ln w="34766" cap="flat">
              <a:noFill/>
              <a:prstDash val="solid"/>
              <a:miter/>
            </a:ln>
          </p:spPr>
          <p:txBody>
            <a:bodyPr rtlCol="0" anchor="ctr"/>
            <a:lstStyle/>
            <a:p>
              <a:endParaRPr lang="fr-FR"/>
            </a:p>
          </p:txBody>
        </p:sp>
      </p:grpSp>
      <p:grpSp>
        <p:nvGrpSpPr>
          <p:cNvPr id="70" name="Groupe 69">
            <a:extLst>
              <a:ext uri="{FF2B5EF4-FFF2-40B4-BE49-F238E27FC236}">
                <a16:creationId xmlns:a16="http://schemas.microsoft.com/office/drawing/2014/main" id="{0CDE778E-9069-C6E5-BED7-B143E45C3FA4}"/>
              </a:ext>
            </a:extLst>
          </p:cNvPr>
          <p:cNvGrpSpPr/>
          <p:nvPr>
            <p:custDataLst>
              <p:tags r:id="rId2"/>
            </p:custDataLst>
          </p:nvPr>
        </p:nvGrpSpPr>
        <p:grpSpPr>
          <a:xfrm>
            <a:off x="13251082" y="4413172"/>
            <a:ext cx="1396484" cy="1745604"/>
            <a:chOff x="11233999" y="4840616"/>
            <a:chExt cx="1396484" cy="1745604"/>
          </a:xfrm>
        </p:grpSpPr>
        <p:sp>
          <p:nvSpPr>
            <p:cNvPr id="71" name="Forme libre : forme 70">
              <a:extLst>
                <a:ext uri="{FF2B5EF4-FFF2-40B4-BE49-F238E27FC236}">
                  <a16:creationId xmlns:a16="http://schemas.microsoft.com/office/drawing/2014/main" id="{86D8AFF9-7953-DE44-E4B4-1796A6980669}"/>
                </a:ext>
              </a:extLst>
            </p:cNvPr>
            <p:cNvSpPr/>
            <p:nvPr/>
          </p:nvSpPr>
          <p:spPr>
            <a:xfrm>
              <a:off x="11233999" y="5085000"/>
              <a:ext cx="1396484" cy="1501220"/>
            </a:xfrm>
            <a:custGeom>
              <a:avLst/>
              <a:gdLst>
                <a:gd name="connsiteX0" fmla="*/ 1396484 w 1396484"/>
                <a:gd name="connsiteY0" fmla="*/ 1256836 h 1501220"/>
                <a:gd name="connsiteX1" fmla="*/ 698242 w 1396484"/>
                <a:gd name="connsiteY1" fmla="*/ 1501220 h 1501220"/>
                <a:gd name="connsiteX2" fmla="*/ 0 w 1396484"/>
                <a:gd name="connsiteY2" fmla="*/ 1256836 h 1501220"/>
                <a:gd name="connsiteX3" fmla="*/ 0 w 1396484"/>
                <a:gd name="connsiteY3" fmla="*/ 0 h 1501220"/>
                <a:gd name="connsiteX4" fmla="*/ 1396484 w 1396484"/>
                <a:gd name="connsiteY4" fmla="*/ 0 h 1501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84" h="1501220">
                  <a:moveTo>
                    <a:pt x="1396484" y="1256836"/>
                  </a:moveTo>
                  <a:cubicBezTo>
                    <a:pt x="1396484" y="1391945"/>
                    <a:pt x="1084021" y="1501220"/>
                    <a:pt x="698242" y="1501220"/>
                  </a:cubicBezTo>
                  <a:cubicBezTo>
                    <a:pt x="312463" y="1501220"/>
                    <a:pt x="0" y="1391945"/>
                    <a:pt x="0" y="1256836"/>
                  </a:cubicBezTo>
                  <a:lnTo>
                    <a:pt x="0" y="0"/>
                  </a:lnTo>
                  <a:lnTo>
                    <a:pt x="1396484" y="0"/>
                  </a:lnTo>
                  <a:close/>
                </a:path>
              </a:pathLst>
            </a:custGeom>
            <a:solidFill>
              <a:srgbClr val="265C6D"/>
            </a:solidFill>
            <a:ln w="34766" cap="flat">
              <a:noFill/>
              <a:prstDash val="solid"/>
              <a:miter/>
            </a:ln>
          </p:spPr>
          <p:txBody>
            <a:bodyPr rtlCol="0" anchor="ctr"/>
            <a:lstStyle/>
            <a:p>
              <a:endParaRPr lang="fr-FR"/>
            </a:p>
          </p:txBody>
        </p:sp>
        <p:sp>
          <p:nvSpPr>
            <p:cNvPr id="72" name="Forme libre : forme 71">
              <a:extLst>
                <a:ext uri="{FF2B5EF4-FFF2-40B4-BE49-F238E27FC236}">
                  <a16:creationId xmlns:a16="http://schemas.microsoft.com/office/drawing/2014/main" id="{5321BF8B-5371-A625-1402-3B95E42520FB}"/>
                </a:ext>
              </a:extLst>
            </p:cNvPr>
            <p:cNvSpPr/>
            <p:nvPr/>
          </p:nvSpPr>
          <p:spPr>
            <a:xfrm>
              <a:off x="11233999" y="4840616"/>
              <a:ext cx="1396484" cy="488769"/>
            </a:xfrm>
            <a:custGeom>
              <a:avLst/>
              <a:gdLst>
                <a:gd name="connsiteX0" fmla="*/ 1396484 w 1396484"/>
                <a:gd name="connsiteY0" fmla="*/ 244385 h 488769"/>
                <a:gd name="connsiteX1" fmla="*/ 698242 w 1396484"/>
                <a:gd name="connsiteY1" fmla="*/ 488769 h 488769"/>
                <a:gd name="connsiteX2" fmla="*/ 0 w 1396484"/>
                <a:gd name="connsiteY2" fmla="*/ 244385 h 488769"/>
                <a:gd name="connsiteX3" fmla="*/ 698242 w 1396484"/>
                <a:gd name="connsiteY3" fmla="*/ 0 h 488769"/>
                <a:gd name="connsiteX4" fmla="*/ 1396484 w 1396484"/>
                <a:gd name="connsiteY4" fmla="*/ 244385 h 488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84" h="488769">
                  <a:moveTo>
                    <a:pt x="1396484" y="244385"/>
                  </a:moveTo>
                  <a:cubicBezTo>
                    <a:pt x="1396484" y="379355"/>
                    <a:pt x="1083871" y="488769"/>
                    <a:pt x="698242" y="488769"/>
                  </a:cubicBezTo>
                  <a:cubicBezTo>
                    <a:pt x="312614" y="488769"/>
                    <a:pt x="0" y="379355"/>
                    <a:pt x="0" y="244385"/>
                  </a:cubicBezTo>
                  <a:cubicBezTo>
                    <a:pt x="0" y="109415"/>
                    <a:pt x="312614" y="0"/>
                    <a:pt x="698242" y="0"/>
                  </a:cubicBezTo>
                  <a:cubicBezTo>
                    <a:pt x="1083871" y="0"/>
                    <a:pt x="1396484" y="109415"/>
                    <a:pt x="1396484" y="244385"/>
                  </a:cubicBezTo>
                  <a:close/>
                </a:path>
              </a:pathLst>
            </a:custGeom>
            <a:solidFill>
              <a:srgbClr val="35718A"/>
            </a:solidFill>
            <a:ln w="34766" cap="flat">
              <a:noFill/>
              <a:prstDash val="solid"/>
              <a:miter/>
            </a:ln>
          </p:spPr>
          <p:txBody>
            <a:bodyPr rtlCol="0" anchor="ctr"/>
            <a:lstStyle/>
            <a:p>
              <a:endParaRPr lang="fr-FR"/>
            </a:p>
          </p:txBody>
        </p:sp>
        <p:sp>
          <p:nvSpPr>
            <p:cNvPr id="73" name="Forme libre : forme 72">
              <a:extLst>
                <a:ext uri="{FF2B5EF4-FFF2-40B4-BE49-F238E27FC236}">
                  <a16:creationId xmlns:a16="http://schemas.microsoft.com/office/drawing/2014/main" id="{7366093D-DD95-3D52-36F2-CFFA2F251ED8}"/>
                </a:ext>
              </a:extLst>
            </p:cNvPr>
            <p:cNvSpPr/>
            <p:nvPr/>
          </p:nvSpPr>
          <p:spPr>
            <a:xfrm>
              <a:off x="11233999" y="5503946"/>
              <a:ext cx="1396484" cy="663329"/>
            </a:xfrm>
            <a:custGeom>
              <a:avLst/>
              <a:gdLst>
                <a:gd name="connsiteX0" fmla="*/ 1396484 w 1396484"/>
                <a:gd name="connsiteY0" fmla="*/ 418945 h 663329"/>
                <a:gd name="connsiteX1" fmla="*/ 698242 w 1396484"/>
                <a:gd name="connsiteY1" fmla="*/ 663330 h 663329"/>
                <a:gd name="connsiteX2" fmla="*/ 0 w 1396484"/>
                <a:gd name="connsiteY2" fmla="*/ 418945 h 663329"/>
                <a:gd name="connsiteX3" fmla="*/ 0 w 1396484"/>
                <a:gd name="connsiteY3" fmla="*/ 0 h 663329"/>
                <a:gd name="connsiteX4" fmla="*/ 698242 w 1396484"/>
                <a:gd name="connsiteY4" fmla="*/ 244385 h 663329"/>
                <a:gd name="connsiteX5" fmla="*/ 1396484 w 1396484"/>
                <a:gd name="connsiteY5" fmla="*/ 0 h 6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484" h="663329">
                  <a:moveTo>
                    <a:pt x="1396484" y="418945"/>
                  </a:moveTo>
                  <a:cubicBezTo>
                    <a:pt x="1396484" y="554055"/>
                    <a:pt x="1084021" y="663330"/>
                    <a:pt x="698242" y="663330"/>
                  </a:cubicBezTo>
                  <a:cubicBezTo>
                    <a:pt x="312463" y="663330"/>
                    <a:pt x="0" y="554055"/>
                    <a:pt x="0" y="418945"/>
                  </a:cubicBezTo>
                  <a:lnTo>
                    <a:pt x="0" y="0"/>
                  </a:lnTo>
                  <a:cubicBezTo>
                    <a:pt x="0" y="134970"/>
                    <a:pt x="312603" y="244385"/>
                    <a:pt x="698242" y="244385"/>
                  </a:cubicBezTo>
                  <a:cubicBezTo>
                    <a:pt x="1083881" y="244385"/>
                    <a:pt x="1396484" y="134970"/>
                    <a:pt x="1396484" y="0"/>
                  </a:cubicBezTo>
                  <a:close/>
                </a:path>
              </a:pathLst>
            </a:custGeom>
            <a:solidFill>
              <a:srgbClr val="35718A"/>
            </a:solidFill>
            <a:ln w="34766" cap="flat">
              <a:noFill/>
              <a:prstDash val="solid"/>
              <a:miter/>
            </a:ln>
          </p:spPr>
          <p:txBody>
            <a:bodyPr rtlCol="0" anchor="ctr"/>
            <a:lstStyle/>
            <a:p>
              <a:endParaRPr lang="fr-FR"/>
            </a:p>
          </p:txBody>
        </p:sp>
        <p:sp>
          <p:nvSpPr>
            <p:cNvPr id="74" name="Forme libre : forme 73">
              <a:extLst>
                <a:ext uri="{FF2B5EF4-FFF2-40B4-BE49-F238E27FC236}">
                  <a16:creationId xmlns:a16="http://schemas.microsoft.com/office/drawing/2014/main" id="{4348246C-B9D7-6F21-296A-112848BEAC1D}"/>
                </a:ext>
              </a:extLst>
            </p:cNvPr>
            <p:cNvSpPr/>
            <p:nvPr/>
          </p:nvSpPr>
          <p:spPr>
            <a:xfrm>
              <a:off x="11338715" y="5406189"/>
              <a:ext cx="104816" cy="84873"/>
            </a:xfrm>
            <a:custGeom>
              <a:avLst/>
              <a:gdLst>
                <a:gd name="connsiteX0" fmla="*/ 69844 w 104816"/>
                <a:gd name="connsiteY0" fmla="*/ 84874 h 84873"/>
                <a:gd name="connsiteX1" fmla="*/ 56962 w 104816"/>
                <a:gd name="connsiteY1" fmla="*/ 82395 h 84873"/>
                <a:gd name="connsiteX2" fmla="*/ 20164 w 104816"/>
                <a:gd name="connsiteY2" fmla="*/ 66580 h 84873"/>
                <a:gd name="connsiteX3" fmla="*/ 3284 w 104816"/>
                <a:gd name="connsiteY3" fmla="*/ 20164 h 84873"/>
                <a:gd name="connsiteX4" fmla="*/ 49700 w 104816"/>
                <a:gd name="connsiteY4" fmla="*/ 3284 h 84873"/>
                <a:gd name="connsiteX5" fmla="*/ 82727 w 104816"/>
                <a:gd name="connsiteY5" fmla="*/ 17494 h 84873"/>
                <a:gd name="connsiteX6" fmla="*/ 102363 w 104816"/>
                <a:gd name="connsiteY6" fmla="*/ 62794 h 84873"/>
                <a:gd name="connsiteX7" fmla="*/ 69844 w 104816"/>
                <a:gd name="connsiteY7" fmla="*/ 84874 h 8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16" h="84873">
                  <a:moveTo>
                    <a:pt x="69844" y="84874"/>
                  </a:moveTo>
                  <a:cubicBezTo>
                    <a:pt x="65432" y="84869"/>
                    <a:pt x="61061" y="84028"/>
                    <a:pt x="56962" y="82395"/>
                  </a:cubicBezTo>
                  <a:cubicBezTo>
                    <a:pt x="44161" y="77298"/>
                    <a:pt x="31895" y="72026"/>
                    <a:pt x="20164" y="66580"/>
                  </a:cubicBezTo>
                  <a:cubicBezTo>
                    <a:pt x="2686" y="58424"/>
                    <a:pt x="-4872" y="37643"/>
                    <a:pt x="3284" y="20164"/>
                  </a:cubicBezTo>
                  <a:cubicBezTo>
                    <a:pt x="11440" y="2686"/>
                    <a:pt x="32221" y="-4872"/>
                    <a:pt x="49700" y="3284"/>
                  </a:cubicBezTo>
                  <a:cubicBezTo>
                    <a:pt x="60174" y="8195"/>
                    <a:pt x="71183" y="12932"/>
                    <a:pt x="82727" y="17494"/>
                  </a:cubicBezTo>
                  <a:cubicBezTo>
                    <a:pt x="100659" y="24581"/>
                    <a:pt x="109450" y="44862"/>
                    <a:pt x="102363" y="62794"/>
                  </a:cubicBezTo>
                  <a:cubicBezTo>
                    <a:pt x="97090" y="76136"/>
                    <a:pt x="84191" y="84895"/>
                    <a:pt x="69844" y="84874"/>
                  </a:cubicBezTo>
                  <a:close/>
                </a:path>
              </a:pathLst>
            </a:custGeom>
            <a:solidFill>
              <a:srgbClr val="FDE05E"/>
            </a:solidFill>
            <a:ln w="34766" cap="flat">
              <a:noFill/>
              <a:prstDash val="solid"/>
              <a:miter/>
            </a:ln>
          </p:spPr>
          <p:txBody>
            <a:bodyPr rtlCol="0" anchor="ctr"/>
            <a:lstStyle/>
            <a:p>
              <a:endParaRPr lang="fr-FR"/>
            </a:p>
          </p:txBody>
        </p:sp>
        <p:sp>
          <p:nvSpPr>
            <p:cNvPr id="75" name="Forme libre : forme 74">
              <a:extLst>
                <a:ext uri="{FF2B5EF4-FFF2-40B4-BE49-F238E27FC236}">
                  <a16:creationId xmlns:a16="http://schemas.microsoft.com/office/drawing/2014/main" id="{82C7FE71-BBF9-7D75-ED7E-158E7B97AB70}"/>
                </a:ext>
              </a:extLst>
            </p:cNvPr>
            <p:cNvSpPr/>
            <p:nvPr/>
          </p:nvSpPr>
          <p:spPr>
            <a:xfrm>
              <a:off x="11512770" y="5463599"/>
              <a:ext cx="105164" cy="77458"/>
            </a:xfrm>
            <a:custGeom>
              <a:avLst/>
              <a:gdLst>
                <a:gd name="connsiteX0" fmla="*/ 70350 w 105164"/>
                <a:gd name="connsiteY0" fmla="*/ 77458 h 77458"/>
                <a:gd name="connsiteX1" fmla="*/ 63367 w 105164"/>
                <a:gd name="connsiteY1" fmla="*/ 76760 h 77458"/>
                <a:gd name="connsiteX2" fmla="*/ 27548 w 105164"/>
                <a:gd name="connsiteY2" fmla="*/ 69044 h 77458"/>
                <a:gd name="connsiteX3" fmla="*/ 794 w 105164"/>
                <a:gd name="connsiteY3" fmla="*/ 27548 h 77458"/>
                <a:gd name="connsiteX4" fmla="*/ 42291 w 105164"/>
                <a:gd name="connsiteY4" fmla="*/ 794 h 77458"/>
                <a:gd name="connsiteX5" fmla="*/ 43188 w 105164"/>
                <a:gd name="connsiteY5" fmla="*/ 1001 h 77458"/>
                <a:gd name="connsiteX6" fmla="*/ 77193 w 105164"/>
                <a:gd name="connsiteY6" fmla="*/ 8332 h 77458"/>
                <a:gd name="connsiteX7" fmla="*/ 104459 w 105164"/>
                <a:gd name="connsiteY7" fmla="*/ 49493 h 77458"/>
                <a:gd name="connsiteX8" fmla="*/ 70210 w 105164"/>
                <a:gd name="connsiteY8" fmla="*/ 77458 h 7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64" h="77458">
                  <a:moveTo>
                    <a:pt x="70350" y="77458"/>
                  </a:moveTo>
                  <a:cubicBezTo>
                    <a:pt x="68004" y="77469"/>
                    <a:pt x="65664" y="77235"/>
                    <a:pt x="63367" y="76760"/>
                  </a:cubicBezTo>
                  <a:cubicBezTo>
                    <a:pt x="51171" y="74316"/>
                    <a:pt x="39231" y="71744"/>
                    <a:pt x="27548" y="69044"/>
                  </a:cubicBezTo>
                  <a:cubicBezTo>
                    <a:pt x="8701" y="64973"/>
                    <a:pt x="-3277" y="46394"/>
                    <a:pt x="794" y="27548"/>
                  </a:cubicBezTo>
                  <a:cubicBezTo>
                    <a:pt x="4866" y="8701"/>
                    <a:pt x="23445" y="-3277"/>
                    <a:pt x="42291" y="794"/>
                  </a:cubicBezTo>
                  <a:cubicBezTo>
                    <a:pt x="42591" y="859"/>
                    <a:pt x="42890" y="928"/>
                    <a:pt x="43188" y="1001"/>
                  </a:cubicBezTo>
                  <a:cubicBezTo>
                    <a:pt x="54325" y="3549"/>
                    <a:pt x="65637" y="5993"/>
                    <a:pt x="77193" y="8332"/>
                  </a:cubicBezTo>
                  <a:cubicBezTo>
                    <a:pt x="96088" y="12169"/>
                    <a:pt x="108296" y="30598"/>
                    <a:pt x="104459" y="49493"/>
                  </a:cubicBezTo>
                  <a:cubicBezTo>
                    <a:pt x="101153" y="65778"/>
                    <a:pt x="86827" y="77475"/>
                    <a:pt x="70210" y="77458"/>
                  </a:cubicBezTo>
                  <a:close/>
                </a:path>
              </a:pathLst>
            </a:custGeom>
            <a:solidFill>
              <a:srgbClr val="69E6C3"/>
            </a:solidFill>
            <a:ln w="34766" cap="flat">
              <a:noFill/>
              <a:prstDash val="solid"/>
              <a:miter/>
            </a:ln>
          </p:spPr>
          <p:txBody>
            <a:bodyPr rtlCol="0" anchor="ctr"/>
            <a:lstStyle/>
            <a:p>
              <a:endParaRPr lang="fr-FR"/>
            </a:p>
          </p:txBody>
        </p:sp>
      </p:grpSp>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3"/>
            </p:custDataLst>
          </p:nvPr>
        </p:nvSpPr>
        <p:spPr/>
        <p:txBody>
          <a:bodyPr/>
          <a:lstStyle/>
          <a:p>
            <a:r>
              <a:rPr lang="fr-FR" sz="6928" dirty="0">
                <a:solidFill>
                  <a:srgbClr val="DF2471"/>
                </a:solidFill>
              </a:rPr>
              <a:t>La conception</a:t>
            </a:r>
            <a:endParaRPr lang="fr-FR" sz="6928" dirty="0"/>
          </a:p>
        </p:txBody>
      </p:sp>
      <p:grpSp>
        <p:nvGrpSpPr>
          <p:cNvPr id="21" name="Graphique 4">
            <a:extLst>
              <a:ext uri="{FF2B5EF4-FFF2-40B4-BE49-F238E27FC236}">
                <a16:creationId xmlns:a16="http://schemas.microsoft.com/office/drawing/2014/main" id="{128BAEEF-4EB3-FC0B-7696-F68BA773BF2E}"/>
              </a:ext>
            </a:extLst>
          </p:cNvPr>
          <p:cNvGrpSpPr/>
          <p:nvPr>
            <p:custDataLst>
              <p:tags r:id="rId4"/>
            </p:custDataLst>
          </p:nvPr>
        </p:nvGrpSpPr>
        <p:grpSpPr>
          <a:xfrm>
            <a:off x="1330716" y="5264624"/>
            <a:ext cx="1673781" cy="322705"/>
            <a:chOff x="1330716" y="5264624"/>
            <a:chExt cx="1673781" cy="322705"/>
          </a:xfrm>
          <a:solidFill>
            <a:srgbClr val="44C4A1"/>
          </a:solidFill>
        </p:grpSpPr>
        <p:sp>
          <p:nvSpPr>
            <p:cNvPr id="22" name="Forme libre : forme 21">
              <a:extLst>
                <a:ext uri="{FF2B5EF4-FFF2-40B4-BE49-F238E27FC236}">
                  <a16:creationId xmlns:a16="http://schemas.microsoft.com/office/drawing/2014/main" id="{5B3585B8-1B39-7AAE-A7DE-30BA72BC89BF}"/>
                </a:ext>
              </a:extLst>
            </p:cNvPr>
            <p:cNvSpPr/>
            <p:nvPr/>
          </p:nvSpPr>
          <p:spPr>
            <a:xfrm>
              <a:off x="1794353" y="5284793"/>
              <a:ext cx="1210144" cy="282366"/>
            </a:xfrm>
            <a:custGeom>
              <a:avLst/>
              <a:gdLst>
                <a:gd name="connsiteX0" fmla="*/ 1143193 w 1210144"/>
                <a:gd name="connsiteY0" fmla="*/ 282367 h 282366"/>
                <a:gd name="connsiteX1" fmla="*/ 66952 w 1210144"/>
                <a:gd name="connsiteY1" fmla="*/ 282367 h 282366"/>
                <a:gd name="connsiteX2" fmla="*/ 0 w 1210144"/>
                <a:gd name="connsiteY2" fmla="*/ 215415 h 282366"/>
                <a:gd name="connsiteX3" fmla="*/ 0 w 1210144"/>
                <a:gd name="connsiteY3" fmla="*/ 66952 h 282366"/>
                <a:gd name="connsiteX4" fmla="*/ 66952 w 1210144"/>
                <a:gd name="connsiteY4" fmla="*/ 0 h 282366"/>
                <a:gd name="connsiteX5" fmla="*/ 1143193 w 1210144"/>
                <a:gd name="connsiteY5" fmla="*/ 0 h 282366"/>
                <a:gd name="connsiteX6" fmla="*/ 1210145 w 1210144"/>
                <a:gd name="connsiteY6" fmla="*/ 66952 h 282366"/>
                <a:gd name="connsiteX7" fmla="*/ 1210145 w 1210144"/>
                <a:gd name="connsiteY7" fmla="*/ 215415 h 282366"/>
                <a:gd name="connsiteX8" fmla="*/ 1143193 w 1210144"/>
                <a:gd name="connsiteY8" fmla="*/ 282367 h 28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44" h="282366">
                  <a:moveTo>
                    <a:pt x="1143193" y="282367"/>
                  </a:moveTo>
                  <a:lnTo>
                    <a:pt x="66952" y="282367"/>
                  </a:lnTo>
                  <a:cubicBezTo>
                    <a:pt x="29977" y="282367"/>
                    <a:pt x="0" y="252393"/>
                    <a:pt x="0" y="215415"/>
                  </a:cubicBezTo>
                  <a:lnTo>
                    <a:pt x="0" y="66952"/>
                  </a:lnTo>
                  <a:cubicBezTo>
                    <a:pt x="0" y="29977"/>
                    <a:pt x="29973" y="0"/>
                    <a:pt x="66952" y="0"/>
                  </a:cubicBezTo>
                  <a:lnTo>
                    <a:pt x="1143193" y="0"/>
                  </a:lnTo>
                  <a:cubicBezTo>
                    <a:pt x="1180168" y="0"/>
                    <a:pt x="1210145" y="29973"/>
                    <a:pt x="1210145" y="66952"/>
                  </a:cubicBezTo>
                  <a:lnTo>
                    <a:pt x="1210145" y="215415"/>
                  </a:lnTo>
                  <a:cubicBezTo>
                    <a:pt x="1210141" y="252390"/>
                    <a:pt x="1180168" y="282367"/>
                    <a:pt x="1143193" y="282367"/>
                  </a:cubicBezTo>
                  <a:close/>
                </a:path>
              </a:pathLst>
            </a:custGeom>
            <a:solidFill>
              <a:srgbClr val="44C4A1"/>
            </a:solidFill>
            <a:ln w="3557"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F5ADF5EC-8F4C-CE4F-C264-A250CED1B003}"/>
                </a:ext>
              </a:extLst>
            </p:cNvPr>
            <p:cNvSpPr/>
            <p:nvPr/>
          </p:nvSpPr>
          <p:spPr>
            <a:xfrm>
              <a:off x="1330716" y="5264624"/>
              <a:ext cx="322701" cy="322705"/>
            </a:xfrm>
            <a:custGeom>
              <a:avLst/>
              <a:gdLst>
                <a:gd name="connsiteX0" fmla="*/ 161351 w 322701"/>
                <a:gd name="connsiteY0" fmla="*/ 0 h 322705"/>
                <a:gd name="connsiteX1" fmla="*/ 128833 w 322701"/>
                <a:gd name="connsiteY1" fmla="*/ 3278 h 322705"/>
                <a:gd name="connsiteX2" fmla="*/ 113371 w 322701"/>
                <a:gd name="connsiteY2" fmla="*/ 7252 h 322705"/>
                <a:gd name="connsiteX3" fmla="*/ 84441 w 322701"/>
                <a:gd name="connsiteY3" fmla="*/ 19472 h 322705"/>
                <a:gd name="connsiteX4" fmla="*/ 47258 w 322701"/>
                <a:gd name="connsiteY4" fmla="*/ 47258 h 322705"/>
                <a:gd name="connsiteX5" fmla="*/ 19472 w 322701"/>
                <a:gd name="connsiteY5" fmla="*/ 84441 h 322705"/>
                <a:gd name="connsiteX6" fmla="*/ 12678 w 322701"/>
                <a:gd name="connsiteY6" fmla="*/ 98545 h 322705"/>
                <a:gd name="connsiteX7" fmla="*/ 3278 w 322701"/>
                <a:gd name="connsiteY7" fmla="*/ 128833 h 322705"/>
                <a:gd name="connsiteX8" fmla="*/ 0 w 322701"/>
                <a:gd name="connsiteY8" fmla="*/ 161351 h 322705"/>
                <a:gd name="connsiteX9" fmla="*/ 3278 w 322701"/>
                <a:gd name="connsiteY9" fmla="*/ 193869 h 322705"/>
                <a:gd name="connsiteX10" fmla="*/ 11227 w 322701"/>
                <a:gd name="connsiteY10" fmla="*/ 220183 h 322705"/>
                <a:gd name="connsiteX11" fmla="*/ 19476 w 322701"/>
                <a:gd name="connsiteY11" fmla="*/ 238261 h 322705"/>
                <a:gd name="connsiteX12" fmla="*/ 37794 w 322701"/>
                <a:gd name="connsiteY12" fmla="*/ 265028 h 322705"/>
                <a:gd name="connsiteX13" fmla="*/ 84441 w 322701"/>
                <a:gd name="connsiteY13" fmla="*/ 303230 h 322705"/>
                <a:gd name="connsiteX14" fmla="*/ 102519 w 322701"/>
                <a:gd name="connsiteY14" fmla="*/ 311479 h 322705"/>
                <a:gd name="connsiteX15" fmla="*/ 128833 w 322701"/>
                <a:gd name="connsiteY15" fmla="*/ 319428 h 322705"/>
                <a:gd name="connsiteX16" fmla="*/ 161351 w 322701"/>
                <a:gd name="connsiteY16" fmla="*/ 322706 h 322705"/>
                <a:gd name="connsiteX17" fmla="*/ 322702 w 322701"/>
                <a:gd name="connsiteY17" fmla="*/ 161355 h 322705"/>
                <a:gd name="connsiteX18" fmla="*/ 161351 w 322701"/>
                <a:gd name="connsiteY18" fmla="*/ 0 h 32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701" h="322705">
                  <a:moveTo>
                    <a:pt x="161351" y="0"/>
                  </a:moveTo>
                  <a:cubicBezTo>
                    <a:pt x="150210" y="0"/>
                    <a:pt x="139337" y="1129"/>
                    <a:pt x="128833" y="3278"/>
                  </a:cubicBezTo>
                  <a:cubicBezTo>
                    <a:pt x="123579" y="4353"/>
                    <a:pt x="118425" y="5683"/>
                    <a:pt x="113371" y="7252"/>
                  </a:cubicBezTo>
                  <a:cubicBezTo>
                    <a:pt x="103266" y="10397"/>
                    <a:pt x="93587" y="14504"/>
                    <a:pt x="84441" y="19472"/>
                  </a:cubicBezTo>
                  <a:cubicBezTo>
                    <a:pt x="70723" y="26925"/>
                    <a:pt x="58206" y="36307"/>
                    <a:pt x="47258" y="47258"/>
                  </a:cubicBezTo>
                  <a:cubicBezTo>
                    <a:pt x="36310" y="58210"/>
                    <a:pt x="26925" y="70723"/>
                    <a:pt x="19472" y="84441"/>
                  </a:cubicBezTo>
                  <a:cubicBezTo>
                    <a:pt x="16988" y="89012"/>
                    <a:pt x="14719" y="93720"/>
                    <a:pt x="12678" y="98545"/>
                  </a:cubicBezTo>
                  <a:cubicBezTo>
                    <a:pt x="8596" y="108195"/>
                    <a:pt x="5426" y="118328"/>
                    <a:pt x="3278" y="128833"/>
                  </a:cubicBezTo>
                  <a:cubicBezTo>
                    <a:pt x="1129" y="139337"/>
                    <a:pt x="0" y="150210"/>
                    <a:pt x="0" y="161351"/>
                  </a:cubicBezTo>
                  <a:cubicBezTo>
                    <a:pt x="0" y="172492"/>
                    <a:pt x="1129" y="183365"/>
                    <a:pt x="3278" y="193869"/>
                  </a:cubicBezTo>
                  <a:cubicBezTo>
                    <a:pt x="5140" y="202966"/>
                    <a:pt x="7903" y="211715"/>
                    <a:pt x="11227" y="220183"/>
                  </a:cubicBezTo>
                  <a:cubicBezTo>
                    <a:pt x="13661" y="226380"/>
                    <a:pt x="16323" y="232464"/>
                    <a:pt x="19476" y="238261"/>
                  </a:cubicBezTo>
                  <a:cubicBezTo>
                    <a:pt x="24669" y="247822"/>
                    <a:pt x="30849" y="256758"/>
                    <a:pt x="37794" y="265028"/>
                  </a:cubicBezTo>
                  <a:cubicBezTo>
                    <a:pt x="50779" y="280487"/>
                    <a:pt x="66570" y="293518"/>
                    <a:pt x="84441" y="303230"/>
                  </a:cubicBezTo>
                  <a:cubicBezTo>
                    <a:pt x="90238" y="306379"/>
                    <a:pt x="96318" y="309045"/>
                    <a:pt x="102519" y="311479"/>
                  </a:cubicBezTo>
                  <a:cubicBezTo>
                    <a:pt x="110987" y="314799"/>
                    <a:pt x="119736" y="317566"/>
                    <a:pt x="128833" y="319428"/>
                  </a:cubicBezTo>
                  <a:cubicBezTo>
                    <a:pt x="139337" y="321576"/>
                    <a:pt x="150210" y="322706"/>
                    <a:pt x="161351" y="322706"/>
                  </a:cubicBezTo>
                  <a:cubicBezTo>
                    <a:pt x="250463" y="322706"/>
                    <a:pt x="322702" y="250467"/>
                    <a:pt x="322702" y="161355"/>
                  </a:cubicBezTo>
                  <a:cubicBezTo>
                    <a:pt x="322702" y="72239"/>
                    <a:pt x="250463" y="0"/>
                    <a:pt x="161351" y="0"/>
                  </a:cubicBezTo>
                  <a:close/>
                </a:path>
              </a:pathLst>
            </a:custGeom>
            <a:solidFill>
              <a:srgbClr val="44C4A1"/>
            </a:solidFill>
            <a:ln w="3557" cap="flat">
              <a:noFill/>
              <a:prstDash val="solid"/>
              <a:miter/>
            </a:ln>
          </p:spPr>
          <p:txBody>
            <a:bodyPr rtlCol="0" anchor="ctr"/>
            <a:lstStyle/>
            <a:p>
              <a:endParaRPr lang="fr-FR"/>
            </a:p>
          </p:txBody>
        </p:sp>
      </p:grpSp>
      <p:grpSp>
        <p:nvGrpSpPr>
          <p:cNvPr id="24" name="Graphique 4">
            <a:extLst>
              <a:ext uri="{FF2B5EF4-FFF2-40B4-BE49-F238E27FC236}">
                <a16:creationId xmlns:a16="http://schemas.microsoft.com/office/drawing/2014/main" id="{45AAAD42-5806-62F1-5146-5FCE325D3665}"/>
              </a:ext>
            </a:extLst>
          </p:cNvPr>
          <p:cNvGrpSpPr/>
          <p:nvPr>
            <p:custDataLst>
              <p:tags r:id="rId5"/>
            </p:custDataLst>
          </p:nvPr>
        </p:nvGrpSpPr>
        <p:grpSpPr>
          <a:xfrm>
            <a:off x="1330716" y="5721695"/>
            <a:ext cx="1673781" cy="322701"/>
            <a:chOff x="1330716" y="5721695"/>
            <a:chExt cx="1673781" cy="322701"/>
          </a:xfrm>
          <a:solidFill>
            <a:srgbClr val="E56353"/>
          </a:solidFill>
        </p:grpSpPr>
        <p:sp>
          <p:nvSpPr>
            <p:cNvPr id="25" name="Forme libre : forme 24">
              <a:extLst>
                <a:ext uri="{FF2B5EF4-FFF2-40B4-BE49-F238E27FC236}">
                  <a16:creationId xmlns:a16="http://schemas.microsoft.com/office/drawing/2014/main" id="{E241A234-0761-A5A5-3773-39D8C0B3C8F9}"/>
                </a:ext>
              </a:extLst>
            </p:cNvPr>
            <p:cNvSpPr/>
            <p:nvPr/>
          </p:nvSpPr>
          <p:spPr>
            <a:xfrm>
              <a:off x="1330716" y="5721695"/>
              <a:ext cx="322701" cy="322701"/>
            </a:xfrm>
            <a:custGeom>
              <a:avLst/>
              <a:gdLst>
                <a:gd name="connsiteX0" fmla="*/ 322702 w 322701"/>
                <a:gd name="connsiteY0" fmla="*/ 161351 h 322701"/>
                <a:gd name="connsiteX1" fmla="*/ 161351 w 322701"/>
                <a:gd name="connsiteY1" fmla="*/ 322702 h 322701"/>
                <a:gd name="connsiteX2" fmla="*/ 0 w 322701"/>
                <a:gd name="connsiteY2" fmla="*/ 161351 h 322701"/>
                <a:gd name="connsiteX3" fmla="*/ 161351 w 322701"/>
                <a:gd name="connsiteY3" fmla="*/ 0 h 322701"/>
                <a:gd name="connsiteX4" fmla="*/ 322702 w 322701"/>
                <a:gd name="connsiteY4" fmla="*/ 161351 h 32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01" h="322701">
                  <a:moveTo>
                    <a:pt x="322702" y="161351"/>
                  </a:moveTo>
                  <a:cubicBezTo>
                    <a:pt x="322702" y="250463"/>
                    <a:pt x="250463" y="322702"/>
                    <a:pt x="161351" y="322702"/>
                  </a:cubicBezTo>
                  <a:cubicBezTo>
                    <a:pt x="72239" y="322702"/>
                    <a:pt x="0" y="250463"/>
                    <a:pt x="0" y="161351"/>
                  </a:cubicBezTo>
                  <a:cubicBezTo>
                    <a:pt x="0" y="72239"/>
                    <a:pt x="72239" y="0"/>
                    <a:pt x="161351" y="0"/>
                  </a:cubicBezTo>
                  <a:cubicBezTo>
                    <a:pt x="250463" y="0"/>
                    <a:pt x="322702" y="72239"/>
                    <a:pt x="322702" y="161351"/>
                  </a:cubicBezTo>
                  <a:close/>
                </a:path>
              </a:pathLst>
            </a:custGeom>
            <a:solidFill>
              <a:srgbClr val="E56353"/>
            </a:solidFill>
            <a:ln w="3557"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CF4B84B1-E007-AF94-24CF-5E0CDF385D7C}"/>
                </a:ext>
              </a:extLst>
            </p:cNvPr>
            <p:cNvSpPr/>
            <p:nvPr/>
          </p:nvSpPr>
          <p:spPr>
            <a:xfrm>
              <a:off x="1794353" y="5741875"/>
              <a:ext cx="1210144" cy="282366"/>
            </a:xfrm>
            <a:custGeom>
              <a:avLst/>
              <a:gdLst>
                <a:gd name="connsiteX0" fmla="*/ 1143193 w 1210144"/>
                <a:gd name="connsiteY0" fmla="*/ 282367 h 282366"/>
                <a:gd name="connsiteX1" fmla="*/ 66952 w 1210144"/>
                <a:gd name="connsiteY1" fmla="*/ 282367 h 282366"/>
                <a:gd name="connsiteX2" fmla="*/ 0 w 1210144"/>
                <a:gd name="connsiteY2" fmla="*/ 215415 h 282366"/>
                <a:gd name="connsiteX3" fmla="*/ 0 w 1210144"/>
                <a:gd name="connsiteY3" fmla="*/ 66952 h 282366"/>
                <a:gd name="connsiteX4" fmla="*/ 66952 w 1210144"/>
                <a:gd name="connsiteY4" fmla="*/ 0 h 282366"/>
                <a:gd name="connsiteX5" fmla="*/ 1143193 w 1210144"/>
                <a:gd name="connsiteY5" fmla="*/ 0 h 282366"/>
                <a:gd name="connsiteX6" fmla="*/ 1210145 w 1210144"/>
                <a:gd name="connsiteY6" fmla="*/ 66952 h 282366"/>
                <a:gd name="connsiteX7" fmla="*/ 1210145 w 1210144"/>
                <a:gd name="connsiteY7" fmla="*/ 215415 h 282366"/>
                <a:gd name="connsiteX8" fmla="*/ 1143193 w 1210144"/>
                <a:gd name="connsiteY8" fmla="*/ 282367 h 28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44" h="282366">
                  <a:moveTo>
                    <a:pt x="1143193" y="282367"/>
                  </a:moveTo>
                  <a:lnTo>
                    <a:pt x="66952" y="282367"/>
                  </a:lnTo>
                  <a:cubicBezTo>
                    <a:pt x="29977" y="282367"/>
                    <a:pt x="0" y="252393"/>
                    <a:pt x="0" y="215415"/>
                  </a:cubicBezTo>
                  <a:lnTo>
                    <a:pt x="0" y="66952"/>
                  </a:lnTo>
                  <a:cubicBezTo>
                    <a:pt x="0" y="29977"/>
                    <a:pt x="29973" y="0"/>
                    <a:pt x="66952" y="0"/>
                  </a:cubicBezTo>
                  <a:lnTo>
                    <a:pt x="1143193" y="0"/>
                  </a:lnTo>
                  <a:cubicBezTo>
                    <a:pt x="1180168" y="0"/>
                    <a:pt x="1210145" y="29973"/>
                    <a:pt x="1210145" y="66952"/>
                  </a:cubicBezTo>
                  <a:lnTo>
                    <a:pt x="1210145" y="215415"/>
                  </a:lnTo>
                  <a:cubicBezTo>
                    <a:pt x="1210141" y="252390"/>
                    <a:pt x="1180168" y="282367"/>
                    <a:pt x="1143193" y="282367"/>
                  </a:cubicBezTo>
                  <a:close/>
                </a:path>
              </a:pathLst>
            </a:custGeom>
            <a:solidFill>
              <a:srgbClr val="E56353"/>
            </a:solidFill>
            <a:ln w="3557" cap="flat">
              <a:noFill/>
              <a:prstDash val="solid"/>
              <a:miter/>
            </a:ln>
          </p:spPr>
          <p:txBody>
            <a:bodyPr rtlCol="0" anchor="ctr"/>
            <a:lstStyle/>
            <a:p>
              <a:endParaRPr lang="fr-FR"/>
            </a:p>
          </p:txBody>
        </p:sp>
      </p:grpSp>
      <p:grpSp>
        <p:nvGrpSpPr>
          <p:cNvPr id="27" name="Graphique 4">
            <a:extLst>
              <a:ext uri="{FF2B5EF4-FFF2-40B4-BE49-F238E27FC236}">
                <a16:creationId xmlns:a16="http://schemas.microsoft.com/office/drawing/2014/main" id="{60D8F4A9-406A-E7CA-F094-C48DC13413F8}"/>
              </a:ext>
            </a:extLst>
          </p:cNvPr>
          <p:cNvGrpSpPr/>
          <p:nvPr>
            <p:custDataLst>
              <p:tags r:id="rId6"/>
            </p:custDataLst>
          </p:nvPr>
        </p:nvGrpSpPr>
        <p:grpSpPr>
          <a:xfrm>
            <a:off x="1330716" y="6178748"/>
            <a:ext cx="1673781" cy="322701"/>
            <a:chOff x="1330716" y="6178748"/>
            <a:chExt cx="1673781" cy="322701"/>
          </a:xfrm>
          <a:solidFill>
            <a:srgbClr val="27A2DB"/>
          </a:solidFill>
        </p:grpSpPr>
        <p:sp>
          <p:nvSpPr>
            <p:cNvPr id="28" name="Forme libre : forme 27">
              <a:extLst>
                <a:ext uri="{FF2B5EF4-FFF2-40B4-BE49-F238E27FC236}">
                  <a16:creationId xmlns:a16="http://schemas.microsoft.com/office/drawing/2014/main" id="{4A20A35E-E857-D620-C2BA-E6D3ECB88771}"/>
                </a:ext>
              </a:extLst>
            </p:cNvPr>
            <p:cNvSpPr/>
            <p:nvPr/>
          </p:nvSpPr>
          <p:spPr>
            <a:xfrm>
              <a:off x="1330716" y="6178748"/>
              <a:ext cx="322701" cy="322701"/>
            </a:xfrm>
            <a:custGeom>
              <a:avLst/>
              <a:gdLst>
                <a:gd name="connsiteX0" fmla="*/ 322702 w 322701"/>
                <a:gd name="connsiteY0" fmla="*/ 161351 h 322701"/>
                <a:gd name="connsiteX1" fmla="*/ 161351 w 322701"/>
                <a:gd name="connsiteY1" fmla="*/ 322702 h 322701"/>
                <a:gd name="connsiteX2" fmla="*/ 0 w 322701"/>
                <a:gd name="connsiteY2" fmla="*/ 161351 h 322701"/>
                <a:gd name="connsiteX3" fmla="*/ 161351 w 322701"/>
                <a:gd name="connsiteY3" fmla="*/ 0 h 322701"/>
                <a:gd name="connsiteX4" fmla="*/ 322702 w 322701"/>
                <a:gd name="connsiteY4" fmla="*/ 161351 h 32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01" h="322701">
                  <a:moveTo>
                    <a:pt x="322702" y="161351"/>
                  </a:moveTo>
                  <a:cubicBezTo>
                    <a:pt x="322702" y="250463"/>
                    <a:pt x="250463" y="322702"/>
                    <a:pt x="161351" y="322702"/>
                  </a:cubicBezTo>
                  <a:cubicBezTo>
                    <a:pt x="72239" y="322702"/>
                    <a:pt x="0" y="250463"/>
                    <a:pt x="0" y="161351"/>
                  </a:cubicBezTo>
                  <a:cubicBezTo>
                    <a:pt x="0" y="72239"/>
                    <a:pt x="72239" y="0"/>
                    <a:pt x="161351" y="0"/>
                  </a:cubicBezTo>
                  <a:cubicBezTo>
                    <a:pt x="250463" y="0"/>
                    <a:pt x="322702" y="72239"/>
                    <a:pt x="322702" y="161351"/>
                  </a:cubicBezTo>
                  <a:close/>
                </a:path>
              </a:pathLst>
            </a:custGeom>
            <a:solidFill>
              <a:srgbClr val="27A2DB"/>
            </a:solidFill>
            <a:ln w="3557"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D8F0E659-7420-1336-7FD1-84D2C0082078}"/>
                </a:ext>
              </a:extLst>
            </p:cNvPr>
            <p:cNvSpPr/>
            <p:nvPr/>
          </p:nvSpPr>
          <p:spPr>
            <a:xfrm>
              <a:off x="1794353" y="6198957"/>
              <a:ext cx="1210144" cy="282366"/>
            </a:xfrm>
            <a:custGeom>
              <a:avLst/>
              <a:gdLst>
                <a:gd name="connsiteX0" fmla="*/ 1143193 w 1210144"/>
                <a:gd name="connsiteY0" fmla="*/ 282367 h 282366"/>
                <a:gd name="connsiteX1" fmla="*/ 66952 w 1210144"/>
                <a:gd name="connsiteY1" fmla="*/ 282367 h 282366"/>
                <a:gd name="connsiteX2" fmla="*/ 0 w 1210144"/>
                <a:gd name="connsiteY2" fmla="*/ 215415 h 282366"/>
                <a:gd name="connsiteX3" fmla="*/ 0 w 1210144"/>
                <a:gd name="connsiteY3" fmla="*/ 66952 h 282366"/>
                <a:gd name="connsiteX4" fmla="*/ 66952 w 1210144"/>
                <a:gd name="connsiteY4" fmla="*/ 0 h 282366"/>
                <a:gd name="connsiteX5" fmla="*/ 1143193 w 1210144"/>
                <a:gd name="connsiteY5" fmla="*/ 0 h 282366"/>
                <a:gd name="connsiteX6" fmla="*/ 1210145 w 1210144"/>
                <a:gd name="connsiteY6" fmla="*/ 66952 h 282366"/>
                <a:gd name="connsiteX7" fmla="*/ 1210145 w 1210144"/>
                <a:gd name="connsiteY7" fmla="*/ 215415 h 282366"/>
                <a:gd name="connsiteX8" fmla="*/ 1143193 w 1210144"/>
                <a:gd name="connsiteY8" fmla="*/ 282367 h 28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44" h="282366">
                  <a:moveTo>
                    <a:pt x="1143193" y="282367"/>
                  </a:moveTo>
                  <a:lnTo>
                    <a:pt x="66952" y="282367"/>
                  </a:lnTo>
                  <a:cubicBezTo>
                    <a:pt x="29977" y="282367"/>
                    <a:pt x="0" y="252393"/>
                    <a:pt x="0" y="215415"/>
                  </a:cubicBezTo>
                  <a:lnTo>
                    <a:pt x="0" y="66952"/>
                  </a:lnTo>
                  <a:cubicBezTo>
                    <a:pt x="0" y="29977"/>
                    <a:pt x="29973" y="0"/>
                    <a:pt x="66952" y="0"/>
                  </a:cubicBezTo>
                  <a:lnTo>
                    <a:pt x="1143193" y="0"/>
                  </a:lnTo>
                  <a:cubicBezTo>
                    <a:pt x="1180168" y="0"/>
                    <a:pt x="1210145" y="29973"/>
                    <a:pt x="1210145" y="66952"/>
                  </a:cubicBezTo>
                  <a:lnTo>
                    <a:pt x="1210145" y="215415"/>
                  </a:lnTo>
                  <a:cubicBezTo>
                    <a:pt x="1210141" y="252390"/>
                    <a:pt x="1180168" y="282367"/>
                    <a:pt x="1143193" y="282367"/>
                  </a:cubicBezTo>
                  <a:close/>
                </a:path>
              </a:pathLst>
            </a:custGeom>
            <a:solidFill>
              <a:srgbClr val="27A2DB"/>
            </a:solidFill>
            <a:ln w="3557" cap="flat">
              <a:noFill/>
              <a:prstDash val="solid"/>
              <a:miter/>
            </a:ln>
          </p:spPr>
          <p:txBody>
            <a:bodyPr rtlCol="0" anchor="ctr"/>
            <a:lstStyle/>
            <a:p>
              <a:endParaRPr lang="fr-FR"/>
            </a:p>
          </p:txBody>
        </p:sp>
      </p:grpSp>
      <p:grpSp>
        <p:nvGrpSpPr>
          <p:cNvPr id="30" name="Graphique 4">
            <a:extLst>
              <a:ext uri="{FF2B5EF4-FFF2-40B4-BE49-F238E27FC236}">
                <a16:creationId xmlns:a16="http://schemas.microsoft.com/office/drawing/2014/main" id="{78ECFC88-6F61-7C3F-5E47-A51FEEB24267}"/>
              </a:ext>
            </a:extLst>
          </p:cNvPr>
          <p:cNvGrpSpPr/>
          <p:nvPr>
            <p:custDataLst>
              <p:tags r:id="rId7"/>
            </p:custDataLst>
          </p:nvPr>
        </p:nvGrpSpPr>
        <p:grpSpPr>
          <a:xfrm>
            <a:off x="1330716" y="4807585"/>
            <a:ext cx="1673781" cy="322701"/>
            <a:chOff x="1330716" y="4807585"/>
            <a:chExt cx="1673781" cy="322701"/>
          </a:xfrm>
          <a:solidFill>
            <a:srgbClr val="FCD462"/>
          </a:solidFill>
        </p:grpSpPr>
        <p:sp>
          <p:nvSpPr>
            <p:cNvPr id="31" name="Forme libre : forme 30">
              <a:extLst>
                <a:ext uri="{FF2B5EF4-FFF2-40B4-BE49-F238E27FC236}">
                  <a16:creationId xmlns:a16="http://schemas.microsoft.com/office/drawing/2014/main" id="{163CED7A-380E-8B69-41BE-14623341C4E0}"/>
                </a:ext>
              </a:extLst>
            </p:cNvPr>
            <p:cNvSpPr/>
            <p:nvPr/>
          </p:nvSpPr>
          <p:spPr>
            <a:xfrm>
              <a:off x="1330716" y="4807585"/>
              <a:ext cx="322701" cy="322701"/>
            </a:xfrm>
            <a:custGeom>
              <a:avLst/>
              <a:gdLst>
                <a:gd name="connsiteX0" fmla="*/ 322702 w 322701"/>
                <a:gd name="connsiteY0" fmla="*/ 161351 h 322701"/>
                <a:gd name="connsiteX1" fmla="*/ 161351 w 322701"/>
                <a:gd name="connsiteY1" fmla="*/ 322702 h 322701"/>
                <a:gd name="connsiteX2" fmla="*/ 0 w 322701"/>
                <a:gd name="connsiteY2" fmla="*/ 161351 h 322701"/>
                <a:gd name="connsiteX3" fmla="*/ 161351 w 322701"/>
                <a:gd name="connsiteY3" fmla="*/ 0 h 322701"/>
                <a:gd name="connsiteX4" fmla="*/ 322702 w 322701"/>
                <a:gd name="connsiteY4" fmla="*/ 161351 h 32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01" h="322701">
                  <a:moveTo>
                    <a:pt x="322702" y="161351"/>
                  </a:moveTo>
                  <a:cubicBezTo>
                    <a:pt x="322702" y="250463"/>
                    <a:pt x="250463" y="322702"/>
                    <a:pt x="161351" y="322702"/>
                  </a:cubicBezTo>
                  <a:cubicBezTo>
                    <a:pt x="72239" y="322702"/>
                    <a:pt x="0" y="250463"/>
                    <a:pt x="0" y="161351"/>
                  </a:cubicBezTo>
                  <a:cubicBezTo>
                    <a:pt x="0" y="72239"/>
                    <a:pt x="72239" y="0"/>
                    <a:pt x="161351" y="0"/>
                  </a:cubicBezTo>
                  <a:cubicBezTo>
                    <a:pt x="250463" y="0"/>
                    <a:pt x="322702" y="72239"/>
                    <a:pt x="322702" y="161351"/>
                  </a:cubicBezTo>
                  <a:close/>
                </a:path>
              </a:pathLst>
            </a:custGeom>
            <a:solidFill>
              <a:srgbClr val="FCD462"/>
            </a:solidFill>
            <a:ln w="3557"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8AC20F50-D127-E016-C964-355BF1920CB4}"/>
                </a:ext>
              </a:extLst>
            </p:cNvPr>
            <p:cNvSpPr/>
            <p:nvPr/>
          </p:nvSpPr>
          <p:spPr>
            <a:xfrm>
              <a:off x="1794353" y="4827711"/>
              <a:ext cx="1210144" cy="282366"/>
            </a:xfrm>
            <a:custGeom>
              <a:avLst/>
              <a:gdLst>
                <a:gd name="connsiteX0" fmla="*/ 1143193 w 1210144"/>
                <a:gd name="connsiteY0" fmla="*/ 282367 h 282366"/>
                <a:gd name="connsiteX1" fmla="*/ 66952 w 1210144"/>
                <a:gd name="connsiteY1" fmla="*/ 282367 h 282366"/>
                <a:gd name="connsiteX2" fmla="*/ 0 w 1210144"/>
                <a:gd name="connsiteY2" fmla="*/ 215415 h 282366"/>
                <a:gd name="connsiteX3" fmla="*/ 0 w 1210144"/>
                <a:gd name="connsiteY3" fmla="*/ 66952 h 282366"/>
                <a:gd name="connsiteX4" fmla="*/ 66952 w 1210144"/>
                <a:gd name="connsiteY4" fmla="*/ 0 h 282366"/>
                <a:gd name="connsiteX5" fmla="*/ 1143193 w 1210144"/>
                <a:gd name="connsiteY5" fmla="*/ 0 h 282366"/>
                <a:gd name="connsiteX6" fmla="*/ 1210145 w 1210144"/>
                <a:gd name="connsiteY6" fmla="*/ 66952 h 282366"/>
                <a:gd name="connsiteX7" fmla="*/ 1210145 w 1210144"/>
                <a:gd name="connsiteY7" fmla="*/ 215415 h 282366"/>
                <a:gd name="connsiteX8" fmla="*/ 1143193 w 1210144"/>
                <a:gd name="connsiteY8" fmla="*/ 282367 h 28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44" h="282366">
                  <a:moveTo>
                    <a:pt x="1143193" y="282367"/>
                  </a:moveTo>
                  <a:lnTo>
                    <a:pt x="66952" y="282367"/>
                  </a:lnTo>
                  <a:cubicBezTo>
                    <a:pt x="29977" y="282367"/>
                    <a:pt x="0" y="252394"/>
                    <a:pt x="0" y="215415"/>
                  </a:cubicBezTo>
                  <a:lnTo>
                    <a:pt x="0" y="66952"/>
                  </a:lnTo>
                  <a:cubicBezTo>
                    <a:pt x="0" y="29977"/>
                    <a:pt x="29973" y="0"/>
                    <a:pt x="66952" y="0"/>
                  </a:cubicBezTo>
                  <a:lnTo>
                    <a:pt x="1143193" y="0"/>
                  </a:lnTo>
                  <a:cubicBezTo>
                    <a:pt x="1180168" y="0"/>
                    <a:pt x="1210145" y="29973"/>
                    <a:pt x="1210145" y="66952"/>
                  </a:cubicBezTo>
                  <a:lnTo>
                    <a:pt x="1210145" y="215415"/>
                  </a:lnTo>
                  <a:cubicBezTo>
                    <a:pt x="1210141" y="252390"/>
                    <a:pt x="1180168" y="282367"/>
                    <a:pt x="1143193" y="282367"/>
                  </a:cubicBezTo>
                  <a:close/>
                </a:path>
              </a:pathLst>
            </a:custGeom>
            <a:solidFill>
              <a:srgbClr val="FCD462"/>
            </a:solidFill>
            <a:ln w="3557" cap="flat">
              <a:noFill/>
              <a:prstDash val="solid"/>
              <a:miter/>
            </a:ln>
          </p:spPr>
          <p:txBody>
            <a:bodyPr rtlCol="0" anchor="ctr"/>
            <a:lstStyle/>
            <a:p>
              <a:endParaRPr lang="fr-FR"/>
            </a:p>
          </p:txBody>
        </p:sp>
      </p:grpSp>
      <p:grpSp>
        <p:nvGrpSpPr>
          <p:cNvPr id="8" name="Graphique 5">
            <a:extLst>
              <a:ext uri="{FF2B5EF4-FFF2-40B4-BE49-F238E27FC236}">
                <a16:creationId xmlns:a16="http://schemas.microsoft.com/office/drawing/2014/main" id="{A3DB10D2-8DF0-67BA-2011-860EA02B97B0}"/>
              </a:ext>
            </a:extLst>
          </p:cNvPr>
          <p:cNvGrpSpPr/>
          <p:nvPr>
            <p:custDataLst>
              <p:tags r:id="rId8"/>
            </p:custDataLst>
          </p:nvPr>
        </p:nvGrpSpPr>
        <p:grpSpPr>
          <a:xfrm>
            <a:off x="3458220" y="5266212"/>
            <a:ext cx="1673781" cy="322705"/>
            <a:chOff x="3458220" y="5266212"/>
            <a:chExt cx="1673781" cy="322705"/>
          </a:xfrm>
          <a:solidFill>
            <a:srgbClr val="FDF565"/>
          </a:solidFill>
        </p:grpSpPr>
        <p:sp>
          <p:nvSpPr>
            <p:cNvPr id="9" name="Forme libre : forme 8">
              <a:extLst>
                <a:ext uri="{FF2B5EF4-FFF2-40B4-BE49-F238E27FC236}">
                  <a16:creationId xmlns:a16="http://schemas.microsoft.com/office/drawing/2014/main" id="{BC3C4758-3CA9-3767-B152-3EE09B17F99A}"/>
                </a:ext>
              </a:extLst>
            </p:cNvPr>
            <p:cNvSpPr/>
            <p:nvPr/>
          </p:nvSpPr>
          <p:spPr>
            <a:xfrm>
              <a:off x="3921857" y="5286381"/>
              <a:ext cx="1210144" cy="282366"/>
            </a:xfrm>
            <a:custGeom>
              <a:avLst/>
              <a:gdLst>
                <a:gd name="connsiteX0" fmla="*/ 1143193 w 1210144"/>
                <a:gd name="connsiteY0" fmla="*/ 282367 h 282366"/>
                <a:gd name="connsiteX1" fmla="*/ 66952 w 1210144"/>
                <a:gd name="connsiteY1" fmla="*/ 282367 h 282366"/>
                <a:gd name="connsiteX2" fmla="*/ 0 w 1210144"/>
                <a:gd name="connsiteY2" fmla="*/ 215415 h 282366"/>
                <a:gd name="connsiteX3" fmla="*/ 0 w 1210144"/>
                <a:gd name="connsiteY3" fmla="*/ 66952 h 282366"/>
                <a:gd name="connsiteX4" fmla="*/ 66952 w 1210144"/>
                <a:gd name="connsiteY4" fmla="*/ 0 h 282366"/>
                <a:gd name="connsiteX5" fmla="*/ 1143193 w 1210144"/>
                <a:gd name="connsiteY5" fmla="*/ 0 h 282366"/>
                <a:gd name="connsiteX6" fmla="*/ 1210145 w 1210144"/>
                <a:gd name="connsiteY6" fmla="*/ 66952 h 282366"/>
                <a:gd name="connsiteX7" fmla="*/ 1210145 w 1210144"/>
                <a:gd name="connsiteY7" fmla="*/ 215415 h 282366"/>
                <a:gd name="connsiteX8" fmla="*/ 1143193 w 1210144"/>
                <a:gd name="connsiteY8" fmla="*/ 282367 h 28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44" h="282366">
                  <a:moveTo>
                    <a:pt x="1143193" y="282367"/>
                  </a:moveTo>
                  <a:lnTo>
                    <a:pt x="66952" y="282367"/>
                  </a:lnTo>
                  <a:cubicBezTo>
                    <a:pt x="29977" y="282367"/>
                    <a:pt x="0" y="252393"/>
                    <a:pt x="0" y="215415"/>
                  </a:cubicBezTo>
                  <a:lnTo>
                    <a:pt x="0" y="66952"/>
                  </a:lnTo>
                  <a:cubicBezTo>
                    <a:pt x="0" y="29977"/>
                    <a:pt x="29973" y="0"/>
                    <a:pt x="66952" y="0"/>
                  </a:cubicBezTo>
                  <a:lnTo>
                    <a:pt x="1143193" y="0"/>
                  </a:lnTo>
                  <a:cubicBezTo>
                    <a:pt x="1180168" y="0"/>
                    <a:pt x="1210145" y="29973"/>
                    <a:pt x="1210145" y="66952"/>
                  </a:cubicBezTo>
                  <a:lnTo>
                    <a:pt x="1210145" y="215415"/>
                  </a:lnTo>
                  <a:cubicBezTo>
                    <a:pt x="1210141" y="252390"/>
                    <a:pt x="1180168" y="282367"/>
                    <a:pt x="1143193" y="282367"/>
                  </a:cubicBezTo>
                  <a:close/>
                </a:path>
              </a:pathLst>
            </a:custGeom>
            <a:grpFill/>
            <a:ln w="3557"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C367501E-F79A-1C2D-754C-08B6ED500166}"/>
                </a:ext>
              </a:extLst>
            </p:cNvPr>
            <p:cNvSpPr/>
            <p:nvPr/>
          </p:nvSpPr>
          <p:spPr>
            <a:xfrm>
              <a:off x="3458220" y="5266212"/>
              <a:ext cx="322701" cy="322705"/>
            </a:xfrm>
            <a:custGeom>
              <a:avLst/>
              <a:gdLst>
                <a:gd name="connsiteX0" fmla="*/ 161351 w 322701"/>
                <a:gd name="connsiteY0" fmla="*/ 0 h 322705"/>
                <a:gd name="connsiteX1" fmla="*/ 128833 w 322701"/>
                <a:gd name="connsiteY1" fmla="*/ 3278 h 322705"/>
                <a:gd name="connsiteX2" fmla="*/ 113371 w 322701"/>
                <a:gd name="connsiteY2" fmla="*/ 7252 h 322705"/>
                <a:gd name="connsiteX3" fmla="*/ 84441 w 322701"/>
                <a:gd name="connsiteY3" fmla="*/ 19472 h 322705"/>
                <a:gd name="connsiteX4" fmla="*/ 47258 w 322701"/>
                <a:gd name="connsiteY4" fmla="*/ 47258 h 322705"/>
                <a:gd name="connsiteX5" fmla="*/ 19472 w 322701"/>
                <a:gd name="connsiteY5" fmla="*/ 84441 h 322705"/>
                <a:gd name="connsiteX6" fmla="*/ 12678 w 322701"/>
                <a:gd name="connsiteY6" fmla="*/ 98545 h 322705"/>
                <a:gd name="connsiteX7" fmla="*/ 3278 w 322701"/>
                <a:gd name="connsiteY7" fmla="*/ 128833 h 322705"/>
                <a:gd name="connsiteX8" fmla="*/ 0 w 322701"/>
                <a:gd name="connsiteY8" fmla="*/ 161351 h 322705"/>
                <a:gd name="connsiteX9" fmla="*/ 3278 w 322701"/>
                <a:gd name="connsiteY9" fmla="*/ 193869 h 322705"/>
                <a:gd name="connsiteX10" fmla="*/ 11227 w 322701"/>
                <a:gd name="connsiteY10" fmla="*/ 220183 h 322705"/>
                <a:gd name="connsiteX11" fmla="*/ 19476 w 322701"/>
                <a:gd name="connsiteY11" fmla="*/ 238261 h 322705"/>
                <a:gd name="connsiteX12" fmla="*/ 37794 w 322701"/>
                <a:gd name="connsiteY12" fmla="*/ 265028 h 322705"/>
                <a:gd name="connsiteX13" fmla="*/ 84441 w 322701"/>
                <a:gd name="connsiteY13" fmla="*/ 303230 h 322705"/>
                <a:gd name="connsiteX14" fmla="*/ 102519 w 322701"/>
                <a:gd name="connsiteY14" fmla="*/ 311479 h 322705"/>
                <a:gd name="connsiteX15" fmla="*/ 128833 w 322701"/>
                <a:gd name="connsiteY15" fmla="*/ 319428 h 322705"/>
                <a:gd name="connsiteX16" fmla="*/ 161351 w 322701"/>
                <a:gd name="connsiteY16" fmla="*/ 322706 h 322705"/>
                <a:gd name="connsiteX17" fmla="*/ 322702 w 322701"/>
                <a:gd name="connsiteY17" fmla="*/ 161355 h 322705"/>
                <a:gd name="connsiteX18" fmla="*/ 161351 w 322701"/>
                <a:gd name="connsiteY18" fmla="*/ 0 h 32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701" h="322705">
                  <a:moveTo>
                    <a:pt x="161351" y="0"/>
                  </a:moveTo>
                  <a:cubicBezTo>
                    <a:pt x="150210" y="0"/>
                    <a:pt x="139337" y="1129"/>
                    <a:pt x="128833" y="3278"/>
                  </a:cubicBezTo>
                  <a:cubicBezTo>
                    <a:pt x="123579" y="4353"/>
                    <a:pt x="118425" y="5683"/>
                    <a:pt x="113371" y="7252"/>
                  </a:cubicBezTo>
                  <a:cubicBezTo>
                    <a:pt x="103266" y="10397"/>
                    <a:pt x="93587" y="14504"/>
                    <a:pt x="84441" y="19472"/>
                  </a:cubicBezTo>
                  <a:cubicBezTo>
                    <a:pt x="70723" y="26925"/>
                    <a:pt x="58206" y="36307"/>
                    <a:pt x="47258" y="47258"/>
                  </a:cubicBezTo>
                  <a:cubicBezTo>
                    <a:pt x="36310" y="58210"/>
                    <a:pt x="26925" y="70723"/>
                    <a:pt x="19472" y="84441"/>
                  </a:cubicBezTo>
                  <a:cubicBezTo>
                    <a:pt x="16988" y="89012"/>
                    <a:pt x="14719" y="93720"/>
                    <a:pt x="12678" y="98545"/>
                  </a:cubicBezTo>
                  <a:cubicBezTo>
                    <a:pt x="8596" y="108195"/>
                    <a:pt x="5426" y="118328"/>
                    <a:pt x="3278" y="128833"/>
                  </a:cubicBezTo>
                  <a:cubicBezTo>
                    <a:pt x="1129" y="139337"/>
                    <a:pt x="0" y="150210"/>
                    <a:pt x="0" y="161351"/>
                  </a:cubicBezTo>
                  <a:cubicBezTo>
                    <a:pt x="0" y="172492"/>
                    <a:pt x="1129" y="183365"/>
                    <a:pt x="3278" y="193869"/>
                  </a:cubicBezTo>
                  <a:cubicBezTo>
                    <a:pt x="5140" y="202966"/>
                    <a:pt x="7903" y="211715"/>
                    <a:pt x="11227" y="220183"/>
                  </a:cubicBezTo>
                  <a:cubicBezTo>
                    <a:pt x="13661" y="226380"/>
                    <a:pt x="16323" y="232464"/>
                    <a:pt x="19476" y="238261"/>
                  </a:cubicBezTo>
                  <a:cubicBezTo>
                    <a:pt x="24669" y="247822"/>
                    <a:pt x="30849" y="256758"/>
                    <a:pt x="37794" y="265028"/>
                  </a:cubicBezTo>
                  <a:cubicBezTo>
                    <a:pt x="50779" y="280487"/>
                    <a:pt x="66570" y="293518"/>
                    <a:pt x="84441" y="303230"/>
                  </a:cubicBezTo>
                  <a:cubicBezTo>
                    <a:pt x="90238" y="306379"/>
                    <a:pt x="96318" y="309045"/>
                    <a:pt x="102519" y="311479"/>
                  </a:cubicBezTo>
                  <a:cubicBezTo>
                    <a:pt x="110987" y="314799"/>
                    <a:pt x="119736" y="317566"/>
                    <a:pt x="128833" y="319428"/>
                  </a:cubicBezTo>
                  <a:cubicBezTo>
                    <a:pt x="139337" y="321576"/>
                    <a:pt x="150210" y="322706"/>
                    <a:pt x="161351" y="322706"/>
                  </a:cubicBezTo>
                  <a:cubicBezTo>
                    <a:pt x="250463" y="322706"/>
                    <a:pt x="322702" y="250467"/>
                    <a:pt x="322702" y="161355"/>
                  </a:cubicBezTo>
                  <a:cubicBezTo>
                    <a:pt x="322702" y="72239"/>
                    <a:pt x="250463" y="0"/>
                    <a:pt x="161351" y="0"/>
                  </a:cubicBezTo>
                  <a:close/>
                </a:path>
              </a:pathLst>
            </a:custGeom>
            <a:grpFill/>
            <a:ln w="3557" cap="flat">
              <a:noFill/>
              <a:prstDash val="solid"/>
              <a:miter/>
            </a:ln>
          </p:spPr>
          <p:txBody>
            <a:bodyPr rtlCol="0" anchor="ctr"/>
            <a:lstStyle/>
            <a:p>
              <a:endParaRPr lang="fr-FR"/>
            </a:p>
          </p:txBody>
        </p:sp>
      </p:grpSp>
      <p:grpSp>
        <p:nvGrpSpPr>
          <p:cNvPr id="11" name="Graphique 5">
            <a:extLst>
              <a:ext uri="{FF2B5EF4-FFF2-40B4-BE49-F238E27FC236}">
                <a16:creationId xmlns:a16="http://schemas.microsoft.com/office/drawing/2014/main" id="{937E497A-A555-3621-AB1B-008CDA5BC728}"/>
              </a:ext>
            </a:extLst>
          </p:cNvPr>
          <p:cNvGrpSpPr/>
          <p:nvPr>
            <p:custDataLst>
              <p:tags r:id="rId9"/>
            </p:custDataLst>
          </p:nvPr>
        </p:nvGrpSpPr>
        <p:grpSpPr>
          <a:xfrm>
            <a:off x="3458220" y="5723283"/>
            <a:ext cx="1673781" cy="322701"/>
            <a:chOff x="3458220" y="5723283"/>
            <a:chExt cx="1673781" cy="322701"/>
          </a:xfrm>
          <a:solidFill>
            <a:schemeClr val="accent6">
              <a:lumMod val="60000"/>
              <a:lumOff val="40000"/>
            </a:schemeClr>
          </a:solidFill>
        </p:grpSpPr>
        <p:sp>
          <p:nvSpPr>
            <p:cNvPr id="12" name="Forme libre : forme 11">
              <a:extLst>
                <a:ext uri="{FF2B5EF4-FFF2-40B4-BE49-F238E27FC236}">
                  <a16:creationId xmlns:a16="http://schemas.microsoft.com/office/drawing/2014/main" id="{BEA1D549-62F6-578E-40F4-3E4E0D896E7E}"/>
                </a:ext>
              </a:extLst>
            </p:cNvPr>
            <p:cNvSpPr/>
            <p:nvPr/>
          </p:nvSpPr>
          <p:spPr>
            <a:xfrm>
              <a:off x="3458220" y="5723283"/>
              <a:ext cx="322701" cy="322701"/>
            </a:xfrm>
            <a:custGeom>
              <a:avLst/>
              <a:gdLst>
                <a:gd name="connsiteX0" fmla="*/ 322702 w 322701"/>
                <a:gd name="connsiteY0" fmla="*/ 161351 h 322701"/>
                <a:gd name="connsiteX1" fmla="*/ 161351 w 322701"/>
                <a:gd name="connsiteY1" fmla="*/ 322702 h 322701"/>
                <a:gd name="connsiteX2" fmla="*/ 0 w 322701"/>
                <a:gd name="connsiteY2" fmla="*/ 161351 h 322701"/>
                <a:gd name="connsiteX3" fmla="*/ 161351 w 322701"/>
                <a:gd name="connsiteY3" fmla="*/ 0 h 322701"/>
                <a:gd name="connsiteX4" fmla="*/ 322702 w 322701"/>
                <a:gd name="connsiteY4" fmla="*/ 161351 h 32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01" h="322701">
                  <a:moveTo>
                    <a:pt x="322702" y="161351"/>
                  </a:moveTo>
                  <a:cubicBezTo>
                    <a:pt x="322702" y="250463"/>
                    <a:pt x="250463" y="322702"/>
                    <a:pt x="161351" y="322702"/>
                  </a:cubicBezTo>
                  <a:cubicBezTo>
                    <a:pt x="72239" y="322702"/>
                    <a:pt x="0" y="250463"/>
                    <a:pt x="0" y="161351"/>
                  </a:cubicBezTo>
                  <a:cubicBezTo>
                    <a:pt x="0" y="72239"/>
                    <a:pt x="72239" y="0"/>
                    <a:pt x="161351" y="0"/>
                  </a:cubicBezTo>
                  <a:cubicBezTo>
                    <a:pt x="250463" y="0"/>
                    <a:pt x="322702" y="72239"/>
                    <a:pt x="322702" y="161351"/>
                  </a:cubicBezTo>
                  <a:close/>
                </a:path>
              </a:pathLst>
            </a:custGeom>
            <a:grpFill/>
            <a:ln w="3557"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9CD88DBD-773E-E05B-0F7E-B6AFB4A3E530}"/>
                </a:ext>
              </a:extLst>
            </p:cNvPr>
            <p:cNvSpPr/>
            <p:nvPr/>
          </p:nvSpPr>
          <p:spPr>
            <a:xfrm>
              <a:off x="3921857" y="5743463"/>
              <a:ext cx="1210144" cy="282366"/>
            </a:xfrm>
            <a:custGeom>
              <a:avLst/>
              <a:gdLst>
                <a:gd name="connsiteX0" fmla="*/ 1143193 w 1210144"/>
                <a:gd name="connsiteY0" fmla="*/ 282367 h 282366"/>
                <a:gd name="connsiteX1" fmla="*/ 66952 w 1210144"/>
                <a:gd name="connsiteY1" fmla="*/ 282367 h 282366"/>
                <a:gd name="connsiteX2" fmla="*/ 0 w 1210144"/>
                <a:gd name="connsiteY2" fmla="*/ 215415 h 282366"/>
                <a:gd name="connsiteX3" fmla="*/ 0 w 1210144"/>
                <a:gd name="connsiteY3" fmla="*/ 66952 h 282366"/>
                <a:gd name="connsiteX4" fmla="*/ 66952 w 1210144"/>
                <a:gd name="connsiteY4" fmla="*/ 0 h 282366"/>
                <a:gd name="connsiteX5" fmla="*/ 1143193 w 1210144"/>
                <a:gd name="connsiteY5" fmla="*/ 0 h 282366"/>
                <a:gd name="connsiteX6" fmla="*/ 1210145 w 1210144"/>
                <a:gd name="connsiteY6" fmla="*/ 66952 h 282366"/>
                <a:gd name="connsiteX7" fmla="*/ 1210145 w 1210144"/>
                <a:gd name="connsiteY7" fmla="*/ 215415 h 282366"/>
                <a:gd name="connsiteX8" fmla="*/ 1143193 w 1210144"/>
                <a:gd name="connsiteY8" fmla="*/ 282367 h 28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44" h="282366">
                  <a:moveTo>
                    <a:pt x="1143193" y="282367"/>
                  </a:moveTo>
                  <a:lnTo>
                    <a:pt x="66952" y="282367"/>
                  </a:lnTo>
                  <a:cubicBezTo>
                    <a:pt x="29977" y="282367"/>
                    <a:pt x="0" y="252393"/>
                    <a:pt x="0" y="215415"/>
                  </a:cubicBezTo>
                  <a:lnTo>
                    <a:pt x="0" y="66952"/>
                  </a:lnTo>
                  <a:cubicBezTo>
                    <a:pt x="0" y="29977"/>
                    <a:pt x="29973" y="0"/>
                    <a:pt x="66952" y="0"/>
                  </a:cubicBezTo>
                  <a:lnTo>
                    <a:pt x="1143193" y="0"/>
                  </a:lnTo>
                  <a:cubicBezTo>
                    <a:pt x="1180168" y="0"/>
                    <a:pt x="1210145" y="29973"/>
                    <a:pt x="1210145" y="66952"/>
                  </a:cubicBezTo>
                  <a:lnTo>
                    <a:pt x="1210145" y="215415"/>
                  </a:lnTo>
                  <a:cubicBezTo>
                    <a:pt x="1210141" y="252390"/>
                    <a:pt x="1180168" y="282367"/>
                    <a:pt x="1143193" y="282367"/>
                  </a:cubicBezTo>
                  <a:close/>
                </a:path>
              </a:pathLst>
            </a:custGeom>
            <a:grpFill/>
            <a:ln w="3557" cap="flat">
              <a:noFill/>
              <a:prstDash val="solid"/>
              <a:miter/>
            </a:ln>
          </p:spPr>
          <p:txBody>
            <a:bodyPr rtlCol="0" anchor="ctr"/>
            <a:lstStyle/>
            <a:p>
              <a:endParaRPr lang="fr-FR"/>
            </a:p>
          </p:txBody>
        </p:sp>
      </p:grpSp>
      <p:grpSp>
        <p:nvGrpSpPr>
          <p:cNvPr id="14" name="Graphique 5">
            <a:extLst>
              <a:ext uri="{FF2B5EF4-FFF2-40B4-BE49-F238E27FC236}">
                <a16:creationId xmlns:a16="http://schemas.microsoft.com/office/drawing/2014/main" id="{DB6C74C4-A109-7F57-E167-E4222E833233}"/>
              </a:ext>
            </a:extLst>
          </p:cNvPr>
          <p:cNvGrpSpPr/>
          <p:nvPr>
            <p:custDataLst>
              <p:tags r:id="rId10"/>
            </p:custDataLst>
          </p:nvPr>
        </p:nvGrpSpPr>
        <p:grpSpPr>
          <a:xfrm>
            <a:off x="3458220" y="6180336"/>
            <a:ext cx="1673781" cy="322701"/>
            <a:chOff x="3458220" y="6180336"/>
            <a:chExt cx="1673781" cy="322701"/>
          </a:xfrm>
          <a:solidFill>
            <a:srgbClr val="707384"/>
          </a:solidFill>
        </p:grpSpPr>
        <p:sp>
          <p:nvSpPr>
            <p:cNvPr id="15" name="Forme libre : forme 14">
              <a:extLst>
                <a:ext uri="{FF2B5EF4-FFF2-40B4-BE49-F238E27FC236}">
                  <a16:creationId xmlns:a16="http://schemas.microsoft.com/office/drawing/2014/main" id="{6F182245-7279-B2DB-7719-9A86BB111FD1}"/>
                </a:ext>
              </a:extLst>
            </p:cNvPr>
            <p:cNvSpPr/>
            <p:nvPr/>
          </p:nvSpPr>
          <p:spPr>
            <a:xfrm>
              <a:off x="3458220" y="6180336"/>
              <a:ext cx="322701" cy="322701"/>
            </a:xfrm>
            <a:custGeom>
              <a:avLst/>
              <a:gdLst>
                <a:gd name="connsiteX0" fmla="*/ 322702 w 322701"/>
                <a:gd name="connsiteY0" fmla="*/ 161351 h 322701"/>
                <a:gd name="connsiteX1" fmla="*/ 161351 w 322701"/>
                <a:gd name="connsiteY1" fmla="*/ 322702 h 322701"/>
                <a:gd name="connsiteX2" fmla="*/ 0 w 322701"/>
                <a:gd name="connsiteY2" fmla="*/ 161351 h 322701"/>
                <a:gd name="connsiteX3" fmla="*/ 161351 w 322701"/>
                <a:gd name="connsiteY3" fmla="*/ 0 h 322701"/>
                <a:gd name="connsiteX4" fmla="*/ 322702 w 322701"/>
                <a:gd name="connsiteY4" fmla="*/ 161351 h 32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01" h="322701">
                  <a:moveTo>
                    <a:pt x="322702" y="161351"/>
                  </a:moveTo>
                  <a:cubicBezTo>
                    <a:pt x="322702" y="250463"/>
                    <a:pt x="250463" y="322702"/>
                    <a:pt x="161351" y="322702"/>
                  </a:cubicBezTo>
                  <a:cubicBezTo>
                    <a:pt x="72239" y="322702"/>
                    <a:pt x="0" y="250463"/>
                    <a:pt x="0" y="161351"/>
                  </a:cubicBezTo>
                  <a:cubicBezTo>
                    <a:pt x="0" y="72239"/>
                    <a:pt x="72239" y="0"/>
                    <a:pt x="161351" y="0"/>
                  </a:cubicBezTo>
                  <a:cubicBezTo>
                    <a:pt x="250463" y="0"/>
                    <a:pt x="322702" y="72239"/>
                    <a:pt x="322702" y="161351"/>
                  </a:cubicBezTo>
                  <a:close/>
                </a:path>
              </a:pathLst>
            </a:custGeom>
            <a:grpFill/>
            <a:ln w="3557"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ACD1D4FB-0687-D72B-6E08-BC62F8EC18F0}"/>
                </a:ext>
              </a:extLst>
            </p:cNvPr>
            <p:cNvSpPr/>
            <p:nvPr/>
          </p:nvSpPr>
          <p:spPr>
            <a:xfrm>
              <a:off x="3921857" y="6200545"/>
              <a:ext cx="1210144" cy="282366"/>
            </a:xfrm>
            <a:custGeom>
              <a:avLst/>
              <a:gdLst>
                <a:gd name="connsiteX0" fmla="*/ 1143193 w 1210144"/>
                <a:gd name="connsiteY0" fmla="*/ 282367 h 282366"/>
                <a:gd name="connsiteX1" fmla="*/ 66952 w 1210144"/>
                <a:gd name="connsiteY1" fmla="*/ 282367 h 282366"/>
                <a:gd name="connsiteX2" fmla="*/ 0 w 1210144"/>
                <a:gd name="connsiteY2" fmla="*/ 215415 h 282366"/>
                <a:gd name="connsiteX3" fmla="*/ 0 w 1210144"/>
                <a:gd name="connsiteY3" fmla="*/ 66952 h 282366"/>
                <a:gd name="connsiteX4" fmla="*/ 66952 w 1210144"/>
                <a:gd name="connsiteY4" fmla="*/ 0 h 282366"/>
                <a:gd name="connsiteX5" fmla="*/ 1143193 w 1210144"/>
                <a:gd name="connsiteY5" fmla="*/ 0 h 282366"/>
                <a:gd name="connsiteX6" fmla="*/ 1210145 w 1210144"/>
                <a:gd name="connsiteY6" fmla="*/ 66952 h 282366"/>
                <a:gd name="connsiteX7" fmla="*/ 1210145 w 1210144"/>
                <a:gd name="connsiteY7" fmla="*/ 215415 h 282366"/>
                <a:gd name="connsiteX8" fmla="*/ 1143193 w 1210144"/>
                <a:gd name="connsiteY8" fmla="*/ 282367 h 28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44" h="282366">
                  <a:moveTo>
                    <a:pt x="1143193" y="282367"/>
                  </a:moveTo>
                  <a:lnTo>
                    <a:pt x="66952" y="282367"/>
                  </a:lnTo>
                  <a:cubicBezTo>
                    <a:pt x="29977" y="282367"/>
                    <a:pt x="0" y="252393"/>
                    <a:pt x="0" y="215415"/>
                  </a:cubicBezTo>
                  <a:lnTo>
                    <a:pt x="0" y="66952"/>
                  </a:lnTo>
                  <a:cubicBezTo>
                    <a:pt x="0" y="29977"/>
                    <a:pt x="29973" y="0"/>
                    <a:pt x="66952" y="0"/>
                  </a:cubicBezTo>
                  <a:lnTo>
                    <a:pt x="1143193" y="0"/>
                  </a:lnTo>
                  <a:cubicBezTo>
                    <a:pt x="1180168" y="0"/>
                    <a:pt x="1210145" y="29973"/>
                    <a:pt x="1210145" y="66952"/>
                  </a:cubicBezTo>
                  <a:lnTo>
                    <a:pt x="1210145" y="215415"/>
                  </a:lnTo>
                  <a:cubicBezTo>
                    <a:pt x="1210141" y="252390"/>
                    <a:pt x="1180168" y="282367"/>
                    <a:pt x="1143193" y="282367"/>
                  </a:cubicBezTo>
                  <a:close/>
                </a:path>
              </a:pathLst>
            </a:custGeom>
            <a:grpFill/>
            <a:ln w="3557" cap="flat">
              <a:noFill/>
              <a:prstDash val="solid"/>
              <a:miter/>
            </a:ln>
          </p:spPr>
          <p:txBody>
            <a:bodyPr rtlCol="0" anchor="ctr"/>
            <a:lstStyle/>
            <a:p>
              <a:endParaRPr lang="fr-FR"/>
            </a:p>
          </p:txBody>
        </p:sp>
      </p:grpSp>
      <p:grpSp>
        <p:nvGrpSpPr>
          <p:cNvPr id="17" name="Graphique 5">
            <a:extLst>
              <a:ext uri="{FF2B5EF4-FFF2-40B4-BE49-F238E27FC236}">
                <a16:creationId xmlns:a16="http://schemas.microsoft.com/office/drawing/2014/main" id="{0FD0D46F-3E04-0B48-2A2E-807747BB50BB}"/>
              </a:ext>
            </a:extLst>
          </p:cNvPr>
          <p:cNvGrpSpPr/>
          <p:nvPr>
            <p:custDataLst>
              <p:tags r:id="rId11"/>
            </p:custDataLst>
          </p:nvPr>
        </p:nvGrpSpPr>
        <p:grpSpPr>
          <a:xfrm>
            <a:off x="3458220" y="4809173"/>
            <a:ext cx="1673781" cy="322701"/>
            <a:chOff x="3458220" y="4809173"/>
            <a:chExt cx="1673781" cy="322701"/>
          </a:xfrm>
          <a:solidFill>
            <a:schemeClr val="tx2">
              <a:lumMod val="75000"/>
            </a:schemeClr>
          </a:solidFill>
        </p:grpSpPr>
        <p:sp>
          <p:nvSpPr>
            <p:cNvPr id="18" name="Forme libre : forme 17">
              <a:extLst>
                <a:ext uri="{FF2B5EF4-FFF2-40B4-BE49-F238E27FC236}">
                  <a16:creationId xmlns:a16="http://schemas.microsoft.com/office/drawing/2014/main" id="{5B706C62-962D-40FB-F67C-C743028F59FB}"/>
                </a:ext>
              </a:extLst>
            </p:cNvPr>
            <p:cNvSpPr/>
            <p:nvPr/>
          </p:nvSpPr>
          <p:spPr>
            <a:xfrm>
              <a:off x="3458220" y="4809173"/>
              <a:ext cx="322701" cy="322701"/>
            </a:xfrm>
            <a:custGeom>
              <a:avLst/>
              <a:gdLst>
                <a:gd name="connsiteX0" fmla="*/ 322702 w 322701"/>
                <a:gd name="connsiteY0" fmla="*/ 161351 h 322701"/>
                <a:gd name="connsiteX1" fmla="*/ 161351 w 322701"/>
                <a:gd name="connsiteY1" fmla="*/ 322702 h 322701"/>
                <a:gd name="connsiteX2" fmla="*/ 0 w 322701"/>
                <a:gd name="connsiteY2" fmla="*/ 161351 h 322701"/>
                <a:gd name="connsiteX3" fmla="*/ 161351 w 322701"/>
                <a:gd name="connsiteY3" fmla="*/ 0 h 322701"/>
                <a:gd name="connsiteX4" fmla="*/ 322702 w 322701"/>
                <a:gd name="connsiteY4" fmla="*/ 161351 h 32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01" h="322701">
                  <a:moveTo>
                    <a:pt x="322702" y="161351"/>
                  </a:moveTo>
                  <a:cubicBezTo>
                    <a:pt x="322702" y="250463"/>
                    <a:pt x="250463" y="322702"/>
                    <a:pt x="161351" y="322702"/>
                  </a:cubicBezTo>
                  <a:cubicBezTo>
                    <a:pt x="72239" y="322702"/>
                    <a:pt x="0" y="250463"/>
                    <a:pt x="0" y="161351"/>
                  </a:cubicBezTo>
                  <a:cubicBezTo>
                    <a:pt x="0" y="72239"/>
                    <a:pt x="72239" y="0"/>
                    <a:pt x="161351" y="0"/>
                  </a:cubicBezTo>
                  <a:cubicBezTo>
                    <a:pt x="250463" y="0"/>
                    <a:pt x="322702" y="72239"/>
                    <a:pt x="322702" y="161351"/>
                  </a:cubicBezTo>
                  <a:close/>
                </a:path>
              </a:pathLst>
            </a:custGeom>
            <a:grpFill/>
            <a:ln w="3557"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22CA643B-0ABD-E055-8411-3F57B6E37AB6}"/>
                </a:ext>
              </a:extLst>
            </p:cNvPr>
            <p:cNvSpPr/>
            <p:nvPr/>
          </p:nvSpPr>
          <p:spPr>
            <a:xfrm>
              <a:off x="3921857" y="4829299"/>
              <a:ext cx="1210144" cy="282366"/>
            </a:xfrm>
            <a:custGeom>
              <a:avLst/>
              <a:gdLst>
                <a:gd name="connsiteX0" fmla="*/ 1143193 w 1210144"/>
                <a:gd name="connsiteY0" fmla="*/ 282367 h 282366"/>
                <a:gd name="connsiteX1" fmla="*/ 66952 w 1210144"/>
                <a:gd name="connsiteY1" fmla="*/ 282367 h 282366"/>
                <a:gd name="connsiteX2" fmla="*/ 0 w 1210144"/>
                <a:gd name="connsiteY2" fmla="*/ 215415 h 282366"/>
                <a:gd name="connsiteX3" fmla="*/ 0 w 1210144"/>
                <a:gd name="connsiteY3" fmla="*/ 66952 h 282366"/>
                <a:gd name="connsiteX4" fmla="*/ 66952 w 1210144"/>
                <a:gd name="connsiteY4" fmla="*/ 0 h 282366"/>
                <a:gd name="connsiteX5" fmla="*/ 1143193 w 1210144"/>
                <a:gd name="connsiteY5" fmla="*/ 0 h 282366"/>
                <a:gd name="connsiteX6" fmla="*/ 1210145 w 1210144"/>
                <a:gd name="connsiteY6" fmla="*/ 66952 h 282366"/>
                <a:gd name="connsiteX7" fmla="*/ 1210145 w 1210144"/>
                <a:gd name="connsiteY7" fmla="*/ 215415 h 282366"/>
                <a:gd name="connsiteX8" fmla="*/ 1143193 w 1210144"/>
                <a:gd name="connsiteY8" fmla="*/ 282367 h 28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44" h="282366">
                  <a:moveTo>
                    <a:pt x="1143193" y="282367"/>
                  </a:moveTo>
                  <a:lnTo>
                    <a:pt x="66952" y="282367"/>
                  </a:lnTo>
                  <a:cubicBezTo>
                    <a:pt x="29977" y="282367"/>
                    <a:pt x="0" y="252394"/>
                    <a:pt x="0" y="215415"/>
                  </a:cubicBezTo>
                  <a:lnTo>
                    <a:pt x="0" y="66952"/>
                  </a:lnTo>
                  <a:cubicBezTo>
                    <a:pt x="0" y="29977"/>
                    <a:pt x="29973" y="0"/>
                    <a:pt x="66952" y="0"/>
                  </a:cubicBezTo>
                  <a:lnTo>
                    <a:pt x="1143193" y="0"/>
                  </a:lnTo>
                  <a:cubicBezTo>
                    <a:pt x="1180168" y="0"/>
                    <a:pt x="1210145" y="29973"/>
                    <a:pt x="1210145" y="66952"/>
                  </a:cubicBezTo>
                  <a:lnTo>
                    <a:pt x="1210145" y="215415"/>
                  </a:lnTo>
                  <a:cubicBezTo>
                    <a:pt x="1210141" y="252390"/>
                    <a:pt x="1180168" y="282367"/>
                    <a:pt x="1143193" y="282367"/>
                  </a:cubicBezTo>
                  <a:close/>
                </a:path>
              </a:pathLst>
            </a:custGeom>
            <a:grpFill/>
            <a:ln w="3557" cap="flat">
              <a:noFill/>
              <a:prstDash val="solid"/>
              <a:miter/>
            </a:ln>
          </p:spPr>
          <p:txBody>
            <a:bodyPr rtlCol="0" anchor="ctr"/>
            <a:lstStyle/>
            <a:p>
              <a:endParaRPr lang="fr-FR"/>
            </a:p>
          </p:txBody>
        </p:sp>
      </p:grpSp>
      <p:grpSp>
        <p:nvGrpSpPr>
          <p:cNvPr id="44" name="Groupe 43">
            <a:extLst>
              <a:ext uri="{FF2B5EF4-FFF2-40B4-BE49-F238E27FC236}">
                <a16:creationId xmlns:a16="http://schemas.microsoft.com/office/drawing/2014/main" id="{1F2DD6FD-83DF-FA49-EE8B-C66DE4300326}"/>
              </a:ext>
            </a:extLst>
          </p:cNvPr>
          <p:cNvGrpSpPr/>
          <p:nvPr>
            <p:custDataLst>
              <p:tags r:id="rId12"/>
            </p:custDataLst>
          </p:nvPr>
        </p:nvGrpSpPr>
        <p:grpSpPr>
          <a:xfrm>
            <a:off x="6940189" y="4643310"/>
            <a:ext cx="1426546" cy="1783202"/>
            <a:chOff x="7425379" y="4643310"/>
            <a:chExt cx="1426546" cy="1783202"/>
          </a:xfrm>
        </p:grpSpPr>
        <p:sp>
          <p:nvSpPr>
            <p:cNvPr id="36" name="Forme libre : forme 35">
              <a:extLst>
                <a:ext uri="{FF2B5EF4-FFF2-40B4-BE49-F238E27FC236}">
                  <a16:creationId xmlns:a16="http://schemas.microsoft.com/office/drawing/2014/main" id="{17A53FF5-4734-17FF-D126-8A9AD9D482C2}"/>
                </a:ext>
              </a:extLst>
            </p:cNvPr>
            <p:cNvSpPr/>
            <p:nvPr/>
          </p:nvSpPr>
          <p:spPr>
            <a:xfrm>
              <a:off x="7425379" y="4892956"/>
              <a:ext cx="1426546" cy="1533556"/>
            </a:xfrm>
            <a:custGeom>
              <a:avLst/>
              <a:gdLst>
                <a:gd name="connsiteX0" fmla="*/ 1426547 w 1426546"/>
                <a:gd name="connsiteY0" fmla="*/ 0 h 1533556"/>
                <a:gd name="connsiteX1" fmla="*/ 1426547 w 1426546"/>
                <a:gd name="connsiteY1" fmla="*/ 759636 h 1533556"/>
                <a:gd name="connsiteX2" fmla="*/ 1046372 w 1426546"/>
                <a:gd name="connsiteY2" fmla="*/ 1504650 h 1533556"/>
                <a:gd name="connsiteX3" fmla="*/ 713273 w 1426546"/>
                <a:gd name="connsiteY3" fmla="*/ 1533538 h 1533556"/>
                <a:gd name="connsiteX4" fmla="*/ 0 w 1426546"/>
                <a:gd name="connsiteY4" fmla="*/ 1283892 h 1533556"/>
                <a:gd name="connsiteX5" fmla="*/ 0 w 1426546"/>
                <a:gd name="connsiteY5" fmla="*/ 0 h 153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546" h="1533556">
                  <a:moveTo>
                    <a:pt x="1426547" y="0"/>
                  </a:moveTo>
                  <a:lnTo>
                    <a:pt x="1426547" y="759636"/>
                  </a:lnTo>
                  <a:lnTo>
                    <a:pt x="1046372" y="1504650"/>
                  </a:lnTo>
                  <a:cubicBezTo>
                    <a:pt x="936446" y="1524371"/>
                    <a:pt x="824953" y="1534040"/>
                    <a:pt x="713273" y="1533538"/>
                  </a:cubicBezTo>
                  <a:cubicBezTo>
                    <a:pt x="319190" y="1533538"/>
                    <a:pt x="0" y="1421910"/>
                    <a:pt x="0" y="1283892"/>
                  </a:cubicBezTo>
                  <a:lnTo>
                    <a:pt x="0" y="0"/>
                  </a:lnTo>
                  <a:close/>
                </a:path>
              </a:pathLst>
            </a:custGeom>
            <a:solidFill>
              <a:srgbClr val="35718A"/>
            </a:solidFill>
            <a:ln w="35560"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C4F2967F-8960-3C9A-448C-A61BBB944108}"/>
                </a:ext>
              </a:extLst>
            </p:cNvPr>
            <p:cNvSpPr/>
            <p:nvPr/>
          </p:nvSpPr>
          <p:spPr>
            <a:xfrm>
              <a:off x="7425379" y="4643310"/>
              <a:ext cx="1426546" cy="499291"/>
            </a:xfrm>
            <a:custGeom>
              <a:avLst/>
              <a:gdLst>
                <a:gd name="connsiteX0" fmla="*/ 1426547 w 1426546"/>
                <a:gd name="connsiteY0" fmla="*/ 249646 h 499291"/>
                <a:gd name="connsiteX1" fmla="*/ 713273 w 1426546"/>
                <a:gd name="connsiteY1" fmla="*/ 499291 h 499291"/>
                <a:gd name="connsiteX2" fmla="*/ 0 w 1426546"/>
                <a:gd name="connsiteY2" fmla="*/ 249646 h 499291"/>
                <a:gd name="connsiteX3" fmla="*/ 713273 w 1426546"/>
                <a:gd name="connsiteY3" fmla="*/ 0 h 499291"/>
                <a:gd name="connsiteX4" fmla="*/ 1426547 w 1426546"/>
                <a:gd name="connsiteY4" fmla="*/ 249646 h 49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546" h="499291">
                  <a:moveTo>
                    <a:pt x="1426547" y="249646"/>
                  </a:moveTo>
                  <a:cubicBezTo>
                    <a:pt x="1426547" y="387521"/>
                    <a:pt x="1107203" y="499291"/>
                    <a:pt x="713273" y="499291"/>
                  </a:cubicBezTo>
                  <a:cubicBezTo>
                    <a:pt x="319343" y="499291"/>
                    <a:pt x="0" y="387521"/>
                    <a:pt x="0" y="249646"/>
                  </a:cubicBezTo>
                  <a:cubicBezTo>
                    <a:pt x="0" y="111770"/>
                    <a:pt x="319343" y="0"/>
                    <a:pt x="713273" y="0"/>
                  </a:cubicBezTo>
                  <a:cubicBezTo>
                    <a:pt x="1107203" y="0"/>
                    <a:pt x="1426547" y="111770"/>
                    <a:pt x="1426547" y="249646"/>
                  </a:cubicBezTo>
                  <a:close/>
                </a:path>
              </a:pathLst>
            </a:custGeom>
            <a:solidFill>
              <a:srgbClr val="4184A9"/>
            </a:solidFill>
            <a:ln w="35560"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539CE0E9-A8B3-E63D-50FA-5A5076E89999}"/>
                </a:ext>
              </a:extLst>
            </p:cNvPr>
            <p:cNvSpPr/>
            <p:nvPr/>
          </p:nvSpPr>
          <p:spPr>
            <a:xfrm>
              <a:off x="7425379" y="5320920"/>
              <a:ext cx="1426546" cy="677621"/>
            </a:xfrm>
            <a:custGeom>
              <a:avLst/>
              <a:gdLst>
                <a:gd name="connsiteX0" fmla="*/ 1039596 w 1426546"/>
                <a:gd name="connsiteY0" fmla="*/ 650149 h 677621"/>
                <a:gd name="connsiteX1" fmla="*/ 713273 w 1426546"/>
                <a:gd name="connsiteY1" fmla="*/ 677610 h 677621"/>
                <a:gd name="connsiteX2" fmla="*/ 0 w 1426546"/>
                <a:gd name="connsiteY2" fmla="*/ 427964 h 677621"/>
                <a:gd name="connsiteX3" fmla="*/ 0 w 1426546"/>
                <a:gd name="connsiteY3" fmla="*/ 0 h 677621"/>
                <a:gd name="connsiteX4" fmla="*/ 713273 w 1426546"/>
                <a:gd name="connsiteY4" fmla="*/ 249646 h 677621"/>
                <a:gd name="connsiteX5" fmla="*/ 1426547 w 1426546"/>
                <a:gd name="connsiteY5" fmla="*/ 0 h 677621"/>
                <a:gd name="connsiteX6" fmla="*/ 1426547 w 1426546"/>
                <a:gd name="connsiteY6" fmla="*/ 356637 h 6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546" h="677621">
                  <a:moveTo>
                    <a:pt x="1039596" y="650149"/>
                  </a:moveTo>
                  <a:cubicBezTo>
                    <a:pt x="931832" y="668812"/>
                    <a:pt x="822641" y="678001"/>
                    <a:pt x="713273" y="677610"/>
                  </a:cubicBezTo>
                  <a:cubicBezTo>
                    <a:pt x="319190" y="677610"/>
                    <a:pt x="0" y="565982"/>
                    <a:pt x="0" y="427964"/>
                  </a:cubicBezTo>
                  <a:lnTo>
                    <a:pt x="0" y="0"/>
                  </a:lnTo>
                  <a:cubicBezTo>
                    <a:pt x="0" y="137876"/>
                    <a:pt x="319333" y="249646"/>
                    <a:pt x="713273" y="249646"/>
                  </a:cubicBezTo>
                  <a:cubicBezTo>
                    <a:pt x="1107214" y="249646"/>
                    <a:pt x="1426547" y="137876"/>
                    <a:pt x="1426547" y="0"/>
                  </a:cubicBezTo>
                  <a:lnTo>
                    <a:pt x="1426547" y="356637"/>
                  </a:lnTo>
                  <a:close/>
                </a:path>
              </a:pathLst>
            </a:custGeom>
            <a:solidFill>
              <a:srgbClr val="4184A9"/>
            </a:solidFill>
            <a:ln w="35560" cap="flat">
              <a:noFill/>
              <a:prstDash val="solid"/>
              <a:miter/>
            </a:ln>
          </p:spPr>
          <p:txBody>
            <a:bodyPr rtlCol="0" anchor="ctr"/>
            <a:lstStyle/>
            <a:p>
              <a:endParaRPr lang="fr-FR"/>
            </a:p>
          </p:txBody>
        </p:sp>
        <p:sp>
          <p:nvSpPr>
            <p:cNvPr id="41" name="Forme libre : forme 40">
              <a:extLst>
                <a:ext uri="{FF2B5EF4-FFF2-40B4-BE49-F238E27FC236}">
                  <a16:creationId xmlns:a16="http://schemas.microsoft.com/office/drawing/2014/main" id="{5FC99F24-FEF7-8122-6229-B8287E9D1B31}"/>
                </a:ext>
              </a:extLst>
            </p:cNvPr>
            <p:cNvSpPr/>
            <p:nvPr/>
          </p:nvSpPr>
          <p:spPr>
            <a:xfrm>
              <a:off x="7532350" y="5221059"/>
              <a:ext cx="107072" cy="86701"/>
            </a:xfrm>
            <a:custGeom>
              <a:avLst/>
              <a:gdLst>
                <a:gd name="connsiteX0" fmla="*/ 71348 w 107072"/>
                <a:gd name="connsiteY0" fmla="*/ 86701 h 86701"/>
                <a:gd name="connsiteX1" fmla="*/ 58188 w 107072"/>
                <a:gd name="connsiteY1" fmla="*/ 84169 h 86701"/>
                <a:gd name="connsiteX2" fmla="*/ 20598 w 107072"/>
                <a:gd name="connsiteY2" fmla="*/ 68013 h 86701"/>
                <a:gd name="connsiteX3" fmla="*/ 3355 w 107072"/>
                <a:gd name="connsiteY3" fmla="*/ 20598 h 86701"/>
                <a:gd name="connsiteX4" fmla="*/ 50770 w 107072"/>
                <a:gd name="connsiteY4" fmla="*/ 3355 h 86701"/>
                <a:gd name="connsiteX5" fmla="*/ 84508 w 107072"/>
                <a:gd name="connsiteY5" fmla="*/ 17870 h 86701"/>
                <a:gd name="connsiteX6" fmla="*/ 104567 w 107072"/>
                <a:gd name="connsiteY6" fmla="*/ 64146 h 86701"/>
                <a:gd name="connsiteX7" fmla="*/ 71348 w 107072"/>
                <a:gd name="connsiteY7" fmla="*/ 86701 h 86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072" h="86701">
                  <a:moveTo>
                    <a:pt x="71348" y="86701"/>
                  </a:moveTo>
                  <a:cubicBezTo>
                    <a:pt x="66841" y="86696"/>
                    <a:pt x="62375" y="85837"/>
                    <a:pt x="58188" y="84169"/>
                  </a:cubicBezTo>
                  <a:cubicBezTo>
                    <a:pt x="45111" y="78962"/>
                    <a:pt x="32581" y="73577"/>
                    <a:pt x="20598" y="68013"/>
                  </a:cubicBezTo>
                  <a:cubicBezTo>
                    <a:pt x="2744" y="59682"/>
                    <a:pt x="-4977" y="38453"/>
                    <a:pt x="3355" y="20598"/>
                  </a:cubicBezTo>
                  <a:cubicBezTo>
                    <a:pt x="11687" y="2744"/>
                    <a:pt x="32915" y="-4977"/>
                    <a:pt x="50770" y="3355"/>
                  </a:cubicBezTo>
                  <a:cubicBezTo>
                    <a:pt x="61469" y="8372"/>
                    <a:pt x="72715" y="13210"/>
                    <a:pt x="84508" y="17870"/>
                  </a:cubicBezTo>
                  <a:cubicBezTo>
                    <a:pt x="102825" y="25110"/>
                    <a:pt x="111806" y="45828"/>
                    <a:pt x="104567" y="64146"/>
                  </a:cubicBezTo>
                  <a:cubicBezTo>
                    <a:pt x="99180" y="77775"/>
                    <a:pt x="86003" y="86722"/>
                    <a:pt x="71348" y="86701"/>
                  </a:cubicBezTo>
                  <a:close/>
                </a:path>
              </a:pathLst>
            </a:custGeom>
            <a:solidFill>
              <a:srgbClr val="FDE05E"/>
            </a:solidFill>
            <a:ln w="35560" cap="flat">
              <a:noFill/>
              <a:prstDash val="solid"/>
              <a:miter/>
            </a:ln>
          </p:spPr>
          <p:txBody>
            <a:bodyPr rtlCol="0" anchor="ctr"/>
            <a:lstStyle/>
            <a:p>
              <a:endParaRPr lang="fr-FR"/>
            </a:p>
          </p:txBody>
        </p:sp>
        <p:sp>
          <p:nvSpPr>
            <p:cNvPr id="42" name="Forme libre : forme 41">
              <a:extLst>
                <a:ext uri="{FF2B5EF4-FFF2-40B4-BE49-F238E27FC236}">
                  <a16:creationId xmlns:a16="http://schemas.microsoft.com/office/drawing/2014/main" id="{601C1967-F838-549C-9942-72C6142C9219}"/>
                </a:ext>
              </a:extLst>
            </p:cNvPr>
            <p:cNvSpPr/>
            <p:nvPr/>
          </p:nvSpPr>
          <p:spPr>
            <a:xfrm>
              <a:off x="7710152" y="5279705"/>
              <a:ext cx="107428" cy="79125"/>
            </a:xfrm>
            <a:custGeom>
              <a:avLst/>
              <a:gdLst>
                <a:gd name="connsiteX0" fmla="*/ 71864 w 107428"/>
                <a:gd name="connsiteY0" fmla="*/ 79126 h 79125"/>
                <a:gd name="connsiteX1" fmla="*/ 64732 w 107428"/>
                <a:gd name="connsiteY1" fmla="*/ 78412 h 79125"/>
                <a:gd name="connsiteX2" fmla="*/ 28141 w 107428"/>
                <a:gd name="connsiteY2" fmla="*/ 70531 h 79125"/>
                <a:gd name="connsiteX3" fmla="*/ 812 w 107428"/>
                <a:gd name="connsiteY3" fmla="*/ 28141 h 79125"/>
                <a:gd name="connsiteX4" fmla="*/ 43202 w 107428"/>
                <a:gd name="connsiteY4" fmla="*/ 812 h 79125"/>
                <a:gd name="connsiteX5" fmla="*/ 44118 w 107428"/>
                <a:gd name="connsiteY5" fmla="*/ 1022 h 79125"/>
                <a:gd name="connsiteX6" fmla="*/ 78854 w 107428"/>
                <a:gd name="connsiteY6" fmla="*/ 8512 h 79125"/>
                <a:gd name="connsiteX7" fmla="*/ 106708 w 107428"/>
                <a:gd name="connsiteY7" fmla="*/ 50559 h 79125"/>
                <a:gd name="connsiteX8" fmla="*/ 71722 w 107428"/>
                <a:gd name="connsiteY8" fmla="*/ 79126 h 7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28" h="79125">
                  <a:moveTo>
                    <a:pt x="71864" y="79126"/>
                  </a:moveTo>
                  <a:cubicBezTo>
                    <a:pt x="69468" y="79136"/>
                    <a:pt x="67078" y="78897"/>
                    <a:pt x="64732" y="78412"/>
                  </a:cubicBezTo>
                  <a:cubicBezTo>
                    <a:pt x="52273" y="75916"/>
                    <a:pt x="40076" y="73289"/>
                    <a:pt x="28141" y="70531"/>
                  </a:cubicBezTo>
                  <a:cubicBezTo>
                    <a:pt x="8888" y="66372"/>
                    <a:pt x="-3347" y="47393"/>
                    <a:pt x="812" y="28141"/>
                  </a:cubicBezTo>
                  <a:cubicBezTo>
                    <a:pt x="4971" y="8888"/>
                    <a:pt x="23949" y="-3347"/>
                    <a:pt x="43202" y="812"/>
                  </a:cubicBezTo>
                  <a:cubicBezTo>
                    <a:pt x="43508" y="878"/>
                    <a:pt x="43813" y="948"/>
                    <a:pt x="44118" y="1022"/>
                  </a:cubicBezTo>
                  <a:cubicBezTo>
                    <a:pt x="55495" y="3626"/>
                    <a:pt x="67050" y="6122"/>
                    <a:pt x="78854" y="8512"/>
                  </a:cubicBezTo>
                  <a:cubicBezTo>
                    <a:pt x="98157" y="12431"/>
                    <a:pt x="110627" y="31256"/>
                    <a:pt x="106708" y="50559"/>
                  </a:cubicBezTo>
                  <a:cubicBezTo>
                    <a:pt x="103330" y="67194"/>
                    <a:pt x="88696" y="79143"/>
                    <a:pt x="71722" y="79126"/>
                  </a:cubicBezTo>
                  <a:close/>
                </a:path>
              </a:pathLst>
            </a:custGeom>
            <a:solidFill>
              <a:srgbClr val="86FDAA"/>
            </a:solidFill>
            <a:ln w="35560" cap="flat">
              <a:noFill/>
              <a:prstDash val="solid"/>
              <a:miter/>
            </a:ln>
          </p:spPr>
          <p:txBody>
            <a:bodyPr rtlCol="0" anchor="ctr"/>
            <a:lstStyle/>
            <a:p>
              <a:endParaRPr lang="fr-FR"/>
            </a:p>
          </p:txBody>
        </p:sp>
      </p:grpSp>
      <p:grpSp>
        <p:nvGrpSpPr>
          <p:cNvPr id="45" name="Groupe 44">
            <a:extLst>
              <a:ext uri="{FF2B5EF4-FFF2-40B4-BE49-F238E27FC236}">
                <a16:creationId xmlns:a16="http://schemas.microsoft.com/office/drawing/2014/main" id="{8DA46360-7FDD-6C44-F03B-B1486965AB56}"/>
              </a:ext>
            </a:extLst>
          </p:cNvPr>
          <p:cNvGrpSpPr/>
          <p:nvPr>
            <p:custDataLst>
              <p:tags r:id="rId13"/>
            </p:custDataLst>
          </p:nvPr>
        </p:nvGrpSpPr>
        <p:grpSpPr>
          <a:xfrm>
            <a:off x="7903108" y="5606229"/>
            <a:ext cx="1141237" cy="1141237"/>
            <a:chOff x="8388298" y="5606229"/>
            <a:chExt cx="1141237" cy="1141237"/>
          </a:xfrm>
        </p:grpSpPr>
        <p:sp>
          <p:nvSpPr>
            <p:cNvPr id="39" name="Forme libre : forme 38">
              <a:extLst>
                <a:ext uri="{FF2B5EF4-FFF2-40B4-BE49-F238E27FC236}">
                  <a16:creationId xmlns:a16="http://schemas.microsoft.com/office/drawing/2014/main" id="{6646B753-3F55-2ABE-3193-B72F85EC4F5C}"/>
                </a:ext>
              </a:extLst>
            </p:cNvPr>
            <p:cNvSpPr/>
            <p:nvPr/>
          </p:nvSpPr>
          <p:spPr>
            <a:xfrm>
              <a:off x="8423962" y="5641893"/>
              <a:ext cx="1069910" cy="1069910"/>
            </a:xfrm>
            <a:custGeom>
              <a:avLst/>
              <a:gdLst>
                <a:gd name="connsiteX0" fmla="*/ 1069910 w 1069910"/>
                <a:gd name="connsiteY0" fmla="*/ 534955 h 1069910"/>
                <a:gd name="connsiteX1" fmla="*/ 534955 w 1069910"/>
                <a:gd name="connsiteY1" fmla="*/ 1069910 h 1069910"/>
                <a:gd name="connsiteX2" fmla="*/ 0 w 1069910"/>
                <a:gd name="connsiteY2" fmla="*/ 534955 h 1069910"/>
                <a:gd name="connsiteX3" fmla="*/ 534955 w 1069910"/>
                <a:gd name="connsiteY3" fmla="*/ 0 h 1069910"/>
                <a:gd name="connsiteX4" fmla="*/ 1069910 w 1069910"/>
                <a:gd name="connsiteY4" fmla="*/ 534955 h 106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10" h="1069910">
                  <a:moveTo>
                    <a:pt x="1069910" y="534955"/>
                  </a:moveTo>
                  <a:cubicBezTo>
                    <a:pt x="1069910" y="830403"/>
                    <a:pt x="830403" y="1069910"/>
                    <a:pt x="534955" y="1069910"/>
                  </a:cubicBezTo>
                  <a:cubicBezTo>
                    <a:pt x="239508" y="1069910"/>
                    <a:pt x="0" y="830403"/>
                    <a:pt x="0" y="534955"/>
                  </a:cubicBezTo>
                  <a:cubicBezTo>
                    <a:pt x="0" y="239508"/>
                    <a:pt x="239508" y="0"/>
                    <a:pt x="534955" y="0"/>
                  </a:cubicBezTo>
                  <a:cubicBezTo>
                    <a:pt x="830403" y="0"/>
                    <a:pt x="1069910" y="239508"/>
                    <a:pt x="1069910" y="534955"/>
                  </a:cubicBezTo>
                  <a:close/>
                </a:path>
              </a:pathLst>
            </a:custGeom>
            <a:solidFill>
              <a:srgbClr val="4AB591"/>
            </a:solidFill>
            <a:ln w="35560"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7986D638-2E6C-B9E9-E03B-5BDCB1B24E47}"/>
                </a:ext>
              </a:extLst>
            </p:cNvPr>
            <p:cNvSpPr/>
            <p:nvPr/>
          </p:nvSpPr>
          <p:spPr>
            <a:xfrm>
              <a:off x="8713853" y="5820122"/>
              <a:ext cx="490128" cy="713362"/>
            </a:xfrm>
            <a:custGeom>
              <a:avLst/>
              <a:gdLst>
                <a:gd name="connsiteX0" fmla="*/ 476414 w 490128"/>
                <a:gd name="connsiteY0" fmla="*/ 268030 h 713362"/>
                <a:gd name="connsiteX1" fmla="*/ 441607 w 490128"/>
                <a:gd name="connsiteY1" fmla="*/ 302838 h 713362"/>
                <a:gd name="connsiteX2" fmla="*/ 375843 w 490128"/>
                <a:gd name="connsiteY2" fmla="*/ 302838 h 713362"/>
                <a:gd name="connsiteX3" fmla="*/ 316392 w 490128"/>
                <a:gd name="connsiteY3" fmla="*/ 243672 h 713362"/>
                <a:gd name="connsiteX4" fmla="*/ 316392 w 490128"/>
                <a:gd name="connsiteY4" fmla="*/ 677698 h 713362"/>
                <a:gd name="connsiteX5" fmla="*/ 280728 w 490128"/>
                <a:gd name="connsiteY5" fmla="*/ 713362 h 713362"/>
                <a:gd name="connsiteX6" fmla="*/ 209401 w 490128"/>
                <a:gd name="connsiteY6" fmla="*/ 713362 h 713362"/>
                <a:gd name="connsiteX7" fmla="*/ 173737 w 490128"/>
                <a:gd name="connsiteY7" fmla="*/ 677698 h 713362"/>
                <a:gd name="connsiteX8" fmla="*/ 173737 w 490128"/>
                <a:gd name="connsiteY8" fmla="*/ 243672 h 713362"/>
                <a:gd name="connsiteX9" fmla="*/ 114286 w 490128"/>
                <a:gd name="connsiteY9" fmla="*/ 302909 h 713362"/>
                <a:gd name="connsiteX10" fmla="*/ 48522 w 490128"/>
                <a:gd name="connsiteY10" fmla="*/ 302909 h 713362"/>
                <a:gd name="connsiteX11" fmla="*/ 13714 w 490128"/>
                <a:gd name="connsiteY11" fmla="*/ 268101 h 713362"/>
                <a:gd name="connsiteX12" fmla="*/ 13445 w 490128"/>
                <a:gd name="connsiteY12" fmla="*/ 202535 h 713362"/>
                <a:gd name="connsiteX13" fmla="*/ 13714 w 490128"/>
                <a:gd name="connsiteY13" fmla="*/ 202266 h 713362"/>
                <a:gd name="connsiteX14" fmla="*/ 194778 w 490128"/>
                <a:gd name="connsiteY14" fmla="*/ 21130 h 713362"/>
                <a:gd name="connsiteX15" fmla="*/ 294334 w 490128"/>
                <a:gd name="connsiteY15" fmla="*/ 20114 h 713362"/>
                <a:gd name="connsiteX16" fmla="*/ 295350 w 490128"/>
                <a:gd name="connsiteY16" fmla="*/ 21130 h 713362"/>
                <a:gd name="connsiteX17" fmla="*/ 476414 w 490128"/>
                <a:gd name="connsiteY17" fmla="*/ 202195 h 713362"/>
                <a:gd name="connsiteX18" fmla="*/ 476683 w 490128"/>
                <a:gd name="connsiteY18" fmla="*/ 267761 h 713362"/>
                <a:gd name="connsiteX19" fmla="*/ 476414 w 490128"/>
                <a:gd name="connsiteY19" fmla="*/ 268030 h 71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0128" h="713362">
                  <a:moveTo>
                    <a:pt x="476414" y="268030"/>
                  </a:moveTo>
                  <a:lnTo>
                    <a:pt x="441607" y="302838"/>
                  </a:lnTo>
                  <a:cubicBezTo>
                    <a:pt x="423438" y="320976"/>
                    <a:pt x="394012" y="320976"/>
                    <a:pt x="375843" y="302838"/>
                  </a:cubicBezTo>
                  <a:lnTo>
                    <a:pt x="316392" y="243672"/>
                  </a:lnTo>
                  <a:lnTo>
                    <a:pt x="316392" y="677698"/>
                  </a:lnTo>
                  <a:cubicBezTo>
                    <a:pt x="316392" y="697395"/>
                    <a:pt x="300424" y="713362"/>
                    <a:pt x="280728" y="713362"/>
                  </a:cubicBezTo>
                  <a:lnTo>
                    <a:pt x="209401" y="713362"/>
                  </a:lnTo>
                  <a:cubicBezTo>
                    <a:pt x="189704" y="713362"/>
                    <a:pt x="173737" y="697395"/>
                    <a:pt x="173737" y="677698"/>
                  </a:cubicBezTo>
                  <a:lnTo>
                    <a:pt x="173737" y="243672"/>
                  </a:lnTo>
                  <a:lnTo>
                    <a:pt x="114286" y="302909"/>
                  </a:lnTo>
                  <a:cubicBezTo>
                    <a:pt x="96116" y="321048"/>
                    <a:pt x="66691" y="321048"/>
                    <a:pt x="48522" y="302909"/>
                  </a:cubicBezTo>
                  <a:lnTo>
                    <a:pt x="13714" y="268101"/>
                  </a:lnTo>
                  <a:cubicBezTo>
                    <a:pt x="-4466" y="250070"/>
                    <a:pt x="-4586" y="220715"/>
                    <a:pt x="13445" y="202535"/>
                  </a:cubicBezTo>
                  <a:cubicBezTo>
                    <a:pt x="13534" y="202445"/>
                    <a:pt x="13624" y="202355"/>
                    <a:pt x="13714" y="202266"/>
                  </a:cubicBezTo>
                  <a:lnTo>
                    <a:pt x="194778" y="21130"/>
                  </a:lnTo>
                  <a:cubicBezTo>
                    <a:pt x="221989" y="-6642"/>
                    <a:pt x="266562" y="-7097"/>
                    <a:pt x="294334" y="20114"/>
                  </a:cubicBezTo>
                  <a:cubicBezTo>
                    <a:pt x="294676" y="20450"/>
                    <a:pt x="295015" y="20788"/>
                    <a:pt x="295350" y="21130"/>
                  </a:cubicBezTo>
                  <a:lnTo>
                    <a:pt x="476414" y="202195"/>
                  </a:lnTo>
                  <a:cubicBezTo>
                    <a:pt x="494594" y="220226"/>
                    <a:pt x="494715" y="249581"/>
                    <a:pt x="476683" y="267761"/>
                  </a:cubicBezTo>
                  <a:cubicBezTo>
                    <a:pt x="476594" y="267851"/>
                    <a:pt x="476504" y="267941"/>
                    <a:pt x="476414" y="268030"/>
                  </a:cubicBezTo>
                  <a:close/>
                </a:path>
              </a:pathLst>
            </a:custGeom>
            <a:solidFill>
              <a:srgbClr val="FFFFFF"/>
            </a:solidFill>
            <a:ln w="35560" cap="flat">
              <a:noFill/>
              <a:prstDash val="solid"/>
              <a:miter/>
            </a:ln>
          </p:spPr>
          <p:txBody>
            <a:bodyPr rtlCol="0" anchor="ctr"/>
            <a:lstStyle/>
            <a:p>
              <a:endParaRPr lang="fr-FR"/>
            </a:p>
          </p:txBody>
        </p:sp>
        <p:sp>
          <p:nvSpPr>
            <p:cNvPr id="43" name="Forme libre : forme 42">
              <a:extLst>
                <a:ext uri="{FF2B5EF4-FFF2-40B4-BE49-F238E27FC236}">
                  <a16:creationId xmlns:a16="http://schemas.microsoft.com/office/drawing/2014/main" id="{DCF4B744-252A-26C6-707D-272632EC2801}"/>
                </a:ext>
              </a:extLst>
            </p:cNvPr>
            <p:cNvSpPr/>
            <p:nvPr/>
          </p:nvSpPr>
          <p:spPr>
            <a:xfrm>
              <a:off x="8388298" y="5606229"/>
              <a:ext cx="1141237" cy="1141237"/>
            </a:xfrm>
            <a:custGeom>
              <a:avLst/>
              <a:gdLst>
                <a:gd name="connsiteX0" fmla="*/ 570619 w 1141237"/>
                <a:gd name="connsiteY0" fmla="*/ 1141237 h 1141237"/>
                <a:gd name="connsiteX1" fmla="*/ 0 w 1141237"/>
                <a:gd name="connsiteY1" fmla="*/ 570619 h 1141237"/>
                <a:gd name="connsiteX2" fmla="*/ 570619 w 1141237"/>
                <a:gd name="connsiteY2" fmla="*/ 0 h 1141237"/>
                <a:gd name="connsiteX3" fmla="*/ 1141237 w 1141237"/>
                <a:gd name="connsiteY3" fmla="*/ 570619 h 1141237"/>
                <a:gd name="connsiteX4" fmla="*/ 570619 w 1141237"/>
                <a:gd name="connsiteY4" fmla="*/ 1141237 h 1141237"/>
                <a:gd name="connsiteX5" fmla="*/ 570619 w 1141237"/>
                <a:gd name="connsiteY5" fmla="*/ 71327 h 1141237"/>
                <a:gd name="connsiteX6" fmla="*/ 71327 w 1141237"/>
                <a:gd name="connsiteY6" fmla="*/ 570619 h 1141237"/>
                <a:gd name="connsiteX7" fmla="*/ 570619 w 1141237"/>
                <a:gd name="connsiteY7" fmla="*/ 1069910 h 1141237"/>
                <a:gd name="connsiteX8" fmla="*/ 1069910 w 1141237"/>
                <a:gd name="connsiteY8" fmla="*/ 570619 h 1141237"/>
                <a:gd name="connsiteX9" fmla="*/ 570619 w 1141237"/>
                <a:gd name="connsiteY9" fmla="*/ 71327 h 11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1237" h="1141237">
                  <a:moveTo>
                    <a:pt x="570619" y="1141237"/>
                  </a:moveTo>
                  <a:cubicBezTo>
                    <a:pt x="255475" y="1141237"/>
                    <a:pt x="0" y="885763"/>
                    <a:pt x="0" y="570619"/>
                  </a:cubicBezTo>
                  <a:cubicBezTo>
                    <a:pt x="0" y="255475"/>
                    <a:pt x="255475" y="0"/>
                    <a:pt x="570619" y="0"/>
                  </a:cubicBezTo>
                  <a:cubicBezTo>
                    <a:pt x="885763" y="0"/>
                    <a:pt x="1141237" y="255475"/>
                    <a:pt x="1141237" y="570619"/>
                  </a:cubicBezTo>
                  <a:cubicBezTo>
                    <a:pt x="1140864" y="885608"/>
                    <a:pt x="885608" y="1140864"/>
                    <a:pt x="570619" y="1141237"/>
                  </a:cubicBezTo>
                  <a:close/>
                  <a:moveTo>
                    <a:pt x="570619" y="71327"/>
                  </a:moveTo>
                  <a:cubicBezTo>
                    <a:pt x="294868" y="71327"/>
                    <a:pt x="71327" y="294868"/>
                    <a:pt x="71327" y="570619"/>
                  </a:cubicBezTo>
                  <a:cubicBezTo>
                    <a:pt x="71327" y="846370"/>
                    <a:pt x="294868" y="1069910"/>
                    <a:pt x="570619" y="1069910"/>
                  </a:cubicBezTo>
                  <a:cubicBezTo>
                    <a:pt x="846370" y="1069910"/>
                    <a:pt x="1069910" y="846370"/>
                    <a:pt x="1069910" y="570619"/>
                  </a:cubicBezTo>
                  <a:cubicBezTo>
                    <a:pt x="1069615" y="294990"/>
                    <a:pt x="846247" y="71622"/>
                    <a:pt x="570619" y="71327"/>
                  </a:cubicBezTo>
                  <a:close/>
                </a:path>
              </a:pathLst>
            </a:custGeom>
            <a:solidFill>
              <a:srgbClr val="5ACCA6"/>
            </a:solidFill>
            <a:ln w="35560" cap="flat">
              <a:noFill/>
              <a:prstDash val="solid"/>
              <a:miter/>
            </a:ln>
          </p:spPr>
          <p:txBody>
            <a:bodyPr rtlCol="0" anchor="ctr"/>
            <a:lstStyle/>
            <a:p>
              <a:endParaRPr lang="fr-FR"/>
            </a:p>
          </p:txBody>
        </p:sp>
      </p:grpSp>
      <p:grpSp>
        <p:nvGrpSpPr>
          <p:cNvPr id="76" name="Groupe 75">
            <a:extLst>
              <a:ext uri="{FF2B5EF4-FFF2-40B4-BE49-F238E27FC236}">
                <a16:creationId xmlns:a16="http://schemas.microsoft.com/office/drawing/2014/main" id="{6CC49380-81C7-CDCE-9EEB-5A17AC4F5D4E}"/>
              </a:ext>
            </a:extLst>
          </p:cNvPr>
          <p:cNvGrpSpPr/>
          <p:nvPr>
            <p:custDataLst>
              <p:tags r:id="rId14"/>
            </p:custDataLst>
          </p:nvPr>
        </p:nvGrpSpPr>
        <p:grpSpPr>
          <a:xfrm>
            <a:off x="13292850" y="5045720"/>
            <a:ext cx="1396484" cy="1745605"/>
            <a:chOff x="12614715" y="6289099"/>
            <a:chExt cx="1396484" cy="1745605"/>
          </a:xfrm>
        </p:grpSpPr>
        <p:sp>
          <p:nvSpPr>
            <p:cNvPr id="77" name="Forme libre : forme 76">
              <a:extLst>
                <a:ext uri="{FF2B5EF4-FFF2-40B4-BE49-F238E27FC236}">
                  <a16:creationId xmlns:a16="http://schemas.microsoft.com/office/drawing/2014/main" id="{06E76C0C-5798-99FF-57CC-AA8AE06C47B4}"/>
                </a:ext>
              </a:extLst>
            </p:cNvPr>
            <p:cNvSpPr/>
            <p:nvPr/>
          </p:nvSpPr>
          <p:spPr>
            <a:xfrm>
              <a:off x="12614715" y="6533484"/>
              <a:ext cx="1396484" cy="1501220"/>
            </a:xfrm>
            <a:custGeom>
              <a:avLst/>
              <a:gdLst>
                <a:gd name="connsiteX0" fmla="*/ 1396484 w 1396484"/>
                <a:gd name="connsiteY0" fmla="*/ 1256836 h 1501220"/>
                <a:gd name="connsiteX1" fmla="*/ 698242 w 1396484"/>
                <a:gd name="connsiteY1" fmla="*/ 1501220 h 1501220"/>
                <a:gd name="connsiteX2" fmla="*/ 0 w 1396484"/>
                <a:gd name="connsiteY2" fmla="*/ 1256836 h 1501220"/>
                <a:gd name="connsiteX3" fmla="*/ 0 w 1396484"/>
                <a:gd name="connsiteY3" fmla="*/ 0 h 1501220"/>
                <a:gd name="connsiteX4" fmla="*/ 1396484 w 1396484"/>
                <a:gd name="connsiteY4" fmla="*/ 0 h 1501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84" h="1501220">
                  <a:moveTo>
                    <a:pt x="1396484" y="1256836"/>
                  </a:moveTo>
                  <a:cubicBezTo>
                    <a:pt x="1396484" y="1391945"/>
                    <a:pt x="1084021" y="1501220"/>
                    <a:pt x="698242" y="1501220"/>
                  </a:cubicBezTo>
                  <a:cubicBezTo>
                    <a:pt x="312463" y="1501220"/>
                    <a:pt x="0" y="1391945"/>
                    <a:pt x="0" y="1256836"/>
                  </a:cubicBezTo>
                  <a:lnTo>
                    <a:pt x="0" y="0"/>
                  </a:lnTo>
                  <a:lnTo>
                    <a:pt x="1396484" y="0"/>
                  </a:lnTo>
                  <a:close/>
                </a:path>
              </a:pathLst>
            </a:custGeom>
            <a:solidFill>
              <a:srgbClr val="35718A"/>
            </a:solidFill>
            <a:ln w="34766" cap="flat">
              <a:noFill/>
              <a:prstDash val="solid"/>
              <a:miter/>
            </a:ln>
          </p:spPr>
          <p:txBody>
            <a:bodyPr rtlCol="0" anchor="ctr"/>
            <a:lstStyle/>
            <a:p>
              <a:endParaRPr lang="fr-FR"/>
            </a:p>
          </p:txBody>
        </p:sp>
        <p:sp>
          <p:nvSpPr>
            <p:cNvPr id="78" name="Forme libre : forme 77">
              <a:extLst>
                <a:ext uri="{FF2B5EF4-FFF2-40B4-BE49-F238E27FC236}">
                  <a16:creationId xmlns:a16="http://schemas.microsoft.com/office/drawing/2014/main" id="{361FD7E0-B858-873E-A599-D5BF82EBAEBE}"/>
                </a:ext>
              </a:extLst>
            </p:cNvPr>
            <p:cNvSpPr/>
            <p:nvPr/>
          </p:nvSpPr>
          <p:spPr>
            <a:xfrm>
              <a:off x="12614715" y="6289099"/>
              <a:ext cx="1396484" cy="488769"/>
            </a:xfrm>
            <a:custGeom>
              <a:avLst/>
              <a:gdLst>
                <a:gd name="connsiteX0" fmla="*/ 1396484 w 1396484"/>
                <a:gd name="connsiteY0" fmla="*/ 244385 h 488769"/>
                <a:gd name="connsiteX1" fmla="*/ 698242 w 1396484"/>
                <a:gd name="connsiteY1" fmla="*/ 488769 h 488769"/>
                <a:gd name="connsiteX2" fmla="*/ 0 w 1396484"/>
                <a:gd name="connsiteY2" fmla="*/ 244385 h 488769"/>
                <a:gd name="connsiteX3" fmla="*/ 698242 w 1396484"/>
                <a:gd name="connsiteY3" fmla="*/ 0 h 488769"/>
                <a:gd name="connsiteX4" fmla="*/ 1396484 w 1396484"/>
                <a:gd name="connsiteY4" fmla="*/ 244385 h 488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84" h="488769">
                  <a:moveTo>
                    <a:pt x="1396484" y="244385"/>
                  </a:moveTo>
                  <a:cubicBezTo>
                    <a:pt x="1396484" y="379355"/>
                    <a:pt x="1083871" y="488769"/>
                    <a:pt x="698242" y="488769"/>
                  </a:cubicBezTo>
                  <a:cubicBezTo>
                    <a:pt x="312614" y="488769"/>
                    <a:pt x="0" y="379355"/>
                    <a:pt x="0" y="244385"/>
                  </a:cubicBezTo>
                  <a:cubicBezTo>
                    <a:pt x="0" y="109415"/>
                    <a:pt x="312614" y="0"/>
                    <a:pt x="698242" y="0"/>
                  </a:cubicBezTo>
                  <a:cubicBezTo>
                    <a:pt x="1083871" y="0"/>
                    <a:pt x="1396484" y="109415"/>
                    <a:pt x="1396484" y="244385"/>
                  </a:cubicBezTo>
                  <a:close/>
                </a:path>
              </a:pathLst>
            </a:custGeom>
            <a:solidFill>
              <a:srgbClr val="4184A9"/>
            </a:solidFill>
            <a:ln w="34766" cap="flat">
              <a:noFill/>
              <a:prstDash val="solid"/>
              <a:miter/>
            </a:ln>
          </p:spPr>
          <p:txBody>
            <a:bodyPr rtlCol="0" anchor="ctr"/>
            <a:lstStyle/>
            <a:p>
              <a:endParaRPr lang="fr-FR"/>
            </a:p>
          </p:txBody>
        </p:sp>
        <p:sp>
          <p:nvSpPr>
            <p:cNvPr id="79" name="Forme libre : forme 78">
              <a:extLst>
                <a:ext uri="{FF2B5EF4-FFF2-40B4-BE49-F238E27FC236}">
                  <a16:creationId xmlns:a16="http://schemas.microsoft.com/office/drawing/2014/main" id="{6D4DBB62-4D95-F567-ABBD-B83A1E2BCD01}"/>
                </a:ext>
              </a:extLst>
            </p:cNvPr>
            <p:cNvSpPr/>
            <p:nvPr/>
          </p:nvSpPr>
          <p:spPr>
            <a:xfrm>
              <a:off x="12614715" y="6952429"/>
              <a:ext cx="1396484" cy="663329"/>
            </a:xfrm>
            <a:custGeom>
              <a:avLst/>
              <a:gdLst>
                <a:gd name="connsiteX0" fmla="*/ 1396484 w 1396484"/>
                <a:gd name="connsiteY0" fmla="*/ 418945 h 663329"/>
                <a:gd name="connsiteX1" fmla="*/ 698242 w 1396484"/>
                <a:gd name="connsiteY1" fmla="*/ 663330 h 663329"/>
                <a:gd name="connsiteX2" fmla="*/ 0 w 1396484"/>
                <a:gd name="connsiteY2" fmla="*/ 418945 h 663329"/>
                <a:gd name="connsiteX3" fmla="*/ 0 w 1396484"/>
                <a:gd name="connsiteY3" fmla="*/ 0 h 663329"/>
                <a:gd name="connsiteX4" fmla="*/ 698242 w 1396484"/>
                <a:gd name="connsiteY4" fmla="*/ 244385 h 663329"/>
                <a:gd name="connsiteX5" fmla="*/ 1396484 w 1396484"/>
                <a:gd name="connsiteY5" fmla="*/ 0 h 6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484" h="663329">
                  <a:moveTo>
                    <a:pt x="1396484" y="418945"/>
                  </a:moveTo>
                  <a:cubicBezTo>
                    <a:pt x="1396484" y="554055"/>
                    <a:pt x="1084021" y="663330"/>
                    <a:pt x="698242" y="663330"/>
                  </a:cubicBezTo>
                  <a:cubicBezTo>
                    <a:pt x="312463" y="663330"/>
                    <a:pt x="0" y="554055"/>
                    <a:pt x="0" y="418945"/>
                  </a:cubicBezTo>
                  <a:lnTo>
                    <a:pt x="0" y="0"/>
                  </a:lnTo>
                  <a:cubicBezTo>
                    <a:pt x="0" y="134970"/>
                    <a:pt x="312603" y="244385"/>
                    <a:pt x="698242" y="244385"/>
                  </a:cubicBezTo>
                  <a:cubicBezTo>
                    <a:pt x="1083881" y="244385"/>
                    <a:pt x="1396484" y="134970"/>
                    <a:pt x="1396484" y="0"/>
                  </a:cubicBezTo>
                  <a:close/>
                </a:path>
              </a:pathLst>
            </a:custGeom>
            <a:solidFill>
              <a:srgbClr val="4184A9"/>
            </a:solidFill>
            <a:ln w="34766" cap="flat">
              <a:noFill/>
              <a:prstDash val="solid"/>
              <a:miter/>
            </a:ln>
          </p:spPr>
          <p:txBody>
            <a:bodyPr rtlCol="0" anchor="ctr"/>
            <a:lstStyle/>
            <a:p>
              <a:endParaRPr lang="fr-FR"/>
            </a:p>
          </p:txBody>
        </p:sp>
        <p:sp>
          <p:nvSpPr>
            <p:cNvPr id="80" name="Forme libre : forme 79">
              <a:extLst>
                <a:ext uri="{FF2B5EF4-FFF2-40B4-BE49-F238E27FC236}">
                  <a16:creationId xmlns:a16="http://schemas.microsoft.com/office/drawing/2014/main" id="{53756945-BE6A-A924-D13F-350ABB1B0245}"/>
                </a:ext>
              </a:extLst>
            </p:cNvPr>
            <p:cNvSpPr/>
            <p:nvPr/>
          </p:nvSpPr>
          <p:spPr>
            <a:xfrm>
              <a:off x="12719432" y="6854673"/>
              <a:ext cx="104816" cy="84873"/>
            </a:xfrm>
            <a:custGeom>
              <a:avLst/>
              <a:gdLst>
                <a:gd name="connsiteX0" fmla="*/ 69844 w 104816"/>
                <a:gd name="connsiteY0" fmla="*/ 84874 h 84873"/>
                <a:gd name="connsiteX1" fmla="*/ 56962 w 104816"/>
                <a:gd name="connsiteY1" fmla="*/ 82395 h 84873"/>
                <a:gd name="connsiteX2" fmla="*/ 20164 w 104816"/>
                <a:gd name="connsiteY2" fmla="*/ 66580 h 84873"/>
                <a:gd name="connsiteX3" fmla="*/ 3284 w 104816"/>
                <a:gd name="connsiteY3" fmla="*/ 20164 h 84873"/>
                <a:gd name="connsiteX4" fmla="*/ 49700 w 104816"/>
                <a:gd name="connsiteY4" fmla="*/ 3284 h 84873"/>
                <a:gd name="connsiteX5" fmla="*/ 82727 w 104816"/>
                <a:gd name="connsiteY5" fmla="*/ 17494 h 84873"/>
                <a:gd name="connsiteX6" fmla="*/ 102363 w 104816"/>
                <a:gd name="connsiteY6" fmla="*/ 62794 h 84873"/>
                <a:gd name="connsiteX7" fmla="*/ 69844 w 104816"/>
                <a:gd name="connsiteY7" fmla="*/ 84874 h 8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16" h="84873">
                  <a:moveTo>
                    <a:pt x="69844" y="84874"/>
                  </a:moveTo>
                  <a:cubicBezTo>
                    <a:pt x="65432" y="84869"/>
                    <a:pt x="61061" y="84028"/>
                    <a:pt x="56962" y="82395"/>
                  </a:cubicBezTo>
                  <a:cubicBezTo>
                    <a:pt x="44161" y="77298"/>
                    <a:pt x="31895" y="72026"/>
                    <a:pt x="20164" y="66580"/>
                  </a:cubicBezTo>
                  <a:cubicBezTo>
                    <a:pt x="2686" y="58424"/>
                    <a:pt x="-4872" y="37643"/>
                    <a:pt x="3284" y="20164"/>
                  </a:cubicBezTo>
                  <a:cubicBezTo>
                    <a:pt x="11440" y="2686"/>
                    <a:pt x="32221" y="-4872"/>
                    <a:pt x="49700" y="3284"/>
                  </a:cubicBezTo>
                  <a:cubicBezTo>
                    <a:pt x="60174" y="8195"/>
                    <a:pt x="71183" y="12932"/>
                    <a:pt x="82727" y="17494"/>
                  </a:cubicBezTo>
                  <a:cubicBezTo>
                    <a:pt x="100659" y="24581"/>
                    <a:pt x="109450" y="44862"/>
                    <a:pt x="102363" y="62794"/>
                  </a:cubicBezTo>
                  <a:cubicBezTo>
                    <a:pt x="97090" y="76136"/>
                    <a:pt x="84191" y="84895"/>
                    <a:pt x="69844" y="84874"/>
                  </a:cubicBezTo>
                  <a:close/>
                </a:path>
              </a:pathLst>
            </a:custGeom>
            <a:solidFill>
              <a:srgbClr val="FDE05E"/>
            </a:solidFill>
            <a:ln w="34766" cap="flat">
              <a:noFill/>
              <a:prstDash val="solid"/>
              <a:miter/>
            </a:ln>
          </p:spPr>
          <p:txBody>
            <a:bodyPr rtlCol="0" anchor="ctr"/>
            <a:lstStyle/>
            <a:p>
              <a:endParaRPr lang="fr-FR"/>
            </a:p>
          </p:txBody>
        </p:sp>
        <p:sp>
          <p:nvSpPr>
            <p:cNvPr id="81" name="Forme libre : forme 80">
              <a:extLst>
                <a:ext uri="{FF2B5EF4-FFF2-40B4-BE49-F238E27FC236}">
                  <a16:creationId xmlns:a16="http://schemas.microsoft.com/office/drawing/2014/main" id="{2D443D9D-C53C-F246-A683-BA6F79A88790}"/>
                </a:ext>
              </a:extLst>
            </p:cNvPr>
            <p:cNvSpPr/>
            <p:nvPr/>
          </p:nvSpPr>
          <p:spPr>
            <a:xfrm>
              <a:off x="12893487" y="6912083"/>
              <a:ext cx="105164" cy="77458"/>
            </a:xfrm>
            <a:custGeom>
              <a:avLst/>
              <a:gdLst>
                <a:gd name="connsiteX0" fmla="*/ 70350 w 105164"/>
                <a:gd name="connsiteY0" fmla="*/ 77458 h 77458"/>
                <a:gd name="connsiteX1" fmla="*/ 63367 w 105164"/>
                <a:gd name="connsiteY1" fmla="*/ 76760 h 77458"/>
                <a:gd name="connsiteX2" fmla="*/ 27548 w 105164"/>
                <a:gd name="connsiteY2" fmla="*/ 69044 h 77458"/>
                <a:gd name="connsiteX3" fmla="*/ 794 w 105164"/>
                <a:gd name="connsiteY3" fmla="*/ 27548 h 77458"/>
                <a:gd name="connsiteX4" fmla="*/ 42291 w 105164"/>
                <a:gd name="connsiteY4" fmla="*/ 794 h 77458"/>
                <a:gd name="connsiteX5" fmla="*/ 43188 w 105164"/>
                <a:gd name="connsiteY5" fmla="*/ 1001 h 77458"/>
                <a:gd name="connsiteX6" fmla="*/ 77193 w 105164"/>
                <a:gd name="connsiteY6" fmla="*/ 8332 h 77458"/>
                <a:gd name="connsiteX7" fmla="*/ 104459 w 105164"/>
                <a:gd name="connsiteY7" fmla="*/ 49493 h 77458"/>
                <a:gd name="connsiteX8" fmla="*/ 70210 w 105164"/>
                <a:gd name="connsiteY8" fmla="*/ 77458 h 7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64" h="77458">
                  <a:moveTo>
                    <a:pt x="70350" y="77458"/>
                  </a:moveTo>
                  <a:cubicBezTo>
                    <a:pt x="68004" y="77469"/>
                    <a:pt x="65664" y="77235"/>
                    <a:pt x="63367" y="76760"/>
                  </a:cubicBezTo>
                  <a:cubicBezTo>
                    <a:pt x="51195" y="74316"/>
                    <a:pt x="39255" y="71744"/>
                    <a:pt x="27548" y="69044"/>
                  </a:cubicBezTo>
                  <a:cubicBezTo>
                    <a:pt x="8701" y="64973"/>
                    <a:pt x="-3277" y="46394"/>
                    <a:pt x="794" y="27548"/>
                  </a:cubicBezTo>
                  <a:cubicBezTo>
                    <a:pt x="4866" y="8701"/>
                    <a:pt x="23445" y="-3277"/>
                    <a:pt x="42291" y="794"/>
                  </a:cubicBezTo>
                  <a:cubicBezTo>
                    <a:pt x="42591" y="859"/>
                    <a:pt x="42890" y="928"/>
                    <a:pt x="43188" y="1001"/>
                  </a:cubicBezTo>
                  <a:cubicBezTo>
                    <a:pt x="54325" y="3549"/>
                    <a:pt x="65637" y="5993"/>
                    <a:pt x="77193" y="8332"/>
                  </a:cubicBezTo>
                  <a:cubicBezTo>
                    <a:pt x="96088" y="12169"/>
                    <a:pt x="108296" y="30598"/>
                    <a:pt x="104459" y="49493"/>
                  </a:cubicBezTo>
                  <a:cubicBezTo>
                    <a:pt x="101152" y="65778"/>
                    <a:pt x="86827" y="77475"/>
                    <a:pt x="70210" y="77458"/>
                  </a:cubicBezTo>
                  <a:close/>
                </a:path>
              </a:pathLst>
            </a:custGeom>
            <a:solidFill>
              <a:srgbClr val="69E6C3"/>
            </a:solidFill>
            <a:ln w="34766" cap="flat">
              <a:noFill/>
              <a:prstDash val="solid"/>
              <a:miter/>
            </a:ln>
          </p:spPr>
          <p:txBody>
            <a:bodyPr rtlCol="0" anchor="ctr"/>
            <a:lstStyle/>
            <a:p>
              <a:endParaRPr lang="fr-FR"/>
            </a:p>
          </p:txBody>
        </p:sp>
      </p:grpSp>
      <p:grpSp>
        <p:nvGrpSpPr>
          <p:cNvPr id="68" name="Groupe 67">
            <a:extLst>
              <a:ext uri="{FF2B5EF4-FFF2-40B4-BE49-F238E27FC236}">
                <a16:creationId xmlns:a16="http://schemas.microsoft.com/office/drawing/2014/main" id="{074F5592-74C4-F079-7BE5-76C374E4E179}"/>
              </a:ext>
            </a:extLst>
          </p:cNvPr>
          <p:cNvGrpSpPr/>
          <p:nvPr>
            <p:custDataLst>
              <p:tags r:id="rId15"/>
            </p:custDataLst>
          </p:nvPr>
        </p:nvGrpSpPr>
        <p:grpSpPr>
          <a:xfrm>
            <a:off x="12147666" y="5224314"/>
            <a:ext cx="1396484" cy="1745605"/>
            <a:chOff x="12614715" y="6289099"/>
            <a:chExt cx="1396484" cy="1745605"/>
          </a:xfrm>
        </p:grpSpPr>
        <p:sp>
          <p:nvSpPr>
            <p:cNvPr id="61" name="Forme libre : forme 60">
              <a:extLst>
                <a:ext uri="{FF2B5EF4-FFF2-40B4-BE49-F238E27FC236}">
                  <a16:creationId xmlns:a16="http://schemas.microsoft.com/office/drawing/2014/main" id="{E777AD38-EB98-8F8B-ACCC-1A3EA1498287}"/>
                </a:ext>
              </a:extLst>
            </p:cNvPr>
            <p:cNvSpPr/>
            <p:nvPr/>
          </p:nvSpPr>
          <p:spPr>
            <a:xfrm>
              <a:off x="12614715" y="6533484"/>
              <a:ext cx="1396484" cy="1501220"/>
            </a:xfrm>
            <a:custGeom>
              <a:avLst/>
              <a:gdLst>
                <a:gd name="connsiteX0" fmla="*/ 1396484 w 1396484"/>
                <a:gd name="connsiteY0" fmla="*/ 1256836 h 1501220"/>
                <a:gd name="connsiteX1" fmla="*/ 698242 w 1396484"/>
                <a:gd name="connsiteY1" fmla="*/ 1501220 h 1501220"/>
                <a:gd name="connsiteX2" fmla="*/ 0 w 1396484"/>
                <a:gd name="connsiteY2" fmla="*/ 1256836 h 1501220"/>
                <a:gd name="connsiteX3" fmla="*/ 0 w 1396484"/>
                <a:gd name="connsiteY3" fmla="*/ 0 h 1501220"/>
                <a:gd name="connsiteX4" fmla="*/ 1396484 w 1396484"/>
                <a:gd name="connsiteY4" fmla="*/ 0 h 1501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84" h="1501220">
                  <a:moveTo>
                    <a:pt x="1396484" y="1256836"/>
                  </a:moveTo>
                  <a:cubicBezTo>
                    <a:pt x="1396484" y="1391945"/>
                    <a:pt x="1084021" y="1501220"/>
                    <a:pt x="698242" y="1501220"/>
                  </a:cubicBezTo>
                  <a:cubicBezTo>
                    <a:pt x="312463" y="1501220"/>
                    <a:pt x="0" y="1391945"/>
                    <a:pt x="0" y="1256836"/>
                  </a:cubicBezTo>
                  <a:lnTo>
                    <a:pt x="0" y="0"/>
                  </a:lnTo>
                  <a:lnTo>
                    <a:pt x="1396484" y="0"/>
                  </a:lnTo>
                  <a:close/>
                </a:path>
              </a:pathLst>
            </a:custGeom>
            <a:solidFill>
              <a:srgbClr val="35718A"/>
            </a:solidFill>
            <a:ln w="34766" cap="flat">
              <a:noFill/>
              <a:prstDash val="solid"/>
              <a:miter/>
            </a:ln>
          </p:spPr>
          <p:txBody>
            <a:bodyPr rtlCol="0" anchor="ctr"/>
            <a:lstStyle/>
            <a:p>
              <a:endParaRPr lang="fr-FR"/>
            </a:p>
          </p:txBody>
        </p:sp>
        <p:sp>
          <p:nvSpPr>
            <p:cNvPr id="62" name="Forme libre : forme 61">
              <a:extLst>
                <a:ext uri="{FF2B5EF4-FFF2-40B4-BE49-F238E27FC236}">
                  <a16:creationId xmlns:a16="http://schemas.microsoft.com/office/drawing/2014/main" id="{7E1489C9-DC5A-957B-FCB7-04D25532AB34}"/>
                </a:ext>
              </a:extLst>
            </p:cNvPr>
            <p:cNvSpPr/>
            <p:nvPr/>
          </p:nvSpPr>
          <p:spPr>
            <a:xfrm>
              <a:off x="12614715" y="6289099"/>
              <a:ext cx="1396484" cy="488769"/>
            </a:xfrm>
            <a:custGeom>
              <a:avLst/>
              <a:gdLst>
                <a:gd name="connsiteX0" fmla="*/ 1396484 w 1396484"/>
                <a:gd name="connsiteY0" fmla="*/ 244385 h 488769"/>
                <a:gd name="connsiteX1" fmla="*/ 698242 w 1396484"/>
                <a:gd name="connsiteY1" fmla="*/ 488769 h 488769"/>
                <a:gd name="connsiteX2" fmla="*/ 0 w 1396484"/>
                <a:gd name="connsiteY2" fmla="*/ 244385 h 488769"/>
                <a:gd name="connsiteX3" fmla="*/ 698242 w 1396484"/>
                <a:gd name="connsiteY3" fmla="*/ 0 h 488769"/>
                <a:gd name="connsiteX4" fmla="*/ 1396484 w 1396484"/>
                <a:gd name="connsiteY4" fmla="*/ 244385 h 488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84" h="488769">
                  <a:moveTo>
                    <a:pt x="1396484" y="244385"/>
                  </a:moveTo>
                  <a:cubicBezTo>
                    <a:pt x="1396484" y="379355"/>
                    <a:pt x="1083871" y="488769"/>
                    <a:pt x="698242" y="488769"/>
                  </a:cubicBezTo>
                  <a:cubicBezTo>
                    <a:pt x="312614" y="488769"/>
                    <a:pt x="0" y="379355"/>
                    <a:pt x="0" y="244385"/>
                  </a:cubicBezTo>
                  <a:cubicBezTo>
                    <a:pt x="0" y="109415"/>
                    <a:pt x="312614" y="0"/>
                    <a:pt x="698242" y="0"/>
                  </a:cubicBezTo>
                  <a:cubicBezTo>
                    <a:pt x="1083871" y="0"/>
                    <a:pt x="1396484" y="109415"/>
                    <a:pt x="1396484" y="244385"/>
                  </a:cubicBezTo>
                  <a:close/>
                </a:path>
              </a:pathLst>
            </a:custGeom>
            <a:solidFill>
              <a:srgbClr val="4184A9"/>
            </a:solidFill>
            <a:ln w="34766" cap="flat">
              <a:noFill/>
              <a:prstDash val="solid"/>
              <a:miter/>
            </a:ln>
          </p:spPr>
          <p:txBody>
            <a:bodyPr rtlCol="0" anchor="ctr"/>
            <a:lstStyle/>
            <a:p>
              <a:endParaRPr lang="fr-FR"/>
            </a:p>
          </p:txBody>
        </p:sp>
        <p:sp>
          <p:nvSpPr>
            <p:cNvPr id="63" name="Forme libre : forme 62">
              <a:extLst>
                <a:ext uri="{FF2B5EF4-FFF2-40B4-BE49-F238E27FC236}">
                  <a16:creationId xmlns:a16="http://schemas.microsoft.com/office/drawing/2014/main" id="{943EBC38-0629-6510-B379-5BD69BEB0298}"/>
                </a:ext>
              </a:extLst>
            </p:cNvPr>
            <p:cNvSpPr/>
            <p:nvPr/>
          </p:nvSpPr>
          <p:spPr>
            <a:xfrm>
              <a:off x="12614715" y="6952429"/>
              <a:ext cx="1396484" cy="663329"/>
            </a:xfrm>
            <a:custGeom>
              <a:avLst/>
              <a:gdLst>
                <a:gd name="connsiteX0" fmla="*/ 1396484 w 1396484"/>
                <a:gd name="connsiteY0" fmla="*/ 418945 h 663329"/>
                <a:gd name="connsiteX1" fmla="*/ 698242 w 1396484"/>
                <a:gd name="connsiteY1" fmla="*/ 663330 h 663329"/>
                <a:gd name="connsiteX2" fmla="*/ 0 w 1396484"/>
                <a:gd name="connsiteY2" fmla="*/ 418945 h 663329"/>
                <a:gd name="connsiteX3" fmla="*/ 0 w 1396484"/>
                <a:gd name="connsiteY3" fmla="*/ 0 h 663329"/>
                <a:gd name="connsiteX4" fmla="*/ 698242 w 1396484"/>
                <a:gd name="connsiteY4" fmla="*/ 244385 h 663329"/>
                <a:gd name="connsiteX5" fmla="*/ 1396484 w 1396484"/>
                <a:gd name="connsiteY5" fmla="*/ 0 h 6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484" h="663329">
                  <a:moveTo>
                    <a:pt x="1396484" y="418945"/>
                  </a:moveTo>
                  <a:cubicBezTo>
                    <a:pt x="1396484" y="554055"/>
                    <a:pt x="1084021" y="663330"/>
                    <a:pt x="698242" y="663330"/>
                  </a:cubicBezTo>
                  <a:cubicBezTo>
                    <a:pt x="312463" y="663330"/>
                    <a:pt x="0" y="554055"/>
                    <a:pt x="0" y="418945"/>
                  </a:cubicBezTo>
                  <a:lnTo>
                    <a:pt x="0" y="0"/>
                  </a:lnTo>
                  <a:cubicBezTo>
                    <a:pt x="0" y="134970"/>
                    <a:pt x="312603" y="244385"/>
                    <a:pt x="698242" y="244385"/>
                  </a:cubicBezTo>
                  <a:cubicBezTo>
                    <a:pt x="1083881" y="244385"/>
                    <a:pt x="1396484" y="134970"/>
                    <a:pt x="1396484" y="0"/>
                  </a:cubicBezTo>
                  <a:close/>
                </a:path>
              </a:pathLst>
            </a:custGeom>
            <a:solidFill>
              <a:srgbClr val="4184A9"/>
            </a:solidFill>
            <a:ln w="34766" cap="flat">
              <a:noFill/>
              <a:prstDash val="solid"/>
              <a:miter/>
            </a:ln>
          </p:spPr>
          <p:txBody>
            <a:bodyPr rtlCol="0" anchor="ctr"/>
            <a:lstStyle/>
            <a:p>
              <a:endParaRPr lang="fr-FR"/>
            </a:p>
          </p:txBody>
        </p:sp>
        <p:sp>
          <p:nvSpPr>
            <p:cNvPr id="66" name="Forme libre : forme 65">
              <a:extLst>
                <a:ext uri="{FF2B5EF4-FFF2-40B4-BE49-F238E27FC236}">
                  <a16:creationId xmlns:a16="http://schemas.microsoft.com/office/drawing/2014/main" id="{9E29B1D8-284E-D01A-9E3A-A5BC8038ABF1}"/>
                </a:ext>
              </a:extLst>
            </p:cNvPr>
            <p:cNvSpPr/>
            <p:nvPr/>
          </p:nvSpPr>
          <p:spPr>
            <a:xfrm>
              <a:off x="12719432" y="6854673"/>
              <a:ext cx="104816" cy="84873"/>
            </a:xfrm>
            <a:custGeom>
              <a:avLst/>
              <a:gdLst>
                <a:gd name="connsiteX0" fmla="*/ 69844 w 104816"/>
                <a:gd name="connsiteY0" fmla="*/ 84874 h 84873"/>
                <a:gd name="connsiteX1" fmla="*/ 56962 w 104816"/>
                <a:gd name="connsiteY1" fmla="*/ 82395 h 84873"/>
                <a:gd name="connsiteX2" fmla="*/ 20164 w 104816"/>
                <a:gd name="connsiteY2" fmla="*/ 66580 h 84873"/>
                <a:gd name="connsiteX3" fmla="*/ 3284 w 104816"/>
                <a:gd name="connsiteY3" fmla="*/ 20164 h 84873"/>
                <a:gd name="connsiteX4" fmla="*/ 49700 w 104816"/>
                <a:gd name="connsiteY4" fmla="*/ 3284 h 84873"/>
                <a:gd name="connsiteX5" fmla="*/ 82727 w 104816"/>
                <a:gd name="connsiteY5" fmla="*/ 17494 h 84873"/>
                <a:gd name="connsiteX6" fmla="*/ 102363 w 104816"/>
                <a:gd name="connsiteY6" fmla="*/ 62794 h 84873"/>
                <a:gd name="connsiteX7" fmla="*/ 69844 w 104816"/>
                <a:gd name="connsiteY7" fmla="*/ 84874 h 8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16" h="84873">
                  <a:moveTo>
                    <a:pt x="69844" y="84874"/>
                  </a:moveTo>
                  <a:cubicBezTo>
                    <a:pt x="65432" y="84869"/>
                    <a:pt x="61061" y="84028"/>
                    <a:pt x="56962" y="82395"/>
                  </a:cubicBezTo>
                  <a:cubicBezTo>
                    <a:pt x="44161" y="77298"/>
                    <a:pt x="31895" y="72026"/>
                    <a:pt x="20164" y="66580"/>
                  </a:cubicBezTo>
                  <a:cubicBezTo>
                    <a:pt x="2686" y="58424"/>
                    <a:pt x="-4872" y="37643"/>
                    <a:pt x="3284" y="20164"/>
                  </a:cubicBezTo>
                  <a:cubicBezTo>
                    <a:pt x="11440" y="2686"/>
                    <a:pt x="32221" y="-4872"/>
                    <a:pt x="49700" y="3284"/>
                  </a:cubicBezTo>
                  <a:cubicBezTo>
                    <a:pt x="60174" y="8195"/>
                    <a:pt x="71183" y="12932"/>
                    <a:pt x="82727" y="17494"/>
                  </a:cubicBezTo>
                  <a:cubicBezTo>
                    <a:pt x="100659" y="24581"/>
                    <a:pt x="109450" y="44862"/>
                    <a:pt x="102363" y="62794"/>
                  </a:cubicBezTo>
                  <a:cubicBezTo>
                    <a:pt x="97090" y="76136"/>
                    <a:pt x="84191" y="84895"/>
                    <a:pt x="69844" y="84874"/>
                  </a:cubicBezTo>
                  <a:close/>
                </a:path>
              </a:pathLst>
            </a:custGeom>
            <a:solidFill>
              <a:srgbClr val="FDE05E"/>
            </a:solidFill>
            <a:ln w="34766" cap="flat">
              <a:noFill/>
              <a:prstDash val="solid"/>
              <a:miter/>
            </a:ln>
          </p:spPr>
          <p:txBody>
            <a:bodyPr rtlCol="0" anchor="ctr"/>
            <a:lstStyle/>
            <a:p>
              <a:endParaRPr lang="fr-FR"/>
            </a:p>
          </p:txBody>
        </p:sp>
        <p:sp>
          <p:nvSpPr>
            <p:cNvPr id="67" name="Forme libre : forme 66">
              <a:extLst>
                <a:ext uri="{FF2B5EF4-FFF2-40B4-BE49-F238E27FC236}">
                  <a16:creationId xmlns:a16="http://schemas.microsoft.com/office/drawing/2014/main" id="{49D183AD-D366-A585-357A-C5F1D3BBD217}"/>
                </a:ext>
              </a:extLst>
            </p:cNvPr>
            <p:cNvSpPr/>
            <p:nvPr/>
          </p:nvSpPr>
          <p:spPr>
            <a:xfrm>
              <a:off x="12893487" y="6912083"/>
              <a:ext cx="105164" cy="77458"/>
            </a:xfrm>
            <a:custGeom>
              <a:avLst/>
              <a:gdLst>
                <a:gd name="connsiteX0" fmla="*/ 70350 w 105164"/>
                <a:gd name="connsiteY0" fmla="*/ 77458 h 77458"/>
                <a:gd name="connsiteX1" fmla="*/ 63367 w 105164"/>
                <a:gd name="connsiteY1" fmla="*/ 76760 h 77458"/>
                <a:gd name="connsiteX2" fmla="*/ 27548 w 105164"/>
                <a:gd name="connsiteY2" fmla="*/ 69044 h 77458"/>
                <a:gd name="connsiteX3" fmla="*/ 794 w 105164"/>
                <a:gd name="connsiteY3" fmla="*/ 27548 h 77458"/>
                <a:gd name="connsiteX4" fmla="*/ 42291 w 105164"/>
                <a:gd name="connsiteY4" fmla="*/ 794 h 77458"/>
                <a:gd name="connsiteX5" fmla="*/ 43188 w 105164"/>
                <a:gd name="connsiteY5" fmla="*/ 1001 h 77458"/>
                <a:gd name="connsiteX6" fmla="*/ 77193 w 105164"/>
                <a:gd name="connsiteY6" fmla="*/ 8332 h 77458"/>
                <a:gd name="connsiteX7" fmla="*/ 104459 w 105164"/>
                <a:gd name="connsiteY7" fmla="*/ 49493 h 77458"/>
                <a:gd name="connsiteX8" fmla="*/ 70210 w 105164"/>
                <a:gd name="connsiteY8" fmla="*/ 77458 h 7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64" h="77458">
                  <a:moveTo>
                    <a:pt x="70350" y="77458"/>
                  </a:moveTo>
                  <a:cubicBezTo>
                    <a:pt x="68004" y="77469"/>
                    <a:pt x="65664" y="77235"/>
                    <a:pt x="63367" y="76760"/>
                  </a:cubicBezTo>
                  <a:cubicBezTo>
                    <a:pt x="51195" y="74316"/>
                    <a:pt x="39255" y="71744"/>
                    <a:pt x="27548" y="69044"/>
                  </a:cubicBezTo>
                  <a:cubicBezTo>
                    <a:pt x="8701" y="64973"/>
                    <a:pt x="-3277" y="46394"/>
                    <a:pt x="794" y="27548"/>
                  </a:cubicBezTo>
                  <a:cubicBezTo>
                    <a:pt x="4866" y="8701"/>
                    <a:pt x="23445" y="-3277"/>
                    <a:pt x="42291" y="794"/>
                  </a:cubicBezTo>
                  <a:cubicBezTo>
                    <a:pt x="42591" y="859"/>
                    <a:pt x="42890" y="928"/>
                    <a:pt x="43188" y="1001"/>
                  </a:cubicBezTo>
                  <a:cubicBezTo>
                    <a:pt x="54325" y="3549"/>
                    <a:pt x="65637" y="5993"/>
                    <a:pt x="77193" y="8332"/>
                  </a:cubicBezTo>
                  <a:cubicBezTo>
                    <a:pt x="96088" y="12169"/>
                    <a:pt x="108296" y="30598"/>
                    <a:pt x="104459" y="49493"/>
                  </a:cubicBezTo>
                  <a:cubicBezTo>
                    <a:pt x="101152" y="65778"/>
                    <a:pt x="86827" y="77475"/>
                    <a:pt x="70210" y="77458"/>
                  </a:cubicBezTo>
                  <a:close/>
                </a:path>
              </a:pathLst>
            </a:custGeom>
            <a:solidFill>
              <a:srgbClr val="69E6C3"/>
            </a:solidFill>
            <a:ln w="34766" cap="flat">
              <a:noFill/>
              <a:prstDash val="solid"/>
              <a:miter/>
            </a:ln>
          </p:spPr>
          <p:txBody>
            <a:bodyPr rtlCol="0" anchor="ctr"/>
            <a:lstStyle/>
            <a:p>
              <a:endParaRPr lang="fr-FR"/>
            </a:p>
          </p:txBody>
        </p:sp>
      </p:grpSp>
      <p:sp>
        <p:nvSpPr>
          <p:cNvPr id="85" name="Forme libre : forme 84">
            <a:extLst>
              <a:ext uri="{FF2B5EF4-FFF2-40B4-BE49-F238E27FC236}">
                <a16:creationId xmlns:a16="http://schemas.microsoft.com/office/drawing/2014/main" id="{B31A127B-A919-6E70-659A-5A97EE8C3C2D}"/>
              </a:ext>
            </a:extLst>
          </p:cNvPr>
          <p:cNvSpPr/>
          <p:nvPr>
            <p:custDataLst>
              <p:tags r:id="rId16"/>
            </p:custDataLst>
          </p:nvPr>
        </p:nvSpPr>
        <p:spPr>
          <a:xfrm>
            <a:off x="16540300" y="4450069"/>
            <a:ext cx="2261734" cy="2261734"/>
          </a:xfrm>
          <a:custGeom>
            <a:avLst/>
            <a:gdLst>
              <a:gd name="connsiteX0" fmla="*/ 2261734 w 2261734"/>
              <a:gd name="connsiteY0" fmla="*/ 1130867 h 2261734"/>
              <a:gd name="connsiteX1" fmla="*/ 1130867 w 2261734"/>
              <a:gd name="connsiteY1" fmla="*/ 2261734 h 2261734"/>
              <a:gd name="connsiteX2" fmla="*/ 0 w 2261734"/>
              <a:gd name="connsiteY2" fmla="*/ 1130867 h 2261734"/>
              <a:gd name="connsiteX3" fmla="*/ 1130867 w 2261734"/>
              <a:gd name="connsiteY3" fmla="*/ 0 h 2261734"/>
              <a:gd name="connsiteX4" fmla="*/ 2261734 w 2261734"/>
              <a:gd name="connsiteY4" fmla="*/ 1130867 h 226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34" h="2261734">
                <a:moveTo>
                  <a:pt x="2261734" y="1130867"/>
                </a:moveTo>
                <a:cubicBezTo>
                  <a:pt x="2261734" y="1755428"/>
                  <a:pt x="1755428" y="2261734"/>
                  <a:pt x="1130867" y="2261734"/>
                </a:cubicBezTo>
                <a:cubicBezTo>
                  <a:pt x="506306" y="2261734"/>
                  <a:pt x="0" y="1755428"/>
                  <a:pt x="0" y="1130867"/>
                </a:cubicBezTo>
                <a:cubicBezTo>
                  <a:pt x="0" y="506306"/>
                  <a:pt x="506306" y="0"/>
                  <a:pt x="1130867" y="0"/>
                </a:cubicBezTo>
                <a:cubicBezTo>
                  <a:pt x="1755428" y="0"/>
                  <a:pt x="2261734" y="506306"/>
                  <a:pt x="2261734" y="1130867"/>
                </a:cubicBezTo>
                <a:close/>
              </a:path>
            </a:pathLst>
          </a:custGeom>
          <a:solidFill>
            <a:srgbClr val="F1333F"/>
          </a:solidFill>
          <a:ln w="4409" cap="flat">
            <a:noFill/>
            <a:prstDash val="solid"/>
            <a:miter/>
          </a:ln>
        </p:spPr>
        <p:txBody>
          <a:bodyPr rtlCol="0" anchor="ctr"/>
          <a:lstStyle/>
          <a:p>
            <a:endParaRPr lang="fr-FR"/>
          </a:p>
        </p:txBody>
      </p:sp>
      <p:sp>
        <p:nvSpPr>
          <p:cNvPr id="86" name="Forme libre : forme 85">
            <a:extLst>
              <a:ext uri="{FF2B5EF4-FFF2-40B4-BE49-F238E27FC236}">
                <a16:creationId xmlns:a16="http://schemas.microsoft.com/office/drawing/2014/main" id="{DB23A7A7-8D67-9420-2711-7D2311BA5573}"/>
              </a:ext>
            </a:extLst>
          </p:cNvPr>
          <p:cNvSpPr/>
          <p:nvPr>
            <p:custDataLst>
              <p:tags r:id="rId17"/>
            </p:custDataLst>
          </p:nvPr>
        </p:nvSpPr>
        <p:spPr>
          <a:xfrm>
            <a:off x="16943758" y="5028754"/>
            <a:ext cx="1858275" cy="1683048"/>
          </a:xfrm>
          <a:custGeom>
            <a:avLst/>
            <a:gdLst>
              <a:gd name="connsiteX0" fmla="*/ 1858275 w 1858275"/>
              <a:gd name="connsiteY0" fmla="*/ 552181 h 1683048"/>
              <a:gd name="connsiteX1" fmla="*/ 1846949 w 1858275"/>
              <a:gd name="connsiteY1" fmla="*/ 392133 h 1683048"/>
              <a:gd name="connsiteX2" fmla="*/ 1454816 w 1858275"/>
              <a:gd name="connsiteY2" fmla="*/ 0 h 1683048"/>
              <a:gd name="connsiteX3" fmla="*/ 0 w 1858275"/>
              <a:gd name="connsiteY3" fmla="*/ 1104362 h 1683048"/>
              <a:gd name="connsiteX4" fmla="*/ 567360 w 1858275"/>
              <a:gd name="connsiteY4" fmla="*/ 1671722 h 1683048"/>
              <a:gd name="connsiteX5" fmla="*/ 727408 w 1858275"/>
              <a:gd name="connsiteY5" fmla="*/ 1683048 h 1683048"/>
              <a:gd name="connsiteX6" fmla="*/ 1858275 w 1858275"/>
              <a:gd name="connsiteY6" fmla="*/ 552181 h 16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8275" h="1683048">
                <a:moveTo>
                  <a:pt x="1858275" y="552181"/>
                </a:moveTo>
                <a:cubicBezTo>
                  <a:pt x="1858275" y="497842"/>
                  <a:pt x="1854357" y="444426"/>
                  <a:pt x="1846949" y="392133"/>
                </a:cubicBezTo>
                <a:lnTo>
                  <a:pt x="1454816" y="0"/>
                </a:lnTo>
                <a:lnTo>
                  <a:pt x="0" y="1104362"/>
                </a:lnTo>
                <a:lnTo>
                  <a:pt x="567360" y="1671722"/>
                </a:lnTo>
                <a:cubicBezTo>
                  <a:pt x="619653" y="1679130"/>
                  <a:pt x="673069" y="1683048"/>
                  <a:pt x="727408" y="1683048"/>
                </a:cubicBezTo>
                <a:cubicBezTo>
                  <a:pt x="1351969" y="1683048"/>
                  <a:pt x="1858275" y="1176742"/>
                  <a:pt x="1858275" y="552181"/>
                </a:cubicBezTo>
                <a:close/>
              </a:path>
            </a:pathLst>
          </a:custGeom>
          <a:solidFill>
            <a:srgbClr val="AE283F"/>
          </a:solidFill>
          <a:ln w="4409" cap="flat">
            <a:noFill/>
            <a:prstDash val="solid"/>
            <a:miter/>
          </a:ln>
        </p:spPr>
        <p:txBody>
          <a:bodyPr rtlCol="0" anchor="ctr"/>
          <a:lstStyle/>
          <a:p>
            <a:endParaRPr lang="fr-FR"/>
          </a:p>
        </p:txBody>
      </p:sp>
      <p:sp>
        <p:nvSpPr>
          <p:cNvPr id="87" name="Forme libre : forme 86">
            <a:extLst>
              <a:ext uri="{FF2B5EF4-FFF2-40B4-BE49-F238E27FC236}">
                <a16:creationId xmlns:a16="http://schemas.microsoft.com/office/drawing/2014/main" id="{2C5DBD45-8325-61AF-1D1D-6949B7789D5D}"/>
              </a:ext>
            </a:extLst>
          </p:cNvPr>
          <p:cNvSpPr/>
          <p:nvPr>
            <p:custDataLst>
              <p:tags r:id="rId18"/>
            </p:custDataLst>
          </p:nvPr>
        </p:nvSpPr>
        <p:spPr>
          <a:xfrm>
            <a:off x="16943745" y="5028754"/>
            <a:ext cx="1454798" cy="1104362"/>
          </a:xfrm>
          <a:custGeom>
            <a:avLst/>
            <a:gdLst>
              <a:gd name="connsiteX0" fmla="*/ 0 w 1454798"/>
              <a:gd name="connsiteY0" fmla="*/ 0 h 1104362"/>
              <a:gd name="connsiteX1" fmla="*/ 1454799 w 1454798"/>
              <a:gd name="connsiteY1" fmla="*/ 0 h 1104362"/>
              <a:gd name="connsiteX2" fmla="*/ 1454799 w 1454798"/>
              <a:gd name="connsiteY2" fmla="*/ 1104362 h 1104362"/>
              <a:gd name="connsiteX3" fmla="*/ 0 w 1454798"/>
              <a:gd name="connsiteY3" fmla="*/ 1104362 h 1104362"/>
            </a:gdLst>
            <a:ahLst/>
            <a:cxnLst>
              <a:cxn ang="0">
                <a:pos x="connsiteX0" y="connsiteY0"/>
              </a:cxn>
              <a:cxn ang="0">
                <a:pos x="connsiteX1" y="connsiteY1"/>
              </a:cxn>
              <a:cxn ang="0">
                <a:pos x="connsiteX2" y="connsiteY2"/>
              </a:cxn>
              <a:cxn ang="0">
                <a:pos x="connsiteX3" y="connsiteY3"/>
              </a:cxn>
            </a:cxnLst>
            <a:rect l="l" t="t" r="r" b="b"/>
            <a:pathLst>
              <a:path w="1454798" h="1104362">
                <a:moveTo>
                  <a:pt x="0" y="0"/>
                </a:moveTo>
                <a:lnTo>
                  <a:pt x="1454799" y="0"/>
                </a:lnTo>
                <a:lnTo>
                  <a:pt x="1454799" y="1104362"/>
                </a:lnTo>
                <a:lnTo>
                  <a:pt x="0" y="1104362"/>
                </a:lnTo>
                <a:close/>
              </a:path>
            </a:pathLst>
          </a:custGeom>
          <a:solidFill>
            <a:srgbClr val="FFFFFF"/>
          </a:solidFill>
          <a:ln w="4409" cap="flat">
            <a:noFill/>
            <a:prstDash val="solid"/>
            <a:miter/>
          </a:ln>
        </p:spPr>
        <p:txBody>
          <a:bodyPr rtlCol="0" anchor="ctr"/>
          <a:lstStyle/>
          <a:p>
            <a:endParaRPr lang="fr-FR"/>
          </a:p>
        </p:txBody>
      </p:sp>
      <p:grpSp>
        <p:nvGrpSpPr>
          <p:cNvPr id="88" name="Graphique 82">
            <a:extLst>
              <a:ext uri="{FF2B5EF4-FFF2-40B4-BE49-F238E27FC236}">
                <a16:creationId xmlns:a16="http://schemas.microsoft.com/office/drawing/2014/main" id="{64F4A8B0-0DCB-7523-9093-3B84A68BD89A}"/>
              </a:ext>
            </a:extLst>
          </p:cNvPr>
          <p:cNvGrpSpPr/>
          <p:nvPr>
            <p:custDataLst>
              <p:tags r:id="rId19"/>
            </p:custDataLst>
          </p:nvPr>
        </p:nvGrpSpPr>
        <p:grpSpPr>
          <a:xfrm>
            <a:off x="16943745" y="5028754"/>
            <a:ext cx="1454842" cy="1104362"/>
            <a:chOff x="16234619" y="5028754"/>
            <a:chExt cx="1454842" cy="1104362"/>
          </a:xfrm>
          <a:solidFill>
            <a:srgbClr val="E0E0E0"/>
          </a:solidFill>
        </p:grpSpPr>
        <p:sp>
          <p:nvSpPr>
            <p:cNvPr id="89" name="Forme libre : forme 88">
              <a:extLst>
                <a:ext uri="{FF2B5EF4-FFF2-40B4-BE49-F238E27FC236}">
                  <a16:creationId xmlns:a16="http://schemas.microsoft.com/office/drawing/2014/main" id="{D61DC43E-74CF-565B-656B-18AB65D14FF6}"/>
                </a:ext>
              </a:extLst>
            </p:cNvPr>
            <p:cNvSpPr/>
            <p:nvPr/>
          </p:nvSpPr>
          <p:spPr>
            <a:xfrm>
              <a:off x="16962041" y="5028754"/>
              <a:ext cx="727421" cy="1104362"/>
            </a:xfrm>
            <a:custGeom>
              <a:avLst/>
              <a:gdLst>
                <a:gd name="connsiteX0" fmla="*/ 0 w 727421"/>
                <a:gd name="connsiteY0" fmla="*/ 0 h 1104362"/>
                <a:gd name="connsiteX1" fmla="*/ 727421 w 727421"/>
                <a:gd name="connsiteY1" fmla="*/ 0 h 1104362"/>
                <a:gd name="connsiteX2" fmla="*/ 727421 w 727421"/>
                <a:gd name="connsiteY2" fmla="*/ 1104362 h 1104362"/>
                <a:gd name="connsiteX3" fmla="*/ 0 w 727421"/>
                <a:gd name="connsiteY3" fmla="*/ 1104362 h 1104362"/>
              </a:gdLst>
              <a:ahLst/>
              <a:cxnLst>
                <a:cxn ang="0">
                  <a:pos x="connsiteX0" y="connsiteY0"/>
                </a:cxn>
                <a:cxn ang="0">
                  <a:pos x="connsiteX1" y="connsiteY1"/>
                </a:cxn>
                <a:cxn ang="0">
                  <a:pos x="connsiteX2" y="connsiteY2"/>
                </a:cxn>
                <a:cxn ang="0">
                  <a:pos x="connsiteX3" y="connsiteY3"/>
                </a:cxn>
              </a:cxnLst>
              <a:rect l="l" t="t" r="r" b="b"/>
              <a:pathLst>
                <a:path w="727421" h="1104362">
                  <a:moveTo>
                    <a:pt x="0" y="0"/>
                  </a:moveTo>
                  <a:lnTo>
                    <a:pt x="727421" y="0"/>
                  </a:lnTo>
                  <a:lnTo>
                    <a:pt x="727421" y="1104362"/>
                  </a:lnTo>
                  <a:lnTo>
                    <a:pt x="0" y="1104362"/>
                  </a:lnTo>
                  <a:close/>
                </a:path>
              </a:pathLst>
            </a:custGeom>
            <a:solidFill>
              <a:srgbClr val="E0E0E0"/>
            </a:solidFill>
            <a:ln w="4409"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6E641541-1EC7-EDF1-466A-29F07E22885C}"/>
                </a:ext>
              </a:extLst>
            </p:cNvPr>
            <p:cNvSpPr/>
            <p:nvPr/>
          </p:nvSpPr>
          <p:spPr>
            <a:xfrm>
              <a:off x="16234619" y="5028754"/>
              <a:ext cx="1454798" cy="142109"/>
            </a:xfrm>
            <a:custGeom>
              <a:avLst/>
              <a:gdLst>
                <a:gd name="connsiteX0" fmla="*/ 0 w 1454798"/>
                <a:gd name="connsiteY0" fmla="*/ 0 h 142109"/>
                <a:gd name="connsiteX1" fmla="*/ 1454799 w 1454798"/>
                <a:gd name="connsiteY1" fmla="*/ 0 h 142109"/>
                <a:gd name="connsiteX2" fmla="*/ 1454799 w 1454798"/>
                <a:gd name="connsiteY2" fmla="*/ 142109 h 142109"/>
                <a:gd name="connsiteX3" fmla="*/ 0 w 1454798"/>
                <a:gd name="connsiteY3" fmla="*/ 142109 h 142109"/>
              </a:gdLst>
              <a:ahLst/>
              <a:cxnLst>
                <a:cxn ang="0">
                  <a:pos x="connsiteX0" y="connsiteY0"/>
                </a:cxn>
                <a:cxn ang="0">
                  <a:pos x="connsiteX1" y="connsiteY1"/>
                </a:cxn>
                <a:cxn ang="0">
                  <a:pos x="connsiteX2" y="connsiteY2"/>
                </a:cxn>
                <a:cxn ang="0">
                  <a:pos x="connsiteX3" y="connsiteY3"/>
                </a:cxn>
              </a:cxnLst>
              <a:rect l="l" t="t" r="r" b="b"/>
              <a:pathLst>
                <a:path w="1454798" h="142109">
                  <a:moveTo>
                    <a:pt x="0" y="0"/>
                  </a:moveTo>
                  <a:lnTo>
                    <a:pt x="1454799" y="0"/>
                  </a:lnTo>
                  <a:lnTo>
                    <a:pt x="1454799" y="142109"/>
                  </a:lnTo>
                  <a:lnTo>
                    <a:pt x="0" y="142109"/>
                  </a:lnTo>
                  <a:close/>
                </a:path>
              </a:pathLst>
            </a:custGeom>
            <a:solidFill>
              <a:srgbClr val="E0E0E0"/>
            </a:solidFill>
            <a:ln w="4409" cap="flat">
              <a:noFill/>
              <a:prstDash val="solid"/>
              <a:miter/>
            </a:ln>
          </p:spPr>
          <p:txBody>
            <a:bodyPr rtlCol="0" anchor="ctr"/>
            <a:lstStyle/>
            <a:p>
              <a:endParaRPr lang="fr-FR"/>
            </a:p>
          </p:txBody>
        </p:sp>
      </p:grpSp>
      <p:sp>
        <p:nvSpPr>
          <p:cNvPr id="91" name="Forme libre : forme 90">
            <a:extLst>
              <a:ext uri="{FF2B5EF4-FFF2-40B4-BE49-F238E27FC236}">
                <a16:creationId xmlns:a16="http://schemas.microsoft.com/office/drawing/2014/main" id="{4C308AA1-52B0-4C4B-7B7F-55DD293E9C07}"/>
              </a:ext>
            </a:extLst>
          </p:cNvPr>
          <p:cNvSpPr/>
          <p:nvPr>
            <p:custDataLst>
              <p:tags r:id="rId20"/>
            </p:custDataLst>
          </p:nvPr>
        </p:nvSpPr>
        <p:spPr>
          <a:xfrm>
            <a:off x="17671167" y="5028754"/>
            <a:ext cx="727421" cy="142109"/>
          </a:xfrm>
          <a:custGeom>
            <a:avLst/>
            <a:gdLst>
              <a:gd name="connsiteX0" fmla="*/ 0 w 727421"/>
              <a:gd name="connsiteY0" fmla="*/ 0 h 142109"/>
              <a:gd name="connsiteX1" fmla="*/ 727421 w 727421"/>
              <a:gd name="connsiteY1" fmla="*/ 0 h 142109"/>
              <a:gd name="connsiteX2" fmla="*/ 727421 w 727421"/>
              <a:gd name="connsiteY2" fmla="*/ 142109 h 142109"/>
              <a:gd name="connsiteX3" fmla="*/ 0 w 727421"/>
              <a:gd name="connsiteY3" fmla="*/ 142109 h 142109"/>
            </a:gdLst>
            <a:ahLst/>
            <a:cxnLst>
              <a:cxn ang="0">
                <a:pos x="connsiteX0" y="connsiteY0"/>
              </a:cxn>
              <a:cxn ang="0">
                <a:pos x="connsiteX1" y="connsiteY1"/>
              </a:cxn>
              <a:cxn ang="0">
                <a:pos x="connsiteX2" y="connsiteY2"/>
              </a:cxn>
              <a:cxn ang="0">
                <a:pos x="connsiteX3" y="connsiteY3"/>
              </a:cxn>
            </a:cxnLst>
            <a:rect l="l" t="t" r="r" b="b"/>
            <a:pathLst>
              <a:path w="727421" h="142109">
                <a:moveTo>
                  <a:pt x="0" y="0"/>
                </a:moveTo>
                <a:lnTo>
                  <a:pt x="727421" y="0"/>
                </a:lnTo>
                <a:lnTo>
                  <a:pt x="727421" y="142109"/>
                </a:lnTo>
                <a:lnTo>
                  <a:pt x="0" y="142109"/>
                </a:lnTo>
                <a:close/>
              </a:path>
            </a:pathLst>
          </a:custGeom>
          <a:solidFill>
            <a:srgbClr val="C0C0C0"/>
          </a:solidFill>
          <a:ln w="4409" cap="flat">
            <a:noFill/>
            <a:prstDash val="solid"/>
            <a:miter/>
          </a:ln>
        </p:spPr>
        <p:txBody>
          <a:bodyPr rtlCol="0" anchor="ctr"/>
          <a:lstStyle/>
          <a:p>
            <a:endParaRPr lang="fr-FR"/>
          </a:p>
        </p:txBody>
      </p:sp>
      <p:grpSp>
        <p:nvGrpSpPr>
          <p:cNvPr id="92" name="Graphique 82">
            <a:extLst>
              <a:ext uri="{FF2B5EF4-FFF2-40B4-BE49-F238E27FC236}">
                <a16:creationId xmlns:a16="http://schemas.microsoft.com/office/drawing/2014/main" id="{4CF01188-CC7E-3937-3101-5A440C2D7103}"/>
              </a:ext>
            </a:extLst>
          </p:cNvPr>
          <p:cNvGrpSpPr/>
          <p:nvPr>
            <p:custDataLst>
              <p:tags r:id="rId21"/>
            </p:custDataLst>
          </p:nvPr>
        </p:nvGrpSpPr>
        <p:grpSpPr>
          <a:xfrm>
            <a:off x="16991997" y="5060397"/>
            <a:ext cx="315114" cy="78780"/>
            <a:chOff x="16282871" y="5060397"/>
            <a:chExt cx="315114" cy="78780"/>
          </a:xfrm>
          <a:solidFill>
            <a:srgbClr val="FF6838"/>
          </a:solidFill>
        </p:grpSpPr>
        <p:sp>
          <p:nvSpPr>
            <p:cNvPr id="93" name="Forme libre : forme 92">
              <a:extLst>
                <a:ext uri="{FF2B5EF4-FFF2-40B4-BE49-F238E27FC236}">
                  <a16:creationId xmlns:a16="http://schemas.microsoft.com/office/drawing/2014/main" id="{4ABBCF25-C2A1-E39E-5FAA-6FB067471E44}"/>
                </a:ext>
              </a:extLst>
            </p:cNvPr>
            <p:cNvSpPr/>
            <p:nvPr/>
          </p:nvSpPr>
          <p:spPr>
            <a:xfrm>
              <a:off x="16282871" y="5060397"/>
              <a:ext cx="78780" cy="78780"/>
            </a:xfrm>
            <a:custGeom>
              <a:avLst/>
              <a:gdLst>
                <a:gd name="connsiteX0" fmla="*/ 78781 w 78780"/>
                <a:gd name="connsiteY0" fmla="*/ 39390 h 78780"/>
                <a:gd name="connsiteX1" fmla="*/ 39390 w 78780"/>
                <a:gd name="connsiteY1" fmla="*/ 78781 h 78780"/>
                <a:gd name="connsiteX2" fmla="*/ 0 w 78780"/>
                <a:gd name="connsiteY2" fmla="*/ 39390 h 78780"/>
                <a:gd name="connsiteX3" fmla="*/ 39390 w 78780"/>
                <a:gd name="connsiteY3" fmla="*/ 0 h 78780"/>
                <a:gd name="connsiteX4" fmla="*/ 78781 w 78780"/>
                <a:gd name="connsiteY4" fmla="*/ 39390 h 78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80" h="78780">
                  <a:moveTo>
                    <a:pt x="78781" y="39390"/>
                  </a:moveTo>
                  <a:cubicBezTo>
                    <a:pt x="78781" y="61145"/>
                    <a:pt x="61145" y="78781"/>
                    <a:pt x="39390" y="78781"/>
                  </a:cubicBezTo>
                  <a:cubicBezTo>
                    <a:pt x="17636" y="78781"/>
                    <a:pt x="0" y="61145"/>
                    <a:pt x="0" y="39390"/>
                  </a:cubicBezTo>
                  <a:cubicBezTo>
                    <a:pt x="0" y="17636"/>
                    <a:pt x="17636" y="0"/>
                    <a:pt x="39390" y="0"/>
                  </a:cubicBezTo>
                  <a:cubicBezTo>
                    <a:pt x="61145" y="0"/>
                    <a:pt x="78781" y="17636"/>
                    <a:pt x="78781" y="39390"/>
                  </a:cubicBezTo>
                  <a:close/>
                </a:path>
              </a:pathLst>
            </a:custGeom>
            <a:solidFill>
              <a:srgbClr val="FF6838"/>
            </a:solidFill>
            <a:ln w="4409" cap="flat">
              <a:noFill/>
              <a:prstDash val="solid"/>
              <a:miter/>
            </a:ln>
          </p:spPr>
          <p:txBody>
            <a:bodyPr rtlCol="0" anchor="ctr"/>
            <a:lstStyle/>
            <a:p>
              <a:endParaRPr lang="fr-FR"/>
            </a:p>
          </p:txBody>
        </p:sp>
        <p:sp>
          <p:nvSpPr>
            <p:cNvPr id="94" name="Forme libre : forme 93">
              <a:extLst>
                <a:ext uri="{FF2B5EF4-FFF2-40B4-BE49-F238E27FC236}">
                  <a16:creationId xmlns:a16="http://schemas.microsoft.com/office/drawing/2014/main" id="{975904CB-4435-8191-72BE-95916CE91574}"/>
                </a:ext>
              </a:extLst>
            </p:cNvPr>
            <p:cNvSpPr/>
            <p:nvPr/>
          </p:nvSpPr>
          <p:spPr>
            <a:xfrm>
              <a:off x="16401038" y="5060397"/>
              <a:ext cx="78780" cy="78780"/>
            </a:xfrm>
            <a:custGeom>
              <a:avLst/>
              <a:gdLst>
                <a:gd name="connsiteX0" fmla="*/ 78781 w 78780"/>
                <a:gd name="connsiteY0" fmla="*/ 39390 h 78780"/>
                <a:gd name="connsiteX1" fmla="*/ 39390 w 78780"/>
                <a:gd name="connsiteY1" fmla="*/ 78781 h 78780"/>
                <a:gd name="connsiteX2" fmla="*/ 0 w 78780"/>
                <a:gd name="connsiteY2" fmla="*/ 39390 h 78780"/>
                <a:gd name="connsiteX3" fmla="*/ 39390 w 78780"/>
                <a:gd name="connsiteY3" fmla="*/ 0 h 78780"/>
                <a:gd name="connsiteX4" fmla="*/ 78781 w 78780"/>
                <a:gd name="connsiteY4" fmla="*/ 39390 h 78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80" h="78780">
                  <a:moveTo>
                    <a:pt x="78781" y="39390"/>
                  </a:moveTo>
                  <a:cubicBezTo>
                    <a:pt x="78781" y="61145"/>
                    <a:pt x="61145" y="78781"/>
                    <a:pt x="39390" y="78781"/>
                  </a:cubicBezTo>
                  <a:cubicBezTo>
                    <a:pt x="17636" y="78781"/>
                    <a:pt x="0" y="61145"/>
                    <a:pt x="0" y="39390"/>
                  </a:cubicBezTo>
                  <a:cubicBezTo>
                    <a:pt x="0" y="17636"/>
                    <a:pt x="17636" y="0"/>
                    <a:pt x="39390" y="0"/>
                  </a:cubicBezTo>
                  <a:cubicBezTo>
                    <a:pt x="61145" y="0"/>
                    <a:pt x="78781" y="17636"/>
                    <a:pt x="78781" y="39390"/>
                  </a:cubicBezTo>
                  <a:close/>
                </a:path>
              </a:pathLst>
            </a:custGeom>
            <a:solidFill>
              <a:srgbClr val="FF6838"/>
            </a:solidFill>
            <a:ln w="4409" cap="flat">
              <a:noFill/>
              <a:prstDash val="solid"/>
              <a:miter/>
            </a:ln>
          </p:spPr>
          <p:txBody>
            <a:bodyPr rtlCol="0" anchor="ctr"/>
            <a:lstStyle/>
            <a:p>
              <a:endParaRPr lang="fr-FR"/>
            </a:p>
          </p:txBody>
        </p:sp>
        <p:sp>
          <p:nvSpPr>
            <p:cNvPr id="95" name="Forme libre : forme 94">
              <a:extLst>
                <a:ext uri="{FF2B5EF4-FFF2-40B4-BE49-F238E27FC236}">
                  <a16:creationId xmlns:a16="http://schemas.microsoft.com/office/drawing/2014/main" id="{130B5CE4-865C-4CFD-3AA9-5005571B3B75}"/>
                </a:ext>
              </a:extLst>
            </p:cNvPr>
            <p:cNvSpPr/>
            <p:nvPr/>
          </p:nvSpPr>
          <p:spPr>
            <a:xfrm>
              <a:off x="16519204" y="5060397"/>
              <a:ext cx="78780" cy="78780"/>
            </a:xfrm>
            <a:custGeom>
              <a:avLst/>
              <a:gdLst>
                <a:gd name="connsiteX0" fmla="*/ 78781 w 78780"/>
                <a:gd name="connsiteY0" fmla="*/ 39390 h 78780"/>
                <a:gd name="connsiteX1" fmla="*/ 39390 w 78780"/>
                <a:gd name="connsiteY1" fmla="*/ 78781 h 78780"/>
                <a:gd name="connsiteX2" fmla="*/ 0 w 78780"/>
                <a:gd name="connsiteY2" fmla="*/ 39390 h 78780"/>
                <a:gd name="connsiteX3" fmla="*/ 39390 w 78780"/>
                <a:gd name="connsiteY3" fmla="*/ 0 h 78780"/>
                <a:gd name="connsiteX4" fmla="*/ 78781 w 78780"/>
                <a:gd name="connsiteY4" fmla="*/ 39390 h 78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80" h="78780">
                  <a:moveTo>
                    <a:pt x="78781" y="39390"/>
                  </a:moveTo>
                  <a:cubicBezTo>
                    <a:pt x="78781" y="61145"/>
                    <a:pt x="61145" y="78781"/>
                    <a:pt x="39390" y="78781"/>
                  </a:cubicBezTo>
                  <a:cubicBezTo>
                    <a:pt x="17636" y="78781"/>
                    <a:pt x="0" y="61145"/>
                    <a:pt x="0" y="39390"/>
                  </a:cubicBezTo>
                  <a:cubicBezTo>
                    <a:pt x="0" y="17636"/>
                    <a:pt x="17636" y="0"/>
                    <a:pt x="39390" y="0"/>
                  </a:cubicBezTo>
                  <a:cubicBezTo>
                    <a:pt x="61145" y="0"/>
                    <a:pt x="78781" y="17636"/>
                    <a:pt x="78781" y="39390"/>
                  </a:cubicBezTo>
                  <a:close/>
                </a:path>
              </a:pathLst>
            </a:custGeom>
            <a:solidFill>
              <a:srgbClr val="FF6838"/>
            </a:solidFill>
            <a:ln w="4409" cap="flat">
              <a:noFill/>
              <a:prstDash val="solid"/>
              <a:miter/>
            </a:ln>
          </p:spPr>
          <p:txBody>
            <a:bodyPr rtlCol="0" anchor="ctr"/>
            <a:lstStyle/>
            <a:p>
              <a:endParaRPr lang="fr-FR"/>
            </a:p>
          </p:txBody>
        </p:sp>
      </p:grpSp>
      <p:sp>
        <p:nvSpPr>
          <p:cNvPr id="96" name="Forme libre : forme 95">
            <a:extLst>
              <a:ext uri="{FF2B5EF4-FFF2-40B4-BE49-F238E27FC236}">
                <a16:creationId xmlns:a16="http://schemas.microsoft.com/office/drawing/2014/main" id="{B2335A69-B47A-65F2-7A2B-F2FE2A5C7D54}"/>
              </a:ext>
            </a:extLst>
          </p:cNvPr>
          <p:cNvSpPr/>
          <p:nvPr>
            <p:custDataLst>
              <p:tags r:id="rId22"/>
            </p:custDataLst>
          </p:nvPr>
        </p:nvSpPr>
        <p:spPr>
          <a:xfrm>
            <a:off x="17523690" y="5475341"/>
            <a:ext cx="915162" cy="915158"/>
          </a:xfrm>
          <a:custGeom>
            <a:avLst/>
            <a:gdLst>
              <a:gd name="connsiteX0" fmla="*/ 778885 w 915162"/>
              <a:gd name="connsiteY0" fmla="*/ 249741 h 915158"/>
              <a:gd name="connsiteX1" fmla="*/ 832866 w 915162"/>
              <a:gd name="connsiteY1" fmla="*/ 195759 h 915158"/>
              <a:gd name="connsiteX2" fmla="*/ 719404 w 915162"/>
              <a:gd name="connsiteY2" fmla="*/ 82297 h 915158"/>
              <a:gd name="connsiteX3" fmla="*/ 665422 w 915162"/>
              <a:gd name="connsiteY3" fmla="*/ 136278 h 915158"/>
              <a:gd name="connsiteX4" fmla="*/ 537811 w 915162"/>
              <a:gd name="connsiteY4" fmla="*/ 83393 h 915158"/>
              <a:gd name="connsiteX5" fmla="*/ 537811 w 915162"/>
              <a:gd name="connsiteY5" fmla="*/ 7019 h 915158"/>
              <a:gd name="connsiteX6" fmla="*/ 457582 w 915162"/>
              <a:gd name="connsiteY6" fmla="*/ 0 h 915158"/>
              <a:gd name="connsiteX7" fmla="*/ 377352 w 915162"/>
              <a:gd name="connsiteY7" fmla="*/ 7019 h 915158"/>
              <a:gd name="connsiteX8" fmla="*/ 377352 w 915162"/>
              <a:gd name="connsiteY8" fmla="*/ 83393 h 915158"/>
              <a:gd name="connsiteX9" fmla="*/ 249740 w 915162"/>
              <a:gd name="connsiteY9" fmla="*/ 136274 h 915158"/>
              <a:gd name="connsiteX10" fmla="*/ 195759 w 915162"/>
              <a:gd name="connsiteY10" fmla="*/ 82293 h 915158"/>
              <a:gd name="connsiteX11" fmla="*/ 82297 w 915162"/>
              <a:gd name="connsiteY11" fmla="*/ 195755 h 915158"/>
              <a:gd name="connsiteX12" fmla="*/ 136278 w 915162"/>
              <a:gd name="connsiteY12" fmla="*/ 249736 h 915158"/>
              <a:gd name="connsiteX13" fmla="*/ 83393 w 915162"/>
              <a:gd name="connsiteY13" fmla="*/ 377347 h 915158"/>
              <a:gd name="connsiteX14" fmla="*/ 7019 w 915162"/>
              <a:gd name="connsiteY14" fmla="*/ 377347 h 915158"/>
              <a:gd name="connsiteX15" fmla="*/ 0 w 915162"/>
              <a:gd name="connsiteY15" fmla="*/ 457577 h 915158"/>
              <a:gd name="connsiteX16" fmla="*/ 7019 w 915162"/>
              <a:gd name="connsiteY16" fmla="*/ 537807 h 915158"/>
              <a:gd name="connsiteX17" fmla="*/ 83393 w 915162"/>
              <a:gd name="connsiteY17" fmla="*/ 537807 h 915158"/>
              <a:gd name="connsiteX18" fmla="*/ 136278 w 915162"/>
              <a:gd name="connsiteY18" fmla="*/ 665418 h 915158"/>
              <a:gd name="connsiteX19" fmla="*/ 82297 w 915162"/>
              <a:gd name="connsiteY19" fmla="*/ 719399 h 915158"/>
              <a:gd name="connsiteX20" fmla="*/ 195759 w 915162"/>
              <a:gd name="connsiteY20" fmla="*/ 832862 h 915158"/>
              <a:gd name="connsiteX21" fmla="*/ 249740 w 915162"/>
              <a:gd name="connsiteY21" fmla="*/ 778880 h 915158"/>
              <a:gd name="connsiteX22" fmla="*/ 377352 w 915162"/>
              <a:gd name="connsiteY22" fmla="*/ 831766 h 915158"/>
              <a:gd name="connsiteX23" fmla="*/ 377352 w 915162"/>
              <a:gd name="connsiteY23" fmla="*/ 908139 h 915158"/>
              <a:gd name="connsiteX24" fmla="*/ 457582 w 915162"/>
              <a:gd name="connsiteY24" fmla="*/ 915159 h 915158"/>
              <a:gd name="connsiteX25" fmla="*/ 537811 w 915162"/>
              <a:gd name="connsiteY25" fmla="*/ 908139 h 915158"/>
              <a:gd name="connsiteX26" fmla="*/ 537811 w 915162"/>
              <a:gd name="connsiteY26" fmla="*/ 831766 h 915158"/>
              <a:gd name="connsiteX27" fmla="*/ 665422 w 915162"/>
              <a:gd name="connsiteY27" fmla="*/ 778880 h 915158"/>
              <a:gd name="connsiteX28" fmla="*/ 719404 w 915162"/>
              <a:gd name="connsiteY28" fmla="*/ 832862 h 915158"/>
              <a:gd name="connsiteX29" fmla="*/ 832866 w 915162"/>
              <a:gd name="connsiteY29" fmla="*/ 719399 h 915158"/>
              <a:gd name="connsiteX30" fmla="*/ 778885 w 915162"/>
              <a:gd name="connsiteY30" fmla="*/ 665418 h 915158"/>
              <a:gd name="connsiteX31" fmla="*/ 831770 w 915162"/>
              <a:gd name="connsiteY31" fmla="*/ 537807 h 915158"/>
              <a:gd name="connsiteX32" fmla="*/ 908144 w 915162"/>
              <a:gd name="connsiteY32" fmla="*/ 537807 h 915158"/>
              <a:gd name="connsiteX33" fmla="*/ 915163 w 915162"/>
              <a:gd name="connsiteY33" fmla="*/ 457577 h 915158"/>
              <a:gd name="connsiteX34" fmla="*/ 908144 w 915162"/>
              <a:gd name="connsiteY34" fmla="*/ 377347 h 915158"/>
              <a:gd name="connsiteX35" fmla="*/ 831770 w 915162"/>
              <a:gd name="connsiteY35" fmla="*/ 377347 h 915158"/>
              <a:gd name="connsiteX36" fmla="*/ 778885 w 915162"/>
              <a:gd name="connsiteY36" fmla="*/ 249741 h 915158"/>
              <a:gd name="connsiteX37" fmla="*/ 457582 w 915162"/>
              <a:gd name="connsiteY37" fmla="*/ 626576 h 915158"/>
              <a:gd name="connsiteX38" fmla="*/ 288588 w 915162"/>
              <a:gd name="connsiteY38" fmla="*/ 457582 h 915158"/>
              <a:gd name="connsiteX39" fmla="*/ 457582 w 915162"/>
              <a:gd name="connsiteY39" fmla="*/ 288588 h 915158"/>
              <a:gd name="connsiteX40" fmla="*/ 626575 w 915162"/>
              <a:gd name="connsiteY40" fmla="*/ 457582 h 915158"/>
              <a:gd name="connsiteX41" fmla="*/ 457582 w 915162"/>
              <a:gd name="connsiteY41" fmla="*/ 626576 h 91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5162" h="915158">
                <a:moveTo>
                  <a:pt x="778885" y="249741"/>
                </a:moveTo>
                <a:lnTo>
                  <a:pt x="832866" y="195759"/>
                </a:lnTo>
                <a:cubicBezTo>
                  <a:pt x="802006" y="151607"/>
                  <a:pt x="763556" y="113157"/>
                  <a:pt x="719404" y="82297"/>
                </a:cubicBezTo>
                <a:lnTo>
                  <a:pt x="665422" y="136278"/>
                </a:lnTo>
                <a:cubicBezTo>
                  <a:pt x="627070" y="111417"/>
                  <a:pt x="583982" y="93248"/>
                  <a:pt x="537811" y="83393"/>
                </a:cubicBezTo>
                <a:lnTo>
                  <a:pt x="537811" y="7019"/>
                </a:lnTo>
                <a:cubicBezTo>
                  <a:pt x="511761" y="2412"/>
                  <a:pt x="484952" y="0"/>
                  <a:pt x="457582" y="0"/>
                </a:cubicBezTo>
                <a:cubicBezTo>
                  <a:pt x="430211" y="0"/>
                  <a:pt x="403401" y="2412"/>
                  <a:pt x="377352" y="7019"/>
                </a:cubicBezTo>
                <a:lnTo>
                  <a:pt x="377352" y="83393"/>
                </a:lnTo>
                <a:cubicBezTo>
                  <a:pt x="331181" y="93244"/>
                  <a:pt x="288097" y="111417"/>
                  <a:pt x="249740" y="136274"/>
                </a:cubicBezTo>
                <a:lnTo>
                  <a:pt x="195759" y="82293"/>
                </a:lnTo>
                <a:cubicBezTo>
                  <a:pt x="151607" y="113153"/>
                  <a:pt x="113157" y="151603"/>
                  <a:pt x="82297" y="195755"/>
                </a:cubicBezTo>
                <a:lnTo>
                  <a:pt x="136278" y="249736"/>
                </a:lnTo>
                <a:cubicBezTo>
                  <a:pt x="111417" y="288088"/>
                  <a:pt x="93248" y="331176"/>
                  <a:pt x="83393" y="377347"/>
                </a:cubicBezTo>
                <a:lnTo>
                  <a:pt x="7019" y="377347"/>
                </a:lnTo>
                <a:cubicBezTo>
                  <a:pt x="2412" y="403397"/>
                  <a:pt x="0" y="430207"/>
                  <a:pt x="0" y="457577"/>
                </a:cubicBezTo>
                <a:cubicBezTo>
                  <a:pt x="0" y="484948"/>
                  <a:pt x="2412" y="511757"/>
                  <a:pt x="7019" y="537807"/>
                </a:cubicBezTo>
                <a:lnTo>
                  <a:pt x="83393" y="537807"/>
                </a:lnTo>
                <a:cubicBezTo>
                  <a:pt x="93244" y="583978"/>
                  <a:pt x="111417" y="627061"/>
                  <a:pt x="136278" y="665418"/>
                </a:cubicBezTo>
                <a:lnTo>
                  <a:pt x="82297" y="719399"/>
                </a:lnTo>
                <a:cubicBezTo>
                  <a:pt x="113157" y="763552"/>
                  <a:pt x="151607" y="802001"/>
                  <a:pt x="195759" y="832862"/>
                </a:cubicBezTo>
                <a:lnTo>
                  <a:pt x="249740" y="778880"/>
                </a:lnTo>
                <a:cubicBezTo>
                  <a:pt x="288093" y="803742"/>
                  <a:pt x="331181" y="821911"/>
                  <a:pt x="377352" y="831766"/>
                </a:cubicBezTo>
                <a:lnTo>
                  <a:pt x="377352" y="908139"/>
                </a:lnTo>
                <a:cubicBezTo>
                  <a:pt x="403401" y="912747"/>
                  <a:pt x="430211" y="915159"/>
                  <a:pt x="457582" y="915159"/>
                </a:cubicBezTo>
                <a:cubicBezTo>
                  <a:pt x="484952" y="915159"/>
                  <a:pt x="511761" y="912747"/>
                  <a:pt x="537811" y="908139"/>
                </a:cubicBezTo>
                <a:lnTo>
                  <a:pt x="537811" y="831766"/>
                </a:lnTo>
                <a:cubicBezTo>
                  <a:pt x="583982" y="821915"/>
                  <a:pt x="627066" y="803742"/>
                  <a:pt x="665422" y="778880"/>
                </a:cubicBezTo>
                <a:lnTo>
                  <a:pt x="719404" y="832862"/>
                </a:lnTo>
                <a:cubicBezTo>
                  <a:pt x="763556" y="802001"/>
                  <a:pt x="802006" y="763552"/>
                  <a:pt x="832866" y="719399"/>
                </a:cubicBezTo>
                <a:lnTo>
                  <a:pt x="778885" y="665418"/>
                </a:lnTo>
                <a:cubicBezTo>
                  <a:pt x="803746" y="627061"/>
                  <a:pt x="821915" y="583978"/>
                  <a:pt x="831770" y="537807"/>
                </a:cubicBezTo>
                <a:lnTo>
                  <a:pt x="908144" y="537807"/>
                </a:lnTo>
                <a:cubicBezTo>
                  <a:pt x="912751" y="511757"/>
                  <a:pt x="915163" y="484948"/>
                  <a:pt x="915163" y="457577"/>
                </a:cubicBezTo>
                <a:cubicBezTo>
                  <a:pt x="915163" y="430207"/>
                  <a:pt x="912751" y="403397"/>
                  <a:pt x="908144" y="377347"/>
                </a:cubicBezTo>
                <a:lnTo>
                  <a:pt x="831770" y="377347"/>
                </a:lnTo>
                <a:cubicBezTo>
                  <a:pt x="821915" y="331181"/>
                  <a:pt x="803746" y="288097"/>
                  <a:pt x="778885" y="249741"/>
                </a:cubicBezTo>
                <a:close/>
                <a:moveTo>
                  <a:pt x="457582" y="626576"/>
                </a:moveTo>
                <a:cubicBezTo>
                  <a:pt x="364250" y="626576"/>
                  <a:pt x="288588" y="550913"/>
                  <a:pt x="288588" y="457582"/>
                </a:cubicBezTo>
                <a:cubicBezTo>
                  <a:pt x="288588" y="364250"/>
                  <a:pt x="364250" y="288588"/>
                  <a:pt x="457582" y="288588"/>
                </a:cubicBezTo>
                <a:cubicBezTo>
                  <a:pt x="550913" y="288588"/>
                  <a:pt x="626575" y="364250"/>
                  <a:pt x="626575" y="457582"/>
                </a:cubicBezTo>
                <a:cubicBezTo>
                  <a:pt x="626575" y="550913"/>
                  <a:pt x="550909" y="626576"/>
                  <a:pt x="457582" y="626576"/>
                </a:cubicBezTo>
                <a:close/>
              </a:path>
            </a:pathLst>
          </a:custGeom>
          <a:solidFill>
            <a:srgbClr val="005C83"/>
          </a:solidFill>
          <a:ln w="4409" cap="flat">
            <a:noFill/>
            <a:prstDash val="solid"/>
            <a:miter/>
          </a:ln>
        </p:spPr>
        <p:txBody>
          <a:bodyPr rtlCol="0" anchor="ctr"/>
          <a:lstStyle/>
          <a:p>
            <a:endParaRPr lang="fr-FR"/>
          </a:p>
        </p:txBody>
      </p:sp>
      <p:sp>
        <p:nvSpPr>
          <p:cNvPr id="97" name="Forme libre : forme 96">
            <a:extLst>
              <a:ext uri="{FF2B5EF4-FFF2-40B4-BE49-F238E27FC236}">
                <a16:creationId xmlns:a16="http://schemas.microsoft.com/office/drawing/2014/main" id="{2C4C5946-5ECF-0713-F0A5-8CE86DB4C45D}"/>
              </a:ext>
            </a:extLst>
          </p:cNvPr>
          <p:cNvSpPr/>
          <p:nvPr>
            <p:custDataLst>
              <p:tags r:id="rId23"/>
            </p:custDataLst>
          </p:nvPr>
        </p:nvSpPr>
        <p:spPr>
          <a:xfrm>
            <a:off x="17975975" y="5475341"/>
            <a:ext cx="462873" cy="915158"/>
          </a:xfrm>
          <a:custGeom>
            <a:avLst/>
            <a:gdLst>
              <a:gd name="connsiteX0" fmla="*/ 455854 w 462873"/>
              <a:gd name="connsiteY0" fmla="*/ 537816 h 915158"/>
              <a:gd name="connsiteX1" fmla="*/ 462874 w 462873"/>
              <a:gd name="connsiteY1" fmla="*/ 457582 h 915158"/>
              <a:gd name="connsiteX2" fmla="*/ 455854 w 462873"/>
              <a:gd name="connsiteY2" fmla="*/ 377352 h 915158"/>
              <a:gd name="connsiteX3" fmla="*/ 379481 w 462873"/>
              <a:gd name="connsiteY3" fmla="*/ 377352 h 915158"/>
              <a:gd name="connsiteX4" fmla="*/ 326600 w 462873"/>
              <a:gd name="connsiteY4" fmla="*/ 249741 h 915158"/>
              <a:gd name="connsiteX5" fmla="*/ 380581 w 462873"/>
              <a:gd name="connsiteY5" fmla="*/ 195759 h 915158"/>
              <a:gd name="connsiteX6" fmla="*/ 267119 w 462873"/>
              <a:gd name="connsiteY6" fmla="*/ 82297 h 915158"/>
              <a:gd name="connsiteX7" fmla="*/ 213137 w 462873"/>
              <a:gd name="connsiteY7" fmla="*/ 136278 h 915158"/>
              <a:gd name="connsiteX8" fmla="*/ 85526 w 462873"/>
              <a:gd name="connsiteY8" fmla="*/ 83393 h 915158"/>
              <a:gd name="connsiteX9" fmla="*/ 85526 w 462873"/>
              <a:gd name="connsiteY9" fmla="*/ 7019 h 915158"/>
              <a:gd name="connsiteX10" fmla="*/ 5297 w 462873"/>
              <a:gd name="connsiteY10" fmla="*/ 0 h 915158"/>
              <a:gd name="connsiteX11" fmla="*/ 0 w 462873"/>
              <a:gd name="connsiteY11" fmla="*/ 115 h 915158"/>
              <a:gd name="connsiteX12" fmla="*/ 0 w 462873"/>
              <a:gd name="connsiteY12" fmla="*/ 288720 h 915158"/>
              <a:gd name="connsiteX13" fmla="*/ 5297 w 462873"/>
              <a:gd name="connsiteY13" fmla="*/ 288588 h 915158"/>
              <a:gd name="connsiteX14" fmla="*/ 174290 w 462873"/>
              <a:gd name="connsiteY14" fmla="*/ 457577 h 915158"/>
              <a:gd name="connsiteX15" fmla="*/ 5297 w 462873"/>
              <a:gd name="connsiteY15" fmla="*/ 626571 h 915158"/>
              <a:gd name="connsiteX16" fmla="*/ 0 w 462873"/>
              <a:gd name="connsiteY16" fmla="*/ 626439 h 915158"/>
              <a:gd name="connsiteX17" fmla="*/ 0 w 462873"/>
              <a:gd name="connsiteY17" fmla="*/ 915044 h 915158"/>
              <a:gd name="connsiteX18" fmla="*/ 5297 w 462873"/>
              <a:gd name="connsiteY18" fmla="*/ 915159 h 915158"/>
              <a:gd name="connsiteX19" fmla="*/ 85526 w 462873"/>
              <a:gd name="connsiteY19" fmla="*/ 908139 h 915158"/>
              <a:gd name="connsiteX20" fmla="*/ 85526 w 462873"/>
              <a:gd name="connsiteY20" fmla="*/ 831766 h 915158"/>
              <a:gd name="connsiteX21" fmla="*/ 213137 w 462873"/>
              <a:gd name="connsiteY21" fmla="*/ 778880 h 915158"/>
              <a:gd name="connsiteX22" fmla="*/ 267119 w 462873"/>
              <a:gd name="connsiteY22" fmla="*/ 832862 h 915158"/>
              <a:gd name="connsiteX23" fmla="*/ 380581 w 462873"/>
              <a:gd name="connsiteY23" fmla="*/ 719395 h 915158"/>
              <a:gd name="connsiteX24" fmla="*/ 326600 w 462873"/>
              <a:gd name="connsiteY24" fmla="*/ 665414 h 915158"/>
              <a:gd name="connsiteX25" fmla="*/ 379481 w 462873"/>
              <a:gd name="connsiteY25" fmla="*/ 537802 h 915158"/>
              <a:gd name="connsiteX26" fmla="*/ 455854 w 462873"/>
              <a:gd name="connsiteY26" fmla="*/ 537802 h 915158"/>
              <a:gd name="connsiteX27" fmla="*/ 455854 w 462873"/>
              <a:gd name="connsiteY27" fmla="*/ 537816 h 91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2873" h="915158">
                <a:moveTo>
                  <a:pt x="455854" y="537816"/>
                </a:moveTo>
                <a:cubicBezTo>
                  <a:pt x="460462" y="511766"/>
                  <a:pt x="462874" y="484956"/>
                  <a:pt x="462874" y="457582"/>
                </a:cubicBezTo>
                <a:cubicBezTo>
                  <a:pt x="462874" y="430211"/>
                  <a:pt x="460462" y="403401"/>
                  <a:pt x="455854" y="377352"/>
                </a:cubicBezTo>
                <a:lnTo>
                  <a:pt x="379481" y="377352"/>
                </a:lnTo>
                <a:cubicBezTo>
                  <a:pt x="369630" y="331181"/>
                  <a:pt x="351457" y="288093"/>
                  <a:pt x="326600" y="249741"/>
                </a:cubicBezTo>
                <a:lnTo>
                  <a:pt x="380581" y="195759"/>
                </a:lnTo>
                <a:cubicBezTo>
                  <a:pt x="349721" y="151607"/>
                  <a:pt x="311271" y="113157"/>
                  <a:pt x="267119" y="82297"/>
                </a:cubicBezTo>
                <a:lnTo>
                  <a:pt x="213137" y="136278"/>
                </a:lnTo>
                <a:cubicBezTo>
                  <a:pt x="174785" y="111417"/>
                  <a:pt x="131697" y="93244"/>
                  <a:pt x="85526" y="83393"/>
                </a:cubicBezTo>
                <a:lnTo>
                  <a:pt x="85526" y="7019"/>
                </a:lnTo>
                <a:cubicBezTo>
                  <a:pt x="59476" y="2412"/>
                  <a:pt x="32667" y="0"/>
                  <a:pt x="5297" y="0"/>
                </a:cubicBezTo>
                <a:cubicBezTo>
                  <a:pt x="3521" y="0"/>
                  <a:pt x="1767" y="97"/>
                  <a:pt x="0" y="115"/>
                </a:cubicBezTo>
                <a:lnTo>
                  <a:pt x="0" y="288720"/>
                </a:lnTo>
                <a:cubicBezTo>
                  <a:pt x="1763" y="288667"/>
                  <a:pt x="3521" y="288588"/>
                  <a:pt x="5297" y="288588"/>
                </a:cubicBezTo>
                <a:cubicBezTo>
                  <a:pt x="98628" y="288588"/>
                  <a:pt x="174290" y="364245"/>
                  <a:pt x="174290" y="457577"/>
                </a:cubicBezTo>
                <a:cubicBezTo>
                  <a:pt x="174290" y="550909"/>
                  <a:pt x="98633" y="626571"/>
                  <a:pt x="5297" y="626571"/>
                </a:cubicBezTo>
                <a:cubicBezTo>
                  <a:pt x="3521" y="626571"/>
                  <a:pt x="1763" y="626492"/>
                  <a:pt x="0" y="626439"/>
                </a:cubicBezTo>
                <a:lnTo>
                  <a:pt x="0" y="915044"/>
                </a:lnTo>
                <a:cubicBezTo>
                  <a:pt x="1771" y="915061"/>
                  <a:pt x="3525" y="915159"/>
                  <a:pt x="5297" y="915159"/>
                </a:cubicBezTo>
                <a:cubicBezTo>
                  <a:pt x="32671" y="915159"/>
                  <a:pt x="59476" y="912747"/>
                  <a:pt x="85526" y="908139"/>
                </a:cubicBezTo>
                <a:lnTo>
                  <a:pt x="85526" y="831766"/>
                </a:lnTo>
                <a:cubicBezTo>
                  <a:pt x="131697" y="821915"/>
                  <a:pt x="174781" y="803742"/>
                  <a:pt x="213137" y="778880"/>
                </a:cubicBezTo>
                <a:lnTo>
                  <a:pt x="267119" y="832862"/>
                </a:lnTo>
                <a:cubicBezTo>
                  <a:pt x="311271" y="802001"/>
                  <a:pt x="349721" y="763552"/>
                  <a:pt x="380581" y="719395"/>
                </a:cubicBezTo>
                <a:lnTo>
                  <a:pt x="326600" y="665414"/>
                </a:lnTo>
                <a:cubicBezTo>
                  <a:pt x="351461" y="627057"/>
                  <a:pt x="369630" y="583974"/>
                  <a:pt x="379481" y="537802"/>
                </a:cubicBezTo>
                <a:lnTo>
                  <a:pt x="455854" y="537802"/>
                </a:lnTo>
                <a:lnTo>
                  <a:pt x="455854" y="537816"/>
                </a:lnTo>
                <a:close/>
              </a:path>
            </a:pathLst>
          </a:custGeom>
          <a:solidFill>
            <a:srgbClr val="00263F"/>
          </a:solidFill>
          <a:ln w="4409" cap="flat">
            <a:noFill/>
            <a:prstDash val="solid"/>
            <a:miter/>
          </a:ln>
        </p:spPr>
        <p:txBody>
          <a:bodyPr rtlCol="0" anchor="ctr"/>
          <a:lstStyle/>
          <a:p>
            <a:endParaRPr lang="fr-FR"/>
          </a:p>
        </p:txBody>
      </p:sp>
      <p:grpSp>
        <p:nvGrpSpPr>
          <p:cNvPr id="98" name="Graphique 82">
            <a:extLst>
              <a:ext uri="{FF2B5EF4-FFF2-40B4-BE49-F238E27FC236}">
                <a16:creationId xmlns:a16="http://schemas.microsoft.com/office/drawing/2014/main" id="{5E6AF424-B7FA-3C30-3859-7770040CA216}"/>
              </a:ext>
            </a:extLst>
          </p:cNvPr>
          <p:cNvGrpSpPr/>
          <p:nvPr>
            <p:custDataLst>
              <p:tags r:id="rId24"/>
            </p:custDataLst>
          </p:nvPr>
        </p:nvGrpSpPr>
        <p:grpSpPr>
          <a:xfrm>
            <a:off x="17000390" y="5253457"/>
            <a:ext cx="611352" cy="284262"/>
            <a:chOff x="16291264" y="5253457"/>
            <a:chExt cx="611352" cy="284262"/>
          </a:xfrm>
          <a:solidFill>
            <a:srgbClr val="005C83"/>
          </a:solidFill>
        </p:grpSpPr>
        <p:sp>
          <p:nvSpPr>
            <p:cNvPr id="99" name="Forme libre : forme 98">
              <a:extLst>
                <a:ext uri="{FF2B5EF4-FFF2-40B4-BE49-F238E27FC236}">
                  <a16:creationId xmlns:a16="http://schemas.microsoft.com/office/drawing/2014/main" id="{29BCC90A-5E85-7701-F24A-3C3B5C36F377}"/>
                </a:ext>
              </a:extLst>
            </p:cNvPr>
            <p:cNvSpPr/>
            <p:nvPr/>
          </p:nvSpPr>
          <p:spPr>
            <a:xfrm>
              <a:off x="16291264" y="5253457"/>
              <a:ext cx="271447" cy="284258"/>
            </a:xfrm>
            <a:custGeom>
              <a:avLst/>
              <a:gdLst>
                <a:gd name="connsiteX0" fmla="*/ 0 w 271447"/>
                <a:gd name="connsiteY0" fmla="*/ 284258 h 284258"/>
                <a:gd name="connsiteX1" fmla="*/ 109301 w 271447"/>
                <a:gd name="connsiteY1" fmla="*/ 0 h 284258"/>
                <a:gd name="connsiteX2" fmla="*/ 162549 w 271447"/>
                <a:gd name="connsiteY2" fmla="*/ 0 h 284258"/>
                <a:gd name="connsiteX3" fmla="*/ 271448 w 271447"/>
                <a:gd name="connsiteY3" fmla="*/ 284258 h 284258"/>
                <a:gd name="connsiteX4" fmla="*/ 201780 w 271447"/>
                <a:gd name="connsiteY4" fmla="*/ 284258 h 284258"/>
                <a:gd name="connsiteX5" fmla="*/ 179764 w 271447"/>
                <a:gd name="connsiteY5" fmla="*/ 220599 h 284258"/>
                <a:gd name="connsiteX6" fmla="*/ 91282 w 271447"/>
                <a:gd name="connsiteY6" fmla="*/ 220599 h 284258"/>
                <a:gd name="connsiteX7" fmla="*/ 69663 w 271447"/>
                <a:gd name="connsiteY7" fmla="*/ 284258 h 284258"/>
                <a:gd name="connsiteX8" fmla="*/ 0 w 271447"/>
                <a:gd name="connsiteY8" fmla="*/ 284258 h 284258"/>
                <a:gd name="connsiteX9" fmla="*/ 135726 w 271447"/>
                <a:gd name="connsiteY9" fmla="*/ 69663 h 284258"/>
                <a:gd name="connsiteX10" fmla="*/ 101694 w 271447"/>
                <a:gd name="connsiteY10" fmla="*/ 175359 h 284258"/>
                <a:gd name="connsiteX11" fmla="*/ 168557 w 271447"/>
                <a:gd name="connsiteY11" fmla="*/ 175359 h 284258"/>
                <a:gd name="connsiteX12" fmla="*/ 135726 w 271447"/>
                <a:gd name="connsiteY12" fmla="*/ 69663 h 28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1447" h="284258">
                  <a:moveTo>
                    <a:pt x="0" y="284258"/>
                  </a:moveTo>
                  <a:lnTo>
                    <a:pt x="109301" y="0"/>
                  </a:lnTo>
                  <a:lnTo>
                    <a:pt x="162549" y="0"/>
                  </a:lnTo>
                  <a:lnTo>
                    <a:pt x="271448" y="284258"/>
                  </a:lnTo>
                  <a:lnTo>
                    <a:pt x="201780" y="284258"/>
                  </a:lnTo>
                  <a:lnTo>
                    <a:pt x="179764" y="220599"/>
                  </a:lnTo>
                  <a:lnTo>
                    <a:pt x="91282" y="220599"/>
                  </a:lnTo>
                  <a:lnTo>
                    <a:pt x="69663" y="284258"/>
                  </a:lnTo>
                  <a:lnTo>
                    <a:pt x="0" y="284258"/>
                  </a:lnTo>
                  <a:close/>
                  <a:moveTo>
                    <a:pt x="135726" y="69663"/>
                  </a:moveTo>
                  <a:lnTo>
                    <a:pt x="101694" y="175359"/>
                  </a:lnTo>
                  <a:lnTo>
                    <a:pt x="168557" y="175359"/>
                  </a:lnTo>
                  <a:lnTo>
                    <a:pt x="135726" y="69663"/>
                  </a:lnTo>
                  <a:close/>
                </a:path>
              </a:pathLst>
            </a:custGeom>
            <a:solidFill>
              <a:srgbClr val="005C83"/>
            </a:solidFill>
            <a:ln w="4409" cap="flat">
              <a:noFill/>
              <a:prstDash val="solid"/>
              <a:miter/>
            </a:ln>
          </p:spPr>
          <p:txBody>
            <a:bodyPr rtlCol="0" anchor="ctr"/>
            <a:lstStyle/>
            <a:p>
              <a:endParaRPr lang="fr-FR"/>
            </a:p>
          </p:txBody>
        </p:sp>
        <p:sp>
          <p:nvSpPr>
            <p:cNvPr id="100" name="Forme libre : forme 99">
              <a:extLst>
                <a:ext uri="{FF2B5EF4-FFF2-40B4-BE49-F238E27FC236}">
                  <a16:creationId xmlns:a16="http://schemas.microsoft.com/office/drawing/2014/main" id="{EAD89179-852D-B067-04BA-144B0FB1CC7E}"/>
                </a:ext>
              </a:extLst>
            </p:cNvPr>
            <p:cNvSpPr/>
            <p:nvPr/>
          </p:nvSpPr>
          <p:spPr>
            <a:xfrm>
              <a:off x="16588731" y="5253457"/>
              <a:ext cx="214197" cy="284262"/>
            </a:xfrm>
            <a:custGeom>
              <a:avLst/>
              <a:gdLst>
                <a:gd name="connsiteX0" fmla="*/ 0 w 214197"/>
                <a:gd name="connsiteY0" fmla="*/ 284258 h 284262"/>
                <a:gd name="connsiteX1" fmla="*/ 0 w 214197"/>
                <a:gd name="connsiteY1" fmla="*/ 0 h 284262"/>
                <a:gd name="connsiteX2" fmla="*/ 121312 w 214197"/>
                <a:gd name="connsiteY2" fmla="*/ 0 h 284262"/>
                <a:gd name="connsiteX3" fmla="*/ 158745 w 214197"/>
                <a:gd name="connsiteY3" fmla="*/ 8406 h 284262"/>
                <a:gd name="connsiteX4" fmla="*/ 187971 w 214197"/>
                <a:gd name="connsiteY4" fmla="*/ 30427 h 284262"/>
                <a:gd name="connsiteX5" fmla="*/ 207192 w 214197"/>
                <a:gd name="connsiteY5" fmla="*/ 61257 h 284262"/>
                <a:gd name="connsiteX6" fmla="*/ 214198 w 214197"/>
                <a:gd name="connsiteY6" fmla="*/ 96088 h 284262"/>
                <a:gd name="connsiteX7" fmla="*/ 207594 w 214197"/>
                <a:gd name="connsiteY7" fmla="*/ 132121 h 284262"/>
                <a:gd name="connsiteX8" fmla="*/ 189173 w 214197"/>
                <a:gd name="connsiteY8" fmla="*/ 162951 h 284262"/>
                <a:gd name="connsiteX9" fmla="*/ 160552 w 214197"/>
                <a:gd name="connsiteY9" fmla="*/ 184570 h 284262"/>
                <a:gd name="connsiteX10" fmla="*/ 123318 w 214197"/>
                <a:gd name="connsiteY10" fmla="*/ 192579 h 284262"/>
                <a:gd name="connsiteX11" fmla="*/ 65661 w 214197"/>
                <a:gd name="connsiteY11" fmla="*/ 192579 h 284262"/>
                <a:gd name="connsiteX12" fmla="*/ 65661 w 214197"/>
                <a:gd name="connsiteY12" fmla="*/ 284263 h 284262"/>
                <a:gd name="connsiteX13" fmla="*/ 0 w 214197"/>
                <a:gd name="connsiteY13" fmla="*/ 284263 h 284262"/>
                <a:gd name="connsiteX14" fmla="*/ 0 w 214197"/>
                <a:gd name="connsiteY14" fmla="*/ 284258 h 284262"/>
                <a:gd name="connsiteX15" fmla="*/ 65657 w 214197"/>
                <a:gd name="connsiteY15" fmla="*/ 135320 h 284262"/>
                <a:gd name="connsiteX16" fmla="*/ 119311 w 214197"/>
                <a:gd name="connsiteY16" fmla="*/ 135320 h 284262"/>
                <a:gd name="connsiteX17" fmla="*/ 139326 w 214197"/>
                <a:gd name="connsiteY17" fmla="*/ 125310 h 284262"/>
                <a:gd name="connsiteX18" fmla="*/ 147733 w 214197"/>
                <a:gd name="connsiteY18" fmla="*/ 96084 h 284262"/>
                <a:gd name="connsiteX19" fmla="*/ 145131 w 214197"/>
                <a:gd name="connsiteY19" fmla="*/ 78869 h 284262"/>
                <a:gd name="connsiteX20" fmla="*/ 138120 w 214197"/>
                <a:gd name="connsiteY20" fmla="*/ 66858 h 284262"/>
                <a:gd name="connsiteX21" fmla="*/ 128110 w 214197"/>
                <a:gd name="connsiteY21" fmla="*/ 59852 h 284262"/>
                <a:gd name="connsiteX22" fmla="*/ 116903 w 214197"/>
                <a:gd name="connsiteY22" fmla="*/ 57648 h 284262"/>
                <a:gd name="connsiteX23" fmla="*/ 65652 w 214197"/>
                <a:gd name="connsiteY23" fmla="*/ 57648 h 284262"/>
                <a:gd name="connsiteX24" fmla="*/ 65652 w 214197"/>
                <a:gd name="connsiteY24" fmla="*/ 135320 h 284262"/>
                <a:gd name="connsiteX25" fmla="*/ 65657 w 214197"/>
                <a:gd name="connsiteY25" fmla="*/ 135320 h 28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4197" h="284262">
                  <a:moveTo>
                    <a:pt x="0" y="284258"/>
                  </a:moveTo>
                  <a:lnTo>
                    <a:pt x="0" y="0"/>
                  </a:lnTo>
                  <a:lnTo>
                    <a:pt x="121312" y="0"/>
                  </a:lnTo>
                  <a:cubicBezTo>
                    <a:pt x="134922" y="0"/>
                    <a:pt x="147397" y="2801"/>
                    <a:pt x="158745" y="8406"/>
                  </a:cubicBezTo>
                  <a:cubicBezTo>
                    <a:pt x="170085" y="14012"/>
                    <a:pt x="179825" y="21354"/>
                    <a:pt x="187971" y="30427"/>
                  </a:cubicBezTo>
                  <a:cubicBezTo>
                    <a:pt x="196113" y="39505"/>
                    <a:pt x="202518" y="49780"/>
                    <a:pt x="207192" y="61257"/>
                  </a:cubicBezTo>
                  <a:cubicBezTo>
                    <a:pt x="211861" y="72738"/>
                    <a:pt x="214198" y="84347"/>
                    <a:pt x="214198" y="96088"/>
                  </a:cubicBezTo>
                  <a:cubicBezTo>
                    <a:pt x="214198" y="108638"/>
                    <a:pt x="211993" y="120649"/>
                    <a:pt x="207594" y="132121"/>
                  </a:cubicBezTo>
                  <a:cubicBezTo>
                    <a:pt x="203189" y="143602"/>
                    <a:pt x="197045" y="153877"/>
                    <a:pt x="189173" y="162951"/>
                  </a:cubicBezTo>
                  <a:cubicBezTo>
                    <a:pt x="181301" y="172029"/>
                    <a:pt x="171759" y="179234"/>
                    <a:pt x="160552" y="184570"/>
                  </a:cubicBezTo>
                  <a:cubicBezTo>
                    <a:pt x="149341" y="189911"/>
                    <a:pt x="136928" y="192579"/>
                    <a:pt x="123318" y="192579"/>
                  </a:cubicBezTo>
                  <a:lnTo>
                    <a:pt x="65661" y="192579"/>
                  </a:lnTo>
                  <a:lnTo>
                    <a:pt x="65661" y="284263"/>
                  </a:lnTo>
                  <a:lnTo>
                    <a:pt x="0" y="284263"/>
                  </a:lnTo>
                  <a:lnTo>
                    <a:pt x="0" y="284258"/>
                  </a:lnTo>
                  <a:close/>
                  <a:moveTo>
                    <a:pt x="65657" y="135320"/>
                  </a:moveTo>
                  <a:lnTo>
                    <a:pt x="119311" y="135320"/>
                  </a:lnTo>
                  <a:cubicBezTo>
                    <a:pt x="127046" y="135320"/>
                    <a:pt x="133725" y="131985"/>
                    <a:pt x="139326" y="125310"/>
                  </a:cubicBezTo>
                  <a:cubicBezTo>
                    <a:pt x="144932" y="118639"/>
                    <a:pt x="147733" y="108895"/>
                    <a:pt x="147733" y="96084"/>
                  </a:cubicBezTo>
                  <a:cubicBezTo>
                    <a:pt x="147733" y="89414"/>
                    <a:pt x="146863" y="83671"/>
                    <a:pt x="145131" y="78869"/>
                  </a:cubicBezTo>
                  <a:cubicBezTo>
                    <a:pt x="143386" y="74063"/>
                    <a:pt x="141058" y="70061"/>
                    <a:pt x="138120" y="66858"/>
                  </a:cubicBezTo>
                  <a:cubicBezTo>
                    <a:pt x="135183" y="63655"/>
                    <a:pt x="131848" y="61323"/>
                    <a:pt x="128110" y="59852"/>
                  </a:cubicBezTo>
                  <a:cubicBezTo>
                    <a:pt x="124369" y="58385"/>
                    <a:pt x="120636" y="57648"/>
                    <a:pt x="116903" y="57648"/>
                  </a:cubicBezTo>
                  <a:lnTo>
                    <a:pt x="65652" y="57648"/>
                  </a:lnTo>
                  <a:lnTo>
                    <a:pt x="65652" y="135320"/>
                  </a:lnTo>
                  <a:lnTo>
                    <a:pt x="65657" y="135320"/>
                  </a:lnTo>
                  <a:close/>
                </a:path>
              </a:pathLst>
            </a:custGeom>
            <a:solidFill>
              <a:srgbClr val="005C83"/>
            </a:solidFill>
            <a:ln w="4409" cap="flat">
              <a:noFill/>
              <a:prstDash val="solid"/>
              <a:miter/>
            </a:ln>
          </p:spPr>
          <p:txBody>
            <a:bodyPr rtlCol="0" anchor="ctr"/>
            <a:lstStyle/>
            <a:p>
              <a:endParaRPr lang="fr-FR"/>
            </a:p>
          </p:txBody>
        </p:sp>
        <p:sp>
          <p:nvSpPr>
            <p:cNvPr id="101" name="Forme libre : forme 100">
              <a:extLst>
                <a:ext uri="{FF2B5EF4-FFF2-40B4-BE49-F238E27FC236}">
                  <a16:creationId xmlns:a16="http://schemas.microsoft.com/office/drawing/2014/main" id="{27656632-5558-F11A-F888-BA28078C1B0C}"/>
                </a:ext>
              </a:extLst>
            </p:cNvPr>
            <p:cNvSpPr/>
            <p:nvPr/>
          </p:nvSpPr>
          <p:spPr>
            <a:xfrm>
              <a:off x="16836960" y="5253457"/>
              <a:ext cx="65656" cy="284258"/>
            </a:xfrm>
            <a:custGeom>
              <a:avLst/>
              <a:gdLst>
                <a:gd name="connsiteX0" fmla="*/ 0 w 65656"/>
                <a:gd name="connsiteY0" fmla="*/ 284258 h 284258"/>
                <a:gd name="connsiteX1" fmla="*/ 0 w 65656"/>
                <a:gd name="connsiteY1" fmla="*/ 0 h 284258"/>
                <a:gd name="connsiteX2" fmla="*/ 65657 w 65656"/>
                <a:gd name="connsiteY2" fmla="*/ 0 h 284258"/>
                <a:gd name="connsiteX3" fmla="*/ 65657 w 65656"/>
                <a:gd name="connsiteY3" fmla="*/ 284258 h 284258"/>
                <a:gd name="connsiteX4" fmla="*/ 0 w 65656"/>
                <a:gd name="connsiteY4" fmla="*/ 284258 h 28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6" h="284258">
                  <a:moveTo>
                    <a:pt x="0" y="284258"/>
                  </a:moveTo>
                  <a:lnTo>
                    <a:pt x="0" y="0"/>
                  </a:lnTo>
                  <a:lnTo>
                    <a:pt x="65657" y="0"/>
                  </a:lnTo>
                  <a:lnTo>
                    <a:pt x="65657" y="284258"/>
                  </a:lnTo>
                  <a:lnTo>
                    <a:pt x="0" y="284258"/>
                  </a:lnTo>
                  <a:close/>
                </a:path>
              </a:pathLst>
            </a:custGeom>
            <a:solidFill>
              <a:srgbClr val="005C83"/>
            </a:solidFill>
            <a:ln w="4409" cap="flat">
              <a:noFill/>
              <a:prstDash val="solid"/>
              <a:miter/>
            </a:ln>
          </p:spPr>
          <p:txBody>
            <a:bodyPr rtlCol="0" anchor="ctr"/>
            <a:lstStyle/>
            <a:p>
              <a:endParaRPr lang="fr-FR"/>
            </a:p>
          </p:txBody>
        </p:sp>
      </p:grpSp>
      <p:sp>
        <p:nvSpPr>
          <p:cNvPr id="3" name="Espace réservé du numéro de diapositive 2">
            <a:extLst>
              <a:ext uri="{FF2B5EF4-FFF2-40B4-BE49-F238E27FC236}">
                <a16:creationId xmlns:a16="http://schemas.microsoft.com/office/drawing/2014/main" id="{80D911E0-9D9E-F970-0E51-F94EE1941BFE}"/>
              </a:ext>
            </a:extLst>
          </p:cNvPr>
          <p:cNvSpPr>
            <a:spLocks noGrp="1"/>
          </p:cNvSpPr>
          <p:nvPr>
            <p:ph type="sldNum" sz="quarter" idx="10"/>
            <p:custDataLst>
              <p:tags r:id="rId25"/>
            </p:custDataLst>
          </p:nvPr>
        </p:nvSpPr>
        <p:spPr/>
        <p:txBody>
          <a:bodyPr/>
          <a:lstStyle/>
          <a:p>
            <a:fld id="{6C390F12-C91A-4A8F-A883-4257F0710CE1}" type="slidenum">
              <a:rPr lang="fr-FR" smtClean="0"/>
              <a:t>27</a:t>
            </a:fld>
            <a:endParaRPr lang="fr-FR"/>
          </a:p>
        </p:txBody>
      </p:sp>
    </p:spTree>
    <p:extLst>
      <p:ext uri="{BB962C8B-B14F-4D97-AF65-F5344CB8AC3E}">
        <p14:creationId xmlns:p14="http://schemas.microsoft.com/office/powerpoint/2010/main" val="3814512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3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4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6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7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0-#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0"/>
                                        <p:tgtEl>
                                          <p:spTgt spid="44"/>
                                        </p:tgtEl>
                                      </p:cBhvr>
                                    </p:animEffect>
                                    <p:anim calcmode="lin" valueType="num">
                                      <p:cBhvr>
                                        <p:cTn id="42" dur="1000" fill="hold"/>
                                        <p:tgtEl>
                                          <p:spTgt spid="44"/>
                                        </p:tgtEl>
                                        <p:attrNameLst>
                                          <p:attrName>ppt_x</p:attrName>
                                        </p:attrNameLst>
                                      </p:cBhvr>
                                      <p:tavLst>
                                        <p:tav tm="0">
                                          <p:val>
                                            <p:strVal val="#ppt_x"/>
                                          </p:val>
                                        </p:tav>
                                        <p:tav tm="100000">
                                          <p:val>
                                            <p:strVal val="#ppt_x"/>
                                          </p:val>
                                        </p:tav>
                                      </p:tavLst>
                                    </p:anim>
                                    <p:anim calcmode="lin" valueType="num">
                                      <p:cBhvr>
                                        <p:cTn id="43" dur="1000" fill="hold"/>
                                        <p:tgtEl>
                                          <p:spTgt spid="4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1000"/>
                                        <p:tgtEl>
                                          <p:spTgt spid="45"/>
                                        </p:tgtEl>
                                      </p:cBhvr>
                                    </p:animEffect>
                                    <p:anim calcmode="lin" valueType="num">
                                      <p:cBhvr>
                                        <p:cTn id="47" dur="1000" fill="hold"/>
                                        <p:tgtEl>
                                          <p:spTgt spid="45"/>
                                        </p:tgtEl>
                                        <p:attrNameLst>
                                          <p:attrName>ppt_x</p:attrName>
                                        </p:attrNameLst>
                                      </p:cBhvr>
                                      <p:tavLst>
                                        <p:tav tm="0">
                                          <p:val>
                                            <p:strVal val="#ppt_x"/>
                                          </p:val>
                                        </p:tav>
                                        <p:tav tm="100000">
                                          <p:val>
                                            <p:strVal val="#ppt_x"/>
                                          </p:val>
                                        </p:tav>
                                      </p:tavLst>
                                    </p:anim>
                                    <p:anim calcmode="lin" valueType="num">
                                      <p:cBhvr>
                                        <p:cTn id="4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fade">
                                      <p:cBhvr>
                                        <p:cTn id="53" dur="500"/>
                                        <p:tgtEl>
                                          <p:spTgt spid="70"/>
                                        </p:tgtEl>
                                      </p:cBhvr>
                                    </p:animEffect>
                                  </p:childTnLst>
                                </p:cTn>
                              </p:par>
                              <p:par>
                                <p:cTn id="54" presetID="10" presetClass="entr" presetSubtype="0" fill="hold" nodeType="withEffect">
                                  <p:stCondLst>
                                    <p:cond delay="25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par>
                                <p:cTn id="57" presetID="10" presetClass="entr" presetSubtype="0" fill="hold" nodeType="withEffect">
                                  <p:stCondLst>
                                    <p:cond delay="500"/>
                                  </p:stCondLst>
                                  <p:childTnLst>
                                    <p:set>
                                      <p:cBhvr>
                                        <p:cTn id="58" dur="1" fill="hold">
                                          <p:stCondLst>
                                            <p:cond delay="0"/>
                                          </p:stCondLst>
                                        </p:cTn>
                                        <p:tgtEl>
                                          <p:spTgt spid="76"/>
                                        </p:tgtEl>
                                        <p:attrNameLst>
                                          <p:attrName>style.visibility</p:attrName>
                                        </p:attrNameLst>
                                      </p:cBhvr>
                                      <p:to>
                                        <p:strVal val="visible"/>
                                      </p:to>
                                    </p:set>
                                    <p:animEffect transition="in" filter="fade">
                                      <p:cBhvr>
                                        <p:cTn id="59" dur="500"/>
                                        <p:tgtEl>
                                          <p:spTgt spid="76"/>
                                        </p:tgtEl>
                                      </p:cBhvr>
                                    </p:animEffect>
                                  </p:childTnLst>
                                </p:cTn>
                              </p:par>
                              <p:par>
                                <p:cTn id="60" presetID="10" presetClass="entr" presetSubtype="0" fill="hold" nodeType="withEffect">
                                  <p:stCondLst>
                                    <p:cond delay="75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85"/>
                                        </p:tgtEl>
                                        <p:attrNameLst>
                                          <p:attrName>style.visibility</p:attrName>
                                        </p:attrNameLst>
                                      </p:cBhvr>
                                      <p:to>
                                        <p:strVal val="visible"/>
                                      </p:to>
                                    </p:set>
                                    <p:anim calcmode="lin" valueType="num">
                                      <p:cBhvr>
                                        <p:cTn id="67" dur="500" fill="hold"/>
                                        <p:tgtEl>
                                          <p:spTgt spid="85"/>
                                        </p:tgtEl>
                                        <p:attrNameLst>
                                          <p:attrName>ppt_w</p:attrName>
                                        </p:attrNameLst>
                                      </p:cBhvr>
                                      <p:tavLst>
                                        <p:tav tm="0">
                                          <p:val>
                                            <p:fltVal val="0"/>
                                          </p:val>
                                        </p:tav>
                                        <p:tav tm="100000">
                                          <p:val>
                                            <p:strVal val="#ppt_w"/>
                                          </p:val>
                                        </p:tav>
                                      </p:tavLst>
                                    </p:anim>
                                    <p:anim calcmode="lin" valueType="num">
                                      <p:cBhvr>
                                        <p:cTn id="68" dur="500" fill="hold"/>
                                        <p:tgtEl>
                                          <p:spTgt spid="85"/>
                                        </p:tgtEl>
                                        <p:attrNameLst>
                                          <p:attrName>ppt_h</p:attrName>
                                        </p:attrNameLst>
                                      </p:cBhvr>
                                      <p:tavLst>
                                        <p:tav tm="0">
                                          <p:val>
                                            <p:fltVal val="0"/>
                                          </p:val>
                                        </p:tav>
                                        <p:tav tm="100000">
                                          <p:val>
                                            <p:strVal val="#ppt_h"/>
                                          </p:val>
                                        </p:tav>
                                      </p:tavLst>
                                    </p:anim>
                                    <p:animEffect transition="in" filter="fade">
                                      <p:cBhvr>
                                        <p:cTn id="69" dur="500"/>
                                        <p:tgtEl>
                                          <p:spTgt spid="85"/>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fade">
                                      <p:cBhvr>
                                        <p:cTn id="73" dur="500"/>
                                        <p:tgtEl>
                                          <p:spTgt spid="86"/>
                                        </p:tgtEl>
                                      </p:cBhvr>
                                    </p:animEffect>
                                  </p:childTnLst>
                                </p:cTn>
                              </p:par>
                              <p:par>
                                <p:cTn id="74" presetID="10" presetClass="entr" presetSubtype="0" fill="hold"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fade">
                                      <p:cBhvr>
                                        <p:cTn id="82" dur="500"/>
                                        <p:tgtEl>
                                          <p:spTgt spid="8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fade">
                                      <p:cBhvr>
                                        <p:cTn id="88" dur="500"/>
                                        <p:tgtEl>
                                          <p:spTgt spid="9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1"/>
                                        </p:tgtEl>
                                        <p:attrNameLst>
                                          <p:attrName>style.visibility</p:attrName>
                                        </p:attrNameLst>
                                      </p:cBhvr>
                                      <p:to>
                                        <p:strVal val="visible"/>
                                      </p:to>
                                    </p:set>
                                    <p:animEffect transition="in" filter="fade">
                                      <p:cBhvr>
                                        <p:cTn id="91" dur="500"/>
                                        <p:tgtEl>
                                          <p:spTgt spid="91"/>
                                        </p:tgtEl>
                                      </p:cBhvr>
                                    </p:animEffect>
                                  </p:childTnLst>
                                </p:cTn>
                              </p:par>
                              <p:par>
                                <p:cTn id="92" presetID="10" presetClass="entr" presetSubtype="0" fill="hold" nodeType="with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91" grpId="0" animBg="1"/>
      <p:bldP spid="96" grpId="0" animBg="1"/>
      <p:bldP spid="9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Les 8 catégories</a:t>
            </a:r>
            <a:endParaRPr lang="fr-FR" sz="6928" dirty="0"/>
          </a:p>
        </p:txBody>
      </p:sp>
      <p:grpSp>
        <p:nvGrpSpPr>
          <p:cNvPr id="6" name="Groupe 5">
            <a:extLst>
              <a:ext uri="{FF2B5EF4-FFF2-40B4-BE49-F238E27FC236}">
                <a16:creationId xmlns:a16="http://schemas.microsoft.com/office/drawing/2014/main" id="{3A30193A-0DA9-12FD-766D-BD4BD0B53596}"/>
              </a:ext>
            </a:extLst>
          </p:cNvPr>
          <p:cNvGrpSpPr/>
          <p:nvPr>
            <p:custDataLst>
              <p:tags r:id="rId2"/>
            </p:custDataLst>
          </p:nvPr>
        </p:nvGrpSpPr>
        <p:grpSpPr>
          <a:xfrm>
            <a:off x="5120261" y="4505990"/>
            <a:ext cx="11571202" cy="5091115"/>
            <a:chOff x="5120261" y="4505990"/>
            <a:chExt cx="11571202" cy="5091115"/>
          </a:xfrm>
        </p:grpSpPr>
        <p:pic>
          <p:nvPicPr>
            <p:cNvPr id="4" name="!image3">
              <a:extLst>
                <a:ext uri="{FF2B5EF4-FFF2-40B4-BE49-F238E27FC236}">
                  <a16:creationId xmlns:a16="http://schemas.microsoft.com/office/drawing/2014/main" id="{9050ECBA-109E-6831-8A19-C8CE3CDF35C8}"/>
                </a:ext>
              </a:extLst>
            </p:cNvPr>
            <p:cNvPicPr>
              <a:picLocks noChangeAspect="1"/>
            </p:cNvPicPr>
            <p:nvPr/>
          </p:nvPicPr>
          <p:blipFill>
            <a:blip r:embed="rId7"/>
            <a:srcRect/>
            <a:stretch/>
          </p:blipFill>
          <p:spPr>
            <a:xfrm>
              <a:off x="5120261" y="4505990"/>
              <a:ext cx="9863579" cy="3606232"/>
            </a:xfrm>
            <a:prstGeom prst="rect">
              <a:avLst/>
            </a:prstGeom>
            <a:solidFill>
              <a:srgbClr val="FFFFFF">
                <a:shade val="85000"/>
              </a:srgbClr>
            </a:solidFill>
            <a:ln w="88900" cap="sq">
              <a:solidFill>
                <a:srgbClr val="FFFFFF"/>
              </a:solidFill>
              <a:miter lim="800000"/>
            </a:ln>
            <a:effectLst>
              <a:outerShdw blurRad="292100" sx="96000" sy="96000" algn="ctr" rotWithShape="0">
                <a:prstClr val="black">
                  <a:alpha val="40000"/>
                </a:prstClr>
              </a:outerShdw>
            </a:effectLst>
            <a:scene3d>
              <a:camera prst="orthographicFront"/>
              <a:lightRig rig="twoPt" dir="t">
                <a:rot lat="0" lon="0" rev="7200000"/>
              </a:lightRig>
            </a:scene3d>
            <a:sp3d>
              <a:contourClr>
                <a:srgbClr val="FFFFFF"/>
              </a:contourClr>
            </a:sp3d>
          </p:spPr>
        </p:pic>
        <p:pic>
          <p:nvPicPr>
            <p:cNvPr id="5" name="Graphique 4">
              <a:extLst>
                <a:ext uri="{FF2B5EF4-FFF2-40B4-BE49-F238E27FC236}">
                  <a16:creationId xmlns:a16="http://schemas.microsoft.com/office/drawing/2014/main" id="{FAF07B97-7D76-F2BF-7F83-EF2105AB11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949100" y="6854742"/>
              <a:ext cx="2742363" cy="2742363"/>
            </a:xfrm>
            <a:prstGeom prst="rect">
              <a:avLst/>
            </a:prstGeom>
          </p:spPr>
        </p:pic>
      </p:grpSp>
      <p:sp>
        <p:nvSpPr>
          <p:cNvPr id="7" name="Rectangle 6">
            <a:extLst>
              <a:ext uri="{FF2B5EF4-FFF2-40B4-BE49-F238E27FC236}">
                <a16:creationId xmlns:a16="http://schemas.microsoft.com/office/drawing/2014/main" id="{5C9C2F2F-B814-6EFD-6DF1-1A2F5E93FB03}"/>
              </a:ext>
            </a:extLst>
          </p:cNvPr>
          <p:cNvSpPr/>
          <p:nvPr>
            <p:custDataLst>
              <p:tags r:id="rId3"/>
            </p:custDataLst>
          </p:nvPr>
        </p:nvSpPr>
        <p:spPr>
          <a:xfrm>
            <a:off x="6777318" y="4505990"/>
            <a:ext cx="2142564" cy="43356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5222F42C-48DC-610C-DB5C-328143CB4A13}"/>
              </a:ext>
            </a:extLst>
          </p:cNvPr>
          <p:cNvSpPr>
            <a:spLocks noGrp="1"/>
          </p:cNvSpPr>
          <p:nvPr>
            <p:ph type="sldNum" sz="quarter" idx="10"/>
            <p:custDataLst>
              <p:tags r:id="rId4"/>
            </p:custDataLst>
          </p:nvPr>
        </p:nvSpPr>
        <p:spPr/>
        <p:txBody>
          <a:bodyPr/>
          <a:lstStyle/>
          <a:p>
            <a:fld id="{6C390F12-C91A-4A8F-A883-4257F0710CE1}" type="slidenum">
              <a:rPr lang="fr-FR" smtClean="0"/>
              <a:t>28</a:t>
            </a:fld>
            <a:endParaRPr lang="fr-FR"/>
          </a:p>
        </p:txBody>
      </p:sp>
    </p:spTree>
    <p:extLst>
      <p:ext uri="{BB962C8B-B14F-4D97-AF65-F5344CB8AC3E}">
        <p14:creationId xmlns:p14="http://schemas.microsoft.com/office/powerpoint/2010/main" val="2662832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Les 8 catégories</a:t>
            </a:r>
            <a:endParaRPr lang="fr-FR" sz="6928" dirty="0"/>
          </a:p>
        </p:txBody>
      </p:sp>
      <p:pic>
        <p:nvPicPr>
          <p:cNvPr id="9" name="!image3">
            <a:extLst>
              <a:ext uri="{FF2B5EF4-FFF2-40B4-BE49-F238E27FC236}">
                <a16:creationId xmlns:a16="http://schemas.microsoft.com/office/drawing/2014/main" id="{F6AB00DE-1303-BD41-F930-F7E347FB75BE}"/>
              </a:ext>
            </a:extLst>
          </p:cNvPr>
          <p:cNvPicPr>
            <a:picLocks noChangeAspect="1"/>
          </p:cNvPicPr>
          <p:nvPr>
            <p:custDataLst>
              <p:tags r:id="rId2"/>
            </p:custDataLst>
          </p:nvPr>
        </p:nvPicPr>
        <p:blipFill>
          <a:blip r:embed="rId10"/>
          <a:stretch>
            <a:fillRect/>
          </a:stretch>
        </p:blipFill>
        <p:spPr>
          <a:xfrm>
            <a:off x="6966119" y="2335641"/>
            <a:ext cx="6171872" cy="8885887"/>
          </a:xfrm>
          <a:prstGeom prst="rect">
            <a:avLst/>
          </a:prstGeom>
        </p:spPr>
      </p:pic>
      <p:pic>
        <p:nvPicPr>
          <p:cNvPr id="3" name="!image3">
            <a:extLst>
              <a:ext uri="{FF2B5EF4-FFF2-40B4-BE49-F238E27FC236}">
                <a16:creationId xmlns:a16="http://schemas.microsoft.com/office/drawing/2014/main" id="{BA29C104-6A9A-7B33-DCAF-EEA22F1F3D21}"/>
              </a:ext>
            </a:extLst>
          </p:cNvPr>
          <p:cNvPicPr>
            <a:picLocks noChangeAspect="1"/>
          </p:cNvPicPr>
          <p:nvPr>
            <p:custDataLst>
              <p:tags r:id="rId3"/>
            </p:custDataLst>
          </p:nvPr>
        </p:nvPicPr>
        <p:blipFill rotWithShape="1">
          <a:blip r:embed="rId10"/>
          <a:srcRect l="4495" t="18105" r="4579" b="53744"/>
          <a:stretch/>
        </p:blipFill>
        <p:spPr>
          <a:xfrm>
            <a:off x="3845858" y="2430194"/>
            <a:ext cx="12407154" cy="5529708"/>
          </a:xfrm>
          <a:prstGeom prst="roundRect">
            <a:avLst>
              <a:gd name="adj" fmla="val 4541"/>
            </a:avLst>
          </a:prstGeom>
          <a:effectLst>
            <a:outerShdw blurRad="406400" dist="50800" algn="ctr" rotWithShape="0">
              <a:srgbClr val="000000">
                <a:alpha val="59000"/>
              </a:srgbClr>
            </a:outerShdw>
          </a:effectLst>
        </p:spPr>
      </p:pic>
      <p:sp>
        <p:nvSpPr>
          <p:cNvPr id="4" name="Rectangle : coins arrondis 3">
            <a:extLst>
              <a:ext uri="{FF2B5EF4-FFF2-40B4-BE49-F238E27FC236}">
                <a16:creationId xmlns:a16="http://schemas.microsoft.com/office/drawing/2014/main" id="{57FAD795-42C1-9DBB-3F21-E435A6FE9A69}"/>
              </a:ext>
            </a:extLst>
          </p:cNvPr>
          <p:cNvSpPr/>
          <p:nvPr>
            <p:custDataLst>
              <p:tags r:id="rId4"/>
            </p:custDataLst>
          </p:nvPr>
        </p:nvSpPr>
        <p:spPr>
          <a:xfrm>
            <a:off x="5100918" y="2770094"/>
            <a:ext cx="2133600" cy="5002306"/>
          </a:xfrm>
          <a:prstGeom prst="roundRect">
            <a:avLst>
              <a:gd name="adj" fmla="val 475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53101099-47CB-FFBB-C8FB-E49AEE012760}"/>
              </a:ext>
            </a:extLst>
          </p:cNvPr>
          <p:cNvSpPr/>
          <p:nvPr>
            <p:custDataLst>
              <p:tags r:id="rId5"/>
            </p:custDataLst>
          </p:nvPr>
        </p:nvSpPr>
        <p:spPr>
          <a:xfrm>
            <a:off x="8803886" y="2770094"/>
            <a:ext cx="1542472" cy="5002306"/>
          </a:xfrm>
          <a:prstGeom prst="roundRect">
            <a:avLst>
              <a:gd name="adj" fmla="val 475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1A969B2A-74B5-54D2-CEBD-D09A6173443B}"/>
              </a:ext>
            </a:extLst>
          </p:cNvPr>
          <p:cNvCxnSpPr>
            <a:stCxn id="4" idx="3"/>
            <a:endCxn id="5" idx="1"/>
          </p:cNvCxnSpPr>
          <p:nvPr>
            <p:custDataLst>
              <p:tags r:id="rId6"/>
            </p:custDataLst>
          </p:nvPr>
        </p:nvCxnSpPr>
        <p:spPr>
          <a:xfrm>
            <a:off x="7234518" y="5271247"/>
            <a:ext cx="1569368" cy="0"/>
          </a:xfrm>
          <a:prstGeom prst="straightConnector1">
            <a:avLst/>
          </a:prstGeom>
          <a:ln w="76200">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6" name="Espace réservé du numéro de diapositive 5">
            <a:extLst>
              <a:ext uri="{FF2B5EF4-FFF2-40B4-BE49-F238E27FC236}">
                <a16:creationId xmlns:a16="http://schemas.microsoft.com/office/drawing/2014/main" id="{DC060E43-197D-3462-6F92-92BF6339CB19}"/>
              </a:ext>
            </a:extLst>
          </p:cNvPr>
          <p:cNvSpPr>
            <a:spLocks noGrp="1"/>
          </p:cNvSpPr>
          <p:nvPr>
            <p:ph type="sldNum" sz="quarter" idx="10"/>
            <p:custDataLst>
              <p:tags r:id="rId7"/>
            </p:custDataLst>
          </p:nvPr>
        </p:nvSpPr>
        <p:spPr>
          <a:xfrm>
            <a:off x="19270991" y="10707688"/>
            <a:ext cx="833109" cy="601662"/>
          </a:xfrm>
        </p:spPr>
        <p:txBody>
          <a:bodyPr/>
          <a:lstStyle/>
          <a:p>
            <a:fld id="{6C390F12-C91A-4A8F-A883-4257F0710CE1}" type="slidenum">
              <a:rPr lang="fr-FR" smtClean="0"/>
              <a:t>29</a:t>
            </a:fld>
            <a:endParaRPr lang="fr-FR" dirty="0"/>
          </a:p>
        </p:txBody>
      </p:sp>
    </p:spTree>
    <p:extLst>
      <p:ext uri="{BB962C8B-B14F-4D97-AF65-F5344CB8AC3E}">
        <p14:creationId xmlns:p14="http://schemas.microsoft.com/office/powerpoint/2010/main" val="26481896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86"/>
        <p:cNvGrpSpPr/>
        <p:nvPr/>
      </p:nvGrpSpPr>
      <p:grpSpPr>
        <a:xfrm>
          <a:off x="0" y="0"/>
          <a:ext cx="0" cy="0"/>
          <a:chOff x="0" y="0"/>
          <a:chExt cx="0" cy="0"/>
        </a:xfrm>
      </p:grpSpPr>
      <p:sp>
        <p:nvSpPr>
          <p:cNvPr id="15" name="Google Shape;9316;p40">
            <a:extLst>
              <a:ext uri="{FF2B5EF4-FFF2-40B4-BE49-F238E27FC236}">
                <a16:creationId xmlns:a16="http://schemas.microsoft.com/office/drawing/2014/main" id="{BB98F5FB-9D85-8CA2-D749-0ADE79F4D1B8}"/>
              </a:ext>
            </a:extLst>
          </p:cNvPr>
          <p:cNvSpPr/>
          <p:nvPr>
            <p:custDataLst>
              <p:tags r:id="rId1"/>
            </p:custDataLst>
          </p:nvPr>
        </p:nvSpPr>
        <p:spPr>
          <a:xfrm>
            <a:off x="-475336" y="-1345287"/>
            <a:ext cx="3993064" cy="3992282"/>
          </a:xfrm>
          <a:custGeom>
            <a:avLst/>
            <a:gdLst/>
            <a:ahLst/>
            <a:cxnLst/>
            <a:rect l="l" t="t" r="r" b="b"/>
            <a:pathLst>
              <a:path w="24642" h="24638" extrusionOk="0">
                <a:moveTo>
                  <a:pt x="12321" y="1"/>
                </a:moveTo>
                <a:cubicBezTo>
                  <a:pt x="5518" y="1"/>
                  <a:pt x="0" y="5513"/>
                  <a:pt x="0" y="12316"/>
                </a:cubicBezTo>
                <a:cubicBezTo>
                  <a:pt x="0" y="19125"/>
                  <a:pt x="5518" y="24637"/>
                  <a:pt x="12321" y="24637"/>
                </a:cubicBezTo>
                <a:cubicBezTo>
                  <a:pt x="19124" y="24637"/>
                  <a:pt x="24642" y="19125"/>
                  <a:pt x="24642" y="12316"/>
                </a:cubicBezTo>
                <a:cubicBezTo>
                  <a:pt x="24642" y="5513"/>
                  <a:pt x="19124" y="1"/>
                  <a:pt x="12321" y="1"/>
                </a:cubicBezTo>
                <a:close/>
              </a:path>
            </a:pathLst>
          </a:custGeom>
          <a:solidFill>
            <a:schemeClr val="accent5"/>
          </a:solidFill>
          <a:ln>
            <a:noFill/>
          </a:ln>
        </p:spPr>
        <p:txBody>
          <a:bodyPr spcFirstLastPara="1" wrap="square" lIns="197900" tIns="197900" rIns="197900" bIns="197900" anchor="ctr" anchorCtr="0">
            <a:noAutofit/>
          </a:bodyPr>
          <a:lstStyle/>
          <a:p>
            <a:endParaRPr sz="4199" dirty="0"/>
          </a:p>
        </p:txBody>
      </p:sp>
      <p:sp>
        <p:nvSpPr>
          <p:cNvPr id="9289" name="Google Shape;9289;p39"/>
          <p:cNvSpPr/>
          <p:nvPr>
            <p:custDataLst>
              <p:tags r:id="rId2"/>
            </p:custDataLst>
          </p:nvPr>
        </p:nvSpPr>
        <p:spPr>
          <a:xfrm rot="-1330370">
            <a:off x="1932775" y="7076971"/>
            <a:ext cx="1376536" cy="1376536"/>
          </a:xfrm>
          <a:prstGeom prst="rect">
            <a:avLst/>
          </a:prstGeom>
          <a:solidFill>
            <a:srgbClr val="DF2471"/>
          </a:solidFill>
          <a:ln>
            <a:noFill/>
          </a:ln>
        </p:spPr>
        <p:txBody>
          <a:bodyPr spcFirstLastPara="1" wrap="square" lIns="197900" tIns="197900" rIns="197900" bIns="197900" anchor="ctr" anchorCtr="0">
            <a:noAutofit/>
          </a:bodyPr>
          <a:lstStyle/>
          <a:p>
            <a:endParaRPr sz="4199" dirty="0"/>
          </a:p>
        </p:txBody>
      </p:sp>
      <p:sp>
        <p:nvSpPr>
          <p:cNvPr id="9290" name="Google Shape;9290;p39"/>
          <p:cNvSpPr/>
          <p:nvPr>
            <p:custDataLst>
              <p:tags r:id="rId3"/>
            </p:custDataLst>
          </p:nvPr>
        </p:nvSpPr>
        <p:spPr>
          <a:xfrm rot="-1331632">
            <a:off x="12223297" y="3450955"/>
            <a:ext cx="1390770" cy="1390770"/>
          </a:xfrm>
          <a:prstGeom prst="rect">
            <a:avLst/>
          </a:prstGeom>
          <a:solidFill>
            <a:srgbClr val="DF2471"/>
          </a:solidFill>
          <a:ln>
            <a:noFill/>
          </a:ln>
        </p:spPr>
        <p:txBody>
          <a:bodyPr spcFirstLastPara="1" wrap="square" lIns="197900" tIns="197900" rIns="197900" bIns="197900" anchor="ctr" anchorCtr="0">
            <a:noAutofit/>
          </a:bodyPr>
          <a:lstStyle/>
          <a:p>
            <a:endParaRPr sz="4199" dirty="0"/>
          </a:p>
        </p:txBody>
      </p:sp>
      <p:sp>
        <p:nvSpPr>
          <p:cNvPr id="9291" name="Google Shape;9291;p39"/>
          <p:cNvSpPr/>
          <p:nvPr>
            <p:custDataLst>
              <p:tags r:id="rId4"/>
            </p:custDataLst>
          </p:nvPr>
        </p:nvSpPr>
        <p:spPr>
          <a:xfrm rot="-1330091">
            <a:off x="12223601" y="7068227"/>
            <a:ext cx="1394023" cy="1394023"/>
          </a:xfrm>
          <a:prstGeom prst="rect">
            <a:avLst/>
          </a:prstGeom>
          <a:solidFill>
            <a:srgbClr val="DF2471"/>
          </a:solidFill>
          <a:ln>
            <a:noFill/>
          </a:ln>
        </p:spPr>
        <p:txBody>
          <a:bodyPr spcFirstLastPara="1" wrap="square" lIns="197900" tIns="197900" rIns="197900" bIns="197900" anchor="ctr" anchorCtr="0">
            <a:noAutofit/>
          </a:bodyPr>
          <a:lstStyle/>
          <a:p>
            <a:endParaRPr sz="4199" dirty="0"/>
          </a:p>
        </p:txBody>
      </p:sp>
      <p:sp>
        <p:nvSpPr>
          <p:cNvPr id="9292" name="Google Shape;9292;p39"/>
          <p:cNvSpPr/>
          <p:nvPr>
            <p:custDataLst>
              <p:tags r:id="rId5"/>
            </p:custDataLst>
          </p:nvPr>
        </p:nvSpPr>
        <p:spPr>
          <a:xfrm rot="-1330477">
            <a:off x="1924257" y="3452102"/>
            <a:ext cx="1388475" cy="1388475"/>
          </a:xfrm>
          <a:prstGeom prst="rect">
            <a:avLst/>
          </a:prstGeom>
          <a:solidFill>
            <a:srgbClr val="DF2471"/>
          </a:solidFill>
          <a:ln>
            <a:noFill/>
          </a:ln>
        </p:spPr>
        <p:txBody>
          <a:bodyPr spcFirstLastPara="1" wrap="square" lIns="197900" tIns="197900" rIns="197900" bIns="197900" anchor="ctr" anchorCtr="0">
            <a:noAutofit/>
          </a:bodyPr>
          <a:lstStyle/>
          <a:p>
            <a:endParaRPr sz="4199" dirty="0"/>
          </a:p>
        </p:txBody>
      </p:sp>
      <p:sp>
        <p:nvSpPr>
          <p:cNvPr id="9293" name="Google Shape;9293;p39"/>
          <p:cNvSpPr txBox="1">
            <a:spLocks noGrp="1"/>
          </p:cNvSpPr>
          <p:nvPr>
            <p:ph type="title"/>
            <p:custDataLst>
              <p:tags r:id="rId6"/>
            </p:custDataLst>
          </p:nvPr>
        </p:nvSpPr>
        <p:spPr>
          <a:xfrm>
            <a:off x="3517729" y="3304413"/>
            <a:ext cx="3926177" cy="1683853"/>
          </a:xfrm>
          <a:prstGeom prst="rect">
            <a:avLst/>
          </a:prstGeom>
          <a:ln>
            <a:noFill/>
          </a:ln>
        </p:spPr>
        <p:txBody>
          <a:bodyPr spcFirstLastPara="1" wrap="square" lIns="197900" tIns="197900" rIns="197900" bIns="197900" anchor="ctr" anchorCtr="0">
            <a:noAutofit/>
          </a:bodyPr>
          <a:lstStyle/>
          <a:p>
            <a:r>
              <a:rPr lang="en" dirty="0">
                <a:solidFill>
                  <a:srgbClr val="DF2471"/>
                </a:solidFill>
              </a:rPr>
              <a:t>Le</a:t>
            </a:r>
            <a:br>
              <a:rPr lang="en" dirty="0">
                <a:solidFill>
                  <a:srgbClr val="DF2471"/>
                </a:solidFill>
              </a:rPr>
            </a:br>
            <a:r>
              <a:rPr lang="en" dirty="0">
                <a:solidFill>
                  <a:srgbClr val="DF2471"/>
                </a:solidFill>
              </a:rPr>
              <a:t>contexte</a:t>
            </a:r>
            <a:endParaRPr dirty="0">
              <a:solidFill>
                <a:srgbClr val="DF2471"/>
              </a:solidFill>
            </a:endParaRPr>
          </a:p>
        </p:txBody>
      </p:sp>
      <p:sp>
        <p:nvSpPr>
          <p:cNvPr id="9294" name="Google Shape;9294;p39"/>
          <p:cNvSpPr txBox="1">
            <a:spLocks noGrp="1"/>
          </p:cNvSpPr>
          <p:nvPr>
            <p:ph type="title" idx="2"/>
            <p:custDataLst>
              <p:tags r:id="rId7"/>
            </p:custDataLst>
          </p:nvPr>
        </p:nvSpPr>
        <p:spPr>
          <a:xfrm>
            <a:off x="1698803" y="3504099"/>
            <a:ext cx="1818926" cy="1284482"/>
          </a:xfrm>
          <a:prstGeom prst="rect">
            <a:avLst/>
          </a:prstGeom>
        </p:spPr>
        <p:txBody>
          <a:bodyPr spcFirstLastPara="1" wrap="square" lIns="0" tIns="197900" rIns="0" bIns="197900" anchor="ctr" anchorCtr="0">
            <a:noAutofit/>
          </a:bodyPr>
          <a:lstStyle/>
          <a:p>
            <a:r>
              <a:rPr lang="en" dirty="0">
                <a:solidFill>
                  <a:srgbClr val="FDF565"/>
                </a:solidFill>
              </a:rPr>
              <a:t>01</a:t>
            </a:r>
            <a:endParaRPr dirty="0">
              <a:solidFill>
                <a:srgbClr val="FDF565"/>
              </a:solidFill>
            </a:endParaRPr>
          </a:p>
        </p:txBody>
      </p:sp>
      <p:sp>
        <p:nvSpPr>
          <p:cNvPr id="9296" name="Google Shape;9296;p39"/>
          <p:cNvSpPr txBox="1">
            <a:spLocks noGrp="1"/>
          </p:cNvSpPr>
          <p:nvPr>
            <p:ph type="title" idx="3"/>
            <p:custDataLst>
              <p:tags r:id="rId8"/>
            </p:custDataLst>
          </p:nvPr>
        </p:nvSpPr>
        <p:spPr>
          <a:xfrm>
            <a:off x="13838642" y="3304413"/>
            <a:ext cx="3926177" cy="1683853"/>
          </a:xfrm>
          <a:prstGeom prst="rect">
            <a:avLst/>
          </a:prstGeom>
          <a:ln>
            <a:noFill/>
          </a:ln>
        </p:spPr>
        <p:txBody>
          <a:bodyPr spcFirstLastPara="1" wrap="square" lIns="197900" tIns="197900" rIns="197900" bIns="197900" anchor="ctr" anchorCtr="0">
            <a:noAutofit/>
          </a:bodyPr>
          <a:lstStyle/>
          <a:p>
            <a:r>
              <a:rPr lang="en" dirty="0">
                <a:solidFill>
                  <a:srgbClr val="DF2471"/>
                </a:solidFill>
              </a:rPr>
              <a:t>Les</a:t>
            </a:r>
            <a:br>
              <a:rPr lang="en" dirty="0">
                <a:solidFill>
                  <a:srgbClr val="DF2471"/>
                </a:solidFill>
              </a:rPr>
            </a:br>
            <a:r>
              <a:rPr lang="en" dirty="0">
                <a:solidFill>
                  <a:srgbClr val="DF2471"/>
                </a:solidFill>
              </a:rPr>
              <a:t>modèles</a:t>
            </a:r>
            <a:endParaRPr dirty="0">
              <a:solidFill>
                <a:srgbClr val="DF2471"/>
              </a:solidFill>
            </a:endParaRPr>
          </a:p>
        </p:txBody>
      </p:sp>
      <p:sp>
        <p:nvSpPr>
          <p:cNvPr id="9297" name="Google Shape;9297;p39"/>
          <p:cNvSpPr txBox="1">
            <a:spLocks noGrp="1"/>
          </p:cNvSpPr>
          <p:nvPr>
            <p:ph type="title" idx="4"/>
            <p:custDataLst>
              <p:tags r:id="rId9"/>
            </p:custDataLst>
          </p:nvPr>
        </p:nvSpPr>
        <p:spPr>
          <a:xfrm>
            <a:off x="12009094" y="3504099"/>
            <a:ext cx="1805288" cy="1284482"/>
          </a:xfrm>
          <a:prstGeom prst="rect">
            <a:avLst/>
          </a:prstGeom>
        </p:spPr>
        <p:txBody>
          <a:bodyPr spcFirstLastPara="1" wrap="square" lIns="0" tIns="197900" rIns="0" bIns="197900" anchor="ctr" anchorCtr="0">
            <a:noAutofit/>
          </a:bodyPr>
          <a:lstStyle/>
          <a:p>
            <a:r>
              <a:rPr lang="en" dirty="0">
                <a:solidFill>
                  <a:srgbClr val="FDF565"/>
                </a:solidFill>
              </a:rPr>
              <a:t>02</a:t>
            </a:r>
            <a:endParaRPr dirty="0">
              <a:solidFill>
                <a:srgbClr val="FDF565"/>
              </a:solidFill>
            </a:endParaRPr>
          </a:p>
        </p:txBody>
      </p:sp>
      <p:sp>
        <p:nvSpPr>
          <p:cNvPr id="9299" name="Google Shape;9299;p39"/>
          <p:cNvSpPr txBox="1">
            <a:spLocks noGrp="1"/>
          </p:cNvSpPr>
          <p:nvPr>
            <p:ph type="title" idx="6"/>
            <p:custDataLst>
              <p:tags r:id="rId10"/>
            </p:custDataLst>
          </p:nvPr>
        </p:nvSpPr>
        <p:spPr>
          <a:xfrm>
            <a:off x="13873738" y="6923306"/>
            <a:ext cx="4531560" cy="1683853"/>
          </a:xfrm>
          <a:prstGeom prst="rect">
            <a:avLst/>
          </a:prstGeom>
          <a:ln>
            <a:noFill/>
          </a:ln>
        </p:spPr>
        <p:txBody>
          <a:bodyPr spcFirstLastPara="1" wrap="square" lIns="197900" tIns="197900" rIns="197900" bIns="197900" anchor="ctr" anchorCtr="0">
            <a:noAutofit/>
          </a:bodyPr>
          <a:lstStyle/>
          <a:p>
            <a:r>
              <a:rPr lang="en" dirty="0">
                <a:solidFill>
                  <a:srgbClr val="DF2471"/>
                </a:solidFill>
              </a:rPr>
              <a:t>La</a:t>
            </a:r>
            <a:br>
              <a:rPr lang="en" dirty="0">
                <a:solidFill>
                  <a:srgbClr val="DF2471"/>
                </a:solidFill>
              </a:rPr>
            </a:br>
            <a:r>
              <a:rPr lang="en" dirty="0">
                <a:solidFill>
                  <a:srgbClr val="DF2471"/>
                </a:solidFill>
              </a:rPr>
              <a:t>conclusion</a:t>
            </a:r>
            <a:endParaRPr dirty="0">
              <a:solidFill>
                <a:srgbClr val="DF2471"/>
              </a:solidFill>
            </a:endParaRPr>
          </a:p>
        </p:txBody>
      </p:sp>
      <p:sp>
        <p:nvSpPr>
          <p:cNvPr id="9300" name="Google Shape;9300;p39"/>
          <p:cNvSpPr txBox="1">
            <a:spLocks noGrp="1"/>
          </p:cNvSpPr>
          <p:nvPr>
            <p:ph type="title" idx="7"/>
            <p:custDataLst>
              <p:tags r:id="rId11"/>
            </p:custDataLst>
          </p:nvPr>
        </p:nvSpPr>
        <p:spPr>
          <a:xfrm>
            <a:off x="12060282" y="7122992"/>
            <a:ext cx="1818926" cy="1284482"/>
          </a:xfrm>
          <a:prstGeom prst="rect">
            <a:avLst/>
          </a:prstGeom>
        </p:spPr>
        <p:txBody>
          <a:bodyPr spcFirstLastPara="1" wrap="square" lIns="0" tIns="197900" rIns="0" bIns="197900" anchor="ctr" anchorCtr="0">
            <a:noAutofit/>
          </a:bodyPr>
          <a:lstStyle/>
          <a:p>
            <a:r>
              <a:rPr lang="en" dirty="0">
                <a:solidFill>
                  <a:srgbClr val="FDF565"/>
                </a:solidFill>
              </a:rPr>
              <a:t>04</a:t>
            </a:r>
            <a:endParaRPr dirty="0">
              <a:solidFill>
                <a:srgbClr val="FDF565"/>
              </a:solidFill>
            </a:endParaRPr>
          </a:p>
        </p:txBody>
      </p:sp>
      <p:sp>
        <p:nvSpPr>
          <p:cNvPr id="9302" name="Google Shape;9302;p39"/>
          <p:cNvSpPr txBox="1">
            <a:spLocks noGrp="1"/>
          </p:cNvSpPr>
          <p:nvPr>
            <p:ph type="title" idx="9"/>
            <p:custDataLst>
              <p:tags r:id="rId12"/>
            </p:custDataLst>
          </p:nvPr>
        </p:nvSpPr>
        <p:spPr>
          <a:xfrm>
            <a:off x="3517732" y="6923306"/>
            <a:ext cx="4457532" cy="1683853"/>
          </a:xfrm>
          <a:prstGeom prst="rect">
            <a:avLst/>
          </a:prstGeom>
          <a:ln>
            <a:noFill/>
          </a:ln>
        </p:spPr>
        <p:txBody>
          <a:bodyPr spcFirstLastPara="1" wrap="square" lIns="197900" tIns="197900" rIns="197900" bIns="197900" anchor="ctr" anchorCtr="0">
            <a:noAutofit/>
          </a:bodyPr>
          <a:lstStyle/>
          <a:p>
            <a:r>
              <a:rPr lang="fr-FR" dirty="0">
                <a:solidFill>
                  <a:srgbClr val="DF2471"/>
                </a:solidFill>
              </a:rPr>
              <a:t>Le</a:t>
            </a:r>
            <a:br>
              <a:rPr lang="fr-FR" dirty="0">
                <a:solidFill>
                  <a:srgbClr val="DF2471"/>
                </a:solidFill>
              </a:rPr>
            </a:br>
            <a:r>
              <a:rPr lang="fr-FR" dirty="0">
                <a:solidFill>
                  <a:srgbClr val="DF2471"/>
                </a:solidFill>
              </a:rPr>
              <a:t>déploiement</a:t>
            </a:r>
          </a:p>
        </p:txBody>
      </p:sp>
      <p:sp>
        <p:nvSpPr>
          <p:cNvPr id="9303" name="Google Shape;9303;p39"/>
          <p:cNvSpPr txBox="1">
            <a:spLocks noGrp="1"/>
          </p:cNvSpPr>
          <p:nvPr>
            <p:ph type="title" idx="13"/>
            <p:custDataLst>
              <p:tags r:id="rId13"/>
            </p:custDataLst>
          </p:nvPr>
        </p:nvSpPr>
        <p:spPr>
          <a:xfrm>
            <a:off x="1698803" y="7122992"/>
            <a:ext cx="1818926" cy="1284482"/>
          </a:xfrm>
          <a:prstGeom prst="rect">
            <a:avLst/>
          </a:prstGeom>
        </p:spPr>
        <p:txBody>
          <a:bodyPr spcFirstLastPara="1" wrap="square" lIns="0" tIns="197900" rIns="0" bIns="197900" anchor="ctr" anchorCtr="0">
            <a:noAutofit/>
          </a:bodyPr>
          <a:lstStyle/>
          <a:p>
            <a:r>
              <a:rPr lang="en" dirty="0">
                <a:solidFill>
                  <a:srgbClr val="FDF565"/>
                </a:solidFill>
              </a:rPr>
              <a:t>03</a:t>
            </a:r>
            <a:endParaRPr dirty="0">
              <a:solidFill>
                <a:srgbClr val="FDF565"/>
              </a:solidFill>
            </a:endParaRPr>
          </a:p>
        </p:txBody>
      </p:sp>
      <p:sp>
        <p:nvSpPr>
          <p:cNvPr id="5" name="Titre 5">
            <a:extLst>
              <a:ext uri="{FF2B5EF4-FFF2-40B4-BE49-F238E27FC236}">
                <a16:creationId xmlns:a16="http://schemas.microsoft.com/office/drawing/2014/main" id="{2BB2D011-1BAF-9FCE-F9EA-1F011176DE8E}"/>
              </a:ext>
            </a:extLst>
          </p:cNvPr>
          <p:cNvSpPr txBox="1">
            <a:spLocks/>
          </p:cNvSpPr>
          <p:nvPr>
            <p:custDataLst>
              <p:tags r:id="rId14"/>
            </p:custDataLst>
          </p:nvPr>
        </p:nvSpPr>
        <p:spPr>
          <a:xfrm>
            <a:off x="1583000" y="978507"/>
            <a:ext cx="16938100" cy="1259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400"/>
              <a:buFont typeface="Poppins Black"/>
              <a:buNone/>
              <a:defRPr sz="4763"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2400"/>
              <a:buFont typeface="Poppins"/>
              <a:buNone/>
              <a:defRPr sz="5195"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5195"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5195"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5195"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5195"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5195"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5195"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5195" b="1" i="0" u="none" strike="noStrike" cap="none">
                <a:solidFill>
                  <a:schemeClr val="dk1"/>
                </a:solidFill>
                <a:latin typeface="Poppins"/>
                <a:ea typeface="Poppins"/>
                <a:cs typeface="Poppins"/>
                <a:sym typeface="Poppins"/>
              </a:defRPr>
            </a:lvl9pPr>
          </a:lstStyle>
          <a:p>
            <a:r>
              <a:rPr lang="fr-FR" sz="7793" dirty="0">
                <a:solidFill>
                  <a:srgbClr val="DF2471"/>
                </a:solidFill>
              </a:rPr>
              <a:t>Le plan</a:t>
            </a:r>
            <a:endParaRPr lang="fr-FR" dirty="0"/>
          </a:p>
        </p:txBody>
      </p:sp>
      <p:sp>
        <p:nvSpPr>
          <p:cNvPr id="2" name="Espace réservé du numéro de diapositive 1">
            <a:extLst>
              <a:ext uri="{FF2B5EF4-FFF2-40B4-BE49-F238E27FC236}">
                <a16:creationId xmlns:a16="http://schemas.microsoft.com/office/drawing/2014/main" id="{3F5A903E-C532-6EE0-CC1C-771A89E2FD81}"/>
              </a:ext>
            </a:extLst>
          </p:cNvPr>
          <p:cNvSpPr>
            <a:spLocks noGrp="1"/>
          </p:cNvSpPr>
          <p:nvPr>
            <p:ph type="sldNum" sz="quarter" idx="22"/>
            <p:custDataLst>
              <p:tags r:id="rId15"/>
            </p:custDataLst>
          </p:nvPr>
        </p:nvSpPr>
        <p:spPr/>
        <p:txBody>
          <a:bodyPr/>
          <a:lstStyle/>
          <a:p>
            <a:fld id="{6C390F12-C91A-4A8F-A883-4257F0710CE1}" type="slidenum">
              <a:rPr lang="fr-FR" sz="2800" smtClean="0">
                <a:solidFill>
                  <a:srgbClr val="DF2471"/>
                </a:solidFill>
                <a:latin typeface="Poppins Black" panose="00000A00000000000000" pitchFamily="2" charset="0"/>
                <a:cs typeface="Poppins Black" panose="00000A00000000000000" pitchFamily="2" charset="0"/>
              </a:rPr>
              <a:t>3</a:t>
            </a:fld>
            <a:endParaRPr lang="fr-FR" sz="2800" dirty="0">
              <a:solidFill>
                <a:srgbClr val="DF2471"/>
              </a:solidFill>
              <a:latin typeface="Poppins Black" panose="00000A00000000000000" pitchFamily="2" charset="0"/>
              <a:cs typeface="Poppins Black" panose="00000A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92"/>
                                        </p:tgtEl>
                                        <p:attrNameLst>
                                          <p:attrName>style.visibility</p:attrName>
                                        </p:attrNameLst>
                                      </p:cBhvr>
                                      <p:to>
                                        <p:strVal val="visible"/>
                                      </p:to>
                                    </p:set>
                                    <p:animEffect transition="in" filter="fade">
                                      <p:cBhvr>
                                        <p:cTn id="7" dur="500"/>
                                        <p:tgtEl>
                                          <p:spTgt spid="92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93"/>
                                        </p:tgtEl>
                                        <p:attrNameLst>
                                          <p:attrName>style.visibility</p:attrName>
                                        </p:attrNameLst>
                                      </p:cBhvr>
                                      <p:to>
                                        <p:strVal val="visible"/>
                                      </p:to>
                                    </p:set>
                                    <p:animEffect transition="in" filter="fade">
                                      <p:cBhvr>
                                        <p:cTn id="10" dur="500"/>
                                        <p:tgtEl>
                                          <p:spTgt spid="92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94"/>
                                        </p:tgtEl>
                                        <p:attrNameLst>
                                          <p:attrName>style.visibility</p:attrName>
                                        </p:attrNameLst>
                                      </p:cBhvr>
                                      <p:to>
                                        <p:strVal val="visible"/>
                                      </p:to>
                                    </p:set>
                                    <p:animEffect transition="in" filter="fade">
                                      <p:cBhvr>
                                        <p:cTn id="13" dur="500"/>
                                        <p:tgtEl>
                                          <p:spTgt spid="929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290"/>
                                        </p:tgtEl>
                                        <p:attrNameLst>
                                          <p:attrName>style.visibility</p:attrName>
                                        </p:attrNameLst>
                                      </p:cBhvr>
                                      <p:to>
                                        <p:strVal val="visible"/>
                                      </p:to>
                                    </p:set>
                                    <p:animEffect transition="in" filter="fade">
                                      <p:cBhvr>
                                        <p:cTn id="18" dur="500"/>
                                        <p:tgtEl>
                                          <p:spTgt spid="92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296"/>
                                        </p:tgtEl>
                                        <p:attrNameLst>
                                          <p:attrName>style.visibility</p:attrName>
                                        </p:attrNameLst>
                                      </p:cBhvr>
                                      <p:to>
                                        <p:strVal val="visible"/>
                                      </p:to>
                                    </p:set>
                                    <p:animEffect transition="in" filter="fade">
                                      <p:cBhvr>
                                        <p:cTn id="21" dur="500"/>
                                        <p:tgtEl>
                                          <p:spTgt spid="929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297"/>
                                        </p:tgtEl>
                                        <p:attrNameLst>
                                          <p:attrName>style.visibility</p:attrName>
                                        </p:attrNameLst>
                                      </p:cBhvr>
                                      <p:to>
                                        <p:strVal val="visible"/>
                                      </p:to>
                                    </p:set>
                                    <p:animEffect transition="in" filter="fade">
                                      <p:cBhvr>
                                        <p:cTn id="24" dur="500"/>
                                        <p:tgtEl>
                                          <p:spTgt spid="929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289"/>
                                        </p:tgtEl>
                                        <p:attrNameLst>
                                          <p:attrName>style.visibility</p:attrName>
                                        </p:attrNameLst>
                                      </p:cBhvr>
                                      <p:to>
                                        <p:strVal val="visible"/>
                                      </p:to>
                                    </p:set>
                                    <p:animEffect transition="in" filter="fade">
                                      <p:cBhvr>
                                        <p:cTn id="29" dur="500"/>
                                        <p:tgtEl>
                                          <p:spTgt spid="928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302"/>
                                        </p:tgtEl>
                                        <p:attrNameLst>
                                          <p:attrName>style.visibility</p:attrName>
                                        </p:attrNameLst>
                                      </p:cBhvr>
                                      <p:to>
                                        <p:strVal val="visible"/>
                                      </p:to>
                                    </p:set>
                                    <p:animEffect transition="in" filter="fade">
                                      <p:cBhvr>
                                        <p:cTn id="32" dur="500"/>
                                        <p:tgtEl>
                                          <p:spTgt spid="930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303"/>
                                        </p:tgtEl>
                                        <p:attrNameLst>
                                          <p:attrName>style.visibility</p:attrName>
                                        </p:attrNameLst>
                                      </p:cBhvr>
                                      <p:to>
                                        <p:strVal val="visible"/>
                                      </p:to>
                                    </p:set>
                                    <p:animEffect transition="in" filter="fade">
                                      <p:cBhvr>
                                        <p:cTn id="35" dur="500"/>
                                        <p:tgtEl>
                                          <p:spTgt spid="930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291"/>
                                        </p:tgtEl>
                                        <p:attrNameLst>
                                          <p:attrName>style.visibility</p:attrName>
                                        </p:attrNameLst>
                                      </p:cBhvr>
                                      <p:to>
                                        <p:strVal val="visible"/>
                                      </p:to>
                                    </p:set>
                                    <p:animEffect transition="in" filter="fade">
                                      <p:cBhvr>
                                        <p:cTn id="40" dur="500"/>
                                        <p:tgtEl>
                                          <p:spTgt spid="92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299"/>
                                        </p:tgtEl>
                                        <p:attrNameLst>
                                          <p:attrName>style.visibility</p:attrName>
                                        </p:attrNameLst>
                                      </p:cBhvr>
                                      <p:to>
                                        <p:strVal val="visible"/>
                                      </p:to>
                                    </p:set>
                                    <p:animEffect transition="in" filter="fade">
                                      <p:cBhvr>
                                        <p:cTn id="43" dur="500"/>
                                        <p:tgtEl>
                                          <p:spTgt spid="929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300"/>
                                        </p:tgtEl>
                                        <p:attrNameLst>
                                          <p:attrName>style.visibility</p:attrName>
                                        </p:attrNameLst>
                                      </p:cBhvr>
                                      <p:to>
                                        <p:strVal val="visible"/>
                                      </p:to>
                                    </p:set>
                                    <p:animEffect transition="in" filter="fade">
                                      <p:cBhvr>
                                        <p:cTn id="46" dur="500"/>
                                        <p:tgtEl>
                                          <p:spTgt spid="9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9" grpId="0" animBg="1"/>
      <p:bldP spid="9290" grpId="0" animBg="1"/>
      <p:bldP spid="9291" grpId="0" animBg="1"/>
      <p:bldP spid="9292" grpId="0" animBg="1"/>
      <p:bldP spid="9293" grpId="0"/>
      <p:bldP spid="9294" grpId="0"/>
      <p:bldP spid="9296" grpId="0"/>
      <p:bldP spid="9297" grpId="0"/>
      <p:bldP spid="9299" grpId="0"/>
      <p:bldP spid="9300" grpId="0"/>
      <p:bldP spid="9302" grpId="0"/>
      <p:bldP spid="930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Les 8 catégories</a:t>
            </a:r>
            <a:endParaRPr lang="fr-FR" sz="6928" dirty="0"/>
          </a:p>
        </p:txBody>
      </p:sp>
      <p:grpSp>
        <p:nvGrpSpPr>
          <p:cNvPr id="9" name="Groupe 8">
            <a:extLst>
              <a:ext uri="{FF2B5EF4-FFF2-40B4-BE49-F238E27FC236}">
                <a16:creationId xmlns:a16="http://schemas.microsoft.com/office/drawing/2014/main" id="{40EF3A63-6693-1EB6-4A7B-CA356BE87BA7}"/>
              </a:ext>
            </a:extLst>
          </p:cNvPr>
          <p:cNvGrpSpPr/>
          <p:nvPr>
            <p:custDataLst>
              <p:tags r:id="rId2"/>
            </p:custDataLst>
          </p:nvPr>
        </p:nvGrpSpPr>
        <p:grpSpPr>
          <a:xfrm>
            <a:off x="4955292" y="3851567"/>
            <a:ext cx="12606568" cy="5858545"/>
            <a:chOff x="4955292" y="3851567"/>
            <a:chExt cx="12606568" cy="5858545"/>
          </a:xfrm>
        </p:grpSpPr>
        <p:grpSp>
          <p:nvGrpSpPr>
            <p:cNvPr id="7" name="Groupe 6">
              <a:extLst>
                <a:ext uri="{FF2B5EF4-FFF2-40B4-BE49-F238E27FC236}">
                  <a16:creationId xmlns:a16="http://schemas.microsoft.com/office/drawing/2014/main" id="{67031748-7D63-3653-E499-6AAB17977DDA}"/>
                </a:ext>
              </a:extLst>
            </p:cNvPr>
            <p:cNvGrpSpPr/>
            <p:nvPr/>
          </p:nvGrpSpPr>
          <p:grpSpPr>
            <a:xfrm>
              <a:off x="4955292" y="3851567"/>
              <a:ext cx="12606568" cy="5858545"/>
              <a:chOff x="4955292" y="3851567"/>
              <a:chExt cx="12606568" cy="5858545"/>
            </a:xfrm>
          </p:grpSpPr>
          <p:pic>
            <p:nvPicPr>
              <p:cNvPr id="4" name="!image3">
                <a:extLst>
                  <a:ext uri="{FF2B5EF4-FFF2-40B4-BE49-F238E27FC236}">
                    <a16:creationId xmlns:a16="http://schemas.microsoft.com/office/drawing/2014/main" id="{9050ECBA-109E-6831-8A19-C8CE3CDF35C8}"/>
                  </a:ext>
                </a:extLst>
              </p:cNvPr>
              <p:cNvPicPr>
                <a:picLocks noChangeAspect="1"/>
              </p:cNvPicPr>
              <p:nvPr/>
            </p:nvPicPr>
            <p:blipFill>
              <a:blip r:embed="rId6"/>
              <a:stretch>
                <a:fillRect/>
              </a:stretch>
            </p:blipFill>
            <p:spPr>
              <a:xfrm>
                <a:off x="4955292" y="3851567"/>
                <a:ext cx="10193516" cy="3606232"/>
              </a:xfrm>
              <a:prstGeom prst="rect">
                <a:avLst/>
              </a:prstGeom>
              <a:solidFill>
                <a:srgbClr val="FFFFFF">
                  <a:shade val="85000"/>
                </a:srgbClr>
              </a:solidFill>
              <a:ln w="88900" cap="sq">
                <a:solidFill>
                  <a:srgbClr val="FFFFFF"/>
                </a:solidFill>
                <a:miter lim="800000"/>
              </a:ln>
              <a:effectLst>
                <a:outerShdw blurRad="292100" sx="96000" sy="96000" algn="ctr" rotWithShape="0">
                  <a:prstClr val="black">
                    <a:alpha val="40000"/>
                  </a:prstClr>
                </a:outerShdw>
              </a:effectLst>
              <a:scene3d>
                <a:camera prst="orthographicFront"/>
                <a:lightRig rig="twoPt" dir="t">
                  <a:rot lat="0" lon="0" rev="7200000"/>
                </a:lightRig>
              </a:scene3d>
              <a:sp3d>
                <a:contourClr>
                  <a:srgbClr val="FFFFFF"/>
                </a:contourClr>
              </a:sp3d>
            </p:spPr>
          </p:pic>
          <p:grpSp>
            <p:nvGrpSpPr>
              <p:cNvPr id="6" name="Groupe 5">
                <a:extLst>
                  <a:ext uri="{FF2B5EF4-FFF2-40B4-BE49-F238E27FC236}">
                    <a16:creationId xmlns:a16="http://schemas.microsoft.com/office/drawing/2014/main" id="{CA0D50CF-0B0E-F00A-1C89-4B88D1B2A1F0}"/>
                  </a:ext>
                </a:extLst>
              </p:cNvPr>
              <p:cNvGrpSpPr/>
              <p:nvPr/>
            </p:nvGrpSpPr>
            <p:grpSpPr>
              <a:xfrm>
                <a:off x="14222040" y="6370292"/>
                <a:ext cx="3339820" cy="3339820"/>
                <a:chOff x="14222040" y="6370292"/>
                <a:chExt cx="3339820" cy="3339820"/>
              </a:xfrm>
            </p:grpSpPr>
            <p:pic>
              <p:nvPicPr>
                <p:cNvPr id="5" name="Graphique 4">
                  <a:extLst>
                    <a:ext uri="{FF2B5EF4-FFF2-40B4-BE49-F238E27FC236}">
                      <a16:creationId xmlns:a16="http://schemas.microsoft.com/office/drawing/2014/main" id="{88FBED4A-72D8-0653-3EB3-827607CD8E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222040" y="6370292"/>
                  <a:ext cx="3339820" cy="3339820"/>
                </a:xfrm>
                <a:prstGeom prst="rect">
                  <a:avLst/>
                </a:prstGeom>
              </p:spPr>
            </p:pic>
            <p:pic>
              <p:nvPicPr>
                <p:cNvPr id="1026" name="Picture 2">
                  <a:extLst>
                    <a:ext uri="{FF2B5EF4-FFF2-40B4-BE49-F238E27FC236}">
                      <a16:creationId xmlns:a16="http://schemas.microsoft.com/office/drawing/2014/main" id="{E4C5EE54-E618-3186-788E-9923269612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6253011" y="7305402"/>
                  <a:ext cx="1004045" cy="10040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8" name="Rectangle 7">
              <a:extLst>
                <a:ext uri="{FF2B5EF4-FFF2-40B4-BE49-F238E27FC236}">
                  <a16:creationId xmlns:a16="http://schemas.microsoft.com/office/drawing/2014/main" id="{61CD55D9-1C36-6632-34B2-AFD691EA4A34}"/>
                </a:ext>
              </a:extLst>
            </p:cNvPr>
            <p:cNvSpPr/>
            <p:nvPr/>
          </p:nvSpPr>
          <p:spPr>
            <a:xfrm>
              <a:off x="5056094" y="3980329"/>
              <a:ext cx="1111624" cy="3048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sp>
        <p:nvSpPr>
          <p:cNvPr id="3" name="Espace réservé du numéro de diapositive 2">
            <a:extLst>
              <a:ext uri="{FF2B5EF4-FFF2-40B4-BE49-F238E27FC236}">
                <a16:creationId xmlns:a16="http://schemas.microsoft.com/office/drawing/2014/main" id="{01462FFD-8A48-C66F-BDD8-050732B4AC25}"/>
              </a:ext>
            </a:extLst>
          </p:cNvPr>
          <p:cNvSpPr>
            <a:spLocks noGrp="1"/>
          </p:cNvSpPr>
          <p:nvPr>
            <p:ph type="sldNum" sz="quarter" idx="10"/>
            <p:custDataLst>
              <p:tags r:id="rId3"/>
            </p:custDataLst>
          </p:nvPr>
        </p:nvSpPr>
        <p:spPr/>
        <p:txBody>
          <a:bodyPr/>
          <a:lstStyle/>
          <a:p>
            <a:fld id="{6C390F12-C91A-4A8F-A883-4257F0710CE1}" type="slidenum">
              <a:rPr lang="fr-FR" smtClean="0"/>
              <a:t>30</a:t>
            </a:fld>
            <a:endParaRPr lang="fr-FR"/>
          </a:p>
        </p:txBody>
      </p:sp>
    </p:spTree>
    <p:extLst>
      <p:ext uri="{BB962C8B-B14F-4D97-AF65-F5344CB8AC3E}">
        <p14:creationId xmlns:p14="http://schemas.microsoft.com/office/powerpoint/2010/main" val="23170597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Les 8 catégories</a:t>
            </a:r>
            <a:endParaRPr lang="fr-FR" sz="6928" dirty="0"/>
          </a:p>
        </p:txBody>
      </p:sp>
      <p:pic>
        <p:nvPicPr>
          <p:cNvPr id="5" name="Image 4">
            <a:extLst>
              <a:ext uri="{FF2B5EF4-FFF2-40B4-BE49-F238E27FC236}">
                <a16:creationId xmlns:a16="http://schemas.microsoft.com/office/drawing/2014/main" id="{06E174BC-873B-0147-59EE-83E9FCA79182}"/>
              </a:ext>
            </a:extLst>
          </p:cNvPr>
          <p:cNvPicPr>
            <a:picLocks noChangeAspect="1"/>
          </p:cNvPicPr>
          <p:nvPr>
            <p:custDataLst>
              <p:tags r:id="rId2"/>
            </p:custDataLst>
          </p:nvPr>
        </p:nvPicPr>
        <p:blipFill>
          <a:blip r:embed="rId7"/>
          <a:stretch>
            <a:fillRect/>
          </a:stretch>
        </p:blipFill>
        <p:spPr>
          <a:xfrm>
            <a:off x="6955162" y="2420178"/>
            <a:ext cx="6193786" cy="8801349"/>
          </a:xfrm>
          <a:prstGeom prst="rect">
            <a:avLst/>
          </a:prstGeom>
        </p:spPr>
      </p:pic>
      <p:pic>
        <p:nvPicPr>
          <p:cNvPr id="3" name="Image 2">
            <a:extLst>
              <a:ext uri="{FF2B5EF4-FFF2-40B4-BE49-F238E27FC236}">
                <a16:creationId xmlns:a16="http://schemas.microsoft.com/office/drawing/2014/main" id="{5AE095DE-7015-1841-BC89-6B4E8F968AAD}"/>
              </a:ext>
            </a:extLst>
          </p:cNvPr>
          <p:cNvPicPr>
            <a:picLocks noChangeAspect="1"/>
          </p:cNvPicPr>
          <p:nvPr>
            <p:custDataLst>
              <p:tags r:id="rId3"/>
            </p:custDataLst>
          </p:nvPr>
        </p:nvPicPr>
        <p:blipFill rotWithShape="1">
          <a:blip r:embed="rId7"/>
          <a:srcRect l="5958" t="44106" r="6042" b="51309"/>
          <a:stretch/>
        </p:blipFill>
        <p:spPr>
          <a:xfrm>
            <a:off x="510990" y="5797924"/>
            <a:ext cx="19076892" cy="1411940"/>
          </a:xfrm>
          <a:prstGeom prst="roundRect">
            <a:avLst/>
          </a:prstGeom>
          <a:effectLst>
            <a:outerShdw blurRad="508000" dist="50800" algn="ctr" rotWithShape="0">
              <a:srgbClr val="000000"/>
            </a:outerShdw>
          </a:effectLst>
        </p:spPr>
      </p:pic>
      <p:sp>
        <p:nvSpPr>
          <p:cNvPr id="4" name="Espace réservé du numéro de diapositive 3">
            <a:extLst>
              <a:ext uri="{FF2B5EF4-FFF2-40B4-BE49-F238E27FC236}">
                <a16:creationId xmlns:a16="http://schemas.microsoft.com/office/drawing/2014/main" id="{D1AB1446-5D42-18D5-F74E-15DC620F52F8}"/>
              </a:ext>
            </a:extLst>
          </p:cNvPr>
          <p:cNvSpPr>
            <a:spLocks noGrp="1"/>
          </p:cNvSpPr>
          <p:nvPr>
            <p:ph type="sldNum" sz="quarter" idx="10"/>
            <p:custDataLst>
              <p:tags r:id="rId4"/>
            </p:custDataLst>
          </p:nvPr>
        </p:nvSpPr>
        <p:spPr>
          <a:xfrm>
            <a:off x="19270991" y="10707688"/>
            <a:ext cx="833109" cy="601662"/>
          </a:xfrm>
        </p:spPr>
        <p:txBody>
          <a:bodyPr/>
          <a:lstStyle/>
          <a:p>
            <a:fld id="{6C390F12-C91A-4A8F-A883-4257F0710CE1}" type="slidenum">
              <a:rPr lang="fr-FR" smtClean="0"/>
              <a:t>31</a:t>
            </a:fld>
            <a:endParaRPr lang="fr-FR" dirty="0"/>
          </a:p>
        </p:txBody>
      </p:sp>
    </p:spTree>
    <p:extLst>
      <p:ext uri="{BB962C8B-B14F-4D97-AF65-F5344CB8AC3E}">
        <p14:creationId xmlns:p14="http://schemas.microsoft.com/office/powerpoint/2010/main" val="420215864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4E161143-505F-CAFA-F29C-9411D0962C50}"/>
              </a:ext>
            </a:extLst>
          </p:cNvPr>
          <p:cNvSpPr txBox="1">
            <a:spLocks/>
          </p:cNvSpPr>
          <p:nvPr>
            <p:custDataLst>
              <p:tags r:id="rId1"/>
            </p:custDataLst>
          </p:nvPr>
        </p:nvSpPr>
        <p:spPr>
          <a:xfrm>
            <a:off x="1703243" y="2917196"/>
            <a:ext cx="16697618" cy="5474958"/>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7793" dirty="0">
                <a:solidFill>
                  <a:srgbClr val="DF2471"/>
                </a:solidFill>
              </a:rPr>
              <a:t>L’augmentation et sa gestion</a:t>
            </a:r>
            <a:endParaRPr lang="fr-FR" sz="7576" dirty="0"/>
          </a:p>
        </p:txBody>
      </p:sp>
      <p:sp>
        <p:nvSpPr>
          <p:cNvPr id="2" name="Espace réservé du numéro de diapositive 1">
            <a:extLst>
              <a:ext uri="{FF2B5EF4-FFF2-40B4-BE49-F238E27FC236}">
                <a16:creationId xmlns:a16="http://schemas.microsoft.com/office/drawing/2014/main" id="{AD606CE5-6610-331F-72B7-013B66B34B55}"/>
              </a:ext>
            </a:extLst>
          </p:cNvPr>
          <p:cNvSpPr>
            <a:spLocks noGrp="1"/>
          </p:cNvSpPr>
          <p:nvPr>
            <p:ph type="sldNum" sz="quarter" idx="10"/>
            <p:custDataLst>
              <p:tags r:id="rId2"/>
            </p:custDataLst>
          </p:nvPr>
        </p:nvSpPr>
        <p:spPr/>
        <p:txBody>
          <a:bodyPr/>
          <a:lstStyle/>
          <a:p>
            <a:fld id="{6C390F12-C91A-4A8F-A883-4257F0710CE1}" type="slidenum">
              <a:rPr lang="fr-FR" smtClean="0"/>
              <a:t>32</a:t>
            </a:fld>
            <a:endParaRPr lang="fr-FR"/>
          </a:p>
        </p:txBody>
      </p:sp>
    </p:spTree>
    <p:extLst>
      <p:ext uri="{BB962C8B-B14F-4D97-AF65-F5344CB8AC3E}">
        <p14:creationId xmlns:p14="http://schemas.microsoft.com/office/powerpoint/2010/main" val="1274948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F16B8E15-352E-0513-1CEC-8DAC4C93599A}"/>
              </a:ext>
            </a:extLst>
          </p:cNvPr>
          <p:cNvPicPr>
            <a:picLocks noChangeAspect="1"/>
          </p:cNvPicPr>
          <p:nvPr>
            <p:custDataLst>
              <p:tags r:id="rId1"/>
            </p:custDataLst>
          </p:nvPr>
        </p:nvPicPr>
        <p:blipFill>
          <a:blip r:embed="rId14"/>
          <a:srcRect/>
          <a:stretch/>
        </p:blipFill>
        <p:spPr>
          <a:xfrm>
            <a:off x="13512315" y="7399526"/>
            <a:ext cx="5467881" cy="2730892"/>
          </a:xfrm>
          <a:prstGeom prst="rect">
            <a:avLst/>
          </a:prstGeom>
          <a:solidFill>
            <a:srgbClr val="FFFFFF">
              <a:shade val="85000"/>
            </a:srgbClr>
          </a:solidFill>
          <a:ln w="88900" cap="sq">
            <a:solidFill>
              <a:srgbClr val="FFFFFF"/>
            </a:solidFill>
            <a:miter lim="800000"/>
          </a:ln>
          <a:effectLst>
            <a:outerShdw blurRad="266700" algn="ctr" rotWithShape="0">
              <a:prstClr val="black">
                <a:alpha val="40000"/>
              </a:prstClr>
            </a:outerShdw>
          </a:effectLst>
          <a:scene3d>
            <a:camera prst="orthographicFront"/>
            <a:lightRig rig="twoPt" dir="t">
              <a:rot lat="0" lon="0" rev="7200000"/>
            </a:lightRig>
          </a:scene3d>
          <a:sp3d>
            <a:contourClr>
              <a:srgbClr val="FFFFFF"/>
            </a:contourClr>
          </a:sp3d>
        </p:spPr>
      </p:pic>
      <p:pic>
        <p:nvPicPr>
          <p:cNvPr id="3" name="Image 2">
            <a:extLst>
              <a:ext uri="{FF2B5EF4-FFF2-40B4-BE49-F238E27FC236}">
                <a16:creationId xmlns:a16="http://schemas.microsoft.com/office/drawing/2014/main" id="{3D1730D4-641F-66F2-6155-81EBF905FD16}"/>
              </a:ext>
            </a:extLst>
          </p:cNvPr>
          <p:cNvPicPr>
            <a:picLocks noChangeAspect="1"/>
          </p:cNvPicPr>
          <p:nvPr>
            <p:custDataLst>
              <p:tags r:id="rId2"/>
            </p:custDataLst>
          </p:nvPr>
        </p:nvPicPr>
        <p:blipFill>
          <a:blip r:embed="rId15"/>
          <a:stretch>
            <a:fillRect/>
          </a:stretch>
        </p:blipFill>
        <p:spPr>
          <a:xfrm>
            <a:off x="7318108" y="7424596"/>
            <a:ext cx="5467881" cy="2733940"/>
          </a:xfrm>
          <a:prstGeom prst="rect">
            <a:avLst/>
          </a:prstGeom>
          <a:solidFill>
            <a:srgbClr val="FFFFFF">
              <a:shade val="85000"/>
            </a:srgbClr>
          </a:solidFill>
          <a:ln w="88900" cap="sq">
            <a:solidFill>
              <a:srgbClr val="FFFFFF"/>
            </a:solidFill>
            <a:miter lim="800000"/>
          </a:ln>
          <a:effectLst>
            <a:outerShdw blurRad="266700" algn="ctr" rotWithShape="0">
              <a:prstClr val="black">
                <a:alpha val="40000"/>
              </a:prstClr>
            </a:outerShdw>
          </a:effectLst>
          <a:scene3d>
            <a:camera prst="orthographicFront"/>
            <a:lightRig rig="twoPt" dir="t">
              <a:rot lat="0" lon="0" rev="7200000"/>
            </a:lightRig>
          </a:scene3d>
          <a:sp3d>
            <a:contourClr>
              <a:srgbClr val="FFFFFF"/>
            </a:contourClr>
          </a:sp3d>
        </p:spPr>
      </p:pic>
      <p:pic>
        <p:nvPicPr>
          <p:cNvPr id="6" name="Image 5">
            <a:extLst>
              <a:ext uri="{FF2B5EF4-FFF2-40B4-BE49-F238E27FC236}">
                <a16:creationId xmlns:a16="http://schemas.microsoft.com/office/drawing/2014/main" id="{56F1E858-EED9-0DA2-C71B-D6593E579130}"/>
              </a:ext>
            </a:extLst>
          </p:cNvPr>
          <p:cNvPicPr>
            <a:picLocks noChangeAspect="1"/>
          </p:cNvPicPr>
          <p:nvPr>
            <p:custDataLst>
              <p:tags r:id="rId3"/>
            </p:custDataLst>
          </p:nvPr>
        </p:nvPicPr>
        <p:blipFill rotWithShape="1">
          <a:blip r:embed="rId15"/>
          <a:srcRect l="11086" t="11086" r="11086" b="11086"/>
          <a:stretch/>
        </p:blipFill>
        <p:spPr>
          <a:xfrm>
            <a:off x="7315574" y="7424596"/>
            <a:ext cx="5470414" cy="2735206"/>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4"/>
            </p:custDataLst>
          </p:nvPr>
        </p:nvSpPr>
        <p:spPr/>
        <p:txBody>
          <a:bodyPr/>
          <a:lstStyle/>
          <a:p>
            <a:r>
              <a:rPr lang="fr-FR" sz="6928" dirty="0">
                <a:solidFill>
                  <a:srgbClr val="DF2471"/>
                </a:solidFill>
              </a:rPr>
              <a:t>L’augmentation</a:t>
            </a:r>
            <a:endParaRPr lang="fr-FR" sz="6928" dirty="0"/>
          </a:p>
        </p:txBody>
      </p:sp>
      <p:pic>
        <p:nvPicPr>
          <p:cNvPr id="4" name="Image 3">
            <a:extLst>
              <a:ext uri="{FF2B5EF4-FFF2-40B4-BE49-F238E27FC236}">
                <a16:creationId xmlns:a16="http://schemas.microsoft.com/office/drawing/2014/main" id="{17379BE9-8235-8F7A-CC3D-13CF975EB1AE}"/>
              </a:ext>
            </a:extLst>
          </p:cNvPr>
          <p:cNvPicPr>
            <a:picLocks noChangeAspect="1"/>
          </p:cNvPicPr>
          <p:nvPr>
            <p:custDataLst>
              <p:tags r:id="rId5"/>
            </p:custDataLst>
          </p:nvPr>
        </p:nvPicPr>
        <p:blipFill>
          <a:blip r:embed="rId15"/>
          <a:stretch>
            <a:fillRect/>
          </a:stretch>
        </p:blipFill>
        <p:spPr>
          <a:xfrm>
            <a:off x="756430" y="5674121"/>
            <a:ext cx="5467881" cy="2733940"/>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7" name="Image 6">
            <a:extLst>
              <a:ext uri="{FF2B5EF4-FFF2-40B4-BE49-F238E27FC236}">
                <a16:creationId xmlns:a16="http://schemas.microsoft.com/office/drawing/2014/main" id="{B8E87505-9B47-AA6D-93B9-C7FCDFF4D186}"/>
              </a:ext>
            </a:extLst>
          </p:cNvPr>
          <p:cNvPicPr>
            <a:picLocks noChangeAspect="1"/>
          </p:cNvPicPr>
          <p:nvPr>
            <p:custDataLst>
              <p:tags r:id="rId6"/>
            </p:custDataLst>
          </p:nvPr>
        </p:nvPicPr>
        <p:blipFill>
          <a:blip r:embed="rId14"/>
          <a:srcRect/>
          <a:stretch/>
        </p:blipFill>
        <p:spPr>
          <a:xfrm>
            <a:off x="13512315" y="4014121"/>
            <a:ext cx="5467881" cy="2730892"/>
          </a:xfrm>
          <a:prstGeom prst="rect">
            <a:avLst/>
          </a:prstGeom>
          <a:solidFill>
            <a:srgbClr val="FFFFFF">
              <a:shade val="85000"/>
            </a:srgbClr>
          </a:solidFill>
          <a:ln w="88900" cap="sq">
            <a:solidFill>
              <a:srgbClr val="FFFFFF"/>
            </a:solidFill>
            <a:miter lim="800000"/>
          </a:ln>
          <a:effectLst>
            <a:outerShdw blurRad="266700" algn="ctr" rotWithShape="0">
              <a:prstClr val="black">
                <a:alpha val="40000"/>
              </a:prstClr>
            </a:outerShdw>
          </a:effectLst>
          <a:scene3d>
            <a:camera prst="orthographicFront"/>
            <a:lightRig rig="twoPt" dir="t">
              <a:rot lat="0" lon="0" rev="7200000"/>
            </a:lightRig>
          </a:scene3d>
          <a:sp3d>
            <a:contourClr>
              <a:srgbClr val="FFFFFF"/>
            </a:contourClr>
          </a:sp3d>
        </p:spPr>
      </p:pic>
      <p:pic>
        <p:nvPicPr>
          <p:cNvPr id="8" name="Image 7">
            <a:extLst>
              <a:ext uri="{FF2B5EF4-FFF2-40B4-BE49-F238E27FC236}">
                <a16:creationId xmlns:a16="http://schemas.microsoft.com/office/drawing/2014/main" id="{B44D39F9-4B82-2F6A-E1DA-4591A8822E83}"/>
              </a:ext>
            </a:extLst>
          </p:cNvPr>
          <p:cNvPicPr>
            <a:picLocks noChangeAspect="1"/>
          </p:cNvPicPr>
          <p:nvPr>
            <p:custDataLst>
              <p:tags r:id="rId7"/>
            </p:custDataLst>
          </p:nvPr>
        </p:nvPicPr>
        <p:blipFill>
          <a:blip r:embed="rId14"/>
          <a:srcRect/>
          <a:stretch/>
        </p:blipFill>
        <p:spPr>
          <a:xfrm>
            <a:off x="7318108" y="4019217"/>
            <a:ext cx="5467881" cy="2730892"/>
          </a:xfrm>
          <a:prstGeom prst="rect">
            <a:avLst/>
          </a:prstGeom>
          <a:solidFill>
            <a:srgbClr val="FFFFFF">
              <a:shade val="85000"/>
            </a:srgbClr>
          </a:solidFill>
          <a:ln w="88900" cap="sq">
            <a:solidFill>
              <a:srgbClr val="FFFFFF"/>
            </a:solidFill>
            <a:miter lim="800000"/>
          </a:ln>
          <a:effectLst>
            <a:outerShdw blurRad="266700" algn="ctr" rotWithShape="0">
              <a:prstClr val="black">
                <a:alpha val="40000"/>
              </a:prstClr>
            </a:outerShdw>
          </a:effectLst>
          <a:scene3d>
            <a:camera prst="orthographicFront"/>
            <a:lightRig rig="twoPt" dir="t">
              <a:rot lat="0" lon="0" rev="7200000"/>
            </a:lightRig>
          </a:scene3d>
          <a:sp3d>
            <a:contourClr>
              <a:srgbClr val="FFFFFF"/>
            </a:contourClr>
          </a:sp3d>
        </p:spPr>
      </p:pic>
      <p:pic>
        <p:nvPicPr>
          <p:cNvPr id="9" name="Image 8">
            <a:extLst>
              <a:ext uri="{FF2B5EF4-FFF2-40B4-BE49-F238E27FC236}">
                <a16:creationId xmlns:a16="http://schemas.microsoft.com/office/drawing/2014/main" id="{4787DAFD-DAAC-2440-F274-1B7B10EE0A07}"/>
              </a:ext>
            </a:extLst>
          </p:cNvPr>
          <p:cNvPicPr>
            <a:picLocks noChangeAspect="1"/>
          </p:cNvPicPr>
          <p:nvPr>
            <p:custDataLst>
              <p:tags r:id="rId8"/>
            </p:custDataLst>
          </p:nvPr>
        </p:nvPicPr>
        <p:blipFill>
          <a:blip r:embed="rId15"/>
          <a:stretch>
            <a:fillRect/>
          </a:stretch>
        </p:blipFill>
        <p:spPr>
          <a:xfrm flipH="1">
            <a:off x="13512314" y="7396478"/>
            <a:ext cx="5467881" cy="2733940"/>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5" name="Image 4">
            <a:extLst>
              <a:ext uri="{FF2B5EF4-FFF2-40B4-BE49-F238E27FC236}">
                <a16:creationId xmlns:a16="http://schemas.microsoft.com/office/drawing/2014/main" id="{FE380872-AA6D-0042-A5CE-772987508091}"/>
              </a:ext>
            </a:extLst>
          </p:cNvPr>
          <p:cNvPicPr>
            <a:picLocks noChangeAspect="1"/>
          </p:cNvPicPr>
          <p:nvPr>
            <p:custDataLst>
              <p:tags r:id="rId9"/>
            </p:custDataLst>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Lst>
          </a:blip>
          <a:stretch>
            <a:fillRect/>
          </a:stretch>
        </p:blipFill>
        <p:spPr>
          <a:xfrm>
            <a:off x="13512315" y="4019217"/>
            <a:ext cx="5467881" cy="2733940"/>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10" name="Image 9">
            <a:extLst>
              <a:ext uri="{FF2B5EF4-FFF2-40B4-BE49-F238E27FC236}">
                <a16:creationId xmlns:a16="http://schemas.microsoft.com/office/drawing/2014/main" id="{B2314F8E-C2B3-0C7E-9693-B175958C6583}"/>
              </a:ext>
            </a:extLst>
          </p:cNvPr>
          <p:cNvPicPr>
            <a:picLocks noChangeAspect="1"/>
          </p:cNvPicPr>
          <p:nvPr>
            <p:custDataLst>
              <p:tags r:id="rId10"/>
            </p:custDataLst>
          </p:nvPr>
        </p:nvPicPr>
        <p:blipFill>
          <a:blip r:embed="rId18">
            <a:extLst>
              <a:ext uri="{BEBA8EAE-BF5A-486C-A8C5-ECC9F3942E4B}">
                <a14:imgProps xmlns:a14="http://schemas.microsoft.com/office/drawing/2010/main">
                  <a14:imgLayer r:embed="rId17">
                    <a14:imgEffect>
                      <a14:saturation sat="400000"/>
                    </a14:imgEffect>
                  </a14:imgLayer>
                </a14:imgProps>
              </a:ext>
            </a:extLst>
          </a:blip>
          <a:stretch>
            <a:fillRect/>
          </a:stretch>
        </p:blipFill>
        <p:spPr>
          <a:xfrm>
            <a:off x="7318107" y="4011073"/>
            <a:ext cx="5467881" cy="2733940"/>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sp>
        <p:nvSpPr>
          <p:cNvPr id="12" name="Espace réservé du numéro de diapositive 11">
            <a:extLst>
              <a:ext uri="{FF2B5EF4-FFF2-40B4-BE49-F238E27FC236}">
                <a16:creationId xmlns:a16="http://schemas.microsoft.com/office/drawing/2014/main" id="{CBAEC1C3-8E78-4234-A854-E3FC594284C3}"/>
              </a:ext>
            </a:extLst>
          </p:cNvPr>
          <p:cNvSpPr>
            <a:spLocks noGrp="1"/>
          </p:cNvSpPr>
          <p:nvPr>
            <p:ph type="sldNum" sz="quarter" idx="10"/>
            <p:custDataLst>
              <p:tags r:id="rId11"/>
            </p:custDataLst>
          </p:nvPr>
        </p:nvSpPr>
        <p:spPr/>
        <p:txBody>
          <a:bodyPr/>
          <a:lstStyle/>
          <a:p>
            <a:fld id="{6C390F12-C91A-4A8F-A883-4257F0710CE1}" type="slidenum">
              <a:rPr lang="fr-FR" smtClean="0"/>
              <a:t>33</a:t>
            </a:fld>
            <a:endParaRPr lang="fr-FR"/>
          </a:p>
        </p:txBody>
      </p:sp>
    </p:spTree>
    <p:extLst>
      <p:ext uri="{BB962C8B-B14F-4D97-AF65-F5344CB8AC3E}">
        <p14:creationId xmlns:p14="http://schemas.microsoft.com/office/powerpoint/2010/main" val="414671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La contrainte</a:t>
            </a:r>
            <a:endParaRPr lang="fr-FR" sz="6928" dirty="0"/>
          </a:p>
        </p:txBody>
      </p:sp>
      <p:pic>
        <p:nvPicPr>
          <p:cNvPr id="4" name="Graphique 3">
            <a:extLst>
              <a:ext uri="{FF2B5EF4-FFF2-40B4-BE49-F238E27FC236}">
                <a16:creationId xmlns:a16="http://schemas.microsoft.com/office/drawing/2014/main" id="{C776882E-D651-8A33-5D8E-9B691E7F6BC7}"/>
              </a:ext>
            </a:extLst>
          </p:cNvPr>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4728793" y="4369943"/>
            <a:ext cx="2681320" cy="2681320"/>
          </a:xfrm>
          <a:prstGeom prst="rect">
            <a:avLst/>
          </a:prstGeom>
        </p:spPr>
      </p:pic>
      <p:grpSp>
        <p:nvGrpSpPr>
          <p:cNvPr id="17" name="Groupe 16">
            <a:extLst>
              <a:ext uri="{FF2B5EF4-FFF2-40B4-BE49-F238E27FC236}">
                <a16:creationId xmlns:a16="http://schemas.microsoft.com/office/drawing/2014/main" id="{26A881B7-75D2-05C9-95ED-4C3B4843A37B}"/>
              </a:ext>
            </a:extLst>
          </p:cNvPr>
          <p:cNvGrpSpPr>
            <a:grpSpLocks noChangeAspect="1"/>
          </p:cNvGrpSpPr>
          <p:nvPr>
            <p:custDataLst>
              <p:tags r:id="rId3"/>
            </p:custDataLst>
          </p:nvPr>
        </p:nvGrpSpPr>
        <p:grpSpPr>
          <a:xfrm>
            <a:off x="12138906" y="4315603"/>
            <a:ext cx="3236402" cy="2790000"/>
            <a:chOff x="10502546" y="4526830"/>
            <a:chExt cx="3203833" cy="2761923"/>
          </a:xfrm>
        </p:grpSpPr>
        <p:sp>
          <p:nvSpPr>
            <p:cNvPr id="8" name="Forme libre : forme 7">
              <a:extLst>
                <a:ext uri="{FF2B5EF4-FFF2-40B4-BE49-F238E27FC236}">
                  <a16:creationId xmlns:a16="http://schemas.microsoft.com/office/drawing/2014/main" id="{9A26623B-C0EF-E10C-9176-1C90828A6BA9}"/>
                </a:ext>
              </a:extLst>
            </p:cNvPr>
            <p:cNvSpPr/>
            <p:nvPr/>
          </p:nvSpPr>
          <p:spPr>
            <a:xfrm>
              <a:off x="10944470" y="4526830"/>
              <a:ext cx="2319986" cy="913949"/>
            </a:xfrm>
            <a:custGeom>
              <a:avLst/>
              <a:gdLst>
                <a:gd name="connsiteX0" fmla="*/ 2292504 w 2319986"/>
                <a:gd name="connsiteY0" fmla="*/ 469393 h 913949"/>
                <a:gd name="connsiteX1" fmla="*/ 1159992 w 2319986"/>
                <a:gd name="connsiteY1" fmla="*/ 0 h 913949"/>
                <a:gd name="connsiteX2" fmla="*/ 27481 w 2319986"/>
                <a:gd name="connsiteY2" fmla="*/ 469399 h 913949"/>
                <a:gd name="connsiteX3" fmla="*/ 27481 w 2319986"/>
                <a:gd name="connsiteY3" fmla="*/ 602139 h 913949"/>
                <a:gd name="connsiteX4" fmla="*/ 311783 w 2319986"/>
                <a:gd name="connsiteY4" fmla="*/ 886461 h 913949"/>
                <a:gd name="connsiteX5" fmla="*/ 444536 w 2319986"/>
                <a:gd name="connsiteY5" fmla="*/ 886455 h 913949"/>
                <a:gd name="connsiteX6" fmla="*/ 1159992 w 2319986"/>
                <a:gd name="connsiteY6" fmla="*/ 589868 h 913949"/>
                <a:gd name="connsiteX7" fmla="*/ 1875455 w 2319986"/>
                <a:gd name="connsiteY7" fmla="*/ 886448 h 913949"/>
                <a:gd name="connsiteX8" fmla="*/ 1941828 w 2319986"/>
                <a:gd name="connsiteY8" fmla="*/ 913950 h 913949"/>
                <a:gd name="connsiteX9" fmla="*/ 2008201 w 2319986"/>
                <a:gd name="connsiteY9" fmla="*/ 886455 h 913949"/>
                <a:gd name="connsiteX10" fmla="*/ 2292504 w 2319986"/>
                <a:gd name="connsiteY10" fmla="*/ 602133 h 913949"/>
                <a:gd name="connsiteX11" fmla="*/ 2292504 w 2319986"/>
                <a:gd name="connsiteY11" fmla="*/ 469393 h 91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9986" h="913949">
                  <a:moveTo>
                    <a:pt x="2292504" y="469393"/>
                  </a:moveTo>
                  <a:cubicBezTo>
                    <a:pt x="1989785" y="166699"/>
                    <a:pt x="1587585" y="0"/>
                    <a:pt x="1159992" y="0"/>
                  </a:cubicBezTo>
                  <a:cubicBezTo>
                    <a:pt x="732399" y="0"/>
                    <a:pt x="330199" y="166699"/>
                    <a:pt x="27481" y="469399"/>
                  </a:cubicBezTo>
                  <a:cubicBezTo>
                    <a:pt x="-9182" y="506062"/>
                    <a:pt x="-9138" y="565514"/>
                    <a:pt x="27481" y="602139"/>
                  </a:cubicBezTo>
                  <a:lnTo>
                    <a:pt x="311783" y="886461"/>
                  </a:lnTo>
                  <a:cubicBezTo>
                    <a:pt x="348446" y="923123"/>
                    <a:pt x="407911" y="923086"/>
                    <a:pt x="444536" y="886455"/>
                  </a:cubicBezTo>
                  <a:cubicBezTo>
                    <a:pt x="635740" y="695201"/>
                    <a:pt x="889831" y="589868"/>
                    <a:pt x="1159992" y="589868"/>
                  </a:cubicBezTo>
                  <a:cubicBezTo>
                    <a:pt x="1430153" y="589868"/>
                    <a:pt x="1684244" y="695201"/>
                    <a:pt x="1875455" y="886448"/>
                  </a:cubicBezTo>
                  <a:cubicBezTo>
                    <a:pt x="1893057" y="904051"/>
                    <a:pt x="1916935" y="913950"/>
                    <a:pt x="1941828" y="913950"/>
                  </a:cubicBezTo>
                  <a:cubicBezTo>
                    <a:pt x="1982389" y="913950"/>
                    <a:pt x="2006249" y="888413"/>
                    <a:pt x="2008201" y="886455"/>
                  </a:cubicBezTo>
                  <a:lnTo>
                    <a:pt x="2292504" y="602133"/>
                  </a:lnTo>
                  <a:cubicBezTo>
                    <a:pt x="2329166" y="565477"/>
                    <a:pt x="2329129" y="506018"/>
                    <a:pt x="2292504" y="469393"/>
                  </a:cubicBezTo>
                  <a:close/>
                </a:path>
              </a:pathLst>
            </a:custGeom>
            <a:solidFill>
              <a:srgbClr val="FFE600"/>
            </a:solidFill>
            <a:ln w="6251"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590317C2-2F3D-DF43-1395-F7769AA26E78}"/>
                </a:ext>
              </a:extLst>
            </p:cNvPr>
            <p:cNvSpPr/>
            <p:nvPr/>
          </p:nvSpPr>
          <p:spPr>
            <a:xfrm>
              <a:off x="12104463" y="4526830"/>
              <a:ext cx="1159994" cy="913956"/>
            </a:xfrm>
            <a:custGeom>
              <a:avLst/>
              <a:gdLst>
                <a:gd name="connsiteX0" fmla="*/ 1132511 w 1159994"/>
                <a:gd name="connsiteY0" fmla="*/ 469393 h 913956"/>
                <a:gd name="connsiteX1" fmla="*/ 0 w 1159994"/>
                <a:gd name="connsiteY1" fmla="*/ 0 h 913956"/>
                <a:gd name="connsiteX2" fmla="*/ 0 w 1159994"/>
                <a:gd name="connsiteY2" fmla="*/ 589875 h 913956"/>
                <a:gd name="connsiteX3" fmla="*/ 715463 w 1159994"/>
                <a:gd name="connsiteY3" fmla="*/ 886455 h 913956"/>
                <a:gd name="connsiteX4" fmla="*/ 781836 w 1159994"/>
                <a:gd name="connsiteY4" fmla="*/ 913956 h 913956"/>
                <a:gd name="connsiteX5" fmla="*/ 848209 w 1159994"/>
                <a:gd name="connsiteY5" fmla="*/ 886461 h 913956"/>
                <a:gd name="connsiteX6" fmla="*/ 1132511 w 1159994"/>
                <a:gd name="connsiteY6" fmla="*/ 602139 h 913956"/>
                <a:gd name="connsiteX7" fmla="*/ 1132511 w 1159994"/>
                <a:gd name="connsiteY7" fmla="*/ 469393 h 9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9994" h="913956">
                  <a:moveTo>
                    <a:pt x="1132511" y="469393"/>
                  </a:moveTo>
                  <a:cubicBezTo>
                    <a:pt x="829793" y="166699"/>
                    <a:pt x="427593" y="0"/>
                    <a:pt x="0" y="0"/>
                  </a:cubicBezTo>
                  <a:lnTo>
                    <a:pt x="0" y="589875"/>
                  </a:lnTo>
                  <a:cubicBezTo>
                    <a:pt x="270161" y="589875"/>
                    <a:pt x="524252" y="695207"/>
                    <a:pt x="715463" y="886455"/>
                  </a:cubicBezTo>
                  <a:cubicBezTo>
                    <a:pt x="733065" y="904057"/>
                    <a:pt x="756943" y="913956"/>
                    <a:pt x="781836" y="913956"/>
                  </a:cubicBezTo>
                  <a:cubicBezTo>
                    <a:pt x="822397" y="913956"/>
                    <a:pt x="846257" y="888419"/>
                    <a:pt x="848209" y="886461"/>
                  </a:cubicBezTo>
                  <a:lnTo>
                    <a:pt x="1132511" y="602139"/>
                  </a:lnTo>
                  <a:cubicBezTo>
                    <a:pt x="1169174" y="565477"/>
                    <a:pt x="1169137" y="506018"/>
                    <a:pt x="1132511" y="469393"/>
                  </a:cubicBezTo>
                  <a:close/>
                </a:path>
              </a:pathLst>
            </a:custGeom>
            <a:solidFill>
              <a:srgbClr val="FFAA32"/>
            </a:solidFill>
            <a:ln w="6251"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A2F977D2-F853-BF1E-A3AF-9F4D7886EC62}"/>
                </a:ext>
              </a:extLst>
            </p:cNvPr>
            <p:cNvSpPr/>
            <p:nvPr/>
          </p:nvSpPr>
          <p:spPr>
            <a:xfrm>
              <a:off x="10502546" y="4996229"/>
              <a:ext cx="913940" cy="2292524"/>
            </a:xfrm>
            <a:custGeom>
              <a:avLst/>
              <a:gdLst>
                <a:gd name="connsiteX0" fmla="*/ 886448 w 913940"/>
                <a:gd name="connsiteY0" fmla="*/ 1847968 h 2292524"/>
                <a:gd name="connsiteX1" fmla="*/ 589875 w 913940"/>
                <a:gd name="connsiteY1" fmla="*/ 1132318 h 2292524"/>
                <a:gd name="connsiteX2" fmla="*/ 886448 w 913940"/>
                <a:gd name="connsiteY2" fmla="*/ 417068 h 2292524"/>
                <a:gd name="connsiteX3" fmla="*/ 469405 w 913940"/>
                <a:gd name="connsiteY3" fmla="*/ 0 h 2292524"/>
                <a:gd name="connsiteX4" fmla="*/ 0 w 913940"/>
                <a:gd name="connsiteY4" fmla="*/ 1132518 h 2292524"/>
                <a:gd name="connsiteX5" fmla="*/ 469405 w 913940"/>
                <a:gd name="connsiteY5" fmla="*/ 2265036 h 2292524"/>
                <a:gd name="connsiteX6" fmla="*/ 535772 w 913940"/>
                <a:gd name="connsiteY6" fmla="*/ 2292525 h 2292524"/>
                <a:gd name="connsiteX7" fmla="*/ 602146 w 913940"/>
                <a:gd name="connsiteY7" fmla="*/ 2265029 h 2292524"/>
                <a:gd name="connsiteX8" fmla="*/ 886448 w 913940"/>
                <a:gd name="connsiteY8" fmla="*/ 1980708 h 2292524"/>
                <a:gd name="connsiteX9" fmla="*/ 886448 w 913940"/>
                <a:gd name="connsiteY9" fmla="*/ 1847968 h 229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940" h="2292524">
                  <a:moveTo>
                    <a:pt x="886448" y="1847968"/>
                  </a:moveTo>
                  <a:cubicBezTo>
                    <a:pt x="805689" y="1767215"/>
                    <a:pt x="591283" y="1528410"/>
                    <a:pt x="589875" y="1132318"/>
                  </a:cubicBezTo>
                  <a:cubicBezTo>
                    <a:pt x="589925" y="862263"/>
                    <a:pt x="695245" y="608253"/>
                    <a:pt x="886448" y="417068"/>
                  </a:cubicBezTo>
                  <a:lnTo>
                    <a:pt x="469405" y="0"/>
                  </a:lnTo>
                  <a:cubicBezTo>
                    <a:pt x="166706" y="302675"/>
                    <a:pt x="0" y="704881"/>
                    <a:pt x="0" y="1132518"/>
                  </a:cubicBezTo>
                  <a:cubicBezTo>
                    <a:pt x="0" y="1560155"/>
                    <a:pt x="166706" y="1962361"/>
                    <a:pt x="469405" y="2265036"/>
                  </a:cubicBezTo>
                  <a:cubicBezTo>
                    <a:pt x="487734" y="2283364"/>
                    <a:pt x="511750" y="2292525"/>
                    <a:pt x="535772" y="2292525"/>
                  </a:cubicBezTo>
                  <a:cubicBezTo>
                    <a:pt x="559795" y="2292525"/>
                    <a:pt x="583817" y="2283358"/>
                    <a:pt x="602146" y="2265029"/>
                  </a:cubicBezTo>
                  <a:lnTo>
                    <a:pt x="886448" y="1980708"/>
                  </a:lnTo>
                  <a:cubicBezTo>
                    <a:pt x="923105" y="1944052"/>
                    <a:pt x="923105" y="1884624"/>
                    <a:pt x="886448" y="1847968"/>
                  </a:cubicBezTo>
                  <a:close/>
                </a:path>
              </a:pathLst>
            </a:custGeom>
            <a:solidFill>
              <a:srgbClr val="9BFF00"/>
            </a:solidFill>
            <a:ln w="6251"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FC62ECA0-1ADB-CA40-7126-E317503BEC2F}"/>
                </a:ext>
              </a:extLst>
            </p:cNvPr>
            <p:cNvSpPr/>
            <p:nvPr/>
          </p:nvSpPr>
          <p:spPr>
            <a:xfrm>
              <a:off x="12792439" y="4996229"/>
              <a:ext cx="913940" cy="2292524"/>
            </a:xfrm>
            <a:custGeom>
              <a:avLst/>
              <a:gdLst>
                <a:gd name="connsiteX0" fmla="*/ 27492 w 913940"/>
                <a:gd name="connsiteY0" fmla="*/ 1847968 h 2292524"/>
                <a:gd name="connsiteX1" fmla="*/ 324066 w 913940"/>
                <a:gd name="connsiteY1" fmla="*/ 1132318 h 2292524"/>
                <a:gd name="connsiteX2" fmla="*/ 27492 w 913940"/>
                <a:gd name="connsiteY2" fmla="*/ 417068 h 2292524"/>
                <a:gd name="connsiteX3" fmla="*/ 444535 w 913940"/>
                <a:gd name="connsiteY3" fmla="*/ 0 h 2292524"/>
                <a:gd name="connsiteX4" fmla="*/ 913941 w 913940"/>
                <a:gd name="connsiteY4" fmla="*/ 1132518 h 2292524"/>
                <a:gd name="connsiteX5" fmla="*/ 444535 w 913940"/>
                <a:gd name="connsiteY5" fmla="*/ 2265036 h 2292524"/>
                <a:gd name="connsiteX6" fmla="*/ 378168 w 913940"/>
                <a:gd name="connsiteY6" fmla="*/ 2292525 h 2292524"/>
                <a:gd name="connsiteX7" fmla="*/ 311795 w 913940"/>
                <a:gd name="connsiteY7" fmla="*/ 2265029 h 2292524"/>
                <a:gd name="connsiteX8" fmla="*/ 27492 w 913940"/>
                <a:gd name="connsiteY8" fmla="*/ 1980708 h 2292524"/>
                <a:gd name="connsiteX9" fmla="*/ 27492 w 913940"/>
                <a:gd name="connsiteY9" fmla="*/ 1847968 h 229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940" h="2292524">
                  <a:moveTo>
                    <a:pt x="27492" y="1847968"/>
                  </a:moveTo>
                  <a:cubicBezTo>
                    <a:pt x="108251" y="1767215"/>
                    <a:pt x="322658" y="1528410"/>
                    <a:pt x="324066" y="1132318"/>
                  </a:cubicBezTo>
                  <a:cubicBezTo>
                    <a:pt x="324016" y="862263"/>
                    <a:pt x="218696" y="608253"/>
                    <a:pt x="27492" y="417068"/>
                  </a:cubicBezTo>
                  <a:lnTo>
                    <a:pt x="444535" y="0"/>
                  </a:lnTo>
                  <a:cubicBezTo>
                    <a:pt x="747235" y="302675"/>
                    <a:pt x="913941" y="704881"/>
                    <a:pt x="913941" y="1132518"/>
                  </a:cubicBezTo>
                  <a:cubicBezTo>
                    <a:pt x="913941" y="1560155"/>
                    <a:pt x="747235" y="1962361"/>
                    <a:pt x="444535" y="2265036"/>
                  </a:cubicBezTo>
                  <a:cubicBezTo>
                    <a:pt x="426207" y="2283364"/>
                    <a:pt x="402191" y="2292525"/>
                    <a:pt x="378168" y="2292525"/>
                  </a:cubicBezTo>
                  <a:cubicBezTo>
                    <a:pt x="354146" y="2292525"/>
                    <a:pt x="330123" y="2283358"/>
                    <a:pt x="311795" y="2265029"/>
                  </a:cubicBezTo>
                  <a:lnTo>
                    <a:pt x="27492" y="1980708"/>
                  </a:lnTo>
                  <a:cubicBezTo>
                    <a:pt x="-9164" y="1944052"/>
                    <a:pt x="-9164" y="1884624"/>
                    <a:pt x="27492" y="1847968"/>
                  </a:cubicBezTo>
                  <a:close/>
                </a:path>
              </a:pathLst>
            </a:custGeom>
            <a:solidFill>
              <a:srgbClr val="FF1E5A"/>
            </a:solidFill>
            <a:ln w="6251"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5F83BE5B-7E72-BFF3-4D8A-15D69D3428A1}"/>
                </a:ext>
              </a:extLst>
            </p:cNvPr>
            <p:cNvSpPr/>
            <p:nvPr/>
          </p:nvSpPr>
          <p:spPr>
            <a:xfrm>
              <a:off x="10502546" y="4996229"/>
              <a:ext cx="886448" cy="1132517"/>
            </a:xfrm>
            <a:custGeom>
              <a:avLst/>
              <a:gdLst>
                <a:gd name="connsiteX0" fmla="*/ 589875 w 886448"/>
                <a:gd name="connsiteY0" fmla="*/ 1132318 h 1132517"/>
                <a:gd name="connsiteX1" fmla="*/ 886448 w 886448"/>
                <a:gd name="connsiteY1" fmla="*/ 417068 h 1132517"/>
                <a:gd name="connsiteX2" fmla="*/ 469405 w 886448"/>
                <a:gd name="connsiteY2" fmla="*/ 0 h 1132517"/>
                <a:gd name="connsiteX3" fmla="*/ 0 w 886448"/>
                <a:gd name="connsiteY3" fmla="*/ 1132518 h 1132517"/>
              </a:gdLst>
              <a:ahLst/>
              <a:cxnLst>
                <a:cxn ang="0">
                  <a:pos x="connsiteX0" y="connsiteY0"/>
                </a:cxn>
                <a:cxn ang="0">
                  <a:pos x="connsiteX1" y="connsiteY1"/>
                </a:cxn>
                <a:cxn ang="0">
                  <a:pos x="connsiteX2" y="connsiteY2"/>
                </a:cxn>
                <a:cxn ang="0">
                  <a:pos x="connsiteX3" y="connsiteY3"/>
                </a:cxn>
              </a:cxnLst>
              <a:rect l="l" t="t" r="r" b="b"/>
              <a:pathLst>
                <a:path w="886448" h="1132517">
                  <a:moveTo>
                    <a:pt x="589875" y="1132318"/>
                  </a:moveTo>
                  <a:cubicBezTo>
                    <a:pt x="589925" y="862263"/>
                    <a:pt x="695245" y="608253"/>
                    <a:pt x="886448" y="417068"/>
                  </a:cubicBezTo>
                  <a:lnTo>
                    <a:pt x="469405" y="0"/>
                  </a:lnTo>
                  <a:cubicBezTo>
                    <a:pt x="166706" y="302675"/>
                    <a:pt x="0" y="704881"/>
                    <a:pt x="0" y="1132518"/>
                  </a:cubicBezTo>
                  <a:close/>
                </a:path>
              </a:pathLst>
            </a:custGeom>
            <a:solidFill>
              <a:srgbClr val="00D200"/>
            </a:solidFill>
            <a:ln w="6251"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EC88D187-D560-9680-5A25-23FE5D38935B}"/>
                </a:ext>
              </a:extLst>
            </p:cNvPr>
            <p:cNvSpPr/>
            <p:nvPr/>
          </p:nvSpPr>
          <p:spPr>
            <a:xfrm>
              <a:off x="12792439" y="6128546"/>
              <a:ext cx="913940" cy="1160207"/>
            </a:xfrm>
            <a:custGeom>
              <a:avLst/>
              <a:gdLst>
                <a:gd name="connsiteX0" fmla="*/ 27492 w 913940"/>
                <a:gd name="connsiteY0" fmla="*/ 715650 h 1160207"/>
                <a:gd name="connsiteX1" fmla="*/ 324066 w 913940"/>
                <a:gd name="connsiteY1" fmla="*/ 0 h 1160207"/>
                <a:gd name="connsiteX2" fmla="*/ 913941 w 913940"/>
                <a:gd name="connsiteY2" fmla="*/ 200 h 1160207"/>
                <a:gd name="connsiteX3" fmla="*/ 444535 w 913940"/>
                <a:gd name="connsiteY3" fmla="*/ 1132718 h 1160207"/>
                <a:gd name="connsiteX4" fmla="*/ 378168 w 913940"/>
                <a:gd name="connsiteY4" fmla="*/ 1160207 h 1160207"/>
                <a:gd name="connsiteX5" fmla="*/ 311795 w 913940"/>
                <a:gd name="connsiteY5" fmla="*/ 1132712 h 1160207"/>
                <a:gd name="connsiteX6" fmla="*/ 27492 w 913940"/>
                <a:gd name="connsiteY6" fmla="*/ 848390 h 1160207"/>
                <a:gd name="connsiteX7" fmla="*/ 27492 w 913940"/>
                <a:gd name="connsiteY7" fmla="*/ 715650 h 116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940" h="1160207">
                  <a:moveTo>
                    <a:pt x="27492" y="715650"/>
                  </a:moveTo>
                  <a:cubicBezTo>
                    <a:pt x="108251" y="634897"/>
                    <a:pt x="322658" y="396093"/>
                    <a:pt x="324066" y="0"/>
                  </a:cubicBezTo>
                  <a:lnTo>
                    <a:pt x="913941" y="200"/>
                  </a:lnTo>
                  <a:cubicBezTo>
                    <a:pt x="913941" y="427837"/>
                    <a:pt x="747235" y="830043"/>
                    <a:pt x="444535" y="1132718"/>
                  </a:cubicBezTo>
                  <a:cubicBezTo>
                    <a:pt x="426207" y="1151046"/>
                    <a:pt x="402191" y="1160207"/>
                    <a:pt x="378168" y="1160207"/>
                  </a:cubicBezTo>
                  <a:cubicBezTo>
                    <a:pt x="354146" y="1160207"/>
                    <a:pt x="330123" y="1151040"/>
                    <a:pt x="311795" y="1132712"/>
                  </a:cubicBezTo>
                  <a:lnTo>
                    <a:pt x="27492" y="848390"/>
                  </a:lnTo>
                  <a:cubicBezTo>
                    <a:pt x="-9164" y="811734"/>
                    <a:pt x="-9164" y="752307"/>
                    <a:pt x="27492" y="715650"/>
                  </a:cubicBezTo>
                  <a:close/>
                </a:path>
              </a:pathLst>
            </a:custGeom>
            <a:solidFill>
              <a:srgbClr val="C40050"/>
            </a:solidFill>
            <a:ln w="6251" cap="flat">
              <a:noFill/>
              <a:prstDash val="solid"/>
              <a:miter/>
            </a:ln>
          </p:spPr>
          <p:txBody>
            <a:bodyPr rtlCol="0" anchor="ctr"/>
            <a:lstStyle/>
            <a:p>
              <a:endParaRPr lang="fr-FR"/>
            </a:p>
          </p:txBody>
        </p:sp>
      </p:grpSp>
      <p:pic>
        <p:nvPicPr>
          <p:cNvPr id="5" name="Graphique 4">
            <a:extLst>
              <a:ext uri="{FF2B5EF4-FFF2-40B4-BE49-F238E27FC236}">
                <a16:creationId xmlns:a16="http://schemas.microsoft.com/office/drawing/2014/main" id="{63DD6C0D-9C05-E4D7-ADEF-78392AB5A71D}"/>
              </a:ext>
            </a:extLst>
          </p:cNvPr>
          <p:cNvPicPr>
            <a:picLocks noChangeAspect="1"/>
          </p:cNvPicPr>
          <p:nvPr>
            <p:custDataLst>
              <p:tags r:id="rId4"/>
            </p:custDataLst>
          </p:nvPr>
        </p:nvPicPr>
        <p:blipFill>
          <a:blip r:embed="rId12">
            <a:extLst>
              <a:ext uri="{96DAC541-7B7A-43D3-8B79-37D633B846F1}">
                <asvg:svgBlip xmlns:asvg="http://schemas.microsoft.com/office/drawing/2016/SVG/main" r:embed="rId13"/>
              </a:ext>
            </a:extLst>
          </a:blip>
          <a:stretch>
            <a:fillRect/>
          </a:stretch>
        </p:blipFill>
        <p:spPr>
          <a:xfrm rot="17882033">
            <a:off x="12691334" y="4899215"/>
            <a:ext cx="2131546" cy="2131546"/>
          </a:xfrm>
          <a:prstGeom prst="rect">
            <a:avLst/>
          </a:prstGeom>
        </p:spPr>
      </p:pic>
      <p:pic>
        <p:nvPicPr>
          <p:cNvPr id="7" name="Graphique 6">
            <a:extLst>
              <a:ext uri="{FF2B5EF4-FFF2-40B4-BE49-F238E27FC236}">
                <a16:creationId xmlns:a16="http://schemas.microsoft.com/office/drawing/2014/main" id="{A4D4A417-4F4F-8634-2C0A-BDBE9D4AD8DD}"/>
              </a:ext>
            </a:extLst>
          </p:cNvPr>
          <p:cNvPicPr>
            <a:picLocks noChangeAspect="1"/>
          </p:cNvPicPr>
          <p:nvPr>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12987350" y="6640063"/>
            <a:ext cx="1533116" cy="1533116"/>
          </a:xfrm>
          <a:prstGeom prst="rect">
            <a:avLst/>
          </a:prstGeom>
        </p:spPr>
      </p:pic>
      <p:sp>
        <p:nvSpPr>
          <p:cNvPr id="3" name="Espace réservé du numéro de diapositive 2">
            <a:extLst>
              <a:ext uri="{FF2B5EF4-FFF2-40B4-BE49-F238E27FC236}">
                <a16:creationId xmlns:a16="http://schemas.microsoft.com/office/drawing/2014/main" id="{4DD6D157-03A2-EB15-9981-D7C136106DF4}"/>
              </a:ext>
            </a:extLst>
          </p:cNvPr>
          <p:cNvSpPr>
            <a:spLocks noGrp="1"/>
          </p:cNvSpPr>
          <p:nvPr>
            <p:ph type="sldNum" sz="quarter" idx="10"/>
            <p:custDataLst>
              <p:tags r:id="rId6"/>
            </p:custDataLst>
          </p:nvPr>
        </p:nvSpPr>
        <p:spPr/>
        <p:txBody>
          <a:bodyPr/>
          <a:lstStyle/>
          <a:p>
            <a:fld id="{6C390F12-C91A-4A8F-A883-4257F0710CE1}" type="slidenum">
              <a:rPr lang="fr-FR" smtClean="0"/>
              <a:t>34</a:t>
            </a:fld>
            <a:endParaRPr lang="fr-FR"/>
          </a:p>
        </p:txBody>
      </p:sp>
    </p:spTree>
    <p:extLst>
      <p:ext uri="{BB962C8B-B14F-4D97-AF65-F5344CB8AC3E}">
        <p14:creationId xmlns:p14="http://schemas.microsoft.com/office/powerpoint/2010/main" val="2187865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8" presetClass="emph" presetSubtype="0" fill="hold" nodeType="afterEffect">
                                  <p:stCondLst>
                                    <p:cond delay="0"/>
                                  </p:stCondLst>
                                  <p:childTnLst>
                                    <p:animRot by="10800000">
                                      <p:cBhvr>
                                        <p:cTn id="17" dur="1500" fill="hold"/>
                                        <p:tgtEl>
                                          <p:spTgt spid="5"/>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32" presetClass="emph" presetSubtype="0" fill="hold" nodeType="afterEffect">
                                  <p:stCondLst>
                                    <p:cond delay="0"/>
                                  </p:stCondLst>
                                  <p:childTnLst>
                                    <p:animRot by="120000">
                                      <p:cBhvr>
                                        <p:cTn id="27" dur="100" fill="hold">
                                          <p:stCondLst>
                                            <p:cond delay="0"/>
                                          </p:stCondLst>
                                        </p:cTn>
                                        <p:tgtEl>
                                          <p:spTgt spid="7"/>
                                        </p:tgtEl>
                                        <p:attrNameLst>
                                          <p:attrName>r</p:attrName>
                                        </p:attrNameLst>
                                      </p:cBhvr>
                                    </p:animRot>
                                    <p:animRot by="-240000">
                                      <p:cBhvr>
                                        <p:cTn id="28" dur="200" fill="hold">
                                          <p:stCondLst>
                                            <p:cond delay="200"/>
                                          </p:stCondLst>
                                        </p:cTn>
                                        <p:tgtEl>
                                          <p:spTgt spid="7"/>
                                        </p:tgtEl>
                                        <p:attrNameLst>
                                          <p:attrName>r</p:attrName>
                                        </p:attrNameLst>
                                      </p:cBhvr>
                                    </p:animRot>
                                    <p:animRot by="240000">
                                      <p:cBhvr>
                                        <p:cTn id="29" dur="200" fill="hold">
                                          <p:stCondLst>
                                            <p:cond delay="400"/>
                                          </p:stCondLst>
                                        </p:cTn>
                                        <p:tgtEl>
                                          <p:spTgt spid="7"/>
                                        </p:tgtEl>
                                        <p:attrNameLst>
                                          <p:attrName>r</p:attrName>
                                        </p:attrNameLst>
                                      </p:cBhvr>
                                    </p:animRot>
                                    <p:animRot by="-240000">
                                      <p:cBhvr>
                                        <p:cTn id="30" dur="200" fill="hold">
                                          <p:stCondLst>
                                            <p:cond delay="600"/>
                                          </p:stCondLst>
                                        </p:cTn>
                                        <p:tgtEl>
                                          <p:spTgt spid="7"/>
                                        </p:tgtEl>
                                        <p:attrNameLst>
                                          <p:attrName>r</p:attrName>
                                        </p:attrNameLst>
                                      </p:cBhvr>
                                    </p:animRot>
                                    <p:animRot by="120000">
                                      <p:cBhvr>
                                        <p:cTn id="31" dur="200" fill="hold">
                                          <p:stCondLst>
                                            <p:cond delay="800"/>
                                          </p:stCondLst>
                                        </p:cTn>
                                        <p:tgtEl>
                                          <p:spTgt spid="7"/>
                                        </p:tgtEl>
                                        <p:attrNameLst>
                                          <p:attrName>r</p:attrName>
                                        </p:attrNameLst>
                                      </p:cBhvr>
                                    </p:animRot>
                                  </p:childTnLst>
                                  <p:subTnLst>
                                    <p:audio>
                                      <p:cMediaNode>
                                        <p:cTn display="0" masterRel="sameClick">
                                          <p:stCondLst>
                                            <p:cond evt="begin" delay="0">
                                              <p:tn val="26"/>
                                            </p:cond>
                                          </p:stCondLst>
                                          <p:endCondLst>
                                            <p:cond evt="onStopAudio" delay="0">
                                              <p:tgtEl>
                                                <p:sldTgt/>
                                              </p:tgtEl>
                                            </p:cond>
                                          </p:endCondLst>
                                        </p:cTn>
                                        <p:tgtEl>
                                          <p:sndTgt r:embed="rId9"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 générateur</a:t>
            </a:r>
            <a:endParaRPr lang="fr-FR" sz="6928" dirty="0"/>
          </a:p>
        </p:txBody>
      </p:sp>
      <p:pic>
        <p:nvPicPr>
          <p:cNvPr id="13" name="Graphique 12">
            <a:extLst>
              <a:ext uri="{FF2B5EF4-FFF2-40B4-BE49-F238E27FC236}">
                <a16:creationId xmlns:a16="http://schemas.microsoft.com/office/drawing/2014/main" id="{BE024578-0452-5C20-2E7E-BA10303507E6}"/>
              </a:ext>
            </a:extLst>
          </p:cNvPr>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0051421" y="4799640"/>
            <a:ext cx="1922236" cy="1922236"/>
          </a:xfrm>
          <a:prstGeom prst="rect">
            <a:avLst/>
          </a:prstGeom>
        </p:spPr>
      </p:pic>
      <p:pic>
        <p:nvPicPr>
          <p:cNvPr id="14" name="Picture 2">
            <a:extLst>
              <a:ext uri="{FF2B5EF4-FFF2-40B4-BE49-F238E27FC236}">
                <a16:creationId xmlns:a16="http://schemas.microsoft.com/office/drawing/2014/main" id="{862A4794-2B92-184B-8FBD-10739BB7C7B5}"/>
              </a:ext>
            </a:extLst>
          </p:cNvPr>
          <p:cNvPicPr>
            <a:picLocks noChangeAspect="1" noChangeArrowheads="1"/>
          </p:cNvPicPr>
          <p:nvPr>
            <p:custDataLst>
              <p:tags r:id="rId3"/>
            </p:custDataLst>
          </p:nvPr>
        </p:nvPicPr>
        <p:blipFill>
          <a:blip r:embed="rId15"/>
          <a:srcRect/>
          <a:stretch/>
        </p:blipFill>
        <p:spPr bwMode="auto">
          <a:xfrm>
            <a:off x="14776698" y="4687673"/>
            <a:ext cx="4561352" cy="2280676"/>
          </a:xfrm>
          <a:prstGeom prst="rect">
            <a:avLst/>
          </a:prstGeom>
          <a:solidFill>
            <a:srgbClr val="FFFFFF">
              <a:shade val="85000"/>
            </a:srgbClr>
          </a:solidFill>
          <a:ln w="88900" cap="sq">
            <a:solidFill>
              <a:srgbClr val="FFFFFF"/>
            </a:solidFill>
            <a:miter lim="800000"/>
          </a:ln>
          <a:effectLst>
            <a:outerShdw blurRad="165100" algn="ctr" rotWithShape="0">
              <a:prstClr val="black">
                <a:alpha val="20000"/>
              </a:prstClr>
            </a:outerShdw>
          </a:effectLst>
          <a:scene3d>
            <a:camera prst="orthographicFront"/>
            <a:lightRig rig="twoPt" dir="t">
              <a:rot lat="0" lon="0" rev="7200000"/>
            </a:lightRig>
          </a:scene3d>
          <a:sp3d>
            <a:contourClr>
              <a:srgbClr val="FFFFFF"/>
            </a:contourClr>
          </a:sp3d>
        </p:spPr>
      </p:pic>
      <p:pic>
        <p:nvPicPr>
          <p:cNvPr id="16" name="Graphique 15">
            <a:extLst>
              <a:ext uri="{FF2B5EF4-FFF2-40B4-BE49-F238E27FC236}">
                <a16:creationId xmlns:a16="http://schemas.microsoft.com/office/drawing/2014/main" id="{23C34661-4D0F-8B58-657B-57E2AE8B4007}"/>
              </a:ext>
            </a:extLst>
          </p:cNvPr>
          <p:cNvPicPr>
            <a:picLocks noChangeAspect="1"/>
          </p:cNvPicPr>
          <p:nvPr>
            <p:custDataLst>
              <p:tags r:id="rId4"/>
            </p:custDataLst>
          </p:nvPr>
        </p:nvPicPr>
        <p:blipFill>
          <a:blip r:embed="rId16">
            <a:extLst>
              <a:ext uri="{96DAC541-7B7A-43D3-8B79-37D633B846F1}">
                <asvg:svgBlip xmlns:asvg="http://schemas.microsoft.com/office/drawing/2016/SVG/main" r:embed="rId17"/>
              </a:ext>
            </a:extLst>
          </a:blip>
          <a:stretch>
            <a:fillRect/>
          </a:stretch>
        </p:blipFill>
        <p:spPr>
          <a:xfrm>
            <a:off x="3049327" y="5109395"/>
            <a:ext cx="1302725" cy="1302725"/>
          </a:xfrm>
          <a:prstGeom prst="rect">
            <a:avLst/>
          </a:prstGeom>
        </p:spPr>
      </p:pic>
      <p:pic>
        <p:nvPicPr>
          <p:cNvPr id="17" name="Graphique 16">
            <a:extLst>
              <a:ext uri="{FF2B5EF4-FFF2-40B4-BE49-F238E27FC236}">
                <a16:creationId xmlns:a16="http://schemas.microsoft.com/office/drawing/2014/main" id="{FC65C0D5-5D74-539E-41E7-477F3C9DC046}"/>
              </a:ext>
            </a:extLst>
          </p:cNvPr>
          <p:cNvPicPr>
            <a:picLocks noChangeAspect="1"/>
          </p:cNvPicPr>
          <p:nvPr>
            <p:custDataLst>
              <p:tags r:id="rId5"/>
            </p:custDataLst>
          </p:nvPr>
        </p:nvPicPr>
        <p:blipFill>
          <a:blip r:embed="rId16">
            <a:extLst>
              <a:ext uri="{96DAC541-7B7A-43D3-8B79-37D633B846F1}">
                <asvg:svgBlip xmlns:asvg="http://schemas.microsoft.com/office/drawing/2016/SVG/main" r:embed="rId17"/>
              </a:ext>
            </a:extLst>
          </a:blip>
          <a:stretch>
            <a:fillRect/>
          </a:stretch>
        </p:blipFill>
        <p:spPr>
          <a:xfrm>
            <a:off x="7998538" y="5109394"/>
            <a:ext cx="1302725" cy="1302725"/>
          </a:xfrm>
          <a:prstGeom prst="rect">
            <a:avLst/>
          </a:prstGeom>
        </p:spPr>
      </p:pic>
      <p:pic>
        <p:nvPicPr>
          <p:cNvPr id="18" name="Graphique 17">
            <a:extLst>
              <a:ext uri="{FF2B5EF4-FFF2-40B4-BE49-F238E27FC236}">
                <a16:creationId xmlns:a16="http://schemas.microsoft.com/office/drawing/2014/main" id="{373CFE10-FC8B-26ED-0A0E-D2DC66C27F63}"/>
              </a:ext>
            </a:extLst>
          </p:cNvPr>
          <p:cNvPicPr>
            <a:picLocks noChangeAspect="1"/>
          </p:cNvPicPr>
          <p:nvPr>
            <p:custDataLst>
              <p:tags r:id="rId6"/>
            </p:custDataLst>
          </p:nvPr>
        </p:nvPicPr>
        <p:blipFill>
          <a:blip r:embed="rId16">
            <a:extLst>
              <a:ext uri="{96DAC541-7B7A-43D3-8B79-37D633B846F1}">
                <asvg:svgBlip xmlns:asvg="http://schemas.microsoft.com/office/drawing/2016/SVG/main" r:embed="rId17"/>
              </a:ext>
            </a:extLst>
          </a:blip>
          <a:stretch>
            <a:fillRect/>
          </a:stretch>
        </p:blipFill>
        <p:spPr>
          <a:xfrm>
            <a:off x="12723815" y="5109393"/>
            <a:ext cx="1302725" cy="1302725"/>
          </a:xfrm>
          <a:prstGeom prst="rect">
            <a:avLst/>
          </a:prstGeom>
        </p:spPr>
      </p:pic>
      <p:pic>
        <p:nvPicPr>
          <p:cNvPr id="20" name="Graphique 19">
            <a:extLst>
              <a:ext uri="{FF2B5EF4-FFF2-40B4-BE49-F238E27FC236}">
                <a16:creationId xmlns:a16="http://schemas.microsoft.com/office/drawing/2014/main" id="{76AD5370-7ADD-E0E7-AC3C-438C63EF46D4}"/>
              </a:ext>
            </a:extLst>
          </p:cNvPr>
          <p:cNvPicPr>
            <a:picLocks noChangeAspect="1"/>
          </p:cNvPicPr>
          <p:nvPr>
            <p:custDataLst>
              <p:tags r:id="rId7"/>
            </p:custDataLst>
          </p:nvPr>
        </p:nvPicPr>
        <p:blipFill>
          <a:blip r:embed="rId18"/>
          <a:srcRect/>
          <a:stretch/>
        </p:blipFill>
        <p:spPr>
          <a:xfrm>
            <a:off x="980427" y="5692479"/>
            <a:ext cx="989994" cy="494997"/>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contourClr>
              <a:srgbClr val="FFFFFF"/>
            </a:contourClr>
          </a:sp3d>
        </p:spPr>
      </p:pic>
      <p:pic>
        <p:nvPicPr>
          <p:cNvPr id="5" name="Graphique 4">
            <a:extLst>
              <a:ext uri="{FF2B5EF4-FFF2-40B4-BE49-F238E27FC236}">
                <a16:creationId xmlns:a16="http://schemas.microsoft.com/office/drawing/2014/main" id="{20FC0989-B61A-4AAE-2E6E-C458499D3897}"/>
              </a:ext>
            </a:extLst>
          </p:cNvPr>
          <p:cNvPicPr>
            <a:picLocks noChangeAspect="1"/>
          </p:cNvPicPr>
          <p:nvPr>
            <p:custDataLst>
              <p:tags r:id="rId8"/>
            </p:custDataLst>
          </p:nvPr>
        </p:nvPicPr>
        <p:blipFill>
          <a:blip r:embed="rId19">
            <a:extLst>
              <a:ext uri="{96DAC541-7B7A-43D3-8B79-37D633B846F1}">
                <asvg:svgBlip xmlns:asvg="http://schemas.microsoft.com/office/drawing/2016/SVG/main" r:embed="rId20"/>
              </a:ext>
            </a:extLst>
          </a:blip>
          <a:stretch>
            <a:fillRect/>
          </a:stretch>
        </p:blipFill>
        <p:spPr>
          <a:xfrm>
            <a:off x="808494" y="4986249"/>
            <a:ext cx="1549011" cy="1549011"/>
          </a:xfrm>
          <a:prstGeom prst="rect">
            <a:avLst/>
          </a:prstGeom>
        </p:spPr>
      </p:pic>
      <p:pic>
        <p:nvPicPr>
          <p:cNvPr id="7" name="Graphique 6">
            <a:extLst>
              <a:ext uri="{FF2B5EF4-FFF2-40B4-BE49-F238E27FC236}">
                <a16:creationId xmlns:a16="http://schemas.microsoft.com/office/drawing/2014/main" id="{5744EFBD-A8E5-C274-3CFC-98C39FD74229}"/>
              </a:ext>
            </a:extLst>
          </p:cNvPr>
          <p:cNvPicPr>
            <a:picLocks noChangeAspect="1"/>
          </p:cNvPicPr>
          <p:nvPr>
            <p:custDataLst>
              <p:tags r:id="rId9"/>
            </p:custDataLst>
          </p:nvPr>
        </p:nvPicPr>
        <p:blipFill>
          <a:blip r:embed="rId21">
            <a:extLst>
              <a:ext uri="{96DAC541-7B7A-43D3-8B79-37D633B846F1}">
                <asvg:svgBlip xmlns:asvg="http://schemas.microsoft.com/office/drawing/2016/SVG/main" r:embed="rId22"/>
              </a:ext>
            </a:extLst>
          </a:blip>
          <a:stretch>
            <a:fillRect/>
          </a:stretch>
        </p:blipFill>
        <p:spPr>
          <a:xfrm>
            <a:off x="5102210" y="4687673"/>
            <a:ext cx="2146170" cy="2146170"/>
          </a:xfrm>
          <a:prstGeom prst="rect">
            <a:avLst/>
          </a:prstGeom>
        </p:spPr>
      </p:pic>
      <p:sp>
        <p:nvSpPr>
          <p:cNvPr id="3" name="Espace réservé du numéro de diapositive 2">
            <a:extLst>
              <a:ext uri="{FF2B5EF4-FFF2-40B4-BE49-F238E27FC236}">
                <a16:creationId xmlns:a16="http://schemas.microsoft.com/office/drawing/2014/main" id="{79BEF92C-49DD-0ABB-A3A8-567767162A80}"/>
              </a:ext>
            </a:extLst>
          </p:cNvPr>
          <p:cNvSpPr>
            <a:spLocks noGrp="1"/>
          </p:cNvSpPr>
          <p:nvPr>
            <p:ph type="sldNum" sz="quarter" idx="10"/>
            <p:custDataLst>
              <p:tags r:id="rId10"/>
            </p:custDataLst>
          </p:nvPr>
        </p:nvSpPr>
        <p:spPr/>
        <p:txBody>
          <a:bodyPr/>
          <a:lstStyle/>
          <a:p>
            <a:fld id="{6C390F12-C91A-4A8F-A883-4257F0710CE1}" type="slidenum">
              <a:rPr lang="fr-FR" smtClean="0"/>
              <a:t>35</a:t>
            </a:fld>
            <a:endParaRPr lang="fr-FR"/>
          </a:p>
        </p:txBody>
      </p:sp>
    </p:spTree>
    <p:extLst>
      <p:ext uri="{BB962C8B-B14F-4D97-AF65-F5344CB8AC3E}">
        <p14:creationId xmlns:p14="http://schemas.microsoft.com/office/powerpoint/2010/main" val="181463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5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500"/>
                            </p:stCondLst>
                            <p:childTnLst>
                              <p:par>
                                <p:cTn id="21" presetID="37" presetClass="path" presetSubtype="0" accel="50000" decel="50000" fill="hold" nodeType="afterEffect">
                                  <p:stCondLst>
                                    <p:cond delay="0"/>
                                  </p:stCondLst>
                                  <p:childTnLst>
                                    <p:animMotion origin="layout" path="M 2.45104E-6 3.2959E-6 L 0.06696 -0.13139 C 0.08094 -0.16031 0.10202 -0.17575 0.12397 -0.17575 C 0.149 -0.17575 0.16898 -0.16031 0.18296 -0.13139 L 0.24984 3.2959E-6 " pathEditMode="relative" rAng="0" ptsTypes="AAAAA">
                                      <p:cBhvr>
                                        <p:cTn id="22" dur="2000" fill="hold"/>
                                        <p:tgtEl>
                                          <p:spTgt spid="20"/>
                                        </p:tgtEl>
                                        <p:attrNameLst>
                                          <p:attrName>ppt_x</p:attrName>
                                          <p:attrName>ppt_y</p:attrName>
                                        </p:attrNameLst>
                                      </p:cBhvr>
                                      <p:rCtr x="12492" y="-8787"/>
                                    </p:animMotion>
                                  </p:childTnLst>
                                </p:cTn>
                              </p:par>
                            </p:childTnLst>
                          </p:cTn>
                        </p:par>
                        <p:par>
                          <p:cTn id="23" fill="hold">
                            <p:stCondLst>
                              <p:cond delay="4500"/>
                            </p:stCondLst>
                            <p:childTnLst>
                              <p:par>
                                <p:cTn id="24" presetID="10" presetClass="exit" presetSubtype="0" fill="hold" nodeType="after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par>
                          <p:cTn id="27" fill="hold">
                            <p:stCondLst>
                              <p:cond delay="5000"/>
                            </p:stCondLst>
                            <p:childTnLst>
                              <p:par>
                                <p:cTn id="28" presetID="10"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5500"/>
                            </p:stCondLst>
                            <p:childTnLst>
                              <p:par>
                                <p:cTn id="32" presetID="10"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6000"/>
                            </p:stCondLst>
                            <p:childTnLst>
                              <p:par>
                                <p:cTn id="36" presetID="10"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par>
                          <p:cTn id="39" fill="hold">
                            <p:stCondLst>
                              <p:cond delay="6500"/>
                            </p:stCondLst>
                            <p:childTnLst>
                              <p:par>
                                <p:cTn id="40" presetID="10" presetClass="entr" presetSubtype="0"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Les 2</a:t>
            </a:r>
            <a:r>
              <a:rPr lang="fr-FR" sz="6928">
                <a:solidFill>
                  <a:srgbClr val="DF2471"/>
                </a:solidFill>
              </a:rPr>
              <a:t> </a:t>
            </a:r>
            <a:r>
              <a:rPr lang="fr-FR" sz="6928" dirty="0">
                <a:solidFill>
                  <a:srgbClr val="DF2471"/>
                </a:solidFill>
              </a:rPr>
              <a:t>complexités</a:t>
            </a:r>
            <a:endParaRPr lang="fr-FR" sz="6928" dirty="0"/>
          </a:p>
        </p:txBody>
      </p:sp>
      <p:pic>
        <p:nvPicPr>
          <p:cNvPr id="5" name="Graphique 4">
            <a:extLst>
              <a:ext uri="{FF2B5EF4-FFF2-40B4-BE49-F238E27FC236}">
                <a16:creationId xmlns:a16="http://schemas.microsoft.com/office/drawing/2014/main" id="{8C10310C-52C3-A124-6D73-36A727E441A9}"/>
              </a:ext>
            </a:extLst>
          </p:cNvPr>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054328" y="4435475"/>
            <a:ext cx="2438400" cy="2438400"/>
          </a:xfrm>
          <a:prstGeom prst="rect">
            <a:avLst/>
          </a:prstGeom>
        </p:spPr>
      </p:pic>
      <p:pic>
        <p:nvPicPr>
          <p:cNvPr id="7" name="Graphique 6">
            <a:extLst>
              <a:ext uri="{FF2B5EF4-FFF2-40B4-BE49-F238E27FC236}">
                <a16:creationId xmlns:a16="http://schemas.microsoft.com/office/drawing/2014/main" id="{1C5D7A58-52AD-6F0F-AACE-AEE1D9129B73}"/>
              </a:ext>
            </a:extLst>
          </p:cNvPr>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4039784" y="4149681"/>
            <a:ext cx="3009988" cy="3009988"/>
          </a:xfrm>
          <a:prstGeom prst="rect">
            <a:avLst/>
          </a:prstGeom>
        </p:spPr>
      </p:pic>
      <p:pic>
        <p:nvPicPr>
          <p:cNvPr id="4" name="Graphique 3">
            <a:extLst>
              <a:ext uri="{FF2B5EF4-FFF2-40B4-BE49-F238E27FC236}">
                <a16:creationId xmlns:a16="http://schemas.microsoft.com/office/drawing/2014/main" id="{C9EDD824-F2F9-7FF8-EFFE-63FB4298CB5D}"/>
              </a:ext>
            </a:extLst>
          </p:cNvPr>
          <p:cNvPicPr>
            <a:picLocks noChangeAspect="1"/>
          </p:cNvPicPr>
          <p:nvPr>
            <p:custDataLst>
              <p:tags r:id="rId4"/>
            </p:custDataLst>
          </p:nvPr>
        </p:nvPicPr>
        <p:blipFill>
          <a:blip r:embed="rId13">
            <a:extLst>
              <a:ext uri="{96DAC541-7B7A-43D3-8B79-37D633B846F1}">
                <asvg:svgBlip xmlns:asvg="http://schemas.microsoft.com/office/drawing/2016/SVG/main" r:embed="rId14"/>
              </a:ext>
            </a:extLst>
          </a:blip>
          <a:stretch>
            <a:fillRect/>
          </a:stretch>
        </p:blipFill>
        <p:spPr>
          <a:xfrm>
            <a:off x="8547056" y="4435475"/>
            <a:ext cx="2438400" cy="2438400"/>
          </a:xfrm>
          <a:prstGeom prst="rect">
            <a:avLst/>
          </a:prstGeom>
        </p:spPr>
      </p:pic>
      <p:pic>
        <p:nvPicPr>
          <p:cNvPr id="6" name="Graphique 5">
            <a:extLst>
              <a:ext uri="{FF2B5EF4-FFF2-40B4-BE49-F238E27FC236}">
                <a16:creationId xmlns:a16="http://schemas.microsoft.com/office/drawing/2014/main" id="{F7531AB4-A647-1F84-4DFF-1E0989A736BD}"/>
              </a:ext>
            </a:extLst>
          </p:cNvPr>
          <p:cNvPicPr>
            <a:picLocks noChangeAspect="1"/>
          </p:cNvPicPr>
          <p:nvPr>
            <p:custDataLst>
              <p:tags r:id="rId5"/>
            </p:custDataLst>
          </p:nvPr>
        </p:nvPicPr>
        <p:blipFill>
          <a:blip r:embed="rId15">
            <a:extLst>
              <a:ext uri="{96DAC541-7B7A-43D3-8B79-37D633B846F1}">
                <asvg:svgBlip xmlns:asvg="http://schemas.microsoft.com/office/drawing/2016/SVG/main" r:embed="rId16"/>
              </a:ext>
            </a:extLst>
          </a:blip>
          <a:stretch>
            <a:fillRect/>
          </a:stretch>
        </p:blipFill>
        <p:spPr>
          <a:xfrm>
            <a:off x="10395664" y="5980086"/>
            <a:ext cx="1179583" cy="1179583"/>
          </a:xfrm>
          <a:prstGeom prst="rect">
            <a:avLst/>
          </a:prstGeom>
        </p:spPr>
      </p:pic>
      <p:sp>
        <p:nvSpPr>
          <p:cNvPr id="3" name="Espace réservé du numéro de diapositive 2">
            <a:extLst>
              <a:ext uri="{FF2B5EF4-FFF2-40B4-BE49-F238E27FC236}">
                <a16:creationId xmlns:a16="http://schemas.microsoft.com/office/drawing/2014/main" id="{D58E1014-89BA-52F6-CF4C-BF2CB03A8597}"/>
              </a:ext>
            </a:extLst>
          </p:cNvPr>
          <p:cNvSpPr>
            <a:spLocks noGrp="1"/>
          </p:cNvSpPr>
          <p:nvPr>
            <p:ph type="sldNum" sz="quarter" idx="10"/>
            <p:custDataLst>
              <p:tags r:id="rId6"/>
            </p:custDataLst>
          </p:nvPr>
        </p:nvSpPr>
        <p:spPr/>
        <p:txBody>
          <a:bodyPr/>
          <a:lstStyle/>
          <a:p>
            <a:fld id="{6C390F12-C91A-4A8F-A883-4257F0710CE1}" type="slidenum">
              <a:rPr lang="fr-FR" smtClean="0"/>
              <a:t>36</a:t>
            </a:fld>
            <a:endParaRPr lang="fr-FR"/>
          </a:p>
        </p:txBody>
      </p:sp>
    </p:spTree>
    <p:extLst>
      <p:ext uri="{BB962C8B-B14F-4D97-AF65-F5344CB8AC3E}">
        <p14:creationId xmlns:p14="http://schemas.microsoft.com/office/powerpoint/2010/main" val="46079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fltVal val="0"/>
                                          </p:val>
                                        </p:tav>
                                        <p:tav tm="100000">
                                          <p:val>
                                            <p:strVal val="#ppt_w"/>
                                          </p:val>
                                        </p:tav>
                                      </p:tavLst>
                                    </p:anim>
                                    <p:anim calcmode="lin" valueType="num">
                                      <p:cBhvr>
                                        <p:cTn id="23" dur="1000" fill="hold"/>
                                        <p:tgtEl>
                                          <p:spTgt spid="6"/>
                                        </p:tgtEl>
                                        <p:attrNameLst>
                                          <p:attrName>ppt_h</p:attrName>
                                        </p:attrNameLst>
                                      </p:cBhvr>
                                      <p:tavLst>
                                        <p:tav tm="0">
                                          <p:val>
                                            <p:fltVal val="0"/>
                                          </p:val>
                                        </p:tav>
                                        <p:tav tm="100000">
                                          <p:val>
                                            <p:strVal val="#ppt_h"/>
                                          </p:val>
                                        </p:tav>
                                      </p:tavLst>
                                    </p:anim>
                                    <p:anim calcmode="lin" valueType="num">
                                      <p:cBhvr>
                                        <p:cTn id="24" dur="1000" fill="hold"/>
                                        <p:tgtEl>
                                          <p:spTgt spid="6"/>
                                        </p:tgtEl>
                                        <p:attrNameLst>
                                          <p:attrName>style.rotation</p:attrName>
                                        </p:attrNameLst>
                                      </p:cBhvr>
                                      <p:tavLst>
                                        <p:tav tm="0">
                                          <p:val>
                                            <p:fltVal val="90"/>
                                          </p:val>
                                        </p:tav>
                                        <p:tav tm="100000">
                                          <p:val>
                                            <p:fltVal val="0"/>
                                          </p:val>
                                        </p:tav>
                                      </p:tavLst>
                                    </p:anim>
                                    <p:animEffect transition="in" filter="fade">
                                      <p:cBhvr>
                                        <p:cTn id="2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 micro-Framework</a:t>
            </a:r>
            <a:endParaRPr lang="fr-FR" sz="6928" dirty="0"/>
          </a:p>
        </p:txBody>
      </p:sp>
      <p:pic>
        <p:nvPicPr>
          <p:cNvPr id="4" name="Image 3">
            <a:extLst>
              <a:ext uri="{FF2B5EF4-FFF2-40B4-BE49-F238E27FC236}">
                <a16:creationId xmlns:a16="http://schemas.microsoft.com/office/drawing/2014/main" id="{F127A48B-BAB2-B20B-9C84-9311E3C18DB3}"/>
              </a:ext>
            </a:extLst>
          </p:cNvPr>
          <p:cNvPicPr>
            <a:picLocks noChangeAspect="1"/>
          </p:cNvPicPr>
          <p:nvPr>
            <p:custDataLst>
              <p:tags r:id="rId2"/>
            </p:custDataLst>
          </p:nvPr>
        </p:nvPicPr>
        <p:blipFill>
          <a:blip r:embed="rId7"/>
          <a:stretch>
            <a:fillRect/>
          </a:stretch>
        </p:blipFill>
        <p:spPr>
          <a:xfrm>
            <a:off x="6222539" y="2237739"/>
            <a:ext cx="6931118" cy="8447473"/>
          </a:xfrm>
          <a:prstGeom prst="rect">
            <a:avLst/>
          </a:prstGeom>
        </p:spPr>
      </p:pic>
      <p:sp>
        <p:nvSpPr>
          <p:cNvPr id="3" name="ZoneTexte 2">
            <a:extLst>
              <a:ext uri="{FF2B5EF4-FFF2-40B4-BE49-F238E27FC236}">
                <a16:creationId xmlns:a16="http://schemas.microsoft.com/office/drawing/2014/main" id="{4AD5C760-22C4-8D63-555D-7B201F8D6AB2}"/>
              </a:ext>
            </a:extLst>
          </p:cNvPr>
          <p:cNvSpPr txBox="1"/>
          <p:nvPr>
            <p:custDataLst>
              <p:tags r:id="rId3"/>
            </p:custDataLst>
          </p:nvPr>
        </p:nvSpPr>
        <p:spPr>
          <a:xfrm>
            <a:off x="10167531" y="2563906"/>
            <a:ext cx="8353569" cy="565989"/>
          </a:xfrm>
          <a:prstGeom prst="rect">
            <a:avLst/>
          </a:prstGeom>
          <a:noFill/>
        </p:spPr>
        <p:txBody>
          <a:bodyPr wrap="none" rtlCol="0">
            <a:spAutoFit/>
          </a:bodyPr>
          <a:lstStyle/>
          <a:p>
            <a:r>
              <a:rPr lang="fr-FR" u="sng" dirty="0">
                <a:latin typeface="Poppins" panose="00000500000000000000" pitchFamily="2" charset="0"/>
                <a:cs typeface="Poppins" panose="00000500000000000000" pitchFamily="2" charset="0"/>
              </a:rPr>
              <a:t>Batch</a:t>
            </a:r>
            <a:r>
              <a:rPr lang="fr-FR" dirty="0">
                <a:latin typeface="Poppins" panose="00000500000000000000" pitchFamily="2" charset="0"/>
                <a:cs typeface="Poppins" panose="00000500000000000000" pitchFamily="2" charset="0"/>
              </a:rPr>
              <a:t> </a:t>
            </a:r>
            <a:r>
              <a:rPr lang="fr-FR" u="sng" dirty="0">
                <a:latin typeface="Poppins" panose="00000500000000000000" pitchFamily="2" charset="0"/>
                <a:cs typeface="Poppins" panose="00000500000000000000" pitchFamily="2" charset="0"/>
              </a:rPr>
              <a:t>Data</a:t>
            </a:r>
            <a:r>
              <a:rPr lang="fr-FR" dirty="0">
                <a:latin typeface="Poppins" panose="00000500000000000000" pitchFamily="2" charset="0"/>
                <a:cs typeface="Poppins" panose="00000500000000000000" pitchFamily="2" charset="0"/>
              </a:rPr>
              <a:t> </a:t>
            </a:r>
            <a:r>
              <a:rPr lang="fr-FR" u="sng" dirty="0" err="1">
                <a:latin typeface="Poppins" panose="00000500000000000000" pitchFamily="2" charset="0"/>
                <a:cs typeface="Poppins" panose="00000500000000000000" pitchFamily="2" charset="0"/>
              </a:rPr>
              <a:t>Gen</a:t>
            </a:r>
            <a:r>
              <a:rPr lang="fr-FR" dirty="0" err="1">
                <a:latin typeface="Poppins" panose="00000500000000000000" pitchFamily="2" charset="0"/>
                <a:cs typeface="Poppins" panose="00000500000000000000" pitchFamily="2" charset="0"/>
              </a:rPr>
              <a:t>erator</a:t>
            </a:r>
            <a:r>
              <a:rPr lang="fr-FR" dirty="0">
                <a:latin typeface="Poppins" panose="00000500000000000000" pitchFamily="2" charset="0"/>
                <a:cs typeface="Poppins" panose="00000500000000000000" pitchFamily="2" charset="0"/>
              </a:rPr>
              <a:t> and </a:t>
            </a:r>
            <a:r>
              <a:rPr lang="fr-FR" u="sng" dirty="0">
                <a:latin typeface="Poppins" panose="00000500000000000000" pitchFamily="2" charset="0"/>
                <a:cs typeface="Poppins" panose="00000500000000000000" pitchFamily="2" charset="0"/>
              </a:rPr>
              <a:t>Aug</a:t>
            </a:r>
            <a:r>
              <a:rPr lang="fr-FR" dirty="0">
                <a:latin typeface="Poppins" panose="00000500000000000000" pitchFamily="2" charset="0"/>
                <a:cs typeface="Poppins" panose="00000500000000000000" pitchFamily="2" charset="0"/>
              </a:rPr>
              <a:t>mentation</a:t>
            </a:r>
          </a:p>
        </p:txBody>
      </p:sp>
      <p:sp>
        <p:nvSpPr>
          <p:cNvPr id="5" name="Espace réservé du numéro de diapositive 4">
            <a:extLst>
              <a:ext uri="{FF2B5EF4-FFF2-40B4-BE49-F238E27FC236}">
                <a16:creationId xmlns:a16="http://schemas.microsoft.com/office/drawing/2014/main" id="{17A8FADC-A5A8-6381-268D-A7C3D1C65533}"/>
              </a:ext>
            </a:extLst>
          </p:cNvPr>
          <p:cNvSpPr>
            <a:spLocks noGrp="1"/>
          </p:cNvSpPr>
          <p:nvPr>
            <p:ph type="sldNum" sz="quarter" idx="10"/>
            <p:custDataLst>
              <p:tags r:id="rId4"/>
            </p:custDataLst>
          </p:nvPr>
        </p:nvSpPr>
        <p:spPr/>
        <p:txBody>
          <a:bodyPr/>
          <a:lstStyle/>
          <a:p>
            <a:fld id="{6C390F12-C91A-4A8F-A883-4257F0710CE1}" type="slidenum">
              <a:rPr lang="fr-FR" smtClean="0"/>
              <a:t>37</a:t>
            </a:fld>
            <a:endParaRPr lang="fr-FR"/>
          </a:p>
        </p:txBody>
      </p:sp>
    </p:spTree>
    <p:extLst>
      <p:ext uri="{BB962C8B-B14F-4D97-AF65-F5344CB8AC3E}">
        <p14:creationId xmlns:p14="http://schemas.microsoft.com/office/powerpoint/2010/main" val="1231703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 micro-Framework</a:t>
            </a:r>
            <a:endParaRPr lang="fr-FR" sz="6928" dirty="0"/>
          </a:p>
        </p:txBody>
      </p:sp>
      <p:pic>
        <p:nvPicPr>
          <p:cNvPr id="4" name="Image 3">
            <a:extLst>
              <a:ext uri="{FF2B5EF4-FFF2-40B4-BE49-F238E27FC236}">
                <a16:creationId xmlns:a16="http://schemas.microsoft.com/office/drawing/2014/main" id="{F127A48B-BAB2-B20B-9C84-9311E3C18DB3}"/>
              </a:ext>
            </a:extLst>
          </p:cNvPr>
          <p:cNvPicPr>
            <a:picLocks noChangeAspect="1"/>
          </p:cNvPicPr>
          <p:nvPr>
            <p:custDataLst>
              <p:tags r:id="rId2"/>
            </p:custDataLst>
          </p:nvPr>
        </p:nvPicPr>
        <p:blipFill>
          <a:blip r:embed="rId15"/>
          <a:stretch>
            <a:fillRect/>
          </a:stretch>
        </p:blipFill>
        <p:spPr>
          <a:xfrm>
            <a:off x="2331857" y="3523130"/>
            <a:ext cx="5758772" cy="7018647"/>
          </a:xfrm>
          <a:prstGeom prst="rect">
            <a:avLst/>
          </a:prstGeom>
        </p:spPr>
      </p:pic>
      <p:pic>
        <p:nvPicPr>
          <p:cNvPr id="2050" name="Picture 2">
            <a:extLst>
              <a:ext uri="{FF2B5EF4-FFF2-40B4-BE49-F238E27FC236}">
                <a16:creationId xmlns:a16="http://schemas.microsoft.com/office/drawing/2014/main" id="{3DC6C8A2-6D94-BE83-3249-739C2302F874}"/>
              </a:ext>
            </a:extLst>
          </p:cNvPr>
          <p:cNvPicPr>
            <a:picLocks noChangeAspect="1" noChangeArrowheads="1"/>
          </p:cNvPicPr>
          <p:nvPr>
            <p:custDataLst>
              <p:tags r:id="rId3"/>
            </p:custDataLst>
          </p:nvPr>
        </p:nvPicPr>
        <p:blipFill>
          <a:blip r:embed="rId16">
            <a:extLst>
              <a:ext uri="{28A0092B-C50C-407E-A947-70E740481C1C}">
                <a14:useLocalDpi xmlns:a14="http://schemas.microsoft.com/office/drawing/2010/main" val="0"/>
              </a:ext>
            </a:extLst>
          </a:blip>
          <a:srcRect/>
          <a:stretch>
            <a:fillRect/>
          </a:stretch>
        </p:blipFill>
        <p:spPr bwMode="auto">
          <a:xfrm>
            <a:off x="14528073" y="2654644"/>
            <a:ext cx="10953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2E05E9E-4061-169B-9CF3-D23D42A0DFC0}"/>
              </a:ext>
            </a:extLst>
          </p:cNvPr>
          <p:cNvPicPr>
            <a:picLocks noChangeAspect="1" noChangeArrowheads="1"/>
          </p:cNvPicPr>
          <p:nvPr>
            <p:custDataLst>
              <p:tags r:id="rId4"/>
            </p:custDataLst>
          </p:nvPr>
        </p:nvPicPr>
        <p:blipFill>
          <a:blip r:embed="rId17">
            <a:extLst>
              <a:ext uri="{28A0092B-C50C-407E-A947-70E740481C1C}">
                <a14:useLocalDpi xmlns:a14="http://schemas.microsoft.com/office/drawing/2010/main" val="0"/>
              </a:ext>
            </a:extLst>
          </a:blip>
          <a:srcRect/>
          <a:stretch>
            <a:fillRect/>
          </a:stretch>
        </p:blipFill>
        <p:spPr bwMode="auto">
          <a:xfrm>
            <a:off x="13140513" y="4120801"/>
            <a:ext cx="3870494" cy="9554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0B399A8-DB21-F842-44AB-BD232D50F9CF}"/>
              </a:ext>
            </a:extLst>
          </p:cNvPr>
          <p:cNvPicPr>
            <a:picLocks noChangeAspect="1" noChangeArrowheads="1"/>
          </p:cNvPicPr>
          <p:nvPr>
            <p:custDataLst>
              <p:tags r:id="rId5"/>
            </p:custDataLst>
          </p:nvPr>
        </p:nvPicPr>
        <p:blipFill>
          <a:blip r:embed="rId18">
            <a:extLst>
              <a:ext uri="{28A0092B-C50C-407E-A947-70E740481C1C}">
                <a14:useLocalDpi xmlns:a14="http://schemas.microsoft.com/office/drawing/2010/main" val="0"/>
              </a:ext>
            </a:extLst>
          </a:blip>
          <a:srcRect/>
          <a:stretch>
            <a:fillRect/>
          </a:stretch>
        </p:blipFill>
        <p:spPr bwMode="auto">
          <a:xfrm>
            <a:off x="13140513" y="7570106"/>
            <a:ext cx="1761191" cy="2169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0053FAE-2710-1630-0D7B-D6E3F125AADC}"/>
              </a:ext>
            </a:extLst>
          </p:cNvPr>
          <p:cNvPicPr>
            <a:picLocks noChangeAspect="1" noChangeArrowheads="1"/>
          </p:cNvPicPr>
          <p:nvPr>
            <p:custDataLst>
              <p:tags r:id="rId6"/>
            </p:custDataLst>
          </p:nvPr>
        </p:nvPicPr>
        <p:blipFill>
          <a:blip r:embed="rId19">
            <a:extLst>
              <a:ext uri="{28A0092B-C50C-407E-A947-70E740481C1C}">
                <a14:useLocalDpi xmlns:a14="http://schemas.microsoft.com/office/drawing/2010/main" val="0"/>
              </a:ext>
            </a:extLst>
          </a:blip>
          <a:srcRect/>
          <a:stretch>
            <a:fillRect/>
          </a:stretch>
        </p:blipFill>
        <p:spPr bwMode="auto">
          <a:xfrm>
            <a:off x="15201257" y="7787931"/>
            <a:ext cx="1809750" cy="173355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91F5FA1C-4321-5A68-0D89-F3F95B7EDD0D}"/>
              </a:ext>
            </a:extLst>
          </p:cNvPr>
          <p:cNvSpPr txBox="1"/>
          <p:nvPr>
            <p:custDataLst>
              <p:tags r:id="rId7"/>
            </p:custDataLst>
          </p:nvPr>
        </p:nvSpPr>
        <p:spPr>
          <a:xfrm>
            <a:off x="13941475" y="10187834"/>
            <a:ext cx="2268570" cy="707886"/>
          </a:xfrm>
          <a:prstGeom prst="rect">
            <a:avLst/>
          </a:prstGeom>
          <a:noFill/>
        </p:spPr>
        <p:txBody>
          <a:bodyPr wrap="none" rtlCol="0">
            <a:spAutoFit/>
          </a:bodyPr>
          <a:lstStyle/>
          <a:p>
            <a:r>
              <a:rPr lang="fr-FR" sz="4000" b="1" dirty="0" err="1">
                <a:latin typeface="Poppins" panose="00000500000000000000" pitchFamily="2" charset="0"/>
                <a:cs typeface="Poppins" panose="00000500000000000000" pitchFamily="2" charset="0"/>
              </a:rPr>
              <a:t>imgaug</a:t>
            </a:r>
            <a:endParaRPr lang="fr-FR" sz="2800" b="1" dirty="0">
              <a:latin typeface="Poppins" panose="00000500000000000000" pitchFamily="2" charset="0"/>
              <a:cs typeface="Poppins" panose="00000500000000000000" pitchFamily="2" charset="0"/>
            </a:endParaRPr>
          </a:p>
        </p:txBody>
      </p:sp>
      <p:grpSp>
        <p:nvGrpSpPr>
          <p:cNvPr id="34" name="Groupe 33">
            <a:extLst>
              <a:ext uri="{FF2B5EF4-FFF2-40B4-BE49-F238E27FC236}">
                <a16:creationId xmlns:a16="http://schemas.microsoft.com/office/drawing/2014/main" id="{71B03C6B-42A9-22BF-C3B7-1D76091DF7C7}"/>
              </a:ext>
            </a:extLst>
          </p:cNvPr>
          <p:cNvGrpSpPr/>
          <p:nvPr>
            <p:custDataLst>
              <p:tags r:id="rId8"/>
            </p:custDataLst>
          </p:nvPr>
        </p:nvGrpSpPr>
        <p:grpSpPr>
          <a:xfrm>
            <a:off x="10155104" y="5656662"/>
            <a:ext cx="2252765" cy="1594361"/>
            <a:chOff x="10155104" y="5656662"/>
            <a:chExt cx="2252765" cy="1594361"/>
          </a:xfrm>
        </p:grpSpPr>
        <p:sp>
          <p:nvSpPr>
            <p:cNvPr id="9" name="Forme libre : forme 8">
              <a:extLst>
                <a:ext uri="{FF2B5EF4-FFF2-40B4-BE49-F238E27FC236}">
                  <a16:creationId xmlns:a16="http://schemas.microsoft.com/office/drawing/2014/main" id="{9744F2BB-9567-5D8B-A3CC-FDB31C9FCA53}"/>
                </a:ext>
              </a:extLst>
            </p:cNvPr>
            <p:cNvSpPr/>
            <p:nvPr/>
          </p:nvSpPr>
          <p:spPr>
            <a:xfrm rot="13500000">
              <a:off x="11551946" y="5975267"/>
              <a:ext cx="855923" cy="855923"/>
            </a:xfrm>
            <a:custGeom>
              <a:avLst/>
              <a:gdLst>
                <a:gd name="connsiteX0" fmla="*/ 576348 w 855923"/>
                <a:gd name="connsiteY0" fmla="*/ 0 h 855923"/>
                <a:gd name="connsiteX1" fmla="*/ 0 w 855923"/>
                <a:gd name="connsiteY1" fmla="*/ 576348 h 855923"/>
                <a:gd name="connsiteX2" fmla="*/ 275549 w 855923"/>
                <a:gd name="connsiteY2" fmla="*/ 851897 h 855923"/>
                <a:gd name="connsiteX3" fmla="*/ 279575 w 855923"/>
                <a:gd name="connsiteY3" fmla="*/ 855923 h 855923"/>
                <a:gd name="connsiteX4" fmla="*/ 855923 w 855923"/>
                <a:gd name="connsiteY4" fmla="*/ 279575 h 85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923" h="855923">
                  <a:moveTo>
                    <a:pt x="576348" y="0"/>
                  </a:moveTo>
                  <a:lnTo>
                    <a:pt x="0" y="576348"/>
                  </a:lnTo>
                  <a:lnTo>
                    <a:pt x="275549" y="851897"/>
                  </a:lnTo>
                  <a:lnTo>
                    <a:pt x="279575" y="855923"/>
                  </a:lnTo>
                  <a:lnTo>
                    <a:pt x="855923" y="279575"/>
                  </a:lnTo>
                  <a:close/>
                </a:path>
              </a:pathLst>
            </a:custGeom>
            <a:solidFill>
              <a:srgbClr val="516A80"/>
            </a:solidFill>
            <a:ln w="6823"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714317A2-2F15-9B27-70FD-E12CB81200D5}"/>
                </a:ext>
              </a:extLst>
            </p:cNvPr>
            <p:cNvSpPr/>
            <p:nvPr/>
          </p:nvSpPr>
          <p:spPr>
            <a:xfrm rot="13500000">
              <a:off x="11490896" y="6122640"/>
              <a:ext cx="560865" cy="561043"/>
            </a:xfrm>
            <a:custGeom>
              <a:avLst/>
              <a:gdLst>
                <a:gd name="connsiteX0" fmla="*/ 0 w 560865"/>
                <a:gd name="connsiteY0" fmla="*/ 281284 h 561043"/>
                <a:gd name="connsiteX1" fmla="*/ 124421 w 560865"/>
                <a:gd name="connsiteY1" fmla="*/ 436445 h 561043"/>
                <a:gd name="connsiteX2" fmla="*/ 279397 w 560865"/>
                <a:gd name="connsiteY2" fmla="*/ 561043 h 561043"/>
                <a:gd name="connsiteX3" fmla="*/ 560866 w 560865"/>
                <a:gd name="connsiteY3" fmla="*/ 279575 h 561043"/>
                <a:gd name="connsiteX4" fmla="*/ 281291 w 560865"/>
                <a:gd name="connsiteY4" fmla="*/ 0 h 561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5" h="561043">
                  <a:moveTo>
                    <a:pt x="0" y="281284"/>
                  </a:moveTo>
                  <a:cubicBezTo>
                    <a:pt x="34984" y="336338"/>
                    <a:pt x="76422" y="388445"/>
                    <a:pt x="124421" y="436445"/>
                  </a:cubicBezTo>
                  <a:cubicBezTo>
                    <a:pt x="172024" y="484047"/>
                    <a:pt x="223988" y="525690"/>
                    <a:pt x="279397" y="561043"/>
                  </a:cubicBezTo>
                  <a:lnTo>
                    <a:pt x="560866" y="279575"/>
                  </a:lnTo>
                  <a:lnTo>
                    <a:pt x="281291" y="0"/>
                  </a:lnTo>
                  <a:close/>
                </a:path>
              </a:pathLst>
            </a:custGeom>
            <a:solidFill>
              <a:srgbClr val="475C70"/>
            </a:solidFill>
            <a:ln w="6823"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952B4D67-778E-B3B7-A08A-10B84AD32B6E}"/>
                </a:ext>
              </a:extLst>
            </p:cNvPr>
            <p:cNvSpPr/>
            <p:nvPr/>
          </p:nvSpPr>
          <p:spPr>
            <a:xfrm rot="13500000">
              <a:off x="10483894" y="5742927"/>
              <a:ext cx="1320615" cy="1320615"/>
            </a:xfrm>
            <a:custGeom>
              <a:avLst/>
              <a:gdLst>
                <a:gd name="connsiteX0" fmla="*/ 326464 w 1320615"/>
                <a:gd name="connsiteY0" fmla="*/ 0 h 1320615"/>
                <a:gd name="connsiteX1" fmla="*/ 205898 w 1320615"/>
                <a:gd name="connsiteY1" fmla="*/ 120559 h 1320615"/>
                <a:gd name="connsiteX2" fmla="*/ 205898 w 1320615"/>
                <a:gd name="connsiteY2" fmla="*/ 1114718 h 1320615"/>
                <a:gd name="connsiteX3" fmla="*/ 1200057 w 1320615"/>
                <a:gd name="connsiteY3" fmla="*/ 1114718 h 1320615"/>
                <a:gd name="connsiteX4" fmla="*/ 1320616 w 1320615"/>
                <a:gd name="connsiteY4" fmla="*/ 994152 h 1320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615" h="1320615">
                  <a:moveTo>
                    <a:pt x="326464" y="0"/>
                  </a:moveTo>
                  <a:lnTo>
                    <a:pt x="205898" y="120559"/>
                  </a:lnTo>
                  <a:cubicBezTo>
                    <a:pt x="-68633" y="395089"/>
                    <a:pt x="-68633" y="840188"/>
                    <a:pt x="205898" y="1114718"/>
                  </a:cubicBezTo>
                  <a:cubicBezTo>
                    <a:pt x="480428" y="1389248"/>
                    <a:pt x="925526" y="1389248"/>
                    <a:pt x="1200057" y="1114718"/>
                  </a:cubicBezTo>
                  <a:lnTo>
                    <a:pt x="1320616" y="994152"/>
                  </a:lnTo>
                  <a:close/>
                </a:path>
              </a:pathLst>
            </a:custGeom>
            <a:solidFill>
              <a:srgbClr val="FFA875"/>
            </a:solidFill>
            <a:ln w="6823"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5744CBCD-FF9C-85EC-95EE-93AD0E288E3C}"/>
                </a:ext>
              </a:extLst>
            </p:cNvPr>
            <p:cNvSpPr/>
            <p:nvPr/>
          </p:nvSpPr>
          <p:spPr>
            <a:xfrm rot="13500000">
              <a:off x="11145395" y="6197468"/>
              <a:ext cx="470837" cy="1140077"/>
            </a:xfrm>
            <a:custGeom>
              <a:avLst/>
              <a:gdLst>
                <a:gd name="connsiteX0" fmla="*/ 470838 w 470837"/>
                <a:gd name="connsiteY0" fmla="*/ 144381 h 1140077"/>
                <a:gd name="connsiteX1" fmla="*/ 326457 w 470837"/>
                <a:gd name="connsiteY1" fmla="*/ 0 h 1140077"/>
                <a:gd name="connsiteX2" fmla="*/ 205898 w 470837"/>
                <a:gd name="connsiteY2" fmla="*/ 120559 h 1140077"/>
                <a:gd name="connsiteX3" fmla="*/ 205898 w 470837"/>
                <a:gd name="connsiteY3" fmla="*/ 1114718 h 1140077"/>
                <a:gd name="connsiteX4" fmla="*/ 232611 w 470837"/>
                <a:gd name="connsiteY4" fmla="*/ 1140078 h 1140077"/>
                <a:gd name="connsiteX5" fmla="*/ 470838 w 470837"/>
                <a:gd name="connsiteY5" fmla="*/ 144381 h 114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837" h="1140077">
                  <a:moveTo>
                    <a:pt x="470838" y="144381"/>
                  </a:moveTo>
                  <a:lnTo>
                    <a:pt x="326457" y="0"/>
                  </a:lnTo>
                  <a:lnTo>
                    <a:pt x="205898" y="120559"/>
                  </a:lnTo>
                  <a:cubicBezTo>
                    <a:pt x="-68633" y="395089"/>
                    <a:pt x="-68633" y="840188"/>
                    <a:pt x="205898" y="1114718"/>
                  </a:cubicBezTo>
                  <a:cubicBezTo>
                    <a:pt x="214634" y="1123447"/>
                    <a:pt x="223540" y="1131903"/>
                    <a:pt x="232611" y="1140078"/>
                  </a:cubicBezTo>
                  <a:cubicBezTo>
                    <a:pt x="134992" y="822538"/>
                    <a:pt x="218017" y="441257"/>
                    <a:pt x="470838" y="144381"/>
                  </a:cubicBezTo>
                  <a:close/>
                </a:path>
              </a:pathLst>
            </a:custGeom>
            <a:solidFill>
              <a:srgbClr val="FF995D"/>
            </a:solidFill>
            <a:ln w="682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F1DB8F99-A670-6F9B-C55E-C31A37046865}"/>
                </a:ext>
              </a:extLst>
            </p:cNvPr>
            <p:cNvSpPr/>
            <p:nvPr/>
          </p:nvSpPr>
          <p:spPr>
            <a:xfrm rot="13500000">
              <a:off x="10155103" y="6422919"/>
              <a:ext cx="726882" cy="726877"/>
            </a:xfrm>
            <a:custGeom>
              <a:avLst/>
              <a:gdLst>
                <a:gd name="connsiteX0" fmla="*/ 672566 w 726882"/>
                <a:gd name="connsiteY0" fmla="*/ 54312 h 726877"/>
                <a:gd name="connsiteX1" fmla="*/ 410319 w 726882"/>
                <a:gd name="connsiteY1" fmla="*/ 54312 h 726877"/>
                <a:gd name="connsiteX2" fmla="*/ 0 w 726882"/>
                <a:gd name="connsiteY2" fmla="*/ 464631 h 726877"/>
                <a:gd name="connsiteX3" fmla="*/ 262247 w 726882"/>
                <a:gd name="connsiteY3" fmla="*/ 726878 h 726877"/>
                <a:gd name="connsiteX4" fmla="*/ 672566 w 726882"/>
                <a:gd name="connsiteY4" fmla="*/ 316559 h 726877"/>
                <a:gd name="connsiteX5" fmla="*/ 672566 w 726882"/>
                <a:gd name="connsiteY5" fmla="*/ 54312 h 72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882" h="726877">
                  <a:moveTo>
                    <a:pt x="672566" y="54312"/>
                  </a:moveTo>
                  <a:cubicBezTo>
                    <a:pt x="600150" y="-18104"/>
                    <a:pt x="482735" y="-18104"/>
                    <a:pt x="410319" y="54312"/>
                  </a:cubicBezTo>
                  <a:lnTo>
                    <a:pt x="0" y="464631"/>
                  </a:lnTo>
                  <a:lnTo>
                    <a:pt x="262247" y="726878"/>
                  </a:lnTo>
                  <a:lnTo>
                    <a:pt x="672566" y="316559"/>
                  </a:lnTo>
                  <a:cubicBezTo>
                    <a:pt x="744989" y="244143"/>
                    <a:pt x="744989" y="126728"/>
                    <a:pt x="672566" y="54312"/>
                  </a:cubicBezTo>
                  <a:close/>
                </a:path>
              </a:pathLst>
            </a:custGeom>
            <a:solidFill>
              <a:srgbClr val="A6B6C4"/>
            </a:solidFill>
            <a:ln w="6823"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CEC01D40-BED1-3A46-2891-9A4FF6F76F60}"/>
                </a:ext>
              </a:extLst>
            </p:cNvPr>
            <p:cNvSpPr/>
            <p:nvPr/>
          </p:nvSpPr>
          <p:spPr>
            <a:xfrm rot="13500000">
              <a:off x="10155106" y="5656660"/>
              <a:ext cx="726877" cy="726882"/>
            </a:xfrm>
            <a:custGeom>
              <a:avLst/>
              <a:gdLst>
                <a:gd name="connsiteX0" fmla="*/ 672566 w 726877"/>
                <a:gd name="connsiteY0" fmla="*/ 54317 h 726882"/>
                <a:gd name="connsiteX1" fmla="*/ 410319 w 726877"/>
                <a:gd name="connsiteY1" fmla="*/ 54317 h 726882"/>
                <a:gd name="connsiteX2" fmla="*/ 0 w 726877"/>
                <a:gd name="connsiteY2" fmla="*/ 464636 h 726882"/>
                <a:gd name="connsiteX3" fmla="*/ 262247 w 726877"/>
                <a:gd name="connsiteY3" fmla="*/ 726883 h 726882"/>
                <a:gd name="connsiteX4" fmla="*/ 672566 w 726877"/>
                <a:gd name="connsiteY4" fmla="*/ 316571 h 726882"/>
                <a:gd name="connsiteX5" fmla="*/ 672566 w 726877"/>
                <a:gd name="connsiteY5" fmla="*/ 54317 h 72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877" h="726882">
                  <a:moveTo>
                    <a:pt x="672566" y="54317"/>
                  </a:moveTo>
                  <a:cubicBezTo>
                    <a:pt x="600150" y="-18106"/>
                    <a:pt x="482735" y="-18106"/>
                    <a:pt x="410319" y="54317"/>
                  </a:cubicBezTo>
                  <a:lnTo>
                    <a:pt x="0" y="464636"/>
                  </a:lnTo>
                  <a:lnTo>
                    <a:pt x="262247" y="726883"/>
                  </a:lnTo>
                  <a:lnTo>
                    <a:pt x="672566" y="316571"/>
                  </a:lnTo>
                  <a:cubicBezTo>
                    <a:pt x="744982" y="244148"/>
                    <a:pt x="744982" y="126733"/>
                    <a:pt x="672566" y="54317"/>
                  </a:cubicBezTo>
                  <a:close/>
                </a:path>
              </a:pathLst>
            </a:custGeom>
            <a:solidFill>
              <a:srgbClr val="A6B6C4"/>
            </a:solidFill>
            <a:ln w="6823"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73249E49-B20D-F5E6-CF29-B936E780B2B1}"/>
                </a:ext>
              </a:extLst>
            </p:cNvPr>
            <p:cNvSpPr/>
            <p:nvPr/>
          </p:nvSpPr>
          <p:spPr>
            <a:xfrm rot="13500000">
              <a:off x="10176476" y="5732611"/>
              <a:ext cx="1341224" cy="1341231"/>
            </a:xfrm>
            <a:custGeom>
              <a:avLst/>
              <a:gdLst>
                <a:gd name="connsiteX0" fmla="*/ 1288548 w 1341224"/>
                <a:gd name="connsiteY0" fmla="*/ 992650 h 1341231"/>
                <a:gd name="connsiteX1" fmla="*/ 348575 w 1341224"/>
                <a:gd name="connsiteY1" fmla="*/ 52677 h 1341231"/>
                <a:gd name="connsiteX2" fmla="*/ 94230 w 1341224"/>
                <a:gd name="connsiteY2" fmla="*/ 52677 h 1341231"/>
                <a:gd name="connsiteX3" fmla="*/ 52677 w 1341224"/>
                <a:gd name="connsiteY3" fmla="*/ 94237 h 1341231"/>
                <a:gd name="connsiteX4" fmla="*/ 52677 w 1341224"/>
                <a:gd name="connsiteY4" fmla="*/ 348582 h 1341231"/>
                <a:gd name="connsiteX5" fmla="*/ 992650 w 1341224"/>
                <a:gd name="connsiteY5" fmla="*/ 1288555 h 1341231"/>
                <a:gd name="connsiteX6" fmla="*/ 1246995 w 1341224"/>
                <a:gd name="connsiteY6" fmla="*/ 1288555 h 1341231"/>
                <a:gd name="connsiteX7" fmla="*/ 1288548 w 1341224"/>
                <a:gd name="connsiteY7" fmla="*/ 1247002 h 1341231"/>
                <a:gd name="connsiteX8" fmla="*/ 1288548 w 1341224"/>
                <a:gd name="connsiteY8" fmla="*/ 992650 h 134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224" h="1341231">
                  <a:moveTo>
                    <a:pt x="1288548" y="992650"/>
                  </a:moveTo>
                  <a:lnTo>
                    <a:pt x="348575" y="52677"/>
                  </a:lnTo>
                  <a:cubicBezTo>
                    <a:pt x="278339" y="-17559"/>
                    <a:pt x="164466" y="-17559"/>
                    <a:pt x="94230" y="52677"/>
                  </a:cubicBezTo>
                  <a:lnTo>
                    <a:pt x="52677" y="94237"/>
                  </a:lnTo>
                  <a:cubicBezTo>
                    <a:pt x="-17559" y="164472"/>
                    <a:pt x="-17559" y="278346"/>
                    <a:pt x="52677" y="348582"/>
                  </a:cubicBezTo>
                  <a:lnTo>
                    <a:pt x="992650" y="1288555"/>
                  </a:lnTo>
                  <a:cubicBezTo>
                    <a:pt x="1062886" y="1358791"/>
                    <a:pt x="1176759" y="1358791"/>
                    <a:pt x="1246995" y="1288555"/>
                  </a:cubicBezTo>
                  <a:lnTo>
                    <a:pt x="1288548" y="1247002"/>
                  </a:lnTo>
                  <a:cubicBezTo>
                    <a:pt x="1358784" y="1176759"/>
                    <a:pt x="1358784" y="1062886"/>
                    <a:pt x="1288548" y="992650"/>
                  </a:cubicBezTo>
                  <a:close/>
                </a:path>
              </a:pathLst>
            </a:custGeom>
            <a:solidFill>
              <a:srgbClr val="516A80"/>
            </a:solidFill>
            <a:ln w="6823"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4748BB3F-BE58-DE08-02F7-CB1FC8A34AD5}"/>
                </a:ext>
              </a:extLst>
            </p:cNvPr>
            <p:cNvSpPr/>
            <p:nvPr/>
          </p:nvSpPr>
          <p:spPr>
            <a:xfrm rot="13500000">
              <a:off x="10614058" y="6775147"/>
              <a:ext cx="471813" cy="479940"/>
            </a:xfrm>
            <a:custGeom>
              <a:avLst/>
              <a:gdLst>
                <a:gd name="connsiteX0" fmla="*/ 184043 w 471813"/>
                <a:gd name="connsiteY0" fmla="*/ 479941 h 479940"/>
                <a:gd name="connsiteX1" fmla="*/ 338868 w 471813"/>
                <a:gd name="connsiteY1" fmla="*/ 291224 h 479940"/>
                <a:gd name="connsiteX2" fmla="*/ 471814 w 471813"/>
                <a:gd name="connsiteY2" fmla="*/ 175908 h 479940"/>
                <a:gd name="connsiteX3" fmla="*/ 348575 w 471813"/>
                <a:gd name="connsiteY3" fmla="*/ 52677 h 479940"/>
                <a:gd name="connsiteX4" fmla="*/ 94230 w 471813"/>
                <a:gd name="connsiteY4" fmla="*/ 52677 h 479940"/>
                <a:gd name="connsiteX5" fmla="*/ 52677 w 471813"/>
                <a:gd name="connsiteY5" fmla="*/ 94237 h 479940"/>
                <a:gd name="connsiteX6" fmla="*/ 52677 w 471813"/>
                <a:gd name="connsiteY6" fmla="*/ 348582 h 47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813" h="479940">
                  <a:moveTo>
                    <a:pt x="184043" y="479941"/>
                  </a:moveTo>
                  <a:cubicBezTo>
                    <a:pt x="228146" y="413677"/>
                    <a:pt x="279782" y="350311"/>
                    <a:pt x="338868" y="291224"/>
                  </a:cubicBezTo>
                  <a:cubicBezTo>
                    <a:pt x="381153" y="248940"/>
                    <a:pt x="425653" y="210537"/>
                    <a:pt x="471814" y="175908"/>
                  </a:cubicBezTo>
                  <a:lnTo>
                    <a:pt x="348575" y="52677"/>
                  </a:lnTo>
                  <a:cubicBezTo>
                    <a:pt x="278339" y="-17559"/>
                    <a:pt x="164466" y="-17559"/>
                    <a:pt x="94230" y="52677"/>
                  </a:cubicBezTo>
                  <a:lnTo>
                    <a:pt x="52677" y="94237"/>
                  </a:lnTo>
                  <a:cubicBezTo>
                    <a:pt x="-17559" y="164472"/>
                    <a:pt x="-17559" y="278346"/>
                    <a:pt x="52677" y="348582"/>
                  </a:cubicBezTo>
                  <a:close/>
                </a:path>
              </a:pathLst>
            </a:custGeom>
            <a:solidFill>
              <a:srgbClr val="475C70"/>
            </a:solidFill>
            <a:ln w="6823" cap="flat">
              <a:noFill/>
              <a:prstDash val="solid"/>
              <a:miter/>
            </a:ln>
          </p:spPr>
          <p:txBody>
            <a:bodyPr rtlCol="0" anchor="ctr"/>
            <a:lstStyle/>
            <a:p>
              <a:endParaRPr lang="fr-FR"/>
            </a:p>
          </p:txBody>
        </p:sp>
      </p:grpSp>
      <p:grpSp>
        <p:nvGrpSpPr>
          <p:cNvPr id="14" name="Graphique 6">
            <a:extLst>
              <a:ext uri="{FF2B5EF4-FFF2-40B4-BE49-F238E27FC236}">
                <a16:creationId xmlns:a16="http://schemas.microsoft.com/office/drawing/2014/main" id="{F18F2639-FD55-C692-D00D-7E50345A6745}"/>
              </a:ext>
            </a:extLst>
          </p:cNvPr>
          <p:cNvGrpSpPr/>
          <p:nvPr>
            <p:custDataLst>
              <p:tags r:id="rId9"/>
            </p:custDataLst>
          </p:nvPr>
        </p:nvGrpSpPr>
        <p:grpSpPr>
          <a:xfrm rot="13500000">
            <a:off x="10111296" y="6059997"/>
            <a:ext cx="670942" cy="670949"/>
            <a:chOff x="9056152" y="6859379"/>
            <a:chExt cx="670942" cy="670949"/>
          </a:xfrm>
          <a:solidFill>
            <a:srgbClr val="334151"/>
          </a:solidFill>
        </p:grpSpPr>
        <p:sp>
          <p:nvSpPr>
            <p:cNvPr id="15" name="Forme libre : forme 14">
              <a:extLst>
                <a:ext uri="{FF2B5EF4-FFF2-40B4-BE49-F238E27FC236}">
                  <a16:creationId xmlns:a16="http://schemas.microsoft.com/office/drawing/2014/main" id="{26C20D08-C6D3-84C7-69BC-29703ADF6488}"/>
                </a:ext>
              </a:extLst>
            </p:cNvPr>
            <p:cNvSpPr/>
            <p:nvPr/>
          </p:nvSpPr>
          <p:spPr>
            <a:xfrm>
              <a:off x="9056152" y="6859379"/>
              <a:ext cx="152354" cy="152361"/>
            </a:xfrm>
            <a:custGeom>
              <a:avLst/>
              <a:gdLst>
                <a:gd name="connsiteX0" fmla="*/ 15016 w 152354"/>
                <a:gd name="connsiteY0" fmla="*/ 137345 h 152361"/>
                <a:gd name="connsiteX1" fmla="*/ 15016 w 152354"/>
                <a:gd name="connsiteY1" fmla="*/ 64840 h 152361"/>
                <a:gd name="connsiteX2" fmla="*/ 64841 w 152354"/>
                <a:gd name="connsiteY2" fmla="*/ 15016 h 152361"/>
                <a:gd name="connsiteX3" fmla="*/ 137339 w 152354"/>
                <a:gd name="connsiteY3" fmla="*/ 15016 h 152361"/>
                <a:gd name="connsiteX4" fmla="*/ 137339 w 152354"/>
                <a:gd name="connsiteY4" fmla="*/ 87521 h 152361"/>
                <a:gd name="connsiteX5" fmla="*/ 87514 w 152354"/>
                <a:gd name="connsiteY5" fmla="*/ 137345 h 152361"/>
                <a:gd name="connsiteX6" fmla="*/ 15016 w 152354"/>
                <a:gd name="connsiteY6" fmla="*/ 137345 h 15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4" h="152361">
                  <a:moveTo>
                    <a:pt x="15016" y="137345"/>
                  </a:moveTo>
                  <a:cubicBezTo>
                    <a:pt x="-5005" y="117324"/>
                    <a:pt x="-5005" y="84862"/>
                    <a:pt x="15016" y="64840"/>
                  </a:cubicBezTo>
                  <a:lnTo>
                    <a:pt x="64841" y="15016"/>
                  </a:lnTo>
                  <a:cubicBezTo>
                    <a:pt x="84862" y="-5005"/>
                    <a:pt x="117324" y="-5005"/>
                    <a:pt x="137339" y="15016"/>
                  </a:cubicBezTo>
                  <a:cubicBezTo>
                    <a:pt x="157360" y="35037"/>
                    <a:pt x="157360" y="67500"/>
                    <a:pt x="137339" y="87521"/>
                  </a:cubicBezTo>
                  <a:lnTo>
                    <a:pt x="87514" y="137345"/>
                  </a:lnTo>
                  <a:cubicBezTo>
                    <a:pt x="67493" y="157367"/>
                    <a:pt x="35037" y="157367"/>
                    <a:pt x="15016" y="137345"/>
                  </a:cubicBezTo>
                  <a:close/>
                </a:path>
              </a:pathLst>
            </a:custGeom>
            <a:solidFill>
              <a:srgbClr val="334151"/>
            </a:solidFill>
            <a:ln w="6823"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AD3CF4C7-9F83-53B3-7C0A-197369291AE0}"/>
                </a:ext>
              </a:extLst>
            </p:cNvPr>
            <p:cNvSpPr/>
            <p:nvPr/>
          </p:nvSpPr>
          <p:spPr>
            <a:xfrm>
              <a:off x="9574740" y="7377973"/>
              <a:ext cx="152354" cy="152354"/>
            </a:xfrm>
            <a:custGeom>
              <a:avLst/>
              <a:gdLst>
                <a:gd name="connsiteX0" fmla="*/ 15016 w 152354"/>
                <a:gd name="connsiteY0" fmla="*/ 137339 h 152354"/>
                <a:gd name="connsiteX1" fmla="*/ 15016 w 152354"/>
                <a:gd name="connsiteY1" fmla="*/ 64841 h 152354"/>
                <a:gd name="connsiteX2" fmla="*/ 64841 w 152354"/>
                <a:gd name="connsiteY2" fmla="*/ 15016 h 152354"/>
                <a:gd name="connsiteX3" fmla="*/ 137339 w 152354"/>
                <a:gd name="connsiteY3" fmla="*/ 15016 h 152354"/>
                <a:gd name="connsiteX4" fmla="*/ 137339 w 152354"/>
                <a:gd name="connsiteY4" fmla="*/ 87514 h 152354"/>
                <a:gd name="connsiteX5" fmla="*/ 87514 w 152354"/>
                <a:gd name="connsiteY5" fmla="*/ 137339 h 152354"/>
                <a:gd name="connsiteX6" fmla="*/ 15016 w 152354"/>
                <a:gd name="connsiteY6" fmla="*/ 137339 h 15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4" h="152354">
                  <a:moveTo>
                    <a:pt x="15016" y="137339"/>
                  </a:moveTo>
                  <a:cubicBezTo>
                    <a:pt x="-5005" y="117317"/>
                    <a:pt x="-5005" y="84862"/>
                    <a:pt x="15016" y="64841"/>
                  </a:cubicBezTo>
                  <a:lnTo>
                    <a:pt x="64841" y="15016"/>
                  </a:lnTo>
                  <a:cubicBezTo>
                    <a:pt x="84862" y="-5005"/>
                    <a:pt x="117324" y="-5005"/>
                    <a:pt x="137339" y="15016"/>
                  </a:cubicBezTo>
                  <a:cubicBezTo>
                    <a:pt x="157360" y="35037"/>
                    <a:pt x="157360" y="67493"/>
                    <a:pt x="137339" y="87514"/>
                  </a:cubicBezTo>
                  <a:lnTo>
                    <a:pt x="87514" y="137339"/>
                  </a:lnTo>
                  <a:cubicBezTo>
                    <a:pt x="67500" y="157360"/>
                    <a:pt x="35037" y="157360"/>
                    <a:pt x="15016" y="137339"/>
                  </a:cubicBezTo>
                  <a:close/>
                </a:path>
              </a:pathLst>
            </a:custGeom>
            <a:solidFill>
              <a:srgbClr val="334151"/>
            </a:solidFill>
            <a:ln w="6823"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4E811F25-ED44-790D-CDD5-6765DA33EE7B}"/>
                </a:ext>
              </a:extLst>
            </p:cNvPr>
            <p:cNvSpPr/>
            <p:nvPr/>
          </p:nvSpPr>
          <p:spPr>
            <a:xfrm>
              <a:off x="9248257" y="7098660"/>
              <a:ext cx="239566" cy="239562"/>
            </a:xfrm>
            <a:custGeom>
              <a:avLst/>
              <a:gdLst>
                <a:gd name="connsiteX0" fmla="*/ 52539 w 239566"/>
                <a:gd name="connsiteY0" fmla="*/ 187018 h 239562"/>
                <a:gd name="connsiteX1" fmla="*/ 424 w 239566"/>
                <a:gd name="connsiteY1" fmla="*/ 47750 h 239562"/>
                <a:gd name="connsiteX2" fmla="*/ 55088 w 239566"/>
                <a:gd name="connsiteY2" fmla="*/ 120 h 239562"/>
                <a:gd name="connsiteX3" fmla="*/ 102718 w 239566"/>
                <a:gd name="connsiteY3" fmla="*/ 54784 h 239562"/>
                <a:gd name="connsiteX4" fmla="*/ 125043 w 239566"/>
                <a:gd name="connsiteY4" fmla="*/ 114520 h 239562"/>
                <a:gd name="connsiteX5" fmla="*/ 184786 w 239566"/>
                <a:gd name="connsiteY5" fmla="*/ 136845 h 239562"/>
                <a:gd name="connsiteX6" fmla="*/ 239444 w 239566"/>
                <a:gd name="connsiteY6" fmla="*/ 184482 h 239562"/>
                <a:gd name="connsiteX7" fmla="*/ 191807 w 239566"/>
                <a:gd name="connsiteY7" fmla="*/ 239139 h 239562"/>
                <a:gd name="connsiteX8" fmla="*/ 52539 w 239566"/>
                <a:gd name="connsiteY8" fmla="*/ 187018 h 2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566" h="239562">
                  <a:moveTo>
                    <a:pt x="52539" y="187018"/>
                  </a:moveTo>
                  <a:cubicBezTo>
                    <a:pt x="15859" y="150345"/>
                    <a:pt x="-3137" y="99577"/>
                    <a:pt x="424" y="47750"/>
                  </a:cubicBezTo>
                  <a:cubicBezTo>
                    <a:pt x="2365" y="19499"/>
                    <a:pt x="26871" y="-1794"/>
                    <a:pt x="55088" y="120"/>
                  </a:cubicBezTo>
                  <a:cubicBezTo>
                    <a:pt x="83333" y="2061"/>
                    <a:pt x="104660" y="26532"/>
                    <a:pt x="102718" y="54784"/>
                  </a:cubicBezTo>
                  <a:cubicBezTo>
                    <a:pt x="101187" y="77034"/>
                    <a:pt x="109322" y="98805"/>
                    <a:pt x="125043" y="114520"/>
                  </a:cubicBezTo>
                  <a:cubicBezTo>
                    <a:pt x="140758" y="130235"/>
                    <a:pt x="162509" y="138376"/>
                    <a:pt x="184786" y="136845"/>
                  </a:cubicBezTo>
                  <a:cubicBezTo>
                    <a:pt x="212956" y="134931"/>
                    <a:pt x="237502" y="156230"/>
                    <a:pt x="239444" y="184482"/>
                  </a:cubicBezTo>
                  <a:cubicBezTo>
                    <a:pt x="241385" y="212727"/>
                    <a:pt x="220058" y="237198"/>
                    <a:pt x="191807" y="239139"/>
                  </a:cubicBezTo>
                  <a:cubicBezTo>
                    <a:pt x="140068" y="242694"/>
                    <a:pt x="89273" y="223746"/>
                    <a:pt x="52539" y="187018"/>
                  </a:cubicBezTo>
                  <a:close/>
                </a:path>
              </a:pathLst>
            </a:custGeom>
            <a:solidFill>
              <a:srgbClr val="334151"/>
            </a:solidFill>
            <a:ln w="6823" cap="flat">
              <a:noFill/>
              <a:prstDash val="solid"/>
              <a:miter/>
            </a:ln>
          </p:spPr>
          <p:txBody>
            <a:bodyPr rtlCol="0" anchor="ctr"/>
            <a:lstStyle/>
            <a:p>
              <a:endParaRPr lang="fr-FR"/>
            </a:p>
          </p:txBody>
        </p:sp>
      </p:grpSp>
      <p:grpSp>
        <p:nvGrpSpPr>
          <p:cNvPr id="36" name="Groupe 35">
            <a:extLst>
              <a:ext uri="{FF2B5EF4-FFF2-40B4-BE49-F238E27FC236}">
                <a16:creationId xmlns:a16="http://schemas.microsoft.com/office/drawing/2014/main" id="{3E9BE075-FA4B-806C-F498-01302962FA3F}"/>
              </a:ext>
            </a:extLst>
          </p:cNvPr>
          <p:cNvGrpSpPr/>
          <p:nvPr>
            <p:custDataLst>
              <p:tags r:id="rId10"/>
            </p:custDataLst>
          </p:nvPr>
        </p:nvGrpSpPr>
        <p:grpSpPr>
          <a:xfrm>
            <a:off x="7978862" y="5684855"/>
            <a:ext cx="2301426" cy="1650807"/>
            <a:chOff x="7978862" y="5684855"/>
            <a:chExt cx="2301426" cy="1650807"/>
          </a:xfrm>
        </p:grpSpPr>
        <p:grpSp>
          <p:nvGrpSpPr>
            <p:cNvPr id="32" name="Groupe 31">
              <a:extLst>
                <a:ext uri="{FF2B5EF4-FFF2-40B4-BE49-F238E27FC236}">
                  <a16:creationId xmlns:a16="http://schemas.microsoft.com/office/drawing/2014/main" id="{F354E9E8-10F1-C035-D215-9697E9BB0DB8}"/>
                </a:ext>
              </a:extLst>
            </p:cNvPr>
            <p:cNvGrpSpPr/>
            <p:nvPr/>
          </p:nvGrpSpPr>
          <p:grpSpPr>
            <a:xfrm>
              <a:off x="7978862" y="5704235"/>
              <a:ext cx="2301426" cy="1631427"/>
              <a:chOff x="7978862" y="5704235"/>
              <a:chExt cx="2301426" cy="1631427"/>
            </a:xfrm>
          </p:grpSpPr>
          <p:grpSp>
            <p:nvGrpSpPr>
              <p:cNvPr id="30" name="Groupe 29">
                <a:extLst>
                  <a:ext uri="{FF2B5EF4-FFF2-40B4-BE49-F238E27FC236}">
                    <a16:creationId xmlns:a16="http://schemas.microsoft.com/office/drawing/2014/main" id="{CA97F925-532B-147A-C755-3D48803A5CD3}"/>
                  </a:ext>
                </a:extLst>
              </p:cNvPr>
              <p:cNvGrpSpPr/>
              <p:nvPr/>
            </p:nvGrpSpPr>
            <p:grpSpPr>
              <a:xfrm>
                <a:off x="7978862" y="5704235"/>
                <a:ext cx="2301426" cy="1631427"/>
                <a:chOff x="7978862" y="5704235"/>
                <a:chExt cx="2301426" cy="1631427"/>
              </a:xfrm>
            </p:grpSpPr>
            <p:sp>
              <p:nvSpPr>
                <p:cNvPr id="21" name="Forme libre : forme 20">
                  <a:extLst>
                    <a:ext uri="{FF2B5EF4-FFF2-40B4-BE49-F238E27FC236}">
                      <a16:creationId xmlns:a16="http://schemas.microsoft.com/office/drawing/2014/main" id="{3DACFD37-7048-A709-6119-90F559C6C7C3}"/>
                    </a:ext>
                  </a:extLst>
                </p:cNvPr>
                <p:cNvSpPr/>
                <p:nvPr/>
              </p:nvSpPr>
              <p:spPr>
                <a:xfrm rot="13500000">
                  <a:off x="8587181" y="5704234"/>
                  <a:ext cx="1397990" cy="1397991"/>
                </a:xfrm>
                <a:custGeom>
                  <a:avLst/>
                  <a:gdLst>
                    <a:gd name="connsiteX0" fmla="*/ 1232645 w 1397990"/>
                    <a:gd name="connsiteY0" fmla="*/ 361144 h 1397991"/>
                    <a:gd name="connsiteX1" fmla="*/ 1036847 w 1397990"/>
                    <a:gd name="connsiteY1" fmla="*/ 165346 h 1397991"/>
                    <a:gd name="connsiteX2" fmla="*/ 238486 w 1397990"/>
                    <a:gd name="connsiteY2" fmla="*/ 165346 h 1397991"/>
                    <a:gd name="connsiteX3" fmla="*/ 0 w 1397990"/>
                    <a:gd name="connsiteY3" fmla="*/ 403832 h 1397991"/>
                    <a:gd name="connsiteX4" fmla="*/ 994159 w 1397990"/>
                    <a:gd name="connsiteY4" fmla="*/ 1397991 h 1397991"/>
                    <a:gd name="connsiteX5" fmla="*/ 1232645 w 1397990"/>
                    <a:gd name="connsiteY5" fmla="*/ 1159505 h 1397991"/>
                    <a:gd name="connsiteX6" fmla="*/ 1232645 w 1397990"/>
                    <a:gd name="connsiteY6" fmla="*/ 361144 h 139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990" h="1397991">
                      <a:moveTo>
                        <a:pt x="1232645" y="361144"/>
                      </a:moveTo>
                      <a:lnTo>
                        <a:pt x="1036847" y="165346"/>
                      </a:lnTo>
                      <a:cubicBezTo>
                        <a:pt x="816386" y="-55115"/>
                        <a:pt x="458947" y="-55115"/>
                        <a:pt x="238486" y="165346"/>
                      </a:cubicBezTo>
                      <a:lnTo>
                        <a:pt x="0" y="403832"/>
                      </a:lnTo>
                      <a:lnTo>
                        <a:pt x="994159" y="1397991"/>
                      </a:lnTo>
                      <a:lnTo>
                        <a:pt x="1232645" y="1159505"/>
                      </a:lnTo>
                      <a:cubicBezTo>
                        <a:pt x="1453106" y="939044"/>
                        <a:pt x="1453106" y="581605"/>
                        <a:pt x="1232645" y="361144"/>
                      </a:cubicBezTo>
                      <a:close/>
                    </a:path>
                  </a:pathLst>
                </a:custGeom>
                <a:solidFill>
                  <a:srgbClr val="FFA875"/>
                </a:solidFill>
                <a:ln w="6823" cap="flat">
                  <a:noFill/>
                  <a:prstDash val="solid"/>
                  <a:miter/>
                </a:ln>
              </p:spPr>
              <p:txBody>
                <a:bodyPr rtlCol="0" anchor="ctr"/>
                <a:lstStyle/>
                <a:p>
                  <a:endParaRPr lang="fr-FR"/>
                </a:p>
              </p:txBody>
            </p:sp>
            <p:grpSp>
              <p:nvGrpSpPr>
                <p:cNvPr id="29" name="Groupe 28">
                  <a:extLst>
                    <a:ext uri="{FF2B5EF4-FFF2-40B4-BE49-F238E27FC236}">
                      <a16:creationId xmlns:a16="http://schemas.microsoft.com/office/drawing/2014/main" id="{BF608FF8-8560-8D82-4C25-6AC90DB14E1B}"/>
                    </a:ext>
                  </a:extLst>
                </p:cNvPr>
                <p:cNvGrpSpPr/>
                <p:nvPr/>
              </p:nvGrpSpPr>
              <p:grpSpPr>
                <a:xfrm>
                  <a:off x="7978862" y="6113903"/>
                  <a:ext cx="1442714" cy="1221759"/>
                  <a:chOff x="7978862" y="6113903"/>
                  <a:chExt cx="1442714" cy="1221759"/>
                </a:xfrm>
              </p:grpSpPr>
              <p:sp>
                <p:nvSpPr>
                  <p:cNvPr id="10" name="Forme libre : forme 9">
                    <a:extLst>
                      <a:ext uri="{FF2B5EF4-FFF2-40B4-BE49-F238E27FC236}">
                        <a16:creationId xmlns:a16="http://schemas.microsoft.com/office/drawing/2014/main" id="{94DDF33D-4C3D-6F50-3449-87E32BB7E96C}"/>
                      </a:ext>
                    </a:extLst>
                  </p:cNvPr>
                  <p:cNvSpPr/>
                  <p:nvPr/>
                </p:nvSpPr>
                <p:spPr>
                  <a:xfrm rot="10800000">
                    <a:off x="7978862" y="6205637"/>
                    <a:ext cx="911611" cy="395323"/>
                  </a:xfrm>
                  <a:custGeom>
                    <a:avLst/>
                    <a:gdLst>
                      <a:gd name="connsiteX0" fmla="*/ 0 w 911611"/>
                      <a:gd name="connsiteY0" fmla="*/ 0 h 395323"/>
                      <a:gd name="connsiteX1" fmla="*/ 911612 w 911611"/>
                      <a:gd name="connsiteY1" fmla="*/ 0 h 395323"/>
                      <a:gd name="connsiteX2" fmla="*/ 911612 w 911611"/>
                      <a:gd name="connsiteY2" fmla="*/ 395324 h 395323"/>
                      <a:gd name="connsiteX3" fmla="*/ 0 w 911611"/>
                      <a:gd name="connsiteY3" fmla="*/ 395324 h 395323"/>
                    </a:gdLst>
                    <a:ahLst/>
                    <a:cxnLst>
                      <a:cxn ang="0">
                        <a:pos x="connsiteX0" y="connsiteY0"/>
                      </a:cxn>
                      <a:cxn ang="0">
                        <a:pos x="connsiteX1" y="connsiteY1"/>
                      </a:cxn>
                      <a:cxn ang="0">
                        <a:pos x="connsiteX2" y="connsiteY2"/>
                      </a:cxn>
                      <a:cxn ang="0">
                        <a:pos x="connsiteX3" y="connsiteY3"/>
                      </a:cxn>
                    </a:cxnLst>
                    <a:rect l="l" t="t" r="r" b="b"/>
                    <a:pathLst>
                      <a:path w="911611" h="395323">
                        <a:moveTo>
                          <a:pt x="0" y="0"/>
                        </a:moveTo>
                        <a:lnTo>
                          <a:pt x="911612" y="0"/>
                        </a:lnTo>
                        <a:lnTo>
                          <a:pt x="911612" y="395324"/>
                        </a:lnTo>
                        <a:lnTo>
                          <a:pt x="0" y="395324"/>
                        </a:lnTo>
                        <a:close/>
                      </a:path>
                    </a:pathLst>
                  </a:custGeom>
                  <a:solidFill>
                    <a:srgbClr val="516A80"/>
                  </a:solidFill>
                  <a:ln w="6822"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88BDAF59-732B-8E68-84C3-1B4079CBFF40}"/>
                      </a:ext>
                    </a:extLst>
                  </p:cNvPr>
                  <p:cNvSpPr/>
                  <p:nvPr/>
                </p:nvSpPr>
                <p:spPr>
                  <a:xfrm rot="13500000">
                    <a:off x="8389267" y="6113900"/>
                    <a:ext cx="578665" cy="578672"/>
                  </a:xfrm>
                  <a:custGeom>
                    <a:avLst/>
                    <a:gdLst>
                      <a:gd name="connsiteX0" fmla="*/ 578665 w 578665"/>
                      <a:gd name="connsiteY0" fmla="*/ 279589 h 578672"/>
                      <a:gd name="connsiteX1" fmla="*/ 538377 w 578665"/>
                      <a:gd name="connsiteY1" fmla="*/ 236101 h 578672"/>
                      <a:gd name="connsiteX2" fmla="*/ 342578 w 578665"/>
                      <a:gd name="connsiteY2" fmla="*/ 40303 h 578672"/>
                      <a:gd name="connsiteX3" fmla="*/ 299097 w 578665"/>
                      <a:gd name="connsiteY3" fmla="*/ 0 h 578672"/>
                      <a:gd name="connsiteX4" fmla="*/ 0 w 578665"/>
                      <a:gd name="connsiteY4" fmla="*/ 299097 h 578672"/>
                      <a:gd name="connsiteX5" fmla="*/ 279575 w 578665"/>
                      <a:gd name="connsiteY5" fmla="*/ 578672 h 5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665" h="578672">
                        <a:moveTo>
                          <a:pt x="578665" y="279589"/>
                        </a:moveTo>
                        <a:cubicBezTo>
                          <a:pt x="565897" y="264708"/>
                          <a:pt x="552465" y="250196"/>
                          <a:pt x="538377" y="236101"/>
                        </a:cubicBezTo>
                        <a:lnTo>
                          <a:pt x="342578" y="40303"/>
                        </a:lnTo>
                        <a:cubicBezTo>
                          <a:pt x="328525" y="26249"/>
                          <a:pt x="314013" y="12817"/>
                          <a:pt x="299097" y="0"/>
                        </a:cubicBezTo>
                        <a:lnTo>
                          <a:pt x="0" y="299097"/>
                        </a:lnTo>
                        <a:lnTo>
                          <a:pt x="279575" y="578672"/>
                        </a:lnTo>
                        <a:close/>
                      </a:path>
                    </a:pathLst>
                  </a:custGeom>
                  <a:solidFill>
                    <a:srgbClr val="475C70"/>
                  </a:solidFill>
                  <a:ln w="6823"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EA71E8EB-F14D-10B1-3BB3-12DA3C85BD98}"/>
                      </a:ext>
                    </a:extLst>
                  </p:cNvPr>
                  <p:cNvSpPr/>
                  <p:nvPr/>
                </p:nvSpPr>
                <p:spPr>
                  <a:xfrm rot="13500000">
                    <a:off x="8777339" y="6118873"/>
                    <a:ext cx="568712" cy="568712"/>
                  </a:xfrm>
                  <a:custGeom>
                    <a:avLst/>
                    <a:gdLst>
                      <a:gd name="connsiteX0" fmla="*/ 532078 w 568712"/>
                      <a:gd name="connsiteY0" fmla="*/ 355200 h 568712"/>
                      <a:gd name="connsiteX1" fmla="*/ 213519 w 568712"/>
                      <a:gd name="connsiteY1" fmla="*/ 36635 h 568712"/>
                      <a:gd name="connsiteX2" fmla="*/ 36635 w 568712"/>
                      <a:gd name="connsiteY2" fmla="*/ 36635 h 568712"/>
                      <a:gd name="connsiteX3" fmla="*/ 36635 w 568712"/>
                      <a:gd name="connsiteY3" fmla="*/ 213513 h 568712"/>
                      <a:gd name="connsiteX4" fmla="*/ 355194 w 568712"/>
                      <a:gd name="connsiteY4" fmla="*/ 532078 h 568712"/>
                      <a:gd name="connsiteX5" fmla="*/ 532078 w 568712"/>
                      <a:gd name="connsiteY5" fmla="*/ 532078 h 568712"/>
                      <a:gd name="connsiteX6" fmla="*/ 532078 w 568712"/>
                      <a:gd name="connsiteY6" fmla="*/ 355200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12" h="568712">
                        <a:moveTo>
                          <a:pt x="532078" y="355200"/>
                        </a:moveTo>
                        <a:lnTo>
                          <a:pt x="213519" y="36635"/>
                        </a:lnTo>
                        <a:cubicBezTo>
                          <a:pt x="164672" y="-12212"/>
                          <a:pt x="85482" y="-12212"/>
                          <a:pt x="36635" y="36635"/>
                        </a:cubicBezTo>
                        <a:cubicBezTo>
                          <a:pt x="-12212" y="85482"/>
                          <a:pt x="-12212" y="164672"/>
                          <a:pt x="36635" y="213513"/>
                        </a:cubicBezTo>
                        <a:lnTo>
                          <a:pt x="355194" y="532078"/>
                        </a:lnTo>
                        <a:cubicBezTo>
                          <a:pt x="404041" y="580925"/>
                          <a:pt x="483231" y="580925"/>
                          <a:pt x="532078" y="532078"/>
                        </a:cubicBezTo>
                        <a:cubicBezTo>
                          <a:pt x="580925" y="483237"/>
                          <a:pt x="580925" y="404041"/>
                          <a:pt x="532078" y="355200"/>
                        </a:cubicBezTo>
                        <a:close/>
                      </a:path>
                    </a:pathLst>
                  </a:custGeom>
                  <a:solidFill>
                    <a:srgbClr val="516A80"/>
                  </a:solidFill>
                  <a:ln w="6823"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894C1067-9893-4978-A667-3DD07BCD68EC}"/>
                      </a:ext>
                    </a:extLst>
                  </p:cNvPr>
                  <p:cNvSpPr/>
                  <p:nvPr/>
                </p:nvSpPr>
                <p:spPr>
                  <a:xfrm rot="13500000">
                    <a:off x="8670467" y="6584552"/>
                    <a:ext cx="950076" cy="552143"/>
                  </a:xfrm>
                  <a:custGeom>
                    <a:avLst/>
                    <a:gdLst>
                      <a:gd name="connsiteX0" fmla="*/ 256491 w 950076"/>
                      <a:gd name="connsiteY0" fmla="*/ 428269 h 552143"/>
                      <a:gd name="connsiteX1" fmla="*/ 950076 w 950076"/>
                      <a:gd name="connsiteY1" fmla="*/ 94228 h 552143"/>
                      <a:gd name="connsiteX2" fmla="*/ 238486 w 950076"/>
                      <a:gd name="connsiteY2" fmla="*/ 165318 h 552143"/>
                      <a:gd name="connsiteX3" fmla="*/ 0 w 950076"/>
                      <a:gd name="connsiteY3" fmla="*/ 403804 h 552143"/>
                      <a:gd name="connsiteX4" fmla="*/ 148339 w 950076"/>
                      <a:gd name="connsiteY4" fmla="*/ 552143 h 552143"/>
                      <a:gd name="connsiteX5" fmla="*/ 256491 w 950076"/>
                      <a:gd name="connsiteY5" fmla="*/ 428269 h 55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076" h="552143">
                        <a:moveTo>
                          <a:pt x="256491" y="428269"/>
                        </a:moveTo>
                        <a:cubicBezTo>
                          <a:pt x="456206" y="228554"/>
                          <a:pt x="705876" y="115904"/>
                          <a:pt x="950076" y="94228"/>
                        </a:cubicBezTo>
                        <a:cubicBezTo>
                          <a:pt x="730784" y="-51787"/>
                          <a:pt x="431919" y="-28115"/>
                          <a:pt x="238486" y="165318"/>
                        </a:cubicBezTo>
                        <a:lnTo>
                          <a:pt x="0" y="403804"/>
                        </a:lnTo>
                        <a:lnTo>
                          <a:pt x="148339" y="552143"/>
                        </a:lnTo>
                        <a:cubicBezTo>
                          <a:pt x="180986" y="509195"/>
                          <a:pt x="217016" y="467744"/>
                          <a:pt x="256491" y="428269"/>
                        </a:cubicBezTo>
                        <a:close/>
                      </a:path>
                    </a:pathLst>
                  </a:custGeom>
                  <a:solidFill>
                    <a:srgbClr val="FF995D"/>
                  </a:solidFill>
                  <a:ln w="6823" cap="flat">
                    <a:noFill/>
                    <a:prstDash val="solid"/>
                    <a:miter/>
                  </a:ln>
                </p:spPr>
                <p:txBody>
                  <a:bodyPr rtlCol="0" anchor="ctr"/>
                  <a:lstStyle/>
                  <a:p>
                    <a:endParaRPr lang="fr-FR"/>
                  </a:p>
                </p:txBody>
              </p:sp>
            </p:grpSp>
            <p:sp>
              <p:nvSpPr>
                <p:cNvPr id="25" name="Forme libre : forme 24">
                  <a:extLst>
                    <a:ext uri="{FF2B5EF4-FFF2-40B4-BE49-F238E27FC236}">
                      <a16:creationId xmlns:a16="http://schemas.microsoft.com/office/drawing/2014/main" id="{55A11356-570F-5285-0DBB-F6A8C38D4C7C}"/>
                    </a:ext>
                  </a:extLst>
                </p:cNvPr>
                <p:cNvSpPr/>
                <p:nvPr/>
              </p:nvSpPr>
              <p:spPr>
                <a:xfrm rot="13500000">
                  <a:off x="8939064" y="5732617"/>
                  <a:ext cx="1341224" cy="1341224"/>
                </a:xfrm>
                <a:custGeom>
                  <a:avLst/>
                  <a:gdLst>
                    <a:gd name="connsiteX0" fmla="*/ 1288548 w 1341224"/>
                    <a:gd name="connsiteY0" fmla="*/ 992650 h 1341224"/>
                    <a:gd name="connsiteX1" fmla="*/ 348575 w 1341224"/>
                    <a:gd name="connsiteY1" fmla="*/ 52677 h 1341224"/>
                    <a:gd name="connsiteX2" fmla="*/ 94230 w 1341224"/>
                    <a:gd name="connsiteY2" fmla="*/ 52677 h 1341224"/>
                    <a:gd name="connsiteX3" fmla="*/ 52677 w 1341224"/>
                    <a:gd name="connsiteY3" fmla="*/ 94230 h 1341224"/>
                    <a:gd name="connsiteX4" fmla="*/ 52677 w 1341224"/>
                    <a:gd name="connsiteY4" fmla="*/ 348575 h 1341224"/>
                    <a:gd name="connsiteX5" fmla="*/ 992650 w 1341224"/>
                    <a:gd name="connsiteY5" fmla="*/ 1288548 h 1341224"/>
                    <a:gd name="connsiteX6" fmla="*/ 1246995 w 1341224"/>
                    <a:gd name="connsiteY6" fmla="*/ 1288548 h 1341224"/>
                    <a:gd name="connsiteX7" fmla="*/ 1288548 w 1341224"/>
                    <a:gd name="connsiteY7" fmla="*/ 1246995 h 1341224"/>
                    <a:gd name="connsiteX8" fmla="*/ 1288548 w 1341224"/>
                    <a:gd name="connsiteY8" fmla="*/ 992650 h 134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224" h="1341224">
                      <a:moveTo>
                        <a:pt x="1288548" y="992650"/>
                      </a:moveTo>
                      <a:lnTo>
                        <a:pt x="348575" y="52677"/>
                      </a:lnTo>
                      <a:cubicBezTo>
                        <a:pt x="278339" y="-17559"/>
                        <a:pt x="164466" y="-17559"/>
                        <a:pt x="94230" y="52677"/>
                      </a:cubicBezTo>
                      <a:lnTo>
                        <a:pt x="52677" y="94230"/>
                      </a:lnTo>
                      <a:cubicBezTo>
                        <a:pt x="-17559" y="164466"/>
                        <a:pt x="-17559" y="278339"/>
                        <a:pt x="52677" y="348575"/>
                      </a:cubicBezTo>
                      <a:lnTo>
                        <a:pt x="992650" y="1288548"/>
                      </a:lnTo>
                      <a:cubicBezTo>
                        <a:pt x="1062886" y="1358784"/>
                        <a:pt x="1176759" y="1358784"/>
                        <a:pt x="1246995" y="1288548"/>
                      </a:cubicBezTo>
                      <a:lnTo>
                        <a:pt x="1288548" y="1246995"/>
                      </a:lnTo>
                      <a:cubicBezTo>
                        <a:pt x="1358784" y="1176759"/>
                        <a:pt x="1358784" y="1062886"/>
                        <a:pt x="1288548" y="992650"/>
                      </a:cubicBezTo>
                      <a:close/>
                    </a:path>
                  </a:pathLst>
                </a:custGeom>
                <a:solidFill>
                  <a:srgbClr val="516A80"/>
                </a:solidFill>
                <a:ln w="6823" cap="flat">
                  <a:noFill/>
                  <a:prstDash val="solid"/>
                  <a:miter/>
                </a:ln>
              </p:spPr>
              <p:txBody>
                <a:bodyPr rtlCol="0" anchor="ctr"/>
                <a:lstStyle/>
                <a:p>
                  <a:endParaRPr lang="fr-FR"/>
                </a:p>
              </p:txBody>
            </p:sp>
          </p:grpSp>
          <p:sp>
            <p:nvSpPr>
              <p:cNvPr id="28" name="Forme libre : forme 27">
                <a:extLst>
                  <a:ext uri="{FF2B5EF4-FFF2-40B4-BE49-F238E27FC236}">
                    <a16:creationId xmlns:a16="http://schemas.microsoft.com/office/drawing/2014/main" id="{F33136FB-7A50-15CA-BC66-2D88E84016B3}"/>
                  </a:ext>
                </a:extLst>
              </p:cNvPr>
              <p:cNvSpPr/>
              <p:nvPr/>
            </p:nvSpPr>
            <p:spPr>
              <a:xfrm rot="13500000">
                <a:off x="9396816" y="6750095"/>
                <a:ext cx="462018" cy="513353"/>
              </a:xfrm>
              <a:custGeom>
                <a:avLst/>
                <a:gdLst>
                  <a:gd name="connsiteX0" fmla="*/ 456857 w 462018"/>
                  <a:gd name="connsiteY0" fmla="*/ 171164 h 513353"/>
                  <a:gd name="connsiteX1" fmla="*/ 462018 w 462018"/>
                  <a:gd name="connsiteY1" fmla="*/ 166120 h 513353"/>
                  <a:gd name="connsiteX2" fmla="*/ 348575 w 462018"/>
                  <a:gd name="connsiteY2" fmla="*/ 52677 h 513353"/>
                  <a:gd name="connsiteX3" fmla="*/ 94230 w 462018"/>
                  <a:gd name="connsiteY3" fmla="*/ 52677 h 513353"/>
                  <a:gd name="connsiteX4" fmla="*/ 52677 w 462018"/>
                  <a:gd name="connsiteY4" fmla="*/ 94230 h 513353"/>
                  <a:gd name="connsiteX5" fmla="*/ 52677 w 462018"/>
                  <a:gd name="connsiteY5" fmla="*/ 348575 h 513353"/>
                  <a:gd name="connsiteX6" fmla="*/ 217455 w 462018"/>
                  <a:gd name="connsiteY6" fmla="*/ 513353 h 513353"/>
                  <a:gd name="connsiteX7" fmla="*/ 456857 w 462018"/>
                  <a:gd name="connsiteY7" fmla="*/ 171164 h 51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018" h="513353">
                    <a:moveTo>
                      <a:pt x="456857" y="171164"/>
                    </a:moveTo>
                    <a:cubicBezTo>
                      <a:pt x="458566" y="169456"/>
                      <a:pt x="460302" y="167808"/>
                      <a:pt x="462018" y="166120"/>
                    </a:cubicBezTo>
                    <a:lnTo>
                      <a:pt x="348575" y="52677"/>
                    </a:lnTo>
                    <a:cubicBezTo>
                      <a:pt x="278339" y="-17559"/>
                      <a:pt x="164466" y="-17559"/>
                      <a:pt x="94230" y="52677"/>
                    </a:cubicBezTo>
                    <a:lnTo>
                      <a:pt x="52677" y="94230"/>
                    </a:lnTo>
                    <a:cubicBezTo>
                      <a:pt x="-17559" y="164466"/>
                      <a:pt x="-17559" y="278339"/>
                      <a:pt x="52677" y="348575"/>
                    </a:cubicBezTo>
                    <a:lnTo>
                      <a:pt x="217455" y="513353"/>
                    </a:lnTo>
                    <a:cubicBezTo>
                      <a:pt x="273643" y="391051"/>
                      <a:pt x="353599" y="274423"/>
                      <a:pt x="456857" y="171164"/>
                    </a:cubicBezTo>
                    <a:close/>
                  </a:path>
                </a:pathLst>
              </a:custGeom>
              <a:solidFill>
                <a:srgbClr val="475C70"/>
              </a:solidFill>
              <a:ln w="6823" cap="flat">
                <a:noFill/>
                <a:prstDash val="solid"/>
                <a:miter/>
              </a:ln>
            </p:spPr>
            <p:txBody>
              <a:bodyPr rtlCol="0" anchor="ctr"/>
              <a:lstStyle/>
              <a:p>
                <a:endParaRPr lang="fr-FR"/>
              </a:p>
            </p:txBody>
          </p:sp>
        </p:grpSp>
        <p:sp>
          <p:nvSpPr>
            <p:cNvPr id="35" name="ZoneTexte 34">
              <a:extLst>
                <a:ext uri="{FF2B5EF4-FFF2-40B4-BE49-F238E27FC236}">
                  <a16:creationId xmlns:a16="http://schemas.microsoft.com/office/drawing/2014/main" id="{1874CB7D-6332-FF8C-60F3-AF8EF1F5B0CA}"/>
                </a:ext>
              </a:extLst>
            </p:cNvPr>
            <p:cNvSpPr txBox="1"/>
            <p:nvPr/>
          </p:nvSpPr>
          <p:spPr>
            <a:xfrm rot="5400000">
              <a:off x="8870201" y="6203106"/>
              <a:ext cx="1436612" cy="400110"/>
            </a:xfrm>
            <a:prstGeom prst="rect">
              <a:avLst/>
            </a:prstGeom>
            <a:noFill/>
          </p:spPr>
          <p:txBody>
            <a:bodyPr wrap="none" rtlCol="0">
              <a:spAutoFit/>
            </a:bodyPr>
            <a:lstStyle/>
            <a:p>
              <a:r>
                <a:rPr lang="fr-FR" sz="2000" b="1" dirty="0">
                  <a:solidFill>
                    <a:schemeClr val="bg1"/>
                  </a:solidFill>
                  <a:latin typeface="Poppins" panose="00000500000000000000" pitchFamily="2" charset="0"/>
                  <a:cs typeface="Poppins" panose="00000500000000000000" pitchFamily="2" charset="0"/>
                </a:rPr>
                <a:t>WRAPPER</a:t>
              </a:r>
            </a:p>
          </p:txBody>
        </p:sp>
      </p:grpSp>
      <p:sp>
        <p:nvSpPr>
          <p:cNvPr id="3" name="Espace réservé du numéro de diapositive 2">
            <a:extLst>
              <a:ext uri="{FF2B5EF4-FFF2-40B4-BE49-F238E27FC236}">
                <a16:creationId xmlns:a16="http://schemas.microsoft.com/office/drawing/2014/main" id="{9F7A3428-2E2E-1D4C-BB72-DAA06BAD0A31}"/>
              </a:ext>
            </a:extLst>
          </p:cNvPr>
          <p:cNvSpPr>
            <a:spLocks noGrp="1"/>
          </p:cNvSpPr>
          <p:nvPr>
            <p:ph type="sldNum" sz="quarter" idx="10"/>
            <p:custDataLst>
              <p:tags r:id="rId11"/>
            </p:custDataLst>
          </p:nvPr>
        </p:nvSpPr>
        <p:spPr/>
        <p:txBody>
          <a:bodyPr/>
          <a:lstStyle/>
          <a:p>
            <a:fld id="{6C390F12-C91A-4A8F-A883-4257F0710CE1}" type="slidenum">
              <a:rPr lang="fr-FR" smtClean="0"/>
              <a:t>38</a:t>
            </a:fld>
            <a:endParaRPr lang="fr-FR"/>
          </a:p>
        </p:txBody>
      </p:sp>
    </p:spTree>
    <p:extLst>
      <p:ext uri="{BB962C8B-B14F-4D97-AF65-F5344CB8AC3E}">
        <p14:creationId xmlns:p14="http://schemas.microsoft.com/office/powerpoint/2010/main" val="224301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1000"/>
                                        <p:tgtEl>
                                          <p:spTgt spid="20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fade">
                                      <p:cBhvr>
                                        <p:cTn id="16" dur="1000"/>
                                        <p:tgtEl>
                                          <p:spTgt spid="205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056"/>
                                        </p:tgtEl>
                                        <p:attrNameLst>
                                          <p:attrName>style.visibility</p:attrName>
                                        </p:attrNameLst>
                                      </p:cBhvr>
                                      <p:to>
                                        <p:strVal val="visible"/>
                                      </p:to>
                                    </p:set>
                                    <p:animEffect transition="in" filter="fade">
                                      <p:cBhvr>
                                        <p:cTn id="20" dur="1000"/>
                                        <p:tgtEl>
                                          <p:spTgt spid="2056"/>
                                        </p:tgtEl>
                                      </p:cBhvr>
                                    </p:animEffect>
                                  </p:childTnLst>
                                </p:cTn>
                              </p:par>
                            </p:childTnLst>
                          </p:cTn>
                        </p:par>
                        <p:par>
                          <p:cTn id="21" fill="hold">
                            <p:stCondLst>
                              <p:cond delay="2000"/>
                            </p:stCondLst>
                            <p:childTnLst>
                              <p:par>
                                <p:cTn id="22" presetID="10" presetClass="entr" presetSubtype="0" fill="hold" grpId="1"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500"/>
                            </p:stCondLst>
                            <p:childTnLst>
                              <p:par>
                                <p:cTn id="34" presetID="42" presetClass="path" presetSubtype="0" accel="50000" decel="50000" fill="hold" nodeType="afterEffect">
                                  <p:stCondLst>
                                    <p:cond delay="0"/>
                                  </p:stCondLst>
                                  <p:childTnLst>
                                    <p:animMotion origin="layout" path="M 1.86987E-6 3.5991E-6 L -0.04114 0.00098 " pathEditMode="relative" rAng="0" ptsTypes="AA">
                                      <p:cBhvr>
                                        <p:cTn id="35" dur="1500" fill="hold"/>
                                        <p:tgtEl>
                                          <p:spTgt spid="34"/>
                                        </p:tgtEl>
                                        <p:attrNameLst>
                                          <p:attrName>ppt_x</p:attrName>
                                          <p:attrName>ppt_y</p:attrName>
                                        </p:attrNameLst>
                                      </p:cBhvr>
                                      <p:rCtr x="-2061" y="42"/>
                                    </p:animMotion>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subTnLst>
                                    <p:audio>
                                      <p:cMediaNode>
                                        <p:cTn display="0" masterRel="sameClick">
                                          <p:stCondLst>
                                            <p:cond evt="begin" delay="0">
                                              <p:tn val="37"/>
                                            </p:cond>
                                          </p:stCondLst>
                                          <p:endCondLst>
                                            <p:cond evt="onStopAudio" delay="0">
                                              <p:tgtEl>
                                                <p:sldTgt/>
                                              </p:tgtEl>
                                            </p:cond>
                                          </p:endCondLst>
                                        </p:cTn>
                                        <p:tgtEl>
                                          <p:sndTgt r:embed="rId14" name="voltage.wav"/>
                                        </p:tgtEl>
                                      </p:cMediaNode>
                                    </p:audio>
                                  </p:subTnLst>
                                </p:cTn>
                              </p:par>
                              <p:par>
                                <p:cTn id="40" presetID="26" presetClass="emph" presetSubtype="0" fill="hold" nodeType="withEffect">
                                  <p:stCondLst>
                                    <p:cond delay="0"/>
                                  </p:stCondLst>
                                  <p:childTnLst>
                                    <p:animEffect transition="out" filter="fade">
                                      <p:cBhvr>
                                        <p:cTn id="41" dur="500" tmFilter="0, 0; .2, .5; .8, .5; 1, 0"/>
                                        <p:tgtEl>
                                          <p:spTgt spid="2050"/>
                                        </p:tgtEl>
                                      </p:cBhvr>
                                    </p:animEffect>
                                    <p:animScale>
                                      <p:cBhvr>
                                        <p:cTn id="42" dur="250" autoRev="1" fill="hold"/>
                                        <p:tgtEl>
                                          <p:spTgt spid="2050"/>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2052"/>
                                        </p:tgtEl>
                                      </p:cBhvr>
                                    </p:animEffect>
                                    <p:animScale>
                                      <p:cBhvr>
                                        <p:cTn id="45" dur="250" autoRev="1" fill="hold"/>
                                        <p:tgtEl>
                                          <p:spTgt spid="2052"/>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2056"/>
                                        </p:tgtEl>
                                      </p:cBhvr>
                                    </p:animEffect>
                                    <p:animScale>
                                      <p:cBhvr>
                                        <p:cTn id="48" dur="250" autoRev="1" fill="hold"/>
                                        <p:tgtEl>
                                          <p:spTgt spid="2056"/>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2054"/>
                                        </p:tgtEl>
                                      </p:cBhvr>
                                    </p:animEffect>
                                    <p:animScale>
                                      <p:cBhvr>
                                        <p:cTn id="51" dur="250" autoRev="1" fill="hold"/>
                                        <p:tgtEl>
                                          <p:spTgt spid="2054"/>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5"/>
                                        </p:tgtEl>
                                      </p:cBhvr>
                                    </p:animEffect>
                                    <p:animScale>
                                      <p:cBhvr>
                                        <p:cTn id="54"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 micro-Framework</a:t>
            </a:r>
            <a:endParaRPr lang="fr-FR" sz="6928" dirty="0"/>
          </a:p>
        </p:txBody>
      </p:sp>
      <p:grpSp>
        <p:nvGrpSpPr>
          <p:cNvPr id="8" name="Groupe 7">
            <a:extLst>
              <a:ext uri="{FF2B5EF4-FFF2-40B4-BE49-F238E27FC236}">
                <a16:creationId xmlns:a16="http://schemas.microsoft.com/office/drawing/2014/main" id="{4990CF25-F470-83C9-F3C9-5FAEFA539BD0}"/>
              </a:ext>
            </a:extLst>
          </p:cNvPr>
          <p:cNvGrpSpPr/>
          <p:nvPr>
            <p:custDataLst>
              <p:tags r:id="rId2"/>
            </p:custDataLst>
          </p:nvPr>
        </p:nvGrpSpPr>
        <p:grpSpPr>
          <a:xfrm>
            <a:off x="6403684" y="2725711"/>
            <a:ext cx="7464716" cy="8191247"/>
            <a:chOff x="6403684" y="2725711"/>
            <a:chExt cx="7464716" cy="8191247"/>
          </a:xfrm>
        </p:grpSpPr>
        <p:pic>
          <p:nvPicPr>
            <p:cNvPr id="6" name="Image 5">
              <a:extLst>
                <a:ext uri="{FF2B5EF4-FFF2-40B4-BE49-F238E27FC236}">
                  <a16:creationId xmlns:a16="http://schemas.microsoft.com/office/drawing/2014/main" id="{5A370555-0F39-E66F-1B40-62A0EBA69B0E}"/>
                </a:ext>
              </a:extLst>
            </p:cNvPr>
            <p:cNvPicPr>
              <a:picLocks noChangeAspect="1"/>
            </p:cNvPicPr>
            <p:nvPr/>
          </p:nvPicPr>
          <p:blipFill>
            <a:blip r:embed="rId6"/>
            <a:stretch>
              <a:fillRect/>
            </a:stretch>
          </p:blipFill>
          <p:spPr>
            <a:xfrm>
              <a:off x="6403684" y="2725711"/>
              <a:ext cx="6813552" cy="7821918"/>
            </a:xfrm>
            <a:prstGeom prst="rect">
              <a:avLst/>
            </a:prstGeom>
            <a:solidFill>
              <a:srgbClr val="FFFFFF">
                <a:shade val="85000"/>
              </a:srgbClr>
            </a:solidFill>
            <a:ln w="88900" cap="sq">
              <a:solidFill>
                <a:srgbClr val="FFFFFF"/>
              </a:solidFill>
              <a:miter lim="800000"/>
            </a:ln>
            <a:effectLst>
              <a:outerShdw blurRad="266700" sx="102000" sy="102000" algn="ctr" rotWithShape="0">
                <a:prstClr val="black">
                  <a:alpha val="21000"/>
                </a:prstClr>
              </a:outerShdw>
            </a:effectLst>
            <a:scene3d>
              <a:camera prst="orthographicFront"/>
              <a:lightRig rig="twoPt" dir="t">
                <a:rot lat="0" lon="0" rev="7200000"/>
              </a:lightRig>
            </a:scene3d>
            <a:sp3d>
              <a:contourClr>
                <a:srgbClr val="FFFFFF"/>
              </a:contourClr>
            </a:sp3d>
          </p:spPr>
        </p:pic>
        <p:pic>
          <p:nvPicPr>
            <p:cNvPr id="4" name="Graphique 3">
              <a:extLst>
                <a:ext uri="{FF2B5EF4-FFF2-40B4-BE49-F238E27FC236}">
                  <a16:creationId xmlns:a16="http://schemas.microsoft.com/office/drawing/2014/main" id="{7522D1F4-C1C7-1830-FFFC-F7F2E46D14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61532" y="9010090"/>
              <a:ext cx="1906868" cy="1906868"/>
            </a:xfrm>
            <a:prstGeom prst="rect">
              <a:avLst/>
            </a:prstGeom>
          </p:spPr>
        </p:pic>
        <p:sp>
          <p:nvSpPr>
            <p:cNvPr id="7" name="Rectangle 6">
              <a:extLst>
                <a:ext uri="{FF2B5EF4-FFF2-40B4-BE49-F238E27FC236}">
                  <a16:creationId xmlns:a16="http://schemas.microsoft.com/office/drawing/2014/main" id="{13A5C00F-A2C7-8BA9-30C1-271CEB35BF93}"/>
                </a:ext>
              </a:extLst>
            </p:cNvPr>
            <p:cNvSpPr/>
            <p:nvPr/>
          </p:nvSpPr>
          <p:spPr>
            <a:xfrm>
              <a:off x="6822141" y="9843247"/>
              <a:ext cx="1631577" cy="28687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sp>
        <p:nvSpPr>
          <p:cNvPr id="3" name="Espace réservé du numéro de diapositive 2">
            <a:extLst>
              <a:ext uri="{FF2B5EF4-FFF2-40B4-BE49-F238E27FC236}">
                <a16:creationId xmlns:a16="http://schemas.microsoft.com/office/drawing/2014/main" id="{AAB98362-ABC7-401B-470C-4633B4017C5C}"/>
              </a:ext>
            </a:extLst>
          </p:cNvPr>
          <p:cNvSpPr>
            <a:spLocks noGrp="1"/>
          </p:cNvSpPr>
          <p:nvPr>
            <p:ph type="sldNum" sz="quarter" idx="10"/>
            <p:custDataLst>
              <p:tags r:id="rId3"/>
            </p:custDataLst>
          </p:nvPr>
        </p:nvSpPr>
        <p:spPr/>
        <p:txBody>
          <a:bodyPr/>
          <a:lstStyle/>
          <a:p>
            <a:fld id="{6C390F12-C91A-4A8F-A883-4257F0710CE1}" type="slidenum">
              <a:rPr lang="fr-FR" smtClean="0"/>
              <a:t>39</a:t>
            </a:fld>
            <a:endParaRPr lang="fr-FR"/>
          </a:p>
        </p:txBody>
      </p:sp>
    </p:spTree>
    <p:extLst>
      <p:ext uri="{BB962C8B-B14F-4D97-AF65-F5344CB8AC3E}">
        <p14:creationId xmlns:p14="http://schemas.microsoft.com/office/powerpoint/2010/main" val="342366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15"/>
        <p:cNvGrpSpPr/>
        <p:nvPr/>
      </p:nvGrpSpPr>
      <p:grpSpPr>
        <a:xfrm>
          <a:off x="0" y="0"/>
          <a:ext cx="0" cy="0"/>
          <a:chOff x="0" y="0"/>
          <a:chExt cx="0" cy="0"/>
        </a:xfrm>
      </p:grpSpPr>
      <p:sp>
        <p:nvSpPr>
          <p:cNvPr id="372" name="Google Shape;9292;p39">
            <a:extLst>
              <a:ext uri="{FF2B5EF4-FFF2-40B4-BE49-F238E27FC236}">
                <a16:creationId xmlns:a16="http://schemas.microsoft.com/office/drawing/2014/main" id="{887DCA3B-20E7-64B4-5E56-39ED730B1F77}"/>
              </a:ext>
            </a:extLst>
          </p:cNvPr>
          <p:cNvSpPr/>
          <p:nvPr>
            <p:custDataLst>
              <p:tags r:id="rId1"/>
            </p:custDataLst>
          </p:nvPr>
        </p:nvSpPr>
        <p:spPr>
          <a:xfrm rot="-1320000">
            <a:off x="7028517" y="4373765"/>
            <a:ext cx="2564986" cy="2561842"/>
          </a:xfrm>
          <a:prstGeom prst="rect">
            <a:avLst/>
          </a:prstGeom>
          <a:solidFill>
            <a:srgbClr val="DF2471"/>
          </a:solidFill>
          <a:ln>
            <a:noFill/>
          </a:ln>
        </p:spPr>
        <p:txBody>
          <a:bodyPr spcFirstLastPara="1" wrap="square" lIns="197900" tIns="197900" rIns="197900" bIns="197900" anchor="ctr" anchorCtr="0">
            <a:noAutofit/>
          </a:bodyPr>
          <a:lstStyle/>
          <a:p>
            <a:endParaRPr sz="4199" dirty="0"/>
          </a:p>
        </p:txBody>
      </p:sp>
      <p:sp>
        <p:nvSpPr>
          <p:cNvPr id="9316" name="Google Shape;9316;p40"/>
          <p:cNvSpPr/>
          <p:nvPr>
            <p:custDataLst>
              <p:tags r:id="rId2"/>
            </p:custDataLst>
          </p:nvPr>
        </p:nvSpPr>
        <p:spPr>
          <a:xfrm>
            <a:off x="14323818" y="1926997"/>
            <a:ext cx="3993064" cy="3992282"/>
          </a:xfrm>
          <a:custGeom>
            <a:avLst/>
            <a:gdLst/>
            <a:ahLst/>
            <a:cxnLst/>
            <a:rect l="l" t="t" r="r" b="b"/>
            <a:pathLst>
              <a:path w="24642" h="24638" extrusionOk="0">
                <a:moveTo>
                  <a:pt x="12321" y="1"/>
                </a:moveTo>
                <a:cubicBezTo>
                  <a:pt x="5518" y="1"/>
                  <a:pt x="0" y="5513"/>
                  <a:pt x="0" y="12316"/>
                </a:cubicBezTo>
                <a:cubicBezTo>
                  <a:pt x="0" y="19125"/>
                  <a:pt x="5518" y="24637"/>
                  <a:pt x="12321" y="24637"/>
                </a:cubicBezTo>
                <a:cubicBezTo>
                  <a:pt x="19124" y="24637"/>
                  <a:pt x="24642" y="19125"/>
                  <a:pt x="24642" y="12316"/>
                </a:cubicBezTo>
                <a:cubicBezTo>
                  <a:pt x="24642" y="5513"/>
                  <a:pt x="19124" y="1"/>
                  <a:pt x="12321" y="1"/>
                </a:cubicBezTo>
                <a:close/>
              </a:path>
            </a:pathLst>
          </a:custGeom>
          <a:solidFill>
            <a:schemeClr val="accent5"/>
          </a:solidFill>
          <a:ln>
            <a:noFill/>
          </a:ln>
        </p:spPr>
        <p:txBody>
          <a:bodyPr spcFirstLastPara="1" wrap="square" lIns="197900" tIns="197900" rIns="197900" bIns="197900" anchor="ctr" anchorCtr="0">
            <a:noAutofit/>
          </a:bodyPr>
          <a:lstStyle/>
          <a:p>
            <a:endParaRPr sz="4199" dirty="0"/>
          </a:p>
        </p:txBody>
      </p:sp>
      <p:pic>
        <p:nvPicPr>
          <p:cNvPr id="9317" name="Google Shape;9317;p40"/>
          <p:cNvPicPr preferRelativeResize="0"/>
          <p:nvPr>
            <p:custDataLst>
              <p:tags r:id="rId3"/>
            </p:custDataLst>
          </p:nvPr>
        </p:nvPicPr>
        <p:blipFill rotWithShape="1">
          <a:blip r:embed="rId13">
            <a:alphaModFix/>
          </a:blip>
          <a:srcRect l="1545" t="17228" b="8736"/>
          <a:stretch/>
        </p:blipFill>
        <p:spPr>
          <a:xfrm rot="5400000">
            <a:off x="-2838490" y="2840528"/>
            <a:ext cx="11318808" cy="5618838"/>
          </a:xfrm>
          <a:prstGeom prst="rect">
            <a:avLst/>
          </a:prstGeom>
          <a:noFill/>
          <a:ln>
            <a:noFill/>
          </a:ln>
        </p:spPr>
      </p:pic>
      <p:sp>
        <p:nvSpPr>
          <p:cNvPr id="9319" name="Google Shape;9319;p40"/>
          <p:cNvSpPr txBox="1">
            <a:spLocks noGrp="1"/>
          </p:cNvSpPr>
          <p:nvPr>
            <p:ph type="title"/>
            <p:custDataLst>
              <p:tags r:id="rId4"/>
            </p:custDataLst>
          </p:nvPr>
        </p:nvSpPr>
        <p:spPr>
          <a:xfrm>
            <a:off x="9485680" y="3232474"/>
            <a:ext cx="8914747" cy="4844406"/>
          </a:xfrm>
          <a:prstGeom prst="rect">
            <a:avLst/>
          </a:prstGeom>
        </p:spPr>
        <p:txBody>
          <a:bodyPr spcFirstLastPara="1" wrap="square" lIns="197900" tIns="197900" rIns="197900" bIns="197900" anchor="ctr" anchorCtr="0">
            <a:noAutofit/>
          </a:bodyPr>
          <a:lstStyle/>
          <a:p>
            <a:pPr marL="989702"/>
            <a:r>
              <a:rPr lang="fr-FR" sz="8659" dirty="0">
                <a:solidFill>
                  <a:srgbClr val="DF2471"/>
                </a:solidFill>
              </a:rPr>
              <a:t>Le</a:t>
            </a:r>
            <a:br>
              <a:rPr lang="fr-FR" sz="8659" dirty="0">
                <a:solidFill>
                  <a:srgbClr val="DF2471"/>
                </a:solidFill>
              </a:rPr>
            </a:br>
            <a:r>
              <a:rPr lang="fr-FR" sz="8659" dirty="0">
                <a:solidFill>
                  <a:srgbClr val="DF2471"/>
                </a:solidFill>
              </a:rPr>
              <a:t>contexte</a:t>
            </a:r>
          </a:p>
        </p:txBody>
      </p:sp>
      <p:sp>
        <p:nvSpPr>
          <p:cNvPr id="9320" name="Google Shape;9320;p40"/>
          <p:cNvSpPr txBox="1">
            <a:spLocks noGrp="1"/>
          </p:cNvSpPr>
          <p:nvPr>
            <p:ph type="title" idx="2"/>
            <p:custDataLst>
              <p:tags r:id="rId5"/>
            </p:custDataLst>
          </p:nvPr>
        </p:nvSpPr>
        <p:spPr>
          <a:xfrm>
            <a:off x="7197086" y="4743591"/>
            <a:ext cx="2255961" cy="1822172"/>
          </a:xfrm>
          <a:prstGeom prst="rect">
            <a:avLst/>
          </a:prstGeom>
        </p:spPr>
        <p:txBody>
          <a:bodyPr spcFirstLastPara="1" wrap="square" lIns="197900" tIns="197900" rIns="197900" bIns="197900" anchor="ctr" anchorCtr="0">
            <a:noAutofit/>
          </a:bodyPr>
          <a:lstStyle/>
          <a:p>
            <a:r>
              <a:rPr lang="en" dirty="0">
                <a:solidFill>
                  <a:srgbClr val="FDF565"/>
                </a:solidFill>
              </a:rPr>
              <a:t>01</a:t>
            </a:r>
            <a:endParaRPr dirty="0">
              <a:solidFill>
                <a:srgbClr val="FDF565"/>
              </a:solidFill>
            </a:endParaRPr>
          </a:p>
        </p:txBody>
      </p:sp>
      <p:sp>
        <p:nvSpPr>
          <p:cNvPr id="9322" name="Google Shape;9322;p40"/>
          <p:cNvSpPr/>
          <p:nvPr>
            <p:custDataLst>
              <p:tags r:id="rId6"/>
            </p:custDataLst>
          </p:nvPr>
        </p:nvSpPr>
        <p:spPr>
          <a:xfrm rot="-2333070">
            <a:off x="931789" y="-3991900"/>
            <a:ext cx="11066656" cy="6379397"/>
          </a:xfrm>
          <a:custGeom>
            <a:avLst/>
            <a:gdLst/>
            <a:ahLst/>
            <a:cxnLst/>
            <a:rect l="l" t="t" r="r" b="b"/>
            <a:pathLst>
              <a:path w="64028" h="36906" extrusionOk="0">
                <a:moveTo>
                  <a:pt x="11198" y="0"/>
                </a:moveTo>
                <a:lnTo>
                  <a:pt x="0" y="7888"/>
                </a:lnTo>
                <a:lnTo>
                  <a:pt x="19921" y="36785"/>
                </a:lnTo>
                <a:lnTo>
                  <a:pt x="56336" y="36905"/>
                </a:lnTo>
                <a:lnTo>
                  <a:pt x="59762" y="16001"/>
                </a:lnTo>
                <a:lnTo>
                  <a:pt x="64027" y="14216"/>
                </a:lnTo>
                <a:lnTo>
                  <a:pt x="62027" y="9438"/>
                </a:lnTo>
                <a:lnTo>
                  <a:pt x="55118" y="12336"/>
                </a:lnTo>
                <a:lnTo>
                  <a:pt x="51941" y="31714"/>
                </a:lnTo>
                <a:lnTo>
                  <a:pt x="22646" y="31613"/>
                </a:lnTo>
                <a:lnTo>
                  <a:pt x="7173" y="9169"/>
                </a:lnTo>
                <a:lnTo>
                  <a:pt x="14178" y="4236"/>
                </a:lnTo>
                <a:lnTo>
                  <a:pt x="11198" y="0"/>
                </a:lnTo>
                <a:close/>
              </a:path>
            </a:pathLst>
          </a:custGeom>
          <a:solidFill>
            <a:schemeClr val="accent2"/>
          </a:solidFill>
          <a:ln>
            <a:noFill/>
          </a:ln>
        </p:spPr>
        <p:txBody>
          <a:bodyPr spcFirstLastPara="1" wrap="square" lIns="197900" tIns="197900" rIns="197900" bIns="197900" anchor="ctr" anchorCtr="0">
            <a:noAutofit/>
          </a:bodyPr>
          <a:lstStyle/>
          <a:p>
            <a:endParaRPr sz="4199" dirty="0"/>
          </a:p>
        </p:txBody>
      </p:sp>
      <p:grpSp>
        <p:nvGrpSpPr>
          <p:cNvPr id="9324" name="Google Shape;9324;p40"/>
          <p:cNvGrpSpPr/>
          <p:nvPr>
            <p:custDataLst>
              <p:tags r:id="rId7"/>
            </p:custDataLst>
          </p:nvPr>
        </p:nvGrpSpPr>
        <p:grpSpPr>
          <a:xfrm rot="-2700000">
            <a:off x="2593020" y="-969865"/>
            <a:ext cx="4213803" cy="4214123"/>
            <a:chOff x="-5193600" y="2707025"/>
            <a:chExt cx="1321025" cy="1321125"/>
          </a:xfrm>
        </p:grpSpPr>
        <p:sp>
          <p:nvSpPr>
            <p:cNvPr id="9325" name="Google Shape;9325;p40"/>
            <p:cNvSpPr/>
            <p:nvPr/>
          </p:nvSpPr>
          <p:spPr>
            <a:xfrm>
              <a:off x="-4533400" y="3160175"/>
              <a:ext cx="16225" cy="16225"/>
            </a:xfrm>
            <a:custGeom>
              <a:avLst/>
              <a:gdLst/>
              <a:ahLst/>
              <a:cxnLst/>
              <a:rect l="l" t="t" r="r" b="b"/>
              <a:pathLst>
                <a:path w="649" h="649" extrusionOk="0">
                  <a:moveTo>
                    <a:pt x="326" y="1"/>
                  </a:moveTo>
                  <a:cubicBezTo>
                    <a:pt x="243" y="1"/>
                    <a:pt x="160" y="31"/>
                    <a:pt x="101" y="92"/>
                  </a:cubicBezTo>
                  <a:cubicBezTo>
                    <a:pt x="34" y="150"/>
                    <a:pt x="1" y="236"/>
                    <a:pt x="1" y="322"/>
                  </a:cubicBezTo>
                  <a:cubicBezTo>
                    <a:pt x="1" y="409"/>
                    <a:pt x="39" y="495"/>
                    <a:pt x="92" y="548"/>
                  </a:cubicBezTo>
                  <a:cubicBezTo>
                    <a:pt x="159" y="615"/>
                    <a:pt x="231" y="648"/>
                    <a:pt x="318" y="648"/>
                  </a:cubicBezTo>
                  <a:cubicBezTo>
                    <a:pt x="404" y="648"/>
                    <a:pt x="490" y="620"/>
                    <a:pt x="557" y="553"/>
                  </a:cubicBezTo>
                  <a:cubicBezTo>
                    <a:pt x="610" y="491"/>
                    <a:pt x="643" y="413"/>
                    <a:pt x="643" y="332"/>
                  </a:cubicBezTo>
                  <a:cubicBezTo>
                    <a:pt x="648" y="245"/>
                    <a:pt x="615" y="169"/>
                    <a:pt x="553" y="92"/>
                  </a:cubicBezTo>
                  <a:cubicBezTo>
                    <a:pt x="494" y="32"/>
                    <a:pt x="410"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6" name="Google Shape;9326;p40"/>
            <p:cNvSpPr/>
            <p:nvPr/>
          </p:nvSpPr>
          <p:spPr>
            <a:xfrm>
              <a:off x="-4501600" y="3193050"/>
              <a:ext cx="16450" cy="16100"/>
            </a:xfrm>
            <a:custGeom>
              <a:avLst/>
              <a:gdLst/>
              <a:ahLst/>
              <a:cxnLst/>
              <a:rect l="l" t="t" r="r" b="b"/>
              <a:pathLst>
                <a:path w="658" h="644" extrusionOk="0">
                  <a:moveTo>
                    <a:pt x="334" y="1"/>
                  </a:moveTo>
                  <a:cubicBezTo>
                    <a:pt x="247" y="1"/>
                    <a:pt x="160" y="32"/>
                    <a:pt x="100" y="92"/>
                  </a:cubicBezTo>
                  <a:cubicBezTo>
                    <a:pt x="47" y="145"/>
                    <a:pt x="5" y="231"/>
                    <a:pt x="0" y="318"/>
                  </a:cubicBezTo>
                  <a:cubicBezTo>
                    <a:pt x="0" y="404"/>
                    <a:pt x="34" y="480"/>
                    <a:pt x="105" y="557"/>
                  </a:cubicBezTo>
                  <a:cubicBezTo>
                    <a:pt x="158" y="610"/>
                    <a:pt x="244" y="644"/>
                    <a:pt x="331" y="644"/>
                  </a:cubicBezTo>
                  <a:cubicBezTo>
                    <a:pt x="408" y="644"/>
                    <a:pt x="494" y="615"/>
                    <a:pt x="556" y="553"/>
                  </a:cubicBezTo>
                  <a:cubicBezTo>
                    <a:pt x="614" y="485"/>
                    <a:pt x="658" y="413"/>
                    <a:pt x="658" y="327"/>
                  </a:cubicBezTo>
                  <a:cubicBezTo>
                    <a:pt x="658" y="241"/>
                    <a:pt x="619" y="154"/>
                    <a:pt x="566" y="97"/>
                  </a:cubicBezTo>
                  <a:cubicBezTo>
                    <a:pt x="506" y="32"/>
                    <a:pt x="420"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7" name="Google Shape;9327;p40"/>
            <p:cNvSpPr/>
            <p:nvPr/>
          </p:nvSpPr>
          <p:spPr>
            <a:xfrm>
              <a:off x="-4469475" y="3226075"/>
              <a:ext cx="16225" cy="15825"/>
            </a:xfrm>
            <a:custGeom>
              <a:avLst/>
              <a:gdLst/>
              <a:ahLst/>
              <a:cxnLst/>
              <a:rect l="l" t="t" r="r" b="b"/>
              <a:pathLst>
                <a:path w="649" h="633" extrusionOk="0">
                  <a:moveTo>
                    <a:pt x="321" y="1"/>
                  </a:moveTo>
                  <a:cubicBezTo>
                    <a:pt x="237" y="1"/>
                    <a:pt x="154" y="29"/>
                    <a:pt x="102" y="80"/>
                  </a:cubicBezTo>
                  <a:cubicBezTo>
                    <a:pt x="35" y="133"/>
                    <a:pt x="0" y="220"/>
                    <a:pt x="0" y="306"/>
                  </a:cubicBezTo>
                  <a:cubicBezTo>
                    <a:pt x="0" y="392"/>
                    <a:pt x="29" y="479"/>
                    <a:pt x="82" y="532"/>
                  </a:cubicBezTo>
                  <a:cubicBezTo>
                    <a:pt x="144" y="599"/>
                    <a:pt x="221" y="632"/>
                    <a:pt x="317" y="632"/>
                  </a:cubicBezTo>
                  <a:cubicBezTo>
                    <a:pt x="323" y="632"/>
                    <a:pt x="329" y="633"/>
                    <a:pt x="336" y="633"/>
                  </a:cubicBezTo>
                  <a:cubicBezTo>
                    <a:pt x="416" y="633"/>
                    <a:pt x="494" y="599"/>
                    <a:pt x="547" y="541"/>
                  </a:cubicBezTo>
                  <a:cubicBezTo>
                    <a:pt x="611" y="479"/>
                    <a:pt x="644" y="402"/>
                    <a:pt x="649" y="315"/>
                  </a:cubicBezTo>
                  <a:cubicBezTo>
                    <a:pt x="649" y="229"/>
                    <a:pt x="615" y="153"/>
                    <a:pt x="553" y="91"/>
                  </a:cubicBezTo>
                  <a:cubicBezTo>
                    <a:pt x="495" y="30"/>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8" name="Google Shape;9328;p40"/>
            <p:cNvSpPr/>
            <p:nvPr/>
          </p:nvSpPr>
          <p:spPr>
            <a:xfrm>
              <a:off x="-4437675" y="3258700"/>
              <a:ext cx="16200" cy="16300"/>
            </a:xfrm>
            <a:custGeom>
              <a:avLst/>
              <a:gdLst/>
              <a:ahLst/>
              <a:cxnLst/>
              <a:rect l="l" t="t" r="r" b="b"/>
              <a:pathLst>
                <a:path w="648" h="652" extrusionOk="0">
                  <a:moveTo>
                    <a:pt x="332" y="0"/>
                  </a:moveTo>
                  <a:cubicBezTo>
                    <a:pt x="251" y="0"/>
                    <a:pt x="167" y="31"/>
                    <a:pt x="92" y="100"/>
                  </a:cubicBezTo>
                  <a:cubicBezTo>
                    <a:pt x="34" y="153"/>
                    <a:pt x="5" y="239"/>
                    <a:pt x="1" y="311"/>
                  </a:cubicBezTo>
                  <a:cubicBezTo>
                    <a:pt x="1" y="398"/>
                    <a:pt x="29" y="484"/>
                    <a:pt x="96" y="551"/>
                  </a:cubicBezTo>
                  <a:cubicBezTo>
                    <a:pt x="158" y="604"/>
                    <a:pt x="236" y="651"/>
                    <a:pt x="322" y="651"/>
                  </a:cubicBezTo>
                  <a:cubicBezTo>
                    <a:pt x="408" y="651"/>
                    <a:pt x="495" y="609"/>
                    <a:pt x="548" y="560"/>
                  </a:cubicBezTo>
                  <a:cubicBezTo>
                    <a:pt x="614" y="503"/>
                    <a:pt x="648" y="416"/>
                    <a:pt x="648" y="321"/>
                  </a:cubicBezTo>
                  <a:cubicBezTo>
                    <a:pt x="648" y="234"/>
                    <a:pt x="619" y="157"/>
                    <a:pt x="557" y="95"/>
                  </a:cubicBezTo>
                  <a:cubicBezTo>
                    <a:pt x="496" y="34"/>
                    <a:pt x="416"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9" name="Google Shape;9329;p40"/>
            <p:cNvSpPr/>
            <p:nvPr/>
          </p:nvSpPr>
          <p:spPr>
            <a:xfrm>
              <a:off x="-4531375" y="2998400"/>
              <a:ext cx="16225" cy="16200"/>
            </a:xfrm>
            <a:custGeom>
              <a:avLst/>
              <a:gdLst/>
              <a:ahLst/>
              <a:cxnLst/>
              <a:rect l="l" t="t" r="r" b="b"/>
              <a:pathLst>
                <a:path w="649" h="648" extrusionOk="0">
                  <a:moveTo>
                    <a:pt x="327" y="0"/>
                  </a:moveTo>
                  <a:cubicBezTo>
                    <a:pt x="243" y="0"/>
                    <a:pt x="160" y="30"/>
                    <a:pt x="102" y="91"/>
                  </a:cubicBezTo>
                  <a:cubicBezTo>
                    <a:pt x="49" y="148"/>
                    <a:pt x="6" y="235"/>
                    <a:pt x="1" y="321"/>
                  </a:cubicBezTo>
                  <a:cubicBezTo>
                    <a:pt x="1" y="403"/>
                    <a:pt x="29" y="480"/>
                    <a:pt x="97" y="547"/>
                  </a:cubicBezTo>
                  <a:cubicBezTo>
                    <a:pt x="159" y="609"/>
                    <a:pt x="237" y="642"/>
                    <a:pt x="323" y="648"/>
                  </a:cubicBezTo>
                  <a:cubicBezTo>
                    <a:pt x="419" y="648"/>
                    <a:pt x="505" y="619"/>
                    <a:pt x="548" y="551"/>
                  </a:cubicBezTo>
                  <a:cubicBezTo>
                    <a:pt x="615" y="489"/>
                    <a:pt x="649" y="412"/>
                    <a:pt x="649" y="326"/>
                  </a:cubicBezTo>
                  <a:cubicBezTo>
                    <a:pt x="649" y="239"/>
                    <a:pt x="620" y="153"/>
                    <a:pt x="567" y="101"/>
                  </a:cubicBezTo>
                  <a:cubicBezTo>
                    <a:pt x="505" y="34"/>
                    <a:pt x="416"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0" name="Google Shape;9330;p40"/>
            <p:cNvSpPr/>
            <p:nvPr/>
          </p:nvSpPr>
          <p:spPr>
            <a:xfrm>
              <a:off x="-4499575" y="3031250"/>
              <a:ext cx="16600" cy="16100"/>
            </a:xfrm>
            <a:custGeom>
              <a:avLst/>
              <a:gdLst/>
              <a:ahLst/>
              <a:cxnLst/>
              <a:rect l="l" t="t" r="r" b="b"/>
              <a:pathLst>
                <a:path w="664" h="644" extrusionOk="0">
                  <a:moveTo>
                    <a:pt x="338" y="1"/>
                  </a:moveTo>
                  <a:cubicBezTo>
                    <a:pt x="252" y="1"/>
                    <a:pt x="166" y="32"/>
                    <a:pt x="106" y="92"/>
                  </a:cubicBezTo>
                  <a:cubicBezTo>
                    <a:pt x="48" y="145"/>
                    <a:pt x="6" y="231"/>
                    <a:pt x="6" y="317"/>
                  </a:cubicBezTo>
                  <a:cubicBezTo>
                    <a:pt x="1" y="404"/>
                    <a:pt x="34" y="475"/>
                    <a:pt x="106" y="552"/>
                  </a:cubicBezTo>
                  <a:cubicBezTo>
                    <a:pt x="174" y="610"/>
                    <a:pt x="245" y="643"/>
                    <a:pt x="331" y="643"/>
                  </a:cubicBezTo>
                  <a:cubicBezTo>
                    <a:pt x="409" y="643"/>
                    <a:pt x="495" y="614"/>
                    <a:pt x="562" y="548"/>
                  </a:cubicBezTo>
                  <a:cubicBezTo>
                    <a:pt x="615" y="495"/>
                    <a:pt x="657" y="413"/>
                    <a:pt x="663" y="327"/>
                  </a:cubicBezTo>
                  <a:cubicBezTo>
                    <a:pt x="663" y="240"/>
                    <a:pt x="619" y="154"/>
                    <a:pt x="566" y="96"/>
                  </a:cubicBezTo>
                  <a:cubicBezTo>
                    <a:pt x="509" y="32"/>
                    <a:pt x="424"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1" name="Google Shape;9331;p40"/>
            <p:cNvSpPr/>
            <p:nvPr/>
          </p:nvSpPr>
          <p:spPr>
            <a:xfrm>
              <a:off x="-4467425" y="3064100"/>
              <a:ext cx="16225" cy="16000"/>
            </a:xfrm>
            <a:custGeom>
              <a:avLst/>
              <a:gdLst/>
              <a:ahLst/>
              <a:cxnLst/>
              <a:rect l="l" t="t" r="r" b="b"/>
              <a:pathLst>
                <a:path w="649" h="640" extrusionOk="0">
                  <a:moveTo>
                    <a:pt x="320" y="0"/>
                  </a:moveTo>
                  <a:cubicBezTo>
                    <a:pt x="240" y="0"/>
                    <a:pt x="159" y="28"/>
                    <a:pt x="91" y="87"/>
                  </a:cubicBezTo>
                  <a:cubicBezTo>
                    <a:pt x="33" y="155"/>
                    <a:pt x="5" y="237"/>
                    <a:pt x="0" y="313"/>
                  </a:cubicBezTo>
                  <a:cubicBezTo>
                    <a:pt x="0" y="399"/>
                    <a:pt x="33" y="476"/>
                    <a:pt x="86" y="538"/>
                  </a:cubicBezTo>
                  <a:cubicBezTo>
                    <a:pt x="149" y="605"/>
                    <a:pt x="235" y="640"/>
                    <a:pt x="321" y="640"/>
                  </a:cubicBezTo>
                  <a:cubicBezTo>
                    <a:pt x="327" y="640"/>
                    <a:pt x="332" y="640"/>
                    <a:pt x="337" y="640"/>
                  </a:cubicBezTo>
                  <a:cubicBezTo>
                    <a:pt x="418" y="640"/>
                    <a:pt x="497" y="608"/>
                    <a:pt x="538" y="558"/>
                  </a:cubicBezTo>
                  <a:cubicBezTo>
                    <a:pt x="615" y="496"/>
                    <a:pt x="648" y="409"/>
                    <a:pt x="648" y="323"/>
                  </a:cubicBezTo>
                  <a:cubicBezTo>
                    <a:pt x="648" y="237"/>
                    <a:pt x="620" y="159"/>
                    <a:pt x="557" y="97"/>
                  </a:cubicBezTo>
                  <a:cubicBezTo>
                    <a:pt x="494" y="34"/>
                    <a:pt x="408"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2" name="Google Shape;9332;p40"/>
            <p:cNvSpPr/>
            <p:nvPr/>
          </p:nvSpPr>
          <p:spPr>
            <a:xfrm>
              <a:off x="-4435650" y="3096950"/>
              <a:ext cx="16350" cy="16000"/>
            </a:xfrm>
            <a:custGeom>
              <a:avLst/>
              <a:gdLst/>
              <a:ahLst/>
              <a:cxnLst/>
              <a:rect l="l" t="t" r="r" b="b"/>
              <a:pathLst>
                <a:path w="654" h="640" extrusionOk="0">
                  <a:moveTo>
                    <a:pt x="324" y="1"/>
                  </a:moveTo>
                  <a:cubicBezTo>
                    <a:pt x="240" y="1"/>
                    <a:pt x="156" y="29"/>
                    <a:pt x="92" y="83"/>
                  </a:cubicBezTo>
                  <a:cubicBezTo>
                    <a:pt x="39" y="150"/>
                    <a:pt x="6" y="236"/>
                    <a:pt x="6" y="309"/>
                  </a:cubicBezTo>
                  <a:cubicBezTo>
                    <a:pt x="0" y="395"/>
                    <a:pt x="35" y="471"/>
                    <a:pt x="97" y="548"/>
                  </a:cubicBezTo>
                  <a:cubicBezTo>
                    <a:pt x="150" y="601"/>
                    <a:pt x="236" y="635"/>
                    <a:pt x="323" y="639"/>
                  </a:cubicBezTo>
                  <a:cubicBezTo>
                    <a:pt x="409" y="639"/>
                    <a:pt x="495" y="606"/>
                    <a:pt x="553" y="553"/>
                  </a:cubicBezTo>
                  <a:cubicBezTo>
                    <a:pt x="615" y="491"/>
                    <a:pt x="649" y="405"/>
                    <a:pt x="649" y="318"/>
                  </a:cubicBezTo>
                  <a:cubicBezTo>
                    <a:pt x="653" y="232"/>
                    <a:pt x="620" y="145"/>
                    <a:pt x="567" y="103"/>
                  </a:cubicBezTo>
                  <a:cubicBezTo>
                    <a:pt x="506" y="35"/>
                    <a:pt x="416"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3" name="Google Shape;9333;p40"/>
            <p:cNvSpPr/>
            <p:nvPr/>
          </p:nvSpPr>
          <p:spPr>
            <a:xfrm>
              <a:off x="-4403725" y="3129875"/>
              <a:ext cx="16200" cy="16075"/>
            </a:xfrm>
            <a:custGeom>
              <a:avLst/>
              <a:gdLst/>
              <a:ahLst/>
              <a:cxnLst/>
              <a:rect l="l" t="t" r="r" b="b"/>
              <a:pathLst>
                <a:path w="648" h="643" extrusionOk="0">
                  <a:moveTo>
                    <a:pt x="324" y="0"/>
                  </a:moveTo>
                  <a:cubicBezTo>
                    <a:pt x="238" y="0"/>
                    <a:pt x="155" y="29"/>
                    <a:pt x="100" y="81"/>
                  </a:cubicBezTo>
                  <a:cubicBezTo>
                    <a:pt x="34" y="143"/>
                    <a:pt x="0" y="230"/>
                    <a:pt x="0" y="316"/>
                  </a:cubicBezTo>
                  <a:cubicBezTo>
                    <a:pt x="0" y="403"/>
                    <a:pt x="29" y="474"/>
                    <a:pt x="96" y="542"/>
                  </a:cubicBezTo>
                  <a:cubicBezTo>
                    <a:pt x="158" y="609"/>
                    <a:pt x="231" y="642"/>
                    <a:pt x="317" y="642"/>
                  </a:cubicBezTo>
                  <a:cubicBezTo>
                    <a:pt x="403" y="642"/>
                    <a:pt x="490" y="613"/>
                    <a:pt x="556" y="551"/>
                  </a:cubicBezTo>
                  <a:cubicBezTo>
                    <a:pt x="614" y="484"/>
                    <a:pt x="647" y="398"/>
                    <a:pt x="647" y="325"/>
                  </a:cubicBezTo>
                  <a:cubicBezTo>
                    <a:pt x="647" y="239"/>
                    <a:pt x="619" y="153"/>
                    <a:pt x="566" y="95"/>
                  </a:cubicBezTo>
                  <a:cubicBezTo>
                    <a:pt x="501" y="30"/>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4" name="Google Shape;9334;p40"/>
            <p:cNvSpPr/>
            <p:nvPr/>
          </p:nvSpPr>
          <p:spPr>
            <a:xfrm>
              <a:off x="-4371950" y="3162600"/>
              <a:ext cx="16200" cy="16100"/>
            </a:xfrm>
            <a:custGeom>
              <a:avLst/>
              <a:gdLst/>
              <a:ahLst/>
              <a:cxnLst/>
              <a:rect l="l" t="t" r="r" b="b"/>
              <a:pathLst>
                <a:path w="648" h="644" extrusionOk="0">
                  <a:moveTo>
                    <a:pt x="328" y="1"/>
                  </a:moveTo>
                  <a:cubicBezTo>
                    <a:pt x="244" y="1"/>
                    <a:pt x="162" y="30"/>
                    <a:pt x="116" y="81"/>
                  </a:cubicBezTo>
                  <a:cubicBezTo>
                    <a:pt x="49" y="144"/>
                    <a:pt x="5" y="230"/>
                    <a:pt x="5" y="316"/>
                  </a:cubicBezTo>
                  <a:cubicBezTo>
                    <a:pt x="0" y="403"/>
                    <a:pt x="34" y="480"/>
                    <a:pt x="96" y="542"/>
                  </a:cubicBezTo>
                  <a:cubicBezTo>
                    <a:pt x="149" y="609"/>
                    <a:pt x="235" y="643"/>
                    <a:pt x="322" y="643"/>
                  </a:cubicBezTo>
                  <a:cubicBezTo>
                    <a:pt x="326" y="644"/>
                    <a:pt x="331" y="644"/>
                    <a:pt x="336" y="644"/>
                  </a:cubicBezTo>
                  <a:cubicBezTo>
                    <a:pt x="426" y="644"/>
                    <a:pt x="506" y="602"/>
                    <a:pt x="547" y="551"/>
                  </a:cubicBezTo>
                  <a:cubicBezTo>
                    <a:pt x="614" y="489"/>
                    <a:pt x="648" y="413"/>
                    <a:pt x="648" y="327"/>
                  </a:cubicBezTo>
                  <a:cubicBezTo>
                    <a:pt x="648" y="240"/>
                    <a:pt x="619" y="154"/>
                    <a:pt x="567" y="101"/>
                  </a:cubicBezTo>
                  <a:cubicBezTo>
                    <a:pt x="508" y="32"/>
                    <a:pt x="417"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5" name="Google Shape;9335;p40"/>
            <p:cNvSpPr/>
            <p:nvPr/>
          </p:nvSpPr>
          <p:spPr>
            <a:xfrm>
              <a:off x="-4340050" y="3195450"/>
              <a:ext cx="16225" cy="16100"/>
            </a:xfrm>
            <a:custGeom>
              <a:avLst/>
              <a:gdLst/>
              <a:ahLst/>
              <a:cxnLst/>
              <a:rect l="l" t="t" r="r" b="b"/>
              <a:pathLst>
                <a:path w="649" h="644" extrusionOk="0">
                  <a:moveTo>
                    <a:pt x="330" y="1"/>
                  </a:moveTo>
                  <a:cubicBezTo>
                    <a:pt x="243" y="1"/>
                    <a:pt x="157" y="32"/>
                    <a:pt x="102" y="92"/>
                  </a:cubicBezTo>
                  <a:cubicBezTo>
                    <a:pt x="49" y="140"/>
                    <a:pt x="0" y="226"/>
                    <a:pt x="0" y="313"/>
                  </a:cubicBezTo>
                  <a:cubicBezTo>
                    <a:pt x="0" y="399"/>
                    <a:pt x="29" y="475"/>
                    <a:pt x="106" y="552"/>
                  </a:cubicBezTo>
                  <a:cubicBezTo>
                    <a:pt x="168" y="610"/>
                    <a:pt x="246" y="643"/>
                    <a:pt x="332" y="643"/>
                  </a:cubicBezTo>
                  <a:cubicBezTo>
                    <a:pt x="403" y="643"/>
                    <a:pt x="490" y="614"/>
                    <a:pt x="558" y="548"/>
                  </a:cubicBezTo>
                  <a:cubicBezTo>
                    <a:pt x="609" y="495"/>
                    <a:pt x="644" y="408"/>
                    <a:pt x="649" y="322"/>
                  </a:cubicBezTo>
                  <a:cubicBezTo>
                    <a:pt x="649" y="236"/>
                    <a:pt x="615" y="149"/>
                    <a:pt x="562" y="96"/>
                  </a:cubicBezTo>
                  <a:cubicBezTo>
                    <a:pt x="505"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6" name="Google Shape;9336;p40"/>
            <p:cNvSpPr/>
            <p:nvPr/>
          </p:nvSpPr>
          <p:spPr>
            <a:xfrm>
              <a:off x="-4308025" y="3228425"/>
              <a:ext cx="16325" cy="15875"/>
            </a:xfrm>
            <a:custGeom>
              <a:avLst/>
              <a:gdLst/>
              <a:ahLst/>
              <a:cxnLst/>
              <a:rect l="l" t="t" r="r" b="b"/>
              <a:pathLst>
                <a:path w="653" h="635" extrusionOk="0">
                  <a:moveTo>
                    <a:pt x="329" y="1"/>
                  </a:moveTo>
                  <a:cubicBezTo>
                    <a:pt x="243" y="1"/>
                    <a:pt x="159" y="30"/>
                    <a:pt x="106" y="83"/>
                  </a:cubicBezTo>
                  <a:cubicBezTo>
                    <a:pt x="39" y="135"/>
                    <a:pt x="6" y="221"/>
                    <a:pt x="6" y="308"/>
                  </a:cubicBezTo>
                  <a:cubicBezTo>
                    <a:pt x="1" y="404"/>
                    <a:pt x="34" y="480"/>
                    <a:pt x="87" y="533"/>
                  </a:cubicBezTo>
                  <a:cubicBezTo>
                    <a:pt x="149" y="601"/>
                    <a:pt x="236" y="635"/>
                    <a:pt x="322" y="635"/>
                  </a:cubicBezTo>
                  <a:cubicBezTo>
                    <a:pt x="409" y="635"/>
                    <a:pt x="495" y="606"/>
                    <a:pt x="552" y="538"/>
                  </a:cubicBezTo>
                  <a:cubicBezTo>
                    <a:pt x="615" y="486"/>
                    <a:pt x="648" y="404"/>
                    <a:pt x="648" y="318"/>
                  </a:cubicBezTo>
                  <a:cubicBezTo>
                    <a:pt x="653" y="232"/>
                    <a:pt x="619" y="154"/>
                    <a:pt x="557" y="88"/>
                  </a:cubicBezTo>
                  <a:cubicBezTo>
                    <a:pt x="498" y="28"/>
                    <a:pt x="413"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7" name="Google Shape;9337;p40"/>
            <p:cNvSpPr/>
            <p:nvPr/>
          </p:nvSpPr>
          <p:spPr>
            <a:xfrm>
              <a:off x="-4276125" y="3261100"/>
              <a:ext cx="16250" cy="16300"/>
            </a:xfrm>
            <a:custGeom>
              <a:avLst/>
              <a:gdLst/>
              <a:ahLst/>
              <a:cxnLst/>
              <a:rect l="l" t="t" r="r" b="b"/>
              <a:pathLst>
                <a:path w="650" h="652" extrusionOk="0">
                  <a:moveTo>
                    <a:pt x="321" y="0"/>
                  </a:moveTo>
                  <a:cubicBezTo>
                    <a:pt x="240" y="0"/>
                    <a:pt x="161" y="29"/>
                    <a:pt x="102" y="85"/>
                  </a:cubicBezTo>
                  <a:cubicBezTo>
                    <a:pt x="34" y="148"/>
                    <a:pt x="1" y="234"/>
                    <a:pt x="1" y="311"/>
                  </a:cubicBezTo>
                  <a:cubicBezTo>
                    <a:pt x="1" y="407"/>
                    <a:pt x="30" y="484"/>
                    <a:pt x="96" y="537"/>
                  </a:cubicBezTo>
                  <a:cubicBezTo>
                    <a:pt x="149" y="603"/>
                    <a:pt x="236" y="647"/>
                    <a:pt x="322" y="652"/>
                  </a:cubicBezTo>
                  <a:cubicBezTo>
                    <a:pt x="408" y="652"/>
                    <a:pt x="481" y="608"/>
                    <a:pt x="557" y="546"/>
                  </a:cubicBezTo>
                  <a:cubicBezTo>
                    <a:pt x="615" y="493"/>
                    <a:pt x="649" y="407"/>
                    <a:pt x="649" y="320"/>
                  </a:cubicBezTo>
                  <a:cubicBezTo>
                    <a:pt x="649" y="244"/>
                    <a:pt x="620" y="167"/>
                    <a:pt x="552" y="95"/>
                  </a:cubicBezTo>
                  <a:cubicBezTo>
                    <a:pt x="489" y="31"/>
                    <a:pt x="404"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8" name="Google Shape;9338;p40"/>
            <p:cNvSpPr/>
            <p:nvPr/>
          </p:nvSpPr>
          <p:spPr>
            <a:xfrm>
              <a:off x="-4529325" y="2836625"/>
              <a:ext cx="16350" cy="16175"/>
            </a:xfrm>
            <a:custGeom>
              <a:avLst/>
              <a:gdLst/>
              <a:ahLst/>
              <a:cxnLst/>
              <a:rect l="l" t="t" r="r" b="b"/>
              <a:pathLst>
                <a:path w="654" h="647" extrusionOk="0">
                  <a:moveTo>
                    <a:pt x="327" y="1"/>
                  </a:moveTo>
                  <a:cubicBezTo>
                    <a:pt x="241" y="1"/>
                    <a:pt x="159" y="32"/>
                    <a:pt x="106" y="89"/>
                  </a:cubicBezTo>
                  <a:cubicBezTo>
                    <a:pt x="39" y="147"/>
                    <a:pt x="5" y="228"/>
                    <a:pt x="5" y="315"/>
                  </a:cubicBezTo>
                  <a:cubicBezTo>
                    <a:pt x="0" y="401"/>
                    <a:pt x="34" y="478"/>
                    <a:pt x="97" y="545"/>
                  </a:cubicBezTo>
                  <a:cubicBezTo>
                    <a:pt x="159" y="607"/>
                    <a:pt x="246" y="642"/>
                    <a:pt x="322" y="646"/>
                  </a:cubicBezTo>
                  <a:cubicBezTo>
                    <a:pt x="408" y="646"/>
                    <a:pt x="494" y="613"/>
                    <a:pt x="547" y="550"/>
                  </a:cubicBezTo>
                  <a:cubicBezTo>
                    <a:pt x="615" y="488"/>
                    <a:pt x="649" y="412"/>
                    <a:pt x="649" y="325"/>
                  </a:cubicBezTo>
                  <a:cubicBezTo>
                    <a:pt x="653" y="239"/>
                    <a:pt x="620" y="152"/>
                    <a:pt x="567" y="99"/>
                  </a:cubicBezTo>
                  <a:cubicBezTo>
                    <a:pt x="502" y="32"/>
                    <a:pt x="413"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9" name="Google Shape;9339;p40"/>
            <p:cNvSpPr/>
            <p:nvPr/>
          </p:nvSpPr>
          <p:spPr>
            <a:xfrm>
              <a:off x="-4497400" y="2869450"/>
              <a:ext cx="16425" cy="16075"/>
            </a:xfrm>
            <a:custGeom>
              <a:avLst/>
              <a:gdLst/>
              <a:ahLst/>
              <a:cxnLst/>
              <a:rect l="l" t="t" r="r" b="b"/>
              <a:pathLst>
                <a:path w="657" h="643" extrusionOk="0">
                  <a:moveTo>
                    <a:pt x="330" y="0"/>
                  </a:moveTo>
                  <a:cubicBezTo>
                    <a:pt x="250" y="0"/>
                    <a:pt x="170" y="29"/>
                    <a:pt x="100" y="91"/>
                  </a:cubicBezTo>
                  <a:cubicBezTo>
                    <a:pt x="43" y="153"/>
                    <a:pt x="0" y="230"/>
                    <a:pt x="0" y="317"/>
                  </a:cubicBezTo>
                  <a:cubicBezTo>
                    <a:pt x="0" y="403"/>
                    <a:pt x="38" y="490"/>
                    <a:pt x="91" y="542"/>
                  </a:cubicBezTo>
                  <a:cubicBezTo>
                    <a:pt x="158" y="609"/>
                    <a:pt x="235" y="643"/>
                    <a:pt x="331" y="643"/>
                  </a:cubicBezTo>
                  <a:cubicBezTo>
                    <a:pt x="417" y="643"/>
                    <a:pt x="490" y="614"/>
                    <a:pt x="547" y="547"/>
                  </a:cubicBezTo>
                  <a:cubicBezTo>
                    <a:pt x="609" y="494"/>
                    <a:pt x="657" y="412"/>
                    <a:pt x="657" y="326"/>
                  </a:cubicBezTo>
                  <a:cubicBezTo>
                    <a:pt x="657" y="240"/>
                    <a:pt x="628" y="164"/>
                    <a:pt x="566" y="96"/>
                  </a:cubicBezTo>
                  <a:cubicBezTo>
                    <a:pt x="499" y="34"/>
                    <a:pt x="415"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0" name="Google Shape;9340;p40"/>
            <p:cNvSpPr/>
            <p:nvPr/>
          </p:nvSpPr>
          <p:spPr>
            <a:xfrm>
              <a:off x="-4465400" y="2902325"/>
              <a:ext cx="16350" cy="15975"/>
            </a:xfrm>
            <a:custGeom>
              <a:avLst/>
              <a:gdLst/>
              <a:ahLst/>
              <a:cxnLst/>
              <a:rect l="l" t="t" r="r" b="b"/>
              <a:pathLst>
                <a:path w="654" h="639" extrusionOk="0">
                  <a:moveTo>
                    <a:pt x="324" y="1"/>
                  </a:moveTo>
                  <a:cubicBezTo>
                    <a:pt x="242" y="1"/>
                    <a:pt x="158" y="29"/>
                    <a:pt x="92" y="86"/>
                  </a:cubicBezTo>
                  <a:cubicBezTo>
                    <a:pt x="39" y="149"/>
                    <a:pt x="5" y="225"/>
                    <a:pt x="5" y="311"/>
                  </a:cubicBezTo>
                  <a:cubicBezTo>
                    <a:pt x="1" y="397"/>
                    <a:pt x="34" y="484"/>
                    <a:pt x="87" y="537"/>
                  </a:cubicBezTo>
                  <a:cubicBezTo>
                    <a:pt x="149" y="605"/>
                    <a:pt x="236" y="638"/>
                    <a:pt x="322" y="638"/>
                  </a:cubicBezTo>
                  <a:cubicBezTo>
                    <a:pt x="408" y="638"/>
                    <a:pt x="495" y="609"/>
                    <a:pt x="552" y="547"/>
                  </a:cubicBezTo>
                  <a:cubicBezTo>
                    <a:pt x="615" y="494"/>
                    <a:pt x="649" y="408"/>
                    <a:pt x="649" y="321"/>
                  </a:cubicBezTo>
                  <a:cubicBezTo>
                    <a:pt x="654" y="235"/>
                    <a:pt x="620" y="158"/>
                    <a:pt x="557" y="91"/>
                  </a:cubicBezTo>
                  <a:cubicBezTo>
                    <a:pt x="492" y="31"/>
                    <a:pt x="408"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1" name="Google Shape;9341;p40"/>
            <p:cNvSpPr/>
            <p:nvPr/>
          </p:nvSpPr>
          <p:spPr>
            <a:xfrm>
              <a:off x="-4433500" y="2935050"/>
              <a:ext cx="16225" cy="15975"/>
            </a:xfrm>
            <a:custGeom>
              <a:avLst/>
              <a:gdLst/>
              <a:ahLst/>
              <a:cxnLst/>
              <a:rect l="l" t="t" r="r" b="b"/>
              <a:pathLst>
                <a:path w="649" h="639" extrusionOk="0">
                  <a:moveTo>
                    <a:pt x="332" y="1"/>
                  </a:moveTo>
                  <a:cubicBezTo>
                    <a:pt x="253" y="1"/>
                    <a:pt x="172" y="31"/>
                    <a:pt x="102" y="96"/>
                  </a:cubicBezTo>
                  <a:cubicBezTo>
                    <a:pt x="35" y="154"/>
                    <a:pt x="1" y="235"/>
                    <a:pt x="1" y="312"/>
                  </a:cubicBezTo>
                  <a:cubicBezTo>
                    <a:pt x="1" y="399"/>
                    <a:pt x="29" y="476"/>
                    <a:pt x="97" y="552"/>
                  </a:cubicBezTo>
                  <a:cubicBezTo>
                    <a:pt x="150" y="605"/>
                    <a:pt x="231" y="638"/>
                    <a:pt x="317" y="638"/>
                  </a:cubicBezTo>
                  <a:cubicBezTo>
                    <a:pt x="323" y="639"/>
                    <a:pt x="328" y="639"/>
                    <a:pt x="333" y="639"/>
                  </a:cubicBezTo>
                  <a:cubicBezTo>
                    <a:pt x="415" y="639"/>
                    <a:pt x="499" y="606"/>
                    <a:pt x="548" y="557"/>
                  </a:cubicBezTo>
                  <a:cubicBezTo>
                    <a:pt x="616" y="494"/>
                    <a:pt x="649" y="408"/>
                    <a:pt x="649" y="322"/>
                  </a:cubicBezTo>
                  <a:cubicBezTo>
                    <a:pt x="649" y="235"/>
                    <a:pt x="620" y="159"/>
                    <a:pt x="553" y="96"/>
                  </a:cubicBezTo>
                  <a:cubicBezTo>
                    <a:pt x="494" y="34"/>
                    <a:pt x="415"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2" name="Google Shape;9342;p40"/>
            <p:cNvSpPr/>
            <p:nvPr/>
          </p:nvSpPr>
          <p:spPr>
            <a:xfrm>
              <a:off x="-4401700" y="2967950"/>
              <a:ext cx="16225" cy="16175"/>
            </a:xfrm>
            <a:custGeom>
              <a:avLst/>
              <a:gdLst/>
              <a:ahLst/>
              <a:cxnLst/>
              <a:rect l="l" t="t" r="r" b="b"/>
              <a:pathLst>
                <a:path w="649" h="647" extrusionOk="0">
                  <a:moveTo>
                    <a:pt x="337" y="0"/>
                  </a:moveTo>
                  <a:cubicBezTo>
                    <a:pt x="253" y="0"/>
                    <a:pt x="167" y="32"/>
                    <a:pt x="101" y="95"/>
                  </a:cubicBezTo>
                  <a:cubicBezTo>
                    <a:pt x="39" y="148"/>
                    <a:pt x="6" y="234"/>
                    <a:pt x="6" y="321"/>
                  </a:cubicBezTo>
                  <a:cubicBezTo>
                    <a:pt x="1" y="392"/>
                    <a:pt x="34" y="478"/>
                    <a:pt x="97" y="546"/>
                  </a:cubicBezTo>
                  <a:cubicBezTo>
                    <a:pt x="159" y="613"/>
                    <a:pt x="245" y="647"/>
                    <a:pt x="322" y="647"/>
                  </a:cubicBezTo>
                  <a:cubicBezTo>
                    <a:pt x="409" y="647"/>
                    <a:pt x="485" y="618"/>
                    <a:pt x="548" y="556"/>
                  </a:cubicBezTo>
                  <a:cubicBezTo>
                    <a:pt x="615" y="489"/>
                    <a:pt x="648" y="416"/>
                    <a:pt x="648" y="330"/>
                  </a:cubicBezTo>
                  <a:cubicBezTo>
                    <a:pt x="648" y="243"/>
                    <a:pt x="619" y="153"/>
                    <a:pt x="566" y="100"/>
                  </a:cubicBezTo>
                  <a:cubicBezTo>
                    <a:pt x="508" y="34"/>
                    <a:pt x="423"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3" name="Google Shape;9343;p40"/>
            <p:cNvSpPr/>
            <p:nvPr/>
          </p:nvSpPr>
          <p:spPr>
            <a:xfrm>
              <a:off x="-4369800" y="3000700"/>
              <a:ext cx="16475" cy="16175"/>
            </a:xfrm>
            <a:custGeom>
              <a:avLst/>
              <a:gdLst/>
              <a:ahLst/>
              <a:cxnLst/>
              <a:rect l="l" t="t" r="r" b="b"/>
              <a:pathLst>
                <a:path w="659" h="647" extrusionOk="0">
                  <a:moveTo>
                    <a:pt x="335" y="0"/>
                  </a:moveTo>
                  <a:cubicBezTo>
                    <a:pt x="252" y="0"/>
                    <a:pt x="167" y="32"/>
                    <a:pt x="101" y="95"/>
                  </a:cubicBezTo>
                  <a:cubicBezTo>
                    <a:pt x="34" y="158"/>
                    <a:pt x="1" y="234"/>
                    <a:pt x="1" y="320"/>
                  </a:cubicBezTo>
                  <a:cubicBezTo>
                    <a:pt x="1" y="406"/>
                    <a:pt x="30" y="483"/>
                    <a:pt x="96" y="546"/>
                  </a:cubicBezTo>
                  <a:cubicBezTo>
                    <a:pt x="159" y="614"/>
                    <a:pt x="231" y="647"/>
                    <a:pt x="318" y="647"/>
                  </a:cubicBezTo>
                  <a:cubicBezTo>
                    <a:pt x="418" y="647"/>
                    <a:pt x="490" y="618"/>
                    <a:pt x="548" y="556"/>
                  </a:cubicBezTo>
                  <a:cubicBezTo>
                    <a:pt x="610" y="493"/>
                    <a:pt x="658" y="417"/>
                    <a:pt x="658" y="330"/>
                  </a:cubicBezTo>
                  <a:cubicBezTo>
                    <a:pt x="658" y="244"/>
                    <a:pt x="615" y="167"/>
                    <a:pt x="552" y="90"/>
                  </a:cubicBezTo>
                  <a:cubicBezTo>
                    <a:pt x="496" y="30"/>
                    <a:pt x="416"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4" name="Google Shape;9344;p40"/>
            <p:cNvSpPr/>
            <p:nvPr/>
          </p:nvSpPr>
          <p:spPr>
            <a:xfrm>
              <a:off x="-4338000" y="3033575"/>
              <a:ext cx="16575" cy="16150"/>
            </a:xfrm>
            <a:custGeom>
              <a:avLst/>
              <a:gdLst/>
              <a:ahLst/>
              <a:cxnLst/>
              <a:rect l="l" t="t" r="r" b="b"/>
              <a:pathLst>
                <a:path w="663" h="646" extrusionOk="0">
                  <a:moveTo>
                    <a:pt x="334" y="1"/>
                  </a:moveTo>
                  <a:cubicBezTo>
                    <a:pt x="248" y="1"/>
                    <a:pt x="161" y="32"/>
                    <a:pt x="101" y="90"/>
                  </a:cubicBezTo>
                  <a:cubicBezTo>
                    <a:pt x="48" y="143"/>
                    <a:pt x="5" y="229"/>
                    <a:pt x="5" y="315"/>
                  </a:cubicBezTo>
                  <a:cubicBezTo>
                    <a:pt x="0" y="402"/>
                    <a:pt x="33" y="479"/>
                    <a:pt x="96" y="546"/>
                  </a:cubicBezTo>
                  <a:cubicBezTo>
                    <a:pt x="159" y="608"/>
                    <a:pt x="235" y="641"/>
                    <a:pt x="332" y="646"/>
                  </a:cubicBezTo>
                  <a:cubicBezTo>
                    <a:pt x="418" y="646"/>
                    <a:pt x="504" y="612"/>
                    <a:pt x="556" y="550"/>
                  </a:cubicBezTo>
                  <a:cubicBezTo>
                    <a:pt x="624" y="488"/>
                    <a:pt x="658" y="411"/>
                    <a:pt x="658" y="324"/>
                  </a:cubicBezTo>
                  <a:cubicBezTo>
                    <a:pt x="662" y="238"/>
                    <a:pt x="620" y="152"/>
                    <a:pt x="567" y="99"/>
                  </a:cubicBezTo>
                  <a:cubicBezTo>
                    <a:pt x="507" y="32"/>
                    <a:pt x="420"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5" name="Google Shape;9345;p40"/>
            <p:cNvSpPr/>
            <p:nvPr/>
          </p:nvSpPr>
          <p:spPr>
            <a:xfrm>
              <a:off x="-4305850" y="3066550"/>
              <a:ext cx="16200" cy="15950"/>
            </a:xfrm>
            <a:custGeom>
              <a:avLst/>
              <a:gdLst/>
              <a:ahLst/>
              <a:cxnLst/>
              <a:rect l="l" t="t" r="r" b="b"/>
              <a:pathLst>
                <a:path w="648" h="638" extrusionOk="0">
                  <a:moveTo>
                    <a:pt x="317" y="1"/>
                  </a:moveTo>
                  <a:cubicBezTo>
                    <a:pt x="235" y="1"/>
                    <a:pt x="154" y="30"/>
                    <a:pt x="100" y="86"/>
                  </a:cubicBezTo>
                  <a:cubicBezTo>
                    <a:pt x="34" y="139"/>
                    <a:pt x="0" y="225"/>
                    <a:pt x="0" y="311"/>
                  </a:cubicBezTo>
                  <a:cubicBezTo>
                    <a:pt x="0" y="398"/>
                    <a:pt x="29" y="469"/>
                    <a:pt x="87" y="536"/>
                  </a:cubicBezTo>
                  <a:cubicBezTo>
                    <a:pt x="149" y="604"/>
                    <a:pt x="220" y="637"/>
                    <a:pt x="322" y="637"/>
                  </a:cubicBezTo>
                  <a:cubicBezTo>
                    <a:pt x="408" y="637"/>
                    <a:pt x="494" y="608"/>
                    <a:pt x="547" y="542"/>
                  </a:cubicBezTo>
                  <a:cubicBezTo>
                    <a:pt x="614" y="489"/>
                    <a:pt x="647" y="407"/>
                    <a:pt x="647" y="320"/>
                  </a:cubicBezTo>
                  <a:cubicBezTo>
                    <a:pt x="647" y="234"/>
                    <a:pt x="605" y="143"/>
                    <a:pt x="552" y="99"/>
                  </a:cubicBezTo>
                  <a:cubicBezTo>
                    <a:pt x="493" y="33"/>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6" name="Google Shape;9346;p40"/>
            <p:cNvSpPr/>
            <p:nvPr/>
          </p:nvSpPr>
          <p:spPr>
            <a:xfrm>
              <a:off x="-4274075" y="3099225"/>
              <a:ext cx="16350" cy="16000"/>
            </a:xfrm>
            <a:custGeom>
              <a:avLst/>
              <a:gdLst/>
              <a:ahLst/>
              <a:cxnLst/>
              <a:rect l="l" t="t" r="r" b="b"/>
              <a:pathLst>
                <a:path w="654" h="640" extrusionOk="0">
                  <a:moveTo>
                    <a:pt x="319" y="0"/>
                  </a:moveTo>
                  <a:cubicBezTo>
                    <a:pt x="240" y="0"/>
                    <a:pt x="159" y="29"/>
                    <a:pt x="91" y="88"/>
                  </a:cubicBezTo>
                  <a:cubicBezTo>
                    <a:pt x="39" y="150"/>
                    <a:pt x="5" y="236"/>
                    <a:pt x="5" y="314"/>
                  </a:cubicBezTo>
                  <a:cubicBezTo>
                    <a:pt x="1" y="400"/>
                    <a:pt x="34" y="477"/>
                    <a:pt x="96" y="553"/>
                  </a:cubicBezTo>
                  <a:cubicBezTo>
                    <a:pt x="158" y="606"/>
                    <a:pt x="235" y="639"/>
                    <a:pt x="322" y="639"/>
                  </a:cubicBezTo>
                  <a:cubicBezTo>
                    <a:pt x="408" y="639"/>
                    <a:pt x="485" y="611"/>
                    <a:pt x="547" y="559"/>
                  </a:cubicBezTo>
                  <a:cubicBezTo>
                    <a:pt x="614" y="495"/>
                    <a:pt x="648" y="409"/>
                    <a:pt x="648" y="323"/>
                  </a:cubicBezTo>
                  <a:cubicBezTo>
                    <a:pt x="653" y="236"/>
                    <a:pt x="619" y="160"/>
                    <a:pt x="557" y="107"/>
                  </a:cubicBezTo>
                  <a:cubicBezTo>
                    <a:pt x="493" y="36"/>
                    <a:pt x="408"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7" name="Google Shape;9347;p40"/>
            <p:cNvSpPr/>
            <p:nvPr/>
          </p:nvSpPr>
          <p:spPr>
            <a:xfrm>
              <a:off x="-4242175" y="3132200"/>
              <a:ext cx="16225" cy="16125"/>
            </a:xfrm>
            <a:custGeom>
              <a:avLst/>
              <a:gdLst/>
              <a:ahLst/>
              <a:cxnLst/>
              <a:rect l="l" t="t" r="r" b="b"/>
              <a:pathLst>
                <a:path w="649" h="645" extrusionOk="0">
                  <a:moveTo>
                    <a:pt x="323" y="0"/>
                  </a:moveTo>
                  <a:cubicBezTo>
                    <a:pt x="238" y="0"/>
                    <a:pt x="155" y="28"/>
                    <a:pt x="102" y="79"/>
                  </a:cubicBezTo>
                  <a:cubicBezTo>
                    <a:pt x="44" y="132"/>
                    <a:pt x="0" y="219"/>
                    <a:pt x="0" y="314"/>
                  </a:cubicBezTo>
                  <a:cubicBezTo>
                    <a:pt x="0" y="400"/>
                    <a:pt x="29" y="478"/>
                    <a:pt x="91" y="544"/>
                  </a:cubicBezTo>
                  <a:cubicBezTo>
                    <a:pt x="159" y="611"/>
                    <a:pt x="231" y="640"/>
                    <a:pt x="317" y="645"/>
                  </a:cubicBezTo>
                  <a:cubicBezTo>
                    <a:pt x="403" y="645"/>
                    <a:pt x="481" y="616"/>
                    <a:pt x="558" y="549"/>
                  </a:cubicBezTo>
                  <a:cubicBezTo>
                    <a:pt x="610" y="487"/>
                    <a:pt x="649" y="400"/>
                    <a:pt x="649" y="323"/>
                  </a:cubicBezTo>
                  <a:cubicBezTo>
                    <a:pt x="649" y="237"/>
                    <a:pt x="615" y="151"/>
                    <a:pt x="562" y="98"/>
                  </a:cubicBezTo>
                  <a:cubicBezTo>
                    <a:pt x="503" y="31"/>
                    <a:pt x="412"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8" name="Google Shape;9348;p40"/>
            <p:cNvSpPr/>
            <p:nvPr/>
          </p:nvSpPr>
          <p:spPr>
            <a:xfrm>
              <a:off x="-4210400" y="3165000"/>
              <a:ext cx="16225" cy="16075"/>
            </a:xfrm>
            <a:custGeom>
              <a:avLst/>
              <a:gdLst/>
              <a:ahLst/>
              <a:cxnLst/>
              <a:rect l="l" t="t" r="r" b="b"/>
              <a:pathLst>
                <a:path w="649" h="643" extrusionOk="0">
                  <a:moveTo>
                    <a:pt x="327" y="0"/>
                  </a:moveTo>
                  <a:cubicBezTo>
                    <a:pt x="243" y="0"/>
                    <a:pt x="164" y="29"/>
                    <a:pt x="116" y="81"/>
                  </a:cubicBezTo>
                  <a:cubicBezTo>
                    <a:pt x="49" y="144"/>
                    <a:pt x="6" y="231"/>
                    <a:pt x="1" y="317"/>
                  </a:cubicBezTo>
                  <a:cubicBezTo>
                    <a:pt x="1" y="403"/>
                    <a:pt x="35" y="475"/>
                    <a:pt x="97" y="542"/>
                  </a:cubicBezTo>
                  <a:cubicBezTo>
                    <a:pt x="160" y="610"/>
                    <a:pt x="237" y="643"/>
                    <a:pt x="323" y="643"/>
                  </a:cubicBezTo>
                  <a:cubicBezTo>
                    <a:pt x="409" y="643"/>
                    <a:pt x="496" y="614"/>
                    <a:pt x="558" y="547"/>
                  </a:cubicBezTo>
                  <a:cubicBezTo>
                    <a:pt x="625" y="484"/>
                    <a:pt x="649" y="403"/>
                    <a:pt x="649" y="326"/>
                  </a:cubicBezTo>
                  <a:cubicBezTo>
                    <a:pt x="649" y="240"/>
                    <a:pt x="620" y="154"/>
                    <a:pt x="567" y="96"/>
                  </a:cubicBezTo>
                  <a:cubicBezTo>
                    <a:pt x="502" y="30"/>
                    <a:pt x="412"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9" name="Google Shape;9349;p40"/>
            <p:cNvSpPr/>
            <p:nvPr/>
          </p:nvSpPr>
          <p:spPr>
            <a:xfrm>
              <a:off x="-4178475" y="3197875"/>
              <a:ext cx="16475" cy="15950"/>
            </a:xfrm>
            <a:custGeom>
              <a:avLst/>
              <a:gdLst/>
              <a:ahLst/>
              <a:cxnLst/>
              <a:rect l="l" t="t" r="r" b="b"/>
              <a:pathLst>
                <a:path w="659" h="638" extrusionOk="0">
                  <a:moveTo>
                    <a:pt x="323" y="1"/>
                  </a:moveTo>
                  <a:cubicBezTo>
                    <a:pt x="239" y="1"/>
                    <a:pt x="158" y="29"/>
                    <a:pt x="111" y="86"/>
                  </a:cubicBezTo>
                  <a:cubicBezTo>
                    <a:pt x="43" y="139"/>
                    <a:pt x="1" y="225"/>
                    <a:pt x="1" y="311"/>
                  </a:cubicBezTo>
                  <a:cubicBezTo>
                    <a:pt x="1" y="398"/>
                    <a:pt x="29" y="475"/>
                    <a:pt x="92" y="542"/>
                  </a:cubicBezTo>
                  <a:cubicBezTo>
                    <a:pt x="158" y="604"/>
                    <a:pt x="240" y="637"/>
                    <a:pt x="326" y="637"/>
                  </a:cubicBezTo>
                  <a:cubicBezTo>
                    <a:pt x="332" y="638"/>
                    <a:pt x="338" y="638"/>
                    <a:pt x="343" y="638"/>
                  </a:cubicBezTo>
                  <a:cubicBezTo>
                    <a:pt x="416" y="638"/>
                    <a:pt x="495" y="604"/>
                    <a:pt x="557" y="546"/>
                  </a:cubicBezTo>
                  <a:cubicBezTo>
                    <a:pt x="610" y="484"/>
                    <a:pt x="652" y="407"/>
                    <a:pt x="658" y="321"/>
                  </a:cubicBezTo>
                  <a:cubicBezTo>
                    <a:pt x="658" y="234"/>
                    <a:pt x="614" y="148"/>
                    <a:pt x="561" y="96"/>
                  </a:cubicBezTo>
                  <a:cubicBezTo>
                    <a:pt x="503" y="32"/>
                    <a:pt x="411"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0" name="Google Shape;9350;p40"/>
            <p:cNvSpPr/>
            <p:nvPr/>
          </p:nvSpPr>
          <p:spPr>
            <a:xfrm>
              <a:off x="-4146450" y="3230800"/>
              <a:ext cx="16225" cy="15900"/>
            </a:xfrm>
            <a:custGeom>
              <a:avLst/>
              <a:gdLst/>
              <a:ahLst/>
              <a:cxnLst/>
              <a:rect l="l" t="t" r="r" b="b"/>
              <a:pathLst>
                <a:path w="649" h="636" extrusionOk="0">
                  <a:moveTo>
                    <a:pt x="318" y="0"/>
                  </a:moveTo>
                  <a:cubicBezTo>
                    <a:pt x="236" y="0"/>
                    <a:pt x="155" y="28"/>
                    <a:pt x="101" y="79"/>
                  </a:cubicBezTo>
                  <a:cubicBezTo>
                    <a:pt x="39" y="137"/>
                    <a:pt x="5" y="223"/>
                    <a:pt x="5" y="305"/>
                  </a:cubicBezTo>
                  <a:cubicBezTo>
                    <a:pt x="0" y="391"/>
                    <a:pt x="33" y="477"/>
                    <a:pt x="97" y="544"/>
                  </a:cubicBezTo>
                  <a:cubicBezTo>
                    <a:pt x="149" y="597"/>
                    <a:pt x="235" y="631"/>
                    <a:pt x="321" y="635"/>
                  </a:cubicBezTo>
                  <a:cubicBezTo>
                    <a:pt x="408" y="635"/>
                    <a:pt x="485" y="602"/>
                    <a:pt x="547" y="540"/>
                  </a:cubicBezTo>
                  <a:cubicBezTo>
                    <a:pt x="615" y="487"/>
                    <a:pt x="648" y="400"/>
                    <a:pt x="648" y="314"/>
                  </a:cubicBezTo>
                  <a:cubicBezTo>
                    <a:pt x="648" y="228"/>
                    <a:pt x="609" y="141"/>
                    <a:pt x="557" y="97"/>
                  </a:cubicBezTo>
                  <a:cubicBezTo>
                    <a:pt x="495" y="31"/>
                    <a:pt x="405"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1" name="Google Shape;9351;p40"/>
            <p:cNvSpPr/>
            <p:nvPr/>
          </p:nvSpPr>
          <p:spPr>
            <a:xfrm>
              <a:off x="-4114525" y="3263450"/>
              <a:ext cx="16200" cy="16000"/>
            </a:xfrm>
            <a:custGeom>
              <a:avLst/>
              <a:gdLst/>
              <a:ahLst/>
              <a:cxnLst/>
              <a:rect l="l" t="t" r="r" b="b"/>
              <a:pathLst>
                <a:path w="648" h="640" extrusionOk="0">
                  <a:moveTo>
                    <a:pt x="332" y="1"/>
                  </a:moveTo>
                  <a:cubicBezTo>
                    <a:pt x="249" y="1"/>
                    <a:pt x="165" y="32"/>
                    <a:pt x="100" y="97"/>
                  </a:cubicBezTo>
                  <a:cubicBezTo>
                    <a:pt x="33" y="150"/>
                    <a:pt x="0" y="237"/>
                    <a:pt x="0" y="313"/>
                  </a:cubicBezTo>
                  <a:cubicBezTo>
                    <a:pt x="0" y="399"/>
                    <a:pt x="29" y="485"/>
                    <a:pt x="96" y="547"/>
                  </a:cubicBezTo>
                  <a:cubicBezTo>
                    <a:pt x="149" y="605"/>
                    <a:pt x="230" y="640"/>
                    <a:pt x="317" y="640"/>
                  </a:cubicBezTo>
                  <a:cubicBezTo>
                    <a:pt x="403" y="640"/>
                    <a:pt x="489" y="611"/>
                    <a:pt x="547" y="558"/>
                  </a:cubicBezTo>
                  <a:cubicBezTo>
                    <a:pt x="609" y="490"/>
                    <a:pt x="643" y="419"/>
                    <a:pt x="647" y="323"/>
                  </a:cubicBezTo>
                  <a:cubicBezTo>
                    <a:pt x="647" y="237"/>
                    <a:pt x="614" y="159"/>
                    <a:pt x="552" y="93"/>
                  </a:cubicBezTo>
                  <a:cubicBezTo>
                    <a:pt x="494" y="32"/>
                    <a:pt x="414"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2" name="Google Shape;9352;p40"/>
            <p:cNvSpPr/>
            <p:nvPr/>
          </p:nvSpPr>
          <p:spPr>
            <a:xfrm>
              <a:off x="-4495400" y="2707675"/>
              <a:ext cx="16600" cy="16050"/>
            </a:xfrm>
            <a:custGeom>
              <a:avLst/>
              <a:gdLst/>
              <a:ahLst/>
              <a:cxnLst/>
              <a:rect l="l" t="t" r="r" b="b"/>
              <a:pathLst>
                <a:path w="664" h="642" extrusionOk="0">
                  <a:moveTo>
                    <a:pt x="323" y="0"/>
                  </a:moveTo>
                  <a:cubicBezTo>
                    <a:pt x="238" y="0"/>
                    <a:pt x="159" y="28"/>
                    <a:pt x="116" y="76"/>
                  </a:cubicBezTo>
                  <a:cubicBezTo>
                    <a:pt x="49" y="143"/>
                    <a:pt x="7" y="229"/>
                    <a:pt x="1" y="315"/>
                  </a:cubicBezTo>
                  <a:cubicBezTo>
                    <a:pt x="1" y="397"/>
                    <a:pt x="45" y="474"/>
                    <a:pt x="98" y="541"/>
                  </a:cubicBezTo>
                  <a:cubicBezTo>
                    <a:pt x="151" y="603"/>
                    <a:pt x="237" y="641"/>
                    <a:pt x="333" y="641"/>
                  </a:cubicBezTo>
                  <a:cubicBezTo>
                    <a:pt x="419" y="641"/>
                    <a:pt x="496" y="612"/>
                    <a:pt x="563" y="546"/>
                  </a:cubicBezTo>
                  <a:cubicBezTo>
                    <a:pt x="625" y="483"/>
                    <a:pt x="658" y="406"/>
                    <a:pt x="658" y="324"/>
                  </a:cubicBezTo>
                  <a:cubicBezTo>
                    <a:pt x="663" y="238"/>
                    <a:pt x="620" y="147"/>
                    <a:pt x="567" y="94"/>
                  </a:cubicBezTo>
                  <a:cubicBezTo>
                    <a:pt x="502" y="29"/>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3" name="Google Shape;9353;p40"/>
            <p:cNvSpPr/>
            <p:nvPr/>
          </p:nvSpPr>
          <p:spPr>
            <a:xfrm>
              <a:off x="-4463225" y="2740375"/>
              <a:ext cx="16225" cy="16100"/>
            </a:xfrm>
            <a:custGeom>
              <a:avLst/>
              <a:gdLst/>
              <a:ahLst/>
              <a:cxnLst/>
              <a:rect l="l" t="t" r="r" b="b"/>
              <a:pathLst>
                <a:path w="649" h="644" extrusionOk="0">
                  <a:moveTo>
                    <a:pt x="317" y="0"/>
                  </a:moveTo>
                  <a:cubicBezTo>
                    <a:pt x="236" y="0"/>
                    <a:pt x="154" y="29"/>
                    <a:pt x="91" y="92"/>
                  </a:cubicBezTo>
                  <a:cubicBezTo>
                    <a:pt x="34" y="154"/>
                    <a:pt x="0" y="231"/>
                    <a:pt x="0" y="318"/>
                  </a:cubicBezTo>
                  <a:cubicBezTo>
                    <a:pt x="0" y="404"/>
                    <a:pt x="29" y="490"/>
                    <a:pt x="82" y="542"/>
                  </a:cubicBezTo>
                  <a:cubicBezTo>
                    <a:pt x="149" y="610"/>
                    <a:pt x="230" y="644"/>
                    <a:pt x="317" y="644"/>
                  </a:cubicBezTo>
                  <a:cubicBezTo>
                    <a:pt x="403" y="644"/>
                    <a:pt x="490" y="615"/>
                    <a:pt x="547" y="562"/>
                  </a:cubicBezTo>
                  <a:cubicBezTo>
                    <a:pt x="600" y="495"/>
                    <a:pt x="648" y="413"/>
                    <a:pt x="648" y="327"/>
                  </a:cubicBezTo>
                  <a:cubicBezTo>
                    <a:pt x="648" y="241"/>
                    <a:pt x="620" y="163"/>
                    <a:pt x="552" y="97"/>
                  </a:cubicBezTo>
                  <a:cubicBezTo>
                    <a:pt x="492" y="34"/>
                    <a:pt x="405"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4" name="Google Shape;9354;p40"/>
            <p:cNvSpPr/>
            <p:nvPr/>
          </p:nvSpPr>
          <p:spPr>
            <a:xfrm>
              <a:off x="-4431450" y="2773275"/>
              <a:ext cx="16225" cy="16200"/>
            </a:xfrm>
            <a:custGeom>
              <a:avLst/>
              <a:gdLst/>
              <a:ahLst/>
              <a:cxnLst/>
              <a:rect l="l" t="t" r="r" b="b"/>
              <a:pathLst>
                <a:path w="649" h="648" extrusionOk="0">
                  <a:moveTo>
                    <a:pt x="323" y="1"/>
                  </a:moveTo>
                  <a:cubicBezTo>
                    <a:pt x="236" y="1"/>
                    <a:pt x="153" y="32"/>
                    <a:pt x="102" y="85"/>
                  </a:cubicBezTo>
                  <a:cubicBezTo>
                    <a:pt x="40" y="153"/>
                    <a:pt x="5" y="225"/>
                    <a:pt x="5" y="320"/>
                  </a:cubicBezTo>
                  <a:cubicBezTo>
                    <a:pt x="0" y="406"/>
                    <a:pt x="34" y="484"/>
                    <a:pt x="97" y="550"/>
                  </a:cubicBezTo>
                  <a:cubicBezTo>
                    <a:pt x="149" y="603"/>
                    <a:pt x="235" y="647"/>
                    <a:pt x="322" y="647"/>
                  </a:cubicBezTo>
                  <a:cubicBezTo>
                    <a:pt x="327" y="647"/>
                    <a:pt x="332" y="648"/>
                    <a:pt x="337" y="648"/>
                  </a:cubicBezTo>
                  <a:cubicBezTo>
                    <a:pt x="417" y="648"/>
                    <a:pt x="490" y="614"/>
                    <a:pt x="562" y="546"/>
                  </a:cubicBezTo>
                  <a:cubicBezTo>
                    <a:pt x="615" y="484"/>
                    <a:pt x="649" y="406"/>
                    <a:pt x="649" y="330"/>
                  </a:cubicBezTo>
                  <a:cubicBezTo>
                    <a:pt x="649" y="244"/>
                    <a:pt x="620" y="158"/>
                    <a:pt x="558" y="96"/>
                  </a:cubicBezTo>
                  <a:cubicBezTo>
                    <a:pt x="494" y="30"/>
                    <a:pt x="407"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5" name="Google Shape;9355;p40"/>
            <p:cNvSpPr/>
            <p:nvPr/>
          </p:nvSpPr>
          <p:spPr>
            <a:xfrm>
              <a:off x="-4399525" y="2806200"/>
              <a:ext cx="16200" cy="16100"/>
            </a:xfrm>
            <a:custGeom>
              <a:avLst/>
              <a:gdLst/>
              <a:ahLst/>
              <a:cxnLst/>
              <a:rect l="l" t="t" r="r" b="b"/>
              <a:pathLst>
                <a:path w="648" h="644" extrusionOk="0">
                  <a:moveTo>
                    <a:pt x="320" y="0"/>
                  </a:moveTo>
                  <a:cubicBezTo>
                    <a:pt x="237" y="0"/>
                    <a:pt x="155" y="29"/>
                    <a:pt x="101" y="83"/>
                  </a:cubicBezTo>
                  <a:cubicBezTo>
                    <a:pt x="34" y="145"/>
                    <a:pt x="0" y="232"/>
                    <a:pt x="0" y="318"/>
                  </a:cubicBezTo>
                  <a:cubicBezTo>
                    <a:pt x="0" y="404"/>
                    <a:pt x="29" y="477"/>
                    <a:pt x="96" y="535"/>
                  </a:cubicBezTo>
                  <a:cubicBezTo>
                    <a:pt x="149" y="597"/>
                    <a:pt x="231" y="644"/>
                    <a:pt x="317" y="644"/>
                  </a:cubicBezTo>
                  <a:cubicBezTo>
                    <a:pt x="403" y="644"/>
                    <a:pt x="490" y="601"/>
                    <a:pt x="547" y="553"/>
                  </a:cubicBezTo>
                  <a:cubicBezTo>
                    <a:pt x="609" y="486"/>
                    <a:pt x="643" y="409"/>
                    <a:pt x="647" y="323"/>
                  </a:cubicBezTo>
                  <a:cubicBezTo>
                    <a:pt x="647" y="241"/>
                    <a:pt x="614" y="150"/>
                    <a:pt x="552" y="97"/>
                  </a:cubicBezTo>
                  <a:cubicBezTo>
                    <a:pt x="493" y="31"/>
                    <a:pt x="406"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6" name="Google Shape;9356;p40"/>
            <p:cNvSpPr/>
            <p:nvPr/>
          </p:nvSpPr>
          <p:spPr>
            <a:xfrm>
              <a:off x="-4367750" y="2838975"/>
              <a:ext cx="16200" cy="16100"/>
            </a:xfrm>
            <a:custGeom>
              <a:avLst/>
              <a:gdLst/>
              <a:ahLst/>
              <a:cxnLst/>
              <a:rect l="l" t="t" r="r" b="b"/>
              <a:pathLst>
                <a:path w="648" h="644" extrusionOk="0">
                  <a:moveTo>
                    <a:pt x="324" y="1"/>
                  </a:moveTo>
                  <a:cubicBezTo>
                    <a:pt x="238" y="1"/>
                    <a:pt x="156" y="30"/>
                    <a:pt x="101" y="81"/>
                  </a:cubicBezTo>
                  <a:cubicBezTo>
                    <a:pt x="39" y="145"/>
                    <a:pt x="5" y="231"/>
                    <a:pt x="5" y="318"/>
                  </a:cubicBezTo>
                  <a:cubicBezTo>
                    <a:pt x="1" y="404"/>
                    <a:pt x="34" y="475"/>
                    <a:pt x="96" y="542"/>
                  </a:cubicBezTo>
                  <a:cubicBezTo>
                    <a:pt x="158" y="610"/>
                    <a:pt x="236" y="643"/>
                    <a:pt x="322" y="643"/>
                  </a:cubicBezTo>
                  <a:cubicBezTo>
                    <a:pt x="408" y="643"/>
                    <a:pt x="480" y="615"/>
                    <a:pt x="557" y="552"/>
                  </a:cubicBezTo>
                  <a:cubicBezTo>
                    <a:pt x="614" y="484"/>
                    <a:pt x="648" y="404"/>
                    <a:pt x="648" y="327"/>
                  </a:cubicBezTo>
                  <a:cubicBezTo>
                    <a:pt x="648" y="240"/>
                    <a:pt x="619" y="154"/>
                    <a:pt x="566" y="96"/>
                  </a:cubicBezTo>
                  <a:cubicBezTo>
                    <a:pt x="501" y="31"/>
                    <a:pt x="411"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7" name="Google Shape;9357;p40"/>
            <p:cNvSpPr/>
            <p:nvPr/>
          </p:nvSpPr>
          <p:spPr>
            <a:xfrm>
              <a:off x="-4335850" y="2871775"/>
              <a:ext cx="16450" cy="16175"/>
            </a:xfrm>
            <a:custGeom>
              <a:avLst/>
              <a:gdLst/>
              <a:ahLst/>
              <a:cxnLst/>
              <a:rect l="l" t="t" r="r" b="b"/>
              <a:pathLst>
                <a:path w="658" h="647" extrusionOk="0">
                  <a:moveTo>
                    <a:pt x="334" y="1"/>
                  </a:moveTo>
                  <a:cubicBezTo>
                    <a:pt x="250" y="1"/>
                    <a:pt x="166" y="32"/>
                    <a:pt x="111" y="89"/>
                  </a:cubicBezTo>
                  <a:cubicBezTo>
                    <a:pt x="44" y="142"/>
                    <a:pt x="0" y="228"/>
                    <a:pt x="0" y="315"/>
                  </a:cubicBezTo>
                  <a:cubicBezTo>
                    <a:pt x="0" y="401"/>
                    <a:pt x="38" y="478"/>
                    <a:pt x="91" y="545"/>
                  </a:cubicBezTo>
                  <a:cubicBezTo>
                    <a:pt x="159" y="607"/>
                    <a:pt x="246" y="641"/>
                    <a:pt x="332" y="646"/>
                  </a:cubicBezTo>
                  <a:cubicBezTo>
                    <a:pt x="418" y="646"/>
                    <a:pt x="490" y="612"/>
                    <a:pt x="557" y="550"/>
                  </a:cubicBezTo>
                  <a:cubicBezTo>
                    <a:pt x="610" y="497"/>
                    <a:pt x="658" y="410"/>
                    <a:pt x="658" y="324"/>
                  </a:cubicBezTo>
                  <a:cubicBezTo>
                    <a:pt x="658" y="238"/>
                    <a:pt x="614" y="151"/>
                    <a:pt x="562" y="99"/>
                  </a:cubicBezTo>
                  <a:cubicBezTo>
                    <a:pt x="505" y="32"/>
                    <a:pt x="419"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8" name="Google Shape;9358;p40"/>
            <p:cNvSpPr/>
            <p:nvPr/>
          </p:nvSpPr>
          <p:spPr>
            <a:xfrm>
              <a:off x="-4303800" y="2904800"/>
              <a:ext cx="16300" cy="15875"/>
            </a:xfrm>
            <a:custGeom>
              <a:avLst/>
              <a:gdLst/>
              <a:ahLst/>
              <a:cxnLst/>
              <a:rect l="l" t="t" r="r" b="b"/>
              <a:pathLst>
                <a:path w="652" h="635" extrusionOk="0">
                  <a:moveTo>
                    <a:pt x="325" y="1"/>
                  </a:moveTo>
                  <a:cubicBezTo>
                    <a:pt x="238" y="1"/>
                    <a:pt x="154" y="30"/>
                    <a:pt x="105" y="83"/>
                  </a:cubicBezTo>
                  <a:cubicBezTo>
                    <a:pt x="38" y="136"/>
                    <a:pt x="5" y="222"/>
                    <a:pt x="0" y="304"/>
                  </a:cubicBezTo>
                  <a:cubicBezTo>
                    <a:pt x="0" y="391"/>
                    <a:pt x="33" y="477"/>
                    <a:pt x="86" y="534"/>
                  </a:cubicBezTo>
                  <a:cubicBezTo>
                    <a:pt x="149" y="601"/>
                    <a:pt x="225" y="635"/>
                    <a:pt x="321" y="635"/>
                  </a:cubicBezTo>
                  <a:cubicBezTo>
                    <a:pt x="408" y="635"/>
                    <a:pt x="494" y="606"/>
                    <a:pt x="547" y="539"/>
                  </a:cubicBezTo>
                  <a:cubicBezTo>
                    <a:pt x="614" y="477"/>
                    <a:pt x="647" y="400"/>
                    <a:pt x="647" y="313"/>
                  </a:cubicBezTo>
                  <a:cubicBezTo>
                    <a:pt x="652" y="232"/>
                    <a:pt x="618" y="154"/>
                    <a:pt x="556" y="88"/>
                  </a:cubicBezTo>
                  <a:cubicBezTo>
                    <a:pt x="497" y="28"/>
                    <a:pt x="409"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9" name="Google Shape;9359;p40"/>
            <p:cNvSpPr/>
            <p:nvPr/>
          </p:nvSpPr>
          <p:spPr>
            <a:xfrm>
              <a:off x="-4271925" y="2937450"/>
              <a:ext cx="16225" cy="16000"/>
            </a:xfrm>
            <a:custGeom>
              <a:avLst/>
              <a:gdLst/>
              <a:ahLst/>
              <a:cxnLst/>
              <a:rect l="l" t="t" r="r" b="b"/>
              <a:pathLst>
                <a:path w="649" h="640" extrusionOk="0">
                  <a:moveTo>
                    <a:pt x="322" y="1"/>
                  </a:moveTo>
                  <a:cubicBezTo>
                    <a:pt x="241" y="1"/>
                    <a:pt x="161" y="29"/>
                    <a:pt x="101" y="86"/>
                  </a:cubicBezTo>
                  <a:cubicBezTo>
                    <a:pt x="34" y="150"/>
                    <a:pt x="1" y="236"/>
                    <a:pt x="1" y="312"/>
                  </a:cubicBezTo>
                  <a:cubicBezTo>
                    <a:pt x="1" y="409"/>
                    <a:pt x="30" y="485"/>
                    <a:pt x="92" y="538"/>
                  </a:cubicBezTo>
                  <a:cubicBezTo>
                    <a:pt x="149" y="604"/>
                    <a:pt x="231" y="639"/>
                    <a:pt x="318" y="639"/>
                  </a:cubicBezTo>
                  <a:cubicBezTo>
                    <a:pt x="404" y="639"/>
                    <a:pt x="490" y="610"/>
                    <a:pt x="548" y="542"/>
                  </a:cubicBezTo>
                  <a:cubicBezTo>
                    <a:pt x="610" y="495"/>
                    <a:pt x="648" y="409"/>
                    <a:pt x="648" y="322"/>
                  </a:cubicBezTo>
                  <a:cubicBezTo>
                    <a:pt x="648" y="245"/>
                    <a:pt x="615" y="168"/>
                    <a:pt x="552" y="92"/>
                  </a:cubicBezTo>
                  <a:cubicBezTo>
                    <a:pt x="490" y="31"/>
                    <a:pt x="406"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0" name="Google Shape;9360;p40"/>
            <p:cNvSpPr/>
            <p:nvPr/>
          </p:nvSpPr>
          <p:spPr>
            <a:xfrm>
              <a:off x="-4240125" y="2970250"/>
              <a:ext cx="16225" cy="16300"/>
            </a:xfrm>
            <a:custGeom>
              <a:avLst/>
              <a:gdLst/>
              <a:ahLst/>
              <a:cxnLst/>
              <a:rect l="l" t="t" r="r" b="b"/>
              <a:pathLst>
                <a:path w="649" h="652" extrusionOk="0">
                  <a:moveTo>
                    <a:pt x="326" y="1"/>
                  </a:moveTo>
                  <a:cubicBezTo>
                    <a:pt x="242" y="1"/>
                    <a:pt x="159" y="29"/>
                    <a:pt x="101" y="85"/>
                  </a:cubicBezTo>
                  <a:cubicBezTo>
                    <a:pt x="38" y="147"/>
                    <a:pt x="5" y="233"/>
                    <a:pt x="0" y="320"/>
                  </a:cubicBezTo>
                  <a:cubicBezTo>
                    <a:pt x="0" y="397"/>
                    <a:pt x="34" y="483"/>
                    <a:pt x="96" y="550"/>
                  </a:cubicBezTo>
                  <a:cubicBezTo>
                    <a:pt x="159" y="612"/>
                    <a:pt x="235" y="645"/>
                    <a:pt x="321" y="651"/>
                  </a:cubicBezTo>
                  <a:cubicBezTo>
                    <a:pt x="408" y="651"/>
                    <a:pt x="494" y="617"/>
                    <a:pt x="547" y="555"/>
                  </a:cubicBezTo>
                  <a:cubicBezTo>
                    <a:pt x="614" y="492"/>
                    <a:pt x="648" y="415"/>
                    <a:pt x="648" y="329"/>
                  </a:cubicBezTo>
                  <a:cubicBezTo>
                    <a:pt x="648" y="233"/>
                    <a:pt x="620" y="147"/>
                    <a:pt x="567" y="104"/>
                  </a:cubicBezTo>
                  <a:cubicBezTo>
                    <a:pt x="507" y="34"/>
                    <a:pt x="416"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1" name="Google Shape;9361;p40"/>
            <p:cNvSpPr/>
            <p:nvPr/>
          </p:nvSpPr>
          <p:spPr>
            <a:xfrm>
              <a:off x="-4208250" y="3003150"/>
              <a:ext cx="16250" cy="16125"/>
            </a:xfrm>
            <a:custGeom>
              <a:avLst/>
              <a:gdLst/>
              <a:ahLst/>
              <a:cxnLst/>
              <a:rect l="l" t="t" r="r" b="b"/>
              <a:pathLst>
                <a:path w="650" h="645" extrusionOk="0">
                  <a:moveTo>
                    <a:pt x="325" y="1"/>
                  </a:moveTo>
                  <a:cubicBezTo>
                    <a:pt x="241" y="1"/>
                    <a:pt x="159" y="29"/>
                    <a:pt x="112" y="84"/>
                  </a:cubicBezTo>
                  <a:cubicBezTo>
                    <a:pt x="45" y="146"/>
                    <a:pt x="1" y="232"/>
                    <a:pt x="1" y="319"/>
                  </a:cubicBezTo>
                  <a:cubicBezTo>
                    <a:pt x="1" y="405"/>
                    <a:pt x="40" y="491"/>
                    <a:pt x="93" y="544"/>
                  </a:cubicBezTo>
                  <a:cubicBezTo>
                    <a:pt x="160" y="611"/>
                    <a:pt x="231" y="644"/>
                    <a:pt x="318" y="644"/>
                  </a:cubicBezTo>
                  <a:cubicBezTo>
                    <a:pt x="404" y="644"/>
                    <a:pt x="490" y="616"/>
                    <a:pt x="558" y="549"/>
                  </a:cubicBezTo>
                  <a:cubicBezTo>
                    <a:pt x="611" y="487"/>
                    <a:pt x="645" y="414"/>
                    <a:pt x="645" y="328"/>
                  </a:cubicBezTo>
                  <a:cubicBezTo>
                    <a:pt x="649" y="241"/>
                    <a:pt x="616" y="155"/>
                    <a:pt x="563" y="98"/>
                  </a:cubicBezTo>
                  <a:cubicBezTo>
                    <a:pt x="504" y="32"/>
                    <a:pt x="413"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2" name="Google Shape;9362;p40"/>
            <p:cNvSpPr/>
            <p:nvPr/>
          </p:nvSpPr>
          <p:spPr>
            <a:xfrm>
              <a:off x="-4176200" y="3036025"/>
              <a:ext cx="16200" cy="16025"/>
            </a:xfrm>
            <a:custGeom>
              <a:avLst/>
              <a:gdLst/>
              <a:ahLst/>
              <a:cxnLst/>
              <a:rect l="l" t="t" r="r" b="b"/>
              <a:pathLst>
                <a:path w="648" h="641" extrusionOk="0">
                  <a:moveTo>
                    <a:pt x="329" y="0"/>
                  </a:moveTo>
                  <a:cubicBezTo>
                    <a:pt x="245" y="0"/>
                    <a:pt x="160" y="29"/>
                    <a:pt x="92" y="87"/>
                  </a:cubicBezTo>
                  <a:cubicBezTo>
                    <a:pt x="39" y="140"/>
                    <a:pt x="5" y="226"/>
                    <a:pt x="5" y="313"/>
                  </a:cubicBezTo>
                  <a:cubicBezTo>
                    <a:pt x="1" y="399"/>
                    <a:pt x="34" y="486"/>
                    <a:pt x="87" y="539"/>
                  </a:cubicBezTo>
                  <a:cubicBezTo>
                    <a:pt x="149" y="605"/>
                    <a:pt x="226" y="640"/>
                    <a:pt x="322" y="640"/>
                  </a:cubicBezTo>
                  <a:cubicBezTo>
                    <a:pt x="327" y="640"/>
                    <a:pt x="332" y="640"/>
                    <a:pt x="338" y="640"/>
                  </a:cubicBezTo>
                  <a:cubicBezTo>
                    <a:pt x="418" y="640"/>
                    <a:pt x="489" y="607"/>
                    <a:pt x="548" y="548"/>
                  </a:cubicBezTo>
                  <a:cubicBezTo>
                    <a:pt x="605" y="481"/>
                    <a:pt x="648" y="410"/>
                    <a:pt x="648" y="323"/>
                  </a:cubicBezTo>
                  <a:cubicBezTo>
                    <a:pt x="648" y="237"/>
                    <a:pt x="619" y="160"/>
                    <a:pt x="557" y="83"/>
                  </a:cubicBezTo>
                  <a:cubicBezTo>
                    <a:pt x="493" y="28"/>
                    <a:pt x="411"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3" name="Google Shape;9363;p40"/>
            <p:cNvSpPr/>
            <p:nvPr/>
          </p:nvSpPr>
          <p:spPr>
            <a:xfrm>
              <a:off x="-4144300" y="3068775"/>
              <a:ext cx="16225" cy="16100"/>
            </a:xfrm>
            <a:custGeom>
              <a:avLst/>
              <a:gdLst/>
              <a:ahLst/>
              <a:cxnLst/>
              <a:rect l="l" t="t" r="r" b="b"/>
              <a:pathLst>
                <a:path w="649" h="644" extrusionOk="0">
                  <a:moveTo>
                    <a:pt x="319" y="0"/>
                  </a:moveTo>
                  <a:cubicBezTo>
                    <a:pt x="239" y="0"/>
                    <a:pt x="158" y="28"/>
                    <a:pt x="91" y="88"/>
                  </a:cubicBezTo>
                  <a:cubicBezTo>
                    <a:pt x="34" y="154"/>
                    <a:pt x="0" y="241"/>
                    <a:pt x="0" y="313"/>
                  </a:cubicBezTo>
                  <a:cubicBezTo>
                    <a:pt x="0" y="400"/>
                    <a:pt x="29" y="486"/>
                    <a:pt x="82" y="544"/>
                  </a:cubicBezTo>
                  <a:cubicBezTo>
                    <a:pt x="149" y="606"/>
                    <a:pt x="231" y="639"/>
                    <a:pt x="317" y="644"/>
                  </a:cubicBezTo>
                  <a:cubicBezTo>
                    <a:pt x="403" y="644"/>
                    <a:pt x="490" y="610"/>
                    <a:pt x="538" y="557"/>
                  </a:cubicBezTo>
                  <a:cubicBezTo>
                    <a:pt x="600" y="495"/>
                    <a:pt x="644" y="418"/>
                    <a:pt x="649" y="322"/>
                  </a:cubicBezTo>
                  <a:cubicBezTo>
                    <a:pt x="649" y="236"/>
                    <a:pt x="615" y="150"/>
                    <a:pt x="552" y="97"/>
                  </a:cubicBezTo>
                  <a:cubicBezTo>
                    <a:pt x="492" y="34"/>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4" name="Google Shape;9364;p40"/>
            <p:cNvSpPr/>
            <p:nvPr/>
          </p:nvSpPr>
          <p:spPr>
            <a:xfrm>
              <a:off x="-4112525" y="3101650"/>
              <a:ext cx="16225" cy="16000"/>
            </a:xfrm>
            <a:custGeom>
              <a:avLst/>
              <a:gdLst/>
              <a:ahLst/>
              <a:cxnLst/>
              <a:rect l="l" t="t" r="r" b="b"/>
              <a:pathLst>
                <a:path w="649" h="640" extrusionOk="0">
                  <a:moveTo>
                    <a:pt x="317" y="1"/>
                  </a:moveTo>
                  <a:cubicBezTo>
                    <a:pt x="235" y="1"/>
                    <a:pt x="155" y="29"/>
                    <a:pt x="102" y="88"/>
                  </a:cubicBezTo>
                  <a:cubicBezTo>
                    <a:pt x="40" y="150"/>
                    <a:pt x="6" y="226"/>
                    <a:pt x="1" y="312"/>
                  </a:cubicBezTo>
                  <a:cubicBezTo>
                    <a:pt x="1" y="398"/>
                    <a:pt x="35" y="485"/>
                    <a:pt x="97" y="548"/>
                  </a:cubicBezTo>
                  <a:cubicBezTo>
                    <a:pt x="160" y="606"/>
                    <a:pt x="237" y="639"/>
                    <a:pt x="323" y="639"/>
                  </a:cubicBezTo>
                  <a:cubicBezTo>
                    <a:pt x="409" y="639"/>
                    <a:pt x="481" y="610"/>
                    <a:pt x="548" y="557"/>
                  </a:cubicBezTo>
                  <a:cubicBezTo>
                    <a:pt x="616" y="491"/>
                    <a:pt x="649" y="409"/>
                    <a:pt x="649" y="322"/>
                  </a:cubicBezTo>
                  <a:cubicBezTo>
                    <a:pt x="649" y="236"/>
                    <a:pt x="620" y="159"/>
                    <a:pt x="558" y="101"/>
                  </a:cubicBezTo>
                  <a:cubicBezTo>
                    <a:pt x="496" y="34"/>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5" name="Google Shape;9365;p40"/>
            <p:cNvSpPr/>
            <p:nvPr/>
          </p:nvSpPr>
          <p:spPr>
            <a:xfrm>
              <a:off x="-4080600" y="3134400"/>
              <a:ext cx="16200" cy="16250"/>
            </a:xfrm>
            <a:custGeom>
              <a:avLst/>
              <a:gdLst/>
              <a:ahLst/>
              <a:cxnLst/>
              <a:rect l="l" t="t" r="r" b="b"/>
              <a:pathLst>
                <a:path w="648" h="650" extrusionOk="0">
                  <a:moveTo>
                    <a:pt x="322" y="1"/>
                  </a:moveTo>
                  <a:cubicBezTo>
                    <a:pt x="241" y="1"/>
                    <a:pt x="160" y="30"/>
                    <a:pt x="101" y="87"/>
                  </a:cubicBezTo>
                  <a:cubicBezTo>
                    <a:pt x="34" y="149"/>
                    <a:pt x="1" y="235"/>
                    <a:pt x="1" y="322"/>
                  </a:cubicBezTo>
                  <a:cubicBezTo>
                    <a:pt x="1" y="408"/>
                    <a:pt x="39" y="494"/>
                    <a:pt x="92" y="538"/>
                  </a:cubicBezTo>
                  <a:cubicBezTo>
                    <a:pt x="145" y="605"/>
                    <a:pt x="231" y="649"/>
                    <a:pt x="317" y="649"/>
                  </a:cubicBezTo>
                  <a:cubicBezTo>
                    <a:pt x="322" y="649"/>
                    <a:pt x="326" y="649"/>
                    <a:pt x="330" y="649"/>
                  </a:cubicBezTo>
                  <a:cubicBezTo>
                    <a:pt x="412" y="649"/>
                    <a:pt x="493" y="607"/>
                    <a:pt x="548" y="557"/>
                  </a:cubicBezTo>
                  <a:cubicBezTo>
                    <a:pt x="610" y="490"/>
                    <a:pt x="643" y="418"/>
                    <a:pt x="648" y="332"/>
                  </a:cubicBezTo>
                  <a:cubicBezTo>
                    <a:pt x="648" y="246"/>
                    <a:pt x="614" y="169"/>
                    <a:pt x="552" y="91"/>
                  </a:cubicBezTo>
                  <a:cubicBezTo>
                    <a:pt x="489" y="31"/>
                    <a:pt x="406"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6" name="Google Shape;9366;p40"/>
            <p:cNvSpPr/>
            <p:nvPr/>
          </p:nvSpPr>
          <p:spPr>
            <a:xfrm>
              <a:off x="-4048825" y="3167350"/>
              <a:ext cx="16225" cy="16125"/>
            </a:xfrm>
            <a:custGeom>
              <a:avLst/>
              <a:gdLst/>
              <a:ahLst/>
              <a:cxnLst/>
              <a:rect l="l" t="t" r="r" b="b"/>
              <a:pathLst>
                <a:path w="649" h="645" extrusionOk="0">
                  <a:moveTo>
                    <a:pt x="328" y="0"/>
                  </a:moveTo>
                  <a:cubicBezTo>
                    <a:pt x="246" y="0"/>
                    <a:pt x="165" y="28"/>
                    <a:pt x="111" y="79"/>
                  </a:cubicBezTo>
                  <a:cubicBezTo>
                    <a:pt x="49" y="146"/>
                    <a:pt x="6" y="228"/>
                    <a:pt x="1" y="314"/>
                  </a:cubicBezTo>
                  <a:cubicBezTo>
                    <a:pt x="1" y="400"/>
                    <a:pt x="44" y="491"/>
                    <a:pt x="96" y="544"/>
                  </a:cubicBezTo>
                  <a:cubicBezTo>
                    <a:pt x="159" y="607"/>
                    <a:pt x="236" y="640"/>
                    <a:pt x="322" y="645"/>
                  </a:cubicBezTo>
                  <a:cubicBezTo>
                    <a:pt x="409" y="645"/>
                    <a:pt x="495" y="611"/>
                    <a:pt x="557" y="549"/>
                  </a:cubicBezTo>
                  <a:cubicBezTo>
                    <a:pt x="615" y="487"/>
                    <a:pt x="648" y="410"/>
                    <a:pt x="648" y="323"/>
                  </a:cubicBezTo>
                  <a:cubicBezTo>
                    <a:pt x="648" y="237"/>
                    <a:pt x="619" y="151"/>
                    <a:pt x="567" y="98"/>
                  </a:cubicBezTo>
                  <a:cubicBezTo>
                    <a:pt x="505" y="31"/>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7" name="Google Shape;9367;p40"/>
            <p:cNvSpPr/>
            <p:nvPr/>
          </p:nvSpPr>
          <p:spPr>
            <a:xfrm>
              <a:off x="-4016650" y="3200100"/>
              <a:ext cx="16200" cy="16125"/>
            </a:xfrm>
            <a:custGeom>
              <a:avLst/>
              <a:gdLst/>
              <a:ahLst/>
              <a:cxnLst/>
              <a:rect l="l" t="t" r="r" b="b"/>
              <a:pathLst>
                <a:path w="648" h="645" extrusionOk="0">
                  <a:moveTo>
                    <a:pt x="325" y="0"/>
                  </a:moveTo>
                  <a:cubicBezTo>
                    <a:pt x="242" y="0"/>
                    <a:pt x="157" y="32"/>
                    <a:pt x="91" y="93"/>
                  </a:cubicBezTo>
                  <a:cubicBezTo>
                    <a:pt x="33" y="145"/>
                    <a:pt x="0" y="232"/>
                    <a:pt x="0" y="318"/>
                  </a:cubicBezTo>
                  <a:cubicBezTo>
                    <a:pt x="0" y="404"/>
                    <a:pt x="29" y="491"/>
                    <a:pt x="81" y="544"/>
                  </a:cubicBezTo>
                  <a:cubicBezTo>
                    <a:pt x="144" y="612"/>
                    <a:pt x="220" y="645"/>
                    <a:pt x="317" y="645"/>
                  </a:cubicBezTo>
                  <a:cubicBezTo>
                    <a:pt x="403" y="645"/>
                    <a:pt x="479" y="616"/>
                    <a:pt x="547" y="554"/>
                  </a:cubicBezTo>
                  <a:cubicBezTo>
                    <a:pt x="609" y="486"/>
                    <a:pt x="643" y="415"/>
                    <a:pt x="647" y="328"/>
                  </a:cubicBezTo>
                  <a:cubicBezTo>
                    <a:pt x="647" y="251"/>
                    <a:pt x="614" y="165"/>
                    <a:pt x="541" y="88"/>
                  </a:cubicBezTo>
                  <a:cubicBezTo>
                    <a:pt x="483" y="29"/>
                    <a:pt x="405"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8" name="Google Shape;9368;p40"/>
            <p:cNvSpPr/>
            <p:nvPr/>
          </p:nvSpPr>
          <p:spPr>
            <a:xfrm>
              <a:off x="-3984875" y="3233175"/>
              <a:ext cx="16200" cy="15800"/>
            </a:xfrm>
            <a:custGeom>
              <a:avLst/>
              <a:gdLst/>
              <a:ahLst/>
              <a:cxnLst/>
              <a:rect l="l" t="t" r="r" b="b"/>
              <a:pathLst>
                <a:path w="648" h="632" extrusionOk="0">
                  <a:moveTo>
                    <a:pt x="313" y="1"/>
                  </a:moveTo>
                  <a:cubicBezTo>
                    <a:pt x="230" y="1"/>
                    <a:pt x="150" y="28"/>
                    <a:pt x="101" y="80"/>
                  </a:cubicBezTo>
                  <a:cubicBezTo>
                    <a:pt x="38" y="133"/>
                    <a:pt x="5" y="219"/>
                    <a:pt x="0" y="305"/>
                  </a:cubicBezTo>
                  <a:cubicBezTo>
                    <a:pt x="0" y="401"/>
                    <a:pt x="34" y="478"/>
                    <a:pt x="87" y="531"/>
                  </a:cubicBezTo>
                  <a:cubicBezTo>
                    <a:pt x="149" y="598"/>
                    <a:pt x="235" y="631"/>
                    <a:pt x="322" y="631"/>
                  </a:cubicBezTo>
                  <a:cubicBezTo>
                    <a:pt x="408" y="631"/>
                    <a:pt x="485" y="602"/>
                    <a:pt x="547" y="540"/>
                  </a:cubicBezTo>
                  <a:cubicBezTo>
                    <a:pt x="614" y="487"/>
                    <a:pt x="647" y="401"/>
                    <a:pt x="647" y="315"/>
                  </a:cubicBezTo>
                  <a:cubicBezTo>
                    <a:pt x="647" y="228"/>
                    <a:pt x="619" y="152"/>
                    <a:pt x="552" y="99"/>
                  </a:cubicBezTo>
                  <a:cubicBezTo>
                    <a:pt x="492" y="32"/>
                    <a:pt x="401" y="1"/>
                    <a:pt x="31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9" name="Google Shape;9369;p40"/>
            <p:cNvSpPr/>
            <p:nvPr/>
          </p:nvSpPr>
          <p:spPr>
            <a:xfrm>
              <a:off x="-3952975" y="3265825"/>
              <a:ext cx="16225" cy="16025"/>
            </a:xfrm>
            <a:custGeom>
              <a:avLst/>
              <a:gdLst/>
              <a:ahLst/>
              <a:cxnLst/>
              <a:rect l="l" t="t" r="r" b="b"/>
              <a:pathLst>
                <a:path w="649" h="641" extrusionOk="0">
                  <a:moveTo>
                    <a:pt x="321" y="0"/>
                  </a:moveTo>
                  <a:cubicBezTo>
                    <a:pt x="240" y="0"/>
                    <a:pt x="160" y="28"/>
                    <a:pt x="102" y="84"/>
                  </a:cubicBezTo>
                  <a:cubicBezTo>
                    <a:pt x="34" y="151"/>
                    <a:pt x="0" y="222"/>
                    <a:pt x="0" y="309"/>
                  </a:cubicBezTo>
                  <a:cubicBezTo>
                    <a:pt x="0" y="405"/>
                    <a:pt x="29" y="481"/>
                    <a:pt x="91" y="539"/>
                  </a:cubicBezTo>
                  <a:cubicBezTo>
                    <a:pt x="144" y="602"/>
                    <a:pt x="230" y="636"/>
                    <a:pt x="317" y="640"/>
                  </a:cubicBezTo>
                  <a:cubicBezTo>
                    <a:pt x="403" y="640"/>
                    <a:pt x="490" y="607"/>
                    <a:pt x="547" y="554"/>
                  </a:cubicBezTo>
                  <a:cubicBezTo>
                    <a:pt x="609" y="492"/>
                    <a:pt x="643" y="405"/>
                    <a:pt x="643" y="319"/>
                  </a:cubicBezTo>
                  <a:cubicBezTo>
                    <a:pt x="648" y="242"/>
                    <a:pt x="614" y="155"/>
                    <a:pt x="552" y="93"/>
                  </a:cubicBezTo>
                  <a:cubicBezTo>
                    <a:pt x="492"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0" name="Google Shape;9370;p40"/>
            <p:cNvSpPr/>
            <p:nvPr/>
          </p:nvSpPr>
          <p:spPr>
            <a:xfrm>
              <a:off x="-4333800" y="2709950"/>
              <a:ext cx="16575" cy="16075"/>
            </a:xfrm>
            <a:custGeom>
              <a:avLst/>
              <a:gdLst/>
              <a:ahLst/>
              <a:cxnLst/>
              <a:rect l="l" t="t" r="r" b="b"/>
              <a:pathLst>
                <a:path w="663" h="643" extrusionOk="0">
                  <a:moveTo>
                    <a:pt x="335" y="0"/>
                  </a:moveTo>
                  <a:cubicBezTo>
                    <a:pt x="248" y="0"/>
                    <a:pt x="161" y="32"/>
                    <a:pt x="100" y="90"/>
                  </a:cubicBezTo>
                  <a:cubicBezTo>
                    <a:pt x="49" y="143"/>
                    <a:pt x="5" y="229"/>
                    <a:pt x="0" y="315"/>
                  </a:cubicBezTo>
                  <a:cubicBezTo>
                    <a:pt x="0" y="402"/>
                    <a:pt x="34" y="479"/>
                    <a:pt x="96" y="541"/>
                  </a:cubicBezTo>
                  <a:cubicBezTo>
                    <a:pt x="158" y="608"/>
                    <a:pt x="235" y="642"/>
                    <a:pt x="331" y="642"/>
                  </a:cubicBezTo>
                  <a:cubicBezTo>
                    <a:pt x="336" y="643"/>
                    <a:pt x="341" y="643"/>
                    <a:pt x="346" y="643"/>
                  </a:cubicBezTo>
                  <a:cubicBezTo>
                    <a:pt x="427" y="643"/>
                    <a:pt x="507" y="610"/>
                    <a:pt x="556" y="550"/>
                  </a:cubicBezTo>
                  <a:cubicBezTo>
                    <a:pt x="614" y="488"/>
                    <a:pt x="658" y="412"/>
                    <a:pt x="658" y="326"/>
                  </a:cubicBezTo>
                  <a:cubicBezTo>
                    <a:pt x="662" y="239"/>
                    <a:pt x="619" y="153"/>
                    <a:pt x="567" y="95"/>
                  </a:cubicBezTo>
                  <a:cubicBezTo>
                    <a:pt x="507" y="31"/>
                    <a:pt x="421"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1" name="Google Shape;9371;p40"/>
            <p:cNvSpPr/>
            <p:nvPr/>
          </p:nvSpPr>
          <p:spPr>
            <a:xfrm>
              <a:off x="-4301650" y="2742900"/>
              <a:ext cx="16200" cy="15975"/>
            </a:xfrm>
            <a:custGeom>
              <a:avLst/>
              <a:gdLst/>
              <a:ahLst/>
              <a:cxnLst/>
              <a:rect l="l" t="t" r="r" b="b"/>
              <a:pathLst>
                <a:path w="648" h="639" extrusionOk="0">
                  <a:moveTo>
                    <a:pt x="309" y="0"/>
                  </a:moveTo>
                  <a:cubicBezTo>
                    <a:pt x="226" y="0"/>
                    <a:pt x="147" y="29"/>
                    <a:pt x="101" y="87"/>
                  </a:cubicBezTo>
                  <a:cubicBezTo>
                    <a:pt x="34" y="135"/>
                    <a:pt x="0" y="221"/>
                    <a:pt x="0" y="308"/>
                  </a:cubicBezTo>
                  <a:cubicBezTo>
                    <a:pt x="0" y="394"/>
                    <a:pt x="29" y="470"/>
                    <a:pt x="91" y="538"/>
                  </a:cubicBezTo>
                  <a:cubicBezTo>
                    <a:pt x="144" y="600"/>
                    <a:pt x="231" y="638"/>
                    <a:pt x="317" y="638"/>
                  </a:cubicBezTo>
                  <a:cubicBezTo>
                    <a:pt x="403" y="638"/>
                    <a:pt x="479" y="605"/>
                    <a:pt x="547" y="543"/>
                  </a:cubicBezTo>
                  <a:cubicBezTo>
                    <a:pt x="610" y="490"/>
                    <a:pt x="648" y="403"/>
                    <a:pt x="648" y="317"/>
                  </a:cubicBezTo>
                  <a:cubicBezTo>
                    <a:pt x="648" y="230"/>
                    <a:pt x="605" y="144"/>
                    <a:pt x="552" y="102"/>
                  </a:cubicBezTo>
                  <a:cubicBezTo>
                    <a:pt x="492" y="34"/>
                    <a:pt x="398" y="0"/>
                    <a:pt x="30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2" name="Google Shape;9372;p40"/>
            <p:cNvSpPr/>
            <p:nvPr/>
          </p:nvSpPr>
          <p:spPr>
            <a:xfrm>
              <a:off x="-4269875" y="2775775"/>
              <a:ext cx="16200" cy="16075"/>
            </a:xfrm>
            <a:custGeom>
              <a:avLst/>
              <a:gdLst/>
              <a:ahLst/>
              <a:cxnLst/>
              <a:rect l="l" t="t" r="r" b="b"/>
              <a:pathLst>
                <a:path w="648" h="643" extrusionOk="0">
                  <a:moveTo>
                    <a:pt x="319" y="1"/>
                  </a:moveTo>
                  <a:cubicBezTo>
                    <a:pt x="234" y="1"/>
                    <a:pt x="151" y="29"/>
                    <a:pt x="101" y="82"/>
                  </a:cubicBezTo>
                  <a:cubicBezTo>
                    <a:pt x="39" y="144"/>
                    <a:pt x="5" y="220"/>
                    <a:pt x="1" y="317"/>
                  </a:cubicBezTo>
                  <a:cubicBezTo>
                    <a:pt x="1" y="403"/>
                    <a:pt x="34" y="490"/>
                    <a:pt x="87" y="532"/>
                  </a:cubicBezTo>
                  <a:cubicBezTo>
                    <a:pt x="149" y="600"/>
                    <a:pt x="236" y="643"/>
                    <a:pt x="322" y="643"/>
                  </a:cubicBezTo>
                  <a:cubicBezTo>
                    <a:pt x="408" y="643"/>
                    <a:pt x="495" y="605"/>
                    <a:pt x="548" y="552"/>
                  </a:cubicBezTo>
                  <a:cubicBezTo>
                    <a:pt x="605" y="485"/>
                    <a:pt x="648" y="412"/>
                    <a:pt x="648" y="326"/>
                  </a:cubicBezTo>
                  <a:cubicBezTo>
                    <a:pt x="648" y="240"/>
                    <a:pt x="619" y="153"/>
                    <a:pt x="557" y="96"/>
                  </a:cubicBezTo>
                  <a:cubicBezTo>
                    <a:pt x="496" y="31"/>
                    <a:pt x="407"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3" name="Google Shape;9373;p40"/>
            <p:cNvSpPr/>
            <p:nvPr/>
          </p:nvSpPr>
          <p:spPr>
            <a:xfrm>
              <a:off x="-4237975" y="2808525"/>
              <a:ext cx="16225" cy="16200"/>
            </a:xfrm>
            <a:custGeom>
              <a:avLst/>
              <a:gdLst/>
              <a:ahLst/>
              <a:cxnLst/>
              <a:rect l="l" t="t" r="r" b="b"/>
              <a:pathLst>
                <a:path w="649" h="648" extrusionOk="0">
                  <a:moveTo>
                    <a:pt x="319" y="1"/>
                  </a:moveTo>
                  <a:cubicBezTo>
                    <a:pt x="234" y="1"/>
                    <a:pt x="153" y="29"/>
                    <a:pt x="102" y="81"/>
                  </a:cubicBezTo>
                  <a:cubicBezTo>
                    <a:pt x="34" y="143"/>
                    <a:pt x="0" y="230"/>
                    <a:pt x="0" y="316"/>
                  </a:cubicBezTo>
                  <a:cubicBezTo>
                    <a:pt x="0" y="393"/>
                    <a:pt x="29" y="480"/>
                    <a:pt x="91" y="546"/>
                  </a:cubicBezTo>
                  <a:cubicBezTo>
                    <a:pt x="159" y="599"/>
                    <a:pt x="231" y="643"/>
                    <a:pt x="317" y="648"/>
                  </a:cubicBezTo>
                  <a:cubicBezTo>
                    <a:pt x="404" y="648"/>
                    <a:pt x="490" y="604"/>
                    <a:pt x="547" y="551"/>
                  </a:cubicBezTo>
                  <a:cubicBezTo>
                    <a:pt x="610" y="489"/>
                    <a:pt x="643" y="402"/>
                    <a:pt x="643" y="326"/>
                  </a:cubicBezTo>
                  <a:cubicBezTo>
                    <a:pt x="649" y="240"/>
                    <a:pt x="614" y="154"/>
                    <a:pt x="562" y="101"/>
                  </a:cubicBezTo>
                  <a:cubicBezTo>
                    <a:pt x="498" y="32"/>
                    <a:pt x="407"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4" name="Google Shape;9374;p40"/>
            <p:cNvSpPr/>
            <p:nvPr/>
          </p:nvSpPr>
          <p:spPr>
            <a:xfrm>
              <a:off x="-4206200" y="2841325"/>
              <a:ext cx="16250" cy="16125"/>
            </a:xfrm>
            <a:custGeom>
              <a:avLst/>
              <a:gdLst/>
              <a:ahLst/>
              <a:cxnLst/>
              <a:rect l="l" t="t" r="r" b="b"/>
              <a:pathLst>
                <a:path w="650" h="645" extrusionOk="0">
                  <a:moveTo>
                    <a:pt x="321" y="1"/>
                  </a:moveTo>
                  <a:cubicBezTo>
                    <a:pt x="239" y="1"/>
                    <a:pt x="160" y="28"/>
                    <a:pt x="111" y="80"/>
                  </a:cubicBezTo>
                  <a:cubicBezTo>
                    <a:pt x="49" y="146"/>
                    <a:pt x="5" y="233"/>
                    <a:pt x="1" y="314"/>
                  </a:cubicBezTo>
                  <a:cubicBezTo>
                    <a:pt x="1" y="401"/>
                    <a:pt x="30" y="492"/>
                    <a:pt x="97" y="545"/>
                  </a:cubicBezTo>
                  <a:cubicBezTo>
                    <a:pt x="160" y="612"/>
                    <a:pt x="236" y="640"/>
                    <a:pt x="322" y="645"/>
                  </a:cubicBezTo>
                  <a:cubicBezTo>
                    <a:pt x="408" y="645"/>
                    <a:pt x="495" y="616"/>
                    <a:pt x="558" y="549"/>
                  </a:cubicBezTo>
                  <a:cubicBezTo>
                    <a:pt x="616" y="487"/>
                    <a:pt x="649" y="410"/>
                    <a:pt x="649" y="324"/>
                  </a:cubicBezTo>
                  <a:cubicBezTo>
                    <a:pt x="649" y="237"/>
                    <a:pt x="620" y="156"/>
                    <a:pt x="567" y="98"/>
                  </a:cubicBezTo>
                  <a:cubicBezTo>
                    <a:pt x="500"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5" name="Google Shape;9375;p40"/>
            <p:cNvSpPr/>
            <p:nvPr/>
          </p:nvSpPr>
          <p:spPr>
            <a:xfrm>
              <a:off x="-4174425" y="2874175"/>
              <a:ext cx="16600" cy="16050"/>
            </a:xfrm>
            <a:custGeom>
              <a:avLst/>
              <a:gdLst/>
              <a:ahLst/>
              <a:cxnLst/>
              <a:rect l="l" t="t" r="r" b="b"/>
              <a:pathLst>
                <a:path w="664" h="642" extrusionOk="0">
                  <a:moveTo>
                    <a:pt x="338" y="0"/>
                  </a:moveTo>
                  <a:cubicBezTo>
                    <a:pt x="251" y="0"/>
                    <a:pt x="165" y="32"/>
                    <a:pt x="116" y="90"/>
                  </a:cubicBezTo>
                  <a:cubicBezTo>
                    <a:pt x="49" y="142"/>
                    <a:pt x="7" y="228"/>
                    <a:pt x="7" y="314"/>
                  </a:cubicBezTo>
                  <a:cubicBezTo>
                    <a:pt x="1" y="401"/>
                    <a:pt x="45" y="478"/>
                    <a:pt x="98" y="540"/>
                  </a:cubicBezTo>
                  <a:cubicBezTo>
                    <a:pt x="164" y="608"/>
                    <a:pt x="246" y="641"/>
                    <a:pt x="333" y="641"/>
                  </a:cubicBezTo>
                  <a:cubicBezTo>
                    <a:pt x="410" y="641"/>
                    <a:pt x="496" y="613"/>
                    <a:pt x="563" y="550"/>
                  </a:cubicBezTo>
                  <a:cubicBezTo>
                    <a:pt x="625" y="482"/>
                    <a:pt x="658" y="411"/>
                    <a:pt x="663" y="325"/>
                  </a:cubicBezTo>
                  <a:cubicBezTo>
                    <a:pt x="663" y="238"/>
                    <a:pt x="620" y="152"/>
                    <a:pt x="567" y="94"/>
                  </a:cubicBezTo>
                  <a:cubicBezTo>
                    <a:pt x="511" y="30"/>
                    <a:pt x="423" y="0"/>
                    <a:pt x="33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6" name="Google Shape;9376;p40"/>
            <p:cNvSpPr/>
            <p:nvPr/>
          </p:nvSpPr>
          <p:spPr>
            <a:xfrm>
              <a:off x="-4142250" y="2907050"/>
              <a:ext cx="16225" cy="15925"/>
            </a:xfrm>
            <a:custGeom>
              <a:avLst/>
              <a:gdLst/>
              <a:ahLst/>
              <a:cxnLst/>
              <a:rect l="l" t="t" r="r" b="b"/>
              <a:pathLst>
                <a:path w="649" h="637" extrusionOk="0">
                  <a:moveTo>
                    <a:pt x="318" y="0"/>
                  </a:moveTo>
                  <a:cubicBezTo>
                    <a:pt x="235" y="0"/>
                    <a:pt x="155" y="28"/>
                    <a:pt x="102" y="84"/>
                  </a:cubicBezTo>
                  <a:cubicBezTo>
                    <a:pt x="38" y="151"/>
                    <a:pt x="5" y="223"/>
                    <a:pt x="0" y="310"/>
                  </a:cubicBezTo>
                  <a:cubicBezTo>
                    <a:pt x="0" y="396"/>
                    <a:pt x="34" y="482"/>
                    <a:pt x="87" y="540"/>
                  </a:cubicBezTo>
                  <a:cubicBezTo>
                    <a:pt x="149" y="602"/>
                    <a:pt x="235" y="636"/>
                    <a:pt x="321" y="636"/>
                  </a:cubicBezTo>
                  <a:cubicBezTo>
                    <a:pt x="327" y="636"/>
                    <a:pt x="332" y="636"/>
                    <a:pt x="337" y="636"/>
                  </a:cubicBezTo>
                  <a:cubicBezTo>
                    <a:pt x="418" y="636"/>
                    <a:pt x="497" y="604"/>
                    <a:pt x="547" y="554"/>
                  </a:cubicBezTo>
                  <a:cubicBezTo>
                    <a:pt x="605" y="492"/>
                    <a:pt x="648" y="405"/>
                    <a:pt x="648" y="319"/>
                  </a:cubicBezTo>
                  <a:cubicBezTo>
                    <a:pt x="648" y="233"/>
                    <a:pt x="620" y="146"/>
                    <a:pt x="556" y="93"/>
                  </a:cubicBezTo>
                  <a:cubicBezTo>
                    <a:pt x="495" y="32"/>
                    <a:pt x="405"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7" name="Google Shape;9377;p40"/>
            <p:cNvSpPr/>
            <p:nvPr/>
          </p:nvSpPr>
          <p:spPr>
            <a:xfrm>
              <a:off x="-4110350" y="2939850"/>
              <a:ext cx="16225" cy="15975"/>
            </a:xfrm>
            <a:custGeom>
              <a:avLst/>
              <a:gdLst/>
              <a:ahLst/>
              <a:cxnLst/>
              <a:rect l="l" t="t" r="r" b="b"/>
              <a:pathLst>
                <a:path w="649" h="639" extrusionOk="0">
                  <a:moveTo>
                    <a:pt x="332" y="1"/>
                  </a:moveTo>
                  <a:cubicBezTo>
                    <a:pt x="250" y="1"/>
                    <a:pt x="166" y="32"/>
                    <a:pt x="101" y="96"/>
                  </a:cubicBezTo>
                  <a:cubicBezTo>
                    <a:pt x="35" y="149"/>
                    <a:pt x="0" y="236"/>
                    <a:pt x="0" y="313"/>
                  </a:cubicBezTo>
                  <a:cubicBezTo>
                    <a:pt x="0" y="393"/>
                    <a:pt x="29" y="485"/>
                    <a:pt x="92" y="537"/>
                  </a:cubicBezTo>
                  <a:cubicBezTo>
                    <a:pt x="144" y="601"/>
                    <a:pt x="230" y="634"/>
                    <a:pt x="317" y="639"/>
                  </a:cubicBezTo>
                  <a:cubicBezTo>
                    <a:pt x="403" y="639"/>
                    <a:pt x="489" y="610"/>
                    <a:pt x="542" y="557"/>
                  </a:cubicBezTo>
                  <a:cubicBezTo>
                    <a:pt x="610" y="490"/>
                    <a:pt x="644" y="418"/>
                    <a:pt x="648" y="317"/>
                  </a:cubicBezTo>
                  <a:cubicBezTo>
                    <a:pt x="648" y="236"/>
                    <a:pt x="615" y="158"/>
                    <a:pt x="553" y="92"/>
                  </a:cubicBezTo>
                  <a:cubicBezTo>
                    <a:pt x="495" y="32"/>
                    <a:pt x="415"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8" name="Google Shape;9378;p40"/>
            <p:cNvSpPr/>
            <p:nvPr/>
          </p:nvSpPr>
          <p:spPr>
            <a:xfrm>
              <a:off x="-4078550" y="2972600"/>
              <a:ext cx="16200" cy="16225"/>
            </a:xfrm>
            <a:custGeom>
              <a:avLst/>
              <a:gdLst/>
              <a:ahLst/>
              <a:cxnLst/>
              <a:rect l="l" t="t" r="r" b="b"/>
              <a:pathLst>
                <a:path w="648" h="649" extrusionOk="0">
                  <a:moveTo>
                    <a:pt x="332" y="0"/>
                  </a:moveTo>
                  <a:cubicBezTo>
                    <a:pt x="250" y="0"/>
                    <a:pt x="166" y="31"/>
                    <a:pt x="101" y="97"/>
                  </a:cubicBezTo>
                  <a:cubicBezTo>
                    <a:pt x="38" y="159"/>
                    <a:pt x="0" y="235"/>
                    <a:pt x="0" y="321"/>
                  </a:cubicBezTo>
                  <a:cubicBezTo>
                    <a:pt x="0" y="398"/>
                    <a:pt x="34" y="485"/>
                    <a:pt x="96" y="547"/>
                  </a:cubicBezTo>
                  <a:cubicBezTo>
                    <a:pt x="149" y="604"/>
                    <a:pt x="235" y="648"/>
                    <a:pt x="322" y="648"/>
                  </a:cubicBezTo>
                  <a:cubicBezTo>
                    <a:pt x="326" y="648"/>
                    <a:pt x="331" y="649"/>
                    <a:pt x="335" y="649"/>
                  </a:cubicBezTo>
                  <a:cubicBezTo>
                    <a:pt x="425" y="649"/>
                    <a:pt x="497" y="607"/>
                    <a:pt x="547" y="557"/>
                  </a:cubicBezTo>
                  <a:cubicBezTo>
                    <a:pt x="614" y="504"/>
                    <a:pt x="648" y="418"/>
                    <a:pt x="648" y="332"/>
                  </a:cubicBezTo>
                  <a:cubicBezTo>
                    <a:pt x="648" y="245"/>
                    <a:pt x="619" y="159"/>
                    <a:pt x="552" y="91"/>
                  </a:cubicBezTo>
                  <a:cubicBezTo>
                    <a:pt x="495" y="31"/>
                    <a:pt x="414"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9" name="Google Shape;9379;p40"/>
            <p:cNvSpPr/>
            <p:nvPr/>
          </p:nvSpPr>
          <p:spPr>
            <a:xfrm>
              <a:off x="-4046775" y="3005525"/>
              <a:ext cx="16325" cy="16025"/>
            </a:xfrm>
            <a:custGeom>
              <a:avLst/>
              <a:gdLst/>
              <a:ahLst/>
              <a:cxnLst/>
              <a:rect l="l" t="t" r="r" b="b"/>
              <a:pathLst>
                <a:path w="653" h="641" extrusionOk="0">
                  <a:moveTo>
                    <a:pt x="334" y="1"/>
                  </a:moveTo>
                  <a:cubicBezTo>
                    <a:pt x="250" y="1"/>
                    <a:pt x="166" y="31"/>
                    <a:pt x="105" y="89"/>
                  </a:cubicBezTo>
                  <a:cubicBezTo>
                    <a:pt x="39" y="146"/>
                    <a:pt x="5" y="228"/>
                    <a:pt x="5" y="315"/>
                  </a:cubicBezTo>
                  <a:cubicBezTo>
                    <a:pt x="1" y="401"/>
                    <a:pt x="43" y="487"/>
                    <a:pt x="96" y="545"/>
                  </a:cubicBezTo>
                  <a:cubicBezTo>
                    <a:pt x="149" y="607"/>
                    <a:pt x="236" y="640"/>
                    <a:pt x="322" y="640"/>
                  </a:cubicBezTo>
                  <a:cubicBezTo>
                    <a:pt x="328" y="641"/>
                    <a:pt x="334" y="641"/>
                    <a:pt x="339" y="641"/>
                  </a:cubicBezTo>
                  <a:cubicBezTo>
                    <a:pt x="427" y="641"/>
                    <a:pt x="499" y="608"/>
                    <a:pt x="561" y="549"/>
                  </a:cubicBezTo>
                  <a:cubicBezTo>
                    <a:pt x="614" y="497"/>
                    <a:pt x="648" y="410"/>
                    <a:pt x="648" y="324"/>
                  </a:cubicBezTo>
                  <a:cubicBezTo>
                    <a:pt x="652" y="237"/>
                    <a:pt x="619" y="161"/>
                    <a:pt x="557" y="89"/>
                  </a:cubicBezTo>
                  <a:cubicBezTo>
                    <a:pt x="498" y="30"/>
                    <a:pt x="416"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0" name="Google Shape;9380;p40"/>
            <p:cNvSpPr/>
            <p:nvPr/>
          </p:nvSpPr>
          <p:spPr>
            <a:xfrm>
              <a:off x="-4014650" y="3038300"/>
              <a:ext cx="16225" cy="16125"/>
            </a:xfrm>
            <a:custGeom>
              <a:avLst/>
              <a:gdLst/>
              <a:ahLst/>
              <a:cxnLst/>
              <a:rect l="l" t="t" r="r" b="b"/>
              <a:pathLst>
                <a:path w="649" h="645" extrusionOk="0">
                  <a:moveTo>
                    <a:pt x="323" y="0"/>
                  </a:moveTo>
                  <a:cubicBezTo>
                    <a:pt x="236" y="0"/>
                    <a:pt x="151" y="29"/>
                    <a:pt x="102" y="83"/>
                  </a:cubicBezTo>
                  <a:cubicBezTo>
                    <a:pt x="40" y="146"/>
                    <a:pt x="6" y="232"/>
                    <a:pt x="1" y="319"/>
                  </a:cubicBezTo>
                  <a:cubicBezTo>
                    <a:pt x="1" y="405"/>
                    <a:pt x="35" y="491"/>
                    <a:pt x="87" y="543"/>
                  </a:cubicBezTo>
                  <a:cubicBezTo>
                    <a:pt x="150" y="606"/>
                    <a:pt x="226" y="644"/>
                    <a:pt x="323" y="644"/>
                  </a:cubicBezTo>
                  <a:cubicBezTo>
                    <a:pt x="395" y="644"/>
                    <a:pt x="485" y="611"/>
                    <a:pt x="548" y="549"/>
                  </a:cubicBezTo>
                  <a:cubicBezTo>
                    <a:pt x="601" y="496"/>
                    <a:pt x="649" y="410"/>
                    <a:pt x="649" y="323"/>
                  </a:cubicBezTo>
                  <a:cubicBezTo>
                    <a:pt x="649" y="241"/>
                    <a:pt x="611" y="150"/>
                    <a:pt x="558" y="97"/>
                  </a:cubicBezTo>
                  <a:cubicBezTo>
                    <a:pt x="504" y="31"/>
                    <a:pt x="413"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1" name="Google Shape;9381;p40"/>
            <p:cNvSpPr/>
            <p:nvPr/>
          </p:nvSpPr>
          <p:spPr>
            <a:xfrm>
              <a:off x="-3982725" y="3071200"/>
              <a:ext cx="16200" cy="15950"/>
            </a:xfrm>
            <a:custGeom>
              <a:avLst/>
              <a:gdLst/>
              <a:ahLst/>
              <a:cxnLst/>
              <a:rect l="l" t="t" r="r" b="b"/>
              <a:pathLst>
                <a:path w="648" h="638" extrusionOk="0">
                  <a:moveTo>
                    <a:pt x="320" y="0"/>
                  </a:moveTo>
                  <a:cubicBezTo>
                    <a:pt x="240" y="0"/>
                    <a:pt x="160" y="29"/>
                    <a:pt x="101" y="86"/>
                  </a:cubicBezTo>
                  <a:cubicBezTo>
                    <a:pt x="34" y="148"/>
                    <a:pt x="1" y="225"/>
                    <a:pt x="1" y="312"/>
                  </a:cubicBezTo>
                  <a:cubicBezTo>
                    <a:pt x="1" y="398"/>
                    <a:pt x="29" y="485"/>
                    <a:pt x="82" y="537"/>
                  </a:cubicBezTo>
                  <a:cubicBezTo>
                    <a:pt x="145" y="604"/>
                    <a:pt x="221" y="638"/>
                    <a:pt x="317" y="638"/>
                  </a:cubicBezTo>
                  <a:cubicBezTo>
                    <a:pt x="404" y="638"/>
                    <a:pt x="490" y="609"/>
                    <a:pt x="548" y="547"/>
                  </a:cubicBezTo>
                  <a:cubicBezTo>
                    <a:pt x="610" y="480"/>
                    <a:pt x="643" y="407"/>
                    <a:pt x="643" y="321"/>
                  </a:cubicBezTo>
                  <a:cubicBezTo>
                    <a:pt x="648" y="245"/>
                    <a:pt x="614" y="159"/>
                    <a:pt x="552" y="91"/>
                  </a:cubicBezTo>
                  <a:cubicBezTo>
                    <a:pt x="487" y="30"/>
                    <a:pt x="403"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2" name="Google Shape;9382;p40"/>
            <p:cNvSpPr/>
            <p:nvPr/>
          </p:nvSpPr>
          <p:spPr>
            <a:xfrm>
              <a:off x="-3950950" y="3104100"/>
              <a:ext cx="16225" cy="15825"/>
            </a:xfrm>
            <a:custGeom>
              <a:avLst/>
              <a:gdLst/>
              <a:ahLst/>
              <a:cxnLst/>
              <a:rect l="l" t="t" r="r" b="b"/>
              <a:pathLst>
                <a:path w="649" h="633" extrusionOk="0">
                  <a:moveTo>
                    <a:pt x="322" y="0"/>
                  </a:moveTo>
                  <a:cubicBezTo>
                    <a:pt x="239" y="0"/>
                    <a:pt x="156" y="28"/>
                    <a:pt x="101" y="81"/>
                  </a:cubicBezTo>
                  <a:cubicBezTo>
                    <a:pt x="34" y="133"/>
                    <a:pt x="1" y="220"/>
                    <a:pt x="1" y="306"/>
                  </a:cubicBezTo>
                  <a:cubicBezTo>
                    <a:pt x="1" y="402"/>
                    <a:pt x="30" y="479"/>
                    <a:pt x="97" y="546"/>
                  </a:cubicBezTo>
                  <a:cubicBezTo>
                    <a:pt x="149" y="599"/>
                    <a:pt x="236" y="632"/>
                    <a:pt x="322" y="632"/>
                  </a:cubicBezTo>
                  <a:cubicBezTo>
                    <a:pt x="327" y="632"/>
                    <a:pt x="333" y="632"/>
                    <a:pt x="338" y="632"/>
                  </a:cubicBezTo>
                  <a:cubicBezTo>
                    <a:pt x="417" y="632"/>
                    <a:pt x="485" y="599"/>
                    <a:pt x="548" y="541"/>
                  </a:cubicBezTo>
                  <a:cubicBezTo>
                    <a:pt x="615" y="488"/>
                    <a:pt x="648" y="402"/>
                    <a:pt x="648" y="315"/>
                  </a:cubicBezTo>
                  <a:cubicBezTo>
                    <a:pt x="648" y="238"/>
                    <a:pt x="619" y="152"/>
                    <a:pt x="553" y="90"/>
                  </a:cubicBezTo>
                  <a:cubicBezTo>
                    <a:pt x="494" y="29"/>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3" name="Google Shape;9383;p40"/>
            <p:cNvSpPr/>
            <p:nvPr/>
          </p:nvSpPr>
          <p:spPr>
            <a:xfrm>
              <a:off x="-3919150" y="3136875"/>
              <a:ext cx="16350" cy="16150"/>
            </a:xfrm>
            <a:custGeom>
              <a:avLst/>
              <a:gdLst/>
              <a:ahLst/>
              <a:cxnLst/>
              <a:rect l="l" t="t" r="r" b="b"/>
              <a:pathLst>
                <a:path w="654" h="646" extrusionOk="0">
                  <a:moveTo>
                    <a:pt x="327" y="1"/>
                  </a:moveTo>
                  <a:cubicBezTo>
                    <a:pt x="240" y="1"/>
                    <a:pt x="155" y="30"/>
                    <a:pt x="102" y="83"/>
                  </a:cubicBezTo>
                  <a:cubicBezTo>
                    <a:pt x="49" y="147"/>
                    <a:pt x="5" y="218"/>
                    <a:pt x="5" y="319"/>
                  </a:cubicBezTo>
                  <a:cubicBezTo>
                    <a:pt x="0" y="400"/>
                    <a:pt x="34" y="477"/>
                    <a:pt x="96" y="544"/>
                  </a:cubicBezTo>
                  <a:cubicBezTo>
                    <a:pt x="159" y="612"/>
                    <a:pt x="235" y="645"/>
                    <a:pt x="321" y="645"/>
                  </a:cubicBezTo>
                  <a:cubicBezTo>
                    <a:pt x="408" y="645"/>
                    <a:pt x="485" y="616"/>
                    <a:pt x="562" y="554"/>
                  </a:cubicBezTo>
                  <a:cubicBezTo>
                    <a:pt x="614" y="486"/>
                    <a:pt x="648" y="400"/>
                    <a:pt x="648" y="329"/>
                  </a:cubicBezTo>
                  <a:cubicBezTo>
                    <a:pt x="653" y="242"/>
                    <a:pt x="620" y="156"/>
                    <a:pt x="567" y="98"/>
                  </a:cubicBezTo>
                  <a:cubicBezTo>
                    <a:pt x="508" y="32"/>
                    <a:pt x="417"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4" name="Google Shape;9384;p40"/>
            <p:cNvSpPr/>
            <p:nvPr/>
          </p:nvSpPr>
          <p:spPr>
            <a:xfrm>
              <a:off x="-3887250" y="3169750"/>
              <a:ext cx="14675" cy="16025"/>
            </a:xfrm>
            <a:custGeom>
              <a:avLst/>
              <a:gdLst/>
              <a:ahLst/>
              <a:cxnLst/>
              <a:rect l="l" t="t" r="r" b="b"/>
              <a:pathLst>
                <a:path w="587" h="641" extrusionOk="0">
                  <a:moveTo>
                    <a:pt x="325" y="1"/>
                  </a:moveTo>
                  <a:cubicBezTo>
                    <a:pt x="242" y="1"/>
                    <a:pt x="159" y="27"/>
                    <a:pt x="101" y="79"/>
                  </a:cubicBezTo>
                  <a:cubicBezTo>
                    <a:pt x="48" y="141"/>
                    <a:pt x="0" y="227"/>
                    <a:pt x="0" y="314"/>
                  </a:cubicBezTo>
                  <a:cubicBezTo>
                    <a:pt x="0" y="400"/>
                    <a:pt x="44" y="486"/>
                    <a:pt x="97" y="539"/>
                  </a:cubicBezTo>
                  <a:cubicBezTo>
                    <a:pt x="159" y="606"/>
                    <a:pt x="230" y="640"/>
                    <a:pt x="317" y="640"/>
                  </a:cubicBezTo>
                  <a:cubicBezTo>
                    <a:pt x="324" y="640"/>
                    <a:pt x="331" y="640"/>
                    <a:pt x="338" y="640"/>
                  </a:cubicBezTo>
                  <a:cubicBezTo>
                    <a:pt x="428" y="640"/>
                    <a:pt x="494" y="606"/>
                    <a:pt x="557" y="549"/>
                  </a:cubicBezTo>
                  <a:cubicBezTo>
                    <a:pt x="567" y="535"/>
                    <a:pt x="582" y="520"/>
                    <a:pt x="586" y="506"/>
                  </a:cubicBezTo>
                  <a:lnTo>
                    <a:pt x="586" y="127"/>
                  </a:lnTo>
                  <a:cubicBezTo>
                    <a:pt x="582" y="117"/>
                    <a:pt x="571" y="108"/>
                    <a:pt x="562" y="93"/>
                  </a:cubicBezTo>
                  <a:cubicBezTo>
                    <a:pt x="503" y="31"/>
                    <a:pt x="414"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5" name="Google Shape;9385;p40"/>
            <p:cNvSpPr/>
            <p:nvPr/>
          </p:nvSpPr>
          <p:spPr>
            <a:xfrm>
              <a:off x="-4172000" y="2712275"/>
              <a:ext cx="16200" cy="16125"/>
            </a:xfrm>
            <a:custGeom>
              <a:avLst/>
              <a:gdLst/>
              <a:ahLst/>
              <a:cxnLst/>
              <a:rect l="l" t="t" r="r" b="b"/>
              <a:pathLst>
                <a:path w="648" h="645" extrusionOk="0">
                  <a:moveTo>
                    <a:pt x="317" y="1"/>
                  </a:moveTo>
                  <a:cubicBezTo>
                    <a:pt x="232" y="1"/>
                    <a:pt x="151" y="29"/>
                    <a:pt x="101" y="83"/>
                  </a:cubicBezTo>
                  <a:cubicBezTo>
                    <a:pt x="39" y="146"/>
                    <a:pt x="5" y="233"/>
                    <a:pt x="1" y="319"/>
                  </a:cubicBezTo>
                  <a:cubicBezTo>
                    <a:pt x="1" y="405"/>
                    <a:pt x="34" y="492"/>
                    <a:pt x="87" y="544"/>
                  </a:cubicBezTo>
                  <a:cubicBezTo>
                    <a:pt x="149" y="611"/>
                    <a:pt x="236" y="645"/>
                    <a:pt x="322" y="645"/>
                  </a:cubicBezTo>
                  <a:cubicBezTo>
                    <a:pt x="393" y="645"/>
                    <a:pt x="480" y="616"/>
                    <a:pt x="548" y="549"/>
                  </a:cubicBezTo>
                  <a:cubicBezTo>
                    <a:pt x="614" y="486"/>
                    <a:pt x="648" y="415"/>
                    <a:pt x="648" y="328"/>
                  </a:cubicBezTo>
                  <a:cubicBezTo>
                    <a:pt x="648" y="242"/>
                    <a:pt x="610" y="155"/>
                    <a:pt x="557" y="98"/>
                  </a:cubicBezTo>
                  <a:cubicBezTo>
                    <a:pt x="496"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6" name="Google Shape;9386;p40"/>
            <p:cNvSpPr/>
            <p:nvPr/>
          </p:nvSpPr>
          <p:spPr>
            <a:xfrm>
              <a:off x="-4140100" y="2745150"/>
              <a:ext cx="16225" cy="16000"/>
            </a:xfrm>
            <a:custGeom>
              <a:avLst/>
              <a:gdLst/>
              <a:ahLst/>
              <a:cxnLst/>
              <a:rect l="l" t="t" r="r" b="b"/>
              <a:pathLst>
                <a:path w="649" h="640" extrusionOk="0">
                  <a:moveTo>
                    <a:pt x="318" y="1"/>
                  </a:moveTo>
                  <a:cubicBezTo>
                    <a:pt x="238" y="1"/>
                    <a:pt x="155" y="28"/>
                    <a:pt x="87" y="88"/>
                  </a:cubicBezTo>
                  <a:cubicBezTo>
                    <a:pt x="34" y="150"/>
                    <a:pt x="1" y="236"/>
                    <a:pt x="1" y="313"/>
                  </a:cubicBezTo>
                  <a:cubicBezTo>
                    <a:pt x="1" y="400"/>
                    <a:pt x="29" y="477"/>
                    <a:pt x="82" y="544"/>
                  </a:cubicBezTo>
                  <a:cubicBezTo>
                    <a:pt x="144" y="606"/>
                    <a:pt x="231" y="639"/>
                    <a:pt x="317" y="639"/>
                  </a:cubicBezTo>
                  <a:cubicBezTo>
                    <a:pt x="323" y="639"/>
                    <a:pt x="330" y="640"/>
                    <a:pt x="336" y="640"/>
                  </a:cubicBezTo>
                  <a:cubicBezTo>
                    <a:pt x="416" y="640"/>
                    <a:pt x="494" y="607"/>
                    <a:pt x="543" y="558"/>
                  </a:cubicBezTo>
                  <a:cubicBezTo>
                    <a:pt x="600" y="495"/>
                    <a:pt x="643" y="419"/>
                    <a:pt x="649" y="322"/>
                  </a:cubicBezTo>
                  <a:cubicBezTo>
                    <a:pt x="649" y="236"/>
                    <a:pt x="605" y="150"/>
                    <a:pt x="552" y="98"/>
                  </a:cubicBezTo>
                  <a:cubicBezTo>
                    <a:pt x="492" y="34"/>
                    <a:pt x="406"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7" name="Google Shape;9387;p40"/>
            <p:cNvSpPr/>
            <p:nvPr/>
          </p:nvSpPr>
          <p:spPr>
            <a:xfrm>
              <a:off x="-4108325" y="2778100"/>
              <a:ext cx="16250" cy="16150"/>
            </a:xfrm>
            <a:custGeom>
              <a:avLst/>
              <a:gdLst/>
              <a:ahLst/>
              <a:cxnLst/>
              <a:rect l="l" t="t" r="r" b="b"/>
              <a:pathLst>
                <a:path w="650" h="646" extrusionOk="0">
                  <a:moveTo>
                    <a:pt x="318" y="1"/>
                  </a:moveTo>
                  <a:cubicBezTo>
                    <a:pt x="236" y="1"/>
                    <a:pt x="156" y="29"/>
                    <a:pt x="102" y="80"/>
                  </a:cubicBezTo>
                  <a:cubicBezTo>
                    <a:pt x="40" y="137"/>
                    <a:pt x="5" y="224"/>
                    <a:pt x="1" y="319"/>
                  </a:cubicBezTo>
                  <a:cubicBezTo>
                    <a:pt x="1" y="406"/>
                    <a:pt x="34" y="478"/>
                    <a:pt x="98" y="545"/>
                  </a:cubicBezTo>
                  <a:cubicBezTo>
                    <a:pt x="149" y="598"/>
                    <a:pt x="236" y="641"/>
                    <a:pt x="322" y="645"/>
                  </a:cubicBezTo>
                  <a:cubicBezTo>
                    <a:pt x="408" y="645"/>
                    <a:pt x="481" y="603"/>
                    <a:pt x="548" y="550"/>
                  </a:cubicBezTo>
                  <a:cubicBezTo>
                    <a:pt x="616" y="488"/>
                    <a:pt x="649" y="401"/>
                    <a:pt x="649" y="329"/>
                  </a:cubicBezTo>
                  <a:cubicBezTo>
                    <a:pt x="649" y="228"/>
                    <a:pt x="605" y="142"/>
                    <a:pt x="552" y="98"/>
                  </a:cubicBezTo>
                  <a:cubicBezTo>
                    <a:pt x="493" y="32"/>
                    <a:pt x="405"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8" name="Google Shape;9388;p40"/>
            <p:cNvSpPr/>
            <p:nvPr/>
          </p:nvSpPr>
          <p:spPr>
            <a:xfrm>
              <a:off x="-4076525" y="2810750"/>
              <a:ext cx="16325" cy="16025"/>
            </a:xfrm>
            <a:custGeom>
              <a:avLst/>
              <a:gdLst/>
              <a:ahLst/>
              <a:cxnLst/>
              <a:rect l="l" t="t" r="r" b="b"/>
              <a:pathLst>
                <a:path w="653" h="641" extrusionOk="0">
                  <a:moveTo>
                    <a:pt x="326" y="0"/>
                  </a:moveTo>
                  <a:cubicBezTo>
                    <a:pt x="245" y="0"/>
                    <a:pt x="165" y="29"/>
                    <a:pt x="106" y="88"/>
                  </a:cubicBezTo>
                  <a:cubicBezTo>
                    <a:pt x="39" y="151"/>
                    <a:pt x="6" y="237"/>
                    <a:pt x="6" y="324"/>
                  </a:cubicBezTo>
                  <a:cubicBezTo>
                    <a:pt x="0" y="410"/>
                    <a:pt x="35" y="486"/>
                    <a:pt x="97" y="548"/>
                  </a:cubicBezTo>
                  <a:cubicBezTo>
                    <a:pt x="150" y="606"/>
                    <a:pt x="236" y="640"/>
                    <a:pt x="322" y="640"/>
                  </a:cubicBezTo>
                  <a:cubicBezTo>
                    <a:pt x="409" y="640"/>
                    <a:pt x="495" y="612"/>
                    <a:pt x="547" y="559"/>
                  </a:cubicBezTo>
                  <a:cubicBezTo>
                    <a:pt x="615" y="491"/>
                    <a:pt x="648" y="419"/>
                    <a:pt x="648" y="333"/>
                  </a:cubicBezTo>
                  <a:cubicBezTo>
                    <a:pt x="653" y="247"/>
                    <a:pt x="620" y="160"/>
                    <a:pt x="557" y="94"/>
                  </a:cubicBezTo>
                  <a:cubicBezTo>
                    <a:pt x="496" y="32"/>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9" name="Google Shape;9389;p40"/>
            <p:cNvSpPr/>
            <p:nvPr/>
          </p:nvSpPr>
          <p:spPr>
            <a:xfrm>
              <a:off x="-4044600" y="2843675"/>
              <a:ext cx="16200" cy="16075"/>
            </a:xfrm>
            <a:custGeom>
              <a:avLst/>
              <a:gdLst/>
              <a:ahLst/>
              <a:cxnLst/>
              <a:rect l="l" t="t" r="r" b="b"/>
              <a:pathLst>
                <a:path w="648" h="643" extrusionOk="0">
                  <a:moveTo>
                    <a:pt x="323" y="1"/>
                  </a:moveTo>
                  <a:cubicBezTo>
                    <a:pt x="238" y="1"/>
                    <a:pt x="154" y="29"/>
                    <a:pt x="100" y="81"/>
                  </a:cubicBezTo>
                  <a:cubicBezTo>
                    <a:pt x="43" y="148"/>
                    <a:pt x="0" y="220"/>
                    <a:pt x="0" y="316"/>
                  </a:cubicBezTo>
                  <a:cubicBezTo>
                    <a:pt x="0" y="402"/>
                    <a:pt x="38" y="489"/>
                    <a:pt x="96" y="546"/>
                  </a:cubicBezTo>
                  <a:cubicBezTo>
                    <a:pt x="149" y="599"/>
                    <a:pt x="235" y="642"/>
                    <a:pt x="321" y="642"/>
                  </a:cubicBezTo>
                  <a:cubicBezTo>
                    <a:pt x="327" y="642"/>
                    <a:pt x="333" y="642"/>
                    <a:pt x="338" y="642"/>
                  </a:cubicBezTo>
                  <a:cubicBezTo>
                    <a:pt x="426" y="642"/>
                    <a:pt x="497" y="601"/>
                    <a:pt x="547" y="551"/>
                  </a:cubicBezTo>
                  <a:cubicBezTo>
                    <a:pt x="609" y="498"/>
                    <a:pt x="647" y="412"/>
                    <a:pt x="647" y="325"/>
                  </a:cubicBezTo>
                  <a:cubicBezTo>
                    <a:pt x="647" y="239"/>
                    <a:pt x="618" y="153"/>
                    <a:pt x="561" y="101"/>
                  </a:cubicBezTo>
                  <a:cubicBezTo>
                    <a:pt x="502" y="32"/>
                    <a:pt x="412"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0" name="Google Shape;9390;p40"/>
            <p:cNvSpPr/>
            <p:nvPr/>
          </p:nvSpPr>
          <p:spPr>
            <a:xfrm>
              <a:off x="-4012475" y="2876500"/>
              <a:ext cx="16225" cy="16100"/>
            </a:xfrm>
            <a:custGeom>
              <a:avLst/>
              <a:gdLst/>
              <a:ahLst/>
              <a:cxnLst/>
              <a:rect l="l" t="t" r="r" b="b"/>
              <a:pathLst>
                <a:path w="649" h="644" extrusionOk="0">
                  <a:moveTo>
                    <a:pt x="325" y="0"/>
                  </a:moveTo>
                  <a:cubicBezTo>
                    <a:pt x="241" y="0"/>
                    <a:pt x="155" y="31"/>
                    <a:pt x="86" y="92"/>
                  </a:cubicBezTo>
                  <a:cubicBezTo>
                    <a:pt x="35" y="145"/>
                    <a:pt x="0" y="227"/>
                    <a:pt x="0" y="313"/>
                  </a:cubicBezTo>
                  <a:cubicBezTo>
                    <a:pt x="0" y="400"/>
                    <a:pt x="29" y="491"/>
                    <a:pt x="82" y="544"/>
                  </a:cubicBezTo>
                  <a:cubicBezTo>
                    <a:pt x="144" y="606"/>
                    <a:pt x="221" y="639"/>
                    <a:pt x="317" y="644"/>
                  </a:cubicBezTo>
                  <a:cubicBezTo>
                    <a:pt x="403" y="644"/>
                    <a:pt x="480" y="611"/>
                    <a:pt x="547" y="548"/>
                  </a:cubicBezTo>
                  <a:cubicBezTo>
                    <a:pt x="610" y="486"/>
                    <a:pt x="644" y="409"/>
                    <a:pt x="644" y="323"/>
                  </a:cubicBezTo>
                  <a:cubicBezTo>
                    <a:pt x="648" y="236"/>
                    <a:pt x="615" y="164"/>
                    <a:pt x="542" y="88"/>
                  </a:cubicBezTo>
                  <a:cubicBezTo>
                    <a:pt x="484" y="29"/>
                    <a:pt x="405"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1" name="Google Shape;9391;p40"/>
            <p:cNvSpPr/>
            <p:nvPr/>
          </p:nvSpPr>
          <p:spPr>
            <a:xfrm>
              <a:off x="-3980675" y="2909375"/>
              <a:ext cx="16200" cy="16000"/>
            </a:xfrm>
            <a:custGeom>
              <a:avLst/>
              <a:gdLst/>
              <a:ahLst/>
              <a:cxnLst/>
              <a:rect l="l" t="t" r="r" b="b"/>
              <a:pathLst>
                <a:path w="648" h="640" extrusionOk="0">
                  <a:moveTo>
                    <a:pt x="321" y="1"/>
                  </a:moveTo>
                  <a:cubicBezTo>
                    <a:pt x="240" y="1"/>
                    <a:pt x="160" y="30"/>
                    <a:pt x="101" y="87"/>
                  </a:cubicBezTo>
                  <a:cubicBezTo>
                    <a:pt x="34" y="150"/>
                    <a:pt x="0" y="226"/>
                    <a:pt x="0" y="312"/>
                  </a:cubicBezTo>
                  <a:cubicBezTo>
                    <a:pt x="0" y="409"/>
                    <a:pt x="29" y="485"/>
                    <a:pt x="81" y="538"/>
                  </a:cubicBezTo>
                  <a:cubicBezTo>
                    <a:pt x="149" y="605"/>
                    <a:pt x="220" y="639"/>
                    <a:pt x="322" y="639"/>
                  </a:cubicBezTo>
                  <a:cubicBezTo>
                    <a:pt x="403" y="639"/>
                    <a:pt x="490" y="611"/>
                    <a:pt x="547" y="558"/>
                  </a:cubicBezTo>
                  <a:cubicBezTo>
                    <a:pt x="599" y="490"/>
                    <a:pt x="648" y="409"/>
                    <a:pt x="648" y="323"/>
                  </a:cubicBezTo>
                  <a:cubicBezTo>
                    <a:pt x="648" y="236"/>
                    <a:pt x="619" y="159"/>
                    <a:pt x="552" y="92"/>
                  </a:cubicBezTo>
                  <a:cubicBezTo>
                    <a:pt x="488" y="31"/>
                    <a:pt x="404"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2" name="Google Shape;9392;p40"/>
            <p:cNvSpPr/>
            <p:nvPr/>
          </p:nvSpPr>
          <p:spPr>
            <a:xfrm>
              <a:off x="-3948900" y="2942175"/>
              <a:ext cx="16325" cy="15925"/>
            </a:xfrm>
            <a:custGeom>
              <a:avLst/>
              <a:gdLst/>
              <a:ahLst/>
              <a:cxnLst/>
              <a:rect l="l" t="t" r="r" b="b"/>
              <a:pathLst>
                <a:path w="653" h="637" extrusionOk="0">
                  <a:moveTo>
                    <a:pt x="328" y="1"/>
                  </a:moveTo>
                  <a:cubicBezTo>
                    <a:pt x="245" y="1"/>
                    <a:pt x="162" y="29"/>
                    <a:pt x="101" y="85"/>
                  </a:cubicBezTo>
                  <a:cubicBezTo>
                    <a:pt x="39" y="147"/>
                    <a:pt x="5" y="224"/>
                    <a:pt x="5" y="311"/>
                  </a:cubicBezTo>
                  <a:cubicBezTo>
                    <a:pt x="1" y="406"/>
                    <a:pt x="34" y="493"/>
                    <a:pt x="96" y="536"/>
                  </a:cubicBezTo>
                  <a:cubicBezTo>
                    <a:pt x="149" y="603"/>
                    <a:pt x="236" y="637"/>
                    <a:pt x="322" y="637"/>
                  </a:cubicBezTo>
                  <a:cubicBezTo>
                    <a:pt x="408" y="637"/>
                    <a:pt x="495" y="608"/>
                    <a:pt x="548" y="555"/>
                  </a:cubicBezTo>
                  <a:cubicBezTo>
                    <a:pt x="614" y="493"/>
                    <a:pt x="648" y="415"/>
                    <a:pt x="648" y="320"/>
                  </a:cubicBezTo>
                  <a:cubicBezTo>
                    <a:pt x="652" y="234"/>
                    <a:pt x="619" y="156"/>
                    <a:pt x="557" y="90"/>
                  </a:cubicBezTo>
                  <a:cubicBezTo>
                    <a:pt x="498" y="31"/>
                    <a:pt x="413"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3" name="Google Shape;9393;p40"/>
            <p:cNvSpPr/>
            <p:nvPr/>
          </p:nvSpPr>
          <p:spPr>
            <a:xfrm>
              <a:off x="-3917000" y="2975050"/>
              <a:ext cx="16225" cy="16150"/>
            </a:xfrm>
            <a:custGeom>
              <a:avLst/>
              <a:gdLst/>
              <a:ahLst/>
              <a:cxnLst/>
              <a:rect l="l" t="t" r="r" b="b"/>
              <a:pathLst>
                <a:path w="649" h="646" extrusionOk="0">
                  <a:moveTo>
                    <a:pt x="325" y="1"/>
                  </a:moveTo>
                  <a:cubicBezTo>
                    <a:pt x="243" y="1"/>
                    <a:pt x="162" y="30"/>
                    <a:pt x="102" y="85"/>
                  </a:cubicBezTo>
                  <a:cubicBezTo>
                    <a:pt x="34" y="147"/>
                    <a:pt x="1" y="229"/>
                    <a:pt x="1" y="315"/>
                  </a:cubicBezTo>
                  <a:cubicBezTo>
                    <a:pt x="1" y="402"/>
                    <a:pt x="29" y="478"/>
                    <a:pt x="96" y="546"/>
                  </a:cubicBezTo>
                  <a:cubicBezTo>
                    <a:pt x="149" y="597"/>
                    <a:pt x="231" y="646"/>
                    <a:pt x="317" y="646"/>
                  </a:cubicBezTo>
                  <a:cubicBezTo>
                    <a:pt x="404" y="646"/>
                    <a:pt x="490" y="617"/>
                    <a:pt x="557" y="550"/>
                  </a:cubicBezTo>
                  <a:cubicBezTo>
                    <a:pt x="614" y="488"/>
                    <a:pt x="643" y="402"/>
                    <a:pt x="649" y="325"/>
                  </a:cubicBezTo>
                  <a:cubicBezTo>
                    <a:pt x="649" y="238"/>
                    <a:pt x="620" y="166"/>
                    <a:pt x="552" y="90"/>
                  </a:cubicBezTo>
                  <a:cubicBezTo>
                    <a:pt x="490" y="30"/>
                    <a:pt x="407"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4" name="Google Shape;9394;p40"/>
            <p:cNvSpPr/>
            <p:nvPr/>
          </p:nvSpPr>
          <p:spPr>
            <a:xfrm>
              <a:off x="-3885225" y="3007875"/>
              <a:ext cx="12650" cy="16100"/>
            </a:xfrm>
            <a:custGeom>
              <a:avLst/>
              <a:gdLst/>
              <a:ahLst/>
              <a:cxnLst/>
              <a:rect l="l" t="t" r="r" b="b"/>
              <a:pathLst>
                <a:path w="506" h="644" extrusionOk="0">
                  <a:moveTo>
                    <a:pt x="336" y="1"/>
                  </a:moveTo>
                  <a:cubicBezTo>
                    <a:pt x="251" y="1"/>
                    <a:pt x="164" y="32"/>
                    <a:pt x="102" y="90"/>
                  </a:cubicBezTo>
                  <a:cubicBezTo>
                    <a:pt x="49" y="143"/>
                    <a:pt x="5" y="230"/>
                    <a:pt x="5" y="316"/>
                  </a:cubicBezTo>
                  <a:cubicBezTo>
                    <a:pt x="1" y="403"/>
                    <a:pt x="34" y="480"/>
                    <a:pt x="98" y="542"/>
                  </a:cubicBezTo>
                  <a:cubicBezTo>
                    <a:pt x="149" y="609"/>
                    <a:pt x="236" y="643"/>
                    <a:pt x="322" y="643"/>
                  </a:cubicBezTo>
                  <a:cubicBezTo>
                    <a:pt x="395" y="643"/>
                    <a:pt x="452" y="628"/>
                    <a:pt x="505" y="595"/>
                  </a:cubicBezTo>
                  <a:lnTo>
                    <a:pt x="505" y="48"/>
                  </a:lnTo>
                  <a:cubicBezTo>
                    <a:pt x="456" y="16"/>
                    <a:pt x="396" y="1"/>
                    <a:pt x="33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5" name="Google Shape;9395;p40"/>
            <p:cNvSpPr/>
            <p:nvPr/>
          </p:nvSpPr>
          <p:spPr>
            <a:xfrm>
              <a:off x="-4010450" y="2714775"/>
              <a:ext cx="16250" cy="16025"/>
            </a:xfrm>
            <a:custGeom>
              <a:avLst/>
              <a:gdLst/>
              <a:ahLst/>
              <a:cxnLst/>
              <a:rect l="l" t="t" r="r" b="b"/>
              <a:pathLst>
                <a:path w="650" h="641" extrusionOk="0">
                  <a:moveTo>
                    <a:pt x="317" y="1"/>
                  </a:moveTo>
                  <a:cubicBezTo>
                    <a:pt x="234" y="1"/>
                    <a:pt x="150" y="28"/>
                    <a:pt x="92" y="84"/>
                  </a:cubicBezTo>
                  <a:cubicBezTo>
                    <a:pt x="34" y="142"/>
                    <a:pt x="1" y="224"/>
                    <a:pt x="1" y="310"/>
                  </a:cubicBezTo>
                  <a:cubicBezTo>
                    <a:pt x="1" y="396"/>
                    <a:pt x="30" y="472"/>
                    <a:pt x="83" y="540"/>
                  </a:cubicBezTo>
                  <a:cubicBezTo>
                    <a:pt x="136" y="602"/>
                    <a:pt x="222" y="636"/>
                    <a:pt x="308" y="640"/>
                  </a:cubicBezTo>
                  <a:cubicBezTo>
                    <a:pt x="395" y="640"/>
                    <a:pt x="481" y="607"/>
                    <a:pt x="548" y="545"/>
                  </a:cubicBezTo>
                  <a:cubicBezTo>
                    <a:pt x="616" y="483"/>
                    <a:pt x="649" y="406"/>
                    <a:pt x="649" y="319"/>
                  </a:cubicBezTo>
                  <a:cubicBezTo>
                    <a:pt x="649" y="233"/>
                    <a:pt x="620" y="161"/>
                    <a:pt x="552" y="93"/>
                  </a:cubicBezTo>
                  <a:cubicBezTo>
                    <a:pt x="493"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6" name="Google Shape;9396;p40"/>
            <p:cNvSpPr/>
            <p:nvPr/>
          </p:nvSpPr>
          <p:spPr>
            <a:xfrm>
              <a:off x="-3978650" y="2747575"/>
              <a:ext cx="16325" cy="15975"/>
            </a:xfrm>
            <a:custGeom>
              <a:avLst/>
              <a:gdLst/>
              <a:ahLst/>
              <a:cxnLst/>
              <a:rect l="l" t="t" r="r" b="b"/>
              <a:pathLst>
                <a:path w="653" h="639" extrusionOk="0">
                  <a:moveTo>
                    <a:pt x="326" y="1"/>
                  </a:moveTo>
                  <a:cubicBezTo>
                    <a:pt x="238" y="1"/>
                    <a:pt x="153" y="33"/>
                    <a:pt x="101" y="87"/>
                  </a:cubicBezTo>
                  <a:cubicBezTo>
                    <a:pt x="39" y="139"/>
                    <a:pt x="6" y="225"/>
                    <a:pt x="6" y="312"/>
                  </a:cubicBezTo>
                  <a:cubicBezTo>
                    <a:pt x="0" y="409"/>
                    <a:pt x="35" y="485"/>
                    <a:pt x="86" y="537"/>
                  </a:cubicBezTo>
                  <a:cubicBezTo>
                    <a:pt x="150" y="605"/>
                    <a:pt x="236" y="639"/>
                    <a:pt x="322" y="639"/>
                  </a:cubicBezTo>
                  <a:cubicBezTo>
                    <a:pt x="409" y="639"/>
                    <a:pt x="485" y="610"/>
                    <a:pt x="547" y="548"/>
                  </a:cubicBezTo>
                  <a:cubicBezTo>
                    <a:pt x="615" y="490"/>
                    <a:pt x="648" y="404"/>
                    <a:pt x="648" y="322"/>
                  </a:cubicBezTo>
                  <a:cubicBezTo>
                    <a:pt x="653" y="236"/>
                    <a:pt x="610" y="145"/>
                    <a:pt x="557" y="92"/>
                  </a:cubicBezTo>
                  <a:cubicBezTo>
                    <a:pt x="494" y="29"/>
                    <a:pt x="409"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7" name="Google Shape;9397;p40"/>
            <p:cNvSpPr/>
            <p:nvPr/>
          </p:nvSpPr>
          <p:spPr>
            <a:xfrm>
              <a:off x="-3946725" y="2780375"/>
              <a:ext cx="16200" cy="15925"/>
            </a:xfrm>
            <a:custGeom>
              <a:avLst/>
              <a:gdLst/>
              <a:ahLst/>
              <a:cxnLst/>
              <a:rect l="l" t="t" r="r" b="b"/>
              <a:pathLst>
                <a:path w="648" h="637" extrusionOk="0">
                  <a:moveTo>
                    <a:pt x="319" y="0"/>
                  </a:moveTo>
                  <a:cubicBezTo>
                    <a:pt x="236" y="0"/>
                    <a:pt x="154" y="28"/>
                    <a:pt x="100" y="84"/>
                  </a:cubicBezTo>
                  <a:cubicBezTo>
                    <a:pt x="33" y="147"/>
                    <a:pt x="0" y="224"/>
                    <a:pt x="0" y="310"/>
                  </a:cubicBezTo>
                  <a:cubicBezTo>
                    <a:pt x="0" y="406"/>
                    <a:pt x="29" y="483"/>
                    <a:pt x="96" y="545"/>
                  </a:cubicBezTo>
                  <a:cubicBezTo>
                    <a:pt x="149" y="603"/>
                    <a:pt x="230" y="636"/>
                    <a:pt x="317" y="636"/>
                  </a:cubicBezTo>
                  <a:cubicBezTo>
                    <a:pt x="403" y="636"/>
                    <a:pt x="479" y="607"/>
                    <a:pt x="547" y="545"/>
                  </a:cubicBezTo>
                  <a:cubicBezTo>
                    <a:pt x="614" y="483"/>
                    <a:pt x="643" y="406"/>
                    <a:pt x="647" y="319"/>
                  </a:cubicBezTo>
                  <a:cubicBezTo>
                    <a:pt x="647" y="243"/>
                    <a:pt x="618" y="157"/>
                    <a:pt x="552" y="89"/>
                  </a:cubicBezTo>
                  <a:cubicBezTo>
                    <a:pt x="493" y="30"/>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8" name="Google Shape;9398;p40"/>
            <p:cNvSpPr/>
            <p:nvPr/>
          </p:nvSpPr>
          <p:spPr>
            <a:xfrm>
              <a:off x="-3914950" y="2813225"/>
              <a:ext cx="16200" cy="16175"/>
            </a:xfrm>
            <a:custGeom>
              <a:avLst/>
              <a:gdLst/>
              <a:ahLst/>
              <a:cxnLst/>
              <a:rect l="l" t="t" r="r" b="b"/>
              <a:pathLst>
                <a:path w="648" h="647" extrusionOk="0">
                  <a:moveTo>
                    <a:pt x="322" y="1"/>
                  </a:moveTo>
                  <a:cubicBezTo>
                    <a:pt x="238" y="1"/>
                    <a:pt x="155" y="28"/>
                    <a:pt x="100" y="81"/>
                  </a:cubicBezTo>
                  <a:cubicBezTo>
                    <a:pt x="38" y="133"/>
                    <a:pt x="5" y="219"/>
                    <a:pt x="5" y="316"/>
                  </a:cubicBezTo>
                  <a:cubicBezTo>
                    <a:pt x="0" y="402"/>
                    <a:pt x="34" y="478"/>
                    <a:pt x="96" y="546"/>
                  </a:cubicBezTo>
                  <a:cubicBezTo>
                    <a:pt x="158" y="599"/>
                    <a:pt x="235" y="646"/>
                    <a:pt x="322" y="646"/>
                  </a:cubicBezTo>
                  <a:cubicBezTo>
                    <a:pt x="408" y="646"/>
                    <a:pt x="485" y="617"/>
                    <a:pt x="556" y="541"/>
                  </a:cubicBezTo>
                  <a:cubicBezTo>
                    <a:pt x="614" y="489"/>
                    <a:pt x="647" y="402"/>
                    <a:pt x="647" y="325"/>
                  </a:cubicBezTo>
                  <a:cubicBezTo>
                    <a:pt x="647" y="239"/>
                    <a:pt x="619" y="152"/>
                    <a:pt x="556" y="90"/>
                  </a:cubicBezTo>
                  <a:cubicBezTo>
                    <a:pt x="496" y="30"/>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9" name="Google Shape;9399;p40"/>
            <p:cNvSpPr/>
            <p:nvPr/>
          </p:nvSpPr>
          <p:spPr>
            <a:xfrm>
              <a:off x="-3883050" y="2846075"/>
              <a:ext cx="10475" cy="16075"/>
            </a:xfrm>
            <a:custGeom>
              <a:avLst/>
              <a:gdLst/>
              <a:ahLst/>
              <a:cxnLst/>
              <a:rect l="l" t="t" r="r" b="b"/>
              <a:pathLst>
                <a:path w="419" h="643" extrusionOk="0">
                  <a:moveTo>
                    <a:pt x="321" y="0"/>
                  </a:moveTo>
                  <a:cubicBezTo>
                    <a:pt x="237" y="0"/>
                    <a:pt x="153" y="29"/>
                    <a:pt x="101" y="81"/>
                  </a:cubicBezTo>
                  <a:cubicBezTo>
                    <a:pt x="44" y="143"/>
                    <a:pt x="0" y="220"/>
                    <a:pt x="0" y="316"/>
                  </a:cubicBezTo>
                  <a:cubicBezTo>
                    <a:pt x="0" y="402"/>
                    <a:pt x="39" y="488"/>
                    <a:pt x="91" y="541"/>
                  </a:cubicBezTo>
                  <a:cubicBezTo>
                    <a:pt x="149" y="599"/>
                    <a:pt x="230" y="643"/>
                    <a:pt x="317" y="643"/>
                  </a:cubicBezTo>
                  <a:cubicBezTo>
                    <a:pt x="356" y="643"/>
                    <a:pt x="389" y="638"/>
                    <a:pt x="418" y="628"/>
                  </a:cubicBezTo>
                  <a:lnTo>
                    <a:pt x="418" y="14"/>
                  </a:lnTo>
                  <a:cubicBezTo>
                    <a:pt x="387" y="5"/>
                    <a:pt x="354"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0" name="Google Shape;9400;p40"/>
            <p:cNvSpPr/>
            <p:nvPr/>
          </p:nvSpPr>
          <p:spPr>
            <a:xfrm>
              <a:off x="-4407100" y="3291550"/>
              <a:ext cx="16475" cy="8175"/>
            </a:xfrm>
            <a:custGeom>
              <a:avLst/>
              <a:gdLst/>
              <a:ahLst/>
              <a:cxnLst/>
              <a:rect l="l" t="t" r="r" b="b"/>
              <a:pathLst>
                <a:path w="659" h="327" extrusionOk="0">
                  <a:moveTo>
                    <a:pt x="327" y="1"/>
                  </a:moveTo>
                  <a:cubicBezTo>
                    <a:pt x="241" y="1"/>
                    <a:pt x="155" y="32"/>
                    <a:pt x="96" y="96"/>
                  </a:cubicBezTo>
                  <a:cubicBezTo>
                    <a:pt x="44" y="149"/>
                    <a:pt x="1" y="230"/>
                    <a:pt x="1" y="316"/>
                  </a:cubicBezTo>
                  <a:lnTo>
                    <a:pt x="653" y="326"/>
                  </a:lnTo>
                  <a:cubicBezTo>
                    <a:pt x="658" y="230"/>
                    <a:pt x="614" y="158"/>
                    <a:pt x="562" y="101"/>
                  </a:cubicBezTo>
                  <a:cubicBezTo>
                    <a:pt x="504" y="34"/>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1" name="Google Shape;9401;p40"/>
            <p:cNvSpPr/>
            <p:nvPr/>
          </p:nvSpPr>
          <p:spPr>
            <a:xfrm>
              <a:off x="-4245650" y="3294000"/>
              <a:ext cx="16450" cy="8100"/>
            </a:xfrm>
            <a:custGeom>
              <a:avLst/>
              <a:gdLst/>
              <a:ahLst/>
              <a:cxnLst/>
              <a:rect l="l" t="t" r="r" b="b"/>
              <a:pathLst>
                <a:path w="658" h="324" extrusionOk="0">
                  <a:moveTo>
                    <a:pt x="328" y="1"/>
                  </a:moveTo>
                  <a:cubicBezTo>
                    <a:pt x="246" y="1"/>
                    <a:pt x="167" y="28"/>
                    <a:pt x="115" y="80"/>
                  </a:cubicBezTo>
                  <a:cubicBezTo>
                    <a:pt x="48" y="142"/>
                    <a:pt x="6" y="228"/>
                    <a:pt x="0" y="315"/>
                  </a:cubicBezTo>
                  <a:lnTo>
                    <a:pt x="658" y="324"/>
                  </a:lnTo>
                  <a:cubicBezTo>
                    <a:pt x="658" y="237"/>
                    <a:pt x="620" y="151"/>
                    <a:pt x="567" y="98"/>
                  </a:cubicBezTo>
                  <a:cubicBezTo>
                    <a:pt x="505" y="32"/>
                    <a:pt x="415"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2" name="Google Shape;9402;p40"/>
            <p:cNvSpPr/>
            <p:nvPr/>
          </p:nvSpPr>
          <p:spPr>
            <a:xfrm>
              <a:off x="-4083850" y="3296350"/>
              <a:ext cx="16225" cy="8025"/>
            </a:xfrm>
            <a:custGeom>
              <a:avLst/>
              <a:gdLst/>
              <a:ahLst/>
              <a:cxnLst/>
              <a:rect l="l" t="t" r="r" b="b"/>
              <a:pathLst>
                <a:path w="649" h="321" extrusionOk="0">
                  <a:moveTo>
                    <a:pt x="317" y="1"/>
                  </a:moveTo>
                  <a:cubicBezTo>
                    <a:pt x="232" y="1"/>
                    <a:pt x="151" y="29"/>
                    <a:pt x="102" y="81"/>
                  </a:cubicBezTo>
                  <a:cubicBezTo>
                    <a:pt x="40" y="143"/>
                    <a:pt x="5" y="221"/>
                    <a:pt x="1" y="312"/>
                  </a:cubicBezTo>
                  <a:lnTo>
                    <a:pt x="649" y="321"/>
                  </a:lnTo>
                  <a:cubicBezTo>
                    <a:pt x="649" y="239"/>
                    <a:pt x="610" y="153"/>
                    <a:pt x="558" y="101"/>
                  </a:cubicBezTo>
                  <a:cubicBezTo>
                    <a:pt x="496"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3" name="Google Shape;9403;p40"/>
            <p:cNvSpPr/>
            <p:nvPr/>
          </p:nvSpPr>
          <p:spPr>
            <a:xfrm>
              <a:off x="-3922275" y="3298750"/>
              <a:ext cx="16200" cy="8050"/>
            </a:xfrm>
            <a:custGeom>
              <a:avLst/>
              <a:gdLst/>
              <a:ahLst/>
              <a:cxnLst/>
              <a:rect l="l" t="t" r="r" b="b"/>
              <a:pathLst>
                <a:path w="648" h="322" extrusionOk="0">
                  <a:moveTo>
                    <a:pt x="319" y="0"/>
                  </a:moveTo>
                  <a:cubicBezTo>
                    <a:pt x="234" y="0"/>
                    <a:pt x="151" y="29"/>
                    <a:pt x="101" y="81"/>
                  </a:cubicBezTo>
                  <a:cubicBezTo>
                    <a:pt x="39" y="143"/>
                    <a:pt x="5" y="216"/>
                    <a:pt x="1" y="311"/>
                  </a:cubicBezTo>
                  <a:lnTo>
                    <a:pt x="648" y="322"/>
                  </a:lnTo>
                  <a:cubicBezTo>
                    <a:pt x="648" y="235"/>
                    <a:pt x="605" y="149"/>
                    <a:pt x="552" y="96"/>
                  </a:cubicBezTo>
                  <a:cubicBezTo>
                    <a:pt x="494" y="30"/>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4" name="Google Shape;9404;p40"/>
            <p:cNvSpPr/>
            <p:nvPr/>
          </p:nvSpPr>
          <p:spPr>
            <a:xfrm>
              <a:off x="-4559175" y="3289325"/>
              <a:ext cx="9500" cy="8125"/>
            </a:xfrm>
            <a:custGeom>
              <a:avLst/>
              <a:gdLst/>
              <a:ahLst/>
              <a:cxnLst/>
              <a:rect l="l" t="t" r="r" b="b"/>
              <a:pathLst>
                <a:path w="380" h="325" extrusionOk="0">
                  <a:moveTo>
                    <a:pt x="41" y="0"/>
                  </a:moveTo>
                  <a:cubicBezTo>
                    <a:pt x="29" y="0"/>
                    <a:pt x="17" y="1"/>
                    <a:pt x="5" y="2"/>
                  </a:cubicBezTo>
                  <a:lnTo>
                    <a:pt x="0" y="319"/>
                  </a:lnTo>
                  <a:lnTo>
                    <a:pt x="379" y="324"/>
                  </a:lnTo>
                  <a:cubicBezTo>
                    <a:pt x="379" y="238"/>
                    <a:pt x="335" y="152"/>
                    <a:pt x="283" y="99"/>
                  </a:cubicBezTo>
                  <a:cubicBezTo>
                    <a:pt x="224" y="31"/>
                    <a:pt x="131" y="0"/>
                    <a:pt x="4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5" name="Google Shape;9405;p40"/>
            <p:cNvSpPr/>
            <p:nvPr/>
          </p:nvSpPr>
          <p:spPr>
            <a:xfrm>
              <a:off x="-4556900" y="3127425"/>
              <a:ext cx="10325" cy="16250"/>
            </a:xfrm>
            <a:custGeom>
              <a:avLst/>
              <a:gdLst/>
              <a:ahLst/>
              <a:cxnLst/>
              <a:rect l="l" t="t" r="r" b="b"/>
              <a:pathLst>
                <a:path w="413" h="650" extrusionOk="0">
                  <a:moveTo>
                    <a:pt x="94" y="0"/>
                  </a:moveTo>
                  <a:cubicBezTo>
                    <a:pt x="65" y="0"/>
                    <a:pt x="37" y="4"/>
                    <a:pt x="9" y="11"/>
                  </a:cubicBezTo>
                  <a:lnTo>
                    <a:pt x="0" y="634"/>
                  </a:lnTo>
                  <a:cubicBezTo>
                    <a:pt x="29" y="644"/>
                    <a:pt x="58" y="649"/>
                    <a:pt x="87" y="649"/>
                  </a:cubicBezTo>
                  <a:cubicBezTo>
                    <a:pt x="173" y="649"/>
                    <a:pt x="250" y="620"/>
                    <a:pt x="326" y="553"/>
                  </a:cubicBezTo>
                  <a:cubicBezTo>
                    <a:pt x="379" y="490"/>
                    <a:pt x="412" y="404"/>
                    <a:pt x="412" y="328"/>
                  </a:cubicBezTo>
                  <a:cubicBezTo>
                    <a:pt x="412" y="246"/>
                    <a:pt x="384" y="155"/>
                    <a:pt x="331" y="102"/>
                  </a:cubicBezTo>
                  <a:cubicBezTo>
                    <a:pt x="270" y="34"/>
                    <a:pt x="181" y="0"/>
                    <a:pt x="9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6" name="Google Shape;9406;p40"/>
            <p:cNvSpPr/>
            <p:nvPr/>
          </p:nvSpPr>
          <p:spPr>
            <a:xfrm>
              <a:off x="-4554625" y="2965725"/>
              <a:ext cx="10200" cy="16125"/>
            </a:xfrm>
            <a:custGeom>
              <a:avLst/>
              <a:gdLst/>
              <a:ahLst/>
              <a:cxnLst/>
              <a:rect l="l" t="t" r="r" b="b"/>
              <a:pathLst>
                <a:path w="408" h="645" extrusionOk="0">
                  <a:moveTo>
                    <a:pt x="82" y="0"/>
                  </a:moveTo>
                  <a:cubicBezTo>
                    <a:pt x="57" y="0"/>
                    <a:pt x="33" y="2"/>
                    <a:pt x="9" y="7"/>
                  </a:cubicBezTo>
                  <a:lnTo>
                    <a:pt x="0" y="631"/>
                  </a:lnTo>
                  <a:cubicBezTo>
                    <a:pt x="29" y="640"/>
                    <a:pt x="53" y="645"/>
                    <a:pt x="77" y="645"/>
                  </a:cubicBezTo>
                  <a:cubicBezTo>
                    <a:pt x="164" y="645"/>
                    <a:pt x="250" y="611"/>
                    <a:pt x="308" y="549"/>
                  </a:cubicBezTo>
                  <a:cubicBezTo>
                    <a:pt x="370" y="487"/>
                    <a:pt x="403" y="410"/>
                    <a:pt x="403" y="323"/>
                  </a:cubicBezTo>
                  <a:cubicBezTo>
                    <a:pt x="408" y="237"/>
                    <a:pt x="374" y="151"/>
                    <a:pt x="321" y="98"/>
                  </a:cubicBezTo>
                  <a:cubicBezTo>
                    <a:pt x="262" y="30"/>
                    <a:pt x="171" y="0"/>
                    <a:pt x="8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7" name="Google Shape;9407;p40"/>
            <p:cNvSpPr/>
            <p:nvPr/>
          </p:nvSpPr>
          <p:spPr>
            <a:xfrm>
              <a:off x="-4552250" y="2803750"/>
              <a:ext cx="9875" cy="16050"/>
            </a:xfrm>
            <a:custGeom>
              <a:avLst/>
              <a:gdLst/>
              <a:ahLst/>
              <a:cxnLst/>
              <a:rect l="l" t="t" r="r" b="b"/>
              <a:pathLst>
                <a:path w="395" h="642" extrusionOk="0">
                  <a:moveTo>
                    <a:pt x="86" y="0"/>
                  </a:moveTo>
                  <a:cubicBezTo>
                    <a:pt x="62" y="0"/>
                    <a:pt x="36" y="3"/>
                    <a:pt x="11" y="8"/>
                  </a:cubicBezTo>
                  <a:lnTo>
                    <a:pt x="1" y="633"/>
                  </a:lnTo>
                  <a:cubicBezTo>
                    <a:pt x="25" y="637"/>
                    <a:pt x="44" y="637"/>
                    <a:pt x="69" y="642"/>
                  </a:cubicBezTo>
                  <a:cubicBezTo>
                    <a:pt x="155" y="642"/>
                    <a:pt x="241" y="608"/>
                    <a:pt x="294" y="555"/>
                  </a:cubicBezTo>
                  <a:cubicBezTo>
                    <a:pt x="361" y="493"/>
                    <a:pt x="395" y="407"/>
                    <a:pt x="395" y="330"/>
                  </a:cubicBezTo>
                  <a:cubicBezTo>
                    <a:pt x="395" y="243"/>
                    <a:pt x="366" y="166"/>
                    <a:pt x="299" y="95"/>
                  </a:cubicBezTo>
                  <a:cubicBezTo>
                    <a:pt x="247" y="32"/>
                    <a:pt x="169" y="0"/>
                    <a:pt x="8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8" name="Google Shape;9408;p40"/>
            <p:cNvSpPr/>
            <p:nvPr/>
          </p:nvSpPr>
          <p:spPr>
            <a:xfrm>
              <a:off x="-4546350" y="3969350"/>
              <a:ext cx="16200" cy="16225"/>
            </a:xfrm>
            <a:custGeom>
              <a:avLst/>
              <a:gdLst/>
              <a:ahLst/>
              <a:cxnLst/>
              <a:rect l="l" t="t" r="r" b="b"/>
              <a:pathLst>
                <a:path w="648" h="649" extrusionOk="0">
                  <a:moveTo>
                    <a:pt x="331" y="0"/>
                  </a:moveTo>
                  <a:cubicBezTo>
                    <a:pt x="248" y="0"/>
                    <a:pt x="163" y="32"/>
                    <a:pt x="101" y="97"/>
                  </a:cubicBezTo>
                  <a:cubicBezTo>
                    <a:pt x="39" y="159"/>
                    <a:pt x="5" y="230"/>
                    <a:pt x="1" y="317"/>
                  </a:cubicBezTo>
                  <a:cubicBezTo>
                    <a:pt x="1" y="403"/>
                    <a:pt x="34" y="480"/>
                    <a:pt x="96" y="547"/>
                  </a:cubicBezTo>
                  <a:cubicBezTo>
                    <a:pt x="159" y="615"/>
                    <a:pt x="236" y="648"/>
                    <a:pt x="322" y="648"/>
                  </a:cubicBezTo>
                  <a:cubicBezTo>
                    <a:pt x="408" y="648"/>
                    <a:pt x="495" y="605"/>
                    <a:pt x="548" y="552"/>
                  </a:cubicBezTo>
                  <a:cubicBezTo>
                    <a:pt x="615" y="500"/>
                    <a:pt x="648" y="414"/>
                    <a:pt x="648" y="327"/>
                  </a:cubicBezTo>
                  <a:cubicBezTo>
                    <a:pt x="648" y="241"/>
                    <a:pt x="619" y="154"/>
                    <a:pt x="557" y="91"/>
                  </a:cubicBezTo>
                  <a:cubicBezTo>
                    <a:pt x="497" y="31"/>
                    <a:pt x="415"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9" name="Google Shape;9409;p40"/>
            <p:cNvSpPr/>
            <p:nvPr/>
          </p:nvSpPr>
          <p:spPr>
            <a:xfrm>
              <a:off x="-4514450" y="4002125"/>
              <a:ext cx="16200" cy="16175"/>
            </a:xfrm>
            <a:custGeom>
              <a:avLst/>
              <a:gdLst/>
              <a:ahLst/>
              <a:cxnLst/>
              <a:rect l="l" t="t" r="r" b="b"/>
              <a:pathLst>
                <a:path w="648" h="647" extrusionOk="0">
                  <a:moveTo>
                    <a:pt x="329" y="1"/>
                  </a:moveTo>
                  <a:cubicBezTo>
                    <a:pt x="245" y="1"/>
                    <a:pt x="160" y="32"/>
                    <a:pt x="101" y="95"/>
                  </a:cubicBezTo>
                  <a:cubicBezTo>
                    <a:pt x="43" y="148"/>
                    <a:pt x="1" y="234"/>
                    <a:pt x="1" y="321"/>
                  </a:cubicBezTo>
                  <a:cubicBezTo>
                    <a:pt x="1" y="407"/>
                    <a:pt x="29" y="484"/>
                    <a:pt x="92" y="547"/>
                  </a:cubicBezTo>
                  <a:cubicBezTo>
                    <a:pt x="158" y="613"/>
                    <a:pt x="245" y="647"/>
                    <a:pt x="327" y="647"/>
                  </a:cubicBezTo>
                  <a:cubicBezTo>
                    <a:pt x="404" y="647"/>
                    <a:pt x="490" y="618"/>
                    <a:pt x="557" y="556"/>
                  </a:cubicBezTo>
                  <a:cubicBezTo>
                    <a:pt x="614" y="489"/>
                    <a:pt x="643" y="416"/>
                    <a:pt x="648" y="330"/>
                  </a:cubicBezTo>
                  <a:cubicBezTo>
                    <a:pt x="648" y="244"/>
                    <a:pt x="619" y="157"/>
                    <a:pt x="561" y="100"/>
                  </a:cubicBezTo>
                  <a:cubicBezTo>
                    <a:pt x="503" y="34"/>
                    <a:pt x="416"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0" name="Google Shape;9410;p40"/>
            <p:cNvSpPr/>
            <p:nvPr/>
          </p:nvSpPr>
          <p:spPr>
            <a:xfrm>
              <a:off x="-4544175" y="3807575"/>
              <a:ext cx="16200" cy="16175"/>
            </a:xfrm>
            <a:custGeom>
              <a:avLst/>
              <a:gdLst/>
              <a:ahLst/>
              <a:cxnLst/>
              <a:rect l="l" t="t" r="r" b="b"/>
              <a:pathLst>
                <a:path w="648" h="647" extrusionOk="0">
                  <a:moveTo>
                    <a:pt x="324" y="0"/>
                  </a:moveTo>
                  <a:cubicBezTo>
                    <a:pt x="241" y="0"/>
                    <a:pt x="159" y="31"/>
                    <a:pt x="100" y="95"/>
                  </a:cubicBezTo>
                  <a:cubicBezTo>
                    <a:pt x="34" y="143"/>
                    <a:pt x="0" y="229"/>
                    <a:pt x="0" y="315"/>
                  </a:cubicBezTo>
                  <a:cubicBezTo>
                    <a:pt x="0" y="402"/>
                    <a:pt x="29" y="479"/>
                    <a:pt x="91" y="546"/>
                  </a:cubicBezTo>
                  <a:cubicBezTo>
                    <a:pt x="158" y="614"/>
                    <a:pt x="230" y="647"/>
                    <a:pt x="317" y="647"/>
                  </a:cubicBezTo>
                  <a:cubicBezTo>
                    <a:pt x="403" y="647"/>
                    <a:pt x="490" y="618"/>
                    <a:pt x="547" y="551"/>
                  </a:cubicBezTo>
                  <a:cubicBezTo>
                    <a:pt x="609" y="488"/>
                    <a:pt x="643" y="412"/>
                    <a:pt x="647" y="326"/>
                  </a:cubicBezTo>
                  <a:cubicBezTo>
                    <a:pt x="647" y="239"/>
                    <a:pt x="614" y="153"/>
                    <a:pt x="561" y="100"/>
                  </a:cubicBezTo>
                  <a:cubicBezTo>
                    <a:pt x="498" y="34"/>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1" name="Google Shape;9411;p40"/>
            <p:cNvSpPr/>
            <p:nvPr/>
          </p:nvSpPr>
          <p:spPr>
            <a:xfrm>
              <a:off x="-4512400" y="3840300"/>
              <a:ext cx="16200" cy="16200"/>
            </a:xfrm>
            <a:custGeom>
              <a:avLst/>
              <a:gdLst/>
              <a:ahLst/>
              <a:cxnLst/>
              <a:rect l="l" t="t" r="r" b="b"/>
              <a:pathLst>
                <a:path w="648" h="648" extrusionOk="0">
                  <a:moveTo>
                    <a:pt x="334" y="0"/>
                  </a:moveTo>
                  <a:cubicBezTo>
                    <a:pt x="252" y="0"/>
                    <a:pt x="168" y="31"/>
                    <a:pt x="101" y="96"/>
                  </a:cubicBezTo>
                  <a:cubicBezTo>
                    <a:pt x="38" y="158"/>
                    <a:pt x="5" y="235"/>
                    <a:pt x="0" y="321"/>
                  </a:cubicBezTo>
                  <a:cubicBezTo>
                    <a:pt x="0" y="408"/>
                    <a:pt x="43" y="494"/>
                    <a:pt x="96" y="547"/>
                  </a:cubicBezTo>
                  <a:cubicBezTo>
                    <a:pt x="158" y="614"/>
                    <a:pt x="235" y="647"/>
                    <a:pt x="322" y="647"/>
                  </a:cubicBezTo>
                  <a:cubicBezTo>
                    <a:pt x="408" y="647"/>
                    <a:pt x="494" y="618"/>
                    <a:pt x="557" y="552"/>
                  </a:cubicBezTo>
                  <a:cubicBezTo>
                    <a:pt x="614" y="489"/>
                    <a:pt x="648" y="417"/>
                    <a:pt x="648" y="331"/>
                  </a:cubicBezTo>
                  <a:cubicBezTo>
                    <a:pt x="648" y="244"/>
                    <a:pt x="619" y="168"/>
                    <a:pt x="557" y="91"/>
                  </a:cubicBezTo>
                  <a:cubicBezTo>
                    <a:pt x="497" y="31"/>
                    <a:pt x="416"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2" name="Google Shape;9412;p40"/>
            <p:cNvSpPr/>
            <p:nvPr/>
          </p:nvSpPr>
          <p:spPr>
            <a:xfrm>
              <a:off x="-4480625" y="3873200"/>
              <a:ext cx="16575" cy="16050"/>
            </a:xfrm>
            <a:custGeom>
              <a:avLst/>
              <a:gdLst/>
              <a:ahLst/>
              <a:cxnLst/>
              <a:rect l="l" t="t" r="r" b="b"/>
              <a:pathLst>
                <a:path w="663" h="642" extrusionOk="0">
                  <a:moveTo>
                    <a:pt x="328" y="1"/>
                  </a:moveTo>
                  <a:cubicBezTo>
                    <a:pt x="248" y="1"/>
                    <a:pt x="169" y="30"/>
                    <a:pt x="107" y="90"/>
                  </a:cubicBezTo>
                  <a:cubicBezTo>
                    <a:pt x="49" y="152"/>
                    <a:pt x="5" y="229"/>
                    <a:pt x="5" y="316"/>
                  </a:cubicBezTo>
                  <a:cubicBezTo>
                    <a:pt x="1" y="402"/>
                    <a:pt x="43" y="488"/>
                    <a:pt x="96" y="540"/>
                  </a:cubicBezTo>
                  <a:cubicBezTo>
                    <a:pt x="164" y="608"/>
                    <a:pt x="245" y="642"/>
                    <a:pt x="331" y="642"/>
                  </a:cubicBezTo>
                  <a:cubicBezTo>
                    <a:pt x="336" y="642"/>
                    <a:pt x="342" y="642"/>
                    <a:pt x="347" y="642"/>
                  </a:cubicBezTo>
                  <a:cubicBezTo>
                    <a:pt x="428" y="642"/>
                    <a:pt x="507" y="610"/>
                    <a:pt x="552" y="560"/>
                  </a:cubicBezTo>
                  <a:cubicBezTo>
                    <a:pt x="614" y="498"/>
                    <a:pt x="658" y="420"/>
                    <a:pt x="663" y="325"/>
                  </a:cubicBezTo>
                  <a:cubicBezTo>
                    <a:pt x="663" y="239"/>
                    <a:pt x="619" y="161"/>
                    <a:pt x="567" y="99"/>
                  </a:cubicBezTo>
                  <a:cubicBezTo>
                    <a:pt x="502" y="35"/>
                    <a:pt x="415"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3" name="Google Shape;9413;p40"/>
            <p:cNvSpPr/>
            <p:nvPr/>
          </p:nvSpPr>
          <p:spPr>
            <a:xfrm>
              <a:off x="-4448475" y="3906150"/>
              <a:ext cx="16200" cy="15975"/>
            </a:xfrm>
            <a:custGeom>
              <a:avLst/>
              <a:gdLst/>
              <a:ahLst/>
              <a:cxnLst/>
              <a:rect l="l" t="t" r="r" b="b"/>
              <a:pathLst>
                <a:path w="648" h="639" extrusionOk="0">
                  <a:moveTo>
                    <a:pt x="322" y="0"/>
                  </a:moveTo>
                  <a:cubicBezTo>
                    <a:pt x="236" y="0"/>
                    <a:pt x="152" y="31"/>
                    <a:pt x="101" y="86"/>
                  </a:cubicBezTo>
                  <a:cubicBezTo>
                    <a:pt x="39" y="134"/>
                    <a:pt x="5" y="221"/>
                    <a:pt x="1" y="307"/>
                  </a:cubicBezTo>
                  <a:cubicBezTo>
                    <a:pt x="1" y="393"/>
                    <a:pt x="34" y="480"/>
                    <a:pt x="96" y="537"/>
                  </a:cubicBezTo>
                  <a:cubicBezTo>
                    <a:pt x="149" y="604"/>
                    <a:pt x="236" y="633"/>
                    <a:pt x="322" y="639"/>
                  </a:cubicBezTo>
                  <a:cubicBezTo>
                    <a:pt x="408" y="639"/>
                    <a:pt x="484" y="610"/>
                    <a:pt x="548" y="552"/>
                  </a:cubicBezTo>
                  <a:cubicBezTo>
                    <a:pt x="615" y="489"/>
                    <a:pt x="648" y="403"/>
                    <a:pt x="648" y="316"/>
                  </a:cubicBezTo>
                  <a:cubicBezTo>
                    <a:pt x="648" y="230"/>
                    <a:pt x="610" y="143"/>
                    <a:pt x="557" y="101"/>
                  </a:cubicBezTo>
                  <a:cubicBezTo>
                    <a:pt x="497" y="31"/>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4" name="Google Shape;9414;p40"/>
            <p:cNvSpPr/>
            <p:nvPr/>
          </p:nvSpPr>
          <p:spPr>
            <a:xfrm>
              <a:off x="-4416575" y="3938850"/>
              <a:ext cx="16200" cy="16250"/>
            </a:xfrm>
            <a:custGeom>
              <a:avLst/>
              <a:gdLst/>
              <a:ahLst/>
              <a:cxnLst/>
              <a:rect l="l" t="t" r="r" b="b"/>
              <a:pathLst>
                <a:path w="648" h="650" extrusionOk="0">
                  <a:moveTo>
                    <a:pt x="324" y="1"/>
                  </a:moveTo>
                  <a:cubicBezTo>
                    <a:pt x="242" y="1"/>
                    <a:pt x="160" y="30"/>
                    <a:pt x="101" y="88"/>
                  </a:cubicBezTo>
                  <a:cubicBezTo>
                    <a:pt x="34" y="150"/>
                    <a:pt x="1" y="237"/>
                    <a:pt x="1" y="314"/>
                  </a:cubicBezTo>
                  <a:cubicBezTo>
                    <a:pt x="1" y="410"/>
                    <a:pt x="29" y="487"/>
                    <a:pt x="92" y="540"/>
                  </a:cubicBezTo>
                  <a:cubicBezTo>
                    <a:pt x="149" y="606"/>
                    <a:pt x="231" y="649"/>
                    <a:pt x="317" y="649"/>
                  </a:cubicBezTo>
                  <a:cubicBezTo>
                    <a:pt x="404" y="649"/>
                    <a:pt x="490" y="611"/>
                    <a:pt x="548" y="558"/>
                  </a:cubicBezTo>
                  <a:cubicBezTo>
                    <a:pt x="610" y="491"/>
                    <a:pt x="643" y="410"/>
                    <a:pt x="648" y="323"/>
                  </a:cubicBezTo>
                  <a:cubicBezTo>
                    <a:pt x="648" y="246"/>
                    <a:pt x="614" y="160"/>
                    <a:pt x="552" y="93"/>
                  </a:cubicBezTo>
                  <a:cubicBezTo>
                    <a:pt x="494" y="32"/>
                    <a:pt x="409"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5" name="Google Shape;9415;p40"/>
            <p:cNvSpPr/>
            <p:nvPr/>
          </p:nvSpPr>
          <p:spPr>
            <a:xfrm>
              <a:off x="-4384800" y="3971775"/>
              <a:ext cx="16250" cy="16075"/>
            </a:xfrm>
            <a:custGeom>
              <a:avLst/>
              <a:gdLst/>
              <a:ahLst/>
              <a:cxnLst/>
              <a:rect l="l" t="t" r="r" b="b"/>
              <a:pathLst>
                <a:path w="650" h="643" extrusionOk="0">
                  <a:moveTo>
                    <a:pt x="327" y="0"/>
                  </a:moveTo>
                  <a:cubicBezTo>
                    <a:pt x="242" y="0"/>
                    <a:pt x="161" y="29"/>
                    <a:pt x="111" y="80"/>
                  </a:cubicBezTo>
                  <a:cubicBezTo>
                    <a:pt x="49" y="144"/>
                    <a:pt x="6" y="230"/>
                    <a:pt x="1" y="317"/>
                  </a:cubicBezTo>
                  <a:cubicBezTo>
                    <a:pt x="1" y="403"/>
                    <a:pt x="34" y="479"/>
                    <a:pt x="96" y="547"/>
                  </a:cubicBezTo>
                  <a:cubicBezTo>
                    <a:pt x="160" y="609"/>
                    <a:pt x="236" y="642"/>
                    <a:pt x="322" y="642"/>
                  </a:cubicBezTo>
                  <a:cubicBezTo>
                    <a:pt x="327" y="643"/>
                    <a:pt x="333" y="643"/>
                    <a:pt x="338" y="643"/>
                  </a:cubicBezTo>
                  <a:cubicBezTo>
                    <a:pt x="419" y="643"/>
                    <a:pt x="498" y="610"/>
                    <a:pt x="548" y="551"/>
                  </a:cubicBezTo>
                  <a:cubicBezTo>
                    <a:pt x="615" y="489"/>
                    <a:pt x="649" y="412"/>
                    <a:pt x="649" y="326"/>
                  </a:cubicBezTo>
                  <a:cubicBezTo>
                    <a:pt x="649" y="239"/>
                    <a:pt x="620" y="153"/>
                    <a:pt x="567" y="100"/>
                  </a:cubicBezTo>
                  <a:cubicBezTo>
                    <a:pt x="506" y="31"/>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6" name="Google Shape;9416;p40"/>
            <p:cNvSpPr/>
            <p:nvPr/>
          </p:nvSpPr>
          <p:spPr>
            <a:xfrm>
              <a:off x="-4352900" y="4004600"/>
              <a:ext cx="16250" cy="16125"/>
            </a:xfrm>
            <a:custGeom>
              <a:avLst/>
              <a:gdLst/>
              <a:ahLst/>
              <a:cxnLst/>
              <a:rect l="l" t="t" r="r" b="b"/>
              <a:pathLst>
                <a:path w="650" h="645" extrusionOk="0">
                  <a:moveTo>
                    <a:pt x="326" y="0"/>
                  </a:moveTo>
                  <a:cubicBezTo>
                    <a:pt x="239" y="0"/>
                    <a:pt x="154" y="30"/>
                    <a:pt x="102" y="87"/>
                  </a:cubicBezTo>
                  <a:cubicBezTo>
                    <a:pt x="45" y="145"/>
                    <a:pt x="1" y="231"/>
                    <a:pt x="1" y="317"/>
                  </a:cubicBezTo>
                  <a:cubicBezTo>
                    <a:pt x="1" y="404"/>
                    <a:pt x="30" y="476"/>
                    <a:pt x="93" y="543"/>
                  </a:cubicBezTo>
                  <a:cubicBezTo>
                    <a:pt x="155" y="610"/>
                    <a:pt x="241" y="639"/>
                    <a:pt x="328" y="644"/>
                  </a:cubicBezTo>
                  <a:cubicBezTo>
                    <a:pt x="414" y="644"/>
                    <a:pt x="490" y="616"/>
                    <a:pt x="558" y="548"/>
                  </a:cubicBezTo>
                  <a:cubicBezTo>
                    <a:pt x="611" y="495"/>
                    <a:pt x="644" y="408"/>
                    <a:pt x="644" y="328"/>
                  </a:cubicBezTo>
                  <a:cubicBezTo>
                    <a:pt x="649" y="241"/>
                    <a:pt x="616" y="149"/>
                    <a:pt x="563" y="97"/>
                  </a:cubicBezTo>
                  <a:cubicBezTo>
                    <a:pt x="504" y="32"/>
                    <a:pt x="414"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7" name="Google Shape;9417;p40"/>
            <p:cNvSpPr/>
            <p:nvPr/>
          </p:nvSpPr>
          <p:spPr>
            <a:xfrm>
              <a:off x="-4542175" y="3645750"/>
              <a:ext cx="16250" cy="16200"/>
            </a:xfrm>
            <a:custGeom>
              <a:avLst/>
              <a:gdLst/>
              <a:ahLst/>
              <a:cxnLst/>
              <a:rect l="l" t="t" r="r" b="b"/>
              <a:pathLst>
                <a:path w="650" h="648" extrusionOk="0">
                  <a:moveTo>
                    <a:pt x="323" y="1"/>
                  </a:moveTo>
                  <a:cubicBezTo>
                    <a:pt x="238" y="1"/>
                    <a:pt x="156" y="30"/>
                    <a:pt x="102" y="81"/>
                  </a:cubicBezTo>
                  <a:cubicBezTo>
                    <a:pt x="40" y="144"/>
                    <a:pt x="7" y="231"/>
                    <a:pt x="1" y="317"/>
                  </a:cubicBezTo>
                  <a:cubicBezTo>
                    <a:pt x="1" y="393"/>
                    <a:pt x="35" y="479"/>
                    <a:pt x="97" y="547"/>
                  </a:cubicBezTo>
                  <a:cubicBezTo>
                    <a:pt x="160" y="609"/>
                    <a:pt x="246" y="647"/>
                    <a:pt x="323" y="647"/>
                  </a:cubicBezTo>
                  <a:cubicBezTo>
                    <a:pt x="410" y="647"/>
                    <a:pt x="496" y="605"/>
                    <a:pt x="548" y="552"/>
                  </a:cubicBezTo>
                  <a:cubicBezTo>
                    <a:pt x="616" y="490"/>
                    <a:pt x="649" y="413"/>
                    <a:pt x="649" y="326"/>
                  </a:cubicBezTo>
                  <a:cubicBezTo>
                    <a:pt x="649" y="231"/>
                    <a:pt x="620" y="153"/>
                    <a:pt x="567" y="100"/>
                  </a:cubicBezTo>
                  <a:cubicBezTo>
                    <a:pt x="502" y="32"/>
                    <a:pt x="411"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8" name="Google Shape;9418;p40"/>
            <p:cNvSpPr/>
            <p:nvPr/>
          </p:nvSpPr>
          <p:spPr>
            <a:xfrm>
              <a:off x="-4510350" y="3678500"/>
              <a:ext cx="16300" cy="16200"/>
            </a:xfrm>
            <a:custGeom>
              <a:avLst/>
              <a:gdLst/>
              <a:ahLst/>
              <a:cxnLst/>
              <a:rect l="l" t="t" r="r" b="b"/>
              <a:pathLst>
                <a:path w="652" h="648" extrusionOk="0">
                  <a:moveTo>
                    <a:pt x="332" y="1"/>
                  </a:moveTo>
                  <a:cubicBezTo>
                    <a:pt x="251" y="1"/>
                    <a:pt x="169" y="32"/>
                    <a:pt x="105" y="95"/>
                  </a:cubicBezTo>
                  <a:cubicBezTo>
                    <a:pt x="38" y="158"/>
                    <a:pt x="5" y="234"/>
                    <a:pt x="5" y="321"/>
                  </a:cubicBezTo>
                  <a:cubicBezTo>
                    <a:pt x="0" y="407"/>
                    <a:pt x="34" y="480"/>
                    <a:pt x="96" y="546"/>
                  </a:cubicBezTo>
                  <a:cubicBezTo>
                    <a:pt x="163" y="613"/>
                    <a:pt x="235" y="648"/>
                    <a:pt x="321" y="648"/>
                  </a:cubicBezTo>
                  <a:cubicBezTo>
                    <a:pt x="417" y="648"/>
                    <a:pt x="494" y="619"/>
                    <a:pt x="552" y="551"/>
                  </a:cubicBezTo>
                  <a:cubicBezTo>
                    <a:pt x="614" y="498"/>
                    <a:pt x="647" y="418"/>
                    <a:pt x="652" y="331"/>
                  </a:cubicBezTo>
                  <a:cubicBezTo>
                    <a:pt x="652" y="245"/>
                    <a:pt x="618" y="158"/>
                    <a:pt x="566" y="101"/>
                  </a:cubicBezTo>
                  <a:cubicBezTo>
                    <a:pt x="502" y="35"/>
                    <a:pt x="417"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9" name="Google Shape;9419;p40"/>
            <p:cNvSpPr/>
            <p:nvPr/>
          </p:nvSpPr>
          <p:spPr>
            <a:xfrm>
              <a:off x="-4478225" y="3711400"/>
              <a:ext cx="15975" cy="16050"/>
            </a:xfrm>
            <a:custGeom>
              <a:avLst/>
              <a:gdLst/>
              <a:ahLst/>
              <a:cxnLst/>
              <a:rect l="l" t="t" r="r" b="b"/>
              <a:pathLst>
                <a:path w="639" h="642" extrusionOk="0">
                  <a:moveTo>
                    <a:pt x="323" y="0"/>
                  </a:moveTo>
                  <a:cubicBezTo>
                    <a:pt x="234" y="0"/>
                    <a:pt x="147" y="31"/>
                    <a:pt x="91" y="90"/>
                  </a:cubicBezTo>
                  <a:cubicBezTo>
                    <a:pt x="39" y="142"/>
                    <a:pt x="5" y="229"/>
                    <a:pt x="0" y="315"/>
                  </a:cubicBezTo>
                  <a:cubicBezTo>
                    <a:pt x="0" y="402"/>
                    <a:pt x="34" y="478"/>
                    <a:pt x="97" y="555"/>
                  </a:cubicBezTo>
                  <a:cubicBezTo>
                    <a:pt x="159" y="608"/>
                    <a:pt x="235" y="641"/>
                    <a:pt x="321" y="641"/>
                  </a:cubicBezTo>
                  <a:cubicBezTo>
                    <a:pt x="327" y="641"/>
                    <a:pt x="332" y="641"/>
                    <a:pt x="337" y="641"/>
                  </a:cubicBezTo>
                  <a:cubicBezTo>
                    <a:pt x="417" y="641"/>
                    <a:pt x="489" y="608"/>
                    <a:pt x="547" y="550"/>
                  </a:cubicBezTo>
                  <a:cubicBezTo>
                    <a:pt x="605" y="497"/>
                    <a:pt x="638" y="411"/>
                    <a:pt x="638" y="324"/>
                  </a:cubicBezTo>
                  <a:cubicBezTo>
                    <a:pt x="638" y="238"/>
                    <a:pt x="609" y="152"/>
                    <a:pt x="558" y="94"/>
                  </a:cubicBezTo>
                  <a:cubicBezTo>
                    <a:pt x="498" y="30"/>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0" name="Google Shape;9420;p40"/>
            <p:cNvSpPr/>
            <p:nvPr/>
          </p:nvSpPr>
          <p:spPr>
            <a:xfrm>
              <a:off x="-4446300" y="3744200"/>
              <a:ext cx="16200" cy="16125"/>
            </a:xfrm>
            <a:custGeom>
              <a:avLst/>
              <a:gdLst/>
              <a:ahLst/>
              <a:cxnLst/>
              <a:rect l="l" t="t" r="r" b="b"/>
              <a:pathLst>
                <a:path w="648" h="645" extrusionOk="0">
                  <a:moveTo>
                    <a:pt x="318" y="0"/>
                  </a:moveTo>
                  <a:cubicBezTo>
                    <a:pt x="238" y="0"/>
                    <a:pt x="157" y="28"/>
                    <a:pt x="91" y="87"/>
                  </a:cubicBezTo>
                  <a:cubicBezTo>
                    <a:pt x="34" y="155"/>
                    <a:pt x="0" y="226"/>
                    <a:pt x="0" y="312"/>
                  </a:cubicBezTo>
                  <a:cubicBezTo>
                    <a:pt x="0" y="399"/>
                    <a:pt x="29" y="485"/>
                    <a:pt x="91" y="543"/>
                  </a:cubicBezTo>
                  <a:cubicBezTo>
                    <a:pt x="149" y="605"/>
                    <a:pt x="230" y="639"/>
                    <a:pt x="317" y="644"/>
                  </a:cubicBezTo>
                  <a:cubicBezTo>
                    <a:pt x="403" y="644"/>
                    <a:pt x="490" y="611"/>
                    <a:pt x="532" y="558"/>
                  </a:cubicBezTo>
                  <a:cubicBezTo>
                    <a:pt x="599" y="496"/>
                    <a:pt x="643" y="418"/>
                    <a:pt x="647" y="323"/>
                  </a:cubicBezTo>
                  <a:cubicBezTo>
                    <a:pt x="647" y="236"/>
                    <a:pt x="614" y="150"/>
                    <a:pt x="552" y="97"/>
                  </a:cubicBezTo>
                  <a:cubicBezTo>
                    <a:pt x="491" y="34"/>
                    <a:pt x="406"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1" name="Google Shape;9421;p40"/>
            <p:cNvSpPr/>
            <p:nvPr/>
          </p:nvSpPr>
          <p:spPr>
            <a:xfrm>
              <a:off x="-4414525" y="3777100"/>
              <a:ext cx="16200" cy="16200"/>
            </a:xfrm>
            <a:custGeom>
              <a:avLst/>
              <a:gdLst/>
              <a:ahLst/>
              <a:cxnLst/>
              <a:rect l="l" t="t" r="r" b="b"/>
              <a:pathLst>
                <a:path w="648" h="648" extrusionOk="0">
                  <a:moveTo>
                    <a:pt x="322" y="1"/>
                  </a:moveTo>
                  <a:cubicBezTo>
                    <a:pt x="239" y="1"/>
                    <a:pt x="155" y="32"/>
                    <a:pt x="91" y="95"/>
                  </a:cubicBezTo>
                  <a:cubicBezTo>
                    <a:pt x="38" y="148"/>
                    <a:pt x="5" y="234"/>
                    <a:pt x="0" y="321"/>
                  </a:cubicBezTo>
                  <a:cubicBezTo>
                    <a:pt x="0" y="398"/>
                    <a:pt x="34" y="469"/>
                    <a:pt x="96" y="546"/>
                  </a:cubicBezTo>
                  <a:cubicBezTo>
                    <a:pt x="149" y="604"/>
                    <a:pt x="235" y="648"/>
                    <a:pt x="322" y="648"/>
                  </a:cubicBezTo>
                  <a:cubicBezTo>
                    <a:pt x="408" y="648"/>
                    <a:pt x="494" y="609"/>
                    <a:pt x="547" y="551"/>
                  </a:cubicBezTo>
                  <a:cubicBezTo>
                    <a:pt x="614" y="489"/>
                    <a:pt x="648" y="407"/>
                    <a:pt x="648" y="331"/>
                  </a:cubicBezTo>
                  <a:cubicBezTo>
                    <a:pt x="648" y="245"/>
                    <a:pt x="619" y="158"/>
                    <a:pt x="552" y="101"/>
                  </a:cubicBezTo>
                  <a:cubicBezTo>
                    <a:pt x="493" y="34"/>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2" name="Google Shape;9422;p40"/>
            <p:cNvSpPr/>
            <p:nvPr/>
          </p:nvSpPr>
          <p:spPr>
            <a:xfrm>
              <a:off x="-4382625" y="3809925"/>
              <a:ext cx="16225" cy="16125"/>
            </a:xfrm>
            <a:custGeom>
              <a:avLst/>
              <a:gdLst/>
              <a:ahLst/>
              <a:cxnLst/>
              <a:rect l="l" t="t" r="r" b="b"/>
              <a:pathLst>
                <a:path w="649" h="645" extrusionOk="0">
                  <a:moveTo>
                    <a:pt x="325" y="0"/>
                  </a:moveTo>
                  <a:cubicBezTo>
                    <a:pt x="242" y="0"/>
                    <a:pt x="160" y="31"/>
                    <a:pt x="102" y="92"/>
                  </a:cubicBezTo>
                  <a:cubicBezTo>
                    <a:pt x="34" y="145"/>
                    <a:pt x="0" y="232"/>
                    <a:pt x="0" y="318"/>
                  </a:cubicBezTo>
                  <a:cubicBezTo>
                    <a:pt x="0" y="404"/>
                    <a:pt x="29" y="480"/>
                    <a:pt x="91" y="548"/>
                  </a:cubicBezTo>
                  <a:cubicBezTo>
                    <a:pt x="153" y="611"/>
                    <a:pt x="231" y="644"/>
                    <a:pt x="317" y="644"/>
                  </a:cubicBezTo>
                  <a:cubicBezTo>
                    <a:pt x="322" y="644"/>
                    <a:pt x="327" y="644"/>
                    <a:pt x="333" y="644"/>
                  </a:cubicBezTo>
                  <a:cubicBezTo>
                    <a:pt x="414" y="644"/>
                    <a:pt x="493" y="611"/>
                    <a:pt x="547" y="553"/>
                  </a:cubicBezTo>
                  <a:cubicBezTo>
                    <a:pt x="609" y="491"/>
                    <a:pt x="643" y="414"/>
                    <a:pt x="643" y="327"/>
                  </a:cubicBezTo>
                  <a:cubicBezTo>
                    <a:pt x="649" y="241"/>
                    <a:pt x="614" y="155"/>
                    <a:pt x="562" y="102"/>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3" name="Google Shape;9423;p40"/>
            <p:cNvSpPr/>
            <p:nvPr/>
          </p:nvSpPr>
          <p:spPr>
            <a:xfrm>
              <a:off x="-4350850" y="3842700"/>
              <a:ext cx="16225" cy="16200"/>
            </a:xfrm>
            <a:custGeom>
              <a:avLst/>
              <a:gdLst/>
              <a:ahLst/>
              <a:cxnLst/>
              <a:rect l="l" t="t" r="r" b="b"/>
              <a:pathLst>
                <a:path w="649" h="648" extrusionOk="0">
                  <a:moveTo>
                    <a:pt x="327" y="0"/>
                  </a:moveTo>
                  <a:cubicBezTo>
                    <a:pt x="243" y="0"/>
                    <a:pt x="160" y="30"/>
                    <a:pt x="102" y="91"/>
                  </a:cubicBezTo>
                  <a:cubicBezTo>
                    <a:pt x="49" y="148"/>
                    <a:pt x="5" y="235"/>
                    <a:pt x="1" y="316"/>
                  </a:cubicBezTo>
                  <a:cubicBezTo>
                    <a:pt x="1" y="403"/>
                    <a:pt x="29" y="480"/>
                    <a:pt x="97" y="547"/>
                  </a:cubicBezTo>
                  <a:cubicBezTo>
                    <a:pt x="159" y="609"/>
                    <a:pt x="246" y="643"/>
                    <a:pt x="322" y="648"/>
                  </a:cubicBezTo>
                  <a:cubicBezTo>
                    <a:pt x="408" y="648"/>
                    <a:pt x="495" y="615"/>
                    <a:pt x="558" y="551"/>
                  </a:cubicBezTo>
                  <a:cubicBezTo>
                    <a:pt x="615" y="489"/>
                    <a:pt x="649" y="413"/>
                    <a:pt x="649" y="327"/>
                  </a:cubicBezTo>
                  <a:cubicBezTo>
                    <a:pt x="649" y="240"/>
                    <a:pt x="620" y="154"/>
                    <a:pt x="567" y="101"/>
                  </a:cubicBezTo>
                  <a:cubicBezTo>
                    <a:pt x="505" y="34"/>
                    <a:pt x="416"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4" name="Google Shape;9424;p40"/>
            <p:cNvSpPr/>
            <p:nvPr/>
          </p:nvSpPr>
          <p:spPr>
            <a:xfrm>
              <a:off x="-4319075" y="3875525"/>
              <a:ext cx="16575" cy="16125"/>
            </a:xfrm>
            <a:custGeom>
              <a:avLst/>
              <a:gdLst/>
              <a:ahLst/>
              <a:cxnLst/>
              <a:rect l="l" t="t" r="r" b="b"/>
              <a:pathLst>
                <a:path w="663" h="645" extrusionOk="0">
                  <a:moveTo>
                    <a:pt x="342" y="0"/>
                  </a:moveTo>
                  <a:cubicBezTo>
                    <a:pt x="258" y="0"/>
                    <a:pt x="173" y="32"/>
                    <a:pt x="107" y="93"/>
                  </a:cubicBezTo>
                  <a:cubicBezTo>
                    <a:pt x="49" y="155"/>
                    <a:pt x="7" y="232"/>
                    <a:pt x="7" y="318"/>
                  </a:cubicBezTo>
                  <a:cubicBezTo>
                    <a:pt x="1" y="405"/>
                    <a:pt x="45" y="491"/>
                    <a:pt x="97" y="544"/>
                  </a:cubicBezTo>
                  <a:cubicBezTo>
                    <a:pt x="160" y="611"/>
                    <a:pt x="237" y="644"/>
                    <a:pt x="332" y="644"/>
                  </a:cubicBezTo>
                  <a:cubicBezTo>
                    <a:pt x="419" y="644"/>
                    <a:pt x="496" y="615"/>
                    <a:pt x="563" y="549"/>
                  </a:cubicBezTo>
                  <a:cubicBezTo>
                    <a:pt x="625" y="496"/>
                    <a:pt x="658" y="414"/>
                    <a:pt x="663" y="327"/>
                  </a:cubicBezTo>
                  <a:cubicBezTo>
                    <a:pt x="663" y="241"/>
                    <a:pt x="629" y="165"/>
                    <a:pt x="567" y="88"/>
                  </a:cubicBezTo>
                  <a:cubicBezTo>
                    <a:pt x="504" y="29"/>
                    <a:pt x="423" y="0"/>
                    <a:pt x="34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5" name="Google Shape;9425;p40"/>
            <p:cNvSpPr/>
            <p:nvPr/>
          </p:nvSpPr>
          <p:spPr>
            <a:xfrm>
              <a:off x="-4286925" y="3908550"/>
              <a:ext cx="16250" cy="15850"/>
            </a:xfrm>
            <a:custGeom>
              <a:avLst/>
              <a:gdLst/>
              <a:ahLst/>
              <a:cxnLst/>
              <a:rect l="l" t="t" r="r" b="b"/>
              <a:pathLst>
                <a:path w="650" h="634" extrusionOk="0">
                  <a:moveTo>
                    <a:pt x="322" y="0"/>
                  </a:moveTo>
                  <a:cubicBezTo>
                    <a:pt x="236" y="0"/>
                    <a:pt x="152" y="29"/>
                    <a:pt x="102" y="82"/>
                  </a:cubicBezTo>
                  <a:cubicBezTo>
                    <a:pt x="39" y="134"/>
                    <a:pt x="1" y="220"/>
                    <a:pt x="1" y="307"/>
                  </a:cubicBezTo>
                  <a:cubicBezTo>
                    <a:pt x="1" y="393"/>
                    <a:pt x="30" y="479"/>
                    <a:pt x="83" y="532"/>
                  </a:cubicBezTo>
                  <a:cubicBezTo>
                    <a:pt x="150" y="600"/>
                    <a:pt x="236" y="634"/>
                    <a:pt x="322" y="634"/>
                  </a:cubicBezTo>
                  <a:cubicBezTo>
                    <a:pt x="328" y="634"/>
                    <a:pt x="333" y="634"/>
                    <a:pt x="338" y="634"/>
                  </a:cubicBezTo>
                  <a:cubicBezTo>
                    <a:pt x="417" y="634"/>
                    <a:pt x="485" y="601"/>
                    <a:pt x="548" y="543"/>
                  </a:cubicBezTo>
                  <a:cubicBezTo>
                    <a:pt x="615" y="490"/>
                    <a:pt x="649" y="403"/>
                    <a:pt x="649" y="317"/>
                  </a:cubicBezTo>
                  <a:cubicBezTo>
                    <a:pt x="649" y="231"/>
                    <a:pt x="610" y="144"/>
                    <a:pt x="557" y="91"/>
                  </a:cubicBezTo>
                  <a:cubicBezTo>
                    <a:pt x="497" y="29"/>
                    <a:pt x="409"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6" name="Google Shape;9426;p40"/>
            <p:cNvSpPr/>
            <p:nvPr/>
          </p:nvSpPr>
          <p:spPr>
            <a:xfrm>
              <a:off x="-4255125" y="3941350"/>
              <a:ext cx="16350" cy="15900"/>
            </a:xfrm>
            <a:custGeom>
              <a:avLst/>
              <a:gdLst/>
              <a:ahLst/>
              <a:cxnLst/>
              <a:rect l="l" t="t" r="r" b="b"/>
              <a:pathLst>
                <a:path w="654" h="636" extrusionOk="0">
                  <a:moveTo>
                    <a:pt x="316" y="0"/>
                  </a:moveTo>
                  <a:cubicBezTo>
                    <a:pt x="233" y="0"/>
                    <a:pt x="152" y="28"/>
                    <a:pt x="106" y="79"/>
                  </a:cubicBezTo>
                  <a:cubicBezTo>
                    <a:pt x="39" y="132"/>
                    <a:pt x="5" y="219"/>
                    <a:pt x="5" y="314"/>
                  </a:cubicBezTo>
                  <a:cubicBezTo>
                    <a:pt x="0" y="391"/>
                    <a:pt x="34" y="478"/>
                    <a:pt x="97" y="535"/>
                  </a:cubicBezTo>
                  <a:cubicBezTo>
                    <a:pt x="149" y="597"/>
                    <a:pt x="235" y="631"/>
                    <a:pt x="321" y="635"/>
                  </a:cubicBezTo>
                  <a:cubicBezTo>
                    <a:pt x="408" y="635"/>
                    <a:pt x="494" y="602"/>
                    <a:pt x="547" y="549"/>
                  </a:cubicBezTo>
                  <a:cubicBezTo>
                    <a:pt x="615" y="487"/>
                    <a:pt x="648" y="400"/>
                    <a:pt x="648" y="324"/>
                  </a:cubicBezTo>
                  <a:cubicBezTo>
                    <a:pt x="653" y="238"/>
                    <a:pt x="620" y="152"/>
                    <a:pt x="558" y="99"/>
                  </a:cubicBezTo>
                  <a:cubicBezTo>
                    <a:pt x="498" y="32"/>
                    <a:pt x="405"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7" name="Google Shape;9427;p40"/>
            <p:cNvSpPr/>
            <p:nvPr/>
          </p:nvSpPr>
          <p:spPr>
            <a:xfrm>
              <a:off x="-4223200" y="3974175"/>
              <a:ext cx="16200" cy="16050"/>
            </a:xfrm>
            <a:custGeom>
              <a:avLst/>
              <a:gdLst/>
              <a:ahLst/>
              <a:cxnLst/>
              <a:rect l="l" t="t" r="r" b="b"/>
              <a:pathLst>
                <a:path w="648" h="642" extrusionOk="0">
                  <a:moveTo>
                    <a:pt x="325" y="0"/>
                  </a:moveTo>
                  <a:cubicBezTo>
                    <a:pt x="240" y="0"/>
                    <a:pt x="160" y="29"/>
                    <a:pt x="110" y="81"/>
                  </a:cubicBezTo>
                  <a:cubicBezTo>
                    <a:pt x="47" y="143"/>
                    <a:pt x="0" y="215"/>
                    <a:pt x="0" y="316"/>
                  </a:cubicBezTo>
                  <a:cubicBezTo>
                    <a:pt x="0" y="402"/>
                    <a:pt x="43" y="489"/>
                    <a:pt x="96" y="542"/>
                  </a:cubicBezTo>
                  <a:cubicBezTo>
                    <a:pt x="158" y="609"/>
                    <a:pt x="230" y="642"/>
                    <a:pt x="317" y="642"/>
                  </a:cubicBezTo>
                  <a:cubicBezTo>
                    <a:pt x="403" y="642"/>
                    <a:pt x="479" y="613"/>
                    <a:pt x="556" y="551"/>
                  </a:cubicBezTo>
                  <a:cubicBezTo>
                    <a:pt x="614" y="484"/>
                    <a:pt x="647" y="398"/>
                    <a:pt x="647" y="325"/>
                  </a:cubicBezTo>
                  <a:cubicBezTo>
                    <a:pt x="647" y="239"/>
                    <a:pt x="619" y="153"/>
                    <a:pt x="566" y="95"/>
                  </a:cubicBezTo>
                  <a:cubicBezTo>
                    <a:pt x="500" y="30"/>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8" name="Google Shape;9428;p40"/>
            <p:cNvSpPr/>
            <p:nvPr/>
          </p:nvSpPr>
          <p:spPr>
            <a:xfrm>
              <a:off x="-4191425" y="4006925"/>
              <a:ext cx="16200" cy="16075"/>
            </a:xfrm>
            <a:custGeom>
              <a:avLst/>
              <a:gdLst/>
              <a:ahLst/>
              <a:cxnLst/>
              <a:rect l="l" t="t" r="r" b="b"/>
              <a:pathLst>
                <a:path w="648" h="643" extrusionOk="0">
                  <a:moveTo>
                    <a:pt x="328" y="0"/>
                  </a:moveTo>
                  <a:cubicBezTo>
                    <a:pt x="244" y="0"/>
                    <a:pt x="162" y="29"/>
                    <a:pt x="116" y="80"/>
                  </a:cubicBezTo>
                  <a:cubicBezTo>
                    <a:pt x="48" y="143"/>
                    <a:pt x="5" y="229"/>
                    <a:pt x="5" y="315"/>
                  </a:cubicBezTo>
                  <a:cubicBezTo>
                    <a:pt x="0" y="402"/>
                    <a:pt x="34" y="488"/>
                    <a:pt x="96" y="541"/>
                  </a:cubicBezTo>
                  <a:cubicBezTo>
                    <a:pt x="158" y="609"/>
                    <a:pt x="245" y="642"/>
                    <a:pt x="331" y="642"/>
                  </a:cubicBezTo>
                  <a:cubicBezTo>
                    <a:pt x="408" y="642"/>
                    <a:pt x="494" y="614"/>
                    <a:pt x="547" y="551"/>
                  </a:cubicBezTo>
                  <a:cubicBezTo>
                    <a:pt x="614" y="498"/>
                    <a:pt x="648" y="412"/>
                    <a:pt x="648" y="326"/>
                  </a:cubicBezTo>
                  <a:cubicBezTo>
                    <a:pt x="648" y="239"/>
                    <a:pt x="619" y="153"/>
                    <a:pt x="566" y="100"/>
                  </a:cubicBezTo>
                  <a:cubicBezTo>
                    <a:pt x="507" y="31"/>
                    <a:pt x="416"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9" name="Google Shape;9429;p40"/>
            <p:cNvSpPr/>
            <p:nvPr/>
          </p:nvSpPr>
          <p:spPr>
            <a:xfrm>
              <a:off x="-4540125" y="3483900"/>
              <a:ext cx="16350" cy="16125"/>
            </a:xfrm>
            <a:custGeom>
              <a:avLst/>
              <a:gdLst/>
              <a:ahLst/>
              <a:cxnLst/>
              <a:rect l="l" t="t" r="r" b="b"/>
              <a:pathLst>
                <a:path w="654" h="645" extrusionOk="0">
                  <a:moveTo>
                    <a:pt x="334" y="1"/>
                  </a:moveTo>
                  <a:cubicBezTo>
                    <a:pt x="250" y="1"/>
                    <a:pt x="165" y="32"/>
                    <a:pt x="106" y="93"/>
                  </a:cubicBezTo>
                  <a:cubicBezTo>
                    <a:pt x="40" y="146"/>
                    <a:pt x="5" y="232"/>
                    <a:pt x="5" y="318"/>
                  </a:cubicBezTo>
                  <a:cubicBezTo>
                    <a:pt x="1" y="405"/>
                    <a:pt x="34" y="481"/>
                    <a:pt x="97" y="549"/>
                  </a:cubicBezTo>
                  <a:cubicBezTo>
                    <a:pt x="149" y="602"/>
                    <a:pt x="235" y="644"/>
                    <a:pt x="322" y="644"/>
                  </a:cubicBezTo>
                  <a:cubicBezTo>
                    <a:pt x="326" y="645"/>
                    <a:pt x="330" y="645"/>
                    <a:pt x="335" y="645"/>
                  </a:cubicBezTo>
                  <a:cubicBezTo>
                    <a:pt x="417" y="645"/>
                    <a:pt x="497" y="604"/>
                    <a:pt x="552" y="553"/>
                  </a:cubicBezTo>
                  <a:cubicBezTo>
                    <a:pt x="615" y="500"/>
                    <a:pt x="649" y="414"/>
                    <a:pt x="649" y="328"/>
                  </a:cubicBezTo>
                  <a:cubicBezTo>
                    <a:pt x="653" y="241"/>
                    <a:pt x="620" y="155"/>
                    <a:pt x="567" y="102"/>
                  </a:cubicBezTo>
                  <a:cubicBezTo>
                    <a:pt x="508" y="34"/>
                    <a:pt x="421"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0" name="Google Shape;9430;p40"/>
            <p:cNvSpPr/>
            <p:nvPr/>
          </p:nvSpPr>
          <p:spPr>
            <a:xfrm>
              <a:off x="-4508200" y="3516750"/>
              <a:ext cx="16200" cy="16150"/>
            </a:xfrm>
            <a:custGeom>
              <a:avLst/>
              <a:gdLst/>
              <a:ahLst/>
              <a:cxnLst/>
              <a:rect l="l" t="t" r="r" b="b"/>
              <a:pathLst>
                <a:path w="648" h="646" extrusionOk="0">
                  <a:moveTo>
                    <a:pt x="333" y="1"/>
                  </a:moveTo>
                  <a:cubicBezTo>
                    <a:pt x="248" y="1"/>
                    <a:pt x="162" y="32"/>
                    <a:pt x="101" y="94"/>
                  </a:cubicBezTo>
                  <a:cubicBezTo>
                    <a:pt x="34" y="146"/>
                    <a:pt x="1" y="232"/>
                    <a:pt x="1" y="314"/>
                  </a:cubicBezTo>
                  <a:cubicBezTo>
                    <a:pt x="1" y="400"/>
                    <a:pt x="43" y="486"/>
                    <a:pt x="96" y="535"/>
                  </a:cubicBezTo>
                  <a:cubicBezTo>
                    <a:pt x="149" y="597"/>
                    <a:pt x="235" y="645"/>
                    <a:pt x="317" y="645"/>
                  </a:cubicBezTo>
                  <a:cubicBezTo>
                    <a:pt x="417" y="645"/>
                    <a:pt x="494" y="617"/>
                    <a:pt x="547" y="549"/>
                  </a:cubicBezTo>
                  <a:cubicBezTo>
                    <a:pt x="614" y="486"/>
                    <a:pt x="648" y="410"/>
                    <a:pt x="648" y="324"/>
                  </a:cubicBezTo>
                  <a:cubicBezTo>
                    <a:pt x="648" y="242"/>
                    <a:pt x="619" y="165"/>
                    <a:pt x="552" y="88"/>
                  </a:cubicBezTo>
                  <a:cubicBezTo>
                    <a:pt x="496" y="29"/>
                    <a:pt x="415"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1" name="Google Shape;9431;p40"/>
            <p:cNvSpPr/>
            <p:nvPr/>
          </p:nvSpPr>
          <p:spPr>
            <a:xfrm>
              <a:off x="-4476425" y="3549575"/>
              <a:ext cx="16575" cy="16050"/>
            </a:xfrm>
            <a:custGeom>
              <a:avLst/>
              <a:gdLst/>
              <a:ahLst/>
              <a:cxnLst/>
              <a:rect l="l" t="t" r="r" b="b"/>
              <a:pathLst>
                <a:path w="663" h="642" extrusionOk="0">
                  <a:moveTo>
                    <a:pt x="334" y="1"/>
                  </a:moveTo>
                  <a:cubicBezTo>
                    <a:pt x="253" y="1"/>
                    <a:pt x="171" y="30"/>
                    <a:pt x="101" y="90"/>
                  </a:cubicBezTo>
                  <a:cubicBezTo>
                    <a:pt x="39" y="152"/>
                    <a:pt x="5" y="229"/>
                    <a:pt x="5" y="316"/>
                  </a:cubicBezTo>
                  <a:cubicBezTo>
                    <a:pt x="1" y="402"/>
                    <a:pt x="43" y="488"/>
                    <a:pt x="96" y="541"/>
                  </a:cubicBezTo>
                  <a:cubicBezTo>
                    <a:pt x="163" y="608"/>
                    <a:pt x="236" y="642"/>
                    <a:pt x="331" y="642"/>
                  </a:cubicBezTo>
                  <a:cubicBezTo>
                    <a:pt x="418" y="642"/>
                    <a:pt x="504" y="613"/>
                    <a:pt x="548" y="546"/>
                  </a:cubicBezTo>
                  <a:cubicBezTo>
                    <a:pt x="614" y="498"/>
                    <a:pt x="658" y="411"/>
                    <a:pt x="663" y="325"/>
                  </a:cubicBezTo>
                  <a:cubicBezTo>
                    <a:pt x="663" y="239"/>
                    <a:pt x="619" y="163"/>
                    <a:pt x="566" y="95"/>
                  </a:cubicBezTo>
                  <a:cubicBezTo>
                    <a:pt x="502" y="33"/>
                    <a:pt x="419"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2" name="Google Shape;9432;p40"/>
            <p:cNvSpPr/>
            <p:nvPr/>
          </p:nvSpPr>
          <p:spPr>
            <a:xfrm>
              <a:off x="-4444300" y="3582400"/>
              <a:ext cx="16250" cy="16100"/>
            </a:xfrm>
            <a:custGeom>
              <a:avLst/>
              <a:gdLst/>
              <a:ahLst/>
              <a:cxnLst/>
              <a:rect l="l" t="t" r="r" b="b"/>
              <a:pathLst>
                <a:path w="650" h="644" extrusionOk="0">
                  <a:moveTo>
                    <a:pt x="335" y="0"/>
                  </a:moveTo>
                  <a:cubicBezTo>
                    <a:pt x="254" y="0"/>
                    <a:pt x="169" y="32"/>
                    <a:pt x="93" y="101"/>
                  </a:cubicBezTo>
                  <a:cubicBezTo>
                    <a:pt x="40" y="150"/>
                    <a:pt x="7" y="236"/>
                    <a:pt x="1" y="312"/>
                  </a:cubicBezTo>
                  <a:cubicBezTo>
                    <a:pt x="1" y="398"/>
                    <a:pt x="35" y="485"/>
                    <a:pt x="87" y="542"/>
                  </a:cubicBezTo>
                  <a:cubicBezTo>
                    <a:pt x="150" y="606"/>
                    <a:pt x="237" y="639"/>
                    <a:pt x="323" y="644"/>
                  </a:cubicBezTo>
                  <a:cubicBezTo>
                    <a:pt x="410" y="644"/>
                    <a:pt x="496" y="610"/>
                    <a:pt x="539" y="557"/>
                  </a:cubicBezTo>
                  <a:cubicBezTo>
                    <a:pt x="601" y="495"/>
                    <a:pt x="649" y="418"/>
                    <a:pt x="649" y="322"/>
                  </a:cubicBezTo>
                  <a:cubicBezTo>
                    <a:pt x="649" y="236"/>
                    <a:pt x="620" y="159"/>
                    <a:pt x="554" y="97"/>
                  </a:cubicBezTo>
                  <a:cubicBezTo>
                    <a:pt x="495" y="34"/>
                    <a:pt x="417"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3" name="Google Shape;9433;p40"/>
            <p:cNvSpPr/>
            <p:nvPr/>
          </p:nvSpPr>
          <p:spPr>
            <a:xfrm>
              <a:off x="-4412375" y="3615175"/>
              <a:ext cx="16200" cy="16050"/>
            </a:xfrm>
            <a:custGeom>
              <a:avLst/>
              <a:gdLst/>
              <a:ahLst/>
              <a:cxnLst/>
              <a:rect l="l" t="t" r="r" b="b"/>
              <a:pathLst>
                <a:path w="648" h="642" extrusionOk="0">
                  <a:moveTo>
                    <a:pt x="327" y="1"/>
                  </a:moveTo>
                  <a:cubicBezTo>
                    <a:pt x="244" y="1"/>
                    <a:pt x="158" y="32"/>
                    <a:pt x="87" y="101"/>
                  </a:cubicBezTo>
                  <a:cubicBezTo>
                    <a:pt x="34" y="152"/>
                    <a:pt x="1" y="239"/>
                    <a:pt x="1" y="311"/>
                  </a:cubicBezTo>
                  <a:cubicBezTo>
                    <a:pt x="1" y="398"/>
                    <a:pt x="30" y="484"/>
                    <a:pt x="92" y="551"/>
                  </a:cubicBezTo>
                  <a:cubicBezTo>
                    <a:pt x="145" y="608"/>
                    <a:pt x="231" y="637"/>
                    <a:pt x="317" y="642"/>
                  </a:cubicBezTo>
                  <a:cubicBezTo>
                    <a:pt x="404" y="642"/>
                    <a:pt x="490" y="613"/>
                    <a:pt x="548" y="555"/>
                  </a:cubicBezTo>
                  <a:cubicBezTo>
                    <a:pt x="601" y="504"/>
                    <a:pt x="643" y="422"/>
                    <a:pt x="643" y="321"/>
                  </a:cubicBezTo>
                  <a:cubicBezTo>
                    <a:pt x="648" y="234"/>
                    <a:pt x="615" y="163"/>
                    <a:pt x="552" y="95"/>
                  </a:cubicBezTo>
                  <a:cubicBezTo>
                    <a:pt x="494" y="34"/>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4" name="Google Shape;9434;p40"/>
            <p:cNvSpPr/>
            <p:nvPr/>
          </p:nvSpPr>
          <p:spPr>
            <a:xfrm>
              <a:off x="-4380575" y="3648150"/>
              <a:ext cx="16200" cy="16075"/>
            </a:xfrm>
            <a:custGeom>
              <a:avLst/>
              <a:gdLst/>
              <a:ahLst/>
              <a:cxnLst/>
              <a:rect l="l" t="t" r="r" b="b"/>
              <a:pathLst>
                <a:path w="648" h="643" extrusionOk="0">
                  <a:moveTo>
                    <a:pt x="327" y="0"/>
                  </a:moveTo>
                  <a:cubicBezTo>
                    <a:pt x="240" y="0"/>
                    <a:pt x="155" y="29"/>
                    <a:pt x="100" y="82"/>
                  </a:cubicBezTo>
                  <a:cubicBezTo>
                    <a:pt x="33" y="144"/>
                    <a:pt x="5" y="230"/>
                    <a:pt x="0" y="317"/>
                  </a:cubicBezTo>
                  <a:cubicBezTo>
                    <a:pt x="0" y="394"/>
                    <a:pt x="29" y="480"/>
                    <a:pt x="96" y="542"/>
                  </a:cubicBezTo>
                  <a:cubicBezTo>
                    <a:pt x="158" y="600"/>
                    <a:pt x="235" y="642"/>
                    <a:pt x="321" y="642"/>
                  </a:cubicBezTo>
                  <a:cubicBezTo>
                    <a:pt x="326" y="643"/>
                    <a:pt x="330" y="643"/>
                    <a:pt x="334" y="643"/>
                  </a:cubicBezTo>
                  <a:cubicBezTo>
                    <a:pt x="416" y="643"/>
                    <a:pt x="497" y="602"/>
                    <a:pt x="547" y="551"/>
                  </a:cubicBezTo>
                  <a:cubicBezTo>
                    <a:pt x="614" y="489"/>
                    <a:pt x="647" y="412"/>
                    <a:pt x="647" y="326"/>
                  </a:cubicBezTo>
                  <a:cubicBezTo>
                    <a:pt x="647" y="230"/>
                    <a:pt x="618" y="144"/>
                    <a:pt x="567" y="95"/>
                  </a:cubicBezTo>
                  <a:cubicBezTo>
                    <a:pt x="506" y="30"/>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5" name="Google Shape;9435;p40"/>
            <p:cNvSpPr/>
            <p:nvPr/>
          </p:nvSpPr>
          <p:spPr>
            <a:xfrm>
              <a:off x="-4348800" y="3680950"/>
              <a:ext cx="16350" cy="16150"/>
            </a:xfrm>
            <a:custGeom>
              <a:avLst/>
              <a:gdLst/>
              <a:ahLst/>
              <a:cxnLst/>
              <a:rect l="l" t="t" r="r" b="b"/>
              <a:pathLst>
                <a:path w="654" h="646" extrusionOk="0">
                  <a:moveTo>
                    <a:pt x="328" y="0"/>
                  </a:moveTo>
                  <a:cubicBezTo>
                    <a:pt x="242" y="0"/>
                    <a:pt x="159" y="32"/>
                    <a:pt x="106" y="89"/>
                  </a:cubicBezTo>
                  <a:cubicBezTo>
                    <a:pt x="49" y="141"/>
                    <a:pt x="5" y="227"/>
                    <a:pt x="5" y="314"/>
                  </a:cubicBezTo>
                  <a:cubicBezTo>
                    <a:pt x="0" y="400"/>
                    <a:pt x="34" y="477"/>
                    <a:pt x="96" y="544"/>
                  </a:cubicBezTo>
                  <a:cubicBezTo>
                    <a:pt x="159" y="607"/>
                    <a:pt x="246" y="641"/>
                    <a:pt x="332" y="645"/>
                  </a:cubicBezTo>
                  <a:cubicBezTo>
                    <a:pt x="408" y="645"/>
                    <a:pt x="494" y="612"/>
                    <a:pt x="547" y="550"/>
                  </a:cubicBezTo>
                  <a:cubicBezTo>
                    <a:pt x="614" y="497"/>
                    <a:pt x="649" y="410"/>
                    <a:pt x="649" y="324"/>
                  </a:cubicBezTo>
                  <a:cubicBezTo>
                    <a:pt x="653" y="238"/>
                    <a:pt x="620" y="151"/>
                    <a:pt x="567" y="98"/>
                  </a:cubicBezTo>
                  <a:cubicBezTo>
                    <a:pt x="502" y="31"/>
                    <a:pt x="413"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6" name="Google Shape;9436;p40"/>
            <p:cNvSpPr/>
            <p:nvPr/>
          </p:nvSpPr>
          <p:spPr>
            <a:xfrm>
              <a:off x="-4316650" y="3713700"/>
              <a:ext cx="16200" cy="16125"/>
            </a:xfrm>
            <a:custGeom>
              <a:avLst/>
              <a:gdLst/>
              <a:ahLst/>
              <a:cxnLst/>
              <a:rect l="l" t="t" r="r" b="b"/>
              <a:pathLst>
                <a:path w="648" h="645" extrusionOk="0">
                  <a:moveTo>
                    <a:pt x="314" y="0"/>
                  </a:moveTo>
                  <a:cubicBezTo>
                    <a:pt x="230" y="0"/>
                    <a:pt x="150" y="28"/>
                    <a:pt x="101" y="79"/>
                  </a:cubicBezTo>
                  <a:cubicBezTo>
                    <a:pt x="38" y="146"/>
                    <a:pt x="0" y="232"/>
                    <a:pt x="0" y="319"/>
                  </a:cubicBezTo>
                  <a:cubicBezTo>
                    <a:pt x="0" y="405"/>
                    <a:pt x="29" y="491"/>
                    <a:pt x="82" y="544"/>
                  </a:cubicBezTo>
                  <a:cubicBezTo>
                    <a:pt x="149" y="611"/>
                    <a:pt x="220" y="645"/>
                    <a:pt x="322" y="645"/>
                  </a:cubicBezTo>
                  <a:cubicBezTo>
                    <a:pt x="408" y="645"/>
                    <a:pt x="480" y="616"/>
                    <a:pt x="547" y="549"/>
                  </a:cubicBezTo>
                  <a:cubicBezTo>
                    <a:pt x="614" y="487"/>
                    <a:pt x="648" y="414"/>
                    <a:pt x="648" y="328"/>
                  </a:cubicBezTo>
                  <a:cubicBezTo>
                    <a:pt x="648" y="242"/>
                    <a:pt x="610" y="151"/>
                    <a:pt x="557" y="98"/>
                  </a:cubicBezTo>
                  <a:cubicBezTo>
                    <a:pt x="495" y="31"/>
                    <a:pt x="403"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7" name="Google Shape;9437;p40"/>
            <p:cNvSpPr/>
            <p:nvPr/>
          </p:nvSpPr>
          <p:spPr>
            <a:xfrm>
              <a:off x="-4284875" y="3746725"/>
              <a:ext cx="16350" cy="15875"/>
            </a:xfrm>
            <a:custGeom>
              <a:avLst/>
              <a:gdLst/>
              <a:ahLst/>
              <a:cxnLst/>
              <a:rect l="l" t="t" r="r" b="b"/>
              <a:pathLst>
                <a:path w="654" h="635" extrusionOk="0">
                  <a:moveTo>
                    <a:pt x="327" y="0"/>
                  </a:moveTo>
                  <a:cubicBezTo>
                    <a:pt x="240" y="0"/>
                    <a:pt x="155" y="29"/>
                    <a:pt x="107" y="82"/>
                  </a:cubicBezTo>
                  <a:cubicBezTo>
                    <a:pt x="39" y="135"/>
                    <a:pt x="5" y="222"/>
                    <a:pt x="5" y="308"/>
                  </a:cubicBezTo>
                  <a:cubicBezTo>
                    <a:pt x="1" y="395"/>
                    <a:pt x="34" y="481"/>
                    <a:pt x="96" y="548"/>
                  </a:cubicBezTo>
                  <a:cubicBezTo>
                    <a:pt x="149" y="601"/>
                    <a:pt x="236" y="634"/>
                    <a:pt x="322" y="634"/>
                  </a:cubicBezTo>
                  <a:cubicBezTo>
                    <a:pt x="408" y="634"/>
                    <a:pt x="485" y="605"/>
                    <a:pt x="548" y="543"/>
                  </a:cubicBezTo>
                  <a:cubicBezTo>
                    <a:pt x="614" y="475"/>
                    <a:pt x="648" y="404"/>
                    <a:pt x="648" y="317"/>
                  </a:cubicBezTo>
                  <a:cubicBezTo>
                    <a:pt x="654" y="231"/>
                    <a:pt x="619" y="154"/>
                    <a:pt x="557" y="87"/>
                  </a:cubicBezTo>
                  <a:cubicBezTo>
                    <a:pt x="500" y="28"/>
                    <a:pt x="412"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8" name="Google Shape;9438;p40"/>
            <p:cNvSpPr/>
            <p:nvPr/>
          </p:nvSpPr>
          <p:spPr>
            <a:xfrm>
              <a:off x="-4252975" y="3779450"/>
              <a:ext cx="16225" cy="16250"/>
            </a:xfrm>
            <a:custGeom>
              <a:avLst/>
              <a:gdLst/>
              <a:ahLst/>
              <a:cxnLst/>
              <a:rect l="l" t="t" r="r" b="b"/>
              <a:pathLst>
                <a:path w="649" h="650" extrusionOk="0">
                  <a:moveTo>
                    <a:pt x="316" y="0"/>
                  </a:moveTo>
                  <a:cubicBezTo>
                    <a:pt x="237" y="0"/>
                    <a:pt x="159" y="28"/>
                    <a:pt x="102" y="83"/>
                  </a:cubicBezTo>
                  <a:cubicBezTo>
                    <a:pt x="34" y="151"/>
                    <a:pt x="1" y="231"/>
                    <a:pt x="1" y="318"/>
                  </a:cubicBezTo>
                  <a:cubicBezTo>
                    <a:pt x="1" y="395"/>
                    <a:pt x="29" y="481"/>
                    <a:pt x="97" y="548"/>
                  </a:cubicBezTo>
                  <a:cubicBezTo>
                    <a:pt x="159" y="611"/>
                    <a:pt x="231" y="645"/>
                    <a:pt x="317" y="649"/>
                  </a:cubicBezTo>
                  <a:cubicBezTo>
                    <a:pt x="404" y="649"/>
                    <a:pt x="481" y="605"/>
                    <a:pt x="548" y="554"/>
                  </a:cubicBezTo>
                  <a:cubicBezTo>
                    <a:pt x="615" y="490"/>
                    <a:pt x="644" y="414"/>
                    <a:pt x="649" y="328"/>
                  </a:cubicBezTo>
                  <a:cubicBezTo>
                    <a:pt x="649" y="231"/>
                    <a:pt x="605" y="145"/>
                    <a:pt x="552" y="102"/>
                  </a:cubicBezTo>
                  <a:cubicBezTo>
                    <a:pt x="492" y="34"/>
                    <a:pt x="404"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9" name="Google Shape;9439;p40"/>
            <p:cNvSpPr/>
            <p:nvPr/>
          </p:nvSpPr>
          <p:spPr>
            <a:xfrm>
              <a:off x="-4221200" y="3812300"/>
              <a:ext cx="16250" cy="16125"/>
            </a:xfrm>
            <a:custGeom>
              <a:avLst/>
              <a:gdLst/>
              <a:ahLst/>
              <a:cxnLst/>
              <a:rect l="l" t="t" r="r" b="b"/>
              <a:pathLst>
                <a:path w="650" h="645" extrusionOk="0">
                  <a:moveTo>
                    <a:pt x="328" y="1"/>
                  </a:moveTo>
                  <a:cubicBezTo>
                    <a:pt x="242" y="1"/>
                    <a:pt x="156" y="29"/>
                    <a:pt x="102" y="84"/>
                  </a:cubicBezTo>
                  <a:cubicBezTo>
                    <a:pt x="49" y="146"/>
                    <a:pt x="7" y="218"/>
                    <a:pt x="7" y="319"/>
                  </a:cubicBezTo>
                  <a:cubicBezTo>
                    <a:pt x="1" y="405"/>
                    <a:pt x="35" y="478"/>
                    <a:pt x="98" y="544"/>
                  </a:cubicBezTo>
                  <a:cubicBezTo>
                    <a:pt x="150" y="611"/>
                    <a:pt x="237" y="644"/>
                    <a:pt x="323" y="644"/>
                  </a:cubicBezTo>
                  <a:cubicBezTo>
                    <a:pt x="410" y="644"/>
                    <a:pt x="496" y="616"/>
                    <a:pt x="563" y="554"/>
                  </a:cubicBezTo>
                  <a:cubicBezTo>
                    <a:pt x="616" y="487"/>
                    <a:pt x="649" y="400"/>
                    <a:pt x="649" y="328"/>
                  </a:cubicBezTo>
                  <a:cubicBezTo>
                    <a:pt x="649" y="241"/>
                    <a:pt x="620" y="150"/>
                    <a:pt x="567" y="98"/>
                  </a:cubicBezTo>
                  <a:cubicBezTo>
                    <a:pt x="509" y="32"/>
                    <a:pt x="418"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0" name="Google Shape;9440;p40"/>
            <p:cNvSpPr/>
            <p:nvPr/>
          </p:nvSpPr>
          <p:spPr>
            <a:xfrm>
              <a:off x="-4189275" y="3845100"/>
              <a:ext cx="16200" cy="16075"/>
            </a:xfrm>
            <a:custGeom>
              <a:avLst/>
              <a:gdLst/>
              <a:ahLst/>
              <a:cxnLst/>
              <a:rect l="l" t="t" r="r" b="b"/>
              <a:pathLst>
                <a:path w="648" h="643" extrusionOk="0">
                  <a:moveTo>
                    <a:pt x="333" y="0"/>
                  </a:moveTo>
                  <a:cubicBezTo>
                    <a:pt x="248" y="0"/>
                    <a:pt x="163" y="32"/>
                    <a:pt x="101" y="91"/>
                  </a:cubicBezTo>
                  <a:cubicBezTo>
                    <a:pt x="34" y="144"/>
                    <a:pt x="1" y="231"/>
                    <a:pt x="1" y="317"/>
                  </a:cubicBezTo>
                  <a:cubicBezTo>
                    <a:pt x="1" y="403"/>
                    <a:pt x="43" y="490"/>
                    <a:pt x="96" y="542"/>
                  </a:cubicBezTo>
                  <a:cubicBezTo>
                    <a:pt x="149" y="609"/>
                    <a:pt x="231" y="643"/>
                    <a:pt x="317" y="643"/>
                  </a:cubicBezTo>
                  <a:cubicBezTo>
                    <a:pt x="404" y="643"/>
                    <a:pt x="490" y="614"/>
                    <a:pt x="557" y="552"/>
                  </a:cubicBezTo>
                  <a:cubicBezTo>
                    <a:pt x="610" y="490"/>
                    <a:pt x="643" y="413"/>
                    <a:pt x="648" y="326"/>
                  </a:cubicBezTo>
                  <a:cubicBezTo>
                    <a:pt x="648" y="240"/>
                    <a:pt x="615" y="163"/>
                    <a:pt x="552" y="87"/>
                  </a:cubicBezTo>
                  <a:cubicBezTo>
                    <a:pt x="492" y="28"/>
                    <a:pt x="413"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1" name="Google Shape;9441;p40"/>
            <p:cNvSpPr/>
            <p:nvPr/>
          </p:nvSpPr>
          <p:spPr>
            <a:xfrm>
              <a:off x="-4157475" y="3878025"/>
              <a:ext cx="16575" cy="16025"/>
            </a:xfrm>
            <a:custGeom>
              <a:avLst/>
              <a:gdLst/>
              <a:ahLst/>
              <a:cxnLst/>
              <a:rect l="l" t="t" r="r" b="b"/>
              <a:pathLst>
                <a:path w="663" h="641" extrusionOk="0">
                  <a:moveTo>
                    <a:pt x="327" y="0"/>
                  </a:moveTo>
                  <a:cubicBezTo>
                    <a:pt x="246" y="0"/>
                    <a:pt x="165" y="28"/>
                    <a:pt x="100" y="84"/>
                  </a:cubicBezTo>
                  <a:cubicBezTo>
                    <a:pt x="48" y="151"/>
                    <a:pt x="5" y="223"/>
                    <a:pt x="0" y="309"/>
                  </a:cubicBezTo>
                  <a:cubicBezTo>
                    <a:pt x="0" y="396"/>
                    <a:pt x="43" y="473"/>
                    <a:pt x="96" y="540"/>
                  </a:cubicBezTo>
                  <a:cubicBezTo>
                    <a:pt x="158" y="602"/>
                    <a:pt x="235" y="635"/>
                    <a:pt x="331" y="641"/>
                  </a:cubicBezTo>
                  <a:cubicBezTo>
                    <a:pt x="417" y="641"/>
                    <a:pt x="503" y="606"/>
                    <a:pt x="561" y="544"/>
                  </a:cubicBezTo>
                  <a:cubicBezTo>
                    <a:pt x="624" y="482"/>
                    <a:pt x="658" y="405"/>
                    <a:pt x="658" y="318"/>
                  </a:cubicBezTo>
                  <a:cubicBezTo>
                    <a:pt x="662" y="232"/>
                    <a:pt x="629" y="156"/>
                    <a:pt x="567" y="94"/>
                  </a:cubicBezTo>
                  <a:cubicBezTo>
                    <a:pt x="499" y="32"/>
                    <a:pt x="413"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2" name="Google Shape;9442;p40"/>
            <p:cNvSpPr/>
            <p:nvPr/>
          </p:nvSpPr>
          <p:spPr>
            <a:xfrm>
              <a:off x="-4125325" y="3910800"/>
              <a:ext cx="16200" cy="16000"/>
            </a:xfrm>
            <a:custGeom>
              <a:avLst/>
              <a:gdLst/>
              <a:ahLst/>
              <a:cxnLst/>
              <a:rect l="l" t="t" r="r" b="b"/>
              <a:pathLst>
                <a:path w="648" h="640" extrusionOk="0">
                  <a:moveTo>
                    <a:pt x="319" y="0"/>
                  </a:moveTo>
                  <a:cubicBezTo>
                    <a:pt x="239" y="0"/>
                    <a:pt x="159" y="29"/>
                    <a:pt x="100" y="88"/>
                  </a:cubicBezTo>
                  <a:cubicBezTo>
                    <a:pt x="34" y="150"/>
                    <a:pt x="0" y="227"/>
                    <a:pt x="0" y="313"/>
                  </a:cubicBezTo>
                  <a:cubicBezTo>
                    <a:pt x="0" y="409"/>
                    <a:pt x="29" y="481"/>
                    <a:pt x="81" y="539"/>
                  </a:cubicBezTo>
                  <a:cubicBezTo>
                    <a:pt x="149" y="606"/>
                    <a:pt x="220" y="639"/>
                    <a:pt x="322" y="639"/>
                  </a:cubicBezTo>
                  <a:cubicBezTo>
                    <a:pt x="408" y="639"/>
                    <a:pt x="479" y="610"/>
                    <a:pt x="547" y="544"/>
                  </a:cubicBezTo>
                  <a:cubicBezTo>
                    <a:pt x="614" y="491"/>
                    <a:pt x="647" y="404"/>
                    <a:pt x="647" y="322"/>
                  </a:cubicBezTo>
                  <a:cubicBezTo>
                    <a:pt x="647" y="245"/>
                    <a:pt x="619" y="159"/>
                    <a:pt x="552" y="92"/>
                  </a:cubicBezTo>
                  <a:cubicBezTo>
                    <a:pt x="488" y="31"/>
                    <a:pt x="403"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3" name="Google Shape;9443;p40"/>
            <p:cNvSpPr/>
            <p:nvPr/>
          </p:nvSpPr>
          <p:spPr>
            <a:xfrm>
              <a:off x="-4093550" y="3943700"/>
              <a:ext cx="16325" cy="16100"/>
            </a:xfrm>
            <a:custGeom>
              <a:avLst/>
              <a:gdLst/>
              <a:ahLst/>
              <a:cxnLst/>
              <a:rect l="l" t="t" r="r" b="b"/>
              <a:pathLst>
                <a:path w="653" h="644" extrusionOk="0">
                  <a:moveTo>
                    <a:pt x="321" y="1"/>
                  </a:moveTo>
                  <a:cubicBezTo>
                    <a:pt x="237" y="1"/>
                    <a:pt x="155" y="29"/>
                    <a:pt x="101" y="81"/>
                  </a:cubicBezTo>
                  <a:cubicBezTo>
                    <a:pt x="38" y="144"/>
                    <a:pt x="5" y="230"/>
                    <a:pt x="0" y="317"/>
                  </a:cubicBezTo>
                  <a:cubicBezTo>
                    <a:pt x="0" y="393"/>
                    <a:pt x="34" y="479"/>
                    <a:pt x="96" y="547"/>
                  </a:cubicBezTo>
                  <a:cubicBezTo>
                    <a:pt x="158" y="599"/>
                    <a:pt x="235" y="643"/>
                    <a:pt x="322" y="643"/>
                  </a:cubicBezTo>
                  <a:cubicBezTo>
                    <a:pt x="326" y="643"/>
                    <a:pt x="330" y="643"/>
                    <a:pt x="335" y="643"/>
                  </a:cubicBezTo>
                  <a:cubicBezTo>
                    <a:pt x="417" y="643"/>
                    <a:pt x="497" y="602"/>
                    <a:pt x="547" y="552"/>
                  </a:cubicBezTo>
                  <a:cubicBezTo>
                    <a:pt x="614" y="490"/>
                    <a:pt x="648" y="403"/>
                    <a:pt x="648" y="326"/>
                  </a:cubicBezTo>
                  <a:cubicBezTo>
                    <a:pt x="652" y="240"/>
                    <a:pt x="619" y="153"/>
                    <a:pt x="566" y="100"/>
                  </a:cubicBezTo>
                  <a:cubicBezTo>
                    <a:pt x="500" y="32"/>
                    <a:pt x="409"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4" name="Google Shape;9444;p40"/>
            <p:cNvSpPr/>
            <p:nvPr/>
          </p:nvSpPr>
          <p:spPr>
            <a:xfrm>
              <a:off x="-4061650" y="3976450"/>
              <a:ext cx="16225" cy="16200"/>
            </a:xfrm>
            <a:custGeom>
              <a:avLst/>
              <a:gdLst/>
              <a:ahLst/>
              <a:cxnLst/>
              <a:rect l="l" t="t" r="r" b="b"/>
              <a:pathLst>
                <a:path w="649" h="648" extrusionOk="0">
                  <a:moveTo>
                    <a:pt x="320" y="1"/>
                  </a:moveTo>
                  <a:cubicBezTo>
                    <a:pt x="235" y="1"/>
                    <a:pt x="153" y="29"/>
                    <a:pt x="111" y="81"/>
                  </a:cubicBezTo>
                  <a:cubicBezTo>
                    <a:pt x="44" y="148"/>
                    <a:pt x="0" y="221"/>
                    <a:pt x="0" y="316"/>
                  </a:cubicBezTo>
                  <a:cubicBezTo>
                    <a:pt x="0" y="402"/>
                    <a:pt x="38" y="480"/>
                    <a:pt x="91" y="546"/>
                  </a:cubicBezTo>
                  <a:cubicBezTo>
                    <a:pt x="144" y="599"/>
                    <a:pt x="231" y="642"/>
                    <a:pt x="317" y="648"/>
                  </a:cubicBezTo>
                  <a:cubicBezTo>
                    <a:pt x="403" y="648"/>
                    <a:pt x="481" y="613"/>
                    <a:pt x="557" y="551"/>
                  </a:cubicBezTo>
                  <a:cubicBezTo>
                    <a:pt x="609" y="489"/>
                    <a:pt x="643" y="402"/>
                    <a:pt x="649" y="325"/>
                  </a:cubicBezTo>
                  <a:cubicBezTo>
                    <a:pt x="649" y="239"/>
                    <a:pt x="620" y="153"/>
                    <a:pt x="562" y="101"/>
                  </a:cubicBezTo>
                  <a:cubicBezTo>
                    <a:pt x="503" y="32"/>
                    <a:pt x="409"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5" name="Google Shape;9445;p40"/>
            <p:cNvSpPr/>
            <p:nvPr/>
          </p:nvSpPr>
          <p:spPr>
            <a:xfrm>
              <a:off x="-4029875" y="4009400"/>
              <a:ext cx="16225" cy="15975"/>
            </a:xfrm>
            <a:custGeom>
              <a:avLst/>
              <a:gdLst/>
              <a:ahLst/>
              <a:cxnLst/>
              <a:rect l="l" t="t" r="r" b="b"/>
              <a:pathLst>
                <a:path w="649" h="639" extrusionOk="0">
                  <a:moveTo>
                    <a:pt x="337" y="0"/>
                  </a:moveTo>
                  <a:cubicBezTo>
                    <a:pt x="254" y="0"/>
                    <a:pt x="169" y="29"/>
                    <a:pt x="102" y="87"/>
                  </a:cubicBezTo>
                  <a:cubicBezTo>
                    <a:pt x="49" y="140"/>
                    <a:pt x="5" y="227"/>
                    <a:pt x="1" y="313"/>
                  </a:cubicBezTo>
                  <a:cubicBezTo>
                    <a:pt x="1" y="399"/>
                    <a:pt x="44" y="486"/>
                    <a:pt x="97" y="539"/>
                  </a:cubicBezTo>
                  <a:cubicBezTo>
                    <a:pt x="149" y="606"/>
                    <a:pt x="235" y="639"/>
                    <a:pt x="332" y="639"/>
                  </a:cubicBezTo>
                  <a:cubicBezTo>
                    <a:pt x="419" y="639"/>
                    <a:pt x="495" y="610"/>
                    <a:pt x="558" y="543"/>
                  </a:cubicBezTo>
                  <a:cubicBezTo>
                    <a:pt x="615" y="481"/>
                    <a:pt x="649" y="409"/>
                    <a:pt x="649" y="322"/>
                  </a:cubicBezTo>
                  <a:cubicBezTo>
                    <a:pt x="649" y="236"/>
                    <a:pt x="620" y="159"/>
                    <a:pt x="558" y="83"/>
                  </a:cubicBezTo>
                  <a:cubicBezTo>
                    <a:pt x="498" y="28"/>
                    <a:pt x="418"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6" name="Google Shape;9446;p40"/>
            <p:cNvSpPr/>
            <p:nvPr/>
          </p:nvSpPr>
          <p:spPr>
            <a:xfrm>
              <a:off x="-4537975" y="3322125"/>
              <a:ext cx="16250" cy="16100"/>
            </a:xfrm>
            <a:custGeom>
              <a:avLst/>
              <a:gdLst/>
              <a:ahLst/>
              <a:cxnLst/>
              <a:rect l="l" t="t" r="r" b="b"/>
              <a:pathLst>
                <a:path w="650" h="644" extrusionOk="0">
                  <a:moveTo>
                    <a:pt x="323" y="1"/>
                  </a:moveTo>
                  <a:cubicBezTo>
                    <a:pt x="240" y="1"/>
                    <a:pt x="157" y="30"/>
                    <a:pt x="102" y="82"/>
                  </a:cubicBezTo>
                  <a:cubicBezTo>
                    <a:pt x="34" y="144"/>
                    <a:pt x="1" y="231"/>
                    <a:pt x="1" y="317"/>
                  </a:cubicBezTo>
                  <a:cubicBezTo>
                    <a:pt x="1" y="394"/>
                    <a:pt x="30" y="480"/>
                    <a:pt x="98" y="543"/>
                  </a:cubicBezTo>
                  <a:cubicBezTo>
                    <a:pt x="160" y="609"/>
                    <a:pt x="231" y="643"/>
                    <a:pt x="318" y="643"/>
                  </a:cubicBezTo>
                  <a:cubicBezTo>
                    <a:pt x="322" y="643"/>
                    <a:pt x="326" y="643"/>
                    <a:pt x="330" y="643"/>
                  </a:cubicBezTo>
                  <a:cubicBezTo>
                    <a:pt x="413" y="643"/>
                    <a:pt x="497" y="602"/>
                    <a:pt x="548" y="552"/>
                  </a:cubicBezTo>
                  <a:cubicBezTo>
                    <a:pt x="616" y="490"/>
                    <a:pt x="645" y="413"/>
                    <a:pt x="649" y="326"/>
                  </a:cubicBezTo>
                  <a:cubicBezTo>
                    <a:pt x="649" y="231"/>
                    <a:pt x="620" y="153"/>
                    <a:pt x="552" y="96"/>
                  </a:cubicBezTo>
                  <a:cubicBezTo>
                    <a:pt x="494" y="31"/>
                    <a:pt x="408"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7" name="Google Shape;9447;p40"/>
            <p:cNvSpPr/>
            <p:nvPr/>
          </p:nvSpPr>
          <p:spPr>
            <a:xfrm>
              <a:off x="-4506175" y="3354975"/>
              <a:ext cx="16225" cy="16100"/>
            </a:xfrm>
            <a:custGeom>
              <a:avLst/>
              <a:gdLst/>
              <a:ahLst/>
              <a:cxnLst/>
              <a:rect l="l" t="t" r="r" b="b"/>
              <a:pathLst>
                <a:path w="649" h="644" extrusionOk="0">
                  <a:moveTo>
                    <a:pt x="338" y="1"/>
                  </a:moveTo>
                  <a:cubicBezTo>
                    <a:pt x="252" y="1"/>
                    <a:pt x="164" y="32"/>
                    <a:pt x="101" y="92"/>
                  </a:cubicBezTo>
                  <a:cubicBezTo>
                    <a:pt x="39" y="139"/>
                    <a:pt x="6" y="226"/>
                    <a:pt x="6" y="312"/>
                  </a:cubicBezTo>
                  <a:cubicBezTo>
                    <a:pt x="0" y="399"/>
                    <a:pt x="35" y="476"/>
                    <a:pt x="97" y="542"/>
                  </a:cubicBezTo>
                  <a:cubicBezTo>
                    <a:pt x="150" y="606"/>
                    <a:pt x="236" y="644"/>
                    <a:pt x="323" y="644"/>
                  </a:cubicBezTo>
                  <a:cubicBezTo>
                    <a:pt x="418" y="644"/>
                    <a:pt x="495" y="615"/>
                    <a:pt x="562" y="548"/>
                  </a:cubicBezTo>
                  <a:cubicBezTo>
                    <a:pt x="615" y="485"/>
                    <a:pt x="648" y="409"/>
                    <a:pt x="648" y="323"/>
                  </a:cubicBezTo>
                  <a:cubicBezTo>
                    <a:pt x="648" y="236"/>
                    <a:pt x="620" y="150"/>
                    <a:pt x="567" y="97"/>
                  </a:cubicBezTo>
                  <a:cubicBezTo>
                    <a:pt x="509" y="32"/>
                    <a:pt x="424"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8" name="Google Shape;9448;p40"/>
            <p:cNvSpPr/>
            <p:nvPr/>
          </p:nvSpPr>
          <p:spPr>
            <a:xfrm>
              <a:off x="-4474250" y="3387725"/>
              <a:ext cx="16200" cy="16100"/>
            </a:xfrm>
            <a:custGeom>
              <a:avLst/>
              <a:gdLst/>
              <a:ahLst/>
              <a:cxnLst/>
              <a:rect l="l" t="t" r="r" b="b"/>
              <a:pathLst>
                <a:path w="648" h="644" extrusionOk="0">
                  <a:moveTo>
                    <a:pt x="329" y="0"/>
                  </a:moveTo>
                  <a:cubicBezTo>
                    <a:pt x="250" y="0"/>
                    <a:pt x="170" y="29"/>
                    <a:pt x="100" y="91"/>
                  </a:cubicBezTo>
                  <a:cubicBezTo>
                    <a:pt x="33" y="154"/>
                    <a:pt x="0" y="231"/>
                    <a:pt x="0" y="317"/>
                  </a:cubicBezTo>
                  <a:cubicBezTo>
                    <a:pt x="0" y="404"/>
                    <a:pt x="29" y="490"/>
                    <a:pt x="96" y="543"/>
                  </a:cubicBezTo>
                  <a:cubicBezTo>
                    <a:pt x="158" y="610"/>
                    <a:pt x="244" y="643"/>
                    <a:pt x="331" y="643"/>
                  </a:cubicBezTo>
                  <a:cubicBezTo>
                    <a:pt x="417" y="643"/>
                    <a:pt x="489" y="614"/>
                    <a:pt x="547" y="562"/>
                  </a:cubicBezTo>
                  <a:cubicBezTo>
                    <a:pt x="609" y="494"/>
                    <a:pt x="643" y="413"/>
                    <a:pt x="647" y="326"/>
                  </a:cubicBezTo>
                  <a:cubicBezTo>
                    <a:pt x="647" y="240"/>
                    <a:pt x="614" y="154"/>
                    <a:pt x="561" y="96"/>
                  </a:cubicBezTo>
                  <a:cubicBezTo>
                    <a:pt x="496" y="34"/>
                    <a:pt x="414"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9" name="Google Shape;9449;p40"/>
            <p:cNvSpPr/>
            <p:nvPr/>
          </p:nvSpPr>
          <p:spPr>
            <a:xfrm>
              <a:off x="-4442475" y="3420525"/>
              <a:ext cx="16575" cy="16050"/>
            </a:xfrm>
            <a:custGeom>
              <a:avLst/>
              <a:gdLst/>
              <a:ahLst/>
              <a:cxnLst/>
              <a:rect l="l" t="t" r="r" b="b"/>
              <a:pathLst>
                <a:path w="663" h="642" extrusionOk="0">
                  <a:moveTo>
                    <a:pt x="338" y="1"/>
                  </a:moveTo>
                  <a:cubicBezTo>
                    <a:pt x="253" y="1"/>
                    <a:pt x="169" y="32"/>
                    <a:pt x="115" y="90"/>
                  </a:cubicBezTo>
                  <a:cubicBezTo>
                    <a:pt x="49" y="143"/>
                    <a:pt x="5" y="229"/>
                    <a:pt x="0" y="316"/>
                  </a:cubicBezTo>
                  <a:cubicBezTo>
                    <a:pt x="0" y="402"/>
                    <a:pt x="43" y="478"/>
                    <a:pt x="106" y="555"/>
                  </a:cubicBezTo>
                  <a:cubicBezTo>
                    <a:pt x="158" y="608"/>
                    <a:pt x="244" y="641"/>
                    <a:pt x="331" y="641"/>
                  </a:cubicBezTo>
                  <a:cubicBezTo>
                    <a:pt x="336" y="642"/>
                    <a:pt x="340" y="642"/>
                    <a:pt x="345" y="642"/>
                  </a:cubicBezTo>
                  <a:cubicBezTo>
                    <a:pt x="418" y="642"/>
                    <a:pt x="498" y="609"/>
                    <a:pt x="561" y="550"/>
                  </a:cubicBezTo>
                  <a:cubicBezTo>
                    <a:pt x="624" y="488"/>
                    <a:pt x="658" y="411"/>
                    <a:pt x="658" y="325"/>
                  </a:cubicBezTo>
                  <a:cubicBezTo>
                    <a:pt x="662" y="238"/>
                    <a:pt x="619" y="152"/>
                    <a:pt x="567" y="99"/>
                  </a:cubicBezTo>
                  <a:cubicBezTo>
                    <a:pt x="509" y="32"/>
                    <a:pt x="423"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0" name="Google Shape;9450;p40"/>
            <p:cNvSpPr/>
            <p:nvPr/>
          </p:nvSpPr>
          <p:spPr>
            <a:xfrm>
              <a:off x="-4410325" y="3453425"/>
              <a:ext cx="16200" cy="16025"/>
            </a:xfrm>
            <a:custGeom>
              <a:avLst/>
              <a:gdLst/>
              <a:ahLst/>
              <a:cxnLst/>
              <a:rect l="l" t="t" r="r" b="b"/>
              <a:pathLst>
                <a:path w="648" h="641" extrusionOk="0">
                  <a:moveTo>
                    <a:pt x="318" y="1"/>
                  </a:moveTo>
                  <a:cubicBezTo>
                    <a:pt x="236" y="1"/>
                    <a:pt x="153" y="28"/>
                    <a:pt x="92" y="83"/>
                  </a:cubicBezTo>
                  <a:cubicBezTo>
                    <a:pt x="34" y="151"/>
                    <a:pt x="1" y="237"/>
                    <a:pt x="1" y="309"/>
                  </a:cubicBezTo>
                  <a:cubicBezTo>
                    <a:pt x="1" y="395"/>
                    <a:pt x="29" y="472"/>
                    <a:pt x="96" y="548"/>
                  </a:cubicBezTo>
                  <a:cubicBezTo>
                    <a:pt x="149" y="606"/>
                    <a:pt x="235" y="635"/>
                    <a:pt x="322" y="640"/>
                  </a:cubicBezTo>
                  <a:cubicBezTo>
                    <a:pt x="408" y="640"/>
                    <a:pt x="495" y="612"/>
                    <a:pt x="548" y="544"/>
                  </a:cubicBezTo>
                  <a:cubicBezTo>
                    <a:pt x="614" y="491"/>
                    <a:pt x="648" y="404"/>
                    <a:pt x="648" y="318"/>
                  </a:cubicBezTo>
                  <a:cubicBezTo>
                    <a:pt x="648" y="232"/>
                    <a:pt x="619" y="145"/>
                    <a:pt x="552" y="103"/>
                  </a:cubicBezTo>
                  <a:cubicBezTo>
                    <a:pt x="497" y="34"/>
                    <a:pt x="408"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1" name="Google Shape;9451;p40"/>
            <p:cNvSpPr/>
            <p:nvPr/>
          </p:nvSpPr>
          <p:spPr>
            <a:xfrm>
              <a:off x="-4378550" y="3486100"/>
              <a:ext cx="16325" cy="16300"/>
            </a:xfrm>
            <a:custGeom>
              <a:avLst/>
              <a:gdLst/>
              <a:ahLst/>
              <a:cxnLst/>
              <a:rect l="l" t="t" r="r" b="b"/>
              <a:pathLst>
                <a:path w="653" h="652" extrusionOk="0">
                  <a:moveTo>
                    <a:pt x="328" y="1"/>
                  </a:moveTo>
                  <a:cubicBezTo>
                    <a:pt x="247" y="1"/>
                    <a:pt x="162" y="32"/>
                    <a:pt x="92" y="100"/>
                  </a:cubicBezTo>
                  <a:cubicBezTo>
                    <a:pt x="39" y="163"/>
                    <a:pt x="5" y="240"/>
                    <a:pt x="1" y="326"/>
                  </a:cubicBezTo>
                  <a:cubicBezTo>
                    <a:pt x="1" y="412"/>
                    <a:pt x="34" y="490"/>
                    <a:pt x="96" y="552"/>
                  </a:cubicBezTo>
                  <a:cubicBezTo>
                    <a:pt x="149" y="609"/>
                    <a:pt x="236" y="652"/>
                    <a:pt x="322" y="652"/>
                  </a:cubicBezTo>
                  <a:cubicBezTo>
                    <a:pt x="408" y="652"/>
                    <a:pt x="495" y="614"/>
                    <a:pt x="548" y="561"/>
                  </a:cubicBezTo>
                  <a:cubicBezTo>
                    <a:pt x="615" y="494"/>
                    <a:pt x="648" y="422"/>
                    <a:pt x="648" y="335"/>
                  </a:cubicBezTo>
                  <a:cubicBezTo>
                    <a:pt x="653" y="249"/>
                    <a:pt x="619" y="163"/>
                    <a:pt x="557" y="96"/>
                  </a:cubicBezTo>
                  <a:cubicBezTo>
                    <a:pt x="496" y="35"/>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2" name="Google Shape;9452;p40"/>
            <p:cNvSpPr/>
            <p:nvPr/>
          </p:nvSpPr>
          <p:spPr>
            <a:xfrm>
              <a:off x="-4346650" y="3519025"/>
              <a:ext cx="16225" cy="16150"/>
            </a:xfrm>
            <a:custGeom>
              <a:avLst/>
              <a:gdLst/>
              <a:ahLst/>
              <a:cxnLst/>
              <a:rect l="l" t="t" r="r" b="b"/>
              <a:pathLst>
                <a:path w="649" h="646" extrusionOk="0">
                  <a:moveTo>
                    <a:pt x="330" y="1"/>
                  </a:moveTo>
                  <a:cubicBezTo>
                    <a:pt x="245" y="1"/>
                    <a:pt x="161" y="32"/>
                    <a:pt x="102" y="94"/>
                  </a:cubicBezTo>
                  <a:cubicBezTo>
                    <a:pt x="34" y="147"/>
                    <a:pt x="1" y="233"/>
                    <a:pt x="1" y="319"/>
                  </a:cubicBezTo>
                  <a:cubicBezTo>
                    <a:pt x="1" y="395"/>
                    <a:pt x="29" y="482"/>
                    <a:pt x="92" y="550"/>
                  </a:cubicBezTo>
                  <a:cubicBezTo>
                    <a:pt x="160" y="612"/>
                    <a:pt x="246" y="645"/>
                    <a:pt x="317" y="645"/>
                  </a:cubicBezTo>
                  <a:cubicBezTo>
                    <a:pt x="323" y="646"/>
                    <a:pt x="328" y="646"/>
                    <a:pt x="333" y="646"/>
                  </a:cubicBezTo>
                  <a:cubicBezTo>
                    <a:pt x="414" y="646"/>
                    <a:pt x="494" y="613"/>
                    <a:pt x="557" y="554"/>
                  </a:cubicBezTo>
                  <a:cubicBezTo>
                    <a:pt x="614" y="492"/>
                    <a:pt x="649" y="415"/>
                    <a:pt x="649" y="329"/>
                  </a:cubicBezTo>
                  <a:cubicBezTo>
                    <a:pt x="649" y="242"/>
                    <a:pt x="620" y="156"/>
                    <a:pt x="567" y="103"/>
                  </a:cubicBezTo>
                  <a:cubicBezTo>
                    <a:pt x="506" y="34"/>
                    <a:pt x="418"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3" name="Google Shape;9453;p40"/>
            <p:cNvSpPr/>
            <p:nvPr/>
          </p:nvSpPr>
          <p:spPr>
            <a:xfrm>
              <a:off x="-4314875" y="3551875"/>
              <a:ext cx="16575" cy="16175"/>
            </a:xfrm>
            <a:custGeom>
              <a:avLst/>
              <a:gdLst/>
              <a:ahLst/>
              <a:cxnLst/>
              <a:rect l="l" t="t" r="r" b="b"/>
              <a:pathLst>
                <a:path w="663" h="647" extrusionOk="0">
                  <a:moveTo>
                    <a:pt x="334" y="1"/>
                  </a:moveTo>
                  <a:cubicBezTo>
                    <a:pt x="252" y="1"/>
                    <a:pt x="170" y="31"/>
                    <a:pt x="102" y="89"/>
                  </a:cubicBezTo>
                  <a:cubicBezTo>
                    <a:pt x="49" y="157"/>
                    <a:pt x="5" y="233"/>
                    <a:pt x="1" y="319"/>
                  </a:cubicBezTo>
                  <a:cubicBezTo>
                    <a:pt x="1" y="401"/>
                    <a:pt x="45" y="492"/>
                    <a:pt x="98" y="545"/>
                  </a:cubicBezTo>
                  <a:cubicBezTo>
                    <a:pt x="149" y="607"/>
                    <a:pt x="236" y="641"/>
                    <a:pt x="333" y="646"/>
                  </a:cubicBezTo>
                  <a:cubicBezTo>
                    <a:pt x="419" y="646"/>
                    <a:pt x="495" y="617"/>
                    <a:pt x="558" y="550"/>
                  </a:cubicBezTo>
                  <a:cubicBezTo>
                    <a:pt x="616" y="487"/>
                    <a:pt x="658" y="410"/>
                    <a:pt x="658" y="330"/>
                  </a:cubicBezTo>
                  <a:cubicBezTo>
                    <a:pt x="663" y="252"/>
                    <a:pt x="630" y="166"/>
                    <a:pt x="558" y="89"/>
                  </a:cubicBezTo>
                  <a:cubicBezTo>
                    <a:pt x="494" y="30"/>
                    <a:pt x="414"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4" name="Google Shape;9454;p40"/>
            <p:cNvSpPr/>
            <p:nvPr/>
          </p:nvSpPr>
          <p:spPr>
            <a:xfrm>
              <a:off x="-4282700" y="3584825"/>
              <a:ext cx="16200" cy="15950"/>
            </a:xfrm>
            <a:custGeom>
              <a:avLst/>
              <a:gdLst/>
              <a:ahLst/>
              <a:cxnLst/>
              <a:rect l="l" t="t" r="r" b="b"/>
              <a:pathLst>
                <a:path w="648" h="638" extrusionOk="0">
                  <a:moveTo>
                    <a:pt x="327" y="0"/>
                  </a:moveTo>
                  <a:cubicBezTo>
                    <a:pt x="238" y="0"/>
                    <a:pt x="150" y="31"/>
                    <a:pt x="100" y="86"/>
                  </a:cubicBezTo>
                  <a:cubicBezTo>
                    <a:pt x="33" y="139"/>
                    <a:pt x="0" y="225"/>
                    <a:pt x="0" y="312"/>
                  </a:cubicBezTo>
                  <a:cubicBezTo>
                    <a:pt x="0" y="398"/>
                    <a:pt x="29" y="484"/>
                    <a:pt x="82" y="537"/>
                  </a:cubicBezTo>
                  <a:cubicBezTo>
                    <a:pt x="149" y="604"/>
                    <a:pt x="230" y="638"/>
                    <a:pt x="317" y="638"/>
                  </a:cubicBezTo>
                  <a:cubicBezTo>
                    <a:pt x="403" y="638"/>
                    <a:pt x="480" y="609"/>
                    <a:pt x="547" y="547"/>
                  </a:cubicBezTo>
                  <a:cubicBezTo>
                    <a:pt x="614" y="489"/>
                    <a:pt x="643" y="407"/>
                    <a:pt x="647" y="321"/>
                  </a:cubicBezTo>
                  <a:cubicBezTo>
                    <a:pt x="647" y="234"/>
                    <a:pt x="605" y="148"/>
                    <a:pt x="552" y="91"/>
                  </a:cubicBezTo>
                  <a:cubicBezTo>
                    <a:pt x="496" y="28"/>
                    <a:pt x="411"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5" name="Google Shape;9455;p40"/>
            <p:cNvSpPr/>
            <p:nvPr/>
          </p:nvSpPr>
          <p:spPr>
            <a:xfrm>
              <a:off x="-4250925" y="3617625"/>
              <a:ext cx="16225" cy="15925"/>
            </a:xfrm>
            <a:custGeom>
              <a:avLst/>
              <a:gdLst/>
              <a:ahLst/>
              <a:cxnLst/>
              <a:rect l="l" t="t" r="r" b="b"/>
              <a:pathLst>
                <a:path w="649" h="637" extrusionOk="0">
                  <a:moveTo>
                    <a:pt x="319" y="0"/>
                  </a:moveTo>
                  <a:cubicBezTo>
                    <a:pt x="240" y="0"/>
                    <a:pt x="162" y="28"/>
                    <a:pt x="102" y="83"/>
                  </a:cubicBezTo>
                  <a:cubicBezTo>
                    <a:pt x="38" y="151"/>
                    <a:pt x="5" y="233"/>
                    <a:pt x="5" y="309"/>
                  </a:cubicBezTo>
                  <a:cubicBezTo>
                    <a:pt x="0" y="395"/>
                    <a:pt x="34" y="482"/>
                    <a:pt x="87" y="535"/>
                  </a:cubicBezTo>
                  <a:cubicBezTo>
                    <a:pt x="149" y="601"/>
                    <a:pt x="235" y="636"/>
                    <a:pt x="322" y="636"/>
                  </a:cubicBezTo>
                  <a:cubicBezTo>
                    <a:pt x="327" y="636"/>
                    <a:pt x="332" y="636"/>
                    <a:pt x="338" y="636"/>
                  </a:cubicBezTo>
                  <a:cubicBezTo>
                    <a:pt x="418" y="636"/>
                    <a:pt x="498" y="604"/>
                    <a:pt x="547" y="554"/>
                  </a:cubicBezTo>
                  <a:cubicBezTo>
                    <a:pt x="614" y="492"/>
                    <a:pt x="649" y="406"/>
                    <a:pt x="649" y="319"/>
                  </a:cubicBezTo>
                  <a:cubicBezTo>
                    <a:pt x="649" y="242"/>
                    <a:pt x="620" y="156"/>
                    <a:pt x="556" y="94"/>
                  </a:cubicBezTo>
                  <a:cubicBezTo>
                    <a:pt x="490" y="32"/>
                    <a:pt x="404"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6" name="Google Shape;9456;p40"/>
            <p:cNvSpPr/>
            <p:nvPr/>
          </p:nvSpPr>
          <p:spPr>
            <a:xfrm>
              <a:off x="-4219025" y="3650375"/>
              <a:ext cx="16225" cy="16275"/>
            </a:xfrm>
            <a:custGeom>
              <a:avLst/>
              <a:gdLst/>
              <a:ahLst/>
              <a:cxnLst/>
              <a:rect l="l" t="t" r="r" b="b"/>
              <a:pathLst>
                <a:path w="649" h="651" extrusionOk="0">
                  <a:moveTo>
                    <a:pt x="324" y="1"/>
                  </a:moveTo>
                  <a:cubicBezTo>
                    <a:pt x="242" y="1"/>
                    <a:pt x="160" y="29"/>
                    <a:pt x="101" y="88"/>
                  </a:cubicBezTo>
                  <a:cubicBezTo>
                    <a:pt x="35" y="150"/>
                    <a:pt x="0" y="223"/>
                    <a:pt x="0" y="323"/>
                  </a:cubicBezTo>
                  <a:cubicBezTo>
                    <a:pt x="0" y="409"/>
                    <a:pt x="29" y="482"/>
                    <a:pt x="97" y="540"/>
                  </a:cubicBezTo>
                  <a:cubicBezTo>
                    <a:pt x="150" y="602"/>
                    <a:pt x="230" y="650"/>
                    <a:pt x="317" y="650"/>
                  </a:cubicBezTo>
                  <a:cubicBezTo>
                    <a:pt x="403" y="650"/>
                    <a:pt x="490" y="606"/>
                    <a:pt x="557" y="544"/>
                  </a:cubicBezTo>
                  <a:cubicBezTo>
                    <a:pt x="610" y="491"/>
                    <a:pt x="644" y="405"/>
                    <a:pt x="648" y="328"/>
                  </a:cubicBezTo>
                  <a:cubicBezTo>
                    <a:pt x="648" y="247"/>
                    <a:pt x="615" y="155"/>
                    <a:pt x="553" y="93"/>
                  </a:cubicBezTo>
                  <a:cubicBezTo>
                    <a:pt x="494" y="32"/>
                    <a:pt x="409"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7" name="Google Shape;9457;p40"/>
            <p:cNvSpPr/>
            <p:nvPr/>
          </p:nvSpPr>
          <p:spPr>
            <a:xfrm>
              <a:off x="-4187225" y="3683300"/>
              <a:ext cx="16200" cy="16075"/>
            </a:xfrm>
            <a:custGeom>
              <a:avLst/>
              <a:gdLst/>
              <a:ahLst/>
              <a:cxnLst/>
              <a:rect l="l" t="t" r="r" b="b"/>
              <a:pathLst>
                <a:path w="648" h="643" extrusionOk="0">
                  <a:moveTo>
                    <a:pt x="329" y="0"/>
                  </a:moveTo>
                  <a:cubicBezTo>
                    <a:pt x="244" y="0"/>
                    <a:pt x="163" y="29"/>
                    <a:pt x="116" y="82"/>
                  </a:cubicBezTo>
                  <a:cubicBezTo>
                    <a:pt x="48" y="144"/>
                    <a:pt x="5" y="230"/>
                    <a:pt x="1" y="316"/>
                  </a:cubicBezTo>
                  <a:cubicBezTo>
                    <a:pt x="1" y="403"/>
                    <a:pt x="43" y="489"/>
                    <a:pt x="96" y="542"/>
                  </a:cubicBezTo>
                  <a:cubicBezTo>
                    <a:pt x="149" y="609"/>
                    <a:pt x="235" y="642"/>
                    <a:pt x="322" y="642"/>
                  </a:cubicBezTo>
                  <a:cubicBezTo>
                    <a:pt x="417" y="642"/>
                    <a:pt x="495" y="604"/>
                    <a:pt x="548" y="551"/>
                  </a:cubicBezTo>
                  <a:cubicBezTo>
                    <a:pt x="614" y="498"/>
                    <a:pt x="648" y="412"/>
                    <a:pt x="648" y="326"/>
                  </a:cubicBezTo>
                  <a:cubicBezTo>
                    <a:pt x="648" y="239"/>
                    <a:pt x="619" y="153"/>
                    <a:pt x="566" y="95"/>
                  </a:cubicBezTo>
                  <a:cubicBezTo>
                    <a:pt x="505" y="30"/>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8" name="Google Shape;9458;p40"/>
            <p:cNvSpPr/>
            <p:nvPr/>
          </p:nvSpPr>
          <p:spPr>
            <a:xfrm>
              <a:off x="-4155100" y="3716150"/>
              <a:ext cx="16225" cy="16100"/>
            </a:xfrm>
            <a:custGeom>
              <a:avLst/>
              <a:gdLst/>
              <a:ahLst/>
              <a:cxnLst/>
              <a:rect l="l" t="t" r="r" b="b"/>
              <a:pathLst>
                <a:path w="649" h="644" extrusionOk="0">
                  <a:moveTo>
                    <a:pt x="321" y="0"/>
                  </a:moveTo>
                  <a:cubicBezTo>
                    <a:pt x="236" y="0"/>
                    <a:pt x="152" y="29"/>
                    <a:pt x="102" y="77"/>
                  </a:cubicBezTo>
                  <a:cubicBezTo>
                    <a:pt x="34" y="139"/>
                    <a:pt x="1" y="225"/>
                    <a:pt x="1" y="312"/>
                  </a:cubicBezTo>
                  <a:cubicBezTo>
                    <a:pt x="1" y="398"/>
                    <a:pt x="29" y="484"/>
                    <a:pt x="82" y="542"/>
                  </a:cubicBezTo>
                  <a:cubicBezTo>
                    <a:pt x="149" y="604"/>
                    <a:pt x="236" y="639"/>
                    <a:pt x="322" y="643"/>
                  </a:cubicBezTo>
                  <a:cubicBezTo>
                    <a:pt x="394" y="643"/>
                    <a:pt x="481" y="610"/>
                    <a:pt x="548" y="547"/>
                  </a:cubicBezTo>
                  <a:cubicBezTo>
                    <a:pt x="616" y="484"/>
                    <a:pt x="649" y="408"/>
                    <a:pt x="649" y="322"/>
                  </a:cubicBezTo>
                  <a:cubicBezTo>
                    <a:pt x="649" y="236"/>
                    <a:pt x="620" y="159"/>
                    <a:pt x="552" y="96"/>
                  </a:cubicBezTo>
                  <a:cubicBezTo>
                    <a:pt x="495" y="29"/>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9" name="Google Shape;9459;p40"/>
            <p:cNvSpPr/>
            <p:nvPr/>
          </p:nvSpPr>
          <p:spPr>
            <a:xfrm>
              <a:off x="-4123325" y="3748975"/>
              <a:ext cx="16350" cy="16000"/>
            </a:xfrm>
            <a:custGeom>
              <a:avLst/>
              <a:gdLst/>
              <a:ahLst/>
              <a:cxnLst/>
              <a:rect l="l" t="t" r="r" b="b"/>
              <a:pathLst>
                <a:path w="654" h="640" extrusionOk="0">
                  <a:moveTo>
                    <a:pt x="318" y="0"/>
                  </a:moveTo>
                  <a:cubicBezTo>
                    <a:pt x="236" y="0"/>
                    <a:pt x="156" y="29"/>
                    <a:pt x="102" y="88"/>
                  </a:cubicBezTo>
                  <a:cubicBezTo>
                    <a:pt x="40" y="150"/>
                    <a:pt x="7" y="223"/>
                    <a:pt x="1" y="309"/>
                  </a:cubicBezTo>
                  <a:cubicBezTo>
                    <a:pt x="1" y="395"/>
                    <a:pt x="35" y="482"/>
                    <a:pt x="87" y="539"/>
                  </a:cubicBezTo>
                  <a:cubicBezTo>
                    <a:pt x="151" y="606"/>
                    <a:pt x="227" y="640"/>
                    <a:pt x="323" y="640"/>
                  </a:cubicBezTo>
                  <a:cubicBezTo>
                    <a:pt x="410" y="640"/>
                    <a:pt x="496" y="611"/>
                    <a:pt x="548" y="558"/>
                  </a:cubicBezTo>
                  <a:cubicBezTo>
                    <a:pt x="616" y="491"/>
                    <a:pt x="649" y="405"/>
                    <a:pt x="649" y="318"/>
                  </a:cubicBezTo>
                  <a:cubicBezTo>
                    <a:pt x="654" y="232"/>
                    <a:pt x="620" y="161"/>
                    <a:pt x="558" y="93"/>
                  </a:cubicBezTo>
                  <a:cubicBezTo>
                    <a:pt x="492" y="32"/>
                    <a:pt x="403"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0" name="Google Shape;9460;p40"/>
            <p:cNvSpPr/>
            <p:nvPr/>
          </p:nvSpPr>
          <p:spPr>
            <a:xfrm>
              <a:off x="-4091400" y="3781775"/>
              <a:ext cx="16200" cy="15950"/>
            </a:xfrm>
            <a:custGeom>
              <a:avLst/>
              <a:gdLst/>
              <a:ahLst/>
              <a:cxnLst/>
              <a:rect l="l" t="t" r="r" b="b"/>
              <a:pathLst>
                <a:path w="648" h="638" extrusionOk="0">
                  <a:moveTo>
                    <a:pt x="317" y="1"/>
                  </a:moveTo>
                  <a:cubicBezTo>
                    <a:pt x="235" y="1"/>
                    <a:pt x="156" y="29"/>
                    <a:pt x="101" y="86"/>
                  </a:cubicBezTo>
                  <a:cubicBezTo>
                    <a:pt x="34" y="149"/>
                    <a:pt x="1" y="235"/>
                    <a:pt x="1" y="311"/>
                  </a:cubicBezTo>
                  <a:cubicBezTo>
                    <a:pt x="1" y="408"/>
                    <a:pt x="30" y="494"/>
                    <a:pt x="83" y="537"/>
                  </a:cubicBezTo>
                  <a:cubicBezTo>
                    <a:pt x="145" y="605"/>
                    <a:pt x="221" y="638"/>
                    <a:pt x="318" y="638"/>
                  </a:cubicBezTo>
                  <a:cubicBezTo>
                    <a:pt x="404" y="638"/>
                    <a:pt x="490" y="609"/>
                    <a:pt x="548" y="556"/>
                  </a:cubicBezTo>
                  <a:cubicBezTo>
                    <a:pt x="610" y="503"/>
                    <a:pt x="643" y="417"/>
                    <a:pt x="648" y="321"/>
                  </a:cubicBezTo>
                  <a:cubicBezTo>
                    <a:pt x="648" y="235"/>
                    <a:pt x="615" y="158"/>
                    <a:pt x="552" y="91"/>
                  </a:cubicBezTo>
                  <a:cubicBezTo>
                    <a:pt x="487" y="31"/>
                    <a:pt x="400"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1" name="Google Shape;9461;p40"/>
            <p:cNvSpPr/>
            <p:nvPr/>
          </p:nvSpPr>
          <p:spPr>
            <a:xfrm>
              <a:off x="-4059600" y="3814650"/>
              <a:ext cx="16200" cy="16200"/>
            </a:xfrm>
            <a:custGeom>
              <a:avLst/>
              <a:gdLst/>
              <a:ahLst/>
              <a:cxnLst/>
              <a:rect l="l" t="t" r="r" b="b"/>
              <a:pathLst>
                <a:path w="648" h="648" extrusionOk="0">
                  <a:moveTo>
                    <a:pt x="326" y="0"/>
                  </a:moveTo>
                  <a:cubicBezTo>
                    <a:pt x="240" y="0"/>
                    <a:pt x="154" y="29"/>
                    <a:pt x="100" y="81"/>
                  </a:cubicBezTo>
                  <a:cubicBezTo>
                    <a:pt x="38" y="143"/>
                    <a:pt x="5" y="229"/>
                    <a:pt x="0" y="316"/>
                  </a:cubicBezTo>
                  <a:cubicBezTo>
                    <a:pt x="0" y="402"/>
                    <a:pt x="33" y="479"/>
                    <a:pt x="96" y="546"/>
                  </a:cubicBezTo>
                  <a:cubicBezTo>
                    <a:pt x="158" y="608"/>
                    <a:pt x="235" y="643"/>
                    <a:pt x="321" y="647"/>
                  </a:cubicBezTo>
                  <a:cubicBezTo>
                    <a:pt x="408" y="647"/>
                    <a:pt x="485" y="614"/>
                    <a:pt x="547" y="550"/>
                  </a:cubicBezTo>
                  <a:cubicBezTo>
                    <a:pt x="614" y="488"/>
                    <a:pt x="647" y="412"/>
                    <a:pt x="647" y="326"/>
                  </a:cubicBezTo>
                  <a:cubicBezTo>
                    <a:pt x="647" y="229"/>
                    <a:pt x="618" y="143"/>
                    <a:pt x="567" y="100"/>
                  </a:cubicBezTo>
                  <a:cubicBezTo>
                    <a:pt x="508" y="31"/>
                    <a:pt x="416"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2" name="Google Shape;9462;p40"/>
            <p:cNvSpPr/>
            <p:nvPr/>
          </p:nvSpPr>
          <p:spPr>
            <a:xfrm>
              <a:off x="-4027725" y="3847450"/>
              <a:ext cx="16250" cy="16125"/>
            </a:xfrm>
            <a:custGeom>
              <a:avLst/>
              <a:gdLst/>
              <a:ahLst/>
              <a:cxnLst/>
              <a:rect l="l" t="t" r="r" b="b"/>
              <a:pathLst>
                <a:path w="650" h="645" extrusionOk="0">
                  <a:moveTo>
                    <a:pt x="325" y="1"/>
                  </a:moveTo>
                  <a:cubicBezTo>
                    <a:pt x="240" y="1"/>
                    <a:pt x="158" y="29"/>
                    <a:pt x="111" y="84"/>
                  </a:cubicBezTo>
                  <a:cubicBezTo>
                    <a:pt x="45" y="146"/>
                    <a:pt x="1" y="232"/>
                    <a:pt x="1" y="319"/>
                  </a:cubicBezTo>
                  <a:cubicBezTo>
                    <a:pt x="1" y="400"/>
                    <a:pt x="30" y="476"/>
                    <a:pt x="92" y="544"/>
                  </a:cubicBezTo>
                  <a:cubicBezTo>
                    <a:pt x="160" y="611"/>
                    <a:pt x="231" y="644"/>
                    <a:pt x="318" y="644"/>
                  </a:cubicBezTo>
                  <a:cubicBezTo>
                    <a:pt x="404" y="644"/>
                    <a:pt x="490" y="616"/>
                    <a:pt x="548" y="549"/>
                  </a:cubicBezTo>
                  <a:cubicBezTo>
                    <a:pt x="610" y="487"/>
                    <a:pt x="645" y="410"/>
                    <a:pt x="649" y="323"/>
                  </a:cubicBezTo>
                  <a:cubicBezTo>
                    <a:pt x="649" y="241"/>
                    <a:pt x="616" y="155"/>
                    <a:pt x="563" y="97"/>
                  </a:cubicBezTo>
                  <a:cubicBezTo>
                    <a:pt x="504" y="32"/>
                    <a:pt x="413"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3" name="Google Shape;9463;p40"/>
            <p:cNvSpPr/>
            <p:nvPr/>
          </p:nvSpPr>
          <p:spPr>
            <a:xfrm>
              <a:off x="-3995675" y="3880375"/>
              <a:ext cx="16200" cy="15950"/>
            </a:xfrm>
            <a:custGeom>
              <a:avLst/>
              <a:gdLst/>
              <a:ahLst/>
              <a:cxnLst/>
              <a:rect l="l" t="t" r="r" b="b"/>
              <a:pathLst>
                <a:path w="648" h="638" extrusionOk="0">
                  <a:moveTo>
                    <a:pt x="322" y="0"/>
                  </a:moveTo>
                  <a:cubicBezTo>
                    <a:pt x="238" y="0"/>
                    <a:pt x="155" y="29"/>
                    <a:pt x="92" y="86"/>
                  </a:cubicBezTo>
                  <a:cubicBezTo>
                    <a:pt x="39" y="138"/>
                    <a:pt x="5" y="224"/>
                    <a:pt x="5" y="311"/>
                  </a:cubicBezTo>
                  <a:cubicBezTo>
                    <a:pt x="1" y="397"/>
                    <a:pt x="34" y="484"/>
                    <a:pt x="87" y="537"/>
                  </a:cubicBezTo>
                  <a:cubicBezTo>
                    <a:pt x="149" y="604"/>
                    <a:pt x="226" y="638"/>
                    <a:pt x="322" y="638"/>
                  </a:cubicBezTo>
                  <a:cubicBezTo>
                    <a:pt x="408" y="638"/>
                    <a:pt x="485" y="609"/>
                    <a:pt x="547" y="547"/>
                  </a:cubicBezTo>
                  <a:cubicBezTo>
                    <a:pt x="614" y="484"/>
                    <a:pt x="648" y="408"/>
                    <a:pt x="648" y="321"/>
                  </a:cubicBezTo>
                  <a:cubicBezTo>
                    <a:pt x="648" y="235"/>
                    <a:pt x="619" y="158"/>
                    <a:pt x="557" y="91"/>
                  </a:cubicBezTo>
                  <a:cubicBezTo>
                    <a:pt x="492" y="30"/>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4" name="Google Shape;9464;p40"/>
            <p:cNvSpPr/>
            <p:nvPr/>
          </p:nvSpPr>
          <p:spPr>
            <a:xfrm>
              <a:off x="-3963775" y="3913275"/>
              <a:ext cx="16225" cy="15800"/>
            </a:xfrm>
            <a:custGeom>
              <a:avLst/>
              <a:gdLst/>
              <a:ahLst/>
              <a:cxnLst/>
              <a:rect l="l" t="t" r="r" b="b"/>
              <a:pathLst>
                <a:path w="649" h="632" extrusionOk="0">
                  <a:moveTo>
                    <a:pt x="317" y="1"/>
                  </a:moveTo>
                  <a:cubicBezTo>
                    <a:pt x="235" y="1"/>
                    <a:pt x="155" y="28"/>
                    <a:pt x="102" y="80"/>
                  </a:cubicBezTo>
                  <a:cubicBezTo>
                    <a:pt x="34" y="132"/>
                    <a:pt x="0" y="219"/>
                    <a:pt x="0" y="305"/>
                  </a:cubicBezTo>
                  <a:cubicBezTo>
                    <a:pt x="0" y="401"/>
                    <a:pt x="29" y="478"/>
                    <a:pt x="82" y="536"/>
                  </a:cubicBezTo>
                  <a:cubicBezTo>
                    <a:pt x="149" y="598"/>
                    <a:pt x="221" y="631"/>
                    <a:pt x="317" y="631"/>
                  </a:cubicBezTo>
                  <a:cubicBezTo>
                    <a:pt x="322" y="631"/>
                    <a:pt x="328" y="632"/>
                    <a:pt x="333" y="632"/>
                  </a:cubicBezTo>
                  <a:cubicBezTo>
                    <a:pt x="414" y="632"/>
                    <a:pt x="493" y="599"/>
                    <a:pt x="547" y="549"/>
                  </a:cubicBezTo>
                  <a:cubicBezTo>
                    <a:pt x="610" y="487"/>
                    <a:pt x="643" y="401"/>
                    <a:pt x="649" y="314"/>
                  </a:cubicBezTo>
                  <a:cubicBezTo>
                    <a:pt x="649" y="228"/>
                    <a:pt x="605" y="142"/>
                    <a:pt x="552" y="99"/>
                  </a:cubicBezTo>
                  <a:cubicBezTo>
                    <a:pt x="493" y="32"/>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5" name="Google Shape;9465;p40"/>
            <p:cNvSpPr/>
            <p:nvPr/>
          </p:nvSpPr>
          <p:spPr>
            <a:xfrm>
              <a:off x="-3932000" y="3946025"/>
              <a:ext cx="16225" cy="15925"/>
            </a:xfrm>
            <a:custGeom>
              <a:avLst/>
              <a:gdLst/>
              <a:ahLst/>
              <a:cxnLst/>
              <a:rect l="l" t="t" r="r" b="b"/>
              <a:pathLst>
                <a:path w="649" h="637" extrusionOk="0">
                  <a:moveTo>
                    <a:pt x="322" y="0"/>
                  </a:moveTo>
                  <a:cubicBezTo>
                    <a:pt x="239" y="0"/>
                    <a:pt x="157" y="29"/>
                    <a:pt x="102" y="85"/>
                  </a:cubicBezTo>
                  <a:cubicBezTo>
                    <a:pt x="40" y="147"/>
                    <a:pt x="5" y="224"/>
                    <a:pt x="1" y="310"/>
                  </a:cubicBezTo>
                  <a:cubicBezTo>
                    <a:pt x="1" y="406"/>
                    <a:pt x="34" y="492"/>
                    <a:pt x="97" y="535"/>
                  </a:cubicBezTo>
                  <a:cubicBezTo>
                    <a:pt x="149" y="603"/>
                    <a:pt x="236" y="636"/>
                    <a:pt x="322" y="636"/>
                  </a:cubicBezTo>
                  <a:cubicBezTo>
                    <a:pt x="408" y="636"/>
                    <a:pt x="495" y="607"/>
                    <a:pt x="558" y="554"/>
                  </a:cubicBezTo>
                  <a:cubicBezTo>
                    <a:pt x="616" y="488"/>
                    <a:pt x="649" y="401"/>
                    <a:pt x="649" y="319"/>
                  </a:cubicBezTo>
                  <a:cubicBezTo>
                    <a:pt x="649" y="242"/>
                    <a:pt x="620" y="156"/>
                    <a:pt x="552" y="89"/>
                  </a:cubicBezTo>
                  <a:cubicBezTo>
                    <a:pt x="490" y="29"/>
                    <a:pt x="405"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6" name="Google Shape;9466;p40"/>
            <p:cNvSpPr/>
            <p:nvPr/>
          </p:nvSpPr>
          <p:spPr>
            <a:xfrm>
              <a:off x="-3900075" y="3978850"/>
              <a:ext cx="16200" cy="16100"/>
            </a:xfrm>
            <a:custGeom>
              <a:avLst/>
              <a:gdLst/>
              <a:ahLst/>
              <a:cxnLst/>
              <a:rect l="l" t="t" r="r" b="b"/>
              <a:pathLst>
                <a:path w="648" h="644" extrusionOk="0">
                  <a:moveTo>
                    <a:pt x="326" y="1"/>
                  </a:moveTo>
                  <a:cubicBezTo>
                    <a:pt x="242" y="1"/>
                    <a:pt x="160" y="29"/>
                    <a:pt x="110" y="81"/>
                  </a:cubicBezTo>
                  <a:cubicBezTo>
                    <a:pt x="43" y="143"/>
                    <a:pt x="1" y="220"/>
                    <a:pt x="1" y="316"/>
                  </a:cubicBezTo>
                  <a:cubicBezTo>
                    <a:pt x="1" y="402"/>
                    <a:pt x="29" y="479"/>
                    <a:pt x="92" y="541"/>
                  </a:cubicBezTo>
                  <a:cubicBezTo>
                    <a:pt x="158" y="609"/>
                    <a:pt x="231" y="643"/>
                    <a:pt x="317" y="643"/>
                  </a:cubicBezTo>
                  <a:cubicBezTo>
                    <a:pt x="323" y="643"/>
                    <a:pt x="328" y="643"/>
                    <a:pt x="333" y="643"/>
                  </a:cubicBezTo>
                  <a:cubicBezTo>
                    <a:pt x="414" y="643"/>
                    <a:pt x="494" y="610"/>
                    <a:pt x="557" y="552"/>
                  </a:cubicBezTo>
                  <a:cubicBezTo>
                    <a:pt x="610" y="484"/>
                    <a:pt x="643" y="412"/>
                    <a:pt x="643" y="326"/>
                  </a:cubicBezTo>
                  <a:cubicBezTo>
                    <a:pt x="648" y="240"/>
                    <a:pt x="614" y="153"/>
                    <a:pt x="561" y="100"/>
                  </a:cubicBezTo>
                  <a:cubicBezTo>
                    <a:pt x="503" y="32"/>
                    <a:pt x="413"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7" name="Google Shape;9467;p40"/>
            <p:cNvSpPr/>
            <p:nvPr/>
          </p:nvSpPr>
          <p:spPr>
            <a:xfrm>
              <a:off x="-4376375" y="3324400"/>
              <a:ext cx="16200" cy="16225"/>
            </a:xfrm>
            <a:custGeom>
              <a:avLst/>
              <a:gdLst/>
              <a:ahLst/>
              <a:cxnLst/>
              <a:rect l="l" t="t" r="r" b="b"/>
              <a:pathLst>
                <a:path w="648" h="649" extrusionOk="0">
                  <a:moveTo>
                    <a:pt x="319" y="0"/>
                  </a:moveTo>
                  <a:cubicBezTo>
                    <a:pt x="235" y="0"/>
                    <a:pt x="153" y="29"/>
                    <a:pt x="100" y="87"/>
                  </a:cubicBezTo>
                  <a:cubicBezTo>
                    <a:pt x="34" y="149"/>
                    <a:pt x="0" y="235"/>
                    <a:pt x="0" y="322"/>
                  </a:cubicBezTo>
                  <a:cubicBezTo>
                    <a:pt x="0" y="408"/>
                    <a:pt x="29" y="485"/>
                    <a:pt x="91" y="547"/>
                  </a:cubicBezTo>
                  <a:cubicBezTo>
                    <a:pt x="158" y="614"/>
                    <a:pt x="230" y="649"/>
                    <a:pt x="317" y="649"/>
                  </a:cubicBezTo>
                  <a:cubicBezTo>
                    <a:pt x="403" y="649"/>
                    <a:pt x="490" y="609"/>
                    <a:pt x="547" y="552"/>
                  </a:cubicBezTo>
                  <a:cubicBezTo>
                    <a:pt x="609" y="490"/>
                    <a:pt x="643" y="418"/>
                    <a:pt x="647" y="332"/>
                  </a:cubicBezTo>
                  <a:cubicBezTo>
                    <a:pt x="647" y="246"/>
                    <a:pt x="619" y="159"/>
                    <a:pt x="561" y="102"/>
                  </a:cubicBezTo>
                  <a:cubicBezTo>
                    <a:pt x="501" y="34"/>
                    <a:pt x="409"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8" name="Google Shape;9468;p40"/>
            <p:cNvSpPr/>
            <p:nvPr/>
          </p:nvSpPr>
          <p:spPr>
            <a:xfrm>
              <a:off x="-4344600" y="3357300"/>
              <a:ext cx="16200" cy="16075"/>
            </a:xfrm>
            <a:custGeom>
              <a:avLst/>
              <a:gdLst/>
              <a:ahLst/>
              <a:cxnLst/>
              <a:rect l="l" t="t" r="r" b="b"/>
              <a:pathLst>
                <a:path w="648" h="643" extrusionOk="0">
                  <a:moveTo>
                    <a:pt x="321" y="0"/>
                  </a:moveTo>
                  <a:cubicBezTo>
                    <a:pt x="237" y="0"/>
                    <a:pt x="155" y="29"/>
                    <a:pt x="101" y="81"/>
                  </a:cubicBezTo>
                  <a:cubicBezTo>
                    <a:pt x="49" y="143"/>
                    <a:pt x="5" y="230"/>
                    <a:pt x="0" y="316"/>
                  </a:cubicBezTo>
                  <a:cubicBezTo>
                    <a:pt x="0" y="402"/>
                    <a:pt x="34" y="478"/>
                    <a:pt x="96" y="546"/>
                  </a:cubicBezTo>
                  <a:cubicBezTo>
                    <a:pt x="149" y="608"/>
                    <a:pt x="235" y="642"/>
                    <a:pt x="322" y="642"/>
                  </a:cubicBezTo>
                  <a:cubicBezTo>
                    <a:pt x="327" y="642"/>
                    <a:pt x="333" y="642"/>
                    <a:pt x="339" y="642"/>
                  </a:cubicBezTo>
                  <a:cubicBezTo>
                    <a:pt x="427" y="642"/>
                    <a:pt x="498" y="609"/>
                    <a:pt x="557" y="551"/>
                  </a:cubicBezTo>
                  <a:cubicBezTo>
                    <a:pt x="614" y="489"/>
                    <a:pt x="648" y="411"/>
                    <a:pt x="648" y="325"/>
                  </a:cubicBezTo>
                  <a:cubicBezTo>
                    <a:pt x="648" y="239"/>
                    <a:pt x="619" y="152"/>
                    <a:pt x="567" y="99"/>
                  </a:cubicBezTo>
                  <a:cubicBezTo>
                    <a:pt x="501" y="31"/>
                    <a:pt x="409"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9" name="Google Shape;9469;p40"/>
            <p:cNvSpPr/>
            <p:nvPr/>
          </p:nvSpPr>
          <p:spPr>
            <a:xfrm>
              <a:off x="-4312700" y="3390175"/>
              <a:ext cx="16450" cy="16050"/>
            </a:xfrm>
            <a:custGeom>
              <a:avLst/>
              <a:gdLst/>
              <a:ahLst/>
              <a:cxnLst/>
              <a:rect l="l" t="t" r="r" b="b"/>
              <a:pathLst>
                <a:path w="658" h="642" extrusionOk="0">
                  <a:moveTo>
                    <a:pt x="323" y="0"/>
                  </a:moveTo>
                  <a:cubicBezTo>
                    <a:pt x="238" y="0"/>
                    <a:pt x="158" y="28"/>
                    <a:pt x="111" y="75"/>
                  </a:cubicBezTo>
                  <a:cubicBezTo>
                    <a:pt x="44" y="142"/>
                    <a:pt x="0" y="228"/>
                    <a:pt x="0" y="310"/>
                  </a:cubicBezTo>
                  <a:cubicBezTo>
                    <a:pt x="0" y="396"/>
                    <a:pt x="39" y="483"/>
                    <a:pt x="91" y="540"/>
                  </a:cubicBezTo>
                  <a:cubicBezTo>
                    <a:pt x="159" y="603"/>
                    <a:pt x="241" y="637"/>
                    <a:pt x="327" y="642"/>
                  </a:cubicBezTo>
                  <a:cubicBezTo>
                    <a:pt x="403" y="642"/>
                    <a:pt x="480" y="608"/>
                    <a:pt x="558" y="545"/>
                  </a:cubicBezTo>
                  <a:cubicBezTo>
                    <a:pt x="609" y="483"/>
                    <a:pt x="653" y="407"/>
                    <a:pt x="658" y="320"/>
                  </a:cubicBezTo>
                  <a:cubicBezTo>
                    <a:pt x="658" y="234"/>
                    <a:pt x="615" y="148"/>
                    <a:pt x="562" y="95"/>
                  </a:cubicBezTo>
                  <a:cubicBezTo>
                    <a:pt x="499" y="29"/>
                    <a:pt x="409"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0" name="Google Shape;9470;p40"/>
            <p:cNvSpPr/>
            <p:nvPr/>
          </p:nvSpPr>
          <p:spPr>
            <a:xfrm>
              <a:off x="-4280675" y="3422950"/>
              <a:ext cx="16200" cy="16025"/>
            </a:xfrm>
            <a:custGeom>
              <a:avLst/>
              <a:gdLst/>
              <a:ahLst/>
              <a:cxnLst/>
              <a:rect l="l" t="t" r="r" b="b"/>
              <a:pathLst>
                <a:path w="648" h="641" extrusionOk="0">
                  <a:moveTo>
                    <a:pt x="317" y="1"/>
                  </a:moveTo>
                  <a:cubicBezTo>
                    <a:pt x="235" y="1"/>
                    <a:pt x="155" y="30"/>
                    <a:pt x="101" y="88"/>
                  </a:cubicBezTo>
                  <a:cubicBezTo>
                    <a:pt x="39" y="141"/>
                    <a:pt x="5" y="228"/>
                    <a:pt x="5" y="314"/>
                  </a:cubicBezTo>
                  <a:cubicBezTo>
                    <a:pt x="1" y="400"/>
                    <a:pt x="34" y="487"/>
                    <a:pt x="87" y="540"/>
                  </a:cubicBezTo>
                  <a:cubicBezTo>
                    <a:pt x="149" y="607"/>
                    <a:pt x="227" y="640"/>
                    <a:pt x="322" y="640"/>
                  </a:cubicBezTo>
                  <a:cubicBezTo>
                    <a:pt x="408" y="640"/>
                    <a:pt x="486" y="611"/>
                    <a:pt x="548" y="544"/>
                  </a:cubicBezTo>
                  <a:cubicBezTo>
                    <a:pt x="615" y="482"/>
                    <a:pt x="648" y="410"/>
                    <a:pt x="648" y="323"/>
                  </a:cubicBezTo>
                  <a:cubicBezTo>
                    <a:pt x="648" y="237"/>
                    <a:pt x="619" y="161"/>
                    <a:pt x="557" y="93"/>
                  </a:cubicBezTo>
                  <a:cubicBezTo>
                    <a:pt x="491" y="32"/>
                    <a:pt x="403"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1" name="Google Shape;9471;p40"/>
            <p:cNvSpPr/>
            <p:nvPr/>
          </p:nvSpPr>
          <p:spPr>
            <a:xfrm>
              <a:off x="-4248775" y="3455800"/>
              <a:ext cx="16225" cy="15925"/>
            </a:xfrm>
            <a:custGeom>
              <a:avLst/>
              <a:gdLst/>
              <a:ahLst/>
              <a:cxnLst/>
              <a:rect l="l" t="t" r="r" b="b"/>
              <a:pathLst>
                <a:path w="649" h="637" extrusionOk="0">
                  <a:moveTo>
                    <a:pt x="320" y="1"/>
                  </a:moveTo>
                  <a:cubicBezTo>
                    <a:pt x="239" y="1"/>
                    <a:pt x="160" y="29"/>
                    <a:pt x="102" y="85"/>
                  </a:cubicBezTo>
                  <a:cubicBezTo>
                    <a:pt x="34" y="147"/>
                    <a:pt x="1" y="233"/>
                    <a:pt x="1" y="309"/>
                  </a:cubicBezTo>
                  <a:cubicBezTo>
                    <a:pt x="1" y="396"/>
                    <a:pt x="29" y="473"/>
                    <a:pt x="96" y="550"/>
                  </a:cubicBezTo>
                  <a:cubicBezTo>
                    <a:pt x="160" y="603"/>
                    <a:pt x="231" y="636"/>
                    <a:pt x="317" y="636"/>
                  </a:cubicBezTo>
                  <a:cubicBezTo>
                    <a:pt x="404" y="636"/>
                    <a:pt x="481" y="608"/>
                    <a:pt x="548" y="555"/>
                  </a:cubicBezTo>
                  <a:cubicBezTo>
                    <a:pt x="610" y="492"/>
                    <a:pt x="643" y="415"/>
                    <a:pt x="649" y="320"/>
                  </a:cubicBezTo>
                  <a:cubicBezTo>
                    <a:pt x="649" y="233"/>
                    <a:pt x="605" y="147"/>
                    <a:pt x="552" y="103"/>
                  </a:cubicBezTo>
                  <a:cubicBezTo>
                    <a:pt x="493" y="34"/>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2" name="Google Shape;9472;p40"/>
            <p:cNvSpPr/>
            <p:nvPr/>
          </p:nvSpPr>
          <p:spPr>
            <a:xfrm>
              <a:off x="-4217000" y="3488575"/>
              <a:ext cx="16250" cy="16250"/>
            </a:xfrm>
            <a:custGeom>
              <a:avLst/>
              <a:gdLst/>
              <a:ahLst/>
              <a:cxnLst/>
              <a:rect l="l" t="t" r="r" b="b"/>
              <a:pathLst>
                <a:path w="650" h="650" extrusionOk="0">
                  <a:moveTo>
                    <a:pt x="315" y="1"/>
                  </a:moveTo>
                  <a:cubicBezTo>
                    <a:pt x="233" y="1"/>
                    <a:pt x="155" y="28"/>
                    <a:pt x="102" y="83"/>
                  </a:cubicBezTo>
                  <a:cubicBezTo>
                    <a:pt x="40" y="150"/>
                    <a:pt x="6" y="232"/>
                    <a:pt x="1" y="318"/>
                  </a:cubicBezTo>
                  <a:cubicBezTo>
                    <a:pt x="1" y="395"/>
                    <a:pt x="34" y="481"/>
                    <a:pt x="98" y="548"/>
                  </a:cubicBezTo>
                  <a:cubicBezTo>
                    <a:pt x="160" y="610"/>
                    <a:pt x="236" y="645"/>
                    <a:pt x="322" y="650"/>
                  </a:cubicBezTo>
                  <a:cubicBezTo>
                    <a:pt x="409" y="650"/>
                    <a:pt x="486" y="616"/>
                    <a:pt x="548" y="553"/>
                  </a:cubicBezTo>
                  <a:cubicBezTo>
                    <a:pt x="616" y="491"/>
                    <a:pt x="649" y="404"/>
                    <a:pt x="649" y="328"/>
                  </a:cubicBezTo>
                  <a:cubicBezTo>
                    <a:pt x="649" y="242"/>
                    <a:pt x="620" y="156"/>
                    <a:pt x="567" y="103"/>
                  </a:cubicBezTo>
                  <a:cubicBezTo>
                    <a:pt x="499" y="34"/>
                    <a:pt x="405"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3" name="Google Shape;9473;p40"/>
            <p:cNvSpPr/>
            <p:nvPr/>
          </p:nvSpPr>
          <p:spPr>
            <a:xfrm>
              <a:off x="-4185075" y="3521475"/>
              <a:ext cx="16225" cy="16075"/>
            </a:xfrm>
            <a:custGeom>
              <a:avLst/>
              <a:gdLst/>
              <a:ahLst/>
              <a:cxnLst/>
              <a:rect l="l" t="t" r="r" b="b"/>
              <a:pathLst>
                <a:path w="649" h="643" extrusionOk="0">
                  <a:moveTo>
                    <a:pt x="325" y="1"/>
                  </a:moveTo>
                  <a:cubicBezTo>
                    <a:pt x="241" y="1"/>
                    <a:pt x="160" y="30"/>
                    <a:pt x="110" y="82"/>
                  </a:cubicBezTo>
                  <a:cubicBezTo>
                    <a:pt x="44" y="144"/>
                    <a:pt x="1" y="231"/>
                    <a:pt x="1" y="317"/>
                  </a:cubicBezTo>
                  <a:cubicBezTo>
                    <a:pt x="1" y="403"/>
                    <a:pt x="30" y="475"/>
                    <a:pt x="92" y="543"/>
                  </a:cubicBezTo>
                  <a:cubicBezTo>
                    <a:pt x="159" y="609"/>
                    <a:pt x="231" y="643"/>
                    <a:pt x="318" y="643"/>
                  </a:cubicBezTo>
                  <a:cubicBezTo>
                    <a:pt x="404" y="643"/>
                    <a:pt x="480" y="614"/>
                    <a:pt x="557" y="552"/>
                  </a:cubicBezTo>
                  <a:cubicBezTo>
                    <a:pt x="610" y="485"/>
                    <a:pt x="643" y="413"/>
                    <a:pt x="648" y="326"/>
                  </a:cubicBezTo>
                  <a:cubicBezTo>
                    <a:pt x="648" y="240"/>
                    <a:pt x="615" y="153"/>
                    <a:pt x="562" y="96"/>
                  </a:cubicBezTo>
                  <a:cubicBezTo>
                    <a:pt x="499" y="31"/>
                    <a:pt x="410"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4" name="Google Shape;9474;p40"/>
            <p:cNvSpPr/>
            <p:nvPr/>
          </p:nvSpPr>
          <p:spPr>
            <a:xfrm>
              <a:off x="-4153275" y="3554400"/>
              <a:ext cx="16575" cy="15925"/>
            </a:xfrm>
            <a:custGeom>
              <a:avLst/>
              <a:gdLst/>
              <a:ahLst/>
              <a:cxnLst/>
              <a:rect l="l" t="t" r="r" b="b"/>
              <a:pathLst>
                <a:path w="663" h="637" extrusionOk="0">
                  <a:moveTo>
                    <a:pt x="328" y="1"/>
                  </a:moveTo>
                  <a:cubicBezTo>
                    <a:pt x="246" y="1"/>
                    <a:pt x="164" y="28"/>
                    <a:pt x="100" y="85"/>
                  </a:cubicBezTo>
                  <a:cubicBezTo>
                    <a:pt x="47" y="151"/>
                    <a:pt x="5" y="223"/>
                    <a:pt x="0" y="309"/>
                  </a:cubicBezTo>
                  <a:cubicBezTo>
                    <a:pt x="0" y="396"/>
                    <a:pt x="43" y="482"/>
                    <a:pt x="96" y="535"/>
                  </a:cubicBezTo>
                  <a:cubicBezTo>
                    <a:pt x="158" y="603"/>
                    <a:pt x="235" y="636"/>
                    <a:pt x="331" y="636"/>
                  </a:cubicBezTo>
                  <a:cubicBezTo>
                    <a:pt x="417" y="636"/>
                    <a:pt x="494" y="607"/>
                    <a:pt x="556" y="545"/>
                  </a:cubicBezTo>
                  <a:cubicBezTo>
                    <a:pt x="614" y="492"/>
                    <a:pt x="658" y="406"/>
                    <a:pt x="658" y="320"/>
                  </a:cubicBezTo>
                  <a:cubicBezTo>
                    <a:pt x="662" y="233"/>
                    <a:pt x="629" y="156"/>
                    <a:pt x="566" y="89"/>
                  </a:cubicBezTo>
                  <a:cubicBezTo>
                    <a:pt x="500" y="31"/>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5" name="Google Shape;9475;p40"/>
            <p:cNvSpPr/>
            <p:nvPr/>
          </p:nvSpPr>
          <p:spPr>
            <a:xfrm>
              <a:off x="-4121150" y="3587150"/>
              <a:ext cx="16225" cy="16025"/>
            </a:xfrm>
            <a:custGeom>
              <a:avLst/>
              <a:gdLst/>
              <a:ahLst/>
              <a:cxnLst/>
              <a:rect l="l" t="t" r="r" b="b"/>
              <a:pathLst>
                <a:path w="649" h="641" extrusionOk="0">
                  <a:moveTo>
                    <a:pt x="319" y="1"/>
                  </a:moveTo>
                  <a:cubicBezTo>
                    <a:pt x="239" y="1"/>
                    <a:pt x="160" y="30"/>
                    <a:pt x="102" y="89"/>
                  </a:cubicBezTo>
                  <a:cubicBezTo>
                    <a:pt x="35" y="151"/>
                    <a:pt x="0" y="223"/>
                    <a:pt x="0" y="310"/>
                  </a:cubicBezTo>
                  <a:cubicBezTo>
                    <a:pt x="0" y="396"/>
                    <a:pt x="29" y="482"/>
                    <a:pt x="82" y="540"/>
                  </a:cubicBezTo>
                  <a:cubicBezTo>
                    <a:pt x="144" y="602"/>
                    <a:pt x="221" y="635"/>
                    <a:pt x="317" y="640"/>
                  </a:cubicBezTo>
                  <a:cubicBezTo>
                    <a:pt x="403" y="640"/>
                    <a:pt x="480" y="607"/>
                    <a:pt x="558" y="545"/>
                  </a:cubicBezTo>
                  <a:cubicBezTo>
                    <a:pt x="611" y="482"/>
                    <a:pt x="644" y="405"/>
                    <a:pt x="649" y="319"/>
                  </a:cubicBezTo>
                  <a:cubicBezTo>
                    <a:pt x="649" y="243"/>
                    <a:pt x="615" y="156"/>
                    <a:pt x="553" y="93"/>
                  </a:cubicBezTo>
                  <a:cubicBezTo>
                    <a:pt x="487" y="32"/>
                    <a:pt x="402"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6" name="Google Shape;9476;p40"/>
            <p:cNvSpPr/>
            <p:nvPr/>
          </p:nvSpPr>
          <p:spPr>
            <a:xfrm>
              <a:off x="-4089350" y="3620075"/>
              <a:ext cx="16200" cy="15850"/>
            </a:xfrm>
            <a:custGeom>
              <a:avLst/>
              <a:gdLst/>
              <a:ahLst/>
              <a:cxnLst/>
              <a:rect l="l" t="t" r="r" b="b"/>
              <a:pathLst>
                <a:path w="648" h="634" extrusionOk="0">
                  <a:moveTo>
                    <a:pt x="323" y="1"/>
                  </a:moveTo>
                  <a:cubicBezTo>
                    <a:pt x="238" y="1"/>
                    <a:pt x="156" y="29"/>
                    <a:pt x="101" y="82"/>
                  </a:cubicBezTo>
                  <a:cubicBezTo>
                    <a:pt x="39" y="135"/>
                    <a:pt x="5" y="221"/>
                    <a:pt x="1" y="317"/>
                  </a:cubicBezTo>
                  <a:cubicBezTo>
                    <a:pt x="1" y="403"/>
                    <a:pt x="29" y="480"/>
                    <a:pt x="96" y="543"/>
                  </a:cubicBezTo>
                  <a:cubicBezTo>
                    <a:pt x="149" y="600"/>
                    <a:pt x="236" y="633"/>
                    <a:pt x="322" y="633"/>
                  </a:cubicBezTo>
                  <a:cubicBezTo>
                    <a:pt x="408" y="633"/>
                    <a:pt x="484" y="605"/>
                    <a:pt x="548" y="552"/>
                  </a:cubicBezTo>
                  <a:cubicBezTo>
                    <a:pt x="614" y="485"/>
                    <a:pt x="648" y="403"/>
                    <a:pt x="648" y="326"/>
                  </a:cubicBezTo>
                  <a:cubicBezTo>
                    <a:pt x="648" y="230"/>
                    <a:pt x="619" y="153"/>
                    <a:pt x="557" y="96"/>
                  </a:cubicBezTo>
                  <a:cubicBezTo>
                    <a:pt x="496" y="31"/>
                    <a:pt x="409"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7" name="Google Shape;9477;p40"/>
            <p:cNvSpPr/>
            <p:nvPr/>
          </p:nvSpPr>
          <p:spPr>
            <a:xfrm>
              <a:off x="-4057450" y="3652750"/>
              <a:ext cx="16200" cy="16275"/>
            </a:xfrm>
            <a:custGeom>
              <a:avLst/>
              <a:gdLst/>
              <a:ahLst/>
              <a:cxnLst/>
              <a:rect l="l" t="t" r="r" b="b"/>
              <a:pathLst>
                <a:path w="648" h="651" extrusionOk="0">
                  <a:moveTo>
                    <a:pt x="319" y="0"/>
                  </a:moveTo>
                  <a:cubicBezTo>
                    <a:pt x="239" y="0"/>
                    <a:pt x="159" y="29"/>
                    <a:pt x="101" y="84"/>
                  </a:cubicBezTo>
                  <a:cubicBezTo>
                    <a:pt x="34" y="146"/>
                    <a:pt x="0" y="233"/>
                    <a:pt x="0" y="319"/>
                  </a:cubicBezTo>
                  <a:cubicBezTo>
                    <a:pt x="0" y="405"/>
                    <a:pt x="29" y="492"/>
                    <a:pt x="91" y="549"/>
                  </a:cubicBezTo>
                  <a:cubicBezTo>
                    <a:pt x="144" y="602"/>
                    <a:pt x="231" y="646"/>
                    <a:pt x="317" y="651"/>
                  </a:cubicBezTo>
                  <a:cubicBezTo>
                    <a:pt x="403" y="651"/>
                    <a:pt x="490" y="607"/>
                    <a:pt x="547" y="555"/>
                  </a:cubicBezTo>
                  <a:cubicBezTo>
                    <a:pt x="610" y="492"/>
                    <a:pt x="643" y="416"/>
                    <a:pt x="643" y="329"/>
                  </a:cubicBezTo>
                  <a:cubicBezTo>
                    <a:pt x="648" y="243"/>
                    <a:pt x="614" y="157"/>
                    <a:pt x="552" y="104"/>
                  </a:cubicBezTo>
                  <a:cubicBezTo>
                    <a:pt x="492" y="34"/>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8" name="Google Shape;9478;p40"/>
            <p:cNvSpPr/>
            <p:nvPr/>
          </p:nvSpPr>
          <p:spPr>
            <a:xfrm>
              <a:off x="-4025675" y="3685625"/>
              <a:ext cx="16225" cy="16125"/>
            </a:xfrm>
            <a:custGeom>
              <a:avLst/>
              <a:gdLst/>
              <a:ahLst/>
              <a:cxnLst/>
              <a:rect l="l" t="t" r="r" b="b"/>
              <a:pathLst>
                <a:path w="649" h="645" extrusionOk="0">
                  <a:moveTo>
                    <a:pt x="323" y="1"/>
                  </a:moveTo>
                  <a:cubicBezTo>
                    <a:pt x="238" y="1"/>
                    <a:pt x="155" y="28"/>
                    <a:pt x="102" y="80"/>
                  </a:cubicBezTo>
                  <a:cubicBezTo>
                    <a:pt x="49" y="146"/>
                    <a:pt x="1" y="233"/>
                    <a:pt x="1" y="314"/>
                  </a:cubicBezTo>
                  <a:cubicBezTo>
                    <a:pt x="1" y="401"/>
                    <a:pt x="29" y="478"/>
                    <a:pt x="96" y="545"/>
                  </a:cubicBezTo>
                  <a:cubicBezTo>
                    <a:pt x="160" y="612"/>
                    <a:pt x="246" y="645"/>
                    <a:pt x="322" y="645"/>
                  </a:cubicBezTo>
                  <a:cubicBezTo>
                    <a:pt x="404" y="645"/>
                    <a:pt x="495" y="616"/>
                    <a:pt x="548" y="549"/>
                  </a:cubicBezTo>
                  <a:cubicBezTo>
                    <a:pt x="614" y="496"/>
                    <a:pt x="649" y="410"/>
                    <a:pt x="649" y="324"/>
                  </a:cubicBezTo>
                  <a:cubicBezTo>
                    <a:pt x="649" y="237"/>
                    <a:pt x="620" y="151"/>
                    <a:pt x="567" y="98"/>
                  </a:cubicBezTo>
                  <a:cubicBezTo>
                    <a:pt x="506" y="32"/>
                    <a:pt x="413"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9" name="Google Shape;9479;p40"/>
            <p:cNvSpPr/>
            <p:nvPr/>
          </p:nvSpPr>
          <p:spPr>
            <a:xfrm>
              <a:off x="-3993525" y="3718425"/>
              <a:ext cx="16225" cy="16100"/>
            </a:xfrm>
            <a:custGeom>
              <a:avLst/>
              <a:gdLst/>
              <a:ahLst/>
              <a:cxnLst/>
              <a:rect l="l" t="t" r="r" b="b"/>
              <a:pathLst>
                <a:path w="649" h="644" extrusionOk="0">
                  <a:moveTo>
                    <a:pt x="317" y="1"/>
                  </a:moveTo>
                  <a:cubicBezTo>
                    <a:pt x="232" y="1"/>
                    <a:pt x="149" y="30"/>
                    <a:pt x="101" y="81"/>
                  </a:cubicBezTo>
                  <a:cubicBezTo>
                    <a:pt x="34" y="145"/>
                    <a:pt x="1" y="231"/>
                    <a:pt x="1" y="317"/>
                  </a:cubicBezTo>
                  <a:cubicBezTo>
                    <a:pt x="1" y="404"/>
                    <a:pt x="30" y="490"/>
                    <a:pt x="83" y="542"/>
                  </a:cubicBezTo>
                  <a:cubicBezTo>
                    <a:pt x="149" y="610"/>
                    <a:pt x="231" y="643"/>
                    <a:pt x="318" y="643"/>
                  </a:cubicBezTo>
                  <a:cubicBezTo>
                    <a:pt x="394" y="643"/>
                    <a:pt x="480" y="615"/>
                    <a:pt x="548" y="552"/>
                  </a:cubicBezTo>
                  <a:cubicBezTo>
                    <a:pt x="610" y="484"/>
                    <a:pt x="643" y="413"/>
                    <a:pt x="648" y="327"/>
                  </a:cubicBezTo>
                  <a:cubicBezTo>
                    <a:pt x="648" y="240"/>
                    <a:pt x="605" y="154"/>
                    <a:pt x="552" y="96"/>
                  </a:cubicBezTo>
                  <a:cubicBezTo>
                    <a:pt x="494" y="31"/>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0" name="Google Shape;9480;p40"/>
            <p:cNvSpPr/>
            <p:nvPr/>
          </p:nvSpPr>
          <p:spPr>
            <a:xfrm>
              <a:off x="-3961725" y="3751225"/>
              <a:ext cx="16200" cy="16050"/>
            </a:xfrm>
            <a:custGeom>
              <a:avLst/>
              <a:gdLst/>
              <a:ahLst/>
              <a:cxnLst/>
              <a:rect l="l" t="t" r="r" b="b"/>
              <a:pathLst>
                <a:path w="648" h="642" extrusionOk="0">
                  <a:moveTo>
                    <a:pt x="320" y="0"/>
                  </a:moveTo>
                  <a:cubicBezTo>
                    <a:pt x="237" y="0"/>
                    <a:pt x="155" y="32"/>
                    <a:pt x="100" y="89"/>
                  </a:cubicBezTo>
                  <a:cubicBezTo>
                    <a:pt x="38" y="142"/>
                    <a:pt x="5" y="228"/>
                    <a:pt x="0" y="315"/>
                  </a:cubicBezTo>
                  <a:cubicBezTo>
                    <a:pt x="0" y="401"/>
                    <a:pt x="34" y="487"/>
                    <a:pt x="96" y="554"/>
                  </a:cubicBezTo>
                  <a:cubicBezTo>
                    <a:pt x="149" y="607"/>
                    <a:pt x="235" y="641"/>
                    <a:pt x="321" y="641"/>
                  </a:cubicBezTo>
                  <a:cubicBezTo>
                    <a:pt x="328" y="641"/>
                    <a:pt x="334" y="641"/>
                    <a:pt x="340" y="641"/>
                  </a:cubicBezTo>
                  <a:cubicBezTo>
                    <a:pt x="418" y="641"/>
                    <a:pt x="485" y="607"/>
                    <a:pt x="547" y="550"/>
                  </a:cubicBezTo>
                  <a:cubicBezTo>
                    <a:pt x="614" y="487"/>
                    <a:pt x="647" y="410"/>
                    <a:pt x="647" y="324"/>
                  </a:cubicBezTo>
                  <a:cubicBezTo>
                    <a:pt x="647" y="238"/>
                    <a:pt x="618" y="162"/>
                    <a:pt x="552" y="99"/>
                  </a:cubicBezTo>
                  <a:cubicBezTo>
                    <a:pt x="489" y="32"/>
                    <a:pt x="404"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1" name="Google Shape;9481;p40"/>
            <p:cNvSpPr/>
            <p:nvPr/>
          </p:nvSpPr>
          <p:spPr>
            <a:xfrm>
              <a:off x="-3929850" y="3784100"/>
              <a:ext cx="16250" cy="16025"/>
            </a:xfrm>
            <a:custGeom>
              <a:avLst/>
              <a:gdLst/>
              <a:ahLst/>
              <a:cxnLst/>
              <a:rect l="l" t="t" r="r" b="b"/>
              <a:pathLst>
                <a:path w="650" h="641" extrusionOk="0">
                  <a:moveTo>
                    <a:pt x="322" y="1"/>
                  </a:moveTo>
                  <a:cubicBezTo>
                    <a:pt x="241" y="1"/>
                    <a:pt x="160" y="29"/>
                    <a:pt x="102" y="84"/>
                  </a:cubicBezTo>
                  <a:cubicBezTo>
                    <a:pt x="34" y="151"/>
                    <a:pt x="1" y="228"/>
                    <a:pt x="1" y="315"/>
                  </a:cubicBezTo>
                  <a:cubicBezTo>
                    <a:pt x="1" y="410"/>
                    <a:pt x="30" y="497"/>
                    <a:pt x="92" y="540"/>
                  </a:cubicBezTo>
                  <a:cubicBezTo>
                    <a:pt x="145" y="603"/>
                    <a:pt x="231" y="636"/>
                    <a:pt x="318" y="641"/>
                  </a:cubicBezTo>
                  <a:cubicBezTo>
                    <a:pt x="404" y="641"/>
                    <a:pt x="490" y="612"/>
                    <a:pt x="543" y="554"/>
                  </a:cubicBezTo>
                  <a:cubicBezTo>
                    <a:pt x="610" y="492"/>
                    <a:pt x="645" y="419"/>
                    <a:pt x="645" y="319"/>
                  </a:cubicBezTo>
                  <a:cubicBezTo>
                    <a:pt x="649" y="247"/>
                    <a:pt x="616" y="160"/>
                    <a:pt x="553" y="94"/>
                  </a:cubicBezTo>
                  <a:cubicBezTo>
                    <a:pt x="493" y="32"/>
                    <a:pt x="407"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2" name="Google Shape;9482;p40"/>
            <p:cNvSpPr/>
            <p:nvPr/>
          </p:nvSpPr>
          <p:spPr>
            <a:xfrm>
              <a:off x="-3898050" y="3816925"/>
              <a:ext cx="16225" cy="16200"/>
            </a:xfrm>
            <a:custGeom>
              <a:avLst/>
              <a:gdLst/>
              <a:ahLst/>
              <a:cxnLst/>
              <a:rect l="l" t="t" r="r" b="b"/>
              <a:pathLst>
                <a:path w="649" h="648" extrusionOk="0">
                  <a:moveTo>
                    <a:pt x="322" y="1"/>
                  </a:moveTo>
                  <a:cubicBezTo>
                    <a:pt x="241" y="1"/>
                    <a:pt x="160" y="32"/>
                    <a:pt x="102" y="96"/>
                  </a:cubicBezTo>
                  <a:cubicBezTo>
                    <a:pt x="39" y="149"/>
                    <a:pt x="6" y="235"/>
                    <a:pt x="0" y="321"/>
                  </a:cubicBezTo>
                  <a:cubicBezTo>
                    <a:pt x="0" y="408"/>
                    <a:pt x="35" y="484"/>
                    <a:pt x="97" y="546"/>
                  </a:cubicBezTo>
                  <a:cubicBezTo>
                    <a:pt x="159" y="614"/>
                    <a:pt x="236" y="647"/>
                    <a:pt x="323" y="647"/>
                  </a:cubicBezTo>
                  <a:cubicBezTo>
                    <a:pt x="328" y="647"/>
                    <a:pt x="333" y="648"/>
                    <a:pt x="338" y="648"/>
                  </a:cubicBezTo>
                  <a:cubicBezTo>
                    <a:pt x="419" y="648"/>
                    <a:pt x="499" y="615"/>
                    <a:pt x="547" y="556"/>
                  </a:cubicBezTo>
                  <a:cubicBezTo>
                    <a:pt x="615" y="488"/>
                    <a:pt x="649" y="408"/>
                    <a:pt x="649" y="331"/>
                  </a:cubicBezTo>
                  <a:cubicBezTo>
                    <a:pt x="649" y="244"/>
                    <a:pt x="620" y="167"/>
                    <a:pt x="553" y="105"/>
                  </a:cubicBezTo>
                  <a:cubicBezTo>
                    <a:pt x="494" y="36"/>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3" name="Google Shape;9483;p40"/>
            <p:cNvSpPr/>
            <p:nvPr/>
          </p:nvSpPr>
          <p:spPr>
            <a:xfrm>
              <a:off x="-4214825" y="3326875"/>
              <a:ext cx="16225" cy="16150"/>
            </a:xfrm>
            <a:custGeom>
              <a:avLst/>
              <a:gdLst/>
              <a:ahLst/>
              <a:cxnLst/>
              <a:rect l="l" t="t" r="r" b="b"/>
              <a:pathLst>
                <a:path w="649" h="646" extrusionOk="0">
                  <a:moveTo>
                    <a:pt x="318" y="0"/>
                  </a:moveTo>
                  <a:cubicBezTo>
                    <a:pt x="236" y="0"/>
                    <a:pt x="155" y="28"/>
                    <a:pt x="102" y="79"/>
                  </a:cubicBezTo>
                  <a:cubicBezTo>
                    <a:pt x="44" y="147"/>
                    <a:pt x="0" y="218"/>
                    <a:pt x="0" y="313"/>
                  </a:cubicBezTo>
                  <a:cubicBezTo>
                    <a:pt x="0" y="400"/>
                    <a:pt x="29" y="477"/>
                    <a:pt x="91" y="544"/>
                  </a:cubicBezTo>
                  <a:cubicBezTo>
                    <a:pt x="144" y="597"/>
                    <a:pt x="231" y="640"/>
                    <a:pt x="317" y="645"/>
                  </a:cubicBezTo>
                  <a:cubicBezTo>
                    <a:pt x="403" y="645"/>
                    <a:pt x="490" y="601"/>
                    <a:pt x="558" y="550"/>
                  </a:cubicBezTo>
                  <a:cubicBezTo>
                    <a:pt x="609" y="486"/>
                    <a:pt x="644" y="400"/>
                    <a:pt x="644" y="324"/>
                  </a:cubicBezTo>
                  <a:cubicBezTo>
                    <a:pt x="649" y="237"/>
                    <a:pt x="615" y="151"/>
                    <a:pt x="552" y="98"/>
                  </a:cubicBezTo>
                  <a:cubicBezTo>
                    <a:pt x="493" y="31"/>
                    <a:pt x="404"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4" name="Google Shape;9484;p40"/>
            <p:cNvSpPr/>
            <p:nvPr/>
          </p:nvSpPr>
          <p:spPr>
            <a:xfrm>
              <a:off x="-4183050" y="3359625"/>
              <a:ext cx="16225" cy="16125"/>
            </a:xfrm>
            <a:custGeom>
              <a:avLst/>
              <a:gdLst/>
              <a:ahLst/>
              <a:cxnLst/>
              <a:rect l="l" t="t" r="r" b="b"/>
              <a:pathLst>
                <a:path w="649" h="645" extrusionOk="0">
                  <a:moveTo>
                    <a:pt x="324" y="1"/>
                  </a:moveTo>
                  <a:cubicBezTo>
                    <a:pt x="240" y="1"/>
                    <a:pt x="161" y="29"/>
                    <a:pt x="111" y="84"/>
                  </a:cubicBezTo>
                  <a:cubicBezTo>
                    <a:pt x="49" y="146"/>
                    <a:pt x="6" y="232"/>
                    <a:pt x="1" y="318"/>
                  </a:cubicBezTo>
                  <a:cubicBezTo>
                    <a:pt x="1" y="405"/>
                    <a:pt x="35" y="491"/>
                    <a:pt x="97" y="544"/>
                  </a:cubicBezTo>
                  <a:cubicBezTo>
                    <a:pt x="159" y="611"/>
                    <a:pt x="237" y="644"/>
                    <a:pt x="323" y="644"/>
                  </a:cubicBezTo>
                  <a:cubicBezTo>
                    <a:pt x="409" y="644"/>
                    <a:pt x="496" y="616"/>
                    <a:pt x="558" y="553"/>
                  </a:cubicBezTo>
                  <a:cubicBezTo>
                    <a:pt x="615" y="487"/>
                    <a:pt x="649" y="409"/>
                    <a:pt x="649" y="328"/>
                  </a:cubicBezTo>
                  <a:cubicBezTo>
                    <a:pt x="649" y="241"/>
                    <a:pt x="620" y="150"/>
                    <a:pt x="567" y="97"/>
                  </a:cubicBezTo>
                  <a:cubicBezTo>
                    <a:pt x="501" y="32"/>
                    <a:pt x="410"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5" name="Google Shape;9485;p40"/>
            <p:cNvSpPr/>
            <p:nvPr/>
          </p:nvSpPr>
          <p:spPr>
            <a:xfrm>
              <a:off x="-4151250" y="3392425"/>
              <a:ext cx="16600" cy="16075"/>
            </a:xfrm>
            <a:custGeom>
              <a:avLst/>
              <a:gdLst/>
              <a:ahLst/>
              <a:cxnLst/>
              <a:rect l="l" t="t" r="r" b="b"/>
              <a:pathLst>
                <a:path w="664" h="643" extrusionOk="0">
                  <a:moveTo>
                    <a:pt x="326" y="0"/>
                  </a:moveTo>
                  <a:cubicBezTo>
                    <a:pt x="243" y="0"/>
                    <a:pt x="163" y="29"/>
                    <a:pt x="116" y="81"/>
                  </a:cubicBezTo>
                  <a:cubicBezTo>
                    <a:pt x="48" y="144"/>
                    <a:pt x="6" y="230"/>
                    <a:pt x="6" y="317"/>
                  </a:cubicBezTo>
                  <a:cubicBezTo>
                    <a:pt x="1" y="403"/>
                    <a:pt x="44" y="490"/>
                    <a:pt x="96" y="541"/>
                  </a:cubicBezTo>
                  <a:cubicBezTo>
                    <a:pt x="159" y="609"/>
                    <a:pt x="245" y="643"/>
                    <a:pt x="331" y="643"/>
                  </a:cubicBezTo>
                  <a:cubicBezTo>
                    <a:pt x="409" y="643"/>
                    <a:pt x="495" y="614"/>
                    <a:pt x="562" y="552"/>
                  </a:cubicBezTo>
                  <a:cubicBezTo>
                    <a:pt x="615" y="490"/>
                    <a:pt x="657" y="412"/>
                    <a:pt x="663" y="326"/>
                  </a:cubicBezTo>
                  <a:cubicBezTo>
                    <a:pt x="663" y="240"/>
                    <a:pt x="619" y="153"/>
                    <a:pt x="566" y="96"/>
                  </a:cubicBezTo>
                  <a:cubicBezTo>
                    <a:pt x="501" y="30"/>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6" name="Google Shape;9486;p40"/>
            <p:cNvSpPr/>
            <p:nvPr/>
          </p:nvSpPr>
          <p:spPr>
            <a:xfrm>
              <a:off x="-4119125" y="3425200"/>
              <a:ext cx="16250" cy="16175"/>
            </a:xfrm>
            <a:custGeom>
              <a:avLst/>
              <a:gdLst/>
              <a:ahLst/>
              <a:cxnLst/>
              <a:rect l="l" t="t" r="r" b="b"/>
              <a:pathLst>
                <a:path w="650" h="647" extrusionOk="0">
                  <a:moveTo>
                    <a:pt x="326" y="1"/>
                  </a:moveTo>
                  <a:cubicBezTo>
                    <a:pt x="241" y="1"/>
                    <a:pt x="157" y="32"/>
                    <a:pt x="102" y="89"/>
                  </a:cubicBezTo>
                  <a:cubicBezTo>
                    <a:pt x="40" y="142"/>
                    <a:pt x="6" y="229"/>
                    <a:pt x="1" y="315"/>
                  </a:cubicBezTo>
                  <a:cubicBezTo>
                    <a:pt x="1" y="401"/>
                    <a:pt x="30" y="488"/>
                    <a:pt x="87" y="545"/>
                  </a:cubicBezTo>
                  <a:cubicBezTo>
                    <a:pt x="150" y="608"/>
                    <a:pt x="236" y="641"/>
                    <a:pt x="322" y="647"/>
                  </a:cubicBezTo>
                  <a:cubicBezTo>
                    <a:pt x="409" y="647"/>
                    <a:pt x="486" y="612"/>
                    <a:pt x="548" y="560"/>
                  </a:cubicBezTo>
                  <a:cubicBezTo>
                    <a:pt x="605" y="497"/>
                    <a:pt x="649" y="411"/>
                    <a:pt x="649" y="324"/>
                  </a:cubicBezTo>
                  <a:cubicBezTo>
                    <a:pt x="649" y="238"/>
                    <a:pt x="610" y="152"/>
                    <a:pt x="558" y="100"/>
                  </a:cubicBezTo>
                  <a:cubicBezTo>
                    <a:pt x="498" y="32"/>
                    <a:pt x="411"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7" name="Google Shape;9487;p40"/>
            <p:cNvSpPr/>
            <p:nvPr/>
          </p:nvSpPr>
          <p:spPr>
            <a:xfrm>
              <a:off x="-4087200" y="3458275"/>
              <a:ext cx="16225" cy="15825"/>
            </a:xfrm>
            <a:custGeom>
              <a:avLst/>
              <a:gdLst/>
              <a:ahLst/>
              <a:cxnLst/>
              <a:rect l="l" t="t" r="r" b="b"/>
              <a:pathLst>
                <a:path w="649" h="633" extrusionOk="0">
                  <a:moveTo>
                    <a:pt x="317" y="0"/>
                  </a:moveTo>
                  <a:cubicBezTo>
                    <a:pt x="231" y="0"/>
                    <a:pt x="148" y="29"/>
                    <a:pt x="101" y="81"/>
                  </a:cubicBezTo>
                  <a:cubicBezTo>
                    <a:pt x="34" y="134"/>
                    <a:pt x="1" y="221"/>
                    <a:pt x="1" y="307"/>
                  </a:cubicBezTo>
                  <a:cubicBezTo>
                    <a:pt x="1" y="393"/>
                    <a:pt x="30" y="475"/>
                    <a:pt x="92" y="533"/>
                  </a:cubicBezTo>
                  <a:cubicBezTo>
                    <a:pt x="145" y="600"/>
                    <a:pt x="231" y="633"/>
                    <a:pt x="318" y="633"/>
                  </a:cubicBezTo>
                  <a:cubicBezTo>
                    <a:pt x="404" y="633"/>
                    <a:pt x="480" y="604"/>
                    <a:pt x="548" y="551"/>
                  </a:cubicBezTo>
                  <a:cubicBezTo>
                    <a:pt x="610" y="484"/>
                    <a:pt x="643" y="403"/>
                    <a:pt x="648" y="316"/>
                  </a:cubicBezTo>
                  <a:cubicBezTo>
                    <a:pt x="648" y="230"/>
                    <a:pt x="605" y="139"/>
                    <a:pt x="553" y="95"/>
                  </a:cubicBezTo>
                  <a:cubicBezTo>
                    <a:pt x="494" y="30"/>
                    <a:pt x="404"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8" name="Google Shape;9488;p40"/>
            <p:cNvSpPr/>
            <p:nvPr/>
          </p:nvSpPr>
          <p:spPr>
            <a:xfrm>
              <a:off x="-4055400" y="3491025"/>
              <a:ext cx="16200" cy="16075"/>
            </a:xfrm>
            <a:custGeom>
              <a:avLst/>
              <a:gdLst/>
              <a:ahLst/>
              <a:cxnLst/>
              <a:rect l="l" t="t" r="r" b="b"/>
              <a:pathLst>
                <a:path w="648" h="643" extrusionOk="0">
                  <a:moveTo>
                    <a:pt x="323" y="1"/>
                  </a:moveTo>
                  <a:cubicBezTo>
                    <a:pt x="239" y="1"/>
                    <a:pt x="155" y="29"/>
                    <a:pt x="100" y="81"/>
                  </a:cubicBezTo>
                  <a:cubicBezTo>
                    <a:pt x="34" y="144"/>
                    <a:pt x="0" y="230"/>
                    <a:pt x="0" y="317"/>
                  </a:cubicBezTo>
                  <a:cubicBezTo>
                    <a:pt x="0" y="393"/>
                    <a:pt x="29" y="479"/>
                    <a:pt x="96" y="547"/>
                  </a:cubicBezTo>
                  <a:cubicBezTo>
                    <a:pt x="158" y="609"/>
                    <a:pt x="235" y="643"/>
                    <a:pt x="321" y="643"/>
                  </a:cubicBezTo>
                  <a:cubicBezTo>
                    <a:pt x="326" y="643"/>
                    <a:pt x="331" y="643"/>
                    <a:pt x="336" y="643"/>
                  </a:cubicBezTo>
                  <a:cubicBezTo>
                    <a:pt x="414" y="643"/>
                    <a:pt x="493" y="610"/>
                    <a:pt x="547" y="552"/>
                  </a:cubicBezTo>
                  <a:cubicBezTo>
                    <a:pt x="614" y="489"/>
                    <a:pt x="647" y="412"/>
                    <a:pt x="647" y="326"/>
                  </a:cubicBezTo>
                  <a:cubicBezTo>
                    <a:pt x="647" y="230"/>
                    <a:pt x="619" y="144"/>
                    <a:pt x="552" y="100"/>
                  </a:cubicBezTo>
                  <a:cubicBezTo>
                    <a:pt x="498" y="32"/>
                    <a:pt x="410"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9" name="Google Shape;9489;p40"/>
            <p:cNvSpPr/>
            <p:nvPr/>
          </p:nvSpPr>
          <p:spPr>
            <a:xfrm>
              <a:off x="-4023625" y="3523775"/>
              <a:ext cx="16350" cy="16200"/>
            </a:xfrm>
            <a:custGeom>
              <a:avLst/>
              <a:gdLst/>
              <a:ahLst/>
              <a:cxnLst/>
              <a:rect l="l" t="t" r="r" b="b"/>
              <a:pathLst>
                <a:path w="654" h="648" extrusionOk="0">
                  <a:moveTo>
                    <a:pt x="331" y="1"/>
                  </a:moveTo>
                  <a:cubicBezTo>
                    <a:pt x="250" y="1"/>
                    <a:pt x="167" y="32"/>
                    <a:pt x="101" y="95"/>
                  </a:cubicBezTo>
                  <a:cubicBezTo>
                    <a:pt x="38" y="148"/>
                    <a:pt x="5" y="230"/>
                    <a:pt x="5" y="316"/>
                  </a:cubicBezTo>
                  <a:cubicBezTo>
                    <a:pt x="0" y="402"/>
                    <a:pt x="43" y="489"/>
                    <a:pt x="96" y="546"/>
                  </a:cubicBezTo>
                  <a:cubicBezTo>
                    <a:pt x="149" y="608"/>
                    <a:pt x="235" y="642"/>
                    <a:pt x="322" y="648"/>
                  </a:cubicBezTo>
                  <a:cubicBezTo>
                    <a:pt x="417" y="648"/>
                    <a:pt x="504" y="604"/>
                    <a:pt x="547" y="551"/>
                  </a:cubicBezTo>
                  <a:cubicBezTo>
                    <a:pt x="614" y="498"/>
                    <a:pt x="648" y="412"/>
                    <a:pt x="648" y="325"/>
                  </a:cubicBezTo>
                  <a:cubicBezTo>
                    <a:pt x="653" y="239"/>
                    <a:pt x="619" y="152"/>
                    <a:pt x="557" y="101"/>
                  </a:cubicBezTo>
                  <a:cubicBezTo>
                    <a:pt x="498" y="34"/>
                    <a:pt x="416"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0" name="Google Shape;9490;p40"/>
            <p:cNvSpPr/>
            <p:nvPr/>
          </p:nvSpPr>
          <p:spPr>
            <a:xfrm>
              <a:off x="-3991475" y="3556625"/>
              <a:ext cx="16200" cy="16075"/>
            </a:xfrm>
            <a:custGeom>
              <a:avLst/>
              <a:gdLst/>
              <a:ahLst/>
              <a:cxnLst/>
              <a:rect l="l" t="t" r="r" b="b"/>
              <a:pathLst>
                <a:path w="648" h="643" extrusionOk="0">
                  <a:moveTo>
                    <a:pt x="321" y="0"/>
                  </a:moveTo>
                  <a:cubicBezTo>
                    <a:pt x="236" y="0"/>
                    <a:pt x="151" y="31"/>
                    <a:pt x="101" y="91"/>
                  </a:cubicBezTo>
                  <a:cubicBezTo>
                    <a:pt x="39" y="144"/>
                    <a:pt x="5" y="231"/>
                    <a:pt x="1" y="317"/>
                  </a:cubicBezTo>
                  <a:cubicBezTo>
                    <a:pt x="1" y="403"/>
                    <a:pt x="34" y="490"/>
                    <a:pt x="87" y="543"/>
                  </a:cubicBezTo>
                  <a:cubicBezTo>
                    <a:pt x="139" y="609"/>
                    <a:pt x="221" y="643"/>
                    <a:pt x="322" y="643"/>
                  </a:cubicBezTo>
                  <a:cubicBezTo>
                    <a:pt x="408" y="643"/>
                    <a:pt x="495" y="614"/>
                    <a:pt x="537" y="547"/>
                  </a:cubicBezTo>
                  <a:cubicBezTo>
                    <a:pt x="605" y="499"/>
                    <a:pt x="648" y="413"/>
                    <a:pt x="648" y="326"/>
                  </a:cubicBezTo>
                  <a:cubicBezTo>
                    <a:pt x="648" y="240"/>
                    <a:pt x="610" y="153"/>
                    <a:pt x="552" y="96"/>
                  </a:cubicBezTo>
                  <a:cubicBezTo>
                    <a:pt x="495" y="31"/>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1" name="Google Shape;9491;p40"/>
            <p:cNvSpPr/>
            <p:nvPr/>
          </p:nvSpPr>
          <p:spPr>
            <a:xfrm>
              <a:off x="-3959575" y="3589525"/>
              <a:ext cx="16200" cy="15950"/>
            </a:xfrm>
            <a:custGeom>
              <a:avLst/>
              <a:gdLst/>
              <a:ahLst/>
              <a:cxnLst/>
              <a:rect l="l" t="t" r="r" b="b"/>
              <a:pathLst>
                <a:path w="648" h="638" extrusionOk="0">
                  <a:moveTo>
                    <a:pt x="315" y="0"/>
                  </a:moveTo>
                  <a:cubicBezTo>
                    <a:pt x="233" y="0"/>
                    <a:pt x="154" y="29"/>
                    <a:pt x="101" y="84"/>
                  </a:cubicBezTo>
                  <a:cubicBezTo>
                    <a:pt x="34" y="137"/>
                    <a:pt x="0" y="224"/>
                    <a:pt x="0" y="310"/>
                  </a:cubicBezTo>
                  <a:cubicBezTo>
                    <a:pt x="0" y="397"/>
                    <a:pt x="29" y="483"/>
                    <a:pt x="91" y="551"/>
                  </a:cubicBezTo>
                  <a:cubicBezTo>
                    <a:pt x="144" y="603"/>
                    <a:pt x="231" y="637"/>
                    <a:pt x="317" y="637"/>
                  </a:cubicBezTo>
                  <a:cubicBezTo>
                    <a:pt x="322" y="637"/>
                    <a:pt x="328" y="638"/>
                    <a:pt x="333" y="638"/>
                  </a:cubicBezTo>
                  <a:cubicBezTo>
                    <a:pt x="413" y="638"/>
                    <a:pt x="484" y="605"/>
                    <a:pt x="543" y="555"/>
                  </a:cubicBezTo>
                  <a:cubicBezTo>
                    <a:pt x="610" y="493"/>
                    <a:pt x="643" y="407"/>
                    <a:pt x="643" y="321"/>
                  </a:cubicBezTo>
                  <a:cubicBezTo>
                    <a:pt x="648" y="234"/>
                    <a:pt x="605" y="148"/>
                    <a:pt x="552" y="104"/>
                  </a:cubicBezTo>
                  <a:cubicBezTo>
                    <a:pt x="492" y="34"/>
                    <a:pt x="403"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2" name="Google Shape;9492;p40"/>
            <p:cNvSpPr/>
            <p:nvPr/>
          </p:nvSpPr>
          <p:spPr>
            <a:xfrm>
              <a:off x="-3927800" y="3622325"/>
              <a:ext cx="16250" cy="16250"/>
            </a:xfrm>
            <a:custGeom>
              <a:avLst/>
              <a:gdLst/>
              <a:ahLst/>
              <a:cxnLst/>
              <a:rect l="l" t="t" r="r" b="b"/>
              <a:pathLst>
                <a:path w="650" h="650" extrusionOk="0">
                  <a:moveTo>
                    <a:pt x="313" y="0"/>
                  </a:moveTo>
                  <a:cubicBezTo>
                    <a:pt x="232" y="0"/>
                    <a:pt x="154" y="28"/>
                    <a:pt x="102" y="83"/>
                  </a:cubicBezTo>
                  <a:cubicBezTo>
                    <a:pt x="34" y="150"/>
                    <a:pt x="1" y="236"/>
                    <a:pt x="1" y="322"/>
                  </a:cubicBezTo>
                  <a:cubicBezTo>
                    <a:pt x="1" y="395"/>
                    <a:pt x="30" y="481"/>
                    <a:pt x="96" y="548"/>
                  </a:cubicBezTo>
                  <a:cubicBezTo>
                    <a:pt x="149" y="601"/>
                    <a:pt x="236" y="644"/>
                    <a:pt x="322" y="649"/>
                  </a:cubicBezTo>
                  <a:cubicBezTo>
                    <a:pt x="408" y="649"/>
                    <a:pt x="481" y="606"/>
                    <a:pt x="548" y="553"/>
                  </a:cubicBezTo>
                  <a:cubicBezTo>
                    <a:pt x="614" y="491"/>
                    <a:pt x="649" y="419"/>
                    <a:pt x="649" y="333"/>
                  </a:cubicBezTo>
                  <a:cubicBezTo>
                    <a:pt x="649" y="231"/>
                    <a:pt x="605" y="145"/>
                    <a:pt x="552" y="102"/>
                  </a:cubicBezTo>
                  <a:cubicBezTo>
                    <a:pt x="492" y="34"/>
                    <a:pt x="401" y="0"/>
                    <a:pt x="31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3" name="Google Shape;9493;p40"/>
            <p:cNvSpPr/>
            <p:nvPr/>
          </p:nvSpPr>
          <p:spPr>
            <a:xfrm>
              <a:off x="-3896025" y="3655225"/>
              <a:ext cx="16350" cy="16075"/>
            </a:xfrm>
            <a:custGeom>
              <a:avLst/>
              <a:gdLst/>
              <a:ahLst/>
              <a:cxnLst/>
              <a:rect l="l" t="t" r="r" b="b"/>
              <a:pathLst>
                <a:path w="654" h="643" extrusionOk="0">
                  <a:moveTo>
                    <a:pt x="326" y="1"/>
                  </a:moveTo>
                  <a:cubicBezTo>
                    <a:pt x="241" y="1"/>
                    <a:pt x="159" y="29"/>
                    <a:pt x="107" y="82"/>
                  </a:cubicBezTo>
                  <a:cubicBezTo>
                    <a:pt x="49" y="134"/>
                    <a:pt x="6" y="220"/>
                    <a:pt x="6" y="317"/>
                  </a:cubicBezTo>
                  <a:cubicBezTo>
                    <a:pt x="1" y="403"/>
                    <a:pt x="34" y="490"/>
                    <a:pt x="98" y="532"/>
                  </a:cubicBezTo>
                  <a:cubicBezTo>
                    <a:pt x="150" y="600"/>
                    <a:pt x="236" y="643"/>
                    <a:pt x="322" y="643"/>
                  </a:cubicBezTo>
                  <a:cubicBezTo>
                    <a:pt x="327" y="643"/>
                    <a:pt x="331" y="643"/>
                    <a:pt x="335" y="643"/>
                  </a:cubicBezTo>
                  <a:cubicBezTo>
                    <a:pt x="417" y="643"/>
                    <a:pt x="498" y="602"/>
                    <a:pt x="548" y="552"/>
                  </a:cubicBezTo>
                  <a:cubicBezTo>
                    <a:pt x="616" y="485"/>
                    <a:pt x="649" y="403"/>
                    <a:pt x="649" y="326"/>
                  </a:cubicBezTo>
                  <a:cubicBezTo>
                    <a:pt x="654" y="240"/>
                    <a:pt x="620" y="153"/>
                    <a:pt x="568" y="96"/>
                  </a:cubicBezTo>
                  <a:cubicBezTo>
                    <a:pt x="502" y="31"/>
                    <a:pt x="412"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4" name="Google Shape;9494;p40"/>
            <p:cNvSpPr/>
            <p:nvPr/>
          </p:nvSpPr>
          <p:spPr>
            <a:xfrm>
              <a:off x="-4053375" y="3329125"/>
              <a:ext cx="16225" cy="16175"/>
            </a:xfrm>
            <a:custGeom>
              <a:avLst/>
              <a:gdLst/>
              <a:ahLst/>
              <a:cxnLst/>
              <a:rect l="l" t="t" r="r" b="b"/>
              <a:pathLst>
                <a:path w="649" h="647" extrusionOk="0">
                  <a:moveTo>
                    <a:pt x="325" y="1"/>
                  </a:moveTo>
                  <a:cubicBezTo>
                    <a:pt x="244" y="1"/>
                    <a:pt x="162" y="29"/>
                    <a:pt x="101" y="85"/>
                  </a:cubicBezTo>
                  <a:cubicBezTo>
                    <a:pt x="39" y="147"/>
                    <a:pt x="6" y="223"/>
                    <a:pt x="6" y="320"/>
                  </a:cubicBezTo>
                  <a:cubicBezTo>
                    <a:pt x="1" y="407"/>
                    <a:pt x="34" y="493"/>
                    <a:pt x="97" y="536"/>
                  </a:cubicBezTo>
                  <a:cubicBezTo>
                    <a:pt x="150" y="603"/>
                    <a:pt x="236" y="646"/>
                    <a:pt x="322" y="646"/>
                  </a:cubicBezTo>
                  <a:cubicBezTo>
                    <a:pt x="327" y="646"/>
                    <a:pt x="331" y="646"/>
                    <a:pt x="335" y="646"/>
                  </a:cubicBezTo>
                  <a:cubicBezTo>
                    <a:pt x="417" y="646"/>
                    <a:pt x="498" y="605"/>
                    <a:pt x="548" y="555"/>
                  </a:cubicBezTo>
                  <a:cubicBezTo>
                    <a:pt x="615" y="502"/>
                    <a:pt x="648" y="416"/>
                    <a:pt x="648" y="329"/>
                  </a:cubicBezTo>
                  <a:cubicBezTo>
                    <a:pt x="648" y="243"/>
                    <a:pt x="619" y="157"/>
                    <a:pt x="557" y="99"/>
                  </a:cubicBezTo>
                  <a:cubicBezTo>
                    <a:pt x="498" y="33"/>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5" name="Google Shape;9495;p40"/>
            <p:cNvSpPr/>
            <p:nvPr/>
          </p:nvSpPr>
          <p:spPr>
            <a:xfrm>
              <a:off x="-4021475" y="3361925"/>
              <a:ext cx="16200" cy="16250"/>
            </a:xfrm>
            <a:custGeom>
              <a:avLst/>
              <a:gdLst/>
              <a:ahLst/>
              <a:cxnLst/>
              <a:rect l="l" t="t" r="r" b="b"/>
              <a:pathLst>
                <a:path w="648" h="650" extrusionOk="0">
                  <a:moveTo>
                    <a:pt x="327" y="0"/>
                  </a:moveTo>
                  <a:cubicBezTo>
                    <a:pt x="244" y="0"/>
                    <a:pt x="161" y="33"/>
                    <a:pt x="101" y="98"/>
                  </a:cubicBezTo>
                  <a:cubicBezTo>
                    <a:pt x="34" y="160"/>
                    <a:pt x="1" y="231"/>
                    <a:pt x="1" y="317"/>
                  </a:cubicBezTo>
                  <a:cubicBezTo>
                    <a:pt x="1" y="404"/>
                    <a:pt x="30" y="490"/>
                    <a:pt x="96" y="548"/>
                  </a:cubicBezTo>
                  <a:cubicBezTo>
                    <a:pt x="149" y="610"/>
                    <a:pt x="231" y="644"/>
                    <a:pt x="317" y="649"/>
                  </a:cubicBezTo>
                  <a:cubicBezTo>
                    <a:pt x="418" y="649"/>
                    <a:pt x="490" y="616"/>
                    <a:pt x="548" y="552"/>
                  </a:cubicBezTo>
                  <a:cubicBezTo>
                    <a:pt x="615" y="501"/>
                    <a:pt x="643" y="414"/>
                    <a:pt x="648" y="328"/>
                  </a:cubicBezTo>
                  <a:cubicBezTo>
                    <a:pt x="648" y="241"/>
                    <a:pt x="619" y="155"/>
                    <a:pt x="552" y="102"/>
                  </a:cubicBezTo>
                  <a:cubicBezTo>
                    <a:pt x="494" y="34"/>
                    <a:pt x="411"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6" name="Google Shape;9496;p40"/>
            <p:cNvSpPr/>
            <p:nvPr/>
          </p:nvSpPr>
          <p:spPr>
            <a:xfrm>
              <a:off x="-3989675" y="3394900"/>
              <a:ext cx="16225" cy="16000"/>
            </a:xfrm>
            <a:custGeom>
              <a:avLst/>
              <a:gdLst/>
              <a:ahLst/>
              <a:cxnLst/>
              <a:rect l="l" t="t" r="r" b="b"/>
              <a:pathLst>
                <a:path w="649" h="640" extrusionOk="0">
                  <a:moveTo>
                    <a:pt x="327" y="0"/>
                  </a:moveTo>
                  <a:cubicBezTo>
                    <a:pt x="240" y="0"/>
                    <a:pt x="155" y="29"/>
                    <a:pt x="101" y="88"/>
                  </a:cubicBezTo>
                  <a:cubicBezTo>
                    <a:pt x="48" y="141"/>
                    <a:pt x="5" y="227"/>
                    <a:pt x="5" y="313"/>
                  </a:cubicBezTo>
                  <a:cubicBezTo>
                    <a:pt x="0" y="395"/>
                    <a:pt x="33" y="471"/>
                    <a:pt x="96" y="539"/>
                  </a:cubicBezTo>
                  <a:cubicBezTo>
                    <a:pt x="159" y="606"/>
                    <a:pt x="245" y="639"/>
                    <a:pt x="332" y="639"/>
                  </a:cubicBezTo>
                  <a:cubicBezTo>
                    <a:pt x="408" y="639"/>
                    <a:pt x="494" y="611"/>
                    <a:pt x="562" y="544"/>
                  </a:cubicBezTo>
                  <a:cubicBezTo>
                    <a:pt x="614" y="491"/>
                    <a:pt x="648" y="404"/>
                    <a:pt x="648" y="323"/>
                  </a:cubicBezTo>
                  <a:cubicBezTo>
                    <a:pt x="648" y="236"/>
                    <a:pt x="620" y="150"/>
                    <a:pt x="567" y="92"/>
                  </a:cubicBezTo>
                  <a:cubicBezTo>
                    <a:pt x="508" y="31"/>
                    <a:pt x="417"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7" name="Google Shape;9497;p40"/>
            <p:cNvSpPr/>
            <p:nvPr/>
          </p:nvSpPr>
          <p:spPr>
            <a:xfrm>
              <a:off x="-3957525" y="3427700"/>
              <a:ext cx="16200" cy="15975"/>
            </a:xfrm>
            <a:custGeom>
              <a:avLst/>
              <a:gdLst/>
              <a:ahLst/>
              <a:cxnLst/>
              <a:rect l="l" t="t" r="r" b="b"/>
              <a:pathLst>
                <a:path w="648" h="639" extrusionOk="0">
                  <a:moveTo>
                    <a:pt x="322" y="0"/>
                  </a:moveTo>
                  <a:cubicBezTo>
                    <a:pt x="238" y="0"/>
                    <a:pt x="155" y="29"/>
                    <a:pt x="100" y="86"/>
                  </a:cubicBezTo>
                  <a:cubicBezTo>
                    <a:pt x="34" y="138"/>
                    <a:pt x="5" y="224"/>
                    <a:pt x="0" y="311"/>
                  </a:cubicBezTo>
                  <a:cubicBezTo>
                    <a:pt x="0" y="397"/>
                    <a:pt x="29" y="483"/>
                    <a:pt x="87" y="536"/>
                  </a:cubicBezTo>
                  <a:cubicBezTo>
                    <a:pt x="149" y="604"/>
                    <a:pt x="220" y="638"/>
                    <a:pt x="322" y="638"/>
                  </a:cubicBezTo>
                  <a:cubicBezTo>
                    <a:pt x="327" y="638"/>
                    <a:pt x="332" y="638"/>
                    <a:pt x="337" y="638"/>
                  </a:cubicBezTo>
                  <a:cubicBezTo>
                    <a:pt x="418" y="638"/>
                    <a:pt x="497" y="605"/>
                    <a:pt x="547" y="547"/>
                  </a:cubicBezTo>
                  <a:cubicBezTo>
                    <a:pt x="600" y="494"/>
                    <a:pt x="647" y="407"/>
                    <a:pt x="647" y="321"/>
                  </a:cubicBezTo>
                  <a:cubicBezTo>
                    <a:pt x="647" y="235"/>
                    <a:pt x="605" y="148"/>
                    <a:pt x="552" y="91"/>
                  </a:cubicBezTo>
                  <a:cubicBezTo>
                    <a:pt x="494" y="30"/>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8" name="Google Shape;9498;p40"/>
            <p:cNvSpPr/>
            <p:nvPr/>
          </p:nvSpPr>
          <p:spPr>
            <a:xfrm>
              <a:off x="-3925750" y="3460600"/>
              <a:ext cx="16350" cy="15800"/>
            </a:xfrm>
            <a:custGeom>
              <a:avLst/>
              <a:gdLst/>
              <a:ahLst/>
              <a:cxnLst/>
              <a:rect l="l" t="t" r="r" b="b"/>
              <a:pathLst>
                <a:path w="654" h="632" extrusionOk="0">
                  <a:moveTo>
                    <a:pt x="320" y="1"/>
                  </a:moveTo>
                  <a:cubicBezTo>
                    <a:pt x="235" y="1"/>
                    <a:pt x="153" y="28"/>
                    <a:pt x="106" y="79"/>
                  </a:cubicBezTo>
                  <a:cubicBezTo>
                    <a:pt x="38" y="132"/>
                    <a:pt x="5" y="219"/>
                    <a:pt x="5" y="305"/>
                  </a:cubicBezTo>
                  <a:cubicBezTo>
                    <a:pt x="0" y="391"/>
                    <a:pt x="34" y="478"/>
                    <a:pt x="96" y="545"/>
                  </a:cubicBezTo>
                  <a:cubicBezTo>
                    <a:pt x="158" y="598"/>
                    <a:pt x="235" y="631"/>
                    <a:pt x="322" y="631"/>
                  </a:cubicBezTo>
                  <a:cubicBezTo>
                    <a:pt x="327" y="631"/>
                    <a:pt x="332" y="631"/>
                    <a:pt x="338" y="631"/>
                  </a:cubicBezTo>
                  <a:cubicBezTo>
                    <a:pt x="418" y="631"/>
                    <a:pt x="489" y="599"/>
                    <a:pt x="547" y="549"/>
                  </a:cubicBezTo>
                  <a:cubicBezTo>
                    <a:pt x="614" y="487"/>
                    <a:pt x="648" y="401"/>
                    <a:pt x="648" y="314"/>
                  </a:cubicBezTo>
                  <a:cubicBezTo>
                    <a:pt x="653" y="228"/>
                    <a:pt x="610" y="142"/>
                    <a:pt x="557" y="99"/>
                  </a:cubicBezTo>
                  <a:cubicBezTo>
                    <a:pt x="503" y="32"/>
                    <a:pt x="410"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9" name="Google Shape;9499;p40"/>
            <p:cNvSpPr/>
            <p:nvPr/>
          </p:nvSpPr>
          <p:spPr>
            <a:xfrm>
              <a:off x="-3893850" y="3493250"/>
              <a:ext cx="16225" cy="16250"/>
            </a:xfrm>
            <a:custGeom>
              <a:avLst/>
              <a:gdLst/>
              <a:ahLst/>
              <a:cxnLst/>
              <a:rect l="l" t="t" r="r" b="b"/>
              <a:pathLst>
                <a:path w="649" h="650" extrusionOk="0">
                  <a:moveTo>
                    <a:pt x="321" y="0"/>
                  </a:moveTo>
                  <a:cubicBezTo>
                    <a:pt x="240" y="0"/>
                    <a:pt x="160" y="28"/>
                    <a:pt x="102" y="84"/>
                  </a:cubicBezTo>
                  <a:cubicBezTo>
                    <a:pt x="34" y="151"/>
                    <a:pt x="0" y="228"/>
                    <a:pt x="0" y="323"/>
                  </a:cubicBezTo>
                  <a:cubicBezTo>
                    <a:pt x="0" y="410"/>
                    <a:pt x="29" y="496"/>
                    <a:pt x="91" y="549"/>
                  </a:cubicBezTo>
                  <a:cubicBezTo>
                    <a:pt x="149" y="607"/>
                    <a:pt x="235" y="649"/>
                    <a:pt x="322" y="649"/>
                  </a:cubicBezTo>
                  <a:cubicBezTo>
                    <a:pt x="403" y="649"/>
                    <a:pt x="490" y="611"/>
                    <a:pt x="547" y="558"/>
                  </a:cubicBezTo>
                  <a:cubicBezTo>
                    <a:pt x="609" y="491"/>
                    <a:pt x="649" y="419"/>
                    <a:pt x="649" y="332"/>
                  </a:cubicBezTo>
                  <a:cubicBezTo>
                    <a:pt x="649" y="246"/>
                    <a:pt x="620" y="160"/>
                    <a:pt x="552" y="93"/>
                  </a:cubicBezTo>
                  <a:cubicBezTo>
                    <a:pt x="493" y="31"/>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0" name="Google Shape;9500;p40"/>
            <p:cNvSpPr/>
            <p:nvPr/>
          </p:nvSpPr>
          <p:spPr>
            <a:xfrm>
              <a:off x="-3891800" y="3331550"/>
              <a:ext cx="16225" cy="16125"/>
            </a:xfrm>
            <a:custGeom>
              <a:avLst/>
              <a:gdLst/>
              <a:ahLst/>
              <a:cxnLst/>
              <a:rect l="l" t="t" r="r" b="b"/>
              <a:pathLst>
                <a:path w="649" h="645" extrusionOk="0">
                  <a:moveTo>
                    <a:pt x="319" y="0"/>
                  </a:moveTo>
                  <a:cubicBezTo>
                    <a:pt x="235" y="0"/>
                    <a:pt x="155" y="28"/>
                    <a:pt x="101" y="79"/>
                  </a:cubicBezTo>
                  <a:cubicBezTo>
                    <a:pt x="38" y="146"/>
                    <a:pt x="5" y="232"/>
                    <a:pt x="0" y="319"/>
                  </a:cubicBezTo>
                  <a:cubicBezTo>
                    <a:pt x="0" y="405"/>
                    <a:pt x="33" y="482"/>
                    <a:pt x="96" y="535"/>
                  </a:cubicBezTo>
                  <a:cubicBezTo>
                    <a:pt x="149" y="597"/>
                    <a:pt x="235" y="645"/>
                    <a:pt x="321" y="645"/>
                  </a:cubicBezTo>
                  <a:cubicBezTo>
                    <a:pt x="408" y="645"/>
                    <a:pt x="494" y="602"/>
                    <a:pt x="547" y="549"/>
                  </a:cubicBezTo>
                  <a:cubicBezTo>
                    <a:pt x="614" y="496"/>
                    <a:pt x="648" y="414"/>
                    <a:pt x="648" y="328"/>
                  </a:cubicBezTo>
                  <a:cubicBezTo>
                    <a:pt x="648" y="228"/>
                    <a:pt x="620" y="141"/>
                    <a:pt x="567" y="98"/>
                  </a:cubicBezTo>
                  <a:cubicBezTo>
                    <a:pt x="500" y="31"/>
                    <a:pt x="407"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1" name="Google Shape;9501;p40"/>
            <p:cNvSpPr/>
            <p:nvPr/>
          </p:nvSpPr>
          <p:spPr>
            <a:xfrm>
              <a:off x="-4568800" y="3936650"/>
              <a:ext cx="9375" cy="15925"/>
            </a:xfrm>
            <a:custGeom>
              <a:avLst/>
              <a:gdLst/>
              <a:ahLst/>
              <a:cxnLst/>
              <a:rect l="l" t="t" r="r" b="b"/>
              <a:pathLst>
                <a:path w="375" h="637" extrusionOk="0">
                  <a:moveTo>
                    <a:pt x="59" y="0"/>
                  </a:moveTo>
                  <a:cubicBezTo>
                    <a:pt x="43" y="0"/>
                    <a:pt x="27" y="1"/>
                    <a:pt x="11" y="4"/>
                  </a:cubicBezTo>
                  <a:lnTo>
                    <a:pt x="1" y="632"/>
                  </a:lnTo>
                  <a:cubicBezTo>
                    <a:pt x="16" y="632"/>
                    <a:pt x="29" y="637"/>
                    <a:pt x="44" y="637"/>
                  </a:cubicBezTo>
                  <a:cubicBezTo>
                    <a:pt x="131" y="637"/>
                    <a:pt x="217" y="603"/>
                    <a:pt x="275" y="550"/>
                  </a:cubicBezTo>
                  <a:cubicBezTo>
                    <a:pt x="341" y="488"/>
                    <a:pt x="375" y="402"/>
                    <a:pt x="375" y="329"/>
                  </a:cubicBezTo>
                  <a:cubicBezTo>
                    <a:pt x="375" y="243"/>
                    <a:pt x="346" y="152"/>
                    <a:pt x="294" y="99"/>
                  </a:cubicBezTo>
                  <a:cubicBezTo>
                    <a:pt x="233" y="35"/>
                    <a:pt x="147" y="0"/>
                    <a:pt x="5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2" name="Google Shape;9502;p40"/>
            <p:cNvSpPr/>
            <p:nvPr/>
          </p:nvSpPr>
          <p:spPr>
            <a:xfrm>
              <a:off x="-4566375" y="3774750"/>
              <a:ext cx="9000" cy="15925"/>
            </a:xfrm>
            <a:custGeom>
              <a:avLst/>
              <a:gdLst/>
              <a:ahLst/>
              <a:cxnLst/>
              <a:rect l="l" t="t" r="r" b="b"/>
              <a:pathLst>
                <a:path w="360" h="637" extrusionOk="0">
                  <a:moveTo>
                    <a:pt x="41" y="1"/>
                  </a:moveTo>
                  <a:cubicBezTo>
                    <a:pt x="30" y="1"/>
                    <a:pt x="20" y="1"/>
                    <a:pt x="10" y="2"/>
                  </a:cubicBezTo>
                  <a:lnTo>
                    <a:pt x="0" y="636"/>
                  </a:lnTo>
                  <a:lnTo>
                    <a:pt x="34" y="636"/>
                  </a:lnTo>
                  <a:cubicBezTo>
                    <a:pt x="39" y="636"/>
                    <a:pt x="44" y="636"/>
                    <a:pt x="50" y="636"/>
                  </a:cubicBezTo>
                  <a:cubicBezTo>
                    <a:pt x="131" y="636"/>
                    <a:pt x="210" y="604"/>
                    <a:pt x="259" y="554"/>
                  </a:cubicBezTo>
                  <a:cubicBezTo>
                    <a:pt x="326" y="501"/>
                    <a:pt x="360" y="415"/>
                    <a:pt x="360" y="328"/>
                  </a:cubicBezTo>
                  <a:cubicBezTo>
                    <a:pt x="360" y="233"/>
                    <a:pt x="322" y="146"/>
                    <a:pt x="269" y="93"/>
                  </a:cubicBezTo>
                  <a:cubicBezTo>
                    <a:pt x="209" y="34"/>
                    <a:pt x="126" y="1"/>
                    <a:pt x="4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3" name="Google Shape;9503;p40"/>
            <p:cNvSpPr/>
            <p:nvPr/>
          </p:nvSpPr>
          <p:spPr>
            <a:xfrm>
              <a:off x="-4564000" y="3612975"/>
              <a:ext cx="8775" cy="15875"/>
            </a:xfrm>
            <a:custGeom>
              <a:avLst/>
              <a:gdLst/>
              <a:ahLst/>
              <a:cxnLst/>
              <a:rect l="l" t="t" r="r" b="b"/>
              <a:pathLst>
                <a:path w="351" h="635" extrusionOk="0">
                  <a:moveTo>
                    <a:pt x="29" y="0"/>
                  </a:moveTo>
                  <a:cubicBezTo>
                    <a:pt x="23" y="0"/>
                    <a:pt x="16" y="1"/>
                    <a:pt x="10" y="1"/>
                  </a:cubicBezTo>
                  <a:lnTo>
                    <a:pt x="1" y="634"/>
                  </a:lnTo>
                  <a:lnTo>
                    <a:pt x="21" y="634"/>
                  </a:lnTo>
                  <a:cubicBezTo>
                    <a:pt x="26" y="634"/>
                    <a:pt x="31" y="635"/>
                    <a:pt x="36" y="635"/>
                  </a:cubicBezTo>
                  <a:cubicBezTo>
                    <a:pt x="116" y="635"/>
                    <a:pt x="188" y="602"/>
                    <a:pt x="260" y="543"/>
                  </a:cubicBezTo>
                  <a:cubicBezTo>
                    <a:pt x="313" y="490"/>
                    <a:pt x="346" y="404"/>
                    <a:pt x="351" y="327"/>
                  </a:cubicBezTo>
                  <a:cubicBezTo>
                    <a:pt x="351" y="240"/>
                    <a:pt x="318" y="154"/>
                    <a:pt x="255" y="92"/>
                  </a:cubicBezTo>
                  <a:cubicBezTo>
                    <a:pt x="197" y="30"/>
                    <a:pt x="115" y="0"/>
                    <a:pt x="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4" name="Google Shape;9504;p40"/>
            <p:cNvSpPr/>
            <p:nvPr/>
          </p:nvSpPr>
          <p:spPr>
            <a:xfrm>
              <a:off x="-4561725" y="3451175"/>
              <a:ext cx="8550" cy="15875"/>
            </a:xfrm>
            <a:custGeom>
              <a:avLst/>
              <a:gdLst/>
              <a:ahLst/>
              <a:cxnLst/>
              <a:rect l="l" t="t" r="r" b="b"/>
              <a:pathLst>
                <a:path w="342" h="635" extrusionOk="0">
                  <a:moveTo>
                    <a:pt x="11" y="0"/>
                  </a:moveTo>
                  <a:lnTo>
                    <a:pt x="1" y="634"/>
                  </a:lnTo>
                  <a:lnTo>
                    <a:pt x="16" y="634"/>
                  </a:lnTo>
                  <a:cubicBezTo>
                    <a:pt x="20" y="634"/>
                    <a:pt x="25" y="634"/>
                    <a:pt x="29" y="634"/>
                  </a:cubicBezTo>
                  <a:cubicBezTo>
                    <a:pt x="98" y="634"/>
                    <a:pt x="178" y="601"/>
                    <a:pt x="242" y="543"/>
                  </a:cubicBezTo>
                  <a:cubicBezTo>
                    <a:pt x="308" y="476"/>
                    <a:pt x="342" y="403"/>
                    <a:pt x="342" y="317"/>
                  </a:cubicBezTo>
                  <a:cubicBezTo>
                    <a:pt x="342" y="241"/>
                    <a:pt x="313" y="155"/>
                    <a:pt x="260" y="102"/>
                  </a:cubicBezTo>
                  <a:cubicBezTo>
                    <a:pt x="198" y="29"/>
                    <a:pt x="102" y="0"/>
                    <a:pt x="1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5" name="Google Shape;9505;p40"/>
            <p:cNvSpPr/>
            <p:nvPr/>
          </p:nvSpPr>
          <p:spPr>
            <a:xfrm>
              <a:off x="-4407225" y="3299425"/>
              <a:ext cx="16475" cy="8325"/>
            </a:xfrm>
            <a:custGeom>
              <a:avLst/>
              <a:gdLst/>
              <a:ahLst/>
              <a:cxnLst/>
              <a:rect l="l" t="t" r="r" b="b"/>
              <a:pathLst>
                <a:path w="659" h="333" extrusionOk="0">
                  <a:moveTo>
                    <a:pt x="6" y="1"/>
                  </a:moveTo>
                  <a:cubicBezTo>
                    <a:pt x="6" y="1"/>
                    <a:pt x="1" y="1"/>
                    <a:pt x="1" y="7"/>
                  </a:cubicBezTo>
                  <a:cubicBezTo>
                    <a:pt x="1" y="93"/>
                    <a:pt x="44" y="164"/>
                    <a:pt x="96" y="231"/>
                  </a:cubicBezTo>
                  <a:cubicBezTo>
                    <a:pt x="159" y="299"/>
                    <a:pt x="236" y="333"/>
                    <a:pt x="331" y="333"/>
                  </a:cubicBezTo>
                  <a:cubicBezTo>
                    <a:pt x="418" y="333"/>
                    <a:pt x="495" y="295"/>
                    <a:pt x="548" y="242"/>
                  </a:cubicBezTo>
                  <a:cubicBezTo>
                    <a:pt x="615" y="189"/>
                    <a:pt x="658" y="102"/>
                    <a:pt x="658" y="16"/>
                  </a:cubicBezTo>
                  <a:lnTo>
                    <a:pt x="658" y="11"/>
                  </a:lnTo>
                  <a:lnTo>
                    <a:pt x="6"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6" name="Google Shape;9506;p40"/>
            <p:cNvSpPr/>
            <p:nvPr/>
          </p:nvSpPr>
          <p:spPr>
            <a:xfrm>
              <a:off x="-4245650" y="3301850"/>
              <a:ext cx="16450" cy="8300"/>
            </a:xfrm>
            <a:custGeom>
              <a:avLst/>
              <a:gdLst/>
              <a:ahLst/>
              <a:cxnLst/>
              <a:rect l="l" t="t" r="r" b="b"/>
              <a:pathLst>
                <a:path w="658" h="332" extrusionOk="0">
                  <a:moveTo>
                    <a:pt x="0" y="1"/>
                  </a:moveTo>
                  <a:cubicBezTo>
                    <a:pt x="0" y="87"/>
                    <a:pt x="44" y="163"/>
                    <a:pt x="97" y="231"/>
                  </a:cubicBezTo>
                  <a:cubicBezTo>
                    <a:pt x="159" y="298"/>
                    <a:pt x="245" y="326"/>
                    <a:pt x="332" y="331"/>
                  </a:cubicBezTo>
                  <a:cubicBezTo>
                    <a:pt x="418" y="331"/>
                    <a:pt x="495" y="288"/>
                    <a:pt x="557" y="236"/>
                  </a:cubicBezTo>
                  <a:cubicBezTo>
                    <a:pt x="615" y="173"/>
                    <a:pt x="658" y="96"/>
                    <a:pt x="658" y="10"/>
                  </a:cubicBez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7" name="Google Shape;9507;p40"/>
            <p:cNvSpPr/>
            <p:nvPr/>
          </p:nvSpPr>
          <p:spPr>
            <a:xfrm>
              <a:off x="-4083850" y="3304125"/>
              <a:ext cx="16225" cy="8300"/>
            </a:xfrm>
            <a:custGeom>
              <a:avLst/>
              <a:gdLst/>
              <a:ahLst/>
              <a:cxnLst/>
              <a:rect l="l" t="t" r="r" b="b"/>
              <a:pathLst>
                <a:path w="649" h="332" extrusionOk="0">
                  <a:moveTo>
                    <a:pt x="1" y="1"/>
                  </a:moveTo>
                  <a:lnTo>
                    <a:pt x="1" y="5"/>
                  </a:lnTo>
                  <a:cubicBezTo>
                    <a:pt x="1" y="92"/>
                    <a:pt x="34" y="169"/>
                    <a:pt x="87" y="231"/>
                  </a:cubicBezTo>
                  <a:cubicBezTo>
                    <a:pt x="149" y="288"/>
                    <a:pt x="226" y="331"/>
                    <a:pt x="322" y="331"/>
                  </a:cubicBezTo>
                  <a:cubicBezTo>
                    <a:pt x="327" y="331"/>
                    <a:pt x="332" y="332"/>
                    <a:pt x="337" y="332"/>
                  </a:cubicBezTo>
                  <a:cubicBezTo>
                    <a:pt x="418" y="332"/>
                    <a:pt x="498" y="290"/>
                    <a:pt x="547" y="240"/>
                  </a:cubicBezTo>
                  <a:cubicBezTo>
                    <a:pt x="615" y="173"/>
                    <a:pt x="649" y="101"/>
                    <a:pt x="649" y="14"/>
                  </a:cubicBezTo>
                  <a:lnTo>
                    <a:pt x="649" y="10"/>
                  </a:lnTo>
                  <a:lnTo>
                    <a:pt x="1"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8" name="Google Shape;9508;p40"/>
            <p:cNvSpPr/>
            <p:nvPr/>
          </p:nvSpPr>
          <p:spPr>
            <a:xfrm>
              <a:off x="-3922275" y="3306525"/>
              <a:ext cx="16200" cy="8300"/>
            </a:xfrm>
            <a:custGeom>
              <a:avLst/>
              <a:gdLst/>
              <a:ahLst/>
              <a:cxnLst/>
              <a:rect l="l" t="t" r="r" b="b"/>
              <a:pathLst>
                <a:path w="648" h="332" extrusionOk="0">
                  <a:moveTo>
                    <a:pt x="1" y="0"/>
                  </a:moveTo>
                  <a:lnTo>
                    <a:pt x="1" y="5"/>
                  </a:lnTo>
                  <a:cubicBezTo>
                    <a:pt x="1" y="91"/>
                    <a:pt x="30" y="177"/>
                    <a:pt x="83" y="221"/>
                  </a:cubicBezTo>
                  <a:cubicBezTo>
                    <a:pt x="149" y="288"/>
                    <a:pt x="227" y="332"/>
                    <a:pt x="322" y="332"/>
                  </a:cubicBezTo>
                  <a:cubicBezTo>
                    <a:pt x="408" y="332"/>
                    <a:pt x="480" y="293"/>
                    <a:pt x="548" y="235"/>
                  </a:cubicBezTo>
                  <a:cubicBezTo>
                    <a:pt x="601" y="173"/>
                    <a:pt x="648" y="101"/>
                    <a:pt x="648" y="15"/>
                  </a:cubicBezTo>
                  <a:lnTo>
                    <a:pt x="648" y="11"/>
                  </a:lnTo>
                  <a:lnTo>
                    <a:pt x="1"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9" name="Google Shape;9509;p40"/>
            <p:cNvSpPr/>
            <p:nvPr/>
          </p:nvSpPr>
          <p:spPr>
            <a:xfrm>
              <a:off x="-4559300" y="3297275"/>
              <a:ext cx="9625" cy="8200"/>
            </a:xfrm>
            <a:custGeom>
              <a:avLst/>
              <a:gdLst/>
              <a:ahLst/>
              <a:cxnLst/>
              <a:rect l="l" t="t" r="r" b="b"/>
              <a:pathLst>
                <a:path w="385" h="328" extrusionOk="0">
                  <a:moveTo>
                    <a:pt x="5" y="1"/>
                  </a:moveTo>
                  <a:lnTo>
                    <a:pt x="1" y="317"/>
                  </a:lnTo>
                  <a:cubicBezTo>
                    <a:pt x="19" y="323"/>
                    <a:pt x="39" y="328"/>
                    <a:pt x="52" y="328"/>
                  </a:cubicBezTo>
                  <a:cubicBezTo>
                    <a:pt x="139" y="328"/>
                    <a:pt x="216" y="299"/>
                    <a:pt x="283" y="231"/>
                  </a:cubicBezTo>
                  <a:cubicBezTo>
                    <a:pt x="336" y="169"/>
                    <a:pt x="379" y="93"/>
                    <a:pt x="384" y="6"/>
                  </a:cubicBezTo>
                  <a:lnTo>
                    <a:pt x="5"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0" name="Google Shape;9510;p40"/>
            <p:cNvSpPr/>
            <p:nvPr/>
          </p:nvSpPr>
          <p:spPr>
            <a:xfrm>
              <a:off x="-5193600" y="3122400"/>
              <a:ext cx="875" cy="7350"/>
            </a:xfrm>
            <a:custGeom>
              <a:avLst/>
              <a:gdLst/>
              <a:ahLst/>
              <a:cxnLst/>
              <a:rect l="l" t="t" r="r" b="b"/>
              <a:pathLst>
                <a:path w="35" h="294" extrusionOk="0">
                  <a:moveTo>
                    <a:pt x="1" y="0"/>
                  </a:moveTo>
                  <a:lnTo>
                    <a:pt x="1" y="294"/>
                  </a:lnTo>
                  <a:cubicBezTo>
                    <a:pt x="20" y="250"/>
                    <a:pt x="34" y="202"/>
                    <a:pt x="34" y="155"/>
                  </a:cubicBezTo>
                  <a:cubicBezTo>
                    <a:pt x="34" y="102"/>
                    <a:pt x="20" y="44"/>
                    <a:pt x="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1" name="Google Shape;9511;p40"/>
            <p:cNvSpPr/>
            <p:nvPr/>
          </p:nvSpPr>
          <p:spPr>
            <a:xfrm>
              <a:off x="-5177150" y="3150925"/>
              <a:ext cx="16225" cy="16125"/>
            </a:xfrm>
            <a:custGeom>
              <a:avLst/>
              <a:gdLst/>
              <a:ahLst/>
              <a:cxnLst/>
              <a:rect l="l" t="t" r="r" b="b"/>
              <a:pathLst>
                <a:path w="649" h="645" extrusionOk="0">
                  <a:moveTo>
                    <a:pt x="330" y="1"/>
                  </a:moveTo>
                  <a:cubicBezTo>
                    <a:pt x="242" y="1"/>
                    <a:pt x="156" y="31"/>
                    <a:pt x="102" y="88"/>
                  </a:cubicBezTo>
                  <a:cubicBezTo>
                    <a:pt x="49" y="145"/>
                    <a:pt x="5" y="227"/>
                    <a:pt x="5" y="314"/>
                  </a:cubicBezTo>
                  <a:cubicBezTo>
                    <a:pt x="0" y="400"/>
                    <a:pt x="44" y="486"/>
                    <a:pt x="96" y="544"/>
                  </a:cubicBezTo>
                  <a:cubicBezTo>
                    <a:pt x="159" y="606"/>
                    <a:pt x="235" y="639"/>
                    <a:pt x="322" y="644"/>
                  </a:cubicBezTo>
                  <a:cubicBezTo>
                    <a:pt x="408" y="644"/>
                    <a:pt x="494" y="611"/>
                    <a:pt x="556" y="548"/>
                  </a:cubicBezTo>
                  <a:cubicBezTo>
                    <a:pt x="614" y="496"/>
                    <a:pt x="649" y="409"/>
                    <a:pt x="649" y="323"/>
                  </a:cubicBezTo>
                  <a:cubicBezTo>
                    <a:pt x="649" y="236"/>
                    <a:pt x="620" y="150"/>
                    <a:pt x="567" y="97"/>
                  </a:cubicBezTo>
                  <a:cubicBezTo>
                    <a:pt x="509" y="32"/>
                    <a:pt x="419"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2" name="Google Shape;9512;p40"/>
            <p:cNvSpPr/>
            <p:nvPr/>
          </p:nvSpPr>
          <p:spPr>
            <a:xfrm>
              <a:off x="-5145250" y="3183725"/>
              <a:ext cx="16450" cy="16075"/>
            </a:xfrm>
            <a:custGeom>
              <a:avLst/>
              <a:gdLst/>
              <a:ahLst/>
              <a:cxnLst/>
              <a:rect l="l" t="t" r="r" b="b"/>
              <a:pathLst>
                <a:path w="658" h="643" extrusionOk="0">
                  <a:moveTo>
                    <a:pt x="327" y="1"/>
                  </a:moveTo>
                  <a:cubicBezTo>
                    <a:pt x="243" y="1"/>
                    <a:pt x="161" y="32"/>
                    <a:pt x="111" y="91"/>
                  </a:cubicBezTo>
                  <a:cubicBezTo>
                    <a:pt x="49" y="144"/>
                    <a:pt x="0" y="224"/>
                    <a:pt x="0" y="311"/>
                  </a:cubicBezTo>
                  <a:cubicBezTo>
                    <a:pt x="0" y="397"/>
                    <a:pt x="39" y="489"/>
                    <a:pt x="106" y="551"/>
                  </a:cubicBezTo>
                  <a:cubicBezTo>
                    <a:pt x="168" y="609"/>
                    <a:pt x="245" y="642"/>
                    <a:pt x="332" y="642"/>
                  </a:cubicBezTo>
                  <a:cubicBezTo>
                    <a:pt x="403" y="642"/>
                    <a:pt x="490" y="614"/>
                    <a:pt x="557" y="551"/>
                  </a:cubicBezTo>
                  <a:cubicBezTo>
                    <a:pt x="610" y="484"/>
                    <a:pt x="658" y="408"/>
                    <a:pt x="658" y="321"/>
                  </a:cubicBezTo>
                  <a:cubicBezTo>
                    <a:pt x="658" y="235"/>
                    <a:pt x="615" y="148"/>
                    <a:pt x="562" y="105"/>
                  </a:cubicBezTo>
                  <a:cubicBezTo>
                    <a:pt x="504" y="34"/>
                    <a:pt x="414"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3" name="Google Shape;9513;p40"/>
            <p:cNvSpPr/>
            <p:nvPr/>
          </p:nvSpPr>
          <p:spPr>
            <a:xfrm>
              <a:off x="-5113225" y="3216575"/>
              <a:ext cx="16350" cy="15950"/>
            </a:xfrm>
            <a:custGeom>
              <a:avLst/>
              <a:gdLst/>
              <a:ahLst/>
              <a:cxnLst/>
              <a:rect l="l" t="t" r="r" b="b"/>
              <a:pathLst>
                <a:path w="654" h="638" extrusionOk="0">
                  <a:moveTo>
                    <a:pt x="324" y="0"/>
                  </a:moveTo>
                  <a:cubicBezTo>
                    <a:pt x="240" y="0"/>
                    <a:pt x="159" y="29"/>
                    <a:pt x="107" y="86"/>
                  </a:cubicBezTo>
                  <a:cubicBezTo>
                    <a:pt x="39" y="148"/>
                    <a:pt x="5" y="235"/>
                    <a:pt x="5" y="321"/>
                  </a:cubicBezTo>
                  <a:cubicBezTo>
                    <a:pt x="1" y="398"/>
                    <a:pt x="34" y="485"/>
                    <a:pt x="96" y="547"/>
                  </a:cubicBezTo>
                  <a:cubicBezTo>
                    <a:pt x="149" y="604"/>
                    <a:pt x="236" y="638"/>
                    <a:pt x="322" y="638"/>
                  </a:cubicBezTo>
                  <a:cubicBezTo>
                    <a:pt x="408" y="638"/>
                    <a:pt x="486" y="609"/>
                    <a:pt x="548" y="547"/>
                  </a:cubicBezTo>
                  <a:cubicBezTo>
                    <a:pt x="614" y="494"/>
                    <a:pt x="648" y="407"/>
                    <a:pt x="648" y="331"/>
                  </a:cubicBezTo>
                  <a:cubicBezTo>
                    <a:pt x="654" y="245"/>
                    <a:pt x="619" y="159"/>
                    <a:pt x="557" y="91"/>
                  </a:cubicBezTo>
                  <a:cubicBezTo>
                    <a:pt x="496" y="30"/>
                    <a:pt x="409"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4" name="Google Shape;9514;p40"/>
            <p:cNvSpPr/>
            <p:nvPr/>
          </p:nvSpPr>
          <p:spPr>
            <a:xfrm>
              <a:off x="-5081325" y="3249375"/>
              <a:ext cx="16225" cy="16250"/>
            </a:xfrm>
            <a:custGeom>
              <a:avLst/>
              <a:gdLst/>
              <a:ahLst/>
              <a:cxnLst/>
              <a:rect l="l" t="t" r="r" b="b"/>
              <a:pathLst>
                <a:path w="649" h="650" extrusionOk="0">
                  <a:moveTo>
                    <a:pt x="321" y="1"/>
                  </a:moveTo>
                  <a:cubicBezTo>
                    <a:pt x="241" y="1"/>
                    <a:pt x="160" y="29"/>
                    <a:pt x="102" y="85"/>
                  </a:cubicBezTo>
                  <a:cubicBezTo>
                    <a:pt x="34" y="147"/>
                    <a:pt x="1" y="224"/>
                    <a:pt x="1" y="310"/>
                  </a:cubicBezTo>
                  <a:cubicBezTo>
                    <a:pt x="1" y="406"/>
                    <a:pt x="29" y="483"/>
                    <a:pt x="97" y="550"/>
                  </a:cubicBezTo>
                  <a:cubicBezTo>
                    <a:pt x="160" y="612"/>
                    <a:pt x="236" y="650"/>
                    <a:pt x="317" y="650"/>
                  </a:cubicBezTo>
                  <a:cubicBezTo>
                    <a:pt x="404" y="650"/>
                    <a:pt x="495" y="607"/>
                    <a:pt x="548" y="554"/>
                  </a:cubicBezTo>
                  <a:cubicBezTo>
                    <a:pt x="610" y="492"/>
                    <a:pt x="644" y="415"/>
                    <a:pt x="649" y="319"/>
                  </a:cubicBezTo>
                  <a:cubicBezTo>
                    <a:pt x="649" y="233"/>
                    <a:pt x="615" y="156"/>
                    <a:pt x="552" y="94"/>
                  </a:cubicBezTo>
                  <a:cubicBezTo>
                    <a:pt x="493"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5" name="Google Shape;9515;p40"/>
            <p:cNvSpPr/>
            <p:nvPr/>
          </p:nvSpPr>
          <p:spPr>
            <a:xfrm>
              <a:off x="-5193600" y="2957950"/>
              <a:ext cx="2900" cy="12500"/>
            </a:xfrm>
            <a:custGeom>
              <a:avLst/>
              <a:gdLst/>
              <a:ahLst/>
              <a:cxnLst/>
              <a:rect l="l" t="t" r="r" b="b"/>
              <a:pathLst>
                <a:path w="116" h="500" extrusionOk="0">
                  <a:moveTo>
                    <a:pt x="1" y="1"/>
                  </a:moveTo>
                  <a:lnTo>
                    <a:pt x="1" y="500"/>
                  </a:lnTo>
                  <a:cubicBezTo>
                    <a:pt x="5" y="495"/>
                    <a:pt x="11" y="490"/>
                    <a:pt x="16" y="486"/>
                  </a:cubicBezTo>
                  <a:cubicBezTo>
                    <a:pt x="83" y="418"/>
                    <a:pt x="116" y="331"/>
                    <a:pt x="116" y="260"/>
                  </a:cubicBezTo>
                  <a:cubicBezTo>
                    <a:pt x="116" y="174"/>
                    <a:pt x="87" y="87"/>
                    <a:pt x="25" y="21"/>
                  </a:cubicBezTo>
                  <a:cubicBezTo>
                    <a:pt x="16" y="15"/>
                    <a:pt x="11" y="6"/>
                    <a:pt x="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6" name="Google Shape;9516;p40"/>
            <p:cNvSpPr/>
            <p:nvPr/>
          </p:nvSpPr>
          <p:spPr>
            <a:xfrm>
              <a:off x="-5175000" y="2989050"/>
              <a:ext cx="16225" cy="16075"/>
            </a:xfrm>
            <a:custGeom>
              <a:avLst/>
              <a:gdLst/>
              <a:ahLst/>
              <a:cxnLst/>
              <a:rect l="l" t="t" r="r" b="b"/>
              <a:pathLst>
                <a:path w="649" h="643" extrusionOk="0">
                  <a:moveTo>
                    <a:pt x="323" y="0"/>
                  </a:moveTo>
                  <a:cubicBezTo>
                    <a:pt x="241" y="0"/>
                    <a:pt x="160" y="30"/>
                    <a:pt x="102" y="90"/>
                  </a:cubicBezTo>
                  <a:cubicBezTo>
                    <a:pt x="34" y="143"/>
                    <a:pt x="1" y="230"/>
                    <a:pt x="1" y="316"/>
                  </a:cubicBezTo>
                  <a:cubicBezTo>
                    <a:pt x="1" y="402"/>
                    <a:pt x="29" y="480"/>
                    <a:pt x="92" y="556"/>
                  </a:cubicBezTo>
                  <a:cubicBezTo>
                    <a:pt x="160" y="609"/>
                    <a:pt x="246" y="642"/>
                    <a:pt x="317" y="642"/>
                  </a:cubicBezTo>
                  <a:cubicBezTo>
                    <a:pt x="324" y="642"/>
                    <a:pt x="330" y="643"/>
                    <a:pt x="336" y="643"/>
                  </a:cubicBezTo>
                  <a:cubicBezTo>
                    <a:pt x="415" y="643"/>
                    <a:pt x="486" y="609"/>
                    <a:pt x="557" y="551"/>
                  </a:cubicBezTo>
                  <a:cubicBezTo>
                    <a:pt x="610" y="489"/>
                    <a:pt x="643" y="412"/>
                    <a:pt x="649" y="325"/>
                  </a:cubicBezTo>
                  <a:cubicBezTo>
                    <a:pt x="649" y="239"/>
                    <a:pt x="614" y="153"/>
                    <a:pt x="563" y="101"/>
                  </a:cubicBezTo>
                  <a:cubicBezTo>
                    <a:pt x="498" y="34"/>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7" name="Google Shape;9517;p40"/>
            <p:cNvSpPr/>
            <p:nvPr/>
          </p:nvSpPr>
          <p:spPr>
            <a:xfrm>
              <a:off x="-5143225" y="3021800"/>
              <a:ext cx="16600" cy="16175"/>
            </a:xfrm>
            <a:custGeom>
              <a:avLst/>
              <a:gdLst/>
              <a:ahLst/>
              <a:cxnLst/>
              <a:rect l="l" t="t" r="r" b="b"/>
              <a:pathLst>
                <a:path w="664" h="647" extrusionOk="0">
                  <a:moveTo>
                    <a:pt x="335" y="0"/>
                  </a:moveTo>
                  <a:cubicBezTo>
                    <a:pt x="252" y="0"/>
                    <a:pt x="168" y="32"/>
                    <a:pt x="102" y="95"/>
                  </a:cubicBezTo>
                  <a:cubicBezTo>
                    <a:pt x="40" y="158"/>
                    <a:pt x="6" y="230"/>
                    <a:pt x="6" y="316"/>
                  </a:cubicBezTo>
                  <a:cubicBezTo>
                    <a:pt x="1" y="403"/>
                    <a:pt x="34" y="479"/>
                    <a:pt x="107" y="556"/>
                  </a:cubicBezTo>
                  <a:cubicBezTo>
                    <a:pt x="169" y="609"/>
                    <a:pt x="246" y="647"/>
                    <a:pt x="333" y="647"/>
                  </a:cubicBezTo>
                  <a:cubicBezTo>
                    <a:pt x="409" y="647"/>
                    <a:pt x="481" y="614"/>
                    <a:pt x="558" y="551"/>
                  </a:cubicBezTo>
                  <a:cubicBezTo>
                    <a:pt x="625" y="489"/>
                    <a:pt x="658" y="412"/>
                    <a:pt x="658" y="326"/>
                  </a:cubicBezTo>
                  <a:cubicBezTo>
                    <a:pt x="663" y="239"/>
                    <a:pt x="630" y="167"/>
                    <a:pt x="567" y="100"/>
                  </a:cubicBezTo>
                  <a:cubicBezTo>
                    <a:pt x="506" y="34"/>
                    <a:pt x="421"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8" name="Google Shape;9518;p40"/>
            <p:cNvSpPr/>
            <p:nvPr/>
          </p:nvSpPr>
          <p:spPr>
            <a:xfrm>
              <a:off x="-5111050" y="3054850"/>
              <a:ext cx="16200" cy="15900"/>
            </a:xfrm>
            <a:custGeom>
              <a:avLst/>
              <a:gdLst/>
              <a:ahLst/>
              <a:cxnLst/>
              <a:rect l="l" t="t" r="r" b="b"/>
              <a:pathLst>
                <a:path w="648" h="636" extrusionOk="0">
                  <a:moveTo>
                    <a:pt x="323" y="1"/>
                  </a:moveTo>
                  <a:cubicBezTo>
                    <a:pt x="237" y="1"/>
                    <a:pt x="151" y="30"/>
                    <a:pt x="100" y="83"/>
                  </a:cubicBezTo>
                  <a:cubicBezTo>
                    <a:pt x="34" y="136"/>
                    <a:pt x="0" y="222"/>
                    <a:pt x="0" y="308"/>
                  </a:cubicBezTo>
                  <a:cubicBezTo>
                    <a:pt x="0" y="405"/>
                    <a:pt x="29" y="481"/>
                    <a:pt x="96" y="534"/>
                  </a:cubicBezTo>
                  <a:cubicBezTo>
                    <a:pt x="149" y="601"/>
                    <a:pt x="235" y="635"/>
                    <a:pt x="321" y="635"/>
                  </a:cubicBezTo>
                  <a:cubicBezTo>
                    <a:pt x="403" y="635"/>
                    <a:pt x="494" y="607"/>
                    <a:pt x="547" y="554"/>
                  </a:cubicBezTo>
                  <a:cubicBezTo>
                    <a:pt x="600" y="491"/>
                    <a:pt x="647" y="405"/>
                    <a:pt x="647" y="319"/>
                  </a:cubicBezTo>
                  <a:cubicBezTo>
                    <a:pt x="647" y="232"/>
                    <a:pt x="605" y="146"/>
                    <a:pt x="552" y="88"/>
                  </a:cubicBezTo>
                  <a:cubicBezTo>
                    <a:pt x="495" y="29"/>
                    <a:pt x="408"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9" name="Google Shape;9519;p40"/>
            <p:cNvSpPr/>
            <p:nvPr/>
          </p:nvSpPr>
          <p:spPr>
            <a:xfrm>
              <a:off x="-5079275" y="3087600"/>
              <a:ext cx="16225" cy="15875"/>
            </a:xfrm>
            <a:custGeom>
              <a:avLst/>
              <a:gdLst/>
              <a:ahLst/>
              <a:cxnLst/>
              <a:rect l="l" t="t" r="r" b="b"/>
              <a:pathLst>
                <a:path w="649" h="635" extrusionOk="0">
                  <a:moveTo>
                    <a:pt x="314" y="1"/>
                  </a:moveTo>
                  <a:cubicBezTo>
                    <a:pt x="233" y="1"/>
                    <a:pt x="156" y="28"/>
                    <a:pt x="106" y="83"/>
                  </a:cubicBezTo>
                  <a:cubicBezTo>
                    <a:pt x="38" y="145"/>
                    <a:pt x="5" y="232"/>
                    <a:pt x="0" y="309"/>
                  </a:cubicBezTo>
                  <a:cubicBezTo>
                    <a:pt x="0" y="395"/>
                    <a:pt x="34" y="471"/>
                    <a:pt x="96" y="548"/>
                  </a:cubicBezTo>
                  <a:cubicBezTo>
                    <a:pt x="149" y="601"/>
                    <a:pt x="235" y="635"/>
                    <a:pt x="322" y="635"/>
                  </a:cubicBezTo>
                  <a:cubicBezTo>
                    <a:pt x="327" y="635"/>
                    <a:pt x="332" y="635"/>
                    <a:pt x="337" y="635"/>
                  </a:cubicBezTo>
                  <a:cubicBezTo>
                    <a:pt x="418" y="635"/>
                    <a:pt x="498" y="602"/>
                    <a:pt x="562" y="544"/>
                  </a:cubicBezTo>
                  <a:cubicBezTo>
                    <a:pt x="614" y="481"/>
                    <a:pt x="649" y="404"/>
                    <a:pt x="649" y="318"/>
                  </a:cubicBezTo>
                  <a:cubicBezTo>
                    <a:pt x="649" y="241"/>
                    <a:pt x="620" y="154"/>
                    <a:pt x="567" y="103"/>
                  </a:cubicBezTo>
                  <a:cubicBezTo>
                    <a:pt x="499" y="34"/>
                    <a:pt x="404"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0" name="Google Shape;9520;p40"/>
            <p:cNvSpPr/>
            <p:nvPr/>
          </p:nvSpPr>
          <p:spPr>
            <a:xfrm>
              <a:off x="-5047375" y="3120475"/>
              <a:ext cx="16225" cy="16100"/>
            </a:xfrm>
            <a:custGeom>
              <a:avLst/>
              <a:gdLst/>
              <a:ahLst/>
              <a:cxnLst/>
              <a:rect l="l" t="t" r="r" b="b"/>
              <a:pathLst>
                <a:path w="649" h="644" extrusionOk="0">
                  <a:moveTo>
                    <a:pt x="325" y="0"/>
                  </a:moveTo>
                  <a:cubicBezTo>
                    <a:pt x="240" y="0"/>
                    <a:pt x="156" y="29"/>
                    <a:pt x="102" y="83"/>
                  </a:cubicBezTo>
                  <a:cubicBezTo>
                    <a:pt x="44" y="145"/>
                    <a:pt x="0" y="232"/>
                    <a:pt x="0" y="318"/>
                  </a:cubicBezTo>
                  <a:cubicBezTo>
                    <a:pt x="0" y="400"/>
                    <a:pt x="29" y="476"/>
                    <a:pt x="92" y="544"/>
                  </a:cubicBezTo>
                  <a:cubicBezTo>
                    <a:pt x="159" y="610"/>
                    <a:pt x="230" y="644"/>
                    <a:pt x="317" y="644"/>
                  </a:cubicBezTo>
                  <a:cubicBezTo>
                    <a:pt x="403" y="644"/>
                    <a:pt x="490" y="601"/>
                    <a:pt x="547" y="548"/>
                  </a:cubicBezTo>
                  <a:cubicBezTo>
                    <a:pt x="610" y="495"/>
                    <a:pt x="644" y="409"/>
                    <a:pt x="648" y="327"/>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1" name="Google Shape;9521;p40"/>
            <p:cNvSpPr/>
            <p:nvPr/>
          </p:nvSpPr>
          <p:spPr>
            <a:xfrm>
              <a:off x="-5015575" y="3153275"/>
              <a:ext cx="16575" cy="16075"/>
            </a:xfrm>
            <a:custGeom>
              <a:avLst/>
              <a:gdLst/>
              <a:ahLst/>
              <a:cxnLst/>
              <a:rect l="l" t="t" r="r" b="b"/>
              <a:pathLst>
                <a:path w="663" h="643" extrusionOk="0">
                  <a:moveTo>
                    <a:pt x="337" y="0"/>
                  </a:moveTo>
                  <a:cubicBezTo>
                    <a:pt x="249" y="0"/>
                    <a:pt x="161" y="31"/>
                    <a:pt x="101" y="89"/>
                  </a:cubicBezTo>
                  <a:cubicBezTo>
                    <a:pt x="48" y="142"/>
                    <a:pt x="5" y="229"/>
                    <a:pt x="1" y="315"/>
                  </a:cubicBezTo>
                  <a:cubicBezTo>
                    <a:pt x="1" y="402"/>
                    <a:pt x="34" y="479"/>
                    <a:pt x="96" y="541"/>
                  </a:cubicBezTo>
                  <a:cubicBezTo>
                    <a:pt x="158" y="608"/>
                    <a:pt x="235" y="642"/>
                    <a:pt x="322" y="642"/>
                  </a:cubicBezTo>
                  <a:cubicBezTo>
                    <a:pt x="326" y="642"/>
                    <a:pt x="331" y="643"/>
                    <a:pt x="336" y="643"/>
                  </a:cubicBezTo>
                  <a:cubicBezTo>
                    <a:pt x="426" y="643"/>
                    <a:pt x="506" y="600"/>
                    <a:pt x="548" y="550"/>
                  </a:cubicBezTo>
                  <a:cubicBezTo>
                    <a:pt x="614" y="498"/>
                    <a:pt x="657" y="412"/>
                    <a:pt x="657" y="326"/>
                  </a:cubicBezTo>
                  <a:cubicBezTo>
                    <a:pt x="663" y="239"/>
                    <a:pt x="619" y="153"/>
                    <a:pt x="566" y="95"/>
                  </a:cubicBezTo>
                  <a:cubicBezTo>
                    <a:pt x="509" y="31"/>
                    <a:pt x="423"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2" name="Google Shape;9522;p40"/>
            <p:cNvSpPr/>
            <p:nvPr/>
          </p:nvSpPr>
          <p:spPr>
            <a:xfrm>
              <a:off x="-4983675" y="3186050"/>
              <a:ext cx="16200" cy="16150"/>
            </a:xfrm>
            <a:custGeom>
              <a:avLst/>
              <a:gdLst/>
              <a:ahLst/>
              <a:cxnLst/>
              <a:rect l="l" t="t" r="r" b="b"/>
              <a:pathLst>
                <a:path w="648" h="646" extrusionOk="0">
                  <a:moveTo>
                    <a:pt x="327" y="0"/>
                  </a:moveTo>
                  <a:cubicBezTo>
                    <a:pt x="240" y="0"/>
                    <a:pt x="154" y="31"/>
                    <a:pt x="101" y="89"/>
                  </a:cubicBezTo>
                  <a:cubicBezTo>
                    <a:pt x="43" y="142"/>
                    <a:pt x="0" y="228"/>
                    <a:pt x="0" y="315"/>
                  </a:cubicBezTo>
                  <a:cubicBezTo>
                    <a:pt x="0" y="401"/>
                    <a:pt x="38" y="487"/>
                    <a:pt x="91" y="545"/>
                  </a:cubicBezTo>
                  <a:cubicBezTo>
                    <a:pt x="158" y="607"/>
                    <a:pt x="231" y="640"/>
                    <a:pt x="326" y="645"/>
                  </a:cubicBezTo>
                  <a:cubicBezTo>
                    <a:pt x="413" y="645"/>
                    <a:pt x="499" y="612"/>
                    <a:pt x="557" y="549"/>
                  </a:cubicBezTo>
                  <a:cubicBezTo>
                    <a:pt x="610" y="496"/>
                    <a:pt x="643" y="410"/>
                    <a:pt x="643" y="324"/>
                  </a:cubicBezTo>
                  <a:cubicBezTo>
                    <a:pt x="648" y="237"/>
                    <a:pt x="614" y="151"/>
                    <a:pt x="561" y="98"/>
                  </a:cubicBezTo>
                  <a:cubicBezTo>
                    <a:pt x="504" y="31"/>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3" name="Google Shape;9523;p40"/>
            <p:cNvSpPr/>
            <p:nvPr/>
          </p:nvSpPr>
          <p:spPr>
            <a:xfrm>
              <a:off x="-4951675" y="3218925"/>
              <a:ext cx="16250" cy="16025"/>
            </a:xfrm>
            <a:custGeom>
              <a:avLst/>
              <a:gdLst/>
              <a:ahLst/>
              <a:cxnLst/>
              <a:rect l="l" t="t" r="r" b="b"/>
              <a:pathLst>
                <a:path w="650" h="641" extrusionOk="0">
                  <a:moveTo>
                    <a:pt x="325" y="1"/>
                  </a:moveTo>
                  <a:cubicBezTo>
                    <a:pt x="242" y="1"/>
                    <a:pt x="158" y="30"/>
                    <a:pt x="93" y="89"/>
                  </a:cubicBezTo>
                  <a:cubicBezTo>
                    <a:pt x="40" y="151"/>
                    <a:pt x="7" y="237"/>
                    <a:pt x="7" y="309"/>
                  </a:cubicBezTo>
                  <a:cubicBezTo>
                    <a:pt x="1" y="395"/>
                    <a:pt x="35" y="472"/>
                    <a:pt x="98" y="549"/>
                  </a:cubicBezTo>
                  <a:cubicBezTo>
                    <a:pt x="160" y="616"/>
                    <a:pt x="237" y="636"/>
                    <a:pt x="323" y="640"/>
                  </a:cubicBezTo>
                  <a:cubicBezTo>
                    <a:pt x="410" y="640"/>
                    <a:pt x="486" y="612"/>
                    <a:pt x="548" y="554"/>
                  </a:cubicBezTo>
                  <a:cubicBezTo>
                    <a:pt x="616" y="492"/>
                    <a:pt x="649" y="406"/>
                    <a:pt x="649" y="319"/>
                  </a:cubicBezTo>
                  <a:cubicBezTo>
                    <a:pt x="649" y="237"/>
                    <a:pt x="620" y="160"/>
                    <a:pt x="558" y="93"/>
                  </a:cubicBezTo>
                  <a:cubicBezTo>
                    <a:pt x="497" y="32"/>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4" name="Google Shape;9524;p40"/>
            <p:cNvSpPr/>
            <p:nvPr/>
          </p:nvSpPr>
          <p:spPr>
            <a:xfrm>
              <a:off x="-4919750" y="3251725"/>
              <a:ext cx="16225" cy="16225"/>
            </a:xfrm>
            <a:custGeom>
              <a:avLst/>
              <a:gdLst/>
              <a:ahLst/>
              <a:cxnLst/>
              <a:rect l="l" t="t" r="r" b="b"/>
              <a:pathLst>
                <a:path w="649" h="649" extrusionOk="0">
                  <a:moveTo>
                    <a:pt x="319" y="0"/>
                  </a:moveTo>
                  <a:cubicBezTo>
                    <a:pt x="236" y="0"/>
                    <a:pt x="156" y="29"/>
                    <a:pt x="101" y="86"/>
                  </a:cubicBezTo>
                  <a:cubicBezTo>
                    <a:pt x="34" y="148"/>
                    <a:pt x="1" y="235"/>
                    <a:pt x="1" y="312"/>
                  </a:cubicBezTo>
                  <a:cubicBezTo>
                    <a:pt x="1" y="398"/>
                    <a:pt x="30" y="485"/>
                    <a:pt x="92" y="551"/>
                  </a:cubicBezTo>
                  <a:cubicBezTo>
                    <a:pt x="145" y="604"/>
                    <a:pt x="231" y="648"/>
                    <a:pt x="318" y="648"/>
                  </a:cubicBezTo>
                  <a:cubicBezTo>
                    <a:pt x="322" y="648"/>
                    <a:pt x="326" y="648"/>
                    <a:pt x="330" y="648"/>
                  </a:cubicBezTo>
                  <a:cubicBezTo>
                    <a:pt x="412" y="648"/>
                    <a:pt x="493" y="606"/>
                    <a:pt x="557" y="547"/>
                  </a:cubicBezTo>
                  <a:cubicBezTo>
                    <a:pt x="610" y="494"/>
                    <a:pt x="643" y="407"/>
                    <a:pt x="648" y="321"/>
                  </a:cubicBezTo>
                  <a:cubicBezTo>
                    <a:pt x="648" y="245"/>
                    <a:pt x="615" y="159"/>
                    <a:pt x="552" y="91"/>
                  </a:cubicBezTo>
                  <a:cubicBezTo>
                    <a:pt x="490" y="30"/>
                    <a:pt x="403"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5" name="Google Shape;9525;p40"/>
            <p:cNvSpPr/>
            <p:nvPr/>
          </p:nvSpPr>
          <p:spPr>
            <a:xfrm>
              <a:off x="-5193600" y="2795075"/>
              <a:ext cx="5075" cy="14775"/>
            </a:xfrm>
            <a:custGeom>
              <a:avLst/>
              <a:gdLst/>
              <a:ahLst/>
              <a:cxnLst/>
              <a:rect l="l" t="t" r="r" b="b"/>
              <a:pathLst>
                <a:path w="203" h="591" extrusionOk="0">
                  <a:moveTo>
                    <a:pt x="1" y="1"/>
                  </a:moveTo>
                  <a:lnTo>
                    <a:pt x="1" y="590"/>
                  </a:lnTo>
                  <a:cubicBezTo>
                    <a:pt x="40" y="577"/>
                    <a:pt x="73" y="552"/>
                    <a:pt x="102" y="528"/>
                  </a:cubicBezTo>
                  <a:cubicBezTo>
                    <a:pt x="164" y="461"/>
                    <a:pt x="198" y="389"/>
                    <a:pt x="202" y="303"/>
                  </a:cubicBezTo>
                  <a:cubicBezTo>
                    <a:pt x="202" y="202"/>
                    <a:pt x="169" y="130"/>
                    <a:pt x="107" y="72"/>
                  </a:cubicBezTo>
                  <a:cubicBezTo>
                    <a:pt x="78" y="43"/>
                    <a:pt x="40" y="15"/>
                    <a:pt x="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6" name="Google Shape;9526;p40"/>
            <p:cNvSpPr/>
            <p:nvPr/>
          </p:nvSpPr>
          <p:spPr>
            <a:xfrm>
              <a:off x="-5172950" y="2827275"/>
              <a:ext cx="16200" cy="16050"/>
            </a:xfrm>
            <a:custGeom>
              <a:avLst/>
              <a:gdLst/>
              <a:ahLst/>
              <a:cxnLst/>
              <a:rect l="l" t="t" r="r" b="b"/>
              <a:pathLst>
                <a:path w="648" h="642" extrusionOk="0">
                  <a:moveTo>
                    <a:pt x="325" y="0"/>
                  </a:moveTo>
                  <a:cubicBezTo>
                    <a:pt x="240" y="0"/>
                    <a:pt x="156" y="31"/>
                    <a:pt x="101" y="89"/>
                  </a:cubicBezTo>
                  <a:cubicBezTo>
                    <a:pt x="38" y="142"/>
                    <a:pt x="5" y="228"/>
                    <a:pt x="5" y="315"/>
                  </a:cubicBezTo>
                  <a:cubicBezTo>
                    <a:pt x="0" y="401"/>
                    <a:pt x="34" y="478"/>
                    <a:pt x="96" y="540"/>
                  </a:cubicBezTo>
                  <a:cubicBezTo>
                    <a:pt x="158" y="607"/>
                    <a:pt x="235" y="642"/>
                    <a:pt x="322" y="642"/>
                  </a:cubicBezTo>
                  <a:cubicBezTo>
                    <a:pt x="327" y="642"/>
                    <a:pt x="332" y="642"/>
                    <a:pt x="337" y="642"/>
                  </a:cubicBezTo>
                  <a:cubicBezTo>
                    <a:pt x="418" y="642"/>
                    <a:pt x="498" y="609"/>
                    <a:pt x="557" y="549"/>
                  </a:cubicBezTo>
                  <a:cubicBezTo>
                    <a:pt x="614" y="483"/>
                    <a:pt x="648" y="411"/>
                    <a:pt x="648" y="325"/>
                  </a:cubicBezTo>
                  <a:cubicBezTo>
                    <a:pt x="648" y="239"/>
                    <a:pt x="619" y="152"/>
                    <a:pt x="557" y="99"/>
                  </a:cubicBezTo>
                  <a:cubicBezTo>
                    <a:pt x="497" y="32"/>
                    <a:pt x="410"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7" name="Google Shape;9527;p40"/>
            <p:cNvSpPr/>
            <p:nvPr/>
          </p:nvSpPr>
          <p:spPr>
            <a:xfrm>
              <a:off x="-5141175" y="2859975"/>
              <a:ext cx="16575" cy="16200"/>
            </a:xfrm>
            <a:custGeom>
              <a:avLst/>
              <a:gdLst/>
              <a:ahLst/>
              <a:cxnLst/>
              <a:rect l="l" t="t" r="r" b="b"/>
              <a:pathLst>
                <a:path w="663" h="648" extrusionOk="0">
                  <a:moveTo>
                    <a:pt x="338" y="0"/>
                  </a:moveTo>
                  <a:cubicBezTo>
                    <a:pt x="255" y="0"/>
                    <a:pt x="171" y="31"/>
                    <a:pt x="107" y="96"/>
                  </a:cubicBezTo>
                  <a:cubicBezTo>
                    <a:pt x="49" y="158"/>
                    <a:pt x="5" y="231"/>
                    <a:pt x="5" y="317"/>
                  </a:cubicBezTo>
                  <a:cubicBezTo>
                    <a:pt x="1" y="403"/>
                    <a:pt x="44" y="479"/>
                    <a:pt x="111" y="556"/>
                  </a:cubicBezTo>
                  <a:cubicBezTo>
                    <a:pt x="173" y="609"/>
                    <a:pt x="246" y="643"/>
                    <a:pt x="332" y="647"/>
                  </a:cubicBezTo>
                  <a:cubicBezTo>
                    <a:pt x="408" y="647"/>
                    <a:pt x="495" y="614"/>
                    <a:pt x="563" y="552"/>
                  </a:cubicBezTo>
                  <a:cubicBezTo>
                    <a:pt x="625" y="490"/>
                    <a:pt x="658" y="413"/>
                    <a:pt x="663" y="326"/>
                  </a:cubicBezTo>
                  <a:cubicBezTo>
                    <a:pt x="663" y="240"/>
                    <a:pt x="629" y="163"/>
                    <a:pt x="567" y="91"/>
                  </a:cubicBezTo>
                  <a:cubicBezTo>
                    <a:pt x="504" y="31"/>
                    <a:pt x="422" y="0"/>
                    <a:pt x="33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8" name="Google Shape;9528;p40"/>
            <p:cNvSpPr/>
            <p:nvPr/>
          </p:nvSpPr>
          <p:spPr>
            <a:xfrm>
              <a:off x="-5109025" y="2892950"/>
              <a:ext cx="16225" cy="15975"/>
            </a:xfrm>
            <a:custGeom>
              <a:avLst/>
              <a:gdLst/>
              <a:ahLst/>
              <a:cxnLst/>
              <a:rect l="l" t="t" r="r" b="b"/>
              <a:pathLst>
                <a:path w="649" h="639" extrusionOk="0">
                  <a:moveTo>
                    <a:pt x="322" y="0"/>
                  </a:moveTo>
                  <a:cubicBezTo>
                    <a:pt x="238" y="0"/>
                    <a:pt x="157" y="29"/>
                    <a:pt x="106" y="87"/>
                  </a:cubicBezTo>
                  <a:cubicBezTo>
                    <a:pt x="39" y="149"/>
                    <a:pt x="5" y="225"/>
                    <a:pt x="1" y="312"/>
                  </a:cubicBezTo>
                  <a:cubicBezTo>
                    <a:pt x="1" y="394"/>
                    <a:pt x="34" y="471"/>
                    <a:pt x="96" y="548"/>
                  </a:cubicBezTo>
                  <a:cubicBezTo>
                    <a:pt x="159" y="605"/>
                    <a:pt x="236" y="639"/>
                    <a:pt x="322" y="639"/>
                  </a:cubicBezTo>
                  <a:cubicBezTo>
                    <a:pt x="399" y="639"/>
                    <a:pt x="486" y="610"/>
                    <a:pt x="548" y="548"/>
                  </a:cubicBezTo>
                  <a:cubicBezTo>
                    <a:pt x="615" y="480"/>
                    <a:pt x="648" y="404"/>
                    <a:pt x="648" y="318"/>
                  </a:cubicBezTo>
                  <a:cubicBezTo>
                    <a:pt x="648" y="236"/>
                    <a:pt x="619" y="159"/>
                    <a:pt x="566" y="101"/>
                  </a:cubicBezTo>
                  <a:cubicBezTo>
                    <a:pt x="506" y="34"/>
                    <a:pt x="413"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9" name="Google Shape;9529;p40"/>
            <p:cNvSpPr/>
            <p:nvPr/>
          </p:nvSpPr>
          <p:spPr>
            <a:xfrm>
              <a:off x="-5077125" y="2925700"/>
              <a:ext cx="16225" cy="15975"/>
            </a:xfrm>
            <a:custGeom>
              <a:avLst/>
              <a:gdLst/>
              <a:ahLst/>
              <a:cxnLst/>
              <a:rect l="l" t="t" r="r" b="b"/>
              <a:pathLst>
                <a:path w="649" h="639" extrusionOk="0">
                  <a:moveTo>
                    <a:pt x="325" y="1"/>
                  </a:moveTo>
                  <a:cubicBezTo>
                    <a:pt x="244" y="1"/>
                    <a:pt x="161" y="29"/>
                    <a:pt x="92" y="86"/>
                  </a:cubicBezTo>
                  <a:cubicBezTo>
                    <a:pt x="34" y="149"/>
                    <a:pt x="1" y="235"/>
                    <a:pt x="1" y="312"/>
                  </a:cubicBezTo>
                  <a:cubicBezTo>
                    <a:pt x="1" y="399"/>
                    <a:pt x="30" y="476"/>
                    <a:pt x="92" y="552"/>
                  </a:cubicBezTo>
                  <a:cubicBezTo>
                    <a:pt x="160" y="614"/>
                    <a:pt x="231" y="638"/>
                    <a:pt x="317" y="638"/>
                  </a:cubicBezTo>
                  <a:cubicBezTo>
                    <a:pt x="404" y="638"/>
                    <a:pt x="481" y="609"/>
                    <a:pt x="557" y="547"/>
                  </a:cubicBezTo>
                  <a:cubicBezTo>
                    <a:pt x="610" y="480"/>
                    <a:pt x="643" y="408"/>
                    <a:pt x="649" y="321"/>
                  </a:cubicBezTo>
                  <a:cubicBezTo>
                    <a:pt x="649" y="245"/>
                    <a:pt x="614" y="159"/>
                    <a:pt x="552" y="91"/>
                  </a:cubicBezTo>
                  <a:cubicBezTo>
                    <a:pt x="489" y="31"/>
                    <a:pt x="408"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0" name="Google Shape;9530;p40"/>
            <p:cNvSpPr/>
            <p:nvPr/>
          </p:nvSpPr>
          <p:spPr>
            <a:xfrm>
              <a:off x="-5045350" y="2958575"/>
              <a:ext cx="16250" cy="16200"/>
            </a:xfrm>
            <a:custGeom>
              <a:avLst/>
              <a:gdLst/>
              <a:ahLst/>
              <a:cxnLst/>
              <a:rect l="l" t="t" r="r" b="b"/>
              <a:pathLst>
                <a:path w="650" h="648" extrusionOk="0">
                  <a:moveTo>
                    <a:pt x="323" y="0"/>
                  </a:moveTo>
                  <a:cubicBezTo>
                    <a:pt x="239" y="0"/>
                    <a:pt x="156" y="29"/>
                    <a:pt x="102" y="86"/>
                  </a:cubicBezTo>
                  <a:cubicBezTo>
                    <a:pt x="40" y="149"/>
                    <a:pt x="6" y="230"/>
                    <a:pt x="1" y="317"/>
                  </a:cubicBezTo>
                  <a:cubicBezTo>
                    <a:pt x="1" y="403"/>
                    <a:pt x="34" y="479"/>
                    <a:pt x="98" y="547"/>
                  </a:cubicBezTo>
                  <a:cubicBezTo>
                    <a:pt x="149" y="600"/>
                    <a:pt x="236" y="647"/>
                    <a:pt x="322" y="647"/>
                  </a:cubicBezTo>
                  <a:cubicBezTo>
                    <a:pt x="409" y="647"/>
                    <a:pt x="495" y="605"/>
                    <a:pt x="548" y="552"/>
                  </a:cubicBezTo>
                  <a:cubicBezTo>
                    <a:pt x="616" y="490"/>
                    <a:pt x="649" y="412"/>
                    <a:pt x="649" y="326"/>
                  </a:cubicBezTo>
                  <a:cubicBezTo>
                    <a:pt x="649" y="240"/>
                    <a:pt x="620" y="153"/>
                    <a:pt x="567" y="100"/>
                  </a:cubicBezTo>
                  <a:cubicBezTo>
                    <a:pt x="508" y="33"/>
                    <a:pt x="415"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1" name="Google Shape;9531;p40"/>
            <p:cNvSpPr/>
            <p:nvPr/>
          </p:nvSpPr>
          <p:spPr>
            <a:xfrm>
              <a:off x="-5013425" y="2991475"/>
              <a:ext cx="16225" cy="16050"/>
            </a:xfrm>
            <a:custGeom>
              <a:avLst/>
              <a:gdLst/>
              <a:ahLst/>
              <a:cxnLst/>
              <a:rect l="l" t="t" r="r" b="b"/>
              <a:pathLst>
                <a:path w="649" h="642" extrusionOk="0">
                  <a:moveTo>
                    <a:pt x="331" y="0"/>
                  </a:moveTo>
                  <a:cubicBezTo>
                    <a:pt x="242" y="0"/>
                    <a:pt x="155" y="32"/>
                    <a:pt x="101" y="90"/>
                  </a:cubicBezTo>
                  <a:cubicBezTo>
                    <a:pt x="44" y="142"/>
                    <a:pt x="1" y="228"/>
                    <a:pt x="1" y="315"/>
                  </a:cubicBezTo>
                  <a:cubicBezTo>
                    <a:pt x="1" y="401"/>
                    <a:pt x="30" y="478"/>
                    <a:pt x="92" y="540"/>
                  </a:cubicBezTo>
                  <a:cubicBezTo>
                    <a:pt x="154" y="608"/>
                    <a:pt x="231" y="642"/>
                    <a:pt x="318" y="642"/>
                  </a:cubicBezTo>
                  <a:cubicBezTo>
                    <a:pt x="413" y="642"/>
                    <a:pt x="490" y="603"/>
                    <a:pt x="548" y="545"/>
                  </a:cubicBezTo>
                  <a:cubicBezTo>
                    <a:pt x="610" y="498"/>
                    <a:pt x="643" y="411"/>
                    <a:pt x="643" y="325"/>
                  </a:cubicBezTo>
                  <a:cubicBezTo>
                    <a:pt x="648" y="239"/>
                    <a:pt x="615" y="152"/>
                    <a:pt x="562" y="95"/>
                  </a:cubicBezTo>
                  <a:cubicBezTo>
                    <a:pt x="505" y="30"/>
                    <a:pt x="418"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2" name="Google Shape;9532;p40"/>
            <p:cNvSpPr/>
            <p:nvPr/>
          </p:nvSpPr>
          <p:spPr>
            <a:xfrm>
              <a:off x="-4981400" y="3024225"/>
              <a:ext cx="16225" cy="16150"/>
            </a:xfrm>
            <a:custGeom>
              <a:avLst/>
              <a:gdLst/>
              <a:ahLst/>
              <a:cxnLst/>
              <a:rect l="l" t="t" r="r" b="b"/>
              <a:pathLst>
                <a:path w="649" h="646" extrusionOk="0">
                  <a:moveTo>
                    <a:pt x="321" y="1"/>
                  </a:moveTo>
                  <a:cubicBezTo>
                    <a:pt x="235" y="1"/>
                    <a:pt x="151" y="32"/>
                    <a:pt x="91" y="89"/>
                  </a:cubicBezTo>
                  <a:cubicBezTo>
                    <a:pt x="38" y="142"/>
                    <a:pt x="5" y="229"/>
                    <a:pt x="5" y="315"/>
                  </a:cubicBezTo>
                  <a:cubicBezTo>
                    <a:pt x="0" y="401"/>
                    <a:pt x="34" y="488"/>
                    <a:pt x="96" y="555"/>
                  </a:cubicBezTo>
                  <a:cubicBezTo>
                    <a:pt x="159" y="608"/>
                    <a:pt x="235" y="641"/>
                    <a:pt x="322" y="646"/>
                  </a:cubicBezTo>
                  <a:cubicBezTo>
                    <a:pt x="399" y="646"/>
                    <a:pt x="485" y="612"/>
                    <a:pt x="547" y="550"/>
                  </a:cubicBezTo>
                  <a:cubicBezTo>
                    <a:pt x="605" y="497"/>
                    <a:pt x="649" y="411"/>
                    <a:pt x="649" y="324"/>
                  </a:cubicBezTo>
                  <a:cubicBezTo>
                    <a:pt x="649" y="238"/>
                    <a:pt x="610" y="152"/>
                    <a:pt x="557" y="99"/>
                  </a:cubicBezTo>
                  <a:cubicBezTo>
                    <a:pt x="492" y="32"/>
                    <a:pt x="406"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3" name="Google Shape;9533;p40"/>
            <p:cNvSpPr/>
            <p:nvPr/>
          </p:nvSpPr>
          <p:spPr>
            <a:xfrm>
              <a:off x="-4949500" y="3057025"/>
              <a:ext cx="16225" cy="16100"/>
            </a:xfrm>
            <a:custGeom>
              <a:avLst/>
              <a:gdLst/>
              <a:ahLst/>
              <a:cxnLst/>
              <a:rect l="l" t="t" r="r" b="b"/>
              <a:pathLst>
                <a:path w="649" h="644" extrusionOk="0">
                  <a:moveTo>
                    <a:pt x="314" y="1"/>
                  </a:moveTo>
                  <a:cubicBezTo>
                    <a:pt x="234" y="1"/>
                    <a:pt x="154" y="30"/>
                    <a:pt x="92" y="92"/>
                  </a:cubicBezTo>
                  <a:cubicBezTo>
                    <a:pt x="35" y="155"/>
                    <a:pt x="0" y="241"/>
                    <a:pt x="0" y="312"/>
                  </a:cubicBezTo>
                  <a:cubicBezTo>
                    <a:pt x="0" y="399"/>
                    <a:pt x="29" y="476"/>
                    <a:pt x="92" y="553"/>
                  </a:cubicBezTo>
                  <a:cubicBezTo>
                    <a:pt x="159" y="611"/>
                    <a:pt x="231" y="639"/>
                    <a:pt x="317" y="644"/>
                  </a:cubicBezTo>
                  <a:cubicBezTo>
                    <a:pt x="403" y="644"/>
                    <a:pt x="480" y="615"/>
                    <a:pt x="547" y="548"/>
                  </a:cubicBezTo>
                  <a:cubicBezTo>
                    <a:pt x="611" y="495"/>
                    <a:pt x="644" y="409"/>
                    <a:pt x="649" y="323"/>
                  </a:cubicBezTo>
                  <a:cubicBezTo>
                    <a:pt x="649" y="236"/>
                    <a:pt x="615" y="164"/>
                    <a:pt x="553" y="97"/>
                  </a:cubicBezTo>
                  <a:cubicBezTo>
                    <a:pt x="488" y="35"/>
                    <a:pt x="401"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4" name="Google Shape;9534;p40"/>
            <p:cNvSpPr/>
            <p:nvPr/>
          </p:nvSpPr>
          <p:spPr>
            <a:xfrm>
              <a:off x="-4917700" y="3089900"/>
              <a:ext cx="16200" cy="15975"/>
            </a:xfrm>
            <a:custGeom>
              <a:avLst/>
              <a:gdLst/>
              <a:ahLst/>
              <a:cxnLst/>
              <a:rect l="l" t="t" r="r" b="b"/>
              <a:pathLst>
                <a:path w="648" h="639" extrusionOk="0">
                  <a:moveTo>
                    <a:pt x="320" y="0"/>
                  </a:moveTo>
                  <a:cubicBezTo>
                    <a:pt x="236" y="0"/>
                    <a:pt x="154" y="29"/>
                    <a:pt x="101" y="87"/>
                  </a:cubicBezTo>
                  <a:cubicBezTo>
                    <a:pt x="39" y="149"/>
                    <a:pt x="1" y="235"/>
                    <a:pt x="1" y="312"/>
                  </a:cubicBezTo>
                  <a:cubicBezTo>
                    <a:pt x="1" y="399"/>
                    <a:pt x="34" y="476"/>
                    <a:pt x="96" y="547"/>
                  </a:cubicBezTo>
                  <a:cubicBezTo>
                    <a:pt x="158" y="615"/>
                    <a:pt x="236" y="638"/>
                    <a:pt x="322" y="638"/>
                  </a:cubicBezTo>
                  <a:cubicBezTo>
                    <a:pt x="408" y="638"/>
                    <a:pt x="495" y="609"/>
                    <a:pt x="548" y="558"/>
                  </a:cubicBezTo>
                  <a:cubicBezTo>
                    <a:pt x="614" y="494"/>
                    <a:pt x="648" y="408"/>
                    <a:pt x="648" y="321"/>
                  </a:cubicBezTo>
                  <a:cubicBezTo>
                    <a:pt x="648" y="235"/>
                    <a:pt x="619" y="159"/>
                    <a:pt x="566" y="102"/>
                  </a:cubicBezTo>
                  <a:cubicBezTo>
                    <a:pt x="504" y="34"/>
                    <a:pt x="410"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5" name="Google Shape;9535;p40"/>
            <p:cNvSpPr/>
            <p:nvPr/>
          </p:nvSpPr>
          <p:spPr>
            <a:xfrm>
              <a:off x="-4885925" y="3122750"/>
              <a:ext cx="16325" cy="16225"/>
            </a:xfrm>
            <a:custGeom>
              <a:avLst/>
              <a:gdLst/>
              <a:ahLst/>
              <a:cxnLst/>
              <a:rect l="l" t="t" r="r" b="b"/>
              <a:pathLst>
                <a:path w="653" h="649" extrusionOk="0">
                  <a:moveTo>
                    <a:pt x="326" y="0"/>
                  </a:moveTo>
                  <a:cubicBezTo>
                    <a:pt x="242" y="0"/>
                    <a:pt x="160" y="31"/>
                    <a:pt x="106" y="92"/>
                  </a:cubicBezTo>
                  <a:cubicBezTo>
                    <a:pt x="39" y="145"/>
                    <a:pt x="5" y="232"/>
                    <a:pt x="5" y="318"/>
                  </a:cubicBezTo>
                  <a:cubicBezTo>
                    <a:pt x="1" y="395"/>
                    <a:pt x="34" y="481"/>
                    <a:pt x="96" y="548"/>
                  </a:cubicBezTo>
                  <a:cubicBezTo>
                    <a:pt x="163" y="610"/>
                    <a:pt x="236" y="644"/>
                    <a:pt x="322" y="648"/>
                  </a:cubicBezTo>
                  <a:cubicBezTo>
                    <a:pt x="409" y="648"/>
                    <a:pt x="495" y="606"/>
                    <a:pt x="548" y="553"/>
                  </a:cubicBezTo>
                  <a:cubicBezTo>
                    <a:pt x="615" y="491"/>
                    <a:pt x="648" y="413"/>
                    <a:pt x="653" y="327"/>
                  </a:cubicBezTo>
                  <a:cubicBezTo>
                    <a:pt x="653" y="232"/>
                    <a:pt x="619" y="154"/>
                    <a:pt x="566" y="101"/>
                  </a:cubicBezTo>
                  <a:cubicBezTo>
                    <a:pt x="503" y="33"/>
                    <a:pt x="413"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6" name="Google Shape;9536;p40"/>
            <p:cNvSpPr/>
            <p:nvPr/>
          </p:nvSpPr>
          <p:spPr>
            <a:xfrm>
              <a:off x="-4854025" y="3155625"/>
              <a:ext cx="16250" cy="16100"/>
            </a:xfrm>
            <a:custGeom>
              <a:avLst/>
              <a:gdLst/>
              <a:ahLst/>
              <a:cxnLst/>
              <a:rect l="l" t="t" r="r" b="b"/>
              <a:pathLst>
                <a:path w="650" h="644" extrusionOk="0">
                  <a:moveTo>
                    <a:pt x="335" y="1"/>
                  </a:moveTo>
                  <a:cubicBezTo>
                    <a:pt x="249" y="1"/>
                    <a:pt x="162" y="32"/>
                    <a:pt x="102" y="92"/>
                  </a:cubicBezTo>
                  <a:cubicBezTo>
                    <a:pt x="49" y="145"/>
                    <a:pt x="1" y="232"/>
                    <a:pt x="1" y="318"/>
                  </a:cubicBezTo>
                  <a:cubicBezTo>
                    <a:pt x="1" y="389"/>
                    <a:pt x="34" y="476"/>
                    <a:pt x="107" y="553"/>
                  </a:cubicBezTo>
                  <a:cubicBezTo>
                    <a:pt x="169" y="610"/>
                    <a:pt x="246" y="644"/>
                    <a:pt x="322" y="644"/>
                  </a:cubicBezTo>
                  <a:cubicBezTo>
                    <a:pt x="404" y="644"/>
                    <a:pt x="495" y="615"/>
                    <a:pt x="548" y="548"/>
                  </a:cubicBezTo>
                  <a:cubicBezTo>
                    <a:pt x="614" y="485"/>
                    <a:pt x="649" y="413"/>
                    <a:pt x="649" y="327"/>
                  </a:cubicBezTo>
                  <a:cubicBezTo>
                    <a:pt x="649" y="226"/>
                    <a:pt x="620" y="154"/>
                    <a:pt x="567" y="97"/>
                  </a:cubicBezTo>
                  <a:cubicBezTo>
                    <a:pt x="508" y="32"/>
                    <a:pt x="421" y="1"/>
                    <a:pt x="33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7" name="Google Shape;9537;p40"/>
            <p:cNvSpPr/>
            <p:nvPr/>
          </p:nvSpPr>
          <p:spPr>
            <a:xfrm>
              <a:off x="-4822250" y="3188375"/>
              <a:ext cx="16600" cy="16075"/>
            </a:xfrm>
            <a:custGeom>
              <a:avLst/>
              <a:gdLst/>
              <a:ahLst/>
              <a:cxnLst/>
              <a:rect l="l" t="t" r="r" b="b"/>
              <a:pathLst>
                <a:path w="664" h="643" extrusionOk="0">
                  <a:moveTo>
                    <a:pt x="325" y="1"/>
                  </a:moveTo>
                  <a:cubicBezTo>
                    <a:pt x="246" y="1"/>
                    <a:pt x="168" y="30"/>
                    <a:pt x="107" y="91"/>
                  </a:cubicBezTo>
                  <a:cubicBezTo>
                    <a:pt x="40" y="154"/>
                    <a:pt x="6" y="231"/>
                    <a:pt x="6" y="317"/>
                  </a:cubicBezTo>
                  <a:cubicBezTo>
                    <a:pt x="1" y="403"/>
                    <a:pt x="34" y="481"/>
                    <a:pt x="107" y="557"/>
                  </a:cubicBezTo>
                  <a:cubicBezTo>
                    <a:pt x="160" y="610"/>
                    <a:pt x="246" y="643"/>
                    <a:pt x="333" y="643"/>
                  </a:cubicBezTo>
                  <a:cubicBezTo>
                    <a:pt x="409" y="643"/>
                    <a:pt x="495" y="614"/>
                    <a:pt x="563" y="552"/>
                  </a:cubicBezTo>
                  <a:cubicBezTo>
                    <a:pt x="625" y="485"/>
                    <a:pt x="658" y="413"/>
                    <a:pt x="658" y="326"/>
                  </a:cubicBezTo>
                  <a:cubicBezTo>
                    <a:pt x="663" y="240"/>
                    <a:pt x="630" y="164"/>
                    <a:pt x="567" y="102"/>
                  </a:cubicBezTo>
                  <a:cubicBezTo>
                    <a:pt x="499" y="36"/>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8" name="Google Shape;9538;p40"/>
            <p:cNvSpPr/>
            <p:nvPr/>
          </p:nvSpPr>
          <p:spPr>
            <a:xfrm>
              <a:off x="-4790075" y="3221325"/>
              <a:ext cx="16200" cy="15900"/>
            </a:xfrm>
            <a:custGeom>
              <a:avLst/>
              <a:gdLst/>
              <a:ahLst/>
              <a:cxnLst/>
              <a:rect l="l" t="t" r="r" b="b"/>
              <a:pathLst>
                <a:path w="648" h="636" extrusionOk="0">
                  <a:moveTo>
                    <a:pt x="314" y="0"/>
                  </a:moveTo>
                  <a:cubicBezTo>
                    <a:pt x="233" y="0"/>
                    <a:pt x="154" y="28"/>
                    <a:pt x="100" y="84"/>
                  </a:cubicBezTo>
                  <a:cubicBezTo>
                    <a:pt x="38" y="151"/>
                    <a:pt x="5" y="223"/>
                    <a:pt x="0" y="310"/>
                  </a:cubicBezTo>
                  <a:cubicBezTo>
                    <a:pt x="0" y="396"/>
                    <a:pt x="34" y="482"/>
                    <a:pt x="96" y="540"/>
                  </a:cubicBezTo>
                  <a:cubicBezTo>
                    <a:pt x="149" y="602"/>
                    <a:pt x="235" y="635"/>
                    <a:pt x="321" y="635"/>
                  </a:cubicBezTo>
                  <a:cubicBezTo>
                    <a:pt x="327" y="636"/>
                    <a:pt x="332" y="636"/>
                    <a:pt x="337" y="636"/>
                  </a:cubicBezTo>
                  <a:cubicBezTo>
                    <a:pt x="417" y="636"/>
                    <a:pt x="489" y="603"/>
                    <a:pt x="547" y="544"/>
                  </a:cubicBezTo>
                  <a:cubicBezTo>
                    <a:pt x="614" y="491"/>
                    <a:pt x="647" y="405"/>
                    <a:pt x="647" y="319"/>
                  </a:cubicBezTo>
                  <a:cubicBezTo>
                    <a:pt x="647" y="232"/>
                    <a:pt x="619" y="155"/>
                    <a:pt x="552" y="93"/>
                  </a:cubicBezTo>
                  <a:cubicBezTo>
                    <a:pt x="488" y="31"/>
                    <a:pt x="399"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9" name="Google Shape;9539;p40"/>
            <p:cNvSpPr/>
            <p:nvPr/>
          </p:nvSpPr>
          <p:spPr>
            <a:xfrm>
              <a:off x="-4758175" y="3254100"/>
              <a:ext cx="16225" cy="16000"/>
            </a:xfrm>
            <a:custGeom>
              <a:avLst/>
              <a:gdLst/>
              <a:ahLst/>
              <a:cxnLst/>
              <a:rect l="l" t="t" r="r" b="b"/>
              <a:pathLst>
                <a:path w="649" h="640" extrusionOk="0">
                  <a:moveTo>
                    <a:pt x="317" y="0"/>
                  </a:moveTo>
                  <a:cubicBezTo>
                    <a:pt x="233" y="0"/>
                    <a:pt x="152" y="29"/>
                    <a:pt x="101" y="87"/>
                  </a:cubicBezTo>
                  <a:cubicBezTo>
                    <a:pt x="33" y="150"/>
                    <a:pt x="0" y="236"/>
                    <a:pt x="0" y="308"/>
                  </a:cubicBezTo>
                  <a:cubicBezTo>
                    <a:pt x="0" y="394"/>
                    <a:pt x="29" y="471"/>
                    <a:pt x="91" y="547"/>
                  </a:cubicBezTo>
                  <a:cubicBezTo>
                    <a:pt x="144" y="600"/>
                    <a:pt x="230" y="634"/>
                    <a:pt x="317" y="639"/>
                  </a:cubicBezTo>
                  <a:cubicBezTo>
                    <a:pt x="403" y="639"/>
                    <a:pt x="489" y="605"/>
                    <a:pt x="557" y="543"/>
                  </a:cubicBezTo>
                  <a:cubicBezTo>
                    <a:pt x="609" y="480"/>
                    <a:pt x="644" y="403"/>
                    <a:pt x="644" y="317"/>
                  </a:cubicBezTo>
                  <a:cubicBezTo>
                    <a:pt x="648" y="246"/>
                    <a:pt x="615" y="159"/>
                    <a:pt x="562" y="102"/>
                  </a:cubicBezTo>
                  <a:cubicBezTo>
                    <a:pt x="502"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0" name="Google Shape;9540;p40"/>
            <p:cNvSpPr/>
            <p:nvPr/>
          </p:nvSpPr>
          <p:spPr>
            <a:xfrm>
              <a:off x="-5138900" y="2707025"/>
              <a:ext cx="16350" cy="7325"/>
            </a:xfrm>
            <a:custGeom>
              <a:avLst/>
              <a:gdLst/>
              <a:ahLst/>
              <a:cxnLst/>
              <a:rect l="l" t="t" r="r" b="b"/>
              <a:pathLst>
                <a:path w="654" h="293" extrusionOk="0">
                  <a:moveTo>
                    <a:pt x="1" y="0"/>
                  </a:moveTo>
                  <a:cubicBezTo>
                    <a:pt x="11" y="78"/>
                    <a:pt x="44" y="144"/>
                    <a:pt x="92" y="193"/>
                  </a:cubicBezTo>
                  <a:cubicBezTo>
                    <a:pt x="155" y="255"/>
                    <a:pt x="231" y="288"/>
                    <a:pt x="317" y="293"/>
                  </a:cubicBezTo>
                  <a:cubicBezTo>
                    <a:pt x="404" y="293"/>
                    <a:pt x="490" y="260"/>
                    <a:pt x="552" y="197"/>
                  </a:cubicBezTo>
                  <a:cubicBezTo>
                    <a:pt x="601" y="149"/>
                    <a:pt x="644" y="78"/>
                    <a:pt x="65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1" name="Google Shape;9541;p40"/>
            <p:cNvSpPr/>
            <p:nvPr/>
          </p:nvSpPr>
          <p:spPr>
            <a:xfrm>
              <a:off x="-5106850" y="2731125"/>
              <a:ext cx="16200" cy="16000"/>
            </a:xfrm>
            <a:custGeom>
              <a:avLst/>
              <a:gdLst/>
              <a:ahLst/>
              <a:cxnLst/>
              <a:rect l="l" t="t" r="r" b="b"/>
              <a:pathLst>
                <a:path w="648" h="640" extrusionOk="0">
                  <a:moveTo>
                    <a:pt x="309" y="0"/>
                  </a:moveTo>
                  <a:cubicBezTo>
                    <a:pt x="226" y="0"/>
                    <a:pt x="148" y="29"/>
                    <a:pt x="100" y="88"/>
                  </a:cubicBezTo>
                  <a:cubicBezTo>
                    <a:pt x="34" y="141"/>
                    <a:pt x="0" y="221"/>
                    <a:pt x="0" y="308"/>
                  </a:cubicBezTo>
                  <a:cubicBezTo>
                    <a:pt x="0" y="394"/>
                    <a:pt x="29" y="486"/>
                    <a:pt x="82" y="538"/>
                  </a:cubicBezTo>
                  <a:cubicBezTo>
                    <a:pt x="144" y="606"/>
                    <a:pt x="231" y="639"/>
                    <a:pt x="317" y="639"/>
                  </a:cubicBezTo>
                  <a:cubicBezTo>
                    <a:pt x="403" y="639"/>
                    <a:pt x="479" y="611"/>
                    <a:pt x="547" y="544"/>
                  </a:cubicBezTo>
                  <a:cubicBezTo>
                    <a:pt x="609" y="491"/>
                    <a:pt x="643" y="404"/>
                    <a:pt x="647" y="318"/>
                  </a:cubicBezTo>
                  <a:cubicBezTo>
                    <a:pt x="647" y="232"/>
                    <a:pt x="605" y="145"/>
                    <a:pt x="552" y="92"/>
                  </a:cubicBezTo>
                  <a:cubicBezTo>
                    <a:pt x="485" y="31"/>
                    <a:pt x="395" y="0"/>
                    <a:pt x="30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2" name="Google Shape;9542;p40"/>
            <p:cNvSpPr/>
            <p:nvPr/>
          </p:nvSpPr>
          <p:spPr>
            <a:xfrm>
              <a:off x="-5075075" y="2763925"/>
              <a:ext cx="16200" cy="16175"/>
            </a:xfrm>
            <a:custGeom>
              <a:avLst/>
              <a:gdLst/>
              <a:ahLst/>
              <a:cxnLst/>
              <a:rect l="l" t="t" r="r" b="b"/>
              <a:pathLst>
                <a:path w="648" h="647" extrusionOk="0">
                  <a:moveTo>
                    <a:pt x="327" y="0"/>
                  </a:moveTo>
                  <a:cubicBezTo>
                    <a:pt x="243" y="0"/>
                    <a:pt x="157" y="32"/>
                    <a:pt x="91" y="95"/>
                  </a:cubicBezTo>
                  <a:cubicBezTo>
                    <a:pt x="38" y="147"/>
                    <a:pt x="5" y="234"/>
                    <a:pt x="0" y="311"/>
                  </a:cubicBezTo>
                  <a:cubicBezTo>
                    <a:pt x="0" y="397"/>
                    <a:pt x="34" y="483"/>
                    <a:pt x="96" y="546"/>
                  </a:cubicBezTo>
                  <a:cubicBezTo>
                    <a:pt x="158" y="614"/>
                    <a:pt x="235" y="647"/>
                    <a:pt x="322" y="647"/>
                  </a:cubicBezTo>
                  <a:cubicBezTo>
                    <a:pt x="394" y="647"/>
                    <a:pt x="485" y="618"/>
                    <a:pt x="557" y="546"/>
                  </a:cubicBezTo>
                  <a:cubicBezTo>
                    <a:pt x="614" y="479"/>
                    <a:pt x="648" y="406"/>
                    <a:pt x="648" y="320"/>
                  </a:cubicBezTo>
                  <a:cubicBezTo>
                    <a:pt x="648" y="244"/>
                    <a:pt x="619" y="167"/>
                    <a:pt x="552" y="90"/>
                  </a:cubicBezTo>
                  <a:cubicBezTo>
                    <a:pt x="491" y="30"/>
                    <a:pt x="409"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3" name="Google Shape;9543;p40"/>
            <p:cNvSpPr/>
            <p:nvPr/>
          </p:nvSpPr>
          <p:spPr>
            <a:xfrm>
              <a:off x="-5043175" y="2796750"/>
              <a:ext cx="16225" cy="16200"/>
            </a:xfrm>
            <a:custGeom>
              <a:avLst/>
              <a:gdLst/>
              <a:ahLst/>
              <a:cxnLst/>
              <a:rect l="l" t="t" r="r" b="b"/>
              <a:pathLst>
                <a:path w="649" h="648" extrusionOk="0">
                  <a:moveTo>
                    <a:pt x="327" y="1"/>
                  </a:moveTo>
                  <a:cubicBezTo>
                    <a:pt x="242" y="1"/>
                    <a:pt x="154" y="32"/>
                    <a:pt x="87" y="96"/>
                  </a:cubicBezTo>
                  <a:cubicBezTo>
                    <a:pt x="34" y="158"/>
                    <a:pt x="0" y="231"/>
                    <a:pt x="0" y="317"/>
                  </a:cubicBezTo>
                  <a:cubicBezTo>
                    <a:pt x="0" y="394"/>
                    <a:pt x="29" y="481"/>
                    <a:pt x="91" y="548"/>
                  </a:cubicBezTo>
                  <a:cubicBezTo>
                    <a:pt x="155" y="614"/>
                    <a:pt x="231" y="648"/>
                    <a:pt x="317" y="648"/>
                  </a:cubicBezTo>
                  <a:cubicBezTo>
                    <a:pt x="403" y="648"/>
                    <a:pt x="480" y="619"/>
                    <a:pt x="558" y="552"/>
                  </a:cubicBezTo>
                  <a:cubicBezTo>
                    <a:pt x="609" y="490"/>
                    <a:pt x="644" y="404"/>
                    <a:pt x="644" y="326"/>
                  </a:cubicBezTo>
                  <a:cubicBezTo>
                    <a:pt x="649" y="240"/>
                    <a:pt x="615" y="164"/>
                    <a:pt x="552" y="92"/>
                  </a:cubicBezTo>
                  <a:cubicBezTo>
                    <a:pt x="494" y="32"/>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4" name="Google Shape;9544;p40"/>
            <p:cNvSpPr/>
            <p:nvPr/>
          </p:nvSpPr>
          <p:spPr>
            <a:xfrm>
              <a:off x="-5011400" y="2829650"/>
              <a:ext cx="16225" cy="16075"/>
            </a:xfrm>
            <a:custGeom>
              <a:avLst/>
              <a:gdLst/>
              <a:ahLst/>
              <a:cxnLst/>
              <a:rect l="l" t="t" r="r" b="b"/>
              <a:pathLst>
                <a:path w="649" h="643" extrusionOk="0">
                  <a:moveTo>
                    <a:pt x="334" y="1"/>
                  </a:moveTo>
                  <a:cubicBezTo>
                    <a:pt x="246" y="1"/>
                    <a:pt x="158" y="32"/>
                    <a:pt x="102" y="91"/>
                  </a:cubicBezTo>
                  <a:cubicBezTo>
                    <a:pt x="35" y="144"/>
                    <a:pt x="6" y="230"/>
                    <a:pt x="1" y="316"/>
                  </a:cubicBezTo>
                  <a:cubicBezTo>
                    <a:pt x="1" y="403"/>
                    <a:pt x="29" y="489"/>
                    <a:pt x="97" y="541"/>
                  </a:cubicBezTo>
                  <a:cubicBezTo>
                    <a:pt x="159" y="609"/>
                    <a:pt x="237" y="642"/>
                    <a:pt x="323" y="642"/>
                  </a:cubicBezTo>
                  <a:cubicBezTo>
                    <a:pt x="409" y="642"/>
                    <a:pt x="496" y="613"/>
                    <a:pt x="548" y="547"/>
                  </a:cubicBezTo>
                  <a:cubicBezTo>
                    <a:pt x="615" y="494"/>
                    <a:pt x="649" y="412"/>
                    <a:pt x="649" y="325"/>
                  </a:cubicBezTo>
                  <a:cubicBezTo>
                    <a:pt x="649" y="239"/>
                    <a:pt x="620" y="153"/>
                    <a:pt x="567" y="95"/>
                  </a:cubicBezTo>
                  <a:cubicBezTo>
                    <a:pt x="508" y="31"/>
                    <a:pt x="421"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5" name="Google Shape;9545;p40"/>
            <p:cNvSpPr/>
            <p:nvPr/>
          </p:nvSpPr>
          <p:spPr>
            <a:xfrm>
              <a:off x="-4979600" y="2862425"/>
              <a:ext cx="16600" cy="16050"/>
            </a:xfrm>
            <a:custGeom>
              <a:avLst/>
              <a:gdLst/>
              <a:ahLst/>
              <a:cxnLst/>
              <a:rect l="l" t="t" r="r" b="b"/>
              <a:pathLst>
                <a:path w="664" h="642" extrusionOk="0">
                  <a:moveTo>
                    <a:pt x="328" y="0"/>
                  </a:moveTo>
                  <a:cubicBezTo>
                    <a:pt x="241" y="0"/>
                    <a:pt x="156" y="31"/>
                    <a:pt x="101" y="89"/>
                  </a:cubicBezTo>
                  <a:cubicBezTo>
                    <a:pt x="48" y="142"/>
                    <a:pt x="6" y="228"/>
                    <a:pt x="6" y="315"/>
                  </a:cubicBezTo>
                  <a:cubicBezTo>
                    <a:pt x="1" y="401"/>
                    <a:pt x="44" y="487"/>
                    <a:pt x="97" y="540"/>
                  </a:cubicBezTo>
                  <a:cubicBezTo>
                    <a:pt x="159" y="607"/>
                    <a:pt x="236" y="640"/>
                    <a:pt x="331" y="640"/>
                  </a:cubicBezTo>
                  <a:cubicBezTo>
                    <a:pt x="338" y="641"/>
                    <a:pt x="344" y="641"/>
                    <a:pt x="350" y="641"/>
                  </a:cubicBezTo>
                  <a:cubicBezTo>
                    <a:pt x="429" y="641"/>
                    <a:pt x="500" y="607"/>
                    <a:pt x="562" y="549"/>
                  </a:cubicBezTo>
                  <a:cubicBezTo>
                    <a:pt x="624" y="487"/>
                    <a:pt x="657" y="410"/>
                    <a:pt x="663" y="324"/>
                  </a:cubicBezTo>
                  <a:cubicBezTo>
                    <a:pt x="663" y="237"/>
                    <a:pt x="629" y="161"/>
                    <a:pt x="566" y="99"/>
                  </a:cubicBezTo>
                  <a:cubicBezTo>
                    <a:pt x="504" y="32"/>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6" name="Google Shape;9546;p40"/>
            <p:cNvSpPr/>
            <p:nvPr/>
          </p:nvSpPr>
          <p:spPr>
            <a:xfrm>
              <a:off x="-4947450" y="2895225"/>
              <a:ext cx="16225" cy="16100"/>
            </a:xfrm>
            <a:custGeom>
              <a:avLst/>
              <a:gdLst/>
              <a:ahLst/>
              <a:cxnLst/>
              <a:rect l="l" t="t" r="r" b="b"/>
              <a:pathLst>
                <a:path w="649" h="644" extrusionOk="0">
                  <a:moveTo>
                    <a:pt x="322" y="0"/>
                  </a:moveTo>
                  <a:cubicBezTo>
                    <a:pt x="239" y="0"/>
                    <a:pt x="155" y="30"/>
                    <a:pt x="91" y="87"/>
                  </a:cubicBezTo>
                  <a:cubicBezTo>
                    <a:pt x="39" y="154"/>
                    <a:pt x="0" y="240"/>
                    <a:pt x="0" y="313"/>
                  </a:cubicBezTo>
                  <a:cubicBezTo>
                    <a:pt x="0" y="399"/>
                    <a:pt x="33" y="475"/>
                    <a:pt x="97" y="552"/>
                  </a:cubicBezTo>
                  <a:cubicBezTo>
                    <a:pt x="159" y="605"/>
                    <a:pt x="235" y="639"/>
                    <a:pt x="321" y="643"/>
                  </a:cubicBezTo>
                  <a:cubicBezTo>
                    <a:pt x="394" y="643"/>
                    <a:pt x="480" y="610"/>
                    <a:pt x="547" y="548"/>
                  </a:cubicBezTo>
                  <a:cubicBezTo>
                    <a:pt x="615" y="486"/>
                    <a:pt x="648" y="408"/>
                    <a:pt x="648" y="322"/>
                  </a:cubicBezTo>
                  <a:cubicBezTo>
                    <a:pt x="648" y="250"/>
                    <a:pt x="620" y="159"/>
                    <a:pt x="557" y="96"/>
                  </a:cubicBezTo>
                  <a:cubicBezTo>
                    <a:pt x="492" y="31"/>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7" name="Google Shape;9547;p40"/>
            <p:cNvSpPr/>
            <p:nvPr/>
          </p:nvSpPr>
          <p:spPr>
            <a:xfrm>
              <a:off x="-4915675" y="2928075"/>
              <a:ext cx="16350" cy="16000"/>
            </a:xfrm>
            <a:custGeom>
              <a:avLst/>
              <a:gdLst/>
              <a:ahLst/>
              <a:cxnLst/>
              <a:rect l="l" t="t" r="r" b="b"/>
              <a:pathLst>
                <a:path w="654" h="640" extrusionOk="0">
                  <a:moveTo>
                    <a:pt x="320" y="1"/>
                  </a:moveTo>
                  <a:cubicBezTo>
                    <a:pt x="239" y="1"/>
                    <a:pt x="159" y="30"/>
                    <a:pt x="106" y="87"/>
                  </a:cubicBezTo>
                  <a:cubicBezTo>
                    <a:pt x="39" y="150"/>
                    <a:pt x="6" y="237"/>
                    <a:pt x="6" y="313"/>
                  </a:cubicBezTo>
                  <a:cubicBezTo>
                    <a:pt x="0" y="399"/>
                    <a:pt x="35" y="472"/>
                    <a:pt x="97" y="548"/>
                  </a:cubicBezTo>
                  <a:cubicBezTo>
                    <a:pt x="164" y="616"/>
                    <a:pt x="236" y="634"/>
                    <a:pt x="323" y="640"/>
                  </a:cubicBezTo>
                  <a:cubicBezTo>
                    <a:pt x="409" y="640"/>
                    <a:pt x="495" y="611"/>
                    <a:pt x="547" y="558"/>
                  </a:cubicBezTo>
                  <a:cubicBezTo>
                    <a:pt x="615" y="496"/>
                    <a:pt x="649" y="409"/>
                    <a:pt x="653" y="323"/>
                  </a:cubicBezTo>
                  <a:cubicBezTo>
                    <a:pt x="653" y="237"/>
                    <a:pt x="620" y="150"/>
                    <a:pt x="558" y="102"/>
                  </a:cubicBezTo>
                  <a:cubicBezTo>
                    <a:pt x="498" y="34"/>
                    <a:pt x="408"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8" name="Google Shape;9548;p40"/>
            <p:cNvSpPr/>
            <p:nvPr/>
          </p:nvSpPr>
          <p:spPr>
            <a:xfrm>
              <a:off x="-4883750" y="2960925"/>
              <a:ext cx="16200" cy="16250"/>
            </a:xfrm>
            <a:custGeom>
              <a:avLst/>
              <a:gdLst/>
              <a:ahLst/>
              <a:cxnLst/>
              <a:rect l="l" t="t" r="r" b="b"/>
              <a:pathLst>
                <a:path w="648" h="650" extrusionOk="0">
                  <a:moveTo>
                    <a:pt x="324" y="1"/>
                  </a:moveTo>
                  <a:cubicBezTo>
                    <a:pt x="239" y="1"/>
                    <a:pt x="155" y="32"/>
                    <a:pt x="100" y="93"/>
                  </a:cubicBezTo>
                  <a:cubicBezTo>
                    <a:pt x="38" y="146"/>
                    <a:pt x="0" y="232"/>
                    <a:pt x="0" y="318"/>
                  </a:cubicBezTo>
                  <a:cubicBezTo>
                    <a:pt x="0" y="396"/>
                    <a:pt x="29" y="482"/>
                    <a:pt x="96" y="549"/>
                  </a:cubicBezTo>
                  <a:cubicBezTo>
                    <a:pt x="149" y="611"/>
                    <a:pt x="235" y="644"/>
                    <a:pt x="317" y="650"/>
                  </a:cubicBezTo>
                  <a:cubicBezTo>
                    <a:pt x="403" y="650"/>
                    <a:pt x="494" y="615"/>
                    <a:pt x="556" y="553"/>
                  </a:cubicBezTo>
                  <a:cubicBezTo>
                    <a:pt x="614" y="491"/>
                    <a:pt x="647" y="405"/>
                    <a:pt x="647" y="328"/>
                  </a:cubicBezTo>
                  <a:cubicBezTo>
                    <a:pt x="647" y="241"/>
                    <a:pt x="619" y="155"/>
                    <a:pt x="561" y="103"/>
                  </a:cubicBezTo>
                  <a:cubicBezTo>
                    <a:pt x="502" y="34"/>
                    <a:pt x="412"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9" name="Google Shape;9549;p40"/>
            <p:cNvSpPr/>
            <p:nvPr/>
          </p:nvSpPr>
          <p:spPr>
            <a:xfrm>
              <a:off x="-4851975" y="2993725"/>
              <a:ext cx="16350" cy="16200"/>
            </a:xfrm>
            <a:custGeom>
              <a:avLst/>
              <a:gdLst/>
              <a:ahLst/>
              <a:cxnLst/>
              <a:rect l="l" t="t" r="r" b="b"/>
              <a:pathLst>
                <a:path w="654" h="648" extrusionOk="0">
                  <a:moveTo>
                    <a:pt x="325" y="0"/>
                  </a:moveTo>
                  <a:cubicBezTo>
                    <a:pt x="244" y="0"/>
                    <a:pt x="165" y="30"/>
                    <a:pt x="106" y="91"/>
                  </a:cubicBezTo>
                  <a:cubicBezTo>
                    <a:pt x="38" y="149"/>
                    <a:pt x="5" y="235"/>
                    <a:pt x="5" y="321"/>
                  </a:cubicBezTo>
                  <a:cubicBezTo>
                    <a:pt x="0" y="408"/>
                    <a:pt x="34" y="479"/>
                    <a:pt x="96" y="547"/>
                  </a:cubicBezTo>
                  <a:cubicBezTo>
                    <a:pt x="158" y="614"/>
                    <a:pt x="235" y="643"/>
                    <a:pt x="322" y="647"/>
                  </a:cubicBezTo>
                  <a:cubicBezTo>
                    <a:pt x="408" y="647"/>
                    <a:pt x="494" y="618"/>
                    <a:pt x="561" y="552"/>
                  </a:cubicBezTo>
                  <a:cubicBezTo>
                    <a:pt x="614" y="489"/>
                    <a:pt x="648" y="412"/>
                    <a:pt x="648" y="331"/>
                  </a:cubicBezTo>
                  <a:cubicBezTo>
                    <a:pt x="653" y="244"/>
                    <a:pt x="619" y="153"/>
                    <a:pt x="567" y="100"/>
                  </a:cubicBezTo>
                  <a:cubicBezTo>
                    <a:pt x="500" y="34"/>
                    <a:pt x="412"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0" name="Google Shape;9550;p40"/>
            <p:cNvSpPr/>
            <p:nvPr/>
          </p:nvSpPr>
          <p:spPr>
            <a:xfrm>
              <a:off x="-4820075" y="3026575"/>
              <a:ext cx="16450" cy="16100"/>
            </a:xfrm>
            <a:custGeom>
              <a:avLst/>
              <a:gdLst/>
              <a:ahLst/>
              <a:cxnLst/>
              <a:rect l="l" t="t" r="r" b="b"/>
              <a:pathLst>
                <a:path w="658" h="644" extrusionOk="0">
                  <a:moveTo>
                    <a:pt x="326" y="0"/>
                  </a:moveTo>
                  <a:cubicBezTo>
                    <a:pt x="240" y="0"/>
                    <a:pt x="157" y="31"/>
                    <a:pt x="102" y="91"/>
                  </a:cubicBezTo>
                  <a:cubicBezTo>
                    <a:pt x="49" y="144"/>
                    <a:pt x="0" y="230"/>
                    <a:pt x="0" y="317"/>
                  </a:cubicBezTo>
                  <a:cubicBezTo>
                    <a:pt x="0" y="403"/>
                    <a:pt x="44" y="489"/>
                    <a:pt x="97" y="542"/>
                  </a:cubicBezTo>
                  <a:cubicBezTo>
                    <a:pt x="159" y="609"/>
                    <a:pt x="246" y="644"/>
                    <a:pt x="332" y="644"/>
                  </a:cubicBezTo>
                  <a:cubicBezTo>
                    <a:pt x="418" y="644"/>
                    <a:pt x="494" y="615"/>
                    <a:pt x="558" y="547"/>
                  </a:cubicBezTo>
                  <a:cubicBezTo>
                    <a:pt x="609" y="494"/>
                    <a:pt x="658" y="413"/>
                    <a:pt x="658" y="327"/>
                  </a:cubicBezTo>
                  <a:cubicBezTo>
                    <a:pt x="658" y="241"/>
                    <a:pt x="615" y="154"/>
                    <a:pt x="562" y="97"/>
                  </a:cubicBezTo>
                  <a:cubicBezTo>
                    <a:pt x="499" y="31"/>
                    <a:pt x="412"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1" name="Google Shape;9551;p40"/>
            <p:cNvSpPr/>
            <p:nvPr/>
          </p:nvSpPr>
          <p:spPr>
            <a:xfrm>
              <a:off x="-4787925" y="3059425"/>
              <a:ext cx="16200" cy="16000"/>
            </a:xfrm>
            <a:custGeom>
              <a:avLst/>
              <a:gdLst/>
              <a:ahLst/>
              <a:cxnLst/>
              <a:rect l="l" t="t" r="r" b="b"/>
              <a:pathLst>
                <a:path w="648" h="640" extrusionOk="0">
                  <a:moveTo>
                    <a:pt x="315" y="0"/>
                  </a:moveTo>
                  <a:cubicBezTo>
                    <a:pt x="234" y="0"/>
                    <a:pt x="151" y="28"/>
                    <a:pt x="87" y="87"/>
                  </a:cubicBezTo>
                  <a:cubicBezTo>
                    <a:pt x="34" y="154"/>
                    <a:pt x="1" y="236"/>
                    <a:pt x="1" y="313"/>
                  </a:cubicBezTo>
                  <a:cubicBezTo>
                    <a:pt x="1" y="399"/>
                    <a:pt x="29" y="475"/>
                    <a:pt x="91" y="553"/>
                  </a:cubicBezTo>
                  <a:cubicBezTo>
                    <a:pt x="154" y="605"/>
                    <a:pt x="231" y="639"/>
                    <a:pt x="317" y="639"/>
                  </a:cubicBezTo>
                  <a:cubicBezTo>
                    <a:pt x="322" y="639"/>
                    <a:pt x="327" y="639"/>
                    <a:pt x="331" y="639"/>
                  </a:cubicBezTo>
                  <a:cubicBezTo>
                    <a:pt x="405" y="639"/>
                    <a:pt x="485" y="606"/>
                    <a:pt x="547" y="548"/>
                  </a:cubicBezTo>
                  <a:cubicBezTo>
                    <a:pt x="610" y="481"/>
                    <a:pt x="643" y="409"/>
                    <a:pt x="643" y="322"/>
                  </a:cubicBezTo>
                  <a:cubicBezTo>
                    <a:pt x="648" y="236"/>
                    <a:pt x="614" y="159"/>
                    <a:pt x="552" y="97"/>
                  </a:cubicBezTo>
                  <a:cubicBezTo>
                    <a:pt x="492" y="34"/>
                    <a:pt x="404"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2" name="Google Shape;9552;p40"/>
            <p:cNvSpPr/>
            <p:nvPr/>
          </p:nvSpPr>
          <p:spPr>
            <a:xfrm>
              <a:off x="-4756150" y="3092250"/>
              <a:ext cx="16250" cy="16025"/>
            </a:xfrm>
            <a:custGeom>
              <a:avLst/>
              <a:gdLst/>
              <a:ahLst/>
              <a:cxnLst/>
              <a:rect l="l" t="t" r="r" b="b"/>
              <a:pathLst>
                <a:path w="650" h="641" extrusionOk="0">
                  <a:moveTo>
                    <a:pt x="320" y="1"/>
                  </a:moveTo>
                  <a:cubicBezTo>
                    <a:pt x="240" y="1"/>
                    <a:pt x="160" y="28"/>
                    <a:pt x="102" y="84"/>
                  </a:cubicBezTo>
                  <a:cubicBezTo>
                    <a:pt x="34" y="141"/>
                    <a:pt x="1" y="223"/>
                    <a:pt x="1" y="309"/>
                  </a:cubicBezTo>
                  <a:cubicBezTo>
                    <a:pt x="1" y="411"/>
                    <a:pt x="30" y="482"/>
                    <a:pt x="83" y="540"/>
                  </a:cubicBezTo>
                  <a:cubicBezTo>
                    <a:pt x="149" y="602"/>
                    <a:pt x="236" y="636"/>
                    <a:pt x="322" y="641"/>
                  </a:cubicBezTo>
                  <a:cubicBezTo>
                    <a:pt x="408" y="641"/>
                    <a:pt x="481" y="607"/>
                    <a:pt x="548" y="555"/>
                  </a:cubicBezTo>
                  <a:cubicBezTo>
                    <a:pt x="615" y="492"/>
                    <a:pt x="649" y="406"/>
                    <a:pt x="649" y="320"/>
                  </a:cubicBezTo>
                  <a:cubicBezTo>
                    <a:pt x="649" y="247"/>
                    <a:pt x="620" y="156"/>
                    <a:pt x="552" y="94"/>
                  </a:cubicBezTo>
                  <a:cubicBezTo>
                    <a:pt x="493" y="32"/>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3" name="Google Shape;9553;p40"/>
            <p:cNvSpPr/>
            <p:nvPr/>
          </p:nvSpPr>
          <p:spPr>
            <a:xfrm>
              <a:off x="-4724350" y="3125025"/>
              <a:ext cx="16325" cy="16250"/>
            </a:xfrm>
            <a:custGeom>
              <a:avLst/>
              <a:gdLst/>
              <a:ahLst/>
              <a:cxnLst/>
              <a:rect l="l" t="t" r="r" b="b"/>
              <a:pathLst>
                <a:path w="653" h="650" extrusionOk="0">
                  <a:moveTo>
                    <a:pt x="326" y="0"/>
                  </a:moveTo>
                  <a:cubicBezTo>
                    <a:pt x="244" y="0"/>
                    <a:pt x="162" y="29"/>
                    <a:pt x="101" y="88"/>
                  </a:cubicBezTo>
                  <a:cubicBezTo>
                    <a:pt x="39" y="150"/>
                    <a:pt x="5" y="236"/>
                    <a:pt x="5" y="322"/>
                  </a:cubicBezTo>
                  <a:cubicBezTo>
                    <a:pt x="0" y="409"/>
                    <a:pt x="33" y="486"/>
                    <a:pt x="97" y="548"/>
                  </a:cubicBezTo>
                  <a:cubicBezTo>
                    <a:pt x="159" y="615"/>
                    <a:pt x="235" y="649"/>
                    <a:pt x="321" y="649"/>
                  </a:cubicBezTo>
                  <a:cubicBezTo>
                    <a:pt x="418" y="649"/>
                    <a:pt x="494" y="610"/>
                    <a:pt x="547" y="557"/>
                  </a:cubicBezTo>
                  <a:cubicBezTo>
                    <a:pt x="615" y="500"/>
                    <a:pt x="648" y="419"/>
                    <a:pt x="648" y="333"/>
                  </a:cubicBezTo>
                  <a:cubicBezTo>
                    <a:pt x="653" y="231"/>
                    <a:pt x="620" y="160"/>
                    <a:pt x="557" y="92"/>
                  </a:cubicBezTo>
                  <a:cubicBezTo>
                    <a:pt x="496" y="31"/>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4" name="Google Shape;9554;p40"/>
            <p:cNvSpPr/>
            <p:nvPr/>
          </p:nvSpPr>
          <p:spPr>
            <a:xfrm>
              <a:off x="-4692425" y="3157975"/>
              <a:ext cx="16200" cy="16150"/>
            </a:xfrm>
            <a:custGeom>
              <a:avLst/>
              <a:gdLst/>
              <a:ahLst/>
              <a:cxnLst/>
              <a:rect l="l" t="t" r="r" b="b"/>
              <a:pathLst>
                <a:path w="648" h="646" extrusionOk="0">
                  <a:moveTo>
                    <a:pt x="329" y="0"/>
                  </a:moveTo>
                  <a:cubicBezTo>
                    <a:pt x="242" y="0"/>
                    <a:pt x="155" y="32"/>
                    <a:pt x="100" y="89"/>
                  </a:cubicBezTo>
                  <a:cubicBezTo>
                    <a:pt x="47" y="142"/>
                    <a:pt x="0" y="228"/>
                    <a:pt x="0" y="315"/>
                  </a:cubicBezTo>
                  <a:cubicBezTo>
                    <a:pt x="0" y="391"/>
                    <a:pt x="29" y="477"/>
                    <a:pt x="105" y="541"/>
                  </a:cubicBezTo>
                  <a:cubicBezTo>
                    <a:pt x="158" y="607"/>
                    <a:pt x="244" y="641"/>
                    <a:pt x="317" y="645"/>
                  </a:cubicBezTo>
                  <a:cubicBezTo>
                    <a:pt x="403" y="645"/>
                    <a:pt x="479" y="612"/>
                    <a:pt x="556" y="550"/>
                  </a:cubicBezTo>
                  <a:cubicBezTo>
                    <a:pt x="614" y="488"/>
                    <a:pt x="643" y="401"/>
                    <a:pt x="647" y="324"/>
                  </a:cubicBezTo>
                  <a:cubicBezTo>
                    <a:pt x="647" y="238"/>
                    <a:pt x="618" y="151"/>
                    <a:pt x="561" y="98"/>
                  </a:cubicBezTo>
                  <a:cubicBezTo>
                    <a:pt x="503" y="32"/>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5" name="Google Shape;9555;p40"/>
            <p:cNvSpPr/>
            <p:nvPr/>
          </p:nvSpPr>
          <p:spPr>
            <a:xfrm>
              <a:off x="-4660425" y="3190875"/>
              <a:ext cx="16350" cy="16000"/>
            </a:xfrm>
            <a:custGeom>
              <a:avLst/>
              <a:gdLst/>
              <a:ahLst/>
              <a:cxnLst/>
              <a:rect l="l" t="t" r="r" b="b"/>
              <a:pathLst>
                <a:path w="654" h="640" extrusionOk="0">
                  <a:moveTo>
                    <a:pt x="322" y="0"/>
                  </a:moveTo>
                  <a:cubicBezTo>
                    <a:pt x="239" y="0"/>
                    <a:pt x="158" y="29"/>
                    <a:pt x="106" y="88"/>
                  </a:cubicBezTo>
                  <a:cubicBezTo>
                    <a:pt x="38" y="140"/>
                    <a:pt x="5" y="222"/>
                    <a:pt x="5" y="308"/>
                  </a:cubicBezTo>
                  <a:cubicBezTo>
                    <a:pt x="0" y="394"/>
                    <a:pt x="34" y="481"/>
                    <a:pt x="87" y="538"/>
                  </a:cubicBezTo>
                  <a:cubicBezTo>
                    <a:pt x="149" y="606"/>
                    <a:pt x="235" y="640"/>
                    <a:pt x="322" y="640"/>
                  </a:cubicBezTo>
                  <a:cubicBezTo>
                    <a:pt x="399" y="640"/>
                    <a:pt x="476" y="611"/>
                    <a:pt x="547" y="543"/>
                  </a:cubicBezTo>
                  <a:cubicBezTo>
                    <a:pt x="614" y="481"/>
                    <a:pt x="649" y="405"/>
                    <a:pt x="649" y="318"/>
                  </a:cubicBezTo>
                  <a:cubicBezTo>
                    <a:pt x="653" y="232"/>
                    <a:pt x="610" y="160"/>
                    <a:pt x="557" y="93"/>
                  </a:cubicBezTo>
                  <a:cubicBezTo>
                    <a:pt x="498" y="32"/>
                    <a:pt x="409"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6" name="Google Shape;9556;p40"/>
            <p:cNvSpPr/>
            <p:nvPr/>
          </p:nvSpPr>
          <p:spPr>
            <a:xfrm>
              <a:off x="-4628525" y="3223775"/>
              <a:ext cx="16225" cy="15825"/>
            </a:xfrm>
            <a:custGeom>
              <a:avLst/>
              <a:gdLst/>
              <a:ahLst/>
              <a:cxnLst/>
              <a:rect l="l" t="t" r="r" b="b"/>
              <a:pathLst>
                <a:path w="649" h="633" extrusionOk="0">
                  <a:moveTo>
                    <a:pt x="319" y="0"/>
                  </a:moveTo>
                  <a:cubicBezTo>
                    <a:pt x="234" y="0"/>
                    <a:pt x="151" y="29"/>
                    <a:pt x="102" y="81"/>
                  </a:cubicBezTo>
                  <a:cubicBezTo>
                    <a:pt x="35" y="144"/>
                    <a:pt x="0" y="230"/>
                    <a:pt x="0" y="316"/>
                  </a:cubicBezTo>
                  <a:cubicBezTo>
                    <a:pt x="0" y="393"/>
                    <a:pt x="29" y="480"/>
                    <a:pt x="97" y="542"/>
                  </a:cubicBezTo>
                  <a:cubicBezTo>
                    <a:pt x="150" y="600"/>
                    <a:pt x="236" y="633"/>
                    <a:pt x="317" y="633"/>
                  </a:cubicBezTo>
                  <a:cubicBezTo>
                    <a:pt x="403" y="633"/>
                    <a:pt x="480" y="604"/>
                    <a:pt x="547" y="551"/>
                  </a:cubicBezTo>
                  <a:cubicBezTo>
                    <a:pt x="615" y="489"/>
                    <a:pt x="644" y="403"/>
                    <a:pt x="649" y="327"/>
                  </a:cubicBezTo>
                  <a:cubicBezTo>
                    <a:pt x="649" y="240"/>
                    <a:pt x="620" y="154"/>
                    <a:pt x="553" y="96"/>
                  </a:cubicBezTo>
                  <a:cubicBezTo>
                    <a:pt x="495" y="31"/>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7" name="Google Shape;9557;p40"/>
            <p:cNvSpPr/>
            <p:nvPr/>
          </p:nvSpPr>
          <p:spPr>
            <a:xfrm>
              <a:off x="-4596725" y="3256450"/>
              <a:ext cx="16200" cy="16275"/>
            </a:xfrm>
            <a:custGeom>
              <a:avLst/>
              <a:gdLst/>
              <a:ahLst/>
              <a:cxnLst/>
              <a:rect l="l" t="t" r="r" b="b"/>
              <a:pathLst>
                <a:path w="648" h="651" extrusionOk="0">
                  <a:moveTo>
                    <a:pt x="323" y="1"/>
                  </a:moveTo>
                  <a:cubicBezTo>
                    <a:pt x="238" y="1"/>
                    <a:pt x="156" y="29"/>
                    <a:pt x="105" y="85"/>
                  </a:cubicBezTo>
                  <a:cubicBezTo>
                    <a:pt x="39" y="147"/>
                    <a:pt x="5" y="233"/>
                    <a:pt x="5" y="309"/>
                  </a:cubicBezTo>
                  <a:cubicBezTo>
                    <a:pt x="1" y="396"/>
                    <a:pt x="34" y="473"/>
                    <a:pt x="96" y="550"/>
                  </a:cubicBezTo>
                  <a:cubicBezTo>
                    <a:pt x="149" y="603"/>
                    <a:pt x="236" y="646"/>
                    <a:pt x="322" y="650"/>
                  </a:cubicBezTo>
                  <a:cubicBezTo>
                    <a:pt x="408" y="650"/>
                    <a:pt x="495" y="608"/>
                    <a:pt x="561" y="545"/>
                  </a:cubicBezTo>
                  <a:cubicBezTo>
                    <a:pt x="614" y="482"/>
                    <a:pt x="648" y="406"/>
                    <a:pt x="648" y="320"/>
                  </a:cubicBezTo>
                  <a:cubicBezTo>
                    <a:pt x="648" y="243"/>
                    <a:pt x="619" y="156"/>
                    <a:pt x="566" y="103"/>
                  </a:cubicBezTo>
                  <a:cubicBezTo>
                    <a:pt x="506" y="34"/>
                    <a:pt x="413"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8" name="Google Shape;9558;p40"/>
            <p:cNvSpPr/>
            <p:nvPr/>
          </p:nvSpPr>
          <p:spPr>
            <a:xfrm>
              <a:off x="-4565925" y="3289350"/>
              <a:ext cx="6875" cy="7950"/>
            </a:xfrm>
            <a:custGeom>
              <a:avLst/>
              <a:gdLst/>
              <a:ahLst/>
              <a:cxnLst/>
              <a:rect l="l" t="t" r="r" b="b"/>
              <a:pathLst>
                <a:path w="275" h="318" extrusionOk="0">
                  <a:moveTo>
                    <a:pt x="275" y="1"/>
                  </a:moveTo>
                  <a:lnTo>
                    <a:pt x="275" y="1"/>
                  </a:lnTo>
                  <a:cubicBezTo>
                    <a:pt x="208" y="11"/>
                    <a:pt x="140" y="35"/>
                    <a:pt x="102" y="78"/>
                  </a:cubicBezTo>
                  <a:cubicBezTo>
                    <a:pt x="35" y="131"/>
                    <a:pt x="1" y="217"/>
                    <a:pt x="1" y="313"/>
                  </a:cubicBezTo>
                  <a:lnTo>
                    <a:pt x="270" y="318"/>
                  </a:lnTo>
                  <a:lnTo>
                    <a:pt x="275"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9" name="Google Shape;9559;p40"/>
            <p:cNvSpPr/>
            <p:nvPr/>
          </p:nvSpPr>
          <p:spPr>
            <a:xfrm>
              <a:off x="-4977425" y="2707025"/>
              <a:ext cx="16200" cy="9650"/>
            </a:xfrm>
            <a:custGeom>
              <a:avLst/>
              <a:gdLst/>
              <a:ahLst/>
              <a:cxnLst/>
              <a:rect l="l" t="t" r="r" b="b"/>
              <a:pathLst>
                <a:path w="648" h="386" extrusionOk="0">
                  <a:moveTo>
                    <a:pt x="5" y="0"/>
                  </a:moveTo>
                  <a:cubicBezTo>
                    <a:pt x="5" y="20"/>
                    <a:pt x="0" y="40"/>
                    <a:pt x="0" y="58"/>
                  </a:cubicBezTo>
                  <a:cubicBezTo>
                    <a:pt x="0" y="144"/>
                    <a:pt x="38" y="231"/>
                    <a:pt x="96" y="284"/>
                  </a:cubicBezTo>
                  <a:cubicBezTo>
                    <a:pt x="158" y="350"/>
                    <a:pt x="231" y="385"/>
                    <a:pt x="317" y="385"/>
                  </a:cubicBezTo>
                  <a:cubicBezTo>
                    <a:pt x="322" y="385"/>
                    <a:pt x="327" y="385"/>
                    <a:pt x="332" y="385"/>
                  </a:cubicBezTo>
                  <a:cubicBezTo>
                    <a:pt x="425" y="385"/>
                    <a:pt x="506" y="344"/>
                    <a:pt x="547" y="303"/>
                  </a:cubicBezTo>
                  <a:cubicBezTo>
                    <a:pt x="614" y="241"/>
                    <a:pt x="643" y="155"/>
                    <a:pt x="647" y="68"/>
                  </a:cubicBezTo>
                  <a:cubicBezTo>
                    <a:pt x="647" y="44"/>
                    <a:pt x="643" y="25"/>
                    <a:pt x="64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0" name="Google Shape;9560;p40"/>
            <p:cNvSpPr/>
            <p:nvPr/>
          </p:nvSpPr>
          <p:spPr>
            <a:xfrm>
              <a:off x="-4945425" y="2733525"/>
              <a:ext cx="16350" cy="15975"/>
            </a:xfrm>
            <a:custGeom>
              <a:avLst/>
              <a:gdLst/>
              <a:ahLst/>
              <a:cxnLst/>
              <a:rect l="l" t="t" r="r" b="b"/>
              <a:pathLst>
                <a:path w="654" h="639" extrusionOk="0">
                  <a:moveTo>
                    <a:pt x="319" y="0"/>
                  </a:moveTo>
                  <a:cubicBezTo>
                    <a:pt x="236" y="0"/>
                    <a:pt x="151" y="28"/>
                    <a:pt x="92" y="83"/>
                  </a:cubicBezTo>
                  <a:cubicBezTo>
                    <a:pt x="39" y="149"/>
                    <a:pt x="5" y="222"/>
                    <a:pt x="5" y="308"/>
                  </a:cubicBezTo>
                  <a:cubicBezTo>
                    <a:pt x="1" y="395"/>
                    <a:pt x="34" y="481"/>
                    <a:pt x="87" y="539"/>
                  </a:cubicBezTo>
                  <a:cubicBezTo>
                    <a:pt x="149" y="601"/>
                    <a:pt x="236" y="634"/>
                    <a:pt x="322" y="639"/>
                  </a:cubicBezTo>
                  <a:cubicBezTo>
                    <a:pt x="408" y="639"/>
                    <a:pt x="495" y="605"/>
                    <a:pt x="539" y="553"/>
                  </a:cubicBezTo>
                  <a:cubicBezTo>
                    <a:pt x="605" y="490"/>
                    <a:pt x="649" y="404"/>
                    <a:pt x="654" y="318"/>
                  </a:cubicBezTo>
                  <a:cubicBezTo>
                    <a:pt x="654" y="231"/>
                    <a:pt x="610" y="145"/>
                    <a:pt x="557" y="102"/>
                  </a:cubicBezTo>
                  <a:cubicBezTo>
                    <a:pt x="502" y="34"/>
                    <a:pt x="411"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1" name="Google Shape;9561;p40"/>
            <p:cNvSpPr/>
            <p:nvPr/>
          </p:nvSpPr>
          <p:spPr>
            <a:xfrm>
              <a:off x="-4913525" y="2766275"/>
              <a:ext cx="16225" cy="16000"/>
            </a:xfrm>
            <a:custGeom>
              <a:avLst/>
              <a:gdLst/>
              <a:ahLst/>
              <a:cxnLst/>
              <a:rect l="l" t="t" r="r" b="b"/>
              <a:pathLst>
                <a:path w="649" h="640" extrusionOk="0">
                  <a:moveTo>
                    <a:pt x="316" y="1"/>
                  </a:moveTo>
                  <a:cubicBezTo>
                    <a:pt x="235" y="1"/>
                    <a:pt x="155" y="30"/>
                    <a:pt x="102" y="88"/>
                  </a:cubicBezTo>
                  <a:cubicBezTo>
                    <a:pt x="35" y="150"/>
                    <a:pt x="1" y="226"/>
                    <a:pt x="1" y="312"/>
                  </a:cubicBezTo>
                  <a:cubicBezTo>
                    <a:pt x="1" y="409"/>
                    <a:pt x="29" y="480"/>
                    <a:pt x="97" y="548"/>
                  </a:cubicBezTo>
                  <a:cubicBezTo>
                    <a:pt x="150" y="606"/>
                    <a:pt x="237" y="635"/>
                    <a:pt x="323" y="639"/>
                  </a:cubicBezTo>
                  <a:cubicBezTo>
                    <a:pt x="404" y="639"/>
                    <a:pt x="481" y="610"/>
                    <a:pt x="548" y="553"/>
                  </a:cubicBezTo>
                  <a:cubicBezTo>
                    <a:pt x="615" y="491"/>
                    <a:pt x="649" y="418"/>
                    <a:pt x="649" y="323"/>
                  </a:cubicBezTo>
                  <a:cubicBezTo>
                    <a:pt x="649" y="236"/>
                    <a:pt x="620" y="159"/>
                    <a:pt x="553" y="102"/>
                  </a:cubicBezTo>
                  <a:cubicBezTo>
                    <a:pt x="493" y="35"/>
                    <a:pt x="404" y="1"/>
                    <a:pt x="31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2" name="Google Shape;9562;p40"/>
            <p:cNvSpPr/>
            <p:nvPr/>
          </p:nvSpPr>
          <p:spPr>
            <a:xfrm>
              <a:off x="-4881725" y="2799050"/>
              <a:ext cx="16325" cy="15950"/>
            </a:xfrm>
            <a:custGeom>
              <a:avLst/>
              <a:gdLst/>
              <a:ahLst/>
              <a:cxnLst/>
              <a:rect l="l" t="t" r="r" b="b"/>
              <a:pathLst>
                <a:path w="653" h="638" extrusionOk="0">
                  <a:moveTo>
                    <a:pt x="334" y="0"/>
                  </a:moveTo>
                  <a:cubicBezTo>
                    <a:pt x="250" y="0"/>
                    <a:pt x="165" y="29"/>
                    <a:pt x="106" y="86"/>
                  </a:cubicBezTo>
                  <a:cubicBezTo>
                    <a:pt x="39" y="148"/>
                    <a:pt x="6" y="234"/>
                    <a:pt x="6" y="321"/>
                  </a:cubicBezTo>
                  <a:cubicBezTo>
                    <a:pt x="1" y="398"/>
                    <a:pt x="34" y="484"/>
                    <a:pt x="97" y="551"/>
                  </a:cubicBezTo>
                  <a:cubicBezTo>
                    <a:pt x="150" y="604"/>
                    <a:pt x="236" y="638"/>
                    <a:pt x="322" y="638"/>
                  </a:cubicBezTo>
                  <a:cubicBezTo>
                    <a:pt x="328" y="638"/>
                    <a:pt x="333" y="638"/>
                    <a:pt x="338" y="638"/>
                  </a:cubicBezTo>
                  <a:cubicBezTo>
                    <a:pt x="419" y="638"/>
                    <a:pt x="498" y="605"/>
                    <a:pt x="548" y="556"/>
                  </a:cubicBezTo>
                  <a:cubicBezTo>
                    <a:pt x="615" y="494"/>
                    <a:pt x="648" y="407"/>
                    <a:pt x="648" y="331"/>
                  </a:cubicBezTo>
                  <a:cubicBezTo>
                    <a:pt x="653" y="245"/>
                    <a:pt x="619" y="158"/>
                    <a:pt x="557" y="91"/>
                  </a:cubicBezTo>
                  <a:cubicBezTo>
                    <a:pt x="504" y="30"/>
                    <a:pt x="420"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3" name="Google Shape;9563;p40"/>
            <p:cNvSpPr/>
            <p:nvPr/>
          </p:nvSpPr>
          <p:spPr>
            <a:xfrm>
              <a:off x="-4849825" y="2832000"/>
              <a:ext cx="16200" cy="16100"/>
            </a:xfrm>
            <a:custGeom>
              <a:avLst/>
              <a:gdLst/>
              <a:ahLst/>
              <a:cxnLst/>
              <a:rect l="l" t="t" r="r" b="b"/>
              <a:pathLst>
                <a:path w="648" h="644" extrusionOk="0">
                  <a:moveTo>
                    <a:pt x="327" y="1"/>
                  </a:moveTo>
                  <a:cubicBezTo>
                    <a:pt x="241" y="1"/>
                    <a:pt x="156" y="31"/>
                    <a:pt x="101" y="88"/>
                  </a:cubicBezTo>
                  <a:cubicBezTo>
                    <a:pt x="34" y="145"/>
                    <a:pt x="1" y="227"/>
                    <a:pt x="1" y="313"/>
                  </a:cubicBezTo>
                  <a:cubicBezTo>
                    <a:pt x="1" y="400"/>
                    <a:pt x="30" y="476"/>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3" y="32"/>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4" name="Google Shape;9564;p40"/>
            <p:cNvSpPr/>
            <p:nvPr/>
          </p:nvSpPr>
          <p:spPr>
            <a:xfrm>
              <a:off x="-4818025" y="2864675"/>
              <a:ext cx="16575" cy="16200"/>
            </a:xfrm>
            <a:custGeom>
              <a:avLst/>
              <a:gdLst/>
              <a:ahLst/>
              <a:cxnLst/>
              <a:rect l="l" t="t" r="r" b="b"/>
              <a:pathLst>
                <a:path w="663" h="648" extrusionOk="0">
                  <a:moveTo>
                    <a:pt x="331" y="0"/>
                  </a:moveTo>
                  <a:cubicBezTo>
                    <a:pt x="251" y="0"/>
                    <a:pt x="169" y="30"/>
                    <a:pt x="101" y="96"/>
                  </a:cubicBezTo>
                  <a:cubicBezTo>
                    <a:pt x="48" y="158"/>
                    <a:pt x="5" y="234"/>
                    <a:pt x="0" y="320"/>
                  </a:cubicBezTo>
                  <a:cubicBezTo>
                    <a:pt x="0" y="406"/>
                    <a:pt x="44" y="484"/>
                    <a:pt x="106" y="556"/>
                  </a:cubicBezTo>
                  <a:cubicBezTo>
                    <a:pt x="168" y="614"/>
                    <a:pt x="245" y="647"/>
                    <a:pt x="332" y="647"/>
                  </a:cubicBezTo>
                  <a:cubicBezTo>
                    <a:pt x="408" y="647"/>
                    <a:pt x="494" y="618"/>
                    <a:pt x="562" y="550"/>
                  </a:cubicBezTo>
                  <a:cubicBezTo>
                    <a:pt x="624" y="488"/>
                    <a:pt x="658" y="417"/>
                    <a:pt x="658" y="330"/>
                  </a:cubicBezTo>
                  <a:cubicBezTo>
                    <a:pt x="662" y="244"/>
                    <a:pt x="629" y="167"/>
                    <a:pt x="567" y="100"/>
                  </a:cubicBezTo>
                  <a:cubicBezTo>
                    <a:pt x="506" y="37"/>
                    <a:pt x="420"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5" name="Google Shape;9565;p40"/>
            <p:cNvSpPr/>
            <p:nvPr/>
          </p:nvSpPr>
          <p:spPr>
            <a:xfrm>
              <a:off x="-4785875" y="2897650"/>
              <a:ext cx="16200" cy="15950"/>
            </a:xfrm>
            <a:custGeom>
              <a:avLst/>
              <a:gdLst/>
              <a:ahLst/>
              <a:cxnLst/>
              <a:rect l="l" t="t" r="r" b="b"/>
              <a:pathLst>
                <a:path w="648" h="638" extrusionOk="0">
                  <a:moveTo>
                    <a:pt x="320" y="1"/>
                  </a:moveTo>
                  <a:cubicBezTo>
                    <a:pt x="237" y="1"/>
                    <a:pt x="155" y="29"/>
                    <a:pt x="100" y="86"/>
                  </a:cubicBezTo>
                  <a:cubicBezTo>
                    <a:pt x="34" y="139"/>
                    <a:pt x="0" y="225"/>
                    <a:pt x="0" y="311"/>
                  </a:cubicBezTo>
                  <a:cubicBezTo>
                    <a:pt x="0" y="398"/>
                    <a:pt x="29" y="484"/>
                    <a:pt x="82" y="537"/>
                  </a:cubicBezTo>
                  <a:cubicBezTo>
                    <a:pt x="149" y="604"/>
                    <a:pt x="235" y="637"/>
                    <a:pt x="322" y="637"/>
                  </a:cubicBezTo>
                  <a:cubicBezTo>
                    <a:pt x="327" y="638"/>
                    <a:pt x="332" y="638"/>
                    <a:pt x="336" y="638"/>
                  </a:cubicBezTo>
                  <a:cubicBezTo>
                    <a:pt x="413" y="638"/>
                    <a:pt x="483" y="605"/>
                    <a:pt x="547" y="546"/>
                  </a:cubicBezTo>
                  <a:cubicBezTo>
                    <a:pt x="614" y="493"/>
                    <a:pt x="647" y="407"/>
                    <a:pt x="647" y="321"/>
                  </a:cubicBezTo>
                  <a:cubicBezTo>
                    <a:pt x="647" y="234"/>
                    <a:pt x="619" y="148"/>
                    <a:pt x="552" y="95"/>
                  </a:cubicBezTo>
                  <a:cubicBezTo>
                    <a:pt x="493" y="32"/>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6" name="Google Shape;9566;p40"/>
            <p:cNvSpPr/>
            <p:nvPr/>
          </p:nvSpPr>
          <p:spPr>
            <a:xfrm>
              <a:off x="-4754100" y="2930350"/>
              <a:ext cx="16350" cy="16025"/>
            </a:xfrm>
            <a:custGeom>
              <a:avLst/>
              <a:gdLst/>
              <a:ahLst/>
              <a:cxnLst/>
              <a:rect l="l" t="t" r="r" b="b"/>
              <a:pathLst>
                <a:path w="654" h="641" extrusionOk="0">
                  <a:moveTo>
                    <a:pt x="324" y="1"/>
                  </a:moveTo>
                  <a:cubicBezTo>
                    <a:pt x="246" y="1"/>
                    <a:pt x="164" y="29"/>
                    <a:pt x="91" y="88"/>
                  </a:cubicBezTo>
                  <a:cubicBezTo>
                    <a:pt x="39" y="155"/>
                    <a:pt x="5" y="241"/>
                    <a:pt x="5" y="328"/>
                  </a:cubicBezTo>
                  <a:cubicBezTo>
                    <a:pt x="1" y="399"/>
                    <a:pt x="34" y="485"/>
                    <a:pt x="96" y="553"/>
                  </a:cubicBezTo>
                  <a:cubicBezTo>
                    <a:pt x="149" y="606"/>
                    <a:pt x="235" y="640"/>
                    <a:pt x="322" y="640"/>
                  </a:cubicBezTo>
                  <a:cubicBezTo>
                    <a:pt x="327" y="640"/>
                    <a:pt x="332" y="640"/>
                    <a:pt x="338" y="640"/>
                  </a:cubicBezTo>
                  <a:cubicBezTo>
                    <a:pt x="419" y="640"/>
                    <a:pt x="498" y="608"/>
                    <a:pt x="547" y="558"/>
                  </a:cubicBezTo>
                  <a:cubicBezTo>
                    <a:pt x="614" y="496"/>
                    <a:pt x="648" y="409"/>
                    <a:pt x="648" y="332"/>
                  </a:cubicBezTo>
                  <a:cubicBezTo>
                    <a:pt x="653" y="251"/>
                    <a:pt x="619" y="160"/>
                    <a:pt x="557" y="97"/>
                  </a:cubicBezTo>
                  <a:cubicBezTo>
                    <a:pt x="494" y="35"/>
                    <a:pt x="411"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7" name="Google Shape;9567;p40"/>
            <p:cNvSpPr/>
            <p:nvPr/>
          </p:nvSpPr>
          <p:spPr>
            <a:xfrm>
              <a:off x="-4722200" y="2963225"/>
              <a:ext cx="16225" cy="16225"/>
            </a:xfrm>
            <a:custGeom>
              <a:avLst/>
              <a:gdLst/>
              <a:ahLst/>
              <a:cxnLst/>
              <a:rect l="l" t="t" r="r" b="b"/>
              <a:pathLst>
                <a:path w="649" h="649" extrusionOk="0">
                  <a:moveTo>
                    <a:pt x="329" y="1"/>
                  </a:moveTo>
                  <a:cubicBezTo>
                    <a:pt x="246" y="1"/>
                    <a:pt x="162" y="32"/>
                    <a:pt x="102" y="97"/>
                  </a:cubicBezTo>
                  <a:cubicBezTo>
                    <a:pt x="34" y="160"/>
                    <a:pt x="0" y="236"/>
                    <a:pt x="0" y="322"/>
                  </a:cubicBezTo>
                  <a:cubicBezTo>
                    <a:pt x="0" y="408"/>
                    <a:pt x="29" y="481"/>
                    <a:pt x="91" y="548"/>
                  </a:cubicBezTo>
                  <a:cubicBezTo>
                    <a:pt x="149" y="605"/>
                    <a:pt x="231" y="649"/>
                    <a:pt x="317" y="649"/>
                  </a:cubicBezTo>
                  <a:cubicBezTo>
                    <a:pt x="403" y="649"/>
                    <a:pt x="490" y="610"/>
                    <a:pt x="547" y="558"/>
                  </a:cubicBezTo>
                  <a:cubicBezTo>
                    <a:pt x="615" y="490"/>
                    <a:pt x="644" y="419"/>
                    <a:pt x="649" y="332"/>
                  </a:cubicBezTo>
                  <a:cubicBezTo>
                    <a:pt x="649" y="246"/>
                    <a:pt x="620" y="169"/>
                    <a:pt x="552" y="92"/>
                  </a:cubicBezTo>
                  <a:cubicBezTo>
                    <a:pt x="494" y="32"/>
                    <a:pt x="412"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8" name="Google Shape;9568;p40"/>
            <p:cNvSpPr/>
            <p:nvPr/>
          </p:nvSpPr>
          <p:spPr>
            <a:xfrm>
              <a:off x="-4690425" y="2996200"/>
              <a:ext cx="16225" cy="16000"/>
            </a:xfrm>
            <a:custGeom>
              <a:avLst/>
              <a:gdLst/>
              <a:ahLst/>
              <a:cxnLst/>
              <a:rect l="l" t="t" r="r" b="b"/>
              <a:pathLst>
                <a:path w="649" h="640" extrusionOk="0">
                  <a:moveTo>
                    <a:pt x="325" y="0"/>
                  </a:moveTo>
                  <a:cubicBezTo>
                    <a:pt x="245" y="0"/>
                    <a:pt x="166" y="28"/>
                    <a:pt x="102" y="88"/>
                  </a:cubicBezTo>
                  <a:cubicBezTo>
                    <a:pt x="40" y="141"/>
                    <a:pt x="6" y="227"/>
                    <a:pt x="1" y="313"/>
                  </a:cubicBezTo>
                  <a:cubicBezTo>
                    <a:pt x="1" y="400"/>
                    <a:pt x="44" y="486"/>
                    <a:pt x="97" y="539"/>
                  </a:cubicBezTo>
                  <a:cubicBezTo>
                    <a:pt x="160" y="606"/>
                    <a:pt x="237" y="639"/>
                    <a:pt x="323" y="639"/>
                  </a:cubicBezTo>
                  <a:cubicBezTo>
                    <a:pt x="328" y="639"/>
                    <a:pt x="334" y="640"/>
                    <a:pt x="339" y="640"/>
                  </a:cubicBezTo>
                  <a:cubicBezTo>
                    <a:pt x="420" y="640"/>
                    <a:pt x="500" y="607"/>
                    <a:pt x="558" y="548"/>
                  </a:cubicBezTo>
                  <a:cubicBezTo>
                    <a:pt x="616" y="495"/>
                    <a:pt x="649" y="409"/>
                    <a:pt x="649" y="323"/>
                  </a:cubicBezTo>
                  <a:cubicBezTo>
                    <a:pt x="649" y="236"/>
                    <a:pt x="620" y="150"/>
                    <a:pt x="567" y="97"/>
                  </a:cubicBezTo>
                  <a:cubicBezTo>
                    <a:pt x="500" y="34"/>
                    <a:pt x="412"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9" name="Google Shape;9569;p40"/>
            <p:cNvSpPr/>
            <p:nvPr/>
          </p:nvSpPr>
          <p:spPr>
            <a:xfrm>
              <a:off x="-4658500" y="3028850"/>
              <a:ext cx="16475" cy="16225"/>
            </a:xfrm>
            <a:custGeom>
              <a:avLst/>
              <a:gdLst/>
              <a:ahLst/>
              <a:cxnLst/>
              <a:rect l="l" t="t" r="r" b="b"/>
              <a:pathLst>
                <a:path w="659" h="649" extrusionOk="0">
                  <a:moveTo>
                    <a:pt x="330" y="1"/>
                  </a:moveTo>
                  <a:cubicBezTo>
                    <a:pt x="253" y="1"/>
                    <a:pt x="173" y="29"/>
                    <a:pt x="101" y="92"/>
                  </a:cubicBezTo>
                  <a:cubicBezTo>
                    <a:pt x="34" y="159"/>
                    <a:pt x="1" y="245"/>
                    <a:pt x="1" y="317"/>
                  </a:cubicBezTo>
                  <a:cubicBezTo>
                    <a:pt x="1" y="394"/>
                    <a:pt x="29" y="480"/>
                    <a:pt x="105" y="557"/>
                  </a:cubicBezTo>
                  <a:cubicBezTo>
                    <a:pt x="169" y="610"/>
                    <a:pt x="240" y="648"/>
                    <a:pt x="326" y="648"/>
                  </a:cubicBezTo>
                  <a:cubicBezTo>
                    <a:pt x="404" y="648"/>
                    <a:pt x="490" y="615"/>
                    <a:pt x="557" y="553"/>
                  </a:cubicBezTo>
                  <a:cubicBezTo>
                    <a:pt x="619" y="489"/>
                    <a:pt x="652" y="413"/>
                    <a:pt x="658" y="327"/>
                  </a:cubicBezTo>
                  <a:cubicBezTo>
                    <a:pt x="658" y="241"/>
                    <a:pt x="624" y="163"/>
                    <a:pt x="561" y="101"/>
                  </a:cubicBezTo>
                  <a:cubicBezTo>
                    <a:pt x="500" y="37"/>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0" name="Google Shape;9570;p40"/>
            <p:cNvSpPr/>
            <p:nvPr/>
          </p:nvSpPr>
          <p:spPr>
            <a:xfrm>
              <a:off x="-4626475" y="3061850"/>
              <a:ext cx="16325" cy="15950"/>
            </a:xfrm>
            <a:custGeom>
              <a:avLst/>
              <a:gdLst/>
              <a:ahLst/>
              <a:cxnLst/>
              <a:rect l="l" t="t" r="r" b="b"/>
              <a:pathLst>
                <a:path w="653" h="638" extrusionOk="0">
                  <a:moveTo>
                    <a:pt x="325" y="0"/>
                  </a:moveTo>
                  <a:cubicBezTo>
                    <a:pt x="241" y="0"/>
                    <a:pt x="155" y="29"/>
                    <a:pt x="91" y="86"/>
                  </a:cubicBezTo>
                  <a:cubicBezTo>
                    <a:pt x="39" y="148"/>
                    <a:pt x="5" y="225"/>
                    <a:pt x="5" y="312"/>
                  </a:cubicBezTo>
                  <a:cubicBezTo>
                    <a:pt x="0" y="398"/>
                    <a:pt x="33" y="484"/>
                    <a:pt x="86" y="537"/>
                  </a:cubicBezTo>
                  <a:cubicBezTo>
                    <a:pt x="149" y="604"/>
                    <a:pt x="235" y="637"/>
                    <a:pt x="321" y="637"/>
                  </a:cubicBezTo>
                  <a:cubicBezTo>
                    <a:pt x="408" y="637"/>
                    <a:pt x="485" y="609"/>
                    <a:pt x="547" y="542"/>
                  </a:cubicBezTo>
                  <a:cubicBezTo>
                    <a:pt x="615" y="489"/>
                    <a:pt x="648" y="407"/>
                    <a:pt x="648" y="321"/>
                  </a:cubicBezTo>
                  <a:cubicBezTo>
                    <a:pt x="653" y="234"/>
                    <a:pt x="620" y="158"/>
                    <a:pt x="557" y="90"/>
                  </a:cubicBezTo>
                  <a:cubicBezTo>
                    <a:pt x="496" y="30"/>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1" name="Google Shape;9571;p40"/>
            <p:cNvSpPr/>
            <p:nvPr/>
          </p:nvSpPr>
          <p:spPr>
            <a:xfrm>
              <a:off x="-4594550" y="3094675"/>
              <a:ext cx="16200" cy="15900"/>
            </a:xfrm>
            <a:custGeom>
              <a:avLst/>
              <a:gdLst/>
              <a:ahLst/>
              <a:cxnLst/>
              <a:rect l="l" t="t" r="r" b="b"/>
              <a:pathLst>
                <a:path w="648" h="636" extrusionOk="0">
                  <a:moveTo>
                    <a:pt x="327" y="1"/>
                  </a:moveTo>
                  <a:cubicBezTo>
                    <a:pt x="241" y="1"/>
                    <a:pt x="156" y="30"/>
                    <a:pt x="100" y="83"/>
                  </a:cubicBezTo>
                  <a:cubicBezTo>
                    <a:pt x="33" y="145"/>
                    <a:pt x="0" y="223"/>
                    <a:pt x="0" y="309"/>
                  </a:cubicBezTo>
                  <a:cubicBezTo>
                    <a:pt x="0" y="395"/>
                    <a:pt x="29" y="482"/>
                    <a:pt x="96" y="548"/>
                  </a:cubicBezTo>
                  <a:cubicBezTo>
                    <a:pt x="149" y="601"/>
                    <a:pt x="230" y="635"/>
                    <a:pt x="317" y="635"/>
                  </a:cubicBezTo>
                  <a:cubicBezTo>
                    <a:pt x="322" y="635"/>
                    <a:pt x="327" y="635"/>
                    <a:pt x="333" y="635"/>
                  </a:cubicBezTo>
                  <a:cubicBezTo>
                    <a:pt x="414" y="635"/>
                    <a:pt x="493" y="603"/>
                    <a:pt x="547" y="553"/>
                  </a:cubicBezTo>
                  <a:cubicBezTo>
                    <a:pt x="609" y="491"/>
                    <a:pt x="643" y="405"/>
                    <a:pt x="647" y="318"/>
                  </a:cubicBezTo>
                  <a:cubicBezTo>
                    <a:pt x="647" y="232"/>
                    <a:pt x="614" y="155"/>
                    <a:pt x="552" y="88"/>
                  </a:cubicBezTo>
                  <a:cubicBezTo>
                    <a:pt x="495" y="29"/>
                    <a:pt x="411"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2" name="Google Shape;9572;p40"/>
            <p:cNvSpPr/>
            <p:nvPr/>
          </p:nvSpPr>
          <p:spPr>
            <a:xfrm>
              <a:off x="-4562775" y="3127700"/>
              <a:ext cx="6125" cy="15600"/>
            </a:xfrm>
            <a:custGeom>
              <a:avLst/>
              <a:gdLst/>
              <a:ahLst/>
              <a:cxnLst/>
              <a:rect l="l" t="t" r="r" b="b"/>
              <a:pathLst>
                <a:path w="245" h="624" extrusionOk="0">
                  <a:moveTo>
                    <a:pt x="244" y="0"/>
                  </a:moveTo>
                  <a:lnTo>
                    <a:pt x="244" y="0"/>
                  </a:lnTo>
                  <a:cubicBezTo>
                    <a:pt x="191" y="9"/>
                    <a:pt x="140" y="38"/>
                    <a:pt x="100" y="72"/>
                  </a:cubicBezTo>
                  <a:cubicBezTo>
                    <a:pt x="38" y="139"/>
                    <a:pt x="5" y="226"/>
                    <a:pt x="0" y="312"/>
                  </a:cubicBezTo>
                  <a:cubicBezTo>
                    <a:pt x="0" y="384"/>
                    <a:pt x="34" y="470"/>
                    <a:pt x="96" y="537"/>
                  </a:cubicBezTo>
                  <a:cubicBezTo>
                    <a:pt x="134" y="580"/>
                    <a:pt x="182" y="609"/>
                    <a:pt x="235" y="623"/>
                  </a:cubicBezTo>
                  <a:lnTo>
                    <a:pt x="244"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3" name="Google Shape;9573;p40"/>
            <p:cNvSpPr/>
            <p:nvPr/>
          </p:nvSpPr>
          <p:spPr>
            <a:xfrm>
              <a:off x="-4815875" y="2707025"/>
              <a:ext cx="16450" cy="12025"/>
            </a:xfrm>
            <a:custGeom>
              <a:avLst/>
              <a:gdLst/>
              <a:ahLst/>
              <a:cxnLst/>
              <a:rect l="l" t="t" r="r" b="b"/>
              <a:pathLst>
                <a:path w="658" h="481" extrusionOk="0">
                  <a:moveTo>
                    <a:pt x="44" y="0"/>
                  </a:moveTo>
                  <a:cubicBezTo>
                    <a:pt x="20" y="49"/>
                    <a:pt x="0" y="102"/>
                    <a:pt x="0" y="155"/>
                  </a:cubicBezTo>
                  <a:cubicBezTo>
                    <a:pt x="0" y="241"/>
                    <a:pt x="29" y="312"/>
                    <a:pt x="102" y="390"/>
                  </a:cubicBezTo>
                  <a:cubicBezTo>
                    <a:pt x="159" y="447"/>
                    <a:pt x="246" y="481"/>
                    <a:pt x="317" y="481"/>
                  </a:cubicBezTo>
                  <a:cubicBezTo>
                    <a:pt x="403" y="481"/>
                    <a:pt x="490" y="452"/>
                    <a:pt x="557" y="385"/>
                  </a:cubicBezTo>
                  <a:cubicBezTo>
                    <a:pt x="625" y="322"/>
                    <a:pt x="658" y="250"/>
                    <a:pt x="658" y="164"/>
                  </a:cubicBezTo>
                  <a:cubicBezTo>
                    <a:pt x="658" y="106"/>
                    <a:pt x="638" y="49"/>
                    <a:pt x="6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4" name="Google Shape;9574;p40"/>
            <p:cNvSpPr/>
            <p:nvPr/>
          </p:nvSpPr>
          <p:spPr>
            <a:xfrm>
              <a:off x="-4783825" y="2735825"/>
              <a:ext cx="16300" cy="15950"/>
            </a:xfrm>
            <a:custGeom>
              <a:avLst/>
              <a:gdLst/>
              <a:ahLst/>
              <a:cxnLst/>
              <a:rect l="l" t="t" r="r" b="b"/>
              <a:pathLst>
                <a:path w="652" h="638" extrusionOk="0">
                  <a:moveTo>
                    <a:pt x="326" y="0"/>
                  </a:moveTo>
                  <a:cubicBezTo>
                    <a:pt x="239" y="0"/>
                    <a:pt x="150" y="29"/>
                    <a:pt x="91" y="86"/>
                  </a:cubicBezTo>
                  <a:cubicBezTo>
                    <a:pt x="38" y="148"/>
                    <a:pt x="5" y="226"/>
                    <a:pt x="5" y="312"/>
                  </a:cubicBezTo>
                  <a:cubicBezTo>
                    <a:pt x="0" y="398"/>
                    <a:pt x="33" y="485"/>
                    <a:pt x="86" y="538"/>
                  </a:cubicBezTo>
                  <a:cubicBezTo>
                    <a:pt x="149" y="604"/>
                    <a:pt x="235" y="638"/>
                    <a:pt x="321" y="638"/>
                  </a:cubicBezTo>
                  <a:cubicBezTo>
                    <a:pt x="408" y="638"/>
                    <a:pt x="484" y="609"/>
                    <a:pt x="547" y="547"/>
                  </a:cubicBezTo>
                  <a:cubicBezTo>
                    <a:pt x="605" y="494"/>
                    <a:pt x="647" y="408"/>
                    <a:pt x="647" y="321"/>
                  </a:cubicBezTo>
                  <a:cubicBezTo>
                    <a:pt x="652" y="235"/>
                    <a:pt x="609" y="159"/>
                    <a:pt x="556" y="91"/>
                  </a:cubicBezTo>
                  <a:cubicBezTo>
                    <a:pt x="503" y="30"/>
                    <a:pt x="415"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5" name="Google Shape;9575;p40"/>
            <p:cNvSpPr/>
            <p:nvPr/>
          </p:nvSpPr>
          <p:spPr>
            <a:xfrm>
              <a:off x="-4751950" y="2768675"/>
              <a:ext cx="16225" cy="15875"/>
            </a:xfrm>
            <a:custGeom>
              <a:avLst/>
              <a:gdLst/>
              <a:ahLst/>
              <a:cxnLst/>
              <a:rect l="l" t="t" r="r" b="b"/>
              <a:pathLst>
                <a:path w="649" h="635" extrusionOk="0">
                  <a:moveTo>
                    <a:pt x="316" y="0"/>
                  </a:moveTo>
                  <a:cubicBezTo>
                    <a:pt x="235" y="0"/>
                    <a:pt x="154" y="28"/>
                    <a:pt x="101" y="83"/>
                  </a:cubicBezTo>
                  <a:cubicBezTo>
                    <a:pt x="34" y="149"/>
                    <a:pt x="1" y="231"/>
                    <a:pt x="1" y="308"/>
                  </a:cubicBezTo>
                  <a:cubicBezTo>
                    <a:pt x="1" y="395"/>
                    <a:pt x="30" y="481"/>
                    <a:pt x="92" y="548"/>
                  </a:cubicBezTo>
                  <a:cubicBezTo>
                    <a:pt x="145" y="601"/>
                    <a:pt x="231" y="634"/>
                    <a:pt x="318" y="634"/>
                  </a:cubicBezTo>
                  <a:cubicBezTo>
                    <a:pt x="323" y="635"/>
                    <a:pt x="328" y="635"/>
                    <a:pt x="333" y="635"/>
                  </a:cubicBezTo>
                  <a:cubicBezTo>
                    <a:pt x="414" y="635"/>
                    <a:pt x="493" y="602"/>
                    <a:pt x="539" y="552"/>
                  </a:cubicBezTo>
                  <a:cubicBezTo>
                    <a:pt x="601" y="500"/>
                    <a:pt x="643" y="413"/>
                    <a:pt x="648" y="318"/>
                  </a:cubicBezTo>
                  <a:cubicBezTo>
                    <a:pt x="648" y="231"/>
                    <a:pt x="605" y="145"/>
                    <a:pt x="552" y="101"/>
                  </a:cubicBezTo>
                  <a:cubicBezTo>
                    <a:pt x="497" y="34"/>
                    <a:pt x="406"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6" name="Google Shape;9576;p40"/>
            <p:cNvSpPr/>
            <p:nvPr/>
          </p:nvSpPr>
          <p:spPr>
            <a:xfrm>
              <a:off x="-4720150" y="2801425"/>
              <a:ext cx="16225" cy="16225"/>
            </a:xfrm>
            <a:custGeom>
              <a:avLst/>
              <a:gdLst/>
              <a:ahLst/>
              <a:cxnLst/>
              <a:rect l="l" t="t" r="r" b="b"/>
              <a:pathLst>
                <a:path w="649" h="649" extrusionOk="0">
                  <a:moveTo>
                    <a:pt x="316" y="0"/>
                  </a:moveTo>
                  <a:cubicBezTo>
                    <a:pt x="233" y="0"/>
                    <a:pt x="154" y="29"/>
                    <a:pt x="101" y="87"/>
                  </a:cubicBezTo>
                  <a:cubicBezTo>
                    <a:pt x="38" y="150"/>
                    <a:pt x="5" y="236"/>
                    <a:pt x="0" y="323"/>
                  </a:cubicBezTo>
                  <a:cubicBezTo>
                    <a:pt x="0" y="394"/>
                    <a:pt x="34" y="480"/>
                    <a:pt x="96" y="547"/>
                  </a:cubicBezTo>
                  <a:cubicBezTo>
                    <a:pt x="159" y="615"/>
                    <a:pt x="235" y="648"/>
                    <a:pt x="321" y="648"/>
                  </a:cubicBezTo>
                  <a:cubicBezTo>
                    <a:pt x="408" y="648"/>
                    <a:pt x="485" y="620"/>
                    <a:pt x="556" y="543"/>
                  </a:cubicBezTo>
                  <a:cubicBezTo>
                    <a:pt x="614" y="490"/>
                    <a:pt x="648" y="403"/>
                    <a:pt x="648" y="332"/>
                  </a:cubicBezTo>
                  <a:cubicBezTo>
                    <a:pt x="648" y="245"/>
                    <a:pt x="620" y="159"/>
                    <a:pt x="567" y="101"/>
                  </a:cubicBezTo>
                  <a:cubicBezTo>
                    <a:pt x="499" y="34"/>
                    <a:pt x="406"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7" name="Google Shape;9577;p40"/>
            <p:cNvSpPr/>
            <p:nvPr/>
          </p:nvSpPr>
          <p:spPr>
            <a:xfrm>
              <a:off x="-4688275" y="2834475"/>
              <a:ext cx="16250" cy="15900"/>
            </a:xfrm>
            <a:custGeom>
              <a:avLst/>
              <a:gdLst/>
              <a:ahLst/>
              <a:cxnLst/>
              <a:rect l="l" t="t" r="r" b="b"/>
              <a:pathLst>
                <a:path w="650" h="636" extrusionOk="0">
                  <a:moveTo>
                    <a:pt x="326" y="0"/>
                  </a:moveTo>
                  <a:cubicBezTo>
                    <a:pt x="240" y="0"/>
                    <a:pt x="156" y="28"/>
                    <a:pt x="102" y="84"/>
                  </a:cubicBezTo>
                  <a:cubicBezTo>
                    <a:pt x="36" y="137"/>
                    <a:pt x="1" y="223"/>
                    <a:pt x="1" y="310"/>
                  </a:cubicBezTo>
                  <a:cubicBezTo>
                    <a:pt x="1" y="396"/>
                    <a:pt x="30" y="473"/>
                    <a:pt x="93" y="536"/>
                  </a:cubicBezTo>
                  <a:cubicBezTo>
                    <a:pt x="160" y="602"/>
                    <a:pt x="231" y="636"/>
                    <a:pt x="318" y="636"/>
                  </a:cubicBezTo>
                  <a:cubicBezTo>
                    <a:pt x="404" y="636"/>
                    <a:pt x="490" y="607"/>
                    <a:pt x="558" y="545"/>
                  </a:cubicBezTo>
                  <a:cubicBezTo>
                    <a:pt x="611" y="478"/>
                    <a:pt x="645" y="405"/>
                    <a:pt x="649" y="319"/>
                  </a:cubicBezTo>
                  <a:cubicBezTo>
                    <a:pt x="649" y="233"/>
                    <a:pt x="616" y="146"/>
                    <a:pt x="563" y="89"/>
                  </a:cubicBezTo>
                  <a:cubicBezTo>
                    <a:pt x="504" y="30"/>
                    <a:pt x="414"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8" name="Google Shape;9578;p40"/>
            <p:cNvSpPr/>
            <p:nvPr/>
          </p:nvSpPr>
          <p:spPr>
            <a:xfrm>
              <a:off x="-4656450" y="2867100"/>
              <a:ext cx="16425" cy="16150"/>
            </a:xfrm>
            <a:custGeom>
              <a:avLst/>
              <a:gdLst/>
              <a:ahLst/>
              <a:cxnLst/>
              <a:rect l="l" t="t" r="r" b="b"/>
              <a:pathLst>
                <a:path w="657" h="646" extrusionOk="0">
                  <a:moveTo>
                    <a:pt x="334" y="0"/>
                  </a:moveTo>
                  <a:cubicBezTo>
                    <a:pt x="247" y="0"/>
                    <a:pt x="161" y="32"/>
                    <a:pt x="101" y="90"/>
                  </a:cubicBezTo>
                  <a:cubicBezTo>
                    <a:pt x="48" y="142"/>
                    <a:pt x="0" y="229"/>
                    <a:pt x="0" y="315"/>
                  </a:cubicBezTo>
                  <a:cubicBezTo>
                    <a:pt x="0" y="402"/>
                    <a:pt x="43" y="478"/>
                    <a:pt x="105" y="555"/>
                  </a:cubicBezTo>
                  <a:cubicBezTo>
                    <a:pt x="167" y="608"/>
                    <a:pt x="244" y="641"/>
                    <a:pt x="331" y="646"/>
                  </a:cubicBezTo>
                  <a:cubicBezTo>
                    <a:pt x="408" y="646"/>
                    <a:pt x="494" y="612"/>
                    <a:pt x="557" y="550"/>
                  </a:cubicBezTo>
                  <a:cubicBezTo>
                    <a:pt x="623" y="488"/>
                    <a:pt x="657" y="411"/>
                    <a:pt x="657" y="324"/>
                  </a:cubicBezTo>
                  <a:cubicBezTo>
                    <a:pt x="657" y="238"/>
                    <a:pt x="619" y="152"/>
                    <a:pt x="566" y="99"/>
                  </a:cubicBezTo>
                  <a:cubicBezTo>
                    <a:pt x="506" y="32"/>
                    <a:pt x="420"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9" name="Google Shape;9579;p40"/>
            <p:cNvSpPr/>
            <p:nvPr/>
          </p:nvSpPr>
          <p:spPr>
            <a:xfrm>
              <a:off x="-4624325" y="2900025"/>
              <a:ext cx="16225" cy="16000"/>
            </a:xfrm>
            <a:custGeom>
              <a:avLst/>
              <a:gdLst/>
              <a:ahLst/>
              <a:cxnLst/>
              <a:rect l="l" t="t" r="r" b="b"/>
              <a:pathLst>
                <a:path w="649" h="640" extrusionOk="0">
                  <a:moveTo>
                    <a:pt x="318" y="0"/>
                  </a:moveTo>
                  <a:cubicBezTo>
                    <a:pt x="234" y="0"/>
                    <a:pt x="149" y="29"/>
                    <a:pt x="91" y="86"/>
                  </a:cubicBezTo>
                  <a:cubicBezTo>
                    <a:pt x="34" y="150"/>
                    <a:pt x="0" y="226"/>
                    <a:pt x="0" y="307"/>
                  </a:cubicBezTo>
                  <a:cubicBezTo>
                    <a:pt x="0" y="394"/>
                    <a:pt x="29" y="471"/>
                    <a:pt x="97" y="547"/>
                  </a:cubicBezTo>
                  <a:cubicBezTo>
                    <a:pt x="159" y="605"/>
                    <a:pt x="231" y="639"/>
                    <a:pt x="317" y="639"/>
                  </a:cubicBezTo>
                  <a:cubicBezTo>
                    <a:pt x="403" y="639"/>
                    <a:pt x="481" y="610"/>
                    <a:pt x="547" y="542"/>
                  </a:cubicBezTo>
                  <a:cubicBezTo>
                    <a:pt x="610" y="489"/>
                    <a:pt x="644" y="403"/>
                    <a:pt x="649" y="317"/>
                  </a:cubicBezTo>
                  <a:cubicBezTo>
                    <a:pt x="649" y="236"/>
                    <a:pt x="605" y="150"/>
                    <a:pt x="552" y="101"/>
                  </a:cubicBezTo>
                  <a:cubicBezTo>
                    <a:pt x="498" y="34"/>
                    <a:pt x="408"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0" name="Google Shape;9580;p40"/>
            <p:cNvSpPr/>
            <p:nvPr/>
          </p:nvSpPr>
          <p:spPr>
            <a:xfrm>
              <a:off x="-4592550" y="2932825"/>
              <a:ext cx="16225" cy="15925"/>
            </a:xfrm>
            <a:custGeom>
              <a:avLst/>
              <a:gdLst/>
              <a:ahLst/>
              <a:cxnLst/>
              <a:rect l="l" t="t" r="r" b="b"/>
              <a:pathLst>
                <a:path w="649" h="637" extrusionOk="0">
                  <a:moveTo>
                    <a:pt x="324" y="0"/>
                  </a:moveTo>
                  <a:cubicBezTo>
                    <a:pt x="239" y="0"/>
                    <a:pt x="156" y="29"/>
                    <a:pt x="102" y="85"/>
                  </a:cubicBezTo>
                  <a:cubicBezTo>
                    <a:pt x="40" y="147"/>
                    <a:pt x="6" y="233"/>
                    <a:pt x="1" y="320"/>
                  </a:cubicBezTo>
                  <a:cubicBezTo>
                    <a:pt x="1" y="397"/>
                    <a:pt x="35" y="483"/>
                    <a:pt x="97" y="550"/>
                  </a:cubicBezTo>
                  <a:cubicBezTo>
                    <a:pt x="150" y="603"/>
                    <a:pt x="237" y="636"/>
                    <a:pt x="323" y="636"/>
                  </a:cubicBezTo>
                  <a:cubicBezTo>
                    <a:pt x="409" y="636"/>
                    <a:pt x="496" y="608"/>
                    <a:pt x="548" y="555"/>
                  </a:cubicBezTo>
                  <a:cubicBezTo>
                    <a:pt x="616" y="502"/>
                    <a:pt x="649" y="415"/>
                    <a:pt x="649" y="329"/>
                  </a:cubicBezTo>
                  <a:cubicBezTo>
                    <a:pt x="649" y="233"/>
                    <a:pt x="611" y="147"/>
                    <a:pt x="567" y="99"/>
                  </a:cubicBezTo>
                  <a:cubicBezTo>
                    <a:pt x="506" y="32"/>
                    <a:pt x="414"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1" name="Google Shape;9581;p40"/>
            <p:cNvSpPr/>
            <p:nvPr/>
          </p:nvSpPr>
          <p:spPr>
            <a:xfrm>
              <a:off x="-4560625" y="2965875"/>
              <a:ext cx="6250" cy="15625"/>
            </a:xfrm>
            <a:custGeom>
              <a:avLst/>
              <a:gdLst/>
              <a:ahLst/>
              <a:cxnLst/>
              <a:rect l="l" t="t" r="r" b="b"/>
              <a:pathLst>
                <a:path w="250" h="625" extrusionOk="0">
                  <a:moveTo>
                    <a:pt x="249" y="1"/>
                  </a:moveTo>
                  <a:lnTo>
                    <a:pt x="249" y="1"/>
                  </a:lnTo>
                  <a:cubicBezTo>
                    <a:pt x="192" y="10"/>
                    <a:pt x="140" y="39"/>
                    <a:pt x="101" y="72"/>
                  </a:cubicBezTo>
                  <a:cubicBezTo>
                    <a:pt x="43" y="125"/>
                    <a:pt x="1" y="211"/>
                    <a:pt x="1" y="308"/>
                  </a:cubicBezTo>
                  <a:cubicBezTo>
                    <a:pt x="1" y="394"/>
                    <a:pt x="29" y="481"/>
                    <a:pt x="92" y="528"/>
                  </a:cubicBezTo>
                  <a:cubicBezTo>
                    <a:pt x="130" y="572"/>
                    <a:pt x="183" y="610"/>
                    <a:pt x="240" y="625"/>
                  </a:cubicBezTo>
                  <a:lnTo>
                    <a:pt x="249"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2" name="Google Shape;9582;p40"/>
            <p:cNvSpPr/>
            <p:nvPr/>
          </p:nvSpPr>
          <p:spPr>
            <a:xfrm>
              <a:off x="-4654075" y="2707025"/>
              <a:ext cx="16225" cy="14300"/>
            </a:xfrm>
            <a:custGeom>
              <a:avLst/>
              <a:gdLst/>
              <a:ahLst/>
              <a:cxnLst/>
              <a:rect l="l" t="t" r="r" b="b"/>
              <a:pathLst>
                <a:path w="649" h="572" extrusionOk="0">
                  <a:moveTo>
                    <a:pt x="111" y="0"/>
                  </a:moveTo>
                  <a:cubicBezTo>
                    <a:pt x="107" y="5"/>
                    <a:pt x="101" y="5"/>
                    <a:pt x="101" y="11"/>
                  </a:cubicBezTo>
                  <a:cubicBezTo>
                    <a:pt x="34" y="73"/>
                    <a:pt x="1" y="159"/>
                    <a:pt x="1" y="246"/>
                  </a:cubicBezTo>
                  <a:cubicBezTo>
                    <a:pt x="1" y="332"/>
                    <a:pt x="30" y="418"/>
                    <a:pt x="83" y="471"/>
                  </a:cubicBezTo>
                  <a:cubicBezTo>
                    <a:pt x="136" y="538"/>
                    <a:pt x="222" y="572"/>
                    <a:pt x="308" y="572"/>
                  </a:cubicBezTo>
                  <a:cubicBezTo>
                    <a:pt x="314" y="572"/>
                    <a:pt x="320" y="572"/>
                    <a:pt x="326" y="572"/>
                  </a:cubicBezTo>
                  <a:cubicBezTo>
                    <a:pt x="413" y="572"/>
                    <a:pt x="485" y="539"/>
                    <a:pt x="548" y="481"/>
                  </a:cubicBezTo>
                  <a:cubicBezTo>
                    <a:pt x="601" y="418"/>
                    <a:pt x="643" y="341"/>
                    <a:pt x="648" y="255"/>
                  </a:cubicBezTo>
                  <a:cubicBezTo>
                    <a:pt x="648" y="169"/>
                    <a:pt x="605" y="82"/>
                    <a:pt x="552" y="29"/>
                  </a:cubicBezTo>
                  <a:cubicBezTo>
                    <a:pt x="543" y="20"/>
                    <a:pt x="533" y="11"/>
                    <a:pt x="5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3" name="Google Shape;9583;p40"/>
            <p:cNvSpPr/>
            <p:nvPr/>
          </p:nvSpPr>
          <p:spPr>
            <a:xfrm>
              <a:off x="-4622275" y="2738100"/>
              <a:ext cx="16225" cy="16100"/>
            </a:xfrm>
            <a:custGeom>
              <a:avLst/>
              <a:gdLst/>
              <a:ahLst/>
              <a:cxnLst/>
              <a:rect l="l" t="t" r="r" b="b"/>
              <a:pathLst>
                <a:path w="649" h="644" extrusionOk="0">
                  <a:moveTo>
                    <a:pt x="314" y="0"/>
                  </a:moveTo>
                  <a:cubicBezTo>
                    <a:pt x="234" y="0"/>
                    <a:pt x="154" y="29"/>
                    <a:pt x="91" y="92"/>
                  </a:cubicBezTo>
                  <a:cubicBezTo>
                    <a:pt x="38" y="154"/>
                    <a:pt x="5" y="241"/>
                    <a:pt x="0" y="312"/>
                  </a:cubicBezTo>
                  <a:cubicBezTo>
                    <a:pt x="0" y="398"/>
                    <a:pt x="34" y="475"/>
                    <a:pt x="96" y="553"/>
                  </a:cubicBezTo>
                  <a:cubicBezTo>
                    <a:pt x="159" y="610"/>
                    <a:pt x="235" y="644"/>
                    <a:pt x="321" y="644"/>
                  </a:cubicBezTo>
                  <a:cubicBezTo>
                    <a:pt x="408" y="644"/>
                    <a:pt x="485" y="615"/>
                    <a:pt x="547" y="547"/>
                  </a:cubicBezTo>
                  <a:cubicBezTo>
                    <a:pt x="614" y="495"/>
                    <a:pt x="648" y="409"/>
                    <a:pt x="648" y="322"/>
                  </a:cubicBezTo>
                  <a:cubicBezTo>
                    <a:pt x="648" y="236"/>
                    <a:pt x="620" y="163"/>
                    <a:pt x="552" y="97"/>
                  </a:cubicBezTo>
                  <a:cubicBezTo>
                    <a:pt x="487" y="34"/>
                    <a:pt x="400"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4" name="Google Shape;9584;p40"/>
            <p:cNvSpPr/>
            <p:nvPr/>
          </p:nvSpPr>
          <p:spPr>
            <a:xfrm>
              <a:off x="-4590375" y="2770975"/>
              <a:ext cx="16225" cy="15950"/>
            </a:xfrm>
            <a:custGeom>
              <a:avLst/>
              <a:gdLst/>
              <a:ahLst/>
              <a:cxnLst/>
              <a:rect l="l" t="t" r="r" b="b"/>
              <a:pathLst>
                <a:path w="649" h="638" extrusionOk="0">
                  <a:moveTo>
                    <a:pt x="326" y="0"/>
                  </a:moveTo>
                  <a:cubicBezTo>
                    <a:pt x="244" y="0"/>
                    <a:pt x="161" y="29"/>
                    <a:pt x="101" y="86"/>
                  </a:cubicBezTo>
                  <a:cubicBezTo>
                    <a:pt x="35" y="148"/>
                    <a:pt x="0" y="226"/>
                    <a:pt x="0" y="312"/>
                  </a:cubicBezTo>
                  <a:cubicBezTo>
                    <a:pt x="0" y="408"/>
                    <a:pt x="29" y="485"/>
                    <a:pt x="82" y="538"/>
                  </a:cubicBezTo>
                  <a:cubicBezTo>
                    <a:pt x="144" y="604"/>
                    <a:pt x="221" y="638"/>
                    <a:pt x="317" y="638"/>
                  </a:cubicBezTo>
                  <a:cubicBezTo>
                    <a:pt x="403" y="638"/>
                    <a:pt x="480" y="609"/>
                    <a:pt x="547" y="556"/>
                  </a:cubicBezTo>
                  <a:cubicBezTo>
                    <a:pt x="610" y="489"/>
                    <a:pt x="644" y="408"/>
                    <a:pt x="644" y="321"/>
                  </a:cubicBezTo>
                  <a:cubicBezTo>
                    <a:pt x="648" y="245"/>
                    <a:pt x="615" y="159"/>
                    <a:pt x="553" y="91"/>
                  </a:cubicBezTo>
                  <a:cubicBezTo>
                    <a:pt x="495" y="30"/>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5" name="Google Shape;9585;p40"/>
            <p:cNvSpPr/>
            <p:nvPr/>
          </p:nvSpPr>
          <p:spPr>
            <a:xfrm>
              <a:off x="-4558575" y="2803950"/>
              <a:ext cx="6625" cy="15625"/>
            </a:xfrm>
            <a:custGeom>
              <a:avLst/>
              <a:gdLst/>
              <a:ahLst/>
              <a:cxnLst/>
              <a:rect l="l" t="t" r="r" b="b"/>
              <a:pathLst>
                <a:path w="265" h="625" extrusionOk="0">
                  <a:moveTo>
                    <a:pt x="264" y="0"/>
                  </a:moveTo>
                  <a:cubicBezTo>
                    <a:pt x="202" y="14"/>
                    <a:pt x="144" y="43"/>
                    <a:pt x="91" y="91"/>
                  </a:cubicBezTo>
                  <a:cubicBezTo>
                    <a:pt x="34" y="154"/>
                    <a:pt x="5" y="226"/>
                    <a:pt x="0" y="313"/>
                  </a:cubicBezTo>
                  <a:cubicBezTo>
                    <a:pt x="0" y="389"/>
                    <a:pt x="29" y="475"/>
                    <a:pt x="96" y="543"/>
                  </a:cubicBezTo>
                  <a:cubicBezTo>
                    <a:pt x="134" y="581"/>
                    <a:pt x="192" y="610"/>
                    <a:pt x="254" y="625"/>
                  </a:cubicBezTo>
                  <a:lnTo>
                    <a:pt x="264"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6" name="Google Shape;9586;p40"/>
            <p:cNvSpPr/>
            <p:nvPr/>
          </p:nvSpPr>
          <p:spPr>
            <a:xfrm>
              <a:off x="-5050825" y="3282200"/>
              <a:ext cx="16425" cy="8175"/>
            </a:xfrm>
            <a:custGeom>
              <a:avLst/>
              <a:gdLst/>
              <a:ahLst/>
              <a:cxnLst/>
              <a:rect l="l" t="t" r="r" b="b"/>
              <a:pathLst>
                <a:path w="657" h="327" extrusionOk="0">
                  <a:moveTo>
                    <a:pt x="328" y="0"/>
                  </a:moveTo>
                  <a:cubicBezTo>
                    <a:pt x="243" y="0"/>
                    <a:pt x="159" y="32"/>
                    <a:pt x="100" y="96"/>
                  </a:cubicBezTo>
                  <a:cubicBezTo>
                    <a:pt x="47" y="149"/>
                    <a:pt x="5" y="229"/>
                    <a:pt x="0" y="316"/>
                  </a:cubicBezTo>
                  <a:lnTo>
                    <a:pt x="656" y="326"/>
                  </a:lnTo>
                  <a:cubicBezTo>
                    <a:pt x="656" y="240"/>
                    <a:pt x="618" y="153"/>
                    <a:pt x="565" y="100"/>
                  </a:cubicBezTo>
                  <a:cubicBezTo>
                    <a:pt x="504" y="34"/>
                    <a:pt x="416"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7" name="Google Shape;9587;p40"/>
            <p:cNvSpPr/>
            <p:nvPr/>
          </p:nvSpPr>
          <p:spPr>
            <a:xfrm>
              <a:off x="-4889275" y="3284575"/>
              <a:ext cx="16450" cy="8050"/>
            </a:xfrm>
            <a:custGeom>
              <a:avLst/>
              <a:gdLst/>
              <a:ahLst/>
              <a:cxnLst/>
              <a:rect l="l" t="t" r="r" b="b"/>
              <a:pathLst>
                <a:path w="658" h="322" extrusionOk="0">
                  <a:moveTo>
                    <a:pt x="330" y="1"/>
                  </a:moveTo>
                  <a:cubicBezTo>
                    <a:pt x="245" y="1"/>
                    <a:pt x="161" y="30"/>
                    <a:pt x="101" y="82"/>
                  </a:cubicBezTo>
                  <a:cubicBezTo>
                    <a:pt x="49" y="145"/>
                    <a:pt x="5" y="231"/>
                    <a:pt x="0" y="313"/>
                  </a:cubicBezTo>
                  <a:lnTo>
                    <a:pt x="658" y="322"/>
                  </a:lnTo>
                  <a:cubicBezTo>
                    <a:pt x="658" y="240"/>
                    <a:pt x="614" y="154"/>
                    <a:pt x="567" y="92"/>
                  </a:cubicBezTo>
                  <a:cubicBezTo>
                    <a:pt x="502" y="30"/>
                    <a:pt x="415"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8" name="Google Shape;9588;p40"/>
            <p:cNvSpPr/>
            <p:nvPr/>
          </p:nvSpPr>
          <p:spPr>
            <a:xfrm>
              <a:off x="-4727475" y="3286875"/>
              <a:ext cx="16200" cy="8150"/>
            </a:xfrm>
            <a:custGeom>
              <a:avLst/>
              <a:gdLst/>
              <a:ahLst/>
              <a:cxnLst/>
              <a:rect l="l" t="t" r="r" b="b"/>
              <a:pathLst>
                <a:path w="648" h="326" extrusionOk="0">
                  <a:moveTo>
                    <a:pt x="323" y="1"/>
                  </a:moveTo>
                  <a:cubicBezTo>
                    <a:pt x="240" y="1"/>
                    <a:pt x="156" y="32"/>
                    <a:pt x="92" y="95"/>
                  </a:cubicBezTo>
                  <a:cubicBezTo>
                    <a:pt x="39" y="148"/>
                    <a:pt x="5" y="230"/>
                    <a:pt x="1" y="316"/>
                  </a:cubicBezTo>
                  <a:lnTo>
                    <a:pt x="648" y="326"/>
                  </a:lnTo>
                  <a:cubicBezTo>
                    <a:pt x="648" y="239"/>
                    <a:pt x="605" y="157"/>
                    <a:pt x="552" y="100"/>
                  </a:cubicBezTo>
                  <a:cubicBezTo>
                    <a:pt x="494" y="34"/>
                    <a:pt x="409"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9" name="Google Shape;9589;p40"/>
            <p:cNvSpPr/>
            <p:nvPr/>
          </p:nvSpPr>
          <p:spPr>
            <a:xfrm>
              <a:off x="-5190000" y="3959975"/>
              <a:ext cx="16250" cy="16250"/>
            </a:xfrm>
            <a:custGeom>
              <a:avLst/>
              <a:gdLst/>
              <a:ahLst/>
              <a:cxnLst/>
              <a:rect l="l" t="t" r="r" b="b"/>
              <a:pathLst>
                <a:path w="650" h="650" extrusionOk="0">
                  <a:moveTo>
                    <a:pt x="329" y="1"/>
                  </a:moveTo>
                  <a:cubicBezTo>
                    <a:pt x="242" y="1"/>
                    <a:pt x="157" y="33"/>
                    <a:pt x="102" y="98"/>
                  </a:cubicBezTo>
                  <a:cubicBezTo>
                    <a:pt x="40" y="149"/>
                    <a:pt x="5" y="231"/>
                    <a:pt x="1" y="318"/>
                  </a:cubicBezTo>
                  <a:cubicBezTo>
                    <a:pt x="1" y="404"/>
                    <a:pt x="34" y="481"/>
                    <a:pt x="97" y="548"/>
                  </a:cubicBezTo>
                  <a:cubicBezTo>
                    <a:pt x="160" y="610"/>
                    <a:pt x="236" y="645"/>
                    <a:pt x="322" y="649"/>
                  </a:cubicBezTo>
                  <a:cubicBezTo>
                    <a:pt x="408" y="649"/>
                    <a:pt x="495" y="616"/>
                    <a:pt x="558" y="552"/>
                  </a:cubicBezTo>
                  <a:cubicBezTo>
                    <a:pt x="616" y="490"/>
                    <a:pt x="649" y="414"/>
                    <a:pt x="649" y="328"/>
                  </a:cubicBezTo>
                  <a:cubicBezTo>
                    <a:pt x="649" y="242"/>
                    <a:pt x="620" y="155"/>
                    <a:pt x="567" y="102"/>
                  </a:cubicBezTo>
                  <a:cubicBezTo>
                    <a:pt x="507" y="34"/>
                    <a:pt x="417"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0" name="Google Shape;9590;p40"/>
            <p:cNvSpPr/>
            <p:nvPr/>
          </p:nvSpPr>
          <p:spPr>
            <a:xfrm>
              <a:off x="-5158225" y="3992950"/>
              <a:ext cx="16350" cy="16000"/>
            </a:xfrm>
            <a:custGeom>
              <a:avLst/>
              <a:gdLst/>
              <a:ahLst/>
              <a:cxnLst/>
              <a:rect l="l" t="t" r="r" b="b"/>
              <a:pathLst>
                <a:path w="654" h="640" extrusionOk="0">
                  <a:moveTo>
                    <a:pt x="329" y="0"/>
                  </a:moveTo>
                  <a:cubicBezTo>
                    <a:pt x="247" y="0"/>
                    <a:pt x="166" y="29"/>
                    <a:pt x="107" y="88"/>
                  </a:cubicBezTo>
                  <a:cubicBezTo>
                    <a:pt x="49" y="141"/>
                    <a:pt x="7" y="227"/>
                    <a:pt x="7" y="314"/>
                  </a:cubicBezTo>
                  <a:cubicBezTo>
                    <a:pt x="1" y="400"/>
                    <a:pt x="36" y="471"/>
                    <a:pt x="107" y="548"/>
                  </a:cubicBezTo>
                  <a:cubicBezTo>
                    <a:pt x="160" y="606"/>
                    <a:pt x="246" y="639"/>
                    <a:pt x="323" y="639"/>
                  </a:cubicBezTo>
                  <a:cubicBezTo>
                    <a:pt x="410" y="639"/>
                    <a:pt x="486" y="611"/>
                    <a:pt x="563" y="544"/>
                  </a:cubicBezTo>
                  <a:cubicBezTo>
                    <a:pt x="616" y="482"/>
                    <a:pt x="649" y="409"/>
                    <a:pt x="649" y="323"/>
                  </a:cubicBezTo>
                  <a:cubicBezTo>
                    <a:pt x="654" y="236"/>
                    <a:pt x="620" y="150"/>
                    <a:pt x="568" y="93"/>
                  </a:cubicBezTo>
                  <a:cubicBezTo>
                    <a:pt x="502" y="31"/>
                    <a:pt x="415"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1" name="Google Shape;9591;p40"/>
            <p:cNvSpPr/>
            <p:nvPr/>
          </p:nvSpPr>
          <p:spPr>
            <a:xfrm>
              <a:off x="-5124025" y="4025750"/>
              <a:ext cx="11900" cy="2400"/>
            </a:xfrm>
            <a:custGeom>
              <a:avLst/>
              <a:gdLst/>
              <a:ahLst/>
              <a:cxnLst/>
              <a:rect l="l" t="t" r="r" b="b"/>
              <a:pathLst>
                <a:path w="476" h="96" extrusionOk="0">
                  <a:moveTo>
                    <a:pt x="233" y="0"/>
                  </a:moveTo>
                  <a:cubicBezTo>
                    <a:pt x="148" y="0"/>
                    <a:pt x="65" y="29"/>
                    <a:pt x="10" y="86"/>
                  </a:cubicBezTo>
                  <a:cubicBezTo>
                    <a:pt x="6" y="91"/>
                    <a:pt x="6" y="91"/>
                    <a:pt x="1" y="96"/>
                  </a:cubicBezTo>
                  <a:lnTo>
                    <a:pt x="475" y="96"/>
                  </a:lnTo>
                  <a:lnTo>
                    <a:pt x="475" y="91"/>
                  </a:lnTo>
                  <a:cubicBezTo>
                    <a:pt x="410" y="30"/>
                    <a:pt x="320" y="0"/>
                    <a:pt x="2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2" name="Google Shape;9592;p40"/>
            <p:cNvSpPr/>
            <p:nvPr/>
          </p:nvSpPr>
          <p:spPr>
            <a:xfrm>
              <a:off x="-5187825" y="3798175"/>
              <a:ext cx="16225" cy="16225"/>
            </a:xfrm>
            <a:custGeom>
              <a:avLst/>
              <a:gdLst/>
              <a:ahLst/>
              <a:cxnLst/>
              <a:rect l="l" t="t" r="r" b="b"/>
              <a:pathLst>
                <a:path w="649" h="649" extrusionOk="0">
                  <a:moveTo>
                    <a:pt x="335" y="0"/>
                  </a:moveTo>
                  <a:cubicBezTo>
                    <a:pt x="251" y="0"/>
                    <a:pt x="165" y="33"/>
                    <a:pt x="101" y="97"/>
                  </a:cubicBezTo>
                  <a:cubicBezTo>
                    <a:pt x="34" y="159"/>
                    <a:pt x="0" y="231"/>
                    <a:pt x="0" y="317"/>
                  </a:cubicBezTo>
                  <a:cubicBezTo>
                    <a:pt x="0" y="394"/>
                    <a:pt x="29" y="481"/>
                    <a:pt x="91" y="547"/>
                  </a:cubicBezTo>
                  <a:cubicBezTo>
                    <a:pt x="154" y="611"/>
                    <a:pt x="230" y="644"/>
                    <a:pt x="317" y="649"/>
                  </a:cubicBezTo>
                  <a:cubicBezTo>
                    <a:pt x="403" y="649"/>
                    <a:pt x="480" y="615"/>
                    <a:pt x="557" y="553"/>
                  </a:cubicBezTo>
                  <a:cubicBezTo>
                    <a:pt x="609" y="490"/>
                    <a:pt x="644" y="403"/>
                    <a:pt x="644" y="327"/>
                  </a:cubicBezTo>
                  <a:cubicBezTo>
                    <a:pt x="648" y="241"/>
                    <a:pt x="615" y="164"/>
                    <a:pt x="562" y="102"/>
                  </a:cubicBezTo>
                  <a:cubicBezTo>
                    <a:pt x="504" y="34"/>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3" name="Google Shape;9593;p40"/>
            <p:cNvSpPr/>
            <p:nvPr/>
          </p:nvSpPr>
          <p:spPr>
            <a:xfrm>
              <a:off x="-5156050" y="3831050"/>
              <a:ext cx="16225" cy="16075"/>
            </a:xfrm>
            <a:custGeom>
              <a:avLst/>
              <a:gdLst/>
              <a:ahLst/>
              <a:cxnLst/>
              <a:rect l="l" t="t" r="r" b="b"/>
              <a:pathLst>
                <a:path w="649" h="643" extrusionOk="0">
                  <a:moveTo>
                    <a:pt x="328" y="0"/>
                  </a:moveTo>
                  <a:cubicBezTo>
                    <a:pt x="246" y="0"/>
                    <a:pt x="164" y="29"/>
                    <a:pt x="102" y="91"/>
                  </a:cubicBezTo>
                  <a:cubicBezTo>
                    <a:pt x="35" y="154"/>
                    <a:pt x="0" y="231"/>
                    <a:pt x="0" y="312"/>
                  </a:cubicBezTo>
                  <a:cubicBezTo>
                    <a:pt x="0" y="399"/>
                    <a:pt x="29" y="476"/>
                    <a:pt x="97" y="552"/>
                  </a:cubicBezTo>
                  <a:cubicBezTo>
                    <a:pt x="159" y="610"/>
                    <a:pt x="246" y="638"/>
                    <a:pt x="323" y="643"/>
                  </a:cubicBezTo>
                  <a:cubicBezTo>
                    <a:pt x="409" y="643"/>
                    <a:pt x="481" y="614"/>
                    <a:pt x="558" y="547"/>
                  </a:cubicBezTo>
                  <a:cubicBezTo>
                    <a:pt x="615" y="485"/>
                    <a:pt x="649" y="408"/>
                    <a:pt x="649" y="322"/>
                  </a:cubicBezTo>
                  <a:cubicBezTo>
                    <a:pt x="649" y="240"/>
                    <a:pt x="615" y="164"/>
                    <a:pt x="567" y="96"/>
                  </a:cubicBezTo>
                  <a:cubicBezTo>
                    <a:pt x="505" y="34"/>
                    <a:pt x="417"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4" name="Google Shape;9594;p40"/>
            <p:cNvSpPr/>
            <p:nvPr/>
          </p:nvSpPr>
          <p:spPr>
            <a:xfrm>
              <a:off x="-5124250" y="3863925"/>
              <a:ext cx="16575" cy="15975"/>
            </a:xfrm>
            <a:custGeom>
              <a:avLst/>
              <a:gdLst/>
              <a:ahLst/>
              <a:cxnLst/>
              <a:rect l="l" t="t" r="r" b="b"/>
              <a:pathLst>
                <a:path w="663" h="639" extrusionOk="0">
                  <a:moveTo>
                    <a:pt x="333" y="1"/>
                  </a:moveTo>
                  <a:cubicBezTo>
                    <a:pt x="248" y="1"/>
                    <a:pt x="163" y="30"/>
                    <a:pt x="106" y="87"/>
                  </a:cubicBezTo>
                  <a:cubicBezTo>
                    <a:pt x="48" y="149"/>
                    <a:pt x="5" y="226"/>
                    <a:pt x="1" y="312"/>
                  </a:cubicBezTo>
                  <a:cubicBezTo>
                    <a:pt x="1" y="399"/>
                    <a:pt x="43" y="475"/>
                    <a:pt x="96" y="537"/>
                  </a:cubicBezTo>
                  <a:cubicBezTo>
                    <a:pt x="158" y="605"/>
                    <a:pt x="245" y="638"/>
                    <a:pt x="331" y="638"/>
                  </a:cubicBezTo>
                  <a:cubicBezTo>
                    <a:pt x="418" y="638"/>
                    <a:pt x="495" y="610"/>
                    <a:pt x="562" y="547"/>
                  </a:cubicBezTo>
                  <a:cubicBezTo>
                    <a:pt x="624" y="479"/>
                    <a:pt x="657" y="408"/>
                    <a:pt x="657" y="322"/>
                  </a:cubicBezTo>
                  <a:cubicBezTo>
                    <a:pt x="663" y="235"/>
                    <a:pt x="619" y="158"/>
                    <a:pt x="566" y="91"/>
                  </a:cubicBezTo>
                  <a:cubicBezTo>
                    <a:pt x="508" y="31"/>
                    <a:pt x="420"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5" name="Google Shape;9595;p40"/>
            <p:cNvSpPr/>
            <p:nvPr/>
          </p:nvSpPr>
          <p:spPr>
            <a:xfrm>
              <a:off x="-5092125" y="3896725"/>
              <a:ext cx="16250" cy="15925"/>
            </a:xfrm>
            <a:custGeom>
              <a:avLst/>
              <a:gdLst/>
              <a:ahLst/>
              <a:cxnLst/>
              <a:rect l="l" t="t" r="r" b="b"/>
              <a:pathLst>
                <a:path w="650" h="637" extrusionOk="0">
                  <a:moveTo>
                    <a:pt x="320" y="1"/>
                  </a:moveTo>
                  <a:cubicBezTo>
                    <a:pt x="236" y="1"/>
                    <a:pt x="150" y="28"/>
                    <a:pt x="92" y="84"/>
                  </a:cubicBezTo>
                  <a:cubicBezTo>
                    <a:pt x="34" y="146"/>
                    <a:pt x="1" y="223"/>
                    <a:pt x="1" y="310"/>
                  </a:cubicBezTo>
                  <a:cubicBezTo>
                    <a:pt x="1" y="396"/>
                    <a:pt x="30" y="482"/>
                    <a:pt x="98" y="549"/>
                  </a:cubicBezTo>
                  <a:cubicBezTo>
                    <a:pt x="149" y="602"/>
                    <a:pt x="236" y="636"/>
                    <a:pt x="322" y="636"/>
                  </a:cubicBezTo>
                  <a:cubicBezTo>
                    <a:pt x="328" y="636"/>
                    <a:pt x="334" y="636"/>
                    <a:pt x="341" y="636"/>
                  </a:cubicBezTo>
                  <a:cubicBezTo>
                    <a:pt x="419" y="636"/>
                    <a:pt x="486" y="602"/>
                    <a:pt x="548" y="545"/>
                  </a:cubicBezTo>
                  <a:cubicBezTo>
                    <a:pt x="616" y="492"/>
                    <a:pt x="649" y="405"/>
                    <a:pt x="649" y="319"/>
                  </a:cubicBezTo>
                  <a:cubicBezTo>
                    <a:pt x="649" y="233"/>
                    <a:pt x="620" y="157"/>
                    <a:pt x="552" y="94"/>
                  </a:cubicBezTo>
                  <a:cubicBezTo>
                    <a:pt x="498" y="32"/>
                    <a:pt x="410"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6" name="Google Shape;9596;p40"/>
            <p:cNvSpPr/>
            <p:nvPr/>
          </p:nvSpPr>
          <p:spPr>
            <a:xfrm>
              <a:off x="-5060325" y="3929500"/>
              <a:ext cx="16325" cy="16000"/>
            </a:xfrm>
            <a:custGeom>
              <a:avLst/>
              <a:gdLst/>
              <a:ahLst/>
              <a:cxnLst/>
              <a:rect l="l" t="t" r="r" b="b"/>
              <a:pathLst>
                <a:path w="653" h="640" extrusionOk="0">
                  <a:moveTo>
                    <a:pt x="320" y="1"/>
                  </a:moveTo>
                  <a:cubicBezTo>
                    <a:pt x="236" y="1"/>
                    <a:pt x="154" y="29"/>
                    <a:pt x="101" y="83"/>
                  </a:cubicBezTo>
                  <a:cubicBezTo>
                    <a:pt x="39" y="150"/>
                    <a:pt x="6" y="237"/>
                    <a:pt x="6" y="309"/>
                  </a:cubicBezTo>
                  <a:cubicBezTo>
                    <a:pt x="0" y="395"/>
                    <a:pt x="35" y="486"/>
                    <a:pt x="97" y="549"/>
                  </a:cubicBezTo>
                  <a:cubicBezTo>
                    <a:pt x="150" y="602"/>
                    <a:pt x="236" y="635"/>
                    <a:pt x="322" y="640"/>
                  </a:cubicBezTo>
                  <a:cubicBezTo>
                    <a:pt x="409" y="640"/>
                    <a:pt x="495" y="606"/>
                    <a:pt x="562" y="544"/>
                  </a:cubicBezTo>
                  <a:cubicBezTo>
                    <a:pt x="615" y="491"/>
                    <a:pt x="648" y="405"/>
                    <a:pt x="648" y="318"/>
                  </a:cubicBezTo>
                  <a:cubicBezTo>
                    <a:pt x="653" y="246"/>
                    <a:pt x="620" y="159"/>
                    <a:pt x="567" y="102"/>
                  </a:cubicBezTo>
                  <a:cubicBezTo>
                    <a:pt x="506" y="34"/>
                    <a:pt x="412"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7" name="Google Shape;9597;p40"/>
            <p:cNvSpPr/>
            <p:nvPr/>
          </p:nvSpPr>
          <p:spPr>
            <a:xfrm>
              <a:off x="-5028400" y="3962450"/>
              <a:ext cx="16200" cy="16050"/>
            </a:xfrm>
            <a:custGeom>
              <a:avLst/>
              <a:gdLst/>
              <a:ahLst/>
              <a:cxnLst/>
              <a:rect l="l" t="t" r="r" b="b"/>
              <a:pathLst>
                <a:path w="648" h="642" extrusionOk="0">
                  <a:moveTo>
                    <a:pt x="330" y="1"/>
                  </a:moveTo>
                  <a:cubicBezTo>
                    <a:pt x="242" y="1"/>
                    <a:pt x="156" y="32"/>
                    <a:pt x="100" y="90"/>
                  </a:cubicBezTo>
                  <a:cubicBezTo>
                    <a:pt x="33" y="143"/>
                    <a:pt x="0" y="229"/>
                    <a:pt x="0" y="315"/>
                  </a:cubicBezTo>
                  <a:cubicBezTo>
                    <a:pt x="0" y="391"/>
                    <a:pt x="29" y="478"/>
                    <a:pt x="96" y="540"/>
                  </a:cubicBezTo>
                  <a:cubicBezTo>
                    <a:pt x="158" y="608"/>
                    <a:pt x="230" y="641"/>
                    <a:pt x="317" y="641"/>
                  </a:cubicBezTo>
                  <a:cubicBezTo>
                    <a:pt x="322" y="641"/>
                    <a:pt x="327" y="642"/>
                    <a:pt x="331" y="642"/>
                  </a:cubicBezTo>
                  <a:cubicBezTo>
                    <a:pt x="424" y="642"/>
                    <a:pt x="492" y="601"/>
                    <a:pt x="547" y="550"/>
                  </a:cubicBezTo>
                  <a:cubicBezTo>
                    <a:pt x="614" y="497"/>
                    <a:pt x="643" y="411"/>
                    <a:pt x="647" y="325"/>
                  </a:cubicBezTo>
                  <a:cubicBezTo>
                    <a:pt x="647" y="229"/>
                    <a:pt x="618" y="152"/>
                    <a:pt x="565" y="99"/>
                  </a:cubicBezTo>
                  <a:cubicBezTo>
                    <a:pt x="506"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8" name="Google Shape;9598;p40"/>
            <p:cNvSpPr/>
            <p:nvPr/>
          </p:nvSpPr>
          <p:spPr>
            <a:xfrm>
              <a:off x="-4996625" y="3995150"/>
              <a:ext cx="16200" cy="16100"/>
            </a:xfrm>
            <a:custGeom>
              <a:avLst/>
              <a:gdLst/>
              <a:ahLst/>
              <a:cxnLst/>
              <a:rect l="l" t="t" r="r" b="b"/>
              <a:pathLst>
                <a:path w="648" h="644" extrusionOk="0">
                  <a:moveTo>
                    <a:pt x="328" y="1"/>
                  </a:moveTo>
                  <a:cubicBezTo>
                    <a:pt x="247" y="1"/>
                    <a:pt x="166" y="31"/>
                    <a:pt x="100" y="91"/>
                  </a:cubicBezTo>
                  <a:cubicBezTo>
                    <a:pt x="38" y="159"/>
                    <a:pt x="5" y="230"/>
                    <a:pt x="5" y="317"/>
                  </a:cubicBezTo>
                  <a:cubicBezTo>
                    <a:pt x="0" y="394"/>
                    <a:pt x="34" y="480"/>
                    <a:pt x="106" y="556"/>
                  </a:cubicBezTo>
                  <a:cubicBezTo>
                    <a:pt x="158" y="609"/>
                    <a:pt x="244" y="642"/>
                    <a:pt x="331" y="642"/>
                  </a:cubicBezTo>
                  <a:cubicBezTo>
                    <a:pt x="336" y="643"/>
                    <a:pt x="342" y="643"/>
                    <a:pt x="348" y="643"/>
                  </a:cubicBezTo>
                  <a:cubicBezTo>
                    <a:pt x="420" y="643"/>
                    <a:pt x="499" y="609"/>
                    <a:pt x="561" y="551"/>
                  </a:cubicBezTo>
                  <a:cubicBezTo>
                    <a:pt x="614" y="498"/>
                    <a:pt x="647" y="412"/>
                    <a:pt x="647" y="326"/>
                  </a:cubicBezTo>
                  <a:cubicBezTo>
                    <a:pt x="647" y="239"/>
                    <a:pt x="619" y="153"/>
                    <a:pt x="567" y="101"/>
                  </a:cubicBezTo>
                  <a:cubicBezTo>
                    <a:pt x="500" y="34"/>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9" name="Google Shape;9599;p40"/>
            <p:cNvSpPr/>
            <p:nvPr/>
          </p:nvSpPr>
          <p:spPr>
            <a:xfrm>
              <a:off x="-4957425" y="4028125"/>
              <a:ext cx="1850" cy="25"/>
            </a:xfrm>
            <a:custGeom>
              <a:avLst/>
              <a:gdLst/>
              <a:ahLst/>
              <a:cxnLst/>
              <a:rect l="l" t="t" r="r" b="b"/>
              <a:pathLst>
                <a:path w="74" h="1" extrusionOk="0">
                  <a:moveTo>
                    <a:pt x="1" y="1"/>
                  </a:moveTo>
                  <a:lnTo>
                    <a:pt x="73"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0" name="Google Shape;9600;p40"/>
            <p:cNvSpPr/>
            <p:nvPr/>
          </p:nvSpPr>
          <p:spPr>
            <a:xfrm>
              <a:off x="-5185800" y="3636300"/>
              <a:ext cx="16250" cy="16300"/>
            </a:xfrm>
            <a:custGeom>
              <a:avLst/>
              <a:gdLst/>
              <a:ahLst/>
              <a:cxnLst/>
              <a:rect l="l" t="t" r="r" b="b"/>
              <a:pathLst>
                <a:path w="650" h="652" extrusionOk="0">
                  <a:moveTo>
                    <a:pt x="335" y="0"/>
                  </a:moveTo>
                  <a:cubicBezTo>
                    <a:pt x="252" y="0"/>
                    <a:pt x="167" y="32"/>
                    <a:pt x="102" y="95"/>
                  </a:cubicBezTo>
                  <a:cubicBezTo>
                    <a:pt x="34" y="157"/>
                    <a:pt x="1" y="234"/>
                    <a:pt x="1" y="321"/>
                  </a:cubicBezTo>
                  <a:cubicBezTo>
                    <a:pt x="1" y="397"/>
                    <a:pt x="30" y="483"/>
                    <a:pt x="96" y="545"/>
                  </a:cubicBezTo>
                  <a:cubicBezTo>
                    <a:pt x="160" y="613"/>
                    <a:pt x="246" y="647"/>
                    <a:pt x="322" y="651"/>
                  </a:cubicBezTo>
                  <a:cubicBezTo>
                    <a:pt x="404" y="651"/>
                    <a:pt x="481" y="618"/>
                    <a:pt x="557" y="556"/>
                  </a:cubicBezTo>
                  <a:cubicBezTo>
                    <a:pt x="610" y="493"/>
                    <a:pt x="649" y="407"/>
                    <a:pt x="649" y="330"/>
                  </a:cubicBezTo>
                  <a:cubicBezTo>
                    <a:pt x="649" y="244"/>
                    <a:pt x="615" y="166"/>
                    <a:pt x="552" y="90"/>
                  </a:cubicBezTo>
                  <a:cubicBezTo>
                    <a:pt x="495" y="31"/>
                    <a:pt x="416"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1" name="Google Shape;9601;p40"/>
            <p:cNvSpPr/>
            <p:nvPr/>
          </p:nvSpPr>
          <p:spPr>
            <a:xfrm>
              <a:off x="-5154000" y="3669250"/>
              <a:ext cx="16325" cy="16100"/>
            </a:xfrm>
            <a:custGeom>
              <a:avLst/>
              <a:gdLst/>
              <a:ahLst/>
              <a:cxnLst/>
              <a:rect l="l" t="t" r="r" b="b"/>
              <a:pathLst>
                <a:path w="653" h="644" extrusionOk="0">
                  <a:moveTo>
                    <a:pt x="330" y="0"/>
                  </a:moveTo>
                  <a:cubicBezTo>
                    <a:pt x="246" y="0"/>
                    <a:pt x="163" y="31"/>
                    <a:pt x="106" y="91"/>
                  </a:cubicBezTo>
                  <a:cubicBezTo>
                    <a:pt x="48" y="144"/>
                    <a:pt x="5" y="226"/>
                    <a:pt x="0" y="312"/>
                  </a:cubicBezTo>
                  <a:cubicBezTo>
                    <a:pt x="0" y="398"/>
                    <a:pt x="33" y="475"/>
                    <a:pt x="97" y="542"/>
                  </a:cubicBezTo>
                  <a:cubicBezTo>
                    <a:pt x="159" y="609"/>
                    <a:pt x="235" y="638"/>
                    <a:pt x="321" y="644"/>
                  </a:cubicBezTo>
                  <a:cubicBezTo>
                    <a:pt x="408" y="644"/>
                    <a:pt x="494" y="615"/>
                    <a:pt x="562" y="547"/>
                  </a:cubicBezTo>
                  <a:cubicBezTo>
                    <a:pt x="615" y="485"/>
                    <a:pt x="648" y="408"/>
                    <a:pt x="648" y="321"/>
                  </a:cubicBezTo>
                  <a:cubicBezTo>
                    <a:pt x="653" y="235"/>
                    <a:pt x="620" y="148"/>
                    <a:pt x="567" y="97"/>
                  </a:cubicBezTo>
                  <a:cubicBezTo>
                    <a:pt x="501" y="31"/>
                    <a:pt x="415"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2" name="Google Shape;9602;p40"/>
            <p:cNvSpPr/>
            <p:nvPr/>
          </p:nvSpPr>
          <p:spPr>
            <a:xfrm>
              <a:off x="-5121850" y="3702000"/>
              <a:ext cx="16200" cy="16075"/>
            </a:xfrm>
            <a:custGeom>
              <a:avLst/>
              <a:gdLst/>
              <a:ahLst/>
              <a:cxnLst/>
              <a:rect l="l" t="t" r="r" b="b"/>
              <a:pathLst>
                <a:path w="648" h="643" extrusionOk="0">
                  <a:moveTo>
                    <a:pt x="327" y="0"/>
                  </a:moveTo>
                  <a:cubicBezTo>
                    <a:pt x="240" y="0"/>
                    <a:pt x="151" y="31"/>
                    <a:pt x="91" y="91"/>
                  </a:cubicBezTo>
                  <a:cubicBezTo>
                    <a:pt x="34" y="144"/>
                    <a:pt x="0" y="231"/>
                    <a:pt x="0" y="317"/>
                  </a:cubicBezTo>
                  <a:cubicBezTo>
                    <a:pt x="0" y="403"/>
                    <a:pt x="29" y="479"/>
                    <a:pt x="82" y="543"/>
                  </a:cubicBezTo>
                  <a:cubicBezTo>
                    <a:pt x="149" y="609"/>
                    <a:pt x="221" y="643"/>
                    <a:pt x="322" y="643"/>
                  </a:cubicBezTo>
                  <a:cubicBezTo>
                    <a:pt x="408" y="643"/>
                    <a:pt x="480" y="614"/>
                    <a:pt x="547" y="552"/>
                  </a:cubicBezTo>
                  <a:cubicBezTo>
                    <a:pt x="614" y="485"/>
                    <a:pt x="647" y="413"/>
                    <a:pt x="647" y="326"/>
                  </a:cubicBezTo>
                  <a:cubicBezTo>
                    <a:pt x="647" y="240"/>
                    <a:pt x="605" y="153"/>
                    <a:pt x="552" y="96"/>
                  </a:cubicBezTo>
                  <a:cubicBezTo>
                    <a:pt x="499" y="31"/>
                    <a:pt x="414"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3" name="Google Shape;9603;p40"/>
            <p:cNvSpPr/>
            <p:nvPr/>
          </p:nvSpPr>
          <p:spPr>
            <a:xfrm>
              <a:off x="-5090075" y="3734875"/>
              <a:ext cx="16350" cy="15975"/>
            </a:xfrm>
            <a:custGeom>
              <a:avLst/>
              <a:gdLst/>
              <a:ahLst/>
              <a:cxnLst/>
              <a:rect l="l" t="t" r="r" b="b"/>
              <a:pathLst>
                <a:path w="654" h="639" extrusionOk="0">
                  <a:moveTo>
                    <a:pt x="321" y="0"/>
                  </a:moveTo>
                  <a:cubicBezTo>
                    <a:pt x="239" y="0"/>
                    <a:pt x="157" y="29"/>
                    <a:pt x="92" y="86"/>
                  </a:cubicBezTo>
                  <a:cubicBezTo>
                    <a:pt x="39" y="149"/>
                    <a:pt x="5" y="235"/>
                    <a:pt x="5" y="311"/>
                  </a:cubicBezTo>
                  <a:cubicBezTo>
                    <a:pt x="1" y="398"/>
                    <a:pt x="34" y="475"/>
                    <a:pt x="96" y="552"/>
                  </a:cubicBezTo>
                  <a:cubicBezTo>
                    <a:pt x="159" y="604"/>
                    <a:pt x="235" y="638"/>
                    <a:pt x="322" y="638"/>
                  </a:cubicBezTo>
                  <a:cubicBezTo>
                    <a:pt x="327" y="639"/>
                    <a:pt x="332" y="639"/>
                    <a:pt x="338" y="639"/>
                  </a:cubicBezTo>
                  <a:cubicBezTo>
                    <a:pt x="418" y="639"/>
                    <a:pt x="490" y="606"/>
                    <a:pt x="562" y="546"/>
                  </a:cubicBezTo>
                  <a:cubicBezTo>
                    <a:pt x="614" y="484"/>
                    <a:pt x="649" y="408"/>
                    <a:pt x="649" y="322"/>
                  </a:cubicBezTo>
                  <a:cubicBezTo>
                    <a:pt x="653" y="244"/>
                    <a:pt x="620" y="158"/>
                    <a:pt x="557" y="96"/>
                  </a:cubicBezTo>
                  <a:cubicBezTo>
                    <a:pt x="491" y="32"/>
                    <a:pt x="406"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4" name="Google Shape;9604;p40"/>
            <p:cNvSpPr/>
            <p:nvPr/>
          </p:nvSpPr>
          <p:spPr>
            <a:xfrm>
              <a:off x="-5058175" y="3767700"/>
              <a:ext cx="16225" cy="15875"/>
            </a:xfrm>
            <a:custGeom>
              <a:avLst/>
              <a:gdLst/>
              <a:ahLst/>
              <a:cxnLst/>
              <a:rect l="l" t="t" r="r" b="b"/>
              <a:pathLst>
                <a:path w="649" h="635" extrusionOk="0">
                  <a:moveTo>
                    <a:pt x="317" y="0"/>
                  </a:moveTo>
                  <a:cubicBezTo>
                    <a:pt x="235" y="0"/>
                    <a:pt x="154" y="28"/>
                    <a:pt x="102" y="83"/>
                  </a:cubicBezTo>
                  <a:cubicBezTo>
                    <a:pt x="35" y="150"/>
                    <a:pt x="0" y="236"/>
                    <a:pt x="0" y="322"/>
                  </a:cubicBezTo>
                  <a:cubicBezTo>
                    <a:pt x="0" y="409"/>
                    <a:pt x="29" y="481"/>
                    <a:pt x="97" y="548"/>
                  </a:cubicBezTo>
                  <a:cubicBezTo>
                    <a:pt x="150" y="601"/>
                    <a:pt x="231" y="634"/>
                    <a:pt x="317" y="634"/>
                  </a:cubicBezTo>
                  <a:cubicBezTo>
                    <a:pt x="322" y="635"/>
                    <a:pt x="328" y="635"/>
                    <a:pt x="333" y="635"/>
                  </a:cubicBezTo>
                  <a:cubicBezTo>
                    <a:pt x="414" y="635"/>
                    <a:pt x="493" y="602"/>
                    <a:pt x="547" y="553"/>
                  </a:cubicBezTo>
                  <a:cubicBezTo>
                    <a:pt x="615" y="491"/>
                    <a:pt x="644" y="419"/>
                    <a:pt x="649" y="333"/>
                  </a:cubicBezTo>
                  <a:cubicBezTo>
                    <a:pt x="649" y="246"/>
                    <a:pt x="620" y="160"/>
                    <a:pt x="562" y="102"/>
                  </a:cubicBezTo>
                  <a:cubicBezTo>
                    <a:pt x="502" y="34"/>
                    <a:pt x="409"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5" name="Google Shape;9605;p40"/>
            <p:cNvSpPr/>
            <p:nvPr/>
          </p:nvSpPr>
          <p:spPr>
            <a:xfrm>
              <a:off x="-5026375" y="3800500"/>
              <a:ext cx="16200" cy="16175"/>
            </a:xfrm>
            <a:custGeom>
              <a:avLst/>
              <a:gdLst/>
              <a:ahLst/>
              <a:cxnLst/>
              <a:rect l="l" t="t" r="r" b="b"/>
              <a:pathLst>
                <a:path w="648" h="647" extrusionOk="0">
                  <a:moveTo>
                    <a:pt x="322" y="1"/>
                  </a:moveTo>
                  <a:cubicBezTo>
                    <a:pt x="240" y="1"/>
                    <a:pt x="157" y="32"/>
                    <a:pt x="92" y="95"/>
                  </a:cubicBezTo>
                  <a:cubicBezTo>
                    <a:pt x="39" y="157"/>
                    <a:pt x="5" y="234"/>
                    <a:pt x="5" y="321"/>
                  </a:cubicBezTo>
                  <a:cubicBezTo>
                    <a:pt x="1" y="397"/>
                    <a:pt x="34" y="469"/>
                    <a:pt x="96" y="546"/>
                  </a:cubicBezTo>
                  <a:cubicBezTo>
                    <a:pt x="159" y="613"/>
                    <a:pt x="236" y="647"/>
                    <a:pt x="322" y="647"/>
                  </a:cubicBezTo>
                  <a:cubicBezTo>
                    <a:pt x="408" y="647"/>
                    <a:pt x="495" y="618"/>
                    <a:pt x="548" y="556"/>
                  </a:cubicBezTo>
                  <a:cubicBezTo>
                    <a:pt x="615" y="489"/>
                    <a:pt x="648" y="416"/>
                    <a:pt x="648" y="330"/>
                  </a:cubicBezTo>
                  <a:cubicBezTo>
                    <a:pt x="648" y="244"/>
                    <a:pt x="619" y="157"/>
                    <a:pt x="557" y="104"/>
                  </a:cubicBezTo>
                  <a:cubicBezTo>
                    <a:pt x="495" y="36"/>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6" name="Google Shape;9606;p40"/>
            <p:cNvSpPr/>
            <p:nvPr/>
          </p:nvSpPr>
          <p:spPr>
            <a:xfrm>
              <a:off x="-4994475" y="3833425"/>
              <a:ext cx="16200" cy="16025"/>
            </a:xfrm>
            <a:custGeom>
              <a:avLst/>
              <a:gdLst/>
              <a:ahLst/>
              <a:cxnLst/>
              <a:rect l="l" t="t" r="r" b="b"/>
              <a:pathLst>
                <a:path w="648" h="641" extrusionOk="0">
                  <a:moveTo>
                    <a:pt x="326" y="1"/>
                  </a:moveTo>
                  <a:cubicBezTo>
                    <a:pt x="240" y="1"/>
                    <a:pt x="155" y="30"/>
                    <a:pt x="101" y="87"/>
                  </a:cubicBezTo>
                  <a:cubicBezTo>
                    <a:pt x="34" y="140"/>
                    <a:pt x="1" y="227"/>
                    <a:pt x="1" y="313"/>
                  </a:cubicBezTo>
                  <a:cubicBezTo>
                    <a:pt x="1" y="399"/>
                    <a:pt x="29" y="477"/>
                    <a:pt x="96" y="539"/>
                  </a:cubicBezTo>
                  <a:cubicBezTo>
                    <a:pt x="158" y="606"/>
                    <a:pt x="231" y="640"/>
                    <a:pt x="317" y="640"/>
                  </a:cubicBezTo>
                  <a:cubicBezTo>
                    <a:pt x="323" y="640"/>
                    <a:pt x="328" y="640"/>
                    <a:pt x="333" y="640"/>
                  </a:cubicBezTo>
                  <a:cubicBezTo>
                    <a:pt x="414" y="640"/>
                    <a:pt x="494" y="607"/>
                    <a:pt x="557" y="548"/>
                  </a:cubicBezTo>
                  <a:cubicBezTo>
                    <a:pt x="610" y="486"/>
                    <a:pt x="643" y="410"/>
                    <a:pt x="648" y="323"/>
                  </a:cubicBezTo>
                  <a:cubicBezTo>
                    <a:pt x="648" y="237"/>
                    <a:pt x="614" y="151"/>
                    <a:pt x="561" y="98"/>
                  </a:cubicBezTo>
                  <a:cubicBezTo>
                    <a:pt x="503" y="32"/>
                    <a:pt x="414"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7" name="Google Shape;9607;p40"/>
            <p:cNvSpPr/>
            <p:nvPr/>
          </p:nvSpPr>
          <p:spPr>
            <a:xfrm>
              <a:off x="-4962700" y="3866275"/>
              <a:ext cx="16575" cy="16000"/>
            </a:xfrm>
            <a:custGeom>
              <a:avLst/>
              <a:gdLst/>
              <a:ahLst/>
              <a:cxnLst/>
              <a:rect l="l" t="t" r="r" b="b"/>
              <a:pathLst>
                <a:path w="663" h="640" extrusionOk="0">
                  <a:moveTo>
                    <a:pt x="330" y="1"/>
                  </a:moveTo>
                  <a:cubicBezTo>
                    <a:pt x="245" y="1"/>
                    <a:pt x="161" y="30"/>
                    <a:pt x="102" y="88"/>
                  </a:cubicBezTo>
                  <a:cubicBezTo>
                    <a:pt x="49" y="151"/>
                    <a:pt x="5" y="223"/>
                    <a:pt x="1" y="309"/>
                  </a:cubicBezTo>
                  <a:cubicBezTo>
                    <a:pt x="1" y="396"/>
                    <a:pt x="45" y="472"/>
                    <a:pt x="107" y="549"/>
                  </a:cubicBezTo>
                  <a:cubicBezTo>
                    <a:pt x="169" y="602"/>
                    <a:pt x="246" y="635"/>
                    <a:pt x="332" y="640"/>
                  </a:cubicBezTo>
                  <a:cubicBezTo>
                    <a:pt x="408" y="640"/>
                    <a:pt x="495" y="607"/>
                    <a:pt x="557" y="544"/>
                  </a:cubicBezTo>
                  <a:cubicBezTo>
                    <a:pt x="625" y="482"/>
                    <a:pt x="658" y="405"/>
                    <a:pt x="658" y="319"/>
                  </a:cubicBezTo>
                  <a:cubicBezTo>
                    <a:pt x="663" y="232"/>
                    <a:pt x="620" y="161"/>
                    <a:pt x="567" y="93"/>
                  </a:cubicBezTo>
                  <a:cubicBezTo>
                    <a:pt x="506" y="32"/>
                    <a:pt x="418"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8" name="Google Shape;9608;p40"/>
            <p:cNvSpPr/>
            <p:nvPr/>
          </p:nvSpPr>
          <p:spPr>
            <a:xfrm>
              <a:off x="-4930525" y="3899075"/>
              <a:ext cx="16200" cy="15975"/>
            </a:xfrm>
            <a:custGeom>
              <a:avLst/>
              <a:gdLst/>
              <a:ahLst/>
              <a:cxnLst/>
              <a:rect l="l" t="t" r="r" b="b"/>
              <a:pathLst>
                <a:path w="648" h="639" extrusionOk="0">
                  <a:moveTo>
                    <a:pt x="321" y="1"/>
                  </a:moveTo>
                  <a:cubicBezTo>
                    <a:pt x="238" y="1"/>
                    <a:pt x="155" y="30"/>
                    <a:pt x="91" y="87"/>
                  </a:cubicBezTo>
                  <a:cubicBezTo>
                    <a:pt x="33" y="149"/>
                    <a:pt x="0" y="225"/>
                    <a:pt x="0" y="311"/>
                  </a:cubicBezTo>
                  <a:cubicBezTo>
                    <a:pt x="0" y="398"/>
                    <a:pt x="29" y="484"/>
                    <a:pt x="82" y="537"/>
                  </a:cubicBezTo>
                  <a:cubicBezTo>
                    <a:pt x="149" y="605"/>
                    <a:pt x="235" y="638"/>
                    <a:pt x="317" y="638"/>
                  </a:cubicBezTo>
                  <a:cubicBezTo>
                    <a:pt x="403" y="638"/>
                    <a:pt x="479" y="610"/>
                    <a:pt x="547" y="547"/>
                  </a:cubicBezTo>
                  <a:cubicBezTo>
                    <a:pt x="609" y="490"/>
                    <a:pt x="647" y="403"/>
                    <a:pt x="647" y="322"/>
                  </a:cubicBezTo>
                  <a:cubicBezTo>
                    <a:pt x="647" y="244"/>
                    <a:pt x="614" y="158"/>
                    <a:pt x="552" y="91"/>
                  </a:cubicBezTo>
                  <a:cubicBezTo>
                    <a:pt x="489" y="31"/>
                    <a:pt x="405"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9" name="Google Shape;9609;p40"/>
            <p:cNvSpPr/>
            <p:nvPr/>
          </p:nvSpPr>
          <p:spPr>
            <a:xfrm>
              <a:off x="-4898750" y="3931900"/>
              <a:ext cx="16200" cy="16250"/>
            </a:xfrm>
            <a:custGeom>
              <a:avLst/>
              <a:gdLst/>
              <a:ahLst/>
              <a:cxnLst/>
              <a:rect l="l" t="t" r="r" b="b"/>
              <a:pathLst>
                <a:path w="648" h="650" extrusionOk="0">
                  <a:moveTo>
                    <a:pt x="329" y="0"/>
                  </a:moveTo>
                  <a:cubicBezTo>
                    <a:pt x="245" y="0"/>
                    <a:pt x="161" y="30"/>
                    <a:pt x="100" y="92"/>
                  </a:cubicBezTo>
                  <a:cubicBezTo>
                    <a:pt x="38" y="145"/>
                    <a:pt x="5" y="232"/>
                    <a:pt x="0" y="318"/>
                  </a:cubicBezTo>
                  <a:cubicBezTo>
                    <a:pt x="0" y="395"/>
                    <a:pt x="34" y="481"/>
                    <a:pt x="96" y="548"/>
                  </a:cubicBezTo>
                  <a:cubicBezTo>
                    <a:pt x="158" y="610"/>
                    <a:pt x="235" y="645"/>
                    <a:pt x="322" y="650"/>
                  </a:cubicBezTo>
                  <a:cubicBezTo>
                    <a:pt x="408" y="650"/>
                    <a:pt x="494" y="606"/>
                    <a:pt x="547" y="553"/>
                  </a:cubicBezTo>
                  <a:cubicBezTo>
                    <a:pt x="614" y="491"/>
                    <a:pt x="647" y="415"/>
                    <a:pt x="647" y="328"/>
                  </a:cubicBezTo>
                  <a:cubicBezTo>
                    <a:pt x="647" y="242"/>
                    <a:pt x="619" y="156"/>
                    <a:pt x="556" y="88"/>
                  </a:cubicBezTo>
                  <a:cubicBezTo>
                    <a:pt x="497" y="30"/>
                    <a:pt x="413"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0" name="Google Shape;9610;p40"/>
            <p:cNvSpPr/>
            <p:nvPr/>
          </p:nvSpPr>
          <p:spPr>
            <a:xfrm>
              <a:off x="-4866850" y="3964775"/>
              <a:ext cx="16225" cy="16100"/>
            </a:xfrm>
            <a:custGeom>
              <a:avLst/>
              <a:gdLst/>
              <a:ahLst/>
              <a:cxnLst/>
              <a:rect l="l" t="t" r="r" b="b"/>
              <a:pathLst>
                <a:path w="649" h="644" extrusionOk="0">
                  <a:moveTo>
                    <a:pt x="325" y="0"/>
                  </a:moveTo>
                  <a:cubicBezTo>
                    <a:pt x="240" y="0"/>
                    <a:pt x="156" y="29"/>
                    <a:pt x="101" y="83"/>
                  </a:cubicBezTo>
                  <a:cubicBezTo>
                    <a:pt x="44" y="145"/>
                    <a:pt x="0" y="227"/>
                    <a:pt x="0" y="313"/>
                  </a:cubicBezTo>
                  <a:cubicBezTo>
                    <a:pt x="0" y="400"/>
                    <a:pt x="39" y="476"/>
                    <a:pt x="91" y="544"/>
                  </a:cubicBezTo>
                  <a:cubicBezTo>
                    <a:pt x="159" y="610"/>
                    <a:pt x="230" y="644"/>
                    <a:pt x="317" y="644"/>
                  </a:cubicBezTo>
                  <a:cubicBezTo>
                    <a:pt x="414" y="644"/>
                    <a:pt x="490" y="601"/>
                    <a:pt x="547" y="548"/>
                  </a:cubicBezTo>
                  <a:cubicBezTo>
                    <a:pt x="609" y="495"/>
                    <a:pt x="644" y="409"/>
                    <a:pt x="648" y="322"/>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1" name="Google Shape;9611;p40"/>
            <p:cNvSpPr/>
            <p:nvPr/>
          </p:nvSpPr>
          <p:spPr>
            <a:xfrm>
              <a:off x="-4835075" y="3997575"/>
              <a:ext cx="16225" cy="16075"/>
            </a:xfrm>
            <a:custGeom>
              <a:avLst/>
              <a:gdLst/>
              <a:ahLst/>
              <a:cxnLst/>
              <a:rect l="l" t="t" r="r" b="b"/>
              <a:pathLst>
                <a:path w="649" h="643" extrusionOk="0">
                  <a:moveTo>
                    <a:pt x="329" y="1"/>
                  </a:moveTo>
                  <a:cubicBezTo>
                    <a:pt x="248" y="1"/>
                    <a:pt x="167" y="30"/>
                    <a:pt x="102" y="91"/>
                  </a:cubicBezTo>
                  <a:cubicBezTo>
                    <a:pt x="40" y="153"/>
                    <a:pt x="6" y="229"/>
                    <a:pt x="0" y="315"/>
                  </a:cubicBezTo>
                  <a:cubicBezTo>
                    <a:pt x="0" y="401"/>
                    <a:pt x="35" y="479"/>
                    <a:pt x="106" y="551"/>
                  </a:cubicBezTo>
                  <a:cubicBezTo>
                    <a:pt x="159" y="609"/>
                    <a:pt x="246" y="642"/>
                    <a:pt x="323" y="642"/>
                  </a:cubicBezTo>
                  <a:cubicBezTo>
                    <a:pt x="409" y="642"/>
                    <a:pt x="485" y="613"/>
                    <a:pt x="558" y="551"/>
                  </a:cubicBezTo>
                  <a:cubicBezTo>
                    <a:pt x="615" y="483"/>
                    <a:pt x="649" y="412"/>
                    <a:pt x="649" y="325"/>
                  </a:cubicBezTo>
                  <a:cubicBezTo>
                    <a:pt x="649" y="239"/>
                    <a:pt x="620" y="162"/>
                    <a:pt x="567" y="95"/>
                  </a:cubicBezTo>
                  <a:cubicBezTo>
                    <a:pt x="500" y="33"/>
                    <a:pt x="415"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2" name="Google Shape;9612;p40"/>
            <p:cNvSpPr/>
            <p:nvPr/>
          </p:nvSpPr>
          <p:spPr>
            <a:xfrm>
              <a:off x="-5183750" y="3474550"/>
              <a:ext cx="16350" cy="16125"/>
            </a:xfrm>
            <a:custGeom>
              <a:avLst/>
              <a:gdLst/>
              <a:ahLst/>
              <a:cxnLst/>
              <a:rect l="l" t="t" r="r" b="b"/>
              <a:pathLst>
                <a:path w="654" h="645" extrusionOk="0">
                  <a:moveTo>
                    <a:pt x="328" y="1"/>
                  </a:moveTo>
                  <a:cubicBezTo>
                    <a:pt x="242" y="1"/>
                    <a:pt x="157" y="30"/>
                    <a:pt x="101" y="83"/>
                  </a:cubicBezTo>
                  <a:cubicBezTo>
                    <a:pt x="49" y="135"/>
                    <a:pt x="5" y="221"/>
                    <a:pt x="1" y="318"/>
                  </a:cubicBezTo>
                  <a:cubicBezTo>
                    <a:pt x="1" y="405"/>
                    <a:pt x="34" y="481"/>
                    <a:pt x="96" y="544"/>
                  </a:cubicBezTo>
                  <a:cubicBezTo>
                    <a:pt x="158" y="611"/>
                    <a:pt x="236" y="644"/>
                    <a:pt x="322" y="644"/>
                  </a:cubicBezTo>
                  <a:cubicBezTo>
                    <a:pt x="327" y="644"/>
                    <a:pt x="332" y="644"/>
                    <a:pt x="338" y="644"/>
                  </a:cubicBezTo>
                  <a:cubicBezTo>
                    <a:pt x="419" y="644"/>
                    <a:pt x="498" y="611"/>
                    <a:pt x="548" y="553"/>
                  </a:cubicBezTo>
                  <a:cubicBezTo>
                    <a:pt x="614" y="491"/>
                    <a:pt x="648" y="414"/>
                    <a:pt x="648" y="327"/>
                  </a:cubicBezTo>
                  <a:cubicBezTo>
                    <a:pt x="654" y="232"/>
                    <a:pt x="619" y="145"/>
                    <a:pt x="557" y="88"/>
                  </a:cubicBezTo>
                  <a:cubicBezTo>
                    <a:pt x="498" y="29"/>
                    <a:pt x="412"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3" name="Google Shape;9613;p40"/>
            <p:cNvSpPr/>
            <p:nvPr/>
          </p:nvSpPr>
          <p:spPr>
            <a:xfrm>
              <a:off x="-5151850" y="3507350"/>
              <a:ext cx="16225" cy="16200"/>
            </a:xfrm>
            <a:custGeom>
              <a:avLst/>
              <a:gdLst/>
              <a:ahLst/>
              <a:cxnLst/>
              <a:rect l="l" t="t" r="r" b="b"/>
              <a:pathLst>
                <a:path w="649" h="648" extrusionOk="0">
                  <a:moveTo>
                    <a:pt x="329" y="0"/>
                  </a:moveTo>
                  <a:cubicBezTo>
                    <a:pt x="247" y="0"/>
                    <a:pt x="165" y="32"/>
                    <a:pt x="102" y="96"/>
                  </a:cubicBezTo>
                  <a:cubicBezTo>
                    <a:pt x="34" y="158"/>
                    <a:pt x="0" y="229"/>
                    <a:pt x="0" y="315"/>
                  </a:cubicBezTo>
                  <a:cubicBezTo>
                    <a:pt x="0" y="393"/>
                    <a:pt x="29" y="479"/>
                    <a:pt x="91" y="546"/>
                  </a:cubicBezTo>
                  <a:cubicBezTo>
                    <a:pt x="159" y="608"/>
                    <a:pt x="246" y="642"/>
                    <a:pt x="317" y="647"/>
                  </a:cubicBezTo>
                  <a:cubicBezTo>
                    <a:pt x="403" y="647"/>
                    <a:pt x="481" y="614"/>
                    <a:pt x="558" y="550"/>
                  </a:cubicBezTo>
                  <a:cubicBezTo>
                    <a:pt x="610" y="488"/>
                    <a:pt x="649" y="402"/>
                    <a:pt x="649" y="326"/>
                  </a:cubicBezTo>
                  <a:cubicBezTo>
                    <a:pt x="649" y="239"/>
                    <a:pt x="615" y="162"/>
                    <a:pt x="562" y="100"/>
                  </a:cubicBezTo>
                  <a:cubicBezTo>
                    <a:pt x="499" y="34"/>
                    <a:pt x="414"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4" name="Google Shape;9614;p40"/>
            <p:cNvSpPr/>
            <p:nvPr/>
          </p:nvSpPr>
          <p:spPr>
            <a:xfrm>
              <a:off x="-5120075" y="3540100"/>
              <a:ext cx="16575" cy="16175"/>
            </a:xfrm>
            <a:custGeom>
              <a:avLst/>
              <a:gdLst/>
              <a:ahLst/>
              <a:cxnLst/>
              <a:rect l="l" t="t" r="r" b="b"/>
              <a:pathLst>
                <a:path w="663" h="647" extrusionOk="0">
                  <a:moveTo>
                    <a:pt x="332" y="0"/>
                  </a:moveTo>
                  <a:cubicBezTo>
                    <a:pt x="250" y="0"/>
                    <a:pt x="168" y="31"/>
                    <a:pt x="102" y="95"/>
                  </a:cubicBezTo>
                  <a:cubicBezTo>
                    <a:pt x="40" y="157"/>
                    <a:pt x="6" y="234"/>
                    <a:pt x="1" y="320"/>
                  </a:cubicBezTo>
                  <a:cubicBezTo>
                    <a:pt x="1" y="407"/>
                    <a:pt x="35" y="478"/>
                    <a:pt x="107" y="555"/>
                  </a:cubicBezTo>
                  <a:cubicBezTo>
                    <a:pt x="169" y="613"/>
                    <a:pt x="246" y="646"/>
                    <a:pt x="332" y="646"/>
                  </a:cubicBezTo>
                  <a:cubicBezTo>
                    <a:pt x="409" y="646"/>
                    <a:pt x="496" y="618"/>
                    <a:pt x="558" y="551"/>
                  </a:cubicBezTo>
                  <a:cubicBezTo>
                    <a:pt x="625" y="489"/>
                    <a:pt x="658" y="416"/>
                    <a:pt x="658" y="330"/>
                  </a:cubicBezTo>
                  <a:cubicBezTo>
                    <a:pt x="663" y="243"/>
                    <a:pt x="629" y="167"/>
                    <a:pt x="567" y="99"/>
                  </a:cubicBezTo>
                  <a:cubicBezTo>
                    <a:pt x="502" y="34"/>
                    <a:pt x="417"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5" name="Google Shape;9615;p40"/>
            <p:cNvSpPr/>
            <p:nvPr/>
          </p:nvSpPr>
          <p:spPr>
            <a:xfrm>
              <a:off x="-5087925" y="3573100"/>
              <a:ext cx="16250" cy="15950"/>
            </a:xfrm>
            <a:custGeom>
              <a:avLst/>
              <a:gdLst/>
              <a:ahLst/>
              <a:cxnLst/>
              <a:rect l="l" t="t" r="r" b="b"/>
              <a:pathLst>
                <a:path w="650" h="638" extrusionOk="0">
                  <a:moveTo>
                    <a:pt x="314" y="1"/>
                  </a:moveTo>
                  <a:cubicBezTo>
                    <a:pt x="232" y="1"/>
                    <a:pt x="150" y="30"/>
                    <a:pt x="92" y="85"/>
                  </a:cubicBezTo>
                  <a:cubicBezTo>
                    <a:pt x="34" y="147"/>
                    <a:pt x="1" y="234"/>
                    <a:pt x="1" y="310"/>
                  </a:cubicBezTo>
                  <a:cubicBezTo>
                    <a:pt x="1" y="396"/>
                    <a:pt x="30" y="473"/>
                    <a:pt x="96" y="550"/>
                  </a:cubicBezTo>
                  <a:cubicBezTo>
                    <a:pt x="160" y="603"/>
                    <a:pt x="231" y="637"/>
                    <a:pt x="318" y="637"/>
                  </a:cubicBezTo>
                  <a:cubicBezTo>
                    <a:pt x="323" y="637"/>
                    <a:pt x="328" y="637"/>
                    <a:pt x="333" y="637"/>
                  </a:cubicBezTo>
                  <a:cubicBezTo>
                    <a:pt x="413" y="637"/>
                    <a:pt x="485" y="604"/>
                    <a:pt x="548" y="546"/>
                  </a:cubicBezTo>
                  <a:cubicBezTo>
                    <a:pt x="615" y="493"/>
                    <a:pt x="643" y="406"/>
                    <a:pt x="649" y="320"/>
                  </a:cubicBezTo>
                  <a:cubicBezTo>
                    <a:pt x="649" y="234"/>
                    <a:pt x="605" y="147"/>
                    <a:pt x="552" y="104"/>
                  </a:cubicBezTo>
                  <a:cubicBezTo>
                    <a:pt x="493" y="34"/>
                    <a:pt x="403"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6" name="Google Shape;9616;p40"/>
            <p:cNvSpPr/>
            <p:nvPr/>
          </p:nvSpPr>
          <p:spPr>
            <a:xfrm>
              <a:off x="-5056125" y="3605875"/>
              <a:ext cx="16225" cy="15900"/>
            </a:xfrm>
            <a:custGeom>
              <a:avLst/>
              <a:gdLst/>
              <a:ahLst/>
              <a:cxnLst/>
              <a:rect l="l" t="t" r="r" b="b"/>
              <a:pathLst>
                <a:path w="649" h="636" extrusionOk="0">
                  <a:moveTo>
                    <a:pt x="319" y="1"/>
                  </a:moveTo>
                  <a:cubicBezTo>
                    <a:pt x="236" y="1"/>
                    <a:pt x="154" y="29"/>
                    <a:pt x="101" y="83"/>
                  </a:cubicBezTo>
                  <a:cubicBezTo>
                    <a:pt x="39" y="150"/>
                    <a:pt x="5" y="237"/>
                    <a:pt x="5" y="309"/>
                  </a:cubicBezTo>
                  <a:cubicBezTo>
                    <a:pt x="0" y="395"/>
                    <a:pt x="34" y="473"/>
                    <a:pt x="97" y="549"/>
                  </a:cubicBezTo>
                  <a:cubicBezTo>
                    <a:pt x="149" y="602"/>
                    <a:pt x="235" y="635"/>
                    <a:pt x="321" y="635"/>
                  </a:cubicBezTo>
                  <a:cubicBezTo>
                    <a:pt x="327" y="635"/>
                    <a:pt x="332" y="635"/>
                    <a:pt x="337" y="635"/>
                  </a:cubicBezTo>
                  <a:cubicBezTo>
                    <a:pt x="418" y="635"/>
                    <a:pt x="497" y="603"/>
                    <a:pt x="547" y="553"/>
                  </a:cubicBezTo>
                  <a:cubicBezTo>
                    <a:pt x="615" y="491"/>
                    <a:pt x="648" y="405"/>
                    <a:pt x="648" y="318"/>
                  </a:cubicBezTo>
                  <a:cubicBezTo>
                    <a:pt x="648" y="232"/>
                    <a:pt x="620" y="156"/>
                    <a:pt x="567" y="103"/>
                  </a:cubicBezTo>
                  <a:cubicBezTo>
                    <a:pt x="506" y="35"/>
                    <a:pt x="412"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7" name="Google Shape;9617;p40"/>
            <p:cNvSpPr/>
            <p:nvPr/>
          </p:nvSpPr>
          <p:spPr>
            <a:xfrm>
              <a:off x="-5024200" y="3638700"/>
              <a:ext cx="16200" cy="16175"/>
            </a:xfrm>
            <a:custGeom>
              <a:avLst/>
              <a:gdLst/>
              <a:ahLst/>
              <a:cxnLst/>
              <a:rect l="l" t="t" r="r" b="b"/>
              <a:pathLst>
                <a:path w="648" h="647" extrusionOk="0">
                  <a:moveTo>
                    <a:pt x="332" y="0"/>
                  </a:moveTo>
                  <a:cubicBezTo>
                    <a:pt x="249" y="0"/>
                    <a:pt x="164" y="31"/>
                    <a:pt x="100" y="95"/>
                  </a:cubicBezTo>
                  <a:cubicBezTo>
                    <a:pt x="34" y="157"/>
                    <a:pt x="0" y="234"/>
                    <a:pt x="0" y="320"/>
                  </a:cubicBezTo>
                  <a:cubicBezTo>
                    <a:pt x="0" y="392"/>
                    <a:pt x="29" y="484"/>
                    <a:pt x="96" y="546"/>
                  </a:cubicBezTo>
                  <a:cubicBezTo>
                    <a:pt x="158" y="613"/>
                    <a:pt x="244" y="646"/>
                    <a:pt x="317" y="646"/>
                  </a:cubicBezTo>
                  <a:cubicBezTo>
                    <a:pt x="403" y="646"/>
                    <a:pt x="479" y="617"/>
                    <a:pt x="556" y="555"/>
                  </a:cubicBezTo>
                  <a:cubicBezTo>
                    <a:pt x="609" y="488"/>
                    <a:pt x="643" y="402"/>
                    <a:pt x="647" y="330"/>
                  </a:cubicBezTo>
                  <a:cubicBezTo>
                    <a:pt x="647" y="243"/>
                    <a:pt x="614" y="167"/>
                    <a:pt x="561" y="99"/>
                  </a:cubicBezTo>
                  <a:cubicBezTo>
                    <a:pt x="502" y="34"/>
                    <a:pt x="418"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8" name="Google Shape;9618;p40"/>
            <p:cNvSpPr/>
            <p:nvPr/>
          </p:nvSpPr>
          <p:spPr>
            <a:xfrm>
              <a:off x="-4992425" y="3671450"/>
              <a:ext cx="16200" cy="16175"/>
            </a:xfrm>
            <a:custGeom>
              <a:avLst/>
              <a:gdLst/>
              <a:ahLst/>
              <a:cxnLst/>
              <a:rect l="l" t="t" r="r" b="b"/>
              <a:pathLst>
                <a:path w="648" h="647" extrusionOk="0">
                  <a:moveTo>
                    <a:pt x="332" y="0"/>
                  </a:moveTo>
                  <a:cubicBezTo>
                    <a:pt x="249" y="0"/>
                    <a:pt x="166" y="32"/>
                    <a:pt x="101" y="95"/>
                  </a:cubicBezTo>
                  <a:cubicBezTo>
                    <a:pt x="38" y="162"/>
                    <a:pt x="5" y="233"/>
                    <a:pt x="0" y="320"/>
                  </a:cubicBezTo>
                  <a:cubicBezTo>
                    <a:pt x="0" y="397"/>
                    <a:pt x="34" y="483"/>
                    <a:pt x="96" y="545"/>
                  </a:cubicBezTo>
                  <a:cubicBezTo>
                    <a:pt x="158" y="613"/>
                    <a:pt x="245" y="647"/>
                    <a:pt x="322" y="647"/>
                  </a:cubicBezTo>
                  <a:cubicBezTo>
                    <a:pt x="327" y="647"/>
                    <a:pt x="332" y="647"/>
                    <a:pt x="337" y="647"/>
                  </a:cubicBezTo>
                  <a:cubicBezTo>
                    <a:pt x="418" y="647"/>
                    <a:pt x="498" y="613"/>
                    <a:pt x="557" y="545"/>
                  </a:cubicBezTo>
                  <a:cubicBezTo>
                    <a:pt x="623" y="488"/>
                    <a:pt x="648" y="406"/>
                    <a:pt x="648" y="330"/>
                  </a:cubicBezTo>
                  <a:cubicBezTo>
                    <a:pt x="648" y="244"/>
                    <a:pt x="629" y="166"/>
                    <a:pt x="557" y="89"/>
                  </a:cubicBezTo>
                  <a:cubicBezTo>
                    <a:pt x="493" y="30"/>
                    <a:pt x="413"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9" name="Google Shape;9619;p40"/>
            <p:cNvSpPr/>
            <p:nvPr/>
          </p:nvSpPr>
          <p:spPr>
            <a:xfrm>
              <a:off x="-4960300" y="3704375"/>
              <a:ext cx="16225" cy="16100"/>
            </a:xfrm>
            <a:custGeom>
              <a:avLst/>
              <a:gdLst/>
              <a:ahLst/>
              <a:cxnLst/>
              <a:rect l="l" t="t" r="r" b="b"/>
              <a:pathLst>
                <a:path w="649" h="644" extrusionOk="0">
                  <a:moveTo>
                    <a:pt x="318" y="0"/>
                  </a:moveTo>
                  <a:cubicBezTo>
                    <a:pt x="235" y="0"/>
                    <a:pt x="152" y="30"/>
                    <a:pt x="93" y="87"/>
                  </a:cubicBezTo>
                  <a:cubicBezTo>
                    <a:pt x="35" y="145"/>
                    <a:pt x="0" y="227"/>
                    <a:pt x="0" y="313"/>
                  </a:cubicBezTo>
                  <a:cubicBezTo>
                    <a:pt x="0" y="399"/>
                    <a:pt x="29" y="476"/>
                    <a:pt x="97" y="552"/>
                  </a:cubicBezTo>
                  <a:cubicBezTo>
                    <a:pt x="159" y="605"/>
                    <a:pt x="236" y="639"/>
                    <a:pt x="317" y="643"/>
                  </a:cubicBezTo>
                  <a:cubicBezTo>
                    <a:pt x="394" y="643"/>
                    <a:pt x="481" y="610"/>
                    <a:pt x="547" y="548"/>
                  </a:cubicBezTo>
                  <a:cubicBezTo>
                    <a:pt x="611" y="486"/>
                    <a:pt x="649" y="408"/>
                    <a:pt x="649" y="322"/>
                  </a:cubicBezTo>
                  <a:cubicBezTo>
                    <a:pt x="649" y="236"/>
                    <a:pt x="605" y="149"/>
                    <a:pt x="553" y="96"/>
                  </a:cubicBezTo>
                  <a:cubicBezTo>
                    <a:pt x="490" y="31"/>
                    <a:pt x="404"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0" name="Google Shape;9620;p40"/>
            <p:cNvSpPr/>
            <p:nvPr/>
          </p:nvSpPr>
          <p:spPr>
            <a:xfrm>
              <a:off x="-4928500" y="3737225"/>
              <a:ext cx="16325" cy="16000"/>
            </a:xfrm>
            <a:custGeom>
              <a:avLst/>
              <a:gdLst/>
              <a:ahLst/>
              <a:cxnLst/>
              <a:rect l="l" t="t" r="r" b="b"/>
              <a:pathLst>
                <a:path w="653" h="640" extrusionOk="0">
                  <a:moveTo>
                    <a:pt x="321" y="1"/>
                  </a:moveTo>
                  <a:cubicBezTo>
                    <a:pt x="237" y="1"/>
                    <a:pt x="155" y="30"/>
                    <a:pt x="101" y="88"/>
                  </a:cubicBezTo>
                  <a:cubicBezTo>
                    <a:pt x="39" y="150"/>
                    <a:pt x="5" y="228"/>
                    <a:pt x="1" y="314"/>
                  </a:cubicBezTo>
                  <a:cubicBezTo>
                    <a:pt x="1" y="395"/>
                    <a:pt x="34" y="472"/>
                    <a:pt x="96" y="549"/>
                  </a:cubicBezTo>
                  <a:cubicBezTo>
                    <a:pt x="159" y="606"/>
                    <a:pt x="236" y="640"/>
                    <a:pt x="322" y="640"/>
                  </a:cubicBezTo>
                  <a:cubicBezTo>
                    <a:pt x="408" y="640"/>
                    <a:pt x="484" y="611"/>
                    <a:pt x="548" y="549"/>
                  </a:cubicBezTo>
                  <a:cubicBezTo>
                    <a:pt x="615" y="491"/>
                    <a:pt x="648" y="405"/>
                    <a:pt x="648" y="319"/>
                  </a:cubicBezTo>
                  <a:cubicBezTo>
                    <a:pt x="653" y="232"/>
                    <a:pt x="610" y="146"/>
                    <a:pt x="557" y="93"/>
                  </a:cubicBezTo>
                  <a:cubicBezTo>
                    <a:pt x="496"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1" name="Google Shape;9621;p40"/>
            <p:cNvSpPr/>
            <p:nvPr/>
          </p:nvSpPr>
          <p:spPr>
            <a:xfrm>
              <a:off x="-4896600" y="3770050"/>
              <a:ext cx="16200" cy="16300"/>
            </a:xfrm>
            <a:custGeom>
              <a:avLst/>
              <a:gdLst/>
              <a:ahLst/>
              <a:cxnLst/>
              <a:rect l="l" t="t" r="r" b="b"/>
              <a:pathLst>
                <a:path w="648" h="652" extrusionOk="0">
                  <a:moveTo>
                    <a:pt x="318" y="0"/>
                  </a:moveTo>
                  <a:cubicBezTo>
                    <a:pt x="236" y="0"/>
                    <a:pt x="154" y="29"/>
                    <a:pt x="101" y="84"/>
                  </a:cubicBezTo>
                  <a:cubicBezTo>
                    <a:pt x="34" y="147"/>
                    <a:pt x="1" y="233"/>
                    <a:pt x="1" y="310"/>
                  </a:cubicBezTo>
                  <a:cubicBezTo>
                    <a:pt x="1" y="406"/>
                    <a:pt x="29" y="483"/>
                    <a:pt x="92" y="545"/>
                  </a:cubicBezTo>
                  <a:cubicBezTo>
                    <a:pt x="145" y="603"/>
                    <a:pt x="231" y="646"/>
                    <a:pt x="317" y="651"/>
                  </a:cubicBezTo>
                  <a:cubicBezTo>
                    <a:pt x="404" y="651"/>
                    <a:pt x="490" y="607"/>
                    <a:pt x="548" y="555"/>
                  </a:cubicBezTo>
                  <a:cubicBezTo>
                    <a:pt x="610" y="492"/>
                    <a:pt x="643" y="416"/>
                    <a:pt x="648" y="319"/>
                  </a:cubicBezTo>
                  <a:cubicBezTo>
                    <a:pt x="648" y="243"/>
                    <a:pt x="614" y="157"/>
                    <a:pt x="552" y="104"/>
                  </a:cubicBezTo>
                  <a:cubicBezTo>
                    <a:pt x="497" y="34"/>
                    <a:pt x="407"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2" name="Google Shape;9622;p40"/>
            <p:cNvSpPr/>
            <p:nvPr/>
          </p:nvSpPr>
          <p:spPr>
            <a:xfrm>
              <a:off x="-4864825" y="3802975"/>
              <a:ext cx="16250" cy="16100"/>
            </a:xfrm>
            <a:custGeom>
              <a:avLst/>
              <a:gdLst/>
              <a:ahLst/>
              <a:cxnLst/>
              <a:rect l="l" t="t" r="r" b="b"/>
              <a:pathLst>
                <a:path w="650" h="644" extrusionOk="0">
                  <a:moveTo>
                    <a:pt x="333" y="1"/>
                  </a:moveTo>
                  <a:cubicBezTo>
                    <a:pt x="244" y="1"/>
                    <a:pt x="157" y="32"/>
                    <a:pt x="102" y="92"/>
                  </a:cubicBezTo>
                  <a:cubicBezTo>
                    <a:pt x="39" y="145"/>
                    <a:pt x="6" y="226"/>
                    <a:pt x="1" y="313"/>
                  </a:cubicBezTo>
                  <a:cubicBezTo>
                    <a:pt x="1" y="399"/>
                    <a:pt x="34" y="476"/>
                    <a:pt x="96" y="543"/>
                  </a:cubicBezTo>
                  <a:cubicBezTo>
                    <a:pt x="160" y="610"/>
                    <a:pt x="236" y="643"/>
                    <a:pt x="322" y="643"/>
                  </a:cubicBezTo>
                  <a:cubicBezTo>
                    <a:pt x="409" y="643"/>
                    <a:pt x="495" y="614"/>
                    <a:pt x="548" y="548"/>
                  </a:cubicBezTo>
                  <a:cubicBezTo>
                    <a:pt x="615" y="485"/>
                    <a:pt x="649" y="408"/>
                    <a:pt x="649" y="322"/>
                  </a:cubicBezTo>
                  <a:cubicBezTo>
                    <a:pt x="649" y="236"/>
                    <a:pt x="620" y="149"/>
                    <a:pt x="567" y="96"/>
                  </a:cubicBezTo>
                  <a:cubicBezTo>
                    <a:pt x="510" y="32"/>
                    <a:pt x="421"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3" name="Google Shape;9623;p40"/>
            <p:cNvSpPr/>
            <p:nvPr/>
          </p:nvSpPr>
          <p:spPr>
            <a:xfrm>
              <a:off x="-4832925" y="3835775"/>
              <a:ext cx="16250" cy="16050"/>
            </a:xfrm>
            <a:custGeom>
              <a:avLst/>
              <a:gdLst/>
              <a:ahLst/>
              <a:cxnLst/>
              <a:rect l="l" t="t" r="r" b="b"/>
              <a:pathLst>
                <a:path w="650" h="642" extrusionOk="0">
                  <a:moveTo>
                    <a:pt x="330" y="0"/>
                  </a:moveTo>
                  <a:cubicBezTo>
                    <a:pt x="248" y="0"/>
                    <a:pt x="165" y="29"/>
                    <a:pt x="102" y="90"/>
                  </a:cubicBezTo>
                  <a:cubicBezTo>
                    <a:pt x="35" y="152"/>
                    <a:pt x="1" y="229"/>
                    <a:pt x="1" y="316"/>
                  </a:cubicBezTo>
                  <a:cubicBezTo>
                    <a:pt x="1" y="402"/>
                    <a:pt x="30" y="478"/>
                    <a:pt x="93" y="551"/>
                  </a:cubicBezTo>
                  <a:cubicBezTo>
                    <a:pt x="160" y="608"/>
                    <a:pt x="241" y="642"/>
                    <a:pt x="317" y="642"/>
                  </a:cubicBezTo>
                  <a:cubicBezTo>
                    <a:pt x="404" y="642"/>
                    <a:pt x="481" y="613"/>
                    <a:pt x="558" y="551"/>
                  </a:cubicBezTo>
                  <a:cubicBezTo>
                    <a:pt x="611" y="483"/>
                    <a:pt x="644" y="411"/>
                    <a:pt x="644" y="325"/>
                  </a:cubicBezTo>
                  <a:cubicBezTo>
                    <a:pt x="649" y="239"/>
                    <a:pt x="616" y="161"/>
                    <a:pt x="563" y="95"/>
                  </a:cubicBezTo>
                  <a:cubicBezTo>
                    <a:pt x="503" y="33"/>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4" name="Google Shape;9624;p40"/>
            <p:cNvSpPr/>
            <p:nvPr/>
          </p:nvSpPr>
          <p:spPr>
            <a:xfrm>
              <a:off x="-4800875" y="3868525"/>
              <a:ext cx="16200" cy="16050"/>
            </a:xfrm>
            <a:custGeom>
              <a:avLst/>
              <a:gdLst/>
              <a:ahLst/>
              <a:cxnLst/>
              <a:rect l="l" t="t" r="r" b="b"/>
              <a:pathLst>
                <a:path w="648" h="642" extrusionOk="0">
                  <a:moveTo>
                    <a:pt x="321" y="1"/>
                  </a:moveTo>
                  <a:cubicBezTo>
                    <a:pt x="235" y="1"/>
                    <a:pt x="151" y="32"/>
                    <a:pt x="101" y="89"/>
                  </a:cubicBezTo>
                  <a:cubicBezTo>
                    <a:pt x="38" y="142"/>
                    <a:pt x="5" y="229"/>
                    <a:pt x="5" y="315"/>
                  </a:cubicBezTo>
                  <a:cubicBezTo>
                    <a:pt x="0" y="401"/>
                    <a:pt x="34" y="488"/>
                    <a:pt x="87" y="541"/>
                  </a:cubicBezTo>
                  <a:cubicBezTo>
                    <a:pt x="149" y="607"/>
                    <a:pt x="235" y="641"/>
                    <a:pt x="322" y="641"/>
                  </a:cubicBezTo>
                  <a:cubicBezTo>
                    <a:pt x="327" y="641"/>
                    <a:pt x="333" y="642"/>
                    <a:pt x="338" y="642"/>
                  </a:cubicBezTo>
                  <a:cubicBezTo>
                    <a:pt x="409" y="642"/>
                    <a:pt x="476" y="608"/>
                    <a:pt x="547" y="550"/>
                  </a:cubicBezTo>
                  <a:cubicBezTo>
                    <a:pt x="614" y="488"/>
                    <a:pt x="647" y="411"/>
                    <a:pt x="647" y="324"/>
                  </a:cubicBezTo>
                  <a:cubicBezTo>
                    <a:pt x="647" y="238"/>
                    <a:pt x="609" y="162"/>
                    <a:pt x="557" y="100"/>
                  </a:cubicBezTo>
                  <a:cubicBezTo>
                    <a:pt x="497"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5" name="Google Shape;9625;p40"/>
            <p:cNvSpPr/>
            <p:nvPr/>
          </p:nvSpPr>
          <p:spPr>
            <a:xfrm>
              <a:off x="-4768975" y="3901450"/>
              <a:ext cx="16225" cy="15975"/>
            </a:xfrm>
            <a:custGeom>
              <a:avLst/>
              <a:gdLst/>
              <a:ahLst/>
              <a:cxnLst/>
              <a:rect l="l" t="t" r="r" b="b"/>
              <a:pathLst>
                <a:path w="649" h="639" extrusionOk="0">
                  <a:moveTo>
                    <a:pt x="318" y="1"/>
                  </a:moveTo>
                  <a:cubicBezTo>
                    <a:pt x="233" y="1"/>
                    <a:pt x="147" y="30"/>
                    <a:pt x="87" y="87"/>
                  </a:cubicBezTo>
                  <a:cubicBezTo>
                    <a:pt x="34" y="149"/>
                    <a:pt x="0" y="222"/>
                    <a:pt x="0" y="308"/>
                  </a:cubicBezTo>
                  <a:cubicBezTo>
                    <a:pt x="0" y="395"/>
                    <a:pt x="29" y="471"/>
                    <a:pt x="91" y="548"/>
                  </a:cubicBezTo>
                  <a:cubicBezTo>
                    <a:pt x="159" y="605"/>
                    <a:pt x="231" y="634"/>
                    <a:pt x="317" y="639"/>
                  </a:cubicBezTo>
                  <a:cubicBezTo>
                    <a:pt x="394" y="639"/>
                    <a:pt x="480" y="610"/>
                    <a:pt x="547" y="543"/>
                  </a:cubicBezTo>
                  <a:cubicBezTo>
                    <a:pt x="609" y="481"/>
                    <a:pt x="644" y="404"/>
                    <a:pt x="648" y="318"/>
                  </a:cubicBezTo>
                  <a:cubicBezTo>
                    <a:pt x="648" y="231"/>
                    <a:pt x="615" y="154"/>
                    <a:pt x="562" y="101"/>
                  </a:cubicBezTo>
                  <a:cubicBezTo>
                    <a:pt x="502" y="34"/>
                    <a:pt x="411"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6" name="Google Shape;9626;p40"/>
            <p:cNvSpPr/>
            <p:nvPr/>
          </p:nvSpPr>
          <p:spPr>
            <a:xfrm>
              <a:off x="-4737200" y="3934200"/>
              <a:ext cx="16225" cy="16000"/>
            </a:xfrm>
            <a:custGeom>
              <a:avLst/>
              <a:gdLst/>
              <a:ahLst/>
              <a:cxnLst/>
              <a:rect l="l" t="t" r="r" b="b"/>
              <a:pathLst>
                <a:path w="649" h="640" extrusionOk="0">
                  <a:moveTo>
                    <a:pt x="321" y="0"/>
                  </a:moveTo>
                  <a:cubicBezTo>
                    <a:pt x="237" y="0"/>
                    <a:pt x="155" y="29"/>
                    <a:pt x="102" y="87"/>
                  </a:cubicBezTo>
                  <a:cubicBezTo>
                    <a:pt x="40" y="150"/>
                    <a:pt x="0" y="236"/>
                    <a:pt x="0" y="323"/>
                  </a:cubicBezTo>
                  <a:cubicBezTo>
                    <a:pt x="0" y="409"/>
                    <a:pt x="35" y="485"/>
                    <a:pt x="97" y="547"/>
                  </a:cubicBezTo>
                  <a:cubicBezTo>
                    <a:pt x="159" y="605"/>
                    <a:pt x="237" y="639"/>
                    <a:pt x="323" y="639"/>
                  </a:cubicBezTo>
                  <a:cubicBezTo>
                    <a:pt x="409" y="639"/>
                    <a:pt x="496" y="610"/>
                    <a:pt x="547" y="558"/>
                  </a:cubicBezTo>
                  <a:cubicBezTo>
                    <a:pt x="615" y="505"/>
                    <a:pt x="649" y="418"/>
                    <a:pt x="649" y="332"/>
                  </a:cubicBezTo>
                  <a:cubicBezTo>
                    <a:pt x="649" y="236"/>
                    <a:pt x="620" y="150"/>
                    <a:pt x="567" y="102"/>
                  </a:cubicBezTo>
                  <a:cubicBezTo>
                    <a:pt x="505" y="34"/>
                    <a:pt x="411"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7" name="Google Shape;9627;p40"/>
            <p:cNvSpPr/>
            <p:nvPr/>
          </p:nvSpPr>
          <p:spPr>
            <a:xfrm>
              <a:off x="-4705400" y="3967000"/>
              <a:ext cx="16325" cy="16300"/>
            </a:xfrm>
            <a:custGeom>
              <a:avLst/>
              <a:gdLst/>
              <a:ahLst/>
              <a:cxnLst/>
              <a:rect l="l" t="t" r="r" b="b"/>
              <a:pathLst>
                <a:path w="653" h="652" extrusionOk="0">
                  <a:moveTo>
                    <a:pt x="326" y="0"/>
                  </a:moveTo>
                  <a:cubicBezTo>
                    <a:pt x="250" y="0"/>
                    <a:pt x="171" y="28"/>
                    <a:pt x="106" y="94"/>
                  </a:cubicBezTo>
                  <a:cubicBezTo>
                    <a:pt x="39" y="162"/>
                    <a:pt x="5" y="233"/>
                    <a:pt x="5" y="320"/>
                  </a:cubicBezTo>
                  <a:cubicBezTo>
                    <a:pt x="1" y="397"/>
                    <a:pt x="34" y="483"/>
                    <a:pt x="96" y="559"/>
                  </a:cubicBezTo>
                  <a:cubicBezTo>
                    <a:pt x="163" y="612"/>
                    <a:pt x="245" y="646"/>
                    <a:pt x="322" y="651"/>
                  </a:cubicBezTo>
                  <a:cubicBezTo>
                    <a:pt x="408" y="651"/>
                    <a:pt x="484" y="617"/>
                    <a:pt x="562" y="555"/>
                  </a:cubicBezTo>
                  <a:cubicBezTo>
                    <a:pt x="615" y="493"/>
                    <a:pt x="648" y="406"/>
                    <a:pt x="648" y="329"/>
                  </a:cubicBezTo>
                  <a:cubicBezTo>
                    <a:pt x="653" y="243"/>
                    <a:pt x="619" y="167"/>
                    <a:pt x="557" y="94"/>
                  </a:cubicBezTo>
                  <a:cubicBezTo>
                    <a:pt x="496" y="36"/>
                    <a:pt x="412"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8" name="Google Shape;9628;p40"/>
            <p:cNvSpPr/>
            <p:nvPr/>
          </p:nvSpPr>
          <p:spPr>
            <a:xfrm>
              <a:off x="-4673500" y="3999900"/>
              <a:ext cx="16200" cy="16125"/>
            </a:xfrm>
            <a:custGeom>
              <a:avLst/>
              <a:gdLst/>
              <a:ahLst/>
              <a:cxnLst/>
              <a:rect l="l" t="t" r="r" b="b"/>
              <a:pathLst>
                <a:path w="648" h="645" extrusionOk="0">
                  <a:moveTo>
                    <a:pt x="323" y="0"/>
                  </a:moveTo>
                  <a:cubicBezTo>
                    <a:pt x="240" y="0"/>
                    <a:pt x="160" y="27"/>
                    <a:pt x="111" y="78"/>
                  </a:cubicBezTo>
                  <a:cubicBezTo>
                    <a:pt x="49" y="146"/>
                    <a:pt x="1" y="232"/>
                    <a:pt x="1" y="319"/>
                  </a:cubicBezTo>
                  <a:cubicBezTo>
                    <a:pt x="1" y="405"/>
                    <a:pt x="43" y="492"/>
                    <a:pt x="96" y="545"/>
                  </a:cubicBezTo>
                  <a:cubicBezTo>
                    <a:pt x="149" y="611"/>
                    <a:pt x="236" y="640"/>
                    <a:pt x="322" y="645"/>
                  </a:cubicBezTo>
                  <a:cubicBezTo>
                    <a:pt x="418" y="645"/>
                    <a:pt x="495" y="616"/>
                    <a:pt x="557" y="549"/>
                  </a:cubicBezTo>
                  <a:cubicBezTo>
                    <a:pt x="614" y="487"/>
                    <a:pt x="648" y="414"/>
                    <a:pt x="648" y="328"/>
                  </a:cubicBezTo>
                  <a:cubicBezTo>
                    <a:pt x="648" y="242"/>
                    <a:pt x="619" y="155"/>
                    <a:pt x="567" y="98"/>
                  </a:cubicBezTo>
                  <a:cubicBezTo>
                    <a:pt x="505" y="31"/>
                    <a:pt x="412"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9" name="Google Shape;9629;p40"/>
            <p:cNvSpPr/>
            <p:nvPr/>
          </p:nvSpPr>
          <p:spPr>
            <a:xfrm>
              <a:off x="-5181600" y="3312750"/>
              <a:ext cx="16225" cy="16100"/>
            </a:xfrm>
            <a:custGeom>
              <a:avLst/>
              <a:gdLst/>
              <a:ahLst/>
              <a:cxnLst/>
              <a:rect l="l" t="t" r="r" b="b"/>
              <a:pathLst>
                <a:path w="649" h="644" extrusionOk="0">
                  <a:moveTo>
                    <a:pt x="328" y="0"/>
                  </a:moveTo>
                  <a:cubicBezTo>
                    <a:pt x="242" y="0"/>
                    <a:pt x="157" y="29"/>
                    <a:pt x="101" y="83"/>
                  </a:cubicBezTo>
                  <a:cubicBezTo>
                    <a:pt x="34" y="145"/>
                    <a:pt x="1" y="231"/>
                    <a:pt x="1" y="318"/>
                  </a:cubicBezTo>
                  <a:cubicBezTo>
                    <a:pt x="1" y="404"/>
                    <a:pt x="30" y="481"/>
                    <a:pt x="92" y="543"/>
                  </a:cubicBezTo>
                  <a:cubicBezTo>
                    <a:pt x="159" y="610"/>
                    <a:pt x="231" y="644"/>
                    <a:pt x="318" y="644"/>
                  </a:cubicBezTo>
                  <a:cubicBezTo>
                    <a:pt x="322" y="644"/>
                    <a:pt x="326" y="644"/>
                    <a:pt x="331" y="644"/>
                  </a:cubicBezTo>
                  <a:cubicBezTo>
                    <a:pt x="413" y="644"/>
                    <a:pt x="493" y="603"/>
                    <a:pt x="548" y="553"/>
                  </a:cubicBezTo>
                  <a:cubicBezTo>
                    <a:pt x="610" y="490"/>
                    <a:pt x="644" y="413"/>
                    <a:pt x="644" y="327"/>
                  </a:cubicBezTo>
                  <a:cubicBezTo>
                    <a:pt x="648" y="241"/>
                    <a:pt x="615" y="154"/>
                    <a:pt x="553" y="87"/>
                  </a:cubicBezTo>
                  <a:cubicBezTo>
                    <a:pt x="496" y="28"/>
                    <a:pt x="411"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0" name="Google Shape;9630;p40"/>
            <p:cNvSpPr/>
            <p:nvPr/>
          </p:nvSpPr>
          <p:spPr>
            <a:xfrm>
              <a:off x="-5149800" y="3345575"/>
              <a:ext cx="16225" cy="16150"/>
            </a:xfrm>
            <a:custGeom>
              <a:avLst/>
              <a:gdLst/>
              <a:ahLst/>
              <a:cxnLst/>
              <a:rect l="l" t="t" r="r" b="b"/>
              <a:pathLst>
                <a:path w="649" h="646" extrusionOk="0">
                  <a:moveTo>
                    <a:pt x="333" y="0"/>
                  </a:moveTo>
                  <a:cubicBezTo>
                    <a:pt x="244" y="0"/>
                    <a:pt x="156" y="32"/>
                    <a:pt x="102" y="89"/>
                  </a:cubicBezTo>
                  <a:cubicBezTo>
                    <a:pt x="38" y="141"/>
                    <a:pt x="5" y="228"/>
                    <a:pt x="0" y="314"/>
                  </a:cubicBezTo>
                  <a:cubicBezTo>
                    <a:pt x="0" y="400"/>
                    <a:pt x="34" y="477"/>
                    <a:pt x="96" y="544"/>
                  </a:cubicBezTo>
                  <a:cubicBezTo>
                    <a:pt x="159" y="608"/>
                    <a:pt x="235" y="641"/>
                    <a:pt x="321" y="646"/>
                  </a:cubicBezTo>
                  <a:cubicBezTo>
                    <a:pt x="408" y="646"/>
                    <a:pt x="494" y="612"/>
                    <a:pt x="556" y="550"/>
                  </a:cubicBezTo>
                  <a:cubicBezTo>
                    <a:pt x="614" y="487"/>
                    <a:pt x="649" y="411"/>
                    <a:pt x="649" y="324"/>
                  </a:cubicBezTo>
                  <a:cubicBezTo>
                    <a:pt x="649" y="238"/>
                    <a:pt x="620" y="152"/>
                    <a:pt x="567" y="99"/>
                  </a:cubicBezTo>
                  <a:cubicBezTo>
                    <a:pt x="509" y="31"/>
                    <a:pt x="421"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1" name="Google Shape;9631;p40"/>
            <p:cNvSpPr/>
            <p:nvPr/>
          </p:nvSpPr>
          <p:spPr>
            <a:xfrm>
              <a:off x="-5117900" y="3378375"/>
              <a:ext cx="16450" cy="16075"/>
            </a:xfrm>
            <a:custGeom>
              <a:avLst/>
              <a:gdLst/>
              <a:ahLst/>
              <a:cxnLst/>
              <a:rect l="l" t="t" r="r" b="b"/>
              <a:pathLst>
                <a:path w="658" h="643" extrusionOk="0">
                  <a:moveTo>
                    <a:pt x="333" y="0"/>
                  </a:moveTo>
                  <a:cubicBezTo>
                    <a:pt x="248" y="0"/>
                    <a:pt x="161" y="31"/>
                    <a:pt x="101" y="91"/>
                  </a:cubicBezTo>
                  <a:cubicBezTo>
                    <a:pt x="44" y="153"/>
                    <a:pt x="0" y="231"/>
                    <a:pt x="0" y="317"/>
                  </a:cubicBezTo>
                  <a:cubicBezTo>
                    <a:pt x="0" y="399"/>
                    <a:pt x="29" y="476"/>
                    <a:pt x="92" y="543"/>
                  </a:cubicBezTo>
                  <a:cubicBezTo>
                    <a:pt x="159" y="609"/>
                    <a:pt x="230" y="638"/>
                    <a:pt x="317" y="643"/>
                  </a:cubicBezTo>
                  <a:cubicBezTo>
                    <a:pt x="403" y="643"/>
                    <a:pt x="489" y="614"/>
                    <a:pt x="557" y="547"/>
                  </a:cubicBezTo>
                  <a:cubicBezTo>
                    <a:pt x="610" y="485"/>
                    <a:pt x="653" y="408"/>
                    <a:pt x="658" y="326"/>
                  </a:cubicBezTo>
                  <a:cubicBezTo>
                    <a:pt x="658" y="240"/>
                    <a:pt x="615" y="164"/>
                    <a:pt x="562" y="96"/>
                  </a:cubicBezTo>
                  <a:cubicBezTo>
                    <a:pt x="504" y="31"/>
                    <a:pt x="419"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2" name="Google Shape;9632;p40"/>
            <p:cNvSpPr/>
            <p:nvPr/>
          </p:nvSpPr>
          <p:spPr>
            <a:xfrm>
              <a:off x="-5085875" y="3411225"/>
              <a:ext cx="16200" cy="16000"/>
            </a:xfrm>
            <a:custGeom>
              <a:avLst/>
              <a:gdLst/>
              <a:ahLst/>
              <a:cxnLst/>
              <a:rect l="l" t="t" r="r" b="b"/>
              <a:pathLst>
                <a:path w="648" h="640" extrusionOk="0">
                  <a:moveTo>
                    <a:pt x="319" y="0"/>
                  </a:moveTo>
                  <a:cubicBezTo>
                    <a:pt x="235" y="0"/>
                    <a:pt x="150" y="29"/>
                    <a:pt x="92" y="88"/>
                  </a:cubicBezTo>
                  <a:cubicBezTo>
                    <a:pt x="39" y="150"/>
                    <a:pt x="5" y="227"/>
                    <a:pt x="5" y="313"/>
                  </a:cubicBezTo>
                  <a:cubicBezTo>
                    <a:pt x="1" y="400"/>
                    <a:pt x="34" y="476"/>
                    <a:pt x="87" y="553"/>
                  </a:cubicBezTo>
                  <a:cubicBezTo>
                    <a:pt x="149" y="606"/>
                    <a:pt x="236" y="639"/>
                    <a:pt x="322" y="639"/>
                  </a:cubicBezTo>
                  <a:cubicBezTo>
                    <a:pt x="327" y="639"/>
                    <a:pt x="332" y="640"/>
                    <a:pt x="338" y="640"/>
                  </a:cubicBezTo>
                  <a:cubicBezTo>
                    <a:pt x="418" y="640"/>
                    <a:pt x="489" y="607"/>
                    <a:pt x="548" y="548"/>
                  </a:cubicBezTo>
                  <a:cubicBezTo>
                    <a:pt x="614" y="480"/>
                    <a:pt x="648" y="409"/>
                    <a:pt x="648" y="323"/>
                  </a:cubicBezTo>
                  <a:cubicBezTo>
                    <a:pt x="648" y="236"/>
                    <a:pt x="619" y="159"/>
                    <a:pt x="557" y="92"/>
                  </a:cubicBezTo>
                  <a:cubicBezTo>
                    <a:pt x="496" y="31"/>
                    <a:pt x="407"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3" name="Google Shape;9633;p40"/>
            <p:cNvSpPr/>
            <p:nvPr/>
          </p:nvSpPr>
          <p:spPr>
            <a:xfrm>
              <a:off x="-5053975" y="3444050"/>
              <a:ext cx="16225" cy="15925"/>
            </a:xfrm>
            <a:custGeom>
              <a:avLst/>
              <a:gdLst/>
              <a:ahLst/>
              <a:cxnLst/>
              <a:rect l="l" t="t" r="r" b="b"/>
              <a:pathLst>
                <a:path w="649" h="637" extrusionOk="0">
                  <a:moveTo>
                    <a:pt x="321" y="0"/>
                  </a:moveTo>
                  <a:cubicBezTo>
                    <a:pt x="240" y="0"/>
                    <a:pt x="160" y="28"/>
                    <a:pt x="102" y="84"/>
                  </a:cubicBezTo>
                  <a:cubicBezTo>
                    <a:pt x="34" y="152"/>
                    <a:pt x="1" y="232"/>
                    <a:pt x="1" y="310"/>
                  </a:cubicBezTo>
                  <a:cubicBezTo>
                    <a:pt x="1" y="396"/>
                    <a:pt x="29" y="482"/>
                    <a:pt x="91" y="549"/>
                  </a:cubicBezTo>
                  <a:cubicBezTo>
                    <a:pt x="159" y="602"/>
                    <a:pt x="231" y="635"/>
                    <a:pt x="317" y="635"/>
                  </a:cubicBezTo>
                  <a:cubicBezTo>
                    <a:pt x="323" y="636"/>
                    <a:pt x="328" y="636"/>
                    <a:pt x="334" y="636"/>
                  </a:cubicBezTo>
                  <a:cubicBezTo>
                    <a:pt x="407" y="636"/>
                    <a:pt x="486" y="602"/>
                    <a:pt x="547" y="544"/>
                  </a:cubicBezTo>
                  <a:cubicBezTo>
                    <a:pt x="610" y="492"/>
                    <a:pt x="644" y="405"/>
                    <a:pt x="649" y="319"/>
                  </a:cubicBezTo>
                  <a:cubicBezTo>
                    <a:pt x="649" y="243"/>
                    <a:pt x="615" y="156"/>
                    <a:pt x="552" y="94"/>
                  </a:cubicBezTo>
                  <a:cubicBezTo>
                    <a:pt x="493"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4" name="Google Shape;9634;p40"/>
            <p:cNvSpPr/>
            <p:nvPr/>
          </p:nvSpPr>
          <p:spPr>
            <a:xfrm>
              <a:off x="-5022200" y="3476875"/>
              <a:ext cx="16250" cy="16175"/>
            </a:xfrm>
            <a:custGeom>
              <a:avLst/>
              <a:gdLst/>
              <a:ahLst/>
              <a:cxnLst/>
              <a:rect l="l" t="t" r="r" b="b"/>
              <a:pathLst>
                <a:path w="650" h="647" extrusionOk="0">
                  <a:moveTo>
                    <a:pt x="322" y="1"/>
                  </a:moveTo>
                  <a:cubicBezTo>
                    <a:pt x="238" y="1"/>
                    <a:pt x="156" y="32"/>
                    <a:pt x="102" y="95"/>
                  </a:cubicBezTo>
                  <a:cubicBezTo>
                    <a:pt x="40" y="148"/>
                    <a:pt x="7" y="234"/>
                    <a:pt x="1" y="321"/>
                  </a:cubicBezTo>
                  <a:cubicBezTo>
                    <a:pt x="1" y="393"/>
                    <a:pt x="35" y="484"/>
                    <a:pt x="97" y="546"/>
                  </a:cubicBezTo>
                  <a:cubicBezTo>
                    <a:pt x="160" y="613"/>
                    <a:pt x="237" y="647"/>
                    <a:pt x="323" y="647"/>
                  </a:cubicBezTo>
                  <a:cubicBezTo>
                    <a:pt x="410" y="647"/>
                    <a:pt x="481" y="618"/>
                    <a:pt x="558" y="551"/>
                  </a:cubicBezTo>
                  <a:cubicBezTo>
                    <a:pt x="616" y="489"/>
                    <a:pt x="649" y="403"/>
                    <a:pt x="649" y="330"/>
                  </a:cubicBezTo>
                  <a:cubicBezTo>
                    <a:pt x="649" y="244"/>
                    <a:pt x="620" y="157"/>
                    <a:pt x="558" y="100"/>
                  </a:cubicBezTo>
                  <a:cubicBezTo>
                    <a:pt x="497" y="34"/>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5" name="Google Shape;9635;p40"/>
            <p:cNvSpPr/>
            <p:nvPr/>
          </p:nvSpPr>
          <p:spPr>
            <a:xfrm>
              <a:off x="-4990375" y="3509775"/>
              <a:ext cx="16300" cy="16050"/>
            </a:xfrm>
            <a:custGeom>
              <a:avLst/>
              <a:gdLst/>
              <a:ahLst/>
              <a:cxnLst/>
              <a:rect l="l" t="t" r="r" b="b"/>
              <a:pathLst>
                <a:path w="652" h="642" extrusionOk="0">
                  <a:moveTo>
                    <a:pt x="334" y="0"/>
                  </a:moveTo>
                  <a:cubicBezTo>
                    <a:pt x="247" y="0"/>
                    <a:pt x="160" y="32"/>
                    <a:pt x="105" y="89"/>
                  </a:cubicBezTo>
                  <a:cubicBezTo>
                    <a:pt x="38" y="142"/>
                    <a:pt x="5" y="229"/>
                    <a:pt x="5" y="315"/>
                  </a:cubicBezTo>
                  <a:cubicBezTo>
                    <a:pt x="0" y="402"/>
                    <a:pt x="34" y="478"/>
                    <a:pt x="96" y="540"/>
                  </a:cubicBezTo>
                  <a:cubicBezTo>
                    <a:pt x="163" y="608"/>
                    <a:pt x="235" y="641"/>
                    <a:pt x="321" y="641"/>
                  </a:cubicBezTo>
                  <a:cubicBezTo>
                    <a:pt x="326" y="641"/>
                    <a:pt x="331" y="641"/>
                    <a:pt x="336" y="641"/>
                  </a:cubicBezTo>
                  <a:cubicBezTo>
                    <a:pt x="425" y="641"/>
                    <a:pt x="506" y="600"/>
                    <a:pt x="547" y="550"/>
                  </a:cubicBezTo>
                  <a:cubicBezTo>
                    <a:pt x="614" y="497"/>
                    <a:pt x="647" y="411"/>
                    <a:pt x="652" y="324"/>
                  </a:cubicBezTo>
                  <a:cubicBezTo>
                    <a:pt x="652" y="238"/>
                    <a:pt x="618" y="152"/>
                    <a:pt x="566" y="99"/>
                  </a:cubicBezTo>
                  <a:cubicBezTo>
                    <a:pt x="508" y="31"/>
                    <a:pt x="421"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6" name="Google Shape;9636;p40"/>
            <p:cNvSpPr/>
            <p:nvPr/>
          </p:nvSpPr>
          <p:spPr>
            <a:xfrm>
              <a:off x="-4958500" y="3542550"/>
              <a:ext cx="16475" cy="16000"/>
            </a:xfrm>
            <a:custGeom>
              <a:avLst/>
              <a:gdLst/>
              <a:ahLst/>
              <a:cxnLst/>
              <a:rect l="l" t="t" r="r" b="b"/>
              <a:pathLst>
                <a:path w="659" h="640" extrusionOk="0">
                  <a:moveTo>
                    <a:pt x="328" y="1"/>
                  </a:moveTo>
                  <a:cubicBezTo>
                    <a:pt x="244" y="1"/>
                    <a:pt x="161" y="31"/>
                    <a:pt x="101" y="88"/>
                  </a:cubicBezTo>
                  <a:cubicBezTo>
                    <a:pt x="49" y="156"/>
                    <a:pt x="1" y="227"/>
                    <a:pt x="1" y="313"/>
                  </a:cubicBezTo>
                  <a:cubicBezTo>
                    <a:pt x="1" y="400"/>
                    <a:pt x="34" y="477"/>
                    <a:pt x="107" y="553"/>
                  </a:cubicBezTo>
                  <a:cubicBezTo>
                    <a:pt x="169" y="606"/>
                    <a:pt x="245" y="639"/>
                    <a:pt x="331" y="639"/>
                  </a:cubicBezTo>
                  <a:cubicBezTo>
                    <a:pt x="337" y="640"/>
                    <a:pt x="343" y="640"/>
                    <a:pt x="348" y="640"/>
                  </a:cubicBezTo>
                  <a:cubicBezTo>
                    <a:pt x="421" y="640"/>
                    <a:pt x="499" y="606"/>
                    <a:pt x="557" y="548"/>
                  </a:cubicBezTo>
                  <a:cubicBezTo>
                    <a:pt x="625" y="486"/>
                    <a:pt x="658" y="400"/>
                    <a:pt x="658" y="323"/>
                  </a:cubicBezTo>
                  <a:cubicBezTo>
                    <a:pt x="658" y="236"/>
                    <a:pt x="630" y="160"/>
                    <a:pt x="568" y="98"/>
                  </a:cubicBezTo>
                  <a:cubicBezTo>
                    <a:pt x="502" y="32"/>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7" name="Google Shape;9637;p40"/>
            <p:cNvSpPr/>
            <p:nvPr/>
          </p:nvSpPr>
          <p:spPr>
            <a:xfrm>
              <a:off x="-4926325" y="3575425"/>
              <a:ext cx="16200" cy="16000"/>
            </a:xfrm>
            <a:custGeom>
              <a:avLst/>
              <a:gdLst/>
              <a:ahLst/>
              <a:cxnLst/>
              <a:rect l="l" t="t" r="r" b="b"/>
              <a:pathLst>
                <a:path w="648" h="640" extrusionOk="0">
                  <a:moveTo>
                    <a:pt x="323" y="0"/>
                  </a:moveTo>
                  <a:cubicBezTo>
                    <a:pt x="241" y="0"/>
                    <a:pt x="159" y="29"/>
                    <a:pt x="100" y="88"/>
                  </a:cubicBezTo>
                  <a:cubicBezTo>
                    <a:pt x="34" y="141"/>
                    <a:pt x="0" y="222"/>
                    <a:pt x="0" y="309"/>
                  </a:cubicBezTo>
                  <a:cubicBezTo>
                    <a:pt x="0" y="395"/>
                    <a:pt x="29" y="471"/>
                    <a:pt x="91" y="548"/>
                  </a:cubicBezTo>
                  <a:cubicBezTo>
                    <a:pt x="158" y="606"/>
                    <a:pt x="230" y="639"/>
                    <a:pt x="317" y="639"/>
                  </a:cubicBezTo>
                  <a:cubicBezTo>
                    <a:pt x="393" y="639"/>
                    <a:pt x="479" y="610"/>
                    <a:pt x="547" y="544"/>
                  </a:cubicBezTo>
                  <a:cubicBezTo>
                    <a:pt x="609" y="482"/>
                    <a:pt x="643" y="404"/>
                    <a:pt x="643" y="318"/>
                  </a:cubicBezTo>
                  <a:cubicBezTo>
                    <a:pt x="647" y="232"/>
                    <a:pt x="605" y="145"/>
                    <a:pt x="552" y="92"/>
                  </a:cubicBezTo>
                  <a:cubicBezTo>
                    <a:pt x="493" y="31"/>
                    <a:pt x="408"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8" name="Google Shape;9638;p40"/>
            <p:cNvSpPr/>
            <p:nvPr/>
          </p:nvSpPr>
          <p:spPr>
            <a:xfrm>
              <a:off x="-4894550" y="3608225"/>
              <a:ext cx="16200" cy="15950"/>
            </a:xfrm>
            <a:custGeom>
              <a:avLst/>
              <a:gdLst/>
              <a:ahLst/>
              <a:cxnLst/>
              <a:rect l="l" t="t" r="r" b="b"/>
              <a:pathLst>
                <a:path w="648" h="638" extrusionOk="0">
                  <a:moveTo>
                    <a:pt x="321" y="1"/>
                  </a:moveTo>
                  <a:cubicBezTo>
                    <a:pt x="237" y="1"/>
                    <a:pt x="154" y="30"/>
                    <a:pt x="101" y="85"/>
                  </a:cubicBezTo>
                  <a:cubicBezTo>
                    <a:pt x="34" y="148"/>
                    <a:pt x="5" y="235"/>
                    <a:pt x="0" y="311"/>
                  </a:cubicBezTo>
                  <a:cubicBezTo>
                    <a:pt x="0" y="397"/>
                    <a:pt x="29" y="483"/>
                    <a:pt x="96" y="546"/>
                  </a:cubicBezTo>
                  <a:cubicBezTo>
                    <a:pt x="158" y="613"/>
                    <a:pt x="235" y="638"/>
                    <a:pt x="322" y="638"/>
                  </a:cubicBezTo>
                  <a:cubicBezTo>
                    <a:pt x="393" y="638"/>
                    <a:pt x="485" y="618"/>
                    <a:pt x="557" y="546"/>
                  </a:cubicBezTo>
                  <a:cubicBezTo>
                    <a:pt x="614" y="494"/>
                    <a:pt x="648" y="407"/>
                    <a:pt x="648" y="321"/>
                  </a:cubicBezTo>
                  <a:cubicBezTo>
                    <a:pt x="648" y="244"/>
                    <a:pt x="619" y="158"/>
                    <a:pt x="566" y="105"/>
                  </a:cubicBezTo>
                  <a:cubicBezTo>
                    <a:pt x="506" y="35"/>
                    <a:pt x="413"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9" name="Google Shape;9639;p40"/>
            <p:cNvSpPr/>
            <p:nvPr/>
          </p:nvSpPr>
          <p:spPr>
            <a:xfrm>
              <a:off x="-4862650" y="3641025"/>
              <a:ext cx="16225" cy="16250"/>
            </a:xfrm>
            <a:custGeom>
              <a:avLst/>
              <a:gdLst/>
              <a:ahLst/>
              <a:cxnLst/>
              <a:rect l="l" t="t" r="r" b="b"/>
              <a:pathLst>
                <a:path w="649" h="650" extrusionOk="0">
                  <a:moveTo>
                    <a:pt x="315" y="1"/>
                  </a:moveTo>
                  <a:cubicBezTo>
                    <a:pt x="232" y="1"/>
                    <a:pt x="151" y="29"/>
                    <a:pt x="102" y="83"/>
                  </a:cubicBezTo>
                  <a:cubicBezTo>
                    <a:pt x="34" y="146"/>
                    <a:pt x="0" y="232"/>
                    <a:pt x="0" y="318"/>
                  </a:cubicBezTo>
                  <a:cubicBezTo>
                    <a:pt x="0" y="395"/>
                    <a:pt x="29" y="482"/>
                    <a:pt x="91" y="549"/>
                  </a:cubicBezTo>
                  <a:cubicBezTo>
                    <a:pt x="159" y="602"/>
                    <a:pt x="231" y="650"/>
                    <a:pt x="317" y="650"/>
                  </a:cubicBezTo>
                  <a:cubicBezTo>
                    <a:pt x="403" y="650"/>
                    <a:pt x="490" y="606"/>
                    <a:pt x="556" y="544"/>
                  </a:cubicBezTo>
                  <a:cubicBezTo>
                    <a:pt x="609" y="491"/>
                    <a:pt x="643" y="405"/>
                    <a:pt x="643" y="327"/>
                  </a:cubicBezTo>
                  <a:cubicBezTo>
                    <a:pt x="649" y="241"/>
                    <a:pt x="614" y="155"/>
                    <a:pt x="562" y="103"/>
                  </a:cubicBezTo>
                  <a:cubicBezTo>
                    <a:pt x="502" y="35"/>
                    <a:pt x="407"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0" name="Google Shape;9640;p40"/>
            <p:cNvSpPr/>
            <p:nvPr/>
          </p:nvSpPr>
          <p:spPr>
            <a:xfrm>
              <a:off x="-4830875" y="3673750"/>
              <a:ext cx="16225" cy="16275"/>
            </a:xfrm>
            <a:custGeom>
              <a:avLst/>
              <a:gdLst/>
              <a:ahLst/>
              <a:cxnLst/>
              <a:rect l="l" t="t" r="r" b="b"/>
              <a:pathLst>
                <a:path w="649" h="651" extrusionOk="0">
                  <a:moveTo>
                    <a:pt x="329" y="0"/>
                  </a:moveTo>
                  <a:cubicBezTo>
                    <a:pt x="249" y="0"/>
                    <a:pt x="166" y="31"/>
                    <a:pt x="91" y="99"/>
                  </a:cubicBezTo>
                  <a:cubicBezTo>
                    <a:pt x="34" y="161"/>
                    <a:pt x="1" y="238"/>
                    <a:pt x="1" y="324"/>
                  </a:cubicBezTo>
                  <a:cubicBezTo>
                    <a:pt x="1" y="396"/>
                    <a:pt x="29" y="482"/>
                    <a:pt x="97" y="550"/>
                  </a:cubicBezTo>
                  <a:cubicBezTo>
                    <a:pt x="159" y="617"/>
                    <a:pt x="246" y="650"/>
                    <a:pt x="322" y="650"/>
                  </a:cubicBezTo>
                  <a:cubicBezTo>
                    <a:pt x="404" y="650"/>
                    <a:pt x="481" y="621"/>
                    <a:pt x="558" y="555"/>
                  </a:cubicBezTo>
                  <a:cubicBezTo>
                    <a:pt x="615" y="492"/>
                    <a:pt x="649" y="406"/>
                    <a:pt x="649" y="333"/>
                  </a:cubicBezTo>
                  <a:cubicBezTo>
                    <a:pt x="649" y="247"/>
                    <a:pt x="620" y="170"/>
                    <a:pt x="567" y="103"/>
                  </a:cubicBezTo>
                  <a:cubicBezTo>
                    <a:pt x="500" y="36"/>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1" name="Google Shape;9641;p40"/>
            <p:cNvSpPr/>
            <p:nvPr/>
          </p:nvSpPr>
          <p:spPr>
            <a:xfrm>
              <a:off x="-4798725" y="3706700"/>
              <a:ext cx="16200" cy="16075"/>
            </a:xfrm>
            <a:custGeom>
              <a:avLst/>
              <a:gdLst/>
              <a:ahLst/>
              <a:cxnLst/>
              <a:rect l="l" t="t" r="r" b="b"/>
              <a:pathLst>
                <a:path w="648" h="643" extrusionOk="0">
                  <a:moveTo>
                    <a:pt x="323" y="1"/>
                  </a:moveTo>
                  <a:cubicBezTo>
                    <a:pt x="239" y="1"/>
                    <a:pt x="152" y="30"/>
                    <a:pt x="87" y="90"/>
                  </a:cubicBezTo>
                  <a:cubicBezTo>
                    <a:pt x="34" y="143"/>
                    <a:pt x="1" y="229"/>
                    <a:pt x="1" y="315"/>
                  </a:cubicBezTo>
                  <a:cubicBezTo>
                    <a:pt x="1" y="402"/>
                    <a:pt x="30" y="488"/>
                    <a:pt x="82" y="541"/>
                  </a:cubicBezTo>
                  <a:cubicBezTo>
                    <a:pt x="145" y="608"/>
                    <a:pt x="231" y="643"/>
                    <a:pt x="317" y="643"/>
                  </a:cubicBezTo>
                  <a:cubicBezTo>
                    <a:pt x="323" y="643"/>
                    <a:pt x="328" y="643"/>
                    <a:pt x="333" y="643"/>
                  </a:cubicBezTo>
                  <a:cubicBezTo>
                    <a:pt x="413" y="643"/>
                    <a:pt x="485" y="610"/>
                    <a:pt x="548" y="550"/>
                  </a:cubicBezTo>
                  <a:cubicBezTo>
                    <a:pt x="601" y="499"/>
                    <a:pt x="643" y="412"/>
                    <a:pt x="648" y="326"/>
                  </a:cubicBezTo>
                  <a:cubicBezTo>
                    <a:pt x="648" y="240"/>
                    <a:pt x="605" y="153"/>
                    <a:pt x="552" y="96"/>
                  </a:cubicBezTo>
                  <a:cubicBezTo>
                    <a:pt x="498" y="33"/>
                    <a:pt x="412"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2" name="Google Shape;9642;p40"/>
            <p:cNvSpPr/>
            <p:nvPr/>
          </p:nvSpPr>
          <p:spPr>
            <a:xfrm>
              <a:off x="-4766950" y="3739625"/>
              <a:ext cx="16250" cy="16000"/>
            </a:xfrm>
            <a:custGeom>
              <a:avLst/>
              <a:gdLst/>
              <a:ahLst/>
              <a:cxnLst/>
              <a:rect l="l" t="t" r="r" b="b"/>
              <a:pathLst>
                <a:path w="650" h="640" extrusionOk="0">
                  <a:moveTo>
                    <a:pt x="321" y="0"/>
                  </a:moveTo>
                  <a:cubicBezTo>
                    <a:pt x="241" y="0"/>
                    <a:pt x="161" y="29"/>
                    <a:pt x="102" y="88"/>
                  </a:cubicBezTo>
                  <a:cubicBezTo>
                    <a:pt x="39" y="150"/>
                    <a:pt x="6" y="223"/>
                    <a:pt x="1" y="309"/>
                  </a:cubicBezTo>
                  <a:cubicBezTo>
                    <a:pt x="1" y="395"/>
                    <a:pt x="34" y="482"/>
                    <a:pt x="97" y="539"/>
                  </a:cubicBezTo>
                  <a:cubicBezTo>
                    <a:pt x="150" y="601"/>
                    <a:pt x="236" y="635"/>
                    <a:pt x="322" y="639"/>
                  </a:cubicBezTo>
                  <a:cubicBezTo>
                    <a:pt x="409" y="639"/>
                    <a:pt x="495" y="606"/>
                    <a:pt x="548" y="544"/>
                  </a:cubicBezTo>
                  <a:cubicBezTo>
                    <a:pt x="615" y="491"/>
                    <a:pt x="649" y="404"/>
                    <a:pt x="649" y="318"/>
                  </a:cubicBezTo>
                  <a:cubicBezTo>
                    <a:pt x="649" y="247"/>
                    <a:pt x="620" y="155"/>
                    <a:pt x="553" y="92"/>
                  </a:cubicBezTo>
                  <a:cubicBezTo>
                    <a:pt x="489" y="31"/>
                    <a:pt x="405"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3" name="Google Shape;9643;p40"/>
            <p:cNvSpPr/>
            <p:nvPr/>
          </p:nvSpPr>
          <p:spPr>
            <a:xfrm>
              <a:off x="-4735150" y="3772400"/>
              <a:ext cx="16350" cy="16200"/>
            </a:xfrm>
            <a:custGeom>
              <a:avLst/>
              <a:gdLst/>
              <a:ahLst/>
              <a:cxnLst/>
              <a:rect l="l" t="t" r="r" b="b"/>
              <a:pathLst>
                <a:path w="654" h="648" extrusionOk="0">
                  <a:moveTo>
                    <a:pt x="331" y="0"/>
                  </a:moveTo>
                  <a:cubicBezTo>
                    <a:pt x="246" y="0"/>
                    <a:pt x="158" y="32"/>
                    <a:pt x="91" y="96"/>
                  </a:cubicBezTo>
                  <a:cubicBezTo>
                    <a:pt x="39" y="149"/>
                    <a:pt x="5" y="236"/>
                    <a:pt x="5" y="322"/>
                  </a:cubicBezTo>
                  <a:cubicBezTo>
                    <a:pt x="0" y="398"/>
                    <a:pt x="34" y="484"/>
                    <a:pt x="97" y="548"/>
                  </a:cubicBezTo>
                  <a:cubicBezTo>
                    <a:pt x="164" y="615"/>
                    <a:pt x="235" y="648"/>
                    <a:pt x="321" y="648"/>
                  </a:cubicBezTo>
                  <a:cubicBezTo>
                    <a:pt x="408" y="648"/>
                    <a:pt x="485" y="610"/>
                    <a:pt x="547" y="552"/>
                  </a:cubicBezTo>
                  <a:cubicBezTo>
                    <a:pt x="615" y="490"/>
                    <a:pt x="648" y="418"/>
                    <a:pt x="648" y="331"/>
                  </a:cubicBezTo>
                  <a:cubicBezTo>
                    <a:pt x="653" y="245"/>
                    <a:pt x="620" y="159"/>
                    <a:pt x="558" y="92"/>
                  </a:cubicBezTo>
                  <a:cubicBezTo>
                    <a:pt x="500" y="32"/>
                    <a:pt x="417"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4" name="Google Shape;9644;p40"/>
            <p:cNvSpPr/>
            <p:nvPr/>
          </p:nvSpPr>
          <p:spPr>
            <a:xfrm>
              <a:off x="-4703225" y="3805225"/>
              <a:ext cx="16200" cy="16150"/>
            </a:xfrm>
            <a:custGeom>
              <a:avLst/>
              <a:gdLst/>
              <a:ahLst/>
              <a:cxnLst/>
              <a:rect l="l" t="t" r="r" b="b"/>
              <a:pathLst>
                <a:path w="648" h="646" extrusionOk="0">
                  <a:moveTo>
                    <a:pt x="332" y="1"/>
                  </a:moveTo>
                  <a:cubicBezTo>
                    <a:pt x="253" y="1"/>
                    <a:pt x="171" y="32"/>
                    <a:pt x="100" y="93"/>
                  </a:cubicBezTo>
                  <a:cubicBezTo>
                    <a:pt x="38" y="146"/>
                    <a:pt x="0" y="232"/>
                    <a:pt x="0" y="318"/>
                  </a:cubicBezTo>
                  <a:cubicBezTo>
                    <a:pt x="0" y="405"/>
                    <a:pt x="34" y="482"/>
                    <a:pt x="96" y="549"/>
                  </a:cubicBezTo>
                  <a:cubicBezTo>
                    <a:pt x="158" y="611"/>
                    <a:pt x="235" y="645"/>
                    <a:pt x="321" y="645"/>
                  </a:cubicBezTo>
                  <a:cubicBezTo>
                    <a:pt x="326" y="646"/>
                    <a:pt x="331" y="646"/>
                    <a:pt x="337" y="646"/>
                  </a:cubicBezTo>
                  <a:cubicBezTo>
                    <a:pt x="414" y="646"/>
                    <a:pt x="497" y="613"/>
                    <a:pt x="547" y="553"/>
                  </a:cubicBezTo>
                  <a:cubicBezTo>
                    <a:pt x="609" y="491"/>
                    <a:pt x="647" y="415"/>
                    <a:pt x="647" y="329"/>
                  </a:cubicBezTo>
                  <a:cubicBezTo>
                    <a:pt x="647" y="242"/>
                    <a:pt x="619" y="156"/>
                    <a:pt x="552" y="103"/>
                  </a:cubicBezTo>
                  <a:cubicBezTo>
                    <a:pt x="493" y="34"/>
                    <a:pt x="414"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5" name="Google Shape;9645;p40"/>
            <p:cNvSpPr/>
            <p:nvPr/>
          </p:nvSpPr>
          <p:spPr>
            <a:xfrm>
              <a:off x="-4671450" y="3838075"/>
              <a:ext cx="16325" cy="16150"/>
            </a:xfrm>
            <a:custGeom>
              <a:avLst/>
              <a:gdLst/>
              <a:ahLst/>
              <a:cxnLst/>
              <a:rect l="l" t="t" r="r" b="b"/>
              <a:pathLst>
                <a:path w="653" h="646" extrusionOk="0">
                  <a:moveTo>
                    <a:pt x="321" y="1"/>
                  </a:moveTo>
                  <a:cubicBezTo>
                    <a:pt x="239" y="1"/>
                    <a:pt x="162" y="28"/>
                    <a:pt x="116" y="80"/>
                  </a:cubicBezTo>
                  <a:cubicBezTo>
                    <a:pt x="48" y="147"/>
                    <a:pt x="5" y="233"/>
                    <a:pt x="5" y="315"/>
                  </a:cubicBezTo>
                  <a:cubicBezTo>
                    <a:pt x="0" y="401"/>
                    <a:pt x="43" y="487"/>
                    <a:pt x="96" y="535"/>
                  </a:cubicBezTo>
                  <a:cubicBezTo>
                    <a:pt x="149" y="598"/>
                    <a:pt x="235" y="641"/>
                    <a:pt x="322" y="645"/>
                  </a:cubicBezTo>
                  <a:cubicBezTo>
                    <a:pt x="408" y="645"/>
                    <a:pt x="494" y="616"/>
                    <a:pt x="561" y="550"/>
                  </a:cubicBezTo>
                  <a:cubicBezTo>
                    <a:pt x="614" y="487"/>
                    <a:pt x="648" y="410"/>
                    <a:pt x="648" y="324"/>
                  </a:cubicBezTo>
                  <a:cubicBezTo>
                    <a:pt x="652" y="242"/>
                    <a:pt x="619" y="151"/>
                    <a:pt x="566" y="98"/>
                  </a:cubicBezTo>
                  <a:cubicBezTo>
                    <a:pt x="499"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6" name="Google Shape;9646;p40"/>
            <p:cNvSpPr/>
            <p:nvPr/>
          </p:nvSpPr>
          <p:spPr>
            <a:xfrm>
              <a:off x="-4639550" y="3870975"/>
              <a:ext cx="16450" cy="16000"/>
            </a:xfrm>
            <a:custGeom>
              <a:avLst/>
              <a:gdLst/>
              <a:ahLst/>
              <a:cxnLst/>
              <a:rect l="l" t="t" r="r" b="b"/>
              <a:pathLst>
                <a:path w="658" h="640" extrusionOk="0">
                  <a:moveTo>
                    <a:pt x="324" y="0"/>
                  </a:moveTo>
                  <a:cubicBezTo>
                    <a:pt x="242" y="0"/>
                    <a:pt x="160" y="29"/>
                    <a:pt x="102" y="88"/>
                  </a:cubicBezTo>
                  <a:cubicBezTo>
                    <a:pt x="44" y="150"/>
                    <a:pt x="0" y="226"/>
                    <a:pt x="0" y="313"/>
                  </a:cubicBezTo>
                  <a:cubicBezTo>
                    <a:pt x="0" y="399"/>
                    <a:pt x="38" y="476"/>
                    <a:pt x="106" y="553"/>
                  </a:cubicBezTo>
                  <a:cubicBezTo>
                    <a:pt x="168" y="606"/>
                    <a:pt x="246" y="640"/>
                    <a:pt x="332" y="640"/>
                  </a:cubicBezTo>
                  <a:cubicBezTo>
                    <a:pt x="403" y="640"/>
                    <a:pt x="490" y="611"/>
                    <a:pt x="556" y="543"/>
                  </a:cubicBezTo>
                  <a:cubicBezTo>
                    <a:pt x="624" y="481"/>
                    <a:pt x="658" y="409"/>
                    <a:pt x="658" y="323"/>
                  </a:cubicBezTo>
                  <a:cubicBezTo>
                    <a:pt x="658" y="237"/>
                    <a:pt x="629" y="159"/>
                    <a:pt x="562" y="93"/>
                  </a:cubicBezTo>
                  <a:cubicBezTo>
                    <a:pt x="498" y="31"/>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7" name="Google Shape;9647;p40"/>
            <p:cNvSpPr/>
            <p:nvPr/>
          </p:nvSpPr>
          <p:spPr>
            <a:xfrm>
              <a:off x="-4607525" y="3903775"/>
              <a:ext cx="16325" cy="15950"/>
            </a:xfrm>
            <a:custGeom>
              <a:avLst/>
              <a:gdLst/>
              <a:ahLst/>
              <a:cxnLst/>
              <a:rect l="l" t="t" r="r" b="b"/>
              <a:pathLst>
                <a:path w="653" h="638" extrusionOk="0">
                  <a:moveTo>
                    <a:pt x="330" y="0"/>
                  </a:moveTo>
                  <a:cubicBezTo>
                    <a:pt x="245" y="0"/>
                    <a:pt x="157" y="29"/>
                    <a:pt x="92" y="85"/>
                  </a:cubicBezTo>
                  <a:cubicBezTo>
                    <a:pt x="39" y="147"/>
                    <a:pt x="5" y="225"/>
                    <a:pt x="5" y="311"/>
                  </a:cubicBezTo>
                  <a:cubicBezTo>
                    <a:pt x="1" y="397"/>
                    <a:pt x="34" y="484"/>
                    <a:pt x="87" y="537"/>
                  </a:cubicBezTo>
                  <a:cubicBezTo>
                    <a:pt x="149" y="603"/>
                    <a:pt x="236" y="637"/>
                    <a:pt x="322" y="637"/>
                  </a:cubicBezTo>
                  <a:cubicBezTo>
                    <a:pt x="327" y="637"/>
                    <a:pt x="333" y="637"/>
                    <a:pt x="338" y="637"/>
                  </a:cubicBezTo>
                  <a:cubicBezTo>
                    <a:pt x="418" y="637"/>
                    <a:pt x="489" y="604"/>
                    <a:pt x="552" y="546"/>
                  </a:cubicBezTo>
                  <a:cubicBezTo>
                    <a:pt x="615" y="493"/>
                    <a:pt x="648" y="407"/>
                    <a:pt x="648" y="320"/>
                  </a:cubicBezTo>
                  <a:cubicBezTo>
                    <a:pt x="653" y="234"/>
                    <a:pt x="619" y="158"/>
                    <a:pt x="557" y="94"/>
                  </a:cubicBezTo>
                  <a:cubicBezTo>
                    <a:pt x="503" y="31"/>
                    <a:pt x="418"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8" name="Google Shape;9648;p40"/>
            <p:cNvSpPr/>
            <p:nvPr/>
          </p:nvSpPr>
          <p:spPr>
            <a:xfrm>
              <a:off x="-4575625" y="3936725"/>
              <a:ext cx="7100" cy="15750"/>
            </a:xfrm>
            <a:custGeom>
              <a:avLst/>
              <a:gdLst/>
              <a:ahLst/>
              <a:cxnLst/>
              <a:rect l="l" t="t" r="r" b="b"/>
              <a:pathLst>
                <a:path w="284" h="630" extrusionOk="0">
                  <a:moveTo>
                    <a:pt x="284" y="1"/>
                  </a:moveTo>
                  <a:lnTo>
                    <a:pt x="284" y="1"/>
                  </a:lnTo>
                  <a:cubicBezTo>
                    <a:pt x="216" y="10"/>
                    <a:pt x="149" y="39"/>
                    <a:pt x="101" y="91"/>
                  </a:cubicBezTo>
                  <a:cubicBezTo>
                    <a:pt x="34" y="144"/>
                    <a:pt x="1" y="231"/>
                    <a:pt x="1" y="317"/>
                  </a:cubicBezTo>
                  <a:cubicBezTo>
                    <a:pt x="1" y="404"/>
                    <a:pt x="30" y="475"/>
                    <a:pt x="96" y="543"/>
                  </a:cubicBezTo>
                  <a:cubicBezTo>
                    <a:pt x="140" y="585"/>
                    <a:pt x="207" y="619"/>
                    <a:pt x="274" y="629"/>
                  </a:cubicBezTo>
                  <a:lnTo>
                    <a:pt x="284"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9" name="Google Shape;9649;p40"/>
            <p:cNvSpPr/>
            <p:nvPr/>
          </p:nvSpPr>
          <p:spPr>
            <a:xfrm>
              <a:off x="-5020150" y="3315050"/>
              <a:ext cx="16350" cy="16225"/>
            </a:xfrm>
            <a:custGeom>
              <a:avLst/>
              <a:gdLst/>
              <a:ahLst/>
              <a:cxnLst/>
              <a:rect l="l" t="t" r="r" b="b"/>
              <a:pathLst>
                <a:path w="654" h="649" extrusionOk="0">
                  <a:moveTo>
                    <a:pt x="335" y="0"/>
                  </a:moveTo>
                  <a:cubicBezTo>
                    <a:pt x="251" y="0"/>
                    <a:pt x="163" y="31"/>
                    <a:pt x="91" y="96"/>
                  </a:cubicBezTo>
                  <a:cubicBezTo>
                    <a:pt x="40" y="159"/>
                    <a:pt x="5" y="235"/>
                    <a:pt x="5" y="321"/>
                  </a:cubicBezTo>
                  <a:cubicBezTo>
                    <a:pt x="1" y="394"/>
                    <a:pt x="34" y="470"/>
                    <a:pt x="97" y="547"/>
                  </a:cubicBezTo>
                  <a:cubicBezTo>
                    <a:pt x="164" y="614"/>
                    <a:pt x="235" y="648"/>
                    <a:pt x="322" y="648"/>
                  </a:cubicBezTo>
                  <a:cubicBezTo>
                    <a:pt x="408" y="648"/>
                    <a:pt x="494" y="620"/>
                    <a:pt x="547" y="552"/>
                  </a:cubicBezTo>
                  <a:cubicBezTo>
                    <a:pt x="615" y="489"/>
                    <a:pt x="649" y="418"/>
                    <a:pt x="649" y="332"/>
                  </a:cubicBezTo>
                  <a:cubicBezTo>
                    <a:pt x="653" y="245"/>
                    <a:pt x="620" y="159"/>
                    <a:pt x="558" y="91"/>
                  </a:cubicBezTo>
                  <a:cubicBezTo>
                    <a:pt x="500" y="31"/>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0" name="Google Shape;9650;p40"/>
            <p:cNvSpPr/>
            <p:nvPr/>
          </p:nvSpPr>
          <p:spPr>
            <a:xfrm>
              <a:off x="-4988225" y="3347975"/>
              <a:ext cx="16200" cy="16025"/>
            </a:xfrm>
            <a:custGeom>
              <a:avLst/>
              <a:gdLst/>
              <a:ahLst/>
              <a:cxnLst/>
              <a:rect l="l" t="t" r="r" b="b"/>
              <a:pathLst>
                <a:path w="648" h="641" extrusionOk="0">
                  <a:moveTo>
                    <a:pt x="330" y="0"/>
                  </a:moveTo>
                  <a:cubicBezTo>
                    <a:pt x="242" y="0"/>
                    <a:pt x="156" y="31"/>
                    <a:pt x="101" y="89"/>
                  </a:cubicBezTo>
                  <a:cubicBezTo>
                    <a:pt x="39" y="142"/>
                    <a:pt x="1" y="228"/>
                    <a:pt x="1" y="315"/>
                  </a:cubicBezTo>
                  <a:cubicBezTo>
                    <a:pt x="1" y="401"/>
                    <a:pt x="34" y="477"/>
                    <a:pt x="96" y="540"/>
                  </a:cubicBezTo>
                  <a:cubicBezTo>
                    <a:pt x="158" y="607"/>
                    <a:pt x="235" y="641"/>
                    <a:pt x="322" y="641"/>
                  </a:cubicBezTo>
                  <a:cubicBezTo>
                    <a:pt x="408" y="641"/>
                    <a:pt x="494" y="612"/>
                    <a:pt x="557" y="550"/>
                  </a:cubicBezTo>
                  <a:cubicBezTo>
                    <a:pt x="614" y="483"/>
                    <a:pt x="648" y="410"/>
                    <a:pt x="648" y="324"/>
                  </a:cubicBezTo>
                  <a:cubicBezTo>
                    <a:pt x="648" y="238"/>
                    <a:pt x="619" y="151"/>
                    <a:pt x="566" y="98"/>
                  </a:cubicBezTo>
                  <a:cubicBezTo>
                    <a:pt x="506" y="31"/>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1" name="Google Shape;9651;p40"/>
            <p:cNvSpPr/>
            <p:nvPr/>
          </p:nvSpPr>
          <p:spPr>
            <a:xfrm>
              <a:off x="-4956450" y="3380750"/>
              <a:ext cx="16325" cy="16025"/>
            </a:xfrm>
            <a:custGeom>
              <a:avLst/>
              <a:gdLst/>
              <a:ahLst/>
              <a:cxnLst/>
              <a:rect l="l" t="t" r="r" b="b"/>
              <a:pathLst>
                <a:path w="653" h="641" extrusionOk="0">
                  <a:moveTo>
                    <a:pt x="329" y="0"/>
                  </a:moveTo>
                  <a:cubicBezTo>
                    <a:pt x="243" y="0"/>
                    <a:pt x="158" y="30"/>
                    <a:pt x="106" y="87"/>
                  </a:cubicBezTo>
                  <a:cubicBezTo>
                    <a:pt x="48" y="140"/>
                    <a:pt x="5" y="227"/>
                    <a:pt x="5" y="313"/>
                  </a:cubicBezTo>
                  <a:cubicBezTo>
                    <a:pt x="1" y="399"/>
                    <a:pt x="34" y="476"/>
                    <a:pt x="106" y="554"/>
                  </a:cubicBezTo>
                  <a:cubicBezTo>
                    <a:pt x="158" y="605"/>
                    <a:pt x="245" y="640"/>
                    <a:pt x="322" y="640"/>
                  </a:cubicBezTo>
                  <a:cubicBezTo>
                    <a:pt x="327" y="640"/>
                    <a:pt x="333" y="640"/>
                    <a:pt x="338" y="640"/>
                  </a:cubicBezTo>
                  <a:cubicBezTo>
                    <a:pt x="419" y="640"/>
                    <a:pt x="499" y="607"/>
                    <a:pt x="562" y="548"/>
                  </a:cubicBezTo>
                  <a:cubicBezTo>
                    <a:pt x="614" y="496"/>
                    <a:pt x="648" y="410"/>
                    <a:pt x="648" y="323"/>
                  </a:cubicBezTo>
                  <a:cubicBezTo>
                    <a:pt x="652" y="237"/>
                    <a:pt x="619" y="151"/>
                    <a:pt x="566" y="98"/>
                  </a:cubicBezTo>
                  <a:cubicBezTo>
                    <a:pt x="508" y="32"/>
                    <a:pt x="418"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2" name="Google Shape;9652;p40"/>
            <p:cNvSpPr/>
            <p:nvPr/>
          </p:nvSpPr>
          <p:spPr>
            <a:xfrm>
              <a:off x="-4924325" y="3413600"/>
              <a:ext cx="16250" cy="16000"/>
            </a:xfrm>
            <a:custGeom>
              <a:avLst/>
              <a:gdLst/>
              <a:ahLst/>
              <a:cxnLst/>
              <a:rect l="l" t="t" r="r" b="b"/>
              <a:pathLst>
                <a:path w="650" h="640" extrusionOk="0">
                  <a:moveTo>
                    <a:pt x="324" y="1"/>
                  </a:moveTo>
                  <a:cubicBezTo>
                    <a:pt x="240" y="1"/>
                    <a:pt x="156" y="29"/>
                    <a:pt x="93" y="88"/>
                  </a:cubicBezTo>
                  <a:cubicBezTo>
                    <a:pt x="35" y="150"/>
                    <a:pt x="7" y="223"/>
                    <a:pt x="1" y="309"/>
                  </a:cubicBezTo>
                  <a:cubicBezTo>
                    <a:pt x="1" y="396"/>
                    <a:pt x="30" y="482"/>
                    <a:pt x="87" y="540"/>
                  </a:cubicBezTo>
                  <a:cubicBezTo>
                    <a:pt x="150" y="602"/>
                    <a:pt x="237" y="640"/>
                    <a:pt x="323" y="640"/>
                  </a:cubicBezTo>
                  <a:cubicBezTo>
                    <a:pt x="410" y="640"/>
                    <a:pt x="486" y="606"/>
                    <a:pt x="548" y="544"/>
                  </a:cubicBezTo>
                  <a:cubicBezTo>
                    <a:pt x="616" y="491"/>
                    <a:pt x="649" y="405"/>
                    <a:pt x="649" y="319"/>
                  </a:cubicBezTo>
                  <a:cubicBezTo>
                    <a:pt x="649" y="232"/>
                    <a:pt x="620" y="161"/>
                    <a:pt x="554" y="93"/>
                  </a:cubicBezTo>
                  <a:cubicBezTo>
                    <a:pt x="495" y="32"/>
                    <a:pt x="410"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3" name="Google Shape;9653;p40"/>
            <p:cNvSpPr/>
            <p:nvPr/>
          </p:nvSpPr>
          <p:spPr>
            <a:xfrm>
              <a:off x="-4892400" y="3446500"/>
              <a:ext cx="16200" cy="15875"/>
            </a:xfrm>
            <a:custGeom>
              <a:avLst/>
              <a:gdLst/>
              <a:ahLst/>
              <a:cxnLst/>
              <a:rect l="l" t="t" r="r" b="b"/>
              <a:pathLst>
                <a:path w="648" h="635" extrusionOk="0">
                  <a:moveTo>
                    <a:pt x="322" y="0"/>
                  </a:moveTo>
                  <a:cubicBezTo>
                    <a:pt x="235" y="0"/>
                    <a:pt x="150" y="29"/>
                    <a:pt x="101" y="83"/>
                  </a:cubicBezTo>
                  <a:cubicBezTo>
                    <a:pt x="34" y="145"/>
                    <a:pt x="1" y="221"/>
                    <a:pt x="1" y="307"/>
                  </a:cubicBezTo>
                  <a:cubicBezTo>
                    <a:pt x="1" y="394"/>
                    <a:pt x="30" y="480"/>
                    <a:pt x="92" y="543"/>
                  </a:cubicBezTo>
                  <a:cubicBezTo>
                    <a:pt x="145" y="601"/>
                    <a:pt x="231" y="634"/>
                    <a:pt x="317" y="634"/>
                  </a:cubicBezTo>
                  <a:cubicBezTo>
                    <a:pt x="404" y="634"/>
                    <a:pt x="490" y="605"/>
                    <a:pt x="548" y="543"/>
                  </a:cubicBezTo>
                  <a:cubicBezTo>
                    <a:pt x="610" y="486"/>
                    <a:pt x="643" y="404"/>
                    <a:pt x="643" y="318"/>
                  </a:cubicBezTo>
                  <a:cubicBezTo>
                    <a:pt x="648" y="240"/>
                    <a:pt x="615" y="154"/>
                    <a:pt x="552" y="87"/>
                  </a:cubicBezTo>
                  <a:cubicBezTo>
                    <a:pt x="495" y="28"/>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4" name="Google Shape;9654;p40"/>
            <p:cNvSpPr/>
            <p:nvPr/>
          </p:nvSpPr>
          <p:spPr>
            <a:xfrm>
              <a:off x="-4860600" y="3479225"/>
              <a:ext cx="16200" cy="16250"/>
            </a:xfrm>
            <a:custGeom>
              <a:avLst/>
              <a:gdLst/>
              <a:ahLst/>
              <a:cxnLst/>
              <a:rect l="l" t="t" r="r" b="b"/>
              <a:pathLst>
                <a:path w="648" h="650" extrusionOk="0">
                  <a:moveTo>
                    <a:pt x="317" y="0"/>
                  </a:moveTo>
                  <a:cubicBezTo>
                    <a:pt x="233" y="0"/>
                    <a:pt x="153" y="28"/>
                    <a:pt x="100" y="83"/>
                  </a:cubicBezTo>
                  <a:cubicBezTo>
                    <a:pt x="33" y="145"/>
                    <a:pt x="0" y="231"/>
                    <a:pt x="0" y="318"/>
                  </a:cubicBezTo>
                  <a:cubicBezTo>
                    <a:pt x="0" y="404"/>
                    <a:pt x="29" y="481"/>
                    <a:pt x="96" y="548"/>
                  </a:cubicBezTo>
                  <a:cubicBezTo>
                    <a:pt x="149" y="601"/>
                    <a:pt x="235" y="645"/>
                    <a:pt x="321" y="649"/>
                  </a:cubicBezTo>
                  <a:cubicBezTo>
                    <a:pt x="403" y="649"/>
                    <a:pt x="489" y="606"/>
                    <a:pt x="547" y="553"/>
                  </a:cubicBezTo>
                  <a:cubicBezTo>
                    <a:pt x="614" y="490"/>
                    <a:pt x="647" y="414"/>
                    <a:pt x="647" y="328"/>
                  </a:cubicBezTo>
                  <a:cubicBezTo>
                    <a:pt x="647" y="242"/>
                    <a:pt x="618" y="155"/>
                    <a:pt x="567" y="102"/>
                  </a:cubicBezTo>
                  <a:cubicBezTo>
                    <a:pt x="503"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5" name="Google Shape;9655;p40"/>
            <p:cNvSpPr/>
            <p:nvPr/>
          </p:nvSpPr>
          <p:spPr>
            <a:xfrm>
              <a:off x="-4828825" y="3512125"/>
              <a:ext cx="16350" cy="16075"/>
            </a:xfrm>
            <a:custGeom>
              <a:avLst/>
              <a:gdLst/>
              <a:ahLst/>
              <a:cxnLst/>
              <a:rect l="l" t="t" r="r" b="b"/>
              <a:pathLst>
                <a:path w="654" h="643" extrusionOk="0">
                  <a:moveTo>
                    <a:pt x="332" y="0"/>
                  </a:moveTo>
                  <a:cubicBezTo>
                    <a:pt x="244" y="0"/>
                    <a:pt x="156" y="31"/>
                    <a:pt x="102" y="91"/>
                  </a:cubicBezTo>
                  <a:cubicBezTo>
                    <a:pt x="49" y="144"/>
                    <a:pt x="5" y="230"/>
                    <a:pt x="5" y="312"/>
                  </a:cubicBezTo>
                  <a:cubicBezTo>
                    <a:pt x="0" y="399"/>
                    <a:pt x="34" y="475"/>
                    <a:pt x="96" y="542"/>
                  </a:cubicBezTo>
                  <a:cubicBezTo>
                    <a:pt x="159" y="609"/>
                    <a:pt x="235" y="643"/>
                    <a:pt x="322" y="643"/>
                  </a:cubicBezTo>
                  <a:cubicBezTo>
                    <a:pt x="408" y="643"/>
                    <a:pt x="494" y="614"/>
                    <a:pt x="562" y="547"/>
                  </a:cubicBezTo>
                  <a:cubicBezTo>
                    <a:pt x="614" y="485"/>
                    <a:pt x="649" y="408"/>
                    <a:pt x="649" y="321"/>
                  </a:cubicBezTo>
                  <a:cubicBezTo>
                    <a:pt x="653" y="240"/>
                    <a:pt x="620" y="153"/>
                    <a:pt x="567" y="96"/>
                  </a:cubicBezTo>
                  <a:cubicBezTo>
                    <a:pt x="509" y="31"/>
                    <a:pt x="420"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6" name="Google Shape;9656;p40"/>
            <p:cNvSpPr/>
            <p:nvPr/>
          </p:nvSpPr>
          <p:spPr>
            <a:xfrm>
              <a:off x="-4796925" y="3545000"/>
              <a:ext cx="16450" cy="15975"/>
            </a:xfrm>
            <a:custGeom>
              <a:avLst/>
              <a:gdLst/>
              <a:ahLst/>
              <a:cxnLst/>
              <a:rect l="l" t="t" r="r" b="b"/>
              <a:pathLst>
                <a:path w="658" h="639" extrusionOk="0">
                  <a:moveTo>
                    <a:pt x="327" y="1"/>
                  </a:moveTo>
                  <a:cubicBezTo>
                    <a:pt x="241" y="1"/>
                    <a:pt x="156" y="29"/>
                    <a:pt x="101" y="86"/>
                  </a:cubicBezTo>
                  <a:cubicBezTo>
                    <a:pt x="48" y="138"/>
                    <a:pt x="0" y="225"/>
                    <a:pt x="0" y="311"/>
                  </a:cubicBezTo>
                  <a:cubicBezTo>
                    <a:pt x="0" y="397"/>
                    <a:pt x="44" y="484"/>
                    <a:pt x="97" y="537"/>
                  </a:cubicBezTo>
                  <a:cubicBezTo>
                    <a:pt x="159" y="605"/>
                    <a:pt x="230" y="638"/>
                    <a:pt x="332" y="638"/>
                  </a:cubicBezTo>
                  <a:cubicBezTo>
                    <a:pt x="418" y="638"/>
                    <a:pt x="489" y="609"/>
                    <a:pt x="557" y="547"/>
                  </a:cubicBezTo>
                  <a:cubicBezTo>
                    <a:pt x="615" y="494"/>
                    <a:pt x="658" y="408"/>
                    <a:pt x="658" y="321"/>
                  </a:cubicBezTo>
                  <a:cubicBezTo>
                    <a:pt x="658" y="235"/>
                    <a:pt x="620" y="149"/>
                    <a:pt x="562" y="91"/>
                  </a:cubicBezTo>
                  <a:cubicBezTo>
                    <a:pt x="504" y="31"/>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7" name="Google Shape;9657;p40"/>
            <p:cNvSpPr/>
            <p:nvPr/>
          </p:nvSpPr>
          <p:spPr>
            <a:xfrm>
              <a:off x="-4764900" y="3577700"/>
              <a:ext cx="16350" cy="16100"/>
            </a:xfrm>
            <a:custGeom>
              <a:avLst/>
              <a:gdLst/>
              <a:ahLst/>
              <a:cxnLst/>
              <a:rect l="l" t="t" r="r" b="b"/>
              <a:pathLst>
                <a:path w="654" h="644" extrusionOk="0">
                  <a:moveTo>
                    <a:pt x="325" y="0"/>
                  </a:moveTo>
                  <a:cubicBezTo>
                    <a:pt x="242" y="0"/>
                    <a:pt x="160" y="31"/>
                    <a:pt x="107" y="88"/>
                  </a:cubicBezTo>
                  <a:cubicBezTo>
                    <a:pt x="39" y="150"/>
                    <a:pt x="5" y="227"/>
                    <a:pt x="5" y="313"/>
                  </a:cubicBezTo>
                  <a:cubicBezTo>
                    <a:pt x="1" y="400"/>
                    <a:pt x="34" y="477"/>
                    <a:pt x="96" y="553"/>
                  </a:cubicBezTo>
                  <a:cubicBezTo>
                    <a:pt x="164" y="606"/>
                    <a:pt x="236" y="639"/>
                    <a:pt x="322" y="644"/>
                  </a:cubicBezTo>
                  <a:cubicBezTo>
                    <a:pt x="408" y="644"/>
                    <a:pt x="485" y="610"/>
                    <a:pt x="548" y="557"/>
                  </a:cubicBezTo>
                  <a:cubicBezTo>
                    <a:pt x="605" y="495"/>
                    <a:pt x="648" y="409"/>
                    <a:pt x="648" y="323"/>
                  </a:cubicBezTo>
                  <a:cubicBezTo>
                    <a:pt x="654" y="236"/>
                    <a:pt x="610" y="150"/>
                    <a:pt x="557" y="107"/>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8" name="Google Shape;9658;p40"/>
            <p:cNvSpPr/>
            <p:nvPr/>
          </p:nvSpPr>
          <p:spPr>
            <a:xfrm>
              <a:off x="-4733000" y="3610600"/>
              <a:ext cx="16225" cy="15975"/>
            </a:xfrm>
            <a:custGeom>
              <a:avLst/>
              <a:gdLst/>
              <a:ahLst/>
              <a:cxnLst/>
              <a:rect l="l" t="t" r="r" b="b"/>
              <a:pathLst>
                <a:path w="649" h="639" extrusionOk="0">
                  <a:moveTo>
                    <a:pt x="317" y="0"/>
                  </a:moveTo>
                  <a:cubicBezTo>
                    <a:pt x="235" y="0"/>
                    <a:pt x="155" y="29"/>
                    <a:pt x="102" y="87"/>
                  </a:cubicBezTo>
                  <a:cubicBezTo>
                    <a:pt x="34" y="149"/>
                    <a:pt x="1" y="235"/>
                    <a:pt x="1" y="307"/>
                  </a:cubicBezTo>
                  <a:cubicBezTo>
                    <a:pt x="1" y="393"/>
                    <a:pt x="29" y="479"/>
                    <a:pt x="97" y="547"/>
                  </a:cubicBezTo>
                  <a:cubicBezTo>
                    <a:pt x="159" y="614"/>
                    <a:pt x="235" y="634"/>
                    <a:pt x="322" y="638"/>
                  </a:cubicBezTo>
                  <a:cubicBezTo>
                    <a:pt x="404" y="638"/>
                    <a:pt x="481" y="619"/>
                    <a:pt x="558" y="543"/>
                  </a:cubicBezTo>
                  <a:cubicBezTo>
                    <a:pt x="610" y="490"/>
                    <a:pt x="649" y="403"/>
                    <a:pt x="649" y="317"/>
                  </a:cubicBezTo>
                  <a:cubicBezTo>
                    <a:pt x="649" y="244"/>
                    <a:pt x="620" y="158"/>
                    <a:pt x="562" y="101"/>
                  </a:cubicBezTo>
                  <a:cubicBezTo>
                    <a:pt x="497" y="34"/>
                    <a:pt x="406"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9" name="Google Shape;9659;p40"/>
            <p:cNvSpPr/>
            <p:nvPr/>
          </p:nvSpPr>
          <p:spPr>
            <a:xfrm>
              <a:off x="-4701225" y="3643350"/>
              <a:ext cx="16350" cy="16225"/>
            </a:xfrm>
            <a:custGeom>
              <a:avLst/>
              <a:gdLst/>
              <a:ahLst/>
              <a:cxnLst/>
              <a:rect l="l" t="t" r="r" b="b"/>
              <a:pathLst>
                <a:path w="654" h="649" extrusionOk="0">
                  <a:moveTo>
                    <a:pt x="321" y="0"/>
                  </a:moveTo>
                  <a:cubicBezTo>
                    <a:pt x="238" y="0"/>
                    <a:pt x="157" y="29"/>
                    <a:pt x="107" y="86"/>
                  </a:cubicBezTo>
                  <a:cubicBezTo>
                    <a:pt x="40" y="148"/>
                    <a:pt x="7" y="234"/>
                    <a:pt x="7" y="321"/>
                  </a:cubicBezTo>
                  <a:cubicBezTo>
                    <a:pt x="1" y="398"/>
                    <a:pt x="35" y="484"/>
                    <a:pt x="98" y="547"/>
                  </a:cubicBezTo>
                  <a:cubicBezTo>
                    <a:pt x="160" y="604"/>
                    <a:pt x="237" y="648"/>
                    <a:pt x="323" y="648"/>
                  </a:cubicBezTo>
                  <a:cubicBezTo>
                    <a:pt x="327" y="648"/>
                    <a:pt x="332" y="648"/>
                    <a:pt x="336" y="648"/>
                  </a:cubicBezTo>
                  <a:cubicBezTo>
                    <a:pt x="418" y="648"/>
                    <a:pt x="498" y="606"/>
                    <a:pt x="548" y="557"/>
                  </a:cubicBezTo>
                  <a:cubicBezTo>
                    <a:pt x="616" y="494"/>
                    <a:pt x="649" y="407"/>
                    <a:pt x="649" y="331"/>
                  </a:cubicBezTo>
                  <a:cubicBezTo>
                    <a:pt x="654" y="245"/>
                    <a:pt x="620" y="158"/>
                    <a:pt x="567" y="106"/>
                  </a:cubicBezTo>
                  <a:cubicBezTo>
                    <a:pt x="507" y="35"/>
                    <a:pt x="413"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0" name="Google Shape;9660;p40"/>
            <p:cNvSpPr/>
            <p:nvPr/>
          </p:nvSpPr>
          <p:spPr>
            <a:xfrm>
              <a:off x="-4669300" y="3676300"/>
              <a:ext cx="16200" cy="16100"/>
            </a:xfrm>
            <a:custGeom>
              <a:avLst/>
              <a:gdLst/>
              <a:ahLst/>
              <a:cxnLst/>
              <a:rect l="l" t="t" r="r" b="b"/>
              <a:pathLst>
                <a:path w="648" h="644" extrusionOk="0">
                  <a:moveTo>
                    <a:pt x="325" y="0"/>
                  </a:moveTo>
                  <a:cubicBezTo>
                    <a:pt x="244" y="0"/>
                    <a:pt x="163" y="28"/>
                    <a:pt x="101" y="88"/>
                  </a:cubicBezTo>
                  <a:cubicBezTo>
                    <a:pt x="43" y="141"/>
                    <a:pt x="1" y="227"/>
                    <a:pt x="1" y="313"/>
                  </a:cubicBezTo>
                  <a:cubicBezTo>
                    <a:pt x="1" y="400"/>
                    <a:pt x="30" y="477"/>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1" y="34"/>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1" name="Google Shape;9661;p40"/>
            <p:cNvSpPr/>
            <p:nvPr/>
          </p:nvSpPr>
          <p:spPr>
            <a:xfrm>
              <a:off x="-4637275" y="3709075"/>
              <a:ext cx="16350" cy="16100"/>
            </a:xfrm>
            <a:custGeom>
              <a:avLst/>
              <a:gdLst/>
              <a:ahLst/>
              <a:cxnLst/>
              <a:rect l="l" t="t" r="r" b="b"/>
              <a:pathLst>
                <a:path w="654" h="644" extrusionOk="0">
                  <a:moveTo>
                    <a:pt x="322" y="0"/>
                  </a:moveTo>
                  <a:cubicBezTo>
                    <a:pt x="236" y="0"/>
                    <a:pt x="152" y="32"/>
                    <a:pt x="91" y="92"/>
                  </a:cubicBezTo>
                  <a:cubicBezTo>
                    <a:pt x="39" y="145"/>
                    <a:pt x="5" y="231"/>
                    <a:pt x="5" y="317"/>
                  </a:cubicBezTo>
                  <a:cubicBezTo>
                    <a:pt x="0" y="404"/>
                    <a:pt x="34" y="480"/>
                    <a:pt x="97" y="552"/>
                  </a:cubicBezTo>
                  <a:cubicBezTo>
                    <a:pt x="159" y="610"/>
                    <a:pt x="235" y="643"/>
                    <a:pt x="322" y="643"/>
                  </a:cubicBezTo>
                  <a:cubicBezTo>
                    <a:pt x="399" y="643"/>
                    <a:pt x="485" y="614"/>
                    <a:pt x="552" y="548"/>
                  </a:cubicBezTo>
                  <a:cubicBezTo>
                    <a:pt x="615" y="484"/>
                    <a:pt x="649" y="413"/>
                    <a:pt x="649" y="326"/>
                  </a:cubicBezTo>
                  <a:cubicBezTo>
                    <a:pt x="653" y="240"/>
                    <a:pt x="609" y="154"/>
                    <a:pt x="558" y="96"/>
                  </a:cubicBezTo>
                  <a:cubicBezTo>
                    <a:pt x="493" y="31"/>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2" name="Google Shape;9662;p40"/>
            <p:cNvSpPr/>
            <p:nvPr/>
          </p:nvSpPr>
          <p:spPr>
            <a:xfrm>
              <a:off x="-4605350" y="3741825"/>
              <a:ext cx="16200" cy="16075"/>
            </a:xfrm>
            <a:custGeom>
              <a:avLst/>
              <a:gdLst/>
              <a:ahLst/>
              <a:cxnLst/>
              <a:rect l="l" t="t" r="r" b="b"/>
              <a:pathLst>
                <a:path w="648" h="643" extrusionOk="0">
                  <a:moveTo>
                    <a:pt x="330" y="0"/>
                  </a:moveTo>
                  <a:cubicBezTo>
                    <a:pt x="244" y="0"/>
                    <a:pt x="158" y="32"/>
                    <a:pt x="91" y="91"/>
                  </a:cubicBezTo>
                  <a:cubicBezTo>
                    <a:pt x="34" y="153"/>
                    <a:pt x="0" y="239"/>
                    <a:pt x="0" y="316"/>
                  </a:cubicBezTo>
                  <a:cubicBezTo>
                    <a:pt x="0" y="403"/>
                    <a:pt x="29" y="480"/>
                    <a:pt x="96" y="556"/>
                  </a:cubicBezTo>
                  <a:cubicBezTo>
                    <a:pt x="158" y="609"/>
                    <a:pt x="231" y="642"/>
                    <a:pt x="317" y="642"/>
                  </a:cubicBezTo>
                  <a:cubicBezTo>
                    <a:pt x="393" y="642"/>
                    <a:pt x="479" y="614"/>
                    <a:pt x="547" y="551"/>
                  </a:cubicBezTo>
                  <a:cubicBezTo>
                    <a:pt x="614" y="485"/>
                    <a:pt x="647" y="412"/>
                    <a:pt x="647" y="326"/>
                  </a:cubicBezTo>
                  <a:cubicBezTo>
                    <a:pt x="647" y="250"/>
                    <a:pt x="619" y="163"/>
                    <a:pt x="552" y="86"/>
                  </a:cubicBezTo>
                  <a:cubicBezTo>
                    <a:pt x="491" y="28"/>
                    <a:pt x="411"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3" name="Google Shape;9663;p40"/>
            <p:cNvSpPr/>
            <p:nvPr/>
          </p:nvSpPr>
          <p:spPr>
            <a:xfrm>
              <a:off x="-4573575" y="3774800"/>
              <a:ext cx="7450" cy="15850"/>
            </a:xfrm>
            <a:custGeom>
              <a:avLst/>
              <a:gdLst/>
              <a:ahLst/>
              <a:cxnLst/>
              <a:rect l="l" t="t" r="r" b="b"/>
              <a:pathLst>
                <a:path w="298" h="634" extrusionOk="0">
                  <a:moveTo>
                    <a:pt x="298" y="0"/>
                  </a:moveTo>
                  <a:lnTo>
                    <a:pt x="298" y="0"/>
                  </a:lnTo>
                  <a:cubicBezTo>
                    <a:pt x="226" y="5"/>
                    <a:pt x="154" y="34"/>
                    <a:pt x="101" y="82"/>
                  </a:cubicBezTo>
                  <a:cubicBezTo>
                    <a:pt x="38" y="149"/>
                    <a:pt x="5" y="235"/>
                    <a:pt x="5" y="317"/>
                  </a:cubicBezTo>
                  <a:cubicBezTo>
                    <a:pt x="0" y="394"/>
                    <a:pt x="34" y="481"/>
                    <a:pt x="96" y="547"/>
                  </a:cubicBezTo>
                  <a:cubicBezTo>
                    <a:pt x="144" y="596"/>
                    <a:pt x="211" y="625"/>
                    <a:pt x="288" y="634"/>
                  </a:cubicBezTo>
                  <a:lnTo>
                    <a:pt x="298"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4" name="Google Shape;9664;p40"/>
            <p:cNvSpPr/>
            <p:nvPr/>
          </p:nvSpPr>
          <p:spPr>
            <a:xfrm>
              <a:off x="-4858575" y="3317400"/>
              <a:ext cx="16200" cy="16250"/>
            </a:xfrm>
            <a:custGeom>
              <a:avLst/>
              <a:gdLst/>
              <a:ahLst/>
              <a:cxnLst/>
              <a:rect l="l" t="t" r="r" b="b"/>
              <a:pathLst>
                <a:path w="648" h="650" extrusionOk="0">
                  <a:moveTo>
                    <a:pt x="327" y="1"/>
                  </a:moveTo>
                  <a:cubicBezTo>
                    <a:pt x="241" y="1"/>
                    <a:pt x="155" y="32"/>
                    <a:pt x="101" y="94"/>
                  </a:cubicBezTo>
                  <a:cubicBezTo>
                    <a:pt x="39" y="146"/>
                    <a:pt x="5" y="232"/>
                    <a:pt x="5" y="318"/>
                  </a:cubicBezTo>
                  <a:cubicBezTo>
                    <a:pt x="1" y="395"/>
                    <a:pt x="34" y="482"/>
                    <a:pt x="96" y="544"/>
                  </a:cubicBezTo>
                  <a:cubicBezTo>
                    <a:pt x="159" y="612"/>
                    <a:pt x="236" y="645"/>
                    <a:pt x="322" y="650"/>
                  </a:cubicBezTo>
                  <a:cubicBezTo>
                    <a:pt x="408" y="650"/>
                    <a:pt x="495" y="606"/>
                    <a:pt x="548" y="554"/>
                  </a:cubicBezTo>
                  <a:cubicBezTo>
                    <a:pt x="615" y="491"/>
                    <a:pt x="648" y="415"/>
                    <a:pt x="648" y="329"/>
                  </a:cubicBezTo>
                  <a:cubicBezTo>
                    <a:pt x="648" y="232"/>
                    <a:pt x="619" y="156"/>
                    <a:pt x="566" y="103"/>
                  </a:cubicBezTo>
                  <a:cubicBezTo>
                    <a:pt x="508" y="34"/>
                    <a:pt x="417"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5" name="Google Shape;9665;p40"/>
            <p:cNvSpPr/>
            <p:nvPr/>
          </p:nvSpPr>
          <p:spPr>
            <a:xfrm>
              <a:off x="-4826675" y="3350300"/>
              <a:ext cx="16225" cy="16100"/>
            </a:xfrm>
            <a:custGeom>
              <a:avLst/>
              <a:gdLst/>
              <a:ahLst/>
              <a:cxnLst/>
              <a:rect l="l" t="t" r="r" b="b"/>
              <a:pathLst>
                <a:path w="649" h="644" extrusionOk="0">
                  <a:moveTo>
                    <a:pt x="330" y="1"/>
                  </a:moveTo>
                  <a:cubicBezTo>
                    <a:pt x="243" y="1"/>
                    <a:pt x="157" y="32"/>
                    <a:pt x="102" y="92"/>
                  </a:cubicBezTo>
                  <a:cubicBezTo>
                    <a:pt x="34" y="140"/>
                    <a:pt x="1" y="226"/>
                    <a:pt x="1" y="313"/>
                  </a:cubicBezTo>
                  <a:cubicBezTo>
                    <a:pt x="1" y="390"/>
                    <a:pt x="29" y="476"/>
                    <a:pt x="96" y="543"/>
                  </a:cubicBezTo>
                  <a:cubicBezTo>
                    <a:pt x="160" y="610"/>
                    <a:pt x="246" y="643"/>
                    <a:pt x="317" y="643"/>
                  </a:cubicBezTo>
                  <a:cubicBezTo>
                    <a:pt x="404" y="643"/>
                    <a:pt x="481" y="614"/>
                    <a:pt x="557" y="548"/>
                  </a:cubicBezTo>
                  <a:cubicBezTo>
                    <a:pt x="614" y="485"/>
                    <a:pt x="643" y="399"/>
                    <a:pt x="649" y="322"/>
                  </a:cubicBezTo>
                  <a:cubicBezTo>
                    <a:pt x="649" y="235"/>
                    <a:pt x="620" y="149"/>
                    <a:pt x="563" y="96"/>
                  </a:cubicBezTo>
                  <a:cubicBezTo>
                    <a:pt x="505"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6" name="Google Shape;9666;p40"/>
            <p:cNvSpPr/>
            <p:nvPr/>
          </p:nvSpPr>
          <p:spPr>
            <a:xfrm>
              <a:off x="-4794900" y="3383200"/>
              <a:ext cx="16575" cy="15950"/>
            </a:xfrm>
            <a:custGeom>
              <a:avLst/>
              <a:gdLst/>
              <a:ahLst/>
              <a:cxnLst/>
              <a:rect l="l" t="t" r="r" b="b"/>
              <a:pathLst>
                <a:path w="663" h="638" extrusionOk="0">
                  <a:moveTo>
                    <a:pt x="330" y="0"/>
                  </a:moveTo>
                  <a:cubicBezTo>
                    <a:pt x="243" y="0"/>
                    <a:pt x="157" y="29"/>
                    <a:pt x="102" y="86"/>
                  </a:cubicBezTo>
                  <a:cubicBezTo>
                    <a:pt x="49" y="139"/>
                    <a:pt x="5" y="225"/>
                    <a:pt x="5" y="312"/>
                  </a:cubicBezTo>
                  <a:cubicBezTo>
                    <a:pt x="1" y="398"/>
                    <a:pt x="34" y="484"/>
                    <a:pt x="98" y="536"/>
                  </a:cubicBezTo>
                  <a:cubicBezTo>
                    <a:pt x="160" y="604"/>
                    <a:pt x="236" y="637"/>
                    <a:pt x="322" y="637"/>
                  </a:cubicBezTo>
                  <a:cubicBezTo>
                    <a:pt x="408" y="637"/>
                    <a:pt x="495" y="609"/>
                    <a:pt x="558" y="547"/>
                  </a:cubicBezTo>
                  <a:cubicBezTo>
                    <a:pt x="616" y="489"/>
                    <a:pt x="658" y="407"/>
                    <a:pt x="658" y="321"/>
                  </a:cubicBezTo>
                  <a:cubicBezTo>
                    <a:pt x="663" y="234"/>
                    <a:pt x="620" y="148"/>
                    <a:pt x="567" y="91"/>
                  </a:cubicBezTo>
                  <a:cubicBezTo>
                    <a:pt x="509" y="30"/>
                    <a:pt x="419"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7" name="Google Shape;9667;p40"/>
            <p:cNvSpPr/>
            <p:nvPr/>
          </p:nvSpPr>
          <p:spPr>
            <a:xfrm>
              <a:off x="-4762725" y="3415850"/>
              <a:ext cx="16200" cy="16175"/>
            </a:xfrm>
            <a:custGeom>
              <a:avLst/>
              <a:gdLst/>
              <a:ahLst/>
              <a:cxnLst/>
              <a:rect l="l" t="t" r="r" b="b"/>
              <a:pathLst>
                <a:path w="648" h="647" extrusionOk="0">
                  <a:moveTo>
                    <a:pt x="314" y="1"/>
                  </a:moveTo>
                  <a:cubicBezTo>
                    <a:pt x="234" y="1"/>
                    <a:pt x="154" y="29"/>
                    <a:pt x="91" y="89"/>
                  </a:cubicBezTo>
                  <a:cubicBezTo>
                    <a:pt x="33" y="151"/>
                    <a:pt x="0" y="238"/>
                    <a:pt x="0" y="315"/>
                  </a:cubicBezTo>
                  <a:cubicBezTo>
                    <a:pt x="0" y="401"/>
                    <a:pt x="29" y="478"/>
                    <a:pt x="96" y="554"/>
                  </a:cubicBezTo>
                  <a:cubicBezTo>
                    <a:pt x="158" y="607"/>
                    <a:pt x="235" y="641"/>
                    <a:pt x="321" y="646"/>
                  </a:cubicBezTo>
                  <a:cubicBezTo>
                    <a:pt x="394" y="646"/>
                    <a:pt x="480" y="612"/>
                    <a:pt x="547" y="550"/>
                  </a:cubicBezTo>
                  <a:cubicBezTo>
                    <a:pt x="609" y="497"/>
                    <a:pt x="647" y="410"/>
                    <a:pt x="647" y="324"/>
                  </a:cubicBezTo>
                  <a:cubicBezTo>
                    <a:pt x="647" y="238"/>
                    <a:pt x="614" y="162"/>
                    <a:pt x="552" y="100"/>
                  </a:cubicBezTo>
                  <a:cubicBezTo>
                    <a:pt x="487" y="34"/>
                    <a:pt x="400"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8" name="Google Shape;9668;p40"/>
            <p:cNvSpPr/>
            <p:nvPr/>
          </p:nvSpPr>
          <p:spPr>
            <a:xfrm>
              <a:off x="-4730950" y="3448775"/>
              <a:ext cx="16350" cy="15975"/>
            </a:xfrm>
            <a:custGeom>
              <a:avLst/>
              <a:gdLst/>
              <a:ahLst/>
              <a:cxnLst/>
              <a:rect l="l" t="t" r="r" b="b"/>
              <a:pathLst>
                <a:path w="654" h="639" extrusionOk="0">
                  <a:moveTo>
                    <a:pt x="323" y="1"/>
                  </a:moveTo>
                  <a:cubicBezTo>
                    <a:pt x="239" y="1"/>
                    <a:pt x="157" y="30"/>
                    <a:pt x="106" y="87"/>
                  </a:cubicBezTo>
                  <a:cubicBezTo>
                    <a:pt x="38" y="149"/>
                    <a:pt x="5" y="236"/>
                    <a:pt x="5" y="308"/>
                  </a:cubicBezTo>
                  <a:cubicBezTo>
                    <a:pt x="0" y="395"/>
                    <a:pt x="34" y="481"/>
                    <a:pt x="96" y="548"/>
                  </a:cubicBezTo>
                  <a:cubicBezTo>
                    <a:pt x="149" y="605"/>
                    <a:pt x="235" y="634"/>
                    <a:pt x="322" y="639"/>
                  </a:cubicBezTo>
                  <a:cubicBezTo>
                    <a:pt x="408" y="639"/>
                    <a:pt x="485" y="610"/>
                    <a:pt x="547" y="552"/>
                  </a:cubicBezTo>
                  <a:cubicBezTo>
                    <a:pt x="614" y="490"/>
                    <a:pt x="649" y="404"/>
                    <a:pt x="649" y="317"/>
                  </a:cubicBezTo>
                  <a:cubicBezTo>
                    <a:pt x="653" y="245"/>
                    <a:pt x="620" y="159"/>
                    <a:pt x="567" y="101"/>
                  </a:cubicBezTo>
                  <a:cubicBezTo>
                    <a:pt x="507" y="34"/>
                    <a:pt x="414"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9" name="Google Shape;9669;p40"/>
            <p:cNvSpPr/>
            <p:nvPr/>
          </p:nvSpPr>
          <p:spPr>
            <a:xfrm>
              <a:off x="-4699050" y="3481525"/>
              <a:ext cx="16225" cy="16225"/>
            </a:xfrm>
            <a:custGeom>
              <a:avLst/>
              <a:gdLst/>
              <a:ahLst/>
              <a:cxnLst/>
              <a:rect l="l" t="t" r="r" b="b"/>
              <a:pathLst>
                <a:path w="649" h="649" extrusionOk="0">
                  <a:moveTo>
                    <a:pt x="324" y="0"/>
                  </a:moveTo>
                  <a:cubicBezTo>
                    <a:pt x="241" y="0"/>
                    <a:pt x="157" y="32"/>
                    <a:pt x="92" y="97"/>
                  </a:cubicBezTo>
                  <a:cubicBezTo>
                    <a:pt x="35" y="159"/>
                    <a:pt x="0" y="236"/>
                    <a:pt x="0" y="322"/>
                  </a:cubicBezTo>
                  <a:cubicBezTo>
                    <a:pt x="0" y="398"/>
                    <a:pt x="29" y="485"/>
                    <a:pt x="92" y="547"/>
                  </a:cubicBezTo>
                  <a:cubicBezTo>
                    <a:pt x="150" y="605"/>
                    <a:pt x="230" y="648"/>
                    <a:pt x="317" y="648"/>
                  </a:cubicBezTo>
                  <a:cubicBezTo>
                    <a:pt x="403" y="648"/>
                    <a:pt x="490" y="610"/>
                    <a:pt x="547" y="557"/>
                  </a:cubicBezTo>
                  <a:cubicBezTo>
                    <a:pt x="610" y="495"/>
                    <a:pt x="644" y="409"/>
                    <a:pt x="648" y="332"/>
                  </a:cubicBezTo>
                  <a:cubicBezTo>
                    <a:pt x="648" y="245"/>
                    <a:pt x="615" y="168"/>
                    <a:pt x="553" y="92"/>
                  </a:cubicBezTo>
                  <a:cubicBezTo>
                    <a:pt x="490" y="32"/>
                    <a:pt x="407"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0" name="Google Shape;9670;p40"/>
            <p:cNvSpPr/>
            <p:nvPr/>
          </p:nvSpPr>
          <p:spPr>
            <a:xfrm>
              <a:off x="-4667250" y="3514450"/>
              <a:ext cx="16200" cy="16175"/>
            </a:xfrm>
            <a:custGeom>
              <a:avLst/>
              <a:gdLst/>
              <a:ahLst/>
              <a:cxnLst/>
              <a:rect l="l" t="t" r="r" b="b"/>
              <a:pathLst>
                <a:path w="648" h="647" extrusionOk="0">
                  <a:moveTo>
                    <a:pt x="331" y="1"/>
                  </a:moveTo>
                  <a:cubicBezTo>
                    <a:pt x="243" y="1"/>
                    <a:pt x="156" y="32"/>
                    <a:pt x="101" y="89"/>
                  </a:cubicBezTo>
                  <a:cubicBezTo>
                    <a:pt x="39" y="142"/>
                    <a:pt x="5" y="228"/>
                    <a:pt x="1" y="315"/>
                  </a:cubicBezTo>
                  <a:cubicBezTo>
                    <a:pt x="1" y="392"/>
                    <a:pt x="34" y="478"/>
                    <a:pt x="96" y="554"/>
                  </a:cubicBezTo>
                  <a:cubicBezTo>
                    <a:pt x="158" y="607"/>
                    <a:pt x="245" y="641"/>
                    <a:pt x="322" y="646"/>
                  </a:cubicBezTo>
                  <a:cubicBezTo>
                    <a:pt x="408" y="646"/>
                    <a:pt x="484" y="612"/>
                    <a:pt x="561" y="550"/>
                  </a:cubicBezTo>
                  <a:cubicBezTo>
                    <a:pt x="614" y="487"/>
                    <a:pt x="648" y="401"/>
                    <a:pt x="648" y="324"/>
                  </a:cubicBezTo>
                  <a:cubicBezTo>
                    <a:pt x="648" y="238"/>
                    <a:pt x="619" y="151"/>
                    <a:pt x="566" y="99"/>
                  </a:cubicBezTo>
                  <a:cubicBezTo>
                    <a:pt x="508" y="32"/>
                    <a:pt x="419"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1" name="Google Shape;9671;p40"/>
            <p:cNvSpPr/>
            <p:nvPr/>
          </p:nvSpPr>
          <p:spPr>
            <a:xfrm>
              <a:off x="-4635350" y="3547275"/>
              <a:ext cx="16450" cy="16075"/>
            </a:xfrm>
            <a:custGeom>
              <a:avLst/>
              <a:gdLst/>
              <a:ahLst/>
              <a:cxnLst/>
              <a:rect l="l" t="t" r="r" b="b"/>
              <a:pathLst>
                <a:path w="658" h="643" extrusionOk="0">
                  <a:moveTo>
                    <a:pt x="324" y="0"/>
                  </a:moveTo>
                  <a:cubicBezTo>
                    <a:pt x="238" y="0"/>
                    <a:pt x="154" y="31"/>
                    <a:pt x="101" y="91"/>
                  </a:cubicBezTo>
                  <a:cubicBezTo>
                    <a:pt x="43" y="144"/>
                    <a:pt x="0" y="230"/>
                    <a:pt x="0" y="317"/>
                  </a:cubicBezTo>
                  <a:cubicBezTo>
                    <a:pt x="0" y="403"/>
                    <a:pt x="29" y="474"/>
                    <a:pt x="106" y="552"/>
                  </a:cubicBezTo>
                  <a:cubicBezTo>
                    <a:pt x="158" y="609"/>
                    <a:pt x="240" y="638"/>
                    <a:pt x="326" y="643"/>
                  </a:cubicBezTo>
                  <a:cubicBezTo>
                    <a:pt x="403" y="643"/>
                    <a:pt x="490" y="614"/>
                    <a:pt x="557" y="547"/>
                  </a:cubicBezTo>
                  <a:cubicBezTo>
                    <a:pt x="625" y="485"/>
                    <a:pt x="658" y="398"/>
                    <a:pt x="658" y="326"/>
                  </a:cubicBezTo>
                  <a:cubicBezTo>
                    <a:pt x="658" y="240"/>
                    <a:pt x="614" y="162"/>
                    <a:pt x="561" y="96"/>
                  </a:cubicBezTo>
                  <a:cubicBezTo>
                    <a:pt x="499" y="31"/>
                    <a:pt x="410"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2" name="Google Shape;9672;p40"/>
            <p:cNvSpPr/>
            <p:nvPr/>
          </p:nvSpPr>
          <p:spPr>
            <a:xfrm>
              <a:off x="-4603350" y="3580075"/>
              <a:ext cx="16250" cy="16025"/>
            </a:xfrm>
            <a:custGeom>
              <a:avLst/>
              <a:gdLst/>
              <a:ahLst/>
              <a:cxnLst/>
              <a:rect l="l" t="t" r="r" b="b"/>
              <a:pathLst>
                <a:path w="650" h="641" extrusionOk="0">
                  <a:moveTo>
                    <a:pt x="327" y="1"/>
                  </a:moveTo>
                  <a:cubicBezTo>
                    <a:pt x="245" y="1"/>
                    <a:pt x="163" y="30"/>
                    <a:pt x="102" y="88"/>
                  </a:cubicBezTo>
                  <a:cubicBezTo>
                    <a:pt x="40" y="152"/>
                    <a:pt x="7" y="228"/>
                    <a:pt x="7" y="314"/>
                  </a:cubicBezTo>
                  <a:cubicBezTo>
                    <a:pt x="1" y="411"/>
                    <a:pt x="35" y="487"/>
                    <a:pt x="87" y="540"/>
                  </a:cubicBezTo>
                  <a:cubicBezTo>
                    <a:pt x="151" y="606"/>
                    <a:pt x="227" y="641"/>
                    <a:pt x="323" y="641"/>
                  </a:cubicBezTo>
                  <a:cubicBezTo>
                    <a:pt x="410" y="641"/>
                    <a:pt x="486" y="612"/>
                    <a:pt x="548" y="549"/>
                  </a:cubicBezTo>
                  <a:cubicBezTo>
                    <a:pt x="616" y="497"/>
                    <a:pt x="649" y="411"/>
                    <a:pt x="649" y="324"/>
                  </a:cubicBezTo>
                  <a:cubicBezTo>
                    <a:pt x="649" y="247"/>
                    <a:pt x="620" y="161"/>
                    <a:pt x="558" y="94"/>
                  </a:cubicBezTo>
                  <a:cubicBezTo>
                    <a:pt x="497" y="32"/>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3" name="Google Shape;9673;p40"/>
            <p:cNvSpPr/>
            <p:nvPr/>
          </p:nvSpPr>
          <p:spPr>
            <a:xfrm>
              <a:off x="-4571425" y="3612975"/>
              <a:ext cx="7700" cy="15875"/>
            </a:xfrm>
            <a:custGeom>
              <a:avLst/>
              <a:gdLst/>
              <a:ahLst/>
              <a:cxnLst/>
              <a:rect l="l" t="t" r="r" b="b"/>
              <a:pathLst>
                <a:path w="308" h="635" extrusionOk="0">
                  <a:moveTo>
                    <a:pt x="307" y="1"/>
                  </a:moveTo>
                  <a:lnTo>
                    <a:pt x="307" y="1"/>
                  </a:lnTo>
                  <a:cubicBezTo>
                    <a:pt x="227" y="6"/>
                    <a:pt x="149" y="34"/>
                    <a:pt x="92" y="92"/>
                  </a:cubicBezTo>
                  <a:cubicBezTo>
                    <a:pt x="34" y="149"/>
                    <a:pt x="1" y="231"/>
                    <a:pt x="1" y="318"/>
                  </a:cubicBezTo>
                  <a:cubicBezTo>
                    <a:pt x="1" y="395"/>
                    <a:pt x="30" y="481"/>
                    <a:pt x="92" y="548"/>
                  </a:cubicBezTo>
                  <a:cubicBezTo>
                    <a:pt x="154" y="596"/>
                    <a:pt x="221" y="630"/>
                    <a:pt x="298" y="634"/>
                  </a:cubicBezTo>
                  <a:lnTo>
                    <a:pt x="307"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4" name="Google Shape;9674;p40"/>
            <p:cNvSpPr/>
            <p:nvPr/>
          </p:nvSpPr>
          <p:spPr>
            <a:xfrm>
              <a:off x="-4697025" y="3319625"/>
              <a:ext cx="16250" cy="16300"/>
            </a:xfrm>
            <a:custGeom>
              <a:avLst/>
              <a:gdLst/>
              <a:ahLst/>
              <a:cxnLst/>
              <a:rect l="l" t="t" r="r" b="b"/>
              <a:pathLst>
                <a:path w="650" h="652" extrusionOk="0">
                  <a:moveTo>
                    <a:pt x="333" y="1"/>
                  </a:moveTo>
                  <a:cubicBezTo>
                    <a:pt x="252" y="1"/>
                    <a:pt x="167" y="32"/>
                    <a:pt x="92" y="100"/>
                  </a:cubicBezTo>
                  <a:cubicBezTo>
                    <a:pt x="40" y="162"/>
                    <a:pt x="6" y="240"/>
                    <a:pt x="1" y="326"/>
                  </a:cubicBezTo>
                  <a:cubicBezTo>
                    <a:pt x="1" y="412"/>
                    <a:pt x="34" y="488"/>
                    <a:pt x="98" y="552"/>
                  </a:cubicBezTo>
                  <a:cubicBezTo>
                    <a:pt x="149" y="609"/>
                    <a:pt x="236" y="652"/>
                    <a:pt x="322" y="652"/>
                  </a:cubicBezTo>
                  <a:cubicBezTo>
                    <a:pt x="409" y="652"/>
                    <a:pt x="495" y="614"/>
                    <a:pt x="548" y="556"/>
                  </a:cubicBezTo>
                  <a:cubicBezTo>
                    <a:pt x="616" y="494"/>
                    <a:pt x="649" y="412"/>
                    <a:pt x="649" y="335"/>
                  </a:cubicBezTo>
                  <a:cubicBezTo>
                    <a:pt x="649" y="249"/>
                    <a:pt x="620" y="172"/>
                    <a:pt x="558" y="96"/>
                  </a:cubicBezTo>
                  <a:cubicBezTo>
                    <a:pt x="497" y="35"/>
                    <a:pt x="417"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5" name="Google Shape;9675;p40"/>
            <p:cNvSpPr/>
            <p:nvPr/>
          </p:nvSpPr>
          <p:spPr>
            <a:xfrm>
              <a:off x="-4665100" y="3352675"/>
              <a:ext cx="16225" cy="16025"/>
            </a:xfrm>
            <a:custGeom>
              <a:avLst/>
              <a:gdLst/>
              <a:ahLst/>
              <a:cxnLst/>
              <a:rect l="l" t="t" r="r" b="b"/>
              <a:pathLst>
                <a:path w="649" h="641" extrusionOk="0">
                  <a:moveTo>
                    <a:pt x="324" y="1"/>
                  </a:moveTo>
                  <a:cubicBezTo>
                    <a:pt x="244" y="1"/>
                    <a:pt x="163" y="29"/>
                    <a:pt x="101" y="88"/>
                  </a:cubicBezTo>
                  <a:cubicBezTo>
                    <a:pt x="34" y="155"/>
                    <a:pt x="1" y="227"/>
                    <a:pt x="1" y="313"/>
                  </a:cubicBezTo>
                  <a:cubicBezTo>
                    <a:pt x="1" y="400"/>
                    <a:pt x="30" y="477"/>
                    <a:pt x="92" y="544"/>
                  </a:cubicBezTo>
                  <a:cubicBezTo>
                    <a:pt x="159" y="606"/>
                    <a:pt x="231" y="640"/>
                    <a:pt x="318" y="640"/>
                  </a:cubicBezTo>
                  <a:cubicBezTo>
                    <a:pt x="323" y="641"/>
                    <a:pt x="328" y="641"/>
                    <a:pt x="333" y="641"/>
                  </a:cubicBezTo>
                  <a:cubicBezTo>
                    <a:pt x="414" y="641"/>
                    <a:pt x="494" y="608"/>
                    <a:pt x="557" y="548"/>
                  </a:cubicBezTo>
                  <a:cubicBezTo>
                    <a:pt x="610" y="486"/>
                    <a:pt x="643" y="410"/>
                    <a:pt x="643" y="324"/>
                  </a:cubicBezTo>
                  <a:cubicBezTo>
                    <a:pt x="648" y="237"/>
                    <a:pt x="615" y="160"/>
                    <a:pt x="562" y="98"/>
                  </a:cubicBezTo>
                  <a:cubicBezTo>
                    <a:pt x="501" y="35"/>
                    <a:pt x="413"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6" name="Google Shape;9676;p40"/>
            <p:cNvSpPr/>
            <p:nvPr/>
          </p:nvSpPr>
          <p:spPr>
            <a:xfrm>
              <a:off x="-4633300" y="3385525"/>
              <a:ext cx="16200" cy="16025"/>
            </a:xfrm>
            <a:custGeom>
              <a:avLst/>
              <a:gdLst/>
              <a:ahLst/>
              <a:cxnLst/>
              <a:rect l="l" t="t" r="r" b="b"/>
              <a:pathLst>
                <a:path w="648" h="641" extrusionOk="0">
                  <a:moveTo>
                    <a:pt x="322" y="0"/>
                  </a:moveTo>
                  <a:cubicBezTo>
                    <a:pt x="237" y="0"/>
                    <a:pt x="154" y="28"/>
                    <a:pt x="100" y="84"/>
                  </a:cubicBezTo>
                  <a:cubicBezTo>
                    <a:pt x="47" y="141"/>
                    <a:pt x="5" y="228"/>
                    <a:pt x="0" y="314"/>
                  </a:cubicBezTo>
                  <a:cubicBezTo>
                    <a:pt x="0" y="396"/>
                    <a:pt x="43" y="482"/>
                    <a:pt x="96" y="540"/>
                  </a:cubicBezTo>
                  <a:cubicBezTo>
                    <a:pt x="158" y="607"/>
                    <a:pt x="235" y="635"/>
                    <a:pt x="321" y="640"/>
                  </a:cubicBezTo>
                  <a:cubicBezTo>
                    <a:pt x="417" y="640"/>
                    <a:pt x="503" y="611"/>
                    <a:pt x="547" y="554"/>
                  </a:cubicBezTo>
                  <a:cubicBezTo>
                    <a:pt x="614" y="492"/>
                    <a:pt x="647" y="405"/>
                    <a:pt x="647" y="319"/>
                  </a:cubicBezTo>
                  <a:cubicBezTo>
                    <a:pt x="647" y="237"/>
                    <a:pt x="619" y="146"/>
                    <a:pt x="566" y="93"/>
                  </a:cubicBezTo>
                  <a:cubicBezTo>
                    <a:pt x="504" y="31"/>
                    <a:pt x="412"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7" name="Google Shape;9677;p40"/>
            <p:cNvSpPr/>
            <p:nvPr/>
          </p:nvSpPr>
          <p:spPr>
            <a:xfrm>
              <a:off x="-4601175" y="3418275"/>
              <a:ext cx="16225" cy="16025"/>
            </a:xfrm>
            <a:custGeom>
              <a:avLst/>
              <a:gdLst/>
              <a:ahLst/>
              <a:cxnLst/>
              <a:rect l="l" t="t" r="r" b="b"/>
              <a:pathLst>
                <a:path w="649" h="641" extrusionOk="0">
                  <a:moveTo>
                    <a:pt x="322" y="1"/>
                  </a:moveTo>
                  <a:cubicBezTo>
                    <a:pt x="239" y="1"/>
                    <a:pt x="155" y="30"/>
                    <a:pt x="92" y="89"/>
                  </a:cubicBezTo>
                  <a:cubicBezTo>
                    <a:pt x="35" y="151"/>
                    <a:pt x="0" y="227"/>
                    <a:pt x="0" y="313"/>
                  </a:cubicBezTo>
                  <a:cubicBezTo>
                    <a:pt x="0" y="400"/>
                    <a:pt x="29" y="486"/>
                    <a:pt x="82" y="539"/>
                  </a:cubicBezTo>
                  <a:cubicBezTo>
                    <a:pt x="144" y="607"/>
                    <a:pt x="221" y="640"/>
                    <a:pt x="317" y="640"/>
                  </a:cubicBezTo>
                  <a:cubicBezTo>
                    <a:pt x="403" y="640"/>
                    <a:pt x="480" y="612"/>
                    <a:pt x="547" y="544"/>
                  </a:cubicBezTo>
                  <a:cubicBezTo>
                    <a:pt x="600" y="492"/>
                    <a:pt x="644" y="410"/>
                    <a:pt x="648" y="324"/>
                  </a:cubicBezTo>
                  <a:cubicBezTo>
                    <a:pt x="648" y="247"/>
                    <a:pt x="615" y="160"/>
                    <a:pt x="553" y="94"/>
                  </a:cubicBezTo>
                  <a:cubicBezTo>
                    <a:pt x="494" y="32"/>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8" name="Google Shape;9678;p40"/>
            <p:cNvSpPr/>
            <p:nvPr/>
          </p:nvSpPr>
          <p:spPr>
            <a:xfrm>
              <a:off x="-4569375" y="3451175"/>
              <a:ext cx="7950" cy="15850"/>
            </a:xfrm>
            <a:custGeom>
              <a:avLst/>
              <a:gdLst/>
              <a:ahLst/>
              <a:cxnLst/>
              <a:rect l="l" t="t" r="r" b="b"/>
              <a:pathLst>
                <a:path w="318" h="634" extrusionOk="0">
                  <a:moveTo>
                    <a:pt x="317" y="0"/>
                  </a:moveTo>
                  <a:cubicBezTo>
                    <a:pt x="236" y="0"/>
                    <a:pt x="154" y="29"/>
                    <a:pt x="101" y="82"/>
                  </a:cubicBezTo>
                  <a:cubicBezTo>
                    <a:pt x="39" y="149"/>
                    <a:pt x="5" y="231"/>
                    <a:pt x="5" y="308"/>
                  </a:cubicBezTo>
                  <a:cubicBezTo>
                    <a:pt x="1" y="394"/>
                    <a:pt x="34" y="471"/>
                    <a:pt x="96" y="547"/>
                  </a:cubicBezTo>
                  <a:cubicBezTo>
                    <a:pt x="158" y="600"/>
                    <a:pt x="225" y="629"/>
                    <a:pt x="307" y="634"/>
                  </a:cubicBezTo>
                  <a:lnTo>
                    <a:pt x="317"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9" name="Google Shape;9679;p40"/>
            <p:cNvSpPr/>
            <p:nvPr/>
          </p:nvSpPr>
          <p:spPr>
            <a:xfrm>
              <a:off x="-4565925" y="3297150"/>
              <a:ext cx="6775" cy="8075"/>
            </a:xfrm>
            <a:custGeom>
              <a:avLst/>
              <a:gdLst/>
              <a:ahLst/>
              <a:cxnLst/>
              <a:rect l="l" t="t" r="r" b="b"/>
              <a:pathLst>
                <a:path w="271" h="323" extrusionOk="0">
                  <a:moveTo>
                    <a:pt x="1" y="1"/>
                  </a:moveTo>
                  <a:cubicBezTo>
                    <a:pt x="1" y="87"/>
                    <a:pt x="30" y="174"/>
                    <a:pt x="83" y="222"/>
                  </a:cubicBezTo>
                  <a:cubicBezTo>
                    <a:pt x="126" y="275"/>
                    <a:pt x="193" y="313"/>
                    <a:pt x="266" y="322"/>
                  </a:cubicBezTo>
                  <a:lnTo>
                    <a:pt x="270" y="6"/>
                  </a:lnTo>
                  <a:lnTo>
                    <a:pt x="1"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0" name="Google Shape;9680;p40"/>
            <p:cNvSpPr/>
            <p:nvPr/>
          </p:nvSpPr>
          <p:spPr>
            <a:xfrm>
              <a:off x="-5050825" y="3290075"/>
              <a:ext cx="16425" cy="8325"/>
            </a:xfrm>
            <a:custGeom>
              <a:avLst/>
              <a:gdLst/>
              <a:ahLst/>
              <a:cxnLst/>
              <a:rect l="l" t="t" r="r" b="b"/>
              <a:pathLst>
                <a:path w="657" h="333" extrusionOk="0">
                  <a:moveTo>
                    <a:pt x="0" y="1"/>
                  </a:moveTo>
                  <a:lnTo>
                    <a:pt x="0" y="6"/>
                  </a:lnTo>
                  <a:cubicBezTo>
                    <a:pt x="0" y="78"/>
                    <a:pt x="43" y="164"/>
                    <a:pt x="96" y="231"/>
                  </a:cubicBezTo>
                  <a:cubicBezTo>
                    <a:pt x="158" y="299"/>
                    <a:pt x="244" y="332"/>
                    <a:pt x="331" y="332"/>
                  </a:cubicBezTo>
                  <a:cubicBezTo>
                    <a:pt x="417" y="332"/>
                    <a:pt x="494" y="304"/>
                    <a:pt x="556" y="237"/>
                  </a:cubicBezTo>
                  <a:cubicBezTo>
                    <a:pt x="623" y="173"/>
                    <a:pt x="656" y="87"/>
                    <a:pt x="656" y="16"/>
                  </a:cubicBezTo>
                  <a:lnTo>
                    <a:pt x="656" y="11"/>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1" name="Google Shape;9681;p40"/>
            <p:cNvSpPr/>
            <p:nvPr/>
          </p:nvSpPr>
          <p:spPr>
            <a:xfrm>
              <a:off x="-4889275" y="3292375"/>
              <a:ext cx="16450" cy="8300"/>
            </a:xfrm>
            <a:custGeom>
              <a:avLst/>
              <a:gdLst/>
              <a:ahLst/>
              <a:cxnLst/>
              <a:rect l="l" t="t" r="r" b="b"/>
              <a:pathLst>
                <a:path w="658" h="332" extrusionOk="0">
                  <a:moveTo>
                    <a:pt x="0" y="1"/>
                  </a:moveTo>
                  <a:lnTo>
                    <a:pt x="0" y="5"/>
                  </a:lnTo>
                  <a:cubicBezTo>
                    <a:pt x="0" y="92"/>
                    <a:pt x="44" y="168"/>
                    <a:pt x="96" y="236"/>
                  </a:cubicBezTo>
                  <a:cubicBezTo>
                    <a:pt x="159" y="289"/>
                    <a:pt x="245" y="331"/>
                    <a:pt x="332" y="331"/>
                  </a:cubicBezTo>
                  <a:cubicBezTo>
                    <a:pt x="336" y="331"/>
                    <a:pt x="340" y="332"/>
                    <a:pt x="345" y="332"/>
                  </a:cubicBezTo>
                  <a:cubicBezTo>
                    <a:pt x="425" y="332"/>
                    <a:pt x="493" y="291"/>
                    <a:pt x="556" y="240"/>
                  </a:cubicBezTo>
                  <a:cubicBezTo>
                    <a:pt x="614" y="178"/>
                    <a:pt x="658" y="101"/>
                    <a:pt x="658" y="15"/>
                  </a:cubicBezTo>
                  <a:lnTo>
                    <a:pt x="658" y="10"/>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2" name="Google Shape;9682;p40"/>
            <p:cNvSpPr/>
            <p:nvPr/>
          </p:nvSpPr>
          <p:spPr>
            <a:xfrm>
              <a:off x="-4727475" y="3294775"/>
              <a:ext cx="16200" cy="8275"/>
            </a:xfrm>
            <a:custGeom>
              <a:avLst/>
              <a:gdLst/>
              <a:ahLst/>
              <a:cxnLst/>
              <a:rect l="l" t="t" r="r" b="b"/>
              <a:pathLst>
                <a:path w="648" h="331" extrusionOk="0">
                  <a:moveTo>
                    <a:pt x="1" y="0"/>
                  </a:moveTo>
                  <a:lnTo>
                    <a:pt x="1" y="5"/>
                  </a:lnTo>
                  <a:cubicBezTo>
                    <a:pt x="1" y="78"/>
                    <a:pt x="29" y="164"/>
                    <a:pt x="96" y="231"/>
                  </a:cubicBezTo>
                  <a:cubicBezTo>
                    <a:pt x="158" y="297"/>
                    <a:pt x="236" y="331"/>
                    <a:pt x="322" y="331"/>
                  </a:cubicBezTo>
                  <a:cubicBezTo>
                    <a:pt x="394" y="331"/>
                    <a:pt x="481" y="302"/>
                    <a:pt x="548" y="240"/>
                  </a:cubicBezTo>
                  <a:cubicBezTo>
                    <a:pt x="614" y="173"/>
                    <a:pt x="648" y="87"/>
                    <a:pt x="648" y="14"/>
                  </a:cubicBezTo>
                  <a:lnTo>
                    <a:pt x="648" y="10"/>
                  </a:lnTo>
                  <a:lnTo>
                    <a:pt x="1"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grpSp>
      <p:pic>
        <p:nvPicPr>
          <p:cNvPr id="2" name="Image 1">
            <a:extLst>
              <a:ext uri="{FF2B5EF4-FFF2-40B4-BE49-F238E27FC236}">
                <a16:creationId xmlns:a16="http://schemas.microsoft.com/office/drawing/2014/main" id="{8CF357F7-05EB-AEB1-D687-ABDB5733DBB2}"/>
              </a:ext>
            </a:extLst>
          </p:cNvPr>
          <p:cNvPicPr>
            <a:picLocks noChangeAspect="1"/>
          </p:cNvPicPr>
          <p:nvPr>
            <p:custDataLst>
              <p:tags r:id="rId8"/>
            </p:custDataLst>
          </p:nvPr>
        </p:nvPicPr>
        <p:blipFill>
          <a:blip r:embed="rId14"/>
          <a:stretch>
            <a:fillRect/>
          </a:stretch>
        </p:blipFill>
        <p:spPr>
          <a:xfrm>
            <a:off x="2806" y="8694842"/>
            <a:ext cx="5626265" cy="2621839"/>
          </a:xfrm>
          <a:prstGeom prst="rect">
            <a:avLst/>
          </a:prstGeom>
        </p:spPr>
      </p:pic>
      <p:sp>
        <p:nvSpPr>
          <p:cNvPr id="9323" name="Google Shape;9323;p40"/>
          <p:cNvSpPr/>
          <p:nvPr>
            <p:custDataLst>
              <p:tags r:id="rId9"/>
            </p:custDataLst>
          </p:nvPr>
        </p:nvSpPr>
        <p:spPr>
          <a:xfrm rot="-9817129" flipH="1">
            <a:off x="5790710" y="8966718"/>
            <a:ext cx="4516475" cy="3564518"/>
          </a:xfrm>
          <a:custGeom>
            <a:avLst/>
            <a:gdLst/>
            <a:ahLst/>
            <a:cxnLst/>
            <a:rect l="l" t="t" r="r" b="b"/>
            <a:pathLst>
              <a:path w="28775" h="22709" extrusionOk="0">
                <a:moveTo>
                  <a:pt x="25114" y="0"/>
                </a:moveTo>
                <a:lnTo>
                  <a:pt x="9731" y="15383"/>
                </a:lnTo>
                <a:lnTo>
                  <a:pt x="3661" y="9318"/>
                </a:lnTo>
                <a:lnTo>
                  <a:pt x="1" y="12979"/>
                </a:lnTo>
                <a:lnTo>
                  <a:pt x="9731" y="22709"/>
                </a:lnTo>
                <a:lnTo>
                  <a:pt x="28774" y="3667"/>
                </a:lnTo>
                <a:lnTo>
                  <a:pt x="25114" y="0"/>
                </a:lnTo>
                <a:close/>
              </a:path>
            </a:pathLst>
          </a:custGeom>
          <a:solidFill>
            <a:schemeClr val="accent4"/>
          </a:solidFill>
          <a:ln>
            <a:noFill/>
          </a:ln>
        </p:spPr>
        <p:txBody>
          <a:bodyPr spcFirstLastPara="1" wrap="square" lIns="197900" tIns="197900" rIns="197900" bIns="197900" anchor="ctr" anchorCtr="0">
            <a:noAutofit/>
          </a:bodyPr>
          <a:lstStyle/>
          <a:p>
            <a:endParaRPr sz="4199" dirty="0"/>
          </a:p>
        </p:txBody>
      </p:sp>
      <p:sp>
        <p:nvSpPr>
          <p:cNvPr id="3" name="Espace réservé du numéro de diapositive 2">
            <a:extLst>
              <a:ext uri="{FF2B5EF4-FFF2-40B4-BE49-F238E27FC236}">
                <a16:creationId xmlns:a16="http://schemas.microsoft.com/office/drawing/2014/main" id="{CB315ACC-A76B-7C36-F130-91069D0EA32C}"/>
              </a:ext>
            </a:extLst>
          </p:cNvPr>
          <p:cNvSpPr>
            <a:spLocks noGrp="1"/>
          </p:cNvSpPr>
          <p:nvPr>
            <p:ph type="sldNum" sz="quarter" idx="10"/>
            <p:custDataLst>
              <p:tags r:id="rId10"/>
            </p:custDataLst>
          </p:nvPr>
        </p:nvSpPr>
        <p:spPr/>
        <p:txBody>
          <a:bodyPr/>
          <a:lstStyle/>
          <a:p>
            <a:fld id="{6C390F12-C91A-4A8F-A883-4257F0710CE1}" type="slidenum">
              <a:rPr lang="fr-FR" smtClean="0"/>
              <a:t>4</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 micro-Framework</a:t>
            </a:r>
            <a:endParaRPr lang="fr-FR" sz="6928" dirty="0"/>
          </a:p>
        </p:txBody>
      </p:sp>
      <p:graphicFrame>
        <p:nvGraphicFramePr>
          <p:cNvPr id="5" name="Graphique 4">
            <a:extLst>
              <a:ext uri="{FF2B5EF4-FFF2-40B4-BE49-F238E27FC236}">
                <a16:creationId xmlns:a16="http://schemas.microsoft.com/office/drawing/2014/main" id="{7EB28520-E413-6B74-570C-F8DABF6EE092}"/>
              </a:ext>
            </a:extLst>
          </p:cNvPr>
          <p:cNvGraphicFramePr/>
          <p:nvPr>
            <p:custDataLst>
              <p:tags r:id="rId2"/>
            </p:custDataLst>
            <p:extLst>
              <p:ext uri="{D42A27DB-BD31-4B8C-83A1-F6EECF244321}">
                <p14:modId xmlns:p14="http://schemas.microsoft.com/office/powerpoint/2010/main" val="1480443576"/>
              </p:ext>
            </p:extLst>
          </p:nvPr>
        </p:nvGraphicFramePr>
        <p:xfrm>
          <a:off x="2975969" y="2290810"/>
          <a:ext cx="13195489" cy="8796992"/>
        </p:xfrm>
        <a:graphic>
          <a:graphicData uri="http://schemas.openxmlformats.org/drawingml/2006/chart">
            <c:chart xmlns:c="http://schemas.openxmlformats.org/drawingml/2006/chart" xmlns:r="http://schemas.openxmlformats.org/officeDocument/2006/relationships" r:id="rId6"/>
          </a:graphicData>
        </a:graphic>
      </p:graphicFrame>
      <p:sp>
        <p:nvSpPr>
          <p:cNvPr id="3" name="Espace réservé du numéro de diapositive 2">
            <a:extLst>
              <a:ext uri="{FF2B5EF4-FFF2-40B4-BE49-F238E27FC236}">
                <a16:creationId xmlns:a16="http://schemas.microsoft.com/office/drawing/2014/main" id="{EB8A549B-8F65-325C-AEEA-E505D7FA1509}"/>
              </a:ext>
            </a:extLst>
          </p:cNvPr>
          <p:cNvSpPr>
            <a:spLocks noGrp="1"/>
          </p:cNvSpPr>
          <p:nvPr>
            <p:ph type="sldNum" sz="quarter" idx="10"/>
            <p:custDataLst>
              <p:tags r:id="rId3"/>
            </p:custDataLst>
          </p:nvPr>
        </p:nvSpPr>
        <p:spPr>
          <a:xfrm>
            <a:off x="19270991" y="10707688"/>
            <a:ext cx="833109" cy="601662"/>
          </a:xfrm>
        </p:spPr>
        <p:txBody>
          <a:bodyPr/>
          <a:lstStyle/>
          <a:p>
            <a:fld id="{6C390F12-C91A-4A8F-A883-4257F0710CE1}" type="slidenum">
              <a:rPr lang="fr-FR" smtClean="0"/>
              <a:t>40</a:t>
            </a:fld>
            <a:endParaRPr lang="fr-FR" dirty="0"/>
          </a:p>
        </p:txBody>
      </p:sp>
    </p:spTree>
    <p:extLst>
      <p:ext uri="{BB962C8B-B14F-4D97-AF65-F5344CB8AC3E}">
        <p14:creationId xmlns:p14="http://schemas.microsoft.com/office/powerpoint/2010/main" val="366259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left)">
                                      <p:cBhvr>
                                        <p:cTn id="12" dur="500"/>
                                        <p:tgtEl>
                                          <p:spTgt spid="5">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left)">
                                      <p:cBhvr>
                                        <p:cTn id="17" dur="500"/>
                                        <p:tgtEl>
                                          <p:spTgt spid="5">
                                            <p:graphicEl>
                                              <a:chart seriesIdx="-4" categoryIdx="1"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category"/>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L’étape suivante</a:t>
            </a:r>
            <a:endParaRPr lang="fr-FR" sz="6928" dirty="0"/>
          </a:p>
        </p:txBody>
      </p:sp>
      <p:grpSp>
        <p:nvGrpSpPr>
          <p:cNvPr id="87" name="Groupe 86">
            <a:extLst>
              <a:ext uri="{FF2B5EF4-FFF2-40B4-BE49-F238E27FC236}">
                <a16:creationId xmlns:a16="http://schemas.microsoft.com/office/drawing/2014/main" id="{91C00E6E-73A4-AA5B-E151-6ED65F68C57A}"/>
              </a:ext>
            </a:extLst>
          </p:cNvPr>
          <p:cNvGrpSpPr/>
          <p:nvPr>
            <p:custDataLst>
              <p:tags r:id="rId2"/>
            </p:custDataLst>
          </p:nvPr>
        </p:nvGrpSpPr>
        <p:grpSpPr>
          <a:xfrm>
            <a:off x="8584284" y="3025437"/>
            <a:ext cx="2935532" cy="3500051"/>
            <a:chOff x="8518907" y="3025437"/>
            <a:chExt cx="2935532" cy="3500051"/>
          </a:xfrm>
        </p:grpSpPr>
        <p:grpSp>
          <p:nvGrpSpPr>
            <p:cNvPr id="84" name="Groupe 83">
              <a:extLst>
                <a:ext uri="{FF2B5EF4-FFF2-40B4-BE49-F238E27FC236}">
                  <a16:creationId xmlns:a16="http://schemas.microsoft.com/office/drawing/2014/main" id="{EF23F2AB-3064-EA66-6C79-CE881C0FEC2E}"/>
                </a:ext>
              </a:extLst>
            </p:cNvPr>
            <p:cNvGrpSpPr/>
            <p:nvPr/>
          </p:nvGrpSpPr>
          <p:grpSpPr>
            <a:xfrm>
              <a:off x="8518907" y="3025437"/>
              <a:ext cx="2935532" cy="3500051"/>
              <a:chOff x="7709231" y="2998035"/>
              <a:chExt cx="2935532" cy="3500051"/>
            </a:xfrm>
          </p:grpSpPr>
          <p:sp>
            <p:nvSpPr>
              <p:cNvPr id="3" name="Forme libre : forme 2">
                <a:extLst>
                  <a:ext uri="{FF2B5EF4-FFF2-40B4-BE49-F238E27FC236}">
                    <a16:creationId xmlns:a16="http://schemas.microsoft.com/office/drawing/2014/main" id="{FBC25B66-3DA5-FF48-2E73-012F4623D390}"/>
                  </a:ext>
                </a:extLst>
              </p:cNvPr>
              <p:cNvSpPr/>
              <p:nvPr/>
            </p:nvSpPr>
            <p:spPr>
              <a:xfrm>
                <a:off x="8556800" y="4860961"/>
                <a:ext cx="1238856" cy="1072596"/>
              </a:xfrm>
              <a:custGeom>
                <a:avLst/>
                <a:gdLst>
                  <a:gd name="connsiteX0" fmla="*/ 0 w 286219"/>
                  <a:gd name="connsiteY0" fmla="*/ 87715 h 247807"/>
                  <a:gd name="connsiteX1" fmla="*/ 25905 w 286219"/>
                  <a:gd name="connsiteY1" fmla="*/ 0 h 247807"/>
                  <a:gd name="connsiteX2" fmla="*/ 260671 w 286219"/>
                  <a:gd name="connsiteY2" fmla="*/ 0 h 247807"/>
                  <a:gd name="connsiteX3" fmla="*/ 286219 w 286219"/>
                  <a:gd name="connsiteY3" fmla="*/ 87715 h 247807"/>
                  <a:gd name="connsiteX4" fmla="*/ 143288 w 286219"/>
                  <a:gd name="connsiteY4" fmla="*/ 247807 h 247807"/>
                  <a:gd name="connsiteX5" fmla="*/ 0 w 286219"/>
                  <a:gd name="connsiteY5" fmla="*/ 87715 h 24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19" h="247807">
                    <a:moveTo>
                      <a:pt x="0" y="87715"/>
                    </a:moveTo>
                    <a:cubicBezTo>
                      <a:pt x="29168" y="68936"/>
                      <a:pt x="25905" y="13042"/>
                      <a:pt x="25905" y="0"/>
                    </a:cubicBezTo>
                    <a:lnTo>
                      <a:pt x="260671" y="0"/>
                    </a:lnTo>
                    <a:cubicBezTo>
                      <a:pt x="260671" y="13042"/>
                      <a:pt x="257054" y="68936"/>
                      <a:pt x="286219" y="87715"/>
                    </a:cubicBezTo>
                    <a:lnTo>
                      <a:pt x="143288" y="247807"/>
                    </a:lnTo>
                    <a:lnTo>
                      <a:pt x="0" y="87715"/>
                    </a:lnTo>
                    <a:close/>
                  </a:path>
                </a:pathLst>
              </a:custGeom>
              <a:solidFill>
                <a:srgbClr val="FFD7A3"/>
              </a:solidFill>
              <a:ln w="1961" cap="flat">
                <a:noFill/>
                <a:prstDash val="solid"/>
                <a:miter/>
              </a:ln>
            </p:spPr>
            <p:txBody>
              <a:bodyPr rtlCol="0" anchor="ctr"/>
              <a:lstStyle/>
              <a:p>
                <a:endParaRPr lang="fr-FR" sz="4199" dirty="0"/>
              </a:p>
            </p:txBody>
          </p:sp>
          <p:sp>
            <p:nvSpPr>
              <p:cNvPr id="4" name="Forme libre : forme 3">
                <a:extLst>
                  <a:ext uri="{FF2B5EF4-FFF2-40B4-BE49-F238E27FC236}">
                    <a16:creationId xmlns:a16="http://schemas.microsoft.com/office/drawing/2014/main" id="{EA8366AF-3982-7646-2DCE-7B399DDBFDFC}"/>
                  </a:ext>
                </a:extLst>
              </p:cNvPr>
              <p:cNvSpPr/>
              <p:nvPr/>
            </p:nvSpPr>
            <p:spPr>
              <a:xfrm>
                <a:off x="8668917" y="4860950"/>
                <a:ext cx="1126728" cy="620979"/>
              </a:xfrm>
              <a:custGeom>
                <a:avLst/>
                <a:gdLst>
                  <a:gd name="connsiteX0" fmla="*/ 208680 w 260314"/>
                  <a:gd name="connsiteY0" fmla="*/ 143468 h 143468"/>
                  <a:gd name="connsiteX1" fmla="*/ 260314 w 260314"/>
                  <a:gd name="connsiteY1" fmla="*/ 87715 h 143468"/>
                  <a:gd name="connsiteX2" fmla="*/ 234766 w 260314"/>
                  <a:gd name="connsiteY2" fmla="*/ 0 h 143468"/>
                  <a:gd name="connsiteX3" fmla="*/ 0 w 260314"/>
                  <a:gd name="connsiteY3" fmla="*/ 0 h 143468"/>
                  <a:gd name="connsiteX4" fmla="*/ 208680 w 260314"/>
                  <a:gd name="connsiteY4" fmla="*/ 143468 h 14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4" h="143468">
                    <a:moveTo>
                      <a:pt x="208680" y="143468"/>
                    </a:moveTo>
                    <a:lnTo>
                      <a:pt x="260314" y="87715"/>
                    </a:lnTo>
                    <a:cubicBezTo>
                      <a:pt x="231146" y="68938"/>
                      <a:pt x="234766" y="13042"/>
                      <a:pt x="234766" y="0"/>
                    </a:cubicBezTo>
                    <a:lnTo>
                      <a:pt x="0" y="0"/>
                    </a:lnTo>
                    <a:cubicBezTo>
                      <a:pt x="16843" y="48427"/>
                      <a:pt x="128252" y="131513"/>
                      <a:pt x="208680" y="143468"/>
                    </a:cubicBezTo>
                    <a:close/>
                  </a:path>
                </a:pathLst>
              </a:custGeom>
              <a:solidFill>
                <a:srgbClr val="FDC88E"/>
              </a:solidFill>
              <a:ln w="1961" cap="flat">
                <a:noFill/>
                <a:prstDash val="solid"/>
                <a:miter/>
              </a:ln>
            </p:spPr>
            <p:txBody>
              <a:bodyPr rtlCol="0" anchor="ctr"/>
              <a:lstStyle/>
              <a:p>
                <a:endParaRPr lang="fr-FR" sz="4199" dirty="0"/>
              </a:p>
            </p:txBody>
          </p:sp>
          <p:sp>
            <p:nvSpPr>
              <p:cNvPr id="5" name="Forme libre : forme 4">
                <a:extLst>
                  <a:ext uri="{FF2B5EF4-FFF2-40B4-BE49-F238E27FC236}">
                    <a16:creationId xmlns:a16="http://schemas.microsoft.com/office/drawing/2014/main" id="{B14B0699-E8F9-7839-CE5B-CA9327F4A7B5}"/>
                  </a:ext>
                </a:extLst>
              </p:cNvPr>
              <p:cNvSpPr/>
              <p:nvPr/>
            </p:nvSpPr>
            <p:spPr>
              <a:xfrm>
                <a:off x="8386661" y="3506099"/>
                <a:ext cx="1580660" cy="1637125"/>
              </a:xfrm>
              <a:custGeom>
                <a:avLst/>
                <a:gdLst>
                  <a:gd name="connsiteX0" fmla="*/ 365188 w 365188"/>
                  <a:gd name="connsiteY0" fmla="*/ 143468 h 378233"/>
                  <a:gd name="connsiteX1" fmla="*/ 182594 w 365188"/>
                  <a:gd name="connsiteY1" fmla="*/ 378234 h 378233"/>
                  <a:gd name="connsiteX2" fmla="*/ 0 w 365188"/>
                  <a:gd name="connsiteY2" fmla="*/ 143468 h 378233"/>
                  <a:gd name="connsiteX3" fmla="*/ 182594 w 365188"/>
                  <a:gd name="connsiteY3" fmla="*/ 0 h 378233"/>
                  <a:gd name="connsiteX4" fmla="*/ 365188 w 365188"/>
                  <a:gd name="connsiteY4" fmla="*/ 143468 h 37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88" h="378233">
                    <a:moveTo>
                      <a:pt x="365188" y="143468"/>
                    </a:moveTo>
                    <a:cubicBezTo>
                      <a:pt x="365188" y="247914"/>
                      <a:pt x="305047" y="378234"/>
                      <a:pt x="182594" y="378234"/>
                    </a:cubicBezTo>
                    <a:cubicBezTo>
                      <a:pt x="60141" y="378234"/>
                      <a:pt x="0" y="247914"/>
                      <a:pt x="0" y="143468"/>
                    </a:cubicBezTo>
                    <a:cubicBezTo>
                      <a:pt x="0" y="39023"/>
                      <a:pt x="81752" y="0"/>
                      <a:pt x="182594" y="0"/>
                    </a:cubicBezTo>
                    <a:cubicBezTo>
                      <a:pt x="283437" y="0"/>
                      <a:pt x="365188" y="39023"/>
                      <a:pt x="365188" y="143468"/>
                    </a:cubicBezTo>
                    <a:close/>
                  </a:path>
                </a:pathLst>
              </a:custGeom>
              <a:solidFill>
                <a:srgbClr val="FFE1B2"/>
              </a:solidFill>
              <a:ln w="1961" cap="flat">
                <a:noFill/>
                <a:prstDash val="solid"/>
                <a:miter/>
              </a:ln>
            </p:spPr>
            <p:txBody>
              <a:bodyPr rtlCol="0" anchor="ctr"/>
              <a:lstStyle/>
              <a:p>
                <a:endParaRPr lang="fr-FR" sz="4199" dirty="0"/>
              </a:p>
            </p:txBody>
          </p:sp>
          <p:sp>
            <p:nvSpPr>
              <p:cNvPr id="6" name="Forme libre : forme 5">
                <a:extLst>
                  <a:ext uri="{FF2B5EF4-FFF2-40B4-BE49-F238E27FC236}">
                    <a16:creationId xmlns:a16="http://schemas.microsoft.com/office/drawing/2014/main" id="{AE153626-1FDF-1823-B85A-DA584166F470}"/>
                  </a:ext>
                </a:extLst>
              </p:cNvPr>
              <p:cNvSpPr/>
              <p:nvPr/>
            </p:nvSpPr>
            <p:spPr>
              <a:xfrm>
                <a:off x="8273762" y="4178373"/>
                <a:ext cx="269903" cy="401524"/>
              </a:xfrm>
              <a:custGeom>
                <a:avLst/>
                <a:gdLst>
                  <a:gd name="connsiteX0" fmla="*/ 32359 w 62357"/>
                  <a:gd name="connsiteY0" fmla="*/ 1192 h 92766"/>
                  <a:gd name="connsiteX1" fmla="*/ 0 w 62357"/>
                  <a:gd name="connsiteY1" fmla="*/ 27278 h 92766"/>
                  <a:gd name="connsiteX2" fmla="*/ 53931 w 62357"/>
                  <a:gd name="connsiteY2" fmla="*/ 79447 h 92766"/>
                  <a:gd name="connsiteX3" fmla="*/ 32359 w 62357"/>
                  <a:gd name="connsiteY3" fmla="*/ 1192 h 92766"/>
                </a:gdLst>
                <a:ahLst/>
                <a:cxnLst>
                  <a:cxn ang="0">
                    <a:pos x="connsiteX0" y="connsiteY0"/>
                  </a:cxn>
                  <a:cxn ang="0">
                    <a:pos x="connsiteX1" y="connsiteY1"/>
                  </a:cxn>
                  <a:cxn ang="0">
                    <a:pos x="connsiteX2" y="connsiteY2"/>
                  </a:cxn>
                  <a:cxn ang="0">
                    <a:pos x="connsiteX3" y="connsiteY3"/>
                  </a:cxn>
                </a:cxnLst>
                <a:rect l="l" t="t" r="r" b="b"/>
                <a:pathLst>
                  <a:path w="62357" h="92766">
                    <a:moveTo>
                      <a:pt x="32359" y="1192"/>
                    </a:moveTo>
                    <a:cubicBezTo>
                      <a:pt x="12808" y="-3700"/>
                      <a:pt x="0" y="6752"/>
                      <a:pt x="0" y="27278"/>
                    </a:cubicBezTo>
                    <a:cubicBezTo>
                      <a:pt x="0" y="54450"/>
                      <a:pt x="26292" y="121021"/>
                      <a:pt x="53931" y="79447"/>
                    </a:cubicBezTo>
                    <a:cubicBezTo>
                      <a:pt x="81571" y="37874"/>
                      <a:pt x="32359" y="1192"/>
                      <a:pt x="32359" y="1192"/>
                    </a:cubicBezTo>
                    <a:close/>
                  </a:path>
                </a:pathLst>
              </a:custGeom>
              <a:solidFill>
                <a:srgbClr val="FFE1B2"/>
              </a:solidFill>
              <a:ln w="1961" cap="flat">
                <a:noFill/>
                <a:prstDash val="solid"/>
                <a:miter/>
              </a:ln>
            </p:spPr>
            <p:txBody>
              <a:bodyPr rtlCol="0" anchor="ctr"/>
              <a:lstStyle/>
              <a:p>
                <a:endParaRPr lang="fr-FR" sz="4199" dirty="0"/>
              </a:p>
            </p:txBody>
          </p:sp>
          <p:sp>
            <p:nvSpPr>
              <p:cNvPr id="7" name="Forme libre : forme 6">
                <a:extLst>
                  <a:ext uri="{FF2B5EF4-FFF2-40B4-BE49-F238E27FC236}">
                    <a16:creationId xmlns:a16="http://schemas.microsoft.com/office/drawing/2014/main" id="{749219C3-5B97-5DCA-6616-5288734DDCA1}"/>
                  </a:ext>
                </a:extLst>
              </p:cNvPr>
              <p:cNvSpPr/>
              <p:nvPr/>
            </p:nvSpPr>
            <p:spPr>
              <a:xfrm>
                <a:off x="9785616" y="4178373"/>
                <a:ext cx="294614" cy="401524"/>
              </a:xfrm>
              <a:custGeom>
                <a:avLst/>
                <a:gdLst>
                  <a:gd name="connsiteX0" fmla="*/ 32744 w 68066"/>
                  <a:gd name="connsiteY0" fmla="*/ 1192 h 92766"/>
                  <a:gd name="connsiteX1" fmla="*/ 68066 w 68066"/>
                  <a:gd name="connsiteY1" fmla="*/ 27278 h 92766"/>
                  <a:gd name="connsiteX2" fmla="*/ 9197 w 68066"/>
                  <a:gd name="connsiteY2" fmla="*/ 79447 h 92766"/>
                  <a:gd name="connsiteX3" fmla="*/ 32744 w 68066"/>
                  <a:gd name="connsiteY3" fmla="*/ 1192 h 92766"/>
                </a:gdLst>
                <a:ahLst/>
                <a:cxnLst>
                  <a:cxn ang="0">
                    <a:pos x="connsiteX0" y="connsiteY0"/>
                  </a:cxn>
                  <a:cxn ang="0">
                    <a:pos x="connsiteX1" y="connsiteY1"/>
                  </a:cxn>
                  <a:cxn ang="0">
                    <a:pos x="connsiteX2" y="connsiteY2"/>
                  </a:cxn>
                  <a:cxn ang="0">
                    <a:pos x="connsiteX3" y="connsiteY3"/>
                  </a:cxn>
                </a:cxnLst>
                <a:rect l="l" t="t" r="r" b="b"/>
                <a:pathLst>
                  <a:path w="68066" h="92766">
                    <a:moveTo>
                      <a:pt x="32744" y="1192"/>
                    </a:moveTo>
                    <a:cubicBezTo>
                      <a:pt x="54085" y="-3700"/>
                      <a:pt x="68066" y="6752"/>
                      <a:pt x="68066" y="27278"/>
                    </a:cubicBezTo>
                    <a:cubicBezTo>
                      <a:pt x="68066" y="54450"/>
                      <a:pt x="39368" y="121021"/>
                      <a:pt x="9197" y="79447"/>
                    </a:cubicBezTo>
                    <a:cubicBezTo>
                      <a:pt x="-20973" y="37874"/>
                      <a:pt x="32744" y="1192"/>
                      <a:pt x="32744" y="1192"/>
                    </a:cubicBezTo>
                    <a:close/>
                  </a:path>
                </a:pathLst>
              </a:custGeom>
              <a:solidFill>
                <a:srgbClr val="FFE1B2"/>
              </a:solidFill>
              <a:ln w="1961" cap="flat">
                <a:noFill/>
                <a:prstDash val="solid"/>
                <a:miter/>
              </a:ln>
            </p:spPr>
            <p:txBody>
              <a:bodyPr rtlCol="0" anchor="ctr"/>
              <a:lstStyle/>
              <a:p>
                <a:endParaRPr lang="fr-FR" sz="4199" dirty="0"/>
              </a:p>
            </p:txBody>
          </p:sp>
          <p:sp>
            <p:nvSpPr>
              <p:cNvPr id="8" name="Forme libre : forme 7">
                <a:extLst>
                  <a:ext uri="{FF2B5EF4-FFF2-40B4-BE49-F238E27FC236}">
                    <a16:creationId xmlns:a16="http://schemas.microsoft.com/office/drawing/2014/main" id="{D2F1250A-A62D-EA00-5E81-9614697EFBED}"/>
                  </a:ext>
                </a:extLst>
              </p:cNvPr>
              <p:cNvSpPr/>
              <p:nvPr/>
            </p:nvSpPr>
            <p:spPr>
              <a:xfrm>
                <a:off x="8354911" y="3855408"/>
                <a:ext cx="201109" cy="430450"/>
              </a:xfrm>
              <a:custGeom>
                <a:avLst/>
                <a:gdLst>
                  <a:gd name="connsiteX0" fmla="*/ 46463 w 46463"/>
                  <a:gd name="connsiteY0" fmla="*/ 21194 h 99449"/>
                  <a:gd name="connsiteX1" fmla="*/ 33421 w 46463"/>
                  <a:gd name="connsiteY1" fmla="*/ 99449 h 99449"/>
                  <a:gd name="connsiteX2" fmla="*/ 7336 w 46463"/>
                  <a:gd name="connsiteY2" fmla="*/ 86407 h 99449"/>
                  <a:gd name="connsiteX3" fmla="*/ 0 w 46463"/>
                  <a:gd name="connsiteY3" fmla="*/ 0 h 99449"/>
                  <a:gd name="connsiteX4" fmla="*/ 46463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46463" y="21194"/>
                    </a:moveTo>
                    <a:cubicBezTo>
                      <a:pt x="41028" y="35324"/>
                      <a:pt x="33421" y="99449"/>
                      <a:pt x="33421" y="99449"/>
                    </a:cubicBezTo>
                    <a:lnTo>
                      <a:pt x="7336" y="86407"/>
                    </a:lnTo>
                    <a:lnTo>
                      <a:pt x="0" y="0"/>
                    </a:lnTo>
                    <a:lnTo>
                      <a:pt x="46463" y="21194"/>
                    </a:lnTo>
                    <a:close/>
                  </a:path>
                </a:pathLst>
              </a:custGeom>
              <a:solidFill>
                <a:srgbClr val="7E5449"/>
              </a:solidFill>
              <a:ln w="1961" cap="flat">
                <a:noFill/>
                <a:prstDash val="solid"/>
                <a:miter/>
              </a:ln>
            </p:spPr>
            <p:txBody>
              <a:bodyPr rtlCol="0" anchor="ctr"/>
              <a:lstStyle/>
              <a:p>
                <a:endParaRPr lang="fr-FR" sz="4199" dirty="0"/>
              </a:p>
            </p:txBody>
          </p:sp>
          <p:sp>
            <p:nvSpPr>
              <p:cNvPr id="9" name="Forme libre : forme 8">
                <a:extLst>
                  <a:ext uri="{FF2B5EF4-FFF2-40B4-BE49-F238E27FC236}">
                    <a16:creationId xmlns:a16="http://schemas.microsoft.com/office/drawing/2014/main" id="{5A0667A5-EDB5-C90C-8E23-52CC4DAE561C}"/>
                  </a:ext>
                </a:extLst>
              </p:cNvPr>
              <p:cNvSpPr/>
              <p:nvPr/>
            </p:nvSpPr>
            <p:spPr>
              <a:xfrm>
                <a:off x="9797973" y="3855408"/>
                <a:ext cx="201109" cy="430450"/>
              </a:xfrm>
              <a:custGeom>
                <a:avLst/>
                <a:gdLst>
                  <a:gd name="connsiteX0" fmla="*/ 0 w 46463"/>
                  <a:gd name="connsiteY0" fmla="*/ 21194 h 99449"/>
                  <a:gd name="connsiteX1" fmla="*/ 13042 w 46463"/>
                  <a:gd name="connsiteY1" fmla="*/ 99449 h 99449"/>
                  <a:gd name="connsiteX2" fmla="*/ 39128 w 46463"/>
                  <a:gd name="connsiteY2" fmla="*/ 86407 h 99449"/>
                  <a:gd name="connsiteX3" fmla="*/ 46463 w 46463"/>
                  <a:gd name="connsiteY3" fmla="*/ 0 h 99449"/>
                  <a:gd name="connsiteX4" fmla="*/ 0 w 46463"/>
                  <a:gd name="connsiteY4" fmla="*/ 21194 h 9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3" h="99449">
                    <a:moveTo>
                      <a:pt x="0" y="21194"/>
                    </a:moveTo>
                    <a:cubicBezTo>
                      <a:pt x="5435" y="35324"/>
                      <a:pt x="13042" y="99449"/>
                      <a:pt x="13042" y="99449"/>
                    </a:cubicBezTo>
                    <a:lnTo>
                      <a:pt x="39128" y="86407"/>
                    </a:lnTo>
                    <a:lnTo>
                      <a:pt x="46463" y="0"/>
                    </a:lnTo>
                    <a:lnTo>
                      <a:pt x="0" y="21194"/>
                    </a:lnTo>
                    <a:close/>
                  </a:path>
                </a:pathLst>
              </a:custGeom>
              <a:solidFill>
                <a:srgbClr val="7E5449"/>
              </a:solidFill>
              <a:ln w="1961" cap="flat">
                <a:noFill/>
                <a:prstDash val="solid"/>
                <a:miter/>
              </a:ln>
            </p:spPr>
            <p:txBody>
              <a:bodyPr rtlCol="0" anchor="ctr"/>
              <a:lstStyle/>
              <a:p>
                <a:endParaRPr lang="fr-FR" sz="4199" dirty="0"/>
              </a:p>
            </p:txBody>
          </p:sp>
          <p:sp>
            <p:nvSpPr>
              <p:cNvPr id="10" name="Forme libre : forme 9">
                <a:extLst>
                  <a:ext uri="{FF2B5EF4-FFF2-40B4-BE49-F238E27FC236}">
                    <a16:creationId xmlns:a16="http://schemas.microsoft.com/office/drawing/2014/main" id="{496E0DCB-D9BA-63A5-4292-DA46589437C5}"/>
                  </a:ext>
                </a:extLst>
              </p:cNvPr>
              <p:cNvSpPr/>
              <p:nvPr/>
            </p:nvSpPr>
            <p:spPr>
              <a:xfrm>
                <a:off x="8330204" y="2998035"/>
                <a:ext cx="1693575" cy="1016155"/>
              </a:xfrm>
              <a:custGeom>
                <a:avLst/>
                <a:gdLst>
                  <a:gd name="connsiteX0" fmla="*/ 352150 w 391275"/>
                  <a:gd name="connsiteY0" fmla="*/ 73328 h 234767"/>
                  <a:gd name="connsiteX1" fmla="*/ 352150 w 391275"/>
                  <a:gd name="connsiteY1" fmla="*/ 52191 h 234767"/>
                  <a:gd name="connsiteX2" fmla="*/ 339087 w 391275"/>
                  <a:gd name="connsiteY2" fmla="*/ 39128 h 234767"/>
                  <a:gd name="connsiteX3" fmla="*/ 326086 w 391275"/>
                  <a:gd name="connsiteY3" fmla="*/ 39128 h 234767"/>
                  <a:gd name="connsiteX4" fmla="*/ 317457 w 391275"/>
                  <a:gd name="connsiteY4" fmla="*/ 42545 h 234767"/>
                  <a:gd name="connsiteX5" fmla="*/ 221726 w 391275"/>
                  <a:gd name="connsiteY5" fmla="*/ 14102 h 234767"/>
                  <a:gd name="connsiteX6" fmla="*/ 221726 w 391275"/>
                  <a:gd name="connsiteY6" fmla="*/ 13064 h 234767"/>
                  <a:gd name="connsiteX7" fmla="*/ 208662 w 391275"/>
                  <a:gd name="connsiteY7" fmla="*/ 0 h 234767"/>
                  <a:gd name="connsiteX8" fmla="*/ 182618 w 391275"/>
                  <a:gd name="connsiteY8" fmla="*/ 0 h 234767"/>
                  <a:gd name="connsiteX9" fmla="*/ 169554 w 391275"/>
                  <a:gd name="connsiteY9" fmla="*/ 13064 h 234767"/>
                  <a:gd name="connsiteX10" fmla="*/ 169554 w 391275"/>
                  <a:gd name="connsiteY10" fmla="*/ 14102 h 234767"/>
                  <a:gd name="connsiteX11" fmla="*/ 73877 w 391275"/>
                  <a:gd name="connsiteY11" fmla="*/ 42580 h 234767"/>
                  <a:gd name="connsiteX12" fmla="*/ 65192 w 391275"/>
                  <a:gd name="connsiteY12" fmla="*/ 39128 h 234767"/>
                  <a:gd name="connsiteX13" fmla="*/ 52191 w 391275"/>
                  <a:gd name="connsiteY13" fmla="*/ 39128 h 234767"/>
                  <a:gd name="connsiteX14" fmla="*/ 39128 w 391275"/>
                  <a:gd name="connsiteY14" fmla="*/ 52191 h 234767"/>
                  <a:gd name="connsiteX15" fmla="*/ 39128 w 391275"/>
                  <a:gd name="connsiteY15" fmla="*/ 73352 h 234767"/>
                  <a:gd name="connsiteX16" fmla="*/ 0 w 391275"/>
                  <a:gd name="connsiteY16" fmla="*/ 208682 h 234767"/>
                  <a:gd name="connsiteX17" fmla="*/ 0 w 391275"/>
                  <a:gd name="connsiteY17" fmla="*/ 234767 h 234767"/>
                  <a:gd name="connsiteX18" fmla="*/ 391276 w 391275"/>
                  <a:gd name="connsiteY18" fmla="*/ 234767 h 234767"/>
                  <a:gd name="connsiteX19" fmla="*/ 391276 w 391275"/>
                  <a:gd name="connsiteY19" fmla="*/ 208682 h 234767"/>
                  <a:gd name="connsiteX20" fmla="*/ 352150 w 391275"/>
                  <a:gd name="connsiteY20" fmla="*/ 73328 h 23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5" h="234767">
                    <a:moveTo>
                      <a:pt x="352150" y="73328"/>
                    </a:moveTo>
                    <a:lnTo>
                      <a:pt x="352150" y="52191"/>
                    </a:lnTo>
                    <a:cubicBezTo>
                      <a:pt x="352150" y="44977"/>
                      <a:pt x="346301" y="39128"/>
                      <a:pt x="339087" y="39128"/>
                    </a:cubicBezTo>
                    <a:lnTo>
                      <a:pt x="326086" y="39128"/>
                    </a:lnTo>
                    <a:cubicBezTo>
                      <a:pt x="322743" y="39128"/>
                      <a:pt x="319766" y="40479"/>
                      <a:pt x="317457" y="42545"/>
                    </a:cubicBezTo>
                    <a:cubicBezTo>
                      <a:pt x="291103" y="25911"/>
                      <a:pt x="258707" y="16871"/>
                      <a:pt x="221726" y="14102"/>
                    </a:cubicBezTo>
                    <a:lnTo>
                      <a:pt x="221726" y="13064"/>
                    </a:lnTo>
                    <a:cubicBezTo>
                      <a:pt x="221726" y="5849"/>
                      <a:pt x="215877" y="0"/>
                      <a:pt x="208662" y="0"/>
                    </a:cubicBezTo>
                    <a:lnTo>
                      <a:pt x="182618" y="0"/>
                    </a:lnTo>
                    <a:cubicBezTo>
                      <a:pt x="175403" y="0"/>
                      <a:pt x="169554" y="5849"/>
                      <a:pt x="169554" y="13064"/>
                    </a:cubicBezTo>
                    <a:lnTo>
                      <a:pt x="169554" y="14102"/>
                    </a:lnTo>
                    <a:cubicBezTo>
                      <a:pt x="132339" y="16897"/>
                      <a:pt x="100060" y="26050"/>
                      <a:pt x="73877" y="42580"/>
                    </a:cubicBezTo>
                    <a:cubicBezTo>
                      <a:pt x="71560" y="40489"/>
                      <a:pt x="68559" y="39128"/>
                      <a:pt x="65192" y="39128"/>
                    </a:cubicBezTo>
                    <a:lnTo>
                      <a:pt x="52191" y="39128"/>
                    </a:lnTo>
                    <a:cubicBezTo>
                      <a:pt x="44977" y="39128"/>
                      <a:pt x="39128" y="44977"/>
                      <a:pt x="39128" y="52191"/>
                    </a:cubicBezTo>
                    <a:lnTo>
                      <a:pt x="39128" y="73352"/>
                    </a:lnTo>
                    <a:cubicBezTo>
                      <a:pt x="14037" y="104492"/>
                      <a:pt x="0" y="148673"/>
                      <a:pt x="0" y="208682"/>
                    </a:cubicBezTo>
                    <a:lnTo>
                      <a:pt x="0" y="234767"/>
                    </a:lnTo>
                    <a:lnTo>
                      <a:pt x="391276" y="234767"/>
                    </a:lnTo>
                    <a:lnTo>
                      <a:pt x="391276" y="208682"/>
                    </a:lnTo>
                    <a:cubicBezTo>
                      <a:pt x="391278" y="148313"/>
                      <a:pt x="377086" y="104281"/>
                      <a:pt x="352150" y="73328"/>
                    </a:cubicBezTo>
                    <a:close/>
                  </a:path>
                </a:pathLst>
              </a:custGeom>
              <a:solidFill>
                <a:srgbClr val="FFBE1E"/>
              </a:solidFill>
              <a:ln w="1961" cap="flat">
                <a:noFill/>
                <a:prstDash val="solid"/>
                <a:miter/>
              </a:ln>
            </p:spPr>
            <p:txBody>
              <a:bodyPr rtlCol="0" anchor="ctr"/>
              <a:lstStyle/>
              <a:p>
                <a:endParaRPr lang="fr-FR" sz="4199" dirty="0"/>
              </a:p>
            </p:txBody>
          </p:sp>
          <p:sp>
            <p:nvSpPr>
              <p:cNvPr id="11" name="Forme libre : forme 10">
                <a:extLst>
                  <a:ext uri="{FF2B5EF4-FFF2-40B4-BE49-F238E27FC236}">
                    <a16:creationId xmlns:a16="http://schemas.microsoft.com/office/drawing/2014/main" id="{7A268DA4-F2CB-3320-42E9-81BC70409C60}"/>
                  </a:ext>
                </a:extLst>
              </p:cNvPr>
              <p:cNvSpPr/>
              <p:nvPr/>
            </p:nvSpPr>
            <p:spPr>
              <a:xfrm>
                <a:off x="8274672" y="3788366"/>
                <a:ext cx="1804664" cy="225804"/>
              </a:xfrm>
              <a:custGeom>
                <a:avLst/>
                <a:gdLst>
                  <a:gd name="connsiteX0" fmla="*/ 208470 w 416941"/>
                  <a:gd name="connsiteY0" fmla="*/ 0 h 52169"/>
                  <a:gd name="connsiteX1" fmla="*/ 0 w 416941"/>
                  <a:gd name="connsiteY1" fmla="*/ 52169 h 52169"/>
                  <a:gd name="connsiteX2" fmla="*/ 416941 w 416941"/>
                  <a:gd name="connsiteY2" fmla="*/ 52169 h 52169"/>
                  <a:gd name="connsiteX3" fmla="*/ 208470 w 416941"/>
                  <a:gd name="connsiteY3" fmla="*/ 0 h 52169"/>
                </a:gdLst>
                <a:ahLst/>
                <a:cxnLst>
                  <a:cxn ang="0">
                    <a:pos x="connsiteX0" y="connsiteY0"/>
                  </a:cxn>
                  <a:cxn ang="0">
                    <a:pos x="connsiteX1" y="connsiteY1"/>
                  </a:cxn>
                  <a:cxn ang="0">
                    <a:pos x="connsiteX2" y="connsiteY2"/>
                  </a:cxn>
                  <a:cxn ang="0">
                    <a:pos x="connsiteX3" y="connsiteY3"/>
                  </a:cxn>
                </a:cxnLst>
                <a:rect l="l" t="t" r="r" b="b"/>
                <a:pathLst>
                  <a:path w="416941" h="52169">
                    <a:moveTo>
                      <a:pt x="208470" y="0"/>
                    </a:moveTo>
                    <a:cubicBezTo>
                      <a:pt x="124966" y="0"/>
                      <a:pt x="0" y="23356"/>
                      <a:pt x="0" y="52169"/>
                    </a:cubicBezTo>
                    <a:lnTo>
                      <a:pt x="416941" y="52169"/>
                    </a:lnTo>
                    <a:cubicBezTo>
                      <a:pt x="416939" y="23358"/>
                      <a:pt x="291973" y="0"/>
                      <a:pt x="208470" y="0"/>
                    </a:cubicBezTo>
                    <a:close/>
                  </a:path>
                </a:pathLst>
              </a:custGeom>
              <a:solidFill>
                <a:srgbClr val="FC9B28"/>
              </a:solidFill>
              <a:ln w="1961" cap="flat">
                <a:noFill/>
                <a:prstDash val="solid"/>
                <a:miter/>
              </a:ln>
            </p:spPr>
            <p:txBody>
              <a:bodyPr rtlCol="0" anchor="ctr"/>
              <a:lstStyle/>
              <a:p>
                <a:endParaRPr lang="fr-FR" sz="4199" dirty="0"/>
              </a:p>
            </p:txBody>
          </p:sp>
          <p:sp>
            <p:nvSpPr>
              <p:cNvPr id="12" name="Forme libre : forme 11">
                <a:extLst>
                  <a:ext uri="{FF2B5EF4-FFF2-40B4-BE49-F238E27FC236}">
                    <a16:creationId xmlns:a16="http://schemas.microsoft.com/office/drawing/2014/main" id="{2AEFBE70-2DFC-2EE6-6F51-246D13A2778C}"/>
                  </a:ext>
                </a:extLst>
              </p:cNvPr>
              <p:cNvSpPr/>
              <p:nvPr/>
            </p:nvSpPr>
            <p:spPr>
              <a:xfrm>
                <a:off x="7709231" y="5225505"/>
                <a:ext cx="2935520" cy="1272569"/>
              </a:xfrm>
              <a:custGeom>
                <a:avLst/>
                <a:gdLst>
                  <a:gd name="connsiteX0" fmla="*/ 639081 w 678208"/>
                  <a:gd name="connsiteY0" fmla="*/ 294009 h 294008"/>
                  <a:gd name="connsiteX1" fmla="*/ 678209 w 678208"/>
                  <a:gd name="connsiteY1" fmla="*/ 254881 h 294008"/>
                  <a:gd name="connsiteX2" fmla="*/ 678209 w 678208"/>
                  <a:gd name="connsiteY2" fmla="*/ 162250 h 294008"/>
                  <a:gd name="connsiteX3" fmla="*/ 578833 w 678208"/>
                  <a:gd name="connsiteY3" fmla="*/ 26109 h 294008"/>
                  <a:gd name="connsiteX4" fmla="*/ 497236 w 678208"/>
                  <a:gd name="connsiteY4" fmla="*/ 0 h 294008"/>
                  <a:gd name="connsiteX5" fmla="*/ 339104 w 678208"/>
                  <a:gd name="connsiteY5" fmla="*/ 79359 h 294008"/>
                  <a:gd name="connsiteX6" fmla="*/ 180973 w 678208"/>
                  <a:gd name="connsiteY6" fmla="*/ 0 h 294008"/>
                  <a:gd name="connsiteX7" fmla="*/ 99376 w 678208"/>
                  <a:gd name="connsiteY7" fmla="*/ 26109 h 294008"/>
                  <a:gd name="connsiteX8" fmla="*/ 0 w 678208"/>
                  <a:gd name="connsiteY8" fmla="*/ 162250 h 294008"/>
                  <a:gd name="connsiteX9" fmla="*/ 0 w 678208"/>
                  <a:gd name="connsiteY9" fmla="*/ 254881 h 294008"/>
                  <a:gd name="connsiteX10" fmla="*/ 39128 w 678208"/>
                  <a:gd name="connsiteY10" fmla="*/ 294009 h 294008"/>
                  <a:gd name="connsiteX11" fmla="*/ 639081 w 678208"/>
                  <a:gd name="connsiteY11" fmla="*/ 294009 h 2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208" h="294008">
                    <a:moveTo>
                      <a:pt x="639081" y="294009"/>
                    </a:moveTo>
                    <a:cubicBezTo>
                      <a:pt x="660691" y="294009"/>
                      <a:pt x="678209" y="276492"/>
                      <a:pt x="678209" y="254881"/>
                    </a:cubicBezTo>
                    <a:lnTo>
                      <a:pt x="678209" y="162250"/>
                    </a:lnTo>
                    <a:cubicBezTo>
                      <a:pt x="678209" y="104862"/>
                      <a:pt x="633490" y="43597"/>
                      <a:pt x="578833" y="26109"/>
                    </a:cubicBezTo>
                    <a:lnTo>
                      <a:pt x="497236" y="0"/>
                    </a:lnTo>
                    <a:cubicBezTo>
                      <a:pt x="453336" y="33568"/>
                      <a:pt x="390598" y="79359"/>
                      <a:pt x="339104" y="79359"/>
                    </a:cubicBezTo>
                    <a:cubicBezTo>
                      <a:pt x="287611" y="79359"/>
                      <a:pt x="224873" y="33568"/>
                      <a:pt x="180973" y="0"/>
                    </a:cubicBezTo>
                    <a:lnTo>
                      <a:pt x="99376" y="26109"/>
                    </a:lnTo>
                    <a:cubicBezTo>
                      <a:pt x="44719" y="43597"/>
                      <a:pt x="0" y="104862"/>
                      <a:pt x="0" y="162250"/>
                    </a:cubicBezTo>
                    <a:lnTo>
                      <a:pt x="0" y="254881"/>
                    </a:lnTo>
                    <a:cubicBezTo>
                      <a:pt x="0" y="276492"/>
                      <a:pt x="17517" y="294009"/>
                      <a:pt x="39128" y="294009"/>
                    </a:cubicBezTo>
                    <a:lnTo>
                      <a:pt x="639081" y="294009"/>
                    </a:lnTo>
                    <a:close/>
                  </a:path>
                </a:pathLst>
              </a:custGeom>
              <a:solidFill>
                <a:srgbClr val="E4EBF0"/>
              </a:solidFill>
              <a:ln w="1961" cap="flat">
                <a:noFill/>
                <a:prstDash val="solid"/>
                <a:miter/>
              </a:ln>
            </p:spPr>
            <p:txBody>
              <a:bodyPr rtlCol="0" anchor="ctr"/>
              <a:lstStyle/>
              <a:p>
                <a:endParaRPr lang="fr-FR" sz="4199" dirty="0"/>
              </a:p>
            </p:txBody>
          </p:sp>
          <p:sp>
            <p:nvSpPr>
              <p:cNvPr id="13" name="Forme libre : forme 12">
                <a:extLst>
                  <a:ext uri="{FF2B5EF4-FFF2-40B4-BE49-F238E27FC236}">
                    <a16:creationId xmlns:a16="http://schemas.microsoft.com/office/drawing/2014/main" id="{58FC326C-BE4D-5064-E759-043A16F44CBA}"/>
                  </a:ext>
                </a:extLst>
              </p:cNvPr>
              <p:cNvSpPr/>
              <p:nvPr/>
            </p:nvSpPr>
            <p:spPr>
              <a:xfrm>
                <a:off x="9064101" y="5569001"/>
                <a:ext cx="225804" cy="225804"/>
              </a:xfrm>
              <a:custGeom>
                <a:avLst/>
                <a:gdLst>
                  <a:gd name="connsiteX0" fmla="*/ 52169 w 52169"/>
                  <a:gd name="connsiteY0" fmla="*/ 39128 h 52169"/>
                  <a:gd name="connsiteX1" fmla="*/ 39128 w 52169"/>
                  <a:gd name="connsiteY1" fmla="*/ 52169 h 52169"/>
                  <a:gd name="connsiteX2" fmla="*/ 13042 w 52169"/>
                  <a:gd name="connsiteY2" fmla="*/ 52169 h 52169"/>
                  <a:gd name="connsiteX3" fmla="*/ 0 w 52169"/>
                  <a:gd name="connsiteY3" fmla="*/ 39128 h 52169"/>
                  <a:gd name="connsiteX4" fmla="*/ 0 w 52169"/>
                  <a:gd name="connsiteY4" fmla="*/ 13042 h 52169"/>
                  <a:gd name="connsiteX5" fmla="*/ 13042 w 52169"/>
                  <a:gd name="connsiteY5" fmla="*/ 0 h 52169"/>
                  <a:gd name="connsiteX6" fmla="*/ 39128 w 52169"/>
                  <a:gd name="connsiteY6" fmla="*/ 0 h 52169"/>
                  <a:gd name="connsiteX7" fmla="*/ 52169 w 52169"/>
                  <a:gd name="connsiteY7" fmla="*/ 13042 h 52169"/>
                  <a:gd name="connsiteX8" fmla="*/ 52169 w 52169"/>
                  <a:gd name="connsiteY8" fmla="*/ 39128 h 5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9" h="52169">
                    <a:moveTo>
                      <a:pt x="52169" y="39128"/>
                    </a:moveTo>
                    <a:cubicBezTo>
                      <a:pt x="52169" y="46301"/>
                      <a:pt x="46301" y="52169"/>
                      <a:pt x="39128" y="52169"/>
                    </a:cubicBezTo>
                    <a:lnTo>
                      <a:pt x="13042" y="52169"/>
                    </a:lnTo>
                    <a:cubicBezTo>
                      <a:pt x="5869" y="52169"/>
                      <a:pt x="0" y="46301"/>
                      <a:pt x="0" y="39128"/>
                    </a:cubicBezTo>
                    <a:lnTo>
                      <a:pt x="0" y="13042"/>
                    </a:lnTo>
                    <a:cubicBezTo>
                      <a:pt x="0" y="5869"/>
                      <a:pt x="5869" y="0"/>
                      <a:pt x="13042" y="0"/>
                    </a:cubicBezTo>
                    <a:lnTo>
                      <a:pt x="39128" y="0"/>
                    </a:lnTo>
                    <a:cubicBezTo>
                      <a:pt x="46301" y="0"/>
                      <a:pt x="52169" y="5869"/>
                      <a:pt x="52169" y="13042"/>
                    </a:cubicBezTo>
                    <a:lnTo>
                      <a:pt x="52169" y="39128"/>
                    </a:lnTo>
                    <a:close/>
                  </a:path>
                </a:pathLst>
              </a:custGeom>
              <a:solidFill>
                <a:srgbClr val="545465"/>
              </a:solidFill>
              <a:ln w="1961" cap="flat">
                <a:noFill/>
                <a:prstDash val="solid"/>
                <a:miter/>
              </a:ln>
            </p:spPr>
            <p:txBody>
              <a:bodyPr rtlCol="0" anchor="ctr"/>
              <a:lstStyle/>
              <a:p>
                <a:endParaRPr lang="fr-FR" sz="4199" dirty="0"/>
              </a:p>
            </p:txBody>
          </p:sp>
          <p:sp>
            <p:nvSpPr>
              <p:cNvPr id="14" name="Forme libre : forme 13">
                <a:extLst>
                  <a:ext uri="{FF2B5EF4-FFF2-40B4-BE49-F238E27FC236}">
                    <a16:creationId xmlns:a16="http://schemas.microsoft.com/office/drawing/2014/main" id="{16044F09-2070-E43E-6929-A3103CA6A7B0}"/>
                  </a:ext>
                </a:extLst>
              </p:cNvPr>
              <p:cNvSpPr/>
              <p:nvPr/>
            </p:nvSpPr>
            <p:spPr>
              <a:xfrm>
                <a:off x="8443109" y="5082260"/>
                <a:ext cx="733878" cy="738807"/>
              </a:xfrm>
              <a:custGeom>
                <a:avLst/>
                <a:gdLst>
                  <a:gd name="connsiteX0" fmla="*/ 169552 w 169552"/>
                  <a:gd name="connsiteY0" fmla="*/ 112452 h 170690"/>
                  <a:gd name="connsiteX1" fmla="*/ 115133 w 169552"/>
                  <a:gd name="connsiteY1" fmla="*/ 166871 h 170690"/>
                  <a:gd name="connsiteX2" fmla="*/ 95362 w 169552"/>
                  <a:gd name="connsiteY2" fmla="*/ 165319 h 170690"/>
                  <a:gd name="connsiteX3" fmla="*/ 0 w 169552"/>
                  <a:gd name="connsiteY3" fmla="*/ 34197 h 170690"/>
                  <a:gd name="connsiteX4" fmla="*/ 30377 w 169552"/>
                  <a:gd name="connsiteY4" fmla="*/ 3820 h 170690"/>
                  <a:gd name="connsiteX5" fmla="*/ 48324 w 169552"/>
                  <a:gd name="connsiteY5" fmla="*/ 3348 h 170690"/>
                  <a:gd name="connsiteX6" fmla="*/ 169552 w 169552"/>
                  <a:gd name="connsiteY6" fmla="*/ 112452 h 1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0">
                    <a:moveTo>
                      <a:pt x="169552" y="112452"/>
                    </a:moveTo>
                    <a:lnTo>
                      <a:pt x="115133" y="166871"/>
                    </a:lnTo>
                    <a:cubicBezTo>
                      <a:pt x="109466" y="172538"/>
                      <a:pt x="100078" y="171800"/>
                      <a:pt x="95362" y="165319"/>
                    </a:cubicBezTo>
                    <a:lnTo>
                      <a:pt x="0" y="34197"/>
                    </a:lnTo>
                    <a:lnTo>
                      <a:pt x="30377" y="3820"/>
                    </a:lnTo>
                    <a:cubicBezTo>
                      <a:pt x="35282" y="-1086"/>
                      <a:pt x="43169" y="-1292"/>
                      <a:pt x="48324" y="3348"/>
                    </a:cubicBezTo>
                    <a:lnTo>
                      <a:pt x="169552" y="112452"/>
                    </a:lnTo>
                    <a:close/>
                  </a:path>
                </a:pathLst>
              </a:custGeom>
              <a:solidFill>
                <a:srgbClr val="D0D7DC"/>
              </a:solidFill>
              <a:ln w="1961" cap="flat">
                <a:noFill/>
                <a:prstDash val="solid"/>
                <a:miter/>
              </a:ln>
            </p:spPr>
            <p:txBody>
              <a:bodyPr rtlCol="0" anchor="ctr"/>
              <a:lstStyle/>
              <a:p>
                <a:endParaRPr lang="fr-FR" sz="4199" dirty="0"/>
              </a:p>
            </p:txBody>
          </p:sp>
          <p:sp>
            <p:nvSpPr>
              <p:cNvPr id="15" name="Forme libre : forme 14">
                <a:extLst>
                  <a:ext uri="{FF2B5EF4-FFF2-40B4-BE49-F238E27FC236}">
                    <a16:creationId xmlns:a16="http://schemas.microsoft.com/office/drawing/2014/main" id="{B1A41332-6A7B-AA19-F1B3-08E9F393F2B7}"/>
                  </a:ext>
                </a:extLst>
              </p:cNvPr>
              <p:cNvSpPr/>
              <p:nvPr/>
            </p:nvSpPr>
            <p:spPr>
              <a:xfrm>
                <a:off x="9176992" y="5082250"/>
                <a:ext cx="733878" cy="738813"/>
              </a:xfrm>
              <a:custGeom>
                <a:avLst/>
                <a:gdLst>
                  <a:gd name="connsiteX0" fmla="*/ 0 w 169552"/>
                  <a:gd name="connsiteY0" fmla="*/ 112454 h 170692"/>
                  <a:gd name="connsiteX1" fmla="*/ 54419 w 169552"/>
                  <a:gd name="connsiteY1" fmla="*/ 166873 h 170692"/>
                  <a:gd name="connsiteX2" fmla="*/ 74190 w 169552"/>
                  <a:gd name="connsiteY2" fmla="*/ 165321 h 170692"/>
                  <a:gd name="connsiteX3" fmla="*/ 169552 w 169552"/>
                  <a:gd name="connsiteY3" fmla="*/ 34197 h 170692"/>
                  <a:gd name="connsiteX4" fmla="*/ 139175 w 169552"/>
                  <a:gd name="connsiteY4" fmla="*/ 3820 h 170692"/>
                  <a:gd name="connsiteX5" fmla="*/ 121228 w 169552"/>
                  <a:gd name="connsiteY5" fmla="*/ 3348 h 170692"/>
                  <a:gd name="connsiteX6" fmla="*/ 0 w 169552"/>
                  <a:gd name="connsiteY6" fmla="*/ 112454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52" h="170692">
                    <a:moveTo>
                      <a:pt x="0" y="112454"/>
                    </a:moveTo>
                    <a:lnTo>
                      <a:pt x="54419" y="166873"/>
                    </a:lnTo>
                    <a:cubicBezTo>
                      <a:pt x="60086" y="172540"/>
                      <a:pt x="69475" y="171802"/>
                      <a:pt x="74190" y="165321"/>
                    </a:cubicBezTo>
                    <a:lnTo>
                      <a:pt x="169552" y="34197"/>
                    </a:lnTo>
                    <a:lnTo>
                      <a:pt x="139175" y="3820"/>
                    </a:lnTo>
                    <a:cubicBezTo>
                      <a:pt x="134270" y="-1086"/>
                      <a:pt x="126383" y="-1292"/>
                      <a:pt x="121228" y="3348"/>
                    </a:cubicBezTo>
                    <a:lnTo>
                      <a:pt x="0" y="112454"/>
                    </a:lnTo>
                    <a:close/>
                  </a:path>
                </a:pathLst>
              </a:custGeom>
              <a:solidFill>
                <a:srgbClr val="D0D7DC"/>
              </a:solidFill>
              <a:ln w="1961" cap="flat">
                <a:noFill/>
                <a:prstDash val="solid"/>
                <a:miter/>
              </a:ln>
            </p:spPr>
            <p:txBody>
              <a:bodyPr rtlCol="0" anchor="ctr"/>
              <a:lstStyle/>
              <a:p>
                <a:endParaRPr lang="fr-FR" sz="4199" dirty="0"/>
              </a:p>
            </p:txBody>
          </p:sp>
          <p:sp>
            <p:nvSpPr>
              <p:cNvPr id="16" name="Forme libre : forme 15">
                <a:extLst>
                  <a:ext uri="{FF2B5EF4-FFF2-40B4-BE49-F238E27FC236}">
                    <a16:creationId xmlns:a16="http://schemas.microsoft.com/office/drawing/2014/main" id="{23DEDE36-8E62-E603-FCC3-D7AF44036421}"/>
                  </a:ext>
                </a:extLst>
              </p:cNvPr>
              <p:cNvSpPr/>
              <p:nvPr/>
            </p:nvSpPr>
            <p:spPr>
              <a:xfrm>
                <a:off x="9064093" y="5763058"/>
                <a:ext cx="225814" cy="735028"/>
              </a:xfrm>
              <a:custGeom>
                <a:avLst/>
                <a:gdLst>
                  <a:gd name="connsiteX0" fmla="*/ 44003 w 52171"/>
                  <a:gd name="connsiteY0" fmla="*/ 0 h 169817"/>
                  <a:gd name="connsiteX1" fmla="*/ 26086 w 52171"/>
                  <a:gd name="connsiteY1" fmla="*/ 7336 h 169817"/>
                  <a:gd name="connsiteX2" fmla="*/ 8168 w 52171"/>
                  <a:gd name="connsiteY2" fmla="*/ 0 h 169817"/>
                  <a:gd name="connsiteX3" fmla="*/ 0 w 52171"/>
                  <a:gd name="connsiteY3" fmla="*/ 169818 h 169817"/>
                  <a:gd name="connsiteX4" fmla="*/ 52171 w 52171"/>
                  <a:gd name="connsiteY4" fmla="*/ 169818 h 16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1" h="169817">
                    <a:moveTo>
                      <a:pt x="44003" y="0"/>
                    </a:moveTo>
                    <a:lnTo>
                      <a:pt x="26086" y="7336"/>
                    </a:lnTo>
                    <a:lnTo>
                      <a:pt x="8168" y="0"/>
                    </a:lnTo>
                    <a:lnTo>
                      <a:pt x="0" y="169818"/>
                    </a:lnTo>
                    <a:lnTo>
                      <a:pt x="52171" y="169818"/>
                    </a:lnTo>
                    <a:close/>
                  </a:path>
                </a:pathLst>
              </a:custGeom>
              <a:solidFill>
                <a:srgbClr val="545465"/>
              </a:solidFill>
              <a:ln w="1961" cap="flat">
                <a:noFill/>
                <a:prstDash val="solid"/>
                <a:miter/>
              </a:ln>
            </p:spPr>
            <p:txBody>
              <a:bodyPr rtlCol="0" anchor="ctr"/>
              <a:lstStyle/>
              <a:p>
                <a:endParaRPr lang="fr-FR" sz="4199" dirty="0"/>
              </a:p>
            </p:txBody>
          </p:sp>
          <p:sp>
            <p:nvSpPr>
              <p:cNvPr id="17" name="Forme libre : forme 16">
                <a:extLst>
                  <a:ext uri="{FF2B5EF4-FFF2-40B4-BE49-F238E27FC236}">
                    <a16:creationId xmlns:a16="http://schemas.microsoft.com/office/drawing/2014/main" id="{C4A12DF7-C59D-93BC-3012-4379DE188F87}"/>
                  </a:ext>
                </a:extLst>
              </p:cNvPr>
              <p:cNvSpPr/>
              <p:nvPr/>
            </p:nvSpPr>
            <p:spPr>
              <a:xfrm>
                <a:off x="7709241" y="5240518"/>
                <a:ext cx="1129044" cy="1256046"/>
              </a:xfrm>
              <a:custGeom>
                <a:avLst/>
                <a:gdLst>
                  <a:gd name="connsiteX0" fmla="*/ 170490 w 260849"/>
                  <a:gd name="connsiteY0" fmla="*/ 0 h 290191"/>
                  <a:gd name="connsiteX1" fmla="*/ 170490 w 260849"/>
                  <a:gd name="connsiteY1" fmla="*/ 0 h 290191"/>
                  <a:gd name="connsiteX2" fmla="*/ 99376 w 260849"/>
                  <a:gd name="connsiteY2" fmla="*/ 22756 h 290191"/>
                  <a:gd name="connsiteX3" fmla="*/ 0 w 260849"/>
                  <a:gd name="connsiteY3" fmla="*/ 158897 h 290191"/>
                  <a:gd name="connsiteX4" fmla="*/ 0 w 260849"/>
                  <a:gd name="connsiteY4" fmla="*/ 251528 h 290191"/>
                  <a:gd name="connsiteX5" fmla="*/ 34533 w 260849"/>
                  <a:gd name="connsiteY5" fmla="*/ 290191 h 290191"/>
                  <a:gd name="connsiteX6" fmla="*/ 260849 w 260849"/>
                  <a:gd name="connsiteY6" fmla="*/ 290191 h 290191"/>
                  <a:gd name="connsiteX7" fmla="*/ 17049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170490" y="0"/>
                    </a:moveTo>
                    <a:lnTo>
                      <a:pt x="170490" y="0"/>
                    </a:lnTo>
                    <a:lnTo>
                      <a:pt x="99376" y="22756"/>
                    </a:lnTo>
                    <a:cubicBezTo>
                      <a:pt x="44719" y="40244"/>
                      <a:pt x="0" y="101509"/>
                      <a:pt x="0" y="158897"/>
                    </a:cubicBezTo>
                    <a:lnTo>
                      <a:pt x="0" y="251528"/>
                    </a:lnTo>
                    <a:cubicBezTo>
                      <a:pt x="0" y="271564"/>
                      <a:pt x="15117" y="287892"/>
                      <a:pt x="34533" y="290191"/>
                    </a:cubicBezTo>
                    <a:lnTo>
                      <a:pt x="260849" y="290191"/>
                    </a:lnTo>
                    <a:lnTo>
                      <a:pt x="170490" y="0"/>
                    </a:lnTo>
                    <a:close/>
                  </a:path>
                </a:pathLst>
              </a:custGeom>
              <a:solidFill>
                <a:srgbClr val="527992"/>
              </a:solidFill>
              <a:ln w="1961" cap="flat">
                <a:noFill/>
                <a:prstDash val="solid"/>
                <a:miter/>
              </a:ln>
            </p:spPr>
            <p:txBody>
              <a:bodyPr rtlCol="0" anchor="ctr"/>
              <a:lstStyle/>
              <a:p>
                <a:endParaRPr lang="fr-FR" sz="4199" dirty="0"/>
              </a:p>
            </p:txBody>
          </p:sp>
          <p:sp>
            <p:nvSpPr>
              <p:cNvPr id="18" name="Forme libre : forme 17">
                <a:extLst>
                  <a:ext uri="{FF2B5EF4-FFF2-40B4-BE49-F238E27FC236}">
                    <a16:creationId xmlns:a16="http://schemas.microsoft.com/office/drawing/2014/main" id="{3C8FD64D-E209-0FCD-D603-E10E6D06F7CA}"/>
                  </a:ext>
                </a:extLst>
              </p:cNvPr>
              <p:cNvSpPr/>
              <p:nvPr/>
            </p:nvSpPr>
            <p:spPr>
              <a:xfrm>
                <a:off x="9515719" y="5240518"/>
                <a:ext cx="1129044" cy="1256046"/>
              </a:xfrm>
              <a:custGeom>
                <a:avLst/>
                <a:gdLst>
                  <a:gd name="connsiteX0" fmla="*/ 90360 w 260849"/>
                  <a:gd name="connsiteY0" fmla="*/ 0 h 290191"/>
                  <a:gd name="connsiteX1" fmla="*/ 90360 w 260849"/>
                  <a:gd name="connsiteY1" fmla="*/ 0 h 290191"/>
                  <a:gd name="connsiteX2" fmla="*/ 161473 w 260849"/>
                  <a:gd name="connsiteY2" fmla="*/ 22756 h 290191"/>
                  <a:gd name="connsiteX3" fmla="*/ 260849 w 260849"/>
                  <a:gd name="connsiteY3" fmla="*/ 158897 h 290191"/>
                  <a:gd name="connsiteX4" fmla="*/ 260849 w 260849"/>
                  <a:gd name="connsiteY4" fmla="*/ 251528 h 290191"/>
                  <a:gd name="connsiteX5" fmla="*/ 226316 w 260849"/>
                  <a:gd name="connsiteY5" fmla="*/ 290191 h 290191"/>
                  <a:gd name="connsiteX6" fmla="*/ 0 w 260849"/>
                  <a:gd name="connsiteY6" fmla="*/ 290191 h 290191"/>
                  <a:gd name="connsiteX7" fmla="*/ 90360 w 260849"/>
                  <a:gd name="connsiteY7" fmla="*/ 0 h 2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49" h="290191">
                    <a:moveTo>
                      <a:pt x="90360" y="0"/>
                    </a:moveTo>
                    <a:lnTo>
                      <a:pt x="90360" y="0"/>
                    </a:lnTo>
                    <a:lnTo>
                      <a:pt x="161473" y="22756"/>
                    </a:lnTo>
                    <a:cubicBezTo>
                      <a:pt x="216130" y="40244"/>
                      <a:pt x="260849" y="101509"/>
                      <a:pt x="260849" y="158897"/>
                    </a:cubicBezTo>
                    <a:lnTo>
                      <a:pt x="260849" y="251528"/>
                    </a:lnTo>
                    <a:cubicBezTo>
                      <a:pt x="260849" y="271564"/>
                      <a:pt x="245732" y="287892"/>
                      <a:pt x="226316" y="290191"/>
                    </a:cubicBezTo>
                    <a:lnTo>
                      <a:pt x="0" y="290191"/>
                    </a:lnTo>
                    <a:lnTo>
                      <a:pt x="90360" y="0"/>
                    </a:lnTo>
                    <a:close/>
                  </a:path>
                </a:pathLst>
              </a:custGeom>
              <a:solidFill>
                <a:srgbClr val="527992"/>
              </a:solidFill>
              <a:ln w="1961" cap="flat">
                <a:noFill/>
                <a:prstDash val="solid"/>
                <a:miter/>
              </a:ln>
            </p:spPr>
            <p:txBody>
              <a:bodyPr rtlCol="0" anchor="ctr"/>
              <a:lstStyle/>
              <a:p>
                <a:endParaRPr lang="fr-FR" sz="4199" dirty="0"/>
              </a:p>
            </p:txBody>
          </p:sp>
          <p:sp>
            <p:nvSpPr>
              <p:cNvPr id="20" name="Forme libre : forme 19">
                <a:extLst>
                  <a:ext uri="{FF2B5EF4-FFF2-40B4-BE49-F238E27FC236}">
                    <a16:creationId xmlns:a16="http://schemas.microsoft.com/office/drawing/2014/main" id="{2149037E-C9FB-6A79-C95C-F9E0EEB2D76E}"/>
                  </a:ext>
                </a:extLst>
              </p:cNvPr>
              <p:cNvSpPr/>
              <p:nvPr/>
            </p:nvSpPr>
            <p:spPr>
              <a:xfrm>
                <a:off x="8297275" y="6010001"/>
                <a:ext cx="63947" cy="262267"/>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2" y="3308"/>
                      <a:pt x="11466" y="0"/>
                      <a:pt x="7387" y="0"/>
                    </a:cubicBezTo>
                    <a:close/>
                  </a:path>
                </a:pathLst>
              </a:custGeom>
              <a:solidFill>
                <a:srgbClr val="FFD267"/>
              </a:solidFill>
              <a:ln w="1961" cap="flat">
                <a:noFill/>
                <a:prstDash val="solid"/>
                <a:miter/>
              </a:ln>
            </p:spPr>
            <p:txBody>
              <a:bodyPr rtlCol="0" anchor="ctr"/>
              <a:lstStyle/>
              <a:p>
                <a:endParaRPr lang="fr-FR" sz="4199" dirty="0"/>
              </a:p>
            </p:txBody>
          </p:sp>
          <p:sp>
            <p:nvSpPr>
              <p:cNvPr id="21" name="Forme libre : forme 20">
                <a:extLst>
                  <a:ext uri="{FF2B5EF4-FFF2-40B4-BE49-F238E27FC236}">
                    <a16:creationId xmlns:a16="http://schemas.microsoft.com/office/drawing/2014/main" id="{3B103B93-809B-F828-7DB3-F32B6985B583}"/>
                  </a:ext>
                </a:extLst>
              </p:cNvPr>
              <p:cNvSpPr/>
              <p:nvPr/>
            </p:nvSpPr>
            <p:spPr>
              <a:xfrm>
                <a:off x="8411136" y="6101739"/>
                <a:ext cx="63947" cy="262267"/>
              </a:xfrm>
              <a:custGeom>
                <a:avLst/>
                <a:gdLst>
                  <a:gd name="connsiteX0" fmla="*/ 7387 w 14774"/>
                  <a:gd name="connsiteY0" fmla="*/ 0 h 60593"/>
                  <a:gd name="connsiteX1" fmla="*/ 0 w 14774"/>
                  <a:gd name="connsiteY1" fmla="*/ 7387 h 60593"/>
                  <a:gd name="connsiteX2" fmla="*/ 0 w 14774"/>
                  <a:gd name="connsiteY2" fmla="*/ 60593 h 60593"/>
                  <a:gd name="connsiteX3" fmla="*/ 14774 w 14774"/>
                  <a:gd name="connsiteY3" fmla="*/ 60593 h 60593"/>
                  <a:gd name="connsiteX4" fmla="*/ 14774 w 14774"/>
                  <a:gd name="connsiteY4" fmla="*/ 7387 h 60593"/>
                  <a:gd name="connsiteX5" fmla="*/ 7387 w 14774"/>
                  <a:gd name="connsiteY5" fmla="*/ 0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4" h="60593">
                    <a:moveTo>
                      <a:pt x="7387" y="0"/>
                    </a:moveTo>
                    <a:cubicBezTo>
                      <a:pt x="3308" y="0"/>
                      <a:pt x="0" y="3308"/>
                      <a:pt x="0" y="7387"/>
                    </a:cubicBezTo>
                    <a:lnTo>
                      <a:pt x="0" y="60593"/>
                    </a:lnTo>
                    <a:lnTo>
                      <a:pt x="14774" y="60593"/>
                    </a:lnTo>
                    <a:lnTo>
                      <a:pt x="14774" y="7387"/>
                    </a:lnTo>
                    <a:cubicBezTo>
                      <a:pt x="14774" y="3308"/>
                      <a:pt x="11466" y="0"/>
                      <a:pt x="7387" y="0"/>
                    </a:cubicBezTo>
                    <a:close/>
                  </a:path>
                </a:pathLst>
              </a:custGeom>
              <a:solidFill>
                <a:srgbClr val="FFFFFF"/>
              </a:solidFill>
              <a:ln w="1961" cap="flat">
                <a:noFill/>
                <a:prstDash val="solid"/>
                <a:miter/>
              </a:ln>
            </p:spPr>
            <p:txBody>
              <a:bodyPr rtlCol="0" anchor="ctr"/>
              <a:lstStyle/>
              <a:p>
                <a:endParaRPr lang="fr-FR" sz="4199" dirty="0"/>
              </a:p>
            </p:txBody>
          </p:sp>
          <p:sp>
            <p:nvSpPr>
              <p:cNvPr id="22" name="Forme libre : forme 21">
                <a:extLst>
                  <a:ext uri="{FF2B5EF4-FFF2-40B4-BE49-F238E27FC236}">
                    <a16:creationId xmlns:a16="http://schemas.microsoft.com/office/drawing/2014/main" id="{09DBF694-3FFB-4B11-D16A-876CC565AADD}"/>
                  </a:ext>
                </a:extLst>
              </p:cNvPr>
              <p:cNvSpPr/>
              <p:nvPr/>
            </p:nvSpPr>
            <p:spPr>
              <a:xfrm>
                <a:off x="8160867" y="6272268"/>
                <a:ext cx="561088" cy="219447"/>
              </a:xfrm>
              <a:custGeom>
                <a:avLst/>
                <a:gdLst>
                  <a:gd name="connsiteX0" fmla="*/ 110065 w 129631"/>
                  <a:gd name="connsiteY0" fmla="*/ 0 h 50700"/>
                  <a:gd name="connsiteX1" fmla="*/ 19563 w 129631"/>
                  <a:gd name="connsiteY1" fmla="*/ 0 h 50700"/>
                  <a:gd name="connsiteX2" fmla="*/ 0 w 129631"/>
                  <a:gd name="connsiteY2" fmla="*/ 19563 h 50700"/>
                  <a:gd name="connsiteX3" fmla="*/ 0 w 129631"/>
                  <a:gd name="connsiteY3" fmla="*/ 50701 h 50700"/>
                  <a:gd name="connsiteX4" fmla="*/ 129632 w 129631"/>
                  <a:gd name="connsiteY4" fmla="*/ 50701 h 50700"/>
                  <a:gd name="connsiteX5" fmla="*/ 129632 w 129631"/>
                  <a:gd name="connsiteY5" fmla="*/ 19563 h 50700"/>
                  <a:gd name="connsiteX6" fmla="*/ 110065 w 129631"/>
                  <a:gd name="connsiteY6" fmla="*/ 0 h 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31" h="50700">
                    <a:moveTo>
                      <a:pt x="110065" y="0"/>
                    </a:moveTo>
                    <a:lnTo>
                      <a:pt x="19563" y="0"/>
                    </a:lnTo>
                    <a:cubicBezTo>
                      <a:pt x="8759" y="0"/>
                      <a:pt x="0" y="8761"/>
                      <a:pt x="0" y="19563"/>
                    </a:cubicBezTo>
                    <a:lnTo>
                      <a:pt x="0" y="50701"/>
                    </a:lnTo>
                    <a:lnTo>
                      <a:pt x="129632" y="50701"/>
                    </a:lnTo>
                    <a:lnTo>
                      <a:pt x="129632" y="19563"/>
                    </a:lnTo>
                    <a:cubicBezTo>
                      <a:pt x="129630" y="8759"/>
                      <a:pt x="120871" y="0"/>
                      <a:pt x="110065" y="0"/>
                    </a:cubicBezTo>
                    <a:close/>
                  </a:path>
                </a:pathLst>
              </a:custGeom>
              <a:solidFill>
                <a:srgbClr val="475F7F"/>
              </a:solidFill>
              <a:ln w="1961" cap="flat">
                <a:noFill/>
                <a:prstDash val="solid"/>
                <a:miter/>
              </a:ln>
            </p:spPr>
            <p:txBody>
              <a:bodyPr rtlCol="0" anchor="ctr"/>
              <a:lstStyle/>
              <a:p>
                <a:endParaRPr lang="fr-FR" sz="4199" dirty="0"/>
              </a:p>
            </p:txBody>
          </p:sp>
        </p:grpSp>
        <p:pic>
          <p:nvPicPr>
            <p:cNvPr id="86" name="Graphique 85">
              <a:extLst>
                <a:ext uri="{FF2B5EF4-FFF2-40B4-BE49-F238E27FC236}">
                  <a16:creationId xmlns:a16="http://schemas.microsoft.com/office/drawing/2014/main" id="{CD3A4539-6DC9-BB98-39B9-2FD9F600B0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72449" y="5599897"/>
              <a:ext cx="799648" cy="799648"/>
            </a:xfrm>
            <a:prstGeom prst="rect">
              <a:avLst/>
            </a:prstGeom>
          </p:spPr>
        </p:pic>
      </p:grpSp>
      <p:grpSp>
        <p:nvGrpSpPr>
          <p:cNvPr id="90" name="Groupe 89">
            <a:extLst>
              <a:ext uri="{FF2B5EF4-FFF2-40B4-BE49-F238E27FC236}">
                <a16:creationId xmlns:a16="http://schemas.microsoft.com/office/drawing/2014/main" id="{1A4B7FB7-5A66-6EDF-0B0F-487D0F2D7185}"/>
              </a:ext>
            </a:extLst>
          </p:cNvPr>
          <p:cNvGrpSpPr/>
          <p:nvPr>
            <p:custDataLst>
              <p:tags r:id="rId3"/>
            </p:custDataLst>
          </p:nvPr>
        </p:nvGrpSpPr>
        <p:grpSpPr>
          <a:xfrm>
            <a:off x="7078268" y="7032386"/>
            <a:ext cx="5947564" cy="2226523"/>
            <a:chOff x="6991535" y="7032386"/>
            <a:chExt cx="5947564" cy="2226523"/>
          </a:xfrm>
        </p:grpSpPr>
        <p:grpSp>
          <p:nvGrpSpPr>
            <p:cNvPr id="83" name="Groupe 82">
              <a:extLst>
                <a:ext uri="{FF2B5EF4-FFF2-40B4-BE49-F238E27FC236}">
                  <a16:creationId xmlns:a16="http://schemas.microsoft.com/office/drawing/2014/main" id="{25F8451B-08D7-3E3A-D19D-643AD32421BD}"/>
                </a:ext>
              </a:extLst>
            </p:cNvPr>
            <p:cNvGrpSpPr/>
            <p:nvPr/>
          </p:nvGrpSpPr>
          <p:grpSpPr>
            <a:xfrm>
              <a:off x="8910521" y="7032386"/>
              <a:ext cx="2226516" cy="2226523"/>
              <a:chOff x="11655797" y="7262898"/>
              <a:chExt cx="1024453" cy="1024456"/>
            </a:xfrm>
          </p:grpSpPr>
          <p:sp>
            <p:nvSpPr>
              <p:cNvPr id="43" name="Forme libre : forme 42">
                <a:extLst>
                  <a:ext uri="{FF2B5EF4-FFF2-40B4-BE49-F238E27FC236}">
                    <a16:creationId xmlns:a16="http://schemas.microsoft.com/office/drawing/2014/main" id="{A017CE68-8AEA-5C09-49AB-6926B4407351}"/>
                  </a:ext>
                </a:extLst>
              </p:cNvPr>
              <p:cNvSpPr/>
              <p:nvPr/>
            </p:nvSpPr>
            <p:spPr>
              <a:xfrm>
                <a:off x="12270469" y="7843424"/>
                <a:ext cx="358558" cy="102444"/>
              </a:xfrm>
              <a:custGeom>
                <a:avLst/>
                <a:gdLst>
                  <a:gd name="connsiteX0" fmla="*/ 165646 w 165645"/>
                  <a:gd name="connsiteY0" fmla="*/ 47327 h 47327"/>
                  <a:gd name="connsiteX1" fmla="*/ 115053 w 165645"/>
                  <a:gd name="connsiteY1" fmla="*/ 47327 h 47327"/>
                  <a:gd name="connsiteX2" fmla="*/ 83501 w 165645"/>
                  <a:gd name="connsiteY2" fmla="*/ 15776 h 47327"/>
                  <a:gd name="connsiteX3" fmla="*/ 0 w 165645"/>
                  <a:gd name="connsiteY3" fmla="*/ 15776 h 47327"/>
                  <a:gd name="connsiteX4" fmla="*/ 0 w 165645"/>
                  <a:gd name="connsiteY4" fmla="*/ 0 h 47327"/>
                  <a:gd name="connsiteX5" fmla="*/ 90032 w 165645"/>
                  <a:gd name="connsiteY5" fmla="*/ 0 h 47327"/>
                  <a:gd name="connsiteX6" fmla="*/ 121584 w 165645"/>
                  <a:gd name="connsiteY6" fmla="*/ 31552 h 47327"/>
                  <a:gd name="connsiteX7" fmla="*/ 165646 w 165645"/>
                  <a:gd name="connsiteY7" fmla="*/ 31552 h 4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47327">
                    <a:moveTo>
                      <a:pt x="165646" y="47327"/>
                    </a:moveTo>
                    <a:lnTo>
                      <a:pt x="115053" y="47327"/>
                    </a:lnTo>
                    <a:lnTo>
                      <a:pt x="83501" y="15776"/>
                    </a:lnTo>
                    <a:lnTo>
                      <a:pt x="0" y="15776"/>
                    </a:lnTo>
                    <a:lnTo>
                      <a:pt x="0" y="0"/>
                    </a:lnTo>
                    <a:lnTo>
                      <a:pt x="90032" y="0"/>
                    </a:lnTo>
                    <a:lnTo>
                      <a:pt x="121584" y="31552"/>
                    </a:lnTo>
                    <a:lnTo>
                      <a:pt x="165646" y="31552"/>
                    </a:lnTo>
                    <a:close/>
                  </a:path>
                </a:pathLst>
              </a:custGeom>
              <a:solidFill>
                <a:srgbClr val="2D366D"/>
              </a:solidFill>
              <a:ln w="7888" cap="flat">
                <a:noFill/>
                <a:prstDash val="solid"/>
                <a:miter/>
              </a:ln>
            </p:spPr>
            <p:txBody>
              <a:bodyPr rtlCol="0" anchor="ctr"/>
              <a:lstStyle/>
              <a:p>
                <a:endParaRPr lang="fr-FR" sz="4199" dirty="0"/>
              </a:p>
            </p:txBody>
          </p:sp>
          <p:sp>
            <p:nvSpPr>
              <p:cNvPr id="44" name="Forme libre : forme 43">
                <a:extLst>
                  <a:ext uri="{FF2B5EF4-FFF2-40B4-BE49-F238E27FC236}">
                    <a16:creationId xmlns:a16="http://schemas.microsoft.com/office/drawing/2014/main" id="{BD0F61A6-7C6D-B2E1-1F71-54B266D35359}"/>
                  </a:ext>
                </a:extLst>
              </p:cNvPr>
              <p:cNvSpPr/>
              <p:nvPr/>
            </p:nvSpPr>
            <p:spPr>
              <a:xfrm>
                <a:off x="12270469" y="7928788"/>
                <a:ext cx="358558" cy="170740"/>
              </a:xfrm>
              <a:custGeom>
                <a:avLst/>
                <a:gdLst>
                  <a:gd name="connsiteX0" fmla="*/ 165646 w 165645"/>
                  <a:gd name="connsiteY0" fmla="*/ 78879 h 78878"/>
                  <a:gd name="connsiteX1" fmla="*/ 115053 w 165645"/>
                  <a:gd name="connsiteY1" fmla="*/ 78879 h 78878"/>
                  <a:gd name="connsiteX2" fmla="*/ 51950 w 165645"/>
                  <a:gd name="connsiteY2" fmla="*/ 15776 h 78878"/>
                  <a:gd name="connsiteX3" fmla="*/ 0 w 165645"/>
                  <a:gd name="connsiteY3" fmla="*/ 15776 h 78878"/>
                  <a:gd name="connsiteX4" fmla="*/ 0 w 165645"/>
                  <a:gd name="connsiteY4" fmla="*/ 0 h 78878"/>
                  <a:gd name="connsiteX5" fmla="*/ 58481 w 165645"/>
                  <a:gd name="connsiteY5" fmla="*/ 0 h 78878"/>
                  <a:gd name="connsiteX6" fmla="*/ 121584 w 165645"/>
                  <a:gd name="connsiteY6" fmla="*/ 63103 h 78878"/>
                  <a:gd name="connsiteX7" fmla="*/ 165646 w 165645"/>
                  <a:gd name="connsiteY7" fmla="*/ 63103 h 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78878">
                    <a:moveTo>
                      <a:pt x="165646" y="78879"/>
                    </a:moveTo>
                    <a:lnTo>
                      <a:pt x="115053" y="78879"/>
                    </a:lnTo>
                    <a:lnTo>
                      <a:pt x="51950" y="15776"/>
                    </a:lnTo>
                    <a:lnTo>
                      <a:pt x="0" y="15776"/>
                    </a:lnTo>
                    <a:lnTo>
                      <a:pt x="0" y="0"/>
                    </a:lnTo>
                    <a:lnTo>
                      <a:pt x="58481" y="0"/>
                    </a:lnTo>
                    <a:lnTo>
                      <a:pt x="121584" y="63103"/>
                    </a:lnTo>
                    <a:lnTo>
                      <a:pt x="165646" y="63103"/>
                    </a:lnTo>
                    <a:close/>
                  </a:path>
                </a:pathLst>
              </a:custGeom>
              <a:solidFill>
                <a:srgbClr val="2D366D"/>
              </a:solidFill>
              <a:ln w="7888" cap="flat">
                <a:noFill/>
                <a:prstDash val="solid"/>
                <a:miter/>
              </a:ln>
            </p:spPr>
            <p:txBody>
              <a:bodyPr rtlCol="0" anchor="ctr"/>
              <a:lstStyle/>
              <a:p>
                <a:endParaRPr lang="fr-FR" sz="4199" dirty="0"/>
              </a:p>
            </p:txBody>
          </p:sp>
          <p:sp>
            <p:nvSpPr>
              <p:cNvPr id="45" name="Forme libre : forme 44">
                <a:extLst>
                  <a:ext uri="{FF2B5EF4-FFF2-40B4-BE49-F238E27FC236}">
                    <a16:creationId xmlns:a16="http://schemas.microsoft.com/office/drawing/2014/main" id="{0743CAB3-F5A4-B8C5-9C5D-1304A04958D1}"/>
                  </a:ext>
                </a:extLst>
              </p:cNvPr>
              <p:cNvSpPr/>
              <p:nvPr/>
            </p:nvSpPr>
            <p:spPr>
              <a:xfrm>
                <a:off x="12270469" y="8014160"/>
                <a:ext cx="358558" cy="239038"/>
              </a:xfrm>
              <a:custGeom>
                <a:avLst/>
                <a:gdLst>
                  <a:gd name="connsiteX0" fmla="*/ 165646 w 165645"/>
                  <a:gd name="connsiteY0" fmla="*/ 110430 h 110430"/>
                  <a:gd name="connsiteX1" fmla="*/ 122941 w 165645"/>
                  <a:gd name="connsiteY1" fmla="*/ 110430 h 110430"/>
                  <a:gd name="connsiteX2" fmla="*/ 28286 w 165645"/>
                  <a:gd name="connsiteY2" fmla="*/ 15776 h 110430"/>
                  <a:gd name="connsiteX3" fmla="*/ 0 w 165645"/>
                  <a:gd name="connsiteY3" fmla="*/ 15776 h 110430"/>
                  <a:gd name="connsiteX4" fmla="*/ 0 w 165645"/>
                  <a:gd name="connsiteY4" fmla="*/ 0 h 110430"/>
                  <a:gd name="connsiteX5" fmla="*/ 34817 w 165645"/>
                  <a:gd name="connsiteY5" fmla="*/ 0 h 110430"/>
                  <a:gd name="connsiteX6" fmla="*/ 129472 w 165645"/>
                  <a:gd name="connsiteY6" fmla="*/ 94655 h 110430"/>
                  <a:gd name="connsiteX7" fmla="*/ 165646 w 165645"/>
                  <a:gd name="connsiteY7" fmla="*/ 94655 h 11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110430">
                    <a:moveTo>
                      <a:pt x="165646" y="110430"/>
                    </a:moveTo>
                    <a:lnTo>
                      <a:pt x="122941" y="110430"/>
                    </a:lnTo>
                    <a:lnTo>
                      <a:pt x="28286" y="15776"/>
                    </a:lnTo>
                    <a:lnTo>
                      <a:pt x="0" y="15776"/>
                    </a:lnTo>
                    <a:lnTo>
                      <a:pt x="0" y="0"/>
                    </a:lnTo>
                    <a:lnTo>
                      <a:pt x="34817" y="0"/>
                    </a:lnTo>
                    <a:lnTo>
                      <a:pt x="129472" y="94655"/>
                    </a:lnTo>
                    <a:lnTo>
                      <a:pt x="165646" y="94655"/>
                    </a:lnTo>
                    <a:close/>
                  </a:path>
                </a:pathLst>
              </a:custGeom>
              <a:solidFill>
                <a:srgbClr val="2D366D"/>
              </a:solidFill>
              <a:ln w="7888" cap="flat">
                <a:noFill/>
                <a:prstDash val="solid"/>
                <a:miter/>
              </a:ln>
            </p:spPr>
            <p:txBody>
              <a:bodyPr rtlCol="0" anchor="ctr"/>
              <a:lstStyle/>
              <a:p>
                <a:endParaRPr lang="fr-FR" sz="4199" dirty="0"/>
              </a:p>
            </p:txBody>
          </p:sp>
          <p:sp>
            <p:nvSpPr>
              <p:cNvPr id="46" name="Forme libre : forme 45">
                <a:extLst>
                  <a:ext uri="{FF2B5EF4-FFF2-40B4-BE49-F238E27FC236}">
                    <a16:creationId xmlns:a16="http://schemas.microsoft.com/office/drawing/2014/main" id="{5B85A307-EB7B-868D-C7CA-F5891AFF3FB5}"/>
                  </a:ext>
                </a:extLst>
              </p:cNvPr>
              <p:cNvSpPr/>
              <p:nvPr/>
            </p:nvSpPr>
            <p:spPr>
              <a:xfrm>
                <a:off x="12270469" y="7604383"/>
                <a:ext cx="358558" cy="102444"/>
              </a:xfrm>
              <a:custGeom>
                <a:avLst/>
                <a:gdLst>
                  <a:gd name="connsiteX0" fmla="*/ 90032 w 165645"/>
                  <a:gd name="connsiteY0" fmla="*/ 47327 h 47327"/>
                  <a:gd name="connsiteX1" fmla="*/ 0 w 165645"/>
                  <a:gd name="connsiteY1" fmla="*/ 47327 h 47327"/>
                  <a:gd name="connsiteX2" fmla="*/ 0 w 165645"/>
                  <a:gd name="connsiteY2" fmla="*/ 31552 h 47327"/>
                  <a:gd name="connsiteX3" fmla="*/ 83501 w 165645"/>
                  <a:gd name="connsiteY3" fmla="*/ 31552 h 47327"/>
                  <a:gd name="connsiteX4" fmla="*/ 115053 w 165645"/>
                  <a:gd name="connsiteY4" fmla="*/ 0 h 47327"/>
                  <a:gd name="connsiteX5" fmla="*/ 165646 w 165645"/>
                  <a:gd name="connsiteY5" fmla="*/ 0 h 47327"/>
                  <a:gd name="connsiteX6" fmla="*/ 165646 w 165645"/>
                  <a:gd name="connsiteY6" fmla="*/ 15776 h 47327"/>
                  <a:gd name="connsiteX7" fmla="*/ 121584 w 165645"/>
                  <a:gd name="connsiteY7" fmla="*/ 15776 h 4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47327">
                    <a:moveTo>
                      <a:pt x="90032" y="47327"/>
                    </a:moveTo>
                    <a:lnTo>
                      <a:pt x="0" y="47327"/>
                    </a:lnTo>
                    <a:lnTo>
                      <a:pt x="0" y="31552"/>
                    </a:lnTo>
                    <a:lnTo>
                      <a:pt x="83501" y="31552"/>
                    </a:lnTo>
                    <a:lnTo>
                      <a:pt x="115053" y="0"/>
                    </a:lnTo>
                    <a:lnTo>
                      <a:pt x="165646" y="0"/>
                    </a:lnTo>
                    <a:lnTo>
                      <a:pt x="165646" y="15776"/>
                    </a:lnTo>
                    <a:lnTo>
                      <a:pt x="121584" y="15776"/>
                    </a:lnTo>
                    <a:close/>
                  </a:path>
                </a:pathLst>
              </a:custGeom>
              <a:solidFill>
                <a:srgbClr val="2D366D"/>
              </a:solidFill>
              <a:ln w="7888" cap="flat">
                <a:noFill/>
                <a:prstDash val="solid"/>
                <a:miter/>
              </a:ln>
            </p:spPr>
            <p:txBody>
              <a:bodyPr rtlCol="0" anchor="ctr"/>
              <a:lstStyle/>
              <a:p>
                <a:endParaRPr lang="fr-FR" sz="4199" dirty="0"/>
              </a:p>
            </p:txBody>
          </p:sp>
          <p:sp>
            <p:nvSpPr>
              <p:cNvPr id="47" name="Forme libre : forme 46">
                <a:extLst>
                  <a:ext uri="{FF2B5EF4-FFF2-40B4-BE49-F238E27FC236}">
                    <a16:creationId xmlns:a16="http://schemas.microsoft.com/office/drawing/2014/main" id="{2BE21215-341D-2DDD-242B-CB58E321E750}"/>
                  </a:ext>
                </a:extLst>
              </p:cNvPr>
              <p:cNvSpPr/>
              <p:nvPr/>
            </p:nvSpPr>
            <p:spPr>
              <a:xfrm>
                <a:off x="12270469" y="7450710"/>
                <a:ext cx="358558" cy="170740"/>
              </a:xfrm>
              <a:custGeom>
                <a:avLst/>
                <a:gdLst>
                  <a:gd name="connsiteX0" fmla="*/ 58481 w 165645"/>
                  <a:gd name="connsiteY0" fmla="*/ 78879 h 78878"/>
                  <a:gd name="connsiteX1" fmla="*/ 0 w 165645"/>
                  <a:gd name="connsiteY1" fmla="*/ 78879 h 78878"/>
                  <a:gd name="connsiteX2" fmla="*/ 0 w 165645"/>
                  <a:gd name="connsiteY2" fmla="*/ 63103 h 78878"/>
                  <a:gd name="connsiteX3" fmla="*/ 51950 w 165645"/>
                  <a:gd name="connsiteY3" fmla="*/ 63103 h 78878"/>
                  <a:gd name="connsiteX4" fmla="*/ 115053 w 165645"/>
                  <a:gd name="connsiteY4" fmla="*/ 0 h 78878"/>
                  <a:gd name="connsiteX5" fmla="*/ 165646 w 165645"/>
                  <a:gd name="connsiteY5" fmla="*/ 0 h 78878"/>
                  <a:gd name="connsiteX6" fmla="*/ 165646 w 165645"/>
                  <a:gd name="connsiteY6" fmla="*/ 15776 h 78878"/>
                  <a:gd name="connsiteX7" fmla="*/ 121584 w 165645"/>
                  <a:gd name="connsiteY7" fmla="*/ 15776 h 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78878">
                    <a:moveTo>
                      <a:pt x="58481" y="78879"/>
                    </a:moveTo>
                    <a:lnTo>
                      <a:pt x="0" y="78879"/>
                    </a:lnTo>
                    <a:lnTo>
                      <a:pt x="0" y="63103"/>
                    </a:lnTo>
                    <a:lnTo>
                      <a:pt x="51950" y="63103"/>
                    </a:lnTo>
                    <a:lnTo>
                      <a:pt x="115053" y="0"/>
                    </a:lnTo>
                    <a:lnTo>
                      <a:pt x="165646" y="0"/>
                    </a:lnTo>
                    <a:lnTo>
                      <a:pt x="165646" y="15776"/>
                    </a:lnTo>
                    <a:lnTo>
                      <a:pt x="121584" y="15776"/>
                    </a:lnTo>
                    <a:close/>
                  </a:path>
                </a:pathLst>
              </a:custGeom>
              <a:solidFill>
                <a:srgbClr val="2D366D"/>
              </a:solidFill>
              <a:ln w="7888" cap="flat">
                <a:noFill/>
                <a:prstDash val="solid"/>
                <a:miter/>
              </a:ln>
            </p:spPr>
            <p:txBody>
              <a:bodyPr rtlCol="0" anchor="ctr"/>
              <a:lstStyle/>
              <a:p>
                <a:endParaRPr lang="fr-FR" sz="4199" dirty="0"/>
              </a:p>
            </p:txBody>
          </p:sp>
          <p:sp>
            <p:nvSpPr>
              <p:cNvPr id="48" name="Forme libre : forme 47">
                <a:extLst>
                  <a:ext uri="{FF2B5EF4-FFF2-40B4-BE49-F238E27FC236}">
                    <a16:creationId xmlns:a16="http://schemas.microsoft.com/office/drawing/2014/main" id="{EC964021-182F-23A5-4C7A-68C9A4C289BF}"/>
                  </a:ext>
                </a:extLst>
              </p:cNvPr>
              <p:cNvSpPr/>
              <p:nvPr/>
            </p:nvSpPr>
            <p:spPr>
              <a:xfrm>
                <a:off x="12270469" y="7297043"/>
                <a:ext cx="358558" cy="239038"/>
              </a:xfrm>
              <a:custGeom>
                <a:avLst/>
                <a:gdLst>
                  <a:gd name="connsiteX0" fmla="*/ 34817 w 165645"/>
                  <a:gd name="connsiteY0" fmla="*/ 110430 h 110430"/>
                  <a:gd name="connsiteX1" fmla="*/ 0 w 165645"/>
                  <a:gd name="connsiteY1" fmla="*/ 110430 h 110430"/>
                  <a:gd name="connsiteX2" fmla="*/ 0 w 165645"/>
                  <a:gd name="connsiteY2" fmla="*/ 94655 h 110430"/>
                  <a:gd name="connsiteX3" fmla="*/ 28286 w 165645"/>
                  <a:gd name="connsiteY3" fmla="*/ 94655 h 110430"/>
                  <a:gd name="connsiteX4" fmla="*/ 122941 w 165645"/>
                  <a:gd name="connsiteY4" fmla="*/ 0 h 110430"/>
                  <a:gd name="connsiteX5" fmla="*/ 165646 w 165645"/>
                  <a:gd name="connsiteY5" fmla="*/ 0 h 110430"/>
                  <a:gd name="connsiteX6" fmla="*/ 165646 w 165645"/>
                  <a:gd name="connsiteY6" fmla="*/ 15776 h 110430"/>
                  <a:gd name="connsiteX7" fmla="*/ 129472 w 165645"/>
                  <a:gd name="connsiteY7" fmla="*/ 15776 h 11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45" h="110430">
                    <a:moveTo>
                      <a:pt x="34817" y="110430"/>
                    </a:moveTo>
                    <a:lnTo>
                      <a:pt x="0" y="110430"/>
                    </a:lnTo>
                    <a:lnTo>
                      <a:pt x="0" y="94655"/>
                    </a:lnTo>
                    <a:lnTo>
                      <a:pt x="28286" y="94655"/>
                    </a:lnTo>
                    <a:lnTo>
                      <a:pt x="122941" y="0"/>
                    </a:lnTo>
                    <a:lnTo>
                      <a:pt x="165646" y="0"/>
                    </a:lnTo>
                    <a:lnTo>
                      <a:pt x="165646" y="15776"/>
                    </a:lnTo>
                    <a:lnTo>
                      <a:pt x="129472" y="15776"/>
                    </a:lnTo>
                    <a:close/>
                  </a:path>
                </a:pathLst>
              </a:custGeom>
              <a:solidFill>
                <a:srgbClr val="2D366D"/>
              </a:solidFill>
              <a:ln w="7888" cap="flat">
                <a:noFill/>
                <a:prstDash val="solid"/>
                <a:miter/>
              </a:ln>
            </p:spPr>
            <p:txBody>
              <a:bodyPr rtlCol="0" anchor="ctr"/>
              <a:lstStyle/>
              <a:p>
                <a:endParaRPr lang="fr-FR" sz="4199" dirty="0"/>
              </a:p>
            </p:txBody>
          </p:sp>
          <p:sp>
            <p:nvSpPr>
              <p:cNvPr id="49" name="Forme libre : forme 48">
                <a:extLst>
                  <a:ext uri="{FF2B5EF4-FFF2-40B4-BE49-F238E27FC236}">
                    <a16:creationId xmlns:a16="http://schemas.microsoft.com/office/drawing/2014/main" id="{82881BFB-09F2-BBF3-83A3-5751A839B49D}"/>
                  </a:ext>
                </a:extLst>
              </p:cNvPr>
              <p:cNvSpPr/>
              <p:nvPr/>
            </p:nvSpPr>
            <p:spPr>
              <a:xfrm>
                <a:off x="12270469" y="7758053"/>
                <a:ext cx="358558" cy="34147"/>
              </a:xfrm>
              <a:custGeom>
                <a:avLst/>
                <a:gdLst>
                  <a:gd name="connsiteX0" fmla="*/ 0 w 165645"/>
                  <a:gd name="connsiteY0" fmla="*/ 0 h 15775"/>
                  <a:gd name="connsiteX1" fmla="*/ 165646 w 165645"/>
                  <a:gd name="connsiteY1" fmla="*/ 0 h 15775"/>
                  <a:gd name="connsiteX2" fmla="*/ 165646 w 165645"/>
                  <a:gd name="connsiteY2" fmla="*/ 15776 h 15775"/>
                  <a:gd name="connsiteX3" fmla="*/ 0 w 16564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65645" h="15775">
                    <a:moveTo>
                      <a:pt x="0" y="0"/>
                    </a:moveTo>
                    <a:lnTo>
                      <a:pt x="165646" y="0"/>
                    </a:lnTo>
                    <a:lnTo>
                      <a:pt x="16564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50" name="Forme libre : forme 49">
                <a:extLst>
                  <a:ext uri="{FF2B5EF4-FFF2-40B4-BE49-F238E27FC236}">
                    <a16:creationId xmlns:a16="http://schemas.microsoft.com/office/drawing/2014/main" id="{098B4A66-2334-8382-5AC8-81993ACE0583}"/>
                  </a:ext>
                </a:extLst>
              </p:cNvPr>
              <p:cNvSpPr/>
              <p:nvPr/>
            </p:nvSpPr>
            <p:spPr>
              <a:xfrm>
                <a:off x="11724090" y="7536089"/>
                <a:ext cx="307336" cy="34147"/>
              </a:xfrm>
              <a:custGeom>
                <a:avLst/>
                <a:gdLst>
                  <a:gd name="connsiteX0" fmla="*/ 0 w 141982"/>
                  <a:gd name="connsiteY0" fmla="*/ 0 h 15775"/>
                  <a:gd name="connsiteX1" fmla="*/ 141982 w 141982"/>
                  <a:gd name="connsiteY1" fmla="*/ 0 h 15775"/>
                  <a:gd name="connsiteX2" fmla="*/ 141982 w 141982"/>
                  <a:gd name="connsiteY2" fmla="*/ 15776 h 15775"/>
                  <a:gd name="connsiteX3" fmla="*/ 0 w 141982"/>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41982" h="15775">
                    <a:moveTo>
                      <a:pt x="0" y="0"/>
                    </a:moveTo>
                    <a:lnTo>
                      <a:pt x="141982" y="0"/>
                    </a:lnTo>
                    <a:lnTo>
                      <a:pt x="141982"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51" name="Forme libre : forme 50">
                <a:extLst>
                  <a:ext uri="{FF2B5EF4-FFF2-40B4-BE49-F238E27FC236}">
                    <a16:creationId xmlns:a16="http://schemas.microsoft.com/office/drawing/2014/main" id="{0CED3991-480D-09A7-F0C4-814CC161B591}"/>
                  </a:ext>
                </a:extLst>
              </p:cNvPr>
              <p:cNvSpPr/>
              <p:nvPr/>
            </p:nvSpPr>
            <p:spPr>
              <a:xfrm rot="18351033">
                <a:off x="11860869" y="7252543"/>
                <a:ext cx="34167" cy="379327"/>
              </a:xfrm>
              <a:custGeom>
                <a:avLst/>
                <a:gdLst>
                  <a:gd name="connsiteX0" fmla="*/ 0 w 15784"/>
                  <a:gd name="connsiteY0" fmla="*/ 0 h 175240"/>
                  <a:gd name="connsiteX1" fmla="*/ 15785 w 15784"/>
                  <a:gd name="connsiteY1" fmla="*/ 0 h 175240"/>
                  <a:gd name="connsiteX2" fmla="*/ 15785 w 15784"/>
                  <a:gd name="connsiteY2" fmla="*/ 175241 h 175240"/>
                  <a:gd name="connsiteX3" fmla="*/ 0 w 15784"/>
                  <a:gd name="connsiteY3" fmla="*/ 175241 h 175240"/>
                </a:gdLst>
                <a:ahLst/>
                <a:cxnLst>
                  <a:cxn ang="0">
                    <a:pos x="connsiteX0" y="connsiteY0"/>
                  </a:cxn>
                  <a:cxn ang="0">
                    <a:pos x="connsiteX1" y="connsiteY1"/>
                  </a:cxn>
                  <a:cxn ang="0">
                    <a:pos x="connsiteX2" y="connsiteY2"/>
                  </a:cxn>
                  <a:cxn ang="0">
                    <a:pos x="connsiteX3" y="connsiteY3"/>
                  </a:cxn>
                </a:cxnLst>
                <a:rect l="l" t="t" r="r" b="b"/>
                <a:pathLst>
                  <a:path w="15784" h="175240">
                    <a:moveTo>
                      <a:pt x="0" y="0"/>
                    </a:moveTo>
                    <a:lnTo>
                      <a:pt x="15785" y="0"/>
                    </a:lnTo>
                    <a:lnTo>
                      <a:pt x="15785" y="175241"/>
                    </a:lnTo>
                    <a:lnTo>
                      <a:pt x="0" y="175241"/>
                    </a:lnTo>
                    <a:close/>
                  </a:path>
                </a:pathLst>
              </a:custGeom>
              <a:solidFill>
                <a:srgbClr val="2D366D"/>
              </a:solidFill>
              <a:ln w="7892" cap="flat">
                <a:noFill/>
                <a:prstDash val="solid"/>
                <a:miter/>
              </a:ln>
            </p:spPr>
            <p:txBody>
              <a:bodyPr rtlCol="0" anchor="ctr"/>
              <a:lstStyle/>
              <a:p>
                <a:endParaRPr lang="fr-FR" sz="4199" dirty="0"/>
              </a:p>
            </p:txBody>
          </p:sp>
          <p:sp>
            <p:nvSpPr>
              <p:cNvPr id="52" name="Forme libre : forme 51">
                <a:extLst>
                  <a:ext uri="{FF2B5EF4-FFF2-40B4-BE49-F238E27FC236}">
                    <a16:creationId xmlns:a16="http://schemas.microsoft.com/office/drawing/2014/main" id="{41476AF0-4110-E419-4833-1472120DB5DC}"/>
                  </a:ext>
                </a:extLst>
              </p:cNvPr>
              <p:cNvSpPr/>
              <p:nvPr/>
            </p:nvSpPr>
            <p:spPr>
              <a:xfrm rot="18351033">
                <a:off x="11860938" y="7474611"/>
                <a:ext cx="34167" cy="379327"/>
              </a:xfrm>
              <a:custGeom>
                <a:avLst/>
                <a:gdLst>
                  <a:gd name="connsiteX0" fmla="*/ 0 w 15784"/>
                  <a:gd name="connsiteY0" fmla="*/ 0 h 175240"/>
                  <a:gd name="connsiteX1" fmla="*/ 15785 w 15784"/>
                  <a:gd name="connsiteY1" fmla="*/ 0 h 175240"/>
                  <a:gd name="connsiteX2" fmla="*/ 15785 w 15784"/>
                  <a:gd name="connsiteY2" fmla="*/ 175241 h 175240"/>
                  <a:gd name="connsiteX3" fmla="*/ 0 w 15784"/>
                  <a:gd name="connsiteY3" fmla="*/ 175241 h 175240"/>
                </a:gdLst>
                <a:ahLst/>
                <a:cxnLst>
                  <a:cxn ang="0">
                    <a:pos x="connsiteX0" y="connsiteY0"/>
                  </a:cxn>
                  <a:cxn ang="0">
                    <a:pos x="connsiteX1" y="connsiteY1"/>
                  </a:cxn>
                  <a:cxn ang="0">
                    <a:pos x="connsiteX2" y="connsiteY2"/>
                  </a:cxn>
                  <a:cxn ang="0">
                    <a:pos x="connsiteX3" y="connsiteY3"/>
                  </a:cxn>
                </a:cxnLst>
                <a:rect l="l" t="t" r="r" b="b"/>
                <a:pathLst>
                  <a:path w="15784" h="175240">
                    <a:moveTo>
                      <a:pt x="0" y="0"/>
                    </a:moveTo>
                    <a:lnTo>
                      <a:pt x="15785" y="0"/>
                    </a:lnTo>
                    <a:lnTo>
                      <a:pt x="15785" y="175241"/>
                    </a:lnTo>
                    <a:lnTo>
                      <a:pt x="0" y="175241"/>
                    </a:lnTo>
                    <a:close/>
                  </a:path>
                </a:pathLst>
              </a:custGeom>
              <a:solidFill>
                <a:srgbClr val="2D366D"/>
              </a:solidFill>
              <a:ln w="7892" cap="flat">
                <a:noFill/>
                <a:prstDash val="solid"/>
                <a:miter/>
              </a:ln>
            </p:spPr>
            <p:txBody>
              <a:bodyPr rtlCol="0" anchor="ctr"/>
              <a:lstStyle/>
              <a:p>
                <a:endParaRPr lang="fr-FR" sz="4199" dirty="0"/>
              </a:p>
            </p:txBody>
          </p:sp>
          <p:sp>
            <p:nvSpPr>
              <p:cNvPr id="53" name="Forme libre : forme 52">
                <a:extLst>
                  <a:ext uri="{FF2B5EF4-FFF2-40B4-BE49-F238E27FC236}">
                    <a16:creationId xmlns:a16="http://schemas.microsoft.com/office/drawing/2014/main" id="{8EA62BA9-EB4A-6FDA-2245-E8499D23A4BF}"/>
                  </a:ext>
                </a:extLst>
              </p:cNvPr>
              <p:cNvSpPr/>
              <p:nvPr/>
            </p:nvSpPr>
            <p:spPr>
              <a:xfrm rot="19448967">
                <a:off x="11688485" y="7869130"/>
                <a:ext cx="379327" cy="34167"/>
              </a:xfrm>
              <a:custGeom>
                <a:avLst/>
                <a:gdLst>
                  <a:gd name="connsiteX0" fmla="*/ 0 w 175240"/>
                  <a:gd name="connsiteY0" fmla="*/ 0 h 15784"/>
                  <a:gd name="connsiteX1" fmla="*/ 175241 w 175240"/>
                  <a:gd name="connsiteY1" fmla="*/ 0 h 15784"/>
                  <a:gd name="connsiteX2" fmla="*/ 175241 w 175240"/>
                  <a:gd name="connsiteY2" fmla="*/ 15785 h 15784"/>
                  <a:gd name="connsiteX3" fmla="*/ 0 w 175240"/>
                  <a:gd name="connsiteY3" fmla="*/ 15785 h 15784"/>
                </a:gdLst>
                <a:ahLst/>
                <a:cxnLst>
                  <a:cxn ang="0">
                    <a:pos x="connsiteX0" y="connsiteY0"/>
                  </a:cxn>
                  <a:cxn ang="0">
                    <a:pos x="connsiteX1" y="connsiteY1"/>
                  </a:cxn>
                  <a:cxn ang="0">
                    <a:pos x="connsiteX2" y="connsiteY2"/>
                  </a:cxn>
                  <a:cxn ang="0">
                    <a:pos x="connsiteX3" y="connsiteY3"/>
                  </a:cxn>
                </a:cxnLst>
                <a:rect l="l" t="t" r="r" b="b"/>
                <a:pathLst>
                  <a:path w="175240" h="15784">
                    <a:moveTo>
                      <a:pt x="0" y="0"/>
                    </a:moveTo>
                    <a:lnTo>
                      <a:pt x="175241" y="0"/>
                    </a:lnTo>
                    <a:lnTo>
                      <a:pt x="175241" y="15785"/>
                    </a:lnTo>
                    <a:lnTo>
                      <a:pt x="0" y="15785"/>
                    </a:lnTo>
                    <a:close/>
                  </a:path>
                </a:pathLst>
              </a:custGeom>
              <a:solidFill>
                <a:srgbClr val="2D366D"/>
              </a:solidFill>
              <a:ln w="7892" cap="flat">
                <a:noFill/>
                <a:prstDash val="solid"/>
                <a:miter/>
              </a:ln>
            </p:spPr>
            <p:txBody>
              <a:bodyPr rtlCol="0" anchor="ctr"/>
              <a:lstStyle/>
              <a:p>
                <a:endParaRPr lang="fr-FR" sz="4199" dirty="0"/>
              </a:p>
            </p:txBody>
          </p:sp>
          <p:sp>
            <p:nvSpPr>
              <p:cNvPr id="54" name="Forme libre : forme 53">
                <a:extLst>
                  <a:ext uri="{FF2B5EF4-FFF2-40B4-BE49-F238E27FC236}">
                    <a16:creationId xmlns:a16="http://schemas.microsoft.com/office/drawing/2014/main" id="{C65C9539-8546-1C59-2E53-07420B1FF4D3}"/>
                  </a:ext>
                </a:extLst>
              </p:cNvPr>
              <p:cNvSpPr/>
              <p:nvPr/>
            </p:nvSpPr>
            <p:spPr>
              <a:xfrm rot="18351033">
                <a:off x="11861006" y="7696694"/>
                <a:ext cx="34167" cy="379327"/>
              </a:xfrm>
              <a:custGeom>
                <a:avLst/>
                <a:gdLst>
                  <a:gd name="connsiteX0" fmla="*/ 0 w 15784"/>
                  <a:gd name="connsiteY0" fmla="*/ 0 h 175240"/>
                  <a:gd name="connsiteX1" fmla="*/ 15785 w 15784"/>
                  <a:gd name="connsiteY1" fmla="*/ 0 h 175240"/>
                  <a:gd name="connsiteX2" fmla="*/ 15785 w 15784"/>
                  <a:gd name="connsiteY2" fmla="*/ 175241 h 175240"/>
                  <a:gd name="connsiteX3" fmla="*/ 0 w 15784"/>
                  <a:gd name="connsiteY3" fmla="*/ 175241 h 175240"/>
                </a:gdLst>
                <a:ahLst/>
                <a:cxnLst>
                  <a:cxn ang="0">
                    <a:pos x="connsiteX0" y="connsiteY0"/>
                  </a:cxn>
                  <a:cxn ang="0">
                    <a:pos x="connsiteX1" y="connsiteY1"/>
                  </a:cxn>
                  <a:cxn ang="0">
                    <a:pos x="connsiteX2" y="connsiteY2"/>
                  </a:cxn>
                  <a:cxn ang="0">
                    <a:pos x="connsiteX3" y="connsiteY3"/>
                  </a:cxn>
                </a:cxnLst>
                <a:rect l="l" t="t" r="r" b="b"/>
                <a:pathLst>
                  <a:path w="15784" h="175240">
                    <a:moveTo>
                      <a:pt x="0" y="0"/>
                    </a:moveTo>
                    <a:lnTo>
                      <a:pt x="15785" y="0"/>
                    </a:lnTo>
                    <a:lnTo>
                      <a:pt x="15785" y="175241"/>
                    </a:lnTo>
                    <a:lnTo>
                      <a:pt x="0" y="175241"/>
                    </a:lnTo>
                    <a:close/>
                  </a:path>
                </a:pathLst>
              </a:custGeom>
              <a:solidFill>
                <a:srgbClr val="2D366D"/>
              </a:solidFill>
              <a:ln w="7892" cap="flat">
                <a:noFill/>
                <a:prstDash val="solid"/>
                <a:miter/>
              </a:ln>
            </p:spPr>
            <p:txBody>
              <a:bodyPr rtlCol="0" anchor="ctr"/>
              <a:lstStyle/>
              <a:p>
                <a:endParaRPr lang="fr-FR" sz="4199" dirty="0"/>
              </a:p>
            </p:txBody>
          </p:sp>
          <p:sp>
            <p:nvSpPr>
              <p:cNvPr id="55" name="Forme libre : forme 54">
                <a:extLst>
                  <a:ext uri="{FF2B5EF4-FFF2-40B4-BE49-F238E27FC236}">
                    <a16:creationId xmlns:a16="http://schemas.microsoft.com/office/drawing/2014/main" id="{C9D46700-F260-3BE6-CE5E-55A56C15E968}"/>
                  </a:ext>
                </a:extLst>
              </p:cNvPr>
              <p:cNvSpPr/>
              <p:nvPr/>
            </p:nvSpPr>
            <p:spPr>
              <a:xfrm>
                <a:off x="11724090" y="7980018"/>
                <a:ext cx="307336" cy="34147"/>
              </a:xfrm>
              <a:custGeom>
                <a:avLst/>
                <a:gdLst>
                  <a:gd name="connsiteX0" fmla="*/ 0 w 141982"/>
                  <a:gd name="connsiteY0" fmla="*/ 0 h 15775"/>
                  <a:gd name="connsiteX1" fmla="*/ 141982 w 141982"/>
                  <a:gd name="connsiteY1" fmla="*/ 0 h 15775"/>
                  <a:gd name="connsiteX2" fmla="*/ 141982 w 141982"/>
                  <a:gd name="connsiteY2" fmla="*/ 15776 h 15775"/>
                  <a:gd name="connsiteX3" fmla="*/ 0 w 141982"/>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41982" h="15775">
                    <a:moveTo>
                      <a:pt x="0" y="0"/>
                    </a:moveTo>
                    <a:lnTo>
                      <a:pt x="141982" y="0"/>
                    </a:lnTo>
                    <a:lnTo>
                      <a:pt x="141982"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56" name="Forme libre : forme 55">
                <a:extLst>
                  <a:ext uri="{FF2B5EF4-FFF2-40B4-BE49-F238E27FC236}">
                    <a16:creationId xmlns:a16="http://schemas.microsoft.com/office/drawing/2014/main" id="{87D71C12-D1C9-2BDA-F747-4DDF9D1D91ED}"/>
                  </a:ext>
                </a:extLst>
              </p:cNvPr>
              <p:cNvSpPr/>
              <p:nvPr/>
            </p:nvSpPr>
            <p:spPr>
              <a:xfrm>
                <a:off x="11724090" y="7758053"/>
                <a:ext cx="307336" cy="34147"/>
              </a:xfrm>
              <a:custGeom>
                <a:avLst/>
                <a:gdLst>
                  <a:gd name="connsiteX0" fmla="*/ 0 w 141982"/>
                  <a:gd name="connsiteY0" fmla="*/ 0 h 15775"/>
                  <a:gd name="connsiteX1" fmla="*/ 141982 w 141982"/>
                  <a:gd name="connsiteY1" fmla="*/ 0 h 15775"/>
                  <a:gd name="connsiteX2" fmla="*/ 141982 w 141982"/>
                  <a:gd name="connsiteY2" fmla="*/ 15776 h 15775"/>
                  <a:gd name="connsiteX3" fmla="*/ 0 w 141982"/>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41982" h="15775">
                    <a:moveTo>
                      <a:pt x="0" y="0"/>
                    </a:moveTo>
                    <a:lnTo>
                      <a:pt x="141982" y="0"/>
                    </a:lnTo>
                    <a:lnTo>
                      <a:pt x="141982"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57" name="Forme libre : forme 56">
                <a:extLst>
                  <a:ext uri="{FF2B5EF4-FFF2-40B4-BE49-F238E27FC236}">
                    <a16:creationId xmlns:a16="http://schemas.microsoft.com/office/drawing/2014/main" id="{4BD5278B-3FF3-C3F3-2472-7CA940AE4AB5}"/>
                  </a:ext>
                </a:extLst>
              </p:cNvPr>
              <p:cNvSpPr/>
              <p:nvPr/>
            </p:nvSpPr>
            <p:spPr>
              <a:xfrm rot="19353430">
                <a:off x="11703861" y="8090700"/>
                <a:ext cx="365424" cy="34132"/>
              </a:xfrm>
              <a:custGeom>
                <a:avLst/>
                <a:gdLst>
                  <a:gd name="connsiteX0" fmla="*/ 0 w 168817"/>
                  <a:gd name="connsiteY0" fmla="*/ 0 h 15768"/>
                  <a:gd name="connsiteX1" fmla="*/ 168817 w 168817"/>
                  <a:gd name="connsiteY1" fmla="*/ 0 h 15768"/>
                  <a:gd name="connsiteX2" fmla="*/ 168817 w 168817"/>
                  <a:gd name="connsiteY2" fmla="*/ 15769 h 15768"/>
                  <a:gd name="connsiteX3" fmla="*/ 0 w 168817"/>
                  <a:gd name="connsiteY3" fmla="*/ 15769 h 15768"/>
                </a:gdLst>
                <a:ahLst/>
                <a:cxnLst>
                  <a:cxn ang="0">
                    <a:pos x="connsiteX0" y="connsiteY0"/>
                  </a:cxn>
                  <a:cxn ang="0">
                    <a:pos x="connsiteX1" y="connsiteY1"/>
                  </a:cxn>
                  <a:cxn ang="0">
                    <a:pos x="connsiteX2" y="connsiteY2"/>
                  </a:cxn>
                  <a:cxn ang="0">
                    <a:pos x="connsiteX3" y="connsiteY3"/>
                  </a:cxn>
                </a:cxnLst>
                <a:rect l="l" t="t" r="r" b="b"/>
                <a:pathLst>
                  <a:path w="168817" h="15768">
                    <a:moveTo>
                      <a:pt x="0" y="0"/>
                    </a:moveTo>
                    <a:lnTo>
                      <a:pt x="168817" y="0"/>
                    </a:lnTo>
                    <a:lnTo>
                      <a:pt x="168817" y="15769"/>
                    </a:lnTo>
                    <a:lnTo>
                      <a:pt x="0" y="15769"/>
                    </a:lnTo>
                    <a:close/>
                  </a:path>
                </a:pathLst>
              </a:custGeom>
              <a:solidFill>
                <a:srgbClr val="2D366D"/>
              </a:solidFill>
              <a:ln w="7888" cap="flat">
                <a:noFill/>
                <a:prstDash val="solid"/>
                <a:miter/>
              </a:ln>
            </p:spPr>
            <p:txBody>
              <a:bodyPr rtlCol="0" anchor="ctr"/>
              <a:lstStyle/>
              <a:p>
                <a:endParaRPr lang="fr-FR" sz="4199" dirty="0"/>
              </a:p>
            </p:txBody>
          </p:sp>
          <p:sp>
            <p:nvSpPr>
              <p:cNvPr id="58" name="Forme libre : forme 57">
                <a:extLst>
                  <a:ext uri="{FF2B5EF4-FFF2-40B4-BE49-F238E27FC236}">
                    <a16:creationId xmlns:a16="http://schemas.microsoft.com/office/drawing/2014/main" id="{A6AAB07D-1533-3327-FC2F-E0F8083C21E7}"/>
                  </a:ext>
                </a:extLst>
              </p:cNvPr>
              <p:cNvSpPr/>
              <p:nvPr/>
            </p:nvSpPr>
            <p:spPr>
              <a:xfrm rot="19448967">
                <a:off x="11688383" y="7647079"/>
                <a:ext cx="379327" cy="34167"/>
              </a:xfrm>
              <a:custGeom>
                <a:avLst/>
                <a:gdLst>
                  <a:gd name="connsiteX0" fmla="*/ 0 w 175240"/>
                  <a:gd name="connsiteY0" fmla="*/ 0 h 15784"/>
                  <a:gd name="connsiteX1" fmla="*/ 175241 w 175240"/>
                  <a:gd name="connsiteY1" fmla="*/ 0 h 15784"/>
                  <a:gd name="connsiteX2" fmla="*/ 175241 w 175240"/>
                  <a:gd name="connsiteY2" fmla="*/ 15785 h 15784"/>
                  <a:gd name="connsiteX3" fmla="*/ 0 w 175240"/>
                  <a:gd name="connsiteY3" fmla="*/ 15785 h 15784"/>
                </a:gdLst>
                <a:ahLst/>
                <a:cxnLst>
                  <a:cxn ang="0">
                    <a:pos x="connsiteX0" y="connsiteY0"/>
                  </a:cxn>
                  <a:cxn ang="0">
                    <a:pos x="connsiteX1" y="connsiteY1"/>
                  </a:cxn>
                  <a:cxn ang="0">
                    <a:pos x="connsiteX2" y="connsiteY2"/>
                  </a:cxn>
                  <a:cxn ang="0">
                    <a:pos x="connsiteX3" y="connsiteY3"/>
                  </a:cxn>
                </a:cxnLst>
                <a:rect l="l" t="t" r="r" b="b"/>
                <a:pathLst>
                  <a:path w="175240" h="15784">
                    <a:moveTo>
                      <a:pt x="0" y="0"/>
                    </a:moveTo>
                    <a:lnTo>
                      <a:pt x="175241" y="0"/>
                    </a:lnTo>
                    <a:lnTo>
                      <a:pt x="175241" y="15785"/>
                    </a:lnTo>
                    <a:lnTo>
                      <a:pt x="0" y="15785"/>
                    </a:lnTo>
                    <a:close/>
                  </a:path>
                </a:pathLst>
              </a:custGeom>
              <a:solidFill>
                <a:srgbClr val="2D366D"/>
              </a:solidFill>
              <a:ln w="7892" cap="flat">
                <a:noFill/>
                <a:prstDash val="solid"/>
                <a:miter/>
              </a:ln>
            </p:spPr>
            <p:txBody>
              <a:bodyPr rtlCol="0" anchor="ctr"/>
              <a:lstStyle/>
              <a:p>
                <a:endParaRPr lang="fr-FR" sz="4199" dirty="0"/>
              </a:p>
            </p:txBody>
          </p:sp>
          <p:sp>
            <p:nvSpPr>
              <p:cNvPr id="59" name="Forme libre : forme 58">
                <a:extLst>
                  <a:ext uri="{FF2B5EF4-FFF2-40B4-BE49-F238E27FC236}">
                    <a16:creationId xmlns:a16="http://schemas.microsoft.com/office/drawing/2014/main" id="{FF88674E-D996-942A-072A-0ACC8AD33BD6}"/>
                  </a:ext>
                </a:extLst>
              </p:cNvPr>
              <p:cNvSpPr/>
              <p:nvPr/>
            </p:nvSpPr>
            <p:spPr>
              <a:xfrm>
                <a:off x="12611954" y="7740977"/>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60" name="Forme libre : forme 59">
                <a:extLst>
                  <a:ext uri="{FF2B5EF4-FFF2-40B4-BE49-F238E27FC236}">
                    <a16:creationId xmlns:a16="http://schemas.microsoft.com/office/drawing/2014/main" id="{14127554-6298-6B6A-CBEA-D659A2093F18}"/>
                  </a:ext>
                </a:extLst>
              </p:cNvPr>
              <p:cNvSpPr/>
              <p:nvPr/>
            </p:nvSpPr>
            <p:spPr>
              <a:xfrm>
                <a:off x="12611954" y="7894644"/>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61" name="Forme libre : forme 60">
                <a:extLst>
                  <a:ext uri="{FF2B5EF4-FFF2-40B4-BE49-F238E27FC236}">
                    <a16:creationId xmlns:a16="http://schemas.microsoft.com/office/drawing/2014/main" id="{4CBCDBC3-4614-CB08-BAB5-3D0D0CCD9574}"/>
                  </a:ext>
                </a:extLst>
              </p:cNvPr>
              <p:cNvSpPr/>
              <p:nvPr/>
            </p:nvSpPr>
            <p:spPr>
              <a:xfrm>
                <a:off x="12611954" y="8048312"/>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62" name="Forme libre : forme 61">
                <a:extLst>
                  <a:ext uri="{FF2B5EF4-FFF2-40B4-BE49-F238E27FC236}">
                    <a16:creationId xmlns:a16="http://schemas.microsoft.com/office/drawing/2014/main" id="{FBB94EF0-865F-EE58-7B98-59FC2E819548}"/>
                  </a:ext>
                </a:extLst>
              </p:cNvPr>
              <p:cNvSpPr/>
              <p:nvPr/>
            </p:nvSpPr>
            <p:spPr>
              <a:xfrm>
                <a:off x="12611954" y="8201980"/>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8"/>
                      <a:pt x="24488" y="31552"/>
                      <a:pt x="15776" y="31552"/>
                    </a:cubicBezTo>
                    <a:cubicBezTo>
                      <a:pt x="7063" y="31552"/>
                      <a:pt x="0" y="24488"/>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63" name="Forme libre : forme 62">
                <a:extLst>
                  <a:ext uri="{FF2B5EF4-FFF2-40B4-BE49-F238E27FC236}">
                    <a16:creationId xmlns:a16="http://schemas.microsoft.com/office/drawing/2014/main" id="{BBD1F966-DA69-64D8-8299-46AB6E1C0F94}"/>
                  </a:ext>
                </a:extLst>
              </p:cNvPr>
              <p:cNvSpPr/>
              <p:nvPr/>
            </p:nvSpPr>
            <p:spPr>
              <a:xfrm>
                <a:off x="12611954" y="7587309"/>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9"/>
                      <a:pt x="24488" y="31552"/>
                      <a:pt x="15776" y="31552"/>
                    </a:cubicBezTo>
                    <a:cubicBezTo>
                      <a:pt x="7063" y="31552"/>
                      <a:pt x="0" y="24489"/>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64" name="Forme libre : forme 63">
                <a:extLst>
                  <a:ext uri="{FF2B5EF4-FFF2-40B4-BE49-F238E27FC236}">
                    <a16:creationId xmlns:a16="http://schemas.microsoft.com/office/drawing/2014/main" id="{5D580C70-2AFF-F9E4-4BF5-6507AAF9E648}"/>
                  </a:ext>
                </a:extLst>
              </p:cNvPr>
              <p:cNvSpPr/>
              <p:nvPr/>
            </p:nvSpPr>
            <p:spPr>
              <a:xfrm>
                <a:off x="12611954" y="7433641"/>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9"/>
                      <a:pt x="24488" y="31552"/>
                      <a:pt x="15776" y="31552"/>
                    </a:cubicBezTo>
                    <a:cubicBezTo>
                      <a:pt x="7063" y="31552"/>
                      <a:pt x="0" y="24489"/>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65" name="Forme libre : forme 64">
                <a:extLst>
                  <a:ext uri="{FF2B5EF4-FFF2-40B4-BE49-F238E27FC236}">
                    <a16:creationId xmlns:a16="http://schemas.microsoft.com/office/drawing/2014/main" id="{804E5169-496E-6795-3435-7A783BC431EE}"/>
                  </a:ext>
                </a:extLst>
              </p:cNvPr>
              <p:cNvSpPr/>
              <p:nvPr/>
            </p:nvSpPr>
            <p:spPr>
              <a:xfrm>
                <a:off x="12611954" y="7279973"/>
                <a:ext cx="68296" cy="68296"/>
              </a:xfrm>
              <a:custGeom>
                <a:avLst/>
                <a:gdLst>
                  <a:gd name="connsiteX0" fmla="*/ 31552 w 31551"/>
                  <a:gd name="connsiteY0" fmla="*/ 15776 h 31551"/>
                  <a:gd name="connsiteX1" fmla="*/ 15776 w 31551"/>
                  <a:gd name="connsiteY1" fmla="*/ 31552 h 31551"/>
                  <a:gd name="connsiteX2" fmla="*/ 0 w 31551"/>
                  <a:gd name="connsiteY2" fmla="*/ 15776 h 31551"/>
                  <a:gd name="connsiteX3" fmla="*/ 15776 w 31551"/>
                  <a:gd name="connsiteY3" fmla="*/ 0 h 31551"/>
                  <a:gd name="connsiteX4" fmla="*/ 31552 w 31551"/>
                  <a:gd name="connsiteY4" fmla="*/ 15776 h 31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51" h="31551">
                    <a:moveTo>
                      <a:pt x="31552" y="15776"/>
                    </a:moveTo>
                    <a:cubicBezTo>
                      <a:pt x="31552" y="24489"/>
                      <a:pt x="24488" y="31552"/>
                      <a:pt x="15776" y="31552"/>
                    </a:cubicBezTo>
                    <a:cubicBezTo>
                      <a:pt x="7063" y="31552"/>
                      <a:pt x="0" y="24489"/>
                      <a:pt x="0" y="15776"/>
                    </a:cubicBezTo>
                    <a:cubicBezTo>
                      <a:pt x="0" y="7063"/>
                      <a:pt x="7063" y="0"/>
                      <a:pt x="15776" y="0"/>
                    </a:cubicBezTo>
                    <a:cubicBezTo>
                      <a:pt x="24488" y="0"/>
                      <a:pt x="31552" y="7063"/>
                      <a:pt x="31552" y="15776"/>
                    </a:cubicBezTo>
                    <a:close/>
                  </a:path>
                </a:pathLst>
              </a:custGeom>
              <a:solidFill>
                <a:srgbClr val="FDA22E"/>
              </a:solidFill>
              <a:ln w="7888" cap="flat">
                <a:noFill/>
                <a:prstDash val="solid"/>
                <a:miter/>
              </a:ln>
            </p:spPr>
            <p:txBody>
              <a:bodyPr rtlCol="0" anchor="ctr"/>
              <a:lstStyle/>
              <a:p>
                <a:endParaRPr lang="fr-FR" sz="4199" dirty="0"/>
              </a:p>
            </p:txBody>
          </p:sp>
          <p:sp>
            <p:nvSpPr>
              <p:cNvPr id="66" name="Forme libre : forme 65">
                <a:extLst>
                  <a:ext uri="{FF2B5EF4-FFF2-40B4-BE49-F238E27FC236}">
                    <a16:creationId xmlns:a16="http://schemas.microsoft.com/office/drawing/2014/main" id="{0F6E6F83-A0D1-844A-2F97-D83EA85FB28D}"/>
                  </a:ext>
                </a:extLst>
              </p:cNvPr>
              <p:cNvSpPr/>
              <p:nvPr/>
            </p:nvSpPr>
            <p:spPr>
              <a:xfrm>
                <a:off x="11655797" y="7262898"/>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67" name="Forme libre : forme 66">
                <a:extLst>
                  <a:ext uri="{FF2B5EF4-FFF2-40B4-BE49-F238E27FC236}">
                    <a16:creationId xmlns:a16="http://schemas.microsoft.com/office/drawing/2014/main" id="{1801F7B1-E831-CDE9-CA86-5E1882C40E0D}"/>
                  </a:ext>
                </a:extLst>
              </p:cNvPr>
              <p:cNvSpPr/>
              <p:nvPr/>
            </p:nvSpPr>
            <p:spPr>
              <a:xfrm>
                <a:off x="11655797" y="7484865"/>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68" name="Forme libre : forme 67">
                <a:extLst>
                  <a:ext uri="{FF2B5EF4-FFF2-40B4-BE49-F238E27FC236}">
                    <a16:creationId xmlns:a16="http://schemas.microsoft.com/office/drawing/2014/main" id="{C861BFBC-4E80-417A-D5C5-EA7B07CAB9FC}"/>
                  </a:ext>
                </a:extLst>
              </p:cNvPr>
              <p:cNvSpPr/>
              <p:nvPr/>
            </p:nvSpPr>
            <p:spPr>
              <a:xfrm>
                <a:off x="11655797" y="7706829"/>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69" name="Forme libre : forme 68">
                <a:extLst>
                  <a:ext uri="{FF2B5EF4-FFF2-40B4-BE49-F238E27FC236}">
                    <a16:creationId xmlns:a16="http://schemas.microsoft.com/office/drawing/2014/main" id="{0B703FE3-71E4-46FE-F651-F815BAD589F4}"/>
                  </a:ext>
                </a:extLst>
              </p:cNvPr>
              <p:cNvSpPr/>
              <p:nvPr/>
            </p:nvSpPr>
            <p:spPr>
              <a:xfrm>
                <a:off x="11655797" y="7928795"/>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70" name="Forme libre : forme 69">
                <a:extLst>
                  <a:ext uri="{FF2B5EF4-FFF2-40B4-BE49-F238E27FC236}">
                    <a16:creationId xmlns:a16="http://schemas.microsoft.com/office/drawing/2014/main" id="{44F7E2C4-6E98-2ED2-94D6-3042DBC00D5E}"/>
                  </a:ext>
                </a:extLst>
              </p:cNvPr>
              <p:cNvSpPr/>
              <p:nvPr/>
            </p:nvSpPr>
            <p:spPr>
              <a:xfrm>
                <a:off x="11655797" y="8150760"/>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4BBEE5"/>
              </a:solidFill>
              <a:ln w="7888" cap="flat">
                <a:noFill/>
                <a:prstDash val="solid"/>
                <a:miter/>
              </a:ln>
            </p:spPr>
            <p:txBody>
              <a:bodyPr rtlCol="0" anchor="ctr"/>
              <a:lstStyle/>
              <a:p>
                <a:endParaRPr lang="fr-FR" sz="4199" dirty="0"/>
              </a:p>
            </p:txBody>
          </p:sp>
          <p:sp>
            <p:nvSpPr>
              <p:cNvPr id="71" name="Forme libre : forme 70">
                <a:extLst>
                  <a:ext uri="{FF2B5EF4-FFF2-40B4-BE49-F238E27FC236}">
                    <a16:creationId xmlns:a16="http://schemas.microsoft.com/office/drawing/2014/main" id="{C051A638-44CE-2F50-4FA0-3302222E0069}"/>
                  </a:ext>
                </a:extLst>
              </p:cNvPr>
              <p:cNvSpPr/>
              <p:nvPr/>
            </p:nvSpPr>
            <p:spPr>
              <a:xfrm>
                <a:off x="12082654" y="7536089"/>
                <a:ext cx="153668" cy="34147"/>
              </a:xfrm>
              <a:custGeom>
                <a:avLst/>
                <a:gdLst>
                  <a:gd name="connsiteX0" fmla="*/ 0 w 70991"/>
                  <a:gd name="connsiteY0" fmla="*/ 0 h 15775"/>
                  <a:gd name="connsiteX1" fmla="*/ 70991 w 70991"/>
                  <a:gd name="connsiteY1" fmla="*/ 0 h 15775"/>
                  <a:gd name="connsiteX2" fmla="*/ 70991 w 70991"/>
                  <a:gd name="connsiteY2" fmla="*/ 15776 h 15775"/>
                  <a:gd name="connsiteX3" fmla="*/ 0 w 70991"/>
                  <a:gd name="connsiteY3" fmla="*/ 15776 h 15775"/>
                </a:gdLst>
                <a:ahLst/>
                <a:cxnLst>
                  <a:cxn ang="0">
                    <a:pos x="connsiteX0" y="connsiteY0"/>
                  </a:cxn>
                  <a:cxn ang="0">
                    <a:pos x="connsiteX1" y="connsiteY1"/>
                  </a:cxn>
                  <a:cxn ang="0">
                    <a:pos x="connsiteX2" y="connsiteY2"/>
                  </a:cxn>
                  <a:cxn ang="0">
                    <a:pos x="connsiteX3" y="connsiteY3"/>
                  </a:cxn>
                </a:cxnLst>
                <a:rect l="l" t="t" r="r" b="b"/>
                <a:pathLst>
                  <a:path w="70991" h="15775">
                    <a:moveTo>
                      <a:pt x="0" y="0"/>
                    </a:moveTo>
                    <a:lnTo>
                      <a:pt x="70991" y="0"/>
                    </a:lnTo>
                    <a:lnTo>
                      <a:pt x="70991"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72" name="Forme libre : forme 71">
                <a:extLst>
                  <a:ext uri="{FF2B5EF4-FFF2-40B4-BE49-F238E27FC236}">
                    <a16:creationId xmlns:a16="http://schemas.microsoft.com/office/drawing/2014/main" id="{E7CA7220-CEE7-1E55-8D1D-965C651C52B5}"/>
                  </a:ext>
                </a:extLst>
              </p:cNvPr>
              <p:cNvSpPr/>
              <p:nvPr/>
            </p:nvSpPr>
            <p:spPr>
              <a:xfrm>
                <a:off x="12082654" y="7758053"/>
                <a:ext cx="153668" cy="34147"/>
              </a:xfrm>
              <a:custGeom>
                <a:avLst/>
                <a:gdLst>
                  <a:gd name="connsiteX0" fmla="*/ 0 w 70991"/>
                  <a:gd name="connsiteY0" fmla="*/ 0 h 15775"/>
                  <a:gd name="connsiteX1" fmla="*/ 70991 w 70991"/>
                  <a:gd name="connsiteY1" fmla="*/ 0 h 15775"/>
                  <a:gd name="connsiteX2" fmla="*/ 70991 w 70991"/>
                  <a:gd name="connsiteY2" fmla="*/ 15776 h 15775"/>
                  <a:gd name="connsiteX3" fmla="*/ 0 w 70991"/>
                  <a:gd name="connsiteY3" fmla="*/ 15776 h 15775"/>
                </a:gdLst>
                <a:ahLst/>
                <a:cxnLst>
                  <a:cxn ang="0">
                    <a:pos x="connsiteX0" y="connsiteY0"/>
                  </a:cxn>
                  <a:cxn ang="0">
                    <a:pos x="connsiteX1" y="connsiteY1"/>
                  </a:cxn>
                  <a:cxn ang="0">
                    <a:pos x="connsiteX2" y="connsiteY2"/>
                  </a:cxn>
                  <a:cxn ang="0">
                    <a:pos x="connsiteX3" y="connsiteY3"/>
                  </a:cxn>
                </a:cxnLst>
                <a:rect l="l" t="t" r="r" b="b"/>
                <a:pathLst>
                  <a:path w="70991" h="15775">
                    <a:moveTo>
                      <a:pt x="0" y="0"/>
                    </a:moveTo>
                    <a:lnTo>
                      <a:pt x="70991" y="0"/>
                    </a:lnTo>
                    <a:lnTo>
                      <a:pt x="70991"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73" name="Forme libre : forme 72">
                <a:extLst>
                  <a:ext uri="{FF2B5EF4-FFF2-40B4-BE49-F238E27FC236}">
                    <a16:creationId xmlns:a16="http://schemas.microsoft.com/office/drawing/2014/main" id="{DF7BD18F-927D-122F-96CB-622C45E152B4}"/>
                  </a:ext>
                </a:extLst>
              </p:cNvPr>
              <p:cNvSpPr/>
              <p:nvPr/>
            </p:nvSpPr>
            <p:spPr>
              <a:xfrm>
                <a:off x="12082654" y="7980018"/>
                <a:ext cx="153668" cy="34147"/>
              </a:xfrm>
              <a:custGeom>
                <a:avLst/>
                <a:gdLst>
                  <a:gd name="connsiteX0" fmla="*/ 0 w 70991"/>
                  <a:gd name="connsiteY0" fmla="*/ 0 h 15775"/>
                  <a:gd name="connsiteX1" fmla="*/ 70991 w 70991"/>
                  <a:gd name="connsiteY1" fmla="*/ 0 h 15775"/>
                  <a:gd name="connsiteX2" fmla="*/ 70991 w 70991"/>
                  <a:gd name="connsiteY2" fmla="*/ 15776 h 15775"/>
                  <a:gd name="connsiteX3" fmla="*/ 0 w 70991"/>
                  <a:gd name="connsiteY3" fmla="*/ 15776 h 15775"/>
                </a:gdLst>
                <a:ahLst/>
                <a:cxnLst>
                  <a:cxn ang="0">
                    <a:pos x="connsiteX0" y="connsiteY0"/>
                  </a:cxn>
                  <a:cxn ang="0">
                    <a:pos x="connsiteX1" y="connsiteY1"/>
                  </a:cxn>
                  <a:cxn ang="0">
                    <a:pos x="connsiteX2" y="connsiteY2"/>
                  </a:cxn>
                  <a:cxn ang="0">
                    <a:pos x="connsiteX3" y="connsiteY3"/>
                  </a:cxn>
                </a:cxnLst>
                <a:rect l="l" t="t" r="r" b="b"/>
                <a:pathLst>
                  <a:path w="70991" h="15775">
                    <a:moveTo>
                      <a:pt x="0" y="0"/>
                    </a:moveTo>
                    <a:lnTo>
                      <a:pt x="70991" y="0"/>
                    </a:lnTo>
                    <a:lnTo>
                      <a:pt x="70991"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74" name="Forme libre : forme 73">
                <a:extLst>
                  <a:ext uri="{FF2B5EF4-FFF2-40B4-BE49-F238E27FC236}">
                    <a16:creationId xmlns:a16="http://schemas.microsoft.com/office/drawing/2014/main" id="{A37B9C7D-3FA9-0F94-69BF-667993AE9446}"/>
                  </a:ext>
                </a:extLst>
              </p:cNvPr>
              <p:cNvSpPr/>
              <p:nvPr/>
            </p:nvSpPr>
            <p:spPr>
              <a:xfrm>
                <a:off x="12219248" y="7450715"/>
                <a:ext cx="68296" cy="631744"/>
              </a:xfrm>
              <a:custGeom>
                <a:avLst/>
                <a:gdLst>
                  <a:gd name="connsiteX0" fmla="*/ 15776 w 31551"/>
                  <a:gd name="connsiteY0" fmla="*/ 291852 h 291851"/>
                  <a:gd name="connsiteX1" fmla="*/ 0 w 31551"/>
                  <a:gd name="connsiteY1" fmla="*/ 276076 h 291851"/>
                  <a:gd name="connsiteX2" fmla="*/ 0 w 31551"/>
                  <a:gd name="connsiteY2" fmla="*/ 15776 h 291851"/>
                  <a:gd name="connsiteX3" fmla="*/ 15776 w 31551"/>
                  <a:gd name="connsiteY3" fmla="*/ 0 h 291851"/>
                  <a:gd name="connsiteX4" fmla="*/ 31552 w 31551"/>
                  <a:gd name="connsiteY4" fmla="*/ 15776 h 291851"/>
                  <a:gd name="connsiteX5" fmla="*/ 31552 w 31551"/>
                  <a:gd name="connsiteY5" fmla="*/ 276076 h 291851"/>
                  <a:gd name="connsiteX6" fmla="*/ 15776 w 31551"/>
                  <a:gd name="connsiteY6" fmla="*/ 291852 h 29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1" h="291851">
                    <a:moveTo>
                      <a:pt x="15776" y="291852"/>
                    </a:moveTo>
                    <a:cubicBezTo>
                      <a:pt x="7060" y="291852"/>
                      <a:pt x="0" y="284792"/>
                      <a:pt x="0" y="276076"/>
                    </a:cubicBezTo>
                    <a:lnTo>
                      <a:pt x="0" y="15776"/>
                    </a:lnTo>
                    <a:cubicBezTo>
                      <a:pt x="0" y="7060"/>
                      <a:pt x="7060" y="0"/>
                      <a:pt x="15776" y="0"/>
                    </a:cubicBezTo>
                    <a:cubicBezTo>
                      <a:pt x="24492" y="0"/>
                      <a:pt x="31552" y="7060"/>
                      <a:pt x="31552" y="15776"/>
                    </a:cubicBezTo>
                    <a:lnTo>
                      <a:pt x="31552" y="276076"/>
                    </a:lnTo>
                    <a:cubicBezTo>
                      <a:pt x="31552" y="284792"/>
                      <a:pt x="24492" y="291852"/>
                      <a:pt x="15776" y="291852"/>
                    </a:cubicBezTo>
                    <a:close/>
                  </a:path>
                </a:pathLst>
              </a:custGeom>
              <a:solidFill>
                <a:srgbClr val="F82F45"/>
              </a:solidFill>
              <a:ln w="7888" cap="flat">
                <a:noFill/>
                <a:prstDash val="solid"/>
                <a:miter/>
              </a:ln>
            </p:spPr>
            <p:txBody>
              <a:bodyPr rtlCol="0" anchor="ctr"/>
              <a:lstStyle/>
              <a:p>
                <a:endParaRPr lang="fr-FR" sz="4199" dirty="0"/>
              </a:p>
            </p:txBody>
          </p:sp>
          <p:sp>
            <p:nvSpPr>
              <p:cNvPr id="75" name="Forme libre : forme 74">
                <a:extLst>
                  <a:ext uri="{FF2B5EF4-FFF2-40B4-BE49-F238E27FC236}">
                    <a16:creationId xmlns:a16="http://schemas.microsoft.com/office/drawing/2014/main" id="{AD18A634-1EB7-F4CA-2A29-ACE94EA4A187}"/>
                  </a:ext>
                </a:extLst>
              </p:cNvPr>
              <p:cNvSpPr/>
              <p:nvPr/>
            </p:nvSpPr>
            <p:spPr>
              <a:xfrm>
                <a:off x="11963133" y="7484865"/>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FDA22E"/>
              </a:solidFill>
              <a:ln w="7888" cap="flat">
                <a:noFill/>
                <a:prstDash val="solid"/>
                <a:miter/>
              </a:ln>
            </p:spPr>
            <p:txBody>
              <a:bodyPr rtlCol="0" anchor="ctr"/>
              <a:lstStyle/>
              <a:p>
                <a:endParaRPr lang="fr-FR" sz="4199" dirty="0"/>
              </a:p>
            </p:txBody>
          </p:sp>
          <p:sp>
            <p:nvSpPr>
              <p:cNvPr id="76" name="Forme libre : forme 75">
                <a:extLst>
                  <a:ext uri="{FF2B5EF4-FFF2-40B4-BE49-F238E27FC236}">
                    <a16:creationId xmlns:a16="http://schemas.microsoft.com/office/drawing/2014/main" id="{C74805FF-FFE7-35DA-36EC-C2EC6DB0BB21}"/>
                  </a:ext>
                </a:extLst>
              </p:cNvPr>
              <p:cNvSpPr/>
              <p:nvPr/>
            </p:nvSpPr>
            <p:spPr>
              <a:xfrm>
                <a:off x="11963133" y="7706829"/>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FDA22E"/>
              </a:solidFill>
              <a:ln w="7888" cap="flat">
                <a:noFill/>
                <a:prstDash val="solid"/>
                <a:miter/>
              </a:ln>
            </p:spPr>
            <p:txBody>
              <a:bodyPr rtlCol="0" anchor="ctr"/>
              <a:lstStyle/>
              <a:p>
                <a:endParaRPr lang="fr-FR" sz="4199" dirty="0"/>
              </a:p>
            </p:txBody>
          </p:sp>
          <p:sp>
            <p:nvSpPr>
              <p:cNvPr id="77" name="Forme libre : forme 76">
                <a:extLst>
                  <a:ext uri="{FF2B5EF4-FFF2-40B4-BE49-F238E27FC236}">
                    <a16:creationId xmlns:a16="http://schemas.microsoft.com/office/drawing/2014/main" id="{0F696AA7-6AB5-44E7-DC99-3BF0EA05F431}"/>
                  </a:ext>
                </a:extLst>
              </p:cNvPr>
              <p:cNvSpPr/>
              <p:nvPr/>
            </p:nvSpPr>
            <p:spPr>
              <a:xfrm>
                <a:off x="11963133" y="7928795"/>
                <a:ext cx="136594" cy="136594"/>
              </a:xfrm>
              <a:custGeom>
                <a:avLst/>
                <a:gdLst>
                  <a:gd name="connsiteX0" fmla="*/ 63103 w 63103"/>
                  <a:gd name="connsiteY0" fmla="*/ 31552 h 63103"/>
                  <a:gd name="connsiteX1" fmla="*/ 31552 w 63103"/>
                  <a:gd name="connsiteY1" fmla="*/ 63103 h 63103"/>
                  <a:gd name="connsiteX2" fmla="*/ 0 w 63103"/>
                  <a:gd name="connsiteY2" fmla="*/ 31552 h 63103"/>
                  <a:gd name="connsiteX3" fmla="*/ 31552 w 63103"/>
                  <a:gd name="connsiteY3" fmla="*/ 0 h 63103"/>
                  <a:gd name="connsiteX4" fmla="*/ 63103 w 63103"/>
                  <a:gd name="connsiteY4" fmla="*/ 31552 h 6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 h="63103">
                    <a:moveTo>
                      <a:pt x="63103" y="31552"/>
                    </a:moveTo>
                    <a:cubicBezTo>
                      <a:pt x="63103" y="48977"/>
                      <a:pt x="48977" y="63103"/>
                      <a:pt x="31552" y="63103"/>
                    </a:cubicBezTo>
                    <a:cubicBezTo>
                      <a:pt x="14126" y="63103"/>
                      <a:pt x="0" y="48977"/>
                      <a:pt x="0" y="31552"/>
                    </a:cubicBezTo>
                    <a:cubicBezTo>
                      <a:pt x="0" y="14126"/>
                      <a:pt x="14126" y="0"/>
                      <a:pt x="31552" y="0"/>
                    </a:cubicBezTo>
                    <a:cubicBezTo>
                      <a:pt x="48977" y="0"/>
                      <a:pt x="63103" y="14126"/>
                      <a:pt x="63103" y="31552"/>
                    </a:cubicBezTo>
                    <a:close/>
                  </a:path>
                </a:pathLst>
              </a:custGeom>
              <a:solidFill>
                <a:srgbClr val="FDA22E"/>
              </a:solidFill>
              <a:ln w="7888" cap="flat">
                <a:noFill/>
                <a:prstDash val="solid"/>
                <a:miter/>
              </a:ln>
            </p:spPr>
            <p:txBody>
              <a:bodyPr rtlCol="0" anchor="ctr"/>
              <a:lstStyle/>
              <a:p>
                <a:endParaRPr lang="fr-FR" sz="4199" dirty="0"/>
              </a:p>
            </p:txBody>
          </p:sp>
          <p:sp>
            <p:nvSpPr>
              <p:cNvPr id="78" name="Forme libre : forme 77">
                <a:extLst>
                  <a:ext uri="{FF2B5EF4-FFF2-40B4-BE49-F238E27FC236}">
                    <a16:creationId xmlns:a16="http://schemas.microsoft.com/office/drawing/2014/main" id="{B3FF9B9C-A9B0-A1D0-4820-08951E29E4D7}"/>
                  </a:ext>
                </a:extLst>
              </p:cNvPr>
              <p:cNvSpPr/>
              <p:nvPr/>
            </p:nvSpPr>
            <p:spPr>
              <a:xfrm>
                <a:off x="12133877" y="7621459"/>
                <a:ext cx="34147" cy="34147"/>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79" name="Forme libre : forme 78">
                <a:extLst>
                  <a:ext uri="{FF2B5EF4-FFF2-40B4-BE49-F238E27FC236}">
                    <a16:creationId xmlns:a16="http://schemas.microsoft.com/office/drawing/2014/main" id="{D3D00D94-53CE-5844-8227-77F52D3731E9}"/>
                  </a:ext>
                </a:extLst>
              </p:cNvPr>
              <p:cNvSpPr/>
              <p:nvPr/>
            </p:nvSpPr>
            <p:spPr>
              <a:xfrm>
                <a:off x="12133877" y="7689756"/>
                <a:ext cx="34147" cy="34147"/>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80" name="Forme libre : forme 79">
                <a:extLst>
                  <a:ext uri="{FF2B5EF4-FFF2-40B4-BE49-F238E27FC236}">
                    <a16:creationId xmlns:a16="http://schemas.microsoft.com/office/drawing/2014/main" id="{26561D10-1692-B370-CF3A-45F8699497AF}"/>
                  </a:ext>
                </a:extLst>
              </p:cNvPr>
              <p:cNvSpPr/>
              <p:nvPr/>
            </p:nvSpPr>
            <p:spPr>
              <a:xfrm>
                <a:off x="12133877" y="7826350"/>
                <a:ext cx="34147" cy="34147"/>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sp>
            <p:nvSpPr>
              <p:cNvPr id="81" name="Forme libre : forme 80">
                <a:extLst>
                  <a:ext uri="{FF2B5EF4-FFF2-40B4-BE49-F238E27FC236}">
                    <a16:creationId xmlns:a16="http://schemas.microsoft.com/office/drawing/2014/main" id="{2A299B95-8142-8184-EE42-0666F0AD7451}"/>
                  </a:ext>
                </a:extLst>
              </p:cNvPr>
              <p:cNvSpPr/>
              <p:nvPr/>
            </p:nvSpPr>
            <p:spPr>
              <a:xfrm>
                <a:off x="12133877" y="7894645"/>
                <a:ext cx="34147" cy="34147"/>
              </a:xfrm>
              <a:custGeom>
                <a:avLst/>
                <a:gdLst>
                  <a:gd name="connsiteX0" fmla="*/ 0 w 15775"/>
                  <a:gd name="connsiteY0" fmla="*/ 0 h 15775"/>
                  <a:gd name="connsiteX1" fmla="*/ 15776 w 15775"/>
                  <a:gd name="connsiteY1" fmla="*/ 0 h 15775"/>
                  <a:gd name="connsiteX2" fmla="*/ 15776 w 15775"/>
                  <a:gd name="connsiteY2" fmla="*/ 15776 h 15775"/>
                  <a:gd name="connsiteX3" fmla="*/ 0 w 15775"/>
                  <a:gd name="connsiteY3" fmla="*/ 15776 h 15775"/>
                </a:gdLst>
                <a:ahLst/>
                <a:cxnLst>
                  <a:cxn ang="0">
                    <a:pos x="connsiteX0" y="connsiteY0"/>
                  </a:cxn>
                  <a:cxn ang="0">
                    <a:pos x="connsiteX1" y="connsiteY1"/>
                  </a:cxn>
                  <a:cxn ang="0">
                    <a:pos x="connsiteX2" y="connsiteY2"/>
                  </a:cxn>
                  <a:cxn ang="0">
                    <a:pos x="connsiteX3" y="connsiteY3"/>
                  </a:cxn>
                </a:cxnLst>
                <a:rect l="l" t="t" r="r" b="b"/>
                <a:pathLst>
                  <a:path w="15775" h="15775">
                    <a:moveTo>
                      <a:pt x="0" y="0"/>
                    </a:moveTo>
                    <a:lnTo>
                      <a:pt x="15776" y="0"/>
                    </a:lnTo>
                    <a:lnTo>
                      <a:pt x="15776" y="15776"/>
                    </a:lnTo>
                    <a:lnTo>
                      <a:pt x="0" y="15776"/>
                    </a:lnTo>
                    <a:close/>
                  </a:path>
                </a:pathLst>
              </a:custGeom>
              <a:solidFill>
                <a:srgbClr val="2D366D"/>
              </a:solidFill>
              <a:ln w="7888" cap="flat">
                <a:noFill/>
                <a:prstDash val="solid"/>
                <a:miter/>
              </a:ln>
            </p:spPr>
            <p:txBody>
              <a:bodyPr rtlCol="0" anchor="ctr"/>
              <a:lstStyle/>
              <a:p>
                <a:endParaRPr lang="fr-FR" sz="4199" dirty="0"/>
              </a:p>
            </p:txBody>
          </p:sp>
        </p:grpSp>
        <p:pic>
          <p:nvPicPr>
            <p:cNvPr id="88" name="Picture 2">
              <a:extLst>
                <a:ext uri="{FF2B5EF4-FFF2-40B4-BE49-F238E27FC236}">
                  <a16:creationId xmlns:a16="http://schemas.microsoft.com/office/drawing/2014/main" id="{BB423A04-F5C0-4B5B-2CAE-6D4B3134A7C9}"/>
                </a:ext>
              </a:extLst>
            </p:cNvPr>
            <p:cNvPicPr>
              <a:picLocks noChangeAspect="1" noChangeArrowheads="1"/>
            </p:cNvPicPr>
            <p:nvPr/>
          </p:nvPicPr>
          <p:blipFill>
            <a:blip r:embed="rId10"/>
            <a:srcRect/>
            <a:stretch/>
          </p:blipFill>
          <p:spPr bwMode="auto">
            <a:xfrm>
              <a:off x="11454427" y="7774479"/>
              <a:ext cx="1484672" cy="742336"/>
            </a:xfrm>
            <a:prstGeom prst="rect">
              <a:avLst/>
            </a:prstGeom>
            <a:solidFill>
              <a:srgbClr val="FFFFFF">
                <a:shade val="85000"/>
              </a:srgbClr>
            </a:solidFill>
            <a:ln w="88900" cap="sq">
              <a:solidFill>
                <a:srgbClr val="FFFFFF"/>
              </a:solidFill>
              <a:miter lim="800000"/>
            </a:ln>
            <a:effectLst>
              <a:outerShdw blurRad="165100" algn="ctr" rotWithShape="0">
                <a:prstClr val="black">
                  <a:alpha val="20000"/>
                </a:prstClr>
              </a:outerShdw>
            </a:effectLst>
            <a:scene3d>
              <a:camera prst="orthographicFront"/>
              <a:lightRig rig="twoPt" dir="t">
                <a:rot lat="0" lon="0" rev="7200000"/>
              </a:lightRig>
            </a:scene3d>
            <a:sp3d>
              <a:contourClr>
                <a:srgbClr val="FFFFFF"/>
              </a:contourClr>
            </a:sp3d>
          </p:spPr>
        </p:pic>
        <p:pic>
          <p:nvPicPr>
            <p:cNvPr id="89" name="Picture 2">
              <a:extLst>
                <a:ext uri="{FF2B5EF4-FFF2-40B4-BE49-F238E27FC236}">
                  <a16:creationId xmlns:a16="http://schemas.microsoft.com/office/drawing/2014/main" id="{C217F068-8E46-3FF2-9FEC-CCA47618C534}"/>
                </a:ext>
              </a:extLst>
            </p:cNvPr>
            <p:cNvPicPr>
              <a:picLocks noChangeAspect="1" noChangeArrowheads="1"/>
            </p:cNvPicPr>
            <p:nvPr/>
          </p:nvPicPr>
          <p:blipFill>
            <a:blip r:embed="rId11"/>
            <a:srcRect/>
            <a:stretch/>
          </p:blipFill>
          <p:spPr bwMode="auto">
            <a:xfrm>
              <a:off x="6991535" y="7774479"/>
              <a:ext cx="1484672" cy="742336"/>
            </a:xfrm>
            <a:prstGeom prst="rect">
              <a:avLst/>
            </a:prstGeom>
            <a:solidFill>
              <a:srgbClr val="FFFFFF">
                <a:shade val="85000"/>
              </a:srgbClr>
            </a:solidFill>
            <a:ln w="88900" cap="sq">
              <a:solidFill>
                <a:srgbClr val="FFFFFF"/>
              </a:solidFill>
              <a:miter lim="800000"/>
            </a:ln>
            <a:effectLst>
              <a:outerShdw blurRad="165100" algn="ctr" rotWithShape="0">
                <a:prstClr val="black">
                  <a:alpha val="20000"/>
                </a:prstClr>
              </a:outerShdw>
            </a:effectLst>
            <a:scene3d>
              <a:camera prst="orthographicFront"/>
              <a:lightRig rig="twoPt" dir="t">
                <a:rot lat="0" lon="0" rev="7200000"/>
              </a:lightRig>
            </a:scene3d>
            <a:sp3d>
              <a:contourClr>
                <a:srgbClr val="FFFFFF"/>
              </a:contourClr>
            </a:sp3d>
          </p:spPr>
        </p:pic>
      </p:grpSp>
      <p:grpSp>
        <p:nvGrpSpPr>
          <p:cNvPr id="95" name="Groupe 94">
            <a:extLst>
              <a:ext uri="{FF2B5EF4-FFF2-40B4-BE49-F238E27FC236}">
                <a16:creationId xmlns:a16="http://schemas.microsoft.com/office/drawing/2014/main" id="{F62491C9-98A4-9D7C-FB25-10DCE0CDFFAA}"/>
              </a:ext>
            </a:extLst>
          </p:cNvPr>
          <p:cNvGrpSpPr/>
          <p:nvPr>
            <p:custDataLst>
              <p:tags r:id="rId4"/>
            </p:custDataLst>
          </p:nvPr>
        </p:nvGrpSpPr>
        <p:grpSpPr>
          <a:xfrm>
            <a:off x="9609175" y="4328478"/>
            <a:ext cx="885750" cy="480225"/>
            <a:chOff x="9663196" y="4373303"/>
            <a:chExt cx="885750" cy="480225"/>
          </a:xfrm>
        </p:grpSpPr>
        <p:sp>
          <p:nvSpPr>
            <p:cNvPr id="92" name="Forme libre : forme 91">
              <a:extLst>
                <a:ext uri="{FF2B5EF4-FFF2-40B4-BE49-F238E27FC236}">
                  <a16:creationId xmlns:a16="http://schemas.microsoft.com/office/drawing/2014/main" id="{A80F4EF5-5470-008B-5731-3693FA476B2C}"/>
                </a:ext>
              </a:extLst>
            </p:cNvPr>
            <p:cNvSpPr/>
            <p:nvPr/>
          </p:nvSpPr>
          <p:spPr>
            <a:xfrm rot="18902647">
              <a:off x="9663196" y="4373303"/>
              <a:ext cx="152354" cy="152361"/>
            </a:xfrm>
            <a:custGeom>
              <a:avLst/>
              <a:gdLst>
                <a:gd name="connsiteX0" fmla="*/ 15016 w 152354"/>
                <a:gd name="connsiteY0" fmla="*/ 137345 h 152361"/>
                <a:gd name="connsiteX1" fmla="*/ 15016 w 152354"/>
                <a:gd name="connsiteY1" fmla="*/ 64840 h 152361"/>
                <a:gd name="connsiteX2" fmla="*/ 64841 w 152354"/>
                <a:gd name="connsiteY2" fmla="*/ 15016 h 152361"/>
                <a:gd name="connsiteX3" fmla="*/ 137339 w 152354"/>
                <a:gd name="connsiteY3" fmla="*/ 15016 h 152361"/>
                <a:gd name="connsiteX4" fmla="*/ 137339 w 152354"/>
                <a:gd name="connsiteY4" fmla="*/ 87521 h 152361"/>
                <a:gd name="connsiteX5" fmla="*/ 87514 w 152354"/>
                <a:gd name="connsiteY5" fmla="*/ 137345 h 152361"/>
                <a:gd name="connsiteX6" fmla="*/ 15016 w 152354"/>
                <a:gd name="connsiteY6" fmla="*/ 137345 h 15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4" h="152361">
                  <a:moveTo>
                    <a:pt x="15016" y="137345"/>
                  </a:moveTo>
                  <a:cubicBezTo>
                    <a:pt x="-5005" y="117324"/>
                    <a:pt x="-5005" y="84862"/>
                    <a:pt x="15016" y="64840"/>
                  </a:cubicBezTo>
                  <a:lnTo>
                    <a:pt x="64841" y="15016"/>
                  </a:lnTo>
                  <a:cubicBezTo>
                    <a:pt x="84862" y="-5005"/>
                    <a:pt x="117324" y="-5005"/>
                    <a:pt x="137339" y="15016"/>
                  </a:cubicBezTo>
                  <a:cubicBezTo>
                    <a:pt x="157360" y="35037"/>
                    <a:pt x="157360" y="67500"/>
                    <a:pt x="137339" y="87521"/>
                  </a:cubicBezTo>
                  <a:lnTo>
                    <a:pt x="87514" y="137345"/>
                  </a:lnTo>
                  <a:cubicBezTo>
                    <a:pt x="67493" y="157367"/>
                    <a:pt x="35037" y="157367"/>
                    <a:pt x="15016" y="137345"/>
                  </a:cubicBezTo>
                  <a:close/>
                </a:path>
              </a:pathLst>
            </a:custGeom>
            <a:solidFill>
              <a:srgbClr val="334151"/>
            </a:solidFill>
            <a:ln w="6823" cap="flat">
              <a:noFill/>
              <a:prstDash val="solid"/>
              <a:miter/>
            </a:ln>
          </p:spPr>
          <p:txBody>
            <a:bodyPr rtlCol="0" anchor="ctr"/>
            <a:lstStyle/>
            <a:p>
              <a:endParaRPr lang="fr-FR"/>
            </a:p>
          </p:txBody>
        </p:sp>
        <p:sp>
          <p:nvSpPr>
            <p:cNvPr id="93" name="Forme libre : forme 92">
              <a:extLst>
                <a:ext uri="{FF2B5EF4-FFF2-40B4-BE49-F238E27FC236}">
                  <a16:creationId xmlns:a16="http://schemas.microsoft.com/office/drawing/2014/main" id="{61A8930D-BB57-908E-2FFE-38B6E41079E5}"/>
                </a:ext>
              </a:extLst>
            </p:cNvPr>
            <p:cNvSpPr/>
            <p:nvPr/>
          </p:nvSpPr>
          <p:spPr>
            <a:xfrm rot="18902647">
              <a:off x="10396592" y="4373873"/>
              <a:ext cx="152354" cy="152354"/>
            </a:xfrm>
            <a:custGeom>
              <a:avLst/>
              <a:gdLst>
                <a:gd name="connsiteX0" fmla="*/ 15016 w 152354"/>
                <a:gd name="connsiteY0" fmla="*/ 137339 h 152354"/>
                <a:gd name="connsiteX1" fmla="*/ 15016 w 152354"/>
                <a:gd name="connsiteY1" fmla="*/ 64841 h 152354"/>
                <a:gd name="connsiteX2" fmla="*/ 64841 w 152354"/>
                <a:gd name="connsiteY2" fmla="*/ 15016 h 152354"/>
                <a:gd name="connsiteX3" fmla="*/ 137339 w 152354"/>
                <a:gd name="connsiteY3" fmla="*/ 15016 h 152354"/>
                <a:gd name="connsiteX4" fmla="*/ 137339 w 152354"/>
                <a:gd name="connsiteY4" fmla="*/ 87514 h 152354"/>
                <a:gd name="connsiteX5" fmla="*/ 87514 w 152354"/>
                <a:gd name="connsiteY5" fmla="*/ 137339 h 152354"/>
                <a:gd name="connsiteX6" fmla="*/ 15016 w 152354"/>
                <a:gd name="connsiteY6" fmla="*/ 137339 h 15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4" h="152354">
                  <a:moveTo>
                    <a:pt x="15016" y="137339"/>
                  </a:moveTo>
                  <a:cubicBezTo>
                    <a:pt x="-5005" y="117317"/>
                    <a:pt x="-5005" y="84862"/>
                    <a:pt x="15016" y="64841"/>
                  </a:cubicBezTo>
                  <a:lnTo>
                    <a:pt x="64841" y="15016"/>
                  </a:lnTo>
                  <a:cubicBezTo>
                    <a:pt x="84862" y="-5005"/>
                    <a:pt x="117324" y="-5005"/>
                    <a:pt x="137339" y="15016"/>
                  </a:cubicBezTo>
                  <a:cubicBezTo>
                    <a:pt x="157360" y="35037"/>
                    <a:pt x="157360" y="67493"/>
                    <a:pt x="137339" y="87514"/>
                  </a:cubicBezTo>
                  <a:lnTo>
                    <a:pt x="87514" y="137339"/>
                  </a:lnTo>
                  <a:cubicBezTo>
                    <a:pt x="67500" y="157360"/>
                    <a:pt x="35037" y="157360"/>
                    <a:pt x="15016" y="137339"/>
                  </a:cubicBezTo>
                  <a:close/>
                </a:path>
              </a:pathLst>
            </a:custGeom>
            <a:solidFill>
              <a:srgbClr val="334151"/>
            </a:solidFill>
            <a:ln w="6823" cap="flat">
              <a:noFill/>
              <a:prstDash val="solid"/>
              <a:miter/>
            </a:ln>
          </p:spPr>
          <p:txBody>
            <a:bodyPr rtlCol="0" anchor="ctr"/>
            <a:lstStyle/>
            <a:p>
              <a:endParaRPr lang="fr-FR"/>
            </a:p>
          </p:txBody>
        </p:sp>
        <p:sp>
          <p:nvSpPr>
            <p:cNvPr id="94" name="Forme libre : forme 93">
              <a:extLst>
                <a:ext uri="{FF2B5EF4-FFF2-40B4-BE49-F238E27FC236}">
                  <a16:creationId xmlns:a16="http://schemas.microsoft.com/office/drawing/2014/main" id="{945FAA75-2A50-5567-939E-B49B85181CA4}"/>
                </a:ext>
              </a:extLst>
            </p:cNvPr>
            <p:cNvSpPr/>
            <p:nvPr/>
          </p:nvSpPr>
          <p:spPr>
            <a:xfrm rot="18902647">
              <a:off x="9986265" y="4613966"/>
              <a:ext cx="239566" cy="239562"/>
            </a:xfrm>
            <a:custGeom>
              <a:avLst/>
              <a:gdLst>
                <a:gd name="connsiteX0" fmla="*/ 52539 w 239566"/>
                <a:gd name="connsiteY0" fmla="*/ 187018 h 239562"/>
                <a:gd name="connsiteX1" fmla="*/ 424 w 239566"/>
                <a:gd name="connsiteY1" fmla="*/ 47750 h 239562"/>
                <a:gd name="connsiteX2" fmla="*/ 55088 w 239566"/>
                <a:gd name="connsiteY2" fmla="*/ 120 h 239562"/>
                <a:gd name="connsiteX3" fmla="*/ 102718 w 239566"/>
                <a:gd name="connsiteY3" fmla="*/ 54784 h 239562"/>
                <a:gd name="connsiteX4" fmla="*/ 125043 w 239566"/>
                <a:gd name="connsiteY4" fmla="*/ 114520 h 239562"/>
                <a:gd name="connsiteX5" fmla="*/ 184786 w 239566"/>
                <a:gd name="connsiteY5" fmla="*/ 136845 h 239562"/>
                <a:gd name="connsiteX6" fmla="*/ 239444 w 239566"/>
                <a:gd name="connsiteY6" fmla="*/ 184482 h 239562"/>
                <a:gd name="connsiteX7" fmla="*/ 191807 w 239566"/>
                <a:gd name="connsiteY7" fmla="*/ 239139 h 239562"/>
                <a:gd name="connsiteX8" fmla="*/ 52539 w 239566"/>
                <a:gd name="connsiteY8" fmla="*/ 187018 h 2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566" h="239562">
                  <a:moveTo>
                    <a:pt x="52539" y="187018"/>
                  </a:moveTo>
                  <a:cubicBezTo>
                    <a:pt x="15859" y="150345"/>
                    <a:pt x="-3137" y="99577"/>
                    <a:pt x="424" y="47750"/>
                  </a:cubicBezTo>
                  <a:cubicBezTo>
                    <a:pt x="2365" y="19499"/>
                    <a:pt x="26871" y="-1794"/>
                    <a:pt x="55088" y="120"/>
                  </a:cubicBezTo>
                  <a:cubicBezTo>
                    <a:pt x="83333" y="2061"/>
                    <a:pt x="104660" y="26532"/>
                    <a:pt x="102718" y="54784"/>
                  </a:cubicBezTo>
                  <a:cubicBezTo>
                    <a:pt x="101187" y="77034"/>
                    <a:pt x="109322" y="98805"/>
                    <a:pt x="125043" y="114520"/>
                  </a:cubicBezTo>
                  <a:cubicBezTo>
                    <a:pt x="140758" y="130235"/>
                    <a:pt x="162509" y="138376"/>
                    <a:pt x="184786" y="136845"/>
                  </a:cubicBezTo>
                  <a:cubicBezTo>
                    <a:pt x="212956" y="134931"/>
                    <a:pt x="237502" y="156230"/>
                    <a:pt x="239444" y="184482"/>
                  </a:cubicBezTo>
                  <a:cubicBezTo>
                    <a:pt x="241385" y="212727"/>
                    <a:pt x="220058" y="237198"/>
                    <a:pt x="191807" y="239139"/>
                  </a:cubicBezTo>
                  <a:cubicBezTo>
                    <a:pt x="140068" y="242694"/>
                    <a:pt x="89273" y="223746"/>
                    <a:pt x="52539" y="187018"/>
                  </a:cubicBezTo>
                  <a:close/>
                </a:path>
              </a:pathLst>
            </a:custGeom>
            <a:solidFill>
              <a:srgbClr val="334151"/>
            </a:solidFill>
            <a:ln w="6823" cap="flat">
              <a:noFill/>
              <a:prstDash val="solid"/>
              <a:miter/>
            </a:ln>
          </p:spPr>
          <p:txBody>
            <a:bodyPr rtlCol="0" anchor="ctr"/>
            <a:lstStyle/>
            <a:p>
              <a:endParaRPr lang="fr-FR"/>
            </a:p>
          </p:txBody>
        </p:sp>
      </p:grpSp>
      <p:sp>
        <p:nvSpPr>
          <p:cNvPr id="19" name="Espace réservé du numéro de diapositive 18">
            <a:extLst>
              <a:ext uri="{FF2B5EF4-FFF2-40B4-BE49-F238E27FC236}">
                <a16:creationId xmlns:a16="http://schemas.microsoft.com/office/drawing/2014/main" id="{C257D881-59FE-B42F-206D-51A5E0E720BB}"/>
              </a:ext>
            </a:extLst>
          </p:cNvPr>
          <p:cNvSpPr>
            <a:spLocks noGrp="1"/>
          </p:cNvSpPr>
          <p:nvPr>
            <p:ph type="sldNum" sz="quarter" idx="10"/>
            <p:custDataLst>
              <p:tags r:id="rId5"/>
            </p:custDataLst>
          </p:nvPr>
        </p:nvSpPr>
        <p:spPr/>
        <p:txBody>
          <a:bodyPr/>
          <a:lstStyle/>
          <a:p>
            <a:fld id="{6C390F12-C91A-4A8F-A883-4257F0710CE1}" type="slidenum">
              <a:rPr lang="fr-FR" smtClean="0"/>
              <a:t>41</a:t>
            </a:fld>
            <a:endParaRPr lang="fr-FR"/>
          </a:p>
        </p:txBody>
      </p:sp>
    </p:spTree>
    <p:extLst>
      <p:ext uri="{BB962C8B-B14F-4D97-AF65-F5344CB8AC3E}">
        <p14:creationId xmlns:p14="http://schemas.microsoft.com/office/powerpoint/2010/main" val="2781180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anim calcmode="lin" valueType="num">
                                      <p:cBhvr>
                                        <p:cTn id="8" dur="1000" fill="hold"/>
                                        <p:tgtEl>
                                          <p:spTgt spid="90"/>
                                        </p:tgtEl>
                                        <p:attrNameLst>
                                          <p:attrName>ppt_x</p:attrName>
                                        </p:attrNameLst>
                                      </p:cBhvr>
                                      <p:tavLst>
                                        <p:tav tm="0">
                                          <p:val>
                                            <p:strVal val="#ppt_x"/>
                                          </p:val>
                                        </p:tav>
                                        <p:tav tm="100000">
                                          <p:val>
                                            <p:strVal val="#ppt_x"/>
                                          </p:val>
                                        </p:tav>
                                      </p:tavLst>
                                    </p:anim>
                                    <p:anim calcmode="lin" valueType="num">
                                      <p:cBhvr>
                                        <p:cTn id="9" dur="1000" fill="hold"/>
                                        <p:tgtEl>
                                          <p:spTgt spid="90"/>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15"/>
        <p:cNvGrpSpPr/>
        <p:nvPr/>
      </p:nvGrpSpPr>
      <p:grpSpPr>
        <a:xfrm>
          <a:off x="0" y="0"/>
          <a:ext cx="0" cy="0"/>
          <a:chOff x="0" y="0"/>
          <a:chExt cx="0" cy="0"/>
        </a:xfrm>
      </p:grpSpPr>
      <p:sp>
        <p:nvSpPr>
          <p:cNvPr id="9316" name="Google Shape;9316;p40"/>
          <p:cNvSpPr/>
          <p:nvPr>
            <p:custDataLst>
              <p:tags r:id="rId1"/>
            </p:custDataLst>
          </p:nvPr>
        </p:nvSpPr>
        <p:spPr>
          <a:xfrm>
            <a:off x="14323818" y="1926997"/>
            <a:ext cx="3993064" cy="3992282"/>
          </a:xfrm>
          <a:custGeom>
            <a:avLst/>
            <a:gdLst/>
            <a:ahLst/>
            <a:cxnLst/>
            <a:rect l="l" t="t" r="r" b="b"/>
            <a:pathLst>
              <a:path w="24642" h="24638" extrusionOk="0">
                <a:moveTo>
                  <a:pt x="12321" y="1"/>
                </a:moveTo>
                <a:cubicBezTo>
                  <a:pt x="5518" y="1"/>
                  <a:pt x="0" y="5513"/>
                  <a:pt x="0" y="12316"/>
                </a:cubicBezTo>
                <a:cubicBezTo>
                  <a:pt x="0" y="19125"/>
                  <a:pt x="5518" y="24637"/>
                  <a:pt x="12321" y="24637"/>
                </a:cubicBezTo>
                <a:cubicBezTo>
                  <a:pt x="19124" y="24637"/>
                  <a:pt x="24642" y="19125"/>
                  <a:pt x="24642" y="12316"/>
                </a:cubicBezTo>
                <a:cubicBezTo>
                  <a:pt x="24642" y="5513"/>
                  <a:pt x="19124" y="1"/>
                  <a:pt x="12321" y="1"/>
                </a:cubicBezTo>
                <a:close/>
              </a:path>
            </a:pathLst>
          </a:custGeom>
          <a:solidFill>
            <a:schemeClr val="accent5"/>
          </a:solidFill>
          <a:ln>
            <a:noFill/>
          </a:ln>
        </p:spPr>
        <p:txBody>
          <a:bodyPr spcFirstLastPara="1" wrap="square" lIns="197900" tIns="197900" rIns="197900" bIns="197900" anchor="ctr" anchorCtr="0">
            <a:noAutofit/>
          </a:bodyPr>
          <a:lstStyle/>
          <a:p>
            <a:endParaRPr sz="4199" dirty="0"/>
          </a:p>
        </p:txBody>
      </p:sp>
      <p:sp>
        <p:nvSpPr>
          <p:cNvPr id="9318" name="Google Shape;9318;p40"/>
          <p:cNvSpPr/>
          <p:nvPr>
            <p:custDataLst>
              <p:tags r:id="rId2"/>
            </p:custDataLst>
          </p:nvPr>
        </p:nvSpPr>
        <p:spPr>
          <a:xfrm rot="-1330100">
            <a:off x="7027215" y="4374250"/>
            <a:ext cx="2560851" cy="2560851"/>
          </a:xfrm>
          <a:prstGeom prst="rect">
            <a:avLst/>
          </a:prstGeom>
          <a:solidFill>
            <a:srgbClr val="DF2471"/>
          </a:solidFill>
          <a:ln>
            <a:noFill/>
          </a:ln>
        </p:spPr>
        <p:txBody>
          <a:bodyPr spcFirstLastPara="1" wrap="square" lIns="197900" tIns="197900" rIns="197900" bIns="197900" anchor="ctr" anchorCtr="0">
            <a:noAutofit/>
          </a:bodyPr>
          <a:lstStyle/>
          <a:p>
            <a:endParaRPr sz="4199" dirty="0">
              <a:solidFill>
                <a:srgbClr val="DF2471"/>
              </a:solidFill>
            </a:endParaRPr>
          </a:p>
        </p:txBody>
      </p:sp>
      <p:sp>
        <p:nvSpPr>
          <p:cNvPr id="9319" name="Google Shape;9319;p40"/>
          <p:cNvSpPr txBox="1">
            <a:spLocks noGrp="1"/>
          </p:cNvSpPr>
          <p:nvPr>
            <p:ph type="title"/>
            <p:custDataLst>
              <p:tags r:id="rId3"/>
            </p:custDataLst>
          </p:nvPr>
        </p:nvSpPr>
        <p:spPr>
          <a:xfrm>
            <a:off x="9485680" y="3232474"/>
            <a:ext cx="8914747" cy="4844406"/>
          </a:xfrm>
          <a:prstGeom prst="rect">
            <a:avLst/>
          </a:prstGeom>
        </p:spPr>
        <p:txBody>
          <a:bodyPr spcFirstLastPara="1" wrap="square" lIns="197900" tIns="197900" rIns="197900" bIns="197900" anchor="ctr" anchorCtr="0">
            <a:noAutofit/>
          </a:bodyPr>
          <a:lstStyle/>
          <a:p>
            <a:pPr marL="989702"/>
            <a:r>
              <a:rPr lang="fr-FR" sz="8659" dirty="0">
                <a:solidFill>
                  <a:srgbClr val="DF2471"/>
                </a:solidFill>
              </a:rPr>
              <a:t>Les</a:t>
            </a:r>
            <a:br>
              <a:rPr lang="fr-FR" sz="8659" dirty="0">
                <a:solidFill>
                  <a:srgbClr val="DF2471"/>
                </a:solidFill>
              </a:rPr>
            </a:br>
            <a:r>
              <a:rPr lang="fr-FR" sz="8659" dirty="0">
                <a:solidFill>
                  <a:srgbClr val="DF2471"/>
                </a:solidFill>
              </a:rPr>
              <a:t>modèles</a:t>
            </a:r>
          </a:p>
        </p:txBody>
      </p:sp>
      <p:sp>
        <p:nvSpPr>
          <p:cNvPr id="9320" name="Google Shape;9320;p40"/>
          <p:cNvSpPr txBox="1">
            <a:spLocks noGrp="1"/>
          </p:cNvSpPr>
          <p:nvPr>
            <p:ph type="title" idx="2"/>
            <p:custDataLst>
              <p:tags r:id="rId4"/>
            </p:custDataLst>
          </p:nvPr>
        </p:nvSpPr>
        <p:spPr>
          <a:xfrm>
            <a:off x="7095163" y="4743591"/>
            <a:ext cx="2424972" cy="1822172"/>
          </a:xfrm>
          <a:prstGeom prst="rect">
            <a:avLst/>
          </a:prstGeom>
        </p:spPr>
        <p:txBody>
          <a:bodyPr spcFirstLastPara="1" wrap="square" lIns="197900" tIns="197900" rIns="197900" bIns="197900" anchor="ctr" anchorCtr="0">
            <a:noAutofit/>
          </a:bodyPr>
          <a:lstStyle/>
          <a:p>
            <a:r>
              <a:rPr lang="en" dirty="0">
                <a:solidFill>
                  <a:srgbClr val="FDF565"/>
                </a:solidFill>
              </a:rPr>
              <a:t>02</a:t>
            </a:r>
            <a:endParaRPr dirty="0">
              <a:solidFill>
                <a:srgbClr val="FDF565"/>
              </a:solidFill>
            </a:endParaRPr>
          </a:p>
        </p:txBody>
      </p:sp>
      <p:sp>
        <p:nvSpPr>
          <p:cNvPr id="9322" name="Google Shape;9322;p40"/>
          <p:cNvSpPr/>
          <p:nvPr>
            <p:custDataLst>
              <p:tags r:id="rId5"/>
            </p:custDataLst>
          </p:nvPr>
        </p:nvSpPr>
        <p:spPr>
          <a:xfrm rot="-2333070">
            <a:off x="931789" y="-3991900"/>
            <a:ext cx="11066656" cy="6379397"/>
          </a:xfrm>
          <a:custGeom>
            <a:avLst/>
            <a:gdLst/>
            <a:ahLst/>
            <a:cxnLst/>
            <a:rect l="l" t="t" r="r" b="b"/>
            <a:pathLst>
              <a:path w="64028" h="36906" extrusionOk="0">
                <a:moveTo>
                  <a:pt x="11198" y="0"/>
                </a:moveTo>
                <a:lnTo>
                  <a:pt x="0" y="7888"/>
                </a:lnTo>
                <a:lnTo>
                  <a:pt x="19921" y="36785"/>
                </a:lnTo>
                <a:lnTo>
                  <a:pt x="56336" y="36905"/>
                </a:lnTo>
                <a:lnTo>
                  <a:pt x="59762" y="16001"/>
                </a:lnTo>
                <a:lnTo>
                  <a:pt x="64027" y="14216"/>
                </a:lnTo>
                <a:lnTo>
                  <a:pt x="62027" y="9438"/>
                </a:lnTo>
                <a:lnTo>
                  <a:pt x="55118" y="12336"/>
                </a:lnTo>
                <a:lnTo>
                  <a:pt x="51941" y="31714"/>
                </a:lnTo>
                <a:lnTo>
                  <a:pt x="22646" y="31613"/>
                </a:lnTo>
                <a:lnTo>
                  <a:pt x="7173" y="9169"/>
                </a:lnTo>
                <a:lnTo>
                  <a:pt x="14178" y="4236"/>
                </a:lnTo>
                <a:lnTo>
                  <a:pt x="11198" y="0"/>
                </a:lnTo>
                <a:close/>
              </a:path>
            </a:pathLst>
          </a:custGeom>
          <a:solidFill>
            <a:schemeClr val="accent2"/>
          </a:solidFill>
          <a:ln>
            <a:noFill/>
          </a:ln>
        </p:spPr>
        <p:txBody>
          <a:bodyPr spcFirstLastPara="1" wrap="square" lIns="197900" tIns="197900" rIns="197900" bIns="197900" anchor="ctr" anchorCtr="0">
            <a:noAutofit/>
          </a:bodyPr>
          <a:lstStyle/>
          <a:p>
            <a:endParaRPr sz="4199" dirty="0"/>
          </a:p>
        </p:txBody>
      </p:sp>
      <p:sp>
        <p:nvSpPr>
          <p:cNvPr id="9323" name="Google Shape;9323;p40"/>
          <p:cNvSpPr/>
          <p:nvPr>
            <p:custDataLst>
              <p:tags r:id="rId6"/>
            </p:custDataLst>
          </p:nvPr>
        </p:nvSpPr>
        <p:spPr>
          <a:xfrm rot="-9817129" flipH="1">
            <a:off x="6872771" y="9706447"/>
            <a:ext cx="4516475" cy="3564518"/>
          </a:xfrm>
          <a:custGeom>
            <a:avLst/>
            <a:gdLst/>
            <a:ahLst/>
            <a:cxnLst/>
            <a:rect l="l" t="t" r="r" b="b"/>
            <a:pathLst>
              <a:path w="28775" h="22709" extrusionOk="0">
                <a:moveTo>
                  <a:pt x="25114" y="0"/>
                </a:moveTo>
                <a:lnTo>
                  <a:pt x="9731" y="15383"/>
                </a:lnTo>
                <a:lnTo>
                  <a:pt x="3661" y="9318"/>
                </a:lnTo>
                <a:lnTo>
                  <a:pt x="1" y="12979"/>
                </a:lnTo>
                <a:lnTo>
                  <a:pt x="9731" y="22709"/>
                </a:lnTo>
                <a:lnTo>
                  <a:pt x="28774" y="3667"/>
                </a:lnTo>
                <a:lnTo>
                  <a:pt x="25114" y="0"/>
                </a:lnTo>
                <a:close/>
              </a:path>
            </a:pathLst>
          </a:custGeom>
          <a:solidFill>
            <a:schemeClr val="accent4"/>
          </a:solidFill>
          <a:ln>
            <a:noFill/>
          </a:ln>
        </p:spPr>
        <p:txBody>
          <a:bodyPr spcFirstLastPara="1" wrap="square" lIns="197900" tIns="197900" rIns="197900" bIns="197900" anchor="ctr" anchorCtr="0">
            <a:noAutofit/>
          </a:bodyPr>
          <a:lstStyle/>
          <a:p>
            <a:endParaRPr sz="4199" dirty="0"/>
          </a:p>
        </p:txBody>
      </p:sp>
      <p:grpSp>
        <p:nvGrpSpPr>
          <p:cNvPr id="9324" name="Google Shape;9324;p40"/>
          <p:cNvGrpSpPr/>
          <p:nvPr>
            <p:custDataLst>
              <p:tags r:id="rId7"/>
            </p:custDataLst>
          </p:nvPr>
        </p:nvGrpSpPr>
        <p:grpSpPr>
          <a:xfrm rot="-2700000">
            <a:off x="2593020" y="-969865"/>
            <a:ext cx="4213803" cy="4214123"/>
            <a:chOff x="-5193600" y="2707025"/>
            <a:chExt cx="1321025" cy="1321125"/>
          </a:xfrm>
        </p:grpSpPr>
        <p:sp>
          <p:nvSpPr>
            <p:cNvPr id="9325" name="Google Shape;9325;p40"/>
            <p:cNvSpPr/>
            <p:nvPr/>
          </p:nvSpPr>
          <p:spPr>
            <a:xfrm>
              <a:off x="-4533400" y="3160175"/>
              <a:ext cx="16225" cy="16225"/>
            </a:xfrm>
            <a:custGeom>
              <a:avLst/>
              <a:gdLst/>
              <a:ahLst/>
              <a:cxnLst/>
              <a:rect l="l" t="t" r="r" b="b"/>
              <a:pathLst>
                <a:path w="649" h="649" extrusionOk="0">
                  <a:moveTo>
                    <a:pt x="326" y="1"/>
                  </a:moveTo>
                  <a:cubicBezTo>
                    <a:pt x="243" y="1"/>
                    <a:pt x="160" y="31"/>
                    <a:pt x="101" y="92"/>
                  </a:cubicBezTo>
                  <a:cubicBezTo>
                    <a:pt x="34" y="150"/>
                    <a:pt x="1" y="236"/>
                    <a:pt x="1" y="322"/>
                  </a:cubicBezTo>
                  <a:cubicBezTo>
                    <a:pt x="1" y="409"/>
                    <a:pt x="39" y="495"/>
                    <a:pt x="92" y="548"/>
                  </a:cubicBezTo>
                  <a:cubicBezTo>
                    <a:pt x="159" y="615"/>
                    <a:pt x="231" y="648"/>
                    <a:pt x="318" y="648"/>
                  </a:cubicBezTo>
                  <a:cubicBezTo>
                    <a:pt x="404" y="648"/>
                    <a:pt x="490" y="620"/>
                    <a:pt x="557" y="553"/>
                  </a:cubicBezTo>
                  <a:cubicBezTo>
                    <a:pt x="610" y="491"/>
                    <a:pt x="643" y="413"/>
                    <a:pt x="643" y="332"/>
                  </a:cubicBezTo>
                  <a:cubicBezTo>
                    <a:pt x="648" y="245"/>
                    <a:pt x="615" y="169"/>
                    <a:pt x="553" y="92"/>
                  </a:cubicBezTo>
                  <a:cubicBezTo>
                    <a:pt x="494" y="32"/>
                    <a:pt x="410"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6" name="Google Shape;9326;p40"/>
            <p:cNvSpPr/>
            <p:nvPr/>
          </p:nvSpPr>
          <p:spPr>
            <a:xfrm>
              <a:off x="-4501600" y="3193050"/>
              <a:ext cx="16450" cy="16100"/>
            </a:xfrm>
            <a:custGeom>
              <a:avLst/>
              <a:gdLst/>
              <a:ahLst/>
              <a:cxnLst/>
              <a:rect l="l" t="t" r="r" b="b"/>
              <a:pathLst>
                <a:path w="658" h="644" extrusionOk="0">
                  <a:moveTo>
                    <a:pt x="334" y="1"/>
                  </a:moveTo>
                  <a:cubicBezTo>
                    <a:pt x="247" y="1"/>
                    <a:pt x="160" y="32"/>
                    <a:pt x="100" y="92"/>
                  </a:cubicBezTo>
                  <a:cubicBezTo>
                    <a:pt x="47" y="145"/>
                    <a:pt x="5" y="231"/>
                    <a:pt x="0" y="318"/>
                  </a:cubicBezTo>
                  <a:cubicBezTo>
                    <a:pt x="0" y="404"/>
                    <a:pt x="34" y="480"/>
                    <a:pt x="105" y="557"/>
                  </a:cubicBezTo>
                  <a:cubicBezTo>
                    <a:pt x="158" y="610"/>
                    <a:pt x="244" y="644"/>
                    <a:pt x="331" y="644"/>
                  </a:cubicBezTo>
                  <a:cubicBezTo>
                    <a:pt x="408" y="644"/>
                    <a:pt x="494" y="615"/>
                    <a:pt x="556" y="553"/>
                  </a:cubicBezTo>
                  <a:cubicBezTo>
                    <a:pt x="614" y="485"/>
                    <a:pt x="658" y="413"/>
                    <a:pt x="658" y="327"/>
                  </a:cubicBezTo>
                  <a:cubicBezTo>
                    <a:pt x="658" y="241"/>
                    <a:pt x="619" y="154"/>
                    <a:pt x="566" y="97"/>
                  </a:cubicBezTo>
                  <a:cubicBezTo>
                    <a:pt x="506" y="32"/>
                    <a:pt x="420"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7" name="Google Shape;9327;p40"/>
            <p:cNvSpPr/>
            <p:nvPr/>
          </p:nvSpPr>
          <p:spPr>
            <a:xfrm>
              <a:off x="-4469475" y="3226075"/>
              <a:ext cx="16225" cy="15825"/>
            </a:xfrm>
            <a:custGeom>
              <a:avLst/>
              <a:gdLst/>
              <a:ahLst/>
              <a:cxnLst/>
              <a:rect l="l" t="t" r="r" b="b"/>
              <a:pathLst>
                <a:path w="649" h="633" extrusionOk="0">
                  <a:moveTo>
                    <a:pt x="321" y="1"/>
                  </a:moveTo>
                  <a:cubicBezTo>
                    <a:pt x="237" y="1"/>
                    <a:pt x="154" y="29"/>
                    <a:pt x="102" y="80"/>
                  </a:cubicBezTo>
                  <a:cubicBezTo>
                    <a:pt x="35" y="133"/>
                    <a:pt x="0" y="220"/>
                    <a:pt x="0" y="306"/>
                  </a:cubicBezTo>
                  <a:cubicBezTo>
                    <a:pt x="0" y="392"/>
                    <a:pt x="29" y="479"/>
                    <a:pt x="82" y="532"/>
                  </a:cubicBezTo>
                  <a:cubicBezTo>
                    <a:pt x="144" y="599"/>
                    <a:pt x="221" y="632"/>
                    <a:pt x="317" y="632"/>
                  </a:cubicBezTo>
                  <a:cubicBezTo>
                    <a:pt x="323" y="632"/>
                    <a:pt x="329" y="633"/>
                    <a:pt x="336" y="633"/>
                  </a:cubicBezTo>
                  <a:cubicBezTo>
                    <a:pt x="416" y="633"/>
                    <a:pt x="494" y="599"/>
                    <a:pt x="547" y="541"/>
                  </a:cubicBezTo>
                  <a:cubicBezTo>
                    <a:pt x="611" y="479"/>
                    <a:pt x="644" y="402"/>
                    <a:pt x="649" y="315"/>
                  </a:cubicBezTo>
                  <a:cubicBezTo>
                    <a:pt x="649" y="229"/>
                    <a:pt x="615" y="153"/>
                    <a:pt x="553" y="91"/>
                  </a:cubicBezTo>
                  <a:cubicBezTo>
                    <a:pt x="495" y="30"/>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8" name="Google Shape;9328;p40"/>
            <p:cNvSpPr/>
            <p:nvPr/>
          </p:nvSpPr>
          <p:spPr>
            <a:xfrm>
              <a:off x="-4437675" y="3258700"/>
              <a:ext cx="16200" cy="16300"/>
            </a:xfrm>
            <a:custGeom>
              <a:avLst/>
              <a:gdLst/>
              <a:ahLst/>
              <a:cxnLst/>
              <a:rect l="l" t="t" r="r" b="b"/>
              <a:pathLst>
                <a:path w="648" h="652" extrusionOk="0">
                  <a:moveTo>
                    <a:pt x="332" y="0"/>
                  </a:moveTo>
                  <a:cubicBezTo>
                    <a:pt x="251" y="0"/>
                    <a:pt x="167" y="31"/>
                    <a:pt x="92" y="100"/>
                  </a:cubicBezTo>
                  <a:cubicBezTo>
                    <a:pt x="34" y="153"/>
                    <a:pt x="5" y="239"/>
                    <a:pt x="1" y="311"/>
                  </a:cubicBezTo>
                  <a:cubicBezTo>
                    <a:pt x="1" y="398"/>
                    <a:pt x="29" y="484"/>
                    <a:pt x="96" y="551"/>
                  </a:cubicBezTo>
                  <a:cubicBezTo>
                    <a:pt x="158" y="604"/>
                    <a:pt x="236" y="651"/>
                    <a:pt x="322" y="651"/>
                  </a:cubicBezTo>
                  <a:cubicBezTo>
                    <a:pt x="408" y="651"/>
                    <a:pt x="495" y="609"/>
                    <a:pt x="548" y="560"/>
                  </a:cubicBezTo>
                  <a:cubicBezTo>
                    <a:pt x="614" y="503"/>
                    <a:pt x="648" y="416"/>
                    <a:pt x="648" y="321"/>
                  </a:cubicBezTo>
                  <a:cubicBezTo>
                    <a:pt x="648" y="234"/>
                    <a:pt x="619" y="157"/>
                    <a:pt x="557" y="95"/>
                  </a:cubicBezTo>
                  <a:cubicBezTo>
                    <a:pt x="496" y="34"/>
                    <a:pt x="416"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9" name="Google Shape;9329;p40"/>
            <p:cNvSpPr/>
            <p:nvPr/>
          </p:nvSpPr>
          <p:spPr>
            <a:xfrm>
              <a:off x="-4531375" y="2998400"/>
              <a:ext cx="16225" cy="16200"/>
            </a:xfrm>
            <a:custGeom>
              <a:avLst/>
              <a:gdLst/>
              <a:ahLst/>
              <a:cxnLst/>
              <a:rect l="l" t="t" r="r" b="b"/>
              <a:pathLst>
                <a:path w="649" h="648" extrusionOk="0">
                  <a:moveTo>
                    <a:pt x="327" y="0"/>
                  </a:moveTo>
                  <a:cubicBezTo>
                    <a:pt x="243" y="0"/>
                    <a:pt x="160" y="30"/>
                    <a:pt x="102" y="91"/>
                  </a:cubicBezTo>
                  <a:cubicBezTo>
                    <a:pt x="49" y="148"/>
                    <a:pt x="6" y="235"/>
                    <a:pt x="1" y="321"/>
                  </a:cubicBezTo>
                  <a:cubicBezTo>
                    <a:pt x="1" y="403"/>
                    <a:pt x="29" y="480"/>
                    <a:pt x="97" y="547"/>
                  </a:cubicBezTo>
                  <a:cubicBezTo>
                    <a:pt x="159" y="609"/>
                    <a:pt x="237" y="642"/>
                    <a:pt x="323" y="648"/>
                  </a:cubicBezTo>
                  <a:cubicBezTo>
                    <a:pt x="419" y="648"/>
                    <a:pt x="505" y="619"/>
                    <a:pt x="548" y="551"/>
                  </a:cubicBezTo>
                  <a:cubicBezTo>
                    <a:pt x="615" y="489"/>
                    <a:pt x="649" y="412"/>
                    <a:pt x="649" y="326"/>
                  </a:cubicBezTo>
                  <a:cubicBezTo>
                    <a:pt x="649" y="239"/>
                    <a:pt x="620" y="153"/>
                    <a:pt x="567" y="101"/>
                  </a:cubicBezTo>
                  <a:cubicBezTo>
                    <a:pt x="505" y="34"/>
                    <a:pt x="416"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0" name="Google Shape;9330;p40"/>
            <p:cNvSpPr/>
            <p:nvPr/>
          </p:nvSpPr>
          <p:spPr>
            <a:xfrm>
              <a:off x="-4499575" y="3031250"/>
              <a:ext cx="16600" cy="16100"/>
            </a:xfrm>
            <a:custGeom>
              <a:avLst/>
              <a:gdLst/>
              <a:ahLst/>
              <a:cxnLst/>
              <a:rect l="l" t="t" r="r" b="b"/>
              <a:pathLst>
                <a:path w="664" h="644" extrusionOk="0">
                  <a:moveTo>
                    <a:pt x="338" y="1"/>
                  </a:moveTo>
                  <a:cubicBezTo>
                    <a:pt x="252" y="1"/>
                    <a:pt x="166" y="32"/>
                    <a:pt x="106" y="92"/>
                  </a:cubicBezTo>
                  <a:cubicBezTo>
                    <a:pt x="48" y="145"/>
                    <a:pt x="6" y="231"/>
                    <a:pt x="6" y="317"/>
                  </a:cubicBezTo>
                  <a:cubicBezTo>
                    <a:pt x="1" y="404"/>
                    <a:pt x="34" y="475"/>
                    <a:pt x="106" y="552"/>
                  </a:cubicBezTo>
                  <a:cubicBezTo>
                    <a:pt x="174" y="610"/>
                    <a:pt x="245" y="643"/>
                    <a:pt x="331" y="643"/>
                  </a:cubicBezTo>
                  <a:cubicBezTo>
                    <a:pt x="409" y="643"/>
                    <a:pt x="495" y="614"/>
                    <a:pt x="562" y="548"/>
                  </a:cubicBezTo>
                  <a:cubicBezTo>
                    <a:pt x="615" y="495"/>
                    <a:pt x="657" y="413"/>
                    <a:pt x="663" y="327"/>
                  </a:cubicBezTo>
                  <a:cubicBezTo>
                    <a:pt x="663" y="240"/>
                    <a:pt x="619" y="154"/>
                    <a:pt x="566" y="96"/>
                  </a:cubicBezTo>
                  <a:cubicBezTo>
                    <a:pt x="509" y="32"/>
                    <a:pt x="424"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1" name="Google Shape;9331;p40"/>
            <p:cNvSpPr/>
            <p:nvPr/>
          </p:nvSpPr>
          <p:spPr>
            <a:xfrm>
              <a:off x="-4467425" y="3064100"/>
              <a:ext cx="16225" cy="16000"/>
            </a:xfrm>
            <a:custGeom>
              <a:avLst/>
              <a:gdLst/>
              <a:ahLst/>
              <a:cxnLst/>
              <a:rect l="l" t="t" r="r" b="b"/>
              <a:pathLst>
                <a:path w="649" h="640" extrusionOk="0">
                  <a:moveTo>
                    <a:pt x="320" y="0"/>
                  </a:moveTo>
                  <a:cubicBezTo>
                    <a:pt x="240" y="0"/>
                    <a:pt x="159" y="28"/>
                    <a:pt x="91" y="87"/>
                  </a:cubicBezTo>
                  <a:cubicBezTo>
                    <a:pt x="33" y="155"/>
                    <a:pt x="5" y="237"/>
                    <a:pt x="0" y="313"/>
                  </a:cubicBezTo>
                  <a:cubicBezTo>
                    <a:pt x="0" y="399"/>
                    <a:pt x="33" y="476"/>
                    <a:pt x="86" y="538"/>
                  </a:cubicBezTo>
                  <a:cubicBezTo>
                    <a:pt x="149" y="605"/>
                    <a:pt x="235" y="640"/>
                    <a:pt x="321" y="640"/>
                  </a:cubicBezTo>
                  <a:cubicBezTo>
                    <a:pt x="327" y="640"/>
                    <a:pt x="332" y="640"/>
                    <a:pt x="337" y="640"/>
                  </a:cubicBezTo>
                  <a:cubicBezTo>
                    <a:pt x="418" y="640"/>
                    <a:pt x="497" y="608"/>
                    <a:pt x="538" y="558"/>
                  </a:cubicBezTo>
                  <a:cubicBezTo>
                    <a:pt x="615" y="496"/>
                    <a:pt x="648" y="409"/>
                    <a:pt x="648" y="323"/>
                  </a:cubicBezTo>
                  <a:cubicBezTo>
                    <a:pt x="648" y="237"/>
                    <a:pt x="620" y="159"/>
                    <a:pt x="557" y="97"/>
                  </a:cubicBezTo>
                  <a:cubicBezTo>
                    <a:pt x="494" y="34"/>
                    <a:pt x="408"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2" name="Google Shape;9332;p40"/>
            <p:cNvSpPr/>
            <p:nvPr/>
          </p:nvSpPr>
          <p:spPr>
            <a:xfrm>
              <a:off x="-4435650" y="3096950"/>
              <a:ext cx="16350" cy="16000"/>
            </a:xfrm>
            <a:custGeom>
              <a:avLst/>
              <a:gdLst/>
              <a:ahLst/>
              <a:cxnLst/>
              <a:rect l="l" t="t" r="r" b="b"/>
              <a:pathLst>
                <a:path w="654" h="640" extrusionOk="0">
                  <a:moveTo>
                    <a:pt x="324" y="1"/>
                  </a:moveTo>
                  <a:cubicBezTo>
                    <a:pt x="240" y="1"/>
                    <a:pt x="156" y="29"/>
                    <a:pt x="92" y="83"/>
                  </a:cubicBezTo>
                  <a:cubicBezTo>
                    <a:pt x="39" y="150"/>
                    <a:pt x="6" y="236"/>
                    <a:pt x="6" y="309"/>
                  </a:cubicBezTo>
                  <a:cubicBezTo>
                    <a:pt x="0" y="395"/>
                    <a:pt x="35" y="471"/>
                    <a:pt x="97" y="548"/>
                  </a:cubicBezTo>
                  <a:cubicBezTo>
                    <a:pt x="150" y="601"/>
                    <a:pt x="236" y="635"/>
                    <a:pt x="323" y="639"/>
                  </a:cubicBezTo>
                  <a:cubicBezTo>
                    <a:pt x="409" y="639"/>
                    <a:pt x="495" y="606"/>
                    <a:pt x="553" y="553"/>
                  </a:cubicBezTo>
                  <a:cubicBezTo>
                    <a:pt x="615" y="491"/>
                    <a:pt x="649" y="405"/>
                    <a:pt x="649" y="318"/>
                  </a:cubicBezTo>
                  <a:cubicBezTo>
                    <a:pt x="653" y="232"/>
                    <a:pt x="620" y="145"/>
                    <a:pt x="567" y="103"/>
                  </a:cubicBezTo>
                  <a:cubicBezTo>
                    <a:pt x="506" y="35"/>
                    <a:pt x="416"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3" name="Google Shape;9333;p40"/>
            <p:cNvSpPr/>
            <p:nvPr/>
          </p:nvSpPr>
          <p:spPr>
            <a:xfrm>
              <a:off x="-4403725" y="3129875"/>
              <a:ext cx="16200" cy="16075"/>
            </a:xfrm>
            <a:custGeom>
              <a:avLst/>
              <a:gdLst/>
              <a:ahLst/>
              <a:cxnLst/>
              <a:rect l="l" t="t" r="r" b="b"/>
              <a:pathLst>
                <a:path w="648" h="643" extrusionOk="0">
                  <a:moveTo>
                    <a:pt x="324" y="0"/>
                  </a:moveTo>
                  <a:cubicBezTo>
                    <a:pt x="238" y="0"/>
                    <a:pt x="155" y="29"/>
                    <a:pt x="100" y="81"/>
                  </a:cubicBezTo>
                  <a:cubicBezTo>
                    <a:pt x="34" y="143"/>
                    <a:pt x="0" y="230"/>
                    <a:pt x="0" y="316"/>
                  </a:cubicBezTo>
                  <a:cubicBezTo>
                    <a:pt x="0" y="403"/>
                    <a:pt x="29" y="474"/>
                    <a:pt x="96" y="542"/>
                  </a:cubicBezTo>
                  <a:cubicBezTo>
                    <a:pt x="158" y="609"/>
                    <a:pt x="231" y="642"/>
                    <a:pt x="317" y="642"/>
                  </a:cubicBezTo>
                  <a:cubicBezTo>
                    <a:pt x="403" y="642"/>
                    <a:pt x="490" y="613"/>
                    <a:pt x="556" y="551"/>
                  </a:cubicBezTo>
                  <a:cubicBezTo>
                    <a:pt x="614" y="484"/>
                    <a:pt x="647" y="398"/>
                    <a:pt x="647" y="325"/>
                  </a:cubicBezTo>
                  <a:cubicBezTo>
                    <a:pt x="647" y="239"/>
                    <a:pt x="619" y="153"/>
                    <a:pt x="566" y="95"/>
                  </a:cubicBezTo>
                  <a:cubicBezTo>
                    <a:pt x="501" y="30"/>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4" name="Google Shape;9334;p40"/>
            <p:cNvSpPr/>
            <p:nvPr/>
          </p:nvSpPr>
          <p:spPr>
            <a:xfrm>
              <a:off x="-4371950" y="3162600"/>
              <a:ext cx="16200" cy="16100"/>
            </a:xfrm>
            <a:custGeom>
              <a:avLst/>
              <a:gdLst/>
              <a:ahLst/>
              <a:cxnLst/>
              <a:rect l="l" t="t" r="r" b="b"/>
              <a:pathLst>
                <a:path w="648" h="644" extrusionOk="0">
                  <a:moveTo>
                    <a:pt x="328" y="1"/>
                  </a:moveTo>
                  <a:cubicBezTo>
                    <a:pt x="244" y="1"/>
                    <a:pt x="162" y="30"/>
                    <a:pt x="116" y="81"/>
                  </a:cubicBezTo>
                  <a:cubicBezTo>
                    <a:pt x="49" y="144"/>
                    <a:pt x="5" y="230"/>
                    <a:pt x="5" y="316"/>
                  </a:cubicBezTo>
                  <a:cubicBezTo>
                    <a:pt x="0" y="403"/>
                    <a:pt x="34" y="480"/>
                    <a:pt x="96" y="542"/>
                  </a:cubicBezTo>
                  <a:cubicBezTo>
                    <a:pt x="149" y="609"/>
                    <a:pt x="235" y="643"/>
                    <a:pt x="322" y="643"/>
                  </a:cubicBezTo>
                  <a:cubicBezTo>
                    <a:pt x="326" y="644"/>
                    <a:pt x="331" y="644"/>
                    <a:pt x="336" y="644"/>
                  </a:cubicBezTo>
                  <a:cubicBezTo>
                    <a:pt x="426" y="644"/>
                    <a:pt x="506" y="602"/>
                    <a:pt x="547" y="551"/>
                  </a:cubicBezTo>
                  <a:cubicBezTo>
                    <a:pt x="614" y="489"/>
                    <a:pt x="648" y="413"/>
                    <a:pt x="648" y="327"/>
                  </a:cubicBezTo>
                  <a:cubicBezTo>
                    <a:pt x="648" y="240"/>
                    <a:pt x="619" y="154"/>
                    <a:pt x="567" y="101"/>
                  </a:cubicBezTo>
                  <a:cubicBezTo>
                    <a:pt x="508" y="32"/>
                    <a:pt x="417"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5" name="Google Shape;9335;p40"/>
            <p:cNvSpPr/>
            <p:nvPr/>
          </p:nvSpPr>
          <p:spPr>
            <a:xfrm>
              <a:off x="-4340050" y="3195450"/>
              <a:ext cx="16225" cy="16100"/>
            </a:xfrm>
            <a:custGeom>
              <a:avLst/>
              <a:gdLst/>
              <a:ahLst/>
              <a:cxnLst/>
              <a:rect l="l" t="t" r="r" b="b"/>
              <a:pathLst>
                <a:path w="649" h="644" extrusionOk="0">
                  <a:moveTo>
                    <a:pt x="330" y="1"/>
                  </a:moveTo>
                  <a:cubicBezTo>
                    <a:pt x="243" y="1"/>
                    <a:pt x="157" y="32"/>
                    <a:pt x="102" y="92"/>
                  </a:cubicBezTo>
                  <a:cubicBezTo>
                    <a:pt x="49" y="140"/>
                    <a:pt x="0" y="226"/>
                    <a:pt x="0" y="313"/>
                  </a:cubicBezTo>
                  <a:cubicBezTo>
                    <a:pt x="0" y="399"/>
                    <a:pt x="29" y="475"/>
                    <a:pt x="106" y="552"/>
                  </a:cubicBezTo>
                  <a:cubicBezTo>
                    <a:pt x="168" y="610"/>
                    <a:pt x="246" y="643"/>
                    <a:pt x="332" y="643"/>
                  </a:cubicBezTo>
                  <a:cubicBezTo>
                    <a:pt x="403" y="643"/>
                    <a:pt x="490" y="614"/>
                    <a:pt x="558" y="548"/>
                  </a:cubicBezTo>
                  <a:cubicBezTo>
                    <a:pt x="609" y="495"/>
                    <a:pt x="644" y="408"/>
                    <a:pt x="649" y="322"/>
                  </a:cubicBezTo>
                  <a:cubicBezTo>
                    <a:pt x="649" y="236"/>
                    <a:pt x="615" y="149"/>
                    <a:pt x="562" y="96"/>
                  </a:cubicBezTo>
                  <a:cubicBezTo>
                    <a:pt x="505"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6" name="Google Shape;9336;p40"/>
            <p:cNvSpPr/>
            <p:nvPr/>
          </p:nvSpPr>
          <p:spPr>
            <a:xfrm>
              <a:off x="-4308025" y="3228425"/>
              <a:ext cx="16325" cy="15875"/>
            </a:xfrm>
            <a:custGeom>
              <a:avLst/>
              <a:gdLst/>
              <a:ahLst/>
              <a:cxnLst/>
              <a:rect l="l" t="t" r="r" b="b"/>
              <a:pathLst>
                <a:path w="653" h="635" extrusionOk="0">
                  <a:moveTo>
                    <a:pt x="329" y="1"/>
                  </a:moveTo>
                  <a:cubicBezTo>
                    <a:pt x="243" y="1"/>
                    <a:pt x="159" y="30"/>
                    <a:pt x="106" y="83"/>
                  </a:cubicBezTo>
                  <a:cubicBezTo>
                    <a:pt x="39" y="135"/>
                    <a:pt x="6" y="221"/>
                    <a:pt x="6" y="308"/>
                  </a:cubicBezTo>
                  <a:cubicBezTo>
                    <a:pt x="1" y="404"/>
                    <a:pt x="34" y="480"/>
                    <a:pt x="87" y="533"/>
                  </a:cubicBezTo>
                  <a:cubicBezTo>
                    <a:pt x="149" y="601"/>
                    <a:pt x="236" y="635"/>
                    <a:pt x="322" y="635"/>
                  </a:cubicBezTo>
                  <a:cubicBezTo>
                    <a:pt x="409" y="635"/>
                    <a:pt x="495" y="606"/>
                    <a:pt x="552" y="538"/>
                  </a:cubicBezTo>
                  <a:cubicBezTo>
                    <a:pt x="615" y="486"/>
                    <a:pt x="648" y="404"/>
                    <a:pt x="648" y="318"/>
                  </a:cubicBezTo>
                  <a:cubicBezTo>
                    <a:pt x="653" y="232"/>
                    <a:pt x="619" y="154"/>
                    <a:pt x="557" y="88"/>
                  </a:cubicBezTo>
                  <a:cubicBezTo>
                    <a:pt x="498" y="28"/>
                    <a:pt x="413"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7" name="Google Shape;9337;p40"/>
            <p:cNvSpPr/>
            <p:nvPr/>
          </p:nvSpPr>
          <p:spPr>
            <a:xfrm>
              <a:off x="-4276125" y="3261100"/>
              <a:ext cx="16250" cy="16300"/>
            </a:xfrm>
            <a:custGeom>
              <a:avLst/>
              <a:gdLst/>
              <a:ahLst/>
              <a:cxnLst/>
              <a:rect l="l" t="t" r="r" b="b"/>
              <a:pathLst>
                <a:path w="650" h="652" extrusionOk="0">
                  <a:moveTo>
                    <a:pt x="321" y="0"/>
                  </a:moveTo>
                  <a:cubicBezTo>
                    <a:pt x="240" y="0"/>
                    <a:pt x="161" y="29"/>
                    <a:pt x="102" y="85"/>
                  </a:cubicBezTo>
                  <a:cubicBezTo>
                    <a:pt x="34" y="148"/>
                    <a:pt x="1" y="234"/>
                    <a:pt x="1" y="311"/>
                  </a:cubicBezTo>
                  <a:cubicBezTo>
                    <a:pt x="1" y="407"/>
                    <a:pt x="30" y="484"/>
                    <a:pt x="96" y="537"/>
                  </a:cubicBezTo>
                  <a:cubicBezTo>
                    <a:pt x="149" y="603"/>
                    <a:pt x="236" y="647"/>
                    <a:pt x="322" y="652"/>
                  </a:cubicBezTo>
                  <a:cubicBezTo>
                    <a:pt x="408" y="652"/>
                    <a:pt x="481" y="608"/>
                    <a:pt x="557" y="546"/>
                  </a:cubicBezTo>
                  <a:cubicBezTo>
                    <a:pt x="615" y="493"/>
                    <a:pt x="649" y="407"/>
                    <a:pt x="649" y="320"/>
                  </a:cubicBezTo>
                  <a:cubicBezTo>
                    <a:pt x="649" y="244"/>
                    <a:pt x="620" y="167"/>
                    <a:pt x="552" y="95"/>
                  </a:cubicBezTo>
                  <a:cubicBezTo>
                    <a:pt x="489" y="31"/>
                    <a:pt x="404"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8" name="Google Shape;9338;p40"/>
            <p:cNvSpPr/>
            <p:nvPr/>
          </p:nvSpPr>
          <p:spPr>
            <a:xfrm>
              <a:off x="-4529325" y="2836625"/>
              <a:ext cx="16350" cy="16175"/>
            </a:xfrm>
            <a:custGeom>
              <a:avLst/>
              <a:gdLst/>
              <a:ahLst/>
              <a:cxnLst/>
              <a:rect l="l" t="t" r="r" b="b"/>
              <a:pathLst>
                <a:path w="654" h="647" extrusionOk="0">
                  <a:moveTo>
                    <a:pt x="327" y="1"/>
                  </a:moveTo>
                  <a:cubicBezTo>
                    <a:pt x="241" y="1"/>
                    <a:pt x="159" y="32"/>
                    <a:pt x="106" y="89"/>
                  </a:cubicBezTo>
                  <a:cubicBezTo>
                    <a:pt x="39" y="147"/>
                    <a:pt x="5" y="228"/>
                    <a:pt x="5" y="315"/>
                  </a:cubicBezTo>
                  <a:cubicBezTo>
                    <a:pt x="0" y="401"/>
                    <a:pt x="34" y="478"/>
                    <a:pt x="97" y="545"/>
                  </a:cubicBezTo>
                  <a:cubicBezTo>
                    <a:pt x="159" y="607"/>
                    <a:pt x="246" y="642"/>
                    <a:pt x="322" y="646"/>
                  </a:cubicBezTo>
                  <a:cubicBezTo>
                    <a:pt x="408" y="646"/>
                    <a:pt x="494" y="613"/>
                    <a:pt x="547" y="550"/>
                  </a:cubicBezTo>
                  <a:cubicBezTo>
                    <a:pt x="615" y="488"/>
                    <a:pt x="649" y="412"/>
                    <a:pt x="649" y="325"/>
                  </a:cubicBezTo>
                  <a:cubicBezTo>
                    <a:pt x="653" y="239"/>
                    <a:pt x="620" y="152"/>
                    <a:pt x="567" y="99"/>
                  </a:cubicBezTo>
                  <a:cubicBezTo>
                    <a:pt x="502" y="32"/>
                    <a:pt x="413"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9" name="Google Shape;9339;p40"/>
            <p:cNvSpPr/>
            <p:nvPr/>
          </p:nvSpPr>
          <p:spPr>
            <a:xfrm>
              <a:off x="-4497400" y="2869450"/>
              <a:ext cx="16425" cy="16075"/>
            </a:xfrm>
            <a:custGeom>
              <a:avLst/>
              <a:gdLst/>
              <a:ahLst/>
              <a:cxnLst/>
              <a:rect l="l" t="t" r="r" b="b"/>
              <a:pathLst>
                <a:path w="657" h="643" extrusionOk="0">
                  <a:moveTo>
                    <a:pt x="330" y="0"/>
                  </a:moveTo>
                  <a:cubicBezTo>
                    <a:pt x="250" y="0"/>
                    <a:pt x="170" y="29"/>
                    <a:pt x="100" y="91"/>
                  </a:cubicBezTo>
                  <a:cubicBezTo>
                    <a:pt x="43" y="153"/>
                    <a:pt x="0" y="230"/>
                    <a:pt x="0" y="317"/>
                  </a:cubicBezTo>
                  <a:cubicBezTo>
                    <a:pt x="0" y="403"/>
                    <a:pt x="38" y="490"/>
                    <a:pt x="91" y="542"/>
                  </a:cubicBezTo>
                  <a:cubicBezTo>
                    <a:pt x="158" y="609"/>
                    <a:pt x="235" y="643"/>
                    <a:pt x="331" y="643"/>
                  </a:cubicBezTo>
                  <a:cubicBezTo>
                    <a:pt x="417" y="643"/>
                    <a:pt x="490" y="614"/>
                    <a:pt x="547" y="547"/>
                  </a:cubicBezTo>
                  <a:cubicBezTo>
                    <a:pt x="609" y="494"/>
                    <a:pt x="657" y="412"/>
                    <a:pt x="657" y="326"/>
                  </a:cubicBezTo>
                  <a:cubicBezTo>
                    <a:pt x="657" y="240"/>
                    <a:pt x="628" y="164"/>
                    <a:pt x="566" y="96"/>
                  </a:cubicBezTo>
                  <a:cubicBezTo>
                    <a:pt x="499" y="34"/>
                    <a:pt x="415"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0" name="Google Shape;9340;p40"/>
            <p:cNvSpPr/>
            <p:nvPr/>
          </p:nvSpPr>
          <p:spPr>
            <a:xfrm>
              <a:off x="-4465400" y="2902325"/>
              <a:ext cx="16350" cy="15975"/>
            </a:xfrm>
            <a:custGeom>
              <a:avLst/>
              <a:gdLst/>
              <a:ahLst/>
              <a:cxnLst/>
              <a:rect l="l" t="t" r="r" b="b"/>
              <a:pathLst>
                <a:path w="654" h="639" extrusionOk="0">
                  <a:moveTo>
                    <a:pt x="324" y="1"/>
                  </a:moveTo>
                  <a:cubicBezTo>
                    <a:pt x="242" y="1"/>
                    <a:pt x="158" y="29"/>
                    <a:pt x="92" y="86"/>
                  </a:cubicBezTo>
                  <a:cubicBezTo>
                    <a:pt x="39" y="149"/>
                    <a:pt x="5" y="225"/>
                    <a:pt x="5" y="311"/>
                  </a:cubicBezTo>
                  <a:cubicBezTo>
                    <a:pt x="1" y="397"/>
                    <a:pt x="34" y="484"/>
                    <a:pt x="87" y="537"/>
                  </a:cubicBezTo>
                  <a:cubicBezTo>
                    <a:pt x="149" y="605"/>
                    <a:pt x="236" y="638"/>
                    <a:pt x="322" y="638"/>
                  </a:cubicBezTo>
                  <a:cubicBezTo>
                    <a:pt x="408" y="638"/>
                    <a:pt x="495" y="609"/>
                    <a:pt x="552" y="547"/>
                  </a:cubicBezTo>
                  <a:cubicBezTo>
                    <a:pt x="615" y="494"/>
                    <a:pt x="649" y="408"/>
                    <a:pt x="649" y="321"/>
                  </a:cubicBezTo>
                  <a:cubicBezTo>
                    <a:pt x="654" y="235"/>
                    <a:pt x="620" y="158"/>
                    <a:pt x="557" y="91"/>
                  </a:cubicBezTo>
                  <a:cubicBezTo>
                    <a:pt x="492" y="31"/>
                    <a:pt x="408"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1" name="Google Shape;9341;p40"/>
            <p:cNvSpPr/>
            <p:nvPr/>
          </p:nvSpPr>
          <p:spPr>
            <a:xfrm>
              <a:off x="-4433500" y="2935050"/>
              <a:ext cx="16225" cy="15975"/>
            </a:xfrm>
            <a:custGeom>
              <a:avLst/>
              <a:gdLst/>
              <a:ahLst/>
              <a:cxnLst/>
              <a:rect l="l" t="t" r="r" b="b"/>
              <a:pathLst>
                <a:path w="649" h="639" extrusionOk="0">
                  <a:moveTo>
                    <a:pt x="332" y="1"/>
                  </a:moveTo>
                  <a:cubicBezTo>
                    <a:pt x="253" y="1"/>
                    <a:pt x="172" y="31"/>
                    <a:pt x="102" y="96"/>
                  </a:cubicBezTo>
                  <a:cubicBezTo>
                    <a:pt x="35" y="154"/>
                    <a:pt x="1" y="235"/>
                    <a:pt x="1" y="312"/>
                  </a:cubicBezTo>
                  <a:cubicBezTo>
                    <a:pt x="1" y="399"/>
                    <a:pt x="29" y="476"/>
                    <a:pt x="97" y="552"/>
                  </a:cubicBezTo>
                  <a:cubicBezTo>
                    <a:pt x="150" y="605"/>
                    <a:pt x="231" y="638"/>
                    <a:pt x="317" y="638"/>
                  </a:cubicBezTo>
                  <a:cubicBezTo>
                    <a:pt x="323" y="639"/>
                    <a:pt x="328" y="639"/>
                    <a:pt x="333" y="639"/>
                  </a:cubicBezTo>
                  <a:cubicBezTo>
                    <a:pt x="415" y="639"/>
                    <a:pt x="499" y="606"/>
                    <a:pt x="548" y="557"/>
                  </a:cubicBezTo>
                  <a:cubicBezTo>
                    <a:pt x="616" y="494"/>
                    <a:pt x="649" y="408"/>
                    <a:pt x="649" y="322"/>
                  </a:cubicBezTo>
                  <a:cubicBezTo>
                    <a:pt x="649" y="235"/>
                    <a:pt x="620" y="159"/>
                    <a:pt x="553" y="96"/>
                  </a:cubicBezTo>
                  <a:cubicBezTo>
                    <a:pt x="494" y="34"/>
                    <a:pt x="415"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2" name="Google Shape;9342;p40"/>
            <p:cNvSpPr/>
            <p:nvPr/>
          </p:nvSpPr>
          <p:spPr>
            <a:xfrm>
              <a:off x="-4401700" y="2967950"/>
              <a:ext cx="16225" cy="16175"/>
            </a:xfrm>
            <a:custGeom>
              <a:avLst/>
              <a:gdLst/>
              <a:ahLst/>
              <a:cxnLst/>
              <a:rect l="l" t="t" r="r" b="b"/>
              <a:pathLst>
                <a:path w="649" h="647" extrusionOk="0">
                  <a:moveTo>
                    <a:pt x="337" y="0"/>
                  </a:moveTo>
                  <a:cubicBezTo>
                    <a:pt x="253" y="0"/>
                    <a:pt x="167" y="32"/>
                    <a:pt x="101" y="95"/>
                  </a:cubicBezTo>
                  <a:cubicBezTo>
                    <a:pt x="39" y="148"/>
                    <a:pt x="6" y="234"/>
                    <a:pt x="6" y="321"/>
                  </a:cubicBezTo>
                  <a:cubicBezTo>
                    <a:pt x="1" y="392"/>
                    <a:pt x="34" y="478"/>
                    <a:pt x="97" y="546"/>
                  </a:cubicBezTo>
                  <a:cubicBezTo>
                    <a:pt x="159" y="613"/>
                    <a:pt x="245" y="647"/>
                    <a:pt x="322" y="647"/>
                  </a:cubicBezTo>
                  <a:cubicBezTo>
                    <a:pt x="409" y="647"/>
                    <a:pt x="485" y="618"/>
                    <a:pt x="548" y="556"/>
                  </a:cubicBezTo>
                  <a:cubicBezTo>
                    <a:pt x="615" y="489"/>
                    <a:pt x="648" y="416"/>
                    <a:pt x="648" y="330"/>
                  </a:cubicBezTo>
                  <a:cubicBezTo>
                    <a:pt x="648" y="243"/>
                    <a:pt x="619" y="153"/>
                    <a:pt x="566" y="100"/>
                  </a:cubicBezTo>
                  <a:cubicBezTo>
                    <a:pt x="508" y="34"/>
                    <a:pt x="423"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3" name="Google Shape;9343;p40"/>
            <p:cNvSpPr/>
            <p:nvPr/>
          </p:nvSpPr>
          <p:spPr>
            <a:xfrm>
              <a:off x="-4369800" y="3000700"/>
              <a:ext cx="16475" cy="16175"/>
            </a:xfrm>
            <a:custGeom>
              <a:avLst/>
              <a:gdLst/>
              <a:ahLst/>
              <a:cxnLst/>
              <a:rect l="l" t="t" r="r" b="b"/>
              <a:pathLst>
                <a:path w="659" h="647" extrusionOk="0">
                  <a:moveTo>
                    <a:pt x="335" y="0"/>
                  </a:moveTo>
                  <a:cubicBezTo>
                    <a:pt x="252" y="0"/>
                    <a:pt x="167" y="32"/>
                    <a:pt x="101" y="95"/>
                  </a:cubicBezTo>
                  <a:cubicBezTo>
                    <a:pt x="34" y="158"/>
                    <a:pt x="1" y="234"/>
                    <a:pt x="1" y="320"/>
                  </a:cubicBezTo>
                  <a:cubicBezTo>
                    <a:pt x="1" y="406"/>
                    <a:pt x="30" y="483"/>
                    <a:pt x="96" y="546"/>
                  </a:cubicBezTo>
                  <a:cubicBezTo>
                    <a:pt x="159" y="614"/>
                    <a:pt x="231" y="647"/>
                    <a:pt x="318" y="647"/>
                  </a:cubicBezTo>
                  <a:cubicBezTo>
                    <a:pt x="418" y="647"/>
                    <a:pt x="490" y="618"/>
                    <a:pt x="548" y="556"/>
                  </a:cubicBezTo>
                  <a:cubicBezTo>
                    <a:pt x="610" y="493"/>
                    <a:pt x="658" y="417"/>
                    <a:pt x="658" y="330"/>
                  </a:cubicBezTo>
                  <a:cubicBezTo>
                    <a:pt x="658" y="244"/>
                    <a:pt x="615" y="167"/>
                    <a:pt x="552" y="90"/>
                  </a:cubicBezTo>
                  <a:cubicBezTo>
                    <a:pt x="496" y="30"/>
                    <a:pt x="416"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4" name="Google Shape;9344;p40"/>
            <p:cNvSpPr/>
            <p:nvPr/>
          </p:nvSpPr>
          <p:spPr>
            <a:xfrm>
              <a:off x="-4338000" y="3033575"/>
              <a:ext cx="16575" cy="16150"/>
            </a:xfrm>
            <a:custGeom>
              <a:avLst/>
              <a:gdLst/>
              <a:ahLst/>
              <a:cxnLst/>
              <a:rect l="l" t="t" r="r" b="b"/>
              <a:pathLst>
                <a:path w="663" h="646" extrusionOk="0">
                  <a:moveTo>
                    <a:pt x="334" y="1"/>
                  </a:moveTo>
                  <a:cubicBezTo>
                    <a:pt x="248" y="1"/>
                    <a:pt x="161" y="32"/>
                    <a:pt x="101" y="90"/>
                  </a:cubicBezTo>
                  <a:cubicBezTo>
                    <a:pt x="48" y="143"/>
                    <a:pt x="5" y="229"/>
                    <a:pt x="5" y="315"/>
                  </a:cubicBezTo>
                  <a:cubicBezTo>
                    <a:pt x="0" y="402"/>
                    <a:pt x="33" y="479"/>
                    <a:pt x="96" y="546"/>
                  </a:cubicBezTo>
                  <a:cubicBezTo>
                    <a:pt x="159" y="608"/>
                    <a:pt x="235" y="641"/>
                    <a:pt x="332" y="646"/>
                  </a:cubicBezTo>
                  <a:cubicBezTo>
                    <a:pt x="418" y="646"/>
                    <a:pt x="504" y="612"/>
                    <a:pt x="556" y="550"/>
                  </a:cubicBezTo>
                  <a:cubicBezTo>
                    <a:pt x="624" y="488"/>
                    <a:pt x="658" y="411"/>
                    <a:pt x="658" y="324"/>
                  </a:cubicBezTo>
                  <a:cubicBezTo>
                    <a:pt x="662" y="238"/>
                    <a:pt x="620" y="152"/>
                    <a:pt x="567" y="99"/>
                  </a:cubicBezTo>
                  <a:cubicBezTo>
                    <a:pt x="507" y="32"/>
                    <a:pt x="420"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5" name="Google Shape;9345;p40"/>
            <p:cNvSpPr/>
            <p:nvPr/>
          </p:nvSpPr>
          <p:spPr>
            <a:xfrm>
              <a:off x="-4305850" y="3066550"/>
              <a:ext cx="16200" cy="15950"/>
            </a:xfrm>
            <a:custGeom>
              <a:avLst/>
              <a:gdLst/>
              <a:ahLst/>
              <a:cxnLst/>
              <a:rect l="l" t="t" r="r" b="b"/>
              <a:pathLst>
                <a:path w="648" h="638" extrusionOk="0">
                  <a:moveTo>
                    <a:pt x="317" y="1"/>
                  </a:moveTo>
                  <a:cubicBezTo>
                    <a:pt x="235" y="1"/>
                    <a:pt x="154" y="30"/>
                    <a:pt x="100" y="86"/>
                  </a:cubicBezTo>
                  <a:cubicBezTo>
                    <a:pt x="34" y="139"/>
                    <a:pt x="0" y="225"/>
                    <a:pt x="0" y="311"/>
                  </a:cubicBezTo>
                  <a:cubicBezTo>
                    <a:pt x="0" y="398"/>
                    <a:pt x="29" y="469"/>
                    <a:pt x="87" y="536"/>
                  </a:cubicBezTo>
                  <a:cubicBezTo>
                    <a:pt x="149" y="604"/>
                    <a:pt x="220" y="637"/>
                    <a:pt x="322" y="637"/>
                  </a:cubicBezTo>
                  <a:cubicBezTo>
                    <a:pt x="408" y="637"/>
                    <a:pt x="494" y="608"/>
                    <a:pt x="547" y="542"/>
                  </a:cubicBezTo>
                  <a:cubicBezTo>
                    <a:pt x="614" y="489"/>
                    <a:pt x="647" y="407"/>
                    <a:pt x="647" y="320"/>
                  </a:cubicBezTo>
                  <a:cubicBezTo>
                    <a:pt x="647" y="234"/>
                    <a:pt x="605" y="143"/>
                    <a:pt x="552" y="99"/>
                  </a:cubicBezTo>
                  <a:cubicBezTo>
                    <a:pt x="493" y="33"/>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6" name="Google Shape;9346;p40"/>
            <p:cNvSpPr/>
            <p:nvPr/>
          </p:nvSpPr>
          <p:spPr>
            <a:xfrm>
              <a:off x="-4274075" y="3099225"/>
              <a:ext cx="16350" cy="16000"/>
            </a:xfrm>
            <a:custGeom>
              <a:avLst/>
              <a:gdLst/>
              <a:ahLst/>
              <a:cxnLst/>
              <a:rect l="l" t="t" r="r" b="b"/>
              <a:pathLst>
                <a:path w="654" h="640" extrusionOk="0">
                  <a:moveTo>
                    <a:pt x="319" y="0"/>
                  </a:moveTo>
                  <a:cubicBezTo>
                    <a:pt x="240" y="0"/>
                    <a:pt x="159" y="29"/>
                    <a:pt x="91" y="88"/>
                  </a:cubicBezTo>
                  <a:cubicBezTo>
                    <a:pt x="39" y="150"/>
                    <a:pt x="5" y="236"/>
                    <a:pt x="5" y="314"/>
                  </a:cubicBezTo>
                  <a:cubicBezTo>
                    <a:pt x="1" y="400"/>
                    <a:pt x="34" y="477"/>
                    <a:pt x="96" y="553"/>
                  </a:cubicBezTo>
                  <a:cubicBezTo>
                    <a:pt x="158" y="606"/>
                    <a:pt x="235" y="639"/>
                    <a:pt x="322" y="639"/>
                  </a:cubicBezTo>
                  <a:cubicBezTo>
                    <a:pt x="408" y="639"/>
                    <a:pt x="485" y="611"/>
                    <a:pt x="547" y="559"/>
                  </a:cubicBezTo>
                  <a:cubicBezTo>
                    <a:pt x="614" y="495"/>
                    <a:pt x="648" y="409"/>
                    <a:pt x="648" y="323"/>
                  </a:cubicBezTo>
                  <a:cubicBezTo>
                    <a:pt x="653" y="236"/>
                    <a:pt x="619" y="160"/>
                    <a:pt x="557" y="107"/>
                  </a:cubicBezTo>
                  <a:cubicBezTo>
                    <a:pt x="493" y="36"/>
                    <a:pt x="408"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7" name="Google Shape;9347;p40"/>
            <p:cNvSpPr/>
            <p:nvPr/>
          </p:nvSpPr>
          <p:spPr>
            <a:xfrm>
              <a:off x="-4242175" y="3132200"/>
              <a:ext cx="16225" cy="16125"/>
            </a:xfrm>
            <a:custGeom>
              <a:avLst/>
              <a:gdLst/>
              <a:ahLst/>
              <a:cxnLst/>
              <a:rect l="l" t="t" r="r" b="b"/>
              <a:pathLst>
                <a:path w="649" h="645" extrusionOk="0">
                  <a:moveTo>
                    <a:pt x="323" y="0"/>
                  </a:moveTo>
                  <a:cubicBezTo>
                    <a:pt x="238" y="0"/>
                    <a:pt x="155" y="28"/>
                    <a:pt x="102" y="79"/>
                  </a:cubicBezTo>
                  <a:cubicBezTo>
                    <a:pt x="44" y="132"/>
                    <a:pt x="0" y="219"/>
                    <a:pt x="0" y="314"/>
                  </a:cubicBezTo>
                  <a:cubicBezTo>
                    <a:pt x="0" y="400"/>
                    <a:pt x="29" y="478"/>
                    <a:pt x="91" y="544"/>
                  </a:cubicBezTo>
                  <a:cubicBezTo>
                    <a:pt x="159" y="611"/>
                    <a:pt x="231" y="640"/>
                    <a:pt x="317" y="645"/>
                  </a:cubicBezTo>
                  <a:cubicBezTo>
                    <a:pt x="403" y="645"/>
                    <a:pt x="481" y="616"/>
                    <a:pt x="558" y="549"/>
                  </a:cubicBezTo>
                  <a:cubicBezTo>
                    <a:pt x="610" y="487"/>
                    <a:pt x="649" y="400"/>
                    <a:pt x="649" y="323"/>
                  </a:cubicBezTo>
                  <a:cubicBezTo>
                    <a:pt x="649" y="237"/>
                    <a:pt x="615" y="151"/>
                    <a:pt x="562" y="98"/>
                  </a:cubicBezTo>
                  <a:cubicBezTo>
                    <a:pt x="503" y="31"/>
                    <a:pt x="412"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8" name="Google Shape;9348;p40"/>
            <p:cNvSpPr/>
            <p:nvPr/>
          </p:nvSpPr>
          <p:spPr>
            <a:xfrm>
              <a:off x="-4210400" y="3165000"/>
              <a:ext cx="16225" cy="16075"/>
            </a:xfrm>
            <a:custGeom>
              <a:avLst/>
              <a:gdLst/>
              <a:ahLst/>
              <a:cxnLst/>
              <a:rect l="l" t="t" r="r" b="b"/>
              <a:pathLst>
                <a:path w="649" h="643" extrusionOk="0">
                  <a:moveTo>
                    <a:pt x="327" y="0"/>
                  </a:moveTo>
                  <a:cubicBezTo>
                    <a:pt x="243" y="0"/>
                    <a:pt x="164" y="29"/>
                    <a:pt x="116" y="81"/>
                  </a:cubicBezTo>
                  <a:cubicBezTo>
                    <a:pt x="49" y="144"/>
                    <a:pt x="6" y="231"/>
                    <a:pt x="1" y="317"/>
                  </a:cubicBezTo>
                  <a:cubicBezTo>
                    <a:pt x="1" y="403"/>
                    <a:pt x="35" y="475"/>
                    <a:pt x="97" y="542"/>
                  </a:cubicBezTo>
                  <a:cubicBezTo>
                    <a:pt x="160" y="610"/>
                    <a:pt x="237" y="643"/>
                    <a:pt x="323" y="643"/>
                  </a:cubicBezTo>
                  <a:cubicBezTo>
                    <a:pt x="409" y="643"/>
                    <a:pt x="496" y="614"/>
                    <a:pt x="558" y="547"/>
                  </a:cubicBezTo>
                  <a:cubicBezTo>
                    <a:pt x="625" y="484"/>
                    <a:pt x="649" y="403"/>
                    <a:pt x="649" y="326"/>
                  </a:cubicBezTo>
                  <a:cubicBezTo>
                    <a:pt x="649" y="240"/>
                    <a:pt x="620" y="154"/>
                    <a:pt x="567" y="96"/>
                  </a:cubicBezTo>
                  <a:cubicBezTo>
                    <a:pt x="502" y="30"/>
                    <a:pt x="412"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9" name="Google Shape;9349;p40"/>
            <p:cNvSpPr/>
            <p:nvPr/>
          </p:nvSpPr>
          <p:spPr>
            <a:xfrm>
              <a:off x="-4178475" y="3197875"/>
              <a:ext cx="16475" cy="15950"/>
            </a:xfrm>
            <a:custGeom>
              <a:avLst/>
              <a:gdLst/>
              <a:ahLst/>
              <a:cxnLst/>
              <a:rect l="l" t="t" r="r" b="b"/>
              <a:pathLst>
                <a:path w="659" h="638" extrusionOk="0">
                  <a:moveTo>
                    <a:pt x="323" y="1"/>
                  </a:moveTo>
                  <a:cubicBezTo>
                    <a:pt x="239" y="1"/>
                    <a:pt x="158" y="29"/>
                    <a:pt x="111" y="86"/>
                  </a:cubicBezTo>
                  <a:cubicBezTo>
                    <a:pt x="43" y="139"/>
                    <a:pt x="1" y="225"/>
                    <a:pt x="1" y="311"/>
                  </a:cubicBezTo>
                  <a:cubicBezTo>
                    <a:pt x="1" y="398"/>
                    <a:pt x="29" y="475"/>
                    <a:pt x="92" y="542"/>
                  </a:cubicBezTo>
                  <a:cubicBezTo>
                    <a:pt x="158" y="604"/>
                    <a:pt x="240" y="637"/>
                    <a:pt x="326" y="637"/>
                  </a:cubicBezTo>
                  <a:cubicBezTo>
                    <a:pt x="332" y="638"/>
                    <a:pt x="338" y="638"/>
                    <a:pt x="343" y="638"/>
                  </a:cubicBezTo>
                  <a:cubicBezTo>
                    <a:pt x="416" y="638"/>
                    <a:pt x="495" y="604"/>
                    <a:pt x="557" y="546"/>
                  </a:cubicBezTo>
                  <a:cubicBezTo>
                    <a:pt x="610" y="484"/>
                    <a:pt x="652" y="407"/>
                    <a:pt x="658" y="321"/>
                  </a:cubicBezTo>
                  <a:cubicBezTo>
                    <a:pt x="658" y="234"/>
                    <a:pt x="614" y="148"/>
                    <a:pt x="561" y="96"/>
                  </a:cubicBezTo>
                  <a:cubicBezTo>
                    <a:pt x="503" y="32"/>
                    <a:pt x="411"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0" name="Google Shape;9350;p40"/>
            <p:cNvSpPr/>
            <p:nvPr/>
          </p:nvSpPr>
          <p:spPr>
            <a:xfrm>
              <a:off x="-4146450" y="3230800"/>
              <a:ext cx="16225" cy="15900"/>
            </a:xfrm>
            <a:custGeom>
              <a:avLst/>
              <a:gdLst/>
              <a:ahLst/>
              <a:cxnLst/>
              <a:rect l="l" t="t" r="r" b="b"/>
              <a:pathLst>
                <a:path w="649" h="636" extrusionOk="0">
                  <a:moveTo>
                    <a:pt x="318" y="0"/>
                  </a:moveTo>
                  <a:cubicBezTo>
                    <a:pt x="236" y="0"/>
                    <a:pt x="155" y="28"/>
                    <a:pt x="101" y="79"/>
                  </a:cubicBezTo>
                  <a:cubicBezTo>
                    <a:pt x="39" y="137"/>
                    <a:pt x="5" y="223"/>
                    <a:pt x="5" y="305"/>
                  </a:cubicBezTo>
                  <a:cubicBezTo>
                    <a:pt x="0" y="391"/>
                    <a:pt x="33" y="477"/>
                    <a:pt x="97" y="544"/>
                  </a:cubicBezTo>
                  <a:cubicBezTo>
                    <a:pt x="149" y="597"/>
                    <a:pt x="235" y="631"/>
                    <a:pt x="321" y="635"/>
                  </a:cubicBezTo>
                  <a:cubicBezTo>
                    <a:pt x="408" y="635"/>
                    <a:pt x="485" y="602"/>
                    <a:pt x="547" y="540"/>
                  </a:cubicBezTo>
                  <a:cubicBezTo>
                    <a:pt x="615" y="487"/>
                    <a:pt x="648" y="400"/>
                    <a:pt x="648" y="314"/>
                  </a:cubicBezTo>
                  <a:cubicBezTo>
                    <a:pt x="648" y="228"/>
                    <a:pt x="609" y="141"/>
                    <a:pt x="557" y="97"/>
                  </a:cubicBezTo>
                  <a:cubicBezTo>
                    <a:pt x="495" y="31"/>
                    <a:pt x="405"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1" name="Google Shape;9351;p40"/>
            <p:cNvSpPr/>
            <p:nvPr/>
          </p:nvSpPr>
          <p:spPr>
            <a:xfrm>
              <a:off x="-4114525" y="3263450"/>
              <a:ext cx="16200" cy="16000"/>
            </a:xfrm>
            <a:custGeom>
              <a:avLst/>
              <a:gdLst/>
              <a:ahLst/>
              <a:cxnLst/>
              <a:rect l="l" t="t" r="r" b="b"/>
              <a:pathLst>
                <a:path w="648" h="640" extrusionOk="0">
                  <a:moveTo>
                    <a:pt x="332" y="1"/>
                  </a:moveTo>
                  <a:cubicBezTo>
                    <a:pt x="249" y="1"/>
                    <a:pt x="165" y="32"/>
                    <a:pt x="100" y="97"/>
                  </a:cubicBezTo>
                  <a:cubicBezTo>
                    <a:pt x="33" y="150"/>
                    <a:pt x="0" y="237"/>
                    <a:pt x="0" y="313"/>
                  </a:cubicBezTo>
                  <a:cubicBezTo>
                    <a:pt x="0" y="399"/>
                    <a:pt x="29" y="485"/>
                    <a:pt x="96" y="547"/>
                  </a:cubicBezTo>
                  <a:cubicBezTo>
                    <a:pt x="149" y="605"/>
                    <a:pt x="230" y="640"/>
                    <a:pt x="317" y="640"/>
                  </a:cubicBezTo>
                  <a:cubicBezTo>
                    <a:pt x="403" y="640"/>
                    <a:pt x="489" y="611"/>
                    <a:pt x="547" y="558"/>
                  </a:cubicBezTo>
                  <a:cubicBezTo>
                    <a:pt x="609" y="490"/>
                    <a:pt x="643" y="419"/>
                    <a:pt x="647" y="323"/>
                  </a:cubicBezTo>
                  <a:cubicBezTo>
                    <a:pt x="647" y="237"/>
                    <a:pt x="614" y="159"/>
                    <a:pt x="552" y="93"/>
                  </a:cubicBezTo>
                  <a:cubicBezTo>
                    <a:pt x="494" y="32"/>
                    <a:pt x="414"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2" name="Google Shape;9352;p40"/>
            <p:cNvSpPr/>
            <p:nvPr/>
          </p:nvSpPr>
          <p:spPr>
            <a:xfrm>
              <a:off x="-4495400" y="2707675"/>
              <a:ext cx="16600" cy="16050"/>
            </a:xfrm>
            <a:custGeom>
              <a:avLst/>
              <a:gdLst/>
              <a:ahLst/>
              <a:cxnLst/>
              <a:rect l="l" t="t" r="r" b="b"/>
              <a:pathLst>
                <a:path w="664" h="642" extrusionOk="0">
                  <a:moveTo>
                    <a:pt x="323" y="0"/>
                  </a:moveTo>
                  <a:cubicBezTo>
                    <a:pt x="238" y="0"/>
                    <a:pt x="159" y="28"/>
                    <a:pt x="116" y="76"/>
                  </a:cubicBezTo>
                  <a:cubicBezTo>
                    <a:pt x="49" y="143"/>
                    <a:pt x="7" y="229"/>
                    <a:pt x="1" y="315"/>
                  </a:cubicBezTo>
                  <a:cubicBezTo>
                    <a:pt x="1" y="397"/>
                    <a:pt x="45" y="474"/>
                    <a:pt x="98" y="541"/>
                  </a:cubicBezTo>
                  <a:cubicBezTo>
                    <a:pt x="151" y="603"/>
                    <a:pt x="237" y="641"/>
                    <a:pt x="333" y="641"/>
                  </a:cubicBezTo>
                  <a:cubicBezTo>
                    <a:pt x="419" y="641"/>
                    <a:pt x="496" y="612"/>
                    <a:pt x="563" y="546"/>
                  </a:cubicBezTo>
                  <a:cubicBezTo>
                    <a:pt x="625" y="483"/>
                    <a:pt x="658" y="406"/>
                    <a:pt x="658" y="324"/>
                  </a:cubicBezTo>
                  <a:cubicBezTo>
                    <a:pt x="663" y="238"/>
                    <a:pt x="620" y="147"/>
                    <a:pt x="567" y="94"/>
                  </a:cubicBezTo>
                  <a:cubicBezTo>
                    <a:pt x="502" y="29"/>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3" name="Google Shape;9353;p40"/>
            <p:cNvSpPr/>
            <p:nvPr/>
          </p:nvSpPr>
          <p:spPr>
            <a:xfrm>
              <a:off x="-4463225" y="2740375"/>
              <a:ext cx="16225" cy="16100"/>
            </a:xfrm>
            <a:custGeom>
              <a:avLst/>
              <a:gdLst/>
              <a:ahLst/>
              <a:cxnLst/>
              <a:rect l="l" t="t" r="r" b="b"/>
              <a:pathLst>
                <a:path w="649" h="644" extrusionOk="0">
                  <a:moveTo>
                    <a:pt x="317" y="0"/>
                  </a:moveTo>
                  <a:cubicBezTo>
                    <a:pt x="236" y="0"/>
                    <a:pt x="154" y="29"/>
                    <a:pt x="91" y="92"/>
                  </a:cubicBezTo>
                  <a:cubicBezTo>
                    <a:pt x="34" y="154"/>
                    <a:pt x="0" y="231"/>
                    <a:pt x="0" y="318"/>
                  </a:cubicBezTo>
                  <a:cubicBezTo>
                    <a:pt x="0" y="404"/>
                    <a:pt x="29" y="490"/>
                    <a:pt x="82" y="542"/>
                  </a:cubicBezTo>
                  <a:cubicBezTo>
                    <a:pt x="149" y="610"/>
                    <a:pt x="230" y="644"/>
                    <a:pt x="317" y="644"/>
                  </a:cubicBezTo>
                  <a:cubicBezTo>
                    <a:pt x="403" y="644"/>
                    <a:pt x="490" y="615"/>
                    <a:pt x="547" y="562"/>
                  </a:cubicBezTo>
                  <a:cubicBezTo>
                    <a:pt x="600" y="495"/>
                    <a:pt x="648" y="413"/>
                    <a:pt x="648" y="327"/>
                  </a:cubicBezTo>
                  <a:cubicBezTo>
                    <a:pt x="648" y="241"/>
                    <a:pt x="620" y="163"/>
                    <a:pt x="552" y="97"/>
                  </a:cubicBezTo>
                  <a:cubicBezTo>
                    <a:pt x="492" y="34"/>
                    <a:pt x="405"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4" name="Google Shape;9354;p40"/>
            <p:cNvSpPr/>
            <p:nvPr/>
          </p:nvSpPr>
          <p:spPr>
            <a:xfrm>
              <a:off x="-4431450" y="2773275"/>
              <a:ext cx="16225" cy="16200"/>
            </a:xfrm>
            <a:custGeom>
              <a:avLst/>
              <a:gdLst/>
              <a:ahLst/>
              <a:cxnLst/>
              <a:rect l="l" t="t" r="r" b="b"/>
              <a:pathLst>
                <a:path w="649" h="648" extrusionOk="0">
                  <a:moveTo>
                    <a:pt x="323" y="1"/>
                  </a:moveTo>
                  <a:cubicBezTo>
                    <a:pt x="236" y="1"/>
                    <a:pt x="153" y="32"/>
                    <a:pt x="102" y="85"/>
                  </a:cubicBezTo>
                  <a:cubicBezTo>
                    <a:pt x="40" y="153"/>
                    <a:pt x="5" y="225"/>
                    <a:pt x="5" y="320"/>
                  </a:cubicBezTo>
                  <a:cubicBezTo>
                    <a:pt x="0" y="406"/>
                    <a:pt x="34" y="484"/>
                    <a:pt x="97" y="550"/>
                  </a:cubicBezTo>
                  <a:cubicBezTo>
                    <a:pt x="149" y="603"/>
                    <a:pt x="235" y="647"/>
                    <a:pt x="322" y="647"/>
                  </a:cubicBezTo>
                  <a:cubicBezTo>
                    <a:pt x="327" y="647"/>
                    <a:pt x="332" y="648"/>
                    <a:pt x="337" y="648"/>
                  </a:cubicBezTo>
                  <a:cubicBezTo>
                    <a:pt x="417" y="648"/>
                    <a:pt x="490" y="614"/>
                    <a:pt x="562" y="546"/>
                  </a:cubicBezTo>
                  <a:cubicBezTo>
                    <a:pt x="615" y="484"/>
                    <a:pt x="649" y="406"/>
                    <a:pt x="649" y="330"/>
                  </a:cubicBezTo>
                  <a:cubicBezTo>
                    <a:pt x="649" y="244"/>
                    <a:pt x="620" y="158"/>
                    <a:pt x="558" y="96"/>
                  </a:cubicBezTo>
                  <a:cubicBezTo>
                    <a:pt x="494" y="30"/>
                    <a:pt x="407"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5" name="Google Shape;9355;p40"/>
            <p:cNvSpPr/>
            <p:nvPr/>
          </p:nvSpPr>
          <p:spPr>
            <a:xfrm>
              <a:off x="-4399525" y="2806200"/>
              <a:ext cx="16200" cy="16100"/>
            </a:xfrm>
            <a:custGeom>
              <a:avLst/>
              <a:gdLst/>
              <a:ahLst/>
              <a:cxnLst/>
              <a:rect l="l" t="t" r="r" b="b"/>
              <a:pathLst>
                <a:path w="648" h="644" extrusionOk="0">
                  <a:moveTo>
                    <a:pt x="320" y="0"/>
                  </a:moveTo>
                  <a:cubicBezTo>
                    <a:pt x="237" y="0"/>
                    <a:pt x="155" y="29"/>
                    <a:pt x="101" y="83"/>
                  </a:cubicBezTo>
                  <a:cubicBezTo>
                    <a:pt x="34" y="145"/>
                    <a:pt x="0" y="232"/>
                    <a:pt x="0" y="318"/>
                  </a:cubicBezTo>
                  <a:cubicBezTo>
                    <a:pt x="0" y="404"/>
                    <a:pt x="29" y="477"/>
                    <a:pt x="96" y="535"/>
                  </a:cubicBezTo>
                  <a:cubicBezTo>
                    <a:pt x="149" y="597"/>
                    <a:pt x="231" y="644"/>
                    <a:pt x="317" y="644"/>
                  </a:cubicBezTo>
                  <a:cubicBezTo>
                    <a:pt x="403" y="644"/>
                    <a:pt x="490" y="601"/>
                    <a:pt x="547" y="553"/>
                  </a:cubicBezTo>
                  <a:cubicBezTo>
                    <a:pt x="609" y="486"/>
                    <a:pt x="643" y="409"/>
                    <a:pt x="647" y="323"/>
                  </a:cubicBezTo>
                  <a:cubicBezTo>
                    <a:pt x="647" y="241"/>
                    <a:pt x="614" y="150"/>
                    <a:pt x="552" y="97"/>
                  </a:cubicBezTo>
                  <a:cubicBezTo>
                    <a:pt x="493" y="31"/>
                    <a:pt x="406"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6" name="Google Shape;9356;p40"/>
            <p:cNvSpPr/>
            <p:nvPr/>
          </p:nvSpPr>
          <p:spPr>
            <a:xfrm>
              <a:off x="-4367750" y="2838975"/>
              <a:ext cx="16200" cy="16100"/>
            </a:xfrm>
            <a:custGeom>
              <a:avLst/>
              <a:gdLst/>
              <a:ahLst/>
              <a:cxnLst/>
              <a:rect l="l" t="t" r="r" b="b"/>
              <a:pathLst>
                <a:path w="648" h="644" extrusionOk="0">
                  <a:moveTo>
                    <a:pt x="324" y="1"/>
                  </a:moveTo>
                  <a:cubicBezTo>
                    <a:pt x="238" y="1"/>
                    <a:pt x="156" y="30"/>
                    <a:pt x="101" y="81"/>
                  </a:cubicBezTo>
                  <a:cubicBezTo>
                    <a:pt x="39" y="145"/>
                    <a:pt x="5" y="231"/>
                    <a:pt x="5" y="318"/>
                  </a:cubicBezTo>
                  <a:cubicBezTo>
                    <a:pt x="1" y="404"/>
                    <a:pt x="34" y="475"/>
                    <a:pt x="96" y="542"/>
                  </a:cubicBezTo>
                  <a:cubicBezTo>
                    <a:pt x="158" y="610"/>
                    <a:pt x="236" y="643"/>
                    <a:pt x="322" y="643"/>
                  </a:cubicBezTo>
                  <a:cubicBezTo>
                    <a:pt x="408" y="643"/>
                    <a:pt x="480" y="615"/>
                    <a:pt x="557" y="552"/>
                  </a:cubicBezTo>
                  <a:cubicBezTo>
                    <a:pt x="614" y="484"/>
                    <a:pt x="648" y="404"/>
                    <a:pt x="648" y="327"/>
                  </a:cubicBezTo>
                  <a:cubicBezTo>
                    <a:pt x="648" y="240"/>
                    <a:pt x="619" y="154"/>
                    <a:pt x="566" y="96"/>
                  </a:cubicBezTo>
                  <a:cubicBezTo>
                    <a:pt x="501" y="31"/>
                    <a:pt x="411"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7" name="Google Shape;9357;p40"/>
            <p:cNvSpPr/>
            <p:nvPr/>
          </p:nvSpPr>
          <p:spPr>
            <a:xfrm>
              <a:off x="-4335850" y="2871775"/>
              <a:ext cx="16450" cy="16175"/>
            </a:xfrm>
            <a:custGeom>
              <a:avLst/>
              <a:gdLst/>
              <a:ahLst/>
              <a:cxnLst/>
              <a:rect l="l" t="t" r="r" b="b"/>
              <a:pathLst>
                <a:path w="658" h="647" extrusionOk="0">
                  <a:moveTo>
                    <a:pt x="334" y="1"/>
                  </a:moveTo>
                  <a:cubicBezTo>
                    <a:pt x="250" y="1"/>
                    <a:pt x="166" y="32"/>
                    <a:pt x="111" y="89"/>
                  </a:cubicBezTo>
                  <a:cubicBezTo>
                    <a:pt x="44" y="142"/>
                    <a:pt x="0" y="228"/>
                    <a:pt x="0" y="315"/>
                  </a:cubicBezTo>
                  <a:cubicBezTo>
                    <a:pt x="0" y="401"/>
                    <a:pt x="38" y="478"/>
                    <a:pt x="91" y="545"/>
                  </a:cubicBezTo>
                  <a:cubicBezTo>
                    <a:pt x="159" y="607"/>
                    <a:pt x="246" y="641"/>
                    <a:pt x="332" y="646"/>
                  </a:cubicBezTo>
                  <a:cubicBezTo>
                    <a:pt x="418" y="646"/>
                    <a:pt x="490" y="612"/>
                    <a:pt x="557" y="550"/>
                  </a:cubicBezTo>
                  <a:cubicBezTo>
                    <a:pt x="610" y="497"/>
                    <a:pt x="658" y="410"/>
                    <a:pt x="658" y="324"/>
                  </a:cubicBezTo>
                  <a:cubicBezTo>
                    <a:pt x="658" y="238"/>
                    <a:pt x="614" y="151"/>
                    <a:pt x="562" y="99"/>
                  </a:cubicBezTo>
                  <a:cubicBezTo>
                    <a:pt x="505" y="32"/>
                    <a:pt x="419"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8" name="Google Shape;9358;p40"/>
            <p:cNvSpPr/>
            <p:nvPr/>
          </p:nvSpPr>
          <p:spPr>
            <a:xfrm>
              <a:off x="-4303800" y="2904800"/>
              <a:ext cx="16300" cy="15875"/>
            </a:xfrm>
            <a:custGeom>
              <a:avLst/>
              <a:gdLst/>
              <a:ahLst/>
              <a:cxnLst/>
              <a:rect l="l" t="t" r="r" b="b"/>
              <a:pathLst>
                <a:path w="652" h="635" extrusionOk="0">
                  <a:moveTo>
                    <a:pt x="325" y="1"/>
                  </a:moveTo>
                  <a:cubicBezTo>
                    <a:pt x="238" y="1"/>
                    <a:pt x="154" y="30"/>
                    <a:pt x="105" y="83"/>
                  </a:cubicBezTo>
                  <a:cubicBezTo>
                    <a:pt x="38" y="136"/>
                    <a:pt x="5" y="222"/>
                    <a:pt x="0" y="304"/>
                  </a:cubicBezTo>
                  <a:cubicBezTo>
                    <a:pt x="0" y="391"/>
                    <a:pt x="33" y="477"/>
                    <a:pt x="86" y="534"/>
                  </a:cubicBezTo>
                  <a:cubicBezTo>
                    <a:pt x="149" y="601"/>
                    <a:pt x="225" y="635"/>
                    <a:pt x="321" y="635"/>
                  </a:cubicBezTo>
                  <a:cubicBezTo>
                    <a:pt x="408" y="635"/>
                    <a:pt x="494" y="606"/>
                    <a:pt x="547" y="539"/>
                  </a:cubicBezTo>
                  <a:cubicBezTo>
                    <a:pt x="614" y="477"/>
                    <a:pt x="647" y="400"/>
                    <a:pt x="647" y="313"/>
                  </a:cubicBezTo>
                  <a:cubicBezTo>
                    <a:pt x="652" y="232"/>
                    <a:pt x="618" y="154"/>
                    <a:pt x="556" y="88"/>
                  </a:cubicBezTo>
                  <a:cubicBezTo>
                    <a:pt x="497" y="28"/>
                    <a:pt x="409"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9" name="Google Shape;9359;p40"/>
            <p:cNvSpPr/>
            <p:nvPr/>
          </p:nvSpPr>
          <p:spPr>
            <a:xfrm>
              <a:off x="-4271925" y="2937450"/>
              <a:ext cx="16225" cy="16000"/>
            </a:xfrm>
            <a:custGeom>
              <a:avLst/>
              <a:gdLst/>
              <a:ahLst/>
              <a:cxnLst/>
              <a:rect l="l" t="t" r="r" b="b"/>
              <a:pathLst>
                <a:path w="649" h="640" extrusionOk="0">
                  <a:moveTo>
                    <a:pt x="322" y="1"/>
                  </a:moveTo>
                  <a:cubicBezTo>
                    <a:pt x="241" y="1"/>
                    <a:pt x="161" y="29"/>
                    <a:pt x="101" y="86"/>
                  </a:cubicBezTo>
                  <a:cubicBezTo>
                    <a:pt x="34" y="150"/>
                    <a:pt x="1" y="236"/>
                    <a:pt x="1" y="312"/>
                  </a:cubicBezTo>
                  <a:cubicBezTo>
                    <a:pt x="1" y="409"/>
                    <a:pt x="30" y="485"/>
                    <a:pt x="92" y="538"/>
                  </a:cubicBezTo>
                  <a:cubicBezTo>
                    <a:pt x="149" y="604"/>
                    <a:pt x="231" y="639"/>
                    <a:pt x="318" y="639"/>
                  </a:cubicBezTo>
                  <a:cubicBezTo>
                    <a:pt x="404" y="639"/>
                    <a:pt x="490" y="610"/>
                    <a:pt x="548" y="542"/>
                  </a:cubicBezTo>
                  <a:cubicBezTo>
                    <a:pt x="610" y="495"/>
                    <a:pt x="648" y="409"/>
                    <a:pt x="648" y="322"/>
                  </a:cubicBezTo>
                  <a:cubicBezTo>
                    <a:pt x="648" y="245"/>
                    <a:pt x="615" y="168"/>
                    <a:pt x="552" y="92"/>
                  </a:cubicBezTo>
                  <a:cubicBezTo>
                    <a:pt x="490" y="31"/>
                    <a:pt x="406"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0" name="Google Shape;9360;p40"/>
            <p:cNvSpPr/>
            <p:nvPr/>
          </p:nvSpPr>
          <p:spPr>
            <a:xfrm>
              <a:off x="-4240125" y="2970250"/>
              <a:ext cx="16225" cy="16300"/>
            </a:xfrm>
            <a:custGeom>
              <a:avLst/>
              <a:gdLst/>
              <a:ahLst/>
              <a:cxnLst/>
              <a:rect l="l" t="t" r="r" b="b"/>
              <a:pathLst>
                <a:path w="649" h="652" extrusionOk="0">
                  <a:moveTo>
                    <a:pt x="326" y="1"/>
                  </a:moveTo>
                  <a:cubicBezTo>
                    <a:pt x="242" y="1"/>
                    <a:pt x="159" y="29"/>
                    <a:pt x="101" y="85"/>
                  </a:cubicBezTo>
                  <a:cubicBezTo>
                    <a:pt x="38" y="147"/>
                    <a:pt x="5" y="233"/>
                    <a:pt x="0" y="320"/>
                  </a:cubicBezTo>
                  <a:cubicBezTo>
                    <a:pt x="0" y="397"/>
                    <a:pt x="34" y="483"/>
                    <a:pt x="96" y="550"/>
                  </a:cubicBezTo>
                  <a:cubicBezTo>
                    <a:pt x="159" y="612"/>
                    <a:pt x="235" y="645"/>
                    <a:pt x="321" y="651"/>
                  </a:cubicBezTo>
                  <a:cubicBezTo>
                    <a:pt x="408" y="651"/>
                    <a:pt x="494" y="617"/>
                    <a:pt x="547" y="555"/>
                  </a:cubicBezTo>
                  <a:cubicBezTo>
                    <a:pt x="614" y="492"/>
                    <a:pt x="648" y="415"/>
                    <a:pt x="648" y="329"/>
                  </a:cubicBezTo>
                  <a:cubicBezTo>
                    <a:pt x="648" y="233"/>
                    <a:pt x="620" y="147"/>
                    <a:pt x="567" y="104"/>
                  </a:cubicBezTo>
                  <a:cubicBezTo>
                    <a:pt x="507" y="34"/>
                    <a:pt x="416"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1" name="Google Shape;9361;p40"/>
            <p:cNvSpPr/>
            <p:nvPr/>
          </p:nvSpPr>
          <p:spPr>
            <a:xfrm>
              <a:off x="-4208250" y="3003150"/>
              <a:ext cx="16250" cy="16125"/>
            </a:xfrm>
            <a:custGeom>
              <a:avLst/>
              <a:gdLst/>
              <a:ahLst/>
              <a:cxnLst/>
              <a:rect l="l" t="t" r="r" b="b"/>
              <a:pathLst>
                <a:path w="650" h="645" extrusionOk="0">
                  <a:moveTo>
                    <a:pt x="325" y="1"/>
                  </a:moveTo>
                  <a:cubicBezTo>
                    <a:pt x="241" y="1"/>
                    <a:pt x="159" y="29"/>
                    <a:pt x="112" y="84"/>
                  </a:cubicBezTo>
                  <a:cubicBezTo>
                    <a:pt x="45" y="146"/>
                    <a:pt x="1" y="232"/>
                    <a:pt x="1" y="319"/>
                  </a:cubicBezTo>
                  <a:cubicBezTo>
                    <a:pt x="1" y="405"/>
                    <a:pt x="40" y="491"/>
                    <a:pt x="93" y="544"/>
                  </a:cubicBezTo>
                  <a:cubicBezTo>
                    <a:pt x="160" y="611"/>
                    <a:pt x="231" y="644"/>
                    <a:pt x="318" y="644"/>
                  </a:cubicBezTo>
                  <a:cubicBezTo>
                    <a:pt x="404" y="644"/>
                    <a:pt x="490" y="616"/>
                    <a:pt x="558" y="549"/>
                  </a:cubicBezTo>
                  <a:cubicBezTo>
                    <a:pt x="611" y="487"/>
                    <a:pt x="645" y="414"/>
                    <a:pt x="645" y="328"/>
                  </a:cubicBezTo>
                  <a:cubicBezTo>
                    <a:pt x="649" y="241"/>
                    <a:pt x="616" y="155"/>
                    <a:pt x="563" y="98"/>
                  </a:cubicBezTo>
                  <a:cubicBezTo>
                    <a:pt x="504" y="32"/>
                    <a:pt x="413"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2" name="Google Shape;9362;p40"/>
            <p:cNvSpPr/>
            <p:nvPr/>
          </p:nvSpPr>
          <p:spPr>
            <a:xfrm>
              <a:off x="-4176200" y="3036025"/>
              <a:ext cx="16200" cy="16025"/>
            </a:xfrm>
            <a:custGeom>
              <a:avLst/>
              <a:gdLst/>
              <a:ahLst/>
              <a:cxnLst/>
              <a:rect l="l" t="t" r="r" b="b"/>
              <a:pathLst>
                <a:path w="648" h="641" extrusionOk="0">
                  <a:moveTo>
                    <a:pt x="329" y="0"/>
                  </a:moveTo>
                  <a:cubicBezTo>
                    <a:pt x="245" y="0"/>
                    <a:pt x="160" y="29"/>
                    <a:pt x="92" y="87"/>
                  </a:cubicBezTo>
                  <a:cubicBezTo>
                    <a:pt x="39" y="140"/>
                    <a:pt x="5" y="226"/>
                    <a:pt x="5" y="313"/>
                  </a:cubicBezTo>
                  <a:cubicBezTo>
                    <a:pt x="1" y="399"/>
                    <a:pt x="34" y="486"/>
                    <a:pt x="87" y="539"/>
                  </a:cubicBezTo>
                  <a:cubicBezTo>
                    <a:pt x="149" y="605"/>
                    <a:pt x="226" y="640"/>
                    <a:pt x="322" y="640"/>
                  </a:cubicBezTo>
                  <a:cubicBezTo>
                    <a:pt x="327" y="640"/>
                    <a:pt x="332" y="640"/>
                    <a:pt x="338" y="640"/>
                  </a:cubicBezTo>
                  <a:cubicBezTo>
                    <a:pt x="418" y="640"/>
                    <a:pt x="489" y="607"/>
                    <a:pt x="548" y="548"/>
                  </a:cubicBezTo>
                  <a:cubicBezTo>
                    <a:pt x="605" y="481"/>
                    <a:pt x="648" y="410"/>
                    <a:pt x="648" y="323"/>
                  </a:cubicBezTo>
                  <a:cubicBezTo>
                    <a:pt x="648" y="237"/>
                    <a:pt x="619" y="160"/>
                    <a:pt x="557" y="83"/>
                  </a:cubicBezTo>
                  <a:cubicBezTo>
                    <a:pt x="493" y="28"/>
                    <a:pt x="411"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3" name="Google Shape;9363;p40"/>
            <p:cNvSpPr/>
            <p:nvPr/>
          </p:nvSpPr>
          <p:spPr>
            <a:xfrm>
              <a:off x="-4144300" y="3068775"/>
              <a:ext cx="16225" cy="16100"/>
            </a:xfrm>
            <a:custGeom>
              <a:avLst/>
              <a:gdLst/>
              <a:ahLst/>
              <a:cxnLst/>
              <a:rect l="l" t="t" r="r" b="b"/>
              <a:pathLst>
                <a:path w="649" h="644" extrusionOk="0">
                  <a:moveTo>
                    <a:pt x="319" y="0"/>
                  </a:moveTo>
                  <a:cubicBezTo>
                    <a:pt x="239" y="0"/>
                    <a:pt x="158" y="28"/>
                    <a:pt x="91" y="88"/>
                  </a:cubicBezTo>
                  <a:cubicBezTo>
                    <a:pt x="34" y="154"/>
                    <a:pt x="0" y="241"/>
                    <a:pt x="0" y="313"/>
                  </a:cubicBezTo>
                  <a:cubicBezTo>
                    <a:pt x="0" y="400"/>
                    <a:pt x="29" y="486"/>
                    <a:pt x="82" y="544"/>
                  </a:cubicBezTo>
                  <a:cubicBezTo>
                    <a:pt x="149" y="606"/>
                    <a:pt x="231" y="639"/>
                    <a:pt x="317" y="644"/>
                  </a:cubicBezTo>
                  <a:cubicBezTo>
                    <a:pt x="403" y="644"/>
                    <a:pt x="490" y="610"/>
                    <a:pt x="538" y="557"/>
                  </a:cubicBezTo>
                  <a:cubicBezTo>
                    <a:pt x="600" y="495"/>
                    <a:pt x="644" y="418"/>
                    <a:pt x="649" y="322"/>
                  </a:cubicBezTo>
                  <a:cubicBezTo>
                    <a:pt x="649" y="236"/>
                    <a:pt x="615" y="150"/>
                    <a:pt x="552" y="97"/>
                  </a:cubicBezTo>
                  <a:cubicBezTo>
                    <a:pt x="492" y="34"/>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4" name="Google Shape;9364;p40"/>
            <p:cNvSpPr/>
            <p:nvPr/>
          </p:nvSpPr>
          <p:spPr>
            <a:xfrm>
              <a:off x="-4112525" y="3101650"/>
              <a:ext cx="16225" cy="16000"/>
            </a:xfrm>
            <a:custGeom>
              <a:avLst/>
              <a:gdLst/>
              <a:ahLst/>
              <a:cxnLst/>
              <a:rect l="l" t="t" r="r" b="b"/>
              <a:pathLst>
                <a:path w="649" h="640" extrusionOk="0">
                  <a:moveTo>
                    <a:pt x="317" y="1"/>
                  </a:moveTo>
                  <a:cubicBezTo>
                    <a:pt x="235" y="1"/>
                    <a:pt x="155" y="29"/>
                    <a:pt x="102" y="88"/>
                  </a:cubicBezTo>
                  <a:cubicBezTo>
                    <a:pt x="40" y="150"/>
                    <a:pt x="6" y="226"/>
                    <a:pt x="1" y="312"/>
                  </a:cubicBezTo>
                  <a:cubicBezTo>
                    <a:pt x="1" y="398"/>
                    <a:pt x="35" y="485"/>
                    <a:pt x="97" y="548"/>
                  </a:cubicBezTo>
                  <a:cubicBezTo>
                    <a:pt x="160" y="606"/>
                    <a:pt x="237" y="639"/>
                    <a:pt x="323" y="639"/>
                  </a:cubicBezTo>
                  <a:cubicBezTo>
                    <a:pt x="409" y="639"/>
                    <a:pt x="481" y="610"/>
                    <a:pt x="548" y="557"/>
                  </a:cubicBezTo>
                  <a:cubicBezTo>
                    <a:pt x="616" y="491"/>
                    <a:pt x="649" y="409"/>
                    <a:pt x="649" y="322"/>
                  </a:cubicBezTo>
                  <a:cubicBezTo>
                    <a:pt x="649" y="236"/>
                    <a:pt x="620" y="159"/>
                    <a:pt x="558" y="101"/>
                  </a:cubicBezTo>
                  <a:cubicBezTo>
                    <a:pt x="496" y="34"/>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5" name="Google Shape;9365;p40"/>
            <p:cNvSpPr/>
            <p:nvPr/>
          </p:nvSpPr>
          <p:spPr>
            <a:xfrm>
              <a:off x="-4080600" y="3134400"/>
              <a:ext cx="16200" cy="16250"/>
            </a:xfrm>
            <a:custGeom>
              <a:avLst/>
              <a:gdLst/>
              <a:ahLst/>
              <a:cxnLst/>
              <a:rect l="l" t="t" r="r" b="b"/>
              <a:pathLst>
                <a:path w="648" h="650" extrusionOk="0">
                  <a:moveTo>
                    <a:pt x="322" y="1"/>
                  </a:moveTo>
                  <a:cubicBezTo>
                    <a:pt x="241" y="1"/>
                    <a:pt x="160" y="30"/>
                    <a:pt x="101" y="87"/>
                  </a:cubicBezTo>
                  <a:cubicBezTo>
                    <a:pt x="34" y="149"/>
                    <a:pt x="1" y="235"/>
                    <a:pt x="1" y="322"/>
                  </a:cubicBezTo>
                  <a:cubicBezTo>
                    <a:pt x="1" y="408"/>
                    <a:pt x="39" y="494"/>
                    <a:pt x="92" y="538"/>
                  </a:cubicBezTo>
                  <a:cubicBezTo>
                    <a:pt x="145" y="605"/>
                    <a:pt x="231" y="649"/>
                    <a:pt x="317" y="649"/>
                  </a:cubicBezTo>
                  <a:cubicBezTo>
                    <a:pt x="322" y="649"/>
                    <a:pt x="326" y="649"/>
                    <a:pt x="330" y="649"/>
                  </a:cubicBezTo>
                  <a:cubicBezTo>
                    <a:pt x="412" y="649"/>
                    <a:pt x="493" y="607"/>
                    <a:pt x="548" y="557"/>
                  </a:cubicBezTo>
                  <a:cubicBezTo>
                    <a:pt x="610" y="490"/>
                    <a:pt x="643" y="418"/>
                    <a:pt x="648" y="332"/>
                  </a:cubicBezTo>
                  <a:cubicBezTo>
                    <a:pt x="648" y="246"/>
                    <a:pt x="614" y="169"/>
                    <a:pt x="552" y="91"/>
                  </a:cubicBezTo>
                  <a:cubicBezTo>
                    <a:pt x="489" y="31"/>
                    <a:pt x="406"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6" name="Google Shape;9366;p40"/>
            <p:cNvSpPr/>
            <p:nvPr/>
          </p:nvSpPr>
          <p:spPr>
            <a:xfrm>
              <a:off x="-4048825" y="3167350"/>
              <a:ext cx="16225" cy="16125"/>
            </a:xfrm>
            <a:custGeom>
              <a:avLst/>
              <a:gdLst/>
              <a:ahLst/>
              <a:cxnLst/>
              <a:rect l="l" t="t" r="r" b="b"/>
              <a:pathLst>
                <a:path w="649" h="645" extrusionOk="0">
                  <a:moveTo>
                    <a:pt x="328" y="0"/>
                  </a:moveTo>
                  <a:cubicBezTo>
                    <a:pt x="246" y="0"/>
                    <a:pt x="165" y="28"/>
                    <a:pt x="111" y="79"/>
                  </a:cubicBezTo>
                  <a:cubicBezTo>
                    <a:pt x="49" y="146"/>
                    <a:pt x="6" y="228"/>
                    <a:pt x="1" y="314"/>
                  </a:cubicBezTo>
                  <a:cubicBezTo>
                    <a:pt x="1" y="400"/>
                    <a:pt x="44" y="491"/>
                    <a:pt x="96" y="544"/>
                  </a:cubicBezTo>
                  <a:cubicBezTo>
                    <a:pt x="159" y="607"/>
                    <a:pt x="236" y="640"/>
                    <a:pt x="322" y="645"/>
                  </a:cubicBezTo>
                  <a:cubicBezTo>
                    <a:pt x="409" y="645"/>
                    <a:pt x="495" y="611"/>
                    <a:pt x="557" y="549"/>
                  </a:cubicBezTo>
                  <a:cubicBezTo>
                    <a:pt x="615" y="487"/>
                    <a:pt x="648" y="410"/>
                    <a:pt x="648" y="323"/>
                  </a:cubicBezTo>
                  <a:cubicBezTo>
                    <a:pt x="648" y="237"/>
                    <a:pt x="619" y="151"/>
                    <a:pt x="567" y="98"/>
                  </a:cubicBezTo>
                  <a:cubicBezTo>
                    <a:pt x="505" y="31"/>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7" name="Google Shape;9367;p40"/>
            <p:cNvSpPr/>
            <p:nvPr/>
          </p:nvSpPr>
          <p:spPr>
            <a:xfrm>
              <a:off x="-4016650" y="3200100"/>
              <a:ext cx="16200" cy="16125"/>
            </a:xfrm>
            <a:custGeom>
              <a:avLst/>
              <a:gdLst/>
              <a:ahLst/>
              <a:cxnLst/>
              <a:rect l="l" t="t" r="r" b="b"/>
              <a:pathLst>
                <a:path w="648" h="645" extrusionOk="0">
                  <a:moveTo>
                    <a:pt x="325" y="0"/>
                  </a:moveTo>
                  <a:cubicBezTo>
                    <a:pt x="242" y="0"/>
                    <a:pt x="157" y="32"/>
                    <a:pt x="91" y="93"/>
                  </a:cubicBezTo>
                  <a:cubicBezTo>
                    <a:pt x="33" y="145"/>
                    <a:pt x="0" y="232"/>
                    <a:pt x="0" y="318"/>
                  </a:cubicBezTo>
                  <a:cubicBezTo>
                    <a:pt x="0" y="404"/>
                    <a:pt x="29" y="491"/>
                    <a:pt x="81" y="544"/>
                  </a:cubicBezTo>
                  <a:cubicBezTo>
                    <a:pt x="144" y="612"/>
                    <a:pt x="220" y="645"/>
                    <a:pt x="317" y="645"/>
                  </a:cubicBezTo>
                  <a:cubicBezTo>
                    <a:pt x="403" y="645"/>
                    <a:pt x="479" y="616"/>
                    <a:pt x="547" y="554"/>
                  </a:cubicBezTo>
                  <a:cubicBezTo>
                    <a:pt x="609" y="486"/>
                    <a:pt x="643" y="415"/>
                    <a:pt x="647" y="328"/>
                  </a:cubicBezTo>
                  <a:cubicBezTo>
                    <a:pt x="647" y="251"/>
                    <a:pt x="614" y="165"/>
                    <a:pt x="541" y="88"/>
                  </a:cubicBezTo>
                  <a:cubicBezTo>
                    <a:pt x="483" y="29"/>
                    <a:pt x="405"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8" name="Google Shape;9368;p40"/>
            <p:cNvSpPr/>
            <p:nvPr/>
          </p:nvSpPr>
          <p:spPr>
            <a:xfrm>
              <a:off x="-3984875" y="3233175"/>
              <a:ext cx="16200" cy="15800"/>
            </a:xfrm>
            <a:custGeom>
              <a:avLst/>
              <a:gdLst/>
              <a:ahLst/>
              <a:cxnLst/>
              <a:rect l="l" t="t" r="r" b="b"/>
              <a:pathLst>
                <a:path w="648" h="632" extrusionOk="0">
                  <a:moveTo>
                    <a:pt x="313" y="1"/>
                  </a:moveTo>
                  <a:cubicBezTo>
                    <a:pt x="230" y="1"/>
                    <a:pt x="150" y="28"/>
                    <a:pt x="101" y="80"/>
                  </a:cubicBezTo>
                  <a:cubicBezTo>
                    <a:pt x="38" y="133"/>
                    <a:pt x="5" y="219"/>
                    <a:pt x="0" y="305"/>
                  </a:cubicBezTo>
                  <a:cubicBezTo>
                    <a:pt x="0" y="401"/>
                    <a:pt x="34" y="478"/>
                    <a:pt x="87" y="531"/>
                  </a:cubicBezTo>
                  <a:cubicBezTo>
                    <a:pt x="149" y="598"/>
                    <a:pt x="235" y="631"/>
                    <a:pt x="322" y="631"/>
                  </a:cubicBezTo>
                  <a:cubicBezTo>
                    <a:pt x="408" y="631"/>
                    <a:pt x="485" y="602"/>
                    <a:pt x="547" y="540"/>
                  </a:cubicBezTo>
                  <a:cubicBezTo>
                    <a:pt x="614" y="487"/>
                    <a:pt x="647" y="401"/>
                    <a:pt x="647" y="315"/>
                  </a:cubicBezTo>
                  <a:cubicBezTo>
                    <a:pt x="647" y="228"/>
                    <a:pt x="619" y="152"/>
                    <a:pt x="552" y="99"/>
                  </a:cubicBezTo>
                  <a:cubicBezTo>
                    <a:pt x="492" y="32"/>
                    <a:pt x="401" y="1"/>
                    <a:pt x="31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9" name="Google Shape;9369;p40"/>
            <p:cNvSpPr/>
            <p:nvPr/>
          </p:nvSpPr>
          <p:spPr>
            <a:xfrm>
              <a:off x="-3952975" y="3265825"/>
              <a:ext cx="16225" cy="16025"/>
            </a:xfrm>
            <a:custGeom>
              <a:avLst/>
              <a:gdLst/>
              <a:ahLst/>
              <a:cxnLst/>
              <a:rect l="l" t="t" r="r" b="b"/>
              <a:pathLst>
                <a:path w="649" h="641" extrusionOk="0">
                  <a:moveTo>
                    <a:pt x="321" y="0"/>
                  </a:moveTo>
                  <a:cubicBezTo>
                    <a:pt x="240" y="0"/>
                    <a:pt x="160" y="28"/>
                    <a:pt x="102" y="84"/>
                  </a:cubicBezTo>
                  <a:cubicBezTo>
                    <a:pt x="34" y="151"/>
                    <a:pt x="0" y="222"/>
                    <a:pt x="0" y="309"/>
                  </a:cubicBezTo>
                  <a:cubicBezTo>
                    <a:pt x="0" y="405"/>
                    <a:pt x="29" y="481"/>
                    <a:pt x="91" y="539"/>
                  </a:cubicBezTo>
                  <a:cubicBezTo>
                    <a:pt x="144" y="602"/>
                    <a:pt x="230" y="636"/>
                    <a:pt x="317" y="640"/>
                  </a:cubicBezTo>
                  <a:cubicBezTo>
                    <a:pt x="403" y="640"/>
                    <a:pt x="490" y="607"/>
                    <a:pt x="547" y="554"/>
                  </a:cubicBezTo>
                  <a:cubicBezTo>
                    <a:pt x="609" y="492"/>
                    <a:pt x="643" y="405"/>
                    <a:pt x="643" y="319"/>
                  </a:cubicBezTo>
                  <a:cubicBezTo>
                    <a:pt x="648" y="242"/>
                    <a:pt x="614" y="155"/>
                    <a:pt x="552" y="93"/>
                  </a:cubicBezTo>
                  <a:cubicBezTo>
                    <a:pt x="492"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0" name="Google Shape;9370;p40"/>
            <p:cNvSpPr/>
            <p:nvPr/>
          </p:nvSpPr>
          <p:spPr>
            <a:xfrm>
              <a:off x="-4333800" y="2709950"/>
              <a:ext cx="16575" cy="16075"/>
            </a:xfrm>
            <a:custGeom>
              <a:avLst/>
              <a:gdLst/>
              <a:ahLst/>
              <a:cxnLst/>
              <a:rect l="l" t="t" r="r" b="b"/>
              <a:pathLst>
                <a:path w="663" h="643" extrusionOk="0">
                  <a:moveTo>
                    <a:pt x="335" y="0"/>
                  </a:moveTo>
                  <a:cubicBezTo>
                    <a:pt x="248" y="0"/>
                    <a:pt x="161" y="32"/>
                    <a:pt x="100" y="90"/>
                  </a:cubicBezTo>
                  <a:cubicBezTo>
                    <a:pt x="49" y="143"/>
                    <a:pt x="5" y="229"/>
                    <a:pt x="0" y="315"/>
                  </a:cubicBezTo>
                  <a:cubicBezTo>
                    <a:pt x="0" y="402"/>
                    <a:pt x="34" y="479"/>
                    <a:pt x="96" y="541"/>
                  </a:cubicBezTo>
                  <a:cubicBezTo>
                    <a:pt x="158" y="608"/>
                    <a:pt x="235" y="642"/>
                    <a:pt x="331" y="642"/>
                  </a:cubicBezTo>
                  <a:cubicBezTo>
                    <a:pt x="336" y="643"/>
                    <a:pt x="341" y="643"/>
                    <a:pt x="346" y="643"/>
                  </a:cubicBezTo>
                  <a:cubicBezTo>
                    <a:pt x="427" y="643"/>
                    <a:pt x="507" y="610"/>
                    <a:pt x="556" y="550"/>
                  </a:cubicBezTo>
                  <a:cubicBezTo>
                    <a:pt x="614" y="488"/>
                    <a:pt x="658" y="412"/>
                    <a:pt x="658" y="326"/>
                  </a:cubicBezTo>
                  <a:cubicBezTo>
                    <a:pt x="662" y="239"/>
                    <a:pt x="619" y="153"/>
                    <a:pt x="567" y="95"/>
                  </a:cubicBezTo>
                  <a:cubicBezTo>
                    <a:pt x="507" y="31"/>
                    <a:pt x="421"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1" name="Google Shape;9371;p40"/>
            <p:cNvSpPr/>
            <p:nvPr/>
          </p:nvSpPr>
          <p:spPr>
            <a:xfrm>
              <a:off x="-4301650" y="2742900"/>
              <a:ext cx="16200" cy="15975"/>
            </a:xfrm>
            <a:custGeom>
              <a:avLst/>
              <a:gdLst/>
              <a:ahLst/>
              <a:cxnLst/>
              <a:rect l="l" t="t" r="r" b="b"/>
              <a:pathLst>
                <a:path w="648" h="639" extrusionOk="0">
                  <a:moveTo>
                    <a:pt x="309" y="0"/>
                  </a:moveTo>
                  <a:cubicBezTo>
                    <a:pt x="226" y="0"/>
                    <a:pt x="147" y="29"/>
                    <a:pt x="101" y="87"/>
                  </a:cubicBezTo>
                  <a:cubicBezTo>
                    <a:pt x="34" y="135"/>
                    <a:pt x="0" y="221"/>
                    <a:pt x="0" y="308"/>
                  </a:cubicBezTo>
                  <a:cubicBezTo>
                    <a:pt x="0" y="394"/>
                    <a:pt x="29" y="470"/>
                    <a:pt x="91" y="538"/>
                  </a:cubicBezTo>
                  <a:cubicBezTo>
                    <a:pt x="144" y="600"/>
                    <a:pt x="231" y="638"/>
                    <a:pt x="317" y="638"/>
                  </a:cubicBezTo>
                  <a:cubicBezTo>
                    <a:pt x="403" y="638"/>
                    <a:pt x="479" y="605"/>
                    <a:pt x="547" y="543"/>
                  </a:cubicBezTo>
                  <a:cubicBezTo>
                    <a:pt x="610" y="490"/>
                    <a:pt x="648" y="403"/>
                    <a:pt x="648" y="317"/>
                  </a:cubicBezTo>
                  <a:cubicBezTo>
                    <a:pt x="648" y="230"/>
                    <a:pt x="605" y="144"/>
                    <a:pt x="552" y="102"/>
                  </a:cubicBezTo>
                  <a:cubicBezTo>
                    <a:pt x="492" y="34"/>
                    <a:pt x="398" y="0"/>
                    <a:pt x="30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2" name="Google Shape;9372;p40"/>
            <p:cNvSpPr/>
            <p:nvPr/>
          </p:nvSpPr>
          <p:spPr>
            <a:xfrm>
              <a:off x="-4269875" y="2775775"/>
              <a:ext cx="16200" cy="16075"/>
            </a:xfrm>
            <a:custGeom>
              <a:avLst/>
              <a:gdLst/>
              <a:ahLst/>
              <a:cxnLst/>
              <a:rect l="l" t="t" r="r" b="b"/>
              <a:pathLst>
                <a:path w="648" h="643" extrusionOk="0">
                  <a:moveTo>
                    <a:pt x="319" y="1"/>
                  </a:moveTo>
                  <a:cubicBezTo>
                    <a:pt x="234" y="1"/>
                    <a:pt x="151" y="29"/>
                    <a:pt x="101" y="82"/>
                  </a:cubicBezTo>
                  <a:cubicBezTo>
                    <a:pt x="39" y="144"/>
                    <a:pt x="5" y="220"/>
                    <a:pt x="1" y="317"/>
                  </a:cubicBezTo>
                  <a:cubicBezTo>
                    <a:pt x="1" y="403"/>
                    <a:pt x="34" y="490"/>
                    <a:pt x="87" y="532"/>
                  </a:cubicBezTo>
                  <a:cubicBezTo>
                    <a:pt x="149" y="600"/>
                    <a:pt x="236" y="643"/>
                    <a:pt x="322" y="643"/>
                  </a:cubicBezTo>
                  <a:cubicBezTo>
                    <a:pt x="408" y="643"/>
                    <a:pt x="495" y="605"/>
                    <a:pt x="548" y="552"/>
                  </a:cubicBezTo>
                  <a:cubicBezTo>
                    <a:pt x="605" y="485"/>
                    <a:pt x="648" y="412"/>
                    <a:pt x="648" y="326"/>
                  </a:cubicBezTo>
                  <a:cubicBezTo>
                    <a:pt x="648" y="240"/>
                    <a:pt x="619" y="153"/>
                    <a:pt x="557" y="96"/>
                  </a:cubicBezTo>
                  <a:cubicBezTo>
                    <a:pt x="496" y="31"/>
                    <a:pt x="407"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3" name="Google Shape;9373;p40"/>
            <p:cNvSpPr/>
            <p:nvPr/>
          </p:nvSpPr>
          <p:spPr>
            <a:xfrm>
              <a:off x="-4237975" y="2808525"/>
              <a:ext cx="16225" cy="16200"/>
            </a:xfrm>
            <a:custGeom>
              <a:avLst/>
              <a:gdLst/>
              <a:ahLst/>
              <a:cxnLst/>
              <a:rect l="l" t="t" r="r" b="b"/>
              <a:pathLst>
                <a:path w="649" h="648" extrusionOk="0">
                  <a:moveTo>
                    <a:pt x="319" y="1"/>
                  </a:moveTo>
                  <a:cubicBezTo>
                    <a:pt x="234" y="1"/>
                    <a:pt x="153" y="29"/>
                    <a:pt x="102" y="81"/>
                  </a:cubicBezTo>
                  <a:cubicBezTo>
                    <a:pt x="34" y="143"/>
                    <a:pt x="0" y="230"/>
                    <a:pt x="0" y="316"/>
                  </a:cubicBezTo>
                  <a:cubicBezTo>
                    <a:pt x="0" y="393"/>
                    <a:pt x="29" y="480"/>
                    <a:pt x="91" y="546"/>
                  </a:cubicBezTo>
                  <a:cubicBezTo>
                    <a:pt x="159" y="599"/>
                    <a:pt x="231" y="643"/>
                    <a:pt x="317" y="648"/>
                  </a:cubicBezTo>
                  <a:cubicBezTo>
                    <a:pt x="404" y="648"/>
                    <a:pt x="490" y="604"/>
                    <a:pt x="547" y="551"/>
                  </a:cubicBezTo>
                  <a:cubicBezTo>
                    <a:pt x="610" y="489"/>
                    <a:pt x="643" y="402"/>
                    <a:pt x="643" y="326"/>
                  </a:cubicBezTo>
                  <a:cubicBezTo>
                    <a:pt x="649" y="240"/>
                    <a:pt x="614" y="154"/>
                    <a:pt x="562" y="101"/>
                  </a:cubicBezTo>
                  <a:cubicBezTo>
                    <a:pt x="498" y="32"/>
                    <a:pt x="407"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4" name="Google Shape;9374;p40"/>
            <p:cNvSpPr/>
            <p:nvPr/>
          </p:nvSpPr>
          <p:spPr>
            <a:xfrm>
              <a:off x="-4206200" y="2841325"/>
              <a:ext cx="16250" cy="16125"/>
            </a:xfrm>
            <a:custGeom>
              <a:avLst/>
              <a:gdLst/>
              <a:ahLst/>
              <a:cxnLst/>
              <a:rect l="l" t="t" r="r" b="b"/>
              <a:pathLst>
                <a:path w="650" h="645" extrusionOk="0">
                  <a:moveTo>
                    <a:pt x="321" y="1"/>
                  </a:moveTo>
                  <a:cubicBezTo>
                    <a:pt x="239" y="1"/>
                    <a:pt x="160" y="28"/>
                    <a:pt x="111" y="80"/>
                  </a:cubicBezTo>
                  <a:cubicBezTo>
                    <a:pt x="49" y="146"/>
                    <a:pt x="5" y="233"/>
                    <a:pt x="1" y="314"/>
                  </a:cubicBezTo>
                  <a:cubicBezTo>
                    <a:pt x="1" y="401"/>
                    <a:pt x="30" y="492"/>
                    <a:pt x="97" y="545"/>
                  </a:cubicBezTo>
                  <a:cubicBezTo>
                    <a:pt x="160" y="612"/>
                    <a:pt x="236" y="640"/>
                    <a:pt x="322" y="645"/>
                  </a:cubicBezTo>
                  <a:cubicBezTo>
                    <a:pt x="408" y="645"/>
                    <a:pt x="495" y="616"/>
                    <a:pt x="558" y="549"/>
                  </a:cubicBezTo>
                  <a:cubicBezTo>
                    <a:pt x="616" y="487"/>
                    <a:pt x="649" y="410"/>
                    <a:pt x="649" y="324"/>
                  </a:cubicBezTo>
                  <a:cubicBezTo>
                    <a:pt x="649" y="237"/>
                    <a:pt x="620" y="156"/>
                    <a:pt x="567" y="98"/>
                  </a:cubicBezTo>
                  <a:cubicBezTo>
                    <a:pt x="500"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5" name="Google Shape;9375;p40"/>
            <p:cNvSpPr/>
            <p:nvPr/>
          </p:nvSpPr>
          <p:spPr>
            <a:xfrm>
              <a:off x="-4174425" y="2874175"/>
              <a:ext cx="16600" cy="16050"/>
            </a:xfrm>
            <a:custGeom>
              <a:avLst/>
              <a:gdLst/>
              <a:ahLst/>
              <a:cxnLst/>
              <a:rect l="l" t="t" r="r" b="b"/>
              <a:pathLst>
                <a:path w="664" h="642" extrusionOk="0">
                  <a:moveTo>
                    <a:pt x="338" y="0"/>
                  </a:moveTo>
                  <a:cubicBezTo>
                    <a:pt x="251" y="0"/>
                    <a:pt x="165" y="32"/>
                    <a:pt x="116" y="90"/>
                  </a:cubicBezTo>
                  <a:cubicBezTo>
                    <a:pt x="49" y="142"/>
                    <a:pt x="7" y="228"/>
                    <a:pt x="7" y="314"/>
                  </a:cubicBezTo>
                  <a:cubicBezTo>
                    <a:pt x="1" y="401"/>
                    <a:pt x="45" y="478"/>
                    <a:pt x="98" y="540"/>
                  </a:cubicBezTo>
                  <a:cubicBezTo>
                    <a:pt x="164" y="608"/>
                    <a:pt x="246" y="641"/>
                    <a:pt x="333" y="641"/>
                  </a:cubicBezTo>
                  <a:cubicBezTo>
                    <a:pt x="410" y="641"/>
                    <a:pt x="496" y="613"/>
                    <a:pt x="563" y="550"/>
                  </a:cubicBezTo>
                  <a:cubicBezTo>
                    <a:pt x="625" y="482"/>
                    <a:pt x="658" y="411"/>
                    <a:pt x="663" y="325"/>
                  </a:cubicBezTo>
                  <a:cubicBezTo>
                    <a:pt x="663" y="238"/>
                    <a:pt x="620" y="152"/>
                    <a:pt x="567" y="94"/>
                  </a:cubicBezTo>
                  <a:cubicBezTo>
                    <a:pt x="511" y="30"/>
                    <a:pt x="423" y="0"/>
                    <a:pt x="33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6" name="Google Shape;9376;p40"/>
            <p:cNvSpPr/>
            <p:nvPr/>
          </p:nvSpPr>
          <p:spPr>
            <a:xfrm>
              <a:off x="-4142250" y="2907050"/>
              <a:ext cx="16225" cy="15925"/>
            </a:xfrm>
            <a:custGeom>
              <a:avLst/>
              <a:gdLst/>
              <a:ahLst/>
              <a:cxnLst/>
              <a:rect l="l" t="t" r="r" b="b"/>
              <a:pathLst>
                <a:path w="649" h="637" extrusionOk="0">
                  <a:moveTo>
                    <a:pt x="318" y="0"/>
                  </a:moveTo>
                  <a:cubicBezTo>
                    <a:pt x="235" y="0"/>
                    <a:pt x="155" y="28"/>
                    <a:pt x="102" y="84"/>
                  </a:cubicBezTo>
                  <a:cubicBezTo>
                    <a:pt x="38" y="151"/>
                    <a:pt x="5" y="223"/>
                    <a:pt x="0" y="310"/>
                  </a:cubicBezTo>
                  <a:cubicBezTo>
                    <a:pt x="0" y="396"/>
                    <a:pt x="34" y="482"/>
                    <a:pt x="87" y="540"/>
                  </a:cubicBezTo>
                  <a:cubicBezTo>
                    <a:pt x="149" y="602"/>
                    <a:pt x="235" y="636"/>
                    <a:pt x="321" y="636"/>
                  </a:cubicBezTo>
                  <a:cubicBezTo>
                    <a:pt x="327" y="636"/>
                    <a:pt x="332" y="636"/>
                    <a:pt x="337" y="636"/>
                  </a:cubicBezTo>
                  <a:cubicBezTo>
                    <a:pt x="418" y="636"/>
                    <a:pt x="497" y="604"/>
                    <a:pt x="547" y="554"/>
                  </a:cubicBezTo>
                  <a:cubicBezTo>
                    <a:pt x="605" y="492"/>
                    <a:pt x="648" y="405"/>
                    <a:pt x="648" y="319"/>
                  </a:cubicBezTo>
                  <a:cubicBezTo>
                    <a:pt x="648" y="233"/>
                    <a:pt x="620" y="146"/>
                    <a:pt x="556" y="93"/>
                  </a:cubicBezTo>
                  <a:cubicBezTo>
                    <a:pt x="495" y="32"/>
                    <a:pt x="405"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7" name="Google Shape;9377;p40"/>
            <p:cNvSpPr/>
            <p:nvPr/>
          </p:nvSpPr>
          <p:spPr>
            <a:xfrm>
              <a:off x="-4110350" y="2939850"/>
              <a:ext cx="16225" cy="15975"/>
            </a:xfrm>
            <a:custGeom>
              <a:avLst/>
              <a:gdLst/>
              <a:ahLst/>
              <a:cxnLst/>
              <a:rect l="l" t="t" r="r" b="b"/>
              <a:pathLst>
                <a:path w="649" h="639" extrusionOk="0">
                  <a:moveTo>
                    <a:pt x="332" y="1"/>
                  </a:moveTo>
                  <a:cubicBezTo>
                    <a:pt x="250" y="1"/>
                    <a:pt x="166" y="32"/>
                    <a:pt x="101" y="96"/>
                  </a:cubicBezTo>
                  <a:cubicBezTo>
                    <a:pt x="35" y="149"/>
                    <a:pt x="0" y="236"/>
                    <a:pt x="0" y="313"/>
                  </a:cubicBezTo>
                  <a:cubicBezTo>
                    <a:pt x="0" y="393"/>
                    <a:pt x="29" y="485"/>
                    <a:pt x="92" y="537"/>
                  </a:cubicBezTo>
                  <a:cubicBezTo>
                    <a:pt x="144" y="601"/>
                    <a:pt x="230" y="634"/>
                    <a:pt x="317" y="639"/>
                  </a:cubicBezTo>
                  <a:cubicBezTo>
                    <a:pt x="403" y="639"/>
                    <a:pt x="489" y="610"/>
                    <a:pt x="542" y="557"/>
                  </a:cubicBezTo>
                  <a:cubicBezTo>
                    <a:pt x="610" y="490"/>
                    <a:pt x="644" y="418"/>
                    <a:pt x="648" y="317"/>
                  </a:cubicBezTo>
                  <a:cubicBezTo>
                    <a:pt x="648" y="236"/>
                    <a:pt x="615" y="158"/>
                    <a:pt x="553" y="92"/>
                  </a:cubicBezTo>
                  <a:cubicBezTo>
                    <a:pt x="495" y="32"/>
                    <a:pt x="415"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8" name="Google Shape;9378;p40"/>
            <p:cNvSpPr/>
            <p:nvPr/>
          </p:nvSpPr>
          <p:spPr>
            <a:xfrm>
              <a:off x="-4078550" y="2972600"/>
              <a:ext cx="16200" cy="16225"/>
            </a:xfrm>
            <a:custGeom>
              <a:avLst/>
              <a:gdLst/>
              <a:ahLst/>
              <a:cxnLst/>
              <a:rect l="l" t="t" r="r" b="b"/>
              <a:pathLst>
                <a:path w="648" h="649" extrusionOk="0">
                  <a:moveTo>
                    <a:pt x="332" y="0"/>
                  </a:moveTo>
                  <a:cubicBezTo>
                    <a:pt x="250" y="0"/>
                    <a:pt x="166" y="31"/>
                    <a:pt x="101" y="97"/>
                  </a:cubicBezTo>
                  <a:cubicBezTo>
                    <a:pt x="38" y="159"/>
                    <a:pt x="0" y="235"/>
                    <a:pt x="0" y="321"/>
                  </a:cubicBezTo>
                  <a:cubicBezTo>
                    <a:pt x="0" y="398"/>
                    <a:pt x="34" y="485"/>
                    <a:pt x="96" y="547"/>
                  </a:cubicBezTo>
                  <a:cubicBezTo>
                    <a:pt x="149" y="604"/>
                    <a:pt x="235" y="648"/>
                    <a:pt x="322" y="648"/>
                  </a:cubicBezTo>
                  <a:cubicBezTo>
                    <a:pt x="326" y="648"/>
                    <a:pt x="331" y="649"/>
                    <a:pt x="335" y="649"/>
                  </a:cubicBezTo>
                  <a:cubicBezTo>
                    <a:pt x="425" y="649"/>
                    <a:pt x="497" y="607"/>
                    <a:pt x="547" y="557"/>
                  </a:cubicBezTo>
                  <a:cubicBezTo>
                    <a:pt x="614" y="504"/>
                    <a:pt x="648" y="418"/>
                    <a:pt x="648" y="332"/>
                  </a:cubicBezTo>
                  <a:cubicBezTo>
                    <a:pt x="648" y="245"/>
                    <a:pt x="619" y="159"/>
                    <a:pt x="552" y="91"/>
                  </a:cubicBezTo>
                  <a:cubicBezTo>
                    <a:pt x="495" y="31"/>
                    <a:pt x="414"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9" name="Google Shape;9379;p40"/>
            <p:cNvSpPr/>
            <p:nvPr/>
          </p:nvSpPr>
          <p:spPr>
            <a:xfrm>
              <a:off x="-4046775" y="3005525"/>
              <a:ext cx="16325" cy="16025"/>
            </a:xfrm>
            <a:custGeom>
              <a:avLst/>
              <a:gdLst/>
              <a:ahLst/>
              <a:cxnLst/>
              <a:rect l="l" t="t" r="r" b="b"/>
              <a:pathLst>
                <a:path w="653" h="641" extrusionOk="0">
                  <a:moveTo>
                    <a:pt x="334" y="1"/>
                  </a:moveTo>
                  <a:cubicBezTo>
                    <a:pt x="250" y="1"/>
                    <a:pt x="166" y="31"/>
                    <a:pt x="105" y="89"/>
                  </a:cubicBezTo>
                  <a:cubicBezTo>
                    <a:pt x="39" y="146"/>
                    <a:pt x="5" y="228"/>
                    <a:pt x="5" y="315"/>
                  </a:cubicBezTo>
                  <a:cubicBezTo>
                    <a:pt x="1" y="401"/>
                    <a:pt x="43" y="487"/>
                    <a:pt x="96" y="545"/>
                  </a:cubicBezTo>
                  <a:cubicBezTo>
                    <a:pt x="149" y="607"/>
                    <a:pt x="236" y="640"/>
                    <a:pt x="322" y="640"/>
                  </a:cubicBezTo>
                  <a:cubicBezTo>
                    <a:pt x="328" y="641"/>
                    <a:pt x="334" y="641"/>
                    <a:pt x="339" y="641"/>
                  </a:cubicBezTo>
                  <a:cubicBezTo>
                    <a:pt x="427" y="641"/>
                    <a:pt x="499" y="608"/>
                    <a:pt x="561" y="549"/>
                  </a:cubicBezTo>
                  <a:cubicBezTo>
                    <a:pt x="614" y="497"/>
                    <a:pt x="648" y="410"/>
                    <a:pt x="648" y="324"/>
                  </a:cubicBezTo>
                  <a:cubicBezTo>
                    <a:pt x="652" y="237"/>
                    <a:pt x="619" y="161"/>
                    <a:pt x="557" y="89"/>
                  </a:cubicBezTo>
                  <a:cubicBezTo>
                    <a:pt x="498" y="30"/>
                    <a:pt x="416"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0" name="Google Shape;9380;p40"/>
            <p:cNvSpPr/>
            <p:nvPr/>
          </p:nvSpPr>
          <p:spPr>
            <a:xfrm>
              <a:off x="-4014650" y="3038300"/>
              <a:ext cx="16225" cy="16125"/>
            </a:xfrm>
            <a:custGeom>
              <a:avLst/>
              <a:gdLst/>
              <a:ahLst/>
              <a:cxnLst/>
              <a:rect l="l" t="t" r="r" b="b"/>
              <a:pathLst>
                <a:path w="649" h="645" extrusionOk="0">
                  <a:moveTo>
                    <a:pt x="323" y="0"/>
                  </a:moveTo>
                  <a:cubicBezTo>
                    <a:pt x="236" y="0"/>
                    <a:pt x="151" y="29"/>
                    <a:pt x="102" y="83"/>
                  </a:cubicBezTo>
                  <a:cubicBezTo>
                    <a:pt x="40" y="146"/>
                    <a:pt x="6" y="232"/>
                    <a:pt x="1" y="319"/>
                  </a:cubicBezTo>
                  <a:cubicBezTo>
                    <a:pt x="1" y="405"/>
                    <a:pt x="35" y="491"/>
                    <a:pt x="87" y="543"/>
                  </a:cubicBezTo>
                  <a:cubicBezTo>
                    <a:pt x="150" y="606"/>
                    <a:pt x="226" y="644"/>
                    <a:pt x="323" y="644"/>
                  </a:cubicBezTo>
                  <a:cubicBezTo>
                    <a:pt x="395" y="644"/>
                    <a:pt x="485" y="611"/>
                    <a:pt x="548" y="549"/>
                  </a:cubicBezTo>
                  <a:cubicBezTo>
                    <a:pt x="601" y="496"/>
                    <a:pt x="649" y="410"/>
                    <a:pt x="649" y="323"/>
                  </a:cubicBezTo>
                  <a:cubicBezTo>
                    <a:pt x="649" y="241"/>
                    <a:pt x="611" y="150"/>
                    <a:pt x="558" y="97"/>
                  </a:cubicBezTo>
                  <a:cubicBezTo>
                    <a:pt x="504" y="31"/>
                    <a:pt x="413"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1" name="Google Shape;9381;p40"/>
            <p:cNvSpPr/>
            <p:nvPr/>
          </p:nvSpPr>
          <p:spPr>
            <a:xfrm>
              <a:off x="-3982725" y="3071200"/>
              <a:ext cx="16200" cy="15950"/>
            </a:xfrm>
            <a:custGeom>
              <a:avLst/>
              <a:gdLst/>
              <a:ahLst/>
              <a:cxnLst/>
              <a:rect l="l" t="t" r="r" b="b"/>
              <a:pathLst>
                <a:path w="648" h="638" extrusionOk="0">
                  <a:moveTo>
                    <a:pt x="320" y="0"/>
                  </a:moveTo>
                  <a:cubicBezTo>
                    <a:pt x="240" y="0"/>
                    <a:pt x="160" y="29"/>
                    <a:pt x="101" y="86"/>
                  </a:cubicBezTo>
                  <a:cubicBezTo>
                    <a:pt x="34" y="148"/>
                    <a:pt x="1" y="225"/>
                    <a:pt x="1" y="312"/>
                  </a:cubicBezTo>
                  <a:cubicBezTo>
                    <a:pt x="1" y="398"/>
                    <a:pt x="29" y="485"/>
                    <a:pt x="82" y="537"/>
                  </a:cubicBezTo>
                  <a:cubicBezTo>
                    <a:pt x="145" y="604"/>
                    <a:pt x="221" y="638"/>
                    <a:pt x="317" y="638"/>
                  </a:cubicBezTo>
                  <a:cubicBezTo>
                    <a:pt x="404" y="638"/>
                    <a:pt x="490" y="609"/>
                    <a:pt x="548" y="547"/>
                  </a:cubicBezTo>
                  <a:cubicBezTo>
                    <a:pt x="610" y="480"/>
                    <a:pt x="643" y="407"/>
                    <a:pt x="643" y="321"/>
                  </a:cubicBezTo>
                  <a:cubicBezTo>
                    <a:pt x="648" y="245"/>
                    <a:pt x="614" y="159"/>
                    <a:pt x="552" y="91"/>
                  </a:cubicBezTo>
                  <a:cubicBezTo>
                    <a:pt x="487" y="30"/>
                    <a:pt x="403"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2" name="Google Shape;9382;p40"/>
            <p:cNvSpPr/>
            <p:nvPr/>
          </p:nvSpPr>
          <p:spPr>
            <a:xfrm>
              <a:off x="-3950950" y="3104100"/>
              <a:ext cx="16225" cy="15825"/>
            </a:xfrm>
            <a:custGeom>
              <a:avLst/>
              <a:gdLst/>
              <a:ahLst/>
              <a:cxnLst/>
              <a:rect l="l" t="t" r="r" b="b"/>
              <a:pathLst>
                <a:path w="649" h="633" extrusionOk="0">
                  <a:moveTo>
                    <a:pt x="322" y="0"/>
                  </a:moveTo>
                  <a:cubicBezTo>
                    <a:pt x="239" y="0"/>
                    <a:pt x="156" y="28"/>
                    <a:pt x="101" y="81"/>
                  </a:cubicBezTo>
                  <a:cubicBezTo>
                    <a:pt x="34" y="133"/>
                    <a:pt x="1" y="220"/>
                    <a:pt x="1" y="306"/>
                  </a:cubicBezTo>
                  <a:cubicBezTo>
                    <a:pt x="1" y="402"/>
                    <a:pt x="30" y="479"/>
                    <a:pt x="97" y="546"/>
                  </a:cubicBezTo>
                  <a:cubicBezTo>
                    <a:pt x="149" y="599"/>
                    <a:pt x="236" y="632"/>
                    <a:pt x="322" y="632"/>
                  </a:cubicBezTo>
                  <a:cubicBezTo>
                    <a:pt x="327" y="632"/>
                    <a:pt x="333" y="632"/>
                    <a:pt x="338" y="632"/>
                  </a:cubicBezTo>
                  <a:cubicBezTo>
                    <a:pt x="417" y="632"/>
                    <a:pt x="485" y="599"/>
                    <a:pt x="548" y="541"/>
                  </a:cubicBezTo>
                  <a:cubicBezTo>
                    <a:pt x="615" y="488"/>
                    <a:pt x="648" y="402"/>
                    <a:pt x="648" y="315"/>
                  </a:cubicBezTo>
                  <a:cubicBezTo>
                    <a:pt x="648" y="238"/>
                    <a:pt x="619" y="152"/>
                    <a:pt x="553" y="90"/>
                  </a:cubicBezTo>
                  <a:cubicBezTo>
                    <a:pt x="494" y="29"/>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3" name="Google Shape;9383;p40"/>
            <p:cNvSpPr/>
            <p:nvPr/>
          </p:nvSpPr>
          <p:spPr>
            <a:xfrm>
              <a:off x="-3919150" y="3136875"/>
              <a:ext cx="16350" cy="16150"/>
            </a:xfrm>
            <a:custGeom>
              <a:avLst/>
              <a:gdLst/>
              <a:ahLst/>
              <a:cxnLst/>
              <a:rect l="l" t="t" r="r" b="b"/>
              <a:pathLst>
                <a:path w="654" h="646" extrusionOk="0">
                  <a:moveTo>
                    <a:pt x="327" y="1"/>
                  </a:moveTo>
                  <a:cubicBezTo>
                    <a:pt x="240" y="1"/>
                    <a:pt x="155" y="30"/>
                    <a:pt x="102" y="83"/>
                  </a:cubicBezTo>
                  <a:cubicBezTo>
                    <a:pt x="49" y="147"/>
                    <a:pt x="5" y="218"/>
                    <a:pt x="5" y="319"/>
                  </a:cubicBezTo>
                  <a:cubicBezTo>
                    <a:pt x="0" y="400"/>
                    <a:pt x="34" y="477"/>
                    <a:pt x="96" y="544"/>
                  </a:cubicBezTo>
                  <a:cubicBezTo>
                    <a:pt x="159" y="612"/>
                    <a:pt x="235" y="645"/>
                    <a:pt x="321" y="645"/>
                  </a:cubicBezTo>
                  <a:cubicBezTo>
                    <a:pt x="408" y="645"/>
                    <a:pt x="485" y="616"/>
                    <a:pt x="562" y="554"/>
                  </a:cubicBezTo>
                  <a:cubicBezTo>
                    <a:pt x="614" y="486"/>
                    <a:pt x="648" y="400"/>
                    <a:pt x="648" y="329"/>
                  </a:cubicBezTo>
                  <a:cubicBezTo>
                    <a:pt x="653" y="242"/>
                    <a:pt x="620" y="156"/>
                    <a:pt x="567" y="98"/>
                  </a:cubicBezTo>
                  <a:cubicBezTo>
                    <a:pt x="508" y="32"/>
                    <a:pt x="417"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4" name="Google Shape;9384;p40"/>
            <p:cNvSpPr/>
            <p:nvPr/>
          </p:nvSpPr>
          <p:spPr>
            <a:xfrm>
              <a:off x="-3887250" y="3169750"/>
              <a:ext cx="14675" cy="16025"/>
            </a:xfrm>
            <a:custGeom>
              <a:avLst/>
              <a:gdLst/>
              <a:ahLst/>
              <a:cxnLst/>
              <a:rect l="l" t="t" r="r" b="b"/>
              <a:pathLst>
                <a:path w="587" h="641" extrusionOk="0">
                  <a:moveTo>
                    <a:pt x="325" y="1"/>
                  </a:moveTo>
                  <a:cubicBezTo>
                    <a:pt x="242" y="1"/>
                    <a:pt x="159" y="27"/>
                    <a:pt x="101" y="79"/>
                  </a:cubicBezTo>
                  <a:cubicBezTo>
                    <a:pt x="48" y="141"/>
                    <a:pt x="0" y="227"/>
                    <a:pt x="0" y="314"/>
                  </a:cubicBezTo>
                  <a:cubicBezTo>
                    <a:pt x="0" y="400"/>
                    <a:pt x="44" y="486"/>
                    <a:pt x="97" y="539"/>
                  </a:cubicBezTo>
                  <a:cubicBezTo>
                    <a:pt x="159" y="606"/>
                    <a:pt x="230" y="640"/>
                    <a:pt x="317" y="640"/>
                  </a:cubicBezTo>
                  <a:cubicBezTo>
                    <a:pt x="324" y="640"/>
                    <a:pt x="331" y="640"/>
                    <a:pt x="338" y="640"/>
                  </a:cubicBezTo>
                  <a:cubicBezTo>
                    <a:pt x="428" y="640"/>
                    <a:pt x="494" y="606"/>
                    <a:pt x="557" y="549"/>
                  </a:cubicBezTo>
                  <a:cubicBezTo>
                    <a:pt x="567" y="535"/>
                    <a:pt x="582" y="520"/>
                    <a:pt x="586" y="506"/>
                  </a:cubicBezTo>
                  <a:lnTo>
                    <a:pt x="586" y="127"/>
                  </a:lnTo>
                  <a:cubicBezTo>
                    <a:pt x="582" y="117"/>
                    <a:pt x="571" y="108"/>
                    <a:pt x="562" y="93"/>
                  </a:cubicBezTo>
                  <a:cubicBezTo>
                    <a:pt x="503" y="31"/>
                    <a:pt x="414"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5" name="Google Shape;9385;p40"/>
            <p:cNvSpPr/>
            <p:nvPr/>
          </p:nvSpPr>
          <p:spPr>
            <a:xfrm>
              <a:off x="-4172000" y="2712275"/>
              <a:ext cx="16200" cy="16125"/>
            </a:xfrm>
            <a:custGeom>
              <a:avLst/>
              <a:gdLst/>
              <a:ahLst/>
              <a:cxnLst/>
              <a:rect l="l" t="t" r="r" b="b"/>
              <a:pathLst>
                <a:path w="648" h="645" extrusionOk="0">
                  <a:moveTo>
                    <a:pt x="317" y="1"/>
                  </a:moveTo>
                  <a:cubicBezTo>
                    <a:pt x="232" y="1"/>
                    <a:pt x="151" y="29"/>
                    <a:pt x="101" y="83"/>
                  </a:cubicBezTo>
                  <a:cubicBezTo>
                    <a:pt x="39" y="146"/>
                    <a:pt x="5" y="233"/>
                    <a:pt x="1" y="319"/>
                  </a:cubicBezTo>
                  <a:cubicBezTo>
                    <a:pt x="1" y="405"/>
                    <a:pt x="34" y="492"/>
                    <a:pt x="87" y="544"/>
                  </a:cubicBezTo>
                  <a:cubicBezTo>
                    <a:pt x="149" y="611"/>
                    <a:pt x="236" y="645"/>
                    <a:pt x="322" y="645"/>
                  </a:cubicBezTo>
                  <a:cubicBezTo>
                    <a:pt x="393" y="645"/>
                    <a:pt x="480" y="616"/>
                    <a:pt x="548" y="549"/>
                  </a:cubicBezTo>
                  <a:cubicBezTo>
                    <a:pt x="614" y="486"/>
                    <a:pt x="648" y="415"/>
                    <a:pt x="648" y="328"/>
                  </a:cubicBezTo>
                  <a:cubicBezTo>
                    <a:pt x="648" y="242"/>
                    <a:pt x="610" y="155"/>
                    <a:pt x="557" y="98"/>
                  </a:cubicBezTo>
                  <a:cubicBezTo>
                    <a:pt x="496"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6" name="Google Shape;9386;p40"/>
            <p:cNvSpPr/>
            <p:nvPr/>
          </p:nvSpPr>
          <p:spPr>
            <a:xfrm>
              <a:off x="-4140100" y="2745150"/>
              <a:ext cx="16225" cy="16000"/>
            </a:xfrm>
            <a:custGeom>
              <a:avLst/>
              <a:gdLst/>
              <a:ahLst/>
              <a:cxnLst/>
              <a:rect l="l" t="t" r="r" b="b"/>
              <a:pathLst>
                <a:path w="649" h="640" extrusionOk="0">
                  <a:moveTo>
                    <a:pt x="318" y="1"/>
                  </a:moveTo>
                  <a:cubicBezTo>
                    <a:pt x="238" y="1"/>
                    <a:pt x="155" y="28"/>
                    <a:pt x="87" y="88"/>
                  </a:cubicBezTo>
                  <a:cubicBezTo>
                    <a:pt x="34" y="150"/>
                    <a:pt x="1" y="236"/>
                    <a:pt x="1" y="313"/>
                  </a:cubicBezTo>
                  <a:cubicBezTo>
                    <a:pt x="1" y="400"/>
                    <a:pt x="29" y="477"/>
                    <a:pt x="82" y="544"/>
                  </a:cubicBezTo>
                  <a:cubicBezTo>
                    <a:pt x="144" y="606"/>
                    <a:pt x="231" y="639"/>
                    <a:pt x="317" y="639"/>
                  </a:cubicBezTo>
                  <a:cubicBezTo>
                    <a:pt x="323" y="639"/>
                    <a:pt x="330" y="640"/>
                    <a:pt x="336" y="640"/>
                  </a:cubicBezTo>
                  <a:cubicBezTo>
                    <a:pt x="416" y="640"/>
                    <a:pt x="494" y="607"/>
                    <a:pt x="543" y="558"/>
                  </a:cubicBezTo>
                  <a:cubicBezTo>
                    <a:pt x="600" y="495"/>
                    <a:pt x="643" y="419"/>
                    <a:pt x="649" y="322"/>
                  </a:cubicBezTo>
                  <a:cubicBezTo>
                    <a:pt x="649" y="236"/>
                    <a:pt x="605" y="150"/>
                    <a:pt x="552" y="98"/>
                  </a:cubicBezTo>
                  <a:cubicBezTo>
                    <a:pt x="492" y="34"/>
                    <a:pt x="406"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7" name="Google Shape;9387;p40"/>
            <p:cNvSpPr/>
            <p:nvPr/>
          </p:nvSpPr>
          <p:spPr>
            <a:xfrm>
              <a:off x="-4108325" y="2778100"/>
              <a:ext cx="16250" cy="16150"/>
            </a:xfrm>
            <a:custGeom>
              <a:avLst/>
              <a:gdLst/>
              <a:ahLst/>
              <a:cxnLst/>
              <a:rect l="l" t="t" r="r" b="b"/>
              <a:pathLst>
                <a:path w="650" h="646" extrusionOk="0">
                  <a:moveTo>
                    <a:pt x="318" y="1"/>
                  </a:moveTo>
                  <a:cubicBezTo>
                    <a:pt x="236" y="1"/>
                    <a:pt x="156" y="29"/>
                    <a:pt x="102" y="80"/>
                  </a:cubicBezTo>
                  <a:cubicBezTo>
                    <a:pt x="40" y="137"/>
                    <a:pt x="5" y="224"/>
                    <a:pt x="1" y="319"/>
                  </a:cubicBezTo>
                  <a:cubicBezTo>
                    <a:pt x="1" y="406"/>
                    <a:pt x="34" y="478"/>
                    <a:pt x="98" y="545"/>
                  </a:cubicBezTo>
                  <a:cubicBezTo>
                    <a:pt x="149" y="598"/>
                    <a:pt x="236" y="641"/>
                    <a:pt x="322" y="645"/>
                  </a:cubicBezTo>
                  <a:cubicBezTo>
                    <a:pt x="408" y="645"/>
                    <a:pt x="481" y="603"/>
                    <a:pt x="548" y="550"/>
                  </a:cubicBezTo>
                  <a:cubicBezTo>
                    <a:pt x="616" y="488"/>
                    <a:pt x="649" y="401"/>
                    <a:pt x="649" y="329"/>
                  </a:cubicBezTo>
                  <a:cubicBezTo>
                    <a:pt x="649" y="228"/>
                    <a:pt x="605" y="142"/>
                    <a:pt x="552" y="98"/>
                  </a:cubicBezTo>
                  <a:cubicBezTo>
                    <a:pt x="493" y="32"/>
                    <a:pt x="405"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8" name="Google Shape;9388;p40"/>
            <p:cNvSpPr/>
            <p:nvPr/>
          </p:nvSpPr>
          <p:spPr>
            <a:xfrm>
              <a:off x="-4076525" y="2810750"/>
              <a:ext cx="16325" cy="16025"/>
            </a:xfrm>
            <a:custGeom>
              <a:avLst/>
              <a:gdLst/>
              <a:ahLst/>
              <a:cxnLst/>
              <a:rect l="l" t="t" r="r" b="b"/>
              <a:pathLst>
                <a:path w="653" h="641" extrusionOk="0">
                  <a:moveTo>
                    <a:pt x="326" y="0"/>
                  </a:moveTo>
                  <a:cubicBezTo>
                    <a:pt x="245" y="0"/>
                    <a:pt x="165" y="29"/>
                    <a:pt x="106" y="88"/>
                  </a:cubicBezTo>
                  <a:cubicBezTo>
                    <a:pt x="39" y="151"/>
                    <a:pt x="6" y="237"/>
                    <a:pt x="6" y="324"/>
                  </a:cubicBezTo>
                  <a:cubicBezTo>
                    <a:pt x="0" y="410"/>
                    <a:pt x="35" y="486"/>
                    <a:pt x="97" y="548"/>
                  </a:cubicBezTo>
                  <a:cubicBezTo>
                    <a:pt x="150" y="606"/>
                    <a:pt x="236" y="640"/>
                    <a:pt x="322" y="640"/>
                  </a:cubicBezTo>
                  <a:cubicBezTo>
                    <a:pt x="409" y="640"/>
                    <a:pt x="495" y="612"/>
                    <a:pt x="547" y="559"/>
                  </a:cubicBezTo>
                  <a:cubicBezTo>
                    <a:pt x="615" y="491"/>
                    <a:pt x="648" y="419"/>
                    <a:pt x="648" y="333"/>
                  </a:cubicBezTo>
                  <a:cubicBezTo>
                    <a:pt x="653" y="247"/>
                    <a:pt x="620" y="160"/>
                    <a:pt x="557" y="94"/>
                  </a:cubicBezTo>
                  <a:cubicBezTo>
                    <a:pt x="496" y="32"/>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9" name="Google Shape;9389;p40"/>
            <p:cNvSpPr/>
            <p:nvPr/>
          </p:nvSpPr>
          <p:spPr>
            <a:xfrm>
              <a:off x="-4044600" y="2843675"/>
              <a:ext cx="16200" cy="16075"/>
            </a:xfrm>
            <a:custGeom>
              <a:avLst/>
              <a:gdLst/>
              <a:ahLst/>
              <a:cxnLst/>
              <a:rect l="l" t="t" r="r" b="b"/>
              <a:pathLst>
                <a:path w="648" h="643" extrusionOk="0">
                  <a:moveTo>
                    <a:pt x="323" y="1"/>
                  </a:moveTo>
                  <a:cubicBezTo>
                    <a:pt x="238" y="1"/>
                    <a:pt x="154" y="29"/>
                    <a:pt x="100" y="81"/>
                  </a:cubicBezTo>
                  <a:cubicBezTo>
                    <a:pt x="43" y="148"/>
                    <a:pt x="0" y="220"/>
                    <a:pt x="0" y="316"/>
                  </a:cubicBezTo>
                  <a:cubicBezTo>
                    <a:pt x="0" y="402"/>
                    <a:pt x="38" y="489"/>
                    <a:pt x="96" y="546"/>
                  </a:cubicBezTo>
                  <a:cubicBezTo>
                    <a:pt x="149" y="599"/>
                    <a:pt x="235" y="642"/>
                    <a:pt x="321" y="642"/>
                  </a:cubicBezTo>
                  <a:cubicBezTo>
                    <a:pt x="327" y="642"/>
                    <a:pt x="333" y="642"/>
                    <a:pt x="338" y="642"/>
                  </a:cubicBezTo>
                  <a:cubicBezTo>
                    <a:pt x="426" y="642"/>
                    <a:pt x="497" y="601"/>
                    <a:pt x="547" y="551"/>
                  </a:cubicBezTo>
                  <a:cubicBezTo>
                    <a:pt x="609" y="498"/>
                    <a:pt x="647" y="412"/>
                    <a:pt x="647" y="325"/>
                  </a:cubicBezTo>
                  <a:cubicBezTo>
                    <a:pt x="647" y="239"/>
                    <a:pt x="618" y="153"/>
                    <a:pt x="561" y="101"/>
                  </a:cubicBezTo>
                  <a:cubicBezTo>
                    <a:pt x="502" y="32"/>
                    <a:pt x="412"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0" name="Google Shape;9390;p40"/>
            <p:cNvSpPr/>
            <p:nvPr/>
          </p:nvSpPr>
          <p:spPr>
            <a:xfrm>
              <a:off x="-4012475" y="2876500"/>
              <a:ext cx="16225" cy="16100"/>
            </a:xfrm>
            <a:custGeom>
              <a:avLst/>
              <a:gdLst/>
              <a:ahLst/>
              <a:cxnLst/>
              <a:rect l="l" t="t" r="r" b="b"/>
              <a:pathLst>
                <a:path w="649" h="644" extrusionOk="0">
                  <a:moveTo>
                    <a:pt x="325" y="0"/>
                  </a:moveTo>
                  <a:cubicBezTo>
                    <a:pt x="241" y="0"/>
                    <a:pt x="155" y="31"/>
                    <a:pt x="86" y="92"/>
                  </a:cubicBezTo>
                  <a:cubicBezTo>
                    <a:pt x="35" y="145"/>
                    <a:pt x="0" y="227"/>
                    <a:pt x="0" y="313"/>
                  </a:cubicBezTo>
                  <a:cubicBezTo>
                    <a:pt x="0" y="400"/>
                    <a:pt x="29" y="491"/>
                    <a:pt x="82" y="544"/>
                  </a:cubicBezTo>
                  <a:cubicBezTo>
                    <a:pt x="144" y="606"/>
                    <a:pt x="221" y="639"/>
                    <a:pt x="317" y="644"/>
                  </a:cubicBezTo>
                  <a:cubicBezTo>
                    <a:pt x="403" y="644"/>
                    <a:pt x="480" y="611"/>
                    <a:pt x="547" y="548"/>
                  </a:cubicBezTo>
                  <a:cubicBezTo>
                    <a:pt x="610" y="486"/>
                    <a:pt x="644" y="409"/>
                    <a:pt x="644" y="323"/>
                  </a:cubicBezTo>
                  <a:cubicBezTo>
                    <a:pt x="648" y="236"/>
                    <a:pt x="615" y="164"/>
                    <a:pt x="542" y="88"/>
                  </a:cubicBezTo>
                  <a:cubicBezTo>
                    <a:pt x="484" y="29"/>
                    <a:pt x="405"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1" name="Google Shape;9391;p40"/>
            <p:cNvSpPr/>
            <p:nvPr/>
          </p:nvSpPr>
          <p:spPr>
            <a:xfrm>
              <a:off x="-3980675" y="2909375"/>
              <a:ext cx="16200" cy="16000"/>
            </a:xfrm>
            <a:custGeom>
              <a:avLst/>
              <a:gdLst/>
              <a:ahLst/>
              <a:cxnLst/>
              <a:rect l="l" t="t" r="r" b="b"/>
              <a:pathLst>
                <a:path w="648" h="640" extrusionOk="0">
                  <a:moveTo>
                    <a:pt x="321" y="1"/>
                  </a:moveTo>
                  <a:cubicBezTo>
                    <a:pt x="240" y="1"/>
                    <a:pt x="160" y="30"/>
                    <a:pt x="101" y="87"/>
                  </a:cubicBezTo>
                  <a:cubicBezTo>
                    <a:pt x="34" y="150"/>
                    <a:pt x="0" y="226"/>
                    <a:pt x="0" y="312"/>
                  </a:cubicBezTo>
                  <a:cubicBezTo>
                    <a:pt x="0" y="409"/>
                    <a:pt x="29" y="485"/>
                    <a:pt x="81" y="538"/>
                  </a:cubicBezTo>
                  <a:cubicBezTo>
                    <a:pt x="149" y="605"/>
                    <a:pt x="220" y="639"/>
                    <a:pt x="322" y="639"/>
                  </a:cubicBezTo>
                  <a:cubicBezTo>
                    <a:pt x="403" y="639"/>
                    <a:pt x="490" y="611"/>
                    <a:pt x="547" y="558"/>
                  </a:cubicBezTo>
                  <a:cubicBezTo>
                    <a:pt x="599" y="490"/>
                    <a:pt x="648" y="409"/>
                    <a:pt x="648" y="323"/>
                  </a:cubicBezTo>
                  <a:cubicBezTo>
                    <a:pt x="648" y="236"/>
                    <a:pt x="619" y="159"/>
                    <a:pt x="552" y="92"/>
                  </a:cubicBezTo>
                  <a:cubicBezTo>
                    <a:pt x="488" y="31"/>
                    <a:pt x="404"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2" name="Google Shape;9392;p40"/>
            <p:cNvSpPr/>
            <p:nvPr/>
          </p:nvSpPr>
          <p:spPr>
            <a:xfrm>
              <a:off x="-3948900" y="2942175"/>
              <a:ext cx="16325" cy="15925"/>
            </a:xfrm>
            <a:custGeom>
              <a:avLst/>
              <a:gdLst/>
              <a:ahLst/>
              <a:cxnLst/>
              <a:rect l="l" t="t" r="r" b="b"/>
              <a:pathLst>
                <a:path w="653" h="637" extrusionOk="0">
                  <a:moveTo>
                    <a:pt x="328" y="1"/>
                  </a:moveTo>
                  <a:cubicBezTo>
                    <a:pt x="245" y="1"/>
                    <a:pt x="162" y="29"/>
                    <a:pt x="101" y="85"/>
                  </a:cubicBezTo>
                  <a:cubicBezTo>
                    <a:pt x="39" y="147"/>
                    <a:pt x="5" y="224"/>
                    <a:pt x="5" y="311"/>
                  </a:cubicBezTo>
                  <a:cubicBezTo>
                    <a:pt x="1" y="406"/>
                    <a:pt x="34" y="493"/>
                    <a:pt x="96" y="536"/>
                  </a:cubicBezTo>
                  <a:cubicBezTo>
                    <a:pt x="149" y="603"/>
                    <a:pt x="236" y="637"/>
                    <a:pt x="322" y="637"/>
                  </a:cubicBezTo>
                  <a:cubicBezTo>
                    <a:pt x="408" y="637"/>
                    <a:pt x="495" y="608"/>
                    <a:pt x="548" y="555"/>
                  </a:cubicBezTo>
                  <a:cubicBezTo>
                    <a:pt x="614" y="493"/>
                    <a:pt x="648" y="415"/>
                    <a:pt x="648" y="320"/>
                  </a:cubicBezTo>
                  <a:cubicBezTo>
                    <a:pt x="652" y="234"/>
                    <a:pt x="619" y="156"/>
                    <a:pt x="557" y="90"/>
                  </a:cubicBezTo>
                  <a:cubicBezTo>
                    <a:pt x="498" y="31"/>
                    <a:pt x="413"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3" name="Google Shape;9393;p40"/>
            <p:cNvSpPr/>
            <p:nvPr/>
          </p:nvSpPr>
          <p:spPr>
            <a:xfrm>
              <a:off x="-3917000" y="2975050"/>
              <a:ext cx="16225" cy="16150"/>
            </a:xfrm>
            <a:custGeom>
              <a:avLst/>
              <a:gdLst/>
              <a:ahLst/>
              <a:cxnLst/>
              <a:rect l="l" t="t" r="r" b="b"/>
              <a:pathLst>
                <a:path w="649" h="646" extrusionOk="0">
                  <a:moveTo>
                    <a:pt x="325" y="1"/>
                  </a:moveTo>
                  <a:cubicBezTo>
                    <a:pt x="243" y="1"/>
                    <a:pt x="162" y="30"/>
                    <a:pt x="102" y="85"/>
                  </a:cubicBezTo>
                  <a:cubicBezTo>
                    <a:pt x="34" y="147"/>
                    <a:pt x="1" y="229"/>
                    <a:pt x="1" y="315"/>
                  </a:cubicBezTo>
                  <a:cubicBezTo>
                    <a:pt x="1" y="402"/>
                    <a:pt x="29" y="478"/>
                    <a:pt x="96" y="546"/>
                  </a:cubicBezTo>
                  <a:cubicBezTo>
                    <a:pt x="149" y="597"/>
                    <a:pt x="231" y="646"/>
                    <a:pt x="317" y="646"/>
                  </a:cubicBezTo>
                  <a:cubicBezTo>
                    <a:pt x="404" y="646"/>
                    <a:pt x="490" y="617"/>
                    <a:pt x="557" y="550"/>
                  </a:cubicBezTo>
                  <a:cubicBezTo>
                    <a:pt x="614" y="488"/>
                    <a:pt x="643" y="402"/>
                    <a:pt x="649" y="325"/>
                  </a:cubicBezTo>
                  <a:cubicBezTo>
                    <a:pt x="649" y="238"/>
                    <a:pt x="620" y="166"/>
                    <a:pt x="552" y="90"/>
                  </a:cubicBezTo>
                  <a:cubicBezTo>
                    <a:pt x="490" y="30"/>
                    <a:pt x="407"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4" name="Google Shape;9394;p40"/>
            <p:cNvSpPr/>
            <p:nvPr/>
          </p:nvSpPr>
          <p:spPr>
            <a:xfrm>
              <a:off x="-3885225" y="3007875"/>
              <a:ext cx="12650" cy="16100"/>
            </a:xfrm>
            <a:custGeom>
              <a:avLst/>
              <a:gdLst/>
              <a:ahLst/>
              <a:cxnLst/>
              <a:rect l="l" t="t" r="r" b="b"/>
              <a:pathLst>
                <a:path w="506" h="644" extrusionOk="0">
                  <a:moveTo>
                    <a:pt x="336" y="1"/>
                  </a:moveTo>
                  <a:cubicBezTo>
                    <a:pt x="251" y="1"/>
                    <a:pt x="164" y="32"/>
                    <a:pt x="102" y="90"/>
                  </a:cubicBezTo>
                  <a:cubicBezTo>
                    <a:pt x="49" y="143"/>
                    <a:pt x="5" y="230"/>
                    <a:pt x="5" y="316"/>
                  </a:cubicBezTo>
                  <a:cubicBezTo>
                    <a:pt x="1" y="403"/>
                    <a:pt x="34" y="480"/>
                    <a:pt x="98" y="542"/>
                  </a:cubicBezTo>
                  <a:cubicBezTo>
                    <a:pt x="149" y="609"/>
                    <a:pt x="236" y="643"/>
                    <a:pt x="322" y="643"/>
                  </a:cubicBezTo>
                  <a:cubicBezTo>
                    <a:pt x="395" y="643"/>
                    <a:pt x="452" y="628"/>
                    <a:pt x="505" y="595"/>
                  </a:cubicBezTo>
                  <a:lnTo>
                    <a:pt x="505" y="48"/>
                  </a:lnTo>
                  <a:cubicBezTo>
                    <a:pt x="456" y="16"/>
                    <a:pt x="396" y="1"/>
                    <a:pt x="33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5" name="Google Shape;9395;p40"/>
            <p:cNvSpPr/>
            <p:nvPr/>
          </p:nvSpPr>
          <p:spPr>
            <a:xfrm>
              <a:off x="-4010450" y="2714775"/>
              <a:ext cx="16250" cy="16025"/>
            </a:xfrm>
            <a:custGeom>
              <a:avLst/>
              <a:gdLst/>
              <a:ahLst/>
              <a:cxnLst/>
              <a:rect l="l" t="t" r="r" b="b"/>
              <a:pathLst>
                <a:path w="650" h="641" extrusionOk="0">
                  <a:moveTo>
                    <a:pt x="317" y="1"/>
                  </a:moveTo>
                  <a:cubicBezTo>
                    <a:pt x="234" y="1"/>
                    <a:pt x="150" y="28"/>
                    <a:pt x="92" y="84"/>
                  </a:cubicBezTo>
                  <a:cubicBezTo>
                    <a:pt x="34" y="142"/>
                    <a:pt x="1" y="224"/>
                    <a:pt x="1" y="310"/>
                  </a:cubicBezTo>
                  <a:cubicBezTo>
                    <a:pt x="1" y="396"/>
                    <a:pt x="30" y="472"/>
                    <a:pt x="83" y="540"/>
                  </a:cubicBezTo>
                  <a:cubicBezTo>
                    <a:pt x="136" y="602"/>
                    <a:pt x="222" y="636"/>
                    <a:pt x="308" y="640"/>
                  </a:cubicBezTo>
                  <a:cubicBezTo>
                    <a:pt x="395" y="640"/>
                    <a:pt x="481" y="607"/>
                    <a:pt x="548" y="545"/>
                  </a:cubicBezTo>
                  <a:cubicBezTo>
                    <a:pt x="616" y="483"/>
                    <a:pt x="649" y="406"/>
                    <a:pt x="649" y="319"/>
                  </a:cubicBezTo>
                  <a:cubicBezTo>
                    <a:pt x="649" y="233"/>
                    <a:pt x="620" y="161"/>
                    <a:pt x="552" y="93"/>
                  </a:cubicBezTo>
                  <a:cubicBezTo>
                    <a:pt x="493"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6" name="Google Shape;9396;p40"/>
            <p:cNvSpPr/>
            <p:nvPr/>
          </p:nvSpPr>
          <p:spPr>
            <a:xfrm>
              <a:off x="-3978650" y="2747575"/>
              <a:ext cx="16325" cy="15975"/>
            </a:xfrm>
            <a:custGeom>
              <a:avLst/>
              <a:gdLst/>
              <a:ahLst/>
              <a:cxnLst/>
              <a:rect l="l" t="t" r="r" b="b"/>
              <a:pathLst>
                <a:path w="653" h="639" extrusionOk="0">
                  <a:moveTo>
                    <a:pt x="326" y="1"/>
                  </a:moveTo>
                  <a:cubicBezTo>
                    <a:pt x="238" y="1"/>
                    <a:pt x="153" y="33"/>
                    <a:pt x="101" y="87"/>
                  </a:cubicBezTo>
                  <a:cubicBezTo>
                    <a:pt x="39" y="139"/>
                    <a:pt x="6" y="225"/>
                    <a:pt x="6" y="312"/>
                  </a:cubicBezTo>
                  <a:cubicBezTo>
                    <a:pt x="0" y="409"/>
                    <a:pt x="35" y="485"/>
                    <a:pt x="86" y="537"/>
                  </a:cubicBezTo>
                  <a:cubicBezTo>
                    <a:pt x="150" y="605"/>
                    <a:pt x="236" y="639"/>
                    <a:pt x="322" y="639"/>
                  </a:cubicBezTo>
                  <a:cubicBezTo>
                    <a:pt x="409" y="639"/>
                    <a:pt x="485" y="610"/>
                    <a:pt x="547" y="548"/>
                  </a:cubicBezTo>
                  <a:cubicBezTo>
                    <a:pt x="615" y="490"/>
                    <a:pt x="648" y="404"/>
                    <a:pt x="648" y="322"/>
                  </a:cubicBezTo>
                  <a:cubicBezTo>
                    <a:pt x="653" y="236"/>
                    <a:pt x="610" y="145"/>
                    <a:pt x="557" y="92"/>
                  </a:cubicBezTo>
                  <a:cubicBezTo>
                    <a:pt x="494" y="29"/>
                    <a:pt x="409"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7" name="Google Shape;9397;p40"/>
            <p:cNvSpPr/>
            <p:nvPr/>
          </p:nvSpPr>
          <p:spPr>
            <a:xfrm>
              <a:off x="-3946725" y="2780375"/>
              <a:ext cx="16200" cy="15925"/>
            </a:xfrm>
            <a:custGeom>
              <a:avLst/>
              <a:gdLst/>
              <a:ahLst/>
              <a:cxnLst/>
              <a:rect l="l" t="t" r="r" b="b"/>
              <a:pathLst>
                <a:path w="648" h="637" extrusionOk="0">
                  <a:moveTo>
                    <a:pt x="319" y="0"/>
                  </a:moveTo>
                  <a:cubicBezTo>
                    <a:pt x="236" y="0"/>
                    <a:pt x="154" y="28"/>
                    <a:pt x="100" y="84"/>
                  </a:cubicBezTo>
                  <a:cubicBezTo>
                    <a:pt x="33" y="147"/>
                    <a:pt x="0" y="224"/>
                    <a:pt x="0" y="310"/>
                  </a:cubicBezTo>
                  <a:cubicBezTo>
                    <a:pt x="0" y="406"/>
                    <a:pt x="29" y="483"/>
                    <a:pt x="96" y="545"/>
                  </a:cubicBezTo>
                  <a:cubicBezTo>
                    <a:pt x="149" y="603"/>
                    <a:pt x="230" y="636"/>
                    <a:pt x="317" y="636"/>
                  </a:cubicBezTo>
                  <a:cubicBezTo>
                    <a:pt x="403" y="636"/>
                    <a:pt x="479" y="607"/>
                    <a:pt x="547" y="545"/>
                  </a:cubicBezTo>
                  <a:cubicBezTo>
                    <a:pt x="614" y="483"/>
                    <a:pt x="643" y="406"/>
                    <a:pt x="647" y="319"/>
                  </a:cubicBezTo>
                  <a:cubicBezTo>
                    <a:pt x="647" y="243"/>
                    <a:pt x="618" y="157"/>
                    <a:pt x="552" y="89"/>
                  </a:cubicBezTo>
                  <a:cubicBezTo>
                    <a:pt x="493" y="30"/>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8" name="Google Shape;9398;p40"/>
            <p:cNvSpPr/>
            <p:nvPr/>
          </p:nvSpPr>
          <p:spPr>
            <a:xfrm>
              <a:off x="-3914950" y="2813225"/>
              <a:ext cx="16200" cy="16175"/>
            </a:xfrm>
            <a:custGeom>
              <a:avLst/>
              <a:gdLst/>
              <a:ahLst/>
              <a:cxnLst/>
              <a:rect l="l" t="t" r="r" b="b"/>
              <a:pathLst>
                <a:path w="648" h="647" extrusionOk="0">
                  <a:moveTo>
                    <a:pt x="322" y="1"/>
                  </a:moveTo>
                  <a:cubicBezTo>
                    <a:pt x="238" y="1"/>
                    <a:pt x="155" y="28"/>
                    <a:pt x="100" y="81"/>
                  </a:cubicBezTo>
                  <a:cubicBezTo>
                    <a:pt x="38" y="133"/>
                    <a:pt x="5" y="219"/>
                    <a:pt x="5" y="316"/>
                  </a:cubicBezTo>
                  <a:cubicBezTo>
                    <a:pt x="0" y="402"/>
                    <a:pt x="34" y="478"/>
                    <a:pt x="96" y="546"/>
                  </a:cubicBezTo>
                  <a:cubicBezTo>
                    <a:pt x="158" y="599"/>
                    <a:pt x="235" y="646"/>
                    <a:pt x="322" y="646"/>
                  </a:cubicBezTo>
                  <a:cubicBezTo>
                    <a:pt x="408" y="646"/>
                    <a:pt x="485" y="617"/>
                    <a:pt x="556" y="541"/>
                  </a:cubicBezTo>
                  <a:cubicBezTo>
                    <a:pt x="614" y="489"/>
                    <a:pt x="647" y="402"/>
                    <a:pt x="647" y="325"/>
                  </a:cubicBezTo>
                  <a:cubicBezTo>
                    <a:pt x="647" y="239"/>
                    <a:pt x="619" y="152"/>
                    <a:pt x="556" y="90"/>
                  </a:cubicBezTo>
                  <a:cubicBezTo>
                    <a:pt x="496" y="30"/>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9" name="Google Shape;9399;p40"/>
            <p:cNvSpPr/>
            <p:nvPr/>
          </p:nvSpPr>
          <p:spPr>
            <a:xfrm>
              <a:off x="-3883050" y="2846075"/>
              <a:ext cx="10475" cy="16075"/>
            </a:xfrm>
            <a:custGeom>
              <a:avLst/>
              <a:gdLst/>
              <a:ahLst/>
              <a:cxnLst/>
              <a:rect l="l" t="t" r="r" b="b"/>
              <a:pathLst>
                <a:path w="419" h="643" extrusionOk="0">
                  <a:moveTo>
                    <a:pt x="321" y="0"/>
                  </a:moveTo>
                  <a:cubicBezTo>
                    <a:pt x="237" y="0"/>
                    <a:pt x="153" y="29"/>
                    <a:pt x="101" y="81"/>
                  </a:cubicBezTo>
                  <a:cubicBezTo>
                    <a:pt x="44" y="143"/>
                    <a:pt x="0" y="220"/>
                    <a:pt x="0" y="316"/>
                  </a:cubicBezTo>
                  <a:cubicBezTo>
                    <a:pt x="0" y="402"/>
                    <a:pt x="39" y="488"/>
                    <a:pt x="91" y="541"/>
                  </a:cubicBezTo>
                  <a:cubicBezTo>
                    <a:pt x="149" y="599"/>
                    <a:pt x="230" y="643"/>
                    <a:pt x="317" y="643"/>
                  </a:cubicBezTo>
                  <a:cubicBezTo>
                    <a:pt x="356" y="643"/>
                    <a:pt x="389" y="638"/>
                    <a:pt x="418" y="628"/>
                  </a:cubicBezTo>
                  <a:lnTo>
                    <a:pt x="418" y="14"/>
                  </a:lnTo>
                  <a:cubicBezTo>
                    <a:pt x="387" y="5"/>
                    <a:pt x="354"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0" name="Google Shape;9400;p40"/>
            <p:cNvSpPr/>
            <p:nvPr/>
          </p:nvSpPr>
          <p:spPr>
            <a:xfrm>
              <a:off x="-4407100" y="3291550"/>
              <a:ext cx="16475" cy="8175"/>
            </a:xfrm>
            <a:custGeom>
              <a:avLst/>
              <a:gdLst/>
              <a:ahLst/>
              <a:cxnLst/>
              <a:rect l="l" t="t" r="r" b="b"/>
              <a:pathLst>
                <a:path w="659" h="327" extrusionOk="0">
                  <a:moveTo>
                    <a:pt x="327" y="1"/>
                  </a:moveTo>
                  <a:cubicBezTo>
                    <a:pt x="241" y="1"/>
                    <a:pt x="155" y="32"/>
                    <a:pt x="96" y="96"/>
                  </a:cubicBezTo>
                  <a:cubicBezTo>
                    <a:pt x="44" y="149"/>
                    <a:pt x="1" y="230"/>
                    <a:pt x="1" y="316"/>
                  </a:cubicBezTo>
                  <a:lnTo>
                    <a:pt x="653" y="326"/>
                  </a:lnTo>
                  <a:cubicBezTo>
                    <a:pt x="658" y="230"/>
                    <a:pt x="614" y="158"/>
                    <a:pt x="562" y="101"/>
                  </a:cubicBezTo>
                  <a:cubicBezTo>
                    <a:pt x="504" y="34"/>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1" name="Google Shape;9401;p40"/>
            <p:cNvSpPr/>
            <p:nvPr/>
          </p:nvSpPr>
          <p:spPr>
            <a:xfrm>
              <a:off x="-4245650" y="3294000"/>
              <a:ext cx="16450" cy="8100"/>
            </a:xfrm>
            <a:custGeom>
              <a:avLst/>
              <a:gdLst/>
              <a:ahLst/>
              <a:cxnLst/>
              <a:rect l="l" t="t" r="r" b="b"/>
              <a:pathLst>
                <a:path w="658" h="324" extrusionOk="0">
                  <a:moveTo>
                    <a:pt x="328" y="1"/>
                  </a:moveTo>
                  <a:cubicBezTo>
                    <a:pt x="246" y="1"/>
                    <a:pt x="167" y="28"/>
                    <a:pt x="115" y="80"/>
                  </a:cubicBezTo>
                  <a:cubicBezTo>
                    <a:pt x="48" y="142"/>
                    <a:pt x="6" y="228"/>
                    <a:pt x="0" y="315"/>
                  </a:cubicBezTo>
                  <a:lnTo>
                    <a:pt x="658" y="324"/>
                  </a:lnTo>
                  <a:cubicBezTo>
                    <a:pt x="658" y="237"/>
                    <a:pt x="620" y="151"/>
                    <a:pt x="567" y="98"/>
                  </a:cubicBezTo>
                  <a:cubicBezTo>
                    <a:pt x="505" y="32"/>
                    <a:pt x="415"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2" name="Google Shape;9402;p40"/>
            <p:cNvSpPr/>
            <p:nvPr/>
          </p:nvSpPr>
          <p:spPr>
            <a:xfrm>
              <a:off x="-4083850" y="3296350"/>
              <a:ext cx="16225" cy="8025"/>
            </a:xfrm>
            <a:custGeom>
              <a:avLst/>
              <a:gdLst/>
              <a:ahLst/>
              <a:cxnLst/>
              <a:rect l="l" t="t" r="r" b="b"/>
              <a:pathLst>
                <a:path w="649" h="321" extrusionOk="0">
                  <a:moveTo>
                    <a:pt x="317" y="1"/>
                  </a:moveTo>
                  <a:cubicBezTo>
                    <a:pt x="232" y="1"/>
                    <a:pt x="151" y="29"/>
                    <a:pt x="102" y="81"/>
                  </a:cubicBezTo>
                  <a:cubicBezTo>
                    <a:pt x="40" y="143"/>
                    <a:pt x="5" y="221"/>
                    <a:pt x="1" y="312"/>
                  </a:cubicBezTo>
                  <a:lnTo>
                    <a:pt x="649" y="321"/>
                  </a:lnTo>
                  <a:cubicBezTo>
                    <a:pt x="649" y="239"/>
                    <a:pt x="610" y="153"/>
                    <a:pt x="558" y="101"/>
                  </a:cubicBezTo>
                  <a:cubicBezTo>
                    <a:pt x="496"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3" name="Google Shape;9403;p40"/>
            <p:cNvSpPr/>
            <p:nvPr/>
          </p:nvSpPr>
          <p:spPr>
            <a:xfrm>
              <a:off x="-3922275" y="3298750"/>
              <a:ext cx="16200" cy="8050"/>
            </a:xfrm>
            <a:custGeom>
              <a:avLst/>
              <a:gdLst/>
              <a:ahLst/>
              <a:cxnLst/>
              <a:rect l="l" t="t" r="r" b="b"/>
              <a:pathLst>
                <a:path w="648" h="322" extrusionOk="0">
                  <a:moveTo>
                    <a:pt x="319" y="0"/>
                  </a:moveTo>
                  <a:cubicBezTo>
                    <a:pt x="234" y="0"/>
                    <a:pt x="151" y="29"/>
                    <a:pt x="101" y="81"/>
                  </a:cubicBezTo>
                  <a:cubicBezTo>
                    <a:pt x="39" y="143"/>
                    <a:pt x="5" y="216"/>
                    <a:pt x="1" y="311"/>
                  </a:cubicBezTo>
                  <a:lnTo>
                    <a:pt x="648" y="322"/>
                  </a:lnTo>
                  <a:cubicBezTo>
                    <a:pt x="648" y="235"/>
                    <a:pt x="605" y="149"/>
                    <a:pt x="552" y="96"/>
                  </a:cubicBezTo>
                  <a:cubicBezTo>
                    <a:pt x="494" y="30"/>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4" name="Google Shape;9404;p40"/>
            <p:cNvSpPr/>
            <p:nvPr/>
          </p:nvSpPr>
          <p:spPr>
            <a:xfrm>
              <a:off x="-4559175" y="3289325"/>
              <a:ext cx="9500" cy="8125"/>
            </a:xfrm>
            <a:custGeom>
              <a:avLst/>
              <a:gdLst/>
              <a:ahLst/>
              <a:cxnLst/>
              <a:rect l="l" t="t" r="r" b="b"/>
              <a:pathLst>
                <a:path w="380" h="325" extrusionOk="0">
                  <a:moveTo>
                    <a:pt x="41" y="0"/>
                  </a:moveTo>
                  <a:cubicBezTo>
                    <a:pt x="29" y="0"/>
                    <a:pt x="17" y="1"/>
                    <a:pt x="5" y="2"/>
                  </a:cubicBezTo>
                  <a:lnTo>
                    <a:pt x="0" y="319"/>
                  </a:lnTo>
                  <a:lnTo>
                    <a:pt x="379" y="324"/>
                  </a:lnTo>
                  <a:cubicBezTo>
                    <a:pt x="379" y="238"/>
                    <a:pt x="335" y="152"/>
                    <a:pt x="283" y="99"/>
                  </a:cubicBezTo>
                  <a:cubicBezTo>
                    <a:pt x="224" y="31"/>
                    <a:pt x="131" y="0"/>
                    <a:pt x="4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5" name="Google Shape;9405;p40"/>
            <p:cNvSpPr/>
            <p:nvPr/>
          </p:nvSpPr>
          <p:spPr>
            <a:xfrm>
              <a:off x="-4556900" y="3127425"/>
              <a:ext cx="10325" cy="16250"/>
            </a:xfrm>
            <a:custGeom>
              <a:avLst/>
              <a:gdLst/>
              <a:ahLst/>
              <a:cxnLst/>
              <a:rect l="l" t="t" r="r" b="b"/>
              <a:pathLst>
                <a:path w="413" h="650" extrusionOk="0">
                  <a:moveTo>
                    <a:pt x="94" y="0"/>
                  </a:moveTo>
                  <a:cubicBezTo>
                    <a:pt x="65" y="0"/>
                    <a:pt x="37" y="4"/>
                    <a:pt x="9" y="11"/>
                  </a:cubicBezTo>
                  <a:lnTo>
                    <a:pt x="0" y="634"/>
                  </a:lnTo>
                  <a:cubicBezTo>
                    <a:pt x="29" y="644"/>
                    <a:pt x="58" y="649"/>
                    <a:pt x="87" y="649"/>
                  </a:cubicBezTo>
                  <a:cubicBezTo>
                    <a:pt x="173" y="649"/>
                    <a:pt x="250" y="620"/>
                    <a:pt x="326" y="553"/>
                  </a:cubicBezTo>
                  <a:cubicBezTo>
                    <a:pt x="379" y="490"/>
                    <a:pt x="412" y="404"/>
                    <a:pt x="412" y="328"/>
                  </a:cubicBezTo>
                  <a:cubicBezTo>
                    <a:pt x="412" y="246"/>
                    <a:pt x="384" y="155"/>
                    <a:pt x="331" y="102"/>
                  </a:cubicBezTo>
                  <a:cubicBezTo>
                    <a:pt x="270" y="34"/>
                    <a:pt x="181" y="0"/>
                    <a:pt x="9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6" name="Google Shape;9406;p40"/>
            <p:cNvSpPr/>
            <p:nvPr/>
          </p:nvSpPr>
          <p:spPr>
            <a:xfrm>
              <a:off x="-4554625" y="2965725"/>
              <a:ext cx="10200" cy="16125"/>
            </a:xfrm>
            <a:custGeom>
              <a:avLst/>
              <a:gdLst/>
              <a:ahLst/>
              <a:cxnLst/>
              <a:rect l="l" t="t" r="r" b="b"/>
              <a:pathLst>
                <a:path w="408" h="645" extrusionOk="0">
                  <a:moveTo>
                    <a:pt x="82" y="0"/>
                  </a:moveTo>
                  <a:cubicBezTo>
                    <a:pt x="57" y="0"/>
                    <a:pt x="33" y="2"/>
                    <a:pt x="9" y="7"/>
                  </a:cubicBezTo>
                  <a:lnTo>
                    <a:pt x="0" y="631"/>
                  </a:lnTo>
                  <a:cubicBezTo>
                    <a:pt x="29" y="640"/>
                    <a:pt x="53" y="645"/>
                    <a:pt x="77" y="645"/>
                  </a:cubicBezTo>
                  <a:cubicBezTo>
                    <a:pt x="164" y="645"/>
                    <a:pt x="250" y="611"/>
                    <a:pt x="308" y="549"/>
                  </a:cubicBezTo>
                  <a:cubicBezTo>
                    <a:pt x="370" y="487"/>
                    <a:pt x="403" y="410"/>
                    <a:pt x="403" y="323"/>
                  </a:cubicBezTo>
                  <a:cubicBezTo>
                    <a:pt x="408" y="237"/>
                    <a:pt x="374" y="151"/>
                    <a:pt x="321" y="98"/>
                  </a:cubicBezTo>
                  <a:cubicBezTo>
                    <a:pt x="262" y="30"/>
                    <a:pt x="171" y="0"/>
                    <a:pt x="8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7" name="Google Shape;9407;p40"/>
            <p:cNvSpPr/>
            <p:nvPr/>
          </p:nvSpPr>
          <p:spPr>
            <a:xfrm>
              <a:off x="-4552250" y="2803750"/>
              <a:ext cx="9875" cy="16050"/>
            </a:xfrm>
            <a:custGeom>
              <a:avLst/>
              <a:gdLst/>
              <a:ahLst/>
              <a:cxnLst/>
              <a:rect l="l" t="t" r="r" b="b"/>
              <a:pathLst>
                <a:path w="395" h="642" extrusionOk="0">
                  <a:moveTo>
                    <a:pt x="86" y="0"/>
                  </a:moveTo>
                  <a:cubicBezTo>
                    <a:pt x="62" y="0"/>
                    <a:pt x="36" y="3"/>
                    <a:pt x="11" y="8"/>
                  </a:cubicBezTo>
                  <a:lnTo>
                    <a:pt x="1" y="633"/>
                  </a:lnTo>
                  <a:cubicBezTo>
                    <a:pt x="25" y="637"/>
                    <a:pt x="44" y="637"/>
                    <a:pt x="69" y="642"/>
                  </a:cubicBezTo>
                  <a:cubicBezTo>
                    <a:pt x="155" y="642"/>
                    <a:pt x="241" y="608"/>
                    <a:pt x="294" y="555"/>
                  </a:cubicBezTo>
                  <a:cubicBezTo>
                    <a:pt x="361" y="493"/>
                    <a:pt x="395" y="407"/>
                    <a:pt x="395" y="330"/>
                  </a:cubicBezTo>
                  <a:cubicBezTo>
                    <a:pt x="395" y="243"/>
                    <a:pt x="366" y="166"/>
                    <a:pt x="299" y="95"/>
                  </a:cubicBezTo>
                  <a:cubicBezTo>
                    <a:pt x="247" y="32"/>
                    <a:pt x="169" y="0"/>
                    <a:pt x="8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8" name="Google Shape;9408;p40"/>
            <p:cNvSpPr/>
            <p:nvPr/>
          </p:nvSpPr>
          <p:spPr>
            <a:xfrm>
              <a:off x="-4546350" y="3969350"/>
              <a:ext cx="16200" cy="16225"/>
            </a:xfrm>
            <a:custGeom>
              <a:avLst/>
              <a:gdLst/>
              <a:ahLst/>
              <a:cxnLst/>
              <a:rect l="l" t="t" r="r" b="b"/>
              <a:pathLst>
                <a:path w="648" h="649" extrusionOk="0">
                  <a:moveTo>
                    <a:pt x="331" y="0"/>
                  </a:moveTo>
                  <a:cubicBezTo>
                    <a:pt x="248" y="0"/>
                    <a:pt x="163" y="32"/>
                    <a:pt x="101" y="97"/>
                  </a:cubicBezTo>
                  <a:cubicBezTo>
                    <a:pt x="39" y="159"/>
                    <a:pt x="5" y="230"/>
                    <a:pt x="1" y="317"/>
                  </a:cubicBezTo>
                  <a:cubicBezTo>
                    <a:pt x="1" y="403"/>
                    <a:pt x="34" y="480"/>
                    <a:pt x="96" y="547"/>
                  </a:cubicBezTo>
                  <a:cubicBezTo>
                    <a:pt x="159" y="615"/>
                    <a:pt x="236" y="648"/>
                    <a:pt x="322" y="648"/>
                  </a:cubicBezTo>
                  <a:cubicBezTo>
                    <a:pt x="408" y="648"/>
                    <a:pt x="495" y="605"/>
                    <a:pt x="548" y="552"/>
                  </a:cubicBezTo>
                  <a:cubicBezTo>
                    <a:pt x="615" y="500"/>
                    <a:pt x="648" y="414"/>
                    <a:pt x="648" y="327"/>
                  </a:cubicBezTo>
                  <a:cubicBezTo>
                    <a:pt x="648" y="241"/>
                    <a:pt x="619" y="154"/>
                    <a:pt x="557" y="91"/>
                  </a:cubicBezTo>
                  <a:cubicBezTo>
                    <a:pt x="497" y="31"/>
                    <a:pt x="415"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9" name="Google Shape;9409;p40"/>
            <p:cNvSpPr/>
            <p:nvPr/>
          </p:nvSpPr>
          <p:spPr>
            <a:xfrm>
              <a:off x="-4514450" y="4002125"/>
              <a:ext cx="16200" cy="16175"/>
            </a:xfrm>
            <a:custGeom>
              <a:avLst/>
              <a:gdLst/>
              <a:ahLst/>
              <a:cxnLst/>
              <a:rect l="l" t="t" r="r" b="b"/>
              <a:pathLst>
                <a:path w="648" h="647" extrusionOk="0">
                  <a:moveTo>
                    <a:pt x="329" y="1"/>
                  </a:moveTo>
                  <a:cubicBezTo>
                    <a:pt x="245" y="1"/>
                    <a:pt x="160" y="32"/>
                    <a:pt x="101" y="95"/>
                  </a:cubicBezTo>
                  <a:cubicBezTo>
                    <a:pt x="43" y="148"/>
                    <a:pt x="1" y="234"/>
                    <a:pt x="1" y="321"/>
                  </a:cubicBezTo>
                  <a:cubicBezTo>
                    <a:pt x="1" y="407"/>
                    <a:pt x="29" y="484"/>
                    <a:pt x="92" y="547"/>
                  </a:cubicBezTo>
                  <a:cubicBezTo>
                    <a:pt x="158" y="613"/>
                    <a:pt x="245" y="647"/>
                    <a:pt x="327" y="647"/>
                  </a:cubicBezTo>
                  <a:cubicBezTo>
                    <a:pt x="404" y="647"/>
                    <a:pt x="490" y="618"/>
                    <a:pt x="557" y="556"/>
                  </a:cubicBezTo>
                  <a:cubicBezTo>
                    <a:pt x="614" y="489"/>
                    <a:pt x="643" y="416"/>
                    <a:pt x="648" y="330"/>
                  </a:cubicBezTo>
                  <a:cubicBezTo>
                    <a:pt x="648" y="244"/>
                    <a:pt x="619" y="157"/>
                    <a:pt x="561" y="100"/>
                  </a:cubicBezTo>
                  <a:cubicBezTo>
                    <a:pt x="503" y="34"/>
                    <a:pt x="416"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0" name="Google Shape;9410;p40"/>
            <p:cNvSpPr/>
            <p:nvPr/>
          </p:nvSpPr>
          <p:spPr>
            <a:xfrm>
              <a:off x="-4544175" y="3807575"/>
              <a:ext cx="16200" cy="16175"/>
            </a:xfrm>
            <a:custGeom>
              <a:avLst/>
              <a:gdLst/>
              <a:ahLst/>
              <a:cxnLst/>
              <a:rect l="l" t="t" r="r" b="b"/>
              <a:pathLst>
                <a:path w="648" h="647" extrusionOk="0">
                  <a:moveTo>
                    <a:pt x="324" y="0"/>
                  </a:moveTo>
                  <a:cubicBezTo>
                    <a:pt x="241" y="0"/>
                    <a:pt x="159" y="31"/>
                    <a:pt x="100" y="95"/>
                  </a:cubicBezTo>
                  <a:cubicBezTo>
                    <a:pt x="34" y="143"/>
                    <a:pt x="0" y="229"/>
                    <a:pt x="0" y="315"/>
                  </a:cubicBezTo>
                  <a:cubicBezTo>
                    <a:pt x="0" y="402"/>
                    <a:pt x="29" y="479"/>
                    <a:pt x="91" y="546"/>
                  </a:cubicBezTo>
                  <a:cubicBezTo>
                    <a:pt x="158" y="614"/>
                    <a:pt x="230" y="647"/>
                    <a:pt x="317" y="647"/>
                  </a:cubicBezTo>
                  <a:cubicBezTo>
                    <a:pt x="403" y="647"/>
                    <a:pt x="490" y="618"/>
                    <a:pt x="547" y="551"/>
                  </a:cubicBezTo>
                  <a:cubicBezTo>
                    <a:pt x="609" y="488"/>
                    <a:pt x="643" y="412"/>
                    <a:pt x="647" y="326"/>
                  </a:cubicBezTo>
                  <a:cubicBezTo>
                    <a:pt x="647" y="239"/>
                    <a:pt x="614" y="153"/>
                    <a:pt x="561" y="100"/>
                  </a:cubicBezTo>
                  <a:cubicBezTo>
                    <a:pt x="498" y="34"/>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1" name="Google Shape;9411;p40"/>
            <p:cNvSpPr/>
            <p:nvPr/>
          </p:nvSpPr>
          <p:spPr>
            <a:xfrm>
              <a:off x="-4512400" y="3840300"/>
              <a:ext cx="16200" cy="16200"/>
            </a:xfrm>
            <a:custGeom>
              <a:avLst/>
              <a:gdLst/>
              <a:ahLst/>
              <a:cxnLst/>
              <a:rect l="l" t="t" r="r" b="b"/>
              <a:pathLst>
                <a:path w="648" h="648" extrusionOk="0">
                  <a:moveTo>
                    <a:pt x="334" y="0"/>
                  </a:moveTo>
                  <a:cubicBezTo>
                    <a:pt x="252" y="0"/>
                    <a:pt x="168" y="31"/>
                    <a:pt x="101" y="96"/>
                  </a:cubicBezTo>
                  <a:cubicBezTo>
                    <a:pt x="38" y="158"/>
                    <a:pt x="5" y="235"/>
                    <a:pt x="0" y="321"/>
                  </a:cubicBezTo>
                  <a:cubicBezTo>
                    <a:pt x="0" y="408"/>
                    <a:pt x="43" y="494"/>
                    <a:pt x="96" y="547"/>
                  </a:cubicBezTo>
                  <a:cubicBezTo>
                    <a:pt x="158" y="614"/>
                    <a:pt x="235" y="647"/>
                    <a:pt x="322" y="647"/>
                  </a:cubicBezTo>
                  <a:cubicBezTo>
                    <a:pt x="408" y="647"/>
                    <a:pt x="494" y="618"/>
                    <a:pt x="557" y="552"/>
                  </a:cubicBezTo>
                  <a:cubicBezTo>
                    <a:pt x="614" y="489"/>
                    <a:pt x="648" y="417"/>
                    <a:pt x="648" y="331"/>
                  </a:cubicBezTo>
                  <a:cubicBezTo>
                    <a:pt x="648" y="244"/>
                    <a:pt x="619" y="168"/>
                    <a:pt x="557" y="91"/>
                  </a:cubicBezTo>
                  <a:cubicBezTo>
                    <a:pt x="497" y="31"/>
                    <a:pt x="416"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2" name="Google Shape;9412;p40"/>
            <p:cNvSpPr/>
            <p:nvPr/>
          </p:nvSpPr>
          <p:spPr>
            <a:xfrm>
              <a:off x="-4480625" y="3873200"/>
              <a:ext cx="16575" cy="16050"/>
            </a:xfrm>
            <a:custGeom>
              <a:avLst/>
              <a:gdLst/>
              <a:ahLst/>
              <a:cxnLst/>
              <a:rect l="l" t="t" r="r" b="b"/>
              <a:pathLst>
                <a:path w="663" h="642" extrusionOk="0">
                  <a:moveTo>
                    <a:pt x="328" y="1"/>
                  </a:moveTo>
                  <a:cubicBezTo>
                    <a:pt x="248" y="1"/>
                    <a:pt x="169" y="30"/>
                    <a:pt x="107" y="90"/>
                  </a:cubicBezTo>
                  <a:cubicBezTo>
                    <a:pt x="49" y="152"/>
                    <a:pt x="5" y="229"/>
                    <a:pt x="5" y="316"/>
                  </a:cubicBezTo>
                  <a:cubicBezTo>
                    <a:pt x="1" y="402"/>
                    <a:pt x="43" y="488"/>
                    <a:pt x="96" y="540"/>
                  </a:cubicBezTo>
                  <a:cubicBezTo>
                    <a:pt x="164" y="608"/>
                    <a:pt x="245" y="642"/>
                    <a:pt x="331" y="642"/>
                  </a:cubicBezTo>
                  <a:cubicBezTo>
                    <a:pt x="336" y="642"/>
                    <a:pt x="342" y="642"/>
                    <a:pt x="347" y="642"/>
                  </a:cubicBezTo>
                  <a:cubicBezTo>
                    <a:pt x="428" y="642"/>
                    <a:pt x="507" y="610"/>
                    <a:pt x="552" y="560"/>
                  </a:cubicBezTo>
                  <a:cubicBezTo>
                    <a:pt x="614" y="498"/>
                    <a:pt x="658" y="420"/>
                    <a:pt x="663" y="325"/>
                  </a:cubicBezTo>
                  <a:cubicBezTo>
                    <a:pt x="663" y="239"/>
                    <a:pt x="619" y="161"/>
                    <a:pt x="567" y="99"/>
                  </a:cubicBezTo>
                  <a:cubicBezTo>
                    <a:pt x="502" y="35"/>
                    <a:pt x="415"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3" name="Google Shape;9413;p40"/>
            <p:cNvSpPr/>
            <p:nvPr/>
          </p:nvSpPr>
          <p:spPr>
            <a:xfrm>
              <a:off x="-4448475" y="3906150"/>
              <a:ext cx="16200" cy="15975"/>
            </a:xfrm>
            <a:custGeom>
              <a:avLst/>
              <a:gdLst/>
              <a:ahLst/>
              <a:cxnLst/>
              <a:rect l="l" t="t" r="r" b="b"/>
              <a:pathLst>
                <a:path w="648" h="639" extrusionOk="0">
                  <a:moveTo>
                    <a:pt x="322" y="0"/>
                  </a:moveTo>
                  <a:cubicBezTo>
                    <a:pt x="236" y="0"/>
                    <a:pt x="152" y="31"/>
                    <a:pt x="101" y="86"/>
                  </a:cubicBezTo>
                  <a:cubicBezTo>
                    <a:pt x="39" y="134"/>
                    <a:pt x="5" y="221"/>
                    <a:pt x="1" y="307"/>
                  </a:cubicBezTo>
                  <a:cubicBezTo>
                    <a:pt x="1" y="393"/>
                    <a:pt x="34" y="480"/>
                    <a:pt x="96" y="537"/>
                  </a:cubicBezTo>
                  <a:cubicBezTo>
                    <a:pt x="149" y="604"/>
                    <a:pt x="236" y="633"/>
                    <a:pt x="322" y="639"/>
                  </a:cubicBezTo>
                  <a:cubicBezTo>
                    <a:pt x="408" y="639"/>
                    <a:pt x="484" y="610"/>
                    <a:pt x="548" y="552"/>
                  </a:cubicBezTo>
                  <a:cubicBezTo>
                    <a:pt x="615" y="489"/>
                    <a:pt x="648" y="403"/>
                    <a:pt x="648" y="316"/>
                  </a:cubicBezTo>
                  <a:cubicBezTo>
                    <a:pt x="648" y="230"/>
                    <a:pt x="610" y="143"/>
                    <a:pt x="557" y="101"/>
                  </a:cubicBezTo>
                  <a:cubicBezTo>
                    <a:pt x="497" y="31"/>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4" name="Google Shape;9414;p40"/>
            <p:cNvSpPr/>
            <p:nvPr/>
          </p:nvSpPr>
          <p:spPr>
            <a:xfrm>
              <a:off x="-4416575" y="3938850"/>
              <a:ext cx="16200" cy="16250"/>
            </a:xfrm>
            <a:custGeom>
              <a:avLst/>
              <a:gdLst/>
              <a:ahLst/>
              <a:cxnLst/>
              <a:rect l="l" t="t" r="r" b="b"/>
              <a:pathLst>
                <a:path w="648" h="650" extrusionOk="0">
                  <a:moveTo>
                    <a:pt x="324" y="1"/>
                  </a:moveTo>
                  <a:cubicBezTo>
                    <a:pt x="242" y="1"/>
                    <a:pt x="160" y="30"/>
                    <a:pt x="101" y="88"/>
                  </a:cubicBezTo>
                  <a:cubicBezTo>
                    <a:pt x="34" y="150"/>
                    <a:pt x="1" y="237"/>
                    <a:pt x="1" y="314"/>
                  </a:cubicBezTo>
                  <a:cubicBezTo>
                    <a:pt x="1" y="410"/>
                    <a:pt x="29" y="487"/>
                    <a:pt x="92" y="540"/>
                  </a:cubicBezTo>
                  <a:cubicBezTo>
                    <a:pt x="149" y="606"/>
                    <a:pt x="231" y="649"/>
                    <a:pt x="317" y="649"/>
                  </a:cubicBezTo>
                  <a:cubicBezTo>
                    <a:pt x="404" y="649"/>
                    <a:pt x="490" y="611"/>
                    <a:pt x="548" y="558"/>
                  </a:cubicBezTo>
                  <a:cubicBezTo>
                    <a:pt x="610" y="491"/>
                    <a:pt x="643" y="410"/>
                    <a:pt x="648" y="323"/>
                  </a:cubicBezTo>
                  <a:cubicBezTo>
                    <a:pt x="648" y="246"/>
                    <a:pt x="614" y="160"/>
                    <a:pt x="552" y="93"/>
                  </a:cubicBezTo>
                  <a:cubicBezTo>
                    <a:pt x="494" y="32"/>
                    <a:pt x="409"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5" name="Google Shape;9415;p40"/>
            <p:cNvSpPr/>
            <p:nvPr/>
          </p:nvSpPr>
          <p:spPr>
            <a:xfrm>
              <a:off x="-4384800" y="3971775"/>
              <a:ext cx="16250" cy="16075"/>
            </a:xfrm>
            <a:custGeom>
              <a:avLst/>
              <a:gdLst/>
              <a:ahLst/>
              <a:cxnLst/>
              <a:rect l="l" t="t" r="r" b="b"/>
              <a:pathLst>
                <a:path w="650" h="643" extrusionOk="0">
                  <a:moveTo>
                    <a:pt x="327" y="0"/>
                  </a:moveTo>
                  <a:cubicBezTo>
                    <a:pt x="242" y="0"/>
                    <a:pt x="161" y="29"/>
                    <a:pt x="111" y="80"/>
                  </a:cubicBezTo>
                  <a:cubicBezTo>
                    <a:pt x="49" y="144"/>
                    <a:pt x="6" y="230"/>
                    <a:pt x="1" y="317"/>
                  </a:cubicBezTo>
                  <a:cubicBezTo>
                    <a:pt x="1" y="403"/>
                    <a:pt x="34" y="479"/>
                    <a:pt x="96" y="547"/>
                  </a:cubicBezTo>
                  <a:cubicBezTo>
                    <a:pt x="160" y="609"/>
                    <a:pt x="236" y="642"/>
                    <a:pt x="322" y="642"/>
                  </a:cubicBezTo>
                  <a:cubicBezTo>
                    <a:pt x="327" y="643"/>
                    <a:pt x="333" y="643"/>
                    <a:pt x="338" y="643"/>
                  </a:cubicBezTo>
                  <a:cubicBezTo>
                    <a:pt x="419" y="643"/>
                    <a:pt x="498" y="610"/>
                    <a:pt x="548" y="551"/>
                  </a:cubicBezTo>
                  <a:cubicBezTo>
                    <a:pt x="615" y="489"/>
                    <a:pt x="649" y="412"/>
                    <a:pt x="649" y="326"/>
                  </a:cubicBezTo>
                  <a:cubicBezTo>
                    <a:pt x="649" y="239"/>
                    <a:pt x="620" y="153"/>
                    <a:pt x="567" y="100"/>
                  </a:cubicBezTo>
                  <a:cubicBezTo>
                    <a:pt x="506" y="31"/>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6" name="Google Shape;9416;p40"/>
            <p:cNvSpPr/>
            <p:nvPr/>
          </p:nvSpPr>
          <p:spPr>
            <a:xfrm>
              <a:off x="-4352900" y="4004600"/>
              <a:ext cx="16250" cy="16125"/>
            </a:xfrm>
            <a:custGeom>
              <a:avLst/>
              <a:gdLst/>
              <a:ahLst/>
              <a:cxnLst/>
              <a:rect l="l" t="t" r="r" b="b"/>
              <a:pathLst>
                <a:path w="650" h="645" extrusionOk="0">
                  <a:moveTo>
                    <a:pt x="326" y="0"/>
                  </a:moveTo>
                  <a:cubicBezTo>
                    <a:pt x="239" y="0"/>
                    <a:pt x="154" y="30"/>
                    <a:pt x="102" y="87"/>
                  </a:cubicBezTo>
                  <a:cubicBezTo>
                    <a:pt x="45" y="145"/>
                    <a:pt x="1" y="231"/>
                    <a:pt x="1" y="317"/>
                  </a:cubicBezTo>
                  <a:cubicBezTo>
                    <a:pt x="1" y="404"/>
                    <a:pt x="30" y="476"/>
                    <a:pt x="93" y="543"/>
                  </a:cubicBezTo>
                  <a:cubicBezTo>
                    <a:pt x="155" y="610"/>
                    <a:pt x="241" y="639"/>
                    <a:pt x="328" y="644"/>
                  </a:cubicBezTo>
                  <a:cubicBezTo>
                    <a:pt x="414" y="644"/>
                    <a:pt x="490" y="616"/>
                    <a:pt x="558" y="548"/>
                  </a:cubicBezTo>
                  <a:cubicBezTo>
                    <a:pt x="611" y="495"/>
                    <a:pt x="644" y="408"/>
                    <a:pt x="644" y="328"/>
                  </a:cubicBezTo>
                  <a:cubicBezTo>
                    <a:pt x="649" y="241"/>
                    <a:pt x="616" y="149"/>
                    <a:pt x="563" y="97"/>
                  </a:cubicBezTo>
                  <a:cubicBezTo>
                    <a:pt x="504" y="32"/>
                    <a:pt x="414"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7" name="Google Shape;9417;p40"/>
            <p:cNvSpPr/>
            <p:nvPr/>
          </p:nvSpPr>
          <p:spPr>
            <a:xfrm>
              <a:off x="-4542175" y="3645750"/>
              <a:ext cx="16250" cy="16200"/>
            </a:xfrm>
            <a:custGeom>
              <a:avLst/>
              <a:gdLst/>
              <a:ahLst/>
              <a:cxnLst/>
              <a:rect l="l" t="t" r="r" b="b"/>
              <a:pathLst>
                <a:path w="650" h="648" extrusionOk="0">
                  <a:moveTo>
                    <a:pt x="323" y="1"/>
                  </a:moveTo>
                  <a:cubicBezTo>
                    <a:pt x="238" y="1"/>
                    <a:pt x="156" y="30"/>
                    <a:pt x="102" y="81"/>
                  </a:cubicBezTo>
                  <a:cubicBezTo>
                    <a:pt x="40" y="144"/>
                    <a:pt x="7" y="231"/>
                    <a:pt x="1" y="317"/>
                  </a:cubicBezTo>
                  <a:cubicBezTo>
                    <a:pt x="1" y="393"/>
                    <a:pt x="35" y="479"/>
                    <a:pt x="97" y="547"/>
                  </a:cubicBezTo>
                  <a:cubicBezTo>
                    <a:pt x="160" y="609"/>
                    <a:pt x="246" y="647"/>
                    <a:pt x="323" y="647"/>
                  </a:cubicBezTo>
                  <a:cubicBezTo>
                    <a:pt x="410" y="647"/>
                    <a:pt x="496" y="605"/>
                    <a:pt x="548" y="552"/>
                  </a:cubicBezTo>
                  <a:cubicBezTo>
                    <a:pt x="616" y="490"/>
                    <a:pt x="649" y="413"/>
                    <a:pt x="649" y="326"/>
                  </a:cubicBezTo>
                  <a:cubicBezTo>
                    <a:pt x="649" y="231"/>
                    <a:pt x="620" y="153"/>
                    <a:pt x="567" y="100"/>
                  </a:cubicBezTo>
                  <a:cubicBezTo>
                    <a:pt x="502" y="32"/>
                    <a:pt x="411"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8" name="Google Shape;9418;p40"/>
            <p:cNvSpPr/>
            <p:nvPr/>
          </p:nvSpPr>
          <p:spPr>
            <a:xfrm>
              <a:off x="-4510350" y="3678500"/>
              <a:ext cx="16300" cy="16200"/>
            </a:xfrm>
            <a:custGeom>
              <a:avLst/>
              <a:gdLst/>
              <a:ahLst/>
              <a:cxnLst/>
              <a:rect l="l" t="t" r="r" b="b"/>
              <a:pathLst>
                <a:path w="652" h="648" extrusionOk="0">
                  <a:moveTo>
                    <a:pt x="332" y="1"/>
                  </a:moveTo>
                  <a:cubicBezTo>
                    <a:pt x="251" y="1"/>
                    <a:pt x="169" y="32"/>
                    <a:pt x="105" y="95"/>
                  </a:cubicBezTo>
                  <a:cubicBezTo>
                    <a:pt x="38" y="158"/>
                    <a:pt x="5" y="234"/>
                    <a:pt x="5" y="321"/>
                  </a:cubicBezTo>
                  <a:cubicBezTo>
                    <a:pt x="0" y="407"/>
                    <a:pt x="34" y="480"/>
                    <a:pt x="96" y="546"/>
                  </a:cubicBezTo>
                  <a:cubicBezTo>
                    <a:pt x="163" y="613"/>
                    <a:pt x="235" y="648"/>
                    <a:pt x="321" y="648"/>
                  </a:cubicBezTo>
                  <a:cubicBezTo>
                    <a:pt x="417" y="648"/>
                    <a:pt x="494" y="619"/>
                    <a:pt x="552" y="551"/>
                  </a:cubicBezTo>
                  <a:cubicBezTo>
                    <a:pt x="614" y="498"/>
                    <a:pt x="647" y="418"/>
                    <a:pt x="652" y="331"/>
                  </a:cubicBezTo>
                  <a:cubicBezTo>
                    <a:pt x="652" y="245"/>
                    <a:pt x="618" y="158"/>
                    <a:pt x="566" y="101"/>
                  </a:cubicBezTo>
                  <a:cubicBezTo>
                    <a:pt x="502" y="35"/>
                    <a:pt x="417"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9" name="Google Shape;9419;p40"/>
            <p:cNvSpPr/>
            <p:nvPr/>
          </p:nvSpPr>
          <p:spPr>
            <a:xfrm>
              <a:off x="-4478225" y="3711400"/>
              <a:ext cx="15975" cy="16050"/>
            </a:xfrm>
            <a:custGeom>
              <a:avLst/>
              <a:gdLst/>
              <a:ahLst/>
              <a:cxnLst/>
              <a:rect l="l" t="t" r="r" b="b"/>
              <a:pathLst>
                <a:path w="639" h="642" extrusionOk="0">
                  <a:moveTo>
                    <a:pt x="323" y="0"/>
                  </a:moveTo>
                  <a:cubicBezTo>
                    <a:pt x="234" y="0"/>
                    <a:pt x="147" y="31"/>
                    <a:pt x="91" y="90"/>
                  </a:cubicBezTo>
                  <a:cubicBezTo>
                    <a:pt x="39" y="142"/>
                    <a:pt x="5" y="229"/>
                    <a:pt x="0" y="315"/>
                  </a:cubicBezTo>
                  <a:cubicBezTo>
                    <a:pt x="0" y="402"/>
                    <a:pt x="34" y="478"/>
                    <a:pt x="97" y="555"/>
                  </a:cubicBezTo>
                  <a:cubicBezTo>
                    <a:pt x="159" y="608"/>
                    <a:pt x="235" y="641"/>
                    <a:pt x="321" y="641"/>
                  </a:cubicBezTo>
                  <a:cubicBezTo>
                    <a:pt x="327" y="641"/>
                    <a:pt x="332" y="641"/>
                    <a:pt x="337" y="641"/>
                  </a:cubicBezTo>
                  <a:cubicBezTo>
                    <a:pt x="417" y="641"/>
                    <a:pt x="489" y="608"/>
                    <a:pt x="547" y="550"/>
                  </a:cubicBezTo>
                  <a:cubicBezTo>
                    <a:pt x="605" y="497"/>
                    <a:pt x="638" y="411"/>
                    <a:pt x="638" y="324"/>
                  </a:cubicBezTo>
                  <a:cubicBezTo>
                    <a:pt x="638" y="238"/>
                    <a:pt x="609" y="152"/>
                    <a:pt x="558" y="94"/>
                  </a:cubicBezTo>
                  <a:cubicBezTo>
                    <a:pt x="498" y="30"/>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0" name="Google Shape;9420;p40"/>
            <p:cNvSpPr/>
            <p:nvPr/>
          </p:nvSpPr>
          <p:spPr>
            <a:xfrm>
              <a:off x="-4446300" y="3744200"/>
              <a:ext cx="16200" cy="16125"/>
            </a:xfrm>
            <a:custGeom>
              <a:avLst/>
              <a:gdLst/>
              <a:ahLst/>
              <a:cxnLst/>
              <a:rect l="l" t="t" r="r" b="b"/>
              <a:pathLst>
                <a:path w="648" h="645" extrusionOk="0">
                  <a:moveTo>
                    <a:pt x="318" y="0"/>
                  </a:moveTo>
                  <a:cubicBezTo>
                    <a:pt x="238" y="0"/>
                    <a:pt x="157" y="28"/>
                    <a:pt x="91" y="87"/>
                  </a:cubicBezTo>
                  <a:cubicBezTo>
                    <a:pt x="34" y="155"/>
                    <a:pt x="0" y="226"/>
                    <a:pt x="0" y="312"/>
                  </a:cubicBezTo>
                  <a:cubicBezTo>
                    <a:pt x="0" y="399"/>
                    <a:pt x="29" y="485"/>
                    <a:pt x="91" y="543"/>
                  </a:cubicBezTo>
                  <a:cubicBezTo>
                    <a:pt x="149" y="605"/>
                    <a:pt x="230" y="639"/>
                    <a:pt x="317" y="644"/>
                  </a:cubicBezTo>
                  <a:cubicBezTo>
                    <a:pt x="403" y="644"/>
                    <a:pt x="490" y="611"/>
                    <a:pt x="532" y="558"/>
                  </a:cubicBezTo>
                  <a:cubicBezTo>
                    <a:pt x="599" y="496"/>
                    <a:pt x="643" y="418"/>
                    <a:pt x="647" y="323"/>
                  </a:cubicBezTo>
                  <a:cubicBezTo>
                    <a:pt x="647" y="236"/>
                    <a:pt x="614" y="150"/>
                    <a:pt x="552" y="97"/>
                  </a:cubicBezTo>
                  <a:cubicBezTo>
                    <a:pt x="491" y="34"/>
                    <a:pt x="406"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1" name="Google Shape;9421;p40"/>
            <p:cNvSpPr/>
            <p:nvPr/>
          </p:nvSpPr>
          <p:spPr>
            <a:xfrm>
              <a:off x="-4414525" y="3777100"/>
              <a:ext cx="16200" cy="16200"/>
            </a:xfrm>
            <a:custGeom>
              <a:avLst/>
              <a:gdLst/>
              <a:ahLst/>
              <a:cxnLst/>
              <a:rect l="l" t="t" r="r" b="b"/>
              <a:pathLst>
                <a:path w="648" h="648" extrusionOk="0">
                  <a:moveTo>
                    <a:pt x="322" y="1"/>
                  </a:moveTo>
                  <a:cubicBezTo>
                    <a:pt x="239" y="1"/>
                    <a:pt x="155" y="32"/>
                    <a:pt x="91" y="95"/>
                  </a:cubicBezTo>
                  <a:cubicBezTo>
                    <a:pt x="38" y="148"/>
                    <a:pt x="5" y="234"/>
                    <a:pt x="0" y="321"/>
                  </a:cubicBezTo>
                  <a:cubicBezTo>
                    <a:pt x="0" y="398"/>
                    <a:pt x="34" y="469"/>
                    <a:pt x="96" y="546"/>
                  </a:cubicBezTo>
                  <a:cubicBezTo>
                    <a:pt x="149" y="604"/>
                    <a:pt x="235" y="648"/>
                    <a:pt x="322" y="648"/>
                  </a:cubicBezTo>
                  <a:cubicBezTo>
                    <a:pt x="408" y="648"/>
                    <a:pt x="494" y="609"/>
                    <a:pt x="547" y="551"/>
                  </a:cubicBezTo>
                  <a:cubicBezTo>
                    <a:pt x="614" y="489"/>
                    <a:pt x="648" y="407"/>
                    <a:pt x="648" y="331"/>
                  </a:cubicBezTo>
                  <a:cubicBezTo>
                    <a:pt x="648" y="245"/>
                    <a:pt x="619" y="158"/>
                    <a:pt x="552" y="101"/>
                  </a:cubicBezTo>
                  <a:cubicBezTo>
                    <a:pt x="493" y="34"/>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2" name="Google Shape;9422;p40"/>
            <p:cNvSpPr/>
            <p:nvPr/>
          </p:nvSpPr>
          <p:spPr>
            <a:xfrm>
              <a:off x="-4382625" y="3809925"/>
              <a:ext cx="16225" cy="16125"/>
            </a:xfrm>
            <a:custGeom>
              <a:avLst/>
              <a:gdLst/>
              <a:ahLst/>
              <a:cxnLst/>
              <a:rect l="l" t="t" r="r" b="b"/>
              <a:pathLst>
                <a:path w="649" h="645" extrusionOk="0">
                  <a:moveTo>
                    <a:pt x="325" y="0"/>
                  </a:moveTo>
                  <a:cubicBezTo>
                    <a:pt x="242" y="0"/>
                    <a:pt x="160" y="31"/>
                    <a:pt x="102" y="92"/>
                  </a:cubicBezTo>
                  <a:cubicBezTo>
                    <a:pt x="34" y="145"/>
                    <a:pt x="0" y="232"/>
                    <a:pt x="0" y="318"/>
                  </a:cubicBezTo>
                  <a:cubicBezTo>
                    <a:pt x="0" y="404"/>
                    <a:pt x="29" y="480"/>
                    <a:pt x="91" y="548"/>
                  </a:cubicBezTo>
                  <a:cubicBezTo>
                    <a:pt x="153" y="611"/>
                    <a:pt x="231" y="644"/>
                    <a:pt x="317" y="644"/>
                  </a:cubicBezTo>
                  <a:cubicBezTo>
                    <a:pt x="322" y="644"/>
                    <a:pt x="327" y="644"/>
                    <a:pt x="333" y="644"/>
                  </a:cubicBezTo>
                  <a:cubicBezTo>
                    <a:pt x="414" y="644"/>
                    <a:pt x="493" y="611"/>
                    <a:pt x="547" y="553"/>
                  </a:cubicBezTo>
                  <a:cubicBezTo>
                    <a:pt x="609" y="491"/>
                    <a:pt x="643" y="414"/>
                    <a:pt x="643" y="327"/>
                  </a:cubicBezTo>
                  <a:cubicBezTo>
                    <a:pt x="649" y="241"/>
                    <a:pt x="614" y="155"/>
                    <a:pt x="562" y="102"/>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3" name="Google Shape;9423;p40"/>
            <p:cNvSpPr/>
            <p:nvPr/>
          </p:nvSpPr>
          <p:spPr>
            <a:xfrm>
              <a:off x="-4350850" y="3842700"/>
              <a:ext cx="16225" cy="16200"/>
            </a:xfrm>
            <a:custGeom>
              <a:avLst/>
              <a:gdLst/>
              <a:ahLst/>
              <a:cxnLst/>
              <a:rect l="l" t="t" r="r" b="b"/>
              <a:pathLst>
                <a:path w="649" h="648" extrusionOk="0">
                  <a:moveTo>
                    <a:pt x="327" y="0"/>
                  </a:moveTo>
                  <a:cubicBezTo>
                    <a:pt x="243" y="0"/>
                    <a:pt x="160" y="30"/>
                    <a:pt x="102" y="91"/>
                  </a:cubicBezTo>
                  <a:cubicBezTo>
                    <a:pt x="49" y="148"/>
                    <a:pt x="5" y="235"/>
                    <a:pt x="1" y="316"/>
                  </a:cubicBezTo>
                  <a:cubicBezTo>
                    <a:pt x="1" y="403"/>
                    <a:pt x="29" y="480"/>
                    <a:pt x="97" y="547"/>
                  </a:cubicBezTo>
                  <a:cubicBezTo>
                    <a:pt x="159" y="609"/>
                    <a:pt x="246" y="643"/>
                    <a:pt x="322" y="648"/>
                  </a:cubicBezTo>
                  <a:cubicBezTo>
                    <a:pt x="408" y="648"/>
                    <a:pt x="495" y="615"/>
                    <a:pt x="558" y="551"/>
                  </a:cubicBezTo>
                  <a:cubicBezTo>
                    <a:pt x="615" y="489"/>
                    <a:pt x="649" y="413"/>
                    <a:pt x="649" y="327"/>
                  </a:cubicBezTo>
                  <a:cubicBezTo>
                    <a:pt x="649" y="240"/>
                    <a:pt x="620" y="154"/>
                    <a:pt x="567" y="101"/>
                  </a:cubicBezTo>
                  <a:cubicBezTo>
                    <a:pt x="505" y="34"/>
                    <a:pt x="416"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4" name="Google Shape;9424;p40"/>
            <p:cNvSpPr/>
            <p:nvPr/>
          </p:nvSpPr>
          <p:spPr>
            <a:xfrm>
              <a:off x="-4319075" y="3875525"/>
              <a:ext cx="16575" cy="16125"/>
            </a:xfrm>
            <a:custGeom>
              <a:avLst/>
              <a:gdLst/>
              <a:ahLst/>
              <a:cxnLst/>
              <a:rect l="l" t="t" r="r" b="b"/>
              <a:pathLst>
                <a:path w="663" h="645" extrusionOk="0">
                  <a:moveTo>
                    <a:pt x="342" y="0"/>
                  </a:moveTo>
                  <a:cubicBezTo>
                    <a:pt x="258" y="0"/>
                    <a:pt x="173" y="32"/>
                    <a:pt x="107" y="93"/>
                  </a:cubicBezTo>
                  <a:cubicBezTo>
                    <a:pt x="49" y="155"/>
                    <a:pt x="7" y="232"/>
                    <a:pt x="7" y="318"/>
                  </a:cubicBezTo>
                  <a:cubicBezTo>
                    <a:pt x="1" y="405"/>
                    <a:pt x="45" y="491"/>
                    <a:pt x="97" y="544"/>
                  </a:cubicBezTo>
                  <a:cubicBezTo>
                    <a:pt x="160" y="611"/>
                    <a:pt x="237" y="644"/>
                    <a:pt x="332" y="644"/>
                  </a:cubicBezTo>
                  <a:cubicBezTo>
                    <a:pt x="419" y="644"/>
                    <a:pt x="496" y="615"/>
                    <a:pt x="563" y="549"/>
                  </a:cubicBezTo>
                  <a:cubicBezTo>
                    <a:pt x="625" y="496"/>
                    <a:pt x="658" y="414"/>
                    <a:pt x="663" y="327"/>
                  </a:cubicBezTo>
                  <a:cubicBezTo>
                    <a:pt x="663" y="241"/>
                    <a:pt x="629" y="165"/>
                    <a:pt x="567" y="88"/>
                  </a:cubicBezTo>
                  <a:cubicBezTo>
                    <a:pt x="504" y="29"/>
                    <a:pt x="423" y="0"/>
                    <a:pt x="34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5" name="Google Shape;9425;p40"/>
            <p:cNvSpPr/>
            <p:nvPr/>
          </p:nvSpPr>
          <p:spPr>
            <a:xfrm>
              <a:off x="-4286925" y="3908550"/>
              <a:ext cx="16250" cy="15850"/>
            </a:xfrm>
            <a:custGeom>
              <a:avLst/>
              <a:gdLst/>
              <a:ahLst/>
              <a:cxnLst/>
              <a:rect l="l" t="t" r="r" b="b"/>
              <a:pathLst>
                <a:path w="650" h="634" extrusionOk="0">
                  <a:moveTo>
                    <a:pt x="322" y="0"/>
                  </a:moveTo>
                  <a:cubicBezTo>
                    <a:pt x="236" y="0"/>
                    <a:pt x="152" y="29"/>
                    <a:pt x="102" y="82"/>
                  </a:cubicBezTo>
                  <a:cubicBezTo>
                    <a:pt x="39" y="134"/>
                    <a:pt x="1" y="220"/>
                    <a:pt x="1" y="307"/>
                  </a:cubicBezTo>
                  <a:cubicBezTo>
                    <a:pt x="1" y="393"/>
                    <a:pt x="30" y="479"/>
                    <a:pt x="83" y="532"/>
                  </a:cubicBezTo>
                  <a:cubicBezTo>
                    <a:pt x="150" y="600"/>
                    <a:pt x="236" y="634"/>
                    <a:pt x="322" y="634"/>
                  </a:cubicBezTo>
                  <a:cubicBezTo>
                    <a:pt x="328" y="634"/>
                    <a:pt x="333" y="634"/>
                    <a:pt x="338" y="634"/>
                  </a:cubicBezTo>
                  <a:cubicBezTo>
                    <a:pt x="417" y="634"/>
                    <a:pt x="485" y="601"/>
                    <a:pt x="548" y="543"/>
                  </a:cubicBezTo>
                  <a:cubicBezTo>
                    <a:pt x="615" y="490"/>
                    <a:pt x="649" y="403"/>
                    <a:pt x="649" y="317"/>
                  </a:cubicBezTo>
                  <a:cubicBezTo>
                    <a:pt x="649" y="231"/>
                    <a:pt x="610" y="144"/>
                    <a:pt x="557" y="91"/>
                  </a:cubicBezTo>
                  <a:cubicBezTo>
                    <a:pt x="497" y="29"/>
                    <a:pt x="409"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6" name="Google Shape;9426;p40"/>
            <p:cNvSpPr/>
            <p:nvPr/>
          </p:nvSpPr>
          <p:spPr>
            <a:xfrm>
              <a:off x="-4255125" y="3941350"/>
              <a:ext cx="16350" cy="15900"/>
            </a:xfrm>
            <a:custGeom>
              <a:avLst/>
              <a:gdLst/>
              <a:ahLst/>
              <a:cxnLst/>
              <a:rect l="l" t="t" r="r" b="b"/>
              <a:pathLst>
                <a:path w="654" h="636" extrusionOk="0">
                  <a:moveTo>
                    <a:pt x="316" y="0"/>
                  </a:moveTo>
                  <a:cubicBezTo>
                    <a:pt x="233" y="0"/>
                    <a:pt x="152" y="28"/>
                    <a:pt x="106" y="79"/>
                  </a:cubicBezTo>
                  <a:cubicBezTo>
                    <a:pt x="39" y="132"/>
                    <a:pt x="5" y="219"/>
                    <a:pt x="5" y="314"/>
                  </a:cubicBezTo>
                  <a:cubicBezTo>
                    <a:pt x="0" y="391"/>
                    <a:pt x="34" y="478"/>
                    <a:pt x="97" y="535"/>
                  </a:cubicBezTo>
                  <a:cubicBezTo>
                    <a:pt x="149" y="597"/>
                    <a:pt x="235" y="631"/>
                    <a:pt x="321" y="635"/>
                  </a:cubicBezTo>
                  <a:cubicBezTo>
                    <a:pt x="408" y="635"/>
                    <a:pt x="494" y="602"/>
                    <a:pt x="547" y="549"/>
                  </a:cubicBezTo>
                  <a:cubicBezTo>
                    <a:pt x="615" y="487"/>
                    <a:pt x="648" y="400"/>
                    <a:pt x="648" y="324"/>
                  </a:cubicBezTo>
                  <a:cubicBezTo>
                    <a:pt x="653" y="238"/>
                    <a:pt x="620" y="152"/>
                    <a:pt x="558" y="99"/>
                  </a:cubicBezTo>
                  <a:cubicBezTo>
                    <a:pt x="498" y="32"/>
                    <a:pt x="405"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7" name="Google Shape;9427;p40"/>
            <p:cNvSpPr/>
            <p:nvPr/>
          </p:nvSpPr>
          <p:spPr>
            <a:xfrm>
              <a:off x="-4223200" y="3974175"/>
              <a:ext cx="16200" cy="16050"/>
            </a:xfrm>
            <a:custGeom>
              <a:avLst/>
              <a:gdLst/>
              <a:ahLst/>
              <a:cxnLst/>
              <a:rect l="l" t="t" r="r" b="b"/>
              <a:pathLst>
                <a:path w="648" h="642" extrusionOk="0">
                  <a:moveTo>
                    <a:pt x="325" y="0"/>
                  </a:moveTo>
                  <a:cubicBezTo>
                    <a:pt x="240" y="0"/>
                    <a:pt x="160" y="29"/>
                    <a:pt x="110" y="81"/>
                  </a:cubicBezTo>
                  <a:cubicBezTo>
                    <a:pt x="47" y="143"/>
                    <a:pt x="0" y="215"/>
                    <a:pt x="0" y="316"/>
                  </a:cubicBezTo>
                  <a:cubicBezTo>
                    <a:pt x="0" y="402"/>
                    <a:pt x="43" y="489"/>
                    <a:pt x="96" y="542"/>
                  </a:cubicBezTo>
                  <a:cubicBezTo>
                    <a:pt x="158" y="609"/>
                    <a:pt x="230" y="642"/>
                    <a:pt x="317" y="642"/>
                  </a:cubicBezTo>
                  <a:cubicBezTo>
                    <a:pt x="403" y="642"/>
                    <a:pt x="479" y="613"/>
                    <a:pt x="556" y="551"/>
                  </a:cubicBezTo>
                  <a:cubicBezTo>
                    <a:pt x="614" y="484"/>
                    <a:pt x="647" y="398"/>
                    <a:pt x="647" y="325"/>
                  </a:cubicBezTo>
                  <a:cubicBezTo>
                    <a:pt x="647" y="239"/>
                    <a:pt x="619" y="153"/>
                    <a:pt x="566" y="95"/>
                  </a:cubicBezTo>
                  <a:cubicBezTo>
                    <a:pt x="500" y="30"/>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8" name="Google Shape;9428;p40"/>
            <p:cNvSpPr/>
            <p:nvPr/>
          </p:nvSpPr>
          <p:spPr>
            <a:xfrm>
              <a:off x="-4191425" y="4006925"/>
              <a:ext cx="16200" cy="16075"/>
            </a:xfrm>
            <a:custGeom>
              <a:avLst/>
              <a:gdLst/>
              <a:ahLst/>
              <a:cxnLst/>
              <a:rect l="l" t="t" r="r" b="b"/>
              <a:pathLst>
                <a:path w="648" h="643" extrusionOk="0">
                  <a:moveTo>
                    <a:pt x="328" y="0"/>
                  </a:moveTo>
                  <a:cubicBezTo>
                    <a:pt x="244" y="0"/>
                    <a:pt x="162" y="29"/>
                    <a:pt x="116" y="80"/>
                  </a:cubicBezTo>
                  <a:cubicBezTo>
                    <a:pt x="48" y="143"/>
                    <a:pt x="5" y="229"/>
                    <a:pt x="5" y="315"/>
                  </a:cubicBezTo>
                  <a:cubicBezTo>
                    <a:pt x="0" y="402"/>
                    <a:pt x="34" y="488"/>
                    <a:pt x="96" y="541"/>
                  </a:cubicBezTo>
                  <a:cubicBezTo>
                    <a:pt x="158" y="609"/>
                    <a:pt x="245" y="642"/>
                    <a:pt x="331" y="642"/>
                  </a:cubicBezTo>
                  <a:cubicBezTo>
                    <a:pt x="408" y="642"/>
                    <a:pt x="494" y="614"/>
                    <a:pt x="547" y="551"/>
                  </a:cubicBezTo>
                  <a:cubicBezTo>
                    <a:pt x="614" y="498"/>
                    <a:pt x="648" y="412"/>
                    <a:pt x="648" y="326"/>
                  </a:cubicBezTo>
                  <a:cubicBezTo>
                    <a:pt x="648" y="239"/>
                    <a:pt x="619" y="153"/>
                    <a:pt x="566" y="100"/>
                  </a:cubicBezTo>
                  <a:cubicBezTo>
                    <a:pt x="507" y="31"/>
                    <a:pt x="416"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9" name="Google Shape;9429;p40"/>
            <p:cNvSpPr/>
            <p:nvPr/>
          </p:nvSpPr>
          <p:spPr>
            <a:xfrm>
              <a:off x="-4540125" y="3483900"/>
              <a:ext cx="16350" cy="16125"/>
            </a:xfrm>
            <a:custGeom>
              <a:avLst/>
              <a:gdLst/>
              <a:ahLst/>
              <a:cxnLst/>
              <a:rect l="l" t="t" r="r" b="b"/>
              <a:pathLst>
                <a:path w="654" h="645" extrusionOk="0">
                  <a:moveTo>
                    <a:pt x="334" y="1"/>
                  </a:moveTo>
                  <a:cubicBezTo>
                    <a:pt x="250" y="1"/>
                    <a:pt x="165" y="32"/>
                    <a:pt x="106" y="93"/>
                  </a:cubicBezTo>
                  <a:cubicBezTo>
                    <a:pt x="40" y="146"/>
                    <a:pt x="5" y="232"/>
                    <a:pt x="5" y="318"/>
                  </a:cubicBezTo>
                  <a:cubicBezTo>
                    <a:pt x="1" y="405"/>
                    <a:pt x="34" y="481"/>
                    <a:pt x="97" y="549"/>
                  </a:cubicBezTo>
                  <a:cubicBezTo>
                    <a:pt x="149" y="602"/>
                    <a:pt x="235" y="644"/>
                    <a:pt x="322" y="644"/>
                  </a:cubicBezTo>
                  <a:cubicBezTo>
                    <a:pt x="326" y="645"/>
                    <a:pt x="330" y="645"/>
                    <a:pt x="335" y="645"/>
                  </a:cubicBezTo>
                  <a:cubicBezTo>
                    <a:pt x="417" y="645"/>
                    <a:pt x="497" y="604"/>
                    <a:pt x="552" y="553"/>
                  </a:cubicBezTo>
                  <a:cubicBezTo>
                    <a:pt x="615" y="500"/>
                    <a:pt x="649" y="414"/>
                    <a:pt x="649" y="328"/>
                  </a:cubicBezTo>
                  <a:cubicBezTo>
                    <a:pt x="653" y="241"/>
                    <a:pt x="620" y="155"/>
                    <a:pt x="567" y="102"/>
                  </a:cubicBezTo>
                  <a:cubicBezTo>
                    <a:pt x="508" y="34"/>
                    <a:pt x="421"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0" name="Google Shape;9430;p40"/>
            <p:cNvSpPr/>
            <p:nvPr/>
          </p:nvSpPr>
          <p:spPr>
            <a:xfrm>
              <a:off x="-4508200" y="3516750"/>
              <a:ext cx="16200" cy="16150"/>
            </a:xfrm>
            <a:custGeom>
              <a:avLst/>
              <a:gdLst/>
              <a:ahLst/>
              <a:cxnLst/>
              <a:rect l="l" t="t" r="r" b="b"/>
              <a:pathLst>
                <a:path w="648" h="646" extrusionOk="0">
                  <a:moveTo>
                    <a:pt x="333" y="1"/>
                  </a:moveTo>
                  <a:cubicBezTo>
                    <a:pt x="248" y="1"/>
                    <a:pt x="162" y="32"/>
                    <a:pt x="101" y="94"/>
                  </a:cubicBezTo>
                  <a:cubicBezTo>
                    <a:pt x="34" y="146"/>
                    <a:pt x="1" y="232"/>
                    <a:pt x="1" y="314"/>
                  </a:cubicBezTo>
                  <a:cubicBezTo>
                    <a:pt x="1" y="400"/>
                    <a:pt x="43" y="486"/>
                    <a:pt x="96" y="535"/>
                  </a:cubicBezTo>
                  <a:cubicBezTo>
                    <a:pt x="149" y="597"/>
                    <a:pt x="235" y="645"/>
                    <a:pt x="317" y="645"/>
                  </a:cubicBezTo>
                  <a:cubicBezTo>
                    <a:pt x="417" y="645"/>
                    <a:pt x="494" y="617"/>
                    <a:pt x="547" y="549"/>
                  </a:cubicBezTo>
                  <a:cubicBezTo>
                    <a:pt x="614" y="486"/>
                    <a:pt x="648" y="410"/>
                    <a:pt x="648" y="324"/>
                  </a:cubicBezTo>
                  <a:cubicBezTo>
                    <a:pt x="648" y="242"/>
                    <a:pt x="619" y="165"/>
                    <a:pt x="552" y="88"/>
                  </a:cubicBezTo>
                  <a:cubicBezTo>
                    <a:pt x="496" y="29"/>
                    <a:pt x="415"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1" name="Google Shape;9431;p40"/>
            <p:cNvSpPr/>
            <p:nvPr/>
          </p:nvSpPr>
          <p:spPr>
            <a:xfrm>
              <a:off x="-4476425" y="3549575"/>
              <a:ext cx="16575" cy="16050"/>
            </a:xfrm>
            <a:custGeom>
              <a:avLst/>
              <a:gdLst/>
              <a:ahLst/>
              <a:cxnLst/>
              <a:rect l="l" t="t" r="r" b="b"/>
              <a:pathLst>
                <a:path w="663" h="642" extrusionOk="0">
                  <a:moveTo>
                    <a:pt x="334" y="1"/>
                  </a:moveTo>
                  <a:cubicBezTo>
                    <a:pt x="253" y="1"/>
                    <a:pt x="171" y="30"/>
                    <a:pt x="101" y="90"/>
                  </a:cubicBezTo>
                  <a:cubicBezTo>
                    <a:pt x="39" y="152"/>
                    <a:pt x="5" y="229"/>
                    <a:pt x="5" y="316"/>
                  </a:cubicBezTo>
                  <a:cubicBezTo>
                    <a:pt x="1" y="402"/>
                    <a:pt x="43" y="488"/>
                    <a:pt x="96" y="541"/>
                  </a:cubicBezTo>
                  <a:cubicBezTo>
                    <a:pt x="163" y="608"/>
                    <a:pt x="236" y="642"/>
                    <a:pt x="331" y="642"/>
                  </a:cubicBezTo>
                  <a:cubicBezTo>
                    <a:pt x="418" y="642"/>
                    <a:pt x="504" y="613"/>
                    <a:pt x="548" y="546"/>
                  </a:cubicBezTo>
                  <a:cubicBezTo>
                    <a:pt x="614" y="498"/>
                    <a:pt x="658" y="411"/>
                    <a:pt x="663" y="325"/>
                  </a:cubicBezTo>
                  <a:cubicBezTo>
                    <a:pt x="663" y="239"/>
                    <a:pt x="619" y="163"/>
                    <a:pt x="566" y="95"/>
                  </a:cubicBezTo>
                  <a:cubicBezTo>
                    <a:pt x="502" y="33"/>
                    <a:pt x="419"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2" name="Google Shape;9432;p40"/>
            <p:cNvSpPr/>
            <p:nvPr/>
          </p:nvSpPr>
          <p:spPr>
            <a:xfrm>
              <a:off x="-4444300" y="3582400"/>
              <a:ext cx="16250" cy="16100"/>
            </a:xfrm>
            <a:custGeom>
              <a:avLst/>
              <a:gdLst/>
              <a:ahLst/>
              <a:cxnLst/>
              <a:rect l="l" t="t" r="r" b="b"/>
              <a:pathLst>
                <a:path w="650" h="644" extrusionOk="0">
                  <a:moveTo>
                    <a:pt x="335" y="0"/>
                  </a:moveTo>
                  <a:cubicBezTo>
                    <a:pt x="254" y="0"/>
                    <a:pt x="169" y="32"/>
                    <a:pt x="93" y="101"/>
                  </a:cubicBezTo>
                  <a:cubicBezTo>
                    <a:pt x="40" y="150"/>
                    <a:pt x="7" y="236"/>
                    <a:pt x="1" y="312"/>
                  </a:cubicBezTo>
                  <a:cubicBezTo>
                    <a:pt x="1" y="398"/>
                    <a:pt x="35" y="485"/>
                    <a:pt x="87" y="542"/>
                  </a:cubicBezTo>
                  <a:cubicBezTo>
                    <a:pt x="150" y="606"/>
                    <a:pt x="237" y="639"/>
                    <a:pt x="323" y="644"/>
                  </a:cubicBezTo>
                  <a:cubicBezTo>
                    <a:pt x="410" y="644"/>
                    <a:pt x="496" y="610"/>
                    <a:pt x="539" y="557"/>
                  </a:cubicBezTo>
                  <a:cubicBezTo>
                    <a:pt x="601" y="495"/>
                    <a:pt x="649" y="418"/>
                    <a:pt x="649" y="322"/>
                  </a:cubicBezTo>
                  <a:cubicBezTo>
                    <a:pt x="649" y="236"/>
                    <a:pt x="620" y="159"/>
                    <a:pt x="554" y="97"/>
                  </a:cubicBezTo>
                  <a:cubicBezTo>
                    <a:pt x="495" y="34"/>
                    <a:pt x="417"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3" name="Google Shape;9433;p40"/>
            <p:cNvSpPr/>
            <p:nvPr/>
          </p:nvSpPr>
          <p:spPr>
            <a:xfrm>
              <a:off x="-4412375" y="3615175"/>
              <a:ext cx="16200" cy="16050"/>
            </a:xfrm>
            <a:custGeom>
              <a:avLst/>
              <a:gdLst/>
              <a:ahLst/>
              <a:cxnLst/>
              <a:rect l="l" t="t" r="r" b="b"/>
              <a:pathLst>
                <a:path w="648" h="642" extrusionOk="0">
                  <a:moveTo>
                    <a:pt x="327" y="1"/>
                  </a:moveTo>
                  <a:cubicBezTo>
                    <a:pt x="244" y="1"/>
                    <a:pt x="158" y="32"/>
                    <a:pt x="87" y="101"/>
                  </a:cubicBezTo>
                  <a:cubicBezTo>
                    <a:pt x="34" y="152"/>
                    <a:pt x="1" y="239"/>
                    <a:pt x="1" y="311"/>
                  </a:cubicBezTo>
                  <a:cubicBezTo>
                    <a:pt x="1" y="398"/>
                    <a:pt x="30" y="484"/>
                    <a:pt x="92" y="551"/>
                  </a:cubicBezTo>
                  <a:cubicBezTo>
                    <a:pt x="145" y="608"/>
                    <a:pt x="231" y="637"/>
                    <a:pt x="317" y="642"/>
                  </a:cubicBezTo>
                  <a:cubicBezTo>
                    <a:pt x="404" y="642"/>
                    <a:pt x="490" y="613"/>
                    <a:pt x="548" y="555"/>
                  </a:cubicBezTo>
                  <a:cubicBezTo>
                    <a:pt x="601" y="504"/>
                    <a:pt x="643" y="422"/>
                    <a:pt x="643" y="321"/>
                  </a:cubicBezTo>
                  <a:cubicBezTo>
                    <a:pt x="648" y="234"/>
                    <a:pt x="615" y="163"/>
                    <a:pt x="552" y="95"/>
                  </a:cubicBezTo>
                  <a:cubicBezTo>
                    <a:pt x="494" y="34"/>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4" name="Google Shape;9434;p40"/>
            <p:cNvSpPr/>
            <p:nvPr/>
          </p:nvSpPr>
          <p:spPr>
            <a:xfrm>
              <a:off x="-4380575" y="3648150"/>
              <a:ext cx="16200" cy="16075"/>
            </a:xfrm>
            <a:custGeom>
              <a:avLst/>
              <a:gdLst/>
              <a:ahLst/>
              <a:cxnLst/>
              <a:rect l="l" t="t" r="r" b="b"/>
              <a:pathLst>
                <a:path w="648" h="643" extrusionOk="0">
                  <a:moveTo>
                    <a:pt x="327" y="0"/>
                  </a:moveTo>
                  <a:cubicBezTo>
                    <a:pt x="240" y="0"/>
                    <a:pt x="155" y="29"/>
                    <a:pt x="100" y="82"/>
                  </a:cubicBezTo>
                  <a:cubicBezTo>
                    <a:pt x="33" y="144"/>
                    <a:pt x="5" y="230"/>
                    <a:pt x="0" y="317"/>
                  </a:cubicBezTo>
                  <a:cubicBezTo>
                    <a:pt x="0" y="394"/>
                    <a:pt x="29" y="480"/>
                    <a:pt x="96" y="542"/>
                  </a:cubicBezTo>
                  <a:cubicBezTo>
                    <a:pt x="158" y="600"/>
                    <a:pt x="235" y="642"/>
                    <a:pt x="321" y="642"/>
                  </a:cubicBezTo>
                  <a:cubicBezTo>
                    <a:pt x="326" y="643"/>
                    <a:pt x="330" y="643"/>
                    <a:pt x="334" y="643"/>
                  </a:cubicBezTo>
                  <a:cubicBezTo>
                    <a:pt x="416" y="643"/>
                    <a:pt x="497" y="602"/>
                    <a:pt x="547" y="551"/>
                  </a:cubicBezTo>
                  <a:cubicBezTo>
                    <a:pt x="614" y="489"/>
                    <a:pt x="647" y="412"/>
                    <a:pt x="647" y="326"/>
                  </a:cubicBezTo>
                  <a:cubicBezTo>
                    <a:pt x="647" y="230"/>
                    <a:pt x="618" y="144"/>
                    <a:pt x="567" y="95"/>
                  </a:cubicBezTo>
                  <a:cubicBezTo>
                    <a:pt x="506" y="30"/>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5" name="Google Shape;9435;p40"/>
            <p:cNvSpPr/>
            <p:nvPr/>
          </p:nvSpPr>
          <p:spPr>
            <a:xfrm>
              <a:off x="-4348800" y="3680950"/>
              <a:ext cx="16350" cy="16150"/>
            </a:xfrm>
            <a:custGeom>
              <a:avLst/>
              <a:gdLst/>
              <a:ahLst/>
              <a:cxnLst/>
              <a:rect l="l" t="t" r="r" b="b"/>
              <a:pathLst>
                <a:path w="654" h="646" extrusionOk="0">
                  <a:moveTo>
                    <a:pt x="328" y="0"/>
                  </a:moveTo>
                  <a:cubicBezTo>
                    <a:pt x="242" y="0"/>
                    <a:pt x="159" y="32"/>
                    <a:pt x="106" y="89"/>
                  </a:cubicBezTo>
                  <a:cubicBezTo>
                    <a:pt x="49" y="141"/>
                    <a:pt x="5" y="227"/>
                    <a:pt x="5" y="314"/>
                  </a:cubicBezTo>
                  <a:cubicBezTo>
                    <a:pt x="0" y="400"/>
                    <a:pt x="34" y="477"/>
                    <a:pt x="96" y="544"/>
                  </a:cubicBezTo>
                  <a:cubicBezTo>
                    <a:pt x="159" y="607"/>
                    <a:pt x="246" y="641"/>
                    <a:pt x="332" y="645"/>
                  </a:cubicBezTo>
                  <a:cubicBezTo>
                    <a:pt x="408" y="645"/>
                    <a:pt x="494" y="612"/>
                    <a:pt x="547" y="550"/>
                  </a:cubicBezTo>
                  <a:cubicBezTo>
                    <a:pt x="614" y="497"/>
                    <a:pt x="649" y="410"/>
                    <a:pt x="649" y="324"/>
                  </a:cubicBezTo>
                  <a:cubicBezTo>
                    <a:pt x="653" y="238"/>
                    <a:pt x="620" y="151"/>
                    <a:pt x="567" y="98"/>
                  </a:cubicBezTo>
                  <a:cubicBezTo>
                    <a:pt x="502" y="31"/>
                    <a:pt x="413"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6" name="Google Shape;9436;p40"/>
            <p:cNvSpPr/>
            <p:nvPr/>
          </p:nvSpPr>
          <p:spPr>
            <a:xfrm>
              <a:off x="-4316650" y="3713700"/>
              <a:ext cx="16200" cy="16125"/>
            </a:xfrm>
            <a:custGeom>
              <a:avLst/>
              <a:gdLst/>
              <a:ahLst/>
              <a:cxnLst/>
              <a:rect l="l" t="t" r="r" b="b"/>
              <a:pathLst>
                <a:path w="648" h="645" extrusionOk="0">
                  <a:moveTo>
                    <a:pt x="314" y="0"/>
                  </a:moveTo>
                  <a:cubicBezTo>
                    <a:pt x="230" y="0"/>
                    <a:pt x="150" y="28"/>
                    <a:pt x="101" y="79"/>
                  </a:cubicBezTo>
                  <a:cubicBezTo>
                    <a:pt x="38" y="146"/>
                    <a:pt x="0" y="232"/>
                    <a:pt x="0" y="319"/>
                  </a:cubicBezTo>
                  <a:cubicBezTo>
                    <a:pt x="0" y="405"/>
                    <a:pt x="29" y="491"/>
                    <a:pt x="82" y="544"/>
                  </a:cubicBezTo>
                  <a:cubicBezTo>
                    <a:pt x="149" y="611"/>
                    <a:pt x="220" y="645"/>
                    <a:pt x="322" y="645"/>
                  </a:cubicBezTo>
                  <a:cubicBezTo>
                    <a:pt x="408" y="645"/>
                    <a:pt x="480" y="616"/>
                    <a:pt x="547" y="549"/>
                  </a:cubicBezTo>
                  <a:cubicBezTo>
                    <a:pt x="614" y="487"/>
                    <a:pt x="648" y="414"/>
                    <a:pt x="648" y="328"/>
                  </a:cubicBezTo>
                  <a:cubicBezTo>
                    <a:pt x="648" y="242"/>
                    <a:pt x="610" y="151"/>
                    <a:pt x="557" y="98"/>
                  </a:cubicBezTo>
                  <a:cubicBezTo>
                    <a:pt x="495" y="31"/>
                    <a:pt x="403"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7" name="Google Shape;9437;p40"/>
            <p:cNvSpPr/>
            <p:nvPr/>
          </p:nvSpPr>
          <p:spPr>
            <a:xfrm>
              <a:off x="-4284875" y="3746725"/>
              <a:ext cx="16350" cy="15875"/>
            </a:xfrm>
            <a:custGeom>
              <a:avLst/>
              <a:gdLst/>
              <a:ahLst/>
              <a:cxnLst/>
              <a:rect l="l" t="t" r="r" b="b"/>
              <a:pathLst>
                <a:path w="654" h="635" extrusionOk="0">
                  <a:moveTo>
                    <a:pt x="327" y="0"/>
                  </a:moveTo>
                  <a:cubicBezTo>
                    <a:pt x="240" y="0"/>
                    <a:pt x="155" y="29"/>
                    <a:pt x="107" y="82"/>
                  </a:cubicBezTo>
                  <a:cubicBezTo>
                    <a:pt x="39" y="135"/>
                    <a:pt x="5" y="222"/>
                    <a:pt x="5" y="308"/>
                  </a:cubicBezTo>
                  <a:cubicBezTo>
                    <a:pt x="1" y="395"/>
                    <a:pt x="34" y="481"/>
                    <a:pt x="96" y="548"/>
                  </a:cubicBezTo>
                  <a:cubicBezTo>
                    <a:pt x="149" y="601"/>
                    <a:pt x="236" y="634"/>
                    <a:pt x="322" y="634"/>
                  </a:cubicBezTo>
                  <a:cubicBezTo>
                    <a:pt x="408" y="634"/>
                    <a:pt x="485" y="605"/>
                    <a:pt x="548" y="543"/>
                  </a:cubicBezTo>
                  <a:cubicBezTo>
                    <a:pt x="614" y="475"/>
                    <a:pt x="648" y="404"/>
                    <a:pt x="648" y="317"/>
                  </a:cubicBezTo>
                  <a:cubicBezTo>
                    <a:pt x="654" y="231"/>
                    <a:pt x="619" y="154"/>
                    <a:pt x="557" y="87"/>
                  </a:cubicBezTo>
                  <a:cubicBezTo>
                    <a:pt x="500" y="28"/>
                    <a:pt x="412"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8" name="Google Shape;9438;p40"/>
            <p:cNvSpPr/>
            <p:nvPr/>
          </p:nvSpPr>
          <p:spPr>
            <a:xfrm>
              <a:off x="-4252975" y="3779450"/>
              <a:ext cx="16225" cy="16250"/>
            </a:xfrm>
            <a:custGeom>
              <a:avLst/>
              <a:gdLst/>
              <a:ahLst/>
              <a:cxnLst/>
              <a:rect l="l" t="t" r="r" b="b"/>
              <a:pathLst>
                <a:path w="649" h="650" extrusionOk="0">
                  <a:moveTo>
                    <a:pt x="316" y="0"/>
                  </a:moveTo>
                  <a:cubicBezTo>
                    <a:pt x="237" y="0"/>
                    <a:pt x="159" y="28"/>
                    <a:pt x="102" y="83"/>
                  </a:cubicBezTo>
                  <a:cubicBezTo>
                    <a:pt x="34" y="151"/>
                    <a:pt x="1" y="231"/>
                    <a:pt x="1" y="318"/>
                  </a:cubicBezTo>
                  <a:cubicBezTo>
                    <a:pt x="1" y="395"/>
                    <a:pt x="29" y="481"/>
                    <a:pt x="97" y="548"/>
                  </a:cubicBezTo>
                  <a:cubicBezTo>
                    <a:pt x="159" y="611"/>
                    <a:pt x="231" y="645"/>
                    <a:pt x="317" y="649"/>
                  </a:cubicBezTo>
                  <a:cubicBezTo>
                    <a:pt x="404" y="649"/>
                    <a:pt x="481" y="605"/>
                    <a:pt x="548" y="554"/>
                  </a:cubicBezTo>
                  <a:cubicBezTo>
                    <a:pt x="615" y="490"/>
                    <a:pt x="644" y="414"/>
                    <a:pt x="649" y="328"/>
                  </a:cubicBezTo>
                  <a:cubicBezTo>
                    <a:pt x="649" y="231"/>
                    <a:pt x="605" y="145"/>
                    <a:pt x="552" y="102"/>
                  </a:cubicBezTo>
                  <a:cubicBezTo>
                    <a:pt x="492" y="34"/>
                    <a:pt x="404"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9" name="Google Shape;9439;p40"/>
            <p:cNvSpPr/>
            <p:nvPr/>
          </p:nvSpPr>
          <p:spPr>
            <a:xfrm>
              <a:off x="-4221200" y="3812300"/>
              <a:ext cx="16250" cy="16125"/>
            </a:xfrm>
            <a:custGeom>
              <a:avLst/>
              <a:gdLst/>
              <a:ahLst/>
              <a:cxnLst/>
              <a:rect l="l" t="t" r="r" b="b"/>
              <a:pathLst>
                <a:path w="650" h="645" extrusionOk="0">
                  <a:moveTo>
                    <a:pt x="328" y="1"/>
                  </a:moveTo>
                  <a:cubicBezTo>
                    <a:pt x="242" y="1"/>
                    <a:pt x="156" y="29"/>
                    <a:pt x="102" y="84"/>
                  </a:cubicBezTo>
                  <a:cubicBezTo>
                    <a:pt x="49" y="146"/>
                    <a:pt x="7" y="218"/>
                    <a:pt x="7" y="319"/>
                  </a:cubicBezTo>
                  <a:cubicBezTo>
                    <a:pt x="1" y="405"/>
                    <a:pt x="35" y="478"/>
                    <a:pt x="98" y="544"/>
                  </a:cubicBezTo>
                  <a:cubicBezTo>
                    <a:pt x="150" y="611"/>
                    <a:pt x="237" y="644"/>
                    <a:pt x="323" y="644"/>
                  </a:cubicBezTo>
                  <a:cubicBezTo>
                    <a:pt x="410" y="644"/>
                    <a:pt x="496" y="616"/>
                    <a:pt x="563" y="554"/>
                  </a:cubicBezTo>
                  <a:cubicBezTo>
                    <a:pt x="616" y="487"/>
                    <a:pt x="649" y="400"/>
                    <a:pt x="649" y="328"/>
                  </a:cubicBezTo>
                  <a:cubicBezTo>
                    <a:pt x="649" y="241"/>
                    <a:pt x="620" y="150"/>
                    <a:pt x="567" y="98"/>
                  </a:cubicBezTo>
                  <a:cubicBezTo>
                    <a:pt x="509" y="32"/>
                    <a:pt x="418"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0" name="Google Shape;9440;p40"/>
            <p:cNvSpPr/>
            <p:nvPr/>
          </p:nvSpPr>
          <p:spPr>
            <a:xfrm>
              <a:off x="-4189275" y="3845100"/>
              <a:ext cx="16200" cy="16075"/>
            </a:xfrm>
            <a:custGeom>
              <a:avLst/>
              <a:gdLst/>
              <a:ahLst/>
              <a:cxnLst/>
              <a:rect l="l" t="t" r="r" b="b"/>
              <a:pathLst>
                <a:path w="648" h="643" extrusionOk="0">
                  <a:moveTo>
                    <a:pt x="333" y="0"/>
                  </a:moveTo>
                  <a:cubicBezTo>
                    <a:pt x="248" y="0"/>
                    <a:pt x="163" y="32"/>
                    <a:pt x="101" y="91"/>
                  </a:cubicBezTo>
                  <a:cubicBezTo>
                    <a:pt x="34" y="144"/>
                    <a:pt x="1" y="231"/>
                    <a:pt x="1" y="317"/>
                  </a:cubicBezTo>
                  <a:cubicBezTo>
                    <a:pt x="1" y="403"/>
                    <a:pt x="43" y="490"/>
                    <a:pt x="96" y="542"/>
                  </a:cubicBezTo>
                  <a:cubicBezTo>
                    <a:pt x="149" y="609"/>
                    <a:pt x="231" y="643"/>
                    <a:pt x="317" y="643"/>
                  </a:cubicBezTo>
                  <a:cubicBezTo>
                    <a:pt x="404" y="643"/>
                    <a:pt x="490" y="614"/>
                    <a:pt x="557" y="552"/>
                  </a:cubicBezTo>
                  <a:cubicBezTo>
                    <a:pt x="610" y="490"/>
                    <a:pt x="643" y="413"/>
                    <a:pt x="648" y="326"/>
                  </a:cubicBezTo>
                  <a:cubicBezTo>
                    <a:pt x="648" y="240"/>
                    <a:pt x="615" y="163"/>
                    <a:pt x="552" y="87"/>
                  </a:cubicBezTo>
                  <a:cubicBezTo>
                    <a:pt x="492" y="28"/>
                    <a:pt x="413"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1" name="Google Shape;9441;p40"/>
            <p:cNvSpPr/>
            <p:nvPr/>
          </p:nvSpPr>
          <p:spPr>
            <a:xfrm>
              <a:off x="-4157475" y="3878025"/>
              <a:ext cx="16575" cy="16025"/>
            </a:xfrm>
            <a:custGeom>
              <a:avLst/>
              <a:gdLst/>
              <a:ahLst/>
              <a:cxnLst/>
              <a:rect l="l" t="t" r="r" b="b"/>
              <a:pathLst>
                <a:path w="663" h="641" extrusionOk="0">
                  <a:moveTo>
                    <a:pt x="327" y="0"/>
                  </a:moveTo>
                  <a:cubicBezTo>
                    <a:pt x="246" y="0"/>
                    <a:pt x="165" y="28"/>
                    <a:pt x="100" y="84"/>
                  </a:cubicBezTo>
                  <a:cubicBezTo>
                    <a:pt x="48" y="151"/>
                    <a:pt x="5" y="223"/>
                    <a:pt x="0" y="309"/>
                  </a:cubicBezTo>
                  <a:cubicBezTo>
                    <a:pt x="0" y="396"/>
                    <a:pt x="43" y="473"/>
                    <a:pt x="96" y="540"/>
                  </a:cubicBezTo>
                  <a:cubicBezTo>
                    <a:pt x="158" y="602"/>
                    <a:pt x="235" y="635"/>
                    <a:pt x="331" y="641"/>
                  </a:cubicBezTo>
                  <a:cubicBezTo>
                    <a:pt x="417" y="641"/>
                    <a:pt x="503" y="606"/>
                    <a:pt x="561" y="544"/>
                  </a:cubicBezTo>
                  <a:cubicBezTo>
                    <a:pt x="624" y="482"/>
                    <a:pt x="658" y="405"/>
                    <a:pt x="658" y="318"/>
                  </a:cubicBezTo>
                  <a:cubicBezTo>
                    <a:pt x="662" y="232"/>
                    <a:pt x="629" y="156"/>
                    <a:pt x="567" y="94"/>
                  </a:cubicBezTo>
                  <a:cubicBezTo>
                    <a:pt x="499" y="32"/>
                    <a:pt x="413"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2" name="Google Shape;9442;p40"/>
            <p:cNvSpPr/>
            <p:nvPr/>
          </p:nvSpPr>
          <p:spPr>
            <a:xfrm>
              <a:off x="-4125325" y="3910800"/>
              <a:ext cx="16200" cy="16000"/>
            </a:xfrm>
            <a:custGeom>
              <a:avLst/>
              <a:gdLst/>
              <a:ahLst/>
              <a:cxnLst/>
              <a:rect l="l" t="t" r="r" b="b"/>
              <a:pathLst>
                <a:path w="648" h="640" extrusionOk="0">
                  <a:moveTo>
                    <a:pt x="319" y="0"/>
                  </a:moveTo>
                  <a:cubicBezTo>
                    <a:pt x="239" y="0"/>
                    <a:pt x="159" y="29"/>
                    <a:pt x="100" y="88"/>
                  </a:cubicBezTo>
                  <a:cubicBezTo>
                    <a:pt x="34" y="150"/>
                    <a:pt x="0" y="227"/>
                    <a:pt x="0" y="313"/>
                  </a:cubicBezTo>
                  <a:cubicBezTo>
                    <a:pt x="0" y="409"/>
                    <a:pt x="29" y="481"/>
                    <a:pt x="81" y="539"/>
                  </a:cubicBezTo>
                  <a:cubicBezTo>
                    <a:pt x="149" y="606"/>
                    <a:pt x="220" y="639"/>
                    <a:pt x="322" y="639"/>
                  </a:cubicBezTo>
                  <a:cubicBezTo>
                    <a:pt x="408" y="639"/>
                    <a:pt x="479" y="610"/>
                    <a:pt x="547" y="544"/>
                  </a:cubicBezTo>
                  <a:cubicBezTo>
                    <a:pt x="614" y="491"/>
                    <a:pt x="647" y="404"/>
                    <a:pt x="647" y="322"/>
                  </a:cubicBezTo>
                  <a:cubicBezTo>
                    <a:pt x="647" y="245"/>
                    <a:pt x="619" y="159"/>
                    <a:pt x="552" y="92"/>
                  </a:cubicBezTo>
                  <a:cubicBezTo>
                    <a:pt x="488" y="31"/>
                    <a:pt x="403"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3" name="Google Shape;9443;p40"/>
            <p:cNvSpPr/>
            <p:nvPr/>
          </p:nvSpPr>
          <p:spPr>
            <a:xfrm>
              <a:off x="-4093550" y="3943700"/>
              <a:ext cx="16325" cy="16100"/>
            </a:xfrm>
            <a:custGeom>
              <a:avLst/>
              <a:gdLst/>
              <a:ahLst/>
              <a:cxnLst/>
              <a:rect l="l" t="t" r="r" b="b"/>
              <a:pathLst>
                <a:path w="653" h="644" extrusionOk="0">
                  <a:moveTo>
                    <a:pt x="321" y="1"/>
                  </a:moveTo>
                  <a:cubicBezTo>
                    <a:pt x="237" y="1"/>
                    <a:pt x="155" y="29"/>
                    <a:pt x="101" y="81"/>
                  </a:cubicBezTo>
                  <a:cubicBezTo>
                    <a:pt x="38" y="144"/>
                    <a:pt x="5" y="230"/>
                    <a:pt x="0" y="317"/>
                  </a:cubicBezTo>
                  <a:cubicBezTo>
                    <a:pt x="0" y="393"/>
                    <a:pt x="34" y="479"/>
                    <a:pt x="96" y="547"/>
                  </a:cubicBezTo>
                  <a:cubicBezTo>
                    <a:pt x="158" y="599"/>
                    <a:pt x="235" y="643"/>
                    <a:pt x="322" y="643"/>
                  </a:cubicBezTo>
                  <a:cubicBezTo>
                    <a:pt x="326" y="643"/>
                    <a:pt x="330" y="643"/>
                    <a:pt x="335" y="643"/>
                  </a:cubicBezTo>
                  <a:cubicBezTo>
                    <a:pt x="417" y="643"/>
                    <a:pt x="497" y="602"/>
                    <a:pt x="547" y="552"/>
                  </a:cubicBezTo>
                  <a:cubicBezTo>
                    <a:pt x="614" y="490"/>
                    <a:pt x="648" y="403"/>
                    <a:pt x="648" y="326"/>
                  </a:cubicBezTo>
                  <a:cubicBezTo>
                    <a:pt x="652" y="240"/>
                    <a:pt x="619" y="153"/>
                    <a:pt x="566" y="100"/>
                  </a:cubicBezTo>
                  <a:cubicBezTo>
                    <a:pt x="500" y="32"/>
                    <a:pt x="409"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4" name="Google Shape;9444;p40"/>
            <p:cNvSpPr/>
            <p:nvPr/>
          </p:nvSpPr>
          <p:spPr>
            <a:xfrm>
              <a:off x="-4061650" y="3976450"/>
              <a:ext cx="16225" cy="16200"/>
            </a:xfrm>
            <a:custGeom>
              <a:avLst/>
              <a:gdLst/>
              <a:ahLst/>
              <a:cxnLst/>
              <a:rect l="l" t="t" r="r" b="b"/>
              <a:pathLst>
                <a:path w="649" h="648" extrusionOk="0">
                  <a:moveTo>
                    <a:pt x="320" y="1"/>
                  </a:moveTo>
                  <a:cubicBezTo>
                    <a:pt x="235" y="1"/>
                    <a:pt x="153" y="29"/>
                    <a:pt x="111" y="81"/>
                  </a:cubicBezTo>
                  <a:cubicBezTo>
                    <a:pt x="44" y="148"/>
                    <a:pt x="0" y="221"/>
                    <a:pt x="0" y="316"/>
                  </a:cubicBezTo>
                  <a:cubicBezTo>
                    <a:pt x="0" y="402"/>
                    <a:pt x="38" y="480"/>
                    <a:pt x="91" y="546"/>
                  </a:cubicBezTo>
                  <a:cubicBezTo>
                    <a:pt x="144" y="599"/>
                    <a:pt x="231" y="642"/>
                    <a:pt x="317" y="648"/>
                  </a:cubicBezTo>
                  <a:cubicBezTo>
                    <a:pt x="403" y="648"/>
                    <a:pt x="481" y="613"/>
                    <a:pt x="557" y="551"/>
                  </a:cubicBezTo>
                  <a:cubicBezTo>
                    <a:pt x="609" y="489"/>
                    <a:pt x="643" y="402"/>
                    <a:pt x="649" y="325"/>
                  </a:cubicBezTo>
                  <a:cubicBezTo>
                    <a:pt x="649" y="239"/>
                    <a:pt x="620" y="153"/>
                    <a:pt x="562" y="101"/>
                  </a:cubicBezTo>
                  <a:cubicBezTo>
                    <a:pt x="503" y="32"/>
                    <a:pt x="409"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5" name="Google Shape;9445;p40"/>
            <p:cNvSpPr/>
            <p:nvPr/>
          </p:nvSpPr>
          <p:spPr>
            <a:xfrm>
              <a:off x="-4029875" y="4009400"/>
              <a:ext cx="16225" cy="15975"/>
            </a:xfrm>
            <a:custGeom>
              <a:avLst/>
              <a:gdLst/>
              <a:ahLst/>
              <a:cxnLst/>
              <a:rect l="l" t="t" r="r" b="b"/>
              <a:pathLst>
                <a:path w="649" h="639" extrusionOk="0">
                  <a:moveTo>
                    <a:pt x="337" y="0"/>
                  </a:moveTo>
                  <a:cubicBezTo>
                    <a:pt x="254" y="0"/>
                    <a:pt x="169" y="29"/>
                    <a:pt x="102" y="87"/>
                  </a:cubicBezTo>
                  <a:cubicBezTo>
                    <a:pt x="49" y="140"/>
                    <a:pt x="5" y="227"/>
                    <a:pt x="1" y="313"/>
                  </a:cubicBezTo>
                  <a:cubicBezTo>
                    <a:pt x="1" y="399"/>
                    <a:pt x="44" y="486"/>
                    <a:pt x="97" y="539"/>
                  </a:cubicBezTo>
                  <a:cubicBezTo>
                    <a:pt x="149" y="606"/>
                    <a:pt x="235" y="639"/>
                    <a:pt x="332" y="639"/>
                  </a:cubicBezTo>
                  <a:cubicBezTo>
                    <a:pt x="419" y="639"/>
                    <a:pt x="495" y="610"/>
                    <a:pt x="558" y="543"/>
                  </a:cubicBezTo>
                  <a:cubicBezTo>
                    <a:pt x="615" y="481"/>
                    <a:pt x="649" y="409"/>
                    <a:pt x="649" y="322"/>
                  </a:cubicBezTo>
                  <a:cubicBezTo>
                    <a:pt x="649" y="236"/>
                    <a:pt x="620" y="159"/>
                    <a:pt x="558" y="83"/>
                  </a:cubicBezTo>
                  <a:cubicBezTo>
                    <a:pt x="498" y="28"/>
                    <a:pt x="418"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6" name="Google Shape;9446;p40"/>
            <p:cNvSpPr/>
            <p:nvPr/>
          </p:nvSpPr>
          <p:spPr>
            <a:xfrm>
              <a:off x="-4537975" y="3322125"/>
              <a:ext cx="16250" cy="16100"/>
            </a:xfrm>
            <a:custGeom>
              <a:avLst/>
              <a:gdLst/>
              <a:ahLst/>
              <a:cxnLst/>
              <a:rect l="l" t="t" r="r" b="b"/>
              <a:pathLst>
                <a:path w="650" h="644" extrusionOk="0">
                  <a:moveTo>
                    <a:pt x="323" y="1"/>
                  </a:moveTo>
                  <a:cubicBezTo>
                    <a:pt x="240" y="1"/>
                    <a:pt x="157" y="30"/>
                    <a:pt x="102" y="82"/>
                  </a:cubicBezTo>
                  <a:cubicBezTo>
                    <a:pt x="34" y="144"/>
                    <a:pt x="1" y="231"/>
                    <a:pt x="1" y="317"/>
                  </a:cubicBezTo>
                  <a:cubicBezTo>
                    <a:pt x="1" y="394"/>
                    <a:pt x="30" y="480"/>
                    <a:pt x="98" y="543"/>
                  </a:cubicBezTo>
                  <a:cubicBezTo>
                    <a:pt x="160" y="609"/>
                    <a:pt x="231" y="643"/>
                    <a:pt x="318" y="643"/>
                  </a:cubicBezTo>
                  <a:cubicBezTo>
                    <a:pt x="322" y="643"/>
                    <a:pt x="326" y="643"/>
                    <a:pt x="330" y="643"/>
                  </a:cubicBezTo>
                  <a:cubicBezTo>
                    <a:pt x="413" y="643"/>
                    <a:pt x="497" y="602"/>
                    <a:pt x="548" y="552"/>
                  </a:cubicBezTo>
                  <a:cubicBezTo>
                    <a:pt x="616" y="490"/>
                    <a:pt x="645" y="413"/>
                    <a:pt x="649" y="326"/>
                  </a:cubicBezTo>
                  <a:cubicBezTo>
                    <a:pt x="649" y="231"/>
                    <a:pt x="620" y="153"/>
                    <a:pt x="552" y="96"/>
                  </a:cubicBezTo>
                  <a:cubicBezTo>
                    <a:pt x="494" y="31"/>
                    <a:pt x="408"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7" name="Google Shape;9447;p40"/>
            <p:cNvSpPr/>
            <p:nvPr/>
          </p:nvSpPr>
          <p:spPr>
            <a:xfrm>
              <a:off x="-4506175" y="3354975"/>
              <a:ext cx="16225" cy="16100"/>
            </a:xfrm>
            <a:custGeom>
              <a:avLst/>
              <a:gdLst/>
              <a:ahLst/>
              <a:cxnLst/>
              <a:rect l="l" t="t" r="r" b="b"/>
              <a:pathLst>
                <a:path w="649" h="644" extrusionOk="0">
                  <a:moveTo>
                    <a:pt x="338" y="1"/>
                  </a:moveTo>
                  <a:cubicBezTo>
                    <a:pt x="252" y="1"/>
                    <a:pt x="164" y="32"/>
                    <a:pt x="101" y="92"/>
                  </a:cubicBezTo>
                  <a:cubicBezTo>
                    <a:pt x="39" y="139"/>
                    <a:pt x="6" y="226"/>
                    <a:pt x="6" y="312"/>
                  </a:cubicBezTo>
                  <a:cubicBezTo>
                    <a:pt x="0" y="399"/>
                    <a:pt x="35" y="476"/>
                    <a:pt x="97" y="542"/>
                  </a:cubicBezTo>
                  <a:cubicBezTo>
                    <a:pt x="150" y="606"/>
                    <a:pt x="236" y="644"/>
                    <a:pt x="323" y="644"/>
                  </a:cubicBezTo>
                  <a:cubicBezTo>
                    <a:pt x="418" y="644"/>
                    <a:pt x="495" y="615"/>
                    <a:pt x="562" y="548"/>
                  </a:cubicBezTo>
                  <a:cubicBezTo>
                    <a:pt x="615" y="485"/>
                    <a:pt x="648" y="409"/>
                    <a:pt x="648" y="323"/>
                  </a:cubicBezTo>
                  <a:cubicBezTo>
                    <a:pt x="648" y="236"/>
                    <a:pt x="620" y="150"/>
                    <a:pt x="567" y="97"/>
                  </a:cubicBezTo>
                  <a:cubicBezTo>
                    <a:pt x="509" y="32"/>
                    <a:pt x="424"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8" name="Google Shape;9448;p40"/>
            <p:cNvSpPr/>
            <p:nvPr/>
          </p:nvSpPr>
          <p:spPr>
            <a:xfrm>
              <a:off x="-4474250" y="3387725"/>
              <a:ext cx="16200" cy="16100"/>
            </a:xfrm>
            <a:custGeom>
              <a:avLst/>
              <a:gdLst/>
              <a:ahLst/>
              <a:cxnLst/>
              <a:rect l="l" t="t" r="r" b="b"/>
              <a:pathLst>
                <a:path w="648" h="644" extrusionOk="0">
                  <a:moveTo>
                    <a:pt x="329" y="0"/>
                  </a:moveTo>
                  <a:cubicBezTo>
                    <a:pt x="250" y="0"/>
                    <a:pt x="170" y="29"/>
                    <a:pt x="100" y="91"/>
                  </a:cubicBezTo>
                  <a:cubicBezTo>
                    <a:pt x="33" y="154"/>
                    <a:pt x="0" y="231"/>
                    <a:pt x="0" y="317"/>
                  </a:cubicBezTo>
                  <a:cubicBezTo>
                    <a:pt x="0" y="404"/>
                    <a:pt x="29" y="490"/>
                    <a:pt x="96" y="543"/>
                  </a:cubicBezTo>
                  <a:cubicBezTo>
                    <a:pt x="158" y="610"/>
                    <a:pt x="244" y="643"/>
                    <a:pt x="331" y="643"/>
                  </a:cubicBezTo>
                  <a:cubicBezTo>
                    <a:pt x="417" y="643"/>
                    <a:pt x="489" y="614"/>
                    <a:pt x="547" y="562"/>
                  </a:cubicBezTo>
                  <a:cubicBezTo>
                    <a:pt x="609" y="494"/>
                    <a:pt x="643" y="413"/>
                    <a:pt x="647" y="326"/>
                  </a:cubicBezTo>
                  <a:cubicBezTo>
                    <a:pt x="647" y="240"/>
                    <a:pt x="614" y="154"/>
                    <a:pt x="561" y="96"/>
                  </a:cubicBezTo>
                  <a:cubicBezTo>
                    <a:pt x="496" y="34"/>
                    <a:pt x="414"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9" name="Google Shape;9449;p40"/>
            <p:cNvSpPr/>
            <p:nvPr/>
          </p:nvSpPr>
          <p:spPr>
            <a:xfrm>
              <a:off x="-4442475" y="3420525"/>
              <a:ext cx="16575" cy="16050"/>
            </a:xfrm>
            <a:custGeom>
              <a:avLst/>
              <a:gdLst/>
              <a:ahLst/>
              <a:cxnLst/>
              <a:rect l="l" t="t" r="r" b="b"/>
              <a:pathLst>
                <a:path w="663" h="642" extrusionOk="0">
                  <a:moveTo>
                    <a:pt x="338" y="1"/>
                  </a:moveTo>
                  <a:cubicBezTo>
                    <a:pt x="253" y="1"/>
                    <a:pt x="169" y="32"/>
                    <a:pt x="115" y="90"/>
                  </a:cubicBezTo>
                  <a:cubicBezTo>
                    <a:pt x="49" y="143"/>
                    <a:pt x="5" y="229"/>
                    <a:pt x="0" y="316"/>
                  </a:cubicBezTo>
                  <a:cubicBezTo>
                    <a:pt x="0" y="402"/>
                    <a:pt x="43" y="478"/>
                    <a:pt x="106" y="555"/>
                  </a:cubicBezTo>
                  <a:cubicBezTo>
                    <a:pt x="158" y="608"/>
                    <a:pt x="244" y="641"/>
                    <a:pt x="331" y="641"/>
                  </a:cubicBezTo>
                  <a:cubicBezTo>
                    <a:pt x="336" y="642"/>
                    <a:pt x="340" y="642"/>
                    <a:pt x="345" y="642"/>
                  </a:cubicBezTo>
                  <a:cubicBezTo>
                    <a:pt x="418" y="642"/>
                    <a:pt x="498" y="609"/>
                    <a:pt x="561" y="550"/>
                  </a:cubicBezTo>
                  <a:cubicBezTo>
                    <a:pt x="624" y="488"/>
                    <a:pt x="658" y="411"/>
                    <a:pt x="658" y="325"/>
                  </a:cubicBezTo>
                  <a:cubicBezTo>
                    <a:pt x="662" y="238"/>
                    <a:pt x="619" y="152"/>
                    <a:pt x="567" y="99"/>
                  </a:cubicBezTo>
                  <a:cubicBezTo>
                    <a:pt x="509" y="32"/>
                    <a:pt x="423"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0" name="Google Shape;9450;p40"/>
            <p:cNvSpPr/>
            <p:nvPr/>
          </p:nvSpPr>
          <p:spPr>
            <a:xfrm>
              <a:off x="-4410325" y="3453425"/>
              <a:ext cx="16200" cy="16025"/>
            </a:xfrm>
            <a:custGeom>
              <a:avLst/>
              <a:gdLst/>
              <a:ahLst/>
              <a:cxnLst/>
              <a:rect l="l" t="t" r="r" b="b"/>
              <a:pathLst>
                <a:path w="648" h="641" extrusionOk="0">
                  <a:moveTo>
                    <a:pt x="318" y="1"/>
                  </a:moveTo>
                  <a:cubicBezTo>
                    <a:pt x="236" y="1"/>
                    <a:pt x="153" y="28"/>
                    <a:pt x="92" y="83"/>
                  </a:cubicBezTo>
                  <a:cubicBezTo>
                    <a:pt x="34" y="151"/>
                    <a:pt x="1" y="237"/>
                    <a:pt x="1" y="309"/>
                  </a:cubicBezTo>
                  <a:cubicBezTo>
                    <a:pt x="1" y="395"/>
                    <a:pt x="29" y="472"/>
                    <a:pt x="96" y="548"/>
                  </a:cubicBezTo>
                  <a:cubicBezTo>
                    <a:pt x="149" y="606"/>
                    <a:pt x="235" y="635"/>
                    <a:pt x="322" y="640"/>
                  </a:cubicBezTo>
                  <a:cubicBezTo>
                    <a:pt x="408" y="640"/>
                    <a:pt x="495" y="612"/>
                    <a:pt x="548" y="544"/>
                  </a:cubicBezTo>
                  <a:cubicBezTo>
                    <a:pt x="614" y="491"/>
                    <a:pt x="648" y="404"/>
                    <a:pt x="648" y="318"/>
                  </a:cubicBezTo>
                  <a:cubicBezTo>
                    <a:pt x="648" y="232"/>
                    <a:pt x="619" y="145"/>
                    <a:pt x="552" y="103"/>
                  </a:cubicBezTo>
                  <a:cubicBezTo>
                    <a:pt x="497" y="34"/>
                    <a:pt x="408"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1" name="Google Shape;9451;p40"/>
            <p:cNvSpPr/>
            <p:nvPr/>
          </p:nvSpPr>
          <p:spPr>
            <a:xfrm>
              <a:off x="-4378550" y="3486100"/>
              <a:ext cx="16325" cy="16300"/>
            </a:xfrm>
            <a:custGeom>
              <a:avLst/>
              <a:gdLst/>
              <a:ahLst/>
              <a:cxnLst/>
              <a:rect l="l" t="t" r="r" b="b"/>
              <a:pathLst>
                <a:path w="653" h="652" extrusionOk="0">
                  <a:moveTo>
                    <a:pt x="328" y="1"/>
                  </a:moveTo>
                  <a:cubicBezTo>
                    <a:pt x="247" y="1"/>
                    <a:pt x="162" y="32"/>
                    <a:pt x="92" y="100"/>
                  </a:cubicBezTo>
                  <a:cubicBezTo>
                    <a:pt x="39" y="163"/>
                    <a:pt x="5" y="240"/>
                    <a:pt x="1" y="326"/>
                  </a:cubicBezTo>
                  <a:cubicBezTo>
                    <a:pt x="1" y="412"/>
                    <a:pt x="34" y="490"/>
                    <a:pt x="96" y="552"/>
                  </a:cubicBezTo>
                  <a:cubicBezTo>
                    <a:pt x="149" y="609"/>
                    <a:pt x="236" y="652"/>
                    <a:pt x="322" y="652"/>
                  </a:cubicBezTo>
                  <a:cubicBezTo>
                    <a:pt x="408" y="652"/>
                    <a:pt x="495" y="614"/>
                    <a:pt x="548" y="561"/>
                  </a:cubicBezTo>
                  <a:cubicBezTo>
                    <a:pt x="615" y="494"/>
                    <a:pt x="648" y="422"/>
                    <a:pt x="648" y="335"/>
                  </a:cubicBezTo>
                  <a:cubicBezTo>
                    <a:pt x="653" y="249"/>
                    <a:pt x="619" y="163"/>
                    <a:pt x="557" y="96"/>
                  </a:cubicBezTo>
                  <a:cubicBezTo>
                    <a:pt x="496" y="35"/>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2" name="Google Shape;9452;p40"/>
            <p:cNvSpPr/>
            <p:nvPr/>
          </p:nvSpPr>
          <p:spPr>
            <a:xfrm>
              <a:off x="-4346650" y="3519025"/>
              <a:ext cx="16225" cy="16150"/>
            </a:xfrm>
            <a:custGeom>
              <a:avLst/>
              <a:gdLst/>
              <a:ahLst/>
              <a:cxnLst/>
              <a:rect l="l" t="t" r="r" b="b"/>
              <a:pathLst>
                <a:path w="649" h="646" extrusionOk="0">
                  <a:moveTo>
                    <a:pt x="330" y="1"/>
                  </a:moveTo>
                  <a:cubicBezTo>
                    <a:pt x="245" y="1"/>
                    <a:pt x="161" y="32"/>
                    <a:pt x="102" y="94"/>
                  </a:cubicBezTo>
                  <a:cubicBezTo>
                    <a:pt x="34" y="147"/>
                    <a:pt x="1" y="233"/>
                    <a:pt x="1" y="319"/>
                  </a:cubicBezTo>
                  <a:cubicBezTo>
                    <a:pt x="1" y="395"/>
                    <a:pt x="29" y="482"/>
                    <a:pt x="92" y="550"/>
                  </a:cubicBezTo>
                  <a:cubicBezTo>
                    <a:pt x="160" y="612"/>
                    <a:pt x="246" y="645"/>
                    <a:pt x="317" y="645"/>
                  </a:cubicBezTo>
                  <a:cubicBezTo>
                    <a:pt x="323" y="646"/>
                    <a:pt x="328" y="646"/>
                    <a:pt x="333" y="646"/>
                  </a:cubicBezTo>
                  <a:cubicBezTo>
                    <a:pt x="414" y="646"/>
                    <a:pt x="494" y="613"/>
                    <a:pt x="557" y="554"/>
                  </a:cubicBezTo>
                  <a:cubicBezTo>
                    <a:pt x="614" y="492"/>
                    <a:pt x="649" y="415"/>
                    <a:pt x="649" y="329"/>
                  </a:cubicBezTo>
                  <a:cubicBezTo>
                    <a:pt x="649" y="242"/>
                    <a:pt x="620" y="156"/>
                    <a:pt x="567" y="103"/>
                  </a:cubicBezTo>
                  <a:cubicBezTo>
                    <a:pt x="506" y="34"/>
                    <a:pt x="418"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3" name="Google Shape;9453;p40"/>
            <p:cNvSpPr/>
            <p:nvPr/>
          </p:nvSpPr>
          <p:spPr>
            <a:xfrm>
              <a:off x="-4314875" y="3551875"/>
              <a:ext cx="16575" cy="16175"/>
            </a:xfrm>
            <a:custGeom>
              <a:avLst/>
              <a:gdLst/>
              <a:ahLst/>
              <a:cxnLst/>
              <a:rect l="l" t="t" r="r" b="b"/>
              <a:pathLst>
                <a:path w="663" h="647" extrusionOk="0">
                  <a:moveTo>
                    <a:pt x="334" y="1"/>
                  </a:moveTo>
                  <a:cubicBezTo>
                    <a:pt x="252" y="1"/>
                    <a:pt x="170" y="31"/>
                    <a:pt x="102" y="89"/>
                  </a:cubicBezTo>
                  <a:cubicBezTo>
                    <a:pt x="49" y="157"/>
                    <a:pt x="5" y="233"/>
                    <a:pt x="1" y="319"/>
                  </a:cubicBezTo>
                  <a:cubicBezTo>
                    <a:pt x="1" y="401"/>
                    <a:pt x="45" y="492"/>
                    <a:pt x="98" y="545"/>
                  </a:cubicBezTo>
                  <a:cubicBezTo>
                    <a:pt x="149" y="607"/>
                    <a:pt x="236" y="641"/>
                    <a:pt x="333" y="646"/>
                  </a:cubicBezTo>
                  <a:cubicBezTo>
                    <a:pt x="419" y="646"/>
                    <a:pt x="495" y="617"/>
                    <a:pt x="558" y="550"/>
                  </a:cubicBezTo>
                  <a:cubicBezTo>
                    <a:pt x="616" y="487"/>
                    <a:pt x="658" y="410"/>
                    <a:pt x="658" y="330"/>
                  </a:cubicBezTo>
                  <a:cubicBezTo>
                    <a:pt x="663" y="252"/>
                    <a:pt x="630" y="166"/>
                    <a:pt x="558" y="89"/>
                  </a:cubicBezTo>
                  <a:cubicBezTo>
                    <a:pt x="494" y="30"/>
                    <a:pt x="414"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4" name="Google Shape;9454;p40"/>
            <p:cNvSpPr/>
            <p:nvPr/>
          </p:nvSpPr>
          <p:spPr>
            <a:xfrm>
              <a:off x="-4282700" y="3584825"/>
              <a:ext cx="16200" cy="15950"/>
            </a:xfrm>
            <a:custGeom>
              <a:avLst/>
              <a:gdLst/>
              <a:ahLst/>
              <a:cxnLst/>
              <a:rect l="l" t="t" r="r" b="b"/>
              <a:pathLst>
                <a:path w="648" h="638" extrusionOk="0">
                  <a:moveTo>
                    <a:pt x="327" y="0"/>
                  </a:moveTo>
                  <a:cubicBezTo>
                    <a:pt x="238" y="0"/>
                    <a:pt x="150" y="31"/>
                    <a:pt x="100" y="86"/>
                  </a:cubicBezTo>
                  <a:cubicBezTo>
                    <a:pt x="33" y="139"/>
                    <a:pt x="0" y="225"/>
                    <a:pt x="0" y="312"/>
                  </a:cubicBezTo>
                  <a:cubicBezTo>
                    <a:pt x="0" y="398"/>
                    <a:pt x="29" y="484"/>
                    <a:pt x="82" y="537"/>
                  </a:cubicBezTo>
                  <a:cubicBezTo>
                    <a:pt x="149" y="604"/>
                    <a:pt x="230" y="638"/>
                    <a:pt x="317" y="638"/>
                  </a:cubicBezTo>
                  <a:cubicBezTo>
                    <a:pt x="403" y="638"/>
                    <a:pt x="480" y="609"/>
                    <a:pt x="547" y="547"/>
                  </a:cubicBezTo>
                  <a:cubicBezTo>
                    <a:pt x="614" y="489"/>
                    <a:pt x="643" y="407"/>
                    <a:pt x="647" y="321"/>
                  </a:cubicBezTo>
                  <a:cubicBezTo>
                    <a:pt x="647" y="234"/>
                    <a:pt x="605" y="148"/>
                    <a:pt x="552" y="91"/>
                  </a:cubicBezTo>
                  <a:cubicBezTo>
                    <a:pt x="496" y="28"/>
                    <a:pt x="411"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5" name="Google Shape;9455;p40"/>
            <p:cNvSpPr/>
            <p:nvPr/>
          </p:nvSpPr>
          <p:spPr>
            <a:xfrm>
              <a:off x="-4250925" y="3617625"/>
              <a:ext cx="16225" cy="15925"/>
            </a:xfrm>
            <a:custGeom>
              <a:avLst/>
              <a:gdLst/>
              <a:ahLst/>
              <a:cxnLst/>
              <a:rect l="l" t="t" r="r" b="b"/>
              <a:pathLst>
                <a:path w="649" h="637" extrusionOk="0">
                  <a:moveTo>
                    <a:pt x="319" y="0"/>
                  </a:moveTo>
                  <a:cubicBezTo>
                    <a:pt x="240" y="0"/>
                    <a:pt x="162" y="28"/>
                    <a:pt x="102" y="83"/>
                  </a:cubicBezTo>
                  <a:cubicBezTo>
                    <a:pt x="38" y="151"/>
                    <a:pt x="5" y="233"/>
                    <a:pt x="5" y="309"/>
                  </a:cubicBezTo>
                  <a:cubicBezTo>
                    <a:pt x="0" y="395"/>
                    <a:pt x="34" y="482"/>
                    <a:pt x="87" y="535"/>
                  </a:cubicBezTo>
                  <a:cubicBezTo>
                    <a:pt x="149" y="601"/>
                    <a:pt x="235" y="636"/>
                    <a:pt x="322" y="636"/>
                  </a:cubicBezTo>
                  <a:cubicBezTo>
                    <a:pt x="327" y="636"/>
                    <a:pt x="332" y="636"/>
                    <a:pt x="338" y="636"/>
                  </a:cubicBezTo>
                  <a:cubicBezTo>
                    <a:pt x="418" y="636"/>
                    <a:pt x="498" y="604"/>
                    <a:pt x="547" y="554"/>
                  </a:cubicBezTo>
                  <a:cubicBezTo>
                    <a:pt x="614" y="492"/>
                    <a:pt x="649" y="406"/>
                    <a:pt x="649" y="319"/>
                  </a:cubicBezTo>
                  <a:cubicBezTo>
                    <a:pt x="649" y="242"/>
                    <a:pt x="620" y="156"/>
                    <a:pt x="556" y="94"/>
                  </a:cubicBezTo>
                  <a:cubicBezTo>
                    <a:pt x="490" y="32"/>
                    <a:pt x="404"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6" name="Google Shape;9456;p40"/>
            <p:cNvSpPr/>
            <p:nvPr/>
          </p:nvSpPr>
          <p:spPr>
            <a:xfrm>
              <a:off x="-4219025" y="3650375"/>
              <a:ext cx="16225" cy="16275"/>
            </a:xfrm>
            <a:custGeom>
              <a:avLst/>
              <a:gdLst/>
              <a:ahLst/>
              <a:cxnLst/>
              <a:rect l="l" t="t" r="r" b="b"/>
              <a:pathLst>
                <a:path w="649" h="651" extrusionOk="0">
                  <a:moveTo>
                    <a:pt x="324" y="1"/>
                  </a:moveTo>
                  <a:cubicBezTo>
                    <a:pt x="242" y="1"/>
                    <a:pt x="160" y="29"/>
                    <a:pt x="101" y="88"/>
                  </a:cubicBezTo>
                  <a:cubicBezTo>
                    <a:pt x="35" y="150"/>
                    <a:pt x="0" y="223"/>
                    <a:pt x="0" y="323"/>
                  </a:cubicBezTo>
                  <a:cubicBezTo>
                    <a:pt x="0" y="409"/>
                    <a:pt x="29" y="482"/>
                    <a:pt x="97" y="540"/>
                  </a:cubicBezTo>
                  <a:cubicBezTo>
                    <a:pt x="150" y="602"/>
                    <a:pt x="230" y="650"/>
                    <a:pt x="317" y="650"/>
                  </a:cubicBezTo>
                  <a:cubicBezTo>
                    <a:pt x="403" y="650"/>
                    <a:pt x="490" y="606"/>
                    <a:pt x="557" y="544"/>
                  </a:cubicBezTo>
                  <a:cubicBezTo>
                    <a:pt x="610" y="491"/>
                    <a:pt x="644" y="405"/>
                    <a:pt x="648" y="328"/>
                  </a:cubicBezTo>
                  <a:cubicBezTo>
                    <a:pt x="648" y="247"/>
                    <a:pt x="615" y="155"/>
                    <a:pt x="553" y="93"/>
                  </a:cubicBezTo>
                  <a:cubicBezTo>
                    <a:pt x="494" y="32"/>
                    <a:pt x="409"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7" name="Google Shape;9457;p40"/>
            <p:cNvSpPr/>
            <p:nvPr/>
          </p:nvSpPr>
          <p:spPr>
            <a:xfrm>
              <a:off x="-4187225" y="3683300"/>
              <a:ext cx="16200" cy="16075"/>
            </a:xfrm>
            <a:custGeom>
              <a:avLst/>
              <a:gdLst/>
              <a:ahLst/>
              <a:cxnLst/>
              <a:rect l="l" t="t" r="r" b="b"/>
              <a:pathLst>
                <a:path w="648" h="643" extrusionOk="0">
                  <a:moveTo>
                    <a:pt x="329" y="0"/>
                  </a:moveTo>
                  <a:cubicBezTo>
                    <a:pt x="244" y="0"/>
                    <a:pt x="163" y="29"/>
                    <a:pt x="116" y="82"/>
                  </a:cubicBezTo>
                  <a:cubicBezTo>
                    <a:pt x="48" y="144"/>
                    <a:pt x="5" y="230"/>
                    <a:pt x="1" y="316"/>
                  </a:cubicBezTo>
                  <a:cubicBezTo>
                    <a:pt x="1" y="403"/>
                    <a:pt x="43" y="489"/>
                    <a:pt x="96" y="542"/>
                  </a:cubicBezTo>
                  <a:cubicBezTo>
                    <a:pt x="149" y="609"/>
                    <a:pt x="235" y="642"/>
                    <a:pt x="322" y="642"/>
                  </a:cubicBezTo>
                  <a:cubicBezTo>
                    <a:pt x="417" y="642"/>
                    <a:pt x="495" y="604"/>
                    <a:pt x="548" y="551"/>
                  </a:cubicBezTo>
                  <a:cubicBezTo>
                    <a:pt x="614" y="498"/>
                    <a:pt x="648" y="412"/>
                    <a:pt x="648" y="326"/>
                  </a:cubicBezTo>
                  <a:cubicBezTo>
                    <a:pt x="648" y="239"/>
                    <a:pt x="619" y="153"/>
                    <a:pt x="566" y="95"/>
                  </a:cubicBezTo>
                  <a:cubicBezTo>
                    <a:pt x="505" y="30"/>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8" name="Google Shape;9458;p40"/>
            <p:cNvSpPr/>
            <p:nvPr/>
          </p:nvSpPr>
          <p:spPr>
            <a:xfrm>
              <a:off x="-4155100" y="3716150"/>
              <a:ext cx="16225" cy="16100"/>
            </a:xfrm>
            <a:custGeom>
              <a:avLst/>
              <a:gdLst/>
              <a:ahLst/>
              <a:cxnLst/>
              <a:rect l="l" t="t" r="r" b="b"/>
              <a:pathLst>
                <a:path w="649" h="644" extrusionOk="0">
                  <a:moveTo>
                    <a:pt x="321" y="0"/>
                  </a:moveTo>
                  <a:cubicBezTo>
                    <a:pt x="236" y="0"/>
                    <a:pt x="152" y="29"/>
                    <a:pt x="102" y="77"/>
                  </a:cubicBezTo>
                  <a:cubicBezTo>
                    <a:pt x="34" y="139"/>
                    <a:pt x="1" y="225"/>
                    <a:pt x="1" y="312"/>
                  </a:cubicBezTo>
                  <a:cubicBezTo>
                    <a:pt x="1" y="398"/>
                    <a:pt x="29" y="484"/>
                    <a:pt x="82" y="542"/>
                  </a:cubicBezTo>
                  <a:cubicBezTo>
                    <a:pt x="149" y="604"/>
                    <a:pt x="236" y="639"/>
                    <a:pt x="322" y="643"/>
                  </a:cubicBezTo>
                  <a:cubicBezTo>
                    <a:pt x="394" y="643"/>
                    <a:pt x="481" y="610"/>
                    <a:pt x="548" y="547"/>
                  </a:cubicBezTo>
                  <a:cubicBezTo>
                    <a:pt x="616" y="484"/>
                    <a:pt x="649" y="408"/>
                    <a:pt x="649" y="322"/>
                  </a:cubicBezTo>
                  <a:cubicBezTo>
                    <a:pt x="649" y="236"/>
                    <a:pt x="620" y="159"/>
                    <a:pt x="552" y="96"/>
                  </a:cubicBezTo>
                  <a:cubicBezTo>
                    <a:pt x="495" y="29"/>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9" name="Google Shape;9459;p40"/>
            <p:cNvSpPr/>
            <p:nvPr/>
          </p:nvSpPr>
          <p:spPr>
            <a:xfrm>
              <a:off x="-4123325" y="3748975"/>
              <a:ext cx="16350" cy="16000"/>
            </a:xfrm>
            <a:custGeom>
              <a:avLst/>
              <a:gdLst/>
              <a:ahLst/>
              <a:cxnLst/>
              <a:rect l="l" t="t" r="r" b="b"/>
              <a:pathLst>
                <a:path w="654" h="640" extrusionOk="0">
                  <a:moveTo>
                    <a:pt x="318" y="0"/>
                  </a:moveTo>
                  <a:cubicBezTo>
                    <a:pt x="236" y="0"/>
                    <a:pt x="156" y="29"/>
                    <a:pt x="102" y="88"/>
                  </a:cubicBezTo>
                  <a:cubicBezTo>
                    <a:pt x="40" y="150"/>
                    <a:pt x="7" y="223"/>
                    <a:pt x="1" y="309"/>
                  </a:cubicBezTo>
                  <a:cubicBezTo>
                    <a:pt x="1" y="395"/>
                    <a:pt x="35" y="482"/>
                    <a:pt x="87" y="539"/>
                  </a:cubicBezTo>
                  <a:cubicBezTo>
                    <a:pt x="151" y="606"/>
                    <a:pt x="227" y="640"/>
                    <a:pt x="323" y="640"/>
                  </a:cubicBezTo>
                  <a:cubicBezTo>
                    <a:pt x="410" y="640"/>
                    <a:pt x="496" y="611"/>
                    <a:pt x="548" y="558"/>
                  </a:cubicBezTo>
                  <a:cubicBezTo>
                    <a:pt x="616" y="491"/>
                    <a:pt x="649" y="405"/>
                    <a:pt x="649" y="318"/>
                  </a:cubicBezTo>
                  <a:cubicBezTo>
                    <a:pt x="654" y="232"/>
                    <a:pt x="620" y="161"/>
                    <a:pt x="558" y="93"/>
                  </a:cubicBezTo>
                  <a:cubicBezTo>
                    <a:pt x="492" y="32"/>
                    <a:pt x="403"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0" name="Google Shape;9460;p40"/>
            <p:cNvSpPr/>
            <p:nvPr/>
          </p:nvSpPr>
          <p:spPr>
            <a:xfrm>
              <a:off x="-4091400" y="3781775"/>
              <a:ext cx="16200" cy="15950"/>
            </a:xfrm>
            <a:custGeom>
              <a:avLst/>
              <a:gdLst/>
              <a:ahLst/>
              <a:cxnLst/>
              <a:rect l="l" t="t" r="r" b="b"/>
              <a:pathLst>
                <a:path w="648" h="638" extrusionOk="0">
                  <a:moveTo>
                    <a:pt x="317" y="1"/>
                  </a:moveTo>
                  <a:cubicBezTo>
                    <a:pt x="235" y="1"/>
                    <a:pt x="156" y="29"/>
                    <a:pt x="101" y="86"/>
                  </a:cubicBezTo>
                  <a:cubicBezTo>
                    <a:pt x="34" y="149"/>
                    <a:pt x="1" y="235"/>
                    <a:pt x="1" y="311"/>
                  </a:cubicBezTo>
                  <a:cubicBezTo>
                    <a:pt x="1" y="408"/>
                    <a:pt x="30" y="494"/>
                    <a:pt x="83" y="537"/>
                  </a:cubicBezTo>
                  <a:cubicBezTo>
                    <a:pt x="145" y="605"/>
                    <a:pt x="221" y="638"/>
                    <a:pt x="318" y="638"/>
                  </a:cubicBezTo>
                  <a:cubicBezTo>
                    <a:pt x="404" y="638"/>
                    <a:pt x="490" y="609"/>
                    <a:pt x="548" y="556"/>
                  </a:cubicBezTo>
                  <a:cubicBezTo>
                    <a:pt x="610" y="503"/>
                    <a:pt x="643" y="417"/>
                    <a:pt x="648" y="321"/>
                  </a:cubicBezTo>
                  <a:cubicBezTo>
                    <a:pt x="648" y="235"/>
                    <a:pt x="615" y="158"/>
                    <a:pt x="552" y="91"/>
                  </a:cubicBezTo>
                  <a:cubicBezTo>
                    <a:pt x="487" y="31"/>
                    <a:pt x="400"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1" name="Google Shape;9461;p40"/>
            <p:cNvSpPr/>
            <p:nvPr/>
          </p:nvSpPr>
          <p:spPr>
            <a:xfrm>
              <a:off x="-4059600" y="3814650"/>
              <a:ext cx="16200" cy="16200"/>
            </a:xfrm>
            <a:custGeom>
              <a:avLst/>
              <a:gdLst/>
              <a:ahLst/>
              <a:cxnLst/>
              <a:rect l="l" t="t" r="r" b="b"/>
              <a:pathLst>
                <a:path w="648" h="648" extrusionOk="0">
                  <a:moveTo>
                    <a:pt x="326" y="0"/>
                  </a:moveTo>
                  <a:cubicBezTo>
                    <a:pt x="240" y="0"/>
                    <a:pt x="154" y="29"/>
                    <a:pt x="100" y="81"/>
                  </a:cubicBezTo>
                  <a:cubicBezTo>
                    <a:pt x="38" y="143"/>
                    <a:pt x="5" y="229"/>
                    <a:pt x="0" y="316"/>
                  </a:cubicBezTo>
                  <a:cubicBezTo>
                    <a:pt x="0" y="402"/>
                    <a:pt x="33" y="479"/>
                    <a:pt x="96" y="546"/>
                  </a:cubicBezTo>
                  <a:cubicBezTo>
                    <a:pt x="158" y="608"/>
                    <a:pt x="235" y="643"/>
                    <a:pt x="321" y="647"/>
                  </a:cubicBezTo>
                  <a:cubicBezTo>
                    <a:pt x="408" y="647"/>
                    <a:pt x="485" y="614"/>
                    <a:pt x="547" y="550"/>
                  </a:cubicBezTo>
                  <a:cubicBezTo>
                    <a:pt x="614" y="488"/>
                    <a:pt x="647" y="412"/>
                    <a:pt x="647" y="326"/>
                  </a:cubicBezTo>
                  <a:cubicBezTo>
                    <a:pt x="647" y="229"/>
                    <a:pt x="618" y="143"/>
                    <a:pt x="567" y="100"/>
                  </a:cubicBezTo>
                  <a:cubicBezTo>
                    <a:pt x="508" y="31"/>
                    <a:pt x="416"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2" name="Google Shape;9462;p40"/>
            <p:cNvSpPr/>
            <p:nvPr/>
          </p:nvSpPr>
          <p:spPr>
            <a:xfrm>
              <a:off x="-4027725" y="3847450"/>
              <a:ext cx="16250" cy="16125"/>
            </a:xfrm>
            <a:custGeom>
              <a:avLst/>
              <a:gdLst/>
              <a:ahLst/>
              <a:cxnLst/>
              <a:rect l="l" t="t" r="r" b="b"/>
              <a:pathLst>
                <a:path w="650" h="645" extrusionOk="0">
                  <a:moveTo>
                    <a:pt x="325" y="1"/>
                  </a:moveTo>
                  <a:cubicBezTo>
                    <a:pt x="240" y="1"/>
                    <a:pt x="158" y="29"/>
                    <a:pt x="111" y="84"/>
                  </a:cubicBezTo>
                  <a:cubicBezTo>
                    <a:pt x="45" y="146"/>
                    <a:pt x="1" y="232"/>
                    <a:pt x="1" y="319"/>
                  </a:cubicBezTo>
                  <a:cubicBezTo>
                    <a:pt x="1" y="400"/>
                    <a:pt x="30" y="476"/>
                    <a:pt x="92" y="544"/>
                  </a:cubicBezTo>
                  <a:cubicBezTo>
                    <a:pt x="160" y="611"/>
                    <a:pt x="231" y="644"/>
                    <a:pt x="318" y="644"/>
                  </a:cubicBezTo>
                  <a:cubicBezTo>
                    <a:pt x="404" y="644"/>
                    <a:pt x="490" y="616"/>
                    <a:pt x="548" y="549"/>
                  </a:cubicBezTo>
                  <a:cubicBezTo>
                    <a:pt x="610" y="487"/>
                    <a:pt x="645" y="410"/>
                    <a:pt x="649" y="323"/>
                  </a:cubicBezTo>
                  <a:cubicBezTo>
                    <a:pt x="649" y="241"/>
                    <a:pt x="616" y="155"/>
                    <a:pt x="563" y="97"/>
                  </a:cubicBezTo>
                  <a:cubicBezTo>
                    <a:pt x="504" y="32"/>
                    <a:pt x="413"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3" name="Google Shape;9463;p40"/>
            <p:cNvSpPr/>
            <p:nvPr/>
          </p:nvSpPr>
          <p:spPr>
            <a:xfrm>
              <a:off x="-3995675" y="3880375"/>
              <a:ext cx="16200" cy="15950"/>
            </a:xfrm>
            <a:custGeom>
              <a:avLst/>
              <a:gdLst/>
              <a:ahLst/>
              <a:cxnLst/>
              <a:rect l="l" t="t" r="r" b="b"/>
              <a:pathLst>
                <a:path w="648" h="638" extrusionOk="0">
                  <a:moveTo>
                    <a:pt x="322" y="0"/>
                  </a:moveTo>
                  <a:cubicBezTo>
                    <a:pt x="238" y="0"/>
                    <a:pt x="155" y="29"/>
                    <a:pt x="92" y="86"/>
                  </a:cubicBezTo>
                  <a:cubicBezTo>
                    <a:pt x="39" y="138"/>
                    <a:pt x="5" y="224"/>
                    <a:pt x="5" y="311"/>
                  </a:cubicBezTo>
                  <a:cubicBezTo>
                    <a:pt x="1" y="397"/>
                    <a:pt x="34" y="484"/>
                    <a:pt x="87" y="537"/>
                  </a:cubicBezTo>
                  <a:cubicBezTo>
                    <a:pt x="149" y="604"/>
                    <a:pt x="226" y="638"/>
                    <a:pt x="322" y="638"/>
                  </a:cubicBezTo>
                  <a:cubicBezTo>
                    <a:pt x="408" y="638"/>
                    <a:pt x="485" y="609"/>
                    <a:pt x="547" y="547"/>
                  </a:cubicBezTo>
                  <a:cubicBezTo>
                    <a:pt x="614" y="484"/>
                    <a:pt x="648" y="408"/>
                    <a:pt x="648" y="321"/>
                  </a:cubicBezTo>
                  <a:cubicBezTo>
                    <a:pt x="648" y="235"/>
                    <a:pt x="619" y="158"/>
                    <a:pt x="557" y="91"/>
                  </a:cubicBezTo>
                  <a:cubicBezTo>
                    <a:pt x="492" y="30"/>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4" name="Google Shape;9464;p40"/>
            <p:cNvSpPr/>
            <p:nvPr/>
          </p:nvSpPr>
          <p:spPr>
            <a:xfrm>
              <a:off x="-3963775" y="3913275"/>
              <a:ext cx="16225" cy="15800"/>
            </a:xfrm>
            <a:custGeom>
              <a:avLst/>
              <a:gdLst/>
              <a:ahLst/>
              <a:cxnLst/>
              <a:rect l="l" t="t" r="r" b="b"/>
              <a:pathLst>
                <a:path w="649" h="632" extrusionOk="0">
                  <a:moveTo>
                    <a:pt x="317" y="1"/>
                  </a:moveTo>
                  <a:cubicBezTo>
                    <a:pt x="235" y="1"/>
                    <a:pt x="155" y="28"/>
                    <a:pt x="102" y="80"/>
                  </a:cubicBezTo>
                  <a:cubicBezTo>
                    <a:pt x="34" y="132"/>
                    <a:pt x="0" y="219"/>
                    <a:pt x="0" y="305"/>
                  </a:cubicBezTo>
                  <a:cubicBezTo>
                    <a:pt x="0" y="401"/>
                    <a:pt x="29" y="478"/>
                    <a:pt x="82" y="536"/>
                  </a:cubicBezTo>
                  <a:cubicBezTo>
                    <a:pt x="149" y="598"/>
                    <a:pt x="221" y="631"/>
                    <a:pt x="317" y="631"/>
                  </a:cubicBezTo>
                  <a:cubicBezTo>
                    <a:pt x="322" y="631"/>
                    <a:pt x="328" y="632"/>
                    <a:pt x="333" y="632"/>
                  </a:cubicBezTo>
                  <a:cubicBezTo>
                    <a:pt x="414" y="632"/>
                    <a:pt x="493" y="599"/>
                    <a:pt x="547" y="549"/>
                  </a:cubicBezTo>
                  <a:cubicBezTo>
                    <a:pt x="610" y="487"/>
                    <a:pt x="643" y="401"/>
                    <a:pt x="649" y="314"/>
                  </a:cubicBezTo>
                  <a:cubicBezTo>
                    <a:pt x="649" y="228"/>
                    <a:pt x="605" y="142"/>
                    <a:pt x="552" y="99"/>
                  </a:cubicBezTo>
                  <a:cubicBezTo>
                    <a:pt x="493" y="32"/>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5" name="Google Shape;9465;p40"/>
            <p:cNvSpPr/>
            <p:nvPr/>
          </p:nvSpPr>
          <p:spPr>
            <a:xfrm>
              <a:off x="-3932000" y="3946025"/>
              <a:ext cx="16225" cy="15925"/>
            </a:xfrm>
            <a:custGeom>
              <a:avLst/>
              <a:gdLst/>
              <a:ahLst/>
              <a:cxnLst/>
              <a:rect l="l" t="t" r="r" b="b"/>
              <a:pathLst>
                <a:path w="649" h="637" extrusionOk="0">
                  <a:moveTo>
                    <a:pt x="322" y="0"/>
                  </a:moveTo>
                  <a:cubicBezTo>
                    <a:pt x="239" y="0"/>
                    <a:pt x="157" y="29"/>
                    <a:pt x="102" y="85"/>
                  </a:cubicBezTo>
                  <a:cubicBezTo>
                    <a:pt x="40" y="147"/>
                    <a:pt x="5" y="224"/>
                    <a:pt x="1" y="310"/>
                  </a:cubicBezTo>
                  <a:cubicBezTo>
                    <a:pt x="1" y="406"/>
                    <a:pt x="34" y="492"/>
                    <a:pt x="97" y="535"/>
                  </a:cubicBezTo>
                  <a:cubicBezTo>
                    <a:pt x="149" y="603"/>
                    <a:pt x="236" y="636"/>
                    <a:pt x="322" y="636"/>
                  </a:cubicBezTo>
                  <a:cubicBezTo>
                    <a:pt x="408" y="636"/>
                    <a:pt x="495" y="607"/>
                    <a:pt x="558" y="554"/>
                  </a:cubicBezTo>
                  <a:cubicBezTo>
                    <a:pt x="616" y="488"/>
                    <a:pt x="649" y="401"/>
                    <a:pt x="649" y="319"/>
                  </a:cubicBezTo>
                  <a:cubicBezTo>
                    <a:pt x="649" y="242"/>
                    <a:pt x="620" y="156"/>
                    <a:pt x="552" y="89"/>
                  </a:cubicBezTo>
                  <a:cubicBezTo>
                    <a:pt x="490" y="29"/>
                    <a:pt x="405"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6" name="Google Shape;9466;p40"/>
            <p:cNvSpPr/>
            <p:nvPr/>
          </p:nvSpPr>
          <p:spPr>
            <a:xfrm>
              <a:off x="-3900075" y="3978850"/>
              <a:ext cx="16200" cy="16100"/>
            </a:xfrm>
            <a:custGeom>
              <a:avLst/>
              <a:gdLst/>
              <a:ahLst/>
              <a:cxnLst/>
              <a:rect l="l" t="t" r="r" b="b"/>
              <a:pathLst>
                <a:path w="648" h="644" extrusionOk="0">
                  <a:moveTo>
                    <a:pt x="326" y="1"/>
                  </a:moveTo>
                  <a:cubicBezTo>
                    <a:pt x="242" y="1"/>
                    <a:pt x="160" y="29"/>
                    <a:pt x="110" y="81"/>
                  </a:cubicBezTo>
                  <a:cubicBezTo>
                    <a:pt x="43" y="143"/>
                    <a:pt x="1" y="220"/>
                    <a:pt x="1" y="316"/>
                  </a:cubicBezTo>
                  <a:cubicBezTo>
                    <a:pt x="1" y="402"/>
                    <a:pt x="29" y="479"/>
                    <a:pt x="92" y="541"/>
                  </a:cubicBezTo>
                  <a:cubicBezTo>
                    <a:pt x="158" y="609"/>
                    <a:pt x="231" y="643"/>
                    <a:pt x="317" y="643"/>
                  </a:cubicBezTo>
                  <a:cubicBezTo>
                    <a:pt x="323" y="643"/>
                    <a:pt x="328" y="643"/>
                    <a:pt x="333" y="643"/>
                  </a:cubicBezTo>
                  <a:cubicBezTo>
                    <a:pt x="414" y="643"/>
                    <a:pt x="494" y="610"/>
                    <a:pt x="557" y="552"/>
                  </a:cubicBezTo>
                  <a:cubicBezTo>
                    <a:pt x="610" y="484"/>
                    <a:pt x="643" y="412"/>
                    <a:pt x="643" y="326"/>
                  </a:cubicBezTo>
                  <a:cubicBezTo>
                    <a:pt x="648" y="240"/>
                    <a:pt x="614" y="153"/>
                    <a:pt x="561" y="100"/>
                  </a:cubicBezTo>
                  <a:cubicBezTo>
                    <a:pt x="503" y="32"/>
                    <a:pt x="413"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7" name="Google Shape;9467;p40"/>
            <p:cNvSpPr/>
            <p:nvPr/>
          </p:nvSpPr>
          <p:spPr>
            <a:xfrm>
              <a:off x="-4376375" y="3324400"/>
              <a:ext cx="16200" cy="16225"/>
            </a:xfrm>
            <a:custGeom>
              <a:avLst/>
              <a:gdLst/>
              <a:ahLst/>
              <a:cxnLst/>
              <a:rect l="l" t="t" r="r" b="b"/>
              <a:pathLst>
                <a:path w="648" h="649" extrusionOk="0">
                  <a:moveTo>
                    <a:pt x="319" y="0"/>
                  </a:moveTo>
                  <a:cubicBezTo>
                    <a:pt x="235" y="0"/>
                    <a:pt x="153" y="29"/>
                    <a:pt x="100" y="87"/>
                  </a:cubicBezTo>
                  <a:cubicBezTo>
                    <a:pt x="34" y="149"/>
                    <a:pt x="0" y="235"/>
                    <a:pt x="0" y="322"/>
                  </a:cubicBezTo>
                  <a:cubicBezTo>
                    <a:pt x="0" y="408"/>
                    <a:pt x="29" y="485"/>
                    <a:pt x="91" y="547"/>
                  </a:cubicBezTo>
                  <a:cubicBezTo>
                    <a:pt x="158" y="614"/>
                    <a:pt x="230" y="649"/>
                    <a:pt x="317" y="649"/>
                  </a:cubicBezTo>
                  <a:cubicBezTo>
                    <a:pt x="403" y="649"/>
                    <a:pt x="490" y="609"/>
                    <a:pt x="547" y="552"/>
                  </a:cubicBezTo>
                  <a:cubicBezTo>
                    <a:pt x="609" y="490"/>
                    <a:pt x="643" y="418"/>
                    <a:pt x="647" y="332"/>
                  </a:cubicBezTo>
                  <a:cubicBezTo>
                    <a:pt x="647" y="246"/>
                    <a:pt x="619" y="159"/>
                    <a:pt x="561" y="102"/>
                  </a:cubicBezTo>
                  <a:cubicBezTo>
                    <a:pt x="501" y="34"/>
                    <a:pt x="409"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8" name="Google Shape;9468;p40"/>
            <p:cNvSpPr/>
            <p:nvPr/>
          </p:nvSpPr>
          <p:spPr>
            <a:xfrm>
              <a:off x="-4344600" y="3357300"/>
              <a:ext cx="16200" cy="16075"/>
            </a:xfrm>
            <a:custGeom>
              <a:avLst/>
              <a:gdLst/>
              <a:ahLst/>
              <a:cxnLst/>
              <a:rect l="l" t="t" r="r" b="b"/>
              <a:pathLst>
                <a:path w="648" h="643" extrusionOk="0">
                  <a:moveTo>
                    <a:pt x="321" y="0"/>
                  </a:moveTo>
                  <a:cubicBezTo>
                    <a:pt x="237" y="0"/>
                    <a:pt x="155" y="29"/>
                    <a:pt x="101" y="81"/>
                  </a:cubicBezTo>
                  <a:cubicBezTo>
                    <a:pt x="49" y="143"/>
                    <a:pt x="5" y="230"/>
                    <a:pt x="0" y="316"/>
                  </a:cubicBezTo>
                  <a:cubicBezTo>
                    <a:pt x="0" y="402"/>
                    <a:pt x="34" y="478"/>
                    <a:pt x="96" y="546"/>
                  </a:cubicBezTo>
                  <a:cubicBezTo>
                    <a:pt x="149" y="608"/>
                    <a:pt x="235" y="642"/>
                    <a:pt x="322" y="642"/>
                  </a:cubicBezTo>
                  <a:cubicBezTo>
                    <a:pt x="327" y="642"/>
                    <a:pt x="333" y="642"/>
                    <a:pt x="339" y="642"/>
                  </a:cubicBezTo>
                  <a:cubicBezTo>
                    <a:pt x="427" y="642"/>
                    <a:pt x="498" y="609"/>
                    <a:pt x="557" y="551"/>
                  </a:cubicBezTo>
                  <a:cubicBezTo>
                    <a:pt x="614" y="489"/>
                    <a:pt x="648" y="411"/>
                    <a:pt x="648" y="325"/>
                  </a:cubicBezTo>
                  <a:cubicBezTo>
                    <a:pt x="648" y="239"/>
                    <a:pt x="619" y="152"/>
                    <a:pt x="567" y="99"/>
                  </a:cubicBezTo>
                  <a:cubicBezTo>
                    <a:pt x="501" y="31"/>
                    <a:pt x="409"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9" name="Google Shape;9469;p40"/>
            <p:cNvSpPr/>
            <p:nvPr/>
          </p:nvSpPr>
          <p:spPr>
            <a:xfrm>
              <a:off x="-4312700" y="3390175"/>
              <a:ext cx="16450" cy="16050"/>
            </a:xfrm>
            <a:custGeom>
              <a:avLst/>
              <a:gdLst/>
              <a:ahLst/>
              <a:cxnLst/>
              <a:rect l="l" t="t" r="r" b="b"/>
              <a:pathLst>
                <a:path w="658" h="642" extrusionOk="0">
                  <a:moveTo>
                    <a:pt x="323" y="0"/>
                  </a:moveTo>
                  <a:cubicBezTo>
                    <a:pt x="238" y="0"/>
                    <a:pt x="158" y="28"/>
                    <a:pt x="111" y="75"/>
                  </a:cubicBezTo>
                  <a:cubicBezTo>
                    <a:pt x="44" y="142"/>
                    <a:pt x="0" y="228"/>
                    <a:pt x="0" y="310"/>
                  </a:cubicBezTo>
                  <a:cubicBezTo>
                    <a:pt x="0" y="396"/>
                    <a:pt x="39" y="483"/>
                    <a:pt x="91" y="540"/>
                  </a:cubicBezTo>
                  <a:cubicBezTo>
                    <a:pt x="159" y="603"/>
                    <a:pt x="241" y="637"/>
                    <a:pt x="327" y="642"/>
                  </a:cubicBezTo>
                  <a:cubicBezTo>
                    <a:pt x="403" y="642"/>
                    <a:pt x="480" y="608"/>
                    <a:pt x="558" y="545"/>
                  </a:cubicBezTo>
                  <a:cubicBezTo>
                    <a:pt x="609" y="483"/>
                    <a:pt x="653" y="407"/>
                    <a:pt x="658" y="320"/>
                  </a:cubicBezTo>
                  <a:cubicBezTo>
                    <a:pt x="658" y="234"/>
                    <a:pt x="615" y="148"/>
                    <a:pt x="562" y="95"/>
                  </a:cubicBezTo>
                  <a:cubicBezTo>
                    <a:pt x="499" y="29"/>
                    <a:pt x="409"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0" name="Google Shape;9470;p40"/>
            <p:cNvSpPr/>
            <p:nvPr/>
          </p:nvSpPr>
          <p:spPr>
            <a:xfrm>
              <a:off x="-4280675" y="3422950"/>
              <a:ext cx="16200" cy="16025"/>
            </a:xfrm>
            <a:custGeom>
              <a:avLst/>
              <a:gdLst/>
              <a:ahLst/>
              <a:cxnLst/>
              <a:rect l="l" t="t" r="r" b="b"/>
              <a:pathLst>
                <a:path w="648" h="641" extrusionOk="0">
                  <a:moveTo>
                    <a:pt x="317" y="1"/>
                  </a:moveTo>
                  <a:cubicBezTo>
                    <a:pt x="235" y="1"/>
                    <a:pt x="155" y="30"/>
                    <a:pt x="101" y="88"/>
                  </a:cubicBezTo>
                  <a:cubicBezTo>
                    <a:pt x="39" y="141"/>
                    <a:pt x="5" y="228"/>
                    <a:pt x="5" y="314"/>
                  </a:cubicBezTo>
                  <a:cubicBezTo>
                    <a:pt x="1" y="400"/>
                    <a:pt x="34" y="487"/>
                    <a:pt x="87" y="540"/>
                  </a:cubicBezTo>
                  <a:cubicBezTo>
                    <a:pt x="149" y="607"/>
                    <a:pt x="227" y="640"/>
                    <a:pt x="322" y="640"/>
                  </a:cubicBezTo>
                  <a:cubicBezTo>
                    <a:pt x="408" y="640"/>
                    <a:pt x="486" y="611"/>
                    <a:pt x="548" y="544"/>
                  </a:cubicBezTo>
                  <a:cubicBezTo>
                    <a:pt x="615" y="482"/>
                    <a:pt x="648" y="410"/>
                    <a:pt x="648" y="323"/>
                  </a:cubicBezTo>
                  <a:cubicBezTo>
                    <a:pt x="648" y="237"/>
                    <a:pt x="619" y="161"/>
                    <a:pt x="557" y="93"/>
                  </a:cubicBezTo>
                  <a:cubicBezTo>
                    <a:pt x="491" y="32"/>
                    <a:pt x="403"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1" name="Google Shape;9471;p40"/>
            <p:cNvSpPr/>
            <p:nvPr/>
          </p:nvSpPr>
          <p:spPr>
            <a:xfrm>
              <a:off x="-4248775" y="3455800"/>
              <a:ext cx="16225" cy="15925"/>
            </a:xfrm>
            <a:custGeom>
              <a:avLst/>
              <a:gdLst/>
              <a:ahLst/>
              <a:cxnLst/>
              <a:rect l="l" t="t" r="r" b="b"/>
              <a:pathLst>
                <a:path w="649" h="637" extrusionOk="0">
                  <a:moveTo>
                    <a:pt x="320" y="1"/>
                  </a:moveTo>
                  <a:cubicBezTo>
                    <a:pt x="239" y="1"/>
                    <a:pt x="160" y="29"/>
                    <a:pt x="102" y="85"/>
                  </a:cubicBezTo>
                  <a:cubicBezTo>
                    <a:pt x="34" y="147"/>
                    <a:pt x="1" y="233"/>
                    <a:pt x="1" y="309"/>
                  </a:cubicBezTo>
                  <a:cubicBezTo>
                    <a:pt x="1" y="396"/>
                    <a:pt x="29" y="473"/>
                    <a:pt x="96" y="550"/>
                  </a:cubicBezTo>
                  <a:cubicBezTo>
                    <a:pt x="160" y="603"/>
                    <a:pt x="231" y="636"/>
                    <a:pt x="317" y="636"/>
                  </a:cubicBezTo>
                  <a:cubicBezTo>
                    <a:pt x="404" y="636"/>
                    <a:pt x="481" y="608"/>
                    <a:pt x="548" y="555"/>
                  </a:cubicBezTo>
                  <a:cubicBezTo>
                    <a:pt x="610" y="492"/>
                    <a:pt x="643" y="415"/>
                    <a:pt x="649" y="320"/>
                  </a:cubicBezTo>
                  <a:cubicBezTo>
                    <a:pt x="649" y="233"/>
                    <a:pt x="605" y="147"/>
                    <a:pt x="552" y="103"/>
                  </a:cubicBezTo>
                  <a:cubicBezTo>
                    <a:pt x="493" y="34"/>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2" name="Google Shape;9472;p40"/>
            <p:cNvSpPr/>
            <p:nvPr/>
          </p:nvSpPr>
          <p:spPr>
            <a:xfrm>
              <a:off x="-4217000" y="3488575"/>
              <a:ext cx="16250" cy="16250"/>
            </a:xfrm>
            <a:custGeom>
              <a:avLst/>
              <a:gdLst/>
              <a:ahLst/>
              <a:cxnLst/>
              <a:rect l="l" t="t" r="r" b="b"/>
              <a:pathLst>
                <a:path w="650" h="650" extrusionOk="0">
                  <a:moveTo>
                    <a:pt x="315" y="1"/>
                  </a:moveTo>
                  <a:cubicBezTo>
                    <a:pt x="233" y="1"/>
                    <a:pt x="155" y="28"/>
                    <a:pt x="102" y="83"/>
                  </a:cubicBezTo>
                  <a:cubicBezTo>
                    <a:pt x="40" y="150"/>
                    <a:pt x="6" y="232"/>
                    <a:pt x="1" y="318"/>
                  </a:cubicBezTo>
                  <a:cubicBezTo>
                    <a:pt x="1" y="395"/>
                    <a:pt x="34" y="481"/>
                    <a:pt x="98" y="548"/>
                  </a:cubicBezTo>
                  <a:cubicBezTo>
                    <a:pt x="160" y="610"/>
                    <a:pt x="236" y="645"/>
                    <a:pt x="322" y="650"/>
                  </a:cubicBezTo>
                  <a:cubicBezTo>
                    <a:pt x="409" y="650"/>
                    <a:pt x="486" y="616"/>
                    <a:pt x="548" y="553"/>
                  </a:cubicBezTo>
                  <a:cubicBezTo>
                    <a:pt x="616" y="491"/>
                    <a:pt x="649" y="404"/>
                    <a:pt x="649" y="328"/>
                  </a:cubicBezTo>
                  <a:cubicBezTo>
                    <a:pt x="649" y="242"/>
                    <a:pt x="620" y="156"/>
                    <a:pt x="567" y="103"/>
                  </a:cubicBezTo>
                  <a:cubicBezTo>
                    <a:pt x="499" y="34"/>
                    <a:pt x="405"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3" name="Google Shape;9473;p40"/>
            <p:cNvSpPr/>
            <p:nvPr/>
          </p:nvSpPr>
          <p:spPr>
            <a:xfrm>
              <a:off x="-4185075" y="3521475"/>
              <a:ext cx="16225" cy="16075"/>
            </a:xfrm>
            <a:custGeom>
              <a:avLst/>
              <a:gdLst/>
              <a:ahLst/>
              <a:cxnLst/>
              <a:rect l="l" t="t" r="r" b="b"/>
              <a:pathLst>
                <a:path w="649" h="643" extrusionOk="0">
                  <a:moveTo>
                    <a:pt x="325" y="1"/>
                  </a:moveTo>
                  <a:cubicBezTo>
                    <a:pt x="241" y="1"/>
                    <a:pt x="160" y="30"/>
                    <a:pt x="110" y="82"/>
                  </a:cubicBezTo>
                  <a:cubicBezTo>
                    <a:pt x="44" y="144"/>
                    <a:pt x="1" y="231"/>
                    <a:pt x="1" y="317"/>
                  </a:cubicBezTo>
                  <a:cubicBezTo>
                    <a:pt x="1" y="403"/>
                    <a:pt x="30" y="475"/>
                    <a:pt x="92" y="543"/>
                  </a:cubicBezTo>
                  <a:cubicBezTo>
                    <a:pt x="159" y="609"/>
                    <a:pt x="231" y="643"/>
                    <a:pt x="318" y="643"/>
                  </a:cubicBezTo>
                  <a:cubicBezTo>
                    <a:pt x="404" y="643"/>
                    <a:pt x="480" y="614"/>
                    <a:pt x="557" y="552"/>
                  </a:cubicBezTo>
                  <a:cubicBezTo>
                    <a:pt x="610" y="485"/>
                    <a:pt x="643" y="413"/>
                    <a:pt x="648" y="326"/>
                  </a:cubicBezTo>
                  <a:cubicBezTo>
                    <a:pt x="648" y="240"/>
                    <a:pt x="615" y="153"/>
                    <a:pt x="562" y="96"/>
                  </a:cubicBezTo>
                  <a:cubicBezTo>
                    <a:pt x="499" y="31"/>
                    <a:pt x="410"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4" name="Google Shape;9474;p40"/>
            <p:cNvSpPr/>
            <p:nvPr/>
          </p:nvSpPr>
          <p:spPr>
            <a:xfrm>
              <a:off x="-4153275" y="3554400"/>
              <a:ext cx="16575" cy="15925"/>
            </a:xfrm>
            <a:custGeom>
              <a:avLst/>
              <a:gdLst/>
              <a:ahLst/>
              <a:cxnLst/>
              <a:rect l="l" t="t" r="r" b="b"/>
              <a:pathLst>
                <a:path w="663" h="637" extrusionOk="0">
                  <a:moveTo>
                    <a:pt x="328" y="1"/>
                  </a:moveTo>
                  <a:cubicBezTo>
                    <a:pt x="246" y="1"/>
                    <a:pt x="164" y="28"/>
                    <a:pt x="100" y="85"/>
                  </a:cubicBezTo>
                  <a:cubicBezTo>
                    <a:pt x="47" y="151"/>
                    <a:pt x="5" y="223"/>
                    <a:pt x="0" y="309"/>
                  </a:cubicBezTo>
                  <a:cubicBezTo>
                    <a:pt x="0" y="396"/>
                    <a:pt x="43" y="482"/>
                    <a:pt x="96" y="535"/>
                  </a:cubicBezTo>
                  <a:cubicBezTo>
                    <a:pt x="158" y="603"/>
                    <a:pt x="235" y="636"/>
                    <a:pt x="331" y="636"/>
                  </a:cubicBezTo>
                  <a:cubicBezTo>
                    <a:pt x="417" y="636"/>
                    <a:pt x="494" y="607"/>
                    <a:pt x="556" y="545"/>
                  </a:cubicBezTo>
                  <a:cubicBezTo>
                    <a:pt x="614" y="492"/>
                    <a:pt x="658" y="406"/>
                    <a:pt x="658" y="320"/>
                  </a:cubicBezTo>
                  <a:cubicBezTo>
                    <a:pt x="662" y="233"/>
                    <a:pt x="629" y="156"/>
                    <a:pt x="566" y="89"/>
                  </a:cubicBezTo>
                  <a:cubicBezTo>
                    <a:pt x="500" y="31"/>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5" name="Google Shape;9475;p40"/>
            <p:cNvSpPr/>
            <p:nvPr/>
          </p:nvSpPr>
          <p:spPr>
            <a:xfrm>
              <a:off x="-4121150" y="3587150"/>
              <a:ext cx="16225" cy="16025"/>
            </a:xfrm>
            <a:custGeom>
              <a:avLst/>
              <a:gdLst/>
              <a:ahLst/>
              <a:cxnLst/>
              <a:rect l="l" t="t" r="r" b="b"/>
              <a:pathLst>
                <a:path w="649" h="641" extrusionOk="0">
                  <a:moveTo>
                    <a:pt x="319" y="1"/>
                  </a:moveTo>
                  <a:cubicBezTo>
                    <a:pt x="239" y="1"/>
                    <a:pt x="160" y="30"/>
                    <a:pt x="102" y="89"/>
                  </a:cubicBezTo>
                  <a:cubicBezTo>
                    <a:pt x="35" y="151"/>
                    <a:pt x="0" y="223"/>
                    <a:pt x="0" y="310"/>
                  </a:cubicBezTo>
                  <a:cubicBezTo>
                    <a:pt x="0" y="396"/>
                    <a:pt x="29" y="482"/>
                    <a:pt x="82" y="540"/>
                  </a:cubicBezTo>
                  <a:cubicBezTo>
                    <a:pt x="144" y="602"/>
                    <a:pt x="221" y="635"/>
                    <a:pt x="317" y="640"/>
                  </a:cubicBezTo>
                  <a:cubicBezTo>
                    <a:pt x="403" y="640"/>
                    <a:pt x="480" y="607"/>
                    <a:pt x="558" y="545"/>
                  </a:cubicBezTo>
                  <a:cubicBezTo>
                    <a:pt x="611" y="482"/>
                    <a:pt x="644" y="405"/>
                    <a:pt x="649" y="319"/>
                  </a:cubicBezTo>
                  <a:cubicBezTo>
                    <a:pt x="649" y="243"/>
                    <a:pt x="615" y="156"/>
                    <a:pt x="553" y="93"/>
                  </a:cubicBezTo>
                  <a:cubicBezTo>
                    <a:pt x="487" y="32"/>
                    <a:pt x="402"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6" name="Google Shape;9476;p40"/>
            <p:cNvSpPr/>
            <p:nvPr/>
          </p:nvSpPr>
          <p:spPr>
            <a:xfrm>
              <a:off x="-4089350" y="3620075"/>
              <a:ext cx="16200" cy="15850"/>
            </a:xfrm>
            <a:custGeom>
              <a:avLst/>
              <a:gdLst/>
              <a:ahLst/>
              <a:cxnLst/>
              <a:rect l="l" t="t" r="r" b="b"/>
              <a:pathLst>
                <a:path w="648" h="634" extrusionOk="0">
                  <a:moveTo>
                    <a:pt x="323" y="1"/>
                  </a:moveTo>
                  <a:cubicBezTo>
                    <a:pt x="238" y="1"/>
                    <a:pt x="156" y="29"/>
                    <a:pt x="101" y="82"/>
                  </a:cubicBezTo>
                  <a:cubicBezTo>
                    <a:pt x="39" y="135"/>
                    <a:pt x="5" y="221"/>
                    <a:pt x="1" y="317"/>
                  </a:cubicBezTo>
                  <a:cubicBezTo>
                    <a:pt x="1" y="403"/>
                    <a:pt x="29" y="480"/>
                    <a:pt x="96" y="543"/>
                  </a:cubicBezTo>
                  <a:cubicBezTo>
                    <a:pt x="149" y="600"/>
                    <a:pt x="236" y="633"/>
                    <a:pt x="322" y="633"/>
                  </a:cubicBezTo>
                  <a:cubicBezTo>
                    <a:pt x="408" y="633"/>
                    <a:pt x="484" y="605"/>
                    <a:pt x="548" y="552"/>
                  </a:cubicBezTo>
                  <a:cubicBezTo>
                    <a:pt x="614" y="485"/>
                    <a:pt x="648" y="403"/>
                    <a:pt x="648" y="326"/>
                  </a:cubicBezTo>
                  <a:cubicBezTo>
                    <a:pt x="648" y="230"/>
                    <a:pt x="619" y="153"/>
                    <a:pt x="557" y="96"/>
                  </a:cubicBezTo>
                  <a:cubicBezTo>
                    <a:pt x="496" y="31"/>
                    <a:pt x="409"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7" name="Google Shape;9477;p40"/>
            <p:cNvSpPr/>
            <p:nvPr/>
          </p:nvSpPr>
          <p:spPr>
            <a:xfrm>
              <a:off x="-4057450" y="3652750"/>
              <a:ext cx="16200" cy="16275"/>
            </a:xfrm>
            <a:custGeom>
              <a:avLst/>
              <a:gdLst/>
              <a:ahLst/>
              <a:cxnLst/>
              <a:rect l="l" t="t" r="r" b="b"/>
              <a:pathLst>
                <a:path w="648" h="651" extrusionOk="0">
                  <a:moveTo>
                    <a:pt x="319" y="0"/>
                  </a:moveTo>
                  <a:cubicBezTo>
                    <a:pt x="239" y="0"/>
                    <a:pt x="159" y="29"/>
                    <a:pt x="101" y="84"/>
                  </a:cubicBezTo>
                  <a:cubicBezTo>
                    <a:pt x="34" y="146"/>
                    <a:pt x="0" y="233"/>
                    <a:pt x="0" y="319"/>
                  </a:cubicBezTo>
                  <a:cubicBezTo>
                    <a:pt x="0" y="405"/>
                    <a:pt x="29" y="492"/>
                    <a:pt x="91" y="549"/>
                  </a:cubicBezTo>
                  <a:cubicBezTo>
                    <a:pt x="144" y="602"/>
                    <a:pt x="231" y="646"/>
                    <a:pt x="317" y="651"/>
                  </a:cubicBezTo>
                  <a:cubicBezTo>
                    <a:pt x="403" y="651"/>
                    <a:pt x="490" y="607"/>
                    <a:pt x="547" y="555"/>
                  </a:cubicBezTo>
                  <a:cubicBezTo>
                    <a:pt x="610" y="492"/>
                    <a:pt x="643" y="416"/>
                    <a:pt x="643" y="329"/>
                  </a:cubicBezTo>
                  <a:cubicBezTo>
                    <a:pt x="648" y="243"/>
                    <a:pt x="614" y="157"/>
                    <a:pt x="552" y="104"/>
                  </a:cubicBezTo>
                  <a:cubicBezTo>
                    <a:pt x="492" y="34"/>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8" name="Google Shape;9478;p40"/>
            <p:cNvSpPr/>
            <p:nvPr/>
          </p:nvSpPr>
          <p:spPr>
            <a:xfrm>
              <a:off x="-4025675" y="3685625"/>
              <a:ext cx="16225" cy="16125"/>
            </a:xfrm>
            <a:custGeom>
              <a:avLst/>
              <a:gdLst/>
              <a:ahLst/>
              <a:cxnLst/>
              <a:rect l="l" t="t" r="r" b="b"/>
              <a:pathLst>
                <a:path w="649" h="645" extrusionOk="0">
                  <a:moveTo>
                    <a:pt x="323" y="1"/>
                  </a:moveTo>
                  <a:cubicBezTo>
                    <a:pt x="238" y="1"/>
                    <a:pt x="155" y="28"/>
                    <a:pt x="102" y="80"/>
                  </a:cubicBezTo>
                  <a:cubicBezTo>
                    <a:pt x="49" y="146"/>
                    <a:pt x="1" y="233"/>
                    <a:pt x="1" y="314"/>
                  </a:cubicBezTo>
                  <a:cubicBezTo>
                    <a:pt x="1" y="401"/>
                    <a:pt x="29" y="478"/>
                    <a:pt x="96" y="545"/>
                  </a:cubicBezTo>
                  <a:cubicBezTo>
                    <a:pt x="160" y="612"/>
                    <a:pt x="246" y="645"/>
                    <a:pt x="322" y="645"/>
                  </a:cubicBezTo>
                  <a:cubicBezTo>
                    <a:pt x="404" y="645"/>
                    <a:pt x="495" y="616"/>
                    <a:pt x="548" y="549"/>
                  </a:cubicBezTo>
                  <a:cubicBezTo>
                    <a:pt x="614" y="496"/>
                    <a:pt x="649" y="410"/>
                    <a:pt x="649" y="324"/>
                  </a:cubicBezTo>
                  <a:cubicBezTo>
                    <a:pt x="649" y="237"/>
                    <a:pt x="620" y="151"/>
                    <a:pt x="567" y="98"/>
                  </a:cubicBezTo>
                  <a:cubicBezTo>
                    <a:pt x="506" y="32"/>
                    <a:pt x="413"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9" name="Google Shape;9479;p40"/>
            <p:cNvSpPr/>
            <p:nvPr/>
          </p:nvSpPr>
          <p:spPr>
            <a:xfrm>
              <a:off x="-3993525" y="3718425"/>
              <a:ext cx="16225" cy="16100"/>
            </a:xfrm>
            <a:custGeom>
              <a:avLst/>
              <a:gdLst/>
              <a:ahLst/>
              <a:cxnLst/>
              <a:rect l="l" t="t" r="r" b="b"/>
              <a:pathLst>
                <a:path w="649" h="644" extrusionOk="0">
                  <a:moveTo>
                    <a:pt x="317" y="1"/>
                  </a:moveTo>
                  <a:cubicBezTo>
                    <a:pt x="232" y="1"/>
                    <a:pt x="149" y="30"/>
                    <a:pt x="101" y="81"/>
                  </a:cubicBezTo>
                  <a:cubicBezTo>
                    <a:pt x="34" y="145"/>
                    <a:pt x="1" y="231"/>
                    <a:pt x="1" y="317"/>
                  </a:cubicBezTo>
                  <a:cubicBezTo>
                    <a:pt x="1" y="404"/>
                    <a:pt x="30" y="490"/>
                    <a:pt x="83" y="542"/>
                  </a:cubicBezTo>
                  <a:cubicBezTo>
                    <a:pt x="149" y="610"/>
                    <a:pt x="231" y="643"/>
                    <a:pt x="318" y="643"/>
                  </a:cubicBezTo>
                  <a:cubicBezTo>
                    <a:pt x="394" y="643"/>
                    <a:pt x="480" y="615"/>
                    <a:pt x="548" y="552"/>
                  </a:cubicBezTo>
                  <a:cubicBezTo>
                    <a:pt x="610" y="484"/>
                    <a:pt x="643" y="413"/>
                    <a:pt x="648" y="327"/>
                  </a:cubicBezTo>
                  <a:cubicBezTo>
                    <a:pt x="648" y="240"/>
                    <a:pt x="605" y="154"/>
                    <a:pt x="552" y="96"/>
                  </a:cubicBezTo>
                  <a:cubicBezTo>
                    <a:pt x="494" y="31"/>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0" name="Google Shape;9480;p40"/>
            <p:cNvSpPr/>
            <p:nvPr/>
          </p:nvSpPr>
          <p:spPr>
            <a:xfrm>
              <a:off x="-3961725" y="3751225"/>
              <a:ext cx="16200" cy="16050"/>
            </a:xfrm>
            <a:custGeom>
              <a:avLst/>
              <a:gdLst/>
              <a:ahLst/>
              <a:cxnLst/>
              <a:rect l="l" t="t" r="r" b="b"/>
              <a:pathLst>
                <a:path w="648" h="642" extrusionOk="0">
                  <a:moveTo>
                    <a:pt x="320" y="0"/>
                  </a:moveTo>
                  <a:cubicBezTo>
                    <a:pt x="237" y="0"/>
                    <a:pt x="155" y="32"/>
                    <a:pt x="100" y="89"/>
                  </a:cubicBezTo>
                  <a:cubicBezTo>
                    <a:pt x="38" y="142"/>
                    <a:pt x="5" y="228"/>
                    <a:pt x="0" y="315"/>
                  </a:cubicBezTo>
                  <a:cubicBezTo>
                    <a:pt x="0" y="401"/>
                    <a:pt x="34" y="487"/>
                    <a:pt x="96" y="554"/>
                  </a:cubicBezTo>
                  <a:cubicBezTo>
                    <a:pt x="149" y="607"/>
                    <a:pt x="235" y="641"/>
                    <a:pt x="321" y="641"/>
                  </a:cubicBezTo>
                  <a:cubicBezTo>
                    <a:pt x="328" y="641"/>
                    <a:pt x="334" y="641"/>
                    <a:pt x="340" y="641"/>
                  </a:cubicBezTo>
                  <a:cubicBezTo>
                    <a:pt x="418" y="641"/>
                    <a:pt x="485" y="607"/>
                    <a:pt x="547" y="550"/>
                  </a:cubicBezTo>
                  <a:cubicBezTo>
                    <a:pt x="614" y="487"/>
                    <a:pt x="647" y="410"/>
                    <a:pt x="647" y="324"/>
                  </a:cubicBezTo>
                  <a:cubicBezTo>
                    <a:pt x="647" y="238"/>
                    <a:pt x="618" y="162"/>
                    <a:pt x="552" y="99"/>
                  </a:cubicBezTo>
                  <a:cubicBezTo>
                    <a:pt x="489" y="32"/>
                    <a:pt x="404"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1" name="Google Shape;9481;p40"/>
            <p:cNvSpPr/>
            <p:nvPr/>
          </p:nvSpPr>
          <p:spPr>
            <a:xfrm>
              <a:off x="-3929850" y="3784100"/>
              <a:ext cx="16250" cy="16025"/>
            </a:xfrm>
            <a:custGeom>
              <a:avLst/>
              <a:gdLst/>
              <a:ahLst/>
              <a:cxnLst/>
              <a:rect l="l" t="t" r="r" b="b"/>
              <a:pathLst>
                <a:path w="650" h="641" extrusionOk="0">
                  <a:moveTo>
                    <a:pt x="322" y="1"/>
                  </a:moveTo>
                  <a:cubicBezTo>
                    <a:pt x="241" y="1"/>
                    <a:pt x="160" y="29"/>
                    <a:pt x="102" y="84"/>
                  </a:cubicBezTo>
                  <a:cubicBezTo>
                    <a:pt x="34" y="151"/>
                    <a:pt x="1" y="228"/>
                    <a:pt x="1" y="315"/>
                  </a:cubicBezTo>
                  <a:cubicBezTo>
                    <a:pt x="1" y="410"/>
                    <a:pt x="30" y="497"/>
                    <a:pt x="92" y="540"/>
                  </a:cubicBezTo>
                  <a:cubicBezTo>
                    <a:pt x="145" y="603"/>
                    <a:pt x="231" y="636"/>
                    <a:pt x="318" y="641"/>
                  </a:cubicBezTo>
                  <a:cubicBezTo>
                    <a:pt x="404" y="641"/>
                    <a:pt x="490" y="612"/>
                    <a:pt x="543" y="554"/>
                  </a:cubicBezTo>
                  <a:cubicBezTo>
                    <a:pt x="610" y="492"/>
                    <a:pt x="645" y="419"/>
                    <a:pt x="645" y="319"/>
                  </a:cubicBezTo>
                  <a:cubicBezTo>
                    <a:pt x="649" y="247"/>
                    <a:pt x="616" y="160"/>
                    <a:pt x="553" y="94"/>
                  </a:cubicBezTo>
                  <a:cubicBezTo>
                    <a:pt x="493" y="32"/>
                    <a:pt x="407"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2" name="Google Shape;9482;p40"/>
            <p:cNvSpPr/>
            <p:nvPr/>
          </p:nvSpPr>
          <p:spPr>
            <a:xfrm>
              <a:off x="-3898050" y="3816925"/>
              <a:ext cx="16225" cy="16200"/>
            </a:xfrm>
            <a:custGeom>
              <a:avLst/>
              <a:gdLst/>
              <a:ahLst/>
              <a:cxnLst/>
              <a:rect l="l" t="t" r="r" b="b"/>
              <a:pathLst>
                <a:path w="649" h="648" extrusionOk="0">
                  <a:moveTo>
                    <a:pt x="322" y="1"/>
                  </a:moveTo>
                  <a:cubicBezTo>
                    <a:pt x="241" y="1"/>
                    <a:pt x="160" y="32"/>
                    <a:pt x="102" y="96"/>
                  </a:cubicBezTo>
                  <a:cubicBezTo>
                    <a:pt x="39" y="149"/>
                    <a:pt x="6" y="235"/>
                    <a:pt x="0" y="321"/>
                  </a:cubicBezTo>
                  <a:cubicBezTo>
                    <a:pt x="0" y="408"/>
                    <a:pt x="35" y="484"/>
                    <a:pt x="97" y="546"/>
                  </a:cubicBezTo>
                  <a:cubicBezTo>
                    <a:pt x="159" y="614"/>
                    <a:pt x="236" y="647"/>
                    <a:pt x="323" y="647"/>
                  </a:cubicBezTo>
                  <a:cubicBezTo>
                    <a:pt x="328" y="647"/>
                    <a:pt x="333" y="648"/>
                    <a:pt x="338" y="648"/>
                  </a:cubicBezTo>
                  <a:cubicBezTo>
                    <a:pt x="419" y="648"/>
                    <a:pt x="499" y="615"/>
                    <a:pt x="547" y="556"/>
                  </a:cubicBezTo>
                  <a:cubicBezTo>
                    <a:pt x="615" y="488"/>
                    <a:pt x="649" y="408"/>
                    <a:pt x="649" y="331"/>
                  </a:cubicBezTo>
                  <a:cubicBezTo>
                    <a:pt x="649" y="244"/>
                    <a:pt x="620" y="167"/>
                    <a:pt x="553" y="105"/>
                  </a:cubicBezTo>
                  <a:cubicBezTo>
                    <a:pt x="494" y="36"/>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3" name="Google Shape;9483;p40"/>
            <p:cNvSpPr/>
            <p:nvPr/>
          </p:nvSpPr>
          <p:spPr>
            <a:xfrm>
              <a:off x="-4214825" y="3326875"/>
              <a:ext cx="16225" cy="16150"/>
            </a:xfrm>
            <a:custGeom>
              <a:avLst/>
              <a:gdLst/>
              <a:ahLst/>
              <a:cxnLst/>
              <a:rect l="l" t="t" r="r" b="b"/>
              <a:pathLst>
                <a:path w="649" h="646" extrusionOk="0">
                  <a:moveTo>
                    <a:pt x="318" y="0"/>
                  </a:moveTo>
                  <a:cubicBezTo>
                    <a:pt x="236" y="0"/>
                    <a:pt x="155" y="28"/>
                    <a:pt x="102" y="79"/>
                  </a:cubicBezTo>
                  <a:cubicBezTo>
                    <a:pt x="44" y="147"/>
                    <a:pt x="0" y="218"/>
                    <a:pt x="0" y="313"/>
                  </a:cubicBezTo>
                  <a:cubicBezTo>
                    <a:pt x="0" y="400"/>
                    <a:pt x="29" y="477"/>
                    <a:pt x="91" y="544"/>
                  </a:cubicBezTo>
                  <a:cubicBezTo>
                    <a:pt x="144" y="597"/>
                    <a:pt x="231" y="640"/>
                    <a:pt x="317" y="645"/>
                  </a:cubicBezTo>
                  <a:cubicBezTo>
                    <a:pt x="403" y="645"/>
                    <a:pt x="490" y="601"/>
                    <a:pt x="558" y="550"/>
                  </a:cubicBezTo>
                  <a:cubicBezTo>
                    <a:pt x="609" y="486"/>
                    <a:pt x="644" y="400"/>
                    <a:pt x="644" y="324"/>
                  </a:cubicBezTo>
                  <a:cubicBezTo>
                    <a:pt x="649" y="237"/>
                    <a:pt x="615" y="151"/>
                    <a:pt x="552" y="98"/>
                  </a:cubicBezTo>
                  <a:cubicBezTo>
                    <a:pt x="493" y="31"/>
                    <a:pt x="404"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4" name="Google Shape;9484;p40"/>
            <p:cNvSpPr/>
            <p:nvPr/>
          </p:nvSpPr>
          <p:spPr>
            <a:xfrm>
              <a:off x="-4183050" y="3359625"/>
              <a:ext cx="16225" cy="16125"/>
            </a:xfrm>
            <a:custGeom>
              <a:avLst/>
              <a:gdLst/>
              <a:ahLst/>
              <a:cxnLst/>
              <a:rect l="l" t="t" r="r" b="b"/>
              <a:pathLst>
                <a:path w="649" h="645" extrusionOk="0">
                  <a:moveTo>
                    <a:pt x="324" y="1"/>
                  </a:moveTo>
                  <a:cubicBezTo>
                    <a:pt x="240" y="1"/>
                    <a:pt x="161" y="29"/>
                    <a:pt x="111" y="84"/>
                  </a:cubicBezTo>
                  <a:cubicBezTo>
                    <a:pt x="49" y="146"/>
                    <a:pt x="6" y="232"/>
                    <a:pt x="1" y="318"/>
                  </a:cubicBezTo>
                  <a:cubicBezTo>
                    <a:pt x="1" y="405"/>
                    <a:pt x="35" y="491"/>
                    <a:pt x="97" y="544"/>
                  </a:cubicBezTo>
                  <a:cubicBezTo>
                    <a:pt x="159" y="611"/>
                    <a:pt x="237" y="644"/>
                    <a:pt x="323" y="644"/>
                  </a:cubicBezTo>
                  <a:cubicBezTo>
                    <a:pt x="409" y="644"/>
                    <a:pt x="496" y="616"/>
                    <a:pt x="558" y="553"/>
                  </a:cubicBezTo>
                  <a:cubicBezTo>
                    <a:pt x="615" y="487"/>
                    <a:pt x="649" y="409"/>
                    <a:pt x="649" y="328"/>
                  </a:cubicBezTo>
                  <a:cubicBezTo>
                    <a:pt x="649" y="241"/>
                    <a:pt x="620" y="150"/>
                    <a:pt x="567" y="97"/>
                  </a:cubicBezTo>
                  <a:cubicBezTo>
                    <a:pt x="501" y="32"/>
                    <a:pt x="410"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5" name="Google Shape;9485;p40"/>
            <p:cNvSpPr/>
            <p:nvPr/>
          </p:nvSpPr>
          <p:spPr>
            <a:xfrm>
              <a:off x="-4151250" y="3392425"/>
              <a:ext cx="16600" cy="16075"/>
            </a:xfrm>
            <a:custGeom>
              <a:avLst/>
              <a:gdLst/>
              <a:ahLst/>
              <a:cxnLst/>
              <a:rect l="l" t="t" r="r" b="b"/>
              <a:pathLst>
                <a:path w="664" h="643" extrusionOk="0">
                  <a:moveTo>
                    <a:pt x="326" y="0"/>
                  </a:moveTo>
                  <a:cubicBezTo>
                    <a:pt x="243" y="0"/>
                    <a:pt x="163" y="29"/>
                    <a:pt x="116" y="81"/>
                  </a:cubicBezTo>
                  <a:cubicBezTo>
                    <a:pt x="48" y="144"/>
                    <a:pt x="6" y="230"/>
                    <a:pt x="6" y="317"/>
                  </a:cubicBezTo>
                  <a:cubicBezTo>
                    <a:pt x="1" y="403"/>
                    <a:pt x="44" y="490"/>
                    <a:pt x="96" y="541"/>
                  </a:cubicBezTo>
                  <a:cubicBezTo>
                    <a:pt x="159" y="609"/>
                    <a:pt x="245" y="643"/>
                    <a:pt x="331" y="643"/>
                  </a:cubicBezTo>
                  <a:cubicBezTo>
                    <a:pt x="409" y="643"/>
                    <a:pt x="495" y="614"/>
                    <a:pt x="562" y="552"/>
                  </a:cubicBezTo>
                  <a:cubicBezTo>
                    <a:pt x="615" y="490"/>
                    <a:pt x="657" y="412"/>
                    <a:pt x="663" y="326"/>
                  </a:cubicBezTo>
                  <a:cubicBezTo>
                    <a:pt x="663" y="240"/>
                    <a:pt x="619" y="153"/>
                    <a:pt x="566" y="96"/>
                  </a:cubicBezTo>
                  <a:cubicBezTo>
                    <a:pt x="501" y="30"/>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6" name="Google Shape;9486;p40"/>
            <p:cNvSpPr/>
            <p:nvPr/>
          </p:nvSpPr>
          <p:spPr>
            <a:xfrm>
              <a:off x="-4119125" y="3425200"/>
              <a:ext cx="16250" cy="16175"/>
            </a:xfrm>
            <a:custGeom>
              <a:avLst/>
              <a:gdLst/>
              <a:ahLst/>
              <a:cxnLst/>
              <a:rect l="l" t="t" r="r" b="b"/>
              <a:pathLst>
                <a:path w="650" h="647" extrusionOk="0">
                  <a:moveTo>
                    <a:pt x="326" y="1"/>
                  </a:moveTo>
                  <a:cubicBezTo>
                    <a:pt x="241" y="1"/>
                    <a:pt x="157" y="32"/>
                    <a:pt x="102" y="89"/>
                  </a:cubicBezTo>
                  <a:cubicBezTo>
                    <a:pt x="40" y="142"/>
                    <a:pt x="6" y="229"/>
                    <a:pt x="1" y="315"/>
                  </a:cubicBezTo>
                  <a:cubicBezTo>
                    <a:pt x="1" y="401"/>
                    <a:pt x="30" y="488"/>
                    <a:pt x="87" y="545"/>
                  </a:cubicBezTo>
                  <a:cubicBezTo>
                    <a:pt x="150" y="608"/>
                    <a:pt x="236" y="641"/>
                    <a:pt x="322" y="647"/>
                  </a:cubicBezTo>
                  <a:cubicBezTo>
                    <a:pt x="409" y="647"/>
                    <a:pt x="486" y="612"/>
                    <a:pt x="548" y="560"/>
                  </a:cubicBezTo>
                  <a:cubicBezTo>
                    <a:pt x="605" y="497"/>
                    <a:pt x="649" y="411"/>
                    <a:pt x="649" y="324"/>
                  </a:cubicBezTo>
                  <a:cubicBezTo>
                    <a:pt x="649" y="238"/>
                    <a:pt x="610" y="152"/>
                    <a:pt x="558" y="100"/>
                  </a:cubicBezTo>
                  <a:cubicBezTo>
                    <a:pt x="498" y="32"/>
                    <a:pt x="411"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7" name="Google Shape;9487;p40"/>
            <p:cNvSpPr/>
            <p:nvPr/>
          </p:nvSpPr>
          <p:spPr>
            <a:xfrm>
              <a:off x="-4087200" y="3458275"/>
              <a:ext cx="16225" cy="15825"/>
            </a:xfrm>
            <a:custGeom>
              <a:avLst/>
              <a:gdLst/>
              <a:ahLst/>
              <a:cxnLst/>
              <a:rect l="l" t="t" r="r" b="b"/>
              <a:pathLst>
                <a:path w="649" h="633" extrusionOk="0">
                  <a:moveTo>
                    <a:pt x="317" y="0"/>
                  </a:moveTo>
                  <a:cubicBezTo>
                    <a:pt x="231" y="0"/>
                    <a:pt x="148" y="29"/>
                    <a:pt x="101" y="81"/>
                  </a:cubicBezTo>
                  <a:cubicBezTo>
                    <a:pt x="34" y="134"/>
                    <a:pt x="1" y="221"/>
                    <a:pt x="1" y="307"/>
                  </a:cubicBezTo>
                  <a:cubicBezTo>
                    <a:pt x="1" y="393"/>
                    <a:pt x="30" y="475"/>
                    <a:pt x="92" y="533"/>
                  </a:cubicBezTo>
                  <a:cubicBezTo>
                    <a:pt x="145" y="600"/>
                    <a:pt x="231" y="633"/>
                    <a:pt x="318" y="633"/>
                  </a:cubicBezTo>
                  <a:cubicBezTo>
                    <a:pt x="404" y="633"/>
                    <a:pt x="480" y="604"/>
                    <a:pt x="548" y="551"/>
                  </a:cubicBezTo>
                  <a:cubicBezTo>
                    <a:pt x="610" y="484"/>
                    <a:pt x="643" y="403"/>
                    <a:pt x="648" y="316"/>
                  </a:cubicBezTo>
                  <a:cubicBezTo>
                    <a:pt x="648" y="230"/>
                    <a:pt x="605" y="139"/>
                    <a:pt x="553" y="95"/>
                  </a:cubicBezTo>
                  <a:cubicBezTo>
                    <a:pt x="494" y="30"/>
                    <a:pt x="404"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8" name="Google Shape;9488;p40"/>
            <p:cNvSpPr/>
            <p:nvPr/>
          </p:nvSpPr>
          <p:spPr>
            <a:xfrm>
              <a:off x="-4055400" y="3491025"/>
              <a:ext cx="16200" cy="16075"/>
            </a:xfrm>
            <a:custGeom>
              <a:avLst/>
              <a:gdLst/>
              <a:ahLst/>
              <a:cxnLst/>
              <a:rect l="l" t="t" r="r" b="b"/>
              <a:pathLst>
                <a:path w="648" h="643" extrusionOk="0">
                  <a:moveTo>
                    <a:pt x="323" y="1"/>
                  </a:moveTo>
                  <a:cubicBezTo>
                    <a:pt x="239" y="1"/>
                    <a:pt x="155" y="29"/>
                    <a:pt x="100" y="81"/>
                  </a:cubicBezTo>
                  <a:cubicBezTo>
                    <a:pt x="34" y="144"/>
                    <a:pt x="0" y="230"/>
                    <a:pt x="0" y="317"/>
                  </a:cubicBezTo>
                  <a:cubicBezTo>
                    <a:pt x="0" y="393"/>
                    <a:pt x="29" y="479"/>
                    <a:pt x="96" y="547"/>
                  </a:cubicBezTo>
                  <a:cubicBezTo>
                    <a:pt x="158" y="609"/>
                    <a:pt x="235" y="643"/>
                    <a:pt x="321" y="643"/>
                  </a:cubicBezTo>
                  <a:cubicBezTo>
                    <a:pt x="326" y="643"/>
                    <a:pt x="331" y="643"/>
                    <a:pt x="336" y="643"/>
                  </a:cubicBezTo>
                  <a:cubicBezTo>
                    <a:pt x="414" y="643"/>
                    <a:pt x="493" y="610"/>
                    <a:pt x="547" y="552"/>
                  </a:cubicBezTo>
                  <a:cubicBezTo>
                    <a:pt x="614" y="489"/>
                    <a:pt x="647" y="412"/>
                    <a:pt x="647" y="326"/>
                  </a:cubicBezTo>
                  <a:cubicBezTo>
                    <a:pt x="647" y="230"/>
                    <a:pt x="619" y="144"/>
                    <a:pt x="552" y="100"/>
                  </a:cubicBezTo>
                  <a:cubicBezTo>
                    <a:pt x="498" y="32"/>
                    <a:pt x="410"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9" name="Google Shape;9489;p40"/>
            <p:cNvSpPr/>
            <p:nvPr/>
          </p:nvSpPr>
          <p:spPr>
            <a:xfrm>
              <a:off x="-4023625" y="3523775"/>
              <a:ext cx="16350" cy="16200"/>
            </a:xfrm>
            <a:custGeom>
              <a:avLst/>
              <a:gdLst/>
              <a:ahLst/>
              <a:cxnLst/>
              <a:rect l="l" t="t" r="r" b="b"/>
              <a:pathLst>
                <a:path w="654" h="648" extrusionOk="0">
                  <a:moveTo>
                    <a:pt x="331" y="1"/>
                  </a:moveTo>
                  <a:cubicBezTo>
                    <a:pt x="250" y="1"/>
                    <a:pt x="167" y="32"/>
                    <a:pt x="101" y="95"/>
                  </a:cubicBezTo>
                  <a:cubicBezTo>
                    <a:pt x="38" y="148"/>
                    <a:pt x="5" y="230"/>
                    <a:pt x="5" y="316"/>
                  </a:cubicBezTo>
                  <a:cubicBezTo>
                    <a:pt x="0" y="402"/>
                    <a:pt x="43" y="489"/>
                    <a:pt x="96" y="546"/>
                  </a:cubicBezTo>
                  <a:cubicBezTo>
                    <a:pt x="149" y="608"/>
                    <a:pt x="235" y="642"/>
                    <a:pt x="322" y="648"/>
                  </a:cubicBezTo>
                  <a:cubicBezTo>
                    <a:pt x="417" y="648"/>
                    <a:pt x="504" y="604"/>
                    <a:pt x="547" y="551"/>
                  </a:cubicBezTo>
                  <a:cubicBezTo>
                    <a:pt x="614" y="498"/>
                    <a:pt x="648" y="412"/>
                    <a:pt x="648" y="325"/>
                  </a:cubicBezTo>
                  <a:cubicBezTo>
                    <a:pt x="653" y="239"/>
                    <a:pt x="619" y="152"/>
                    <a:pt x="557" y="101"/>
                  </a:cubicBezTo>
                  <a:cubicBezTo>
                    <a:pt x="498" y="34"/>
                    <a:pt x="416"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0" name="Google Shape;9490;p40"/>
            <p:cNvSpPr/>
            <p:nvPr/>
          </p:nvSpPr>
          <p:spPr>
            <a:xfrm>
              <a:off x="-3991475" y="3556625"/>
              <a:ext cx="16200" cy="16075"/>
            </a:xfrm>
            <a:custGeom>
              <a:avLst/>
              <a:gdLst/>
              <a:ahLst/>
              <a:cxnLst/>
              <a:rect l="l" t="t" r="r" b="b"/>
              <a:pathLst>
                <a:path w="648" h="643" extrusionOk="0">
                  <a:moveTo>
                    <a:pt x="321" y="0"/>
                  </a:moveTo>
                  <a:cubicBezTo>
                    <a:pt x="236" y="0"/>
                    <a:pt x="151" y="31"/>
                    <a:pt x="101" y="91"/>
                  </a:cubicBezTo>
                  <a:cubicBezTo>
                    <a:pt x="39" y="144"/>
                    <a:pt x="5" y="231"/>
                    <a:pt x="1" y="317"/>
                  </a:cubicBezTo>
                  <a:cubicBezTo>
                    <a:pt x="1" y="403"/>
                    <a:pt x="34" y="490"/>
                    <a:pt x="87" y="543"/>
                  </a:cubicBezTo>
                  <a:cubicBezTo>
                    <a:pt x="139" y="609"/>
                    <a:pt x="221" y="643"/>
                    <a:pt x="322" y="643"/>
                  </a:cubicBezTo>
                  <a:cubicBezTo>
                    <a:pt x="408" y="643"/>
                    <a:pt x="495" y="614"/>
                    <a:pt x="537" y="547"/>
                  </a:cubicBezTo>
                  <a:cubicBezTo>
                    <a:pt x="605" y="499"/>
                    <a:pt x="648" y="413"/>
                    <a:pt x="648" y="326"/>
                  </a:cubicBezTo>
                  <a:cubicBezTo>
                    <a:pt x="648" y="240"/>
                    <a:pt x="610" y="153"/>
                    <a:pt x="552" y="96"/>
                  </a:cubicBezTo>
                  <a:cubicBezTo>
                    <a:pt x="495" y="31"/>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1" name="Google Shape;9491;p40"/>
            <p:cNvSpPr/>
            <p:nvPr/>
          </p:nvSpPr>
          <p:spPr>
            <a:xfrm>
              <a:off x="-3959575" y="3589525"/>
              <a:ext cx="16200" cy="15950"/>
            </a:xfrm>
            <a:custGeom>
              <a:avLst/>
              <a:gdLst/>
              <a:ahLst/>
              <a:cxnLst/>
              <a:rect l="l" t="t" r="r" b="b"/>
              <a:pathLst>
                <a:path w="648" h="638" extrusionOk="0">
                  <a:moveTo>
                    <a:pt x="315" y="0"/>
                  </a:moveTo>
                  <a:cubicBezTo>
                    <a:pt x="233" y="0"/>
                    <a:pt x="154" y="29"/>
                    <a:pt x="101" y="84"/>
                  </a:cubicBezTo>
                  <a:cubicBezTo>
                    <a:pt x="34" y="137"/>
                    <a:pt x="0" y="224"/>
                    <a:pt x="0" y="310"/>
                  </a:cubicBezTo>
                  <a:cubicBezTo>
                    <a:pt x="0" y="397"/>
                    <a:pt x="29" y="483"/>
                    <a:pt x="91" y="551"/>
                  </a:cubicBezTo>
                  <a:cubicBezTo>
                    <a:pt x="144" y="603"/>
                    <a:pt x="231" y="637"/>
                    <a:pt x="317" y="637"/>
                  </a:cubicBezTo>
                  <a:cubicBezTo>
                    <a:pt x="322" y="637"/>
                    <a:pt x="328" y="638"/>
                    <a:pt x="333" y="638"/>
                  </a:cubicBezTo>
                  <a:cubicBezTo>
                    <a:pt x="413" y="638"/>
                    <a:pt x="484" y="605"/>
                    <a:pt x="543" y="555"/>
                  </a:cubicBezTo>
                  <a:cubicBezTo>
                    <a:pt x="610" y="493"/>
                    <a:pt x="643" y="407"/>
                    <a:pt x="643" y="321"/>
                  </a:cubicBezTo>
                  <a:cubicBezTo>
                    <a:pt x="648" y="234"/>
                    <a:pt x="605" y="148"/>
                    <a:pt x="552" y="104"/>
                  </a:cubicBezTo>
                  <a:cubicBezTo>
                    <a:pt x="492" y="34"/>
                    <a:pt x="403"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2" name="Google Shape;9492;p40"/>
            <p:cNvSpPr/>
            <p:nvPr/>
          </p:nvSpPr>
          <p:spPr>
            <a:xfrm>
              <a:off x="-3927800" y="3622325"/>
              <a:ext cx="16250" cy="16250"/>
            </a:xfrm>
            <a:custGeom>
              <a:avLst/>
              <a:gdLst/>
              <a:ahLst/>
              <a:cxnLst/>
              <a:rect l="l" t="t" r="r" b="b"/>
              <a:pathLst>
                <a:path w="650" h="650" extrusionOk="0">
                  <a:moveTo>
                    <a:pt x="313" y="0"/>
                  </a:moveTo>
                  <a:cubicBezTo>
                    <a:pt x="232" y="0"/>
                    <a:pt x="154" y="28"/>
                    <a:pt x="102" y="83"/>
                  </a:cubicBezTo>
                  <a:cubicBezTo>
                    <a:pt x="34" y="150"/>
                    <a:pt x="1" y="236"/>
                    <a:pt x="1" y="322"/>
                  </a:cubicBezTo>
                  <a:cubicBezTo>
                    <a:pt x="1" y="395"/>
                    <a:pt x="30" y="481"/>
                    <a:pt x="96" y="548"/>
                  </a:cubicBezTo>
                  <a:cubicBezTo>
                    <a:pt x="149" y="601"/>
                    <a:pt x="236" y="644"/>
                    <a:pt x="322" y="649"/>
                  </a:cubicBezTo>
                  <a:cubicBezTo>
                    <a:pt x="408" y="649"/>
                    <a:pt x="481" y="606"/>
                    <a:pt x="548" y="553"/>
                  </a:cubicBezTo>
                  <a:cubicBezTo>
                    <a:pt x="614" y="491"/>
                    <a:pt x="649" y="419"/>
                    <a:pt x="649" y="333"/>
                  </a:cubicBezTo>
                  <a:cubicBezTo>
                    <a:pt x="649" y="231"/>
                    <a:pt x="605" y="145"/>
                    <a:pt x="552" y="102"/>
                  </a:cubicBezTo>
                  <a:cubicBezTo>
                    <a:pt x="492" y="34"/>
                    <a:pt x="401" y="0"/>
                    <a:pt x="31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3" name="Google Shape;9493;p40"/>
            <p:cNvSpPr/>
            <p:nvPr/>
          </p:nvSpPr>
          <p:spPr>
            <a:xfrm>
              <a:off x="-3896025" y="3655225"/>
              <a:ext cx="16350" cy="16075"/>
            </a:xfrm>
            <a:custGeom>
              <a:avLst/>
              <a:gdLst/>
              <a:ahLst/>
              <a:cxnLst/>
              <a:rect l="l" t="t" r="r" b="b"/>
              <a:pathLst>
                <a:path w="654" h="643" extrusionOk="0">
                  <a:moveTo>
                    <a:pt x="326" y="1"/>
                  </a:moveTo>
                  <a:cubicBezTo>
                    <a:pt x="241" y="1"/>
                    <a:pt x="159" y="29"/>
                    <a:pt x="107" y="82"/>
                  </a:cubicBezTo>
                  <a:cubicBezTo>
                    <a:pt x="49" y="134"/>
                    <a:pt x="6" y="220"/>
                    <a:pt x="6" y="317"/>
                  </a:cubicBezTo>
                  <a:cubicBezTo>
                    <a:pt x="1" y="403"/>
                    <a:pt x="34" y="490"/>
                    <a:pt x="98" y="532"/>
                  </a:cubicBezTo>
                  <a:cubicBezTo>
                    <a:pt x="150" y="600"/>
                    <a:pt x="236" y="643"/>
                    <a:pt x="322" y="643"/>
                  </a:cubicBezTo>
                  <a:cubicBezTo>
                    <a:pt x="327" y="643"/>
                    <a:pt x="331" y="643"/>
                    <a:pt x="335" y="643"/>
                  </a:cubicBezTo>
                  <a:cubicBezTo>
                    <a:pt x="417" y="643"/>
                    <a:pt x="498" y="602"/>
                    <a:pt x="548" y="552"/>
                  </a:cubicBezTo>
                  <a:cubicBezTo>
                    <a:pt x="616" y="485"/>
                    <a:pt x="649" y="403"/>
                    <a:pt x="649" y="326"/>
                  </a:cubicBezTo>
                  <a:cubicBezTo>
                    <a:pt x="654" y="240"/>
                    <a:pt x="620" y="153"/>
                    <a:pt x="568" y="96"/>
                  </a:cubicBezTo>
                  <a:cubicBezTo>
                    <a:pt x="502" y="31"/>
                    <a:pt x="412"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4" name="Google Shape;9494;p40"/>
            <p:cNvSpPr/>
            <p:nvPr/>
          </p:nvSpPr>
          <p:spPr>
            <a:xfrm>
              <a:off x="-4053375" y="3329125"/>
              <a:ext cx="16225" cy="16175"/>
            </a:xfrm>
            <a:custGeom>
              <a:avLst/>
              <a:gdLst/>
              <a:ahLst/>
              <a:cxnLst/>
              <a:rect l="l" t="t" r="r" b="b"/>
              <a:pathLst>
                <a:path w="649" h="647" extrusionOk="0">
                  <a:moveTo>
                    <a:pt x="325" y="1"/>
                  </a:moveTo>
                  <a:cubicBezTo>
                    <a:pt x="244" y="1"/>
                    <a:pt x="162" y="29"/>
                    <a:pt x="101" y="85"/>
                  </a:cubicBezTo>
                  <a:cubicBezTo>
                    <a:pt x="39" y="147"/>
                    <a:pt x="6" y="223"/>
                    <a:pt x="6" y="320"/>
                  </a:cubicBezTo>
                  <a:cubicBezTo>
                    <a:pt x="1" y="407"/>
                    <a:pt x="34" y="493"/>
                    <a:pt x="97" y="536"/>
                  </a:cubicBezTo>
                  <a:cubicBezTo>
                    <a:pt x="150" y="603"/>
                    <a:pt x="236" y="646"/>
                    <a:pt x="322" y="646"/>
                  </a:cubicBezTo>
                  <a:cubicBezTo>
                    <a:pt x="327" y="646"/>
                    <a:pt x="331" y="646"/>
                    <a:pt x="335" y="646"/>
                  </a:cubicBezTo>
                  <a:cubicBezTo>
                    <a:pt x="417" y="646"/>
                    <a:pt x="498" y="605"/>
                    <a:pt x="548" y="555"/>
                  </a:cubicBezTo>
                  <a:cubicBezTo>
                    <a:pt x="615" y="502"/>
                    <a:pt x="648" y="416"/>
                    <a:pt x="648" y="329"/>
                  </a:cubicBezTo>
                  <a:cubicBezTo>
                    <a:pt x="648" y="243"/>
                    <a:pt x="619" y="157"/>
                    <a:pt x="557" y="99"/>
                  </a:cubicBezTo>
                  <a:cubicBezTo>
                    <a:pt x="498" y="33"/>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5" name="Google Shape;9495;p40"/>
            <p:cNvSpPr/>
            <p:nvPr/>
          </p:nvSpPr>
          <p:spPr>
            <a:xfrm>
              <a:off x="-4021475" y="3361925"/>
              <a:ext cx="16200" cy="16250"/>
            </a:xfrm>
            <a:custGeom>
              <a:avLst/>
              <a:gdLst/>
              <a:ahLst/>
              <a:cxnLst/>
              <a:rect l="l" t="t" r="r" b="b"/>
              <a:pathLst>
                <a:path w="648" h="650" extrusionOk="0">
                  <a:moveTo>
                    <a:pt x="327" y="0"/>
                  </a:moveTo>
                  <a:cubicBezTo>
                    <a:pt x="244" y="0"/>
                    <a:pt x="161" y="33"/>
                    <a:pt x="101" y="98"/>
                  </a:cubicBezTo>
                  <a:cubicBezTo>
                    <a:pt x="34" y="160"/>
                    <a:pt x="1" y="231"/>
                    <a:pt x="1" y="317"/>
                  </a:cubicBezTo>
                  <a:cubicBezTo>
                    <a:pt x="1" y="404"/>
                    <a:pt x="30" y="490"/>
                    <a:pt x="96" y="548"/>
                  </a:cubicBezTo>
                  <a:cubicBezTo>
                    <a:pt x="149" y="610"/>
                    <a:pt x="231" y="644"/>
                    <a:pt x="317" y="649"/>
                  </a:cubicBezTo>
                  <a:cubicBezTo>
                    <a:pt x="418" y="649"/>
                    <a:pt x="490" y="616"/>
                    <a:pt x="548" y="552"/>
                  </a:cubicBezTo>
                  <a:cubicBezTo>
                    <a:pt x="615" y="501"/>
                    <a:pt x="643" y="414"/>
                    <a:pt x="648" y="328"/>
                  </a:cubicBezTo>
                  <a:cubicBezTo>
                    <a:pt x="648" y="241"/>
                    <a:pt x="619" y="155"/>
                    <a:pt x="552" y="102"/>
                  </a:cubicBezTo>
                  <a:cubicBezTo>
                    <a:pt x="494" y="34"/>
                    <a:pt x="411"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6" name="Google Shape;9496;p40"/>
            <p:cNvSpPr/>
            <p:nvPr/>
          </p:nvSpPr>
          <p:spPr>
            <a:xfrm>
              <a:off x="-3989675" y="3394900"/>
              <a:ext cx="16225" cy="16000"/>
            </a:xfrm>
            <a:custGeom>
              <a:avLst/>
              <a:gdLst/>
              <a:ahLst/>
              <a:cxnLst/>
              <a:rect l="l" t="t" r="r" b="b"/>
              <a:pathLst>
                <a:path w="649" h="640" extrusionOk="0">
                  <a:moveTo>
                    <a:pt x="327" y="0"/>
                  </a:moveTo>
                  <a:cubicBezTo>
                    <a:pt x="240" y="0"/>
                    <a:pt x="155" y="29"/>
                    <a:pt x="101" y="88"/>
                  </a:cubicBezTo>
                  <a:cubicBezTo>
                    <a:pt x="48" y="141"/>
                    <a:pt x="5" y="227"/>
                    <a:pt x="5" y="313"/>
                  </a:cubicBezTo>
                  <a:cubicBezTo>
                    <a:pt x="0" y="395"/>
                    <a:pt x="33" y="471"/>
                    <a:pt x="96" y="539"/>
                  </a:cubicBezTo>
                  <a:cubicBezTo>
                    <a:pt x="159" y="606"/>
                    <a:pt x="245" y="639"/>
                    <a:pt x="332" y="639"/>
                  </a:cubicBezTo>
                  <a:cubicBezTo>
                    <a:pt x="408" y="639"/>
                    <a:pt x="494" y="611"/>
                    <a:pt x="562" y="544"/>
                  </a:cubicBezTo>
                  <a:cubicBezTo>
                    <a:pt x="614" y="491"/>
                    <a:pt x="648" y="404"/>
                    <a:pt x="648" y="323"/>
                  </a:cubicBezTo>
                  <a:cubicBezTo>
                    <a:pt x="648" y="236"/>
                    <a:pt x="620" y="150"/>
                    <a:pt x="567" y="92"/>
                  </a:cubicBezTo>
                  <a:cubicBezTo>
                    <a:pt x="508" y="31"/>
                    <a:pt x="417"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7" name="Google Shape;9497;p40"/>
            <p:cNvSpPr/>
            <p:nvPr/>
          </p:nvSpPr>
          <p:spPr>
            <a:xfrm>
              <a:off x="-3957525" y="3427700"/>
              <a:ext cx="16200" cy="15975"/>
            </a:xfrm>
            <a:custGeom>
              <a:avLst/>
              <a:gdLst/>
              <a:ahLst/>
              <a:cxnLst/>
              <a:rect l="l" t="t" r="r" b="b"/>
              <a:pathLst>
                <a:path w="648" h="639" extrusionOk="0">
                  <a:moveTo>
                    <a:pt x="322" y="0"/>
                  </a:moveTo>
                  <a:cubicBezTo>
                    <a:pt x="238" y="0"/>
                    <a:pt x="155" y="29"/>
                    <a:pt x="100" y="86"/>
                  </a:cubicBezTo>
                  <a:cubicBezTo>
                    <a:pt x="34" y="138"/>
                    <a:pt x="5" y="224"/>
                    <a:pt x="0" y="311"/>
                  </a:cubicBezTo>
                  <a:cubicBezTo>
                    <a:pt x="0" y="397"/>
                    <a:pt x="29" y="483"/>
                    <a:pt x="87" y="536"/>
                  </a:cubicBezTo>
                  <a:cubicBezTo>
                    <a:pt x="149" y="604"/>
                    <a:pt x="220" y="638"/>
                    <a:pt x="322" y="638"/>
                  </a:cubicBezTo>
                  <a:cubicBezTo>
                    <a:pt x="327" y="638"/>
                    <a:pt x="332" y="638"/>
                    <a:pt x="337" y="638"/>
                  </a:cubicBezTo>
                  <a:cubicBezTo>
                    <a:pt x="418" y="638"/>
                    <a:pt x="497" y="605"/>
                    <a:pt x="547" y="547"/>
                  </a:cubicBezTo>
                  <a:cubicBezTo>
                    <a:pt x="600" y="494"/>
                    <a:pt x="647" y="407"/>
                    <a:pt x="647" y="321"/>
                  </a:cubicBezTo>
                  <a:cubicBezTo>
                    <a:pt x="647" y="235"/>
                    <a:pt x="605" y="148"/>
                    <a:pt x="552" y="91"/>
                  </a:cubicBezTo>
                  <a:cubicBezTo>
                    <a:pt x="494" y="30"/>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8" name="Google Shape;9498;p40"/>
            <p:cNvSpPr/>
            <p:nvPr/>
          </p:nvSpPr>
          <p:spPr>
            <a:xfrm>
              <a:off x="-3925750" y="3460600"/>
              <a:ext cx="16350" cy="15800"/>
            </a:xfrm>
            <a:custGeom>
              <a:avLst/>
              <a:gdLst/>
              <a:ahLst/>
              <a:cxnLst/>
              <a:rect l="l" t="t" r="r" b="b"/>
              <a:pathLst>
                <a:path w="654" h="632" extrusionOk="0">
                  <a:moveTo>
                    <a:pt x="320" y="1"/>
                  </a:moveTo>
                  <a:cubicBezTo>
                    <a:pt x="235" y="1"/>
                    <a:pt x="153" y="28"/>
                    <a:pt x="106" y="79"/>
                  </a:cubicBezTo>
                  <a:cubicBezTo>
                    <a:pt x="38" y="132"/>
                    <a:pt x="5" y="219"/>
                    <a:pt x="5" y="305"/>
                  </a:cubicBezTo>
                  <a:cubicBezTo>
                    <a:pt x="0" y="391"/>
                    <a:pt x="34" y="478"/>
                    <a:pt x="96" y="545"/>
                  </a:cubicBezTo>
                  <a:cubicBezTo>
                    <a:pt x="158" y="598"/>
                    <a:pt x="235" y="631"/>
                    <a:pt x="322" y="631"/>
                  </a:cubicBezTo>
                  <a:cubicBezTo>
                    <a:pt x="327" y="631"/>
                    <a:pt x="332" y="631"/>
                    <a:pt x="338" y="631"/>
                  </a:cubicBezTo>
                  <a:cubicBezTo>
                    <a:pt x="418" y="631"/>
                    <a:pt x="489" y="599"/>
                    <a:pt x="547" y="549"/>
                  </a:cubicBezTo>
                  <a:cubicBezTo>
                    <a:pt x="614" y="487"/>
                    <a:pt x="648" y="401"/>
                    <a:pt x="648" y="314"/>
                  </a:cubicBezTo>
                  <a:cubicBezTo>
                    <a:pt x="653" y="228"/>
                    <a:pt x="610" y="142"/>
                    <a:pt x="557" y="99"/>
                  </a:cubicBezTo>
                  <a:cubicBezTo>
                    <a:pt x="503" y="32"/>
                    <a:pt x="410"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9" name="Google Shape;9499;p40"/>
            <p:cNvSpPr/>
            <p:nvPr/>
          </p:nvSpPr>
          <p:spPr>
            <a:xfrm>
              <a:off x="-3893850" y="3493250"/>
              <a:ext cx="16225" cy="16250"/>
            </a:xfrm>
            <a:custGeom>
              <a:avLst/>
              <a:gdLst/>
              <a:ahLst/>
              <a:cxnLst/>
              <a:rect l="l" t="t" r="r" b="b"/>
              <a:pathLst>
                <a:path w="649" h="650" extrusionOk="0">
                  <a:moveTo>
                    <a:pt x="321" y="0"/>
                  </a:moveTo>
                  <a:cubicBezTo>
                    <a:pt x="240" y="0"/>
                    <a:pt x="160" y="28"/>
                    <a:pt x="102" y="84"/>
                  </a:cubicBezTo>
                  <a:cubicBezTo>
                    <a:pt x="34" y="151"/>
                    <a:pt x="0" y="228"/>
                    <a:pt x="0" y="323"/>
                  </a:cubicBezTo>
                  <a:cubicBezTo>
                    <a:pt x="0" y="410"/>
                    <a:pt x="29" y="496"/>
                    <a:pt x="91" y="549"/>
                  </a:cubicBezTo>
                  <a:cubicBezTo>
                    <a:pt x="149" y="607"/>
                    <a:pt x="235" y="649"/>
                    <a:pt x="322" y="649"/>
                  </a:cubicBezTo>
                  <a:cubicBezTo>
                    <a:pt x="403" y="649"/>
                    <a:pt x="490" y="611"/>
                    <a:pt x="547" y="558"/>
                  </a:cubicBezTo>
                  <a:cubicBezTo>
                    <a:pt x="609" y="491"/>
                    <a:pt x="649" y="419"/>
                    <a:pt x="649" y="332"/>
                  </a:cubicBezTo>
                  <a:cubicBezTo>
                    <a:pt x="649" y="246"/>
                    <a:pt x="620" y="160"/>
                    <a:pt x="552" y="93"/>
                  </a:cubicBezTo>
                  <a:cubicBezTo>
                    <a:pt x="493" y="31"/>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0" name="Google Shape;9500;p40"/>
            <p:cNvSpPr/>
            <p:nvPr/>
          </p:nvSpPr>
          <p:spPr>
            <a:xfrm>
              <a:off x="-3891800" y="3331550"/>
              <a:ext cx="16225" cy="16125"/>
            </a:xfrm>
            <a:custGeom>
              <a:avLst/>
              <a:gdLst/>
              <a:ahLst/>
              <a:cxnLst/>
              <a:rect l="l" t="t" r="r" b="b"/>
              <a:pathLst>
                <a:path w="649" h="645" extrusionOk="0">
                  <a:moveTo>
                    <a:pt x="319" y="0"/>
                  </a:moveTo>
                  <a:cubicBezTo>
                    <a:pt x="235" y="0"/>
                    <a:pt x="155" y="28"/>
                    <a:pt x="101" y="79"/>
                  </a:cubicBezTo>
                  <a:cubicBezTo>
                    <a:pt x="38" y="146"/>
                    <a:pt x="5" y="232"/>
                    <a:pt x="0" y="319"/>
                  </a:cubicBezTo>
                  <a:cubicBezTo>
                    <a:pt x="0" y="405"/>
                    <a:pt x="33" y="482"/>
                    <a:pt x="96" y="535"/>
                  </a:cubicBezTo>
                  <a:cubicBezTo>
                    <a:pt x="149" y="597"/>
                    <a:pt x="235" y="645"/>
                    <a:pt x="321" y="645"/>
                  </a:cubicBezTo>
                  <a:cubicBezTo>
                    <a:pt x="408" y="645"/>
                    <a:pt x="494" y="602"/>
                    <a:pt x="547" y="549"/>
                  </a:cubicBezTo>
                  <a:cubicBezTo>
                    <a:pt x="614" y="496"/>
                    <a:pt x="648" y="414"/>
                    <a:pt x="648" y="328"/>
                  </a:cubicBezTo>
                  <a:cubicBezTo>
                    <a:pt x="648" y="228"/>
                    <a:pt x="620" y="141"/>
                    <a:pt x="567" y="98"/>
                  </a:cubicBezTo>
                  <a:cubicBezTo>
                    <a:pt x="500" y="31"/>
                    <a:pt x="407"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1" name="Google Shape;9501;p40"/>
            <p:cNvSpPr/>
            <p:nvPr/>
          </p:nvSpPr>
          <p:spPr>
            <a:xfrm>
              <a:off x="-4568800" y="3936650"/>
              <a:ext cx="9375" cy="15925"/>
            </a:xfrm>
            <a:custGeom>
              <a:avLst/>
              <a:gdLst/>
              <a:ahLst/>
              <a:cxnLst/>
              <a:rect l="l" t="t" r="r" b="b"/>
              <a:pathLst>
                <a:path w="375" h="637" extrusionOk="0">
                  <a:moveTo>
                    <a:pt x="59" y="0"/>
                  </a:moveTo>
                  <a:cubicBezTo>
                    <a:pt x="43" y="0"/>
                    <a:pt x="27" y="1"/>
                    <a:pt x="11" y="4"/>
                  </a:cubicBezTo>
                  <a:lnTo>
                    <a:pt x="1" y="632"/>
                  </a:lnTo>
                  <a:cubicBezTo>
                    <a:pt x="16" y="632"/>
                    <a:pt x="29" y="637"/>
                    <a:pt x="44" y="637"/>
                  </a:cubicBezTo>
                  <a:cubicBezTo>
                    <a:pt x="131" y="637"/>
                    <a:pt x="217" y="603"/>
                    <a:pt x="275" y="550"/>
                  </a:cubicBezTo>
                  <a:cubicBezTo>
                    <a:pt x="341" y="488"/>
                    <a:pt x="375" y="402"/>
                    <a:pt x="375" y="329"/>
                  </a:cubicBezTo>
                  <a:cubicBezTo>
                    <a:pt x="375" y="243"/>
                    <a:pt x="346" y="152"/>
                    <a:pt x="294" y="99"/>
                  </a:cubicBezTo>
                  <a:cubicBezTo>
                    <a:pt x="233" y="35"/>
                    <a:pt x="147" y="0"/>
                    <a:pt x="5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2" name="Google Shape;9502;p40"/>
            <p:cNvSpPr/>
            <p:nvPr/>
          </p:nvSpPr>
          <p:spPr>
            <a:xfrm>
              <a:off x="-4566375" y="3774750"/>
              <a:ext cx="9000" cy="15925"/>
            </a:xfrm>
            <a:custGeom>
              <a:avLst/>
              <a:gdLst/>
              <a:ahLst/>
              <a:cxnLst/>
              <a:rect l="l" t="t" r="r" b="b"/>
              <a:pathLst>
                <a:path w="360" h="637" extrusionOk="0">
                  <a:moveTo>
                    <a:pt x="41" y="1"/>
                  </a:moveTo>
                  <a:cubicBezTo>
                    <a:pt x="30" y="1"/>
                    <a:pt x="20" y="1"/>
                    <a:pt x="10" y="2"/>
                  </a:cubicBezTo>
                  <a:lnTo>
                    <a:pt x="0" y="636"/>
                  </a:lnTo>
                  <a:lnTo>
                    <a:pt x="34" y="636"/>
                  </a:lnTo>
                  <a:cubicBezTo>
                    <a:pt x="39" y="636"/>
                    <a:pt x="44" y="636"/>
                    <a:pt x="50" y="636"/>
                  </a:cubicBezTo>
                  <a:cubicBezTo>
                    <a:pt x="131" y="636"/>
                    <a:pt x="210" y="604"/>
                    <a:pt x="259" y="554"/>
                  </a:cubicBezTo>
                  <a:cubicBezTo>
                    <a:pt x="326" y="501"/>
                    <a:pt x="360" y="415"/>
                    <a:pt x="360" y="328"/>
                  </a:cubicBezTo>
                  <a:cubicBezTo>
                    <a:pt x="360" y="233"/>
                    <a:pt x="322" y="146"/>
                    <a:pt x="269" y="93"/>
                  </a:cubicBezTo>
                  <a:cubicBezTo>
                    <a:pt x="209" y="34"/>
                    <a:pt x="126" y="1"/>
                    <a:pt x="4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3" name="Google Shape;9503;p40"/>
            <p:cNvSpPr/>
            <p:nvPr/>
          </p:nvSpPr>
          <p:spPr>
            <a:xfrm>
              <a:off x="-4564000" y="3612975"/>
              <a:ext cx="8775" cy="15875"/>
            </a:xfrm>
            <a:custGeom>
              <a:avLst/>
              <a:gdLst/>
              <a:ahLst/>
              <a:cxnLst/>
              <a:rect l="l" t="t" r="r" b="b"/>
              <a:pathLst>
                <a:path w="351" h="635" extrusionOk="0">
                  <a:moveTo>
                    <a:pt x="29" y="0"/>
                  </a:moveTo>
                  <a:cubicBezTo>
                    <a:pt x="23" y="0"/>
                    <a:pt x="16" y="1"/>
                    <a:pt x="10" y="1"/>
                  </a:cubicBezTo>
                  <a:lnTo>
                    <a:pt x="1" y="634"/>
                  </a:lnTo>
                  <a:lnTo>
                    <a:pt x="21" y="634"/>
                  </a:lnTo>
                  <a:cubicBezTo>
                    <a:pt x="26" y="634"/>
                    <a:pt x="31" y="635"/>
                    <a:pt x="36" y="635"/>
                  </a:cubicBezTo>
                  <a:cubicBezTo>
                    <a:pt x="116" y="635"/>
                    <a:pt x="188" y="602"/>
                    <a:pt x="260" y="543"/>
                  </a:cubicBezTo>
                  <a:cubicBezTo>
                    <a:pt x="313" y="490"/>
                    <a:pt x="346" y="404"/>
                    <a:pt x="351" y="327"/>
                  </a:cubicBezTo>
                  <a:cubicBezTo>
                    <a:pt x="351" y="240"/>
                    <a:pt x="318" y="154"/>
                    <a:pt x="255" y="92"/>
                  </a:cubicBezTo>
                  <a:cubicBezTo>
                    <a:pt x="197" y="30"/>
                    <a:pt x="115" y="0"/>
                    <a:pt x="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4" name="Google Shape;9504;p40"/>
            <p:cNvSpPr/>
            <p:nvPr/>
          </p:nvSpPr>
          <p:spPr>
            <a:xfrm>
              <a:off x="-4561725" y="3451175"/>
              <a:ext cx="8550" cy="15875"/>
            </a:xfrm>
            <a:custGeom>
              <a:avLst/>
              <a:gdLst/>
              <a:ahLst/>
              <a:cxnLst/>
              <a:rect l="l" t="t" r="r" b="b"/>
              <a:pathLst>
                <a:path w="342" h="635" extrusionOk="0">
                  <a:moveTo>
                    <a:pt x="11" y="0"/>
                  </a:moveTo>
                  <a:lnTo>
                    <a:pt x="1" y="634"/>
                  </a:lnTo>
                  <a:lnTo>
                    <a:pt x="16" y="634"/>
                  </a:lnTo>
                  <a:cubicBezTo>
                    <a:pt x="20" y="634"/>
                    <a:pt x="25" y="634"/>
                    <a:pt x="29" y="634"/>
                  </a:cubicBezTo>
                  <a:cubicBezTo>
                    <a:pt x="98" y="634"/>
                    <a:pt x="178" y="601"/>
                    <a:pt x="242" y="543"/>
                  </a:cubicBezTo>
                  <a:cubicBezTo>
                    <a:pt x="308" y="476"/>
                    <a:pt x="342" y="403"/>
                    <a:pt x="342" y="317"/>
                  </a:cubicBezTo>
                  <a:cubicBezTo>
                    <a:pt x="342" y="241"/>
                    <a:pt x="313" y="155"/>
                    <a:pt x="260" y="102"/>
                  </a:cubicBezTo>
                  <a:cubicBezTo>
                    <a:pt x="198" y="29"/>
                    <a:pt x="102" y="0"/>
                    <a:pt x="1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5" name="Google Shape;9505;p40"/>
            <p:cNvSpPr/>
            <p:nvPr/>
          </p:nvSpPr>
          <p:spPr>
            <a:xfrm>
              <a:off x="-4407225" y="3299425"/>
              <a:ext cx="16475" cy="8325"/>
            </a:xfrm>
            <a:custGeom>
              <a:avLst/>
              <a:gdLst/>
              <a:ahLst/>
              <a:cxnLst/>
              <a:rect l="l" t="t" r="r" b="b"/>
              <a:pathLst>
                <a:path w="659" h="333" extrusionOk="0">
                  <a:moveTo>
                    <a:pt x="6" y="1"/>
                  </a:moveTo>
                  <a:cubicBezTo>
                    <a:pt x="6" y="1"/>
                    <a:pt x="1" y="1"/>
                    <a:pt x="1" y="7"/>
                  </a:cubicBezTo>
                  <a:cubicBezTo>
                    <a:pt x="1" y="93"/>
                    <a:pt x="44" y="164"/>
                    <a:pt x="96" y="231"/>
                  </a:cubicBezTo>
                  <a:cubicBezTo>
                    <a:pt x="159" y="299"/>
                    <a:pt x="236" y="333"/>
                    <a:pt x="331" y="333"/>
                  </a:cubicBezTo>
                  <a:cubicBezTo>
                    <a:pt x="418" y="333"/>
                    <a:pt x="495" y="295"/>
                    <a:pt x="548" y="242"/>
                  </a:cubicBezTo>
                  <a:cubicBezTo>
                    <a:pt x="615" y="189"/>
                    <a:pt x="658" y="102"/>
                    <a:pt x="658" y="16"/>
                  </a:cubicBezTo>
                  <a:lnTo>
                    <a:pt x="658" y="11"/>
                  </a:lnTo>
                  <a:lnTo>
                    <a:pt x="6"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6" name="Google Shape;9506;p40"/>
            <p:cNvSpPr/>
            <p:nvPr/>
          </p:nvSpPr>
          <p:spPr>
            <a:xfrm>
              <a:off x="-4245650" y="3301850"/>
              <a:ext cx="16450" cy="8300"/>
            </a:xfrm>
            <a:custGeom>
              <a:avLst/>
              <a:gdLst/>
              <a:ahLst/>
              <a:cxnLst/>
              <a:rect l="l" t="t" r="r" b="b"/>
              <a:pathLst>
                <a:path w="658" h="332" extrusionOk="0">
                  <a:moveTo>
                    <a:pt x="0" y="1"/>
                  </a:moveTo>
                  <a:cubicBezTo>
                    <a:pt x="0" y="87"/>
                    <a:pt x="44" y="163"/>
                    <a:pt x="97" y="231"/>
                  </a:cubicBezTo>
                  <a:cubicBezTo>
                    <a:pt x="159" y="298"/>
                    <a:pt x="245" y="326"/>
                    <a:pt x="332" y="331"/>
                  </a:cubicBezTo>
                  <a:cubicBezTo>
                    <a:pt x="418" y="331"/>
                    <a:pt x="495" y="288"/>
                    <a:pt x="557" y="236"/>
                  </a:cubicBezTo>
                  <a:cubicBezTo>
                    <a:pt x="615" y="173"/>
                    <a:pt x="658" y="96"/>
                    <a:pt x="658" y="10"/>
                  </a:cubicBez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7" name="Google Shape;9507;p40"/>
            <p:cNvSpPr/>
            <p:nvPr/>
          </p:nvSpPr>
          <p:spPr>
            <a:xfrm>
              <a:off x="-4083850" y="3304125"/>
              <a:ext cx="16225" cy="8300"/>
            </a:xfrm>
            <a:custGeom>
              <a:avLst/>
              <a:gdLst/>
              <a:ahLst/>
              <a:cxnLst/>
              <a:rect l="l" t="t" r="r" b="b"/>
              <a:pathLst>
                <a:path w="649" h="332" extrusionOk="0">
                  <a:moveTo>
                    <a:pt x="1" y="1"/>
                  </a:moveTo>
                  <a:lnTo>
                    <a:pt x="1" y="5"/>
                  </a:lnTo>
                  <a:cubicBezTo>
                    <a:pt x="1" y="92"/>
                    <a:pt x="34" y="169"/>
                    <a:pt x="87" y="231"/>
                  </a:cubicBezTo>
                  <a:cubicBezTo>
                    <a:pt x="149" y="288"/>
                    <a:pt x="226" y="331"/>
                    <a:pt x="322" y="331"/>
                  </a:cubicBezTo>
                  <a:cubicBezTo>
                    <a:pt x="327" y="331"/>
                    <a:pt x="332" y="332"/>
                    <a:pt x="337" y="332"/>
                  </a:cubicBezTo>
                  <a:cubicBezTo>
                    <a:pt x="418" y="332"/>
                    <a:pt x="498" y="290"/>
                    <a:pt x="547" y="240"/>
                  </a:cubicBezTo>
                  <a:cubicBezTo>
                    <a:pt x="615" y="173"/>
                    <a:pt x="649" y="101"/>
                    <a:pt x="649" y="14"/>
                  </a:cubicBezTo>
                  <a:lnTo>
                    <a:pt x="649" y="10"/>
                  </a:lnTo>
                  <a:lnTo>
                    <a:pt x="1"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8" name="Google Shape;9508;p40"/>
            <p:cNvSpPr/>
            <p:nvPr/>
          </p:nvSpPr>
          <p:spPr>
            <a:xfrm>
              <a:off x="-3922275" y="3306525"/>
              <a:ext cx="16200" cy="8300"/>
            </a:xfrm>
            <a:custGeom>
              <a:avLst/>
              <a:gdLst/>
              <a:ahLst/>
              <a:cxnLst/>
              <a:rect l="l" t="t" r="r" b="b"/>
              <a:pathLst>
                <a:path w="648" h="332" extrusionOk="0">
                  <a:moveTo>
                    <a:pt x="1" y="0"/>
                  </a:moveTo>
                  <a:lnTo>
                    <a:pt x="1" y="5"/>
                  </a:lnTo>
                  <a:cubicBezTo>
                    <a:pt x="1" y="91"/>
                    <a:pt x="30" y="177"/>
                    <a:pt x="83" y="221"/>
                  </a:cubicBezTo>
                  <a:cubicBezTo>
                    <a:pt x="149" y="288"/>
                    <a:pt x="227" y="332"/>
                    <a:pt x="322" y="332"/>
                  </a:cubicBezTo>
                  <a:cubicBezTo>
                    <a:pt x="408" y="332"/>
                    <a:pt x="480" y="293"/>
                    <a:pt x="548" y="235"/>
                  </a:cubicBezTo>
                  <a:cubicBezTo>
                    <a:pt x="601" y="173"/>
                    <a:pt x="648" y="101"/>
                    <a:pt x="648" y="15"/>
                  </a:cubicBezTo>
                  <a:lnTo>
                    <a:pt x="648" y="11"/>
                  </a:lnTo>
                  <a:lnTo>
                    <a:pt x="1"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9" name="Google Shape;9509;p40"/>
            <p:cNvSpPr/>
            <p:nvPr/>
          </p:nvSpPr>
          <p:spPr>
            <a:xfrm>
              <a:off x="-4559300" y="3297275"/>
              <a:ext cx="9625" cy="8200"/>
            </a:xfrm>
            <a:custGeom>
              <a:avLst/>
              <a:gdLst/>
              <a:ahLst/>
              <a:cxnLst/>
              <a:rect l="l" t="t" r="r" b="b"/>
              <a:pathLst>
                <a:path w="385" h="328" extrusionOk="0">
                  <a:moveTo>
                    <a:pt x="5" y="1"/>
                  </a:moveTo>
                  <a:lnTo>
                    <a:pt x="1" y="317"/>
                  </a:lnTo>
                  <a:cubicBezTo>
                    <a:pt x="19" y="323"/>
                    <a:pt x="39" y="328"/>
                    <a:pt x="52" y="328"/>
                  </a:cubicBezTo>
                  <a:cubicBezTo>
                    <a:pt x="139" y="328"/>
                    <a:pt x="216" y="299"/>
                    <a:pt x="283" y="231"/>
                  </a:cubicBezTo>
                  <a:cubicBezTo>
                    <a:pt x="336" y="169"/>
                    <a:pt x="379" y="93"/>
                    <a:pt x="384" y="6"/>
                  </a:cubicBezTo>
                  <a:lnTo>
                    <a:pt x="5"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0" name="Google Shape;9510;p40"/>
            <p:cNvSpPr/>
            <p:nvPr/>
          </p:nvSpPr>
          <p:spPr>
            <a:xfrm>
              <a:off x="-5193600" y="3122400"/>
              <a:ext cx="875" cy="7350"/>
            </a:xfrm>
            <a:custGeom>
              <a:avLst/>
              <a:gdLst/>
              <a:ahLst/>
              <a:cxnLst/>
              <a:rect l="l" t="t" r="r" b="b"/>
              <a:pathLst>
                <a:path w="35" h="294" extrusionOk="0">
                  <a:moveTo>
                    <a:pt x="1" y="0"/>
                  </a:moveTo>
                  <a:lnTo>
                    <a:pt x="1" y="294"/>
                  </a:lnTo>
                  <a:cubicBezTo>
                    <a:pt x="20" y="250"/>
                    <a:pt x="34" y="202"/>
                    <a:pt x="34" y="155"/>
                  </a:cubicBezTo>
                  <a:cubicBezTo>
                    <a:pt x="34" y="102"/>
                    <a:pt x="20" y="44"/>
                    <a:pt x="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1" name="Google Shape;9511;p40"/>
            <p:cNvSpPr/>
            <p:nvPr/>
          </p:nvSpPr>
          <p:spPr>
            <a:xfrm>
              <a:off x="-5177150" y="3150925"/>
              <a:ext cx="16225" cy="16125"/>
            </a:xfrm>
            <a:custGeom>
              <a:avLst/>
              <a:gdLst/>
              <a:ahLst/>
              <a:cxnLst/>
              <a:rect l="l" t="t" r="r" b="b"/>
              <a:pathLst>
                <a:path w="649" h="645" extrusionOk="0">
                  <a:moveTo>
                    <a:pt x="330" y="1"/>
                  </a:moveTo>
                  <a:cubicBezTo>
                    <a:pt x="242" y="1"/>
                    <a:pt x="156" y="31"/>
                    <a:pt x="102" y="88"/>
                  </a:cubicBezTo>
                  <a:cubicBezTo>
                    <a:pt x="49" y="145"/>
                    <a:pt x="5" y="227"/>
                    <a:pt x="5" y="314"/>
                  </a:cubicBezTo>
                  <a:cubicBezTo>
                    <a:pt x="0" y="400"/>
                    <a:pt x="44" y="486"/>
                    <a:pt x="96" y="544"/>
                  </a:cubicBezTo>
                  <a:cubicBezTo>
                    <a:pt x="159" y="606"/>
                    <a:pt x="235" y="639"/>
                    <a:pt x="322" y="644"/>
                  </a:cubicBezTo>
                  <a:cubicBezTo>
                    <a:pt x="408" y="644"/>
                    <a:pt x="494" y="611"/>
                    <a:pt x="556" y="548"/>
                  </a:cubicBezTo>
                  <a:cubicBezTo>
                    <a:pt x="614" y="496"/>
                    <a:pt x="649" y="409"/>
                    <a:pt x="649" y="323"/>
                  </a:cubicBezTo>
                  <a:cubicBezTo>
                    <a:pt x="649" y="236"/>
                    <a:pt x="620" y="150"/>
                    <a:pt x="567" y="97"/>
                  </a:cubicBezTo>
                  <a:cubicBezTo>
                    <a:pt x="509" y="32"/>
                    <a:pt x="419"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2" name="Google Shape;9512;p40"/>
            <p:cNvSpPr/>
            <p:nvPr/>
          </p:nvSpPr>
          <p:spPr>
            <a:xfrm>
              <a:off x="-5145250" y="3183725"/>
              <a:ext cx="16450" cy="16075"/>
            </a:xfrm>
            <a:custGeom>
              <a:avLst/>
              <a:gdLst/>
              <a:ahLst/>
              <a:cxnLst/>
              <a:rect l="l" t="t" r="r" b="b"/>
              <a:pathLst>
                <a:path w="658" h="643" extrusionOk="0">
                  <a:moveTo>
                    <a:pt x="327" y="1"/>
                  </a:moveTo>
                  <a:cubicBezTo>
                    <a:pt x="243" y="1"/>
                    <a:pt x="161" y="32"/>
                    <a:pt x="111" y="91"/>
                  </a:cubicBezTo>
                  <a:cubicBezTo>
                    <a:pt x="49" y="144"/>
                    <a:pt x="0" y="224"/>
                    <a:pt x="0" y="311"/>
                  </a:cubicBezTo>
                  <a:cubicBezTo>
                    <a:pt x="0" y="397"/>
                    <a:pt x="39" y="489"/>
                    <a:pt x="106" y="551"/>
                  </a:cubicBezTo>
                  <a:cubicBezTo>
                    <a:pt x="168" y="609"/>
                    <a:pt x="245" y="642"/>
                    <a:pt x="332" y="642"/>
                  </a:cubicBezTo>
                  <a:cubicBezTo>
                    <a:pt x="403" y="642"/>
                    <a:pt x="490" y="614"/>
                    <a:pt x="557" y="551"/>
                  </a:cubicBezTo>
                  <a:cubicBezTo>
                    <a:pt x="610" y="484"/>
                    <a:pt x="658" y="408"/>
                    <a:pt x="658" y="321"/>
                  </a:cubicBezTo>
                  <a:cubicBezTo>
                    <a:pt x="658" y="235"/>
                    <a:pt x="615" y="148"/>
                    <a:pt x="562" y="105"/>
                  </a:cubicBezTo>
                  <a:cubicBezTo>
                    <a:pt x="504" y="34"/>
                    <a:pt x="414"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3" name="Google Shape;9513;p40"/>
            <p:cNvSpPr/>
            <p:nvPr/>
          </p:nvSpPr>
          <p:spPr>
            <a:xfrm>
              <a:off x="-5113225" y="3216575"/>
              <a:ext cx="16350" cy="15950"/>
            </a:xfrm>
            <a:custGeom>
              <a:avLst/>
              <a:gdLst/>
              <a:ahLst/>
              <a:cxnLst/>
              <a:rect l="l" t="t" r="r" b="b"/>
              <a:pathLst>
                <a:path w="654" h="638" extrusionOk="0">
                  <a:moveTo>
                    <a:pt x="324" y="0"/>
                  </a:moveTo>
                  <a:cubicBezTo>
                    <a:pt x="240" y="0"/>
                    <a:pt x="159" y="29"/>
                    <a:pt x="107" y="86"/>
                  </a:cubicBezTo>
                  <a:cubicBezTo>
                    <a:pt x="39" y="148"/>
                    <a:pt x="5" y="235"/>
                    <a:pt x="5" y="321"/>
                  </a:cubicBezTo>
                  <a:cubicBezTo>
                    <a:pt x="1" y="398"/>
                    <a:pt x="34" y="485"/>
                    <a:pt x="96" y="547"/>
                  </a:cubicBezTo>
                  <a:cubicBezTo>
                    <a:pt x="149" y="604"/>
                    <a:pt x="236" y="638"/>
                    <a:pt x="322" y="638"/>
                  </a:cubicBezTo>
                  <a:cubicBezTo>
                    <a:pt x="408" y="638"/>
                    <a:pt x="486" y="609"/>
                    <a:pt x="548" y="547"/>
                  </a:cubicBezTo>
                  <a:cubicBezTo>
                    <a:pt x="614" y="494"/>
                    <a:pt x="648" y="407"/>
                    <a:pt x="648" y="331"/>
                  </a:cubicBezTo>
                  <a:cubicBezTo>
                    <a:pt x="654" y="245"/>
                    <a:pt x="619" y="159"/>
                    <a:pt x="557" y="91"/>
                  </a:cubicBezTo>
                  <a:cubicBezTo>
                    <a:pt x="496" y="30"/>
                    <a:pt x="409"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4" name="Google Shape;9514;p40"/>
            <p:cNvSpPr/>
            <p:nvPr/>
          </p:nvSpPr>
          <p:spPr>
            <a:xfrm>
              <a:off x="-5081325" y="3249375"/>
              <a:ext cx="16225" cy="16250"/>
            </a:xfrm>
            <a:custGeom>
              <a:avLst/>
              <a:gdLst/>
              <a:ahLst/>
              <a:cxnLst/>
              <a:rect l="l" t="t" r="r" b="b"/>
              <a:pathLst>
                <a:path w="649" h="650" extrusionOk="0">
                  <a:moveTo>
                    <a:pt x="321" y="1"/>
                  </a:moveTo>
                  <a:cubicBezTo>
                    <a:pt x="241" y="1"/>
                    <a:pt x="160" y="29"/>
                    <a:pt x="102" y="85"/>
                  </a:cubicBezTo>
                  <a:cubicBezTo>
                    <a:pt x="34" y="147"/>
                    <a:pt x="1" y="224"/>
                    <a:pt x="1" y="310"/>
                  </a:cubicBezTo>
                  <a:cubicBezTo>
                    <a:pt x="1" y="406"/>
                    <a:pt x="29" y="483"/>
                    <a:pt x="97" y="550"/>
                  </a:cubicBezTo>
                  <a:cubicBezTo>
                    <a:pt x="160" y="612"/>
                    <a:pt x="236" y="650"/>
                    <a:pt x="317" y="650"/>
                  </a:cubicBezTo>
                  <a:cubicBezTo>
                    <a:pt x="404" y="650"/>
                    <a:pt x="495" y="607"/>
                    <a:pt x="548" y="554"/>
                  </a:cubicBezTo>
                  <a:cubicBezTo>
                    <a:pt x="610" y="492"/>
                    <a:pt x="644" y="415"/>
                    <a:pt x="649" y="319"/>
                  </a:cubicBezTo>
                  <a:cubicBezTo>
                    <a:pt x="649" y="233"/>
                    <a:pt x="615" y="156"/>
                    <a:pt x="552" y="94"/>
                  </a:cubicBezTo>
                  <a:cubicBezTo>
                    <a:pt x="493"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5" name="Google Shape;9515;p40"/>
            <p:cNvSpPr/>
            <p:nvPr/>
          </p:nvSpPr>
          <p:spPr>
            <a:xfrm>
              <a:off x="-5193600" y="2957950"/>
              <a:ext cx="2900" cy="12500"/>
            </a:xfrm>
            <a:custGeom>
              <a:avLst/>
              <a:gdLst/>
              <a:ahLst/>
              <a:cxnLst/>
              <a:rect l="l" t="t" r="r" b="b"/>
              <a:pathLst>
                <a:path w="116" h="500" extrusionOk="0">
                  <a:moveTo>
                    <a:pt x="1" y="1"/>
                  </a:moveTo>
                  <a:lnTo>
                    <a:pt x="1" y="500"/>
                  </a:lnTo>
                  <a:cubicBezTo>
                    <a:pt x="5" y="495"/>
                    <a:pt x="11" y="490"/>
                    <a:pt x="16" y="486"/>
                  </a:cubicBezTo>
                  <a:cubicBezTo>
                    <a:pt x="83" y="418"/>
                    <a:pt x="116" y="331"/>
                    <a:pt x="116" y="260"/>
                  </a:cubicBezTo>
                  <a:cubicBezTo>
                    <a:pt x="116" y="174"/>
                    <a:pt x="87" y="87"/>
                    <a:pt x="25" y="21"/>
                  </a:cubicBezTo>
                  <a:cubicBezTo>
                    <a:pt x="16" y="15"/>
                    <a:pt x="11" y="6"/>
                    <a:pt x="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6" name="Google Shape;9516;p40"/>
            <p:cNvSpPr/>
            <p:nvPr/>
          </p:nvSpPr>
          <p:spPr>
            <a:xfrm>
              <a:off x="-5175000" y="2989050"/>
              <a:ext cx="16225" cy="16075"/>
            </a:xfrm>
            <a:custGeom>
              <a:avLst/>
              <a:gdLst/>
              <a:ahLst/>
              <a:cxnLst/>
              <a:rect l="l" t="t" r="r" b="b"/>
              <a:pathLst>
                <a:path w="649" h="643" extrusionOk="0">
                  <a:moveTo>
                    <a:pt x="323" y="0"/>
                  </a:moveTo>
                  <a:cubicBezTo>
                    <a:pt x="241" y="0"/>
                    <a:pt x="160" y="30"/>
                    <a:pt x="102" y="90"/>
                  </a:cubicBezTo>
                  <a:cubicBezTo>
                    <a:pt x="34" y="143"/>
                    <a:pt x="1" y="230"/>
                    <a:pt x="1" y="316"/>
                  </a:cubicBezTo>
                  <a:cubicBezTo>
                    <a:pt x="1" y="402"/>
                    <a:pt x="29" y="480"/>
                    <a:pt x="92" y="556"/>
                  </a:cubicBezTo>
                  <a:cubicBezTo>
                    <a:pt x="160" y="609"/>
                    <a:pt x="246" y="642"/>
                    <a:pt x="317" y="642"/>
                  </a:cubicBezTo>
                  <a:cubicBezTo>
                    <a:pt x="324" y="642"/>
                    <a:pt x="330" y="643"/>
                    <a:pt x="336" y="643"/>
                  </a:cubicBezTo>
                  <a:cubicBezTo>
                    <a:pt x="415" y="643"/>
                    <a:pt x="486" y="609"/>
                    <a:pt x="557" y="551"/>
                  </a:cubicBezTo>
                  <a:cubicBezTo>
                    <a:pt x="610" y="489"/>
                    <a:pt x="643" y="412"/>
                    <a:pt x="649" y="325"/>
                  </a:cubicBezTo>
                  <a:cubicBezTo>
                    <a:pt x="649" y="239"/>
                    <a:pt x="614" y="153"/>
                    <a:pt x="563" y="101"/>
                  </a:cubicBezTo>
                  <a:cubicBezTo>
                    <a:pt x="498" y="34"/>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7" name="Google Shape;9517;p40"/>
            <p:cNvSpPr/>
            <p:nvPr/>
          </p:nvSpPr>
          <p:spPr>
            <a:xfrm>
              <a:off x="-5143225" y="3021800"/>
              <a:ext cx="16600" cy="16175"/>
            </a:xfrm>
            <a:custGeom>
              <a:avLst/>
              <a:gdLst/>
              <a:ahLst/>
              <a:cxnLst/>
              <a:rect l="l" t="t" r="r" b="b"/>
              <a:pathLst>
                <a:path w="664" h="647" extrusionOk="0">
                  <a:moveTo>
                    <a:pt x="335" y="0"/>
                  </a:moveTo>
                  <a:cubicBezTo>
                    <a:pt x="252" y="0"/>
                    <a:pt x="168" y="32"/>
                    <a:pt x="102" y="95"/>
                  </a:cubicBezTo>
                  <a:cubicBezTo>
                    <a:pt x="40" y="158"/>
                    <a:pt x="6" y="230"/>
                    <a:pt x="6" y="316"/>
                  </a:cubicBezTo>
                  <a:cubicBezTo>
                    <a:pt x="1" y="403"/>
                    <a:pt x="34" y="479"/>
                    <a:pt x="107" y="556"/>
                  </a:cubicBezTo>
                  <a:cubicBezTo>
                    <a:pt x="169" y="609"/>
                    <a:pt x="246" y="647"/>
                    <a:pt x="333" y="647"/>
                  </a:cubicBezTo>
                  <a:cubicBezTo>
                    <a:pt x="409" y="647"/>
                    <a:pt x="481" y="614"/>
                    <a:pt x="558" y="551"/>
                  </a:cubicBezTo>
                  <a:cubicBezTo>
                    <a:pt x="625" y="489"/>
                    <a:pt x="658" y="412"/>
                    <a:pt x="658" y="326"/>
                  </a:cubicBezTo>
                  <a:cubicBezTo>
                    <a:pt x="663" y="239"/>
                    <a:pt x="630" y="167"/>
                    <a:pt x="567" y="100"/>
                  </a:cubicBezTo>
                  <a:cubicBezTo>
                    <a:pt x="506" y="34"/>
                    <a:pt x="421"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8" name="Google Shape;9518;p40"/>
            <p:cNvSpPr/>
            <p:nvPr/>
          </p:nvSpPr>
          <p:spPr>
            <a:xfrm>
              <a:off x="-5111050" y="3054850"/>
              <a:ext cx="16200" cy="15900"/>
            </a:xfrm>
            <a:custGeom>
              <a:avLst/>
              <a:gdLst/>
              <a:ahLst/>
              <a:cxnLst/>
              <a:rect l="l" t="t" r="r" b="b"/>
              <a:pathLst>
                <a:path w="648" h="636" extrusionOk="0">
                  <a:moveTo>
                    <a:pt x="323" y="1"/>
                  </a:moveTo>
                  <a:cubicBezTo>
                    <a:pt x="237" y="1"/>
                    <a:pt x="151" y="30"/>
                    <a:pt x="100" y="83"/>
                  </a:cubicBezTo>
                  <a:cubicBezTo>
                    <a:pt x="34" y="136"/>
                    <a:pt x="0" y="222"/>
                    <a:pt x="0" y="308"/>
                  </a:cubicBezTo>
                  <a:cubicBezTo>
                    <a:pt x="0" y="405"/>
                    <a:pt x="29" y="481"/>
                    <a:pt x="96" y="534"/>
                  </a:cubicBezTo>
                  <a:cubicBezTo>
                    <a:pt x="149" y="601"/>
                    <a:pt x="235" y="635"/>
                    <a:pt x="321" y="635"/>
                  </a:cubicBezTo>
                  <a:cubicBezTo>
                    <a:pt x="403" y="635"/>
                    <a:pt x="494" y="607"/>
                    <a:pt x="547" y="554"/>
                  </a:cubicBezTo>
                  <a:cubicBezTo>
                    <a:pt x="600" y="491"/>
                    <a:pt x="647" y="405"/>
                    <a:pt x="647" y="319"/>
                  </a:cubicBezTo>
                  <a:cubicBezTo>
                    <a:pt x="647" y="232"/>
                    <a:pt x="605" y="146"/>
                    <a:pt x="552" y="88"/>
                  </a:cubicBezTo>
                  <a:cubicBezTo>
                    <a:pt x="495" y="29"/>
                    <a:pt x="408"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9" name="Google Shape;9519;p40"/>
            <p:cNvSpPr/>
            <p:nvPr/>
          </p:nvSpPr>
          <p:spPr>
            <a:xfrm>
              <a:off x="-5079275" y="3087600"/>
              <a:ext cx="16225" cy="15875"/>
            </a:xfrm>
            <a:custGeom>
              <a:avLst/>
              <a:gdLst/>
              <a:ahLst/>
              <a:cxnLst/>
              <a:rect l="l" t="t" r="r" b="b"/>
              <a:pathLst>
                <a:path w="649" h="635" extrusionOk="0">
                  <a:moveTo>
                    <a:pt x="314" y="1"/>
                  </a:moveTo>
                  <a:cubicBezTo>
                    <a:pt x="233" y="1"/>
                    <a:pt x="156" y="28"/>
                    <a:pt x="106" y="83"/>
                  </a:cubicBezTo>
                  <a:cubicBezTo>
                    <a:pt x="38" y="145"/>
                    <a:pt x="5" y="232"/>
                    <a:pt x="0" y="309"/>
                  </a:cubicBezTo>
                  <a:cubicBezTo>
                    <a:pt x="0" y="395"/>
                    <a:pt x="34" y="471"/>
                    <a:pt x="96" y="548"/>
                  </a:cubicBezTo>
                  <a:cubicBezTo>
                    <a:pt x="149" y="601"/>
                    <a:pt x="235" y="635"/>
                    <a:pt x="322" y="635"/>
                  </a:cubicBezTo>
                  <a:cubicBezTo>
                    <a:pt x="327" y="635"/>
                    <a:pt x="332" y="635"/>
                    <a:pt x="337" y="635"/>
                  </a:cubicBezTo>
                  <a:cubicBezTo>
                    <a:pt x="418" y="635"/>
                    <a:pt x="498" y="602"/>
                    <a:pt x="562" y="544"/>
                  </a:cubicBezTo>
                  <a:cubicBezTo>
                    <a:pt x="614" y="481"/>
                    <a:pt x="649" y="404"/>
                    <a:pt x="649" y="318"/>
                  </a:cubicBezTo>
                  <a:cubicBezTo>
                    <a:pt x="649" y="241"/>
                    <a:pt x="620" y="154"/>
                    <a:pt x="567" y="103"/>
                  </a:cubicBezTo>
                  <a:cubicBezTo>
                    <a:pt x="499" y="34"/>
                    <a:pt x="404"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0" name="Google Shape;9520;p40"/>
            <p:cNvSpPr/>
            <p:nvPr/>
          </p:nvSpPr>
          <p:spPr>
            <a:xfrm>
              <a:off x="-5047375" y="3120475"/>
              <a:ext cx="16225" cy="16100"/>
            </a:xfrm>
            <a:custGeom>
              <a:avLst/>
              <a:gdLst/>
              <a:ahLst/>
              <a:cxnLst/>
              <a:rect l="l" t="t" r="r" b="b"/>
              <a:pathLst>
                <a:path w="649" h="644" extrusionOk="0">
                  <a:moveTo>
                    <a:pt x="325" y="0"/>
                  </a:moveTo>
                  <a:cubicBezTo>
                    <a:pt x="240" y="0"/>
                    <a:pt x="156" y="29"/>
                    <a:pt x="102" y="83"/>
                  </a:cubicBezTo>
                  <a:cubicBezTo>
                    <a:pt x="44" y="145"/>
                    <a:pt x="0" y="232"/>
                    <a:pt x="0" y="318"/>
                  </a:cubicBezTo>
                  <a:cubicBezTo>
                    <a:pt x="0" y="400"/>
                    <a:pt x="29" y="476"/>
                    <a:pt x="92" y="544"/>
                  </a:cubicBezTo>
                  <a:cubicBezTo>
                    <a:pt x="159" y="610"/>
                    <a:pt x="230" y="644"/>
                    <a:pt x="317" y="644"/>
                  </a:cubicBezTo>
                  <a:cubicBezTo>
                    <a:pt x="403" y="644"/>
                    <a:pt x="490" y="601"/>
                    <a:pt x="547" y="548"/>
                  </a:cubicBezTo>
                  <a:cubicBezTo>
                    <a:pt x="610" y="495"/>
                    <a:pt x="644" y="409"/>
                    <a:pt x="648" y="327"/>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1" name="Google Shape;9521;p40"/>
            <p:cNvSpPr/>
            <p:nvPr/>
          </p:nvSpPr>
          <p:spPr>
            <a:xfrm>
              <a:off x="-5015575" y="3153275"/>
              <a:ext cx="16575" cy="16075"/>
            </a:xfrm>
            <a:custGeom>
              <a:avLst/>
              <a:gdLst/>
              <a:ahLst/>
              <a:cxnLst/>
              <a:rect l="l" t="t" r="r" b="b"/>
              <a:pathLst>
                <a:path w="663" h="643" extrusionOk="0">
                  <a:moveTo>
                    <a:pt x="337" y="0"/>
                  </a:moveTo>
                  <a:cubicBezTo>
                    <a:pt x="249" y="0"/>
                    <a:pt x="161" y="31"/>
                    <a:pt x="101" y="89"/>
                  </a:cubicBezTo>
                  <a:cubicBezTo>
                    <a:pt x="48" y="142"/>
                    <a:pt x="5" y="229"/>
                    <a:pt x="1" y="315"/>
                  </a:cubicBezTo>
                  <a:cubicBezTo>
                    <a:pt x="1" y="402"/>
                    <a:pt x="34" y="479"/>
                    <a:pt x="96" y="541"/>
                  </a:cubicBezTo>
                  <a:cubicBezTo>
                    <a:pt x="158" y="608"/>
                    <a:pt x="235" y="642"/>
                    <a:pt x="322" y="642"/>
                  </a:cubicBezTo>
                  <a:cubicBezTo>
                    <a:pt x="326" y="642"/>
                    <a:pt x="331" y="643"/>
                    <a:pt x="336" y="643"/>
                  </a:cubicBezTo>
                  <a:cubicBezTo>
                    <a:pt x="426" y="643"/>
                    <a:pt x="506" y="600"/>
                    <a:pt x="548" y="550"/>
                  </a:cubicBezTo>
                  <a:cubicBezTo>
                    <a:pt x="614" y="498"/>
                    <a:pt x="657" y="412"/>
                    <a:pt x="657" y="326"/>
                  </a:cubicBezTo>
                  <a:cubicBezTo>
                    <a:pt x="663" y="239"/>
                    <a:pt x="619" y="153"/>
                    <a:pt x="566" y="95"/>
                  </a:cubicBezTo>
                  <a:cubicBezTo>
                    <a:pt x="509" y="31"/>
                    <a:pt x="423"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2" name="Google Shape;9522;p40"/>
            <p:cNvSpPr/>
            <p:nvPr/>
          </p:nvSpPr>
          <p:spPr>
            <a:xfrm>
              <a:off x="-4983675" y="3186050"/>
              <a:ext cx="16200" cy="16150"/>
            </a:xfrm>
            <a:custGeom>
              <a:avLst/>
              <a:gdLst/>
              <a:ahLst/>
              <a:cxnLst/>
              <a:rect l="l" t="t" r="r" b="b"/>
              <a:pathLst>
                <a:path w="648" h="646" extrusionOk="0">
                  <a:moveTo>
                    <a:pt x="327" y="0"/>
                  </a:moveTo>
                  <a:cubicBezTo>
                    <a:pt x="240" y="0"/>
                    <a:pt x="154" y="31"/>
                    <a:pt x="101" y="89"/>
                  </a:cubicBezTo>
                  <a:cubicBezTo>
                    <a:pt x="43" y="142"/>
                    <a:pt x="0" y="228"/>
                    <a:pt x="0" y="315"/>
                  </a:cubicBezTo>
                  <a:cubicBezTo>
                    <a:pt x="0" y="401"/>
                    <a:pt x="38" y="487"/>
                    <a:pt x="91" y="545"/>
                  </a:cubicBezTo>
                  <a:cubicBezTo>
                    <a:pt x="158" y="607"/>
                    <a:pt x="231" y="640"/>
                    <a:pt x="326" y="645"/>
                  </a:cubicBezTo>
                  <a:cubicBezTo>
                    <a:pt x="413" y="645"/>
                    <a:pt x="499" y="612"/>
                    <a:pt x="557" y="549"/>
                  </a:cubicBezTo>
                  <a:cubicBezTo>
                    <a:pt x="610" y="496"/>
                    <a:pt x="643" y="410"/>
                    <a:pt x="643" y="324"/>
                  </a:cubicBezTo>
                  <a:cubicBezTo>
                    <a:pt x="648" y="237"/>
                    <a:pt x="614" y="151"/>
                    <a:pt x="561" y="98"/>
                  </a:cubicBezTo>
                  <a:cubicBezTo>
                    <a:pt x="504" y="31"/>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3" name="Google Shape;9523;p40"/>
            <p:cNvSpPr/>
            <p:nvPr/>
          </p:nvSpPr>
          <p:spPr>
            <a:xfrm>
              <a:off x="-4951675" y="3218925"/>
              <a:ext cx="16250" cy="16025"/>
            </a:xfrm>
            <a:custGeom>
              <a:avLst/>
              <a:gdLst/>
              <a:ahLst/>
              <a:cxnLst/>
              <a:rect l="l" t="t" r="r" b="b"/>
              <a:pathLst>
                <a:path w="650" h="641" extrusionOk="0">
                  <a:moveTo>
                    <a:pt x="325" y="1"/>
                  </a:moveTo>
                  <a:cubicBezTo>
                    <a:pt x="242" y="1"/>
                    <a:pt x="158" y="30"/>
                    <a:pt x="93" y="89"/>
                  </a:cubicBezTo>
                  <a:cubicBezTo>
                    <a:pt x="40" y="151"/>
                    <a:pt x="7" y="237"/>
                    <a:pt x="7" y="309"/>
                  </a:cubicBezTo>
                  <a:cubicBezTo>
                    <a:pt x="1" y="395"/>
                    <a:pt x="35" y="472"/>
                    <a:pt x="98" y="549"/>
                  </a:cubicBezTo>
                  <a:cubicBezTo>
                    <a:pt x="160" y="616"/>
                    <a:pt x="237" y="636"/>
                    <a:pt x="323" y="640"/>
                  </a:cubicBezTo>
                  <a:cubicBezTo>
                    <a:pt x="410" y="640"/>
                    <a:pt x="486" y="612"/>
                    <a:pt x="548" y="554"/>
                  </a:cubicBezTo>
                  <a:cubicBezTo>
                    <a:pt x="616" y="492"/>
                    <a:pt x="649" y="406"/>
                    <a:pt x="649" y="319"/>
                  </a:cubicBezTo>
                  <a:cubicBezTo>
                    <a:pt x="649" y="237"/>
                    <a:pt x="620" y="160"/>
                    <a:pt x="558" y="93"/>
                  </a:cubicBezTo>
                  <a:cubicBezTo>
                    <a:pt x="497" y="32"/>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4" name="Google Shape;9524;p40"/>
            <p:cNvSpPr/>
            <p:nvPr/>
          </p:nvSpPr>
          <p:spPr>
            <a:xfrm>
              <a:off x="-4919750" y="3251725"/>
              <a:ext cx="16225" cy="16225"/>
            </a:xfrm>
            <a:custGeom>
              <a:avLst/>
              <a:gdLst/>
              <a:ahLst/>
              <a:cxnLst/>
              <a:rect l="l" t="t" r="r" b="b"/>
              <a:pathLst>
                <a:path w="649" h="649" extrusionOk="0">
                  <a:moveTo>
                    <a:pt x="319" y="0"/>
                  </a:moveTo>
                  <a:cubicBezTo>
                    <a:pt x="236" y="0"/>
                    <a:pt x="156" y="29"/>
                    <a:pt x="101" y="86"/>
                  </a:cubicBezTo>
                  <a:cubicBezTo>
                    <a:pt x="34" y="148"/>
                    <a:pt x="1" y="235"/>
                    <a:pt x="1" y="312"/>
                  </a:cubicBezTo>
                  <a:cubicBezTo>
                    <a:pt x="1" y="398"/>
                    <a:pt x="30" y="485"/>
                    <a:pt x="92" y="551"/>
                  </a:cubicBezTo>
                  <a:cubicBezTo>
                    <a:pt x="145" y="604"/>
                    <a:pt x="231" y="648"/>
                    <a:pt x="318" y="648"/>
                  </a:cubicBezTo>
                  <a:cubicBezTo>
                    <a:pt x="322" y="648"/>
                    <a:pt x="326" y="648"/>
                    <a:pt x="330" y="648"/>
                  </a:cubicBezTo>
                  <a:cubicBezTo>
                    <a:pt x="412" y="648"/>
                    <a:pt x="493" y="606"/>
                    <a:pt x="557" y="547"/>
                  </a:cubicBezTo>
                  <a:cubicBezTo>
                    <a:pt x="610" y="494"/>
                    <a:pt x="643" y="407"/>
                    <a:pt x="648" y="321"/>
                  </a:cubicBezTo>
                  <a:cubicBezTo>
                    <a:pt x="648" y="245"/>
                    <a:pt x="615" y="159"/>
                    <a:pt x="552" y="91"/>
                  </a:cubicBezTo>
                  <a:cubicBezTo>
                    <a:pt x="490" y="30"/>
                    <a:pt x="403"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5" name="Google Shape;9525;p40"/>
            <p:cNvSpPr/>
            <p:nvPr/>
          </p:nvSpPr>
          <p:spPr>
            <a:xfrm>
              <a:off x="-5193600" y="2795075"/>
              <a:ext cx="5075" cy="14775"/>
            </a:xfrm>
            <a:custGeom>
              <a:avLst/>
              <a:gdLst/>
              <a:ahLst/>
              <a:cxnLst/>
              <a:rect l="l" t="t" r="r" b="b"/>
              <a:pathLst>
                <a:path w="203" h="591" extrusionOk="0">
                  <a:moveTo>
                    <a:pt x="1" y="1"/>
                  </a:moveTo>
                  <a:lnTo>
                    <a:pt x="1" y="590"/>
                  </a:lnTo>
                  <a:cubicBezTo>
                    <a:pt x="40" y="577"/>
                    <a:pt x="73" y="552"/>
                    <a:pt x="102" y="528"/>
                  </a:cubicBezTo>
                  <a:cubicBezTo>
                    <a:pt x="164" y="461"/>
                    <a:pt x="198" y="389"/>
                    <a:pt x="202" y="303"/>
                  </a:cubicBezTo>
                  <a:cubicBezTo>
                    <a:pt x="202" y="202"/>
                    <a:pt x="169" y="130"/>
                    <a:pt x="107" y="72"/>
                  </a:cubicBezTo>
                  <a:cubicBezTo>
                    <a:pt x="78" y="43"/>
                    <a:pt x="40" y="15"/>
                    <a:pt x="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6" name="Google Shape;9526;p40"/>
            <p:cNvSpPr/>
            <p:nvPr/>
          </p:nvSpPr>
          <p:spPr>
            <a:xfrm>
              <a:off x="-5172950" y="2827275"/>
              <a:ext cx="16200" cy="16050"/>
            </a:xfrm>
            <a:custGeom>
              <a:avLst/>
              <a:gdLst/>
              <a:ahLst/>
              <a:cxnLst/>
              <a:rect l="l" t="t" r="r" b="b"/>
              <a:pathLst>
                <a:path w="648" h="642" extrusionOk="0">
                  <a:moveTo>
                    <a:pt x="325" y="0"/>
                  </a:moveTo>
                  <a:cubicBezTo>
                    <a:pt x="240" y="0"/>
                    <a:pt x="156" y="31"/>
                    <a:pt x="101" y="89"/>
                  </a:cubicBezTo>
                  <a:cubicBezTo>
                    <a:pt x="38" y="142"/>
                    <a:pt x="5" y="228"/>
                    <a:pt x="5" y="315"/>
                  </a:cubicBezTo>
                  <a:cubicBezTo>
                    <a:pt x="0" y="401"/>
                    <a:pt x="34" y="478"/>
                    <a:pt x="96" y="540"/>
                  </a:cubicBezTo>
                  <a:cubicBezTo>
                    <a:pt x="158" y="607"/>
                    <a:pt x="235" y="642"/>
                    <a:pt x="322" y="642"/>
                  </a:cubicBezTo>
                  <a:cubicBezTo>
                    <a:pt x="327" y="642"/>
                    <a:pt x="332" y="642"/>
                    <a:pt x="337" y="642"/>
                  </a:cubicBezTo>
                  <a:cubicBezTo>
                    <a:pt x="418" y="642"/>
                    <a:pt x="498" y="609"/>
                    <a:pt x="557" y="549"/>
                  </a:cubicBezTo>
                  <a:cubicBezTo>
                    <a:pt x="614" y="483"/>
                    <a:pt x="648" y="411"/>
                    <a:pt x="648" y="325"/>
                  </a:cubicBezTo>
                  <a:cubicBezTo>
                    <a:pt x="648" y="239"/>
                    <a:pt x="619" y="152"/>
                    <a:pt x="557" y="99"/>
                  </a:cubicBezTo>
                  <a:cubicBezTo>
                    <a:pt x="497" y="32"/>
                    <a:pt x="410"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7" name="Google Shape;9527;p40"/>
            <p:cNvSpPr/>
            <p:nvPr/>
          </p:nvSpPr>
          <p:spPr>
            <a:xfrm>
              <a:off x="-5141175" y="2859975"/>
              <a:ext cx="16575" cy="16200"/>
            </a:xfrm>
            <a:custGeom>
              <a:avLst/>
              <a:gdLst/>
              <a:ahLst/>
              <a:cxnLst/>
              <a:rect l="l" t="t" r="r" b="b"/>
              <a:pathLst>
                <a:path w="663" h="648" extrusionOk="0">
                  <a:moveTo>
                    <a:pt x="338" y="0"/>
                  </a:moveTo>
                  <a:cubicBezTo>
                    <a:pt x="255" y="0"/>
                    <a:pt x="171" y="31"/>
                    <a:pt x="107" y="96"/>
                  </a:cubicBezTo>
                  <a:cubicBezTo>
                    <a:pt x="49" y="158"/>
                    <a:pt x="5" y="231"/>
                    <a:pt x="5" y="317"/>
                  </a:cubicBezTo>
                  <a:cubicBezTo>
                    <a:pt x="1" y="403"/>
                    <a:pt x="44" y="479"/>
                    <a:pt x="111" y="556"/>
                  </a:cubicBezTo>
                  <a:cubicBezTo>
                    <a:pt x="173" y="609"/>
                    <a:pt x="246" y="643"/>
                    <a:pt x="332" y="647"/>
                  </a:cubicBezTo>
                  <a:cubicBezTo>
                    <a:pt x="408" y="647"/>
                    <a:pt x="495" y="614"/>
                    <a:pt x="563" y="552"/>
                  </a:cubicBezTo>
                  <a:cubicBezTo>
                    <a:pt x="625" y="490"/>
                    <a:pt x="658" y="413"/>
                    <a:pt x="663" y="326"/>
                  </a:cubicBezTo>
                  <a:cubicBezTo>
                    <a:pt x="663" y="240"/>
                    <a:pt x="629" y="163"/>
                    <a:pt x="567" y="91"/>
                  </a:cubicBezTo>
                  <a:cubicBezTo>
                    <a:pt x="504" y="31"/>
                    <a:pt x="422" y="0"/>
                    <a:pt x="33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8" name="Google Shape;9528;p40"/>
            <p:cNvSpPr/>
            <p:nvPr/>
          </p:nvSpPr>
          <p:spPr>
            <a:xfrm>
              <a:off x="-5109025" y="2892950"/>
              <a:ext cx="16225" cy="15975"/>
            </a:xfrm>
            <a:custGeom>
              <a:avLst/>
              <a:gdLst/>
              <a:ahLst/>
              <a:cxnLst/>
              <a:rect l="l" t="t" r="r" b="b"/>
              <a:pathLst>
                <a:path w="649" h="639" extrusionOk="0">
                  <a:moveTo>
                    <a:pt x="322" y="0"/>
                  </a:moveTo>
                  <a:cubicBezTo>
                    <a:pt x="238" y="0"/>
                    <a:pt x="157" y="29"/>
                    <a:pt x="106" y="87"/>
                  </a:cubicBezTo>
                  <a:cubicBezTo>
                    <a:pt x="39" y="149"/>
                    <a:pt x="5" y="225"/>
                    <a:pt x="1" y="312"/>
                  </a:cubicBezTo>
                  <a:cubicBezTo>
                    <a:pt x="1" y="394"/>
                    <a:pt x="34" y="471"/>
                    <a:pt x="96" y="548"/>
                  </a:cubicBezTo>
                  <a:cubicBezTo>
                    <a:pt x="159" y="605"/>
                    <a:pt x="236" y="639"/>
                    <a:pt x="322" y="639"/>
                  </a:cubicBezTo>
                  <a:cubicBezTo>
                    <a:pt x="399" y="639"/>
                    <a:pt x="486" y="610"/>
                    <a:pt x="548" y="548"/>
                  </a:cubicBezTo>
                  <a:cubicBezTo>
                    <a:pt x="615" y="480"/>
                    <a:pt x="648" y="404"/>
                    <a:pt x="648" y="318"/>
                  </a:cubicBezTo>
                  <a:cubicBezTo>
                    <a:pt x="648" y="236"/>
                    <a:pt x="619" y="159"/>
                    <a:pt x="566" y="101"/>
                  </a:cubicBezTo>
                  <a:cubicBezTo>
                    <a:pt x="506" y="34"/>
                    <a:pt x="413"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9" name="Google Shape;9529;p40"/>
            <p:cNvSpPr/>
            <p:nvPr/>
          </p:nvSpPr>
          <p:spPr>
            <a:xfrm>
              <a:off x="-5077125" y="2925700"/>
              <a:ext cx="16225" cy="15975"/>
            </a:xfrm>
            <a:custGeom>
              <a:avLst/>
              <a:gdLst/>
              <a:ahLst/>
              <a:cxnLst/>
              <a:rect l="l" t="t" r="r" b="b"/>
              <a:pathLst>
                <a:path w="649" h="639" extrusionOk="0">
                  <a:moveTo>
                    <a:pt x="325" y="1"/>
                  </a:moveTo>
                  <a:cubicBezTo>
                    <a:pt x="244" y="1"/>
                    <a:pt x="161" y="29"/>
                    <a:pt x="92" y="86"/>
                  </a:cubicBezTo>
                  <a:cubicBezTo>
                    <a:pt x="34" y="149"/>
                    <a:pt x="1" y="235"/>
                    <a:pt x="1" y="312"/>
                  </a:cubicBezTo>
                  <a:cubicBezTo>
                    <a:pt x="1" y="399"/>
                    <a:pt x="30" y="476"/>
                    <a:pt x="92" y="552"/>
                  </a:cubicBezTo>
                  <a:cubicBezTo>
                    <a:pt x="160" y="614"/>
                    <a:pt x="231" y="638"/>
                    <a:pt x="317" y="638"/>
                  </a:cubicBezTo>
                  <a:cubicBezTo>
                    <a:pt x="404" y="638"/>
                    <a:pt x="481" y="609"/>
                    <a:pt x="557" y="547"/>
                  </a:cubicBezTo>
                  <a:cubicBezTo>
                    <a:pt x="610" y="480"/>
                    <a:pt x="643" y="408"/>
                    <a:pt x="649" y="321"/>
                  </a:cubicBezTo>
                  <a:cubicBezTo>
                    <a:pt x="649" y="245"/>
                    <a:pt x="614" y="159"/>
                    <a:pt x="552" y="91"/>
                  </a:cubicBezTo>
                  <a:cubicBezTo>
                    <a:pt x="489" y="31"/>
                    <a:pt x="408"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0" name="Google Shape;9530;p40"/>
            <p:cNvSpPr/>
            <p:nvPr/>
          </p:nvSpPr>
          <p:spPr>
            <a:xfrm>
              <a:off x="-5045350" y="2958575"/>
              <a:ext cx="16250" cy="16200"/>
            </a:xfrm>
            <a:custGeom>
              <a:avLst/>
              <a:gdLst/>
              <a:ahLst/>
              <a:cxnLst/>
              <a:rect l="l" t="t" r="r" b="b"/>
              <a:pathLst>
                <a:path w="650" h="648" extrusionOk="0">
                  <a:moveTo>
                    <a:pt x="323" y="0"/>
                  </a:moveTo>
                  <a:cubicBezTo>
                    <a:pt x="239" y="0"/>
                    <a:pt x="156" y="29"/>
                    <a:pt x="102" y="86"/>
                  </a:cubicBezTo>
                  <a:cubicBezTo>
                    <a:pt x="40" y="149"/>
                    <a:pt x="6" y="230"/>
                    <a:pt x="1" y="317"/>
                  </a:cubicBezTo>
                  <a:cubicBezTo>
                    <a:pt x="1" y="403"/>
                    <a:pt x="34" y="479"/>
                    <a:pt x="98" y="547"/>
                  </a:cubicBezTo>
                  <a:cubicBezTo>
                    <a:pt x="149" y="600"/>
                    <a:pt x="236" y="647"/>
                    <a:pt x="322" y="647"/>
                  </a:cubicBezTo>
                  <a:cubicBezTo>
                    <a:pt x="409" y="647"/>
                    <a:pt x="495" y="605"/>
                    <a:pt x="548" y="552"/>
                  </a:cubicBezTo>
                  <a:cubicBezTo>
                    <a:pt x="616" y="490"/>
                    <a:pt x="649" y="412"/>
                    <a:pt x="649" y="326"/>
                  </a:cubicBezTo>
                  <a:cubicBezTo>
                    <a:pt x="649" y="240"/>
                    <a:pt x="620" y="153"/>
                    <a:pt x="567" y="100"/>
                  </a:cubicBezTo>
                  <a:cubicBezTo>
                    <a:pt x="508" y="33"/>
                    <a:pt x="415"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1" name="Google Shape;9531;p40"/>
            <p:cNvSpPr/>
            <p:nvPr/>
          </p:nvSpPr>
          <p:spPr>
            <a:xfrm>
              <a:off x="-5013425" y="2991475"/>
              <a:ext cx="16225" cy="16050"/>
            </a:xfrm>
            <a:custGeom>
              <a:avLst/>
              <a:gdLst/>
              <a:ahLst/>
              <a:cxnLst/>
              <a:rect l="l" t="t" r="r" b="b"/>
              <a:pathLst>
                <a:path w="649" h="642" extrusionOk="0">
                  <a:moveTo>
                    <a:pt x="331" y="0"/>
                  </a:moveTo>
                  <a:cubicBezTo>
                    <a:pt x="242" y="0"/>
                    <a:pt x="155" y="32"/>
                    <a:pt x="101" y="90"/>
                  </a:cubicBezTo>
                  <a:cubicBezTo>
                    <a:pt x="44" y="142"/>
                    <a:pt x="1" y="228"/>
                    <a:pt x="1" y="315"/>
                  </a:cubicBezTo>
                  <a:cubicBezTo>
                    <a:pt x="1" y="401"/>
                    <a:pt x="30" y="478"/>
                    <a:pt x="92" y="540"/>
                  </a:cubicBezTo>
                  <a:cubicBezTo>
                    <a:pt x="154" y="608"/>
                    <a:pt x="231" y="642"/>
                    <a:pt x="318" y="642"/>
                  </a:cubicBezTo>
                  <a:cubicBezTo>
                    <a:pt x="413" y="642"/>
                    <a:pt x="490" y="603"/>
                    <a:pt x="548" y="545"/>
                  </a:cubicBezTo>
                  <a:cubicBezTo>
                    <a:pt x="610" y="498"/>
                    <a:pt x="643" y="411"/>
                    <a:pt x="643" y="325"/>
                  </a:cubicBezTo>
                  <a:cubicBezTo>
                    <a:pt x="648" y="239"/>
                    <a:pt x="615" y="152"/>
                    <a:pt x="562" y="95"/>
                  </a:cubicBezTo>
                  <a:cubicBezTo>
                    <a:pt x="505" y="30"/>
                    <a:pt x="418"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2" name="Google Shape;9532;p40"/>
            <p:cNvSpPr/>
            <p:nvPr/>
          </p:nvSpPr>
          <p:spPr>
            <a:xfrm>
              <a:off x="-4981400" y="3024225"/>
              <a:ext cx="16225" cy="16150"/>
            </a:xfrm>
            <a:custGeom>
              <a:avLst/>
              <a:gdLst/>
              <a:ahLst/>
              <a:cxnLst/>
              <a:rect l="l" t="t" r="r" b="b"/>
              <a:pathLst>
                <a:path w="649" h="646" extrusionOk="0">
                  <a:moveTo>
                    <a:pt x="321" y="1"/>
                  </a:moveTo>
                  <a:cubicBezTo>
                    <a:pt x="235" y="1"/>
                    <a:pt x="151" y="32"/>
                    <a:pt x="91" y="89"/>
                  </a:cubicBezTo>
                  <a:cubicBezTo>
                    <a:pt x="38" y="142"/>
                    <a:pt x="5" y="229"/>
                    <a:pt x="5" y="315"/>
                  </a:cubicBezTo>
                  <a:cubicBezTo>
                    <a:pt x="0" y="401"/>
                    <a:pt x="34" y="488"/>
                    <a:pt x="96" y="555"/>
                  </a:cubicBezTo>
                  <a:cubicBezTo>
                    <a:pt x="159" y="608"/>
                    <a:pt x="235" y="641"/>
                    <a:pt x="322" y="646"/>
                  </a:cubicBezTo>
                  <a:cubicBezTo>
                    <a:pt x="399" y="646"/>
                    <a:pt x="485" y="612"/>
                    <a:pt x="547" y="550"/>
                  </a:cubicBezTo>
                  <a:cubicBezTo>
                    <a:pt x="605" y="497"/>
                    <a:pt x="649" y="411"/>
                    <a:pt x="649" y="324"/>
                  </a:cubicBezTo>
                  <a:cubicBezTo>
                    <a:pt x="649" y="238"/>
                    <a:pt x="610" y="152"/>
                    <a:pt x="557" y="99"/>
                  </a:cubicBezTo>
                  <a:cubicBezTo>
                    <a:pt x="492" y="32"/>
                    <a:pt x="406"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3" name="Google Shape;9533;p40"/>
            <p:cNvSpPr/>
            <p:nvPr/>
          </p:nvSpPr>
          <p:spPr>
            <a:xfrm>
              <a:off x="-4949500" y="3057025"/>
              <a:ext cx="16225" cy="16100"/>
            </a:xfrm>
            <a:custGeom>
              <a:avLst/>
              <a:gdLst/>
              <a:ahLst/>
              <a:cxnLst/>
              <a:rect l="l" t="t" r="r" b="b"/>
              <a:pathLst>
                <a:path w="649" h="644" extrusionOk="0">
                  <a:moveTo>
                    <a:pt x="314" y="1"/>
                  </a:moveTo>
                  <a:cubicBezTo>
                    <a:pt x="234" y="1"/>
                    <a:pt x="154" y="30"/>
                    <a:pt x="92" y="92"/>
                  </a:cubicBezTo>
                  <a:cubicBezTo>
                    <a:pt x="35" y="155"/>
                    <a:pt x="0" y="241"/>
                    <a:pt x="0" y="312"/>
                  </a:cubicBezTo>
                  <a:cubicBezTo>
                    <a:pt x="0" y="399"/>
                    <a:pt x="29" y="476"/>
                    <a:pt x="92" y="553"/>
                  </a:cubicBezTo>
                  <a:cubicBezTo>
                    <a:pt x="159" y="611"/>
                    <a:pt x="231" y="639"/>
                    <a:pt x="317" y="644"/>
                  </a:cubicBezTo>
                  <a:cubicBezTo>
                    <a:pt x="403" y="644"/>
                    <a:pt x="480" y="615"/>
                    <a:pt x="547" y="548"/>
                  </a:cubicBezTo>
                  <a:cubicBezTo>
                    <a:pt x="611" y="495"/>
                    <a:pt x="644" y="409"/>
                    <a:pt x="649" y="323"/>
                  </a:cubicBezTo>
                  <a:cubicBezTo>
                    <a:pt x="649" y="236"/>
                    <a:pt x="615" y="164"/>
                    <a:pt x="553" y="97"/>
                  </a:cubicBezTo>
                  <a:cubicBezTo>
                    <a:pt x="488" y="35"/>
                    <a:pt x="401"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4" name="Google Shape;9534;p40"/>
            <p:cNvSpPr/>
            <p:nvPr/>
          </p:nvSpPr>
          <p:spPr>
            <a:xfrm>
              <a:off x="-4917700" y="3089900"/>
              <a:ext cx="16200" cy="15975"/>
            </a:xfrm>
            <a:custGeom>
              <a:avLst/>
              <a:gdLst/>
              <a:ahLst/>
              <a:cxnLst/>
              <a:rect l="l" t="t" r="r" b="b"/>
              <a:pathLst>
                <a:path w="648" h="639" extrusionOk="0">
                  <a:moveTo>
                    <a:pt x="320" y="0"/>
                  </a:moveTo>
                  <a:cubicBezTo>
                    <a:pt x="236" y="0"/>
                    <a:pt x="154" y="29"/>
                    <a:pt x="101" y="87"/>
                  </a:cubicBezTo>
                  <a:cubicBezTo>
                    <a:pt x="39" y="149"/>
                    <a:pt x="1" y="235"/>
                    <a:pt x="1" y="312"/>
                  </a:cubicBezTo>
                  <a:cubicBezTo>
                    <a:pt x="1" y="399"/>
                    <a:pt x="34" y="476"/>
                    <a:pt x="96" y="547"/>
                  </a:cubicBezTo>
                  <a:cubicBezTo>
                    <a:pt x="158" y="615"/>
                    <a:pt x="236" y="638"/>
                    <a:pt x="322" y="638"/>
                  </a:cubicBezTo>
                  <a:cubicBezTo>
                    <a:pt x="408" y="638"/>
                    <a:pt x="495" y="609"/>
                    <a:pt x="548" y="558"/>
                  </a:cubicBezTo>
                  <a:cubicBezTo>
                    <a:pt x="614" y="494"/>
                    <a:pt x="648" y="408"/>
                    <a:pt x="648" y="321"/>
                  </a:cubicBezTo>
                  <a:cubicBezTo>
                    <a:pt x="648" y="235"/>
                    <a:pt x="619" y="159"/>
                    <a:pt x="566" y="102"/>
                  </a:cubicBezTo>
                  <a:cubicBezTo>
                    <a:pt x="504" y="34"/>
                    <a:pt x="410"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5" name="Google Shape;9535;p40"/>
            <p:cNvSpPr/>
            <p:nvPr/>
          </p:nvSpPr>
          <p:spPr>
            <a:xfrm>
              <a:off x="-4885925" y="3122750"/>
              <a:ext cx="16325" cy="16225"/>
            </a:xfrm>
            <a:custGeom>
              <a:avLst/>
              <a:gdLst/>
              <a:ahLst/>
              <a:cxnLst/>
              <a:rect l="l" t="t" r="r" b="b"/>
              <a:pathLst>
                <a:path w="653" h="649" extrusionOk="0">
                  <a:moveTo>
                    <a:pt x="326" y="0"/>
                  </a:moveTo>
                  <a:cubicBezTo>
                    <a:pt x="242" y="0"/>
                    <a:pt x="160" y="31"/>
                    <a:pt x="106" y="92"/>
                  </a:cubicBezTo>
                  <a:cubicBezTo>
                    <a:pt x="39" y="145"/>
                    <a:pt x="5" y="232"/>
                    <a:pt x="5" y="318"/>
                  </a:cubicBezTo>
                  <a:cubicBezTo>
                    <a:pt x="1" y="395"/>
                    <a:pt x="34" y="481"/>
                    <a:pt x="96" y="548"/>
                  </a:cubicBezTo>
                  <a:cubicBezTo>
                    <a:pt x="163" y="610"/>
                    <a:pt x="236" y="644"/>
                    <a:pt x="322" y="648"/>
                  </a:cubicBezTo>
                  <a:cubicBezTo>
                    <a:pt x="409" y="648"/>
                    <a:pt x="495" y="606"/>
                    <a:pt x="548" y="553"/>
                  </a:cubicBezTo>
                  <a:cubicBezTo>
                    <a:pt x="615" y="491"/>
                    <a:pt x="648" y="413"/>
                    <a:pt x="653" y="327"/>
                  </a:cubicBezTo>
                  <a:cubicBezTo>
                    <a:pt x="653" y="232"/>
                    <a:pt x="619" y="154"/>
                    <a:pt x="566" y="101"/>
                  </a:cubicBezTo>
                  <a:cubicBezTo>
                    <a:pt x="503" y="33"/>
                    <a:pt x="413"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6" name="Google Shape;9536;p40"/>
            <p:cNvSpPr/>
            <p:nvPr/>
          </p:nvSpPr>
          <p:spPr>
            <a:xfrm>
              <a:off x="-4854025" y="3155625"/>
              <a:ext cx="16250" cy="16100"/>
            </a:xfrm>
            <a:custGeom>
              <a:avLst/>
              <a:gdLst/>
              <a:ahLst/>
              <a:cxnLst/>
              <a:rect l="l" t="t" r="r" b="b"/>
              <a:pathLst>
                <a:path w="650" h="644" extrusionOk="0">
                  <a:moveTo>
                    <a:pt x="335" y="1"/>
                  </a:moveTo>
                  <a:cubicBezTo>
                    <a:pt x="249" y="1"/>
                    <a:pt x="162" y="32"/>
                    <a:pt x="102" y="92"/>
                  </a:cubicBezTo>
                  <a:cubicBezTo>
                    <a:pt x="49" y="145"/>
                    <a:pt x="1" y="232"/>
                    <a:pt x="1" y="318"/>
                  </a:cubicBezTo>
                  <a:cubicBezTo>
                    <a:pt x="1" y="389"/>
                    <a:pt x="34" y="476"/>
                    <a:pt x="107" y="553"/>
                  </a:cubicBezTo>
                  <a:cubicBezTo>
                    <a:pt x="169" y="610"/>
                    <a:pt x="246" y="644"/>
                    <a:pt x="322" y="644"/>
                  </a:cubicBezTo>
                  <a:cubicBezTo>
                    <a:pt x="404" y="644"/>
                    <a:pt x="495" y="615"/>
                    <a:pt x="548" y="548"/>
                  </a:cubicBezTo>
                  <a:cubicBezTo>
                    <a:pt x="614" y="485"/>
                    <a:pt x="649" y="413"/>
                    <a:pt x="649" y="327"/>
                  </a:cubicBezTo>
                  <a:cubicBezTo>
                    <a:pt x="649" y="226"/>
                    <a:pt x="620" y="154"/>
                    <a:pt x="567" y="97"/>
                  </a:cubicBezTo>
                  <a:cubicBezTo>
                    <a:pt x="508" y="32"/>
                    <a:pt x="421" y="1"/>
                    <a:pt x="33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7" name="Google Shape;9537;p40"/>
            <p:cNvSpPr/>
            <p:nvPr/>
          </p:nvSpPr>
          <p:spPr>
            <a:xfrm>
              <a:off x="-4822250" y="3188375"/>
              <a:ext cx="16600" cy="16075"/>
            </a:xfrm>
            <a:custGeom>
              <a:avLst/>
              <a:gdLst/>
              <a:ahLst/>
              <a:cxnLst/>
              <a:rect l="l" t="t" r="r" b="b"/>
              <a:pathLst>
                <a:path w="664" h="643" extrusionOk="0">
                  <a:moveTo>
                    <a:pt x="325" y="1"/>
                  </a:moveTo>
                  <a:cubicBezTo>
                    <a:pt x="246" y="1"/>
                    <a:pt x="168" y="30"/>
                    <a:pt x="107" y="91"/>
                  </a:cubicBezTo>
                  <a:cubicBezTo>
                    <a:pt x="40" y="154"/>
                    <a:pt x="6" y="231"/>
                    <a:pt x="6" y="317"/>
                  </a:cubicBezTo>
                  <a:cubicBezTo>
                    <a:pt x="1" y="403"/>
                    <a:pt x="34" y="481"/>
                    <a:pt x="107" y="557"/>
                  </a:cubicBezTo>
                  <a:cubicBezTo>
                    <a:pt x="160" y="610"/>
                    <a:pt x="246" y="643"/>
                    <a:pt x="333" y="643"/>
                  </a:cubicBezTo>
                  <a:cubicBezTo>
                    <a:pt x="409" y="643"/>
                    <a:pt x="495" y="614"/>
                    <a:pt x="563" y="552"/>
                  </a:cubicBezTo>
                  <a:cubicBezTo>
                    <a:pt x="625" y="485"/>
                    <a:pt x="658" y="413"/>
                    <a:pt x="658" y="326"/>
                  </a:cubicBezTo>
                  <a:cubicBezTo>
                    <a:pt x="663" y="240"/>
                    <a:pt x="630" y="164"/>
                    <a:pt x="567" y="102"/>
                  </a:cubicBezTo>
                  <a:cubicBezTo>
                    <a:pt x="499" y="36"/>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8" name="Google Shape;9538;p40"/>
            <p:cNvSpPr/>
            <p:nvPr/>
          </p:nvSpPr>
          <p:spPr>
            <a:xfrm>
              <a:off x="-4790075" y="3221325"/>
              <a:ext cx="16200" cy="15900"/>
            </a:xfrm>
            <a:custGeom>
              <a:avLst/>
              <a:gdLst/>
              <a:ahLst/>
              <a:cxnLst/>
              <a:rect l="l" t="t" r="r" b="b"/>
              <a:pathLst>
                <a:path w="648" h="636" extrusionOk="0">
                  <a:moveTo>
                    <a:pt x="314" y="0"/>
                  </a:moveTo>
                  <a:cubicBezTo>
                    <a:pt x="233" y="0"/>
                    <a:pt x="154" y="28"/>
                    <a:pt x="100" y="84"/>
                  </a:cubicBezTo>
                  <a:cubicBezTo>
                    <a:pt x="38" y="151"/>
                    <a:pt x="5" y="223"/>
                    <a:pt x="0" y="310"/>
                  </a:cubicBezTo>
                  <a:cubicBezTo>
                    <a:pt x="0" y="396"/>
                    <a:pt x="34" y="482"/>
                    <a:pt x="96" y="540"/>
                  </a:cubicBezTo>
                  <a:cubicBezTo>
                    <a:pt x="149" y="602"/>
                    <a:pt x="235" y="635"/>
                    <a:pt x="321" y="635"/>
                  </a:cubicBezTo>
                  <a:cubicBezTo>
                    <a:pt x="327" y="636"/>
                    <a:pt x="332" y="636"/>
                    <a:pt x="337" y="636"/>
                  </a:cubicBezTo>
                  <a:cubicBezTo>
                    <a:pt x="417" y="636"/>
                    <a:pt x="489" y="603"/>
                    <a:pt x="547" y="544"/>
                  </a:cubicBezTo>
                  <a:cubicBezTo>
                    <a:pt x="614" y="491"/>
                    <a:pt x="647" y="405"/>
                    <a:pt x="647" y="319"/>
                  </a:cubicBezTo>
                  <a:cubicBezTo>
                    <a:pt x="647" y="232"/>
                    <a:pt x="619" y="155"/>
                    <a:pt x="552" y="93"/>
                  </a:cubicBezTo>
                  <a:cubicBezTo>
                    <a:pt x="488" y="31"/>
                    <a:pt x="399"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9" name="Google Shape;9539;p40"/>
            <p:cNvSpPr/>
            <p:nvPr/>
          </p:nvSpPr>
          <p:spPr>
            <a:xfrm>
              <a:off x="-4758175" y="3254100"/>
              <a:ext cx="16225" cy="16000"/>
            </a:xfrm>
            <a:custGeom>
              <a:avLst/>
              <a:gdLst/>
              <a:ahLst/>
              <a:cxnLst/>
              <a:rect l="l" t="t" r="r" b="b"/>
              <a:pathLst>
                <a:path w="649" h="640" extrusionOk="0">
                  <a:moveTo>
                    <a:pt x="317" y="0"/>
                  </a:moveTo>
                  <a:cubicBezTo>
                    <a:pt x="233" y="0"/>
                    <a:pt x="152" y="29"/>
                    <a:pt x="101" y="87"/>
                  </a:cubicBezTo>
                  <a:cubicBezTo>
                    <a:pt x="33" y="150"/>
                    <a:pt x="0" y="236"/>
                    <a:pt x="0" y="308"/>
                  </a:cubicBezTo>
                  <a:cubicBezTo>
                    <a:pt x="0" y="394"/>
                    <a:pt x="29" y="471"/>
                    <a:pt x="91" y="547"/>
                  </a:cubicBezTo>
                  <a:cubicBezTo>
                    <a:pt x="144" y="600"/>
                    <a:pt x="230" y="634"/>
                    <a:pt x="317" y="639"/>
                  </a:cubicBezTo>
                  <a:cubicBezTo>
                    <a:pt x="403" y="639"/>
                    <a:pt x="489" y="605"/>
                    <a:pt x="557" y="543"/>
                  </a:cubicBezTo>
                  <a:cubicBezTo>
                    <a:pt x="609" y="480"/>
                    <a:pt x="644" y="403"/>
                    <a:pt x="644" y="317"/>
                  </a:cubicBezTo>
                  <a:cubicBezTo>
                    <a:pt x="648" y="246"/>
                    <a:pt x="615" y="159"/>
                    <a:pt x="562" y="102"/>
                  </a:cubicBezTo>
                  <a:cubicBezTo>
                    <a:pt x="502"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0" name="Google Shape;9540;p40"/>
            <p:cNvSpPr/>
            <p:nvPr/>
          </p:nvSpPr>
          <p:spPr>
            <a:xfrm>
              <a:off x="-5138900" y="2707025"/>
              <a:ext cx="16350" cy="7325"/>
            </a:xfrm>
            <a:custGeom>
              <a:avLst/>
              <a:gdLst/>
              <a:ahLst/>
              <a:cxnLst/>
              <a:rect l="l" t="t" r="r" b="b"/>
              <a:pathLst>
                <a:path w="654" h="293" extrusionOk="0">
                  <a:moveTo>
                    <a:pt x="1" y="0"/>
                  </a:moveTo>
                  <a:cubicBezTo>
                    <a:pt x="11" y="78"/>
                    <a:pt x="44" y="144"/>
                    <a:pt x="92" y="193"/>
                  </a:cubicBezTo>
                  <a:cubicBezTo>
                    <a:pt x="155" y="255"/>
                    <a:pt x="231" y="288"/>
                    <a:pt x="317" y="293"/>
                  </a:cubicBezTo>
                  <a:cubicBezTo>
                    <a:pt x="404" y="293"/>
                    <a:pt x="490" y="260"/>
                    <a:pt x="552" y="197"/>
                  </a:cubicBezTo>
                  <a:cubicBezTo>
                    <a:pt x="601" y="149"/>
                    <a:pt x="644" y="78"/>
                    <a:pt x="65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1" name="Google Shape;9541;p40"/>
            <p:cNvSpPr/>
            <p:nvPr/>
          </p:nvSpPr>
          <p:spPr>
            <a:xfrm>
              <a:off x="-5106850" y="2731125"/>
              <a:ext cx="16200" cy="16000"/>
            </a:xfrm>
            <a:custGeom>
              <a:avLst/>
              <a:gdLst/>
              <a:ahLst/>
              <a:cxnLst/>
              <a:rect l="l" t="t" r="r" b="b"/>
              <a:pathLst>
                <a:path w="648" h="640" extrusionOk="0">
                  <a:moveTo>
                    <a:pt x="309" y="0"/>
                  </a:moveTo>
                  <a:cubicBezTo>
                    <a:pt x="226" y="0"/>
                    <a:pt x="148" y="29"/>
                    <a:pt x="100" y="88"/>
                  </a:cubicBezTo>
                  <a:cubicBezTo>
                    <a:pt x="34" y="141"/>
                    <a:pt x="0" y="221"/>
                    <a:pt x="0" y="308"/>
                  </a:cubicBezTo>
                  <a:cubicBezTo>
                    <a:pt x="0" y="394"/>
                    <a:pt x="29" y="486"/>
                    <a:pt x="82" y="538"/>
                  </a:cubicBezTo>
                  <a:cubicBezTo>
                    <a:pt x="144" y="606"/>
                    <a:pt x="231" y="639"/>
                    <a:pt x="317" y="639"/>
                  </a:cubicBezTo>
                  <a:cubicBezTo>
                    <a:pt x="403" y="639"/>
                    <a:pt x="479" y="611"/>
                    <a:pt x="547" y="544"/>
                  </a:cubicBezTo>
                  <a:cubicBezTo>
                    <a:pt x="609" y="491"/>
                    <a:pt x="643" y="404"/>
                    <a:pt x="647" y="318"/>
                  </a:cubicBezTo>
                  <a:cubicBezTo>
                    <a:pt x="647" y="232"/>
                    <a:pt x="605" y="145"/>
                    <a:pt x="552" y="92"/>
                  </a:cubicBezTo>
                  <a:cubicBezTo>
                    <a:pt x="485" y="31"/>
                    <a:pt x="395" y="0"/>
                    <a:pt x="30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2" name="Google Shape;9542;p40"/>
            <p:cNvSpPr/>
            <p:nvPr/>
          </p:nvSpPr>
          <p:spPr>
            <a:xfrm>
              <a:off x="-5075075" y="2763925"/>
              <a:ext cx="16200" cy="16175"/>
            </a:xfrm>
            <a:custGeom>
              <a:avLst/>
              <a:gdLst/>
              <a:ahLst/>
              <a:cxnLst/>
              <a:rect l="l" t="t" r="r" b="b"/>
              <a:pathLst>
                <a:path w="648" h="647" extrusionOk="0">
                  <a:moveTo>
                    <a:pt x="327" y="0"/>
                  </a:moveTo>
                  <a:cubicBezTo>
                    <a:pt x="243" y="0"/>
                    <a:pt x="157" y="32"/>
                    <a:pt x="91" y="95"/>
                  </a:cubicBezTo>
                  <a:cubicBezTo>
                    <a:pt x="38" y="147"/>
                    <a:pt x="5" y="234"/>
                    <a:pt x="0" y="311"/>
                  </a:cubicBezTo>
                  <a:cubicBezTo>
                    <a:pt x="0" y="397"/>
                    <a:pt x="34" y="483"/>
                    <a:pt x="96" y="546"/>
                  </a:cubicBezTo>
                  <a:cubicBezTo>
                    <a:pt x="158" y="614"/>
                    <a:pt x="235" y="647"/>
                    <a:pt x="322" y="647"/>
                  </a:cubicBezTo>
                  <a:cubicBezTo>
                    <a:pt x="394" y="647"/>
                    <a:pt x="485" y="618"/>
                    <a:pt x="557" y="546"/>
                  </a:cubicBezTo>
                  <a:cubicBezTo>
                    <a:pt x="614" y="479"/>
                    <a:pt x="648" y="406"/>
                    <a:pt x="648" y="320"/>
                  </a:cubicBezTo>
                  <a:cubicBezTo>
                    <a:pt x="648" y="244"/>
                    <a:pt x="619" y="167"/>
                    <a:pt x="552" y="90"/>
                  </a:cubicBezTo>
                  <a:cubicBezTo>
                    <a:pt x="491" y="30"/>
                    <a:pt x="409"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3" name="Google Shape;9543;p40"/>
            <p:cNvSpPr/>
            <p:nvPr/>
          </p:nvSpPr>
          <p:spPr>
            <a:xfrm>
              <a:off x="-5043175" y="2796750"/>
              <a:ext cx="16225" cy="16200"/>
            </a:xfrm>
            <a:custGeom>
              <a:avLst/>
              <a:gdLst/>
              <a:ahLst/>
              <a:cxnLst/>
              <a:rect l="l" t="t" r="r" b="b"/>
              <a:pathLst>
                <a:path w="649" h="648" extrusionOk="0">
                  <a:moveTo>
                    <a:pt x="327" y="1"/>
                  </a:moveTo>
                  <a:cubicBezTo>
                    <a:pt x="242" y="1"/>
                    <a:pt x="154" y="32"/>
                    <a:pt x="87" y="96"/>
                  </a:cubicBezTo>
                  <a:cubicBezTo>
                    <a:pt x="34" y="158"/>
                    <a:pt x="0" y="231"/>
                    <a:pt x="0" y="317"/>
                  </a:cubicBezTo>
                  <a:cubicBezTo>
                    <a:pt x="0" y="394"/>
                    <a:pt x="29" y="481"/>
                    <a:pt x="91" y="548"/>
                  </a:cubicBezTo>
                  <a:cubicBezTo>
                    <a:pt x="155" y="614"/>
                    <a:pt x="231" y="648"/>
                    <a:pt x="317" y="648"/>
                  </a:cubicBezTo>
                  <a:cubicBezTo>
                    <a:pt x="403" y="648"/>
                    <a:pt x="480" y="619"/>
                    <a:pt x="558" y="552"/>
                  </a:cubicBezTo>
                  <a:cubicBezTo>
                    <a:pt x="609" y="490"/>
                    <a:pt x="644" y="404"/>
                    <a:pt x="644" y="326"/>
                  </a:cubicBezTo>
                  <a:cubicBezTo>
                    <a:pt x="649" y="240"/>
                    <a:pt x="615" y="164"/>
                    <a:pt x="552" y="92"/>
                  </a:cubicBezTo>
                  <a:cubicBezTo>
                    <a:pt x="494" y="32"/>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4" name="Google Shape;9544;p40"/>
            <p:cNvSpPr/>
            <p:nvPr/>
          </p:nvSpPr>
          <p:spPr>
            <a:xfrm>
              <a:off x="-5011400" y="2829650"/>
              <a:ext cx="16225" cy="16075"/>
            </a:xfrm>
            <a:custGeom>
              <a:avLst/>
              <a:gdLst/>
              <a:ahLst/>
              <a:cxnLst/>
              <a:rect l="l" t="t" r="r" b="b"/>
              <a:pathLst>
                <a:path w="649" h="643" extrusionOk="0">
                  <a:moveTo>
                    <a:pt x="334" y="1"/>
                  </a:moveTo>
                  <a:cubicBezTo>
                    <a:pt x="246" y="1"/>
                    <a:pt x="158" y="32"/>
                    <a:pt x="102" y="91"/>
                  </a:cubicBezTo>
                  <a:cubicBezTo>
                    <a:pt x="35" y="144"/>
                    <a:pt x="6" y="230"/>
                    <a:pt x="1" y="316"/>
                  </a:cubicBezTo>
                  <a:cubicBezTo>
                    <a:pt x="1" y="403"/>
                    <a:pt x="29" y="489"/>
                    <a:pt x="97" y="541"/>
                  </a:cubicBezTo>
                  <a:cubicBezTo>
                    <a:pt x="159" y="609"/>
                    <a:pt x="237" y="642"/>
                    <a:pt x="323" y="642"/>
                  </a:cubicBezTo>
                  <a:cubicBezTo>
                    <a:pt x="409" y="642"/>
                    <a:pt x="496" y="613"/>
                    <a:pt x="548" y="547"/>
                  </a:cubicBezTo>
                  <a:cubicBezTo>
                    <a:pt x="615" y="494"/>
                    <a:pt x="649" y="412"/>
                    <a:pt x="649" y="325"/>
                  </a:cubicBezTo>
                  <a:cubicBezTo>
                    <a:pt x="649" y="239"/>
                    <a:pt x="620" y="153"/>
                    <a:pt x="567" y="95"/>
                  </a:cubicBezTo>
                  <a:cubicBezTo>
                    <a:pt x="508" y="31"/>
                    <a:pt x="421"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5" name="Google Shape;9545;p40"/>
            <p:cNvSpPr/>
            <p:nvPr/>
          </p:nvSpPr>
          <p:spPr>
            <a:xfrm>
              <a:off x="-4979600" y="2862425"/>
              <a:ext cx="16600" cy="16050"/>
            </a:xfrm>
            <a:custGeom>
              <a:avLst/>
              <a:gdLst/>
              <a:ahLst/>
              <a:cxnLst/>
              <a:rect l="l" t="t" r="r" b="b"/>
              <a:pathLst>
                <a:path w="664" h="642" extrusionOk="0">
                  <a:moveTo>
                    <a:pt x="328" y="0"/>
                  </a:moveTo>
                  <a:cubicBezTo>
                    <a:pt x="241" y="0"/>
                    <a:pt x="156" y="31"/>
                    <a:pt x="101" y="89"/>
                  </a:cubicBezTo>
                  <a:cubicBezTo>
                    <a:pt x="48" y="142"/>
                    <a:pt x="6" y="228"/>
                    <a:pt x="6" y="315"/>
                  </a:cubicBezTo>
                  <a:cubicBezTo>
                    <a:pt x="1" y="401"/>
                    <a:pt x="44" y="487"/>
                    <a:pt x="97" y="540"/>
                  </a:cubicBezTo>
                  <a:cubicBezTo>
                    <a:pt x="159" y="607"/>
                    <a:pt x="236" y="640"/>
                    <a:pt x="331" y="640"/>
                  </a:cubicBezTo>
                  <a:cubicBezTo>
                    <a:pt x="338" y="641"/>
                    <a:pt x="344" y="641"/>
                    <a:pt x="350" y="641"/>
                  </a:cubicBezTo>
                  <a:cubicBezTo>
                    <a:pt x="429" y="641"/>
                    <a:pt x="500" y="607"/>
                    <a:pt x="562" y="549"/>
                  </a:cubicBezTo>
                  <a:cubicBezTo>
                    <a:pt x="624" y="487"/>
                    <a:pt x="657" y="410"/>
                    <a:pt x="663" y="324"/>
                  </a:cubicBezTo>
                  <a:cubicBezTo>
                    <a:pt x="663" y="237"/>
                    <a:pt x="629" y="161"/>
                    <a:pt x="566" y="99"/>
                  </a:cubicBezTo>
                  <a:cubicBezTo>
                    <a:pt x="504" y="32"/>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6" name="Google Shape;9546;p40"/>
            <p:cNvSpPr/>
            <p:nvPr/>
          </p:nvSpPr>
          <p:spPr>
            <a:xfrm>
              <a:off x="-4947450" y="2895225"/>
              <a:ext cx="16225" cy="16100"/>
            </a:xfrm>
            <a:custGeom>
              <a:avLst/>
              <a:gdLst/>
              <a:ahLst/>
              <a:cxnLst/>
              <a:rect l="l" t="t" r="r" b="b"/>
              <a:pathLst>
                <a:path w="649" h="644" extrusionOk="0">
                  <a:moveTo>
                    <a:pt x="322" y="0"/>
                  </a:moveTo>
                  <a:cubicBezTo>
                    <a:pt x="239" y="0"/>
                    <a:pt x="155" y="30"/>
                    <a:pt x="91" y="87"/>
                  </a:cubicBezTo>
                  <a:cubicBezTo>
                    <a:pt x="39" y="154"/>
                    <a:pt x="0" y="240"/>
                    <a:pt x="0" y="313"/>
                  </a:cubicBezTo>
                  <a:cubicBezTo>
                    <a:pt x="0" y="399"/>
                    <a:pt x="33" y="475"/>
                    <a:pt x="97" y="552"/>
                  </a:cubicBezTo>
                  <a:cubicBezTo>
                    <a:pt x="159" y="605"/>
                    <a:pt x="235" y="639"/>
                    <a:pt x="321" y="643"/>
                  </a:cubicBezTo>
                  <a:cubicBezTo>
                    <a:pt x="394" y="643"/>
                    <a:pt x="480" y="610"/>
                    <a:pt x="547" y="548"/>
                  </a:cubicBezTo>
                  <a:cubicBezTo>
                    <a:pt x="615" y="486"/>
                    <a:pt x="648" y="408"/>
                    <a:pt x="648" y="322"/>
                  </a:cubicBezTo>
                  <a:cubicBezTo>
                    <a:pt x="648" y="250"/>
                    <a:pt x="620" y="159"/>
                    <a:pt x="557" y="96"/>
                  </a:cubicBezTo>
                  <a:cubicBezTo>
                    <a:pt x="492" y="31"/>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7" name="Google Shape;9547;p40"/>
            <p:cNvSpPr/>
            <p:nvPr/>
          </p:nvSpPr>
          <p:spPr>
            <a:xfrm>
              <a:off x="-4915675" y="2928075"/>
              <a:ext cx="16350" cy="16000"/>
            </a:xfrm>
            <a:custGeom>
              <a:avLst/>
              <a:gdLst/>
              <a:ahLst/>
              <a:cxnLst/>
              <a:rect l="l" t="t" r="r" b="b"/>
              <a:pathLst>
                <a:path w="654" h="640" extrusionOk="0">
                  <a:moveTo>
                    <a:pt x="320" y="1"/>
                  </a:moveTo>
                  <a:cubicBezTo>
                    <a:pt x="239" y="1"/>
                    <a:pt x="159" y="30"/>
                    <a:pt x="106" y="87"/>
                  </a:cubicBezTo>
                  <a:cubicBezTo>
                    <a:pt x="39" y="150"/>
                    <a:pt x="6" y="237"/>
                    <a:pt x="6" y="313"/>
                  </a:cubicBezTo>
                  <a:cubicBezTo>
                    <a:pt x="0" y="399"/>
                    <a:pt x="35" y="472"/>
                    <a:pt x="97" y="548"/>
                  </a:cubicBezTo>
                  <a:cubicBezTo>
                    <a:pt x="164" y="616"/>
                    <a:pt x="236" y="634"/>
                    <a:pt x="323" y="640"/>
                  </a:cubicBezTo>
                  <a:cubicBezTo>
                    <a:pt x="409" y="640"/>
                    <a:pt x="495" y="611"/>
                    <a:pt x="547" y="558"/>
                  </a:cubicBezTo>
                  <a:cubicBezTo>
                    <a:pt x="615" y="496"/>
                    <a:pt x="649" y="409"/>
                    <a:pt x="653" y="323"/>
                  </a:cubicBezTo>
                  <a:cubicBezTo>
                    <a:pt x="653" y="237"/>
                    <a:pt x="620" y="150"/>
                    <a:pt x="558" y="102"/>
                  </a:cubicBezTo>
                  <a:cubicBezTo>
                    <a:pt x="498" y="34"/>
                    <a:pt x="408"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8" name="Google Shape;9548;p40"/>
            <p:cNvSpPr/>
            <p:nvPr/>
          </p:nvSpPr>
          <p:spPr>
            <a:xfrm>
              <a:off x="-4883750" y="2960925"/>
              <a:ext cx="16200" cy="16250"/>
            </a:xfrm>
            <a:custGeom>
              <a:avLst/>
              <a:gdLst/>
              <a:ahLst/>
              <a:cxnLst/>
              <a:rect l="l" t="t" r="r" b="b"/>
              <a:pathLst>
                <a:path w="648" h="650" extrusionOk="0">
                  <a:moveTo>
                    <a:pt x="324" y="1"/>
                  </a:moveTo>
                  <a:cubicBezTo>
                    <a:pt x="239" y="1"/>
                    <a:pt x="155" y="32"/>
                    <a:pt x="100" y="93"/>
                  </a:cubicBezTo>
                  <a:cubicBezTo>
                    <a:pt x="38" y="146"/>
                    <a:pt x="0" y="232"/>
                    <a:pt x="0" y="318"/>
                  </a:cubicBezTo>
                  <a:cubicBezTo>
                    <a:pt x="0" y="396"/>
                    <a:pt x="29" y="482"/>
                    <a:pt x="96" y="549"/>
                  </a:cubicBezTo>
                  <a:cubicBezTo>
                    <a:pt x="149" y="611"/>
                    <a:pt x="235" y="644"/>
                    <a:pt x="317" y="650"/>
                  </a:cubicBezTo>
                  <a:cubicBezTo>
                    <a:pt x="403" y="650"/>
                    <a:pt x="494" y="615"/>
                    <a:pt x="556" y="553"/>
                  </a:cubicBezTo>
                  <a:cubicBezTo>
                    <a:pt x="614" y="491"/>
                    <a:pt x="647" y="405"/>
                    <a:pt x="647" y="328"/>
                  </a:cubicBezTo>
                  <a:cubicBezTo>
                    <a:pt x="647" y="241"/>
                    <a:pt x="619" y="155"/>
                    <a:pt x="561" y="103"/>
                  </a:cubicBezTo>
                  <a:cubicBezTo>
                    <a:pt x="502" y="34"/>
                    <a:pt x="412"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9" name="Google Shape;9549;p40"/>
            <p:cNvSpPr/>
            <p:nvPr/>
          </p:nvSpPr>
          <p:spPr>
            <a:xfrm>
              <a:off x="-4851975" y="2993725"/>
              <a:ext cx="16350" cy="16200"/>
            </a:xfrm>
            <a:custGeom>
              <a:avLst/>
              <a:gdLst/>
              <a:ahLst/>
              <a:cxnLst/>
              <a:rect l="l" t="t" r="r" b="b"/>
              <a:pathLst>
                <a:path w="654" h="648" extrusionOk="0">
                  <a:moveTo>
                    <a:pt x="325" y="0"/>
                  </a:moveTo>
                  <a:cubicBezTo>
                    <a:pt x="244" y="0"/>
                    <a:pt x="165" y="30"/>
                    <a:pt x="106" y="91"/>
                  </a:cubicBezTo>
                  <a:cubicBezTo>
                    <a:pt x="38" y="149"/>
                    <a:pt x="5" y="235"/>
                    <a:pt x="5" y="321"/>
                  </a:cubicBezTo>
                  <a:cubicBezTo>
                    <a:pt x="0" y="408"/>
                    <a:pt x="34" y="479"/>
                    <a:pt x="96" y="547"/>
                  </a:cubicBezTo>
                  <a:cubicBezTo>
                    <a:pt x="158" y="614"/>
                    <a:pt x="235" y="643"/>
                    <a:pt x="322" y="647"/>
                  </a:cubicBezTo>
                  <a:cubicBezTo>
                    <a:pt x="408" y="647"/>
                    <a:pt x="494" y="618"/>
                    <a:pt x="561" y="552"/>
                  </a:cubicBezTo>
                  <a:cubicBezTo>
                    <a:pt x="614" y="489"/>
                    <a:pt x="648" y="412"/>
                    <a:pt x="648" y="331"/>
                  </a:cubicBezTo>
                  <a:cubicBezTo>
                    <a:pt x="653" y="244"/>
                    <a:pt x="619" y="153"/>
                    <a:pt x="567" y="100"/>
                  </a:cubicBezTo>
                  <a:cubicBezTo>
                    <a:pt x="500" y="34"/>
                    <a:pt x="412"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0" name="Google Shape;9550;p40"/>
            <p:cNvSpPr/>
            <p:nvPr/>
          </p:nvSpPr>
          <p:spPr>
            <a:xfrm>
              <a:off x="-4820075" y="3026575"/>
              <a:ext cx="16450" cy="16100"/>
            </a:xfrm>
            <a:custGeom>
              <a:avLst/>
              <a:gdLst/>
              <a:ahLst/>
              <a:cxnLst/>
              <a:rect l="l" t="t" r="r" b="b"/>
              <a:pathLst>
                <a:path w="658" h="644" extrusionOk="0">
                  <a:moveTo>
                    <a:pt x="326" y="0"/>
                  </a:moveTo>
                  <a:cubicBezTo>
                    <a:pt x="240" y="0"/>
                    <a:pt x="157" y="31"/>
                    <a:pt x="102" y="91"/>
                  </a:cubicBezTo>
                  <a:cubicBezTo>
                    <a:pt x="49" y="144"/>
                    <a:pt x="0" y="230"/>
                    <a:pt x="0" y="317"/>
                  </a:cubicBezTo>
                  <a:cubicBezTo>
                    <a:pt x="0" y="403"/>
                    <a:pt x="44" y="489"/>
                    <a:pt x="97" y="542"/>
                  </a:cubicBezTo>
                  <a:cubicBezTo>
                    <a:pt x="159" y="609"/>
                    <a:pt x="246" y="644"/>
                    <a:pt x="332" y="644"/>
                  </a:cubicBezTo>
                  <a:cubicBezTo>
                    <a:pt x="418" y="644"/>
                    <a:pt x="494" y="615"/>
                    <a:pt x="558" y="547"/>
                  </a:cubicBezTo>
                  <a:cubicBezTo>
                    <a:pt x="609" y="494"/>
                    <a:pt x="658" y="413"/>
                    <a:pt x="658" y="327"/>
                  </a:cubicBezTo>
                  <a:cubicBezTo>
                    <a:pt x="658" y="241"/>
                    <a:pt x="615" y="154"/>
                    <a:pt x="562" y="97"/>
                  </a:cubicBezTo>
                  <a:cubicBezTo>
                    <a:pt x="499" y="31"/>
                    <a:pt x="412"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1" name="Google Shape;9551;p40"/>
            <p:cNvSpPr/>
            <p:nvPr/>
          </p:nvSpPr>
          <p:spPr>
            <a:xfrm>
              <a:off x="-4787925" y="3059425"/>
              <a:ext cx="16200" cy="16000"/>
            </a:xfrm>
            <a:custGeom>
              <a:avLst/>
              <a:gdLst/>
              <a:ahLst/>
              <a:cxnLst/>
              <a:rect l="l" t="t" r="r" b="b"/>
              <a:pathLst>
                <a:path w="648" h="640" extrusionOk="0">
                  <a:moveTo>
                    <a:pt x="315" y="0"/>
                  </a:moveTo>
                  <a:cubicBezTo>
                    <a:pt x="234" y="0"/>
                    <a:pt x="151" y="28"/>
                    <a:pt x="87" y="87"/>
                  </a:cubicBezTo>
                  <a:cubicBezTo>
                    <a:pt x="34" y="154"/>
                    <a:pt x="1" y="236"/>
                    <a:pt x="1" y="313"/>
                  </a:cubicBezTo>
                  <a:cubicBezTo>
                    <a:pt x="1" y="399"/>
                    <a:pt x="29" y="475"/>
                    <a:pt x="91" y="553"/>
                  </a:cubicBezTo>
                  <a:cubicBezTo>
                    <a:pt x="154" y="605"/>
                    <a:pt x="231" y="639"/>
                    <a:pt x="317" y="639"/>
                  </a:cubicBezTo>
                  <a:cubicBezTo>
                    <a:pt x="322" y="639"/>
                    <a:pt x="327" y="639"/>
                    <a:pt x="331" y="639"/>
                  </a:cubicBezTo>
                  <a:cubicBezTo>
                    <a:pt x="405" y="639"/>
                    <a:pt x="485" y="606"/>
                    <a:pt x="547" y="548"/>
                  </a:cubicBezTo>
                  <a:cubicBezTo>
                    <a:pt x="610" y="481"/>
                    <a:pt x="643" y="409"/>
                    <a:pt x="643" y="322"/>
                  </a:cubicBezTo>
                  <a:cubicBezTo>
                    <a:pt x="648" y="236"/>
                    <a:pt x="614" y="159"/>
                    <a:pt x="552" y="97"/>
                  </a:cubicBezTo>
                  <a:cubicBezTo>
                    <a:pt x="492" y="34"/>
                    <a:pt x="404"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2" name="Google Shape;9552;p40"/>
            <p:cNvSpPr/>
            <p:nvPr/>
          </p:nvSpPr>
          <p:spPr>
            <a:xfrm>
              <a:off x="-4756150" y="3092250"/>
              <a:ext cx="16250" cy="16025"/>
            </a:xfrm>
            <a:custGeom>
              <a:avLst/>
              <a:gdLst/>
              <a:ahLst/>
              <a:cxnLst/>
              <a:rect l="l" t="t" r="r" b="b"/>
              <a:pathLst>
                <a:path w="650" h="641" extrusionOk="0">
                  <a:moveTo>
                    <a:pt x="320" y="1"/>
                  </a:moveTo>
                  <a:cubicBezTo>
                    <a:pt x="240" y="1"/>
                    <a:pt x="160" y="28"/>
                    <a:pt x="102" y="84"/>
                  </a:cubicBezTo>
                  <a:cubicBezTo>
                    <a:pt x="34" y="141"/>
                    <a:pt x="1" y="223"/>
                    <a:pt x="1" y="309"/>
                  </a:cubicBezTo>
                  <a:cubicBezTo>
                    <a:pt x="1" y="411"/>
                    <a:pt x="30" y="482"/>
                    <a:pt x="83" y="540"/>
                  </a:cubicBezTo>
                  <a:cubicBezTo>
                    <a:pt x="149" y="602"/>
                    <a:pt x="236" y="636"/>
                    <a:pt x="322" y="641"/>
                  </a:cubicBezTo>
                  <a:cubicBezTo>
                    <a:pt x="408" y="641"/>
                    <a:pt x="481" y="607"/>
                    <a:pt x="548" y="555"/>
                  </a:cubicBezTo>
                  <a:cubicBezTo>
                    <a:pt x="615" y="492"/>
                    <a:pt x="649" y="406"/>
                    <a:pt x="649" y="320"/>
                  </a:cubicBezTo>
                  <a:cubicBezTo>
                    <a:pt x="649" y="247"/>
                    <a:pt x="620" y="156"/>
                    <a:pt x="552" y="94"/>
                  </a:cubicBezTo>
                  <a:cubicBezTo>
                    <a:pt x="493" y="32"/>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3" name="Google Shape;9553;p40"/>
            <p:cNvSpPr/>
            <p:nvPr/>
          </p:nvSpPr>
          <p:spPr>
            <a:xfrm>
              <a:off x="-4724350" y="3125025"/>
              <a:ext cx="16325" cy="16250"/>
            </a:xfrm>
            <a:custGeom>
              <a:avLst/>
              <a:gdLst/>
              <a:ahLst/>
              <a:cxnLst/>
              <a:rect l="l" t="t" r="r" b="b"/>
              <a:pathLst>
                <a:path w="653" h="650" extrusionOk="0">
                  <a:moveTo>
                    <a:pt x="326" y="0"/>
                  </a:moveTo>
                  <a:cubicBezTo>
                    <a:pt x="244" y="0"/>
                    <a:pt x="162" y="29"/>
                    <a:pt x="101" y="88"/>
                  </a:cubicBezTo>
                  <a:cubicBezTo>
                    <a:pt x="39" y="150"/>
                    <a:pt x="5" y="236"/>
                    <a:pt x="5" y="322"/>
                  </a:cubicBezTo>
                  <a:cubicBezTo>
                    <a:pt x="0" y="409"/>
                    <a:pt x="33" y="486"/>
                    <a:pt x="97" y="548"/>
                  </a:cubicBezTo>
                  <a:cubicBezTo>
                    <a:pt x="159" y="615"/>
                    <a:pt x="235" y="649"/>
                    <a:pt x="321" y="649"/>
                  </a:cubicBezTo>
                  <a:cubicBezTo>
                    <a:pt x="418" y="649"/>
                    <a:pt x="494" y="610"/>
                    <a:pt x="547" y="557"/>
                  </a:cubicBezTo>
                  <a:cubicBezTo>
                    <a:pt x="615" y="500"/>
                    <a:pt x="648" y="419"/>
                    <a:pt x="648" y="333"/>
                  </a:cubicBezTo>
                  <a:cubicBezTo>
                    <a:pt x="653" y="231"/>
                    <a:pt x="620" y="160"/>
                    <a:pt x="557" y="92"/>
                  </a:cubicBezTo>
                  <a:cubicBezTo>
                    <a:pt x="496" y="31"/>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4" name="Google Shape;9554;p40"/>
            <p:cNvSpPr/>
            <p:nvPr/>
          </p:nvSpPr>
          <p:spPr>
            <a:xfrm>
              <a:off x="-4692425" y="3157975"/>
              <a:ext cx="16200" cy="16150"/>
            </a:xfrm>
            <a:custGeom>
              <a:avLst/>
              <a:gdLst/>
              <a:ahLst/>
              <a:cxnLst/>
              <a:rect l="l" t="t" r="r" b="b"/>
              <a:pathLst>
                <a:path w="648" h="646" extrusionOk="0">
                  <a:moveTo>
                    <a:pt x="329" y="0"/>
                  </a:moveTo>
                  <a:cubicBezTo>
                    <a:pt x="242" y="0"/>
                    <a:pt x="155" y="32"/>
                    <a:pt x="100" y="89"/>
                  </a:cubicBezTo>
                  <a:cubicBezTo>
                    <a:pt x="47" y="142"/>
                    <a:pt x="0" y="228"/>
                    <a:pt x="0" y="315"/>
                  </a:cubicBezTo>
                  <a:cubicBezTo>
                    <a:pt x="0" y="391"/>
                    <a:pt x="29" y="477"/>
                    <a:pt x="105" y="541"/>
                  </a:cubicBezTo>
                  <a:cubicBezTo>
                    <a:pt x="158" y="607"/>
                    <a:pt x="244" y="641"/>
                    <a:pt x="317" y="645"/>
                  </a:cubicBezTo>
                  <a:cubicBezTo>
                    <a:pt x="403" y="645"/>
                    <a:pt x="479" y="612"/>
                    <a:pt x="556" y="550"/>
                  </a:cubicBezTo>
                  <a:cubicBezTo>
                    <a:pt x="614" y="488"/>
                    <a:pt x="643" y="401"/>
                    <a:pt x="647" y="324"/>
                  </a:cubicBezTo>
                  <a:cubicBezTo>
                    <a:pt x="647" y="238"/>
                    <a:pt x="618" y="151"/>
                    <a:pt x="561" y="98"/>
                  </a:cubicBezTo>
                  <a:cubicBezTo>
                    <a:pt x="503" y="32"/>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5" name="Google Shape;9555;p40"/>
            <p:cNvSpPr/>
            <p:nvPr/>
          </p:nvSpPr>
          <p:spPr>
            <a:xfrm>
              <a:off x="-4660425" y="3190875"/>
              <a:ext cx="16350" cy="16000"/>
            </a:xfrm>
            <a:custGeom>
              <a:avLst/>
              <a:gdLst/>
              <a:ahLst/>
              <a:cxnLst/>
              <a:rect l="l" t="t" r="r" b="b"/>
              <a:pathLst>
                <a:path w="654" h="640" extrusionOk="0">
                  <a:moveTo>
                    <a:pt x="322" y="0"/>
                  </a:moveTo>
                  <a:cubicBezTo>
                    <a:pt x="239" y="0"/>
                    <a:pt x="158" y="29"/>
                    <a:pt x="106" y="88"/>
                  </a:cubicBezTo>
                  <a:cubicBezTo>
                    <a:pt x="38" y="140"/>
                    <a:pt x="5" y="222"/>
                    <a:pt x="5" y="308"/>
                  </a:cubicBezTo>
                  <a:cubicBezTo>
                    <a:pt x="0" y="394"/>
                    <a:pt x="34" y="481"/>
                    <a:pt x="87" y="538"/>
                  </a:cubicBezTo>
                  <a:cubicBezTo>
                    <a:pt x="149" y="606"/>
                    <a:pt x="235" y="640"/>
                    <a:pt x="322" y="640"/>
                  </a:cubicBezTo>
                  <a:cubicBezTo>
                    <a:pt x="399" y="640"/>
                    <a:pt x="476" y="611"/>
                    <a:pt x="547" y="543"/>
                  </a:cubicBezTo>
                  <a:cubicBezTo>
                    <a:pt x="614" y="481"/>
                    <a:pt x="649" y="405"/>
                    <a:pt x="649" y="318"/>
                  </a:cubicBezTo>
                  <a:cubicBezTo>
                    <a:pt x="653" y="232"/>
                    <a:pt x="610" y="160"/>
                    <a:pt x="557" y="93"/>
                  </a:cubicBezTo>
                  <a:cubicBezTo>
                    <a:pt x="498" y="32"/>
                    <a:pt x="409"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6" name="Google Shape;9556;p40"/>
            <p:cNvSpPr/>
            <p:nvPr/>
          </p:nvSpPr>
          <p:spPr>
            <a:xfrm>
              <a:off x="-4628525" y="3223775"/>
              <a:ext cx="16225" cy="15825"/>
            </a:xfrm>
            <a:custGeom>
              <a:avLst/>
              <a:gdLst/>
              <a:ahLst/>
              <a:cxnLst/>
              <a:rect l="l" t="t" r="r" b="b"/>
              <a:pathLst>
                <a:path w="649" h="633" extrusionOk="0">
                  <a:moveTo>
                    <a:pt x="319" y="0"/>
                  </a:moveTo>
                  <a:cubicBezTo>
                    <a:pt x="234" y="0"/>
                    <a:pt x="151" y="29"/>
                    <a:pt x="102" y="81"/>
                  </a:cubicBezTo>
                  <a:cubicBezTo>
                    <a:pt x="35" y="144"/>
                    <a:pt x="0" y="230"/>
                    <a:pt x="0" y="316"/>
                  </a:cubicBezTo>
                  <a:cubicBezTo>
                    <a:pt x="0" y="393"/>
                    <a:pt x="29" y="480"/>
                    <a:pt x="97" y="542"/>
                  </a:cubicBezTo>
                  <a:cubicBezTo>
                    <a:pt x="150" y="600"/>
                    <a:pt x="236" y="633"/>
                    <a:pt x="317" y="633"/>
                  </a:cubicBezTo>
                  <a:cubicBezTo>
                    <a:pt x="403" y="633"/>
                    <a:pt x="480" y="604"/>
                    <a:pt x="547" y="551"/>
                  </a:cubicBezTo>
                  <a:cubicBezTo>
                    <a:pt x="615" y="489"/>
                    <a:pt x="644" y="403"/>
                    <a:pt x="649" y="327"/>
                  </a:cubicBezTo>
                  <a:cubicBezTo>
                    <a:pt x="649" y="240"/>
                    <a:pt x="620" y="154"/>
                    <a:pt x="553" y="96"/>
                  </a:cubicBezTo>
                  <a:cubicBezTo>
                    <a:pt x="495" y="31"/>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7" name="Google Shape;9557;p40"/>
            <p:cNvSpPr/>
            <p:nvPr/>
          </p:nvSpPr>
          <p:spPr>
            <a:xfrm>
              <a:off x="-4596725" y="3256450"/>
              <a:ext cx="16200" cy="16275"/>
            </a:xfrm>
            <a:custGeom>
              <a:avLst/>
              <a:gdLst/>
              <a:ahLst/>
              <a:cxnLst/>
              <a:rect l="l" t="t" r="r" b="b"/>
              <a:pathLst>
                <a:path w="648" h="651" extrusionOk="0">
                  <a:moveTo>
                    <a:pt x="323" y="1"/>
                  </a:moveTo>
                  <a:cubicBezTo>
                    <a:pt x="238" y="1"/>
                    <a:pt x="156" y="29"/>
                    <a:pt x="105" y="85"/>
                  </a:cubicBezTo>
                  <a:cubicBezTo>
                    <a:pt x="39" y="147"/>
                    <a:pt x="5" y="233"/>
                    <a:pt x="5" y="309"/>
                  </a:cubicBezTo>
                  <a:cubicBezTo>
                    <a:pt x="1" y="396"/>
                    <a:pt x="34" y="473"/>
                    <a:pt x="96" y="550"/>
                  </a:cubicBezTo>
                  <a:cubicBezTo>
                    <a:pt x="149" y="603"/>
                    <a:pt x="236" y="646"/>
                    <a:pt x="322" y="650"/>
                  </a:cubicBezTo>
                  <a:cubicBezTo>
                    <a:pt x="408" y="650"/>
                    <a:pt x="495" y="608"/>
                    <a:pt x="561" y="545"/>
                  </a:cubicBezTo>
                  <a:cubicBezTo>
                    <a:pt x="614" y="482"/>
                    <a:pt x="648" y="406"/>
                    <a:pt x="648" y="320"/>
                  </a:cubicBezTo>
                  <a:cubicBezTo>
                    <a:pt x="648" y="243"/>
                    <a:pt x="619" y="156"/>
                    <a:pt x="566" y="103"/>
                  </a:cubicBezTo>
                  <a:cubicBezTo>
                    <a:pt x="506" y="34"/>
                    <a:pt x="413"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8" name="Google Shape;9558;p40"/>
            <p:cNvSpPr/>
            <p:nvPr/>
          </p:nvSpPr>
          <p:spPr>
            <a:xfrm>
              <a:off x="-4565925" y="3289350"/>
              <a:ext cx="6875" cy="7950"/>
            </a:xfrm>
            <a:custGeom>
              <a:avLst/>
              <a:gdLst/>
              <a:ahLst/>
              <a:cxnLst/>
              <a:rect l="l" t="t" r="r" b="b"/>
              <a:pathLst>
                <a:path w="275" h="318" extrusionOk="0">
                  <a:moveTo>
                    <a:pt x="275" y="1"/>
                  </a:moveTo>
                  <a:lnTo>
                    <a:pt x="275" y="1"/>
                  </a:lnTo>
                  <a:cubicBezTo>
                    <a:pt x="208" y="11"/>
                    <a:pt x="140" y="35"/>
                    <a:pt x="102" y="78"/>
                  </a:cubicBezTo>
                  <a:cubicBezTo>
                    <a:pt x="35" y="131"/>
                    <a:pt x="1" y="217"/>
                    <a:pt x="1" y="313"/>
                  </a:cubicBezTo>
                  <a:lnTo>
                    <a:pt x="270" y="318"/>
                  </a:lnTo>
                  <a:lnTo>
                    <a:pt x="275"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9" name="Google Shape;9559;p40"/>
            <p:cNvSpPr/>
            <p:nvPr/>
          </p:nvSpPr>
          <p:spPr>
            <a:xfrm>
              <a:off x="-4977425" y="2707025"/>
              <a:ext cx="16200" cy="9650"/>
            </a:xfrm>
            <a:custGeom>
              <a:avLst/>
              <a:gdLst/>
              <a:ahLst/>
              <a:cxnLst/>
              <a:rect l="l" t="t" r="r" b="b"/>
              <a:pathLst>
                <a:path w="648" h="386" extrusionOk="0">
                  <a:moveTo>
                    <a:pt x="5" y="0"/>
                  </a:moveTo>
                  <a:cubicBezTo>
                    <a:pt x="5" y="20"/>
                    <a:pt x="0" y="40"/>
                    <a:pt x="0" y="58"/>
                  </a:cubicBezTo>
                  <a:cubicBezTo>
                    <a:pt x="0" y="144"/>
                    <a:pt x="38" y="231"/>
                    <a:pt x="96" y="284"/>
                  </a:cubicBezTo>
                  <a:cubicBezTo>
                    <a:pt x="158" y="350"/>
                    <a:pt x="231" y="385"/>
                    <a:pt x="317" y="385"/>
                  </a:cubicBezTo>
                  <a:cubicBezTo>
                    <a:pt x="322" y="385"/>
                    <a:pt x="327" y="385"/>
                    <a:pt x="332" y="385"/>
                  </a:cubicBezTo>
                  <a:cubicBezTo>
                    <a:pt x="425" y="385"/>
                    <a:pt x="506" y="344"/>
                    <a:pt x="547" y="303"/>
                  </a:cubicBezTo>
                  <a:cubicBezTo>
                    <a:pt x="614" y="241"/>
                    <a:pt x="643" y="155"/>
                    <a:pt x="647" y="68"/>
                  </a:cubicBezTo>
                  <a:cubicBezTo>
                    <a:pt x="647" y="44"/>
                    <a:pt x="643" y="25"/>
                    <a:pt x="64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0" name="Google Shape;9560;p40"/>
            <p:cNvSpPr/>
            <p:nvPr/>
          </p:nvSpPr>
          <p:spPr>
            <a:xfrm>
              <a:off x="-4945425" y="2733525"/>
              <a:ext cx="16350" cy="15975"/>
            </a:xfrm>
            <a:custGeom>
              <a:avLst/>
              <a:gdLst/>
              <a:ahLst/>
              <a:cxnLst/>
              <a:rect l="l" t="t" r="r" b="b"/>
              <a:pathLst>
                <a:path w="654" h="639" extrusionOk="0">
                  <a:moveTo>
                    <a:pt x="319" y="0"/>
                  </a:moveTo>
                  <a:cubicBezTo>
                    <a:pt x="236" y="0"/>
                    <a:pt x="151" y="28"/>
                    <a:pt x="92" y="83"/>
                  </a:cubicBezTo>
                  <a:cubicBezTo>
                    <a:pt x="39" y="149"/>
                    <a:pt x="5" y="222"/>
                    <a:pt x="5" y="308"/>
                  </a:cubicBezTo>
                  <a:cubicBezTo>
                    <a:pt x="1" y="395"/>
                    <a:pt x="34" y="481"/>
                    <a:pt x="87" y="539"/>
                  </a:cubicBezTo>
                  <a:cubicBezTo>
                    <a:pt x="149" y="601"/>
                    <a:pt x="236" y="634"/>
                    <a:pt x="322" y="639"/>
                  </a:cubicBezTo>
                  <a:cubicBezTo>
                    <a:pt x="408" y="639"/>
                    <a:pt x="495" y="605"/>
                    <a:pt x="539" y="553"/>
                  </a:cubicBezTo>
                  <a:cubicBezTo>
                    <a:pt x="605" y="490"/>
                    <a:pt x="649" y="404"/>
                    <a:pt x="654" y="318"/>
                  </a:cubicBezTo>
                  <a:cubicBezTo>
                    <a:pt x="654" y="231"/>
                    <a:pt x="610" y="145"/>
                    <a:pt x="557" y="102"/>
                  </a:cubicBezTo>
                  <a:cubicBezTo>
                    <a:pt x="502" y="34"/>
                    <a:pt x="411"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1" name="Google Shape;9561;p40"/>
            <p:cNvSpPr/>
            <p:nvPr/>
          </p:nvSpPr>
          <p:spPr>
            <a:xfrm>
              <a:off x="-4913525" y="2766275"/>
              <a:ext cx="16225" cy="16000"/>
            </a:xfrm>
            <a:custGeom>
              <a:avLst/>
              <a:gdLst/>
              <a:ahLst/>
              <a:cxnLst/>
              <a:rect l="l" t="t" r="r" b="b"/>
              <a:pathLst>
                <a:path w="649" h="640" extrusionOk="0">
                  <a:moveTo>
                    <a:pt x="316" y="1"/>
                  </a:moveTo>
                  <a:cubicBezTo>
                    <a:pt x="235" y="1"/>
                    <a:pt x="155" y="30"/>
                    <a:pt x="102" y="88"/>
                  </a:cubicBezTo>
                  <a:cubicBezTo>
                    <a:pt x="35" y="150"/>
                    <a:pt x="1" y="226"/>
                    <a:pt x="1" y="312"/>
                  </a:cubicBezTo>
                  <a:cubicBezTo>
                    <a:pt x="1" y="409"/>
                    <a:pt x="29" y="480"/>
                    <a:pt x="97" y="548"/>
                  </a:cubicBezTo>
                  <a:cubicBezTo>
                    <a:pt x="150" y="606"/>
                    <a:pt x="237" y="635"/>
                    <a:pt x="323" y="639"/>
                  </a:cubicBezTo>
                  <a:cubicBezTo>
                    <a:pt x="404" y="639"/>
                    <a:pt x="481" y="610"/>
                    <a:pt x="548" y="553"/>
                  </a:cubicBezTo>
                  <a:cubicBezTo>
                    <a:pt x="615" y="491"/>
                    <a:pt x="649" y="418"/>
                    <a:pt x="649" y="323"/>
                  </a:cubicBezTo>
                  <a:cubicBezTo>
                    <a:pt x="649" y="236"/>
                    <a:pt x="620" y="159"/>
                    <a:pt x="553" y="102"/>
                  </a:cubicBezTo>
                  <a:cubicBezTo>
                    <a:pt x="493" y="35"/>
                    <a:pt x="404" y="1"/>
                    <a:pt x="31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2" name="Google Shape;9562;p40"/>
            <p:cNvSpPr/>
            <p:nvPr/>
          </p:nvSpPr>
          <p:spPr>
            <a:xfrm>
              <a:off x="-4881725" y="2799050"/>
              <a:ext cx="16325" cy="15950"/>
            </a:xfrm>
            <a:custGeom>
              <a:avLst/>
              <a:gdLst/>
              <a:ahLst/>
              <a:cxnLst/>
              <a:rect l="l" t="t" r="r" b="b"/>
              <a:pathLst>
                <a:path w="653" h="638" extrusionOk="0">
                  <a:moveTo>
                    <a:pt x="334" y="0"/>
                  </a:moveTo>
                  <a:cubicBezTo>
                    <a:pt x="250" y="0"/>
                    <a:pt x="165" y="29"/>
                    <a:pt x="106" y="86"/>
                  </a:cubicBezTo>
                  <a:cubicBezTo>
                    <a:pt x="39" y="148"/>
                    <a:pt x="6" y="234"/>
                    <a:pt x="6" y="321"/>
                  </a:cubicBezTo>
                  <a:cubicBezTo>
                    <a:pt x="1" y="398"/>
                    <a:pt x="34" y="484"/>
                    <a:pt x="97" y="551"/>
                  </a:cubicBezTo>
                  <a:cubicBezTo>
                    <a:pt x="150" y="604"/>
                    <a:pt x="236" y="638"/>
                    <a:pt x="322" y="638"/>
                  </a:cubicBezTo>
                  <a:cubicBezTo>
                    <a:pt x="328" y="638"/>
                    <a:pt x="333" y="638"/>
                    <a:pt x="338" y="638"/>
                  </a:cubicBezTo>
                  <a:cubicBezTo>
                    <a:pt x="419" y="638"/>
                    <a:pt x="498" y="605"/>
                    <a:pt x="548" y="556"/>
                  </a:cubicBezTo>
                  <a:cubicBezTo>
                    <a:pt x="615" y="494"/>
                    <a:pt x="648" y="407"/>
                    <a:pt x="648" y="331"/>
                  </a:cubicBezTo>
                  <a:cubicBezTo>
                    <a:pt x="653" y="245"/>
                    <a:pt x="619" y="158"/>
                    <a:pt x="557" y="91"/>
                  </a:cubicBezTo>
                  <a:cubicBezTo>
                    <a:pt x="504" y="30"/>
                    <a:pt x="420"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3" name="Google Shape;9563;p40"/>
            <p:cNvSpPr/>
            <p:nvPr/>
          </p:nvSpPr>
          <p:spPr>
            <a:xfrm>
              <a:off x="-4849825" y="2832000"/>
              <a:ext cx="16200" cy="16100"/>
            </a:xfrm>
            <a:custGeom>
              <a:avLst/>
              <a:gdLst/>
              <a:ahLst/>
              <a:cxnLst/>
              <a:rect l="l" t="t" r="r" b="b"/>
              <a:pathLst>
                <a:path w="648" h="644" extrusionOk="0">
                  <a:moveTo>
                    <a:pt x="327" y="1"/>
                  </a:moveTo>
                  <a:cubicBezTo>
                    <a:pt x="241" y="1"/>
                    <a:pt x="156" y="31"/>
                    <a:pt x="101" y="88"/>
                  </a:cubicBezTo>
                  <a:cubicBezTo>
                    <a:pt x="34" y="145"/>
                    <a:pt x="1" y="227"/>
                    <a:pt x="1" y="313"/>
                  </a:cubicBezTo>
                  <a:cubicBezTo>
                    <a:pt x="1" y="400"/>
                    <a:pt x="30" y="476"/>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3" y="32"/>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4" name="Google Shape;9564;p40"/>
            <p:cNvSpPr/>
            <p:nvPr/>
          </p:nvSpPr>
          <p:spPr>
            <a:xfrm>
              <a:off x="-4818025" y="2864675"/>
              <a:ext cx="16575" cy="16200"/>
            </a:xfrm>
            <a:custGeom>
              <a:avLst/>
              <a:gdLst/>
              <a:ahLst/>
              <a:cxnLst/>
              <a:rect l="l" t="t" r="r" b="b"/>
              <a:pathLst>
                <a:path w="663" h="648" extrusionOk="0">
                  <a:moveTo>
                    <a:pt x="331" y="0"/>
                  </a:moveTo>
                  <a:cubicBezTo>
                    <a:pt x="251" y="0"/>
                    <a:pt x="169" y="30"/>
                    <a:pt x="101" y="96"/>
                  </a:cubicBezTo>
                  <a:cubicBezTo>
                    <a:pt x="48" y="158"/>
                    <a:pt x="5" y="234"/>
                    <a:pt x="0" y="320"/>
                  </a:cubicBezTo>
                  <a:cubicBezTo>
                    <a:pt x="0" y="406"/>
                    <a:pt x="44" y="484"/>
                    <a:pt x="106" y="556"/>
                  </a:cubicBezTo>
                  <a:cubicBezTo>
                    <a:pt x="168" y="614"/>
                    <a:pt x="245" y="647"/>
                    <a:pt x="332" y="647"/>
                  </a:cubicBezTo>
                  <a:cubicBezTo>
                    <a:pt x="408" y="647"/>
                    <a:pt x="494" y="618"/>
                    <a:pt x="562" y="550"/>
                  </a:cubicBezTo>
                  <a:cubicBezTo>
                    <a:pt x="624" y="488"/>
                    <a:pt x="658" y="417"/>
                    <a:pt x="658" y="330"/>
                  </a:cubicBezTo>
                  <a:cubicBezTo>
                    <a:pt x="662" y="244"/>
                    <a:pt x="629" y="167"/>
                    <a:pt x="567" y="100"/>
                  </a:cubicBezTo>
                  <a:cubicBezTo>
                    <a:pt x="506" y="37"/>
                    <a:pt x="420"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5" name="Google Shape;9565;p40"/>
            <p:cNvSpPr/>
            <p:nvPr/>
          </p:nvSpPr>
          <p:spPr>
            <a:xfrm>
              <a:off x="-4785875" y="2897650"/>
              <a:ext cx="16200" cy="15950"/>
            </a:xfrm>
            <a:custGeom>
              <a:avLst/>
              <a:gdLst/>
              <a:ahLst/>
              <a:cxnLst/>
              <a:rect l="l" t="t" r="r" b="b"/>
              <a:pathLst>
                <a:path w="648" h="638" extrusionOk="0">
                  <a:moveTo>
                    <a:pt x="320" y="1"/>
                  </a:moveTo>
                  <a:cubicBezTo>
                    <a:pt x="237" y="1"/>
                    <a:pt x="155" y="29"/>
                    <a:pt x="100" y="86"/>
                  </a:cubicBezTo>
                  <a:cubicBezTo>
                    <a:pt x="34" y="139"/>
                    <a:pt x="0" y="225"/>
                    <a:pt x="0" y="311"/>
                  </a:cubicBezTo>
                  <a:cubicBezTo>
                    <a:pt x="0" y="398"/>
                    <a:pt x="29" y="484"/>
                    <a:pt x="82" y="537"/>
                  </a:cubicBezTo>
                  <a:cubicBezTo>
                    <a:pt x="149" y="604"/>
                    <a:pt x="235" y="637"/>
                    <a:pt x="322" y="637"/>
                  </a:cubicBezTo>
                  <a:cubicBezTo>
                    <a:pt x="327" y="638"/>
                    <a:pt x="332" y="638"/>
                    <a:pt x="336" y="638"/>
                  </a:cubicBezTo>
                  <a:cubicBezTo>
                    <a:pt x="413" y="638"/>
                    <a:pt x="483" y="605"/>
                    <a:pt x="547" y="546"/>
                  </a:cubicBezTo>
                  <a:cubicBezTo>
                    <a:pt x="614" y="493"/>
                    <a:pt x="647" y="407"/>
                    <a:pt x="647" y="321"/>
                  </a:cubicBezTo>
                  <a:cubicBezTo>
                    <a:pt x="647" y="234"/>
                    <a:pt x="619" y="148"/>
                    <a:pt x="552" y="95"/>
                  </a:cubicBezTo>
                  <a:cubicBezTo>
                    <a:pt x="493" y="32"/>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6" name="Google Shape;9566;p40"/>
            <p:cNvSpPr/>
            <p:nvPr/>
          </p:nvSpPr>
          <p:spPr>
            <a:xfrm>
              <a:off x="-4754100" y="2930350"/>
              <a:ext cx="16350" cy="16025"/>
            </a:xfrm>
            <a:custGeom>
              <a:avLst/>
              <a:gdLst/>
              <a:ahLst/>
              <a:cxnLst/>
              <a:rect l="l" t="t" r="r" b="b"/>
              <a:pathLst>
                <a:path w="654" h="641" extrusionOk="0">
                  <a:moveTo>
                    <a:pt x="324" y="1"/>
                  </a:moveTo>
                  <a:cubicBezTo>
                    <a:pt x="246" y="1"/>
                    <a:pt x="164" y="29"/>
                    <a:pt x="91" y="88"/>
                  </a:cubicBezTo>
                  <a:cubicBezTo>
                    <a:pt x="39" y="155"/>
                    <a:pt x="5" y="241"/>
                    <a:pt x="5" y="328"/>
                  </a:cubicBezTo>
                  <a:cubicBezTo>
                    <a:pt x="1" y="399"/>
                    <a:pt x="34" y="485"/>
                    <a:pt x="96" y="553"/>
                  </a:cubicBezTo>
                  <a:cubicBezTo>
                    <a:pt x="149" y="606"/>
                    <a:pt x="235" y="640"/>
                    <a:pt x="322" y="640"/>
                  </a:cubicBezTo>
                  <a:cubicBezTo>
                    <a:pt x="327" y="640"/>
                    <a:pt x="332" y="640"/>
                    <a:pt x="338" y="640"/>
                  </a:cubicBezTo>
                  <a:cubicBezTo>
                    <a:pt x="419" y="640"/>
                    <a:pt x="498" y="608"/>
                    <a:pt x="547" y="558"/>
                  </a:cubicBezTo>
                  <a:cubicBezTo>
                    <a:pt x="614" y="496"/>
                    <a:pt x="648" y="409"/>
                    <a:pt x="648" y="332"/>
                  </a:cubicBezTo>
                  <a:cubicBezTo>
                    <a:pt x="653" y="251"/>
                    <a:pt x="619" y="160"/>
                    <a:pt x="557" y="97"/>
                  </a:cubicBezTo>
                  <a:cubicBezTo>
                    <a:pt x="494" y="35"/>
                    <a:pt x="411"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7" name="Google Shape;9567;p40"/>
            <p:cNvSpPr/>
            <p:nvPr/>
          </p:nvSpPr>
          <p:spPr>
            <a:xfrm>
              <a:off x="-4722200" y="2963225"/>
              <a:ext cx="16225" cy="16225"/>
            </a:xfrm>
            <a:custGeom>
              <a:avLst/>
              <a:gdLst/>
              <a:ahLst/>
              <a:cxnLst/>
              <a:rect l="l" t="t" r="r" b="b"/>
              <a:pathLst>
                <a:path w="649" h="649" extrusionOk="0">
                  <a:moveTo>
                    <a:pt x="329" y="1"/>
                  </a:moveTo>
                  <a:cubicBezTo>
                    <a:pt x="246" y="1"/>
                    <a:pt x="162" y="32"/>
                    <a:pt x="102" y="97"/>
                  </a:cubicBezTo>
                  <a:cubicBezTo>
                    <a:pt x="34" y="160"/>
                    <a:pt x="0" y="236"/>
                    <a:pt x="0" y="322"/>
                  </a:cubicBezTo>
                  <a:cubicBezTo>
                    <a:pt x="0" y="408"/>
                    <a:pt x="29" y="481"/>
                    <a:pt x="91" y="548"/>
                  </a:cubicBezTo>
                  <a:cubicBezTo>
                    <a:pt x="149" y="605"/>
                    <a:pt x="231" y="649"/>
                    <a:pt x="317" y="649"/>
                  </a:cubicBezTo>
                  <a:cubicBezTo>
                    <a:pt x="403" y="649"/>
                    <a:pt x="490" y="610"/>
                    <a:pt x="547" y="558"/>
                  </a:cubicBezTo>
                  <a:cubicBezTo>
                    <a:pt x="615" y="490"/>
                    <a:pt x="644" y="419"/>
                    <a:pt x="649" y="332"/>
                  </a:cubicBezTo>
                  <a:cubicBezTo>
                    <a:pt x="649" y="246"/>
                    <a:pt x="620" y="169"/>
                    <a:pt x="552" y="92"/>
                  </a:cubicBezTo>
                  <a:cubicBezTo>
                    <a:pt x="494" y="32"/>
                    <a:pt x="412"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8" name="Google Shape;9568;p40"/>
            <p:cNvSpPr/>
            <p:nvPr/>
          </p:nvSpPr>
          <p:spPr>
            <a:xfrm>
              <a:off x="-4690425" y="2996200"/>
              <a:ext cx="16225" cy="16000"/>
            </a:xfrm>
            <a:custGeom>
              <a:avLst/>
              <a:gdLst/>
              <a:ahLst/>
              <a:cxnLst/>
              <a:rect l="l" t="t" r="r" b="b"/>
              <a:pathLst>
                <a:path w="649" h="640" extrusionOk="0">
                  <a:moveTo>
                    <a:pt x="325" y="0"/>
                  </a:moveTo>
                  <a:cubicBezTo>
                    <a:pt x="245" y="0"/>
                    <a:pt x="166" y="28"/>
                    <a:pt x="102" y="88"/>
                  </a:cubicBezTo>
                  <a:cubicBezTo>
                    <a:pt x="40" y="141"/>
                    <a:pt x="6" y="227"/>
                    <a:pt x="1" y="313"/>
                  </a:cubicBezTo>
                  <a:cubicBezTo>
                    <a:pt x="1" y="400"/>
                    <a:pt x="44" y="486"/>
                    <a:pt x="97" y="539"/>
                  </a:cubicBezTo>
                  <a:cubicBezTo>
                    <a:pt x="160" y="606"/>
                    <a:pt x="237" y="639"/>
                    <a:pt x="323" y="639"/>
                  </a:cubicBezTo>
                  <a:cubicBezTo>
                    <a:pt x="328" y="639"/>
                    <a:pt x="334" y="640"/>
                    <a:pt x="339" y="640"/>
                  </a:cubicBezTo>
                  <a:cubicBezTo>
                    <a:pt x="420" y="640"/>
                    <a:pt x="500" y="607"/>
                    <a:pt x="558" y="548"/>
                  </a:cubicBezTo>
                  <a:cubicBezTo>
                    <a:pt x="616" y="495"/>
                    <a:pt x="649" y="409"/>
                    <a:pt x="649" y="323"/>
                  </a:cubicBezTo>
                  <a:cubicBezTo>
                    <a:pt x="649" y="236"/>
                    <a:pt x="620" y="150"/>
                    <a:pt x="567" y="97"/>
                  </a:cubicBezTo>
                  <a:cubicBezTo>
                    <a:pt x="500" y="34"/>
                    <a:pt x="412"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9" name="Google Shape;9569;p40"/>
            <p:cNvSpPr/>
            <p:nvPr/>
          </p:nvSpPr>
          <p:spPr>
            <a:xfrm>
              <a:off x="-4658500" y="3028850"/>
              <a:ext cx="16475" cy="16225"/>
            </a:xfrm>
            <a:custGeom>
              <a:avLst/>
              <a:gdLst/>
              <a:ahLst/>
              <a:cxnLst/>
              <a:rect l="l" t="t" r="r" b="b"/>
              <a:pathLst>
                <a:path w="659" h="649" extrusionOk="0">
                  <a:moveTo>
                    <a:pt x="330" y="1"/>
                  </a:moveTo>
                  <a:cubicBezTo>
                    <a:pt x="253" y="1"/>
                    <a:pt x="173" y="29"/>
                    <a:pt x="101" y="92"/>
                  </a:cubicBezTo>
                  <a:cubicBezTo>
                    <a:pt x="34" y="159"/>
                    <a:pt x="1" y="245"/>
                    <a:pt x="1" y="317"/>
                  </a:cubicBezTo>
                  <a:cubicBezTo>
                    <a:pt x="1" y="394"/>
                    <a:pt x="29" y="480"/>
                    <a:pt x="105" y="557"/>
                  </a:cubicBezTo>
                  <a:cubicBezTo>
                    <a:pt x="169" y="610"/>
                    <a:pt x="240" y="648"/>
                    <a:pt x="326" y="648"/>
                  </a:cubicBezTo>
                  <a:cubicBezTo>
                    <a:pt x="404" y="648"/>
                    <a:pt x="490" y="615"/>
                    <a:pt x="557" y="553"/>
                  </a:cubicBezTo>
                  <a:cubicBezTo>
                    <a:pt x="619" y="489"/>
                    <a:pt x="652" y="413"/>
                    <a:pt x="658" y="327"/>
                  </a:cubicBezTo>
                  <a:cubicBezTo>
                    <a:pt x="658" y="241"/>
                    <a:pt x="624" y="163"/>
                    <a:pt x="561" y="101"/>
                  </a:cubicBezTo>
                  <a:cubicBezTo>
                    <a:pt x="500" y="37"/>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0" name="Google Shape;9570;p40"/>
            <p:cNvSpPr/>
            <p:nvPr/>
          </p:nvSpPr>
          <p:spPr>
            <a:xfrm>
              <a:off x="-4626475" y="3061850"/>
              <a:ext cx="16325" cy="15950"/>
            </a:xfrm>
            <a:custGeom>
              <a:avLst/>
              <a:gdLst/>
              <a:ahLst/>
              <a:cxnLst/>
              <a:rect l="l" t="t" r="r" b="b"/>
              <a:pathLst>
                <a:path w="653" h="638" extrusionOk="0">
                  <a:moveTo>
                    <a:pt x="325" y="0"/>
                  </a:moveTo>
                  <a:cubicBezTo>
                    <a:pt x="241" y="0"/>
                    <a:pt x="155" y="29"/>
                    <a:pt x="91" y="86"/>
                  </a:cubicBezTo>
                  <a:cubicBezTo>
                    <a:pt x="39" y="148"/>
                    <a:pt x="5" y="225"/>
                    <a:pt x="5" y="312"/>
                  </a:cubicBezTo>
                  <a:cubicBezTo>
                    <a:pt x="0" y="398"/>
                    <a:pt x="33" y="484"/>
                    <a:pt x="86" y="537"/>
                  </a:cubicBezTo>
                  <a:cubicBezTo>
                    <a:pt x="149" y="604"/>
                    <a:pt x="235" y="637"/>
                    <a:pt x="321" y="637"/>
                  </a:cubicBezTo>
                  <a:cubicBezTo>
                    <a:pt x="408" y="637"/>
                    <a:pt x="485" y="609"/>
                    <a:pt x="547" y="542"/>
                  </a:cubicBezTo>
                  <a:cubicBezTo>
                    <a:pt x="615" y="489"/>
                    <a:pt x="648" y="407"/>
                    <a:pt x="648" y="321"/>
                  </a:cubicBezTo>
                  <a:cubicBezTo>
                    <a:pt x="653" y="234"/>
                    <a:pt x="620" y="158"/>
                    <a:pt x="557" y="90"/>
                  </a:cubicBezTo>
                  <a:cubicBezTo>
                    <a:pt x="496" y="30"/>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1" name="Google Shape;9571;p40"/>
            <p:cNvSpPr/>
            <p:nvPr/>
          </p:nvSpPr>
          <p:spPr>
            <a:xfrm>
              <a:off x="-4594550" y="3094675"/>
              <a:ext cx="16200" cy="15900"/>
            </a:xfrm>
            <a:custGeom>
              <a:avLst/>
              <a:gdLst/>
              <a:ahLst/>
              <a:cxnLst/>
              <a:rect l="l" t="t" r="r" b="b"/>
              <a:pathLst>
                <a:path w="648" h="636" extrusionOk="0">
                  <a:moveTo>
                    <a:pt x="327" y="1"/>
                  </a:moveTo>
                  <a:cubicBezTo>
                    <a:pt x="241" y="1"/>
                    <a:pt x="156" y="30"/>
                    <a:pt x="100" y="83"/>
                  </a:cubicBezTo>
                  <a:cubicBezTo>
                    <a:pt x="33" y="145"/>
                    <a:pt x="0" y="223"/>
                    <a:pt x="0" y="309"/>
                  </a:cubicBezTo>
                  <a:cubicBezTo>
                    <a:pt x="0" y="395"/>
                    <a:pt x="29" y="482"/>
                    <a:pt x="96" y="548"/>
                  </a:cubicBezTo>
                  <a:cubicBezTo>
                    <a:pt x="149" y="601"/>
                    <a:pt x="230" y="635"/>
                    <a:pt x="317" y="635"/>
                  </a:cubicBezTo>
                  <a:cubicBezTo>
                    <a:pt x="322" y="635"/>
                    <a:pt x="327" y="635"/>
                    <a:pt x="333" y="635"/>
                  </a:cubicBezTo>
                  <a:cubicBezTo>
                    <a:pt x="414" y="635"/>
                    <a:pt x="493" y="603"/>
                    <a:pt x="547" y="553"/>
                  </a:cubicBezTo>
                  <a:cubicBezTo>
                    <a:pt x="609" y="491"/>
                    <a:pt x="643" y="405"/>
                    <a:pt x="647" y="318"/>
                  </a:cubicBezTo>
                  <a:cubicBezTo>
                    <a:pt x="647" y="232"/>
                    <a:pt x="614" y="155"/>
                    <a:pt x="552" y="88"/>
                  </a:cubicBezTo>
                  <a:cubicBezTo>
                    <a:pt x="495" y="29"/>
                    <a:pt x="411"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2" name="Google Shape;9572;p40"/>
            <p:cNvSpPr/>
            <p:nvPr/>
          </p:nvSpPr>
          <p:spPr>
            <a:xfrm>
              <a:off x="-4562775" y="3127700"/>
              <a:ext cx="6125" cy="15600"/>
            </a:xfrm>
            <a:custGeom>
              <a:avLst/>
              <a:gdLst/>
              <a:ahLst/>
              <a:cxnLst/>
              <a:rect l="l" t="t" r="r" b="b"/>
              <a:pathLst>
                <a:path w="245" h="624" extrusionOk="0">
                  <a:moveTo>
                    <a:pt x="244" y="0"/>
                  </a:moveTo>
                  <a:lnTo>
                    <a:pt x="244" y="0"/>
                  </a:lnTo>
                  <a:cubicBezTo>
                    <a:pt x="191" y="9"/>
                    <a:pt x="140" y="38"/>
                    <a:pt x="100" y="72"/>
                  </a:cubicBezTo>
                  <a:cubicBezTo>
                    <a:pt x="38" y="139"/>
                    <a:pt x="5" y="226"/>
                    <a:pt x="0" y="312"/>
                  </a:cubicBezTo>
                  <a:cubicBezTo>
                    <a:pt x="0" y="384"/>
                    <a:pt x="34" y="470"/>
                    <a:pt x="96" y="537"/>
                  </a:cubicBezTo>
                  <a:cubicBezTo>
                    <a:pt x="134" y="580"/>
                    <a:pt x="182" y="609"/>
                    <a:pt x="235" y="623"/>
                  </a:cubicBezTo>
                  <a:lnTo>
                    <a:pt x="244"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3" name="Google Shape;9573;p40"/>
            <p:cNvSpPr/>
            <p:nvPr/>
          </p:nvSpPr>
          <p:spPr>
            <a:xfrm>
              <a:off x="-4815875" y="2707025"/>
              <a:ext cx="16450" cy="12025"/>
            </a:xfrm>
            <a:custGeom>
              <a:avLst/>
              <a:gdLst/>
              <a:ahLst/>
              <a:cxnLst/>
              <a:rect l="l" t="t" r="r" b="b"/>
              <a:pathLst>
                <a:path w="658" h="481" extrusionOk="0">
                  <a:moveTo>
                    <a:pt x="44" y="0"/>
                  </a:moveTo>
                  <a:cubicBezTo>
                    <a:pt x="20" y="49"/>
                    <a:pt x="0" y="102"/>
                    <a:pt x="0" y="155"/>
                  </a:cubicBezTo>
                  <a:cubicBezTo>
                    <a:pt x="0" y="241"/>
                    <a:pt x="29" y="312"/>
                    <a:pt x="102" y="390"/>
                  </a:cubicBezTo>
                  <a:cubicBezTo>
                    <a:pt x="159" y="447"/>
                    <a:pt x="246" y="481"/>
                    <a:pt x="317" y="481"/>
                  </a:cubicBezTo>
                  <a:cubicBezTo>
                    <a:pt x="403" y="481"/>
                    <a:pt x="490" y="452"/>
                    <a:pt x="557" y="385"/>
                  </a:cubicBezTo>
                  <a:cubicBezTo>
                    <a:pt x="625" y="322"/>
                    <a:pt x="658" y="250"/>
                    <a:pt x="658" y="164"/>
                  </a:cubicBezTo>
                  <a:cubicBezTo>
                    <a:pt x="658" y="106"/>
                    <a:pt x="638" y="49"/>
                    <a:pt x="6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4" name="Google Shape;9574;p40"/>
            <p:cNvSpPr/>
            <p:nvPr/>
          </p:nvSpPr>
          <p:spPr>
            <a:xfrm>
              <a:off x="-4783825" y="2735825"/>
              <a:ext cx="16300" cy="15950"/>
            </a:xfrm>
            <a:custGeom>
              <a:avLst/>
              <a:gdLst/>
              <a:ahLst/>
              <a:cxnLst/>
              <a:rect l="l" t="t" r="r" b="b"/>
              <a:pathLst>
                <a:path w="652" h="638" extrusionOk="0">
                  <a:moveTo>
                    <a:pt x="326" y="0"/>
                  </a:moveTo>
                  <a:cubicBezTo>
                    <a:pt x="239" y="0"/>
                    <a:pt x="150" y="29"/>
                    <a:pt x="91" y="86"/>
                  </a:cubicBezTo>
                  <a:cubicBezTo>
                    <a:pt x="38" y="148"/>
                    <a:pt x="5" y="226"/>
                    <a:pt x="5" y="312"/>
                  </a:cubicBezTo>
                  <a:cubicBezTo>
                    <a:pt x="0" y="398"/>
                    <a:pt x="33" y="485"/>
                    <a:pt x="86" y="538"/>
                  </a:cubicBezTo>
                  <a:cubicBezTo>
                    <a:pt x="149" y="604"/>
                    <a:pt x="235" y="638"/>
                    <a:pt x="321" y="638"/>
                  </a:cubicBezTo>
                  <a:cubicBezTo>
                    <a:pt x="408" y="638"/>
                    <a:pt x="484" y="609"/>
                    <a:pt x="547" y="547"/>
                  </a:cubicBezTo>
                  <a:cubicBezTo>
                    <a:pt x="605" y="494"/>
                    <a:pt x="647" y="408"/>
                    <a:pt x="647" y="321"/>
                  </a:cubicBezTo>
                  <a:cubicBezTo>
                    <a:pt x="652" y="235"/>
                    <a:pt x="609" y="159"/>
                    <a:pt x="556" y="91"/>
                  </a:cubicBezTo>
                  <a:cubicBezTo>
                    <a:pt x="503" y="30"/>
                    <a:pt x="415"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5" name="Google Shape;9575;p40"/>
            <p:cNvSpPr/>
            <p:nvPr/>
          </p:nvSpPr>
          <p:spPr>
            <a:xfrm>
              <a:off x="-4751950" y="2768675"/>
              <a:ext cx="16225" cy="15875"/>
            </a:xfrm>
            <a:custGeom>
              <a:avLst/>
              <a:gdLst/>
              <a:ahLst/>
              <a:cxnLst/>
              <a:rect l="l" t="t" r="r" b="b"/>
              <a:pathLst>
                <a:path w="649" h="635" extrusionOk="0">
                  <a:moveTo>
                    <a:pt x="316" y="0"/>
                  </a:moveTo>
                  <a:cubicBezTo>
                    <a:pt x="235" y="0"/>
                    <a:pt x="154" y="28"/>
                    <a:pt x="101" y="83"/>
                  </a:cubicBezTo>
                  <a:cubicBezTo>
                    <a:pt x="34" y="149"/>
                    <a:pt x="1" y="231"/>
                    <a:pt x="1" y="308"/>
                  </a:cubicBezTo>
                  <a:cubicBezTo>
                    <a:pt x="1" y="395"/>
                    <a:pt x="30" y="481"/>
                    <a:pt x="92" y="548"/>
                  </a:cubicBezTo>
                  <a:cubicBezTo>
                    <a:pt x="145" y="601"/>
                    <a:pt x="231" y="634"/>
                    <a:pt x="318" y="634"/>
                  </a:cubicBezTo>
                  <a:cubicBezTo>
                    <a:pt x="323" y="635"/>
                    <a:pt x="328" y="635"/>
                    <a:pt x="333" y="635"/>
                  </a:cubicBezTo>
                  <a:cubicBezTo>
                    <a:pt x="414" y="635"/>
                    <a:pt x="493" y="602"/>
                    <a:pt x="539" y="552"/>
                  </a:cubicBezTo>
                  <a:cubicBezTo>
                    <a:pt x="601" y="500"/>
                    <a:pt x="643" y="413"/>
                    <a:pt x="648" y="318"/>
                  </a:cubicBezTo>
                  <a:cubicBezTo>
                    <a:pt x="648" y="231"/>
                    <a:pt x="605" y="145"/>
                    <a:pt x="552" y="101"/>
                  </a:cubicBezTo>
                  <a:cubicBezTo>
                    <a:pt x="497" y="34"/>
                    <a:pt x="406"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6" name="Google Shape;9576;p40"/>
            <p:cNvSpPr/>
            <p:nvPr/>
          </p:nvSpPr>
          <p:spPr>
            <a:xfrm>
              <a:off x="-4720150" y="2801425"/>
              <a:ext cx="16225" cy="16225"/>
            </a:xfrm>
            <a:custGeom>
              <a:avLst/>
              <a:gdLst/>
              <a:ahLst/>
              <a:cxnLst/>
              <a:rect l="l" t="t" r="r" b="b"/>
              <a:pathLst>
                <a:path w="649" h="649" extrusionOk="0">
                  <a:moveTo>
                    <a:pt x="316" y="0"/>
                  </a:moveTo>
                  <a:cubicBezTo>
                    <a:pt x="233" y="0"/>
                    <a:pt x="154" y="29"/>
                    <a:pt x="101" y="87"/>
                  </a:cubicBezTo>
                  <a:cubicBezTo>
                    <a:pt x="38" y="150"/>
                    <a:pt x="5" y="236"/>
                    <a:pt x="0" y="323"/>
                  </a:cubicBezTo>
                  <a:cubicBezTo>
                    <a:pt x="0" y="394"/>
                    <a:pt x="34" y="480"/>
                    <a:pt x="96" y="547"/>
                  </a:cubicBezTo>
                  <a:cubicBezTo>
                    <a:pt x="159" y="615"/>
                    <a:pt x="235" y="648"/>
                    <a:pt x="321" y="648"/>
                  </a:cubicBezTo>
                  <a:cubicBezTo>
                    <a:pt x="408" y="648"/>
                    <a:pt x="485" y="620"/>
                    <a:pt x="556" y="543"/>
                  </a:cubicBezTo>
                  <a:cubicBezTo>
                    <a:pt x="614" y="490"/>
                    <a:pt x="648" y="403"/>
                    <a:pt x="648" y="332"/>
                  </a:cubicBezTo>
                  <a:cubicBezTo>
                    <a:pt x="648" y="245"/>
                    <a:pt x="620" y="159"/>
                    <a:pt x="567" y="101"/>
                  </a:cubicBezTo>
                  <a:cubicBezTo>
                    <a:pt x="499" y="34"/>
                    <a:pt x="406"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7" name="Google Shape;9577;p40"/>
            <p:cNvSpPr/>
            <p:nvPr/>
          </p:nvSpPr>
          <p:spPr>
            <a:xfrm>
              <a:off x="-4688275" y="2834475"/>
              <a:ext cx="16250" cy="15900"/>
            </a:xfrm>
            <a:custGeom>
              <a:avLst/>
              <a:gdLst/>
              <a:ahLst/>
              <a:cxnLst/>
              <a:rect l="l" t="t" r="r" b="b"/>
              <a:pathLst>
                <a:path w="650" h="636" extrusionOk="0">
                  <a:moveTo>
                    <a:pt x="326" y="0"/>
                  </a:moveTo>
                  <a:cubicBezTo>
                    <a:pt x="240" y="0"/>
                    <a:pt x="156" y="28"/>
                    <a:pt x="102" y="84"/>
                  </a:cubicBezTo>
                  <a:cubicBezTo>
                    <a:pt x="36" y="137"/>
                    <a:pt x="1" y="223"/>
                    <a:pt x="1" y="310"/>
                  </a:cubicBezTo>
                  <a:cubicBezTo>
                    <a:pt x="1" y="396"/>
                    <a:pt x="30" y="473"/>
                    <a:pt x="93" y="536"/>
                  </a:cubicBezTo>
                  <a:cubicBezTo>
                    <a:pt x="160" y="602"/>
                    <a:pt x="231" y="636"/>
                    <a:pt x="318" y="636"/>
                  </a:cubicBezTo>
                  <a:cubicBezTo>
                    <a:pt x="404" y="636"/>
                    <a:pt x="490" y="607"/>
                    <a:pt x="558" y="545"/>
                  </a:cubicBezTo>
                  <a:cubicBezTo>
                    <a:pt x="611" y="478"/>
                    <a:pt x="645" y="405"/>
                    <a:pt x="649" y="319"/>
                  </a:cubicBezTo>
                  <a:cubicBezTo>
                    <a:pt x="649" y="233"/>
                    <a:pt x="616" y="146"/>
                    <a:pt x="563" y="89"/>
                  </a:cubicBezTo>
                  <a:cubicBezTo>
                    <a:pt x="504" y="30"/>
                    <a:pt x="414"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8" name="Google Shape;9578;p40"/>
            <p:cNvSpPr/>
            <p:nvPr/>
          </p:nvSpPr>
          <p:spPr>
            <a:xfrm>
              <a:off x="-4656450" y="2867100"/>
              <a:ext cx="16425" cy="16150"/>
            </a:xfrm>
            <a:custGeom>
              <a:avLst/>
              <a:gdLst/>
              <a:ahLst/>
              <a:cxnLst/>
              <a:rect l="l" t="t" r="r" b="b"/>
              <a:pathLst>
                <a:path w="657" h="646" extrusionOk="0">
                  <a:moveTo>
                    <a:pt x="334" y="0"/>
                  </a:moveTo>
                  <a:cubicBezTo>
                    <a:pt x="247" y="0"/>
                    <a:pt x="161" y="32"/>
                    <a:pt x="101" y="90"/>
                  </a:cubicBezTo>
                  <a:cubicBezTo>
                    <a:pt x="48" y="142"/>
                    <a:pt x="0" y="229"/>
                    <a:pt x="0" y="315"/>
                  </a:cubicBezTo>
                  <a:cubicBezTo>
                    <a:pt x="0" y="402"/>
                    <a:pt x="43" y="478"/>
                    <a:pt x="105" y="555"/>
                  </a:cubicBezTo>
                  <a:cubicBezTo>
                    <a:pt x="167" y="608"/>
                    <a:pt x="244" y="641"/>
                    <a:pt x="331" y="646"/>
                  </a:cubicBezTo>
                  <a:cubicBezTo>
                    <a:pt x="408" y="646"/>
                    <a:pt x="494" y="612"/>
                    <a:pt x="557" y="550"/>
                  </a:cubicBezTo>
                  <a:cubicBezTo>
                    <a:pt x="623" y="488"/>
                    <a:pt x="657" y="411"/>
                    <a:pt x="657" y="324"/>
                  </a:cubicBezTo>
                  <a:cubicBezTo>
                    <a:pt x="657" y="238"/>
                    <a:pt x="619" y="152"/>
                    <a:pt x="566" y="99"/>
                  </a:cubicBezTo>
                  <a:cubicBezTo>
                    <a:pt x="506" y="32"/>
                    <a:pt x="420"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9" name="Google Shape;9579;p40"/>
            <p:cNvSpPr/>
            <p:nvPr/>
          </p:nvSpPr>
          <p:spPr>
            <a:xfrm>
              <a:off x="-4624325" y="2900025"/>
              <a:ext cx="16225" cy="16000"/>
            </a:xfrm>
            <a:custGeom>
              <a:avLst/>
              <a:gdLst/>
              <a:ahLst/>
              <a:cxnLst/>
              <a:rect l="l" t="t" r="r" b="b"/>
              <a:pathLst>
                <a:path w="649" h="640" extrusionOk="0">
                  <a:moveTo>
                    <a:pt x="318" y="0"/>
                  </a:moveTo>
                  <a:cubicBezTo>
                    <a:pt x="234" y="0"/>
                    <a:pt x="149" y="29"/>
                    <a:pt x="91" y="86"/>
                  </a:cubicBezTo>
                  <a:cubicBezTo>
                    <a:pt x="34" y="150"/>
                    <a:pt x="0" y="226"/>
                    <a:pt x="0" y="307"/>
                  </a:cubicBezTo>
                  <a:cubicBezTo>
                    <a:pt x="0" y="394"/>
                    <a:pt x="29" y="471"/>
                    <a:pt x="97" y="547"/>
                  </a:cubicBezTo>
                  <a:cubicBezTo>
                    <a:pt x="159" y="605"/>
                    <a:pt x="231" y="639"/>
                    <a:pt x="317" y="639"/>
                  </a:cubicBezTo>
                  <a:cubicBezTo>
                    <a:pt x="403" y="639"/>
                    <a:pt x="481" y="610"/>
                    <a:pt x="547" y="542"/>
                  </a:cubicBezTo>
                  <a:cubicBezTo>
                    <a:pt x="610" y="489"/>
                    <a:pt x="644" y="403"/>
                    <a:pt x="649" y="317"/>
                  </a:cubicBezTo>
                  <a:cubicBezTo>
                    <a:pt x="649" y="236"/>
                    <a:pt x="605" y="150"/>
                    <a:pt x="552" y="101"/>
                  </a:cubicBezTo>
                  <a:cubicBezTo>
                    <a:pt x="498" y="34"/>
                    <a:pt x="408"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0" name="Google Shape;9580;p40"/>
            <p:cNvSpPr/>
            <p:nvPr/>
          </p:nvSpPr>
          <p:spPr>
            <a:xfrm>
              <a:off x="-4592550" y="2932825"/>
              <a:ext cx="16225" cy="15925"/>
            </a:xfrm>
            <a:custGeom>
              <a:avLst/>
              <a:gdLst/>
              <a:ahLst/>
              <a:cxnLst/>
              <a:rect l="l" t="t" r="r" b="b"/>
              <a:pathLst>
                <a:path w="649" h="637" extrusionOk="0">
                  <a:moveTo>
                    <a:pt x="324" y="0"/>
                  </a:moveTo>
                  <a:cubicBezTo>
                    <a:pt x="239" y="0"/>
                    <a:pt x="156" y="29"/>
                    <a:pt x="102" y="85"/>
                  </a:cubicBezTo>
                  <a:cubicBezTo>
                    <a:pt x="40" y="147"/>
                    <a:pt x="6" y="233"/>
                    <a:pt x="1" y="320"/>
                  </a:cubicBezTo>
                  <a:cubicBezTo>
                    <a:pt x="1" y="397"/>
                    <a:pt x="35" y="483"/>
                    <a:pt x="97" y="550"/>
                  </a:cubicBezTo>
                  <a:cubicBezTo>
                    <a:pt x="150" y="603"/>
                    <a:pt x="237" y="636"/>
                    <a:pt x="323" y="636"/>
                  </a:cubicBezTo>
                  <a:cubicBezTo>
                    <a:pt x="409" y="636"/>
                    <a:pt x="496" y="608"/>
                    <a:pt x="548" y="555"/>
                  </a:cubicBezTo>
                  <a:cubicBezTo>
                    <a:pt x="616" y="502"/>
                    <a:pt x="649" y="415"/>
                    <a:pt x="649" y="329"/>
                  </a:cubicBezTo>
                  <a:cubicBezTo>
                    <a:pt x="649" y="233"/>
                    <a:pt x="611" y="147"/>
                    <a:pt x="567" y="99"/>
                  </a:cubicBezTo>
                  <a:cubicBezTo>
                    <a:pt x="506" y="32"/>
                    <a:pt x="414"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1" name="Google Shape;9581;p40"/>
            <p:cNvSpPr/>
            <p:nvPr/>
          </p:nvSpPr>
          <p:spPr>
            <a:xfrm>
              <a:off x="-4560625" y="2965875"/>
              <a:ext cx="6250" cy="15625"/>
            </a:xfrm>
            <a:custGeom>
              <a:avLst/>
              <a:gdLst/>
              <a:ahLst/>
              <a:cxnLst/>
              <a:rect l="l" t="t" r="r" b="b"/>
              <a:pathLst>
                <a:path w="250" h="625" extrusionOk="0">
                  <a:moveTo>
                    <a:pt x="249" y="1"/>
                  </a:moveTo>
                  <a:lnTo>
                    <a:pt x="249" y="1"/>
                  </a:lnTo>
                  <a:cubicBezTo>
                    <a:pt x="192" y="10"/>
                    <a:pt x="140" y="39"/>
                    <a:pt x="101" y="72"/>
                  </a:cubicBezTo>
                  <a:cubicBezTo>
                    <a:pt x="43" y="125"/>
                    <a:pt x="1" y="211"/>
                    <a:pt x="1" y="308"/>
                  </a:cubicBezTo>
                  <a:cubicBezTo>
                    <a:pt x="1" y="394"/>
                    <a:pt x="29" y="481"/>
                    <a:pt x="92" y="528"/>
                  </a:cubicBezTo>
                  <a:cubicBezTo>
                    <a:pt x="130" y="572"/>
                    <a:pt x="183" y="610"/>
                    <a:pt x="240" y="625"/>
                  </a:cubicBezTo>
                  <a:lnTo>
                    <a:pt x="249"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2" name="Google Shape;9582;p40"/>
            <p:cNvSpPr/>
            <p:nvPr/>
          </p:nvSpPr>
          <p:spPr>
            <a:xfrm>
              <a:off x="-4654075" y="2707025"/>
              <a:ext cx="16225" cy="14300"/>
            </a:xfrm>
            <a:custGeom>
              <a:avLst/>
              <a:gdLst/>
              <a:ahLst/>
              <a:cxnLst/>
              <a:rect l="l" t="t" r="r" b="b"/>
              <a:pathLst>
                <a:path w="649" h="572" extrusionOk="0">
                  <a:moveTo>
                    <a:pt x="111" y="0"/>
                  </a:moveTo>
                  <a:cubicBezTo>
                    <a:pt x="107" y="5"/>
                    <a:pt x="101" y="5"/>
                    <a:pt x="101" y="11"/>
                  </a:cubicBezTo>
                  <a:cubicBezTo>
                    <a:pt x="34" y="73"/>
                    <a:pt x="1" y="159"/>
                    <a:pt x="1" y="246"/>
                  </a:cubicBezTo>
                  <a:cubicBezTo>
                    <a:pt x="1" y="332"/>
                    <a:pt x="30" y="418"/>
                    <a:pt x="83" y="471"/>
                  </a:cubicBezTo>
                  <a:cubicBezTo>
                    <a:pt x="136" y="538"/>
                    <a:pt x="222" y="572"/>
                    <a:pt x="308" y="572"/>
                  </a:cubicBezTo>
                  <a:cubicBezTo>
                    <a:pt x="314" y="572"/>
                    <a:pt x="320" y="572"/>
                    <a:pt x="326" y="572"/>
                  </a:cubicBezTo>
                  <a:cubicBezTo>
                    <a:pt x="413" y="572"/>
                    <a:pt x="485" y="539"/>
                    <a:pt x="548" y="481"/>
                  </a:cubicBezTo>
                  <a:cubicBezTo>
                    <a:pt x="601" y="418"/>
                    <a:pt x="643" y="341"/>
                    <a:pt x="648" y="255"/>
                  </a:cubicBezTo>
                  <a:cubicBezTo>
                    <a:pt x="648" y="169"/>
                    <a:pt x="605" y="82"/>
                    <a:pt x="552" y="29"/>
                  </a:cubicBezTo>
                  <a:cubicBezTo>
                    <a:pt x="543" y="20"/>
                    <a:pt x="533" y="11"/>
                    <a:pt x="5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3" name="Google Shape;9583;p40"/>
            <p:cNvSpPr/>
            <p:nvPr/>
          </p:nvSpPr>
          <p:spPr>
            <a:xfrm>
              <a:off x="-4622275" y="2738100"/>
              <a:ext cx="16225" cy="16100"/>
            </a:xfrm>
            <a:custGeom>
              <a:avLst/>
              <a:gdLst/>
              <a:ahLst/>
              <a:cxnLst/>
              <a:rect l="l" t="t" r="r" b="b"/>
              <a:pathLst>
                <a:path w="649" h="644" extrusionOk="0">
                  <a:moveTo>
                    <a:pt x="314" y="0"/>
                  </a:moveTo>
                  <a:cubicBezTo>
                    <a:pt x="234" y="0"/>
                    <a:pt x="154" y="29"/>
                    <a:pt x="91" y="92"/>
                  </a:cubicBezTo>
                  <a:cubicBezTo>
                    <a:pt x="38" y="154"/>
                    <a:pt x="5" y="241"/>
                    <a:pt x="0" y="312"/>
                  </a:cubicBezTo>
                  <a:cubicBezTo>
                    <a:pt x="0" y="398"/>
                    <a:pt x="34" y="475"/>
                    <a:pt x="96" y="553"/>
                  </a:cubicBezTo>
                  <a:cubicBezTo>
                    <a:pt x="159" y="610"/>
                    <a:pt x="235" y="644"/>
                    <a:pt x="321" y="644"/>
                  </a:cubicBezTo>
                  <a:cubicBezTo>
                    <a:pt x="408" y="644"/>
                    <a:pt x="485" y="615"/>
                    <a:pt x="547" y="547"/>
                  </a:cubicBezTo>
                  <a:cubicBezTo>
                    <a:pt x="614" y="495"/>
                    <a:pt x="648" y="409"/>
                    <a:pt x="648" y="322"/>
                  </a:cubicBezTo>
                  <a:cubicBezTo>
                    <a:pt x="648" y="236"/>
                    <a:pt x="620" y="163"/>
                    <a:pt x="552" y="97"/>
                  </a:cubicBezTo>
                  <a:cubicBezTo>
                    <a:pt x="487" y="34"/>
                    <a:pt x="400"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4" name="Google Shape;9584;p40"/>
            <p:cNvSpPr/>
            <p:nvPr/>
          </p:nvSpPr>
          <p:spPr>
            <a:xfrm>
              <a:off x="-4590375" y="2770975"/>
              <a:ext cx="16225" cy="15950"/>
            </a:xfrm>
            <a:custGeom>
              <a:avLst/>
              <a:gdLst/>
              <a:ahLst/>
              <a:cxnLst/>
              <a:rect l="l" t="t" r="r" b="b"/>
              <a:pathLst>
                <a:path w="649" h="638" extrusionOk="0">
                  <a:moveTo>
                    <a:pt x="326" y="0"/>
                  </a:moveTo>
                  <a:cubicBezTo>
                    <a:pt x="244" y="0"/>
                    <a:pt x="161" y="29"/>
                    <a:pt x="101" y="86"/>
                  </a:cubicBezTo>
                  <a:cubicBezTo>
                    <a:pt x="35" y="148"/>
                    <a:pt x="0" y="226"/>
                    <a:pt x="0" y="312"/>
                  </a:cubicBezTo>
                  <a:cubicBezTo>
                    <a:pt x="0" y="408"/>
                    <a:pt x="29" y="485"/>
                    <a:pt x="82" y="538"/>
                  </a:cubicBezTo>
                  <a:cubicBezTo>
                    <a:pt x="144" y="604"/>
                    <a:pt x="221" y="638"/>
                    <a:pt x="317" y="638"/>
                  </a:cubicBezTo>
                  <a:cubicBezTo>
                    <a:pt x="403" y="638"/>
                    <a:pt x="480" y="609"/>
                    <a:pt x="547" y="556"/>
                  </a:cubicBezTo>
                  <a:cubicBezTo>
                    <a:pt x="610" y="489"/>
                    <a:pt x="644" y="408"/>
                    <a:pt x="644" y="321"/>
                  </a:cubicBezTo>
                  <a:cubicBezTo>
                    <a:pt x="648" y="245"/>
                    <a:pt x="615" y="159"/>
                    <a:pt x="553" y="91"/>
                  </a:cubicBezTo>
                  <a:cubicBezTo>
                    <a:pt x="495" y="30"/>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5" name="Google Shape;9585;p40"/>
            <p:cNvSpPr/>
            <p:nvPr/>
          </p:nvSpPr>
          <p:spPr>
            <a:xfrm>
              <a:off x="-4558575" y="2803950"/>
              <a:ext cx="6625" cy="15625"/>
            </a:xfrm>
            <a:custGeom>
              <a:avLst/>
              <a:gdLst/>
              <a:ahLst/>
              <a:cxnLst/>
              <a:rect l="l" t="t" r="r" b="b"/>
              <a:pathLst>
                <a:path w="265" h="625" extrusionOk="0">
                  <a:moveTo>
                    <a:pt x="264" y="0"/>
                  </a:moveTo>
                  <a:cubicBezTo>
                    <a:pt x="202" y="14"/>
                    <a:pt x="144" y="43"/>
                    <a:pt x="91" y="91"/>
                  </a:cubicBezTo>
                  <a:cubicBezTo>
                    <a:pt x="34" y="154"/>
                    <a:pt x="5" y="226"/>
                    <a:pt x="0" y="313"/>
                  </a:cubicBezTo>
                  <a:cubicBezTo>
                    <a:pt x="0" y="389"/>
                    <a:pt x="29" y="475"/>
                    <a:pt x="96" y="543"/>
                  </a:cubicBezTo>
                  <a:cubicBezTo>
                    <a:pt x="134" y="581"/>
                    <a:pt x="192" y="610"/>
                    <a:pt x="254" y="625"/>
                  </a:cubicBezTo>
                  <a:lnTo>
                    <a:pt x="264"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6" name="Google Shape;9586;p40"/>
            <p:cNvSpPr/>
            <p:nvPr/>
          </p:nvSpPr>
          <p:spPr>
            <a:xfrm>
              <a:off x="-5050825" y="3282200"/>
              <a:ext cx="16425" cy="8175"/>
            </a:xfrm>
            <a:custGeom>
              <a:avLst/>
              <a:gdLst/>
              <a:ahLst/>
              <a:cxnLst/>
              <a:rect l="l" t="t" r="r" b="b"/>
              <a:pathLst>
                <a:path w="657" h="327" extrusionOk="0">
                  <a:moveTo>
                    <a:pt x="328" y="0"/>
                  </a:moveTo>
                  <a:cubicBezTo>
                    <a:pt x="243" y="0"/>
                    <a:pt x="159" y="32"/>
                    <a:pt x="100" y="96"/>
                  </a:cubicBezTo>
                  <a:cubicBezTo>
                    <a:pt x="47" y="149"/>
                    <a:pt x="5" y="229"/>
                    <a:pt x="0" y="316"/>
                  </a:cubicBezTo>
                  <a:lnTo>
                    <a:pt x="656" y="326"/>
                  </a:lnTo>
                  <a:cubicBezTo>
                    <a:pt x="656" y="240"/>
                    <a:pt x="618" y="153"/>
                    <a:pt x="565" y="100"/>
                  </a:cubicBezTo>
                  <a:cubicBezTo>
                    <a:pt x="504" y="34"/>
                    <a:pt x="416"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7" name="Google Shape;9587;p40"/>
            <p:cNvSpPr/>
            <p:nvPr/>
          </p:nvSpPr>
          <p:spPr>
            <a:xfrm>
              <a:off x="-4889275" y="3284575"/>
              <a:ext cx="16450" cy="8050"/>
            </a:xfrm>
            <a:custGeom>
              <a:avLst/>
              <a:gdLst/>
              <a:ahLst/>
              <a:cxnLst/>
              <a:rect l="l" t="t" r="r" b="b"/>
              <a:pathLst>
                <a:path w="658" h="322" extrusionOk="0">
                  <a:moveTo>
                    <a:pt x="330" y="1"/>
                  </a:moveTo>
                  <a:cubicBezTo>
                    <a:pt x="245" y="1"/>
                    <a:pt x="161" y="30"/>
                    <a:pt x="101" y="82"/>
                  </a:cubicBezTo>
                  <a:cubicBezTo>
                    <a:pt x="49" y="145"/>
                    <a:pt x="5" y="231"/>
                    <a:pt x="0" y="313"/>
                  </a:cubicBezTo>
                  <a:lnTo>
                    <a:pt x="658" y="322"/>
                  </a:lnTo>
                  <a:cubicBezTo>
                    <a:pt x="658" y="240"/>
                    <a:pt x="614" y="154"/>
                    <a:pt x="567" y="92"/>
                  </a:cubicBezTo>
                  <a:cubicBezTo>
                    <a:pt x="502" y="30"/>
                    <a:pt x="415"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8" name="Google Shape;9588;p40"/>
            <p:cNvSpPr/>
            <p:nvPr/>
          </p:nvSpPr>
          <p:spPr>
            <a:xfrm>
              <a:off x="-4727475" y="3286875"/>
              <a:ext cx="16200" cy="8150"/>
            </a:xfrm>
            <a:custGeom>
              <a:avLst/>
              <a:gdLst/>
              <a:ahLst/>
              <a:cxnLst/>
              <a:rect l="l" t="t" r="r" b="b"/>
              <a:pathLst>
                <a:path w="648" h="326" extrusionOk="0">
                  <a:moveTo>
                    <a:pt x="323" y="1"/>
                  </a:moveTo>
                  <a:cubicBezTo>
                    <a:pt x="240" y="1"/>
                    <a:pt x="156" y="32"/>
                    <a:pt x="92" y="95"/>
                  </a:cubicBezTo>
                  <a:cubicBezTo>
                    <a:pt x="39" y="148"/>
                    <a:pt x="5" y="230"/>
                    <a:pt x="1" y="316"/>
                  </a:cubicBezTo>
                  <a:lnTo>
                    <a:pt x="648" y="326"/>
                  </a:lnTo>
                  <a:cubicBezTo>
                    <a:pt x="648" y="239"/>
                    <a:pt x="605" y="157"/>
                    <a:pt x="552" y="100"/>
                  </a:cubicBezTo>
                  <a:cubicBezTo>
                    <a:pt x="494" y="34"/>
                    <a:pt x="409"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9" name="Google Shape;9589;p40"/>
            <p:cNvSpPr/>
            <p:nvPr/>
          </p:nvSpPr>
          <p:spPr>
            <a:xfrm>
              <a:off x="-5190000" y="3959975"/>
              <a:ext cx="16250" cy="16250"/>
            </a:xfrm>
            <a:custGeom>
              <a:avLst/>
              <a:gdLst/>
              <a:ahLst/>
              <a:cxnLst/>
              <a:rect l="l" t="t" r="r" b="b"/>
              <a:pathLst>
                <a:path w="650" h="650" extrusionOk="0">
                  <a:moveTo>
                    <a:pt x="329" y="1"/>
                  </a:moveTo>
                  <a:cubicBezTo>
                    <a:pt x="242" y="1"/>
                    <a:pt x="157" y="33"/>
                    <a:pt x="102" y="98"/>
                  </a:cubicBezTo>
                  <a:cubicBezTo>
                    <a:pt x="40" y="149"/>
                    <a:pt x="5" y="231"/>
                    <a:pt x="1" y="318"/>
                  </a:cubicBezTo>
                  <a:cubicBezTo>
                    <a:pt x="1" y="404"/>
                    <a:pt x="34" y="481"/>
                    <a:pt x="97" y="548"/>
                  </a:cubicBezTo>
                  <a:cubicBezTo>
                    <a:pt x="160" y="610"/>
                    <a:pt x="236" y="645"/>
                    <a:pt x="322" y="649"/>
                  </a:cubicBezTo>
                  <a:cubicBezTo>
                    <a:pt x="408" y="649"/>
                    <a:pt x="495" y="616"/>
                    <a:pt x="558" y="552"/>
                  </a:cubicBezTo>
                  <a:cubicBezTo>
                    <a:pt x="616" y="490"/>
                    <a:pt x="649" y="414"/>
                    <a:pt x="649" y="328"/>
                  </a:cubicBezTo>
                  <a:cubicBezTo>
                    <a:pt x="649" y="242"/>
                    <a:pt x="620" y="155"/>
                    <a:pt x="567" y="102"/>
                  </a:cubicBezTo>
                  <a:cubicBezTo>
                    <a:pt x="507" y="34"/>
                    <a:pt x="417"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0" name="Google Shape;9590;p40"/>
            <p:cNvSpPr/>
            <p:nvPr/>
          </p:nvSpPr>
          <p:spPr>
            <a:xfrm>
              <a:off x="-5158225" y="3992950"/>
              <a:ext cx="16350" cy="16000"/>
            </a:xfrm>
            <a:custGeom>
              <a:avLst/>
              <a:gdLst/>
              <a:ahLst/>
              <a:cxnLst/>
              <a:rect l="l" t="t" r="r" b="b"/>
              <a:pathLst>
                <a:path w="654" h="640" extrusionOk="0">
                  <a:moveTo>
                    <a:pt x="329" y="0"/>
                  </a:moveTo>
                  <a:cubicBezTo>
                    <a:pt x="247" y="0"/>
                    <a:pt x="166" y="29"/>
                    <a:pt x="107" y="88"/>
                  </a:cubicBezTo>
                  <a:cubicBezTo>
                    <a:pt x="49" y="141"/>
                    <a:pt x="7" y="227"/>
                    <a:pt x="7" y="314"/>
                  </a:cubicBezTo>
                  <a:cubicBezTo>
                    <a:pt x="1" y="400"/>
                    <a:pt x="36" y="471"/>
                    <a:pt x="107" y="548"/>
                  </a:cubicBezTo>
                  <a:cubicBezTo>
                    <a:pt x="160" y="606"/>
                    <a:pt x="246" y="639"/>
                    <a:pt x="323" y="639"/>
                  </a:cubicBezTo>
                  <a:cubicBezTo>
                    <a:pt x="410" y="639"/>
                    <a:pt x="486" y="611"/>
                    <a:pt x="563" y="544"/>
                  </a:cubicBezTo>
                  <a:cubicBezTo>
                    <a:pt x="616" y="482"/>
                    <a:pt x="649" y="409"/>
                    <a:pt x="649" y="323"/>
                  </a:cubicBezTo>
                  <a:cubicBezTo>
                    <a:pt x="654" y="236"/>
                    <a:pt x="620" y="150"/>
                    <a:pt x="568" y="93"/>
                  </a:cubicBezTo>
                  <a:cubicBezTo>
                    <a:pt x="502" y="31"/>
                    <a:pt x="415"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1" name="Google Shape;9591;p40"/>
            <p:cNvSpPr/>
            <p:nvPr/>
          </p:nvSpPr>
          <p:spPr>
            <a:xfrm>
              <a:off x="-5124025" y="4025750"/>
              <a:ext cx="11900" cy="2400"/>
            </a:xfrm>
            <a:custGeom>
              <a:avLst/>
              <a:gdLst/>
              <a:ahLst/>
              <a:cxnLst/>
              <a:rect l="l" t="t" r="r" b="b"/>
              <a:pathLst>
                <a:path w="476" h="96" extrusionOk="0">
                  <a:moveTo>
                    <a:pt x="233" y="0"/>
                  </a:moveTo>
                  <a:cubicBezTo>
                    <a:pt x="148" y="0"/>
                    <a:pt x="65" y="29"/>
                    <a:pt x="10" y="86"/>
                  </a:cubicBezTo>
                  <a:cubicBezTo>
                    <a:pt x="6" y="91"/>
                    <a:pt x="6" y="91"/>
                    <a:pt x="1" y="96"/>
                  </a:cubicBezTo>
                  <a:lnTo>
                    <a:pt x="475" y="96"/>
                  </a:lnTo>
                  <a:lnTo>
                    <a:pt x="475" y="91"/>
                  </a:lnTo>
                  <a:cubicBezTo>
                    <a:pt x="410" y="30"/>
                    <a:pt x="320" y="0"/>
                    <a:pt x="2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2" name="Google Shape;9592;p40"/>
            <p:cNvSpPr/>
            <p:nvPr/>
          </p:nvSpPr>
          <p:spPr>
            <a:xfrm>
              <a:off x="-5187825" y="3798175"/>
              <a:ext cx="16225" cy="16225"/>
            </a:xfrm>
            <a:custGeom>
              <a:avLst/>
              <a:gdLst/>
              <a:ahLst/>
              <a:cxnLst/>
              <a:rect l="l" t="t" r="r" b="b"/>
              <a:pathLst>
                <a:path w="649" h="649" extrusionOk="0">
                  <a:moveTo>
                    <a:pt x="335" y="0"/>
                  </a:moveTo>
                  <a:cubicBezTo>
                    <a:pt x="251" y="0"/>
                    <a:pt x="165" y="33"/>
                    <a:pt x="101" y="97"/>
                  </a:cubicBezTo>
                  <a:cubicBezTo>
                    <a:pt x="34" y="159"/>
                    <a:pt x="0" y="231"/>
                    <a:pt x="0" y="317"/>
                  </a:cubicBezTo>
                  <a:cubicBezTo>
                    <a:pt x="0" y="394"/>
                    <a:pt x="29" y="481"/>
                    <a:pt x="91" y="547"/>
                  </a:cubicBezTo>
                  <a:cubicBezTo>
                    <a:pt x="154" y="611"/>
                    <a:pt x="230" y="644"/>
                    <a:pt x="317" y="649"/>
                  </a:cubicBezTo>
                  <a:cubicBezTo>
                    <a:pt x="403" y="649"/>
                    <a:pt x="480" y="615"/>
                    <a:pt x="557" y="553"/>
                  </a:cubicBezTo>
                  <a:cubicBezTo>
                    <a:pt x="609" y="490"/>
                    <a:pt x="644" y="403"/>
                    <a:pt x="644" y="327"/>
                  </a:cubicBezTo>
                  <a:cubicBezTo>
                    <a:pt x="648" y="241"/>
                    <a:pt x="615" y="164"/>
                    <a:pt x="562" y="102"/>
                  </a:cubicBezTo>
                  <a:cubicBezTo>
                    <a:pt x="504" y="34"/>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3" name="Google Shape;9593;p40"/>
            <p:cNvSpPr/>
            <p:nvPr/>
          </p:nvSpPr>
          <p:spPr>
            <a:xfrm>
              <a:off x="-5156050" y="3831050"/>
              <a:ext cx="16225" cy="16075"/>
            </a:xfrm>
            <a:custGeom>
              <a:avLst/>
              <a:gdLst/>
              <a:ahLst/>
              <a:cxnLst/>
              <a:rect l="l" t="t" r="r" b="b"/>
              <a:pathLst>
                <a:path w="649" h="643" extrusionOk="0">
                  <a:moveTo>
                    <a:pt x="328" y="0"/>
                  </a:moveTo>
                  <a:cubicBezTo>
                    <a:pt x="246" y="0"/>
                    <a:pt x="164" y="29"/>
                    <a:pt x="102" y="91"/>
                  </a:cubicBezTo>
                  <a:cubicBezTo>
                    <a:pt x="35" y="154"/>
                    <a:pt x="0" y="231"/>
                    <a:pt x="0" y="312"/>
                  </a:cubicBezTo>
                  <a:cubicBezTo>
                    <a:pt x="0" y="399"/>
                    <a:pt x="29" y="476"/>
                    <a:pt x="97" y="552"/>
                  </a:cubicBezTo>
                  <a:cubicBezTo>
                    <a:pt x="159" y="610"/>
                    <a:pt x="246" y="638"/>
                    <a:pt x="323" y="643"/>
                  </a:cubicBezTo>
                  <a:cubicBezTo>
                    <a:pt x="409" y="643"/>
                    <a:pt x="481" y="614"/>
                    <a:pt x="558" y="547"/>
                  </a:cubicBezTo>
                  <a:cubicBezTo>
                    <a:pt x="615" y="485"/>
                    <a:pt x="649" y="408"/>
                    <a:pt x="649" y="322"/>
                  </a:cubicBezTo>
                  <a:cubicBezTo>
                    <a:pt x="649" y="240"/>
                    <a:pt x="615" y="164"/>
                    <a:pt x="567" y="96"/>
                  </a:cubicBezTo>
                  <a:cubicBezTo>
                    <a:pt x="505" y="34"/>
                    <a:pt x="417"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4" name="Google Shape;9594;p40"/>
            <p:cNvSpPr/>
            <p:nvPr/>
          </p:nvSpPr>
          <p:spPr>
            <a:xfrm>
              <a:off x="-5124250" y="3863925"/>
              <a:ext cx="16575" cy="15975"/>
            </a:xfrm>
            <a:custGeom>
              <a:avLst/>
              <a:gdLst/>
              <a:ahLst/>
              <a:cxnLst/>
              <a:rect l="l" t="t" r="r" b="b"/>
              <a:pathLst>
                <a:path w="663" h="639" extrusionOk="0">
                  <a:moveTo>
                    <a:pt x="333" y="1"/>
                  </a:moveTo>
                  <a:cubicBezTo>
                    <a:pt x="248" y="1"/>
                    <a:pt x="163" y="30"/>
                    <a:pt x="106" y="87"/>
                  </a:cubicBezTo>
                  <a:cubicBezTo>
                    <a:pt x="48" y="149"/>
                    <a:pt x="5" y="226"/>
                    <a:pt x="1" y="312"/>
                  </a:cubicBezTo>
                  <a:cubicBezTo>
                    <a:pt x="1" y="399"/>
                    <a:pt x="43" y="475"/>
                    <a:pt x="96" y="537"/>
                  </a:cubicBezTo>
                  <a:cubicBezTo>
                    <a:pt x="158" y="605"/>
                    <a:pt x="245" y="638"/>
                    <a:pt x="331" y="638"/>
                  </a:cubicBezTo>
                  <a:cubicBezTo>
                    <a:pt x="418" y="638"/>
                    <a:pt x="495" y="610"/>
                    <a:pt x="562" y="547"/>
                  </a:cubicBezTo>
                  <a:cubicBezTo>
                    <a:pt x="624" y="479"/>
                    <a:pt x="657" y="408"/>
                    <a:pt x="657" y="322"/>
                  </a:cubicBezTo>
                  <a:cubicBezTo>
                    <a:pt x="663" y="235"/>
                    <a:pt x="619" y="158"/>
                    <a:pt x="566" y="91"/>
                  </a:cubicBezTo>
                  <a:cubicBezTo>
                    <a:pt x="508" y="31"/>
                    <a:pt x="420"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5" name="Google Shape;9595;p40"/>
            <p:cNvSpPr/>
            <p:nvPr/>
          </p:nvSpPr>
          <p:spPr>
            <a:xfrm>
              <a:off x="-5092125" y="3896725"/>
              <a:ext cx="16250" cy="15925"/>
            </a:xfrm>
            <a:custGeom>
              <a:avLst/>
              <a:gdLst/>
              <a:ahLst/>
              <a:cxnLst/>
              <a:rect l="l" t="t" r="r" b="b"/>
              <a:pathLst>
                <a:path w="650" h="637" extrusionOk="0">
                  <a:moveTo>
                    <a:pt x="320" y="1"/>
                  </a:moveTo>
                  <a:cubicBezTo>
                    <a:pt x="236" y="1"/>
                    <a:pt x="150" y="28"/>
                    <a:pt x="92" y="84"/>
                  </a:cubicBezTo>
                  <a:cubicBezTo>
                    <a:pt x="34" y="146"/>
                    <a:pt x="1" y="223"/>
                    <a:pt x="1" y="310"/>
                  </a:cubicBezTo>
                  <a:cubicBezTo>
                    <a:pt x="1" y="396"/>
                    <a:pt x="30" y="482"/>
                    <a:pt x="98" y="549"/>
                  </a:cubicBezTo>
                  <a:cubicBezTo>
                    <a:pt x="149" y="602"/>
                    <a:pt x="236" y="636"/>
                    <a:pt x="322" y="636"/>
                  </a:cubicBezTo>
                  <a:cubicBezTo>
                    <a:pt x="328" y="636"/>
                    <a:pt x="334" y="636"/>
                    <a:pt x="341" y="636"/>
                  </a:cubicBezTo>
                  <a:cubicBezTo>
                    <a:pt x="419" y="636"/>
                    <a:pt x="486" y="602"/>
                    <a:pt x="548" y="545"/>
                  </a:cubicBezTo>
                  <a:cubicBezTo>
                    <a:pt x="616" y="492"/>
                    <a:pt x="649" y="405"/>
                    <a:pt x="649" y="319"/>
                  </a:cubicBezTo>
                  <a:cubicBezTo>
                    <a:pt x="649" y="233"/>
                    <a:pt x="620" y="157"/>
                    <a:pt x="552" y="94"/>
                  </a:cubicBezTo>
                  <a:cubicBezTo>
                    <a:pt x="498" y="32"/>
                    <a:pt x="410"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6" name="Google Shape;9596;p40"/>
            <p:cNvSpPr/>
            <p:nvPr/>
          </p:nvSpPr>
          <p:spPr>
            <a:xfrm>
              <a:off x="-5060325" y="3929500"/>
              <a:ext cx="16325" cy="16000"/>
            </a:xfrm>
            <a:custGeom>
              <a:avLst/>
              <a:gdLst/>
              <a:ahLst/>
              <a:cxnLst/>
              <a:rect l="l" t="t" r="r" b="b"/>
              <a:pathLst>
                <a:path w="653" h="640" extrusionOk="0">
                  <a:moveTo>
                    <a:pt x="320" y="1"/>
                  </a:moveTo>
                  <a:cubicBezTo>
                    <a:pt x="236" y="1"/>
                    <a:pt x="154" y="29"/>
                    <a:pt x="101" y="83"/>
                  </a:cubicBezTo>
                  <a:cubicBezTo>
                    <a:pt x="39" y="150"/>
                    <a:pt x="6" y="237"/>
                    <a:pt x="6" y="309"/>
                  </a:cubicBezTo>
                  <a:cubicBezTo>
                    <a:pt x="0" y="395"/>
                    <a:pt x="35" y="486"/>
                    <a:pt x="97" y="549"/>
                  </a:cubicBezTo>
                  <a:cubicBezTo>
                    <a:pt x="150" y="602"/>
                    <a:pt x="236" y="635"/>
                    <a:pt x="322" y="640"/>
                  </a:cubicBezTo>
                  <a:cubicBezTo>
                    <a:pt x="409" y="640"/>
                    <a:pt x="495" y="606"/>
                    <a:pt x="562" y="544"/>
                  </a:cubicBezTo>
                  <a:cubicBezTo>
                    <a:pt x="615" y="491"/>
                    <a:pt x="648" y="405"/>
                    <a:pt x="648" y="318"/>
                  </a:cubicBezTo>
                  <a:cubicBezTo>
                    <a:pt x="653" y="246"/>
                    <a:pt x="620" y="159"/>
                    <a:pt x="567" y="102"/>
                  </a:cubicBezTo>
                  <a:cubicBezTo>
                    <a:pt x="506" y="34"/>
                    <a:pt x="412"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7" name="Google Shape;9597;p40"/>
            <p:cNvSpPr/>
            <p:nvPr/>
          </p:nvSpPr>
          <p:spPr>
            <a:xfrm>
              <a:off x="-5028400" y="3962450"/>
              <a:ext cx="16200" cy="16050"/>
            </a:xfrm>
            <a:custGeom>
              <a:avLst/>
              <a:gdLst/>
              <a:ahLst/>
              <a:cxnLst/>
              <a:rect l="l" t="t" r="r" b="b"/>
              <a:pathLst>
                <a:path w="648" h="642" extrusionOk="0">
                  <a:moveTo>
                    <a:pt x="330" y="1"/>
                  </a:moveTo>
                  <a:cubicBezTo>
                    <a:pt x="242" y="1"/>
                    <a:pt x="156" y="32"/>
                    <a:pt x="100" y="90"/>
                  </a:cubicBezTo>
                  <a:cubicBezTo>
                    <a:pt x="33" y="143"/>
                    <a:pt x="0" y="229"/>
                    <a:pt x="0" y="315"/>
                  </a:cubicBezTo>
                  <a:cubicBezTo>
                    <a:pt x="0" y="391"/>
                    <a:pt x="29" y="478"/>
                    <a:pt x="96" y="540"/>
                  </a:cubicBezTo>
                  <a:cubicBezTo>
                    <a:pt x="158" y="608"/>
                    <a:pt x="230" y="641"/>
                    <a:pt x="317" y="641"/>
                  </a:cubicBezTo>
                  <a:cubicBezTo>
                    <a:pt x="322" y="641"/>
                    <a:pt x="327" y="642"/>
                    <a:pt x="331" y="642"/>
                  </a:cubicBezTo>
                  <a:cubicBezTo>
                    <a:pt x="424" y="642"/>
                    <a:pt x="492" y="601"/>
                    <a:pt x="547" y="550"/>
                  </a:cubicBezTo>
                  <a:cubicBezTo>
                    <a:pt x="614" y="497"/>
                    <a:pt x="643" y="411"/>
                    <a:pt x="647" y="325"/>
                  </a:cubicBezTo>
                  <a:cubicBezTo>
                    <a:pt x="647" y="229"/>
                    <a:pt x="618" y="152"/>
                    <a:pt x="565" y="99"/>
                  </a:cubicBezTo>
                  <a:cubicBezTo>
                    <a:pt x="506"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8" name="Google Shape;9598;p40"/>
            <p:cNvSpPr/>
            <p:nvPr/>
          </p:nvSpPr>
          <p:spPr>
            <a:xfrm>
              <a:off x="-4996625" y="3995150"/>
              <a:ext cx="16200" cy="16100"/>
            </a:xfrm>
            <a:custGeom>
              <a:avLst/>
              <a:gdLst/>
              <a:ahLst/>
              <a:cxnLst/>
              <a:rect l="l" t="t" r="r" b="b"/>
              <a:pathLst>
                <a:path w="648" h="644" extrusionOk="0">
                  <a:moveTo>
                    <a:pt x="328" y="1"/>
                  </a:moveTo>
                  <a:cubicBezTo>
                    <a:pt x="247" y="1"/>
                    <a:pt x="166" y="31"/>
                    <a:pt x="100" y="91"/>
                  </a:cubicBezTo>
                  <a:cubicBezTo>
                    <a:pt x="38" y="159"/>
                    <a:pt x="5" y="230"/>
                    <a:pt x="5" y="317"/>
                  </a:cubicBezTo>
                  <a:cubicBezTo>
                    <a:pt x="0" y="394"/>
                    <a:pt x="34" y="480"/>
                    <a:pt x="106" y="556"/>
                  </a:cubicBezTo>
                  <a:cubicBezTo>
                    <a:pt x="158" y="609"/>
                    <a:pt x="244" y="642"/>
                    <a:pt x="331" y="642"/>
                  </a:cubicBezTo>
                  <a:cubicBezTo>
                    <a:pt x="336" y="643"/>
                    <a:pt x="342" y="643"/>
                    <a:pt x="348" y="643"/>
                  </a:cubicBezTo>
                  <a:cubicBezTo>
                    <a:pt x="420" y="643"/>
                    <a:pt x="499" y="609"/>
                    <a:pt x="561" y="551"/>
                  </a:cubicBezTo>
                  <a:cubicBezTo>
                    <a:pt x="614" y="498"/>
                    <a:pt x="647" y="412"/>
                    <a:pt x="647" y="326"/>
                  </a:cubicBezTo>
                  <a:cubicBezTo>
                    <a:pt x="647" y="239"/>
                    <a:pt x="619" y="153"/>
                    <a:pt x="567" y="101"/>
                  </a:cubicBezTo>
                  <a:cubicBezTo>
                    <a:pt x="500" y="34"/>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9" name="Google Shape;9599;p40"/>
            <p:cNvSpPr/>
            <p:nvPr/>
          </p:nvSpPr>
          <p:spPr>
            <a:xfrm>
              <a:off x="-4957425" y="4028125"/>
              <a:ext cx="1850" cy="25"/>
            </a:xfrm>
            <a:custGeom>
              <a:avLst/>
              <a:gdLst/>
              <a:ahLst/>
              <a:cxnLst/>
              <a:rect l="l" t="t" r="r" b="b"/>
              <a:pathLst>
                <a:path w="74" h="1" extrusionOk="0">
                  <a:moveTo>
                    <a:pt x="1" y="1"/>
                  </a:moveTo>
                  <a:lnTo>
                    <a:pt x="73"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0" name="Google Shape;9600;p40"/>
            <p:cNvSpPr/>
            <p:nvPr/>
          </p:nvSpPr>
          <p:spPr>
            <a:xfrm>
              <a:off x="-5185800" y="3636300"/>
              <a:ext cx="16250" cy="16300"/>
            </a:xfrm>
            <a:custGeom>
              <a:avLst/>
              <a:gdLst/>
              <a:ahLst/>
              <a:cxnLst/>
              <a:rect l="l" t="t" r="r" b="b"/>
              <a:pathLst>
                <a:path w="650" h="652" extrusionOk="0">
                  <a:moveTo>
                    <a:pt x="335" y="0"/>
                  </a:moveTo>
                  <a:cubicBezTo>
                    <a:pt x="252" y="0"/>
                    <a:pt x="167" y="32"/>
                    <a:pt x="102" y="95"/>
                  </a:cubicBezTo>
                  <a:cubicBezTo>
                    <a:pt x="34" y="157"/>
                    <a:pt x="1" y="234"/>
                    <a:pt x="1" y="321"/>
                  </a:cubicBezTo>
                  <a:cubicBezTo>
                    <a:pt x="1" y="397"/>
                    <a:pt x="30" y="483"/>
                    <a:pt x="96" y="545"/>
                  </a:cubicBezTo>
                  <a:cubicBezTo>
                    <a:pt x="160" y="613"/>
                    <a:pt x="246" y="647"/>
                    <a:pt x="322" y="651"/>
                  </a:cubicBezTo>
                  <a:cubicBezTo>
                    <a:pt x="404" y="651"/>
                    <a:pt x="481" y="618"/>
                    <a:pt x="557" y="556"/>
                  </a:cubicBezTo>
                  <a:cubicBezTo>
                    <a:pt x="610" y="493"/>
                    <a:pt x="649" y="407"/>
                    <a:pt x="649" y="330"/>
                  </a:cubicBezTo>
                  <a:cubicBezTo>
                    <a:pt x="649" y="244"/>
                    <a:pt x="615" y="166"/>
                    <a:pt x="552" y="90"/>
                  </a:cubicBezTo>
                  <a:cubicBezTo>
                    <a:pt x="495" y="31"/>
                    <a:pt x="416"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1" name="Google Shape;9601;p40"/>
            <p:cNvSpPr/>
            <p:nvPr/>
          </p:nvSpPr>
          <p:spPr>
            <a:xfrm>
              <a:off x="-5154000" y="3669250"/>
              <a:ext cx="16325" cy="16100"/>
            </a:xfrm>
            <a:custGeom>
              <a:avLst/>
              <a:gdLst/>
              <a:ahLst/>
              <a:cxnLst/>
              <a:rect l="l" t="t" r="r" b="b"/>
              <a:pathLst>
                <a:path w="653" h="644" extrusionOk="0">
                  <a:moveTo>
                    <a:pt x="330" y="0"/>
                  </a:moveTo>
                  <a:cubicBezTo>
                    <a:pt x="246" y="0"/>
                    <a:pt x="163" y="31"/>
                    <a:pt x="106" y="91"/>
                  </a:cubicBezTo>
                  <a:cubicBezTo>
                    <a:pt x="48" y="144"/>
                    <a:pt x="5" y="226"/>
                    <a:pt x="0" y="312"/>
                  </a:cubicBezTo>
                  <a:cubicBezTo>
                    <a:pt x="0" y="398"/>
                    <a:pt x="33" y="475"/>
                    <a:pt x="97" y="542"/>
                  </a:cubicBezTo>
                  <a:cubicBezTo>
                    <a:pt x="159" y="609"/>
                    <a:pt x="235" y="638"/>
                    <a:pt x="321" y="644"/>
                  </a:cubicBezTo>
                  <a:cubicBezTo>
                    <a:pt x="408" y="644"/>
                    <a:pt x="494" y="615"/>
                    <a:pt x="562" y="547"/>
                  </a:cubicBezTo>
                  <a:cubicBezTo>
                    <a:pt x="615" y="485"/>
                    <a:pt x="648" y="408"/>
                    <a:pt x="648" y="321"/>
                  </a:cubicBezTo>
                  <a:cubicBezTo>
                    <a:pt x="653" y="235"/>
                    <a:pt x="620" y="148"/>
                    <a:pt x="567" y="97"/>
                  </a:cubicBezTo>
                  <a:cubicBezTo>
                    <a:pt x="501" y="31"/>
                    <a:pt x="415"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2" name="Google Shape;9602;p40"/>
            <p:cNvSpPr/>
            <p:nvPr/>
          </p:nvSpPr>
          <p:spPr>
            <a:xfrm>
              <a:off x="-5121850" y="3702000"/>
              <a:ext cx="16200" cy="16075"/>
            </a:xfrm>
            <a:custGeom>
              <a:avLst/>
              <a:gdLst/>
              <a:ahLst/>
              <a:cxnLst/>
              <a:rect l="l" t="t" r="r" b="b"/>
              <a:pathLst>
                <a:path w="648" h="643" extrusionOk="0">
                  <a:moveTo>
                    <a:pt x="327" y="0"/>
                  </a:moveTo>
                  <a:cubicBezTo>
                    <a:pt x="240" y="0"/>
                    <a:pt x="151" y="31"/>
                    <a:pt x="91" y="91"/>
                  </a:cubicBezTo>
                  <a:cubicBezTo>
                    <a:pt x="34" y="144"/>
                    <a:pt x="0" y="231"/>
                    <a:pt x="0" y="317"/>
                  </a:cubicBezTo>
                  <a:cubicBezTo>
                    <a:pt x="0" y="403"/>
                    <a:pt x="29" y="479"/>
                    <a:pt x="82" y="543"/>
                  </a:cubicBezTo>
                  <a:cubicBezTo>
                    <a:pt x="149" y="609"/>
                    <a:pt x="221" y="643"/>
                    <a:pt x="322" y="643"/>
                  </a:cubicBezTo>
                  <a:cubicBezTo>
                    <a:pt x="408" y="643"/>
                    <a:pt x="480" y="614"/>
                    <a:pt x="547" y="552"/>
                  </a:cubicBezTo>
                  <a:cubicBezTo>
                    <a:pt x="614" y="485"/>
                    <a:pt x="647" y="413"/>
                    <a:pt x="647" y="326"/>
                  </a:cubicBezTo>
                  <a:cubicBezTo>
                    <a:pt x="647" y="240"/>
                    <a:pt x="605" y="153"/>
                    <a:pt x="552" y="96"/>
                  </a:cubicBezTo>
                  <a:cubicBezTo>
                    <a:pt x="499" y="31"/>
                    <a:pt x="414"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3" name="Google Shape;9603;p40"/>
            <p:cNvSpPr/>
            <p:nvPr/>
          </p:nvSpPr>
          <p:spPr>
            <a:xfrm>
              <a:off x="-5090075" y="3734875"/>
              <a:ext cx="16350" cy="15975"/>
            </a:xfrm>
            <a:custGeom>
              <a:avLst/>
              <a:gdLst/>
              <a:ahLst/>
              <a:cxnLst/>
              <a:rect l="l" t="t" r="r" b="b"/>
              <a:pathLst>
                <a:path w="654" h="639" extrusionOk="0">
                  <a:moveTo>
                    <a:pt x="321" y="0"/>
                  </a:moveTo>
                  <a:cubicBezTo>
                    <a:pt x="239" y="0"/>
                    <a:pt x="157" y="29"/>
                    <a:pt x="92" y="86"/>
                  </a:cubicBezTo>
                  <a:cubicBezTo>
                    <a:pt x="39" y="149"/>
                    <a:pt x="5" y="235"/>
                    <a:pt x="5" y="311"/>
                  </a:cubicBezTo>
                  <a:cubicBezTo>
                    <a:pt x="1" y="398"/>
                    <a:pt x="34" y="475"/>
                    <a:pt x="96" y="552"/>
                  </a:cubicBezTo>
                  <a:cubicBezTo>
                    <a:pt x="159" y="604"/>
                    <a:pt x="235" y="638"/>
                    <a:pt x="322" y="638"/>
                  </a:cubicBezTo>
                  <a:cubicBezTo>
                    <a:pt x="327" y="639"/>
                    <a:pt x="332" y="639"/>
                    <a:pt x="338" y="639"/>
                  </a:cubicBezTo>
                  <a:cubicBezTo>
                    <a:pt x="418" y="639"/>
                    <a:pt x="490" y="606"/>
                    <a:pt x="562" y="546"/>
                  </a:cubicBezTo>
                  <a:cubicBezTo>
                    <a:pt x="614" y="484"/>
                    <a:pt x="649" y="408"/>
                    <a:pt x="649" y="322"/>
                  </a:cubicBezTo>
                  <a:cubicBezTo>
                    <a:pt x="653" y="244"/>
                    <a:pt x="620" y="158"/>
                    <a:pt x="557" y="96"/>
                  </a:cubicBezTo>
                  <a:cubicBezTo>
                    <a:pt x="491" y="32"/>
                    <a:pt x="406"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4" name="Google Shape;9604;p40"/>
            <p:cNvSpPr/>
            <p:nvPr/>
          </p:nvSpPr>
          <p:spPr>
            <a:xfrm>
              <a:off x="-5058175" y="3767700"/>
              <a:ext cx="16225" cy="15875"/>
            </a:xfrm>
            <a:custGeom>
              <a:avLst/>
              <a:gdLst/>
              <a:ahLst/>
              <a:cxnLst/>
              <a:rect l="l" t="t" r="r" b="b"/>
              <a:pathLst>
                <a:path w="649" h="635" extrusionOk="0">
                  <a:moveTo>
                    <a:pt x="317" y="0"/>
                  </a:moveTo>
                  <a:cubicBezTo>
                    <a:pt x="235" y="0"/>
                    <a:pt x="154" y="28"/>
                    <a:pt x="102" y="83"/>
                  </a:cubicBezTo>
                  <a:cubicBezTo>
                    <a:pt x="35" y="150"/>
                    <a:pt x="0" y="236"/>
                    <a:pt x="0" y="322"/>
                  </a:cubicBezTo>
                  <a:cubicBezTo>
                    <a:pt x="0" y="409"/>
                    <a:pt x="29" y="481"/>
                    <a:pt x="97" y="548"/>
                  </a:cubicBezTo>
                  <a:cubicBezTo>
                    <a:pt x="150" y="601"/>
                    <a:pt x="231" y="634"/>
                    <a:pt x="317" y="634"/>
                  </a:cubicBezTo>
                  <a:cubicBezTo>
                    <a:pt x="322" y="635"/>
                    <a:pt x="328" y="635"/>
                    <a:pt x="333" y="635"/>
                  </a:cubicBezTo>
                  <a:cubicBezTo>
                    <a:pt x="414" y="635"/>
                    <a:pt x="493" y="602"/>
                    <a:pt x="547" y="553"/>
                  </a:cubicBezTo>
                  <a:cubicBezTo>
                    <a:pt x="615" y="491"/>
                    <a:pt x="644" y="419"/>
                    <a:pt x="649" y="333"/>
                  </a:cubicBezTo>
                  <a:cubicBezTo>
                    <a:pt x="649" y="246"/>
                    <a:pt x="620" y="160"/>
                    <a:pt x="562" y="102"/>
                  </a:cubicBezTo>
                  <a:cubicBezTo>
                    <a:pt x="502" y="34"/>
                    <a:pt x="409"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5" name="Google Shape;9605;p40"/>
            <p:cNvSpPr/>
            <p:nvPr/>
          </p:nvSpPr>
          <p:spPr>
            <a:xfrm>
              <a:off x="-5026375" y="3800500"/>
              <a:ext cx="16200" cy="16175"/>
            </a:xfrm>
            <a:custGeom>
              <a:avLst/>
              <a:gdLst/>
              <a:ahLst/>
              <a:cxnLst/>
              <a:rect l="l" t="t" r="r" b="b"/>
              <a:pathLst>
                <a:path w="648" h="647" extrusionOk="0">
                  <a:moveTo>
                    <a:pt x="322" y="1"/>
                  </a:moveTo>
                  <a:cubicBezTo>
                    <a:pt x="240" y="1"/>
                    <a:pt x="157" y="32"/>
                    <a:pt x="92" y="95"/>
                  </a:cubicBezTo>
                  <a:cubicBezTo>
                    <a:pt x="39" y="157"/>
                    <a:pt x="5" y="234"/>
                    <a:pt x="5" y="321"/>
                  </a:cubicBezTo>
                  <a:cubicBezTo>
                    <a:pt x="1" y="397"/>
                    <a:pt x="34" y="469"/>
                    <a:pt x="96" y="546"/>
                  </a:cubicBezTo>
                  <a:cubicBezTo>
                    <a:pt x="159" y="613"/>
                    <a:pt x="236" y="647"/>
                    <a:pt x="322" y="647"/>
                  </a:cubicBezTo>
                  <a:cubicBezTo>
                    <a:pt x="408" y="647"/>
                    <a:pt x="495" y="618"/>
                    <a:pt x="548" y="556"/>
                  </a:cubicBezTo>
                  <a:cubicBezTo>
                    <a:pt x="615" y="489"/>
                    <a:pt x="648" y="416"/>
                    <a:pt x="648" y="330"/>
                  </a:cubicBezTo>
                  <a:cubicBezTo>
                    <a:pt x="648" y="244"/>
                    <a:pt x="619" y="157"/>
                    <a:pt x="557" y="104"/>
                  </a:cubicBezTo>
                  <a:cubicBezTo>
                    <a:pt x="495" y="36"/>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6" name="Google Shape;9606;p40"/>
            <p:cNvSpPr/>
            <p:nvPr/>
          </p:nvSpPr>
          <p:spPr>
            <a:xfrm>
              <a:off x="-4994475" y="3833425"/>
              <a:ext cx="16200" cy="16025"/>
            </a:xfrm>
            <a:custGeom>
              <a:avLst/>
              <a:gdLst/>
              <a:ahLst/>
              <a:cxnLst/>
              <a:rect l="l" t="t" r="r" b="b"/>
              <a:pathLst>
                <a:path w="648" h="641" extrusionOk="0">
                  <a:moveTo>
                    <a:pt x="326" y="1"/>
                  </a:moveTo>
                  <a:cubicBezTo>
                    <a:pt x="240" y="1"/>
                    <a:pt x="155" y="30"/>
                    <a:pt x="101" y="87"/>
                  </a:cubicBezTo>
                  <a:cubicBezTo>
                    <a:pt x="34" y="140"/>
                    <a:pt x="1" y="227"/>
                    <a:pt x="1" y="313"/>
                  </a:cubicBezTo>
                  <a:cubicBezTo>
                    <a:pt x="1" y="399"/>
                    <a:pt x="29" y="477"/>
                    <a:pt x="96" y="539"/>
                  </a:cubicBezTo>
                  <a:cubicBezTo>
                    <a:pt x="158" y="606"/>
                    <a:pt x="231" y="640"/>
                    <a:pt x="317" y="640"/>
                  </a:cubicBezTo>
                  <a:cubicBezTo>
                    <a:pt x="323" y="640"/>
                    <a:pt x="328" y="640"/>
                    <a:pt x="333" y="640"/>
                  </a:cubicBezTo>
                  <a:cubicBezTo>
                    <a:pt x="414" y="640"/>
                    <a:pt x="494" y="607"/>
                    <a:pt x="557" y="548"/>
                  </a:cubicBezTo>
                  <a:cubicBezTo>
                    <a:pt x="610" y="486"/>
                    <a:pt x="643" y="410"/>
                    <a:pt x="648" y="323"/>
                  </a:cubicBezTo>
                  <a:cubicBezTo>
                    <a:pt x="648" y="237"/>
                    <a:pt x="614" y="151"/>
                    <a:pt x="561" y="98"/>
                  </a:cubicBezTo>
                  <a:cubicBezTo>
                    <a:pt x="503" y="32"/>
                    <a:pt x="414"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7" name="Google Shape;9607;p40"/>
            <p:cNvSpPr/>
            <p:nvPr/>
          </p:nvSpPr>
          <p:spPr>
            <a:xfrm>
              <a:off x="-4962700" y="3866275"/>
              <a:ext cx="16575" cy="16000"/>
            </a:xfrm>
            <a:custGeom>
              <a:avLst/>
              <a:gdLst/>
              <a:ahLst/>
              <a:cxnLst/>
              <a:rect l="l" t="t" r="r" b="b"/>
              <a:pathLst>
                <a:path w="663" h="640" extrusionOk="0">
                  <a:moveTo>
                    <a:pt x="330" y="1"/>
                  </a:moveTo>
                  <a:cubicBezTo>
                    <a:pt x="245" y="1"/>
                    <a:pt x="161" y="30"/>
                    <a:pt x="102" y="88"/>
                  </a:cubicBezTo>
                  <a:cubicBezTo>
                    <a:pt x="49" y="151"/>
                    <a:pt x="5" y="223"/>
                    <a:pt x="1" y="309"/>
                  </a:cubicBezTo>
                  <a:cubicBezTo>
                    <a:pt x="1" y="396"/>
                    <a:pt x="45" y="472"/>
                    <a:pt x="107" y="549"/>
                  </a:cubicBezTo>
                  <a:cubicBezTo>
                    <a:pt x="169" y="602"/>
                    <a:pt x="246" y="635"/>
                    <a:pt x="332" y="640"/>
                  </a:cubicBezTo>
                  <a:cubicBezTo>
                    <a:pt x="408" y="640"/>
                    <a:pt x="495" y="607"/>
                    <a:pt x="557" y="544"/>
                  </a:cubicBezTo>
                  <a:cubicBezTo>
                    <a:pt x="625" y="482"/>
                    <a:pt x="658" y="405"/>
                    <a:pt x="658" y="319"/>
                  </a:cubicBezTo>
                  <a:cubicBezTo>
                    <a:pt x="663" y="232"/>
                    <a:pt x="620" y="161"/>
                    <a:pt x="567" y="93"/>
                  </a:cubicBezTo>
                  <a:cubicBezTo>
                    <a:pt x="506" y="32"/>
                    <a:pt x="418"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8" name="Google Shape;9608;p40"/>
            <p:cNvSpPr/>
            <p:nvPr/>
          </p:nvSpPr>
          <p:spPr>
            <a:xfrm>
              <a:off x="-4930525" y="3899075"/>
              <a:ext cx="16200" cy="15975"/>
            </a:xfrm>
            <a:custGeom>
              <a:avLst/>
              <a:gdLst/>
              <a:ahLst/>
              <a:cxnLst/>
              <a:rect l="l" t="t" r="r" b="b"/>
              <a:pathLst>
                <a:path w="648" h="639" extrusionOk="0">
                  <a:moveTo>
                    <a:pt x="321" y="1"/>
                  </a:moveTo>
                  <a:cubicBezTo>
                    <a:pt x="238" y="1"/>
                    <a:pt x="155" y="30"/>
                    <a:pt x="91" y="87"/>
                  </a:cubicBezTo>
                  <a:cubicBezTo>
                    <a:pt x="33" y="149"/>
                    <a:pt x="0" y="225"/>
                    <a:pt x="0" y="311"/>
                  </a:cubicBezTo>
                  <a:cubicBezTo>
                    <a:pt x="0" y="398"/>
                    <a:pt x="29" y="484"/>
                    <a:pt x="82" y="537"/>
                  </a:cubicBezTo>
                  <a:cubicBezTo>
                    <a:pt x="149" y="605"/>
                    <a:pt x="235" y="638"/>
                    <a:pt x="317" y="638"/>
                  </a:cubicBezTo>
                  <a:cubicBezTo>
                    <a:pt x="403" y="638"/>
                    <a:pt x="479" y="610"/>
                    <a:pt x="547" y="547"/>
                  </a:cubicBezTo>
                  <a:cubicBezTo>
                    <a:pt x="609" y="490"/>
                    <a:pt x="647" y="403"/>
                    <a:pt x="647" y="322"/>
                  </a:cubicBezTo>
                  <a:cubicBezTo>
                    <a:pt x="647" y="244"/>
                    <a:pt x="614" y="158"/>
                    <a:pt x="552" y="91"/>
                  </a:cubicBezTo>
                  <a:cubicBezTo>
                    <a:pt x="489" y="31"/>
                    <a:pt x="405"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9" name="Google Shape;9609;p40"/>
            <p:cNvSpPr/>
            <p:nvPr/>
          </p:nvSpPr>
          <p:spPr>
            <a:xfrm>
              <a:off x="-4898750" y="3931900"/>
              <a:ext cx="16200" cy="16250"/>
            </a:xfrm>
            <a:custGeom>
              <a:avLst/>
              <a:gdLst/>
              <a:ahLst/>
              <a:cxnLst/>
              <a:rect l="l" t="t" r="r" b="b"/>
              <a:pathLst>
                <a:path w="648" h="650" extrusionOk="0">
                  <a:moveTo>
                    <a:pt x="329" y="0"/>
                  </a:moveTo>
                  <a:cubicBezTo>
                    <a:pt x="245" y="0"/>
                    <a:pt x="161" y="30"/>
                    <a:pt x="100" y="92"/>
                  </a:cubicBezTo>
                  <a:cubicBezTo>
                    <a:pt x="38" y="145"/>
                    <a:pt x="5" y="232"/>
                    <a:pt x="0" y="318"/>
                  </a:cubicBezTo>
                  <a:cubicBezTo>
                    <a:pt x="0" y="395"/>
                    <a:pt x="34" y="481"/>
                    <a:pt x="96" y="548"/>
                  </a:cubicBezTo>
                  <a:cubicBezTo>
                    <a:pt x="158" y="610"/>
                    <a:pt x="235" y="645"/>
                    <a:pt x="322" y="650"/>
                  </a:cubicBezTo>
                  <a:cubicBezTo>
                    <a:pt x="408" y="650"/>
                    <a:pt x="494" y="606"/>
                    <a:pt x="547" y="553"/>
                  </a:cubicBezTo>
                  <a:cubicBezTo>
                    <a:pt x="614" y="491"/>
                    <a:pt x="647" y="415"/>
                    <a:pt x="647" y="328"/>
                  </a:cubicBezTo>
                  <a:cubicBezTo>
                    <a:pt x="647" y="242"/>
                    <a:pt x="619" y="156"/>
                    <a:pt x="556" y="88"/>
                  </a:cubicBezTo>
                  <a:cubicBezTo>
                    <a:pt x="497" y="30"/>
                    <a:pt x="413"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0" name="Google Shape;9610;p40"/>
            <p:cNvSpPr/>
            <p:nvPr/>
          </p:nvSpPr>
          <p:spPr>
            <a:xfrm>
              <a:off x="-4866850" y="3964775"/>
              <a:ext cx="16225" cy="16100"/>
            </a:xfrm>
            <a:custGeom>
              <a:avLst/>
              <a:gdLst/>
              <a:ahLst/>
              <a:cxnLst/>
              <a:rect l="l" t="t" r="r" b="b"/>
              <a:pathLst>
                <a:path w="649" h="644" extrusionOk="0">
                  <a:moveTo>
                    <a:pt x="325" y="0"/>
                  </a:moveTo>
                  <a:cubicBezTo>
                    <a:pt x="240" y="0"/>
                    <a:pt x="156" y="29"/>
                    <a:pt x="101" y="83"/>
                  </a:cubicBezTo>
                  <a:cubicBezTo>
                    <a:pt x="44" y="145"/>
                    <a:pt x="0" y="227"/>
                    <a:pt x="0" y="313"/>
                  </a:cubicBezTo>
                  <a:cubicBezTo>
                    <a:pt x="0" y="400"/>
                    <a:pt x="39" y="476"/>
                    <a:pt x="91" y="544"/>
                  </a:cubicBezTo>
                  <a:cubicBezTo>
                    <a:pt x="159" y="610"/>
                    <a:pt x="230" y="644"/>
                    <a:pt x="317" y="644"/>
                  </a:cubicBezTo>
                  <a:cubicBezTo>
                    <a:pt x="414" y="644"/>
                    <a:pt x="490" y="601"/>
                    <a:pt x="547" y="548"/>
                  </a:cubicBezTo>
                  <a:cubicBezTo>
                    <a:pt x="609" y="495"/>
                    <a:pt x="644" y="409"/>
                    <a:pt x="648" y="322"/>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1" name="Google Shape;9611;p40"/>
            <p:cNvSpPr/>
            <p:nvPr/>
          </p:nvSpPr>
          <p:spPr>
            <a:xfrm>
              <a:off x="-4835075" y="3997575"/>
              <a:ext cx="16225" cy="16075"/>
            </a:xfrm>
            <a:custGeom>
              <a:avLst/>
              <a:gdLst/>
              <a:ahLst/>
              <a:cxnLst/>
              <a:rect l="l" t="t" r="r" b="b"/>
              <a:pathLst>
                <a:path w="649" h="643" extrusionOk="0">
                  <a:moveTo>
                    <a:pt x="329" y="1"/>
                  </a:moveTo>
                  <a:cubicBezTo>
                    <a:pt x="248" y="1"/>
                    <a:pt x="167" y="30"/>
                    <a:pt x="102" y="91"/>
                  </a:cubicBezTo>
                  <a:cubicBezTo>
                    <a:pt x="40" y="153"/>
                    <a:pt x="6" y="229"/>
                    <a:pt x="0" y="315"/>
                  </a:cubicBezTo>
                  <a:cubicBezTo>
                    <a:pt x="0" y="401"/>
                    <a:pt x="35" y="479"/>
                    <a:pt x="106" y="551"/>
                  </a:cubicBezTo>
                  <a:cubicBezTo>
                    <a:pt x="159" y="609"/>
                    <a:pt x="246" y="642"/>
                    <a:pt x="323" y="642"/>
                  </a:cubicBezTo>
                  <a:cubicBezTo>
                    <a:pt x="409" y="642"/>
                    <a:pt x="485" y="613"/>
                    <a:pt x="558" y="551"/>
                  </a:cubicBezTo>
                  <a:cubicBezTo>
                    <a:pt x="615" y="483"/>
                    <a:pt x="649" y="412"/>
                    <a:pt x="649" y="325"/>
                  </a:cubicBezTo>
                  <a:cubicBezTo>
                    <a:pt x="649" y="239"/>
                    <a:pt x="620" y="162"/>
                    <a:pt x="567" y="95"/>
                  </a:cubicBezTo>
                  <a:cubicBezTo>
                    <a:pt x="500" y="33"/>
                    <a:pt x="415"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2" name="Google Shape;9612;p40"/>
            <p:cNvSpPr/>
            <p:nvPr/>
          </p:nvSpPr>
          <p:spPr>
            <a:xfrm>
              <a:off x="-5183750" y="3474550"/>
              <a:ext cx="16350" cy="16125"/>
            </a:xfrm>
            <a:custGeom>
              <a:avLst/>
              <a:gdLst/>
              <a:ahLst/>
              <a:cxnLst/>
              <a:rect l="l" t="t" r="r" b="b"/>
              <a:pathLst>
                <a:path w="654" h="645" extrusionOk="0">
                  <a:moveTo>
                    <a:pt x="328" y="1"/>
                  </a:moveTo>
                  <a:cubicBezTo>
                    <a:pt x="242" y="1"/>
                    <a:pt x="157" y="30"/>
                    <a:pt x="101" y="83"/>
                  </a:cubicBezTo>
                  <a:cubicBezTo>
                    <a:pt x="49" y="135"/>
                    <a:pt x="5" y="221"/>
                    <a:pt x="1" y="318"/>
                  </a:cubicBezTo>
                  <a:cubicBezTo>
                    <a:pt x="1" y="405"/>
                    <a:pt x="34" y="481"/>
                    <a:pt x="96" y="544"/>
                  </a:cubicBezTo>
                  <a:cubicBezTo>
                    <a:pt x="158" y="611"/>
                    <a:pt x="236" y="644"/>
                    <a:pt x="322" y="644"/>
                  </a:cubicBezTo>
                  <a:cubicBezTo>
                    <a:pt x="327" y="644"/>
                    <a:pt x="332" y="644"/>
                    <a:pt x="338" y="644"/>
                  </a:cubicBezTo>
                  <a:cubicBezTo>
                    <a:pt x="419" y="644"/>
                    <a:pt x="498" y="611"/>
                    <a:pt x="548" y="553"/>
                  </a:cubicBezTo>
                  <a:cubicBezTo>
                    <a:pt x="614" y="491"/>
                    <a:pt x="648" y="414"/>
                    <a:pt x="648" y="327"/>
                  </a:cubicBezTo>
                  <a:cubicBezTo>
                    <a:pt x="654" y="232"/>
                    <a:pt x="619" y="145"/>
                    <a:pt x="557" y="88"/>
                  </a:cubicBezTo>
                  <a:cubicBezTo>
                    <a:pt x="498" y="29"/>
                    <a:pt x="412"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3" name="Google Shape;9613;p40"/>
            <p:cNvSpPr/>
            <p:nvPr/>
          </p:nvSpPr>
          <p:spPr>
            <a:xfrm>
              <a:off x="-5151850" y="3507350"/>
              <a:ext cx="16225" cy="16200"/>
            </a:xfrm>
            <a:custGeom>
              <a:avLst/>
              <a:gdLst/>
              <a:ahLst/>
              <a:cxnLst/>
              <a:rect l="l" t="t" r="r" b="b"/>
              <a:pathLst>
                <a:path w="649" h="648" extrusionOk="0">
                  <a:moveTo>
                    <a:pt x="329" y="0"/>
                  </a:moveTo>
                  <a:cubicBezTo>
                    <a:pt x="247" y="0"/>
                    <a:pt x="165" y="32"/>
                    <a:pt x="102" y="96"/>
                  </a:cubicBezTo>
                  <a:cubicBezTo>
                    <a:pt x="34" y="158"/>
                    <a:pt x="0" y="229"/>
                    <a:pt x="0" y="315"/>
                  </a:cubicBezTo>
                  <a:cubicBezTo>
                    <a:pt x="0" y="393"/>
                    <a:pt x="29" y="479"/>
                    <a:pt x="91" y="546"/>
                  </a:cubicBezTo>
                  <a:cubicBezTo>
                    <a:pt x="159" y="608"/>
                    <a:pt x="246" y="642"/>
                    <a:pt x="317" y="647"/>
                  </a:cubicBezTo>
                  <a:cubicBezTo>
                    <a:pt x="403" y="647"/>
                    <a:pt x="481" y="614"/>
                    <a:pt x="558" y="550"/>
                  </a:cubicBezTo>
                  <a:cubicBezTo>
                    <a:pt x="610" y="488"/>
                    <a:pt x="649" y="402"/>
                    <a:pt x="649" y="326"/>
                  </a:cubicBezTo>
                  <a:cubicBezTo>
                    <a:pt x="649" y="239"/>
                    <a:pt x="615" y="162"/>
                    <a:pt x="562" y="100"/>
                  </a:cubicBezTo>
                  <a:cubicBezTo>
                    <a:pt x="499" y="34"/>
                    <a:pt x="414"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4" name="Google Shape;9614;p40"/>
            <p:cNvSpPr/>
            <p:nvPr/>
          </p:nvSpPr>
          <p:spPr>
            <a:xfrm>
              <a:off x="-5120075" y="3540100"/>
              <a:ext cx="16575" cy="16175"/>
            </a:xfrm>
            <a:custGeom>
              <a:avLst/>
              <a:gdLst/>
              <a:ahLst/>
              <a:cxnLst/>
              <a:rect l="l" t="t" r="r" b="b"/>
              <a:pathLst>
                <a:path w="663" h="647" extrusionOk="0">
                  <a:moveTo>
                    <a:pt x="332" y="0"/>
                  </a:moveTo>
                  <a:cubicBezTo>
                    <a:pt x="250" y="0"/>
                    <a:pt x="168" y="31"/>
                    <a:pt x="102" y="95"/>
                  </a:cubicBezTo>
                  <a:cubicBezTo>
                    <a:pt x="40" y="157"/>
                    <a:pt x="6" y="234"/>
                    <a:pt x="1" y="320"/>
                  </a:cubicBezTo>
                  <a:cubicBezTo>
                    <a:pt x="1" y="407"/>
                    <a:pt x="35" y="478"/>
                    <a:pt x="107" y="555"/>
                  </a:cubicBezTo>
                  <a:cubicBezTo>
                    <a:pt x="169" y="613"/>
                    <a:pt x="246" y="646"/>
                    <a:pt x="332" y="646"/>
                  </a:cubicBezTo>
                  <a:cubicBezTo>
                    <a:pt x="409" y="646"/>
                    <a:pt x="496" y="618"/>
                    <a:pt x="558" y="551"/>
                  </a:cubicBezTo>
                  <a:cubicBezTo>
                    <a:pt x="625" y="489"/>
                    <a:pt x="658" y="416"/>
                    <a:pt x="658" y="330"/>
                  </a:cubicBezTo>
                  <a:cubicBezTo>
                    <a:pt x="663" y="243"/>
                    <a:pt x="629" y="167"/>
                    <a:pt x="567" y="99"/>
                  </a:cubicBezTo>
                  <a:cubicBezTo>
                    <a:pt x="502" y="34"/>
                    <a:pt x="417"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5" name="Google Shape;9615;p40"/>
            <p:cNvSpPr/>
            <p:nvPr/>
          </p:nvSpPr>
          <p:spPr>
            <a:xfrm>
              <a:off x="-5087925" y="3573100"/>
              <a:ext cx="16250" cy="15950"/>
            </a:xfrm>
            <a:custGeom>
              <a:avLst/>
              <a:gdLst/>
              <a:ahLst/>
              <a:cxnLst/>
              <a:rect l="l" t="t" r="r" b="b"/>
              <a:pathLst>
                <a:path w="650" h="638" extrusionOk="0">
                  <a:moveTo>
                    <a:pt x="314" y="1"/>
                  </a:moveTo>
                  <a:cubicBezTo>
                    <a:pt x="232" y="1"/>
                    <a:pt x="150" y="30"/>
                    <a:pt x="92" y="85"/>
                  </a:cubicBezTo>
                  <a:cubicBezTo>
                    <a:pt x="34" y="147"/>
                    <a:pt x="1" y="234"/>
                    <a:pt x="1" y="310"/>
                  </a:cubicBezTo>
                  <a:cubicBezTo>
                    <a:pt x="1" y="396"/>
                    <a:pt x="30" y="473"/>
                    <a:pt x="96" y="550"/>
                  </a:cubicBezTo>
                  <a:cubicBezTo>
                    <a:pt x="160" y="603"/>
                    <a:pt x="231" y="637"/>
                    <a:pt x="318" y="637"/>
                  </a:cubicBezTo>
                  <a:cubicBezTo>
                    <a:pt x="323" y="637"/>
                    <a:pt x="328" y="637"/>
                    <a:pt x="333" y="637"/>
                  </a:cubicBezTo>
                  <a:cubicBezTo>
                    <a:pt x="413" y="637"/>
                    <a:pt x="485" y="604"/>
                    <a:pt x="548" y="546"/>
                  </a:cubicBezTo>
                  <a:cubicBezTo>
                    <a:pt x="615" y="493"/>
                    <a:pt x="643" y="406"/>
                    <a:pt x="649" y="320"/>
                  </a:cubicBezTo>
                  <a:cubicBezTo>
                    <a:pt x="649" y="234"/>
                    <a:pt x="605" y="147"/>
                    <a:pt x="552" y="104"/>
                  </a:cubicBezTo>
                  <a:cubicBezTo>
                    <a:pt x="493" y="34"/>
                    <a:pt x="403"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6" name="Google Shape;9616;p40"/>
            <p:cNvSpPr/>
            <p:nvPr/>
          </p:nvSpPr>
          <p:spPr>
            <a:xfrm>
              <a:off x="-5056125" y="3605875"/>
              <a:ext cx="16225" cy="15900"/>
            </a:xfrm>
            <a:custGeom>
              <a:avLst/>
              <a:gdLst/>
              <a:ahLst/>
              <a:cxnLst/>
              <a:rect l="l" t="t" r="r" b="b"/>
              <a:pathLst>
                <a:path w="649" h="636" extrusionOk="0">
                  <a:moveTo>
                    <a:pt x="319" y="1"/>
                  </a:moveTo>
                  <a:cubicBezTo>
                    <a:pt x="236" y="1"/>
                    <a:pt x="154" y="29"/>
                    <a:pt x="101" y="83"/>
                  </a:cubicBezTo>
                  <a:cubicBezTo>
                    <a:pt x="39" y="150"/>
                    <a:pt x="5" y="237"/>
                    <a:pt x="5" y="309"/>
                  </a:cubicBezTo>
                  <a:cubicBezTo>
                    <a:pt x="0" y="395"/>
                    <a:pt x="34" y="473"/>
                    <a:pt x="97" y="549"/>
                  </a:cubicBezTo>
                  <a:cubicBezTo>
                    <a:pt x="149" y="602"/>
                    <a:pt x="235" y="635"/>
                    <a:pt x="321" y="635"/>
                  </a:cubicBezTo>
                  <a:cubicBezTo>
                    <a:pt x="327" y="635"/>
                    <a:pt x="332" y="635"/>
                    <a:pt x="337" y="635"/>
                  </a:cubicBezTo>
                  <a:cubicBezTo>
                    <a:pt x="418" y="635"/>
                    <a:pt x="497" y="603"/>
                    <a:pt x="547" y="553"/>
                  </a:cubicBezTo>
                  <a:cubicBezTo>
                    <a:pt x="615" y="491"/>
                    <a:pt x="648" y="405"/>
                    <a:pt x="648" y="318"/>
                  </a:cubicBezTo>
                  <a:cubicBezTo>
                    <a:pt x="648" y="232"/>
                    <a:pt x="620" y="156"/>
                    <a:pt x="567" y="103"/>
                  </a:cubicBezTo>
                  <a:cubicBezTo>
                    <a:pt x="506" y="35"/>
                    <a:pt x="412"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7" name="Google Shape;9617;p40"/>
            <p:cNvSpPr/>
            <p:nvPr/>
          </p:nvSpPr>
          <p:spPr>
            <a:xfrm>
              <a:off x="-5024200" y="3638700"/>
              <a:ext cx="16200" cy="16175"/>
            </a:xfrm>
            <a:custGeom>
              <a:avLst/>
              <a:gdLst/>
              <a:ahLst/>
              <a:cxnLst/>
              <a:rect l="l" t="t" r="r" b="b"/>
              <a:pathLst>
                <a:path w="648" h="647" extrusionOk="0">
                  <a:moveTo>
                    <a:pt x="332" y="0"/>
                  </a:moveTo>
                  <a:cubicBezTo>
                    <a:pt x="249" y="0"/>
                    <a:pt x="164" y="31"/>
                    <a:pt x="100" y="95"/>
                  </a:cubicBezTo>
                  <a:cubicBezTo>
                    <a:pt x="34" y="157"/>
                    <a:pt x="0" y="234"/>
                    <a:pt x="0" y="320"/>
                  </a:cubicBezTo>
                  <a:cubicBezTo>
                    <a:pt x="0" y="392"/>
                    <a:pt x="29" y="484"/>
                    <a:pt x="96" y="546"/>
                  </a:cubicBezTo>
                  <a:cubicBezTo>
                    <a:pt x="158" y="613"/>
                    <a:pt x="244" y="646"/>
                    <a:pt x="317" y="646"/>
                  </a:cubicBezTo>
                  <a:cubicBezTo>
                    <a:pt x="403" y="646"/>
                    <a:pt x="479" y="617"/>
                    <a:pt x="556" y="555"/>
                  </a:cubicBezTo>
                  <a:cubicBezTo>
                    <a:pt x="609" y="488"/>
                    <a:pt x="643" y="402"/>
                    <a:pt x="647" y="330"/>
                  </a:cubicBezTo>
                  <a:cubicBezTo>
                    <a:pt x="647" y="243"/>
                    <a:pt x="614" y="167"/>
                    <a:pt x="561" y="99"/>
                  </a:cubicBezTo>
                  <a:cubicBezTo>
                    <a:pt x="502" y="34"/>
                    <a:pt x="418"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8" name="Google Shape;9618;p40"/>
            <p:cNvSpPr/>
            <p:nvPr/>
          </p:nvSpPr>
          <p:spPr>
            <a:xfrm>
              <a:off x="-4992425" y="3671450"/>
              <a:ext cx="16200" cy="16175"/>
            </a:xfrm>
            <a:custGeom>
              <a:avLst/>
              <a:gdLst/>
              <a:ahLst/>
              <a:cxnLst/>
              <a:rect l="l" t="t" r="r" b="b"/>
              <a:pathLst>
                <a:path w="648" h="647" extrusionOk="0">
                  <a:moveTo>
                    <a:pt x="332" y="0"/>
                  </a:moveTo>
                  <a:cubicBezTo>
                    <a:pt x="249" y="0"/>
                    <a:pt x="166" y="32"/>
                    <a:pt x="101" y="95"/>
                  </a:cubicBezTo>
                  <a:cubicBezTo>
                    <a:pt x="38" y="162"/>
                    <a:pt x="5" y="233"/>
                    <a:pt x="0" y="320"/>
                  </a:cubicBezTo>
                  <a:cubicBezTo>
                    <a:pt x="0" y="397"/>
                    <a:pt x="34" y="483"/>
                    <a:pt x="96" y="545"/>
                  </a:cubicBezTo>
                  <a:cubicBezTo>
                    <a:pt x="158" y="613"/>
                    <a:pt x="245" y="647"/>
                    <a:pt x="322" y="647"/>
                  </a:cubicBezTo>
                  <a:cubicBezTo>
                    <a:pt x="327" y="647"/>
                    <a:pt x="332" y="647"/>
                    <a:pt x="337" y="647"/>
                  </a:cubicBezTo>
                  <a:cubicBezTo>
                    <a:pt x="418" y="647"/>
                    <a:pt x="498" y="613"/>
                    <a:pt x="557" y="545"/>
                  </a:cubicBezTo>
                  <a:cubicBezTo>
                    <a:pt x="623" y="488"/>
                    <a:pt x="648" y="406"/>
                    <a:pt x="648" y="330"/>
                  </a:cubicBezTo>
                  <a:cubicBezTo>
                    <a:pt x="648" y="244"/>
                    <a:pt x="629" y="166"/>
                    <a:pt x="557" y="89"/>
                  </a:cubicBezTo>
                  <a:cubicBezTo>
                    <a:pt x="493" y="30"/>
                    <a:pt x="413"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9" name="Google Shape;9619;p40"/>
            <p:cNvSpPr/>
            <p:nvPr/>
          </p:nvSpPr>
          <p:spPr>
            <a:xfrm>
              <a:off x="-4960300" y="3704375"/>
              <a:ext cx="16225" cy="16100"/>
            </a:xfrm>
            <a:custGeom>
              <a:avLst/>
              <a:gdLst/>
              <a:ahLst/>
              <a:cxnLst/>
              <a:rect l="l" t="t" r="r" b="b"/>
              <a:pathLst>
                <a:path w="649" h="644" extrusionOk="0">
                  <a:moveTo>
                    <a:pt x="318" y="0"/>
                  </a:moveTo>
                  <a:cubicBezTo>
                    <a:pt x="235" y="0"/>
                    <a:pt x="152" y="30"/>
                    <a:pt x="93" y="87"/>
                  </a:cubicBezTo>
                  <a:cubicBezTo>
                    <a:pt x="35" y="145"/>
                    <a:pt x="0" y="227"/>
                    <a:pt x="0" y="313"/>
                  </a:cubicBezTo>
                  <a:cubicBezTo>
                    <a:pt x="0" y="399"/>
                    <a:pt x="29" y="476"/>
                    <a:pt x="97" y="552"/>
                  </a:cubicBezTo>
                  <a:cubicBezTo>
                    <a:pt x="159" y="605"/>
                    <a:pt x="236" y="639"/>
                    <a:pt x="317" y="643"/>
                  </a:cubicBezTo>
                  <a:cubicBezTo>
                    <a:pt x="394" y="643"/>
                    <a:pt x="481" y="610"/>
                    <a:pt x="547" y="548"/>
                  </a:cubicBezTo>
                  <a:cubicBezTo>
                    <a:pt x="611" y="486"/>
                    <a:pt x="649" y="408"/>
                    <a:pt x="649" y="322"/>
                  </a:cubicBezTo>
                  <a:cubicBezTo>
                    <a:pt x="649" y="236"/>
                    <a:pt x="605" y="149"/>
                    <a:pt x="553" y="96"/>
                  </a:cubicBezTo>
                  <a:cubicBezTo>
                    <a:pt x="490" y="31"/>
                    <a:pt x="404"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0" name="Google Shape;9620;p40"/>
            <p:cNvSpPr/>
            <p:nvPr/>
          </p:nvSpPr>
          <p:spPr>
            <a:xfrm>
              <a:off x="-4928500" y="3737225"/>
              <a:ext cx="16325" cy="16000"/>
            </a:xfrm>
            <a:custGeom>
              <a:avLst/>
              <a:gdLst/>
              <a:ahLst/>
              <a:cxnLst/>
              <a:rect l="l" t="t" r="r" b="b"/>
              <a:pathLst>
                <a:path w="653" h="640" extrusionOk="0">
                  <a:moveTo>
                    <a:pt x="321" y="1"/>
                  </a:moveTo>
                  <a:cubicBezTo>
                    <a:pt x="237" y="1"/>
                    <a:pt x="155" y="30"/>
                    <a:pt x="101" y="88"/>
                  </a:cubicBezTo>
                  <a:cubicBezTo>
                    <a:pt x="39" y="150"/>
                    <a:pt x="5" y="228"/>
                    <a:pt x="1" y="314"/>
                  </a:cubicBezTo>
                  <a:cubicBezTo>
                    <a:pt x="1" y="395"/>
                    <a:pt x="34" y="472"/>
                    <a:pt x="96" y="549"/>
                  </a:cubicBezTo>
                  <a:cubicBezTo>
                    <a:pt x="159" y="606"/>
                    <a:pt x="236" y="640"/>
                    <a:pt x="322" y="640"/>
                  </a:cubicBezTo>
                  <a:cubicBezTo>
                    <a:pt x="408" y="640"/>
                    <a:pt x="484" y="611"/>
                    <a:pt x="548" y="549"/>
                  </a:cubicBezTo>
                  <a:cubicBezTo>
                    <a:pt x="615" y="491"/>
                    <a:pt x="648" y="405"/>
                    <a:pt x="648" y="319"/>
                  </a:cubicBezTo>
                  <a:cubicBezTo>
                    <a:pt x="653" y="232"/>
                    <a:pt x="610" y="146"/>
                    <a:pt x="557" y="93"/>
                  </a:cubicBezTo>
                  <a:cubicBezTo>
                    <a:pt x="496"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1" name="Google Shape;9621;p40"/>
            <p:cNvSpPr/>
            <p:nvPr/>
          </p:nvSpPr>
          <p:spPr>
            <a:xfrm>
              <a:off x="-4896600" y="3770050"/>
              <a:ext cx="16200" cy="16300"/>
            </a:xfrm>
            <a:custGeom>
              <a:avLst/>
              <a:gdLst/>
              <a:ahLst/>
              <a:cxnLst/>
              <a:rect l="l" t="t" r="r" b="b"/>
              <a:pathLst>
                <a:path w="648" h="652" extrusionOk="0">
                  <a:moveTo>
                    <a:pt x="318" y="0"/>
                  </a:moveTo>
                  <a:cubicBezTo>
                    <a:pt x="236" y="0"/>
                    <a:pt x="154" y="29"/>
                    <a:pt x="101" y="84"/>
                  </a:cubicBezTo>
                  <a:cubicBezTo>
                    <a:pt x="34" y="147"/>
                    <a:pt x="1" y="233"/>
                    <a:pt x="1" y="310"/>
                  </a:cubicBezTo>
                  <a:cubicBezTo>
                    <a:pt x="1" y="406"/>
                    <a:pt x="29" y="483"/>
                    <a:pt x="92" y="545"/>
                  </a:cubicBezTo>
                  <a:cubicBezTo>
                    <a:pt x="145" y="603"/>
                    <a:pt x="231" y="646"/>
                    <a:pt x="317" y="651"/>
                  </a:cubicBezTo>
                  <a:cubicBezTo>
                    <a:pt x="404" y="651"/>
                    <a:pt x="490" y="607"/>
                    <a:pt x="548" y="555"/>
                  </a:cubicBezTo>
                  <a:cubicBezTo>
                    <a:pt x="610" y="492"/>
                    <a:pt x="643" y="416"/>
                    <a:pt x="648" y="319"/>
                  </a:cubicBezTo>
                  <a:cubicBezTo>
                    <a:pt x="648" y="243"/>
                    <a:pt x="614" y="157"/>
                    <a:pt x="552" y="104"/>
                  </a:cubicBezTo>
                  <a:cubicBezTo>
                    <a:pt x="497" y="34"/>
                    <a:pt x="407"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2" name="Google Shape;9622;p40"/>
            <p:cNvSpPr/>
            <p:nvPr/>
          </p:nvSpPr>
          <p:spPr>
            <a:xfrm>
              <a:off x="-4864825" y="3802975"/>
              <a:ext cx="16250" cy="16100"/>
            </a:xfrm>
            <a:custGeom>
              <a:avLst/>
              <a:gdLst/>
              <a:ahLst/>
              <a:cxnLst/>
              <a:rect l="l" t="t" r="r" b="b"/>
              <a:pathLst>
                <a:path w="650" h="644" extrusionOk="0">
                  <a:moveTo>
                    <a:pt x="333" y="1"/>
                  </a:moveTo>
                  <a:cubicBezTo>
                    <a:pt x="244" y="1"/>
                    <a:pt x="157" y="32"/>
                    <a:pt x="102" y="92"/>
                  </a:cubicBezTo>
                  <a:cubicBezTo>
                    <a:pt x="39" y="145"/>
                    <a:pt x="6" y="226"/>
                    <a:pt x="1" y="313"/>
                  </a:cubicBezTo>
                  <a:cubicBezTo>
                    <a:pt x="1" y="399"/>
                    <a:pt x="34" y="476"/>
                    <a:pt x="96" y="543"/>
                  </a:cubicBezTo>
                  <a:cubicBezTo>
                    <a:pt x="160" y="610"/>
                    <a:pt x="236" y="643"/>
                    <a:pt x="322" y="643"/>
                  </a:cubicBezTo>
                  <a:cubicBezTo>
                    <a:pt x="409" y="643"/>
                    <a:pt x="495" y="614"/>
                    <a:pt x="548" y="548"/>
                  </a:cubicBezTo>
                  <a:cubicBezTo>
                    <a:pt x="615" y="485"/>
                    <a:pt x="649" y="408"/>
                    <a:pt x="649" y="322"/>
                  </a:cubicBezTo>
                  <a:cubicBezTo>
                    <a:pt x="649" y="236"/>
                    <a:pt x="620" y="149"/>
                    <a:pt x="567" y="96"/>
                  </a:cubicBezTo>
                  <a:cubicBezTo>
                    <a:pt x="510" y="32"/>
                    <a:pt x="421"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3" name="Google Shape;9623;p40"/>
            <p:cNvSpPr/>
            <p:nvPr/>
          </p:nvSpPr>
          <p:spPr>
            <a:xfrm>
              <a:off x="-4832925" y="3835775"/>
              <a:ext cx="16250" cy="16050"/>
            </a:xfrm>
            <a:custGeom>
              <a:avLst/>
              <a:gdLst/>
              <a:ahLst/>
              <a:cxnLst/>
              <a:rect l="l" t="t" r="r" b="b"/>
              <a:pathLst>
                <a:path w="650" h="642" extrusionOk="0">
                  <a:moveTo>
                    <a:pt x="330" y="0"/>
                  </a:moveTo>
                  <a:cubicBezTo>
                    <a:pt x="248" y="0"/>
                    <a:pt x="165" y="29"/>
                    <a:pt x="102" y="90"/>
                  </a:cubicBezTo>
                  <a:cubicBezTo>
                    <a:pt x="35" y="152"/>
                    <a:pt x="1" y="229"/>
                    <a:pt x="1" y="316"/>
                  </a:cubicBezTo>
                  <a:cubicBezTo>
                    <a:pt x="1" y="402"/>
                    <a:pt x="30" y="478"/>
                    <a:pt x="93" y="551"/>
                  </a:cubicBezTo>
                  <a:cubicBezTo>
                    <a:pt x="160" y="608"/>
                    <a:pt x="241" y="642"/>
                    <a:pt x="317" y="642"/>
                  </a:cubicBezTo>
                  <a:cubicBezTo>
                    <a:pt x="404" y="642"/>
                    <a:pt x="481" y="613"/>
                    <a:pt x="558" y="551"/>
                  </a:cubicBezTo>
                  <a:cubicBezTo>
                    <a:pt x="611" y="483"/>
                    <a:pt x="644" y="411"/>
                    <a:pt x="644" y="325"/>
                  </a:cubicBezTo>
                  <a:cubicBezTo>
                    <a:pt x="649" y="239"/>
                    <a:pt x="616" y="161"/>
                    <a:pt x="563" y="95"/>
                  </a:cubicBezTo>
                  <a:cubicBezTo>
                    <a:pt x="503" y="33"/>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4" name="Google Shape;9624;p40"/>
            <p:cNvSpPr/>
            <p:nvPr/>
          </p:nvSpPr>
          <p:spPr>
            <a:xfrm>
              <a:off x="-4800875" y="3868525"/>
              <a:ext cx="16200" cy="16050"/>
            </a:xfrm>
            <a:custGeom>
              <a:avLst/>
              <a:gdLst/>
              <a:ahLst/>
              <a:cxnLst/>
              <a:rect l="l" t="t" r="r" b="b"/>
              <a:pathLst>
                <a:path w="648" h="642" extrusionOk="0">
                  <a:moveTo>
                    <a:pt x="321" y="1"/>
                  </a:moveTo>
                  <a:cubicBezTo>
                    <a:pt x="235" y="1"/>
                    <a:pt x="151" y="32"/>
                    <a:pt x="101" y="89"/>
                  </a:cubicBezTo>
                  <a:cubicBezTo>
                    <a:pt x="38" y="142"/>
                    <a:pt x="5" y="229"/>
                    <a:pt x="5" y="315"/>
                  </a:cubicBezTo>
                  <a:cubicBezTo>
                    <a:pt x="0" y="401"/>
                    <a:pt x="34" y="488"/>
                    <a:pt x="87" y="541"/>
                  </a:cubicBezTo>
                  <a:cubicBezTo>
                    <a:pt x="149" y="607"/>
                    <a:pt x="235" y="641"/>
                    <a:pt x="322" y="641"/>
                  </a:cubicBezTo>
                  <a:cubicBezTo>
                    <a:pt x="327" y="641"/>
                    <a:pt x="333" y="642"/>
                    <a:pt x="338" y="642"/>
                  </a:cubicBezTo>
                  <a:cubicBezTo>
                    <a:pt x="409" y="642"/>
                    <a:pt x="476" y="608"/>
                    <a:pt x="547" y="550"/>
                  </a:cubicBezTo>
                  <a:cubicBezTo>
                    <a:pt x="614" y="488"/>
                    <a:pt x="647" y="411"/>
                    <a:pt x="647" y="324"/>
                  </a:cubicBezTo>
                  <a:cubicBezTo>
                    <a:pt x="647" y="238"/>
                    <a:pt x="609" y="162"/>
                    <a:pt x="557" y="100"/>
                  </a:cubicBezTo>
                  <a:cubicBezTo>
                    <a:pt x="497"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5" name="Google Shape;9625;p40"/>
            <p:cNvSpPr/>
            <p:nvPr/>
          </p:nvSpPr>
          <p:spPr>
            <a:xfrm>
              <a:off x="-4768975" y="3901450"/>
              <a:ext cx="16225" cy="15975"/>
            </a:xfrm>
            <a:custGeom>
              <a:avLst/>
              <a:gdLst/>
              <a:ahLst/>
              <a:cxnLst/>
              <a:rect l="l" t="t" r="r" b="b"/>
              <a:pathLst>
                <a:path w="649" h="639" extrusionOk="0">
                  <a:moveTo>
                    <a:pt x="318" y="1"/>
                  </a:moveTo>
                  <a:cubicBezTo>
                    <a:pt x="233" y="1"/>
                    <a:pt x="147" y="30"/>
                    <a:pt x="87" y="87"/>
                  </a:cubicBezTo>
                  <a:cubicBezTo>
                    <a:pt x="34" y="149"/>
                    <a:pt x="0" y="222"/>
                    <a:pt x="0" y="308"/>
                  </a:cubicBezTo>
                  <a:cubicBezTo>
                    <a:pt x="0" y="395"/>
                    <a:pt x="29" y="471"/>
                    <a:pt x="91" y="548"/>
                  </a:cubicBezTo>
                  <a:cubicBezTo>
                    <a:pt x="159" y="605"/>
                    <a:pt x="231" y="634"/>
                    <a:pt x="317" y="639"/>
                  </a:cubicBezTo>
                  <a:cubicBezTo>
                    <a:pt x="394" y="639"/>
                    <a:pt x="480" y="610"/>
                    <a:pt x="547" y="543"/>
                  </a:cubicBezTo>
                  <a:cubicBezTo>
                    <a:pt x="609" y="481"/>
                    <a:pt x="644" y="404"/>
                    <a:pt x="648" y="318"/>
                  </a:cubicBezTo>
                  <a:cubicBezTo>
                    <a:pt x="648" y="231"/>
                    <a:pt x="615" y="154"/>
                    <a:pt x="562" y="101"/>
                  </a:cubicBezTo>
                  <a:cubicBezTo>
                    <a:pt x="502" y="34"/>
                    <a:pt x="411"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6" name="Google Shape;9626;p40"/>
            <p:cNvSpPr/>
            <p:nvPr/>
          </p:nvSpPr>
          <p:spPr>
            <a:xfrm>
              <a:off x="-4737200" y="3934200"/>
              <a:ext cx="16225" cy="16000"/>
            </a:xfrm>
            <a:custGeom>
              <a:avLst/>
              <a:gdLst/>
              <a:ahLst/>
              <a:cxnLst/>
              <a:rect l="l" t="t" r="r" b="b"/>
              <a:pathLst>
                <a:path w="649" h="640" extrusionOk="0">
                  <a:moveTo>
                    <a:pt x="321" y="0"/>
                  </a:moveTo>
                  <a:cubicBezTo>
                    <a:pt x="237" y="0"/>
                    <a:pt x="155" y="29"/>
                    <a:pt x="102" y="87"/>
                  </a:cubicBezTo>
                  <a:cubicBezTo>
                    <a:pt x="40" y="150"/>
                    <a:pt x="0" y="236"/>
                    <a:pt x="0" y="323"/>
                  </a:cubicBezTo>
                  <a:cubicBezTo>
                    <a:pt x="0" y="409"/>
                    <a:pt x="35" y="485"/>
                    <a:pt x="97" y="547"/>
                  </a:cubicBezTo>
                  <a:cubicBezTo>
                    <a:pt x="159" y="605"/>
                    <a:pt x="237" y="639"/>
                    <a:pt x="323" y="639"/>
                  </a:cubicBezTo>
                  <a:cubicBezTo>
                    <a:pt x="409" y="639"/>
                    <a:pt x="496" y="610"/>
                    <a:pt x="547" y="558"/>
                  </a:cubicBezTo>
                  <a:cubicBezTo>
                    <a:pt x="615" y="505"/>
                    <a:pt x="649" y="418"/>
                    <a:pt x="649" y="332"/>
                  </a:cubicBezTo>
                  <a:cubicBezTo>
                    <a:pt x="649" y="236"/>
                    <a:pt x="620" y="150"/>
                    <a:pt x="567" y="102"/>
                  </a:cubicBezTo>
                  <a:cubicBezTo>
                    <a:pt x="505" y="34"/>
                    <a:pt x="411"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7" name="Google Shape;9627;p40"/>
            <p:cNvSpPr/>
            <p:nvPr/>
          </p:nvSpPr>
          <p:spPr>
            <a:xfrm>
              <a:off x="-4705400" y="3967000"/>
              <a:ext cx="16325" cy="16300"/>
            </a:xfrm>
            <a:custGeom>
              <a:avLst/>
              <a:gdLst/>
              <a:ahLst/>
              <a:cxnLst/>
              <a:rect l="l" t="t" r="r" b="b"/>
              <a:pathLst>
                <a:path w="653" h="652" extrusionOk="0">
                  <a:moveTo>
                    <a:pt x="326" y="0"/>
                  </a:moveTo>
                  <a:cubicBezTo>
                    <a:pt x="250" y="0"/>
                    <a:pt x="171" y="28"/>
                    <a:pt x="106" y="94"/>
                  </a:cubicBezTo>
                  <a:cubicBezTo>
                    <a:pt x="39" y="162"/>
                    <a:pt x="5" y="233"/>
                    <a:pt x="5" y="320"/>
                  </a:cubicBezTo>
                  <a:cubicBezTo>
                    <a:pt x="1" y="397"/>
                    <a:pt x="34" y="483"/>
                    <a:pt x="96" y="559"/>
                  </a:cubicBezTo>
                  <a:cubicBezTo>
                    <a:pt x="163" y="612"/>
                    <a:pt x="245" y="646"/>
                    <a:pt x="322" y="651"/>
                  </a:cubicBezTo>
                  <a:cubicBezTo>
                    <a:pt x="408" y="651"/>
                    <a:pt x="484" y="617"/>
                    <a:pt x="562" y="555"/>
                  </a:cubicBezTo>
                  <a:cubicBezTo>
                    <a:pt x="615" y="493"/>
                    <a:pt x="648" y="406"/>
                    <a:pt x="648" y="329"/>
                  </a:cubicBezTo>
                  <a:cubicBezTo>
                    <a:pt x="653" y="243"/>
                    <a:pt x="619" y="167"/>
                    <a:pt x="557" y="94"/>
                  </a:cubicBezTo>
                  <a:cubicBezTo>
                    <a:pt x="496" y="36"/>
                    <a:pt x="412"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8" name="Google Shape;9628;p40"/>
            <p:cNvSpPr/>
            <p:nvPr/>
          </p:nvSpPr>
          <p:spPr>
            <a:xfrm>
              <a:off x="-4673500" y="3999900"/>
              <a:ext cx="16200" cy="16125"/>
            </a:xfrm>
            <a:custGeom>
              <a:avLst/>
              <a:gdLst/>
              <a:ahLst/>
              <a:cxnLst/>
              <a:rect l="l" t="t" r="r" b="b"/>
              <a:pathLst>
                <a:path w="648" h="645" extrusionOk="0">
                  <a:moveTo>
                    <a:pt x="323" y="0"/>
                  </a:moveTo>
                  <a:cubicBezTo>
                    <a:pt x="240" y="0"/>
                    <a:pt x="160" y="27"/>
                    <a:pt x="111" y="78"/>
                  </a:cubicBezTo>
                  <a:cubicBezTo>
                    <a:pt x="49" y="146"/>
                    <a:pt x="1" y="232"/>
                    <a:pt x="1" y="319"/>
                  </a:cubicBezTo>
                  <a:cubicBezTo>
                    <a:pt x="1" y="405"/>
                    <a:pt x="43" y="492"/>
                    <a:pt x="96" y="545"/>
                  </a:cubicBezTo>
                  <a:cubicBezTo>
                    <a:pt x="149" y="611"/>
                    <a:pt x="236" y="640"/>
                    <a:pt x="322" y="645"/>
                  </a:cubicBezTo>
                  <a:cubicBezTo>
                    <a:pt x="418" y="645"/>
                    <a:pt x="495" y="616"/>
                    <a:pt x="557" y="549"/>
                  </a:cubicBezTo>
                  <a:cubicBezTo>
                    <a:pt x="614" y="487"/>
                    <a:pt x="648" y="414"/>
                    <a:pt x="648" y="328"/>
                  </a:cubicBezTo>
                  <a:cubicBezTo>
                    <a:pt x="648" y="242"/>
                    <a:pt x="619" y="155"/>
                    <a:pt x="567" y="98"/>
                  </a:cubicBezTo>
                  <a:cubicBezTo>
                    <a:pt x="505" y="31"/>
                    <a:pt x="412"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9" name="Google Shape;9629;p40"/>
            <p:cNvSpPr/>
            <p:nvPr/>
          </p:nvSpPr>
          <p:spPr>
            <a:xfrm>
              <a:off x="-5181600" y="3312750"/>
              <a:ext cx="16225" cy="16100"/>
            </a:xfrm>
            <a:custGeom>
              <a:avLst/>
              <a:gdLst/>
              <a:ahLst/>
              <a:cxnLst/>
              <a:rect l="l" t="t" r="r" b="b"/>
              <a:pathLst>
                <a:path w="649" h="644" extrusionOk="0">
                  <a:moveTo>
                    <a:pt x="328" y="0"/>
                  </a:moveTo>
                  <a:cubicBezTo>
                    <a:pt x="242" y="0"/>
                    <a:pt x="157" y="29"/>
                    <a:pt x="101" y="83"/>
                  </a:cubicBezTo>
                  <a:cubicBezTo>
                    <a:pt x="34" y="145"/>
                    <a:pt x="1" y="231"/>
                    <a:pt x="1" y="318"/>
                  </a:cubicBezTo>
                  <a:cubicBezTo>
                    <a:pt x="1" y="404"/>
                    <a:pt x="30" y="481"/>
                    <a:pt x="92" y="543"/>
                  </a:cubicBezTo>
                  <a:cubicBezTo>
                    <a:pt x="159" y="610"/>
                    <a:pt x="231" y="644"/>
                    <a:pt x="318" y="644"/>
                  </a:cubicBezTo>
                  <a:cubicBezTo>
                    <a:pt x="322" y="644"/>
                    <a:pt x="326" y="644"/>
                    <a:pt x="331" y="644"/>
                  </a:cubicBezTo>
                  <a:cubicBezTo>
                    <a:pt x="413" y="644"/>
                    <a:pt x="493" y="603"/>
                    <a:pt x="548" y="553"/>
                  </a:cubicBezTo>
                  <a:cubicBezTo>
                    <a:pt x="610" y="490"/>
                    <a:pt x="644" y="413"/>
                    <a:pt x="644" y="327"/>
                  </a:cubicBezTo>
                  <a:cubicBezTo>
                    <a:pt x="648" y="241"/>
                    <a:pt x="615" y="154"/>
                    <a:pt x="553" y="87"/>
                  </a:cubicBezTo>
                  <a:cubicBezTo>
                    <a:pt x="496" y="28"/>
                    <a:pt x="411"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0" name="Google Shape;9630;p40"/>
            <p:cNvSpPr/>
            <p:nvPr/>
          </p:nvSpPr>
          <p:spPr>
            <a:xfrm>
              <a:off x="-5149800" y="3345575"/>
              <a:ext cx="16225" cy="16150"/>
            </a:xfrm>
            <a:custGeom>
              <a:avLst/>
              <a:gdLst/>
              <a:ahLst/>
              <a:cxnLst/>
              <a:rect l="l" t="t" r="r" b="b"/>
              <a:pathLst>
                <a:path w="649" h="646" extrusionOk="0">
                  <a:moveTo>
                    <a:pt x="333" y="0"/>
                  </a:moveTo>
                  <a:cubicBezTo>
                    <a:pt x="244" y="0"/>
                    <a:pt x="156" y="32"/>
                    <a:pt x="102" y="89"/>
                  </a:cubicBezTo>
                  <a:cubicBezTo>
                    <a:pt x="38" y="141"/>
                    <a:pt x="5" y="228"/>
                    <a:pt x="0" y="314"/>
                  </a:cubicBezTo>
                  <a:cubicBezTo>
                    <a:pt x="0" y="400"/>
                    <a:pt x="34" y="477"/>
                    <a:pt x="96" y="544"/>
                  </a:cubicBezTo>
                  <a:cubicBezTo>
                    <a:pt x="159" y="608"/>
                    <a:pt x="235" y="641"/>
                    <a:pt x="321" y="646"/>
                  </a:cubicBezTo>
                  <a:cubicBezTo>
                    <a:pt x="408" y="646"/>
                    <a:pt x="494" y="612"/>
                    <a:pt x="556" y="550"/>
                  </a:cubicBezTo>
                  <a:cubicBezTo>
                    <a:pt x="614" y="487"/>
                    <a:pt x="649" y="411"/>
                    <a:pt x="649" y="324"/>
                  </a:cubicBezTo>
                  <a:cubicBezTo>
                    <a:pt x="649" y="238"/>
                    <a:pt x="620" y="152"/>
                    <a:pt x="567" y="99"/>
                  </a:cubicBezTo>
                  <a:cubicBezTo>
                    <a:pt x="509" y="31"/>
                    <a:pt x="421"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1" name="Google Shape;9631;p40"/>
            <p:cNvSpPr/>
            <p:nvPr/>
          </p:nvSpPr>
          <p:spPr>
            <a:xfrm>
              <a:off x="-5117900" y="3378375"/>
              <a:ext cx="16450" cy="16075"/>
            </a:xfrm>
            <a:custGeom>
              <a:avLst/>
              <a:gdLst/>
              <a:ahLst/>
              <a:cxnLst/>
              <a:rect l="l" t="t" r="r" b="b"/>
              <a:pathLst>
                <a:path w="658" h="643" extrusionOk="0">
                  <a:moveTo>
                    <a:pt x="333" y="0"/>
                  </a:moveTo>
                  <a:cubicBezTo>
                    <a:pt x="248" y="0"/>
                    <a:pt x="161" y="31"/>
                    <a:pt x="101" y="91"/>
                  </a:cubicBezTo>
                  <a:cubicBezTo>
                    <a:pt x="44" y="153"/>
                    <a:pt x="0" y="231"/>
                    <a:pt x="0" y="317"/>
                  </a:cubicBezTo>
                  <a:cubicBezTo>
                    <a:pt x="0" y="399"/>
                    <a:pt x="29" y="476"/>
                    <a:pt x="92" y="543"/>
                  </a:cubicBezTo>
                  <a:cubicBezTo>
                    <a:pt x="159" y="609"/>
                    <a:pt x="230" y="638"/>
                    <a:pt x="317" y="643"/>
                  </a:cubicBezTo>
                  <a:cubicBezTo>
                    <a:pt x="403" y="643"/>
                    <a:pt x="489" y="614"/>
                    <a:pt x="557" y="547"/>
                  </a:cubicBezTo>
                  <a:cubicBezTo>
                    <a:pt x="610" y="485"/>
                    <a:pt x="653" y="408"/>
                    <a:pt x="658" y="326"/>
                  </a:cubicBezTo>
                  <a:cubicBezTo>
                    <a:pt x="658" y="240"/>
                    <a:pt x="615" y="164"/>
                    <a:pt x="562" y="96"/>
                  </a:cubicBezTo>
                  <a:cubicBezTo>
                    <a:pt x="504" y="31"/>
                    <a:pt x="419"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2" name="Google Shape;9632;p40"/>
            <p:cNvSpPr/>
            <p:nvPr/>
          </p:nvSpPr>
          <p:spPr>
            <a:xfrm>
              <a:off x="-5085875" y="3411225"/>
              <a:ext cx="16200" cy="16000"/>
            </a:xfrm>
            <a:custGeom>
              <a:avLst/>
              <a:gdLst/>
              <a:ahLst/>
              <a:cxnLst/>
              <a:rect l="l" t="t" r="r" b="b"/>
              <a:pathLst>
                <a:path w="648" h="640" extrusionOk="0">
                  <a:moveTo>
                    <a:pt x="319" y="0"/>
                  </a:moveTo>
                  <a:cubicBezTo>
                    <a:pt x="235" y="0"/>
                    <a:pt x="150" y="29"/>
                    <a:pt x="92" y="88"/>
                  </a:cubicBezTo>
                  <a:cubicBezTo>
                    <a:pt x="39" y="150"/>
                    <a:pt x="5" y="227"/>
                    <a:pt x="5" y="313"/>
                  </a:cubicBezTo>
                  <a:cubicBezTo>
                    <a:pt x="1" y="400"/>
                    <a:pt x="34" y="476"/>
                    <a:pt x="87" y="553"/>
                  </a:cubicBezTo>
                  <a:cubicBezTo>
                    <a:pt x="149" y="606"/>
                    <a:pt x="236" y="639"/>
                    <a:pt x="322" y="639"/>
                  </a:cubicBezTo>
                  <a:cubicBezTo>
                    <a:pt x="327" y="639"/>
                    <a:pt x="332" y="640"/>
                    <a:pt x="338" y="640"/>
                  </a:cubicBezTo>
                  <a:cubicBezTo>
                    <a:pt x="418" y="640"/>
                    <a:pt x="489" y="607"/>
                    <a:pt x="548" y="548"/>
                  </a:cubicBezTo>
                  <a:cubicBezTo>
                    <a:pt x="614" y="480"/>
                    <a:pt x="648" y="409"/>
                    <a:pt x="648" y="323"/>
                  </a:cubicBezTo>
                  <a:cubicBezTo>
                    <a:pt x="648" y="236"/>
                    <a:pt x="619" y="159"/>
                    <a:pt x="557" y="92"/>
                  </a:cubicBezTo>
                  <a:cubicBezTo>
                    <a:pt x="496" y="31"/>
                    <a:pt x="407"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3" name="Google Shape;9633;p40"/>
            <p:cNvSpPr/>
            <p:nvPr/>
          </p:nvSpPr>
          <p:spPr>
            <a:xfrm>
              <a:off x="-5053975" y="3444050"/>
              <a:ext cx="16225" cy="15925"/>
            </a:xfrm>
            <a:custGeom>
              <a:avLst/>
              <a:gdLst/>
              <a:ahLst/>
              <a:cxnLst/>
              <a:rect l="l" t="t" r="r" b="b"/>
              <a:pathLst>
                <a:path w="649" h="637" extrusionOk="0">
                  <a:moveTo>
                    <a:pt x="321" y="0"/>
                  </a:moveTo>
                  <a:cubicBezTo>
                    <a:pt x="240" y="0"/>
                    <a:pt x="160" y="28"/>
                    <a:pt x="102" y="84"/>
                  </a:cubicBezTo>
                  <a:cubicBezTo>
                    <a:pt x="34" y="152"/>
                    <a:pt x="1" y="232"/>
                    <a:pt x="1" y="310"/>
                  </a:cubicBezTo>
                  <a:cubicBezTo>
                    <a:pt x="1" y="396"/>
                    <a:pt x="29" y="482"/>
                    <a:pt x="91" y="549"/>
                  </a:cubicBezTo>
                  <a:cubicBezTo>
                    <a:pt x="159" y="602"/>
                    <a:pt x="231" y="635"/>
                    <a:pt x="317" y="635"/>
                  </a:cubicBezTo>
                  <a:cubicBezTo>
                    <a:pt x="323" y="636"/>
                    <a:pt x="328" y="636"/>
                    <a:pt x="334" y="636"/>
                  </a:cubicBezTo>
                  <a:cubicBezTo>
                    <a:pt x="407" y="636"/>
                    <a:pt x="486" y="602"/>
                    <a:pt x="547" y="544"/>
                  </a:cubicBezTo>
                  <a:cubicBezTo>
                    <a:pt x="610" y="492"/>
                    <a:pt x="644" y="405"/>
                    <a:pt x="649" y="319"/>
                  </a:cubicBezTo>
                  <a:cubicBezTo>
                    <a:pt x="649" y="243"/>
                    <a:pt x="615" y="156"/>
                    <a:pt x="552" y="94"/>
                  </a:cubicBezTo>
                  <a:cubicBezTo>
                    <a:pt x="493"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4" name="Google Shape;9634;p40"/>
            <p:cNvSpPr/>
            <p:nvPr/>
          </p:nvSpPr>
          <p:spPr>
            <a:xfrm>
              <a:off x="-5022200" y="3476875"/>
              <a:ext cx="16250" cy="16175"/>
            </a:xfrm>
            <a:custGeom>
              <a:avLst/>
              <a:gdLst/>
              <a:ahLst/>
              <a:cxnLst/>
              <a:rect l="l" t="t" r="r" b="b"/>
              <a:pathLst>
                <a:path w="650" h="647" extrusionOk="0">
                  <a:moveTo>
                    <a:pt x="322" y="1"/>
                  </a:moveTo>
                  <a:cubicBezTo>
                    <a:pt x="238" y="1"/>
                    <a:pt x="156" y="32"/>
                    <a:pt x="102" y="95"/>
                  </a:cubicBezTo>
                  <a:cubicBezTo>
                    <a:pt x="40" y="148"/>
                    <a:pt x="7" y="234"/>
                    <a:pt x="1" y="321"/>
                  </a:cubicBezTo>
                  <a:cubicBezTo>
                    <a:pt x="1" y="393"/>
                    <a:pt x="35" y="484"/>
                    <a:pt x="97" y="546"/>
                  </a:cubicBezTo>
                  <a:cubicBezTo>
                    <a:pt x="160" y="613"/>
                    <a:pt x="237" y="647"/>
                    <a:pt x="323" y="647"/>
                  </a:cubicBezTo>
                  <a:cubicBezTo>
                    <a:pt x="410" y="647"/>
                    <a:pt x="481" y="618"/>
                    <a:pt x="558" y="551"/>
                  </a:cubicBezTo>
                  <a:cubicBezTo>
                    <a:pt x="616" y="489"/>
                    <a:pt x="649" y="403"/>
                    <a:pt x="649" y="330"/>
                  </a:cubicBezTo>
                  <a:cubicBezTo>
                    <a:pt x="649" y="244"/>
                    <a:pt x="620" y="157"/>
                    <a:pt x="558" y="100"/>
                  </a:cubicBezTo>
                  <a:cubicBezTo>
                    <a:pt x="497" y="34"/>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5" name="Google Shape;9635;p40"/>
            <p:cNvSpPr/>
            <p:nvPr/>
          </p:nvSpPr>
          <p:spPr>
            <a:xfrm>
              <a:off x="-4990375" y="3509775"/>
              <a:ext cx="16300" cy="16050"/>
            </a:xfrm>
            <a:custGeom>
              <a:avLst/>
              <a:gdLst/>
              <a:ahLst/>
              <a:cxnLst/>
              <a:rect l="l" t="t" r="r" b="b"/>
              <a:pathLst>
                <a:path w="652" h="642" extrusionOk="0">
                  <a:moveTo>
                    <a:pt x="334" y="0"/>
                  </a:moveTo>
                  <a:cubicBezTo>
                    <a:pt x="247" y="0"/>
                    <a:pt x="160" y="32"/>
                    <a:pt x="105" y="89"/>
                  </a:cubicBezTo>
                  <a:cubicBezTo>
                    <a:pt x="38" y="142"/>
                    <a:pt x="5" y="229"/>
                    <a:pt x="5" y="315"/>
                  </a:cubicBezTo>
                  <a:cubicBezTo>
                    <a:pt x="0" y="402"/>
                    <a:pt x="34" y="478"/>
                    <a:pt x="96" y="540"/>
                  </a:cubicBezTo>
                  <a:cubicBezTo>
                    <a:pt x="163" y="608"/>
                    <a:pt x="235" y="641"/>
                    <a:pt x="321" y="641"/>
                  </a:cubicBezTo>
                  <a:cubicBezTo>
                    <a:pt x="326" y="641"/>
                    <a:pt x="331" y="641"/>
                    <a:pt x="336" y="641"/>
                  </a:cubicBezTo>
                  <a:cubicBezTo>
                    <a:pt x="425" y="641"/>
                    <a:pt x="506" y="600"/>
                    <a:pt x="547" y="550"/>
                  </a:cubicBezTo>
                  <a:cubicBezTo>
                    <a:pt x="614" y="497"/>
                    <a:pt x="647" y="411"/>
                    <a:pt x="652" y="324"/>
                  </a:cubicBezTo>
                  <a:cubicBezTo>
                    <a:pt x="652" y="238"/>
                    <a:pt x="618" y="152"/>
                    <a:pt x="566" y="99"/>
                  </a:cubicBezTo>
                  <a:cubicBezTo>
                    <a:pt x="508" y="31"/>
                    <a:pt x="421"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6" name="Google Shape;9636;p40"/>
            <p:cNvSpPr/>
            <p:nvPr/>
          </p:nvSpPr>
          <p:spPr>
            <a:xfrm>
              <a:off x="-4958500" y="3542550"/>
              <a:ext cx="16475" cy="16000"/>
            </a:xfrm>
            <a:custGeom>
              <a:avLst/>
              <a:gdLst/>
              <a:ahLst/>
              <a:cxnLst/>
              <a:rect l="l" t="t" r="r" b="b"/>
              <a:pathLst>
                <a:path w="659" h="640" extrusionOk="0">
                  <a:moveTo>
                    <a:pt x="328" y="1"/>
                  </a:moveTo>
                  <a:cubicBezTo>
                    <a:pt x="244" y="1"/>
                    <a:pt x="161" y="31"/>
                    <a:pt x="101" y="88"/>
                  </a:cubicBezTo>
                  <a:cubicBezTo>
                    <a:pt x="49" y="156"/>
                    <a:pt x="1" y="227"/>
                    <a:pt x="1" y="313"/>
                  </a:cubicBezTo>
                  <a:cubicBezTo>
                    <a:pt x="1" y="400"/>
                    <a:pt x="34" y="477"/>
                    <a:pt x="107" y="553"/>
                  </a:cubicBezTo>
                  <a:cubicBezTo>
                    <a:pt x="169" y="606"/>
                    <a:pt x="245" y="639"/>
                    <a:pt x="331" y="639"/>
                  </a:cubicBezTo>
                  <a:cubicBezTo>
                    <a:pt x="337" y="640"/>
                    <a:pt x="343" y="640"/>
                    <a:pt x="348" y="640"/>
                  </a:cubicBezTo>
                  <a:cubicBezTo>
                    <a:pt x="421" y="640"/>
                    <a:pt x="499" y="606"/>
                    <a:pt x="557" y="548"/>
                  </a:cubicBezTo>
                  <a:cubicBezTo>
                    <a:pt x="625" y="486"/>
                    <a:pt x="658" y="400"/>
                    <a:pt x="658" y="323"/>
                  </a:cubicBezTo>
                  <a:cubicBezTo>
                    <a:pt x="658" y="236"/>
                    <a:pt x="630" y="160"/>
                    <a:pt x="568" y="98"/>
                  </a:cubicBezTo>
                  <a:cubicBezTo>
                    <a:pt x="502" y="32"/>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7" name="Google Shape;9637;p40"/>
            <p:cNvSpPr/>
            <p:nvPr/>
          </p:nvSpPr>
          <p:spPr>
            <a:xfrm>
              <a:off x="-4926325" y="3575425"/>
              <a:ext cx="16200" cy="16000"/>
            </a:xfrm>
            <a:custGeom>
              <a:avLst/>
              <a:gdLst/>
              <a:ahLst/>
              <a:cxnLst/>
              <a:rect l="l" t="t" r="r" b="b"/>
              <a:pathLst>
                <a:path w="648" h="640" extrusionOk="0">
                  <a:moveTo>
                    <a:pt x="323" y="0"/>
                  </a:moveTo>
                  <a:cubicBezTo>
                    <a:pt x="241" y="0"/>
                    <a:pt x="159" y="29"/>
                    <a:pt x="100" y="88"/>
                  </a:cubicBezTo>
                  <a:cubicBezTo>
                    <a:pt x="34" y="141"/>
                    <a:pt x="0" y="222"/>
                    <a:pt x="0" y="309"/>
                  </a:cubicBezTo>
                  <a:cubicBezTo>
                    <a:pt x="0" y="395"/>
                    <a:pt x="29" y="471"/>
                    <a:pt x="91" y="548"/>
                  </a:cubicBezTo>
                  <a:cubicBezTo>
                    <a:pt x="158" y="606"/>
                    <a:pt x="230" y="639"/>
                    <a:pt x="317" y="639"/>
                  </a:cubicBezTo>
                  <a:cubicBezTo>
                    <a:pt x="393" y="639"/>
                    <a:pt x="479" y="610"/>
                    <a:pt x="547" y="544"/>
                  </a:cubicBezTo>
                  <a:cubicBezTo>
                    <a:pt x="609" y="482"/>
                    <a:pt x="643" y="404"/>
                    <a:pt x="643" y="318"/>
                  </a:cubicBezTo>
                  <a:cubicBezTo>
                    <a:pt x="647" y="232"/>
                    <a:pt x="605" y="145"/>
                    <a:pt x="552" y="92"/>
                  </a:cubicBezTo>
                  <a:cubicBezTo>
                    <a:pt x="493" y="31"/>
                    <a:pt x="408"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8" name="Google Shape;9638;p40"/>
            <p:cNvSpPr/>
            <p:nvPr/>
          </p:nvSpPr>
          <p:spPr>
            <a:xfrm>
              <a:off x="-4894550" y="3608225"/>
              <a:ext cx="16200" cy="15950"/>
            </a:xfrm>
            <a:custGeom>
              <a:avLst/>
              <a:gdLst/>
              <a:ahLst/>
              <a:cxnLst/>
              <a:rect l="l" t="t" r="r" b="b"/>
              <a:pathLst>
                <a:path w="648" h="638" extrusionOk="0">
                  <a:moveTo>
                    <a:pt x="321" y="1"/>
                  </a:moveTo>
                  <a:cubicBezTo>
                    <a:pt x="237" y="1"/>
                    <a:pt x="154" y="30"/>
                    <a:pt x="101" y="85"/>
                  </a:cubicBezTo>
                  <a:cubicBezTo>
                    <a:pt x="34" y="148"/>
                    <a:pt x="5" y="235"/>
                    <a:pt x="0" y="311"/>
                  </a:cubicBezTo>
                  <a:cubicBezTo>
                    <a:pt x="0" y="397"/>
                    <a:pt x="29" y="483"/>
                    <a:pt x="96" y="546"/>
                  </a:cubicBezTo>
                  <a:cubicBezTo>
                    <a:pt x="158" y="613"/>
                    <a:pt x="235" y="638"/>
                    <a:pt x="322" y="638"/>
                  </a:cubicBezTo>
                  <a:cubicBezTo>
                    <a:pt x="393" y="638"/>
                    <a:pt x="485" y="618"/>
                    <a:pt x="557" y="546"/>
                  </a:cubicBezTo>
                  <a:cubicBezTo>
                    <a:pt x="614" y="494"/>
                    <a:pt x="648" y="407"/>
                    <a:pt x="648" y="321"/>
                  </a:cubicBezTo>
                  <a:cubicBezTo>
                    <a:pt x="648" y="244"/>
                    <a:pt x="619" y="158"/>
                    <a:pt x="566" y="105"/>
                  </a:cubicBezTo>
                  <a:cubicBezTo>
                    <a:pt x="506" y="35"/>
                    <a:pt x="413"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9" name="Google Shape;9639;p40"/>
            <p:cNvSpPr/>
            <p:nvPr/>
          </p:nvSpPr>
          <p:spPr>
            <a:xfrm>
              <a:off x="-4862650" y="3641025"/>
              <a:ext cx="16225" cy="16250"/>
            </a:xfrm>
            <a:custGeom>
              <a:avLst/>
              <a:gdLst/>
              <a:ahLst/>
              <a:cxnLst/>
              <a:rect l="l" t="t" r="r" b="b"/>
              <a:pathLst>
                <a:path w="649" h="650" extrusionOk="0">
                  <a:moveTo>
                    <a:pt x="315" y="1"/>
                  </a:moveTo>
                  <a:cubicBezTo>
                    <a:pt x="232" y="1"/>
                    <a:pt x="151" y="29"/>
                    <a:pt x="102" y="83"/>
                  </a:cubicBezTo>
                  <a:cubicBezTo>
                    <a:pt x="34" y="146"/>
                    <a:pt x="0" y="232"/>
                    <a:pt x="0" y="318"/>
                  </a:cubicBezTo>
                  <a:cubicBezTo>
                    <a:pt x="0" y="395"/>
                    <a:pt x="29" y="482"/>
                    <a:pt x="91" y="549"/>
                  </a:cubicBezTo>
                  <a:cubicBezTo>
                    <a:pt x="159" y="602"/>
                    <a:pt x="231" y="650"/>
                    <a:pt x="317" y="650"/>
                  </a:cubicBezTo>
                  <a:cubicBezTo>
                    <a:pt x="403" y="650"/>
                    <a:pt x="490" y="606"/>
                    <a:pt x="556" y="544"/>
                  </a:cubicBezTo>
                  <a:cubicBezTo>
                    <a:pt x="609" y="491"/>
                    <a:pt x="643" y="405"/>
                    <a:pt x="643" y="327"/>
                  </a:cubicBezTo>
                  <a:cubicBezTo>
                    <a:pt x="649" y="241"/>
                    <a:pt x="614" y="155"/>
                    <a:pt x="562" y="103"/>
                  </a:cubicBezTo>
                  <a:cubicBezTo>
                    <a:pt x="502" y="35"/>
                    <a:pt x="407"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0" name="Google Shape;9640;p40"/>
            <p:cNvSpPr/>
            <p:nvPr/>
          </p:nvSpPr>
          <p:spPr>
            <a:xfrm>
              <a:off x="-4830875" y="3673750"/>
              <a:ext cx="16225" cy="16275"/>
            </a:xfrm>
            <a:custGeom>
              <a:avLst/>
              <a:gdLst/>
              <a:ahLst/>
              <a:cxnLst/>
              <a:rect l="l" t="t" r="r" b="b"/>
              <a:pathLst>
                <a:path w="649" h="651" extrusionOk="0">
                  <a:moveTo>
                    <a:pt x="329" y="0"/>
                  </a:moveTo>
                  <a:cubicBezTo>
                    <a:pt x="249" y="0"/>
                    <a:pt x="166" y="31"/>
                    <a:pt x="91" y="99"/>
                  </a:cubicBezTo>
                  <a:cubicBezTo>
                    <a:pt x="34" y="161"/>
                    <a:pt x="1" y="238"/>
                    <a:pt x="1" y="324"/>
                  </a:cubicBezTo>
                  <a:cubicBezTo>
                    <a:pt x="1" y="396"/>
                    <a:pt x="29" y="482"/>
                    <a:pt x="97" y="550"/>
                  </a:cubicBezTo>
                  <a:cubicBezTo>
                    <a:pt x="159" y="617"/>
                    <a:pt x="246" y="650"/>
                    <a:pt x="322" y="650"/>
                  </a:cubicBezTo>
                  <a:cubicBezTo>
                    <a:pt x="404" y="650"/>
                    <a:pt x="481" y="621"/>
                    <a:pt x="558" y="555"/>
                  </a:cubicBezTo>
                  <a:cubicBezTo>
                    <a:pt x="615" y="492"/>
                    <a:pt x="649" y="406"/>
                    <a:pt x="649" y="333"/>
                  </a:cubicBezTo>
                  <a:cubicBezTo>
                    <a:pt x="649" y="247"/>
                    <a:pt x="620" y="170"/>
                    <a:pt x="567" y="103"/>
                  </a:cubicBezTo>
                  <a:cubicBezTo>
                    <a:pt x="500" y="36"/>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1" name="Google Shape;9641;p40"/>
            <p:cNvSpPr/>
            <p:nvPr/>
          </p:nvSpPr>
          <p:spPr>
            <a:xfrm>
              <a:off x="-4798725" y="3706700"/>
              <a:ext cx="16200" cy="16075"/>
            </a:xfrm>
            <a:custGeom>
              <a:avLst/>
              <a:gdLst/>
              <a:ahLst/>
              <a:cxnLst/>
              <a:rect l="l" t="t" r="r" b="b"/>
              <a:pathLst>
                <a:path w="648" h="643" extrusionOk="0">
                  <a:moveTo>
                    <a:pt x="323" y="1"/>
                  </a:moveTo>
                  <a:cubicBezTo>
                    <a:pt x="239" y="1"/>
                    <a:pt x="152" y="30"/>
                    <a:pt x="87" y="90"/>
                  </a:cubicBezTo>
                  <a:cubicBezTo>
                    <a:pt x="34" y="143"/>
                    <a:pt x="1" y="229"/>
                    <a:pt x="1" y="315"/>
                  </a:cubicBezTo>
                  <a:cubicBezTo>
                    <a:pt x="1" y="402"/>
                    <a:pt x="30" y="488"/>
                    <a:pt x="82" y="541"/>
                  </a:cubicBezTo>
                  <a:cubicBezTo>
                    <a:pt x="145" y="608"/>
                    <a:pt x="231" y="643"/>
                    <a:pt x="317" y="643"/>
                  </a:cubicBezTo>
                  <a:cubicBezTo>
                    <a:pt x="323" y="643"/>
                    <a:pt x="328" y="643"/>
                    <a:pt x="333" y="643"/>
                  </a:cubicBezTo>
                  <a:cubicBezTo>
                    <a:pt x="413" y="643"/>
                    <a:pt x="485" y="610"/>
                    <a:pt x="548" y="550"/>
                  </a:cubicBezTo>
                  <a:cubicBezTo>
                    <a:pt x="601" y="499"/>
                    <a:pt x="643" y="412"/>
                    <a:pt x="648" y="326"/>
                  </a:cubicBezTo>
                  <a:cubicBezTo>
                    <a:pt x="648" y="240"/>
                    <a:pt x="605" y="153"/>
                    <a:pt x="552" y="96"/>
                  </a:cubicBezTo>
                  <a:cubicBezTo>
                    <a:pt x="498" y="33"/>
                    <a:pt x="412"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2" name="Google Shape;9642;p40"/>
            <p:cNvSpPr/>
            <p:nvPr/>
          </p:nvSpPr>
          <p:spPr>
            <a:xfrm>
              <a:off x="-4766950" y="3739625"/>
              <a:ext cx="16250" cy="16000"/>
            </a:xfrm>
            <a:custGeom>
              <a:avLst/>
              <a:gdLst/>
              <a:ahLst/>
              <a:cxnLst/>
              <a:rect l="l" t="t" r="r" b="b"/>
              <a:pathLst>
                <a:path w="650" h="640" extrusionOk="0">
                  <a:moveTo>
                    <a:pt x="321" y="0"/>
                  </a:moveTo>
                  <a:cubicBezTo>
                    <a:pt x="241" y="0"/>
                    <a:pt x="161" y="29"/>
                    <a:pt x="102" y="88"/>
                  </a:cubicBezTo>
                  <a:cubicBezTo>
                    <a:pt x="39" y="150"/>
                    <a:pt x="6" y="223"/>
                    <a:pt x="1" y="309"/>
                  </a:cubicBezTo>
                  <a:cubicBezTo>
                    <a:pt x="1" y="395"/>
                    <a:pt x="34" y="482"/>
                    <a:pt x="97" y="539"/>
                  </a:cubicBezTo>
                  <a:cubicBezTo>
                    <a:pt x="150" y="601"/>
                    <a:pt x="236" y="635"/>
                    <a:pt x="322" y="639"/>
                  </a:cubicBezTo>
                  <a:cubicBezTo>
                    <a:pt x="409" y="639"/>
                    <a:pt x="495" y="606"/>
                    <a:pt x="548" y="544"/>
                  </a:cubicBezTo>
                  <a:cubicBezTo>
                    <a:pt x="615" y="491"/>
                    <a:pt x="649" y="404"/>
                    <a:pt x="649" y="318"/>
                  </a:cubicBezTo>
                  <a:cubicBezTo>
                    <a:pt x="649" y="247"/>
                    <a:pt x="620" y="155"/>
                    <a:pt x="553" y="92"/>
                  </a:cubicBezTo>
                  <a:cubicBezTo>
                    <a:pt x="489" y="31"/>
                    <a:pt x="405"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3" name="Google Shape;9643;p40"/>
            <p:cNvSpPr/>
            <p:nvPr/>
          </p:nvSpPr>
          <p:spPr>
            <a:xfrm>
              <a:off x="-4735150" y="3772400"/>
              <a:ext cx="16350" cy="16200"/>
            </a:xfrm>
            <a:custGeom>
              <a:avLst/>
              <a:gdLst/>
              <a:ahLst/>
              <a:cxnLst/>
              <a:rect l="l" t="t" r="r" b="b"/>
              <a:pathLst>
                <a:path w="654" h="648" extrusionOk="0">
                  <a:moveTo>
                    <a:pt x="331" y="0"/>
                  </a:moveTo>
                  <a:cubicBezTo>
                    <a:pt x="246" y="0"/>
                    <a:pt x="158" y="32"/>
                    <a:pt x="91" y="96"/>
                  </a:cubicBezTo>
                  <a:cubicBezTo>
                    <a:pt x="39" y="149"/>
                    <a:pt x="5" y="236"/>
                    <a:pt x="5" y="322"/>
                  </a:cubicBezTo>
                  <a:cubicBezTo>
                    <a:pt x="0" y="398"/>
                    <a:pt x="34" y="484"/>
                    <a:pt x="97" y="548"/>
                  </a:cubicBezTo>
                  <a:cubicBezTo>
                    <a:pt x="164" y="615"/>
                    <a:pt x="235" y="648"/>
                    <a:pt x="321" y="648"/>
                  </a:cubicBezTo>
                  <a:cubicBezTo>
                    <a:pt x="408" y="648"/>
                    <a:pt x="485" y="610"/>
                    <a:pt x="547" y="552"/>
                  </a:cubicBezTo>
                  <a:cubicBezTo>
                    <a:pt x="615" y="490"/>
                    <a:pt x="648" y="418"/>
                    <a:pt x="648" y="331"/>
                  </a:cubicBezTo>
                  <a:cubicBezTo>
                    <a:pt x="653" y="245"/>
                    <a:pt x="620" y="159"/>
                    <a:pt x="558" y="92"/>
                  </a:cubicBezTo>
                  <a:cubicBezTo>
                    <a:pt x="500" y="32"/>
                    <a:pt x="417"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4" name="Google Shape;9644;p40"/>
            <p:cNvSpPr/>
            <p:nvPr/>
          </p:nvSpPr>
          <p:spPr>
            <a:xfrm>
              <a:off x="-4703225" y="3805225"/>
              <a:ext cx="16200" cy="16150"/>
            </a:xfrm>
            <a:custGeom>
              <a:avLst/>
              <a:gdLst/>
              <a:ahLst/>
              <a:cxnLst/>
              <a:rect l="l" t="t" r="r" b="b"/>
              <a:pathLst>
                <a:path w="648" h="646" extrusionOk="0">
                  <a:moveTo>
                    <a:pt x="332" y="1"/>
                  </a:moveTo>
                  <a:cubicBezTo>
                    <a:pt x="253" y="1"/>
                    <a:pt x="171" y="32"/>
                    <a:pt x="100" y="93"/>
                  </a:cubicBezTo>
                  <a:cubicBezTo>
                    <a:pt x="38" y="146"/>
                    <a:pt x="0" y="232"/>
                    <a:pt x="0" y="318"/>
                  </a:cubicBezTo>
                  <a:cubicBezTo>
                    <a:pt x="0" y="405"/>
                    <a:pt x="34" y="482"/>
                    <a:pt x="96" y="549"/>
                  </a:cubicBezTo>
                  <a:cubicBezTo>
                    <a:pt x="158" y="611"/>
                    <a:pt x="235" y="645"/>
                    <a:pt x="321" y="645"/>
                  </a:cubicBezTo>
                  <a:cubicBezTo>
                    <a:pt x="326" y="646"/>
                    <a:pt x="331" y="646"/>
                    <a:pt x="337" y="646"/>
                  </a:cubicBezTo>
                  <a:cubicBezTo>
                    <a:pt x="414" y="646"/>
                    <a:pt x="497" y="613"/>
                    <a:pt x="547" y="553"/>
                  </a:cubicBezTo>
                  <a:cubicBezTo>
                    <a:pt x="609" y="491"/>
                    <a:pt x="647" y="415"/>
                    <a:pt x="647" y="329"/>
                  </a:cubicBezTo>
                  <a:cubicBezTo>
                    <a:pt x="647" y="242"/>
                    <a:pt x="619" y="156"/>
                    <a:pt x="552" y="103"/>
                  </a:cubicBezTo>
                  <a:cubicBezTo>
                    <a:pt x="493" y="34"/>
                    <a:pt x="414"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5" name="Google Shape;9645;p40"/>
            <p:cNvSpPr/>
            <p:nvPr/>
          </p:nvSpPr>
          <p:spPr>
            <a:xfrm>
              <a:off x="-4671450" y="3838075"/>
              <a:ext cx="16325" cy="16150"/>
            </a:xfrm>
            <a:custGeom>
              <a:avLst/>
              <a:gdLst/>
              <a:ahLst/>
              <a:cxnLst/>
              <a:rect l="l" t="t" r="r" b="b"/>
              <a:pathLst>
                <a:path w="653" h="646" extrusionOk="0">
                  <a:moveTo>
                    <a:pt x="321" y="1"/>
                  </a:moveTo>
                  <a:cubicBezTo>
                    <a:pt x="239" y="1"/>
                    <a:pt x="162" y="28"/>
                    <a:pt x="116" y="80"/>
                  </a:cubicBezTo>
                  <a:cubicBezTo>
                    <a:pt x="48" y="147"/>
                    <a:pt x="5" y="233"/>
                    <a:pt x="5" y="315"/>
                  </a:cubicBezTo>
                  <a:cubicBezTo>
                    <a:pt x="0" y="401"/>
                    <a:pt x="43" y="487"/>
                    <a:pt x="96" y="535"/>
                  </a:cubicBezTo>
                  <a:cubicBezTo>
                    <a:pt x="149" y="598"/>
                    <a:pt x="235" y="641"/>
                    <a:pt x="322" y="645"/>
                  </a:cubicBezTo>
                  <a:cubicBezTo>
                    <a:pt x="408" y="645"/>
                    <a:pt x="494" y="616"/>
                    <a:pt x="561" y="550"/>
                  </a:cubicBezTo>
                  <a:cubicBezTo>
                    <a:pt x="614" y="487"/>
                    <a:pt x="648" y="410"/>
                    <a:pt x="648" y="324"/>
                  </a:cubicBezTo>
                  <a:cubicBezTo>
                    <a:pt x="652" y="242"/>
                    <a:pt x="619" y="151"/>
                    <a:pt x="566" y="98"/>
                  </a:cubicBezTo>
                  <a:cubicBezTo>
                    <a:pt x="499"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6" name="Google Shape;9646;p40"/>
            <p:cNvSpPr/>
            <p:nvPr/>
          </p:nvSpPr>
          <p:spPr>
            <a:xfrm>
              <a:off x="-4639550" y="3870975"/>
              <a:ext cx="16450" cy="16000"/>
            </a:xfrm>
            <a:custGeom>
              <a:avLst/>
              <a:gdLst/>
              <a:ahLst/>
              <a:cxnLst/>
              <a:rect l="l" t="t" r="r" b="b"/>
              <a:pathLst>
                <a:path w="658" h="640" extrusionOk="0">
                  <a:moveTo>
                    <a:pt x="324" y="0"/>
                  </a:moveTo>
                  <a:cubicBezTo>
                    <a:pt x="242" y="0"/>
                    <a:pt x="160" y="29"/>
                    <a:pt x="102" y="88"/>
                  </a:cubicBezTo>
                  <a:cubicBezTo>
                    <a:pt x="44" y="150"/>
                    <a:pt x="0" y="226"/>
                    <a:pt x="0" y="313"/>
                  </a:cubicBezTo>
                  <a:cubicBezTo>
                    <a:pt x="0" y="399"/>
                    <a:pt x="38" y="476"/>
                    <a:pt x="106" y="553"/>
                  </a:cubicBezTo>
                  <a:cubicBezTo>
                    <a:pt x="168" y="606"/>
                    <a:pt x="246" y="640"/>
                    <a:pt x="332" y="640"/>
                  </a:cubicBezTo>
                  <a:cubicBezTo>
                    <a:pt x="403" y="640"/>
                    <a:pt x="490" y="611"/>
                    <a:pt x="556" y="543"/>
                  </a:cubicBezTo>
                  <a:cubicBezTo>
                    <a:pt x="624" y="481"/>
                    <a:pt x="658" y="409"/>
                    <a:pt x="658" y="323"/>
                  </a:cubicBezTo>
                  <a:cubicBezTo>
                    <a:pt x="658" y="237"/>
                    <a:pt x="629" y="159"/>
                    <a:pt x="562" y="93"/>
                  </a:cubicBezTo>
                  <a:cubicBezTo>
                    <a:pt x="498" y="31"/>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7" name="Google Shape;9647;p40"/>
            <p:cNvSpPr/>
            <p:nvPr/>
          </p:nvSpPr>
          <p:spPr>
            <a:xfrm>
              <a:off x="-4607525" y="3903775"/>
              <a:ext cx="16325" cy="15950"/>
            </a:xfrm>
            <a:custGeom>
              <a:avLst/>
              <a:gdLst/>
              <a:ahLst/>
              <a:cxnLst/>
              <a:rect l="l" t="t" r="r" b="b"/>
              <a:pathLst>
                <a:path w="653" h="638" extrusionOk="0">
                  <a:moveTo>
                    <a:pt x="330" y="0"/>
                  </a:moveTo>
                  <a:cubicBezTo>
                    <a:pt x="245" y="0"/>
                    <a:pt x="157" y="29"/>
                    <a:pt x="92" y="85"/>
                  </a:cubicBezTo>
                  <a:cubicBezTo>
                    <a:pt x="39" y="147"/>
                    <a:pt x="5" y="225"/>
                    <a:pt x="5" y="311"/>
                  </a:cubicBezTo>
                  <a:cubicBezTo>
                    <a:pt x="1" y="397"/>
                    <a:pt x="34" y="484"/>
                    <a:pt x="87" y="537"/>
                  </a:cubicBezTo>
                  <a:cubicBezTo>
                    <a:pt x="149" y="603"/>
                    <a:pt x="236" y="637"/>
                    <a:pt x="322" y="637"/>
                  </a:cubicBezTo>
                  <a:cubicBezTo>
                    <a:pt x="327" y="637"/>
                    <a:pt x="333" y="637"/>
                    <a:pt x="338" y="637"/>
                  </a:cubicBezTo>
                  <a:cubicBezTo>
                    <a:pt x="418" y="637"/>
                    <a:pt x="489" y="604"/>
                    <a:pt x="552" y="546"/>
                  </a:cubicBezTo>
                  <a:cubicBezTo>
                    <a:pt x="615" y="493"/>
                    <a:pt x="648" y="407"/>
                    <a:pt x="648" y="320"/>
                  </a:cubicBezTo>
                  <a:cubicBezTo>
                    <a:pt x="653" y="234"/>
                    <a:pt x="619" y="158"/>
                    <a:pt x="557" y="94"/>
                  </a:cubicBezTo>
                  <a:cubicBezTo>
                    <a:pt x="503" y="31"/>
                    <a:pt x="418"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8" name="Google Shape;9648;p40"/>
            <p:cNvSpPr/>
            <p:nvPr/>
          </p:nvSpPr>
          <p:spPr>
            <a:xfrm>
              <a:off x="-4575625" y="3936725"/>
              <a:ext cx="7100" cy="15750"/>
            </a:xfrm>
            <a:custGeom>
              <a:avLst/>
              <a:gdLst/>
              <a:ahLst/>
              <a:cxnLst/>
              <a:rect l="l" t="t" r="r" b="b"/>
              <a:pathLst>
                <a:path w="284" h="630" extrusionOk="0">
                  <a:moveTo>
                    <a:pt x="284" y="1"/>
                  </a:moveTo>
                  <a:lnTo>
                    <a:pt x="284" y="1"/>
                  </a:lnTo>
                  <a:cubicBezTo>
                    <a:pt x="216" y="10"/>
                    <a:pt x="149" y="39"/>
                    <a:pt x="101" y="91"/>
                  </a:cubicBezTo>
                  <a:cubicBezTo>
                    <a:pt x="34" y="144"/>
                    <a:pt x="1" y="231"/>
                    <a:pt x="1" y="317"/>
                  </a:cubicBezTo>
                  <a:cubicBezTo>
                    <a:pt x="1" y="404"/>
                    <a:pt x="30" y="475"/>
                    <a:pt x="96" y="543"/>
                  </a:cubicBezTo>
                  <a:cubicBezTo>
                    <a:pt x="140" y="585"/>
                    <a:pt x="207" y="619"/>
                    <a:pt x="274" y="629"/>
                  </a:cubicBezTo>
                  <a:lnTo>
                    <a:pt x="284"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9" name="Google Shape;9649;p40"/>
            <p:cNvSpPr/>
            <p:nvPr/>
          </p:nvSpPr>
          <p:spPr>
            <a:xfrm>
              <a:off x="-5020150" y="3315050"/>
              <a:ext cx="16350" cy="16225"/>
            </a:xfrm>
            <a:custGeom>
              <a:avLst/>
              <a:gdLst/>
              <a:ahLst/>
              <a:cxnLst/>
              <a:rect l="l" t="t" r="r" b="b"/>
              <a:pathLst>
                <a:path w="654" h="649" extrusionOk="0">
                  <a:moveTo>
                    <a:pt x="335" y="0"/>
                  </a:moveTo>
                  <a:cubicBezTo>
                    <a:pt x="251" y="0"/>
                    <a:pt x="163" y="31"/>
                    <a:pt x="91" y="96"/>
                  </a:cubicBezTo>
                  <a:cubicBezTo>
                    <a:pt x="40" y="159"/>
                    <a:pt x="5" y="235"/>
                    <a:pt x="5" y="321"/>
                  </a:cubicBezTo>
                  <a:cubicBezTo>
                    <a:pt x="1" y="394"/>
                    <a:pt x="34" y="470"/>
                    <a:pt x="97" y="547"/>
                  </a:cubicBezTo>
                  <a:cubicBezTo>
                    <a:pt x="164" y="614"/>
                    <a:pt x="235" y="648"/>
                    <a:pt x="322" y="648"/>
                  </a:cubicBezTo>
                  <a:cubicBezTo>
                    <a:pt x="408" y="648"/>
                    <a:pt x="494" y="620"/>
                    <a:pt x="547" y="552"/>
                  </a:cubicBezTo>
                  <a:cubicBezTo>
                    <a:pt x="615" y="489"/>
                    <a:pt x="649" y="418"/>
                    <a:pt x="649" y="332"/>
                  </a:cubicBezTo>
                  <a:cubicBezTo>
                    <a:pt x="653" y="245"/>
                    <a:pt x="620" y="159"/>
                    <a:pt x="558" y="91"/>
                  </a:cubicBezTo>
                  <a:cubicBezTo>
                    <a:pt x="500" y="31"/>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0" name="Google Shape;9650;p40"/>
            <p:cNvSpPr/>
            <p:nvPr/>
          </p:nvSpPr>
          <p:spPr>
            <a:xfrm>
              <a:off x="-4988225" y="3347975"/>
              <a:ext cx="16200" cy="16025"/>
            </a:xfrm>
            <a:custGeom>
              <a:avLst/>
              <a:gdLst/>
              <a:ahLst/>
              <a:cxnLst/>
              <a:rect l="l" t="t" r="r" b="b"/>
              <a:pathLst>
                <a:path w="648" h="641" extrusionOk="0">
                  <a:moveTo>
                    <a:pt x="330" y="0"/>
                  </a:moveTo>
                  <a:cubicBezTo>
                    <a:pt x="242" y="0"/>
                    <a:pt x="156" y="31"/>
                    <a:pt x="101" y="89"/>
                  </a:cubicBezTo>
                  <a:cubicBezTo>
                    <a:pt x="39" y="142"/>
                    <a:pt x="1" y="228"/>
                    <a:pt x="1" y="315"/>
                  </a:cubicBezTo>
                  <a:cubicBezTo>
                    <a:pt x="1" y="401"/>
                    <a:pt x="34" y="477"/>
                    <a:pt x="96" y="540"/>
                  </a:cubicBezTo>
                  <a:cubicBezTo>
                    <a:pt x="158" y="607"/>
                    <a:pt x="235" y="641"/>
                    <a:pt x="322" y="641"/>
                  </a:cubicBezTo>
                  <a:cubicBezTo>
                    <a:pt x="408" y="641"/>
                    <a:pt x="494" y="612"/>
                    <a:pt x="557" y="550"/>
                  </a:cubicBezTo>
                  <a:cubicBezTo>
                    <a:pt x="614" y="483"/>
                    <a:pt x="648" y="410"/>
                    <a:pt x="648" y="324"/>
                  </a:cubicBezTo>
                  <a:cubicBezTo>
                    <a:pt x="648" y="238"/>
                    <a:pt x="619" y="151"/>
                    <a:pt x="566" y="98"/>
                  </a:cubicBezTo>
                  <a:cubicBezTo>
                    <a:pt x="506" y="31"/>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1" name="Google Shape;9651;p40"/>
            <p:cNvSpPr/>
            <p:nvPr/>
          </p:nvSpPr>
          <p:spPr>
            <a:xfrm>
              <a:off x="-4956450" y="3380750"/>
              <a:ext cx="16325" cy="16025"/>
            </a:xfrm>
            <a:custGeom>
              <a:avLst/>
              <a:gdLst/>
              <a:ahLst/>
              <a:cxnLst/>
              <a:rect l="l" t="t" r="r" b="b"/>
              <a:pathLst>
                <a:path w="653" h="641" extrusionOk="0">
                  <a:moveTo>
                    <a:pt x="329" y="0"/>
                  </a:moveTo>
                  <a:cubicBezTo>
                    <a:pt x="243" y="0"/>
                    <a:pt x="158" y="30"/>
                    <a:pt x="106" y="87"/>
                  </a:cubicBezTo>
                  <a:cubicBezTo>
                    <a:pt x="48" y="140"/>
                    <a:pt x="5" y="227"/>
                    <a:pt x="5" y="313"/>
                  </a:cubicBezTo>
                  <a:cubicBezTo>
                    <a:pt x="1" y="399"/>
                    <a:pt x="34" y="476"/>
                    <a:pt x="106" y="554"/>
                  </a:cubicBezTo>
                  <a:cubicBezTo>
                    <a:pt x="158" y="605"/>
                    <a:pt x="245" y="640"/>
                    <a:pt x="322" y="640"/>
                  </a:cubicBezTo>
                  <a:cubicBezTo>
                    <a:pt x="327" y="640"/>
                    <a:pt x="333" y="640"/>
                    <a:pt x="338" y="640"/>
                  </a:cubicBezTo>
                  <a:cubicBezTo>
                    <a:pt x="419" y="640"/>
                    <a:pt x="499" y="607"/>
                    <a:pt x="562" y="548"/>
                  </a:cubicBezTo>
                  <a:cubicBezTo>
                    <a:pt x="614" y="496"/>
                    <a:pt x="648" y="410"/>
                    <a:pt x="648" y="323"/>
                  </a:cubicBezTo>
                  <a:cubicBezTo>
                    <a:pt x="652" y="237"/>
                    <a:pt x="619" y="151"/>
                    <a:pt x="566" y="98"/>
                  </a:cubicBezTo>
                  <a:cubicBezTo>
                    <a:pt x="508" y="32"/>
                    <a:pt x="418"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2" name="Google Shape;9652;p40"/>
            <p:cNvSpPr/>
            <p:nvPr/>
          </p:nvSpPr>
          <p:spPr>
            <a:xfrm>
              <a:off x="-4924325" y="3413600"/>
              <a:ext cx="16250" cy="16000"/>
            </a:xfrm>
            <a:custGeom>
              <a:avLst/>
              <a:gdLst/>
              <a:ahLst/>
              <a:cxnLst/>
              <a:rect l="l" t="t" r="r" b="b"/>
              <a:pathLst>
                <a:path w="650" h="640" extrusionOk="0">
                  <a:moveTo>
                    <a:pt x="324" y="1"/>
                  </a:moveTo>
                  <a:cubicBezTo>
                    <a:pt x="240" y="1"/>
                    <a:pt x="156" y="29"/>
                    <a:pt x="93" y="88"/>
                  </a:cubicBezTo>
                  <a:cubicBezTo>
                    <a:pt x="35" y="150"/>
                    <a:pt x="7" y="223"/>
                    <a:pt x="1" y="309"/>
                  </a:cubicBezTo>
                  <a:cubicBezTo>
                    <a:pt x="1" y="396"/>
                    <a:pt x="30" y="482"/>
                    <a:pt x="87" y="540"/>
                  </a:cubicBezTo>
                  <a:cubicBezTo>
                    <a:pt x="150" y="602"/>
                    <a:pt x="237" y="640"/>
                    <a:pt x="323" y="640"/>
                  </a:cubicBezTo>
                  <a:cubicBezTo>
                    <a:pt x="410" y="640"/>
                    <a:pt x="486" y="606"/>
                    <a:pt x="548" y="544"/>
                  </a:cubicBezTo>
                  <a:cubicBezTo>
                    <a:pt x="616" y="491"/>
                    <a:pt x="649" y="405"/>
                    <a:pt x="649" y="319"/>
                  </a:cubicBezTo>
                  <a:cubicBezTo>
                    <a:pt x="649" y="232"/>
                    <a:pt x="620" y="161"/>
                    <a:pt x="554" y="93"/>
                  </a:cubicBezTo>
                  <a:cubicBezTo>
                    <a:pt x="495" y="32"/>
                    <a:pt x="410"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3" name="Google Shape;9653;p40"/>
            <p:cNvSpPr/>
            <p:nvPr/>
          </p:nvSpPr>
          <p:spPr>
            <a:xfrm>
              <a:off x="-4892400" y="3446500"/>
              <a:ext cx="16200" cy="15875"/>
            </a:xfrm>
            <a:custGeom>
              <a:avLst/>
              <a:gdLst/>
              <a:ahLst/>
              <a:cxnLst/>
              <a:rect l="l" t="t" r="r" b="b"/>
              <a:pathLst>
                <a:path w="648" h="635" extrusionOk="0">
                  <a:moveTo>
                    <a:pt x="322" y="0"/>
                  </a:moveTo>
                  <a:cubicBezTo>
                    <a:pt x="235" y="0"/>
                    <a:pt x="150" y="29"/>
                    <a:pt x="101" y="83"/>
                  </a:cubicBezTo>
                  <a:cubicBezTo>
                    <a:pt x="34" y="145"/>
                    <a:pt x="1" y="221"/>
                    <a:pt x="1" y="307"/>
                  </a:cubicBezTo>
                  <a:cubicBezTo>
                    <a:pt x="1" y="394"/>
                    <a:pt x="30" y="480"/>
                    <a:pt x="92" y="543"/>
                  </a:cubicBezTo>
                  <a:cubicBezTo>
                    <a:pt x="145" y="601"/>
                    <a:pt x="231" y="634"/>
                    <a:pt x="317" y="634"/>
                  </a:cubicBezTo>
                  <a:cubicBezTo>
                    <a:pt x="404" y="634"/>
                    <a:pt x="490" y="605"/>
                    <a:pt x="548" y="543"/>
                  </a:cubicBezTo>
                  <a:cubicBezTo>
                    <a:pt x="610" y="486"/>
                    <a:pt x="643" y="404"/>
                    <a:pt x="643" y="318"/>
                  </a:cubicBezTo>
                  <a:cubicBezTo>
                    <a:pt x="648" y="240"/>
                    <a:pt x="615" y="154"/>
                    <a:pt x="552" y="87"/>
                  </a:cubicBezTo>
                  <a:cubicBezTo>
                    <a:pt x="495" y="28"/>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4" name="Google Shape;9654;p40"/>
            <p:cNvSpPr/>
            <p:nvPr/>
          </p:nvSpPr>
          <p:spPr>
            <a:xfrm>
              <a:off x="-4860600" y="3479225"/>
              <a:ext cx="16200" cy="16250"/>
            </a:xfrm>
            <a:custGeom>
              <a:avLst/>
              <a:gdLst/>
              <a:ahLst/>
              <a:cxnLst/>
              <a:rect l="l" t="t" r="r" b="b"/>
              <a:pathLst>
                <a:path w="648" h="650" extrusionOk="0">
                  <a:moveTo>
                    <a:pt x="317" y="0"/>
                  </a:moveTo>
                  <a:cubicBezTo>
                    <a:pt x="233" y="0"/>
                    <a:pt x="153" y="28"/>
                    <a:pt x="100" y="83"/>
                  </a:cubicBezTo>
                  <a:cubicBezTo>
                    <a:pt x="33" y="145"/>
                    <a:pt x="0" y="231"/>
                    <a:pt x="0" y="318"/>
                  </a:cubicBezTo>
                  <a:cubicBezTo>
                    <a:pt x="0" y="404"/>
                    <a:pt x="29" y="481"/>
                    <a:pt x="96" y="548"/>
                  </a:cubicBezTo>
                  <a:cubicBezTo>
                    <a:pt x="149" y="601"/>
                    <a:pt x="235" y="645"/>
                    <a:pt x="321" y="649"/>
                  </a:cubicBezTo>
                  <a:cubicBezTo>
                    <a:pt x="403" y="649"/>
                    <a:pt x="489" y="606"/>
                    <a:pt x="547" y="553"/>
                  </a:cubicBezTo>
                  <a:cubicBezTo>
                    <a:pt x="614" y="490"/>
                    <a:pt x="647" y="414"/>
                    <a:pt x="647" y="328"/>
                  </a:cubicBezTo>
                  <a:cubicBezTo>
                    <a:pt x="647" y="242"/>
                    <a:pt x="618" y="155"/>
                    <a:pt x="567" y="102"/>
                  </a:cubicBezTo>
                  <a:cubicBezTo>
                    <a:pt x="503"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5" name="Google Shape;9655;p40"/>
            <p:cNvSpPr/>
            <p:nvPr/>
          </p:nvSpPr>
          <p:spPr>
            <a:xfrm>
              <a:off x="-4828825" y="3512125"/>
              <a:ext cx="16350" cy="16075"/>
            </a:xfrm>
            <a:custGeom>
              <a:avLst/>
              <a:gdLst/>
              <a:ahLst/>
              <a:cxnLst/>
              <a:rect l="l" t="t" r="r" b="b"/>
              <a:pathLst>
                <a:path w="654" h="643" extrusionOk="0">
                  <a:moveTo>
                    <a:pt x="332" y="0"/>
                  </a:moveTo>
                  <a:cubicBezTo>
                    <a:pt x="244" y="0"/>
                    <a:pt x="156" y="31"/>
                    <a:pt x="102" y="91"/>
                  </a:cubicBezTo>
                  <a:cubicBezTo>
                    <a:pt x="49" y="144"/>
                    <a:pt x="5" y="230"/>
                    <a:pt x="5" y="312"/>
                  </a:cubicBezTo>
                  <a:cubicBezTo>
                    <a:pt x="0" y="399"/>
                    <a:pt x="34" y="475"/>
                    <a:pt x="96" y="542"/>
                  </a:cubicBezTo>
                  <a:cubicBezTo>
                    <a:pt x="159" y="609"/>
                    <a:pt x="235" y="643"/>
                    <a:pt x="322" y="643"/>
                  </a:cubicBezTo>
                  <a:cubicBezTo>
                    <a:pt x="408" y="643"/>
                    <a:pt x="494" y="614"/>
                    <a:pt x="562" y="547"/>
                  </a:cubicBezTo>
                  <a:cubicBezTo>
                    <a:pt x="614" y="485"/>
                    <a:pt x="649" y="408"/>
                    <a:pt x="649" y="321"/>
                  </a:cubicBezTo>
                  <a:cubicBezTo>
                    <a:pt x="653" y="240"/>
                    <a:pt x="620" y="153"/>
                    <a:pt x="567" y="96"/>
                  </a:cubicBezTo>
                  <a:cubicBezTo>
                    <a:pt x="509" y="31"/>
                    <a:pt x="420"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6" name="Google Shape;9656;p40"/>
            <p:cNvSpPr/>
            <p:nvPr/>
          </p:nvSpPr>
          <p:spPr>
            <a:xfrm>
              <a:off x="-4796925" y="3545000"/>
              <a:ext cx="16450" cy="15975"/>
            </a:xfrm>
            <a:custGeom>
              <a:avLst/>
              <a:gdLst/>
              <a:ahLst/>
              <a:cxnLst/>
              <a:rect l="l" t="t" r="r" b="b"/>
              <a:pathLst>
                <a:path w="658" h="639" extrusionOk="0">
                  <a:moveTo>
                    <a:pt x="327" y="1"/>
                  </a:moveTo>
                  <a:cubicBezTo>
                    <a:pt x="241" y="1"/>
                    <a:pt x="156" y="29"/>
                    <a:pt x="101" y="86"/>
                  </a:cubicBezTo>
                  <a:cubicBezTo>
                    <a:pt x="48" y="138"/>
                    <a:pt x="0" y="225"/>
                    <a:pt x="0" y="311"/>
                  </a:cubicBezTo>
                  <a:cubicBezTo>
                    <a:pt x="0" y="397"/>
                    <a:pt x="44" y="484"/>
                    <a:pt x="97" y="537"/>
                  </a:cubicBezTo>
                  <a:cubicBezTo>
                    <a:pt x="159" y="605"/>
                    <a:pt x="230" y="638"/>
                    <a:pt x="332" y="638"/>
                  </a:cubicBezTo>
                  <a:cubicBezTo>
                    <a:pt x="418" y="638"/>
                    <a:pt x="489" y="609"/>
                    <a:pt x="557" y="547"/>
                  </a:cubicBezTo>
                  <a:cubicBezTo>
                    <a:pt x="615" y="494"/>
                    <a:pt x="658" y="408"/>
                    <a:pt x="658" y="321"/>
                  </a:cubicBezTo>
                  <a:cubicBezTo>
                    <a:pt x="658" y="235"/>
                    <a:pt x="620" y="149"/>
                    <a:pt x="562" y="91"/>
                  </a:cubicBezTo>
                  <a:cubicBezTo>
                    <a:pt x="504" y="31"/>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7" name="Google Shape;9657;p40"/>
            <p:cNvSpPr/>
            <p:nvPr/>
          </p:nvSpPr>
          <p:spPr>
            <a:xfrm>
              <a:off x="-4764900" y="3577700"/>
              <a:ext cx="16350" cy="16100"/>
            </a:xfrm>
            <a:custGeom>
              <a:avLst/>
              <a:gdLst/>
              <a:ahLst/>
              <a:cxnLst/>
              <a:rect l="l" t="t" r="r" b="b"/>
              <a:pathLst>
                <a:path w="654" h="644" extrusionOk="0">
                  <a:moveTo>
                    <a:pt x="325" y="0"/>
                  </a:moveTo>
                  <a:cubicBezTo>
                    <a:pt x="242" y="0"/>
                    <a:pt x="160" y="31"/>
                    <a:pt x="107" y="88"/>
                  </a:cubicBezTo>
                  <a:cubicBezTo>
                    <a:pt x="39" y="150"/>
                    <a:pt x="5" y="227"/>
                    <a:pt x="5" y="313"/>
                  </a:cubicBezTo>
                  <a:cubicBezTo>
                    <a:pt x="1" y="400"/>
                    <a:pt x="34" y="477"/>
                    <a:pt x="96" y="553"/>
                  </a:cubicBezTo>
                  <a:cubicBezTo>
                    <a:pt x="164" y="606"/>
                    <a:pt x="236" y="639"/>
                    <a:pt x="322" y="644"/>
                  </a:cubicBezTo>
                  <a:cubicBezTo>
                    <a:pt x="408" y="644"/>
                    <a:pt x="485" y="610"/>
                    <a:pt x="548" y="557"/>
                  </a:cubicBezTo>
                  <a:cubicBezTo>
                    <a:pt x="605" y="495"/>
                    <a:pt x="648" y="409"/>
                    <a:pt x="648" y="323"/>
                  </a:cubicBezTo>
                  <a:cubicBezTo>
                    <a:pt x="654" y="236"/>
                    <a:pt x="610" y="150"/>
                    <a:pt x="557" y="107"/>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8" name="Google Shape;9658;p40"/>
            <p:cNvSpPr/>
            <p:nvPr/>
          </p:nvSpPr>
          <p:spPr>
            <a:xfrm>
              <a:off x="-4733000" y="3610600"/>
              <a:ext cx="16225" cy="15975"/>
            </a:xfrm>
            <a:custGeom>
              <a:avLst/>
              <a:gdLst/>
              <a:ahLst/>
              <a:cxnLst/>
              <a:rect l="l" t="t" r="r" b="b"/>
              <a:pathLst>
                <a:path w="649" h="639" extrusionOk="0">
                  <a:moveTo>
                    <a:pt x="317" y="0"/>
                  </a:moveTo>
                  <a:cubicBezTo>
                    <a:pt x="235" y="0"/>
                    <a:pt x="155" y="29"/>
                    <a:pt x="102" y="87"/>
                  </a:cubicBezTo>
                  <a:cubicBezTo>
                    <a:pt x="34" y="149"/>
                    <a:pt x="1" y="235"/>
                    <a:pt x="1" y="307"/>
                  </a:cubicBezTo>
                  <a:cubicBezTo>
                    <a:pt x="1" y="393"/>
                    <a:pt x="29" y="479"/>
                    <a:pt x="97" y="547"/>
                  </a:cubicBezTo>
                  <a:cubicBezTo>
                    <a:pt x="159" y="614"/>
                    <a:pt x="235" y="634"/>
                    <a:pt x="322" y="638"/>
                  </a:cubicBezTo>
                  <a:cubicBezTo>
                    <a:pt x="404" y="638"/>
                    <a:pt x="481" y="619"/>
                    <a:pt x="558" y="543"/>
                  </a:cubicBezTo>
                  <a:cubicBezTo>
                    <a:pt x="610" y="490"/>
                    <a:pt x="649" y="403"/>
                    <a:pt x="649" y="317"/>
                  </a:cubicBezTo>
                  <a:cubicBezTo>
                    <a:pt x="649" y="244"/>
                    <a:pt x="620" y="158"/>
                    <a:pt x="562" y="101"/>
                  </a:cubicBezTo>
                  <a:cubicBezTo>
                    <a:pt x="497" y="34"/>
                    <a:pt x="406"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9" name="Google Shape;9659;p40"/>
            <p:cNvSpPr/>
            <p:nvPr/>
          </p:nvSpPr>
          <p:spPr>
            <a:xfrm>
              <a:off x="-4701225" y="3643350"/>
              <a:ext cx="16350" cy="16225"/>
            </a:xfrm>
            <a:custGeom>
              <a:avLst/>
              <a:gdLst/>
              <a:ahLst/>
              <a:cxnLst/>
              <a:rect l="l" t="t" r="r" b="b"/>
              <a:pathLst>
                <a:path w="654" h="649" extrusionOk="0">
                  <a:moveTo>
                    <a:pt x="321" y="0"/>
                  </a:moveTo>
                  <a:cubicBezTo>
                    <a:pt x="238" y="0"/>
                    <a:pt x="157" y="29"/>
                    <a:pt x="107" y="86"/>
                  </a:cubicBezTo>
                  <a:cubicBezTo>
                    <a:pt x="40" y="148"/>
                    <a:pt x="7" y="234"/>
                    <a:pt x="7" y="321"/>
                  </a:cubicBezTo>
                  <a:cubicBezTo>
                    <a:pt x="1" y="398"/>
                    <a:pt x="35" y="484"/>
                    <a:pt x="98" y="547"/>
                  </a:cubicBezTo>
                  <a:cubicBezTo>
                    <a:pt x="160" y="604"/>
                    <a:pt x="237" y="648"/>
                    <a:pt x="323" y="648"/>
                  </a:cubicBezTo>
                  <a:cubicBezTo>
                    <a:pt x="327" y="648"/>
                    <a:pt x="332" y="648"/>
                    <a:pt x="336" y="648"/>
                  </a:cubicBezTo>
                  <a:cubicBezTo>
                    <a:pt x="418" y="648"/>
                    <a:pt x="498" y="606"/>
                    <a:pt x="548" y="557"/>
                  </a:cubicBezTo>
                  <a:cubicBezTo>
                    <a:pt x="616" y="494"/>
                    <a:pt x="649" y="407"/>
                    <a:pt x="649" y="331"/>
                  </a:cubicBezTo>
                  <a:cubicBezTo>
                    <a:pt x="654" y="245"/>
                    <a:pt x="620" y="158"/>
                    <a:pt x="567" y="106"/>
                  </a:cubicBezTo>
                  <a:cubicBezTo>
                    <a:pt x="507" y="35"/>
                    <a:pt x="413"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0" name="Google Shape;9660;p40"/>
            <p:cNvSpPr/>
            <p:nvPr/>
          </p:nvSpPr>
          <p:spPr>
            <a:xfrm>
              <a:off x="-4669300" y="3676300"/>
              <a:ext cx="16200" cy="16100"/>
            </a:xfrm>
            <a:custGeom>
              <a:avLst/>
              <a:gdLst/>
              <a:ahLst/>
              <a:cxnLst/>
              <a:rect l="l" t="t" r="r" b="b"/>
              <a:pathLst>
                <a:path w="648" h="644" extrusionOk="0">
                  <a:moveTo>
                    <a:pt x="325" y="0"/>
                  </a:moveTo>
                  <a:cubicBezTo>
                    <a:pt x="244" y="0"/>
                    <a:pt x="163" y="28"/>
                    <a:pt x="101" y="88"/>
                  </a:cubicBezTo>
                  <a:cubicBezTo>
                    <a:pt x="43" y="141"/>
                    <a:pt x="1" y="227"/>
                    <a:pt x="1" y="313"/>
                  </a:cubicBezTo>
                  <a:cubicBezTo>
                    <a:pt x="1" y="400"/>
                    <a:pt x="30" y="477"/>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1" y="34"/>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1" name="Google Shape;9661;p40"/>
            <p:cNvSpPr/>
            <p:nvPr/>
          </p:nvSpPr>
          <p:spPr>
            <a:xfrm>
              <a:off x="-4637275" y="3709075"/>
              <a:ext cx="16350" cy="16100"/>
            </a:xfrm>
            <a:custGeom>
              <a:avLst/>
              <a:gdLst/>
              <a:ahLst/>
              <a:cxnLst/>
              <a:rect l="l" t="t" r="r" b="b"/>
              <a:pathLst>
                <a:path w="654" h="644" extrusionOk="0">
                  <a:moveTo>
                    <a:pt x="322" y="0"/>
                  </a:moveTo>
                  <a:cubicBezTo>
                    <a:pt x="236" y="0"/>
                    <a:pt x="152" y="32"/>
                    <a:pt x="91" y="92"/>
                  </a:cubicBezTo>
                  <a:cubicBezTo>
                    <a:pt x="39" y="145"/>
                    <a:pt x="5" y="231"/>
                    <a:pt x="5" y="317"/>
                  </a:cubicBezTo>
                  <a:cubicBezTo>
                    <a:pt x="0" y="404"/>
                    <a:pt x="34" y="480"/>
                    <a:pt x="97" y="552"/>
                  </a:cubicBezTo>
                  <a:cubicBezTo>
                    <a:pt x="159" y="610"/>
                    <a:pt x="235" y="643"/>
                    <a:pt x="322" y="643"/>
                  </a:cubicBezTo>
                  <a:cubicBezTo>
                    <a:pt x="399" y="643"/>
                    <a:pt x="485" y="614"/>
                    <a:pt x="552" y="548"/>
                  </a:cubicBezTo>
                  <a:cubicBezTo>
                    <a:pt x="615" y="484"/>
                    <a:pt x="649" y="413"/>
                    <a:pt x="649" y="326"/>
                  </a:cubicBezTo>
                  <a:cubicBezTo>
                    <a:pt x="653" y="240"/>
                    <a:pt x="609" y="154"/>
                    <a:pt x="558" y="96"/>
                  </a:cubicBezTo>
                  <a:cubicBezTo>
                    <a:pt x="493" y="31"/>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2" name="Google Shape;9662;p40"/>
            <p:cNvSpPr/>
            <p:nvPr/>
          </p:nvSpPr>
          <p:spPr>
            <a:xfrm>
              <a:off x="-4605350" y="3741825"/>
              <a:ext cx="16200" cy="16075"/>
            </a:xfrm>
            <a:custGeom>
              <a:avLst/>
              <a:gdLst/>
              <a:ahLst/>
              <a:cxnLst/>
              <a:rect l="l" t="t" r="r" b="b"/>
              <a:pathLst>
                <a:path w="648" h="643" extrusionOk="0">
                  <a:moveTo>
                    <a:pt x="330" y="0"/>
                  </a:moveTo>
                  <a:cubicBezTo>
                    <a:pt x="244" y="0"/>
                    <a:pt x="158" y="32"/>
                    <a:pt x="91" y="91"/>
                  </a:cubicBezTo>
                  <a:cubicBezTo>
                    <a:pt x="34" y="153"/>
                    <a:pt x="0" y="239"/>
                    <a:pt x="0" y="316"/>
                  </a:cubicBezTo>
                  <a:cubicBezTo>
                    <a:pt x="0" y="403"/>
                    <a:pt x="29" y="480"/>
                    <a:pt x="96" y="556"/>
                  </a:cubicBezTo>
                  <a:cubicBezTo>
                    <a:pt x="158" y="609"/>
                    <a:pt x="231" y="642"/>
                    <a:pt x="317" y="642"/>
                  </a:cubicBezTo>
                  <a:cubicBezTo>
                    <a:pt x="393" y="642"/>
                    <a:pt x="479" y="614"/>
                    <a:pt x="547" y="551"/>
                  </a:cubicBezTo>
                  <a:cubicBezTo>
                    <a:pt x="614" y="485"/>
                    <a:pt x="647" y="412"/>
                    <a:pt x="647" y="326"/>
                  </a:cubicBezTo>
                  <a:cubicBezTo>
                    <a:pt x="647" y="250"/>
                    <a:pt x="619" y="163"/>
                    <a:pt x="552" y="86"/>
                  </a:cubicBezTo>
                  <a:cubicBezTo>
                    <a:pt x="491" y="28"/>
                    <a:pt x="411"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3" name="Google Shape;9663;p40"/>
            <p:cNvSpPr/>
            <p:nvPr/>
          </p:nvSpPr>
          <p:spPr>
            <a:xfrm>
              <a:off x="-4573575" y="3774800"/>
              <a:ext cx="7450" cy="15850"/>
            </a:xfrm>
            <a:custGeom>
              <a:avLst/>
              <a:gdLst/>
              <a:ahLst/>
              <a:cxnLst/>
              <a:rect l="l" t="t" r="r" b="b"/>
              <a:pathLst>
                <a:path w="298" h="634" extrusionOk="0">
                  <a:moveTo>
                    <a:pt x="298" y="0"/>
                  </a:moveTo>
                  <a:lnTo>
                    <a:pt x="298" y="0"/>
                  </a:lnTo>
                  <a:cubicBezTo>
                    <a:pt x="226" y="5"/>
                    <a:pt x="154" y="34"/>
                    <a:pt x="101" y="82"/>
                  </a:cubicBezTo>
                  <a:cubicBezTo>
                    <a:pt x="38" y="149"/>
                    <a:pt x="5" y="235"/>
                    <a:pt x="5" y="317"/>
                  </a:cubicBezTo>
                  <a:cubicBezTo>
                    <a:pt x="0" y="394"/>
                    <a:pt x="34" y="481"/>
                    <a:pt x="96" y="547"/>
                  </a:cubicBezTo>
                  <a:cubicBezTo>
                    <a:pt x="144" y="596"/>
                    <a:pt x="211" y="625"/>
                    <a:pt x="288" y="634"/>
                  </a:cubicBezTo>
                  <a:lnTo>
                    <a:pt x="298"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4" name="Google Shape;9664;p40"/>
            <p:cNvSpPr/>
            <p:nvPr/>
          </p:nvSpPr>
          <p:spPr>
            <a:xfrm>
              <a:off x="-4858575" y="3317400"/>
              <a:ext cx="16200" cy="16250"/>
            </a:xfrm>
            <a:custGeom>
              <a:avLst/>
              <a:gdLst/>
              <a:ahLst/>
              <a:cxnLst/>
              <a:rect l="l" t="t" r="r" b="b"/>
              <a:pathLst>
                <a:path w="648" h="650" extrusionOk="0">
                  <a:moveTo>
                    <a:pt x="327" y="1"/>
                  </a:moveTo>
                  <a:cubicBezTo>
                    <a:pt x="241" y="1"/>
                    <a:pt x="155" y="32"/>
                    <a:pt x="101" y="94"/>
                  </a:cubicBezTo>
                  <a:cubicBezTo>
                    <a:pt x="39" y="146"/>
                    <a:pt x="5" y="232"/>
                    <a:pt x="5" y="318"/>
                  </a:cubicBezTo>
                  <a:cubicBezTo>
                    <a:pt x="1" y="395"/>
                    <a:pt x="34" y="482"/>
                    <a:pt x="96" y="544"/>
                  </a:cubicBezTo>
                  <a:cubicBezTo>
                    <a:pt x="159" y="612"/>
                    <a:pt x="236" y="645"/>
                    <a:pt x="322" y="650"/>
                  </a:cubicBezTo>
                  <a:cubicBezTo>
                    <a:pt x="408" y="650"/>
                    <a:pt x="495" y="606"/>
                    <a:pt x="548" y="554"/>
                  </a:cubicBezTo>
                  <a:cubicBezTo>
                    <a:pt x="615" y="491"/>
                    <a:pt x="648" y="415"/>
                    <a:pt x="648" y="329"/>
                  </a:cubicBezTo>
                  <a:cubicBezTo>
                    <a:pt x="648" y="232"/>
                    <a:pt x="619" y="156"/>
                    <a:pt x="566" y="103"/>
                  </a:cubicBezTo>
                  <a:cubicBezTo>
                    <a:pt x="508" y="34"/>
                    <a:pt x="417"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5" name="Google Shape;9665;p40"/>
            <p:cNvSpPr/>
            <p:nvPr/>
          </p:nvSpPr>
          <p:spPr>
            <a:xfrm>
              <a:off x="-4826675" y="3350300"/>
              <a:ext cx="16225" cy="16100"/>
            </a:xfrm>
            <a:custGeom>
              <a:avLst/>
              <a:gdLst/>
              <a:ahLst/>
              <a:cxnLst/>
              <a:rect l="l" t="t" r="r" b="b"/>
              <a:pathLst>
                <a:path w="649" h="644" extrusionOk="0">
                  <a:moveTo>
                    <a:pt x="330" y="1"/>
                  </a:moveTo>
                  <a:cubicBezTo>
                    <a:pt x="243" y="1"/>
                    <a:pt x="157" y="32"/>
                    <a:pt x="102" y="92"/>
                  </a:cubicBezTo>
                  <a:cubicBezTo>
                    <a:pt x="34" y="140"/>
                    <a:pt x="1" y="226"/>
                    <a:pt x="1" y="313"/>
                  </a:cubicBezTo>
                  <a:cubicBezTo>
                    <a:pt x="1" y="390"/>
                    <a:pt x="29" y="476"/>
                    <a:pt x="96" y="543"/>
                  </a:cubicBezTo>
                  <a:cubicBezTo>
                    <a:pt x="160" y="610"/>
                    <a:pt x="246" y="643"/>
                    <a:pt x="317" y="643"/>
                  </a:cubicBezTo>
                  <a:cubicBezTo>
                    <a:pt x="404" y="643"/>
                    <a:pt x="481" y="614"/>
                    <a:pt x="557" y="548"/>
                  </a:cubicBezTo>
                  <a:cubicBezTo>
                    <a:pt x="614" y="485"/>
                    <a:pt x="643" y="399"/>
                    <a:pt x="649" y="322"/>
                  </a:cubicBezTo>
                  <a:cubicBezTo>
                    <a:pt x="649" y="235"/>
                    <a:pt x="620" y="149"/>
                    <a:pt x="563" y="96"/>
                  </a:cubicBezTo>
                  <a:cubicBezTo>
                    <a:pt x="505"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6" name="Google Shape;9666;p40"/>
            <p:cNvSpPr/>
            <p:nvPr/>
          </p:nvSpPr>
          <p:spPr>
            <a:xfrm>
              <a:off x="-4794900" y="3383200"/>
              <a:ext cx="16575" cy="15950"/>
            </a:xfrm>
            <a:custGeom>
              <a:avLst/>
              <a:gdLst/>
              <a:ahLst/>
              <a:cxnLst/>
              <a:rect l="l" t="t" r="r" b="b"/>
              <a:pathLst>
                <a:path w="663" h="638" extrusionOk="0">
                  <a:moveTo>
                    <a:pt x="330" y="0"/>
                  </a:moveTo>
                  <a:cubicBezTo>
                    <a:pt x="243" y="0"/>
                    <a:pt x="157" y="29"/>
                    <a:pt x="102" y="86"/>
                  </a:cubicBezTo>
                  <a:cubicBezTo>
                    <a:pt x="49" y="139"/>
                    <a:pt x="5" y="225"/>
                    <a:pt x="5" y="312"/>
                  </a:cubicBezTo>
                  <a:cubicBezTo>
                    <a:pt x="1" y="398"/>
                    <a:pt x="34" y="484"/>
                    <a:pt x="98" y="536"/>
                  </a:cubicBezTo>
                  <a:cubicBezTo>
                    <a:pt x="160" y="604"/>
                    <a:pt x="236" y="637"/>
                    <a:pt x="322" y="637"/>
                  </a:cubicBezTo>
                  <a:cubicBezTo>
                    <a:pt x="408" y="637"/>
                    <a:pt x="495" y="609"/>
                    <a:pt x="558" y="547"/>
                  </a:cubicBezTo>
                  <a:cubicBezTo>
                    <a:pt x="616" y="489"/>
                    <a:pt x="658" y="407"/>
                    <a:pt x="658" y="321"/>
                  </a:cubicBezTo>
                  <a:cubicBezTo>
                    <a:pt x="663" y="234"/>
                    <a:pt x="620" y="148"/>
                    <a:pt x="567" y="91"/>
                  </a:cubicBezTo>
                  <a:cubicBezTo>
                    <a:pt x="509" y="30"/>
                    <a:pt x="419"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7" name="Google Shape;9667;p40"/>
            <p:cNvSpPr/>
            <p:nvPr/>
          </p:nvSpPr>
          <p:spPr>
            <a:xfrm>
              <a:off x="-4762725" y="3415850"/>
              <a:ext cx="16200" cy="16175"/>
            </a:xfrm>
            <a:custGeom>
              <a:avLst/>
              <a:gdLst/>
              <a:ahLst/>
              <a:cxnLst/>
              <a:rect l="l" t="t" r="r" b="b"/>
              <a:pathLst>
                <a:path w="648" h="647" extrusionOk="0">
                  <a:moveTo>
                    <a:pt x="314" y="1"/>
                  </a:moveTo>
                  <a:cubicBezTo>
                    <a:pt x="234" y="1"/>
                    <a:pt x="154" y="29"/>
                    <a:pt x="91" y="89"/>
                  </a:cubicBezTo>
                  <a:cubicBezTo>
                    <a:pt x="33" y="151"/>
                    <a:pt x="0" y="238"/>
                    <a:pt x="0" y="315"/>
                  </a:cubicBezTo>
                  <a:cubicBezTo>
                    <a:pt x="0" y="401"/>
                    <a:pt x="29" y="478"/>
                    <a:pt x="96" y="554"/>
                  </a:cubicBezTo>
                  <a:cubicBezTo>
                    <a:pt x="158" y="607"/>
                    <a:pt x="235" y="641"/>
                    <a:pt x="321" y="646"/>
                  </a:cubicBezTo>
                  <a:cubicBezTo>
                    <a:pt x="394" y="646"/>
                    <a:pt x="480" y="612"/>
                    <a:pt x="547" y="550"/>
                  </a:cubicBezTo>
                  <a:cubicBezTo>
                    <a:pt x="609" y="497"/>
                    <a:pt x="647" y="410"/>
                    <a:pt x="647" y="324"/>
                  </a:cubicBezTo>
                  <a:cubicBezTo>
                    <a:pt x="647" y="238"/>
                    <a:pt x="614" y="162"/>
                    <a:pt x="552" y="100"/>
                  </a:cubicBezTo>
                  <a:cubicBezTo>
                    <a:pt x="487" y="34"/>
                    <a:pt x="400"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8" name="Google Shape;9668;p40"/>
            <p:cNvSpPr/>
            <p:nvPr/>
          </p:nvSpPr>
          <p:spPr>
            <a:xfrm>
              <a:off x="-4730950" y="3448775"/>
              <a:ext cx="16350" cy="15975"/>
            </a:xfrm>
            <a:custGeom>
              <a:avLst/>
              <a:gdLst/>
              <a:ahLst/>
              <a:cxnLst/>
              <a:rect l="l" t="t" r="r" b="b"/>
              <a:pathLst>
                <a:path w="654" h="639" extrusionOk="0">
                  <a:moveTo>
                    <a:pt x="323" y="1"/>
                  </a:moveTo>
                  <a:cubicBezTo>
                    <a:pt x="239" y="1"/>
                    <a:pt x="157" y="30"/>
                    <a:pt x="106" y="87"/>
                  </a:cubicBezTo>
                  <a:cubicBezTo>
                    <a:pt x="38" y="149"/>
                    <a:pt x="5" y="236"/>
                    <a:pt x="5" y="308"/>
                  </a:cubicBezTo>
                  <a:cubicBezTo>
                    <a:pt x="0" y="395"/>
                    <a:pt x="34" y="481"/>
                    <a:pt x="96" y="548"/>
                  </a:cubicBezTo>
                  <a:cubicBezTo>
                    <a:pt x="149" y="605"/>
                    <a:pt x="235" y="634"/>
                    <a:pt x="322" y="639"/>
                  </a:cubicBezTo>
                  <a:cubicBezTo>
                    <a:pt x="408" y="639"/>
                    <a:pt x="485" y="610"/>
                    <a:pt x="547" y="552"/>
                  </a:cubicBezTo>
                  <a:cubicBezTo>
                    <a:pt x="614" y="490"/>
                    <a:pt x="649" y="404"/>
                    <a:pt x="649" y="317"/>
                  </a:cubicBezTo>
                  <a:cubicBezTo>
                    <a:pt x="653" y="245"/>
                    <a:pt x="620" y="159"/>
                    <a:pt x="567" y="101"/>
                  </a:cubicBezTo>
                  <a:cubicBezTo>
                    <a:pt x="507" y="34"/>
                    <a:pt x="414"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9" name="Google Shape;9669;p40"/>
            <p:cNvSpPr/>
            <p:nvPr/>
          </p:nvSpPr>
          <p:spPr>
            <a:xfrm>
              <a:off x="-4699050" y="3481525"/>
              <a:ext cx="16225" cy="16225"/>
            </a:xfrm>
            <a:custGeom>
              <a:avLst/>
              <a:gdLst/>
              <a:ahLst/>
              <a:cxnLst/>
              <a:rect l="l" t="t" r="r" b="b"/>
              <a:pathLst>
                <a:path w="649" h="649" extrusionOk="0">
                  <a:moveTo>
                    <a:pt x="324" y="0"/>
                  </a:moveTo>
                  <a:cubicBezTo>
                    <a:pt x="241" y="0"/>
                    <a:pt x="157" y="32"/>
                    <a:pt x="92" y="97"/>
                  </a:cubicBezTo>
                  <a:cubicBezTo>
                    <a:pt x="35" y="159"/>
                    <a:pt x="0" y="236"/>
                    <a:pt x="0" y="322"/>
                  </a:cubicBezTo>
                  <a:cubicBezTo>
                    <a:pt x="0" y="398"/>
                    <a:pt x="29" y="485"/>
                    <a:pt x="92" y="547"/>
                  </a:cubicBezTo>
                  <a:cubicBezTo>
                    <a:pt x="150" y="605"/>
                    <a:pt x="230" y="648"/>
                    <a:pt x="317" y="648"/>
                  </a:cubicBezTo>
                  <a:cubicBezTo>
                    <a:pt x="403" y="648"/>
                    <a:pt x="490" y="610"/>
                    <a:pt x="547" y="557"/>
                  </a:cubicBezTo>
                  <a:cubicBezTo>
                    <a:pt x="610" y="495"/>
                    <a:pt x="644" y="409"/>
                    <a:pt x="648" y="332"/>
                  </a:cubicBezTo>
                  <a:cubicBezTo>
                    <a:pt x="648" y="245"/>
                    <a:pt x="615" y="168"/>
                    <a:pt x="553" y="92"/>
                  </a:cubicBezTo>
                  <a:cubicBezTo>
                    <a:pt x="490" y="32"/>
                    <a:pt x="407"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0" name="Google Shape;9670;p40"/>
            <p:cNvSpPr/>
            <p:nvPr/>
          </p:nvSpPr>
          <p:spPr>
            <a:xfrm>
              <a:off x="-4667250" y="3514450"/>
              <a:ext cx="16200" cy="16175"/>
            </a:xfrm>
            <a:custGeom>
              <a:avLst/>
              <a:gdLst/>
              <a:ahLst/>
              <a:cxnLst/>
              <a:rect l="l" t="t" r="r" b="b"/>
              <a:pathLst>
                <a:path w="648" h="647" extrusionOk="0">
                  <a:moveTo>
                    <a:pt x="331" y="1"/>
                  </a:moveTo>
                  <a:cubicBezTo>
                    <a:pt x="243" y="1"/>
                    <a:pt x="156" y="32"/>
                    <a:pt x="101" y="89"/>
                  </a:cubicBezTo>
                  <a:cubicBezTo>
                    <a:pt x="39" y="142"/>
                    <a:pt x="5" y="228"/>
                    <a:pt x="1" y="315"/>
                  </a:cubicBezTo>
                  <a:cubicBezTo>
                    <a:pt x="1" y="392"/>
                    <a:pt x="34" y="478"/>
                    <a:pt x="96" y="554"/>
                  </a:cubicBezTo>
                  <a:cubicBezTo>
                    <a:pt x="158" y="607"/>
                    <a:pt x="245" y="641"/>
                    <a:pt x="322" y="646"/>
                  </a:cubicBezTo>
                  <a:cubicBezTo>
                    <a:pt x="408" y="646"/>
                    <a:pt x="484" y="612"/>
                    <a:pt x="561" y="550"/>
                  </a:cubicBezTo>
                  <a:cubicBezTo>
                    <a:pt x="614" y="487"/>
                    <a:pt x="648" y="401"/>
                    <a:pt x="648" y="324"/>
                  </a:cubicBezTo>
                  <a:cubicBezTo>
                    <a:pt x="648" y="238"/>
                    <a:pt x="619" y="151"/>
                    <a:pt x="566" y="99"/>
                  </a:cubicBezTo>
                  <a:cubicBezTo>
                    <a:pt x="508" y="32"/>
                    <a:pt x="419"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1" name="Google Shape;9671;p40"/>
            <p:cNvSpPr/>
            <p:nvPr/>
          </p:nvSpPr>
          <p:spPr>
            <a:xfrm>
              <a:off x="-4635350" y="3547275"/>
              <a:ext cx="16450" cy="16075"/>
            </a:xfrm>
            <a:custGeom>
              <a:avLst/>
              <a:gdLst/>
              <a:ahLst/>
              <a:cxnLst/>
              <a:rect l="l" t="t" r="r" b="b"/>
              <a:pathLst>
                <a:path w="658" h="643" extrusionOk="0">
                  <a:moveTo>
                    <a:pt x="324" y="0"/>
                  </a:moveTo>
                  <a:cubicBezTo>
                    <a:pt x="238" y="0"/>
                    <a:pt x="154" y="31"/>
                    <a:pt x="101" y="91"/>
                  </a:cubicBezTo>
                  <a:cubicBezTo>
                    <a:pt x="43" y="144"/>
                    <a:pt x="0" y="230"/>
                    <a:pt x="0" y="317"/>
                  </a:cubicBezTo>
                  <a:cubicBezTo>
                    <a:pt x="0" y="403"/>
                    <a:pt x="29" y="474"/>
                    <a:pt x="106" y="552"/>
                  </a:cubicBezTo>
                  <a:cubicBezTo>
                    <a:pt x="158" y="609"/>
                    <a:pt x="240" y="638"/>
                    <a:pt x="326" y="643"/>
                  </a:cubicBezTo>
                  <a:cubicBezTo>
                    <a:pt x="403" y="643"/>
                    <a:pt x="490" y="614"/>
                    <a:pt x="557" y="547"/>
                  </a:cubicBezTo>
                  <a:cubicBezTo>
                    <a:pt x="625" y="485"/>
                    <a:pt x="658" y="398"/>
                    <a:pt x="658" y="326"/>
                  </a:cubicBezTo>
                  <a:cubicBezTo>
                    <a:pt x="658" y="240"/>
                    <a:pt x="614" y="162"/>
                    <a:pt x="561" y="96"/>
                  </a:cubicBezTo>
                  <a:cubicBezTo>
                    <a:pt x="499" y="31"/>
                    <a:pt x="410"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2" name="Google Shape;9672;p40"/>
            <p:cNvSpPr/>
            <p:nvPr/>
          </p:nvSpPr>
          <p:spPr>
            <a:xfrm>
              <a:off x="-4603350" y="3580075"/>
              <a:ext cx="16250" cy="16025"/>
            </a:xfrm>
            <a:custGeom>
              <a:avLst/>
              <a:gdLst/>
              <a:ahLst/>
              <a:cxnLst/>
              <a:rect l="l" t="t" r="r" b="b"/>
              <a:pathLst>
                <a:path w="650" h="641" extrusionOk="0">
                  <a:moveTo>
                    <a:pt x="327" y="1"/>
                  </a:moveTo>
                  <a:cubicBezTo>
                    <a:pt x="245" y="1"/>
                    <a:pt x="163" y="30"/>
                    <a:pt x="102" y="88"/>
                  </a:cubicBezTo>
                  <a:cubicBezTo>
                    <a:pt x="40" y="152"/>
                    <a:pt x="7" y="228"/>
                    <a:pt x="7" y="314"/>
                  </a:cubicBezTo>
                  <a:cubicBezTo>
                    <a:pt x="1" y="411"/>
                    <a:pt x="35" y="487"/>
                    <a:pt x="87" y="540"/>
                  </a:cubicBezTo>
                  <a:cubicBezTo>
                    <a:pt x="151" y="606"/>
                    <a:pt x="227" y="641"/>
                    <a:pt x="323" y="641"/>
                  </a:cubicBezTo>
                  <a:cubicBezTo>
                    <a:pt x="410" y="641"/>
                    <a:pt x="486" y="612"/>
                    <a:pt x="548" y="549"/>
                  </a:cubicBezTo>
                  <a:cubicBezTo>
                    <a:pt x="616" y="497"/>
                    <a:pt x="649" y="411"/>
                    <a:pt x="649" y="324"/>
                  </a:cubicBezTo>
                  <a:cubicBezTo>
                    <a:pt x="649" y="247"/>
                    <a:pt x="620" y="161"/>
                    <a:pt x="558" y="94"/>
                  </a:cubicBezTo>
                  <a:cubicBezTo>
                    <a:pt x="497" y="32"/>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3" name="Google Shape;9673;p40"/>
            <p:cNvSpPr/>
            <p:nvPr/>
          </p:nvSpPr>
          <p:spPr>
            <a:xfrm>
              <a:off x="-4571425" y="3612975"/>
              <a:ext cx="7700" cy="15875"/>
            </a:xfrm>
            <a:custGeom>
              <a:avLst/>
              <a:gdLst/>
              <a:ahLst/>
              <a:cxnLst/>
              <a:rect l="l" t="t" r="r" b="b"/>
              <a:pathLst>
                <a:path w="308" h="635" extrusionOk="0">
                  <a:moveTo>
                    <a:pt x="307" y="1"/>
                  </a:moveTo>
                  <a:lnTo>
                    <a:pt x="307" y="1"/>
                  </a:lnTo>
                  <a:cubicBezTo>
                    <a:pt x="227" y="6"/>
                    <a:pt x="149" y="34"/>
                    <a:pt x="92" y="92"/>
                  </a:cubicBezTo>
                  <a:cubicBezTo>
                    <a:pt x="34" y="149"/>
                    <a:pt x="1" y="231"/>
                    <a:pt x="1" y="318"/>
                  </a:cubicBezTo>
                  <a:cubicBezTo>
                    <a:pt x="1" y="395"/>
                    <a:pt x="30" y="481"/>
                    <a:pt x="92" y="548"/>
                  </a:cubicBezTo>
                  <a:cubicBezTo>
                    <a:pt x="154" y="596"/>
                    <a:pt x="221" y="630"/>
                    <a:pt x="298" y="634"/>
                  </a:cubicBezTo>
                  <a:lnTo>
                    <a:pt x="307"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4" name="Google Shape;9674;p40"/>
            <p:cNvSpPr/>
            <p:nvPr/>
          </p:nvSpPr>
          <p:spPr>
            <a:xfrm>
              <a:off x="-4697025" y="3319625"/>
              <a:ext cx="16250" cy="16300"/>
            </a:xfrm>
            <a:custGeom>
              <a:avLst/>
              <a:gdLst/>
              <a:ahLst/>
              <a:cxnLst/>
              <a:rect l="l" t="t" r="r" b="b"/>
              <a:pathLst>
                <a:path w="650" h="652" extrusionOk="0">
                  <a:moveTo>
                    <a:pt x="333" y="1"/>
                  </a:moveTo>
                  <a:cubicBezTo>
                    <a:pt x="252" y="1"/>
                    <a:pt x="167" y="32"/>
                    <a:pt x="92" y="100"/>
                  </a:cubicBezTo>
                  <a:cubicBezTo>
                    <a:pt x="40" y="162"/>
                    <a:pt x="6" y="240"/>
                    <a:pt x="1" y="326"/>
                  </a:cubicBezTo>
                  <a:cubicBezTo>
                    <a:pt x="1" y="412"/>
                    <a:pt x="34" y="488"/>
                    <a:pt x="98" y="552"/>
                  </a:cubicBezTo>
                  <a:cubicBezTo>
                    <a:pt x="149" y="609"/>
                    <a:pt x="236" y="652"/>
                    <a:pt x="322" y="652"/>
                  </a:cubicBezTo>
                  <a:cubicBezTo>
                    <a:pt x="409" y="652"/>
                    <a:pt x="495" y="614"/>
                    <a:pt x="548" y="556"/>
                  </a:cubicBezTo>
                  <a:cubicBezTo>
                    <a:pt x="616" y="494"/>
                    <a:pt x="649" y="412"/>
                    <a:pt x="649" y="335"/>
                  </a:cubicBezTo>
                  <a:cubicBezTo>
                    <a:pt x="649" y="249"/>
                    <a:pt x="620" y="172"/>
                    <a:pt x="558" y="96"/>
                  </a:cubicBezTo>
                  <a:cubicBezTo>
                    <a:pt x="497" y="35"/>
                    <a:pt x="417"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5" name="Google Shape;9675;p40"/>
            <p:cNvSpPr/>
            <p:nvPr/>
          </p:nvSpPr>
          <p:spPr>
            <a:xfrm>
              <a:off x="-4665100" y="3352675"/>
              <a:ext cx="16225" cy="16025"/>
            </a:xfrm>
            <a:custGeom>
              <a:avLst/>
              <a:gdLst/>
              <a:ahLst/>
              <a:cxnLst/>
              <a:rect l="l" t="t" r="r" b="b"/>
              <a:pathLst>
                <a:path w="649" h="641" extrusionOk="0">
                  <a:moveTo>
                    <a:pt x="324" y="1"/>
                  </a:moveTo>
                  <a:cubicBezTo>
                    <a:pt x="244" y="1"/>
                    <a:pt x="163" y="29"/>
                    <a:pt x="101" y="88"/>
                  </a:cubicBezTo>
                  <a:cubicBezTo>
                    <a:pt x="34" y="155"/>
                    <a:pt x="1" y="227"/>
                    <a:pt x="1" y="313"/>
                  </a:cubicBezTo>
                  <a:cubicBezTo>
                    <a:pt x="1" y="400"/>
                    <a:pt x="30" y="477"/>
                    <a:pt x="92" y="544"/>
                  </a:cubicBezTo>
                  <a:cubicBezTo>
                    <a:pt x="159" y="606"/>
                    <a:pt x="231" y="640"/>
                    <a:pt x="318" y="640"/>
                  </a:cubicBezTo>
                  <a:cubicBezTo>
                    <a:pt x="323" y="641"/>
                    <a:pt x="328" y="641"/>
                    <a:pt x="333" y="641"/>
                  </a:cubicBezTo>
                  <a:cubicBezTo>
                    <a:pt x="414" y="641"/>
                    <a:pt x="494" y="608"/>
                    <a:pt x="557" y="548"/>
                  </a:cubicBezTo>
                  <a:cubicBezTo>
                    <a:pt x="610" y="486"/>
                    <a:pt x="643" y="410"/>
                    <a:pt x="643" y="324"/>
                  </a:cubicBezTo>
                  <a:cubicBezTo>
                    <a:pt x="648" y="237"/>
                    <a:pt x="615" y="160"/>
                    <a:pt x="562" y="98"/>
                  </a:cubicBezTo>
                  <a:cubicBezTo>
                    <a:pt x="501" y="35"/>
                    <a:pt x="413"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6" name="Google Shape;9676;p40"/>
            <p:cNvSpPr/>
            <p:nvPr/>
          </p:nvSpPr>
          <p:spPr>
            <a:xfrm>
              <a:off x="-4633300" y="3385525"/>
              <a:ext cx="16200" cy="16025"/>
            </a:xfrm>
            <a:custGeom>
              <a:avLst/>
              <a:gdLst/>
              <a:ahLst/>
              <a:cxnLst/>
              <a:rect l="l" t="t" r="r" b="b"/>
              <a:pathLst>
                <a:path w="648" h="641" extrusionOk="0">
                  <a:moveTo>
                    <a:pt x="322" y="0"/>
                  </a:moveTo>
                  <a:cubicBezTo>
                    <a:pt x="237" y="0"/>
                    <a:pt x="154" y="28"/>
                    <a:pt x="100" y="84"/>
                  </a:cubicBezTo>
                  <a:cubicBezTo>
                    <a:pt x="47" y="141"/>
                    <a:pt x="5" y="228"/>
                    <a:pt x="0" y="314"/>
                  </a:cubicBezTo>
                  <a:cubicBezTo>
                    <a:pt x="0" y="396"/>
                    <a:pt x="43" y="482"/>
                    <a:pt x="96" y="540"/>
                  </a:cubicBezTo>
                  <a:cubicBezTo>
                    <a:pt x="158" y="607"/>
                    <a:pt x="235" y="635"/>
                    <a:pt x="321" y="640"/>
                  </a:cubicBezTo>
                  <a:cubicBezTo>
                    <a:pt x="417" y="640"/>
                    <a:pt x="503" y="611"/>
                    <a:pt x="547" y="554"/>
                  </a:cubicBezTo>
                  <a:cubicBezTo>
                    <a:pt x="614" y="492"/>
                    <a:pt x="647" y="405"/>
                    <a:pt x="647" y="319"/>
                  </a:cubicBezTo>
                  <a:cubicBezTo>
                    <a:pt x="647" y="237"/>
                    <a:pt x="619" y="146"/>
                    <a:pt x="566" y="93"/>
                  </a:cubicBezTo>
                  <a:cubicBezTo>
                    <a:pt x="504" y="31"/>
                    <a:pt x="412"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7" name="Google Shape;9677;p40"/>
            <p:cNvSpPr/>
            <p:nvPr/>
          </p:nvSpPr>
          <p:spPr>
            <a:xfrm>
              <a:off x="-4601175" y="3418275"/>
              <a:ext cx="16225" cy="16025"/>
            </a:xfrm>
            <a:custGeom>
              <a:avLst/>
              <a:gdLst/>
              <a:ahLst/>
              <a:cxnLst/>
              <a:rect l="l" t="t" r="r" b="b"/>
              <a:pathLst>
                <a:path w="649" h="641" extrusionOk="0">
                  <a:moveTo>
                    <a:pt x="322" y="1"/>
                  </a:moveTo>
                  <a:cubicBezTo>
                    <a:pt x="239" y="1"/>
                    <a:pt x="155" y="30"/>
                    <a:pt x="92" y="89"/>
                  </a:cubicBezTo>
                  <a:cubicBezTo>
                    <a:pt x="35" y="151"/>
                    <a:pt x="0" y="227"/>
                    <a:pt x="0" y="313"/>
                  </a:cubicBezTo>
                  <a:cubicBezTo>
                    <a:pt x="0" y="400"/>
                    <a:pt x="29" y="486"/>
                    <a:pt x="82" y="539"/>
                  </a:cubicBezTo>
                  <a:cubicBezTo>
                    <a:pt x="144" y="607"/>
                    <a:pt x="221" y="640"/>
                    <a:pt x="317" y="640"/>
                  </a:cubicBezTo>
                  <a:cubicBezTo>
                    <a:pt x="403" y="640"/>
                    <a:pt x="480" y="612"/>
                    <a:pt x="547" y="544"/>
                  </a:cubicBezTo>
                  <a:cubicBezTo>
                    <a:pt x="600" y="492"/>
                    <a:pt x="644" y="410"/>
                    <a:pt x="648" y="324"/>
                  </a:cubicBezTo>
                  <a:cubicBezTo>
                    <a:pt x="648" y="247"/>
                    <a:pt x="615" y="160"/>
                    <a:pt x="553" y="94"/>
                  </a:cubicBezTo>
                  <a:cubicBezTo>
                    <a:pt x="494" y="32"/>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8" name="Google Shape;9678;p40"/>
            <p:cNvSpPr/>
            <p:nvPr/>
          </p:nvSpPr>
          <p:spPr>
            <a:xfrm>
              <a:off x="-4569375" y="3451175"/>
              <a:ext cx="7950" cy="15850"/>
            </a:xfrm>
            <a:custGeom>
              <a:avLst/>
              <a:gdLst/>
              <a:ahLst/>
              <a:cxnLst/>
              <a:rect l="l" t="t" r="r" b="b"/>
              <a:pathLst>
                <a:path w="318" h="634" extrusionOk="0">
                  <a:moveTo>
                    <a:pt x="317" y="0"/>
                  </a:moveTo>
                  <a:cubicBezTo>
                    <a:pt x="236" y="0"/>
                    <a:pt x="154" y="29"/>
                    <a:pt x="101" y="82"/>
                  </a:cubicBezTo>
                  <a:cubicBezTo>
                    <a:pt x="39" y="149"/>
                    <a:pt x="5" y="231"/>
                    <a:pt x="5" y="308"/>
                  </a:cubicBezTo>
                  <a:cubicBezTo>
                    <a:pt x="1" y="394"/>
                    <a:pt x="34" y="471"/>
                    <a:pt x="96" y="547"/>
                  </a:cubicBezTo>
                  <a:cubicBezTo>
                    <a:pt x="158" y="600"/>
                    <a:pt x="225" y="629"/>
                    <a:pt x="307" y="634"/>
                  </a:cubicBezTo>
                  <a:lnTo>
                    <a:pt x="317"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9" name="Google Shape;9679;p40"/>
            <p:cNvSpPr/>
            <p:nvPr/>
          </p:nvSpPr>
          <p:spPr>
            <a:xfrm>
              <a:off x="-4565925" y="3297150"/>
              <a:ext cx="6775" cy="8075"/>
            </a:xfrm>
            <a:custGeom>
              <a:avLst/>
              <a:gdLst/>
              <a:ahLst/>
              <a:cxnLst/>
              <a:rect l="l" t="t" r="r" b="b"/>
              <a:pathLst>
                <a:path w="271" h="323" extrusionOk="0">
                  <a:moveTo>
                    <a:pt x="1" y="1"/>
                  </a:moveTo>
                  <a:cubicBezTo>
                    <a:pt x="1" y="87"/>
                    <a:pt x="30" y="174"/>
                    <a:pt x="83" y="222"/>
                  </a:cubicBezTo>
                  <a:cubicBezTo>
                    <a:pt x="126" y="275"/>
                    <a:pt x="193" y="313"/>
                    <a:pt x="266" y="322"/>
                  </a:cubicBezTo>
                  <a:lnTo>
                    <a:pt x="270" y="6"/>
                  </a:lnTo>
                  <a:lnTo>
                    <a:pt x="1"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0" name="Google Shape;9680;p40"/>
            <p:cNvSpPr/>
            <p:nvPr/>
          </p:nvSpPr>
          <p:spPr>
            <a:xfrm>
              <a:off x="-5050825" y="3290075"/>
              <a:ext cx="16425" cy="8325"/>
            </a:xfrm>
            <a:custGeom>
              <a:avLst/>
              <a:gdLst/>
              <a:ahLst/>
              <a:cxnLst/>
              <a:rect l="l" t="t" r="r" b="b"/>
              <a:pathLst>
                <a:path w="657" h="333" extrusionOk="0">
                  <a:moveTo>
                    <a:pt x="0" y="1"/>
                  </a:moveTo>
                  <a:lnTo>
                    <a:pt x="0" y="6"/>
                  </a:lnTo>
                  <a:cubicBezTo>
                    <a:pt x="0" y="78"/>
                    <a:pt x="43" y="164"/>
                    <a:pt x="96" y="231"/>
                  </a:cubicBezTo>
                  <a:cubicBezTo>
                    <a:pt x="158" y="299"/>
                    <a:pt x="244" y="332"/>
                    <a:pt x="331" y="332"/>
                  </a:cubicBezTo>
                  <a:cubicBezTo>
                    <a:pt x="417" y="332"/>
                    <a:pt x="494" y="304"/>
                    <a:pt x="556" y="237"/>
                  </a:cubicBezTo>
                  <a:cubicBezTo>
                    <a:pt x="623" y="173"/>
                    <a:pt x="656" y="87"/>
                    <a:pt x="656" y="16"/>
                  </a:cubicBezTo>
                  <a:lnTo>
                    <a:pt x="656" y="11"/>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1" name="Google Shape;9681;p40"/>
            <p:cNvSpPr/>
            <p:nvPr/>
          </p:nvSpPr>
          <p:spPr>
            <a:xfrm>
              <a:off x="-4889275" y="3292375"/>
              <a:ext cx="16450" cy="8300"/>
            </a:xfrm>
            <a:custGeom>
              <a:avLst/>
              <a:gdLst/>
              <a:ahLst/>
              <a:cxnLst/>
              <a:rect l="l" t="t" r="r" b="b"/>
              <a:pathLst>
                <a:path w="658" h="332" extrusionOk="0">
                  <a:moveTo>
                    <a:pt x="0" y="1"/>
                  </a:moveTo>
                  <a:lnTo>
                    <a:pt x="0" y="5"/>
                  </a:lnTo>
                  <a:cubicBezTo>
                    <a:pt x="0" y="92"/>
                    <a:pt x="44" y="168"/>
                    <a:pt x="96" y="236"/>
                  </a:cubicBezTo>
                  <a:cubicBezTo>
                    <a:pt x="159" y="289"/>
                    <a:pt x="245" y="331"/>
                    <a:pt x="332" y="331"/>
                  </a:cubicBezTo>
                  <a:cubicBezTo>
                    <a:pt x="336" y="331"/>
                    <a:pt x="340" y="332"/>
                    <a:pt x="345" y="332"/>
                  </a:cubicBezTo>
                  <a:cubicBezTo>
                    <a:pt x="425" y="332"/>
                    <a:pt x="493" y="291"/>
                    <a:pt x="556" y="240"/>
                  </a:cubicBezTo>
                  <a:cubicBezTo>
                    <a:pt x="614" y="178"/>
                    <a:pt x="658" y="101"/>
                    <a:pt x="658" y="15"/>
                  </a:cubicBezTo>
                  <a:lnTo>
                    <a:pt x="658" y="10"/>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2" name="Google Shape;9682;p40"/>
            <p:cNvSpPr/>
            <p:nvPr/>
          </p:nvSpPr>
          <p:spPr>
            <a:xfrm>
              <a:off x="-4727475" y="3294775"/>
              <a:ext cx="16200" cy="8275"/>
            </a:xfrm>
            <a:custGeom>
              <a:avLst/>
              <a:gdLst/>
              <a:ahLst/>
              <a:cxnLst/>
              <a:rect l="l" t="t" r="r" b="b"/>
              <a:pathLst>
                <a:path w="648" h="331" extrusionOk="0">
                  <a:moveTo>
                    <a:pt x="1" y="0"/>
                  </a:moveTo>
                  <a:lnTo>
                    <a:pt x="1" y="5"/>
                  </a:lnTo>
                  <a:cubicBezTo>
                    <a:pt x="1" y="78"/>
                    <a:pt x="29" y="164"/>
                    <a:pt x="96" y="231"/>
                  </a:cubicBezTo>
                  <a:cubicBezTo>
                    <a:pt x="158" y="297"/>
                    <a:pt x="236" y="331"/>
                    <a:pt x="322" y="331"/>
                  </a:cubicBezTo>
                  <a:cubicBezTo>
                    <a:pt x="394" y="331"/>
                    <a:pt x="481" y="302"/>
                    <a:pt x="548" y="240"/>
                  </a:cubicBezTo>
                  <a:cubicBezTo>
                    <a:pt x="614" y="173"/>
                    <a:pt x="648" y="87"/>
                    <a:pt x="648" y="14"/>
                  </a:cubicBezTo>
                  <a:lnTo>
                    <a:pt x="648" y="10"/>
                  </a:lnTo>
                  <a:lnTo>
                    <a:pt x="1"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grpSp>
      <p:grpSp>
        <p:nvGrpSpPr>
          <p:cNvPr id="4" name="Groupe 3">
            <a:extLst>
              <a:ext uri="{FF2B5EF4-FFF2-40B4-BE49-F238E27FC236}">
                <a16:creationId xmlns:a16="http://schemas.microsoft.com/office/drawing/2014/main" id="{0A8E95D5-134D-48DC-FF84-4C91C973D4CA}"/>
              </a:ext>
            </a:extLst>
          </p:cNvPr>
          <p:cNvGrpSpPr/>
          <p:nvPr>
            <p:custDataLst>
              <p:tags r:id="rId8"/>
            </p:custDataLst>
          </p:nvPr>
        </p:nvGrpSpPr>
        <p:grpSpPr>
          <a:xfrm>
            <a:off x="592" y="-16224"/>
            <a:ext cx="5633447" cy="11332905"/>
            <a:chOff x="592" y="-16224"/>
            <a:chExt cx="5633447" cy="11332905"/>
          </a:xfrm>
        </p:grpSpPr>
        <p:pic>
          <p:nvPicPr>
            <p:cNvPr id="3" name="Image 2">
              <a:extLst>
                <a:ext uri="{FF2B5EF4-FFF2-40B4-BE49-F238E27FC236}">
                  <a16:creationId xmlns:a16="http://schemas.microsoft.com/office/drawing/2014/main" id="{8DCE06BA-77FA-E5C7-D070-665AA0A9AAAE}"/>
                </a:ext>
              </a:extLst>
            </p:cNvPr>
            <p:cNvPicPr>
              <a:picLocks noChangeAspect="1"/>
            </p:cNvPicPr>
            <p:nvPr>
              <p:custDataLst>
                <p:tags r:id="rId10"/>
              </p:custDataLst>
            </p:nvPr>
          </p:nvPicPr>
          <p:blipFill rotWithShape="1">
            <a:blip r:embed="rId14"/>
            <a:srcRect l="36569" r="35174"/>
            <a:stretch/>
          </p:blipFill>
          <p:spPr>
            <a:xfrm>
              <a:off x="592" y="-16224"/>
              <a:ext cx="5633447" cy="11325576"/>
            </a:xfrm>
            <a:prstGeom prst="rect">
              <a:avLst/>
            </a:prstGeom>
          </p:spPr>
        </p:pic>
        <p:pic>
          <p:nvPicPr>
            <p:cNvPr id="2" name="Image 1">
              <a:extLst>
                <a:ext uri="{FF2B5EF4-FFF2-40B4-BE49-F238E27FC236}">
                  <a16:creationId xmlns:a16="http://schemas.microsoft.com/office/drawing/2014/main" id="{563B6D1A-2512-2439-F912-B425BFC1C768}"/>
                </a:ext>
              </a:extLst>
            </p:cNvPr>
            <p:cNvPicPr>
              <a:picLocks noChangeAspect="1"/>
            </p:cNvPicPr>
            <p:nvPr>
              <p:custDataLst>
                <p:tags r:id="rId11"/>
              </p:custDataLst>
            </p:nvPr>
          </p:nvPicPr>
          <p:blipFill>
            <a:blip r:embed="rId15"/>
            <a:stretch>
              <a:fillRect/>
            </a:stretch>
          </p:blipFill>
          <p:spPr>
            <a:xfrm>
              <a:off x="2806" y="8694842"/>
              <a:ext cx="5626265" cy="2621839"/>
            </a:xfrm>
            <a:prstGeom prst="rect">
              <a:avLst/>
            </a:prstGeom>
          </p:spPr>
        </p:pic>
      </p:grpSp>
      <p:sp>
        <p:nvSpPr>
          <p:cNvPr id="5" name="Espace réservé du numéro de diapositive 4">
            <a:extLst>
              <a:ext uri="{FF2B5EF4-FFF2-40B4-BE49-F238E27FC236}">
                <a16:creationId xmlns:a16="http://schemas.microsoft.com/office/drawing/2014/main" id="{EF080179-7DC9-409D-E6E4-993B9B632BA5}"/>
              </a:ext>
            </a:extLst>
          </p:cNvPr>
          <p:cNvSpPr>
            <a:spLocks noGrp="1"/>
          </p:cNvSpPr>
          <p:nvPr>
            <p:ph type="sldNum" sz="quarter" idx="10"/>
            <p:custDataLst>
              <p:tags r:id="rId9"/>
            </p:custDataLst>
          </p:nvPr>
        </p:nvSpPr>
        <p:spPr/>
        <p:txBody>
          <a:bodyPr/>
          <a:lstStyle/>
          <a:p>
            <a:fld id="{6C390F12-C91A-4A8F-A883-4257F0710CE1}" type="slidenum">
              <a:rPr lang="fr-FR" smtClean="0"/>
              <a:t>42</a:t>
            </a:fld>
            <a:endParaRPr lang="fr-FR"/>
          </a:p>
        </p:txBody>
      </p:sp>
    </p:spTree>
    <p:extLst>
      <p:ext uri="{BB962C8B-B14F-4D97-AF65-F5344CB8AC3E}">
        <p14:creationId xmlns:p14="http://schemas.microsoft.com/office/powerpoint/2010/main" val="492164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62" name="Groupe 61">
            <a:extLst>
              <a:ext uri="{FF2B5EF4-FFF2-40B4-BE49-F238E27FC236}">
                <a16:creationId xmlns:a16="http://schemas.microsoft.com/office/drawing/2014/main" id="{BF2CCFE5-1C98-87A2-B6EF-9F9BC37DB7F6}"/>
              </a:ext>
            </a:extLst>
          </p:cNvPr>
          <p:cNvGrpSpPr/>
          <p:nvPr>
            <p:custDataLst>
              <p:tags r:id="rId1"/>
            </p:custDataLst>
          </p:nvPr>
        </p:nvGrpSpPr>
        <p:grpSpPr>
          <a:xfrm>
            <a:off x="3720961" y="4957972"/>
            <a:ext cx="2240074" cy="1899443"/>
            <a:chOff x="8399928" y="7561548"/>
            <a:chExt cx="3574736" cy="3031154"/>
          </a:xfrm>
        </p:grpSpPr>
        <p:grpSp>
          <p:nvGrpSpPr>
            <p:cNvPr id="39" name="Groupe 38">
              <a:extLst>
                <a:ext uri="{FF2B5EF4-FFF2-40B4-BE49-F238E27FC236}">
                  <a16:creationId xmlns:a16="http://schemas.microsoft.com/office/drawing/2014/main" id="{9731575D-A8F2-D189-2058-93B738FDEE9F}"/>
                </a:ext>
              </a:extLst>
            </p:cNvPr>
            <p:cNvGrpSpPr>
              <a:grpSpLocks noChangeAspect="1"/>
            </p:cNvGrpSpPr>
            <p:nvPr/>
          </p:nvGrpSpPr>
          <p:grpSpPr>
            <a:xfrm>
              <a:off x="8399928" y="7561548"/>
              <a:ext cx="3574736" cy="1440000"/>
              <a:chOff x="3818964" y="7061263"/>
              <a:chExt cx="2142565" cy="863083"/>
            </a:xfrm>
          </p:grpSpPr>
          <p:pic>
            <p:nvPicPr>
              <p:cNvPr id="1026" name="Picture 2">
                <a:extLst>
                  <a:ext uri="{FF2B5EF4-FFF2-40B4-BE49-F238E27FC236}">
                    <a16:creationId xmlns:a16="http://schemas.microsoft.com/office/drawing/2014/main" id="{293AE48E-C7FD-2629-5C85-5F479E22526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6223" t="17745" r="8857" b="21440"/>
              <a:stretch/>
            </p:blipFill>
            <p:spPr bwMode="auto">
              <a:xfrm>
                <a:off x="3818964" y="7061263"/>
                <a:ext cx="2142565" cy="863083"/>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que 35">
                <a:extLst>
                  <a:ext uri="{FF2B5EF4-FFF2-40B4-BE49-F238E27FC236}">
                    <a16:creationId xmlns:a16="http://schemas.microsoft.com/office/drawing/2014/main" id="{7AA253AE-52BA-34AA-3629-288196A5AA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85067" y="7110546"/>
                <a:ext cx="411133" cy="411133"/>
              </a:xfrm>
              <a:prstGeom prst="rect">
                <a:avLst/>
              </a:prstGeom>
            </p:spPr>
          </p:pic>
        </p:grpSp>
        <p:sp>
          <p:nvSpPr>
            <p:cNvPr id="50" name="ZoneTexte 49">
              <a:extLst>
                <a:ext uri="{FF2B5EF4-FFF2-40B4-BE49-F238E27FC236}">
                  <a16:creationId xmlns:a16="http://schemas.microsoft.com/office/drawing/2014/main" id="{76F3B62A-5DB1-C084-5F61-0EFCE2425E97}"/>
                </a:ext>
              </a:extLst>
            </p:cNvPr>
            <p:cNvSpPr txBox="1"/>
            <p:nvPr/>
          </p:nvSpPr>
          <p:spPr>
            <a:xfrm>
              <a:off x="8528558" y="9463049"/>
              <a:ext cx="3317475" cy="1129653"/>
            </a:xfrm>
            <a:prstGeom prst="rect">
              <a:avLst/>
            </a:prstGeom>
            <a:noFill/>
          </p:spPr>
          <p:txBody>
            <a:bodyPr wrap="square" rtlCol="0">
              <a:spAutoFit/>
            </a:bodyPr>
            <a:lstStyle/>
            <a:p>
              <a:pPr algn="ctr"/>
              <a:r>
                <a:rPr lang="fr-FR" sz="2000" b="1" dirty="0">
                  <a:solidFill>
                    <a:srgbClr val="002060"/>
                  </a:solidFill>
                  <a:latin typeface="Poppins" panose="00000500000000000000" pitchFamily="2" charset="0"/>
                  <a:cs typeface="Poppins" panose="00000500000000000000" pitchFamily="2" charset="0"/>
                </a:rPr>
                <a:t>Modèle </a:t>
              </a:r>
              <a:r>
                <a:rPr lang="fr-FR" sz="2000" b="1" dirty="0" err="1">
                  <a:solidFill>
                    <a:srgbClr val="002060"/>
                  </a:solidFill>
                  <a:latin typeface="Poppins" panose="00000500000000000000" pitchFamily="2" charset="0"/>
                  <a:cs typeface="Poppins" panose="00000500000000000000" pitchFamily="2" charset="0"/>
                </a:rPr>
                <a:t>préentrainé</a:t>
              </a:r>
              <a:endParaRPr lang="fr-FR" sz="2000" b="1" dirty="0">
                <a:solidFill>
                  <a:srgbClr val="002060"/>
                </a:solidFill>
                <a:latin typeface="Poppins" panose="00000500000000000000" pitchFamily="2" charset="0"/>
                <a:cs typeface="Poppins" panose="00000500000000000000" pitchFamily="2" charset="0"/>
              </a:endParaRPr>
            </a:p>
          </p:txBody>
        </p:sp>
      </p:grpSp>
      <p:grpSp>
        <p:nvGrpSpPr>
          <p:cNvPr id="61" name="Groupe 60">
            <a:extLst>
              <a:ext uri="{FF2B5EF4-FFF2-40B4-BE49-F238E27FC236}">
                <a16:creationId xmlns:a16="http://schemas.microsoft.com/office/drawing/2014/main" id="{DA00A12C-6F61-8D7B-F1BC-584B74F5820F}"/>
              </a:ext>
            </a:extLst>
          </p:cNvPr>
          <p:cNvGrpSpPr/>
          <p:nvPr>
            <p:custDataLst>
              <p:tags r:id="rId2"/>
            </p:custDataLst>
          </p:nvPr>
        </p:nvGrpSpPr>
        <p:grpSpPr>
          <a:xfrm>
            <a:off x="246927" y="4959066"/>
            <a:ext cx="2078865" cy="1391218"/>
            <a:chOff x="244395" y="3747365"/>
            <a:chExt cx="3317476" cy="2220121"/>
          </a:xfrm>
        </p:grpSpPr>
        <p:pic>
          <p:nvPicPr>
            <p:cNvPr id="9" name="Graphique 8">
              <a:extLst>
                <a:ext uri="{FF2B5EF4-FFF2-40B4-BE49-F238E27FC236}">
                  <a16:creationId xmlns:a16="http://schemas.microsoft.com/office/drawing/2014/main" id="{43228CAD-CCC7-F5B0-1839-B5EDDB03FD0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83969" y="3747365"/>
              <a:ext cx="1438328" cy="1438328"/>
            </a:xfrm>
            <a:prstGeom prst="rect">
              <a:avLst/>
            </a:prstGeom>
          </p:spPr>
        </p:pic>
        <p:sp>
          <p:nvSpPr>
            <p:cNvPr id="55" name="ZoneTexte 54">
              <a:extLst>
                <a:ext uri="{FF2B5EF4-FFF2-40B4-BE49-F238E27FC236}">
                  <a16:creationId xmlns:a16="http://schemas.microsoft.com/office/drawing/2014/main" id="{B23EA2F0-9961-97BE-3317-D0A2F8B5C345}"/>
                </a:ext>
              </a:extLst>
            </p:cNvPr>
            <p:cNvSpPr txBox="1"/>
            <p:nvPr/>
          </p:nvSpPr>
          <p:spPr>
            <a:xfrm>
              <a:off x="244395" y="5567376"/>
              <a:ext cx="3317476" cy="400110"/>
            </a:xfrm>
            <a:prstGeom prst="rect">
              <a:avLst/>
            </a:prstGeom>
            <a:noFill/>
          </p:spPr>
          <p:txBody>
            <a:bodyPr wrap="square" rtlCol="0">
              <a:spAutoFit/>
            </a:bodyPr>
            <a:lstStyle/>
            <a:p>
              <a:pPr algn="ctr"/>
              <a:r>
                <a:rPr lang="fr-FR" sz="2000" b="1" dirty="0">
                  <a:solidFill>
                    <a:srgbClr val="002060"/>
                  </a:solidFill>
                  <a:latin typeface="Poppins" panose="00000500000000000000" pitchFamily="2" charset="0"/>
                  <a:cs typeface="Poppins" panose="00000500000000000000" pitchFamily="2" charset="0"/>
                </a:rPr>
                <a:t>Préparer</a:t>
              </a:r>
            </a:p>
          </p:txBody>
        </p:sp>
      </p:grpSp>
      <p:grpSp>
        <p:nvGrpSpPr>
          <p:cNvPr id="63" name="Groupe 62">
            <a:extLst>
              <a:ext uri="{FF2B5EF4-FFF2-40B4-BE49-F238E27FC236}">
                <a16:creationId xmlns:a16="http://schemas.microsoft.com/office/drawing/2014/main" id="{B881514B-24B5-80C1-B758-C1CEF66B1825}"/>
              </a:ext>
            </a:extLst>
          </p:cNvPr>
          <p:cNvGrpSpPr/>
          <p:nvPr>
            <p:custDataLst>
              <p:tags r:id="rId3"/>
            </p:custDataLst>
          </p:nvPr>
        </p:nvGrpSpPr>
        <p:grpSpPr>
          <a:xfrm>
            <a:off x="7356204" y="4957972"/>
            <a:ext cx="2078864" cy="1393407"/>
            <a:chOff x="7961279" y="3743871"/>
            <a:chExt cx="3317476" cy="2223615"/>
          </a:xfrm>
        </p:grpSpPr>
        <p:grpSp>
          <p:nvGrpSpPr>
            <p:cNvPr id="42" name="Groupe 41">
              <a:extLst>
                <a:ext uri="{FF2B5EF4-FFF2-40B4-BE49-F238E27FC236}">
                  <a16:creationId xmlns:a16="http://schemas.microsoft.com/office/drawing/2014/main" id="{8F30C4A1-915F-7EB1-EBAD-6D35E70C85D3}"/>
                </a:ext>
              </a:extLst>
            </p:cNvPr>
            <p:cNvGrpSpPr>
              <a:grpSpLocks noChangeAspect="1"/>
            </p:cNvGrpSpPr>
            <p:nvPr/>
          </p:nvGrpSpPr>
          <p:grpSpPr>
            <a:xfrm>
              <a:off x="8900017" y="3743871"/>
              <a:ext cx="1440000" cy="1440000"/>
              <a:chOff x="7471943" y="6936521"/>
              <a:chExt cx="1714506" cy="1714506"/>
            </a:xfrm>
          </p:grpSpPr>
          <p:pic>
            <p:nvPicPr>
              <p:cNvPr id="38" name="Graphique 37">
                <a:extLst>
                  <a:ext uri="{FF2B5EF4-FFF2-40B4-BE49-F238E27FC236}">
                    <a16:creationId xmlns:a16="http://schemas.microsoft.com/office/drawing/2014/main" id="{496D2D0C-4278-B32E-10C2-7716AEDBF4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748121" y="6936521"/>
                <a:ext cx="1438328" cy="1438328"/>
              </a:xfrm>
              <a:prstGeom prst="rect">
                <a:avLst/>
              </a:prstGeom>
            </p:spPr>
          </p:pic>
          <p:pic>
            <p:nvPicPr>
              <p:cNvPr id="41" name="Graphique 40">
                <a:extLst>
                  <a:ext uri="{FF2B5EF4-FFF2-40B4-BE49-F238E27FC236}">
                    <a16:creationId xmlns:a16="http://schemas.microsoft.com/office/drawing/2014/main" id="{7BC37868-E6CB-796C-4927-3666C578F3A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71943" y="8098671"/>
                <a:ext cx="552356" cy="552356"/>
              </a:xfrm>
              <a:prstGeom prst="rect">
                <a:avLst/>
              </a:prstGeom>
            </p:spPr>
          </p:pic>
        </p:grpSp>
        <p:sp>
          <p:nvSpPr>
            <p:cNvPr id="56" name="ZoneTexte 55">
              <a:extLst>
                <a:ext uri="{FF2B5EF4-FFF2-40B4-BE49-F238E27FC236}">
                  <a16:creationId xmlns:a16="http://schemas.microsoft.com/office/drawing/2014/main" id="{9B0BB7F4-8FBC-34AF-3C55-372676E965A6}"/>
                </a:ext>
              </a:extLst>
            </p:cNvPr>
            <p:cNvSpPr txBox="1"/>
            <p:nvPr/>
          </p:nvSpPr>
          <p:spPr>
            <a:xfrm>
              <a:off x="7961279" y="5567376"/>
              <a:ext cx="3317476" cy="400110"/>
            </a:xfrm>
            <a:prstGeom prst="rect">
              <a:avLst/>
            </a:prstGeom>
            <a:noFill/>
          </p:spPr>
          <p:txBody>
            <a:bodyPr wrap="square" rtlCol="0">
              <a:spAutoFit/>
            </a:bodyPr>
            <a:lstStyle/>
            <a:p>
              <a:pPr algn="ctr"/>
              <a:r>
                <a:rPr lang="fr-FR" sz="2000" b="1" dirty="0">
                  <a:solidFill>
                    <a:srgbClr val="002060"/>
                  </a:solidFill>
                  <a:latin typeface="Poppins" panose="00000500000000000000" pitchFamily="2" charset="0"/>
                  <a:cs typeface="Poppins" panose="00000500000000000000" pitchFamily="2" charset="0"/>
                </a:rPr>
                <a:t>Ajuster</a:t>
              </a:r>
            </a:p>
          </p:txBody>
        </p:sp>
      </p:grpSp>
      <p:grpSp>
        <p:nvGrpSpPr>
          <p:cNvPr id="1024" name="Groupe 1023">
            <a:extLst>
              <a:ext uri="{FF2B5EF4-FFF2-40B4-BE49-F238E27FC236}">
                <a16:creationId xmlns:a16="http://schemas.microsoft.com/office/drawing/2014/main" id="{3F6E9049-06F4-D9F7-4C0A-3B87AEB963C1}"/>
              </a:ext>
            </a:extLst>
          </p:cNvPr>
          <p:cNvGrpSpPr/>
          <p:nvPr>
            <p:custDataLst>
              <p:tags r:id="rId4"/>
            </p:custDataLst>
          </p:nvPr>
        </p:nvGrpSpPr>
        <p:grpSpPr>
          <a:xfrm>
            <a:off x="10830237" y="4959066"/>
            <a:ext cx="2078865" cy="1391218"/>
            <a:chOff x="11505384" y="3747365"/>
            <a:chExt cx="3317476" cy="2220121"/>
          </a:xfrm>
        </p:grpSpPr>
        <p:pic>
          <p:nvPicPr>
            <p:cNvPr id="44" name="Graphique 43">
              <a:extLst>
                <a:ext uri="{FF2B5EF4-FFF2-40B4-BE49-F238E27FC236}">
                  <a16:creationId xmlns:a16="http://schemas.microsoft.com/office/drawing/2014/main" id="{698A7182-1B38-09EE-C478-77BDD787C9B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444958" y="3747365"/>
              <a:ext cx="1438328" cy="1438328"/>
            </a:xfrm>
            <a:prstGeom prst="rect">
              <a:avLst/>
            </a:prstGeom>
          </p:spPr>
        </p:pic>
        <p:sp>
          <p:nvSpPr>
            <p:cNvPr id="57" name="ZoneTexte 56">
              <a:extLst>
                <a:ext uri="{FF2B5EF4-FFF2-40B4-BE49-F238E27FC236}">
                  <a16:creationId xmlns:a16="http://schemas.microsoft.com/office/drawing/2014/main" id="{A1A6835E-11FB-5E75-0F03-38DA69CDFB5C}"/>
                </a:ext>
              </a:extLst>
            </p:cNvPr>
            <p:cNvSpPr txBox="1"/>
            <p:nvPr/>
          </p:nvSpPr>
          <p:spPr>
            <a:xfrm>
              <a:off x="11505384" y="5567376"/>
              <a:ext cx="3317476" cy="400110"/>
            </a:xfrm>
            <a:prstGeom prst="rect">
              <a:avLst/>
            </a:prstGeom>
            <a:noFill/>
          </p:spPr>
          <p:txBody>
            <a:bodyPr wrap="square" rtlCol="0">
              <a:spAutoFit/>
            </a:bodyPr>
            <a:lstStyle/>
            <a:p>
              <a:pPr algn="ctr"/>
              <a:r>
                <a:rPr lang="fr-FR" sz="2000" b="1" dirty="0">
                  <a:solidFill>
                    <a:srgbClr val="002060"/>
                  </a:solidFill>
                  <a:latin typeface="Poppins" panose="00000500000000000000" pitchFamily="2" charset="0"/>
                  <a:cs typeface="Poppins" panose="00000500000000000000" pitchFamily="2" charset="0"/>
                </a:rPr>
                <a:t>Évaluer</a:t>
              </a:r>
            </a:p>
          </p:txBody>
        </p:sp>
      </p:grpSp>
      <p:grpSp>
        <p:nvGrpSpPr>
          <p:cNvPr id="1025" name="Groupe 1024">
            <a:extLst>
              <a:ext uri="{FF2B5EF4-FFF2-40B4-BE49-F238E27FC236}">
                <a16:creationId xmlns:a16="http://schemas.microsoft.com/office/drawing/2014/main" id="{9E96B4AA-907C-40E4-E4F5-537CFEFE3443}"/>
              </a:ext>
            </a:extLst>
          </p:cNvPr>
          <p:cNvGrpSpPr/>
          <p:nvPr>
            <p:custDataLst>
              <p:tags r:id="rId5"/>
            </p:custDataLst>
          </p:nvPr>
        </p:nvGrpSpPr>
        <p:grpSpPr>
          <a:xfrm>
            <a:off x="14304271" y="4958543"/>
            <a:ext cx="2078864" cy="1392265"/>
            <a:chOff x="14793977" y="3743871"/>
            <a:chExt cx="3317476" cy="2221793"/>
          </a:xfrm>
        </p:grpSpPr>
        <p:pic>
          <p:nvPicPr>
            <p:cNvPr id="46" name="Graphique 45">
              <a:extLst>
                <a:ext uri="{FF2B5EF4-FFF2-40B4-BE49-F238E27FC236}">
                  <a16:creationId xmlns:a16="http://schemas.microsoft.com/office/drawing/2014/main" id="{3CD83C76-83C1-A742-0222-3F7116CA538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732715" y="3743871"/>
              <a:ext cx="1440000" cy="1440000"/>
            </a:xfrm>
            <a:prstGeom prst="rect">
              <a:avLst/>
            </a:prstGeom>
          </p:spPr>
        </p:pic>
        <p:sp>
          <p:nvSpPr>
            <p:cNvPr id="58" name="ZoneTexte 57">
              <a:extLst>
                <a:ext uri="{FF2B5EF4-FFF2-40B4-BE49-F238E27FC236}">
                  <a16:creationId xmlns:a16="http://schemas.microsoft.com/office/drawing/2014/main" id="{C5CB8DD8-4475-CCB5-30CD-09389D39B8B5}"/>
                </a:ext>
              </a:extLst>
            </p:cNvPr>
            <p:cNvSpPr txBox="1"/>
            <p:nvPr/>
          </p:nvSpPr>
          <p:spPr>
            <a:xfrm>
              <a:off x="14793977" y="5565554"/>
              <a:ext cx="3317476" cy="400110"/>
            </a:xfrm>
            <a:prstGeom prst="rect">
              <a:avLst/>
            </a:prstGeom>
            <a:noFill/>
          </p:spPr>
          <p:txBody>
            <a:bodyPr wrap="square" rtlCol="0">
              <a:spAutoFit/>
            </a:bodyPr>
            <a:lstStyle/>
            <a:p>
              <a:pPr algn="ctr"/>
              <a:r>
                <a:rPr lang="fr-FR" sz="2000" b="1" dirty="0">
                  <a:solidFill>
                    <a:srgbClr val="002060"/>
                  </a:solidFill>
                  <a:latin typeface="Poppins" panose="00000500000000000000" pitchFamily="2" charset="0"/>
                  <a:cs typeface="Poppins" panose="00000500000000000000" pitchFamily="2" charset="0"/>
                </a:rPr>
                <a:t>Améliorer</a:t>
              </a:r>
            </a:p>
          </p:txBody>
        </p:sp>
      </p:grpSp>
      <p:grpSp>
        <p:nvGrpSpPr>
          <p:cNvPr id="1027" name="Groupe 1026">
            <a:extLst>
              <a:ext uri="{FF2B5EF4-FFF2-40B4-BE49-F238E27FC236}">
                <a16:creationId xmlns:a16="http://schemas.microsoft.com/office/drawing/2014/main" id="{EF36D40A-155D-AFB8-E286-1BC008356D9A}"/>
              </a:ext>
            </a:extLst>
          </p:cNvPr>
          <p:cNvGrpSpPr/>
          <p:nvPr>
            <p:custDataLst>
              <p:tags r:id="rId6"/>
            </p:custDataLst>
          </p:nvPr>
        </p:nvGrpSpPr>
        <p:grpSpPr>
          <a:xfrm>
            <a:off x="17778304" y="4962028"/>
            <a:ext cx="2078865" cy="1385294"/>
            <a:chOff x="11002268" y="3326300"/>
            <a:chExt cx="3317476" cy="2210668"/>
          </a:xfrm>
        </p:grpSpPr>
        <p:pic>
          <p:nvPicPr>
            <p:cNvPr id="48" name="Graphique 47">
              <a:extLst>
                <a:ext uri="{FF2B5EF4-FFF2-40B4-BE49-F238E27FC236}">
                  <a16:creationId xmlns:a16="http://schemas.microsoft.com/office/drawing/2014/main" id="{62D85B16-9378-2DB9-5CD2-1C1651D18F1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941006" y="3326300"/>
              <a:ext cx="1440000" cy="1440000"/>
            </a:xfrm>
            <a:prstGeom prst="rect">
              <a:avLst/>
            </a:prstGeom>
          </p:spPr>
        </p:pic>
        <p:sp>
          <p:nvSpPr>
            <p:cNvPr id="59" name="ZoneTexte 58">
              <a:extLst>
                <a:ext uri="{FF2B5EF4-FFF2-40B4-BE49-F238E27FC236}">
                  <a16:creationId xmlns:a16="http://schemas.microsoft.com/office/drawing/2014/main" id="{69F256EB-597D-DFC6-3356-16E000B161C5}"/>
                </a:ext>
              </a:extLst>
            </p:cNvPr>
            <p:cNvSpPr txBox="1"/>
            <p:nvPr/>
          </p:nvSpPr>
          <p:spPr>
            <a:xfrm>
              <a:off x="11002268" y="5136858"/>
              <a:ext cx="3317476" cy="400110"/>
            </a:xfrm>
            <a:prstGeom prst="rect">
              <a:avLst/>
            </a:prstGeom>
            <a:noFill/>
          </p:spPr>
          <p:txBody>
            <a:bodyPr wrap="square" rtlCol="0">
              <a:spAutoFit/>
            </a:bodyPr>
            <a:lstStyle/>
            <a:p>
              <a:pPr algn="ctr"/>
              <a:r>
                <a:rPr lang="fr-FR" sz="2000" b="1" dirty="0">
                  <a:solidFill>
                    <a:srgbClr val="002060"/>
                  </a:solidFill>
                  <a:latin typeface="Poppins" panose="00000500000000000000" pitchFamily="2" charset="0"/>
                  <a:cs typeface="Poppins" panose="00000500000000000000" pitchFamily="2" charset="0"/>
                </a:rPr>
                <a:t>Sauvegarder/charger</a:t>
              </a:r>
            </a:p>
          </p:txBody>
        </p:sp>
      </p:grpSp>
      <p:sp>
        <p:nvSpPr>
          <p:cNvPr id="1033" name="Titre 1">
            <a:extLst>
              <a:ext uri="{FF2B5EF4-FFF2-40B4-BE49-F238E27FC236}">
                <a16:creationId xmlns:a16="http://schemas.microsoft.com/office/drawing/2014/main" id="{EDBE123C-558F-192F-97E5-A818B115EF19}"/>
              </a:ext>
            </a:extLst>
          </p:cNvPr>
          <p:cNvSpPr>
            <a:spLocks noGrp="1"/>
          </p:cNvSpPr>
          <p:nvPr>
            <p:ph type="title"/>
            <p:custDataLst>
              <p:tags r:id="rId7"/>
            </p:custDataLst>
          </p:nvPr>
        </p:nvSpPr>
        <p:spPr>
          <a:xfrm>
            <a:off x="1583000" y="978507"/>
            <a:ext cx="16938100" cy="1259232"/>
          </a:xfrm>
        </p:spPr>
        <p:txBody>
          <a:bodyPr/>
          <a:lstStyle/>
          <a:p>
            <a:r>
              <a:rPr lang="fr-FR" sz="6928" dirty="0">
                <a:solidFill>
                  <a:srgbClr val="DF2471"/>
                </a:solidFill>
              </a:rPr>
              <a:t>Les étapes</a:t>
            </a:r>
            <a:endParaRPr lang="fr-FR" sz="6928" dirty="0"/>
          </a:p>
        </p:txBody>
      </p:sp>
      <p:sp>
        <p:nvSpPr>
          <p:cNvPr id="1036" name="Flèche : droite 1035">
            <a:extLst>
              <a:ext uri="{FF2B5EF4-FFF2-40B4-BE49-F238E27FC236}">
                <a16:creationId xmlns:a16="http://schemas.microsoft.com/office/drawing/2014/main" id="{35F53657-50AB-569B-F199-897EB302EEC3}"/>
              </a:ext>
            </a:extLst>
          </p:cNvPr>
          <p:cNvSpPr/>
          <p:nvPr>
            <p:custDataLst>
              <p:tags r:id="rId8"/>
            </p:custDataLst>
          </p:nvPr>
        </p:nvSpPr>
        <p:spPr>
          <a:xfrm>
            <a:off x="2572719" y="5461739"/>
            <a:ext cx="901315" cy="385872"/>
          </a:xfrm>
          <a:prstGeom prst="rightArrow">
            <a:avLst/>
          </a:prstGeom>
          <a:solidFill>
            <a:srgbClr val="FFB49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037" name="Flèche : droite 1036">
            <a:extLst>
              <a:ext uri="{FF2B5EF4-FFF2-40B4-BE49-F238E27FC236}">
                <a16:creationId xmlns:a16="http://schemas.microsoft.com/office/drawing/2014/main" id="{82A2213C-C965-26A2-ED8C-7254038236A0}"/>
              </a:ext>
            </a:extLst>
          </p:cNvPr>
          <p:cNvSpPr/>
          <p:nvPr>
            <p:custDataLst>
              <p:tags r:id="rId9"/>
            </p:custDataLst>
          </p:nvPr>
        </p:nvSpPr>
        <p:spPr>
          <a:xfrm>
            <a:off x="6207962" y="5461739"/>
            <a:ext cx="901315" cy="385872"/>
          </a:xfrm>
          <a:prstGeom prst="rightArrow">
            <a:avLst/>
          </a:prstGeom>
          <a:solidFill>
            <a:srgbClr val="FFB49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038" name="Flèche : droite 1037">
            <a:extLst>
              <a:ext uri="{FF2B5EF4-FFF2-40B4-BE49-F238E27FC236}">
                <a16:creationId xmlns:a16="http://schemas.microsoft.com/office/drawing/2014/main" id="{DD622846-8339-0132-94C9-60951EB4F1DD}"/>
              </a:ext>
            </a:extLst>
          </p:cNvPr>
          <p:cNvSpPr/>
          <p:nvPr>
            <p:custDataLst>
              <p:tags r:id="rId10"/>
            </p:custDataLst>
          </p:nvPr>
        </p:nvSpPr>
        <p:spPr>
          <a:xfrm>
            <a:off x="9681995" y="5461739"/>
            <a:ext cx="901315" cy="385872"/>
          </a:xfrm>
          <a:prstGeom prst="rightArrow">
            <a:avLst/>
          </a:prstGeom>
          <a:solidFill>
            <a:srgbClr val="FFB49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039" name="Flèche : droite 1038">
            <a:extLst>
              <a:ext uri="{FF2B5EF4-FFF2-40B4-BE49-F238E27FC236}">
                <a16:creationId xmlns:a16="http://schemas.microsoft.com/office/drawing/2014/main" id="{538927C3-A1BB-DBB2-E65E-9EF3EDA60F99}"/>
              </a:ext>
            </a:extLst>
          </p:cNvPr>
          <p:cNvSpPr/>
          <p:nvPr>
            <p:custDataLst>
              <p:tags r:id="rId11"/>
            </p:custDataLst>
          </p:nvPr>
        </p:nvSpPr>
        <p:spPr>
          <a:xfrm>
            <a:off x="13156029" y="5461739"/>
            <a:ext cx="901315" cy="385872"/>
          </a:xfrm>
          <a:prstGeom prst="rightArrow">
            <a:avLst/>
          </a:prstGeom>
          <a:solidFill>
            <a:srgbClr val="FFB49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040" name="Flèche : droite 1039">
            <a:extLst>
              <a:ext uri="{FF2B5EF4-FFF2-40B4-BE49-F238E27FC236}">
                <a16:creationId xmlns:a16="http://schemas.microsoft.com/office/drawing/2014/main" id="{43AA536D-1A8E-EB72-9C0D-F86C55A8CD31}"/>
              </a:ext>
            </a:extLst>
          </p:cNvPr>
          <p:cNvSpPr/>
          <p:nvPr>
            <p:custDataLst>
              <p:tags r:id="rId12"/>
            </p:custDataLst>
          </p:nvPr>
        </p:nvSpPr>
        <p:spPr>
          <a:xfrm>
            <a:off x="16630062" y="5461739"/>
            <a:ext cx="901315" cy="385872"/>
          </a:xfrm>
          <a:prstGeom prst="rightArrow">
            <a:avLst/>
          </a:prstGeom>
          <a:solidFill>
            <a:srgbClr val="FFB49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DCF16261-179E-DC14-D17B-1FC0C8D69302}"/>
              </a:ext>
            </a:extLst>
          </p:cNvPr>
          <p:cNvSpPr>
            <a:spLocks noGrp="1"/>
          </p:cNvSpPr>
          <p:nvPr>
            <p:ph type="sldNum" sz="quarter" idx="10"/>
            <p:custDataLst>
              <p:tags r:id="rId13"/>
            </p:custDataLst>
          </p:nvPr>
        </p:nvSpPr>
        <p:spPr/>
        <p:txBody>
          <a:bodyPr/>
          <a:lstStyle/>
          <a:p>
            <a:fld id="{6C390F12-C91A-4A8F-A883-4257F0710CE1}" type="slidenum">
              <a:rPr lang="fr-FR" smtClean="0"/>
              <a:t>43</a:t>
            </a:fld>
            <a:endParaRPr lang="fr-FR"/>
          </a:p>
        </p:txBody>
      </p:sp>
    </p:spTree>
    <p:extLst>
      <p:ext uri="{BB962C8B-B14F-4D97-AF65-F5344CB8AC3E}">
        <p14:creationId xmlns:p14="http://schemas.microsoft.com/office/powerpoint/2010/main" val="115317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wipe(left)">
                                      <p:cBhvr>
                                        <p:cTn id="12" dur="500"/>
                                        <p:tgtEl>
                                          <p:spTgt spid="1036"/>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randombar(horizontal)">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37"/>
                                        </p:tgtEl>
                                        <p:attrNameLst>
                                          <p:attrName>style.visibility</p:attrName>
                                        </p:attrNameLst>
                                      </p:cBhvr>
                                      <p:to>
                                        <p:strVal val="visible"/>
                                      </p:to>
                                    </p:set>
                                    <p:animEffect transition="in" filter="wipe(left)">
                                      <p:cBhvr>
                                        <p:cTn id="21" dur="500"/>
                                        <p:tgtEl>
                                          <p:spTgt spid="1037"/>
                                        </p:tgtEl>
                                      </p:cBhvr>
                                    </p:animEffect>
                                  </p:childTnLst>
                                </p:cTn>
                              </p:par>
                            </p:childTnLst>
                          </p:cTn>
                        </p:par>
                        <p:par>
                          <p:cTn id="22" fill="hold">
                            <p:stCondLst>
                              <p:cond delay="500"/>
                            </p:stCondLst>
                            <p:childTnLst>
                              <p:par>
                                <p:cTn id="23" presetID="14" presetClass="entr" presetSubtype="1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randombar(horizontal)">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38"/>
                                        </p:tgtEl>
                                        <p:attrNameLst>
                                          <p:attrName>style.visibility</p:attrName>
                                        </p:attrNameLst>
                                      </p:cBhvr>
                                      <p:to>
                                        <p:strVal val="visible"/>
                                      </p:to>
                                    </p:set>
                                    <p:animEffect transition="in" filter="wipe(left)">
                                      <p:cBhvr>
                                        <p:cTn id="30" dur="500"/>
                                        <p:tgtEl>
                                          <p:spTgt spid="1038"/>
                                        </p:tgtEl>
                                      </p:cBhvr>
                                    </p:animEffect>
                                  </p:childTnLst>
                                </p:cTn>
                              </p:par>
                            </p:childTnLst>
                          </p:cTn>
                        </p:par>
                        <p:par>
                          <p:cTn id="31" fill="hold">
                            <p:stCondLst>
                              <p:cond delay="500"/>
                            </p:stCondLst>
                            <p:childTnLst>
                              <p:par>
                                <p:cTn id="32" presetID="14" presetClass="entr" presetSubtype="10" fill="hold" nodeType="afterEffect">
                                  <p:stCondLst>
                                    <p:cond delay="0"/>
                                  </p:stCondLst>
                                  <p:childTnLst>
                                    <p:set>
                                      <p:cBhvr>
                                        <p:cTn id="33" dur="1" fill="hold">
                                          <p:stCondLst>
                                            <p:cond delay="0"/>
                                          </p:stCondLst>
                                        </p:cTn>
                                        <p:tgtEl>
                                          <p:spTgt spid="1024"/>
                                        </p:tgtEl>
                                        <p:attrNameLst>
                                          <p:attrName>style.visibility</p:attrName>
                                        </p:attrNameLst>
                                      </p:cBhvr>
                                      <p:to>
                                        <p:strVal val="visible"/>
                                      </p:to>
                                    </p:set>
                                    <p:animEffect transition="in" filter="randombar(horizontal)">
                                      <p:cBhvr>
                                        <p:cTn id="34" dur="500"/>
                                        <p:tgtEl>
                                          <p:spTgt spid="102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39"/>
                                        </p:tgtEl>
                                        <p:attrNameLst>
                                          <p:attrName>style.visibility</p:attrName>
                                        </p:attrNameLst>
                                      </p:cBhvr>
                                      <p:to>
                                        <p:strVal val="visible"/>
                                      </p:to>
                                    </p:set>
                                    <p:animEffect transition="in" filter="wipe(left)">
                                      <p:cBhvr>
                                        <p:cTn id="39" dur="500"/>
                                        <p:tgtEl>
                                          <p:spTgt spid="1039"/>
                                        </p:tgtEl>
                                      </p:cBhvr>
                                    </p:animEffect>
                                  </p:childTnLst>
                                </p:cTn>
                              </p:par>
                            </p:childTnLst>
                          </p:cTn>
                        </p:par>
                        <p:par>
                          <p:cTn id="40" fill="hold">
                            <p:stCondLst>
                              <p:cond delay="500"/>
                            </p:stCondLst>
                            <p:childTnLst>
                              <p:par>
                                <p:cTn id="41" presetID="14" presetClass="entr" presetSubtype="10" fill="hold" nodeType="afterEffect">
                                  <p:stCondLst>
                                    <p:cond delay="0"/>
                                  </p:stCondLst>
                                  <p:childTnLst>
                                    <p:set>
                                      <p:cBhvr>
                                        <p:cTn id="42" dur="1" fill="hold">
                                          <p:stCondLst>
                                            <p:cond delay="0"/>
                                          </p:stCondLst>
                                        </p:cTn>
                                        <p:tgtEl>
                                          <p:spTgt spid="1025"/>
                                        </p:tgtEl>
                                        <p:attrNameLst>
                                          <p:attrName>style.visibility</p:attrName>
                                        </p:attrNameLst>
                                      </p:cBhvr>
                                      <p:to>
                                        <p:strVal val="visible"/>
                                      </p:to>
                                    </p:set>
                                    <p:animEffect transition="in" filter="randombar(horizontal)">
                                      <p:cBhvr>
                                        <p:cTn id="43" dur="500"/>
                                        <p:tgtEl>
                                          <p:spTgt spid="102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40"/>
                                        </p:tgtEl>
                                        <p:attrNameLst>
                                          <p:attrName>style.visibility</p:attrName>
                                        </p:attrNameLst>
                                      </p:cBhvr>
                                      <p:to>
                                        <p:strVal val="visible"/>
                                      </p:to>
                                    </p:set>
                                    <p:animEffect transition="in" filter="wipe(left)">
                                      <p:cBhvr>
                                        <p:cTn id="48" dur="500"/>
                                        <p:tgtEl>
                                          <p:spTgt spid="1040"/>
                                        </p:tgtEl>
                                      </p:cBhvr>
                                    </p:animEffect>
                                  </p:childTnLst>
                                </p:cTn>
                              </p:par>
                            </p:childTnLst>
                          </p:cTn>
                        </p:par>
                        <p:par>
                          <p:cTn id="49" fill="hold">
                            <p:stCondLst>
                              <p:cond delay="500"/>
                            </p:stCondLst>
                            <p:childTnLst>
                              <p:par>
                                <p:cTn id="50" presetID="14" presetClass="entr" presetSubtype="10" fill="hold" nodeType="afterEffect">
                                  <p:stCondLst>
                                    <p:cond delay="0"/>
                                  </p:stCondLst>
                                  <p:childTnLst>
                                    <p:set>
                                      <p:cBhvr>
                                        <p:cTn id="51" dur="1" fill="hold">
                                          <p:stCondLst>
                                            <p:cond delay="0"/>
                                          </p:stCondLst>
                                        </p:cTn>
                                        <p:tgtEl>
                                          <p:spTgt spid="1027"/>
                                        </p:tgtEl>
                                        <p:attrNameLst>
                                          <p:attrName>style.visibility</p:attrName>
                                        </p:attrNameLst>
                                      </p:cBhvr>
                                      <p:to>
                                        <p:strVal val="visible"/>
                                      </p:to>
                                    </p:set>
                                    <p:animEffect transition="in" filter="randombar(horizontal)">
                                      <p:cBhvr>
                                        <p:cTn id="5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animBg="1"/>
      <p:bldP spid="1037" grpId="0" animBg="1"/>
      <p:bldP spid="1038" grpId="0" animBg="1"/>
      <p:bldP spid="1039" grpId="0" animBg="1"/>
      <p:bldP spid="10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4E161143-505F-CAFA-F29C-9411D0962C50}"/>
              </a:ext>
            </a:extLst>
          </p:cNvPr>
          <p:cNvSpPr txBox="1">
            <a:spLocks/>
          </p:cNvSpPr>
          <p:nvPr>
            <p:custDataLst>
              <p:tags r:id="rId1"/>
            </p:custDataLst>
          </p:nvPr>
        </p:nvSpPr>
        <p:spPr>
          <a:xfrm>
            <a:off x="1703243" y="2917196"/>
            <a:ext cx="16697618" cy="5474958"/>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7793" dirty="0">
                <a:solidFill>
                  <a:srgbClr val="DF2471"/>
                </a:solidFill>
              </a:rPr>
              <a:t>La préparation des données</a:t>
            </a:r>
            <a:endParaRPr lang="fr-FR" sz="7576" dirty="0"/>
          </a:p>
        </p:txBody>
      </p:sp>
      <p:sp>
        <p:nvSpPr>
          <p:cNvPr id="2" name="Espace réservé du numéro de diapositive 1">
            <a:extLst>
              <a:ext uri="{FF2B5EF4-FFF2-40B4-BE49-F238E27FC236}">
                <a16:creationId xmlns:a16="http://schemas.microsoft.com/office/drawing/2014/main" id="{C06EF213-1DEB-B8C8-9654-FC75C42A32C1}"/>
              </a:ext>
            </a:extLst>
          </p:cNvPr>
          <p:cNvSpPr>
            <a:spLocks noGrp="1"/>
          </p:cNvSpPr>
          <p:nvPr>
            <p:ph type="sldNum" sz="quarter" idx="10"/>
            <p:custDataLst>
              <p:tags r:id="rId2"/>
            </p:custDataLst>
          </p:nvPr>
        </p:nvSpPr>
        <p:spPr/>
        <p:txBody>
          <a:bodyPr/>
          <a:lstStyle/>
          <a:p>
            <a:fld id="{6C390F12-C91A-4A8F-A883-4257F0710CE1}" type="slidenum">
              <a:rPr lang="fr-FR" smtClean="0"/>
              <a:t>44</a:t>
            </a:fld>
            <a:endParaRPr lang="fr-FR"/>
          </a:p>
        </p:txBody>
      </p:sp>
    </p:spTree>
    <p:extLst>
      <p:ext uri="{BB962C8B-B14F-4D97-AF65-F5344CB8AC3E}">
        <p14:creationId xmlns:p14="http://schemas.microsoft.com/office/powerpoint/2010/main" val="344770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La séparation</a:t>
            </a:r>
            <a:endParaRPr lang="fr-FR" sz="6928" dirty="0"/>
          </a:p>
        </p:txBody>
      </p:sp>
      <p:pic>
        <p:nvPicPr>
          <p:cNvPr id="7" name="!image 6">
            <a:extLst>
              <a:ext uri="{FF2B5EF4-FFF2-40B4-BE49-F238E27FC236}">
                <a16:creationId xmlns:a16="http://schemas.microsoft.com/office/drawing/2014/main" id="{0E81516D-E0F0-D90B-DD13-E6DF95DA2D4C}"/>
              </a:ext>
            </a:extLst>
          </p:cNvPr>
          <p:cNvPicPr>
            <a:picLocks noChangeAspect="1"/>
          </p:cNvPicPr>
          <p:nvPr>
            <p:custDataLst>
              <p:tags r:id="rId2"/>
            </p:custDataLst>
          </p:nvPr>
        </p:nvPicPr>
        <p:blipFill>
          <a:blip r:embed="rId12"/>
          <a:stretch>
            <a:fillRect/>
          </a:stretch>
        </p:blipFill>
        <p:spPr>
          <a:xfrm>
            <a:off x="2065337" y="3682440"/>
            <a:ext cx="15973425" cy="4572000"/>
          </a:xfrm>
          <a:prstGeom prst="rect">
            <a:avLst/>
          </a:prstGeom>
          <a:solidFill>
            <a:srgbClr val="FFFFFF">
              <a:shade val="85000"/>
            </a:srgbClr>
          </a:solidFill>
          <a:ln w="88900" cap="sq">
            <a:solidFill>
              <a:srgbClr val="FFFFFF"/>
            </a:solidFill>
            <a:miter lim="800000"/>
          </a:ln>
          <a:effectLst>
            <a:outerShdw blurRad="342900" algn="ctr" rotWithShape="0">
              <a:prstClr val="black">
                <a:alpha val="40000"/>
              </a:prstClr>
            </a:outerShdw>
          </a:effectLst>
          <a:scene3d>
            <a:camera prst="orthographicFront"/>
            <a:lightRig rig="twoPt" dir="t">
              <a:rot lat="0" lon="0" rev="7200000"/>
            </a:lightRig>
          </a:scene3d>
          <a:sp3d>
            <a:contourClr>
              <a:srgbClr val="FFFFFF"/>
            </a:contourClr>
          </a:sp3d>
        </p:spPr>
      </p:pic>
      <p:sp>
        <p:nvSpPr>
          <p:cNvPr id="31" name="Rectangle 30">
            <a:extLst>
              <a:ext uri="{FF2B5EF4-FFF2-40B4-BE49-F238E27FC236}">
                <a16:creationId xmlns:a16="http://schemas.microsoft.com/office/drawing/2014/main" id="{FDD75C67-606C-EB68-2ADD-E8F11DAF0287}"/>
              </a:ext>
            </a:extLst>
          </p:cNvPr>
          <p:cNvSpPr/>
          <p:nvPr>
            <p:custDataLst>
              <p:tags r:id="rId3"/>
            </p:custDataLst>
          </p:nvPr>
        </p:nvSpPr>
        <p:spPr>
          <a:xfrm>
            <a:off x="3254188" y="3854824"/>
            <a:ext cx="9126071" cy="1084729"/>
          </a:xfrm>
          <a:prstGeom prst="rect">
            <a:avLst/>
          </a:prstGeom>
          <a:solidFill>
            <a:schemeClr val="accent6">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3" name="Graphique 2">
            <a:extLst>
              <a:ext uri="{FF2B5EF4-FFF2-40B4-BE49-F238E27FC236}">
                <a16:creationId xmlns:a16="http://schemas.microsoft.com/office/drawing/2014/main" id="{D8933C7E-F517-3A9F-D6F2-9FC02B519A6D}"/>
              </a:ext>
            </a:extLst>
          </p:cNvPr>
          <p:cNvPicPr>
            <a:picLocks noChangeAspect="1"/>
          </p:cNvPicPr>
          <p:nvPr>
            <p:custDataLst>
              <p:tags r:id="rId4"/>
            </p:custDataLst>
          </p:nvPr>
        </p:nvPicPr>
        <p:blipFill>
          <a:blip r:embed="rId13">
            <a:extLst>
              <a:ext uri="{96DAC541-7B7A-43D3-8B79-37D633B846F1}">
                <asvg:svgBlip xmlns:asvg="http://schemas.microsoft.com/office/drawing/2016/SVG/main" r:embed="rId14"/>
              </a:ext>
            </a:extLst>
          </a:blip>
          <a:stretch>
            <a:fillRect/>
          </a:stretch>
        </p:blipFill>
        <p:spPr>
          <a:xfrm flipH="1">
            <a:off x="9332049" y="4151699"/>
            <a:ext cx="720000" cy="720000"/>
          </a:xfrm>
          <a:prstGeom prst="rect">
            <a:avLst/>
          </a:prstGeom>
        </p:spPr>
      </p:pic>
      <p:pic>
        <p:nvPicPr>
          <p:cNvPr id="4" name="Graphique 3">
            <a:extLst>
              <a:ext uri="{FF2B5EF4-FFF2-40B4-BE49-F238E27FC236}">
                <a16:creationId xmlns:a16="http://schemas.microsoft.com/office/drawing/2014/main" id="{1426B657-B7CB-360C-EFB5-A7685CD5C45B}"/>
              </a:ext>
            </a:extLst>
          </p:cNvPr>
          <p:cNvPicPr>
            <a:picLocks noChangeAspect="1"/>
          </p:cNvPicPr>
          <p:nvPr>
            <p:custDataLst>
              <p:tags r:id="rId5"/>
            </p:custDataLst>
          </p:nvPr>
        </p:nvPicPr>
        <p:blipFill>
          <a:blip r:embed="rId15">
            <a:extLst>
              <a:ext uri="{96DAC541-7B7A-43D3-8B79-37D633B846F1}">
                <asvg:svgBlip xmlns:asvg="http://schemas.microsoft.com/office/drawing/2016/SVG/main" r:embed="rId16"/>
              </a:ext>
            </a:extLst>
          </a:blip>
          <a:stretch>
            <a:fillRect/>
          </a:stretch>
        </p:blipFill>
        <p:spPr>
          <a:xfrm>
            <a:off x="10542283" y="4151699"/>
            <a:ext cx="720000" cy="720000"/>
          </a:xfrm>
          <a:prstGeom prst="rect">
            <a:avLst/>
          </a:prstGeom>
        </p:spPr>
      </p:pic>
      <p:grpSp>
        <p:nvGrpSpPr>
          <p:cNvPr id="5" name="Groupe 4">
            <a:extLst>
              <a:ext uri="{FF2B5EF4-FFF2-40B4-BE49-F238E27FC236}">
                <a16:creationId xmlns:a16="http://schemas.microsoft.com/office/drawing/2014/main" id="{1AC931EF-9170-B891-B0B5-15C91D0B1FDB}"/>
              </a:ext>
            </a:extLst>
          </p:cNvPr>
          <p:cNvGrpSpPr>
            <a:grpSpLocks noChangeAspect="1"/>
          </p:cNvGrpSpPr>
          <p:nvPr>
            <p:custDataLst>
              <p:tags r:id="rId6"/>
            </p:custDataLst>
          </p:nvPr>
        </p:nvGrpSpPr>
        <p:grpSpPr>
          <a:xfrm>
            <a:off x="11752517" y="4151699"/>
            <a:ext cx="562499" cy="720000"/>
            <a:chOff x="6860454" y="361997"/>
            <a:chExt cx="1891390" cy="2420980"/>
          </a:xfrm>
        </p:grpSpPr>
        <p:sp>
          <p:nvSpPr>
            <p:cNvPr id="6" name="Forme libre : forme 5">
              <a:extLst>
                <a:ext uri="{FF2B5EF4-FFF2-40B4-BE49-F238E27FC236}">
                  <a16:creationId xmlns:a16="http://schemas.microsoft.com/office/drawing/2014/main" id="{2662D511-1ED1-1AA0-F4CA-B1491ACC204B}"/>
                </a:ext>
              </a:extLst>
            </p:cNvPr>
            <p:cNvSpPr/>
            <p:nvPr/>
          </p:nvSpPr>
          <p:spPr>
            <a:xfrm>
              <a:off x="6860454" y="361997"/>
              <a:ext cx="1891390" cy="2420980"/>
            </a:xfrm>
            <a:custGeom>
              <a:avLst/>
              <a:gdLst>
                <a:gd name="connsiteX0" fmla="*/ 1891391 w 1891390"/>
                <a:gd name="connsiteY0" fmla="*/ 94570 h 2420980"/>
                <a:gd name="connsiteX1" fmla="*/ 1891391 w 1891390"/>
                <a:gd name="connsiteY1" fmla="*/ 1966148 h 2420980"/>
                <a:gd name="connsiteX2" fmla="*/ 945695 w 1891390"/>
                <a:gd name="connsiteY2" fmla="*/ 2420980 h 2420980"/>
                <a:gd name="connsiteX3" fmla="*/ 189139 w 1891390"/>
                <a:gd name="connsiteY3" fmla="*/ 2155476 h 2420980"/>
                <a:gd name="connsiteX4" fmla="*/ 0 w 1891390"/>
                <a:gd name="connsiteY4" fmla="*/ 1966148 h 2420980"/>
                <a:gd name="connsiteX5" fmla="*/ 0 w 1891390"/>
                <a:gd name="connsiteY5" fmla="*/ 94570 h 2420980"/>
                <a:gd name="connsiteX6" fmla="*/ 94570 w 1891390"/>
                <a:gd name="connsiteY6" fmla="*/ 0 h 2420980"/>
                <a:gd name="connsiteX7" fmla="*/ 1796821 w 1891390"/>
                <a:gd name="connsiteY7" fmla="*/ 0 h 2420980"/>
                <a:gd name="connsiteX8" fmla="*/ 1891391 w 1891390"/>
                <a:gd name="connsiteY8" fmla="*/ 94570 h 24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1390" h="2420980">
                  <a:moveTo>
                    <a:pt x="1891391" y="94570"/>
                  </a:moveTo>
                  <a:lnTo>
                    <a:pt x="1891391" y="1966148"/>
                  </a:lnTo>
                  <a:cubicBezTo>
                    <a:pt x="1669578" y="2243379"/>
                    <a:pt x="1328371" y="2420980"/>
                    <a:pt x="945695" y="2420980"/>
                  </a:cubicBezTo>
                  <a:cubicBezTo>
                    <a:pt x="659433" y="2420980"/>
                    <a:pt x="396388" y="2321588"/>
                    <a:pt x="189139" y="2155476"/>
                  </a:cubicBezTo>
                  <a:cubicBezTo>
                    <a:pt x="119347" y="2099538"/>
                    <a:pt x="55891" y="2035987"/>
                    <a:pt x="0" y="1966148"/>
                  </a:cubicBezTo>
                  <a:lnTo>
                    <a:pt x="0" y="94570"/>
                  </a:lnTo>
                  <a:cubicBezTo>
                    <a:pt x="0" y="42339"/>
                    <a:pt x="42339" y="0"/>
                    <a:pt x="94570" y="0"/>
                  </a:cubicBezTo>
                  <a:lnTo>
                    <a:pt x="1796821" y="0"/>
                  </a:lnTo>
                  <a:cubicBezTo>
                    <a:pt x="1849052" y="0"/>
                    <a:pt x="1891391" y="42339"/>
                    <a:pt x="1891391" y="94570"/>
                  </a:cubicBezTo>
                  <a:close/>
                </a:path>
              </a:pathLst>
            </a:custGeom>
            <a:solidFill>
              <a:srgbClr val="D9EAFC"/>
            </a:solidFill>
            <a:ln w="4725" cap="flat">
              <a:noFill/>
              <a:prstDash val="solid"/>
              <a:miter/>
            </a:ln>
          </p:spPr>
          <p:txBody>
            <a:bodyPr rtlCol="0" anchor="ctr"/>
            <a:lstStyle/>
            <a:p>
              <a:endParaRPr lang="fr-FR" sz="4199" dirty="0"/>
            </a:p>
          </p:txBody>
        </p:sp>
        <p:sp>
          <p:nvSpPr>
            <p:cNvPr id="8" name="Forme libre : forme 7">
              <a:extLst>
                <a:ext uri="{FF2B5EF4-FFF2-40B4-BE49-F238E27FC236}">
                  <a16:creationId xmlns:a16="http://schemas.microsoft.com/office/drawing/2014/main" id="{FC49A1CF-871F-DDAB-DD1C-A6086ABA8E6F}"/>
                </a:ext>
              </a:extLst>
            </p:cNvPr>
            <p:cNvSpPr/>
            <p:nvPr/>
          </p:nvSpPr>
          <p:spPr>
            <a:xfrm>
              <a:off x="6860454" y="361997"/>
              <a:ext cx="283708" cy="2155476"/>
            </a:xfrm>
            <a:custGeom>
              <a:avLst/>
              <a:gdLst>
                <a:gd name="connsiteX0" fmla="*/ 189139 w 283708"/>
                <a:gd name="connsiteY0" fmla="*/ 94570 h 2155476"/>
                <a:gd name="connsiteX1" fmla="*/ 283709 w 283708"/>
                <a:gd name="connsiteY1" fmla="*/ 0 h 2155476"/>
                <a:gd name="connsiteX2" fmla="*/ 94570 w 283708"/>
                <a:gd name="connsiteY2" fmla="*/ 0 h 2155476"/>
                <a:gd name="connsiteX3" fmla="*/ 0 w 283708"/>
                <a:gd name="connsiteY3" fmla="*/ 94570 h 2155476"/>
                <a:gd name="connsiteX4" fmla="*/ 0 w 283708"/>
                <a:gd name="connsiteY4" fmla="*/ 1966148 h 2155476"/>
                <a:gd name="connsiteX5" fmla="*/ 189139 w 283708"/>
                <a:gd name="connsiteY5" fmla="*/ 2155476 h 215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08" h="2155476">
                  <a:moveTo>
                    <a:pt x="189139" y="94570"/>
                  </a:moveTo>
                  <a:cubicBezTo>
                    <a:pt x="189139" y="42339"/>
                    <a:pt x="231478" y="0"/>
                    <a:pt x="283709" y="0"/>
                  </a:cubicBezTo>
                  <a:lnTo>
                    <a:pt x="94570" y="0"/>
                  </a:lnTo>
                  <a:cubicBezTo>
                    <a:pt x="42339" y="0"/>
                    <a:pt x="0" y="42339"/>
                    <a:pt x="0" y="94570"/>
                  </a:cubicBezTo>
                  <a:lnTo>
                    <a:pt x="0" y="1966148"/>
                  </a:lnTo>
                  <a:cubicBezTo>
                    <a:pt x="55891" y="2035987"/>
                    <a:pt x="119347" y="2099538"/>
                    <a:pt x="189139" y="2155476"/>
                  </a:cubicBezTo>
                  <a:close/>
                </a:path>
              </a:pathLst>
            </a:custGeom>
            <a:solidFill>
              <a:srgbClr val="C3DDF4"/>
            </a:solidFill>
            <a:ln w="4725" cap="flat">
              <a:noFill/>
              <a:prstDash val="solid"/>
              <a:miter/>
            </a:ln>
          </p:spPr>
          <p:txBody>
            <a:bodyPr rtlCol="0" anchor="ctr"/>
            <a:lstStyle/>
            <a:p>
              <a:endParaRPr lang="fr-FR" sz="4199" dirty="0"/>
            </a:p>
          </p:txBody>
        </p:sp>
        <p:grpSp>
          <p:nvGrpSpPr>
            <p:cNvPr id="9" name="Graphique 167">
              <a:extLst>
                <a:ext uri="{FF2B5EF4-FFF2-40B4-BE49-F238E27FC236}">
                  <a16:creationId xmlns:a16="http://schemas.microsoft.com/office/drawing/2014/main" id="{AEA85052-B61E-2D41-1348-E1B765111D3A}"/>
                </a:ext>
              </a:extLst>
            </p:cNvPr>
            <p:cNvGrpSpPr/>
            <p:nvPr/>
          </p:nvGrpSpPr>
          <p:grpSpPr>
            <a:xfrm>
              <a:off x="7602234" y="543646"/>
              <a:ext cx="995935" cy="328406"/>
              <a:chOff x="7602234" y="543646"/>
              <a:chExt cx="995935" cy="328406"/>
            </a:xfrm>
            <a:solidFill>
              <a:srgbClr val="B5D3EA"/>
            </a:solidFill>
          </p:grpSpPr>
          <p:sp>
            <p:nvSpPr>
              <p:cNvPr id="26" name="Forme libre : forme 25">
                <a:extLst>
                  <a:ext uri="{FF2B5EF4-FFF2-40B4-BE49-F238E27FC236}">
                    <a16:creationId xmlns:a16="http://schemas.microsoft.com/office/drawing/2014/main" id="{52C3D42E-820B-3B49-8B66-6BD6A8589836}"/>
                  </a:ext>
                </a:extLst>
              </p:cNvPr>
              <p:cNvSpPr/>
              <p:nvPr/>
            </p:nvSpPr>
            <p:spPr>
              <a:xfrm>
                <a:off x="7602234" y="801125"/>
                <a:ext cx="533433" cy="70927"/>
              </a:xfrm>
              <a:custGeom>
                <a:avLst/>
                <a:gdLst>
                  <a:gd name="connsiteX0" fmla="*/ 497970 w 533433"/>
                  <a:gd name="connsiteY0" fmla="*/ 70927 h 70927"/>
                  <a:gd name="connsiteX1" fmla="*/ 35464 w 533433"/>
                  <a:gd name="connsiteY1" fmla="*/ 70927 h 70927"/>
                  <a:gd name="connsiteX2" fmla="*/ 0 w 533433"/>
                  <a:gd name="connsiteY2" fmla="*/ 35464 h 70927"/>
                  <a:gd name="connsiteX3" fmla="*/ 35464 w 533433"/>
                  <a:gd name="connsiteY3" fmla="*/ 0 h 70927"/>
                  <a:gd name="connsiteX4" fmla="*/ 497970 w 533433"/>
                  <a:gd name="connsiteY4" fmla="*/ 0 h 70927"/>
                  <a:gd name="connsiteX5" fmla="*/ 533434 w 533433"/>
                  <a:gd name="connsiteY5" fmla="*/ 35464 h 70927"/>
                  <a:gd name="connsiteX6" fmla="*/ 497970 w 533433"/>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33" h="70927">
                    <a:moveTo>
                      <a:pt x="497970" y="70927"/>
                    </a:moveTo>
                    <a:lnTo>
                      <a:pt x="35464" y="70927"/>
                    </a:lnTo>
                    <a:cubicBezTo>
                      <a:pt x="15878" y="70927"/>
                      <a:pt x="0" y="55054"/>
                      <a:pt x="0" y="35464"/>
                    </a:cubicBezTo>
                    <a:cubicBezTo>
                      <a:pt x="0" y="15873"/>
                      <a:pt x="15878" y="0"/>
                      <a:pt x="35464" y="0"/>
                    </a:cubicBezTo>
                    <a:lnTo>
                      <a:pt x="497970" y="0"/>
                    </a:lnTo>
                    <a:cubicBezTo>
                      <a:pt x="517560" y="0"/>
                      <a:pt x="533434" y="15873"/>
                      <a:pt x="533434" y="35464"/>
                    </a:cubicBezTo>
                    <a:cubicBezTo>
                      <a:pt x="533434" y="55054"/>
                      <a:pt x="517555" y="70927"/>
                      <a:pt x="497970" y="70927"/>
                    </a:cubicBezTo>
                    <a:close/>
                  </a:path>
                </a:pathLst>
              </a:custGeom>
              <a:solidFill>
                <a:srgbClr val="B5D3EA"/>
              </a:solidFill>
              <a:ln w="4725" cap="flat">
                <a:noFill/>
                <a:prstDash val="solid"/>
                <a:miter/>
              </a:ln>
            </p:spPr>
            <p:txBody>
              <a:bodyPr rtlCol="0" anchor="ctr"/>
              <a:lstStyle/>
              <a:p>
                <a:endParaRPr lang="fr-FR" sz="4199" dirty="0"/>
              </a:p>
            </p:txBody>
          </p:sp>
          <p:sp>
            <p:nvSpPr>
              <p:cNvPr id="27" name="Forme libre : forme 26">
                <a:extLst>
                  <a:ext uri="{FF2B5EF4-FFF2-40B4-BE49-F238E27FC236}">
                    <a16:creationId xmlns:a16="http://schemas.microsoft.com/office/drawing/2014/main" id="{5ECC84C0-3DFC-4722-DA6D-8F4CDB453CED}"/>
                  </a:ext>
                </a:extLst>
              </p:cNvPr>
              <p:cNvSpPr/>
              <p:nvPr/>
            </p:nvSpPr>
            <p:spPr>
              <a:xfrm>
                <a:off x="8355442" y="543646"/>
                <a:ext cx="242726" cy="70927"/>
              </a:xfrm>
              <a:custGeom>
                <a:avLst/>
                <a:gdLst>
                  <a:gd name="connsiteX0" fmla="*/ 207263 w 242726"/>
                  <a:gd name="connsiteY0" fmla="*/ 70927 h 70927"/>
                  <a:gd name="connsiteX1" fmla="*/ 35464 w 242726"/>
                  <a:gd name="connsiteY1" fmla="*/ 70927 h 70927"/>
                  <a:gd name="connsiteX2" fmla="*/ 0 w 242726"/>
                  <a:gd name="connsiteY2" fmla="*/ 35464 h 70927"/>
                  <a:gd name="connsiteX3" fmla="*/ 35464 w 242726"/>
                  <a:gd name="connsiteY3" fmla="*/ 0 h 70927"/>
                  <a:gd name="connsiteX4" fmla="*/ 207263 w 242726"/>
                  <a:gd name="connsiteY4" fmla="*/ 0 h 70927"/>
                  <a:gd name="connsiteX5" fmla="*/ 242727 w 242726"/>
                  <a:gd name="connsiteY5" fmla="*/ 35464 h 70927"/>
                  <a:gd name="connsiteX6" fmla="*/ 207263 w 242726"/>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26" h="70927">
                    <a:moveTo>
                      <a:pt x="207263" y="70927"/>
                    </a:moveTo>
                    <a:lnTo>
                      <a:pt x="35464" y="70927"/>
                    </a:lnTo>
                    <a:cubicBezTo>
                      <a:pt x="15873" y="70927"/>
                      <a:pt x="0" y="55054"/>
                      <a:pt x="0" y="35464"/>
                    </a:cubicBezTo>
                    <a:cubicBezTo>
                      <a:pt x="0" y="15873"/>
                      <a:pt x="15873" y="0"/>
                      <a:pt x="35464" y="0"/>
                    </a:cubicBezTo>
                    <a:lnTo>
                      <a:pt x="207263" y="0"/>
                    </a:lnTo>
                    <a:cubicBezTo>
                      <a:pt x="226853" y="0"/>
                      <a:pt x="242727" y="15873"/>
                      <a:pt x="242727" y="35464"/>
                    </a:cubicBezTo>
                    <a:cubicBezTo>
                      <a:pt x="242727" y="55054"/>
                      <a:pt x="226853" y="70927"/>
                      <a:pt x="207263" y="70927"/>
                    </a:cubicBezTo>
                    <a:close/>
                  </a:path>
                </a:pathLst>
              </a:custGeom>
              <a:solidFill>
                <a:srgbClr val="B5D3EA"/>
              </a:solidFill>
              <a:ln w="4725" cap="flat">
                <a:noFill/>
                <a:prstDash val="solid"/>
                <a:miter/>
              </a:ln>
            </p:spPr>
            <p:txBody>
              <a:bodyPr rtlCol="0" anchor="ctr"/>
              <a:lstStyle/>
              <a:p>
                <a:endParaRPr lang="fr-FR" sz="4199" dirty="0"/>
              </a:p>
            </p:txBody>
          </p:sp>
          <p:sp>
            <p:nvSpPr>
              <p:cNvPr id="28" name="Forme libre : forme 27">
                <a:extLst>
                  <a:ext uri="{FF2B5EF4-FFF2-40B4-BE49-F238E27FC236}">
                    <a16:creationId xmlns:a16="http://schemas.microsoft.com/office/drawing/2014/main" id="{E129CF51-4D0C-2CA7-D814-C3F24F3ACEC8}"/>
                  </a:ext>
                </a:extLst>
              </p:cNvPr>
              <p:cNvSpPr/>
              <p:nvPr/>
            </p:nvSpPr>
            <p:spPr>
              <a:xfrm>
                <a:off x="7602234" y="543646"/>
                <a:ext cx="682281" cy="70927"/>
              </a:xfrm>
              <a:custGeom>
                <a:avLst/>
                <a:gdLst>
                  <a:gd name="connsiteX0" fmla="*/ 646818 w 682281"/>
                  <a:gd name="connsiteY0" fmla="*/ 70927 h 70927"/>
                  <a:gd name="connsiteX1" fmla="*/ 35464 w 682281"/>
                  <a:gd name="connsiteY1" fmla="*/ 70927 h 70927"/>
                  <a:gd name="connsiteX2" fmla="*/ 0 w 682281"/>
                  <a:gd name="connsiteY2" fmla="*/ 35464 h 70927"/>
                  <a:gd name="connsiteX3" fmla="*/ 35464 w 682281"/>
                  <a:gd name="connsiteY3" fmla="*/ 0 h 70927"/>
                  <a:gd name="connsiteX4" fmla="*/ 646818 w 682281"/>
                  <a:gd name="connsiteY4" fmla="*/ 0 h 70927"/>
                  <a:gd name="connsiteX5" fmla="*/ 682281 w 682281"/>
                  <a:gd name="connsiteY5" fmla="*/ 35464 h 70927"/>
                  <a:gd name="connsiteX6" fmla="*/ 646818 w 682281"/>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281" h="70927">
                    <a:moveTo>
                      <a:pt x="646818" y="70927"/>
                    </a:moveTo>
                    <a:lnTo>
                      <a:pt x="35464" y="70927"/>
                    </a:lnTo>
                    <a:cubicBezTo>
                      <a:pt x="15878" y="70927"/>
                      <a:pt x="0" y="55054"/>
                      <a:pt x="0" y="35464"/>
                    </a:cubicBezTo>
                    <a:cubicBezTo>
                      <a:pt x="0" y="15873"/>
                      <a:pt x="15878" y="0"/>
                      <a:pt x="35464" y="0"/>
                    </a:cubicBezTo>
                    <a:lnTo>
                      <a:pt x="646818" y="0"/>
                    </a:lnTo>
                    <a:cubicBezTo>
                      <a:pt x="666408" y="0"/>
                      <a:pt x="682281" y="15873"/>
                      <a:pt x="682281" y="35464"/>
                    </a:cubicBezTo>
                    <a:cubicBezTo>
                      <a:pt x="682281" y="55054"/>
                      <a:pt x="666408" y="70927"/>
                      <a:pt x="646818" y="70927"/>
                    </a:cubicBezTo>
                    <a:close/>
                  </a:path>
                </a:pathLst>
              </a:custGeom>
              <a:solidFill>
                <a:srgbClr val="B5D3EA"/>
              </a:solidFill>
              <a:ln w="4725" cap="flat">
                <a:noFill/>
                <a:prstDash val="solid"/>
                <a:miter/>
              </a:ln>
            </p:spPr>
            <p:txBody>
              <a:bodyPr rtlCol="0" anchor="ctr"/>
              <a:lstStyle/>
              <a:p>
                <a:endParaRPr lang="fr-FR" sz="4199" dirty="0"/>
              </a:p>
            </p:txBody>
          </p:sp>
        </p:grpSp>
        <p:sp>
          <p:nvSpPr>
            <p:cNvPr id="10" name="Forme libre : forme 9">
              <a:extLst>
                <a:ext uri="{FF2B5EF4-FFF2-40B4-BE49-F238E27FC236}">
                  <a16:creationId xmlns:a16="http://schemas.microsoft.com/office/drawing/2014/main" id="{4CC63708-C6D9-0827-6765-BA46BBD11C91}"/>
                </a:ext>
              </a:extLst>
            </p:cNvPr>
            <p:cNvSpPr/>
            <p:nvPr/>
          </p:nvSpPr>
          <p:spPr>
            <a:xfrm>
              <a:off x="7049592" y="551134"/>
              <a:ext cx="398962" cy="313424"/>
            </a:xfrm>
            <a:custGeom>
              <a:avLst/>
              <a:gdLst>
                <a:gd name="connsiteX0" fmla="*/ 295711 w 398962"/>
                <a:gd name="connsiteY0" fmla="*/ 17714 h 313424"/>
                <a:gd name="connsiteX1" fmla="*/ 146021 w 398962"/>
                <a:gd name="connsiteY1" fmla="*/ 167403 h 313424"/>
                <a:gd name="connsiteX2" fmla="*/ 103252 w 398962"/>
                <a:gd name="connsiteY2" fmla="*/ 124634 h 313424"/>
                <a:gd name="connsiteX3" fmla="*/ 17714 w 398962"/>
                <a:gd name="connsiteY3" fmla="*/ 124634 h 313424"/>
                <a:gd name="connsiteX4" fmla="*/ 17714 w 398962"/>
                <a:gd name="connsiteY4" fmla="*/ 210173 h 313424"/>
                <a:gd name="connsiteX5" fmla="*/ 103252 w 398962"/>
                <a:gd name="connsiteY5" fmla="*/ 295711 h 313424"/>
                <a:gd name="connsiteX6" fmla="*/ 188790 w 398962"/>
                <a:gd name="connsiteY6" fmla="*/ 295711 h 313424"/>
                <a:gd name="connsiteX7" fmla="*/ 381249 w 398962"/>
                <a:gd name="connsiteY7" fmla="*/ 103252 h 313424"/>
                <a:gd name="connsiteX8" fmla="*/ 381249 w 398962"/>
                <a:gd name="connsiteY8" fmla="*/ 17714 h 313424"/>
                <a:gd name="connsiteX9" fmla="*/ 295711 w 398962"/>
                <a:gd name="connsiteY9" fmla="*/ 17714 h 31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62" h="313424">
                  <a:moveTo>
                    <a:pt x="295711" y="17714"/>
                  </a:moveTo>
                  <a:lnTo>
                    <a:pt x="146021" y="167403"/>
                  </a:lnTo>
                  <a:lnTo>
                    <a:pt x="103252" y="124634"/>
                  </a:lnTo>
                  <a:cubicBezTo>
                    <a:pt x="79633" y="101016"/>
                    <a:pt x="41338" y="101016"/>
                    <a:pt x="17714" y="124634"/>
                  </a:cubicBezTo>
                  <a:cubicBezTo>
                    <a:pt x="-5905" y="148253"/>
                    <a:pt x="-5905" y="186549"/>
                    <a:pt x="17714" y="210173"/>
                  </a:cubicBezTo>
                  <a:lnTo>
                    <a:pt x="103252" y="295711"/>
                  </a:lnTo>
                  <a:cubicBezTo>
                    <a:pt x="126871" y="319329"/>
                    <a:pt x="165167" y="319329"/>
                    <a:pt x="188790" y="295711"/>
                  </a:cubicBezTo>
                  <a:lnTo>
                    <a:pt x="381249" y="103252"/>
                  </a:lnTo>
                  <a:cubicBezTo>
                    <a:pt x="404868" y="79633"/>
                    <a:pt x="404868" y="41338"/>
                    <a:pt x="381249" y="17714"/>
                  </a:cubicBezTo>
                  <a:cubicBezTo>
                    <a:pt x="357625" y="-5905"/>
                    <a:pt x="319329" y="-5905"/>
                    <a:pt x="295711" y="17714"/>
                  </a:cubicBezTo>
                  <a:close/>
                </a:path>
              </a:pathLst>
            </a:custGeom>
            <a:solidFill>
              <a:srgbClr val="37C47A"/>
            </a:solidFill>
            <a:ln w="4725" cap="flat">
              <a:noFill/>
              <a:prstDash val="solid"/>
              <a:miter/>
            </a:ln>
          </p:spPr>
          <p:txBody>
            <a:bodyPr rtlCol="0" anchor="ctr"/>
            <a:lstStyle/>
            <a:p>
              <a:endParaRPr lang="fr-FR" sz="4199" dirty="0"/>
            </a:p>
          </p:txBody>
        </p:sp>
        <p:sp>
          <p:nvSpPr>
            <p:cNvPr id="11" name="Forme libre : forme 10">
              <a:extLst>
                <a:ext uri="{FF2B5EF4-FFF2-40B4-BE49-F238E27FC236}">
                  <a16:creationId xmlns:a16="http://schemas.microsoft.com/office/drawing/2014/main" id="{897BCB62-9E05-BB1F-C314-1F31639CC847}"/>
                </a:ext>
              </a:extLst>
            </p:cNvPr>
            <p:cNvSpPr/>
            <p:nvPr/>
          </p:nvSpPr>
          <p:spPr>
            <a:xfrm>
              <a:off x="7049587" y="658055"/>
              <a:ext cx="143089" cy="166661"/>
            </a:xfrm>
            <a:custGeom>
              <a:avLst/>
              <a:gdLst>
                <a:gd name="connsiteX0" fmla="*/ 93786 w 143089"/>
                <a:gd name="connsiteY0" fmla="*/ 79118 h 166661"/>
                <a:gd name="connsiteX1" fmla="*/ 143090 w 143089"/>
                <a:gd name="connsiteY1" fmla="*/ 57551 h 166661"/>
                <a:gd name="connsiteX2" fmla="*/ 103252 w 143089"/>
                <a:gd name="connsiteY2" fmla="*/ 17714 h 166661"/>
                <a:gd name="connsiteX3" fmla="*/ 17714 w 143089"/>
                <a:gd name="connsiteY3" fmla="*/ 17714 h 166661"/>
                <a:gd name="connsiteX4" fmla="*/ 17714 w 143089"/>
                <a:gd name="connsiteY4" fmla="*/ 103252 h 166661"/>
                <a:gd name="connsiteX5" fmla="*/ 81123 w 143089"/>
                <a:gd name="connsiteY5" fmla="*/ 166661 h 166661"/>
                <a:gd name="connsiteX6" fmla="*/ 93786 w 143089"/>
                <a:gd name="connsiteY6" fmla="*/ 79118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089" h="166661">
                  <a:moveTo>
                    <a:pt x="93786" y="79118"/>
                  </a:moveTo>
                  <a:cubicBezTo>
                    <a:pt x="107465" y="65439"/>
                    <a:pt x="125173" y="58256"/>
                    <a:pt x="143090" y="57551"/>
                  </a:cubicBezTo>
                  <a:lnTo>
                    <a:pt x="103252" y="17714"/>
                  </a:lnTo>
                  <a:cubicBezTo>
                    <a:pt x="79633" y="-5905"/>
                    <a:pt x="41338" y="-5905"/>
                    <a:pt x="17714" y="17714"/>
                  </a:cubicBezTo>
                  <a:cubicBezTo>
                    <a:pt x="-5905" y="41333"/>
                    <a:pt x="-5905" y="79629"/>
                    <a:pt x="17714" y="103252"/>
                  </a:cubicBezTo>
                  <a:lnTo>
                    <a:pt x="81123" y="166661"/>
                  </a:lnTo>
                  <a:cubicBezTo>
                    <a:pt x="65869" y="138640"/>
                    <a:pt x="70077" y="102831"/>
                    <a:pt x="93786" y="79118"/>
                  </a:cubicBezTo>
                  <a:close/>
                </a:path>
              </a:pathLst>
            </a:custGeom>
            <a:solidFill>
              <a:srgbClr val="02AF8E"/>
            </a:solidFill>
            <a:ln w="4725" cap="flat">
              <a:noFill/>
              <a:prstDash val="solid"/>
              <a:miter/>
            </a:ln>
          </p:spPr>
          <p:txBody>
            <a:bodyPr rtlCol="0" anchor="ctr"/>
            <a:lstStyle/>
            <a:p>
              <a:endParaRPr lang="fr-FR" sz="4199" dirty="0"/>
            </a:p>
          </p:txBody>
        </p:sp>
        <p:sp>
          <p:nvSpPr>
            <p:cNvPr id="12" name="Forme libre : forme 11">
              <a:extLst>
                <a:ext uri="{FF2B5EF4-FFF2-40B4-BE49-F238E27FC236}">
                  <a16:creationId xmlns:a16="http://schemas.microsoft.com/office/drawing/2014/main" id="{14CF86DF-DA04-9553-C0A1-6E6602A409F4}"/>
                </a:ext>
              </a:extLst>
            </p:cNvPr>
            <p:cNvSpPr/>
            <p:nvPr/>
          </p:nvSpPr>
          <p:spPr>
            <a:xfrm>
              <a:off x="8097050" y="1322998"/>
              <a:ext cx="501119" cy="70927"/>
            </a:xfrm>
            <a:custGeom>
              <a:avLst/>
              <a:gdLst>
                <a:gd name="connsiteX0" fmla="*/ 465656 w 501119"/>
                <a:gd name="connsiteY0" fmla="*/ 70927 h 70927"/>
                <a:gd name="connsiteX1" fmla="*/ 35464 w 501119"/>
                <a:gd name="connsiteY1" fmla="*/ 70927 h 70927"/>
                <a:gd name="connsiteX2" fmla="*/ 0 w 501119"/>
                <a:gd name="connsiteY2" fmla="*/ 35464 h 70927"/>
                <a:gd name="connsiteX3" fmla="*/ 35464 w 501119"/>
                <a:gd name="connsiteY3" fmla="*/ 0 h 70927"/>
                <a:gd name="connsiteX4" fmla="*/ 465656 w 501119"/>
                <a:gd name="connsiteY4" fmla="*/ 0 h 70927"/>
                <a:gd name="connsiteX5" fmla="*/ 501119 w 501119"/>
                <a:gd name="connsiteY5" fmla="*/ 35464 h 70927"/>
                <a:gd name="connsiteX6" fmla="*/ 465656 w 501119"/>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119" h="70927">
                  <a:moveTo>
                    <a:pt x="465656" y="70927"/>
                  </a:moveTo>
                  <a:lnTo>
                    <a:pt x="35464" y="70927"/>
                  </a:lnTo>
                  <a:cubicBezTo>
                    <a:pt x="15873" y="70927"/>
                    <a:pt x="0" y="55054"/>
                    <a:pt x="0" y="35464"/>
                  </a:cubicBezTo>
                  <a:cubicBezTo>
                    <a:pt x="0" y="15873"/>
                    <a:pt x="15873" y="0"/>
                    <a:pt x="35464" y="0"/>
                  </a:cubicBezTo>
                  <a:lnTo>
                    <a:pt x="465656" y="0"/>
                  </a:lnTo>
                  <a:cubicBezTo>
                    <a:pt x="485246" y="0"/>
                    <a:pt x="501119" y="15873"/>
                    <a:pt x="501119" y="35464"/>
                  </a:cubicBezTo>
                  <a:cubicBezTo>
                    <a:pt x="501119" y="55054"/>
                    <a:pt x="485246" y="70927"/>
                    <a:pt x="465656" y="70927"/>
                  </a:cubicBezTo>
                  <a:close/>
                </a:path>
              </a:pathLst>
            </a:custGeom>
            <a:solidFill>
              <a:srgbClr val="B5D3EA"/>
            </a:solidFill>
            <a:ln w="4725" cap="flat">
              <a:noFill/>
              <a:prstDash val="solid"/>
              <a:miter/>
            </a:ln>
          </p:spPr>
          <p:txBody>
            <a:bodyPr rtlCol="0" anchor="ctr"/>
            <a:lstStyle/>
            <a:p>
              <a:endParaRPr lang="fr-FR" sz="4199" dirty="0"/>
            </a:p>
          </p:txBody>
        </p:sp>
        <p:sp>
          <p:nvSpPr>
            <p:cNvPr id="13" name="Forme libre : forme 12">
              <a:extLst>
                <a:ext uri="{FF2B5EF4-FFF2-40B4-BE49-F238E27FC236}">
                  <a16:creationId xmlns:a16="http://schemas.microsoft.com/office/drawing/2014/main" id="{3CDAD7DD-E55F-9D38-D303-7B12EA3BBACC}"/>
                </a:ext>
              </a:extLst>
            </p:cNvPr>
            <p:cNvSpPr/>
            <p:nvPr/>
          </p:nvSpPr>
          <p:spPr>
            <a:xfrm>
              <a:off x="7602234" y="1322998"/>
              <a:ext cx="376604" cy="70927"/>
            </a:xfrm>
            <a:custGeom>
              <a:avLst/>
              <a:gdLst>
                <a:gd name="connsiteX0" fmla="*/ 341141 w 376604"/>
                <a:gd name="connsiteY0" fmla="*/ 70927 h 70927"/>
                <a:gd name="connsiteX1" fmla="*/ 35464 w 376604"/>
                <a:gd name="connsiteY1" fmla="*/ 70927 h 70927"/>
                <a:gd name="connsiteX2" fmla="*/ 0 w 376604"/>
                <a:gd name="connsiteY2" fmla="*/ 35464 h 70927"/>
                <a:gd name="connsiteX3" fmla="*/ 35464 w 376604"/>
                <a:gd name="connsiteY3" fmla="*/ 0 h 70927"/>
                <a:gd name="connsiteX4" fmla="*/ 341141 w 376604"/>
                <a:gd name="connsiteY4" fmla="*/ 0 h 70927"/>
                <a:gd name="connsiteX5" fmla="*/ 376604 w 376604"/>
                <a:gd name="connsiteY5" fmla="*/ 35464 h 70927"/>
                <a:gd name="connsiteX6" fmla="*/ 341141 w 376604"/>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04" h="70927">
                  <a:moveTo>
                    <a:pt x="341141" y="70927"/>
                  </a:moveTo>
                  <a:lnTo>
                    <a:pt x="35464" y="70927"/>
                  </a:lnTo>
                  <a:cubicBezTo>
                    <a:pt x="15878" y="70927"/>
                    <a:pt x="0" y="55054"/>
                    <a:pt x="0" y="35464"/>
                  </a:cubicBezTo>
                  <a:cubicBezTo>
                    <a:pt x="0" y="15873"/>
                    <a:pt x="15878" y="0"/>
                    <a:pt x="35464" y="0"/>
                  </a:cubicBezTo>
                  <a:lnTo>
                    <a:pt x="341141" y="0"/>
                  </a:lnTo>
                  <a:cubicBezTo>
                    <a:pt x="360731" y="0"/>
                    <a:pt x="376604" y="15873"/>
                    <a:pt x="376604" y="35464"/>
                  </a:cubicBezTo>
                  <a:cubicBezTo>
                    <a:pt x="376604" y="55054"/>
                    <a:pt x="360726" y="70927"/>
                    <a:pt x="341141" y="70927"/>
                  </a:cubicBezTo>
                  <a:close/>
                </a:path>
              </a:pathLst>
            </a:custGeom>
            <a:solidFill>
              <a:srgbClr val="B5D3EA"/>
            </a:solidFill>
            <a:ln w="4725" cap="flat">
              <a:noFill/>
              <a:prstDash val="solid"/>
              <a:miter/>
            </a:ln>
          </p:spPr>
          <p:txBody>
            <a:bodyPr rtlCol="0" anchor="ctr"/>
            <a:lstStyle/>
            <a:p>
              <a:endParaRPr lang="fr-FR" sz="4199" dirty="0"/>
            </a:p>
          </p:txBody>
        </p:sp>
        <p:sp>
          <p:nvSpPr>
            <p:cNvPr id="14" name="Forme libre : forme 13">
              <a:extLst>
                <a:ext uri="{FF2B5EF4-FFF2-40B4-BE49-F238E27FC236}">
                  <a16:creationId xmlns:a16="http://schemas.microsoft.com/office/drawing/2014/main" id="{DDDA83DF-E8B9-93DE-24D7-04A098AC25B9}"/>
                </a:ext>
              </a:extLst>
            </p:cNvPr>
            <p:cNvSpPr/>
            <p:nvPr/>
          </p:nvSpPr>
          <p:spPr>
            <a:xfrm>
              <a:off x="7602234" y="1065518"/>
              <a:ext cx="995935" cy="70927"/>
            </a:xfrm>
            <a:custGeom>
              <a:avLst/>
              <a:gdLst>
                <a:gd name="connsiteX0" fmla="*/ 960472 w 995935"/>
                <a:gd name="connsiteY0" fmla="*/ 70927 h 70927"/>
                <a:gd name="connsiteX1" fmla="*/ 35464 w 995935"/>
                <a:gd name="connsiteY1" fmla="*/ 70927 h 70927"/>
                <a:gd name="connsiteX2" fmla="*/ 0 w 995935"/>
                <a:gd name="connsiteY2" fmla="*/ 35464 h 70927"/>
                <a:gd name="connsiteX3" fmla="*/ 35464 w 995935"/>
                <a:gd name="connsiteY3" fmla="*/ 0 h 70927"/>
                <a:gd name="connsiteX4" fmla="*/ 960472 w 995935"/>
                <a:gd name="connsiteY4" fmla="*/ 0 h 70927"/>
                <a:gd name="connsiteX5" fmla="*/ 995935 w 995935"/>
                <a:gd name="connsiteY5" fmla="*/ 35464 h 70927"/>
                <a:gd name="connsiteX6" fmla="*/ 960472 w 995935"/>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935" h="70927">
                  <a:moveTo>
                    <a:pt x="960472" y="70927"/>
                  </a:moveTo>
                  <a:lnTo>
                    <a:pt x="35464" y="70927"/>
                  </a:lnTo>
                  <a:cubicBezTo>
                    <a:pt x="15878" y="70927"/>
                    <a:pt x="0" y="55054"/>
                    <a:pt x="0" y="35464"/>
                  </a:cubicBezTo>
                  <a:cubicBezTo>
                    <a:pt x="0" y="15874"/>
                    <a:pt x="15878" y="0"/>
                    <a:pt x="35464" y="0"/>
                  </a:cubicBezTo>
                  <a:lnTo>
                    <a:pt x="960472" y="0"/>
                  </a:lnTo>
                  <a:cubicBezTo>
                    <a:pt x="980062" y="0"/>
                    <a:pt x="995935" y="15874"/>
                    <a:pt x="995935" y="35464"/>
                  </a:cubicBezTo>
                  <a:cubicBezTo>
                    <a:pt x="995935" y="55054"/>
                    <a:pt x="980062" y="70927"/>
                    <a:pt x="960472" y="70927"/>
                  </a:cubicBezTo>
                  <a:close/>
                </a:path>
              </a:pathLst>
            </a:custGeom>
            <a:solidFill>
              <a:srgbClr val="B5D3EA"/>
            </a:solidFill>
            <a:ln w="4725" cap="flat">
              <a:noFill/>
              <a:prstDash val="solid"/>
              <a:miter/>
            </a:ln>
          </p:spPr>
          <p:txBody>
            <a:bodyPr rtlCol="0" anchor="ctr"/>
            <a:lstStyle/>
            <a:p>
              <a:endParaRPr lang="fr-FR" sz="4199" dirty="0"/>
            </a:p>
          </p:txBody>
        </p:sp>
        <p:sp>
          <p:nvSpPr>
            <p:cNvPr id="15" name="Forme libre : forme 14">
              <a:extLst>
                <a:ext uri="{FF2B5EF4-FFF2-40B4-BE49-F238E27FC236}">
                  <a16:creationId xmlns:a16="http://schemas.microsoft.com/office/drawing/2014/main" id="{A06443FB-DBF2-4A02-88A5-11C4130BC610}"/>
                </a:ext>
              </a:extLst>
            </p:cNvPr>
            <p:cNvSpPr/>
            <p:nvPr/>
          </p:nvSpPr>
          <p:spPr>
            <a:xfrm>
              <a:off x="7049592" y="1073012"/>
              <a:ext cx="398962" cy="313424"/>
            </a:xfrm>
            <a:custGeom>
              <a:avLst/>
              <a:gdLst>
                <a:gd name="connsiteX0" fmla="*/ 295711 w 398962"/>
                <a:gd name="connsiteY0" fmla="*/ 17714 h 313424"/>
                <a:gd name="connsiteX1" fmla="*/ 146021 w 398962"/>
                <a:gd name="connsiteY1" fmla="*/ 167403 h 313424"/>
                <a:gd name="connsiteX2" fmla="*/ 103252 w 398962"/>
                <a:gd name="connsiteY2" fmla="*/ 124634 h 313424"/>
                <a:gd name="connsiteX3" fmla="*/ 17714 w 398962"/>
                <a:gd name="connsiteY3" fmla="*/ 124634 h 313424"/>
                <a:gd name="connsiteX4" fmla="*/ 17714 w 398962"/>
                <a:gd name="connsiteY4" fmla="*/ 210173 h 313424"/>
                <a:gd name="connsiteX5" fmla="*/ 103252 w 398962"/>
                <a:gd name="connsiteY5" fmla="*/ 295711 h 313424"/>
                <a:gd name="connsiteX6" fmla="*/ 188790 w 398962"/>
                <a:gd name="connsiteY6" fmla="*/ 295711 h 313424"/>
                <a:gd name="connsiteX7" fmla="*/ 381249 w 398962"/>
                <a:gd name="connsiteY7" fmla="*/ 103252 h 313424"/>
                <a:gd name="connsiteX8" fmla="*/ 381249 w 398962"/>
                <a:gd name="connsiteY8" fmla="*/ 17714 h 313424"/>
                <a:gd name="connsiteX9" fmla="*/ 295711 w 398962"/>
                <a:gd name="connsiteY9" fmla="*/ 17714 h 31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62" h="313424">
                  <a:moveTo>
                    <a:pt x="295711" y="17714"/>
                  </a:moveTo>
                  <a:lnTo>
                    <a:pt x="146021" y="167403"/>
                  </a:lnTo>
                  <a:lnTo>
                    <a:pt x="103252" y="124634"/>
                  </a:lnTo>
                  <a:cubicBezTo>
                    <a:pt x="79633" y="101016"/>
                    <a:pt x="41338" y="101016"/>
                    <a:pt x="17714" y="124634"/>
                  </a:cubicBezTo>
                  <a:cubicBezTo>
                    <a:pt x="-5905" y="148253"/>
                    <a:pt x="-5905" y="186549"/>
                    <a:pt x="17714" y="210173"/>
                  </a:cubicBezTo>
                  <a:lnTo>
                    <a:pt x="103252" y="295711"/>
                  </a:lnTo>
                  <a:cubicBezTo>
                    <a:pt x="126871" y="319329"/>
                    <a:pt x="165167" y="319329"/>
                    <a:pt x="188790" y="295711"/>
                  </a:cubicBezTo>
                  <a:lnTo>
                    <a:pt x="381249" y="103252"/>
                  </a:lnTo>
                  <a:cubicBezTo>
                    <a:pt x="404868" y="79634"/>
                    <a:pt x="404868" y="41338"/>
                    <a:pt x="381249" y="17714"/>
                  </a:cubicBezTo>
                  <a:cubicBezTo>
                    <a:pt x="357625" y="-5905"/>
                    <a:pt x="319329" y="-5905"/>
                    <a:pt x="295711" y="17714"/>
                  </a:cubicBezTo>
                  <a:close/>
                </a:path>
              </a:pathLst>
            </a:custGeom>
            <a:solidFill>
              <a:srgbClr val="37C47A"/>
            </a:solidFill>
            <a:ln w="4725" cap="flat">
              <a:noFill/>
              <a:prstDash val="solid"/>
              <a:miter/>
            </a:ln>
          </p:spPr>
          <p:txBody>
            <a:bodyPr rtlCol="0" anchor="ctr"/>
            <a:lstStyle/>
            <a:p>
              <a:endParaRPr lang="fr-FR" sz="4199" dirty="0"/>
            </a:p>
          </p:txBody>
        </p:sp>
        <p:sp>
          <p:nvSpPr>
            <p:cNvPr id="16" name="Forme libre : forme 15">
              <a:extLst>
                <a:ext uri="{FF2B5EF4-FFF2-40B4-BE49-F238E27FC236}">
                  <a16:creationId xmlns:a16="http://schemas.microsoft.com/office/drawing/2014/main" id="{06D638BE-8E79-0934-FB30-35B410380AD2}"/>
                </a:ext>
              </a:extLst>
            </p:cNvPr>
            <p:cNvSpPr/>
            <p:nvPr/>
          </p:nvSpPr>
          <p:spPr>
            <a:xfrm>
              <a:off x="7049587" y="1179937"/>
              <a:ext cx="143089" cy="166661"/>
            </a:xfrm>
            <a:custGeom>
              <a:avLst/>
              <a:gdLst>
                <a:gd name="connsiteX0" fmla="*/ 93786 w 143089"/>
                <a:gd name="connsiteY0" fmla="*/ 79113 h 166661"/>
                <a:gd name="connsiteX1" fmla="*/ 143090 w 143089"/>
                <a:gd name="connsiteY1" fmla="*/ 57547 h 166661"/>
                <a:gd name="connsiteX2" fmla="*/ 103252 w 143089"/>
                <a:gd name="connsiteY2" fmla="*/ 17714 h 166661"/>
                <a:gd name="connsiteX3" fmla="*/ 17714 w 143089"/>
                <a:gd name="connsiteY3" fmla="*/ 17714 h 166661"/>
                <a:gd name="connsiteX4" fmla="*/ 17714 w 143089"/>
                <a:gd name="connsiteY4" fmla="*/ 103252 h 166661"/>
                <a:gd name="connsiteX5" fmla="*/ 81123 w 143089"/>
                <a:gd name="connsiteY5" fmla="*/ 166661 h 166661"/>
                <a:gd name="connsiteX6" fmla="*/ 93786 w 143089"/>
                <a:gd name="connsiteY6" fmla="*/ 79113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089" h="166661">
                  <a:moveTo>
                    <a:pt x="93786" y="79113"/>
                  </a:moveTo>
                  <a:cubicBezTo>
                    <a:pt x="107465" y="65434"/>
                    <a:pt x="125173" y="58251"/>
                    <a:pt x="143090" y="57547"/>
                  </a:cubicBezTo>
                  <a:lnTo>
                    <a:pt x="103252" y="17714"/>
                  </a:lnTo>
                  <a:cubicBezTo>
                    <a:pt x="79633" y="-5905"/>
                    <a:pt x="41338" y="-5905"/>
                    <a:pt x="17714" y="17714"/>
                  </a:cubicBezTo>
                  <a:cubicBezTo>
                    <a:pt x="-5905" y="41333"/>
                    <a:pt x="-5905" y="79629"/>
                    <a:pt x="17714" y="103252"/>
                  </a:cubicBezTo>
                  <a:lnTo>
                    <a:pt x="81123" y="166661"/>
                  </a:lnTo>
                  <a:cubicBezTo>
                    <a:pt x="65869" y="138635"/>
                    <a:pt x="70077" y="102827"/>
                    <a:pt x="93786" y="79113"/>
                  </a:cubicBezTo>
                  <a:close/>
                </a:path>
              </a:pathLst>
            </a:custGeom>
            <a:solidFill>
              <a:srgbClr val="02AF8E"/>
            </a:solidFill>
            <a:ln w="4725" cap="flat">
              <a:noFill/>
              <a:prstDash val="solid"/>
              <a:miter/>
            </a:ln>
          </p:spPr>
          <p:txBody>
            <a:bodyPr rtlCol="0" anchor="ctr"/>
            <a:lstStyle/>
            <a:p>
              <a:endParaRPr lang="fr-FR" sz="4199" dirty="0"/>
            </a:p>
          </p:txBody>
        </p:sp>
        <p:sp>
          <p:nvSpPr>
            <p:cNvPr id="17" name="Forme libre : forme 16">
              <a:extLst>
                <a:ext uri="{FF2B5EF4-FFF2-40B4-BE49-F238E27FC236}">
                  <a16:creationId xmlns:a16="http://schemas.microsoft.com/office/drawing/2014/main" id="{42D09542-4C05-0301-7B7E-94295AA3D51E}"/>
                </a:ext>
              </a:extLst>
            </p:cNvPr>
            <p:cNvSpPr/>
            <p:nvPr/>
          </p:nvSpPr>
          <p:spPr>
            <a:xfrm>
              <a:off x="7602234" y="1872849"/>
              <a:ext cx="780837" cy="70927"/>
            </a:xfrm>
            <a:custGeom>
              <a:avLst/>
              <a:gdLst>
                <a:gd name="connsiteX0" fmla="*/ 745373 w 780837"/>
                <a:gd name="connsiteY0" fmla="*/ 70927 h 70927"/>
                <a:gd name="connsiteX1" fmla="*/ 35464 w 780837"/>
                <a:gd name="connsiteY1" fmla="*/ 70927 h 70927"/>
                <a:gd name="connsiteX2" fmla="*/ 0 w 780837"/>
                <a:gd name="connsiteY2" fmla="*/ 35464 h 70927"/>
                <a:gd name="connsiteX3" fmla="*/ 35464 w 780837"/>
                <a:gd name="connsiteY3" fmla="*/ 0 h 70927"/>
                <a:gd name="connsiteX4" fmla="*/ 745373 w 780837"/>
                <a:gd name="connsiteY4" fmla="*/ 0 h 70927"/>
                <a:gd name="connsiteX5" fmla="*/ 780837 w 780837"/>
                <a:gd name="connsiteY5" fmla="*/ 35464 h 70927"/>
                <a:gd name="connsiteX6" fmla="*/ 745373 w 780837"/>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837" h="70927">
                  <a:moveTo>
                    <a:pt x="745373" y="70927"/>
                  </a:moveTo>
                  <a:lnTo>
                    <a:pt x="35464" y="70927"/>
                  </a:lnTo>
                  <a:cubicBezTo>
                    <a:pt x="15878" y="70927"/>
                    <a:pt x="0" y="55054"/>
                    <a:pt x="0" y="35464"/>
                  </a:cubicBezTo>
                  <a:cubicBezTo>
                    <a:pt x="0" y="15873"/>
                    <a:pt x="15878" y="0"/>
                    <a:pt x="35464" y="0"/>
                  </a:cubicBezTo>
                  <a:lnTo>
                    <a:pt x="745373" y="0"/>
                  </a:lnTo>
                  <a:cubicBezTo>
                    <a:pt x="764964" y="0"/>
                    <a:pt x="780837" y="15873"/>
                    <a:pt x="780837" y="35464"/>
                  </a:cubicBezTo>
                  <a:cubicBezTo>
                    <a:pt x="780837" y="55054"/>
                    <a:pt x="764959" y="70927"/>
                    <a:pt x="745373" y="70927"/>
                  </a:cubicBezTo>
                  <a:close/>
                </a:path>
              </a:pathLst>
            </a:custGeom>
            <a:solidFill>
              <a:srgbClr val="B5D3EA"/>
            </a:solidFill>
            <a:ln w="4725" cap="flat">
              <a:noFill/>
              <a:prstDash val="solid"/>
              <a:miter/>
            </a:ln>
          </p:spPr>
          <p:txBody>
            <a:bodyPr rtlCol="0" anchor="ctr"/>
            <a:lstStyle/>
            <a:p>
              <a:endParaRPr lang="fr-FR" sz="4199" dirty="0"/>
            </a:p>
          </p:txBody>
        </p:sp>
        <p:sp>
          <p:nvSpPr>
            <p:cNvPr id="18" name="Forme libre : forme 17">
              <a:extLst>
                <a:ext uri="{FF2B5EF4-FFF2-40B4-BE49-F238E27FC236}">
                  <a16:creationId xmlns:a16="http://schemas.microsoft.com/office/drawing/2014/main" id="{A0B31659-2190-4E60-6D35-A6C4C77982E2}"/>
                </a:ext>
              </a:extLst>
            </p:cNvPr>
            <p:cNvSpPr/>
            <p:nvPr/>
          </p:nvSpPr>
          <p:spPr>
            <a:xfrm>
              <a:off x="7602234" y="1615369"/>
              <a:ext cx="995935" cy="70927"/>
            </a:xfrm>
            <a:custGeom>
              <a:avLst/>
              <a:gdLst>
                <a:gd name="connsiteX0" fmla="*/ 960472 w 995935"/>
                <a:gd name="connsiteY0" fmla="*/ 70927 h 70927"/>
                <a:gd name="connsiteX1" fmla="*/ 35464 w 995935"/>
                <a:gd name="connsiteY1" fmla="*/ 70927 h 70927"/>
                <a:gd name="connsiteX2" fmla="*/ 0 w 995935"/>
                <a:gd name="connsiteY2" fmla="*/ 35464 h 70927"/>
                <a:gd name="connsiteX3" fmla="*/ 35464 w 995935"/>
                <a:gd name="connsiteY3" fmla="*/ 0 h 70927"/>
                <a:gd name="connsiteX4" fmla="*/ 960472 w 995935"/>
                <a:gd name="connsiteY4" fmla="*/ 0 h 70927"/>
                <a:gd name="connsiteX5" fmla="*/ 995935 w 995935"/>
                <a:gd name="connsiteY5" fmla="*/ 35464 h 70927"/>
                <a:gd name="connsiteX6" fmla="*/ 960472 w 995935"/>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935" h="70927">
                  <a:moveTo>
                    <a:pt x="960472" y="70927"/>
                  </a:moveTo>
                  <a:lnTo>
                    <a:pt x="35464" y="70927"/>
                  </a:lnTo>
                  <a:cubicBezTo>
                    <a:pt x="15878" y="70927"/>
                    <a:pt x="0" y="55054"/>
                    <a:pt x="0" y="35464"/>
                  </a:cubicBezTo>
                  <a:cubicBezTo>
                    <a:pt x="0" y="15873"/>
                    <a:pt x="15878" y="0"/>
                    <a:pt x="35464" y="0"/>
                  </a:cubicBezTo>
                  <a:lnTo>
                    <a:pt x="960472" y="0"/>
                  </a:lnTo>
                  <a:cubicBezTo>
                    <a:pt x="980062" y="0"/>
                    <a:pt x="995935" y="15873"/>
                    <a:pt x="995935" y="35464"/>
                  </a:cubicBezTo>
                  <a:cubicBezTo>
                    <a:pt x="995935" y="55054"/>
                    <a:pt x="980062" y="70927"/>
                    <a:pt x="960472" y="70927"/>
                  </a:cubicBezTo>
                  <a:close/>
                </a:path>
              </a:pathLst>
            </a:custGeom>
            <a:solidFill>
              <a:srgbClr val="B5D3EA"/>
            </a:solidFill>
            <a:ln w="4725" cap="flat">
              <a:noFill/>
              <a:prstDash val="solid"/>
              <a:miter/>
            </a:ln>
          </p:spPr>
          <p:txBody>
            <a:bodyPr rtlCol="0" anchor="ctr"/>
            <a:lstStyle/>
            <a:p>
              <a:endParaRPr lang="fr-FR" sz="4199" dirty="0"/>
            </a:p>
          </p:txBody>
        </p:sp>
        <p:sp>
          <p:nvSpPr>
            <p:cNvPr id="19" name="Forme libre : forme 18">
              <a:extLst>
                <a:ext uri="{FF2B5EF4-FFF2-40B4-BE49-F238E27FC236}">
                  <a16:creationId xmlns:a16="http://schemas.microsoft.com/office/drawing/2014/main" id="{5A0EC2D1-702D-861F-2A2F-3418EC6765D6}"/>
                </a:ext>
              </a:extLst>
            </p:cNvPr>
            <p:cNvSpPr/>
            <p:nvPr/>
          </p:nvSpPr>
          <p:spPr>
            <a:xfrm>
              <a:off x="7049592" y="1622862"/>
              <a:ext cx="398962" cy="313424"/>
            </a:xfrm>
            <a:custGeom>
              <a:avLst/>
              <a:gdLst>
                <a:gd name="connsiteX0" fmla="*/ 295711 w 398962"/>
                <a:gd name="connsiteY0" fmla="*/ 17714 h 313424"/>
                <a:gd name="connsiteX1" fmla="*/ 146021 w 398962"/>
                <a:gd name="connsiteY1" fmla="*/ 167403 h 313424"/>
                <a:gd name="connsiteX2" fmla="*/ 103252 w 398962"/>
                <a:gd name="connsiteY2" fmla="*/ 124634 h 313424"/>
                <a:gd name="connsiteX3" fmla="*/ 17714 w 398962"/>
                <a:gd name="connsiteY3" fmla="*/ 124634 h 313424"/>
                <a:gd name="connsiteX4" fmla="*/ 17714 w 398962"/>
                <a:gd name="connsiteY4" fmla="*/ 210172 h 313424"/>
                <a:gd name="connsiteX5" fmla="*/ 103252 w 398962"/>
                <a:gd name="connsiteY5" fmla="*/ 295711 h 313424"/>
                <a:gd name="connsiteX6" fmla="*/ 188790 w 398962"/>
                <a:gd name="connsiteY6" fmla="*/ 295711 h 313424"/>
                <a:gd name="connsiteX7" fmla="*/ 381249 w 398962"/>
                <a:gd name="connsiteY7" fmla="*/ 103252 h 313424"/>
                <a:gd name="connsiteX8" fmla="*/ 381249 w 398962"/>
                <a:gd name="connsiteY8" fmla="*/ 17714 h 313424"/>
                <a:gd name="connsiteX9" fmla="*/ 295711 w 398962"/>
                <a:gd name="connsiteY9" fmla="*/ 17714 h 31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62" h="313424">
                  <a:moveTo>
                    <a:pt x="295711" y="17714"/>
                  </a:moveTo>
                  <a:lnTo>
                    <a:pt x="146021" y="167403"/>
                  </a:lnTo>
                  <a:lnTo>
                    <a:pt x="103252" y="124634"/>
                  </a:lnTo>
                  <a:cubicBezTo>
                    <a:pt x="79633" y="101016"/>
                    <a:pt x="41338" y="101016"/>
                    <a:pt x="17714" y="124634"/>
                  </a:cubicBezTo>
                  <a:cubicBezTo>
                    <a:pt x="-5905" y="148253"/>
                    <a:pt x="-5905" y="186549"/>
                    <a:pt x="17714" y="210172"/>
                  </a:cubicBezTo>
                  <a:lnTo>
                    <a:pt x="103252" y="295711"/>
                  </a:lnTo>
                  <a:cubicBezTo>
                    <a:pt x="126871" y="319329"/>
                    <a:pt x="165167" y="319329"/>
                    <a:pt x="188790" y="295711"/>
                  </a:cubicBezTo>
                  <a:lnTo>
                    <a:pt x="381249" y="103252"/>
                  </a:lnTo>
                  <a:cubicBezTo>
                    <a:pt x="404868" y="79633"/>
                    <a:pt x="404868" y="41338"/>
                    <a:pt x="381249" y="17714"/>
                  </a:cubicBezTo>
                  <a:cubicBezTo>
                    <a:pt x="357625" y="-5905"/>
                    <a:pt x="319329" y="-5905"/>
                    <a:pt x="295711" y="17714"/>
                  </a:cubicBezTo>
                  <a:close/>
                </a:path>
              </a:pathLst>
            </a:custGeom>
            <a:solidFill>
              <a:srgbClr val="37C47A"/>
            </a:solidFill>
            <a:ln w="4725" cap="flat">
              <a:noFill/>
              <a:prstDash val="solid"/>
              <a:miter/>
            </a:ln>
          </p:spPr>
          <p:txBody>
            <a:bodyPr rtlCol="0" anchor="ctr"/>
            <a:lstStyle/>
            <a:p>
              <a:endParaRPr lang="fr-FR" sz="4199" dirty="0"/>
            </a:p>
          </p:txBody>
        </p:sp>
        <p:sp>
          <p:nvSpPr>
            <p:cNvPr id="20" name="Forme libre : forme 19">
              <a:extLst>
                <a:ext uri="{FF2B5EF4-FFF2-40B4-BE49-F238E27FC236}">
                  <a16:creationId xmlns:a16="http://schemas.microsoft.com/office/drawing/2014/main" id="{6F9BD07E-7FC3-5C90-D97D-0EA3FB77B2A8}"/>
                </a:ext>
              </a:extLst>
            </p:cNvPr>
            <p:cNvSpPr/>
            <p:nvPr/>
          </p:nvSpPr>
          <p:spPr>
            <a:xfrm>
              <a:off x="7049587" y="1729788"/>
              <a:ext cx="143089" cy="166661"/>
            </a:xfrm>
            <a:custGeom>
              <a:avLst/>
              <a:gdLst>
                <a:gd name="connsiteX0" fmla="*/ 93786 w 143089"/>
                <a:gd name="connsiteY0" fmla="*/ 79113 h 166661"/>
                <a:gd name="connsiteX1" fmla="*/ 143090 w 143089"/>
                <a:gd name="connsiteY1" fmla="*/ 57547 h 166661"/>
                <a:gd name="connsiteX2" fmla="*/ 103252 w 143089"/>
                <a:gd name="connsiteY2" fmla="*/ 17714 h 166661"/>
                <a:gd name="connsiteX3" fmla="*/ 17714 w 143089"/>
                <a:gd name="connsiteY3" fmla="*/ 17714 h 166661"/>
                <a:gd name="connsiteX4" fmla="*/ 17714 w 143089"/>
                <a:gd name="connsiteY4" fmla="*/ 103252 h 166661"/>
                <a:gd name="connsiteX5" fmla="*/ 81123 w 143089"/>
                <a:gd name="connsiteY5" fmla="*/ 166661 h 166661"/>
                <a:gd name="connsiteX6" fmla="*/ 93786 w 143089"/>
                <a:gd name="connsiteY6" fmla="*/ 79113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089" h="166661">
                  <a:moveTo>
                    <a:pt x="93786" y="79113"/>
                  </a:moveTo>
                  <a:cubicBezTo>
                    <a:pt x="107465" y="65434"/>
                    <a:pt x="125173" y="58251"/>
                    <a:pt x="143090" y="57547"/>
                  </a:cubicBezTo>
                  <a:lnTo>
                    <a:pt x="103252" y="17714"/>
                  </a:lnTo>
                  <a:cubicBezTo>
                    <a:pt x="79633" y="-5905"/>
                    <a:pt x="41338" y="-5905"/>
                    <a:pt x="17714" y="17714"/>
                  </a:cubicBezTo>
                  <a:cubicBezTo>
                    <a:pt x="-5905" y="41333"/>
                    <a:pt x="-5905" y="79629"/>
                    <a:pt x="17714" y="103252"/>
                  </a:cubicBezTo>
                  <a:lnTo>
                    <a:pt x="81123" y="166661"/>
                  </a:lnTo>
                  <a:cubicBezTo>
                    <a:pt x="65869" y="138631"/>
                    <a:pt x="70077" y="102822"/>
                    <a:pt x="93786" y="79113"/>
                  </a:cubicBezTo>
                  <a:close/>
                </a:path>
              </a:pathLst>
            </a:custGeom>
            <a:solidFill>
              <a:srgbClr val="02AF8E"/>
            </a:solidFill>
            <a:ln w="4725" cap="flat">
              <a:noFill/>
              <a:prstDash val="solid"/>
              <a:miter/>
            </a:ln>
          </p:spPr>
          <p:txBody>
            <a:bodyPr rtlCol="0" anchor="ctr"/>
            <a:lstStyle/>
            <a:p>
              <a:endParaRPr lang="fr-FR" sz="4199" dirty="0"/>
            </a:p>
          </p:txBody>
        </p:sp>
        <p:sp>
          <p:nvSpPr>
            <p:cNvPr id="21" name="Forme libre : forme 20">
              <a:extLst>
                <a:ext uri="{FF2B5EF4-FFF2-40B4-BE49-F238E27FC236}">
                  <a16:creationId xmlns:a16="http://schemas.microsoft.com/office/drawing/2014/main" id="{5D993F9E-7F9B-AD96-01AE-F7A1725320D8}"/>
                </a:ext>
              </a:extLst>
            </p:cNvPr>
            <p:cNvSpPr/>
            <p:nvPr/>
          </p:nvSpPr>
          <p:spPr>
            <a:xfrm>
              <a:off x="7602229" y="2422700"/>
              <a:ext cx="302178" cy="70927"/>
            </a:xfrm>
            <a:custGeom>
              <a:avLst/>
              <a:gdLst>
                <a:gd name="connsiteX0" fmla="*/ 266714 w 302178"/>
                <a:gd name="connsiteY0" fmla="*/ 70927 h 70927"/>
                <a:gd name="connsiteX1" fmla="*/ 35464 w 302178"/>
                <a:gd name="connsiteY1" fmla="*/ 70927 h 70927"/>
                <a:gd name="connsiteX2" fmla="*/ 0 w 302178"/>
                <a:gd name="connsiteY2" fmla="*/ 35464 h 70927"/>
                <a:gd name="connsiteX3" fmla="*/ 35464 w 302178"/>
                <a:gd name="connsiteY3" fmla="*/ 0 h 70927"/>
                <a:gd name="connsiteX4" fmla="*/ 266714 w 302178"/>
                <a:gd name="connsiteY4" fmla="*/ 0 h 70927"/>
                <a:gd name="connsiteX5" fmla="*/ 302178 w 302178"/>
                <a:gd name="connsiteY5" fmla="*/ 35464 h 70927"/>
                <a:gd name="connsiteX6" fmla="*/ 266714 w 302178"/>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78" h="70927">
                  <a:moveTo>
                    <a:pt x="266714" y="70927"/>
                  </a:moveTo>
                  <a:lnTo>
                    <a:pt x="35464" y="70927"/>
                  </a:lnTo>
                  <a:cubicBezTo>
                    <a:pt x="15878" y="70927"/>
                    <a:pt x="0" y="55054"/>
                    <a:pt x="0" y="35464"/>
                  </a:cubicBezTo>
                  <a:cubicBezTo>
                    <a:pt x="0" y="15873"/>
                    <a:pt x="15878" y="0"/>
                    <a:pt x="35464" y="0"/>
                  </a:cubicBezTo>
                  <a:lnTo>
                    <a:pt x="266714" y="0"/>
                  </a:lnTo>
                  <a:cubicBezTo>
                    <a:pt x="286305" y="0"/>
                    <a:pt x="302178" y="15873"/>
                    <a:pt x="302178" y="35464"/>
                  </a:cubicBezTo>
                  <a:cubicBezTo>
                    <a:pt x="302178" y="55054"/>
                    <a:pt x="286305" y="70927"/>
                    <a:pt x="266714" y="70927"/>
                  </a:cubicBezTo>
                  <a:close/>
                </a:path>
              </a:pathLst>
            </a:custGeom>
            <a:solidFill>
              <a:srgbClr val="B5D3EA"/>
            </a:solidFill>
            <a:ln w="4725" cap="flat">
              <a:noFill/>
              <a:prstDash val="solid"/>
              <a:miter/>
            </a:ln>
          </p:spPr>
          <p:txBody>
            <a:bodyPr rtlCol="0" anchor="ctr"/>
            <a:lstStyle/>
            <a:p>
              <a:endParaRPr lang="fr-FR" sz="4199" dirty="0"/>
            </a:p>
          </p:txBody>
        </p:sp>
        <p:sp>
          <p:nvSpPr>
            <p:cNvPr id="22" name="Forme libre : forme 21">
              <a:extLst>
                <a:ext uri="{FF2B5EF4-FFF2-40B4-BE49-F238E27FC236}">
                  <a16:creationId xmlns:a16="http://schemas.microsoft.com/office/drawing/2014/main" id="{6BA8D629-67E3-1F0D-19F3-511A9A527A62}"/>
                </a:ext>
              </a:extLst>
            </p:cNvPr>
            <p:cNvSpPr/>
            <p:nvPr/>
          </p:nvSpPr>
          <p:spPr>
            <a:xfrm>
              <a:off x="7602234" y="2165220"/>
              <a:ext cx="995935" cy="70927"/>
            </a:xfrm>
            <a:custGeom>
              <a:avLst/>
              <a:gdLst>
                <a:gd name="connsiteX0" fmla="*/ 960472 w 995935"/>
                <a:gd name="connsiteY0" fmla="*/ 70927 h 70927"/>
                <a:gd name="connsiteX1" fmla="*/ 35464 w 995935"/>
                <a:gd name="connsiteY1" fmla="*/ 70927 h 70927"/>
                <a:gd name="connsiteX2" fmla="*/ 0 w 995935"/>
                <a:gd name="connsiteY2" fmla="*/ 35464 h 70927"/>
                <a:gd name="connsiteX3" fmla="*/ 35464 w 995935"/>
                <a:gd name="connsiteY3" fmla="*/ 0 h 70927"/>
                <a:gd name="connsiteX4" fmla="*/ 960472 w 995935"/>
                <a:gd name="connsiteY4" fmla="*/ 0 h 70927"/>
                <a:gd name="connsiteX5" fmla="*/ 995935 w 995935"/>
                <a:gd name="connsiteY5" fmla="*/ 35464 h 70927"/>
                <a:gd name="connsiteX6" fmla="*/ 960472 w 995935"/>
                <a:gd name="connsiteY6" fmla="*/ 70927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935" h="70927">
                  <a:moveTo>
                    <a:pt x="960472" y="70927"/>
                  </a:moveTo>
                  <a:lnTo>
                    <a:pt x="35464" y="70927"/>
                  </a:lnTo>
                  <a:cubicBezTo>
                    <a:pt x="15878" y="70927"/>
                    <a:pt x="0" y="55054"/>
                    <a:pt x="0" y="35464"/>
                  </a:cubicBezTo>
                  <a:cubicBezTo>
                    <a:pt x="0" y="15873"/>
                    <a:pt x="15878" y="0"/>
                    <a:pt x="35464" y="0"/>
                  </a:cubicBezTo>
                  <a:lnTo>
                    <a:pt x="960472" y="0"/>
                  </a:lnTo>
                  <a:cubicBezTo>
                    <a:pt x="980062" y="0"/>
                    <a:pt x="995935" y="15873"/>
                    <a:pt x="995935" y="35464"/>
                  </a:cubicBezTo>
                  <a:cubicBezTo>
                    <a:pt x="995935" y="55054"/>
                    <a:pt x="980062" y="70927"/>
                    <a:pt x="960472" y="70927"/>
                  </a:cubicBezTo>
                  <a:close/>
                </a:path>
              </a:pathLst>
            </a:custGeom>
            <a:solidFill>
              <a:srgbClr val="B5D3EA"/>
            </a:solidFill>
            <a:ln w="4725" cap="flat">
              <a:noFill/>
              <a:prstDash val="solid"/>
              <a:miter/>
            </a:ln>
          </p:spPr>
          <p:txBody>
            <a:bodyPr rtlCol="0" anchor="ctr"/>
            <a:lstStyle/>
            <a:p>
              <a:endParaRPr lang="fr-FR" sz="4199" dirty="0"/>
            </a:p>
          </p:txBody>
        </p:sp>
        <p:sp>
          <p:nvSpPr>
            <p:cNvPr id="23" name="Forme libre : forme 22">
              <a:extLst>
                <a:ext uri="{FF2B5EF4-FFF2-40B4-BE49-F238E27FC236}">
                  <a16:creationId xmlns:a16="http://schemas.microsoft.com/office/drawing/2014/main" id="{B2ED8154-3CAE-8E8E-5C32-34EEF82BBEC9}"/>
                </a:ext>
              </a:extLst>
            </p:cNvPr>
            <p:cNvSpPr/>
            <p:nvPr/>
          </p:nvSpPr>
          <p:spPr>
            <a:xfrm>
              <a:off x="7135130" y="2172710"/>
              <a:ext cx="313424" cy="313428"/>
            </a:xfrm>
            <a:custGeom>
              <a:avLst/>
              <a:gdLst>
                <a:gd name="connsiteX0" fmla="*/ 210172 w 313424"/>
                <a:gd name="connsiteY0" fmla="*/ 17718 h 313428"/>
                <a:gd name="connsiteX1" fmla="*/ 156712 w 313424"/>
                <a:gd name="connsiteY1" fmla="*/ 71178 h 313428"/>
                <a:gd name="connsiteX2" fmla="*/ 103252 w 313424"/>
                <a:gd name="connsiteY2" fmla="*/ 17718 h 313428"/>
                <a:gd name="connsiteX3" fmla="*/ 17714 w 313424"/>
                <a:gd name="connsiteY3" fmla="*/ 17718 h 313428"/>
                <a:gd name="connsiteX4" fmla="*/ 17714 w 313424"/>
                <a:gd name="connsiteY4" fmla="*/ 103256 h 313428"/>
                <a:gd name="connsiteX5" fmla="*/ 71174 w 313424"/>
                <a:gd name="connsiteY5" fmla="*/ 156716 h 313428"/>
                <a:gd name="connsiteX6" fmla="*/ 17714 w 313424"/>
                <a:gd name="connsiteY6" fmla="*/ 210176 h 313428"/>
                <a:gd name="connsiteX7" fmla="*/ 17714 w 313424"/>
                <a:gd name="connsiteY7" fmla="*/ 295714 h 313428"/>
                <a:gd name="connsiteX8" fmla="*/ 103252 w 313424"/>
                <a:gd name="connsiteY8" fmla="*/ 295714 h 313428"/>
                <a:gd name="connsiteX9" fmla="*/ 156712 w 313424"/>
                <a:gd name="connsiteY9" fmla="*/ 242254 h 313428"/>
                <a:gd name="connsiteX10" fmla="*/ 210172 w 313424"/>
                <a:gd name="connsiteY10" fmla="*/ 295714 h 313428"/>
                <a:gd name="connsiteX11" fmla="*/ 295711 w 313424"/>
                <a:gd name="connsiteY11" fmla="*/ 295714 h 313428"/>
                <a:gd name="connsiteX12" fmla="*/ 295711 w 313424"/>
                <a:gd name="connsiteY12" fmla="*/ 210176 h 313428"/>
                <a:gd name="connsiteX13" fmla="*/ 242251 w 313424"/>
                <a:gd name="connsiteY13" fmla="*/ 156716 h 313428"/>
                <a:gd name="connsiteX14" fmla="*/ 295711 w 313424"/>
                <a:gd name="connsiteY14" fmla="*/ 103256 h 313428"/>
                <a:gd name="connsiteX15" fmla="*/ 295711 w 313424"/>
                <a:gd name="connsiteY15" fmla="*/ 17718 h 313428"/>
                <a:gd name="connsiteX16" fmla="*/ 210172 w 313424"/>
                <a:gd name="connsiteY16" fmla="*/ 17718 h 31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424" h="313428">
                  <a:moveTo>
                    <a:pt x="210172" y="17718"/>
                  </a:moveTo>
                  <a:lnTo>
                    <a:pt x="156712" y="71178"/>
                  </a:lnTo>
                  <a:lnTo>
                    <a:pt x="103252" y="17718"/>
                  </a:lnTo>
                  <a:cubicBezTo>
                    <a:pt x="79633" y="-5901"/>
                    <a:pt x="41338" y="-5901"/>
                    <a:pt x="17714" y="17718"/>
                  </a:cubicBezTo>
                  <a:cubicBezTo>
                    <a:pt x="-5905" y="41336"/>
                    <a:pt x="-5905" y="79632"/>
                    <a:pt x="17714" y="103256"/>
                  </a:cubicBezTo>
                  <a:lnTo>
                    <a:pt x="71174" y="156716"/>
                  </a:lnTo>
                  <a:lnTo>
                    <a:pt x="17714" y="210176"/>
                  </a:lnTo>
                  <a:cubicBezTo>
                    <a:pt x="-5905" y="233795"/>
                    <a:pt x="-5905" y="272091"/>
                    <a:pt x="17714" y="295714"/>
                  </a:cubicBezTo>
                  <a:cubicBezTo>
                    <a:pt x="41333" y="319333"/>
                    <a:pt x="79629" y="319333"/>
                    <a:pt x="103252" y="295714"/>
                  </a:cubicBezTo>
                  <a:lnTo>
                    <a:pt x="156712" y="242254"/>
                  </a:lnTo>
                  <a:lnTo>
                    <a:pt x="210172" y="295714"/>
                  </a:lnTo>
                  <a:cubicBezTo>
                    <a:pt x="233791" y="319333"/>
                    <a:pt x="272087" y="319333"/>
                    <a:pt x="295711" y="295714"/>
                  </a:cubicBezTo>
                  <a:cubicBezTo>
                    <a:pt x="319329" y="272095"/>
                    <a:pt x="319329" y="233800"/>
                    <a:pt x="295711" y="210176"/>
                  </a:cubicBezTo>
                  <a:lnTo>
                    <a:pt x="242251" y="156716"/>
                  </a:lnTo>
                  <a:lnTo>
                    <a:pt x="295711" y="103256"/>
                  </a:lnTo>
                  <a:cubicBezTo>
                    <a:pt x="319329" y="79637"/>
                    <a:pt x="319329" y="41341"/>
                    <a:pt x="295711" y="17718"/>
                  </a:cubicBezTo>
                  <a:cubicBezTo>
                    <a:pt x="272087" y="-5906"/>
                    <a:pt x="233791" y="-5906"/>
                    <a:pt x="210172" y="17718"/>
                  </a:cubicBezTo>
                  <a:close/>
                </a:path>
              </a:pathLst>
            </a:custGeom>
            <a:solidFill>
              <a:srgbClr val="FE3745"/>
            </a:solidFill>
            <a:ln w="4725" cap="flat">
              <a:noFill/>
              <a:prstDash val="solid"/>
              <a:miter/>
            </a:ln>
          </p:spPr>
          <p:txBody>
            <a:bodyPr rtlCol="0" anchor="ctr"/>
            <a:lstStyle/>
            <a:p>
              <a:endParaRPr lang="fr-FR" sz="4199" dirty="0"/>
            </a:p>
          </p:txBody>
        </p:sp>
        <p:sp>
          <p:nvSpPr>
            <p:cNvPr id="24" name="Forme libre : forme 23">
              <a:extLst>
                <a:ext uri="{FF2B5EF4-FFF2-40B4-BE49-F238E27FC236}">
                  <a16:creationId xmlns:a16="http://schemas.microsoft.com/office/drawing/2014/main" id="{CDC7AA21-EC29-EA3B-633D-F15D83480B73}"/>
                </a:ext>
              </a:extLst>
            </p:cNvPr>
            <p:cNvSpPr/>
            <p:nvPr/>
          </p:nvSpPr>
          <p:spPr>
            <a:xfrm>
              <a:off x="7135130" y="2329421"/>
              <a:ext cx="156712" cy="156712"/>
            </a:xfrm>
            <a:custGeom>
              <a:avLst/>
              <a:gdLst>
                <a:gd name="connsiteX0" fmla="*/ 71174 w 156712"/>
                <a:gd name="connsiteY0" fmla="*/ 85538 h 156712"/>
                <a:gd name="connsiteX1" fmla="*/ 71174 w 156712"/>
                <a:gd name="connsiteY1" fmla="*/ 0 h 156712"/>
                <a:gd name="connsiteX2" fmla="*/ 17714 w 156712"/>
                <a:gd name="connsiteY2" fmla="*/ 53460 h 156712"/>
                <a:gd name="connsiteX3" fmla="*/ 17714 w 156712"/>
                <a:gd name="connsiteY3" fmla="*/ 138998 h 156712"/>
                <a:gd name="connsiteX4" fmla="*/ 103252 w 156712"/>
                <a:gd name="connsiteY4" fmla="*/ 138998 h 156712"/>
                <a:gd name="connsiteX5" fmla="*/ 156712 w 156712"/>
                <a:gd name="connsiteY5" fmla="*/ 85538 h 156712"/>
                <a:gd name="connsiteX6" fmla="*/ 71174 w 156712"/>
                <a:gd name="connsiteY6" fmla="*/ 85538 h 15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2" h="156712">
                  <a:moveTo>
                    <a:pt x="71174" y="85538"/>
                  </a:moveTo>
                  <a:cubicBezTo>
                    <a:pt x="47555" y="61919"/>
                    <a:pt x="47555" y="23619"/>
                    <a:pt x="71174" y="0"/>
                  </a:cubicBezTo>
                  <a:lnTo>
                    <a:pt x="17714" y="53460"/>
                  </a:lnTo>
                  <a:cubicBezTo>
                    <a:pt x="-5905" y="77079"/>
                    <a:pt x="-5905" y="115375"/>
                    <a:pt x="17714" y="138998"/>
                  </a:cubicBezTo>
                  <a:cubicBezTo>
                    <a:pt x="41333" y="162617"/>
                    <a:pt x="79629" y="162617"/>
                    <a:pt x="103252" y="138998"/>
                  </a:cubicBezTo>
                  <a:lnTo>
                    <a:pt x="156712" y="85538"/>
                  </a:lnTo>
                  <a:cubicBezTo>
                    <a:pt x="133089" y="109162"/>
                    <a:pt x="94793" y="109162"/>
                    <a:pt x="71174" y="85538"/>
                  </a:cubicBezTo>
                  <a:close/>
                </a:path>
              </a:pathLst>
            </a:custGeom>
            <a:solidFill>
              <a:srgbClr val="E6283C"/>
            </a:solidFill>
            <a:ln w="4725" cap="flat">
              <a:noFill/>
              <a:prstDash val="solid"/>
              <a:miter/>
            </a:ln>
          </p:spPr>
          <p:txBody>
            <a:bodyPr rtlCol="0" anchor="ctr"/>
            <a:lstStyle/>
            <a:p>
              <a:endParaRPr lang="fr-FR" sz="4199" dirty="0"/>
            </a:p>
          </p:txBody>
        </p:sp>
        <p:sp>
          <p:nvSpPr>
            <p:cNvPr id="25" name="Forme libre : forme 24">
              <a:extLst>
                <a:ext uri="{FF2B5EF4-FFF2-40B4-BE49-F238E27FC236}">
                  <a16:creationId xmlns:a16="http://schemas.microsoft.com/office/drawing/2014/main" id="{3DEBBB56-6D97-EBFA-5A8F-3518E3BFE1AF}"/>
                </a:ext>
              </a:extLst>
            </p:cNvPr>
            <p:cNvSpPr/>
            <p:nvPr/>
          </p:nvSpPr>
          <p:spPr>
            <a:xfrm>
              <a:off x="7135130" y="2172713"/>
              <a:ext cx="156712" cy="156712"/>
            </a:xfrm>
            <a:custGeom>
              <a:avLst/>
              <a:gdLst>
                <a:gd name="connsiteX0" fmla="*/ 71174 w 156712"/>
                <a:gd name="connsiteY0" fmla="*/ 71174 h 156712"/>
                <a:gd name="connsiteX1" fmla="*/ 156712 w 156712"/>
                <a:gd name="connsiteY1" fmla="*/ 71174 h 156712"/>
                <a:gd name="connsiteX2" fmla="*/ 103252 w 156712"/>
                <a:gd name="connsiteY2" fmla="*/ 17714 h 156712"/>
                <a:gd name="connsiteX3" fmla="*/ 17714 w 156712"/>
                <a:gd name="connsiteY3" fmla="*/ 17714 h 156712"/>
                <a:gd name="connsiteX4" fmla="*/ 17714 w 156712"/>
                <a:gd name="connsiteY4" fmla="*/ 103252 h 156712"/>
                <a:gd name="connsiteX5" fmla="*/ 71174 w 156712"/>
                <a:gd name="connsiteY5" fmla="*/ 156712 h 156712"/>
                <a:gd name="connsiteX6" fmla="*/ 71174 w 156712"/>
                <a:gd name="connsiteY6" fmla="*/ 71174 h 15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2" h="156712">
                  <a:moveTo>
                    <a:pt x="71174" y="71174"/>
                  </a:moveTo>
                  <a:cubicBezTo>
                    <a:pt x="94793" y="47555"/>
                    <a:pt x="133094" y="47555"/>
                    <a:pt x="156712" y="71174"/>
                  </a:cubicBezTo>
                  <a:lnTo>
                    <a:pt x="103252" y="17714"/>
                  </a:lnTo>
                  <a:cubicBezTo>
                    <a:pt x="79633" y="-5905"/>
                    <a:pt x="41338" y="-5905"/>
                    <a:pt x="17714" y="17714"/>
                  </a:cubicBezTo>
                  <a:cubicBezTo>
                    <a:pt x="-5905" y="41333"/>
                    <a:pt x="-5905" y="79629"/>
                    <a:pt x="17714" y="103252"/>
                  </a:cubicBezTo>
                  <a:lnTo>
                    <a:pt x="71174" y="156712"/>
                  </a:lnTo>
                  <a:cubicBezTo>
                    <a:pt x="47555" y="133089"/>
                    <a:pt x="47555" y="94793"/>
                    <a:pt x="71174" y="71174"/>
                  </a:cubicBezTo>
                  <a:close/>
                </a:path>
              </a:pathLst>
            </a:custGeom>
            <a:solidFill>
              <a:srgbClr val="E6283C"/>
            </a:solidFill>
            <a:ln w="4725" cap="flat">
              <a:noFill/>
              <a:prstDash val="solid"/>
              <a:miter/>
            </a:ln>
          </p:spPr>
          <p:txBody>
            <a:bodyPr rtlCol="0" anchor="ctr"/>
            <a:lstStyle/>
            <a:p>
              <a:endParaRPr lang="fr-FR" sz="4199" dirty="0"/>
            </a:p>
          </p:txBody>
        </p:sp>
      </p:grpSp>
      <p:sp>
        <p:nvSpPr>
          <p:cNvPr id="32" name="Rectangle 31">
            <a:extLst>
              <a:ext uri="{FF2B5EF4-FFF2-40B4-BE49-F238E27FC236}">
                <a16:creationId xmlns:a16="http://schemas.microsoft.com/office/drawing/2014/main" id="{AA06E24B-F0D7-6503-7949-8F03078DE9D5}"/>
              </a:ext>
            </a:extLst>
          </p:cNvPr>
          <p:cNvSpPr/>
          <p:nvPr>
            <p:custDataLst>
              <p:tags r:id="rId7"/>
            </p:custDataLst>
          </p:nvPr>
        </p:nvSpPr>
        <p:spPr>
          <a:xfrm>
            <a:off x="3254188" y="5041666"/>
            <a:ext cx="9126071" cy="1022928"/>
          </a:xfrm>
          <a:prstGeom prst="rect">
            <a:avLst/>
          </a:prstGeom>
          <a:solidFill>
            <a:schemeClr val="accent2">
              <a:lumMod val="50000"/>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29" name="Picture 2">
            <a:extLst>
              <a:ext uri="{FF2B5EF4-FFF2-40B4-BE49-F238E27FC236}">
                <a16:creationId xmlns:a16="http://schemas.microsoft.com/office/drawing/2014/main" id="{3C1D1DF5-D277-EA11-8A4B-498111CA9AF1}"/>
              </a:ext>
            </a:extLst>
          </p:cNvPr>
          <p:cNvPicPr>
            <a:picLocks noChangeAspect="1" noChangeArrowheads="1"/>
          </p:cNvPicPr>
          <p:nvPr>
            <p:custDataLst>
              <p:tags r:id="rId8"/>
            </p:custDataLst>
          </p:nvPr>
        </p:nvPicPr>
        <p:blipFill>
          <a:blip r:embed="rId17"/>
          <a:srcRect/>
          <a:stretch/>
        </p:blipFill>
        <p:spPr bwMode="auto">
          <a:xfrm>
            <a:off x="9332049" y="5400208"/>
            <a:ext cx="1017868" cy="508934"/>
          </a:xfrm>
          <a:prstGeom prst="rect">
            <a:avLst/>
          </a:prstGeom>
          <a:solidFill>
            <a:srgbClr val="FFFFFF">
              <a:shade val="85000"/>
            </a:srgbClr>
          </a:solidFill>
          <a:ln w="88900" cap="sq">
            <a:solidFill>
              <a:srgbClr val="FFFFFF"/>
            </a:solidFill>
            <a:miter lim="800000"/>
          </a:ln>
          <a:effectLst>
            <a:outerShdw blurRad="165100" algn="ctr" rotWithShape="0">
              <a:prstClr val="black">
                <a:alpha val="20000"/>
              </a:prstClr>
            </a:outerShdw>
          </a:effectLst>
          <a:scene3d>
            <a:camera prst="orthographicFront"/>
            <a:lightRig rig="twoPt" dir="t">
              <a:rot lat="0" lon="0" rev="7200000"/>
            </a:lightRig>
          </a:scene3d>
          <a:sp3d>
            <a:contourClr>
              <a:srgbClr val="FFFFFF"/>
            </a:contourClr>
          </a:sp3d>
        </p:spPr>
      </p:pic>
      <p:sp>
        <p:nvSpPr>
          <p:cNvPr id="30" name="Espace réservé du numéro de diapositive 29">
            <a:extLst>
              <a:ext uri="{FF2B5EF4-FFF2-40B4-BE49-F238E27FC236}">
                <a16:creationId xmlns:a16="http://schemas.microsoft.com/office/drawing/2014/main" id="{0DD468EE-7ED9-1634-BDD3-ADD28607F1F3}"/>
              </a:ext>
            </a:extLst>
          </p:cNvPr>
          <p:cNvSpPr>
            <a:spLocks noGrp="1"/>
          </p:cNvSpPr>
          <p:nvPr>
            <p:ph type="sldNum" sz="quarter" idx="10"/>
            <p:custDataLst>
              <p:tags r:id="rId9"/>
            </p:custDataLst>
          </p:nvPr>
        </p:nvSpPr>
        <p:spPr/>
        <p:txBody>
          <a:bodyPr/>
          <a:lstStyle/>
          <a:p>
            <a:fld id="{6C390F12-C91A-4A8F-A883-4257F0710CE1}" type="slidenum">
              <a:rPr lang="fr-FR" smtClean="0"/>
              <a:t>45</a:t>
            </a:fld>
            <a:endParaRPr lang="fr-FR"/>
          </a:p>
        </p:txBody>
      </p:sp>
    </p:spTree>
    <p:extLst>
      <p:ext uri="{BB962C8B-B14F-4D97-AF65-F5344CB8AC3E}">
        <p14:creationId xmlns:p14="http://schemas.microsoft.com/office/powerpoint/2010/main" val="2676542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 prétraitement</a:t>
            </a:r>
            <a:endParaRPr lang="fr-FR" sz="6928" dirty="0"/>
          </a:p>
        </p:txBody>
      </p:sp>
      <p:pic>
        <p:nvPicPr>
          <p:cNvPr id="4" name="!image 6">
            <a:extLst>
              <a:ext uri="{FF2B5EF4-FFF2-40B4-BE49-F238E27FC236}">
                <a16:creationId xmlns:a16="http://schemas.microsoft.com/office/drawing/2014/main" id="{A0827AD1-6A22-C1A6-7875-1B5BC5D85C12}"/>
              </a:ext>
            </a:extLst>
          </p:cNvPr>
          <p:cNvPicPr>
            <a:picLocks noChangeAspect="1"/>
          </p:cNvPicPr>
          <p:nvPr>
            <p:custDataLst>
              <p:tags r:id="rId2"/>
            </p:custDataLst>
          </p:nvPr>
        </p:nvPicPr>
        <p:blipFill>
          <a:blip r:embed="rId9"/>
          <a:stretch>
            <a:fillRect/>
          </a:stretch>
        </p:blipFill>
        <p:spPr>
          <a:xfrm>
            <a:off x="1984375" y="3178175"/>
            <a:ext cx="16135350" cy="4953000"/>
          </a:xfrm>
          <a:prstGeom prst="rect">
            <a:avLst/>
          </a:prstGeom>
          <a:solidFill>
            <a:srgbClr val="FFFFFF">
              <a:shade val="85000"/>
            </a:srgbClr>
          </a:solidFill>
          <a:ln w="88900" cap="sq">
            <a:solidFill>
              <a:srgbClr val="FFFFFF"/>
            </a:solidFill>
            <a:miter lim="800000"/>
          </a:ln>
          <a:effectLst>
            <a:outerShdw blurRad="444500" algn="ctr" rotWithShape="0">
              <a:prstClr val="black">
                <a:alpha val="40000"/>
              </a:prstClr>
            </a:outerShdw>
          </a:effectLst>
          <a:scene3d>
            <a:camera prst="orthographicFront"/>
            <a:lightRig rig="twoPt" dir="t">
              <a:rot lat="0" lon="0" rev="7200000"/>
            </a:lightRig>
          </a:scene3d>
          <a:sp3d>
            <a:contourClr>
              <a:srgbClr val="FFFFFF"/>
            </a:contourClr>
          </a:sp3d>
        </p:spPr>
      </p:pic>
      <p:grpSp>
        <p:nvGrpSpPr>
          <p:cNvPr id="12" name="Groupe 11">
            <a:extLst>
              <a:ext uri="{FF2B5EF4-FFF2-40B4-BE49-F238E27FC236}">
                <a16:creationId xmlns:a16="http://schemas.microsoft.com/office/drawing/2014/main" id="{E6131110-DD64-82D7-F943-3113225F2A20}"/>
              </a:ext>
            </a:extLst>
          </p:cNvPr>
          <p:cNvGrpSpPr/>
          <p:nvPr>
            <p:custDataLst>
              <p:tags r:id="rId3"/>
            </p:custDataLst>
          </p:nvPr>
        </p:nvGrpSpPr>
        <p:grpSpPr>
          <a:xfrm>
            <a:off x="3451412" y="3787399"/>
            <a:ext cx="6513048" cy="677025"/>
            <a:chOff x="3451412" y="3787399"/>
            <a:chExt cx="6513048" cy="677025"/>
          </a:xfrm>
        </p:grpSpPr>
        <p:sp>
          <p:nvSpPr>
            <p:cNvPr id="3" name="Rectangle : coins arrondis 2">
              <a:extLst>
                <a:ext uri="{FF2B5EF4-FFF2-40B4-BE49-F238E27FC236}">
                  <a16:creationId xmlns:a16="http://schemas.microsoft.com/office/drawing/2014/main" id="{1C32A137-370D-A346-923F-212D442956D3}"/>
                </a:ext>
              </a:extLst>
            </p:cNvPr>
            <p:cNvSpPr/>
            <p:nvPr/>
          </p:nvSpPr>
          <p:spPr>
            <a:xfrm>
              <a:off x="3451412" y="3899646"/>
              <a:ext cx="5836023" cy="564777"/>
            </a:xfrm>
            <a:prstGeom prst="roundRect">
              <a:avLst/>
            </a:prstGeom>
            <a:solidFill>
              <a:schemeClr val="accent5">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6" name="Graphique 5">
              <a:extLst>
                <a:ext uri="{FF2B5EF4-FFF2-40B4-BE49-F238E27FC236}">
                  <a16:creationId xmlns:a16="http://schemas.microsoft.com/office/drawing/2014/main" id="{041F9EF2-659F-41EE-D36C-0F27032109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87435" y="3787399"/>
              <a:ext cx="677025" cy="677025"/>
            </a:xfrm>
            <a:prstGeom prst="rect">
              <a:avLst/>
            </a:prstGeom>
          </p:spPr>
        </p:pic>
      </p:grpSp>
      <p:grpSp>
        <p:nvGrpSpPr>
          <p:cNvPr id="13" name="Groupe 12">
            <a:extLst>
              <a:ext uri="{FF2B5EF4-FFF2-40B4-BE49-F238E27FC236}">
                <a16:creationId xmlns:a16="http://schemas.microsoft.com/office/drawing/2014/main" id="{243751CD-4347-2058-2F5E-2FB3176856BD}"/>
              </a:ext>
            </a:extLst>
          </p:cNvPr>
          <p:cNvGrpSpPr/>
          <p:nvPr>
            <p:custDataLst>
              <p:tags r:id="rId4"/>
            </p:custDataLst>
          </p:nvPr>
        </p:nvGrpSpPr>
        <p:grpSpPr>
          <a:xfrm>
            <a:off x="3451412" y="5185894"/>
            <a:ext cx="6513048" cy="677025"/>
            <a:chOff x="3451412" y="5185894"/>
            <a:chExt cx="6513048" cy="677025"/>
          </a:xfrm>
        </p:grpSpPr>
        <p:sp>
          <p:nvSpPr>
            <p:cNvPr id="7" name="Rectangle : coins arrondis 6">
              <a:extLst>
                <a:ext uri="{FF2B5EF4-FFF2-40B4-BE49-F238E27FC236}">
                  <a16:creationId xmlns:a16="http://schemas.microsoft.com/office/drawing/2014/main" id="{6A0B0344-7AF6-2E00-1CCA-B1DFB6685C94}"/>
                </a:ext>
              </a:extLst>
            </p:cNvPr>
            <p:cNvSpPr/>
            <p:nvPr/>
          </p:nvSpPr>
          <p:spPr>
            <a:xfrm>
              <a:off x="3451412" y="5372287"/>
              <a:ext cx="5836023" cy="490632"/>
            </a:xfrm>
            <a:prstGeom prst="roundRect">
              <a:avLst/>
            </a:prstGeom>
            <a:solidFill>
              <a:srgbClr val="0070C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9" name="Graphique 8">
              <a:extLst>
                <a:ext uri="{FF2B5EF4-FFF2-40B4-BE49-F238E27FC236}">
                  <a16:creationId xmlns:a16="http://schemas.microsoft.com/office/drawing/2014/main" id="{CB84A8F5-70BC-B8B2-FC30-303971B0E8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87435" y="5185894"/>
              <a:ext cx="677025" cy="677025"/>
            </a:xfrm>
            <a:prstGeom prst="rect">
              <a:avLst/>
            </a:prstGeom>
          </p:spPr>
        </p:pic>
      </p:grpSp>
      <p:grpSp>
        <p:nvGrpSpPr>
          <p:cNvPr id="14" name="Groupe 13">
            <a:extLst>
              <a:ext uri="{FF2B5EF4-FFF2-40B4-BE49-F238E27FC236}">
                <a16:creationId xmlns:a16="http://schemas.microsoft.com/office/drawing/2014/main" id="{CEA89B9D-9621-C8E9-42CC-DE9D2F15F521}"/>
              </a:ext>
            </a:extLst>
          </p:cNvPr>
          <p:cNvGrpSpPr/>
          <p:nvPr>
            <p:custDataLst>
              <p:tags r:id="rId5"/>
            </p:custDataLst>
          </p:nvPr>
        </p:nvGrpSpPr>
        <p:grpSpPr>
          <a:xfrm>
            <a:off x="3451412" y="6823710"/>
            <a:ext cx="6600638" cy="769395"/>
            <a:chOff x="3451412" y="6823710"/>
            <a:chExt cx="6600638" cy="769395"/>
          </a:xfrm>
        </p:grpSpPr>
        <p:sp>
          <p:nvSpPr>
            <p:cNvPr id="10" name="Rectangle : coins arrondis 9">
              <a:extLst>
                <a:ext uri="{FF2B5EF4-FFF2-40B4-BE49-F238E27FC236}">
                  <a16:creationId xmlns:a16="http://schemas.microsoft.com/office/drawing/2014/main" id="{CD000264-780A-5708-7D5C-24C663F09F5C}"/>
                </a:ext>
              </a:extLst>
            </p:cNvPr>
            <p:cNvSpPr/>
            <p:nvPr/>
          </p:nvSpPr>
          <p:spPr>
            <a:xfrm>
              <a:off x="3451412" y="7102473"/>
              <a:ext cx="5836023" cy="490632"/>
            </a:xfrm>
            <a:prstGeom prst="roundRect">
              <a:avLst/>
            </a:prstGeom>
            <a:solidFill>
              <a:srgbClr val="669900">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11" name="Graphique 10">
              <a:extLst>
                <a:ext uri="{FF2B5EF4-FFF2-40B4-BE49-F238E27FC236}">
                  <a16:creationId xmlns:a16="http://schemas.microsoft.com/office/drawing/2014/main" id="{DEA6A354-7B04-BD05-E264-3FC32D1D19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87435" y="6823710"/>
              <a:ext cx="764615" cy="764615"/>
            </a:xfrm>
            <a:prstGeom prst="rect">
              <a:avLst/>
            </a:prstGeom>
          </p:spPr>
        </p:pic>
      </p:grpSp>
      <p:sp>
        <p:nvSpPr>
          <p:cNvPr id="5" name="Espace réservé du numéro de diapositive 4">
            <a:extLst>
              <a:ext uri="{FF2B5EF4-FFF2-40B4-BE49-F238E27FC236}">
                <a16:creationId xmlns:a16="http://schemas.microsoft.com/office/drawing/2014/main" id="{8EAB979D-E2FE-AF57-2A0C-EB29AFE913CF}"/>
              </a:ext>
            </a:extLst>
          </p:cNvPr>
          <p:cNvSpPr>
            <a:spLocks noGrp="1"/>
          </p:cNvSpPr>
          <p:nvPr>
            <p:ph type="sldNum" sz="quarter" idx="10"/>
            <p:custDataLst>
              <p:tags r:id="rId6"/>
            </p:custDataLst>
          </p:nvPr>
        </p:nvSpPr>
        <p:spPr/>
        <p:txBody>
          <a:bodyPr/>
          <a:lstStyle/>
          <a:p>
            <a:fld id="{6C390F12-C91A-4A8F-A883-4257F0710CE1}" type="slidenum">
              <a:rPr lang="fr-FR" smtClean="0"/>
              <a:t>46</a:t>
            </a:fld>
            <a:endParaRPr lang="fr-FR"/>
          </a:p>
        </p:txBody>
      </p:sp>
    </p:spTree>
    <p:extLst>
      <p:ext uri="{BB962C8B-B14F-4D97-AF65-F5344CB8AC3E}">
        <p14:creationId xmlns:p14="http://schemas.microsoft.com/office/powerpoint/2010/main" val="9013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La réduction</a:t>
            </a:r>
            <a:endParaRPr lang="fr-FR" sz="6928" dirty="0"/>
          </a:p>
        </p:txBody>
      </p:sp>
      <p:pic>
        <p:nvPicPr>
          <p:cNvPr id="10" name="Image 9">
            <a:extLst>
              <a:ext uri="{FF2B5EF4-FFF2-40B4-BE49-F238E27FC236}">
                <a16:creationId xmlns:a16="http://schemas.microsoft.com/office/drawing/2014/main" id="{82FA2F7B-D8AF-F548-7FB2-D86D97E33B6E}"/>
              </a:ext>
            </a:extLst>
          </p:cNvPr>
          <p:cNvPicPr>
            <a:picLocks noChangeAspect="1"/>
          </p:cNvPicPr>
          <p:nvPr>
            <p:custDataLst>
              <p:tags r:id="rId2"/>
            </p:custDataLst>
          </p:nvPr>
        </p:nvPicPr>
        <p:blipFill rotWithShape="1">
          <a:blip r:embed="rId10"/>
          <a:srcRect b="48185"/>
          <a:stretch/>
        </p:blipFill>
        <p:spPr>
          <a:xfrm>
            <a:off x="10855813" y="3833533"/>
            <a:ext cx="6753225" cy="3642284"/>
          </a:xfrm>
          <a:prstGeom prst="rect">
            <a:avLst/>
          </a:prstGeom>
          <a:effectLst>
            <a:outerShdw blurRad="609600" sx="102000" sy="102000" algn="ctr" rotWithShape="0">
              <a:prstClr val="black">
                <a:alpha val="21000"/>
              </a:prstClr>
            </a:outerShdw>
          </a:effectLst>
        </p:spPr>
      </p:pic>
      <p:pic>
        <p:nvPicPr>
          <p:cNvPr id="9" name="Image 8">
            <a:extLst>
              <a:ext uri="{FF2B5EF4-FFF2-40B4-BE49-F238E27FC236}">
                <a16:creationId xmlns:a16="http://schemas.microsoft.com/office/drawing/2014/main" id="{3DE48309-E8F7-1477-E975-3ED949327FCA}"/>
              </a:ext>
            </a:extLst>
          </p:cNvPr>
          <p:cNvPicPr>
            <a:picLocks noChangeAspect="1"/>
          </p:cNvPicPr>
          <p:nvPr>
            <p:custDataLst>
              <p:tags r:id="rId3"/>
            </p:custDataLst>
          </p:nvPr>
        </p:nvPicPr>
        <p:blipFill rotWithShape="1">
          <a:blip r:embed="rId11"/>
          <a:srcRect b="48185"/>
          <a:stretch/>
        </p:blipFill>
        <p:spPr>
          <a:xfrm>
            <a:off x="2495062" y="3833533"/>
            <a:ext cx="6753225" cy="3642285"/>
          </a:xfrm>
          <a:prstGeom prst="rect">
            <a:avLst/>
          </a:prstGeom>
          <a:effectLst>
            <a:outerShdw blurRad="609600" sx="102000" sy="102000" algn="ctr" rotWithShape="0">
              <a:prstClr val="black">
                <a:alpha val="21000"/>
              </a:prstClr>
            </a:outerShdw>
          </a:effectLst>
        </p:spPr>
      </p:pic>
      <p:grpSp>
        <p:nvGrpSpPr>
          <p:cNvPr id="37" name="Groupe 36">
            <a:extLst>
              <a:ext uri="{FF2B5EF4-FFF2-40B4-BE49-F238E27FC236}">
                <a16:creationId xmlns:a16="http://schemas.microsoft.com/office/drawing/2014/main" id="{F0A656B0-9632-2398-170A-E739B79F28F5}"/>
              </a:ext>
            </a:extLst>
          </p:cNvPr>
          <p:cNvGrpSpPr/>
          <p:nvPr>
            <p:custDataLst>
              <p:tags r:id="rId4"/>
            </p:custDataLst>
          </p:nvPr>
        </p:nvGrpSpPr>
        <p:grpSpPr>
          <a:xfrm>
            <a:off x="10054248" y="4497548"/>
            <a:ext cx="8356356" cy="2404600"/>
            <a:chOff x="10054248" y="4497548"/>
            <a:chExt cx="8356356" cy="2404600"/>
          </a:xfrm>
        </p:grpSpPr>
        <p:pic>
          <p:nvPicPr>
            <p:cNvPr id="3" name="Image 2">
              <a:extLst>
                <a:ext uri="{FF2B5EF4-FFF2-40B4-BE49-F238E27FC236}">
                  <a16:creationId xmlns:a16="http://schemas.microsoft.com/office/drawing/2014/main" id="{812668A4-A1C9-9ED4-D526-E503DFA2F105}"/>
                </a:ext>
              </a:extLst>
            </p:cNvPr>
            <p:cNvPicPr>
              <a:picLocks noChangeAspect="1"/>
            </p:cNvPicPr>
            <p:nvPr/>
          </p:nvPicPr>
          <p:blipFill rotWithShape="1">
            <a:blip r:embed="rId10"/>
            <a:srcRect t="12602" b="59756"/>
            <a:stretch/>
          </p:blipFill>
          <p:spPr>
            <a:xfrm>
              <a:off x="10054248" y="4497548"/>
              <a:ext cx="8356356" cy="2404600"/>
            </a:xfrm>
            <a:prstGeom prst="roundRect">
              <a:avLst>
                <a:gd name="adj" fmla="val 4365"/>
              </a:avLst>
            </a:prstGeom>
            <a:effectLst>
              <a:outerShdw blurRad="609600" sx="102000" sy="102000" algn="ctr" rotWithShape="0">
                <a:prstClr val="black">
                  <a:alpha val="21000"/>
                </a:prstClr>
              </a:outerShdw>
            </a:effectLst>
          </p:spPr>
        </p:pic>
        <p:sp>
          <p:nvSpPr>
            <p:cNvPr id="11" name="Rectangle 10">
              <a:extLst>
                <a:ext uri="{FF2B5EF4-FFF2-40B4-BE49-F238E27FC236}">
                  <a16:creationId xmlns:a16="http://schemas.microsoft.com/office/drawing/2014/main" id="{308386CC-BEB9-C5B4-F708-4349B5D1E32F}"/>
                </a:ext>
              </a:extLst>
            </p:cNvPr>
            <p:cNvSpPr/>
            <p:nvPr/>
          </p:nvSpPr>
          <p:spPr>
            <a:xfrm>
              <a:off x="10390252" y="6382250"/>
              <a:ext cx="4455459" cy="502700"/>
            </a:xfrm>
            <a:prstGeom prst="rect">
              <a:avLst/>
            </a:prstGeom>
            <a:solidFill>
              <a:schemeClr val="accent2">
                <a:lumMod val="50000"/>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grpSp>
      <p:grpSp>
        <p:nvGrpSpPr>
          <p:cNvPr id="36" name="Groupe 35">
            <a:extLst>
              <a:ext uri="{FF2B5EF4-FFF2-40B4-BE49-F238E27FC236}">
                <a16:creationId xmlns:a16="http://schemas.microsoft.com/office/drawing/2014/main" id="{D272519B-79DD-C496-3B07-ED412BD0F03E}"/>
              </a:ext>
            </a:extLst>
          </p:cNvPr>
          <p:cNvGrpSpPr/>
          <p:nvPr>
            <p:custDataLst>
              <p:tags r:id="rId5"/>
            </p:custDataLst>
          </p:nvPr>
        </p:nvGrpSpPr>
        <p:grpSpPr>
          <a:xfrm>
            <a:off x="1693496" y="4488513"/>
            <a:ext cx="8356356" cy="2404600"/>
            <a:chOff x="1693496" y="4488513"/>
            <a:chExt cx="8356356" cy="2404600"/>
          </a:xfrm>
        </p:grpSpPr>
        <p:pic>
          <p:nvPicPr>
            <p:cNvPr id="5" name="Image 4">
              <a:extLst>
                <a:ext uri="{FF2B5EF4-FFF2-40B4-BE49-F238E27FC236}">
                  <a16:creationId xmlns:a16="http://schemas.microsoft.com/office/drawing/2014/main" id="{998A7782-09CF-B0AF-C3B1-12E021D85680}"/>
                </a:ext>
              </a:extLst>
            </p:cNvPr>
            <p:cNvPicPr>
              <a:picLocks noChangeAspect="1"/>
            </p:cNvPicPr>
            <p:nvPr/>
          </p:nvPicPr>
          <p:blipFill rotWithShape="1">
            <a:blip r:embed="rId11"/>
            <a:srcRect t="12599" b="59756"/>
            <a:stretch/>
          </p:blipFill>
          <p:spPr>
            <a:xfrm>
              <a:off x="1693496" y="4488513"/>
              <a:ext cx="8356356" cy="2404600"/>
            </a:xfrm>
            <a:prstGeom prst="roundRect">
              <a:avLst>
                <a:gd name="adj" fmla="val 4365"/>
              </a:avLst>
            </a:prstGeom>
            <a:effectLst>
              <a:outerShdw blurRad="609600" sx="102000" sy="102000" algn="ctr" rotWithShape="0">
                <a:prstClr val="black">
                  <a:alpha val="21000"/>
                </a:prstClr>
              </a:outerShdw>
            </a:effectLst>
          </p:spPr>
        </p:pic>
        <p:sp>
          <p:nvSpPr>
            <p:cNvPr id="12" name="Rectangle 11">
              <a:extLst>
                <a:ext uri="{FF2B5EF4-FFF2-40B4-BE49-F238E27FC236}">
                  <a16:creationId xmlns:a16="http://schemas.microsoft.com/office/drawing/2014/main" id="{DE0ECA70-7214-3205-967E-F9792506BCB0}"/>
                </a:ext>
              </a:extLst>
            </p:cNvPr>
            <p:cNvSpPr/>
            <p:nvPr/>
          </p:nvSpPr>
          <p:spPr>
            <a:xfrm>
              <a:off x="2033896" y="6390413"/>
              <a:ext cx="4787153" cy="502700"/>
            </a:xfrm>
            <a:prstGeom prst="rect">
              <a:avLst/>
            </a:prstGeom>
            <a:solidFill>
              <a:schemeClr val="tx2">
                <a:lumMod val="50000"/>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grpSp>
      <p:grpSp>
        <p:nvGrpSpPr>
          <p:cNvPr id="35" name="Groupe 34">
            <a:extLst>
              <a:ext uri="{FF2B5EF4-FFF2-40B4-BE49-F238E27FC236}">
                <a16:creationId xmlns:a16="http://schemas.microsoft.com/office/drawing/2014/main" id="{2FFCAD5E-5668-5844-43C7-6DED785C9D96}"/>
              </a:ext>
            </a:extLst>
          </p:cNvPr>
          <p:cNvGrpSpPr/>
          <p:nvPr>
            <p:custDataLst>
              <p:tags r:id="rId6"/>
            </p:custDataLst>
          </p:nvPr>
        </p:nvGrpSpPr>
        <p:grpSpPr>
          <a:xfrm>
            <a:off x="7639124" y="8563958"/>
            <a:ext cx="4825853" cy="1593122"/>
            <a:chOff x="8625991" y="4858114"/>
            <a:chExt cx="4825853" cy="1593122"/>
          </a:xfrm>
        </p:grpSpPr>
        <p:grpSp>
          <p:nvGrpSpPr>
            <p:cNvPr id="18" name="Graphique 13">
              <a:extLst>
                <a:ext uri="{FF2B5EF4-FFF2-40B4-BE49-F238E27FC236}">
                  <a16:creationId xmlns:a16="http://schemas.microsoft.com/office/drawing/2014/main" id="{F82FA564-DD87-3E8A-ABFD-9D29AC2B7A6C}"/>
                </a:ext>
              </a:extLst>
            </p:cNvPr>
            <p:cNvGrpSpPr/>
            <p:nvPr/>
          </p:nvGrpSpPr>
          <p:grpSpPr>
            <a:xfrm>
              <a:off x="8625991" y="4858114"/>
              <a:ext cx="1244592" cy="1593122"/>
              <a:chOff x="10323506" y="6698507"/>
              <a:chExt cx="2540946" cy="3252501"/>
            </a:xfrm>
          </p:grpSpPr>
          <p:grpSp>
            <p:nvGrpSpPr>
              <p:cNvPr id="19" name="Graphique 13">
                <a:extLst>
                  <a:ext uri="{FF2B5EF4-FFF2-40B4-BE49-F238E27FC236}">
                    <a16:creationId xmlns:a16="http://schemas.microsoft.com/office/drawing/2014/main" id="{2B0695D3-AF54-5E74-76E4-A983B0E41FAC}"/>
                  </a:ext>
                </a:extLst>
              </p:cNvPr>
              <p:cNvGrpSpPr/>
              <p:nvPr/>
            </p:nvGrpSpPr>
            <p:grpSpPr>
              <a:xfrm>
                <a:off x="10323506" y="7041235"/>
                <a:ext cx="2540946" cy="2358056"/>
                <a:chOff x="10323506" y="7041235"/>
                <a:chExt cx="2540946" cy="2358056"/>
              </a:xfrm>
            </p:grpSpPr>
            <p:sp>
              <p:nvSpPr>
                <p:cNvPr id="20" name="Forme libre : forme 19">
                  <a:extLst>
                    <a:ext uri="{FF2B5EF4-FFF2-40B4-BE49-F238E27FC236}">
                      <a16:creationId xmlns:a16="http://schemas.microsoft.com/office/drawing/2014/main" id="{D64150C6-88C5-6D52-FA61-A904AF845B36}"/>
                    </a:ext>
                  </a:extLst>
                </p:cNvPr>
                <p:cNvSpPr/>
                <p:nvPr/>
              </p:nvSpPr>
              <p:spPr>
                <a:xfrm>
                  <a:off x="10323506" y="7041235"/>
                  <a:ext cx="1786089" cy="2358056"/>
                </a:xfrm>
                <a:custGeom>
                  <a:avLst/>
                  <a:gdLst>
                    <a:gd name="connsiteX0" fmla="*/ 1270473 w 1786089"/>
                    <a:gd name="connsiteY0" fmla="*/ 2358057 h 2358056"/>
                    <a:gd name="connsiteX1" fmla="*/ 0 w 1786089"/>
                    <a:gd name="connsiteY1" fmla="*/ 2358057 h 2358056"/>
                    <a:gd name="connsiteX2" fmla="*/ 0 w 1786089"/>
                    <a:gd name="connsiteY2" fmla="*/ 0 h 2358056"/>
                    <a:gd name="connsiteX3" fmla="*/ 1270473 w 1786089"/>
                    <a:gd name="connsiteY3" fmla="*/ 0 h 2358056"/>
                    <a:gd name="connsiteX4" fmla="*/ 1786090 w 1786089"/>
                    <a:gd name="connsiteY4" fmla="*/ 1321898 h 2358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089" h="2358056">
                      <a:moveTo>
                        <a:pt x="1270473" y="2358057"/>
                      </a:moveTo>
                      <a:lnTo>
                        <a:pt x="0" y="2358057"/>
                      </a:lnTo>
                      <a:lnTo>
                        <a:pt x="0" y="0"/>
                      </a:lnTo>
                      <a:lnTo>
                        <a:pt x="1270473" y="0"/>
                      </a:lnTo>
                      <a:lnTo>
                        <a:pt x="1786090" y="1321898"/>
                      </a:lnTo>
                      <a:close/>
                    </a:path>
                  </a:pathLst>
                </a:custGeom>
                <a:solidFill>
                  <a:srgbClr val="5664E0"/>
                </a:solidFill>
                <a:ln w="9525"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2261DFDC-B450-7A89-9810-F03DDCA13D3B}"/>
                    </a:ext>
                  </a:extLst>
                </p:cNvPr>
                <p:cNvSpPr/>
                <p:nvPr/>
              </p:nvSpPr>
              <p:spPr>
                <a:xfrm>
                  <a:off x="11593980" y="7041235"/>
                  <a:ext cx="1270473" cy="2358056"/>
                </a:xfrm>
                <a:custGeom>
                  <a:avLst/>
                  <a:gdLst>
                    <a:gd name="connsiteX0" fmla="*/ 0 w 1270473"/>
                    <a:gd name="connsiteY0" fmla="*/ 0 h 2358056"/>
                    <a:gd name="connsiteX1" fmla="*/ 1270473 w 1270473"/>
                    <a:gd name="connsiteY1" fmla="*/ 0 h 2358056"/>
                    <a:gd name="connsiteX2" fmla="*/ 1270473 w 1270473"/>
                    <a:gd name="connsiteY2" fmla="*/ 2358057 h 2358056"/>
                    <a:gd name="connsiteX3" fmla="*/ 0 w 1270473"/>
                    <a:gd name="connsiteY3" fmla="*/ 2358057 h 2358056"/>
                  </a:gdLst>
                  <a:ahLst/>
                  <a:cxnLst>
                    <a:cxn ang="0">
                      <a:pos x="connsiteX0" y="connsiteY0"/>
                    </a:cxn>
                    <a:cxn ang="0">
                      <a:pos x="connsiteX1" y="connsiteY1"/>
                    </a:cxn>
                    <a:cxn ang="0">
                      <a:pos x="connsiteX2" y="connsiteY2"/>
                    </a:cxn>
                    <a:cxn ang="0">
                      <a:pos x="connsiteX3" y="connsiteY3"/>
                    </a:cxn>
                  </a:cxnLst>
                  <a:rect l="l" t="t" r="r" b="b"/>
                  <a:pathLst>
                    <a:path w="1270473" h="2358056">
                      <a:moveTo>
                        <a:pt x="0" y="0"/>
                      </a:moveTo>
                      <a:lnTo>
                        <a:pt x="1270473" y="0"/>
                      </a:lnTo>
                      <a:lnTo>
                        <a:pt x="1270473" y="2358057"/>
                      </a:lnTo>
                      <a:lnTo>
                        <a:pt x="0" y="2358057"/>
                      </a:lnTo>
                      <a:close/>
                    </a:path>
                  </a:pathLst>
                </a:custGeom>
                <a:solidFill>
                  <a:srgbClr val="3748DB"/>
                </a:solidFill>
                <a:ln w="9525" cap="flat">
                  <a:noFill/>
                  <a:prstDash val="solid"/>
                  <a:miter/>
                </a:ln>
              </p:spPr>
              <p:txBody>
                <a:bodyPr rtlCol="0" anchor="ctr"/>
                <a:lstStyle/>
                <a:p>
                  <a:endParaRPr lang="fr-FR"/>
                </a:p>
              </p:txBody>
            </p:sp>
          </p:grpSp>
          <p:grpSp>
            <p:nvGrpSpPr>
              <p:cNvPr id="22" name="Graphique 13">
                <a:extLst>
                  <a:ext uri="{FF2B5EF4-FFF2-40B4-BE49-F238E27FC236}">
                    <a16:creationId xmlns:a16="http://schemas.microsoft.com/office/drawing/2014/main" id="{D17A4FA0-95B8-E02A-C591-2E67510DC6EF}"/>
                  </a:ext>
                </a:extLst>
              </p:cNvPr>
              <p:cNvGrpSpPr/>
              <p:nvPr/>
            </p:nvGrpSpPr>
            <p:grpSpPr>
              <a:xfrm>
                <a:off x="11034900" y="6698507"/>
                <a:ext cx="1118158" cy="1118158"/>
                <a:chOff x="11034900" y="6698507"/>
                <a:chExt cx="1118158" cy="1118158"/>
              </a:xfrm>
            </p:grpSpPr>
            <p:sp>
              <p:nvSpPr>
                <p:cNvPr id="23" name="Forme libre : forme 22">
                  <a:extLst>
                    <a:ext uri="{FF2B5EF4-FFF2-40B4-BE49-F238E27FC236}">
                      <a16:creationId xmlns:a16="http://schemas.microsoft.com/office/drawing/2014/main" id="{76689C6D-0C4C-42C2-0E2E-8C75C3B47316}"/>
                    </a:ext>
                  </a:extLst>
                </p:cNvPr>
                <p:cNvSpPr/>
                <p:nvPr/>
              </p:nvSpPr>
              <p:spPr>
                <a:xfrm>
                  <a:off x="11034900" y="6698507"/>
                  <a:ext cx="771820" cy="1118158"/>
                </a:xfrm>
                <a:custGeom>
                  <a:avLst/>
                  <a:gdLst>
                    <a:gd name="connsiteX0" fmla="*/ 559079 w 771820"/>
                    <a:gd name="connsiteY0" fmla="*/ 0 h 1118158"/>
                    <a:gd name="connsiteX1" fmla="*/ 0 w 771820"/>
                    <a:gd name="connsiteY1" fmla="*/ 559079 h 1118158"/>
                    <a:gd name="connsiteX2" fmla="*/ 559079 w 771820"/>
                    <a:gd name="connsiteY2" fmla="*/ 1118159 h 1118158"/>
                    <a:gd name="connsiteX3" fmla="*/ 771820 w 771820"/>
                    <a:gd name="connsiteY3" fmla="*/ 559079 h 1118158"/>
                  </a:gdLst>
                  <a:ahLst/>
                  <a:cxnLst>
                    <a:cxn ang="0">
                      <a:pos x="connsiteX0" y="connsiteY0"/>
                    </a:cxn>
                    <a:cxn ang="0">
                      <a:pos x="connsiteX1" y="connsiteY1"/>
                    </a:cxn>
                    <a:cxn ang="0">
                      <a:pos x="connsiteX2" y="connsiteY2"/>
                    </a:cxn>
                    <a:cxn ang="0">
                      <a:pos x="connsiteX3" y="connsiteY3"/>
                    </a:cxn>
                  </a:cxnLst>
                  <a:rect l="l" t="t" r="r" b="b"/>
                  <a:pathLst>
                    <a:path w="771820" h="1118158">
                      <a:moveTo>
                        <a:pt x="559079" y="0"/>
                      </a:moveTo>
                      <a:cubicBezTo>
                        <a:pt x="250803" y="0"/>
                        <a:pt x="0" y="250803"/>
                        <a:pt x="0" y="559079"/>
                      </a:cubicBezTo>
                      <a:cubicBezTo>
                        <a:pt x="0" y="867356"/>
                        <a:pt x="250803" y="1118159"/>
                        <a:pt x="559079" y="1118159"/>
                      </a:cubicBezTo>
                      <a:lnTo>
                        <a:pt x="771820" y="559079"/>
                      </a:lnTo>
                      <a:close/>
                    </a:path>
                  </a:pathLst>
                </a:custGeom>
                <a:solidFill>
                  <a:srgbClr val="FFFFFF"/>
                </a:solidFill>
                <a:ln w="9525"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419648EB-E883-2209-1DED-5FCBB390FE47}"/>
                    </a:ext>
                  </a:extLst>
                </p:cNvPr>
                <p:cNvSpPr/>
                <p:nvPr/>
              </p:nvSpPr>
              <p:spPr>
                <a:xfrm>
                  <a:off x="11593980" y="6698507"/>
                  <a:ext cx="559079" cy="1118158"/>
                </a:xfrm>
                <a:custGeom>
                  <a:avLst/>
                  <a:gdLst>
                    <a:gd name="connsiteX0" fmla="*/ 0 w 559079"/>
                    <a:gd name="connsiteY0" fmla="*/ 0 h 1118158"/>
                    <a:gd name="connsiteX1" fmla="*/ 0 w 559079"/>
                    <a:gd name="connsiteY1" fmla="*/ 1118159 h 1118158"/>
                    <a:gd name="connsiteX2" fmla="*/ 559080 w 559079"/>
                    <a:gd name="connsiteY2" fmla="*/ 559079 h 1118158"/>
                    <a:gd name="connsiteX3" fmla="*/ 0 w 559079"/>
                    <a:gd name="connsiteY3" fmla="*/ 0 h 1118158"/>
                  </a:gdLst>
                  <a:ahLst/>
                  <a:cxnLst>
                    <a:cxn ang="0">
                      <a:pos x="connsiteX0" y="connsiteY0"/>
                    </a:cxn>
                    <a:cxn ang="0">
                      <a:pos x="connsiteX1" y="connsiteY1"/>
                    </a:cxn>
                    <a:cxn ang="0">
                      <a:pos x="connsiteX2" y="connsiteY2"/>
                    </a:cxn>
                    <a:cxn ang="0">
                      <a:pos x="connsiteX3" y="connsiteY3"/>
                    </a:cxn>
                  </a:cxnLst>
                  <a:rect l="l" t="t" r="r" b="b"/>
                  <a:pathLst>
                    <a:path w="559079" h="1118158">
                      <a:moveTo>
                        <a:pt x="0" y="0"/>
                      </a:moveTo>
                      <a:lnTo>
                        <a:pt x="0" y="1118159"/>
                      </a:lnTo>
                      <a:cubicBezTo>
                        <a:pt x="308277" y="1118159"/>
                        <a:pt x="559080" y="867356"/>
                        <a:pt x="559080" y="559079"/>
                      </a:cubicBezTo>
                      <a:cubicBezTo>
                        <a:pt x="559080" y="250803"/>
                        <a:pt x="308277" y="0"/>
                        <a:pt x="0" y="0"/>
                      </a:cubicBezTo>
                      <a:close/>
                    </a:path>
                  </a:pathLst>
                </a:custGeom>
                <a:solidFill>
                  <a:srgbClr val="C5EDF9"/>
                </a:solidFill>
                <a:ln w="9525" cap="flat">
                  <a:noFill/>
                  <a:prstDash val="solid"/>
                  <a:miter/>
                </a:ln>
              </p:spPr>
              <p:txBody>
                <a:bodyPr rtlCol="0" anchor="ctr"/>
                <a:lstStyle/>
                <a:p>
                  <a:endParaRPr lang="fr-FR"/>
                </a:p>
              </p:txBody>
            </p:sp>
          </p:grpSp>
          <p:sp>
            <p:nvSpPr>
              <p:cNvPr id="25" name="Forme libre : forme 24">
                <a:extLst>
                  <a:ext uri="{FF2B5EF4-FFF2-40B4-BE49-F238E27FC236}">
                    <a16:creationId xmlns:a16="http://schemas.microsoft.com/office/drawing/2014/main" id="{0B12AF81-23EF-EB2C-442A-B35A177B0F39}"/>
                  </a:ext>
                </a:extLst>
              </p:cNvPr>
              <p:cNvSpPr/>
              <p:nvPr/>
            </p:nvSpPr>
            <p:spPr>
              <a:xfrm rot="-2700000">
                <a:off x="11401475" y="6931585"/>
                <a:ext cx="141824" cy="392227"/>
              </a:xfrm>
              <a:custGeom>
                <a:avLst/>
                <a:gdLst>
                  <a:gd name="connsiteX0" fmla="*/ 0 w 141824"/>
                  <a:gd name="connsiteY0" fmla="*/ 0 h 392227"/>
                  <a:gd name="connsiteX1" fmla="*/ 141825 w 141824"/>
                  <a:gd name="connsiteY1" fmla="*/ 0 h 392227"/>
                  <a:gd name="connsiteX2" fmla="*/ 141825 w 141824"/>
                  <a:gd name="connsiteY2" fmla="*/ 392228 h 392227"/>
                  <a:gd name="connsiteX3" fmla="*/ 0 w 141824"/>
                  <a:gd name="connsiteY3" fmla="*/ 392228 h 392227"/>
                </a:gdLst>
                <a:ahLst/>
                <a:cxnLst>
                  <a:cxn ang="0">
                    <a:pos x="connsiteX0" y="connsiteY0"/>
                  </a:cxn>
                  <a:cxn ang="0">
                    <a:pos x="connsiteX1" y="connsiteY1"/>
                  </a:cxn>
                  <a:cxn ang="0">
                    <a:pos x="connsiteX2" y="connsiteY2"/>
                  </a:cxn>
                  <a:cxn ang="0">
                    <a:pos x="connsiteX3" y="connsiteY3"/>
                  </a:cxn>
                </a:cxnLst>
                <a:rect l="l" t="t" r="r" b="b"/>
                <a:pathLst>
                  <a:path w="141824" h="392227">
                    <a:moveTo>
                      <a:pt x="0" y="0"/>
                    </a:moveTo>
                    <a:lnTo>
                      <a:pt x="141825" y="0"/>
                    </a:lnTo>
                    <a:lnTo>
                      <a:pt x="141825" y="392228"/>
                    </a:lnTo>
                    <a:lnTo>
                      <a:pt x="0" y="392228"/>
                    </a:lnTo>
                    <a:close/>
                  </a:path>
                </a:pathLst>
              </a:custGeom>
              <a:solidFill>
                <a:srgbClr val="3748DB"/>
              </a:solidFill>
              <a:ln w="9524" cap="flat">
                <a:noFill/>
                <a:prstDash val="solid"/>
                <a:miter/>
              </a:ln>
            </p:spPr>
            <p:txBody>
              <a:bodyPr rtlCol="0" anchor="ctr"/>
              <a:lstStyle/>
              <a:p>
                <a:endParaRPr lang="fr-FR"/>
              </a:p>
            </p:txBody>
          </p:sp>
          <p:grpSp>
            <p:nvGrpSpPr>
              <p:cNvPr id="26" name="Graphique 13">
                <a:extLst>
                  <a:ext uri="{FF2B5EF4-FFF2-40B4-BE49-F238E27FC236}">
                    <a16:creationId xmlns:a16="http://schemas.microsoft.com/office/drawing/2014/main" id="{295B9A9B-D746-95E1-8208-F9921CF0541D}"/>
                  </a:ext>
                </a:extLst>
              </p:cNvPr>
              <p:cNvGrpSpPr/>
              <p:nvPr/>
            </p:nvGrpSpPr>
            <p:grpSpPr>
              <a:xfrm>
                <a:off x="11444189" y="7114730"/>
                <a:ext cx="303142" cy="303142"/>
                <a:chOff x="11444189" y="7114730"/>
                <a:chExt cx="303142" cy="303142"/>
              </a:xfrm>
            </p:grpSpPr>
            <p:sp>
              <p:nvSpPr>
                <p:cNvPr id="27" name="Forme libre : forme 26">
                  <a:extLst>
                    <a:ext uri="{FF2B5EF4-FFF2-40B4-BE49-F238E27FC236}">
                      <a16:creationId xmlns:a16="http://schemas.microsoft.com/office/drawing/2014/main" id="{B9481D98-D50F-286F-FC8F-C8AB850B9065}"/>
                    </a:ext>
                  </a:extLst>
                </p:cNvPr>
                <p:cNvSpPr/>
                <p:nvPr/>
              </p:nvSpPr>
              <p:spPr>
                <a:xfrm>
                  <a:off x="11444189" y="7114730"/>
                  <a:ext cx="209245" cy="303142"/>
                </a:xfrm>
                <a:custGeom>
                  <a:avLst/>
                  <a:gdLst>
                    <a:gd name="connsiteX0" fmla="*/ 151571 w 209245"/>
                    <a:gd name="connsiteY0" fmla="*/ 0 h 303142"/>
                    <a:gd name="connsiteX1" fmla="*/ 0 w 209245"/>
                    <a:gd name="connsiteY1" fmla="*/ 151571 h 303142"/>
                    <a:gd name="connsiteX2" fmla="*/ 151571 w 209245"/>
                    <a:gd name="connsiteY2" fmla="*/ 303143 h 303142"/>
                    <a:gd name="connsiteX3" fmla="*/ 209245 w 209245"/>
                    <a:gd name="connsiteY3" fmla="*/ 151571 h 303142"/>
                  </a:gdLst>
                  <a:ahLst/>
                  <a:cxnLst>
                    <a:cxn ang="0">
                      <a:pos x="connsiteX0" y="connsiteY0"/>
                    </a:cxn>
                    <a:cxn ang="0">
                      <a:pos x="connsiteX1" y="connsiteY1"/>
                    </a:cxn>
                    <a:cxn ang="0">
                      <a:pos x="connsiteX2" y="connsiteY2"/>
                    </a:cxn>
                    <a:cxn ang="0">
                      <a:pos x="connsiteX3" y="connsiteY3"/>
                    </a:cxn>
                  </a:cxnLst>
                  <a:rect l="l" t="t" r="r" b="b"/>
                  <a:pathLst>
                    <a:path w="209245" h="303142">
                      <a:moveTo>
                        <a:pt x="151571" y="0"/>
                      </a:moveTo>
                      <a:cubicBezTo>
                        <a:pt x="67999" y="0"/>
                        <a:pt x="0" y="67989"/>
                        <a:pt x="0" y="151571"/>
                      </a:cubicBezTo>
                      <a:cubicBezTo>
                        <a:pt x="0" y="235153"/>
                        <a:pt x="67999" y="303143"/>
                        <a:pt x="151571" y="303143"/>
                      </a:cubicBezTo>
                      <a:lnTo>
                        <a:pt x="209245" y="151571"/>
                      </a:lnTo>
                      <a:close/>
                    </a:path>
                  </a:pathLst>
                </a:custGeom>
                <a:solidFill>
                  <a:srgbClr val="5664E0"/>
                </a:solidFill>
                <a:ln w="9525"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BB922E21-7D0D-70D7-EB5F-EAB0746BDE28}"/>
                    </a:ext>
                  </a:extLst>
                </p:cNvPr>
                <p:cNvSpPr/>
                <p:nvPr/>
              </p:nvSpPr>
              <p:spPr>
                <a:xfrm>
                  <a:off x="11595761" y="7114730"/>
                  <a:ext cx="151571" cy="303142"/>
                </a:xfrm>
                <a:custGeom>
                  <a:avLst/>
                  <a:gdLst>
                    <a:gd name="connsiteX0" fmla="*/ 0 w 151571"/>
                    <a:gd name="connsiteY0" fmla="*/ 0 h 303142"/>
                    <a:gd name="connsiteX1" fmla="*/ 0 w 151571"/>
                    <a:gd name="connsiteY1" fmla="*/ 303143 h 303142"/>
                    <a:gd name="connsiteX2" fmla="*/ 151571 w 151571"/>
                    <a:gd name="connsiteY2" fmla="*/ 151571 h 303142"/>
                    <a:gd name="connsiteX3" fmla="*/ 0 w 151571"/>
                    <a:gd name="connsiteY3" fmla="*/ 0 h 303142"/>
                  </a:gdLst>
                  <a:ahLst/>
                  <a:cxnLst>
                    <a:cxn ang="0">
                      <a:pos x="connsiteX0" y="connsiteY0"/>
                    </a:cxn>
                    <a:cxn ang="0">
                      <a:pos x="connsiteX1" y="connsiteY1"/>
                    </a:cxn>
                    <a:cxn ang="0">
                      <a:pos x="connsiteX2" y="connsiteY2"/>
                    </a:cxn>
                    <a:cxn ang="0">
                      <a:pos x="connsiteX3" y="connsiteY3"/>
                    </a:cxn>
                  </a:cxnLst>
                  <a:rect l="l" t="t" r="r" b="b"/>
                  <a:pathLst>
                    <a:path w="151571" h="303142">
                      <a:moveTo>
                        <a:pt x="0" y="0"/>
                      </a:moveTo>
                      <a:lnTo>
                        <a:pt x="0" y="303143"/>
                      </a:lnTo>
                      <a:cubicBezTo>
                        <a:pt x="83572" y="303143"/>
                        <a:pt x="151571" y="235144"/>
                        <a:pt x="151571" y="151571"/>
                      </a:cubicBezTo>
                      <a:cubicBezTo>
                        <a:pt x="151571" y="67989"/>
                        <a:pt x="83582" y="0"/>
                        <a:pt x="0" y="0"/>
                      </a:cubicBezTo>
                      <a:close/>
                    </a:path>
                  </a:pathLst>
                </a:custGeom>
                <a:solidFill>
                  <a:srgbClr val="3748DB"/>
                </a:solidFill>
                <a:ln w="9525" cap="flat">
                  <a:noFill/>
                  <a:prstDash val="solid"/>
                  <a:miter/>
                </a:ln>
              </p:spPr>
              <p:txBody>
                <a:bodyPr rtlCol="0" anchor="ctr"/>
                <a:lstStyle/>
                <a:p>
                  <a:endParaRPr lang="fr-FR"/>
                </a:p>
              </p:txBody>
            </p:sp>
          </p:grpSp>
          <p:sp>
            <p:nvSpPr>
              <p:cNvPr id="29" name="Forme libre : forme 28">
                <a:extLst>
                  <a:ext uri="{FF2B5EF4-FFF2-40B4-BE49-F238E27FC236}">
                    <a16:creationId xmlns:a16="http://schemas.microsoft.com/office/drawing/2014/main" id="{6FE08AA9-DFB6-1827-0383-2064A1D56C00}"/>
                  </a:ext>
                </a:extLst>
              </p:cNvPr>
              <p:cNvSpPr/>
              <p:nvPr/>
            </p:nvSpPr>
            <p:spPr>
              <a:xfrm>
                <a:off x="10609247" y="7326985"/>
                <a:ext cx="1402841" cy="1786556"/>
              </a:xfrm>
              <a:custGeom>
                <a:avLst/>
                <a:gdLst>
                  <a:gd name="connsiteX0" fmla="*/ 984733 w 1402841"/>
                  <a:gd name="connsiteY0" fmla="*/ 702354 h 1786556"/>
                  <a:gd name="connsiteX1" fmla="*/ 984733 w 1402841"/>
                  <a:gd name="connsiteY1" fmla="*/ 702335 h 1786556"/>
                  <a:gd name="connsiteX2" fmla="*/ 984733 w 1402841"/>
                  <a:gd name="connsiteY2" fmla="*/ 702354 h 1786556"/>
                  <a:gd name="connsiteX3" fmla="*/ 216256 w 1402841"/>
                  <a:gd name="connsiteY3" fmla="*/ 0 h 1786556"/>
                  <a:gd name="connsiteX4" fmla="*/ 0 w 1402841"/>
                  <a:gd name="connsiteY4" fmla="*/ 0 h 1786556"/>
                  <a:gd name="connsiteX5" fmla="*/ 0 w 1402841"/>
                  <a:gd name="connsiteY5" fmla="*/ 1786557 h 1786556"/>
                  <a:gd name="connsiteX6" fmla="*/ 984723 w 1402841"/>
                  <a:gd name="connsiteY6" fmla="*/ 1786557 h 1786556"/>
                  <a:gd name="connsiteX7" fmla="*/ 1402842 w 1402841"/>
                  <a:gd name="connsiteY7" fmla="*/ 1347140 h 178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2841" h="1786556">
                    <a:moveTo>
                      <a:pt x="984733" y="702354"/>
                    </a:moveTo>
                    <a:lnTo>
                      <a:pt x="984733" y="702335"/>
                    </a:lnTo>
                    <a:lnTo>
                      <a:pt x="984733" y="702354"/>
                    </a:lnTo>
                    <a:cubicBezTo>
                      <a:pt x="582597" y="702354"/>
                      <a:pt x="251479" y="393135"/>
                      <a:pt x="216256" y="0"/>
                    </a:cubicBezTo>
                    <a:lnTo>
                      <a:pt x="0" y="0"/>
                    </a:lnTo>
                    <a:lnTo>
                      <a:pt x="0" y="1786557"/>
                    </a:lnTo>
                    <a:lnTo>
                      <a:pt x="984723" y="1786557"/>
                    </a:lnTo>
                    <a:lnTo>
                      <a:pt x="1402842" y="1347140"/>
                    </a:lnTo>
                    <a:close/>
                  </a:path>
                </a:pathLst>
              </a:custGeom>
              <a:solidFill>
                <a:srgbClr val="3748DB"/>
              </a:solidFill>
              <a:ln w="9525"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94B9240A-21D8-A306-232E-A95CFD35D37D}"/>
                  </a:ext>
                </a:extLst>
              </p:cNvPr>
              <p:cNvSpPr/>
              <p:nvPr/>
            </p:nvSpPr>
            <p:spPr>
              <a:xfrm>
                <a:off x="11593980" y="7326985"/>
                <a:ext cx="984723" cy="1786556"/>
              </a:xfrm>
              <a:custGeom>
                <a:avLst/>
                <a:gdLst>
                  <a:gd name="connsiteX0" fmla="*/ 768477 w 984723"/>
                  <a:gd name="connsiteY0" fmla="*/ 0 h 1786556"/>
                  <a:gd name="connsiteX1" fmla="*/ 0 w 984723"/>
                  <a:gd name="connsiteY1" fmla="*/ 702354 h 1786556"/>
                  <a:gd name="connsiteX2" fmla="*/ 0 w 984723"/>
                  <a:gd name="connsiteY2" fmla="*/ 1786557 h 1786556"/>
                  <a:gd name="connsiteX3" fmla="*/ 984723 w 984723"/>
                  <a:gd name="connsiteY3" fmla="*/ 1786557 h 1786556"/>
                  <a:gd name="connsiteX4" fmla="*/ 984723 w 984723"/>
                  <a:gd name="connsiteY4" fmla="*/ 0 h 178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723" h="1786556">
                    <a:moveTo>
                      <a:pt x="768477" y="0"/>
                    </a:moveTo>
                    <a:cubicBezTo>
                      <a:pt x="733254" y="393125"/>
                      <a:pt x="402146" y="702345"/>
                      <a:pt x="0" y="702354"/>
                    </a:cubicBezTo>
                    <a:lnTo>
                      <a:pt x="0" y="1786557"/>
                    </a:lnTo>
                    <a:lnTo>
                      <a:pt x="984723" y="1786557"/>
                    </a:lnTo>
                    <a:lnTo>
                      <a:pt x="984723" y="0"/>
                    </a:lnTo>
                    <a:close/>
                  </a:path>
                </a:pathLst>
              </a:custGeom>
              <a:solidFill>
                <a:srgbClr val="2936AA"/>
              </a:solidFill>
              <a:ln w="9525" cap="flat">
                <a:noFill/>
                <a:prstDash val="solid"/>
                <a:miter/>
              </a:ln>
            </p:spPr>
            <p:txBody>
              <a:bodyPr rtlCol="0" anchor="ctr"/>
              <a:lstStyle/>
              <a:p>
                <a:endParaRPr lang="fr-FR"/>
              </a:p>
            </p:txBody>
          </p:sp>
          <p:grpSp>
            <p:nvGrpSpPr>
              <p:cNvPr id="31" name="Graphique 13">
                <a:extLst>
                  <a:ext uri="{FF2B5EF4-FFF2-40B4-BE49-F238E27FC236}">
                    <a16:creationId xmlns:a16="http://schemas.microsoft.com/office/drawing/2014/main" id="{FBEBB9A1-1C6B-4BE1-B202-1A36F085F256}"/>
                  </a:ext>
                </a:extLst>
              </p:cNvPr>
              <p:cNvGrpSpPr/>
              <p:nvPr/>
            </p:nvGrpSpPr>
            <p:grpSpPr>
              <a:xfrm>
                <a:off x="11042615" y="8217344"/>
                <a:ext cx="1102728" cy="1733664"/>
                <a:chOff x="11042615" y="8217344"/>
                <a:chExt cx="1102728" cy="1733664"/>
              </a:xfrm>
            </p:grpSpPr>
            <p:sp>
              <p:nvSpPr>
                <p:cNvPr id="32" name="Forme libre : forme 31">
                  <a:extLst>
                    <a:ext uri="{FF2B5EF4-FFF2-40B4-BE49-F238E27FC236}">
                      <a16:creationId xmlns:a16="http://schemas.microsoft.com/office/drawing/2014/main" id="{49C992D8-3E8D-8E64-099E-40CE0CB5072F}"/>
                    </a:ext>
                  </a:extLst>
                </p:cNvPr>
                <p:cNvSpPr/>
                <p:nvPr/>
              </p:nvSpPr>
              <p:spPr>
                <a:xfrm>
                  <a:off x="11042615" y="8217344"/>
                  <a:ext cx="790775" cy="1733664"/>
                </a:xfrm>
                <a:custGeom>
                  <a:avLst/>
                  <a:gdLst>
                    <a:gd name="connsiteX0" fmla="*/ 551364 w 790775"/>
                    <a:gd name="connsiteY0" fmla="*/ 1733664 h 1733664"/>
                    <a:gd name="connsiteX1" fmla="*/ 0 w 790775"/>
                    <a:gd name="connsiteY1" fmla="*/ 1182300 h 1733664"/>
                    <a:gd name="connsiteX2" fmla="*/ 241773 w 790775"/>
                    <a:gd name="connsiteY2" fmla="*/ 1182300 h 1733664"/>
                    <a:gd name="connsiteX3" fmla="*/ 241773 w 790775"/>
                    <a:gd name="connsiteY3" fmla="*/ 0 h 1733664"/>
                    <a:gd name="connsiteX4" fmla="*/ 551364 w 790775"/>
                    <a:gd name="connsiteY4" fmla="*/ 0 h 1733664"/>
                    <a:gd name="connsiteX5" fmla="*/ 790775 w 790775"/>
                    <a:gd name="connsiteY5" fmla="*/ 831133 h 173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775" h="1733664">
                      <a:moveTo>
                        <a:pt x="551364" y="1733664"/>
                      </a:moveTo>
                      <a:lnTo>
                        <a:pt x="0" y="1182300"/>
                      </a:lnTo>
                      <a:lnTo>
                        <a:pt x="241773" y="1182300"/>
                      </a:lnTo>
                      <a:lnTo>
                        <a:pt x="241773" y="0"/>
                      </a:lnTo>
                      <a:lnTo>
                        <a:pt x="551364" y="0"/>
                      </a:lnTo>
                      <a:lnTo>
                        <a:pt x="790775" y="831133"/>
                      </a:lnTo>
                      <a:close/>
                    </a:path>
                  </a:pathLst>
                </a:custGeom>
                <a:solidFill>
                  <a:srgbClr val="FFE26F"/>
                </a:solidFill>
                <a:ln w="9525"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44C77687-ECA4-5447-422D-3C799DDE05E7}"/>
                    </a:ext>
                  </a:extLst>
                </p:cNvPr>
                <p:cNvSpPr/>
                <p:nvPr/>
              </p:nvSpPr>
              <p:spPr>
                <a:xfrm>
                  <a:off x="11593980" y="8217344"/>
                  <a:ext cx="551364" cy="1733664"/>
                </a:xfrm>
                <a:custGeom>
                  <a:avLst/>
                  <a:gdLst>
                    <a:gd name="connsiteX0" fmla="*/ 551364 w 551364"/>
                    <a:gd name="connsiteY0" fmla="*/ 1182300 h 1733664"/>
                    <a:gd name="connsiteX1" fmla="*/ 0 w 551364"/>
                    <a:gd name="connsiteY1" fmla="*/ 1733664 h 1733664"/>
                    <a:gd name="connsiteX2" fmla="*/ 0 w 551364"/>
                    <a:gd name="connsiteY2" fmla="*/ 0 h 1733664"/>
                    <a:gd name="connsiteX3" fmla="*/ 309591 w 551364"/>
                    <a:gd name="connsiteY3" fmla="*/ 0 h 1733664"/>
                    <a:gd name="connsiteX4" fmla="*/ 309591 w 551364"/>
                    <a:gd name="connsiteY4" fmla="*/ 1182300 h 173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64" h="1733664">
                      <a:moveTo>
                        <a:pt x="551364" y="1182300"/>
                      </a:moveTo>
                      <a:lnTo>
                        <a:pt x="0" y="1733664"/>
                      </a:lnTo>
                      <a:lnTo>
                        <a:pt x="0" y="0"/>
                      </a:lnTo>
                      <a:lnTo>
                        <a:pt x="309591" y="0"/>
                      </a:lnTo>
                      <a:lnTo>
                        <a:pt x="309591" y="1182300"/>
                      </a:lnTo>
                      <a:close/>
                    </a:path>
                  </a:pathLst>
                </a:custGeom>
                <a:solidFill>
                  <a:srgbClr val="FFD428"/>
                </a:solidFill>
                <a:ln w="9525" cap="flat">
                  <a:noFill/>
                  <a:prstDash val="solid"/>
                  <a:miter/>
                </a:ln>
              </p:spPr>
              <p:txBody>
                <a:bodyPr rtlCol="0" anchor="ctr"/>
                <a:lstStyle/>
                <a:p>
                  <a:endParaRPr lang="fr-FR"/>
                </a:p>
              </p:txBody>
            </p:sp>
          </p:grpSp>
        </p:grpSp>
        <p:sp>
          <p:nvSpPr>
            <p:cNvPr id="34" name="ZoneTexte 33">
              <a:extLst>
                <a:ext uri="{FF2B5EF4-FFF2-40B4-BE49-F238E27FC236}">
                  <a16:creationId xmlns:a16="http://schemas.microsoft.com/office/drawing/2014/main" id="{C19E0EB5-7160-075A-9CFF-24CB60C62C09}"/>
                </a:ext>
              </a:extLst>
            </p:cNvPr>
            <p:cNvSpPr txBox="1"/>
            <p:nvPr/>
          </p:nvSpPr>
          <p:spPr>
            <a:xfrm>
              <a:off x="10352919" y="5193010"/>
              <a:ext cx="3098925" cy="923330"/>
            </a:xfrm>
            <a:prstGeom prst="rect">
              <a:avLst/>
            </a:prstGeom>
            <a:noFill/>
          </p:spPr>
          <p:txBody>
            <a:bodyPr wrap="none" rtlCol="0">
              <a:spAutoFit/>
            </a:bodyPr>
            <a:lstStyle/>
            <a:p>
              <a:r>
                <a:rPr lang="fr-FR" sz="5400" b="1" dirty="0">
                  <a:solidFill>
                    <a:srgbClr val="669900"/>
                  </a:solidFill>
                  <a:latin typeface="Poppins" panose="00000500000000000000" pitchFamily="2" charset="0"/>
                  <a:cs typeface="Poppins" panose="00000500000000000000" pitchFamily="2" charset="0"/>
                </a:rPr>
                <a:t>- 1 500%</a:t>
              </a:r>
            </a:p>
          </p:txBody>
        </p:sp>
      </p:grpSp>
      <p:sp>
        <p:nvSpPr>
          <p:cNvPr id="38" name="Espace réservé du numéro de diapositive 37">
            <a:extLst>
              <a:ext uri="{FF2B5EF4-FFF2-40B4-BE49-F238E27FC236}">
                <a16:creationId xmlns:a16="http://schemas.microsoft.com/office/drawing/2014/main" id="{0770BB9B-4657-9E24-CFE3-EA9D7B023465}"/>
              </a:ext>
            </a:extLst>
          </p:cNvPr>
          <p:cNvSpPr>
            <a:spLocks noGrp="1"/>
          </p:cNvSpPr>
          <p:nvPr>
            <p:ph type="sldNum" sz="quarter" idx="10"/>
            <p:custDataLst>
              <p:tags r:id="rId7"/>
            </p:custDataLst>
          </p:nvPr>
        </p:nvSpPr>
        <p:spPr/>
        <p:txBody>
          <a:bodyPr/>
          <a:lstStyle/>
          <a:p>
            <a:fld id="{6C390F12-C91A-4A8F-A883-4257F0710CE1}" type="slidenum">
              <a:rPr lang="fr-FR" smtClean="0"/>
              <a:t>47</a:t>
            </a:fld>
            <a:endParaRPr lang="fr-FR"/>
          </a:p>
        </p:txBody>
      </p:sp>
    </p:spTree>
    <p:extLst>
      <p:ext uri="{BB962C8B-B14F-4D97-AF65-F5344CB8AC3E}">
        <p14:creationId xmlns:p14="http://schemas.microsoft.com/office/powerpoint/2010/main" val="211603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1000"/>
                                        <p:tgtEl>
                                          <p:spTgt spid="35"/>
                                        </p:tgtEl>
                                      </p:cBhvr>
                                    </p:animEffect>
                                    <p:anim calcmode="lin" valueType="num">
                                      <p:cBhvr>
                                        <p:cTn id="19" dur="1000" fill="hold"/>
                                        <p:tgtEl>
                                          <p:spTgt spid="35"/>
                                        </p:tgtEl>
                                        <p:attrNameLst>
                                          <p:attrName>ppt_x</p:attrName>
                                        </p:attrNameLst>
                                      </p:cBhvr>
                                      <p:tavLst>
                                        <p:tav tm="0">
                                          <p:val>
                                            <p:strVal val="#ppt_x"/>
                                          </p:val>
                                        </p:tav>
                                        <p:tav tm="100000">
                                          <p:val>
                                            <p:strVal val="#ppt_x"/>
                                          </p:val>
                                        </p:tav>
                                      </p:tavLst>
                                    </p:anim>
                                    <p:anim calcmode="lin" valueType="num">
                                      <p:cBhvr>
                                        <p:cTn id="2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 générateur</a:t>
            </a:r>
            <a:endParaRPr lang="fr-FR" sz="6928" dirty="0"/>
          </a:p>
        </p:txBody>
      </p:sp>
      <p:pic>
        <p:nvPicPr>
          <p:cNvPr id="4" name="Image 3">
            <a:extLst>
              <a:ext uri="{FF2B5EF4-FFF2-40B4-BE49-F238E27FC236}">
                <a16:creationId xmlns:a16="http://schemas.microsoft.com/office/drawing/2014/main" id="{C4C3FB12-8E79-A381-89EF-7308AA148139}"/>
              </a:ext>
            </a:extLst>
          </p:cNvPr>
          <p:cNvPicPr>
            <a:picLocks noChangeAspect="1"/>
          </p:cNvPicPr>
          <p:nvPr>
            <p:custDataLst>
              <p:tags r:id="rId2"/>
            </p:custDataLst>
          </p:nvPr>
        </p:nvPicPr>
        <p:blipFill>
          <a:blip r:embed="rId14"/>
          <a:stretch>
            <a:fillRect/>
          </a:stretch>
        </p:blipFill>
        <p:spPr>
          <a:xfrm>
            <a:off x="3098623" y="2793490"/>
            <a:ext cx="13906854" cy="7855974"/>
          </a:xfrm>
          <a:prstGeom prst="rect">
            <a:avLst/>
          </a:prstGeom>
          <a:solidFill>
            <a:srgbClr val="FFFFFF">
              <a:shade val="85000"/>
            </a:srgbClr>
          </a:solidFill>
          <a:ln w="88900" cap="sq">
            <a:solidFill>
              <a:srgbClr val="FFFFFF"/>
            </a:solidFill>
            <a:miter lim="800000"/>
          </a:ln>
          <a:effectLst>
            <a:outerShdw blurRad="444500" algn="ctr" rotWithShape="0">
              <a:prstClr val="black">
                <a:alpha val="40000"/>
              </a:prstClr>
            </a:outerShdw>
          </a:effectLst>
          <a:scene3d>
            <a:camera prst="orthographicFront"/>
            <a:lightRig rig="twoPt" dir="t">
              <a:rot lat="0" lon="0" rev="7200000"/>
            </a:lightRig>
          </a:scene3d>
          <a:sp3d>
            <a:contourClr>
              <a:srgbClr val="FFFFFF"/>
            </a:contourClr>
          </a:sp3d>
        </p:spPr>
      </p:pic>
      <p:pic>
        <p:nvPicPr>
          <p:cNvPr id="3" name="Graphique 2">
            <a:extLst>
              <a:ext uri="{FF2B5EF4-FFF2-40B4-BE49-F238E27FC236}">
                <a16:creationId xmlns:a16="http://schemas.microsoft.com/office/drawing/2014/main" id="{13AABDA4-FE0C-AED4-C11C-B41EBC102D63}"/>
              </a:ext>
            </a:extLst>
          </p:cNvPr>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H="1">
            <a:off x="12582878" y="3763122"/>
            <a:ext cx="722196" cy="722196"/>
          </a:xfrm>
          <a:prstGeom prst="rect">
            <a:avLst/>
          </a:prstGeom>
        </p:spPr>
      </p:pic>
      <p:pic>
        <p:nvPicPr>
          <p:cNvPr id="5" name="Graphique 4">
            <a:extLst>
              <a:ext uri="{FF2B5EF4-FFF2-40B4-BE49-F238E27FC236}">
                <a16:creationId xmlns:a16="http://schemas.microsoft.com/office/drawing/2014/main" id="{E7DE84BE-1EEB-B410-58AC-7E38FBE877E0}"/>
              </a:ext>
            </a:extLst>
          </p:cNvPr>
          <p:cNvPicPr>
            <a:picLocks noChangeAspect="1"/>
          </p:cNvPicPr>
          <p:nvPr>
            <p:custDataLst>
              <p:tags r:id="rId4"/>
            </p:custDataLst>
          </p:nvPr>
        </p:nvPicPr>
        <p:blipFill>
          <a:blip r:embed="rId17">
            <a:extLst>
              <a:ext uri="{96DAC541-7B7A-43D3-8B79-37D633B846F1}">
                <asvg:svgBlip xmlns:asvg="http://schemas.microsoft.com/office/drawing/2016/SVG/main" r:embed="rId18"/>
              </a:ext>
            </a:extLst>
          </a:blip>
          <a:stretch>
            <a:fillRect/>
          </a:stretch>
        </p:blipFill>
        <p:spPr>
          <a:xfrm>
            <a:off x="12582878" y="7206293"/>
            <a:ext cx="722196" cy="722196"/>
          </a:xfrm>
          <a:prstGeom prst="rect">
            <a:avLst/>
          </a:prstGeom>
        </p:spPr>
      </p:pic>
      <p:pic>
        <p:nvPicPr>
          <p:cNvPr id="7" name="Image 6">
            <a:extLst>
              <a:ext uri="{FF2B5EF4-FFF2-40B4-BE49-F238E27FC236}">
                <a16:creationId xmlns:a16="http://schemas.microsoft.com/office/drawing/2014/main" id="{3E9128D7-2C2B-AB86-8B59-C33822B52428}"/>
              </a:ext>
            </a:extLst>
          </p:cNvPr>
          <p:cNvPicPr>
            <a:picLocks noChangeAspect="1"/>
          </p:cNvPicPr>
          <p:nvPr>
            <p:custDataLst>
              <p:tags r:id="rId5"/>
            </p:custDataLst>
          </p:nvPr>
        </p:nvPicPr>
        <p:blipFill>
          <a:blip r:embed="rId19"/>
          <a:stretch>
            <a:fillRect/>
          </a:stretch>
        </p:blipFill>
        <p:spPr>
          <a:xfrm>
            <a:off x="13460523" y="1609042"/>
            <a:ext cx="6019800" cy="1590675"/>
          </a:xfrm>
          <a:prstGeom prst="rect">
            <a:avLst/>
          </a:prstGeom>
          <a:solidFill>
            <a:srgbClr val="FFFFFF">
              <a:shade val="85000"/>
            </a:srgbClr>
          </a:solidFill>
          <a:ln w="88900" cap="sq">
            <a:solidFill>
              <a:srgbClr val="FFFFFF"/>
            </a:solidFill>
            <a:miter lim="800000"/>
          </a:ln>
          <a:effectLst>
            <a:outerShdw blurRad="4445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5" name="Connecteur : en arc 14">
            <a:extLst>
              <a:ext uri="{FF2B5EF4-FFF2-40B4-BE49-F238E27FC236}">
                <a16:creationId xmlns:a16="http://schemas.microsoft.com/office/drawing/2014/main" id="{F2311F44-6AB8-2A27-9197-50FD9F969A86}"/>
              </a:ext>
            </a:extLst>
          </p:cNvPr>
          <p:cNvCxnSpPr>
            <a:stCxn id="4" idx="3"/>
            <a:endCxn id="7" idx="2"/>
          </p:cNvCxnSpPr>
          <p:nvPr>
            <p:custDataLst>
              <p:tags r:id="rId6"/>
            </p:custDataLst>
          </p:nvPr>
        </p:nvCxnSpPr>
        <p:spPr>
          <a:xfrm flipH="1" flipV="1">
            <a:off x="16470423" y="3199717"/>
            <a:ext cx="535054" cy="3521760"/>
          </a:xfrm>
          <a:prstGeom prst="curvedConnector4">
            <a:avLst>
              <a:gd name="adj1" fmla="val -146714"/>
              <a:gd name="adj2" fmla="val 69070"/>
            </a:avLst>
          </a:prstGeom>
          <a:ln w="762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pic>
        <p:nvPicPr>
          <p:cNvPr id="34" name="Image 33">
            <a:extLst>
              <a:ext uri="{FF2B5EF4-FFF2-40B4-BE49-F238E27FC236}">
                <a16:creationId xmlns:a16="http://schemas.microsoft.com/office/drawing/2014/main" id="{CB3BD64C-D48D-8661-724A-21E2730D7DCD}"/>
              </a:ext>
            </a:extLst>
          </p:cNvPr>
          <p:cNvPicPr>
            <a:picLocks noChangeAspect="1"/>
          </p:cNvPicPr>
          <p:nvPr>
            <p:custDataLst>
              <p:tags r:id="rId7"/>
            </p:custDataLst>
          </p:nvPr>
        </p:nvPicPr>
        <p:blipFill rotWithShape="1">
          <a:blip r:embed="rId20"/>
          <a:srcRect l="11086" t="11086" r="11086" b="11086"/>
          <a:stretch/>
        </p:blipFill>
        <p:spPr>
          <a:xfrm>
            <a:off x="12308733" y="5988189"/>
            <a:ext cx="1271075" cy="635537"/>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37" name="Image 36">
            <a:extLst>
              <a:ext uri="{FF2B5EF4-FFF2-40B4-BE49-F238E27FC236}">
                <a16:creationId xmlns:a16="http://schemas.microsoft.com/office/drawing/2014/main" id="{85600A84-7F89-96C2-888A-D65268F1DD57}"/>
              </a:ext>
            </a:extLst>
          </p:cNvPr>
          <p:cNvPicPr>
            <a:picLocks noChangeAspect="1"/>
          </p:cNvPicPr>
          <p:nvPr>
            <p:custDataLst>
              <p:tags r:id="rId8"/>
            </p:custDataLst>
          </p:nvPr>
        </p:nvPicPr>
        <p:blipFill>
          <a:blip r:embed="rId20"/>
          <a:stretch>
            <a:fillRect/>
          </a:stretch>
        </p:blipFill>
        <p:spPr>
          <a:xfrm flipH="1">
            <a:off x="13981069" y="5994041"/>
            <a:ext cx="1270486" cy="635243"/>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38" name="Image 37">
            <a:extLst>
              <a:ext uri="{FF2B5EF4-FFF2-40B4-BE49-F238E27FC236}">
                <a16:creationId xmlns:a16="http://schemas.microsoft.com/office/drawing/2014/main" id="{CD29E111-2C5D-53B2-9E71-B6042D5FBFE8}"/>
              </a:ext>
            </a:extLst>
          </p:cNvPr>
          <p:cNvPicPr>
            <a:picLocks noChangeAspect="1"/>
          </p:cNvPicPr>
          <p:nvPr>
            <p:custDataLst>
              <p:tags r:id="rId9"/>
            </p:custDataLst>
          </p:nvPr>
        </p:nvPicPr>
        <p:blipFill>
          <a:blip r:embed="rId21">
            <a:extLst>
              <a:ext uri="{BEBA8EAE-BF5A-486C-A8C5-ECC9F3942E4B}">
                <a14:imgProps xmlns:a14="http://schemas.microsoft.com/office/drawing/2010/main">
                  <a14:imgLayer r:embed="rId22">
                    <a14:imgEffect>
                      <a14:brightnessContrast bright="40000" contrast="-40000"/>
                    </a14:imgEffect>
                  </a14:imgLayer>
                </a14:imgProps>
              </a:ext>
            </a:extLst>
          </a:blip>
          <a:stretch>
            <a:fillRect/>
          </a:stretch>
        </p:blipFill>
        <p:spPr>
          <a:xfrm>
            <a:off x="13981069" y="5067522"/>
            <a:ext cx="1270486" cy="635243"/>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39" name="Image 38">
            <a:extLst>
              <a:ext uri="{FF2B5EF4-FFF2-40B4-BE49-F238E27FC236}">
                <a16:creationId xmlns:a16="http://schemas.microsoft.com/office/drawing/2014/main" id="{1523A2C5-0AB8-7B9D-F535-40516D0FECF6}"/>
              </a:ext>
            </a:extLst>
          </p:cNvPr>
          <p:cNvPicPr>
            <a:picLocks noChangeAspect="1"/>
          </p:cNvPicPr>
          <p:nvPr>
            <p:custDataLst>
              <p:tags r:id="rId10"/>
            </p:custDataLst>
          </p:nvPr>
        </p:nvPicPr>
        <p:blipFill>
          <a:blip r:embed="rId23">
            <a:extLst>
              <a:ext uri="{BEBA8EAE-BF5A-486C-A8C5-ECC9F3942E4B}">
                <a14:imgProps xmlns:a14="http://schemas.microsoft.com/office/drawing/2010/main">
                  <a14:imgLayer r:embed="rId22">
                    <a14:imgEffect>
                      <a14:saturation sat="400000"/>
                    </a14:imgEffect>
                  </a14:imgLayer>
                </a14:imgProps>
              </a:ext>
            </a:extLst>
          </a:blip>
          <a:stretch>
            <a:fillRect/>
          </a:stretch>
        </p:blipFill>
        <p:spPr>
          <a:xfrm>
            <a:off x="12308733" y="5068179"/>
            <a:ext cx="1270486" cy="635243"/>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sp>
        <p:nvSpPr>
          <p:cNvPr id="40" name="Espace réservé du numéro de diapositive 39">
            <a:extLst>
              <a:ext uri="{FF2B5EF4-FFF2-40B4-BE49-F238E27FC236}">
                <a16:creationId xmlns:a16="http://schemas.microsoft.com/office/drawing/2014/main" id="{4DF189E8-1314-2F74-D734-37FCE35543B8}"/>
              </a:ext>
            </a:extLst>
          </p:cNvPr>
          <p:cNvSpPr>
            <a:spLocks noGrp="1"/>
          </p:cNvSpPr>
          <p:nvPr>
            <p:ph type="sldNum" sz="quarter" idx="10"/>
            <p:custDataLst>
              <p:tags r:id="rId11"/>
            </p:custDataLst>
          </p:nvPr>
        </p:nvSpPr>
        <p:spPr/>
        <p:txBody>
          <a:bodyPr/>
          <a:lstStyle/>
          <a:p>
            <a:fld id="{6C390F12-C91A-4A8F-A883-4257F0710CE1}" type="slidenum">
              <a:rPr lang="fr-FR" smtClean="0"/>
              <a:t>48</a:t>
            </a:fld>
            <a:endParaRPr lang="fr-FR"/>
          </a:p>
        </p:txBody>
      </p:sp>
    </p:spTree>
    <p:extLst>
      <p:ext uri="{BB962C8B-B14F-4D97-AF65-F5344CB8AC3E}">
        <p14:creationId xmlns:p14="http://schemas.microsoft.com/office/powerpoint/2010/main" val="78446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4E161143-505F-CAFA-F29C-9411D0962C50}"/>
              </a:ext>
            </a:extLst>
          </p:cNvPr>
          <p:cNvSpPr txBox="1">
            <a:spLocks/>
          </p:cNvSpPr>
          <p:nvPr>
            <p:custDataLst>
              <p:tags r:id="rId1"/>
            </p:custDataLst>
          </p:nvPr>
        </p:nvSpPr>
        <p:spPr>
          <a:xfrm>
            <a:off x="1703243" y="2917196"/>
            <a:ext cx="16697618" cy="5474958"/>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7793" dirty="0">
                <a:solidFill>
                  <a:srgbClr val="DF2471"/>
                </a:solidFill>
              </a:rPr>
              <a:t>Construire un modèle</a:t>
            </a:r>
            <a:endParaRPr lang="fr-FR" sz="7576" dirty="0"/>
          </a:p>
        </p:txBody>
      </p:sp>
      <p:sp>
        <p:nvSpPr>
          <p:cNvPr id="2" name="Espace réservé du numéro de diapositive 1">
            <a:extLst>
              <a:ext uri="{FF2B5EF4-FFF2-40B4-BE49-F238E27FC236}">
                <a16:creationId xmlns:a16="http://schemas.microsoft.com/office/drawing/2014/main" id="{597F58C7-84E8-B893-5F34-6EF9C04A8C83}"/>
              </a:ext>
            </a:extLst>
          </p:cNvPr>
          <p:cNvSpPr>
            <a:spLocks noGrp="1"/>
          </p:cNvSpPr>
          <p:nvPr>
            <p:ph type="sldNum" sz="quarter" idx="10"/>
            <p:custDataLst>
              <p:tags r:id="rId2"/>
            </p:custDataLst>
          </p:nvPr>
        </p:nvSpPr>
        <p:spPr/>
        <p:txBody>
          <a:bodyPr/>
          <a:lstStyle/>
          <a:p>
            <a:fld id="{6C390F12-C91A-4A8F-A883-4257F0710CE1}" type="slidenum">
              <a:rPr lang="fr-FR" smtClean="0"/>
              <a:t>49</a:t>
            </a:fld>
            <a:endParaRPr lang="fr-FR"/>
          </a:p>
        </p:txBody>
      </p:sp>
    </p:spTree>
    <p:extLst>
      <p:ext uri="{BB962C8B-B14F-4D97-AF65-F5344CB8AC3E}">
        <p14:creationId xmlns:p14="http://schemas.microsoft.com/office/powerpoint/2010/main" val="252232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80FBB307-BB78-38A5-B551-C95BA9E793CC}"/>
              </a:ext>
            </a:extLst>
          </p:cNvPr>
          <p:cNvSpPr>
            <a:spLocks noGrp="1"/>
          </p:cNvSpPr>
          <p:nvPr>
            <p:ph type="title"/>
            <p:custDataLst>
              <p:tags r:id="rId1"/>
            </p:custDataLst>
          </p:nvPr>
        </p:nvSpPr>
        <p:spPr/>
        <p:txBody>
          <a:bodyPr/>
          <a:lstStyle/>
          <a:p>
            <a:r>
              <a:rPr lang="fr-FR" sz="7793" dirty="0">
                <a:solidFill>
                  <a:srgbClr val="DF2471"/>
                </a:solidFill>
              </a:rPr>
              <a:t>L’entreprise</a:t>
            </a:r>
            <a:endParaRPr lang="fr-FR" dirty="0"/>
          </a:p>
        </p:txBody>
      </p:sp>
      <p:grpSp>
        <p:nvGrpSpPr>
          <p:cNvPr id="5" name="Graphique 2">
            <a:extLst>
              <a:ext uri="{FF2B5EF4-FFF2-40B4-BE49-F238E27FC236}">
                <a16:creationId xmlns:a16="http://schemas.microsoft.com/office/drawing/2014/main" id="{73808F4F-59B1-79DF-86E0-1CB5727EEBAF}"/>
              </a:ext>
            </a:extLst>
          </p:cNvPr>
          <p:cNvGrpSpPr/>
          <p:nvPr>
            <p:custDataLst>
              <p:tags r:id="rId2"/>
            </p:custDataLst>
          </p:nvPr>
        </p:nvGrpSpPr>
        <p:grpSpPr>
          <a:xfrm>
            <a:off x="13396011" y="2640320"/>
            <a:ext cx="2884771" cy="7313370"/>
            <a:chOff x="4643774" y="1520939"/>
            <a:chExt cx="1332695" cy="3378602"/>
          </a:xfrm>
        </p:grpSpPr>
        <p:grpSp>
          <p:nvGrpSpPr>
            <p:cNvPr id="7" name="Graphique 2">
              <a:extLst>
                <a:ext uri="{FF2B5EF4-FFF2-40B4-BE49-F238E27FC236}">
                  <a16:creationId xmlns:a16="http://schemas.microsoft.com/office/drawing/2014/main" id="{B51A9A49-7A01-1A1C-2A8F-898EF963B48C}"/>
                </a:ext>
              </a:extLst>
            </p:cNvPr>
            <p:cNvGrpSpPr/>
            <p:nvPr/>
          </p:nvGrpSpPr>
          <p:grpSpPr>
            <a:xfrm>
              <a:off x="4643774" y="2455899"/>
              <a:ext cx="1332695" cy="2443642"/>
              <a:chOff x="4643774" y="2455899"/>
              <a:chExt cx="1332695" cy="2443642"/>
            </a:xfrm>
          </p:grpSpPr>
          <p:grpSp>
            <p:nvGrpSpPr>
              <p:cNvPr id="8" name="Graphique 2">
                <a:extLst>
                  <a:ext uri="{FF2B5EF4-FFF2-40B4-BE49-F238E27FC236}">
                    <a16:creationId xmlns:a16="http://schemas.microsoft.com/office/drawing/2014/main" id="{D0430FC6-6437-0BE8-E309-955790735430}"/>
                  </a:ext>
                </a:extLst>
              </p:cNvPr>
              <p:cNvGrpSpPr/>
              <p:nvPr/>
            </p:nvGrpSpPr>
            <p:grpSpPr>
              <a:xfrm>
                <a:off x="4926400" y="3578818"/>
                <a:ext cx="852441" cy="1320722"/>
                <a:chOff x="4926400" y="3578818"/>
                <a:chExt cx="852441" cy="1320722"/>
              </a:xfrm>
            </p:grpSpPr>
            <p:sp>
              <p:nvSpPr>
                <p:cNvPr id="9" name="Forme libre : forme 8">
                  <a:extLst>
                    <a:ext uri="{FF2B5EF4-FFF2-40B4-BE49-F238E27FC236}">
                      <a16:creationId xmlns:a16="http://schemas.microsoft.com/office/drawing/2014/main" id="{BF9B13CB-2450-AD43-FC06-5ABAE906D5D2}"/>
                    </a:ext>
                  </a:extLst>
                </p:cNvPr>
                <p:cNvSpPr/>
                <p:nvPr/>
              </p:nvSpPr>
              <p:spPr>
                <a:xfrm>
                  <a:off x="4926400" y="3578818"/>
                  <a:ext cx="587884" cy="1320722"/>
                </a:xfrm>
                <a:custGeom>
                  <a:avLst/>
                  <a:gdLst>
                    <a:gd name="connsiteX0" fmla="*/ 0 w 587884"/>
                    <a:gd name="connsiteY0" fmla="*/ 1320723 h 1320722"/>
                    <a:gd name="connsiteX1" fmla="*/ 0 w 587884"/>
                    <a:gd name="connsiteY1" fmla="*/ 28003 h 1320722"/>
                    <a:gd name="connsiteX2" fmla="*/ 587885 w 587884"/>
                    <a:gd name="connsiteY2" fmla="*/ 0 h 1320722"/>
                    <a:gd name="connsiteX3" fmla="*/ 539341 w 587884"/>
                    <a:gd name="connsiteY3" fmla="*/ 1320723 h 1320722"/>
                  </a:gdLst>
                  <a:ahLst/>
                  <a:cxnLst>
                    <a:cxn ang="0">
                      <a:pos x="connsiteX0" y="connsiteY0"/>
                    </a:cxn>
                    <a:cxn ang="0">
                      <a:pos x="connsiteX1" y="connsiteY1"/>
                    </a:cxn>
                    <a:cxn ang="0">
                      <a:pos x="connsiteX2" y="connsiteY2"/>
                    </a:cxn>
                    <a:cxn ang="0">
                      <a:pos x="connsiteX3" y="connsiteY3"/>
                    </a:cxn>
                  </a:cxnLst>
                  <a:rect l="l" t="t" r="r" b="b"/>
                  <a:pathLst>
                    <a:path w="587884" h="1320722">
                      <a:moveTo>
                        <a:pt x="0" y="1320723"/>
                      </a:moveTo>
                      <a:lnTo>
                        <a:pt x="0" y="28003"/>
                      </a:lnTo>
                      <a:lnTo>
                        <a:pt x="587885" y="0"/>
                      </a:lnTo>
                      <a:lnTo>
                        <a:pt x="539341" y="1320723"/>
                      </a:lnTo>
                      <a:close/>
                    </a:path>
                  </a:pathLst>
                </a:custGeom>
                <a:solidFill>
                  <a:srgbClr val="18293D"/>
                </a:solidFill>
                <a:ln w="53368" cap="flat">
                  <a:noFill/>
                  <a:prstDash val="solid"/>
                  <a:miter/>
                </a:ln>
              </p:spPr>
              <p:txBody>
                <a:bodyPr rtlCol="0" anchor="ctr"/>
                <a:lstStyle/>
                <a:p>
                  <a:endParaRPr lang="fr-FR" sz="4199" dirty="0"/>
                </a:p>
              </p:txBody>
            </p:sp>
            <p:sp>
              <p:nvSpPr>
                <p:cNvPr id="10" name="Forme libre : forme 9">
                  <a:extLst>
                    <a:ext uri="{FF2B5EF4-FFF2-40B4-BE49-F238E27FC236}">
                      <a16:creationId xmlns:a16="http://schemas.microsoft.com/office/drawing/2014/main" id="{093EC50B-B056-A350-4AFF-763370AA7F29}"/>
                    </a:ext>
                  </a:extLst>
                </p:cNvPr>
                <p:cNvSpPr/>
                <p:nvPr/>
              </p:nvSpPr>
              <p:spPr>
                <a:xfrm>
                  <a:off x="5220343" y="3578818"/>
                  <a:ext cx="558498" cy="1320722"/>
                </a:xfrm>
                <a:custGeom>
                  <a:avLst/>
                  <a:gdLst>
                    <a:gd name="connsiteX0" fmla="*/ 48543 w 558498"/>
                    <a:gd name="connsiteY0" fmla="*/ 1320723 h 1320722"/>
                    <a:gd name="connsiteX1" fmla="*/ 0 w 558498"/>
                    <a:gd name="connsiteY1" fmla="*/ 0 h 1320722"/>
                    <a:gd name="connsiteX2" fmla="*/ 558499 w 558498"/>
                    <a:gd name="connsiteY2" fmla="*/ 28003 h 1320722"/>
                    <a:gd name="connsiteX3" fmla="*/ 558499 w 558498"/>
                    <a:gd name="connsiteY3" fmla="*/ 1320723 h 1320722"/>
                  </a:gdLst>
                  <a:ahLst/>
                  <a:cxnLst>
                    <a:cxn ang="0">
                      <a:pos x="connsiteX0" y="connsiteY0"/>
                    </a:cxn>
                    <a:cxn ang="0">
                      <a:pos x="connsiteX1" y="connsiteY1"/>
                    </a:cxn>
                    <a:cxn ang="0">
                      <a:pos x="connsiteX2" y="connsiteY2"/>
                    </a:cxn>
                    <a:cxn ang="0">
                      <a:pos x="connsiteX3" y="connsiteY3"/>
                    </a:cxn>
                  </a:cxnLst>
                  <a:rect l="l" t="t" r="r" b="b"/>
                  <a:pathLst>
                    <a:path w="558498" h="1320722">
                      <a:moveTo>
                        <a:pt x="48543" y="1320723"/>
                      </a:moveTo>
                      <a:lnTo>
                        <a:pt x="0" y="0"/>
                      </a:lnTo>
                      <a:lnTo>
                        <a:pt x="558499" y="28003"/>
                      </a:lnTo>
                      <a:lnTo>
                        <a:pt x="558499" y="1320723"/>
                      </a:lnTo>
                      <a:close/>
                    </a:path>
                  </a:pathLst>
                </a:custGeom>
                <a:solidFill>
                  <a:srgbClr val="253858"/>
                </a:solidFill>
                <a:ln w="53368" cap="flat">
                  <a:noFill/>
                  <a:prstDash val="solid"/>
                  <a:miter/>
                </a:ln>
              </p:spPr>
              <p:txBody>
                <a:bodyPr rtlCol="0" anchor="ctr"/>
                <a:lstStyle/>
                <a:p>
                  <a:endParaRPr lang="fr-FR" sz="4199" dirty="0"/>
                </a:p>
              </p:txBody>
            </p:sp>
          </p:grpSp>
          <p:grpSp>
            <p:nvGrpSpPr>
              <p:cNvPr id="11" name="Graphique 2">
                <a:extLst>
                  <a:ext uri="{FF2B5EF4-FFF2-40B4-BE49-F238E27FC236}">
                    <a16:creationId xmlns:a16="http://schemas.microsoft.com/office/drawing/2014/main" id="{84E03835-ECE6-7185-04D6-5513CDC1AFBA}"/>
                  </a:ext>
                </a:extLst>
              </p:cNvPr>
              <p:cNvGrpSpPr/>
              <p:nvPr/>
            </p:nvGrpSpPr>
            <p:grpSpPr>
              <a:xfrm>
                <a:off x="4643774" y="2455899"/>
                <a:ext cx="1332695" cy="1385633"/>
                <a:chOff x="4643774" y="2455899"/>
                <a:chExt cx="1332695" cy="1385633"/>
              </a:xfrm>
            </p:grpSpPr>
            <p:sp>
              <p:nvSpPr>
                <p:cNvPr id="12" name="Forme libre : forme 11">
                  <a:extLst>
                    <a:ext uri="{FF2B5EF4-FFF2-40B4-BE49-F238E27FC236}">
                      <a16:creationId xmlns:a16="http://schemas.microsoft.com/office/drawing/2014/main" id="{12CCD7CA-BFC2-1CA6-09D7-7948FCAECA83}"/>
                    </a:ext>
                  </a:extLst>
                </p:cNvPr>
                <p:cNvSpPr/>
                <p:nvPr/>
              </p:nvSpPr>
              <p:spPr>
                <a:xfrm>
                  <a:off x="4692420" y="2777572"/>
                  <a:ext cx="379286" cy="553237"/>
                </a:xfrm>
                <a:custGeom>
                  <a:avLst/>
                  <a:gdLst>
                    <a:gd name="connsiteX0" fmla="*/ 0 w 379286"/>
                    <a:gd name="connsiteY0" fmla="*/ 501073 h 553237"/>
                    <a:gd name="connsiteX1" fmla="*/ 182937 w 379286"/>
                    <a:gd name="connsiteY1" fmla="*/ 553237 h 553237"/>
                    <a:gd name="connsiteX2" fmla="*/ 379287 w 379286"/>
                    <a:gd name="connsiteY2" fmla="*/ 89520 h 553237"/>
                    <a:gd name="connsiteX3" fmla="*/ 133367 w 379286"/>
                    <a:gd name="connsiteY3" fmla="*/ 0 h 553237"/>
                  </a:gdLst>
                  <a:ahLst/>
                  <a:cxnLst>
                    <a:cxn ang="0">
                      <a:pos x="connsiteX0" y="connsiteY0"/>
                    </a:cxn>
                    <a:cxn ang="0">
                      <a:pos x="connsiteX1" y="connsiteY1"/>
                    </a:cxn>
                    <a:cxn ang="0">
                      <a:pos x="connsiteX2" y="connsiteY2"/>
                    </a:cxn>
                    <a:cxn ang="0">
                      <a:pos x="connsiteX3" y="connsiteY3"/>
                    </a:cxn>
                  </a:cxnLst>
                  <a:rect l="l" t="t" r="r" b="b"/>
                  <a:pathLst>
                    <a:path w="379286" h="553237">
                      <a:moveTo>
                        <a:pt x="0" y="501073"/>
                      </a:moveTo>
                      <a:lnTo>
                        <a:pt x="182937" y="553237"/>
                      </a:lnTo>
                      <a:lnTo>
                        <a:pt x="379287" y="89520"/>
                      </a:lnTo>
                      <a:lnTo>
                        <a:pt x="133367" y="0"/>
                      </a:lnTo>
                      <a:close/>
                    </a:path>
                  </a:pathLst>
                </a:custGeom>
                <a:solidFill>
                  <a:srgbClr val="FEB69E"/>
                </a:solidFill>
                <a:ln w="53368" cap="flat">
                  <a:noFill/>
                  <a:prstDash val="solid"/>
                  <a:miter/>
                </a:ln>
              </p:spPr>
              <p:txBody>
                <a:bodyPr rtlCol="0" anchor="ctr"/>
                <a:lstStyle/>
                <a:p>
                  <a:endParaRPr lang="fr-FR" sz="4199" dirty="0"/>
                </a:p>
              </p:txBody>
            </p:sp>
            <p:sp>
              <p:nvSpPr>
                <p:cNvPr id="13" name="Forme libre : forme 12">
                  <a:extLst>
                    <a:ext uri="{FF2B5EF4-FFF2-40B4-BE49-F238E27FC236}">
                      <a16:creationId xmlns:a16="http://schemas.microsoft.com/office/drawing/2014/main" id="{9ECD0C45-D90E-C218-6E42-96D526E8D63B}"/>
                    </a:ext>
                  </a:extLst>
                </p:cNvPr>
                <p:cNvSpPr/>
                <p:nvPr/>
              </p:nvSpPr>
              <p:spPr>
                <a:xfrm>
                  <a:off x="4775553" y="2456729"/>
                  <a:ext cx="424180" cy="592308"/>
                </a:xfrm>
                <a:custGeom>
                  <a:avLst/>
                  <a:gdLst>
                    <a:gd name="connsiteX0" fmla="*/ 395740 w 424180"/>
                    <a:gd name="connsiteY0" fmla="*/ 79 h 592308"/>
                    <a:gd name="connsiteX1" fmla="*/ 424180 w 424180"/>
                    <a:gd name="connsiteY1" fmla="*/ 592299 h 592308"/>
                    <a:gd name="connsiteX2" fmla="*/ 315414 w 424180"/>
                    <a:gd name="connsiteY2" fmla="*/ 551836 h 592308"/>
                    <a:gd name="connsiteX3" fmla="*/ 279134 w 424180"/>
                    <a:gd name="connsiteY3" fmla="*/ 537638 h 592308"/>
                    <a:gd name="connsiteX4" fmla="*/ 25269 w 424180"/>
                    <a:gd name="connsiteY4" fmla="*/ 436905 h 592308"/>
                    <a:gd name="connsiteX5" fmla="*/ 2582 w 424180"/>
                    <a:gd name="connsiteY5" fmla="*/ 385699 h 592308"/>
                    <a:gd name="connsiteX6" fmla="*/ 108316 w 424180"/>
                    <a:gd name="connsiteY6" fmla="*/ 91931 h 592308"/>
                    <a:gd name="connsiteX7" fmla="*/ 108814 w 424180"/>
                    <a:gd name="connsiteY7" fmla="*/ 90635 h 592308"/>
                    <a:gd name="connsiteX8" fmla="*/ 249633 w 424180"/>
                    <a:gd name="connsiteY8" fmla="*/ 0 h 59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180" h="592308">
                      <a:moveTo>
                        <a:pt x="395740" y="79"/>
                      </a:moveTo>
                      <a:cubicBezTo>
                        <a:pt x="395740" y="79"/>
                        <a:pt x="421070" y="586563"/>
                        <a:pt x="424180" y="592299"/>
                      </a:cubicBezTo>
                      <a:cubicBezTo>
                        <a:pt x="422136" y="592790"/>
                        <a:pt x="376497" y="575652"/>
                        <a:pt x="315414" y="551836"/>
                      </a:cubicBezTo>
                      <a:cubicBezTo>
                        <a:pt x="303931" y="547247"/>
                        <a:pt x="291532" y="542445"/>
                        <a:pt x="279134" y="537638"/>
                      </a:cubicBezTo>
                      <a:cubicBezTo>
                        <a:pt x="189295" y="502145"/>
                        <a:pt x="80757" y="459030"/>
                        <a:pt x="25269" y="436905"/>
                      </a:cubicBezTo>
                      <a:cubicBezTo>
                        <a:pt x="4739" y="428862"/>
                        <a:pt x="-5048" y="406132"/>
                        <a:pt x="2582" y="385699"/>
                      </a:cubicBezTo>
                      <a:lnTo>
                        <a:pt x="108316" y="91931"/>
                      </a:lnTo>
                      <a:cubicBezTo>
                        <a:pt x="108480" y="91498"/>
                        <a:pt x="108646" y="91066"/>
                        <a:pt x="108814" y="90635"/>
                      </a:cubicBezTo>
                      <a:cubicBezTo>
                        <a:pt x="130808" y="34113"/>
                        <a:pt x="188982" y="-33"/>
                        <a:pt x="249633" y="0"/>
                      </a:cubicBezTo>
                      <a:close/>
                    </a:path>
                  </a:pathLst>
                </a:custGeom>
                <a:solidFill>
                  <a:srgbClr val="FF4F5A"/>
                </a:solidFill>
                <a:ln w="53368" cap="flat">
                  <a:noFill/>
                  <a:prstDash val="solid"/>
                  <a:miter/>
                </a:ln>
              </p:spPr>
              <p:txBody>
                <a:bodyPr rtlCol="0" anchor="ctr"/>
                <a:lstStyle/>
                <a:p>
                  <a:endParaRPr lang="fr-FR" sz="4199" dirty="0"/>
                </a:p>
              </p:txBody>
            </p:sp>
            <p:sp>
              <p:nvSpPr>
                <p:cNvPr id="14" name="Forme libre : forme 13">
                  <a:extLst>
                    <a:ext uri="{FF2B5EF4-FFF2-40B4-BE49-F238E27FC236}">
                      <a16:creationId xmlns:a16="http://schemas.microsoft.com/office/drawing/2014/main" id="{F0F6491B-7EF2-9CE3-32B6-638D9479C49A}"/>
                    </a:ext>
                  </a:extLst>
                </p:cNvPr>
                <p:cNvSpPr/>
                <p:nvPr/>
              </p:nvSpPr>
              <p:spPr>
                <a:xfrm>
                  <a:off x="4926400" y="2456809"/>
                  <a:ext cx="864769" cy="1384722"/>
                </a:xfrm>
                <a:custGeom>
                  <a:avLst/>
                  <a:gdLst>
                    <a:gd name="connsiteX0" fmla="*/ 864769 w 864769"/>
                    <a:gd name="connsiteY0" fmla="*/ 105626 h 1384722"/>
                    <a:gd name="connsiteX1" fmla="*/ 864769 w 864769"/>
                    <a:gd name="connsiteY1" fmla="*/ 1322049 h 1384722"/>
                    <a:gd name="connsiteX2" fmla="*/ 0 w 864769"/>
                    <a:gd name="connsiteY2" fmla="*/ 1322049 h 1384722"/>
                    <a:gd name="connsiteX3" fmla="*/ 0 w 864769"/>
                    <a:gd name="connsiteY3" fmla="*/ 205205 h 1384722"/>
                    <a:gd name="connsiteX4" fmla="*/ 205205 w 864769"/>
                    <a:gd name="connsiteY4" fmla="*/ 0 h 1384722"/>
                    <a:gd name="connsiteX5" fmla="*/ 759143 w 864769"/>
                    <a:gd name="connsiteY5" fmla="*/ 0 h 1384722"/>
                    <a:gd name="connsiteX6" fmla="*/ 864769 w 864769"/>
                    <a:gd name="connsiteY6" fmla="*/ 105626 h 138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769" h="1384722">
                      <a:moveTo>
                        <a:pt x="864769" y="105626"/>
                      </a:moveTo>
                      <a:lnTo>
                        <a:pt x="864769" y="1322049"/>
                      </a:lnTo>
                      <a:cubicBezTo>
                        <a:pt x="864769" y="1405614"/>
                        <a:pt x="0" y="1405614"/>
                        <a:pt x="0" y="1322049"/>
                      </a:cubicBezTo>
                      <a:lnTo>
                        <a:pt x="0" y="205205"/>
                      </a:lnTo>
                      <a:cubicBezTo>
                        <a:pt x="0" y="91874"/>
                        <a:pt x="91874" y="0"/>
                        <a:pt x="205205" y="0"/>
                      </a:cubicBezTo>
                      <a:lnTo>
                        <a:pt x="759143" y="0"/>
                      </a:lnTo>
                      <a:cubicBezTo>
                        <a:pt x="817479" y="0"/>
                        <a:pt x="864769" y="47290"/>
                        <a:pt x="864769" y="105626"/>
                      </a:cubicBezTo>
                      <a:close/>
                    </a:path>
                  </a:pathLst>
                </a:custGeom>
                <a:solidFill>
                  <a:srgbClr val="FF4F5A"/>
                </a:solidFill>
                <a:ln w="53368" cap="flat">
                  <a:noFill/>
                  <a:prstDash val="solid"/>
                  <a:miter/>
                </a:ln>
              </p:spPr>
              <p:txBody>
                <a:bodyPr rtlCol="0" anchor="ctr"/>
                <a:lstStyle/>
                <a:p>
                  <a:endParaRPr lang="fr-FR" sz="4199" dirty="0"/>
                </a:p>
              </p:txBody>
            </p:sp>
            <p:sp>
              <p:nvSpPr>
                <p:cNvPr id="15" name="Forme libre : forme 14">
                  <a:extLst>
                    <a:ext uri="{FF2B5EF4-FFF2-40B4-BE49-F238E27FC236}">
                      <a16:creationId xmlns:a16="http://schemas.microsoft.com/office/drawing/2014/main" id="{C394C840-14BC-BE11-A143-9DEF13C8357C}"/>
                    </a:ext>
                  </a:extLst>
                </p:cNvPr>
                <p:cNvSpPr/>
                <p:nvPr/>
              </p:nvSpPr>
              <p:spPr>
                <a:xfrm>
                  <a:off x="4931431" y="2689437"/>
                  <a:ext cx="21965" cy="350511"/>
                </a:xfrm>
                <a:custGeom>
                  <a:avLst/>
                  <a:gdLst>
                    <a:gd name="connsiteX0" fmla="*/ 21966 w 21965"/>
                    <a:gd name="connsiteY0" fmla="*/ 10827 h 350511"/>
                    <a:gd name="connsiteX1" fmla="*/ 21966 w 21965"/>
                    <a:gd name="connsiteY1" fmla="*/ 339684 h 350511"/>
                    <a:gd name="connsiteX2" fmla="*/ 10829 w 21965"/>
                    <a:gd name="connsiteY2" fmla="*/ 350512 h 350511"/>
                    <a:gd name="connsiteX3" fmla="*/ 0 w 21965"/>
                    <a:gd name="connsiteY3" fmla="*/ 339684 h 350511"/>
                    <a:gd name="connsiteX4" fmla="*/ 0 w 21965"/>
                    <a:gd name="connsiteY4" fmla="*/ 10827 h 350511"/>
                    <a:gd name="connsiteX5" fmla="*/ 10829 w 21965"/>
                    <a:gd name="connsiteY5" fmla="*/ 0 h 350511"/>
                    <a:gd name="connsiteX6" fmla="*/ 21966 w 21965"/>
                    <a:gd name="connsiteY6" fmla="*/ 10827 h 35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65" h="350511">
                      <a:moveTo>
                        <a:pt x="21966" y="10827"/>
                      </a:moveTo>
                      <a:lnTo>
                        <a:pt x="21966" y="339684"/>
                      </a:lnTo>
                      <a:cubicBezTo>
                        <a:pt x="21966" y="345564"/>
                        <a:pt x="17017" y="350512"/>
                        <a:pt x="10829" y="350512"/>
                      </a:cubicBezTo>
                      <a:cubicBezTo>
                        <a:pt x="4951" y="350512"/>
                        <a:pt x="0" y="345564"/>
                        <a:pt x="0" y="339684"/>
                      </a:cubicBezTo>
                      <a:lnTo>
                        <a:pt x="0" y="10827"/>
                      </a:lnTo>
                      <a:cubicBezTo>
                        <a:pt x="0" y="4641"/>
                        <a:pt x="4951" y="0"/>
                        <a:pt x="10829" y="0"/>
                      </a:cubicBezTo>
                      <a:cubicBezTo>
                        <a:pt x="17017" y="0"/>
                        <a:pt x="21966" y="4641"/>
                        <a:pt x="21966" y="10827"/>
                      </a:cubicBezTo>
                      <a:close/>
                    </a:path>
                  </a:pathLst>
                </a:custGeom>
                <a:solidFill>
                  <a:srgbClr val="F73F4B"/>
                </a:solidFill>
                <a:ln w="53368" cap="flat">
                  <a:noFill/>
                  <a:prstDash val="solid"/>
                  <a:miter/>
                </a:ln>
              </p:spPr>
              <p:txBody>
                <a:bodyPr rtlCol="0" anchor="ctr"/>
                <a:lstStyle/>
                <a:p>
                  <a:endParaRPr lang="fr-FR" sz="4199" dirty="0"/>
                </a:p>
              </p:txBody>
            </p:sp>
            <p:sp>
              <p:nvSpPr>
                <p:cNvPr id="16" name="Forme libre : forme 15">
                  <a:extLst>
                    <a:ext uri="{FF2B5EF4-FFF2-40B4-BE49-F238E27FC236}">
                      <a16:creationId xmlns:a16="http://schemas.microsoft.com/office/drawing/2014/main" id="{8FBFAF8E-22E5-1EE9-AAF6-0E73FEC1124F}"/>
                    </a:ext>
                  </a:extLst>
                </p:cNvPr>
                <p:cNvSpPr/>
                <p:nvPr/>
              </p:nvSpPr>
              <p:spPr>
                <a:xfrm>
                  <a:off x="5229003" y="2456809"/>
                  <a:ext cx="282162" cy="218664"/>
                </a:xfrm>
                <a:custGeom>
                  <a:avLst/>
                  <a:gdLst>
                    <a:gd name="connsiteX0" fmla="*/ 282162 w 282162"/>
                    <a:gd name="connsiteY0" fmla="*/ 0 h 218664"/>
                    <a:gd name="connsiteX1" fmla="*/ 47821 w 282162"/>
                    <a:gd name="connsiteY1" fmla="*/ 218665 h 218664"/>
                    <a:gd name="connsiteX2" fmla="*/ 0 w 282162"/>
                    <a:gd name="connsiteY2" fmla="*/ 0 h 218664"/>
                  </a:gdLst>
                  <a:ahLst/>
                  <a:cxnLst>
                    <a:cxn ang="0">
                      <a:pos x="connsiteX0" y="connsiteY0"/>
                    </a:cxn>
                    <a:cxn ang="0">
                      <a:pos x="connsiteX1" y="connsiteY1"/>
                    </a:cxn>
                    <a:cxn ang="0">
                      <a:pos x="connsiteX2" y="connsiteY2"/>
                    </a:cxn>
                  </a:cxnLst>
                  <a:rect l="l" t="t" r="r" b="b"/>
                  <a:pathLst>
                    <a:path w="282162" h="218664">
                      <a:moveTo>
                        <a:pt x="282162" y="0"/>
                      </a:moveTo>
                      <a:lnTo>
                        <a:pt x="47821" y="218665"/>
                      </a:lnTo>
                      <a:lnTo>
                        <a:pt x="0" y="0"/>
                      </a:lnTo>
                      <a:close/>
                    </a:path>
                  </a:pathLst>
                </a:custGeom>
                <a:solidFill>
                  <a:srgbClr val="FEB69E"/>
                </a:solidFill>
                <a:ln w="53368" cap="flat">
                  <a:noFill/>
                  <a:prstDash val="solid"/>
                  <a:miter/>
                </a:ln>
              </p:spPr>
              <p:txBody>
                <a:bodyPr rtlCol="0" anchor="ctr"/>
                <a:lstStyle/>
                <a:p>
                  <a:endParaRPr lang="fr-FR" sz="4199" dirty="0"/>
                </a:p>
              </p:txBody>
            </p:sp>
            <p:sp>
              <p:nvSpPr>
                <p:cNvPr id="17" name="Forme libre : forme 16">
                  <a:extLst>
                    <a:ext uri="{FF2B5EF4-FFF2-40B4-BE49-F238E27FC236}">
                      <a16:creationId xmlns:a16="http://schemas.microsoft.com/office/drawing/2014/main" id="{F592CE9A-AA0D-652D-3F9A-9005012CC55D}"/>
                    </a:ext>
                  </a:extLst>
                </p:cNvPr>
                <p:cNvSpPr/>
                <p:nvPr/>
              </p:nvSpPr>
              <p:spPr>
                <a:xfrm>
                  <a:off x="4996540" y="2974098"/>
                  <a:ext cx="286061" cy="334698"/>
                </a:xfrm>
                <a:custGeom>
                  <a:avLst/>
                  <a:gdLst>
                    <a:gd name="connsiteX0" fmla="*/ 687 w 286061"/>
                    <a:gd name="connsiteY0" fmla="*/ 229769 h 334698"/>
                    <a:gd name="connsiteX1" fmla="*/ 687 w 286061"/>
                    <a:gd name="connsiteY1" fmla="*/ 229769 h 334698"/>
                    <a:gd name="connsiteX2" fmla="*/ 99594 w 286061"/>
                    <a:gd name="connsiteY2" fmla="*/ 323964 h 334698"/>
                    <a:gd name="connsiteX3" fmla="*/ 267594 w 286061"/>
                    <a:gd name="connsiteY3" fmla="*/ 334699 h 334698"/>
                    <a:gd name="connsiteX4" fmla="*/ 286061 w 286061"/>
                    <a:gd name="connsiteY4" fmla="*/ 75754 h 334698"/>
                    <a:gd name="connsiteX5" fmla="*/ 223922 w 286061"/>
                    <a:gd name="connsiteY5" fmla="*/ 11672 h 334698"/>
                    <a:gd name="connsiteX6" fmla="*/ 160813 w 286061"/>
                    <a:gd name="connsiteY6" fmla="*/ 23953 h 334698"/>
                    <a:gd name="connsiteX7" fmla="*/ 160813 w 286061"/>
                    <a:gd name="connsiteY7" fmla="*/ 23953 h 334698"/>
                    <a:gd name="connsiteX8" fmla="*/ 169449 w 286061"/>
                    <a:gd name="connsiteY8" fmla="*/ 65735 h 334698"/>
                    <a:gd name="connsiteX9" fmla="*/ 215886 w 286061"/>
                    <a:gd name="connsiteY9" fmla="*/ 111451 h 334698"/>
                    <a:gd name="connsiteX10" fmla="*/ 106377 w 286061"/>
                    <a:gd name="connsiteY10" fmla="*/ 111451 h 334698"/>
                    <a:gd name="connsiteX11" fmla="*/ 687 w 286061"/>
                    <a:gd name="connsiteY11" fmla="*/ 229769 h 33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061" h="334698">
                      <a:moveTo>
                        <a:pt x="687" y="229769"/>
                      </a:moveTo>
                      <a:lnTo>
                        <a:pt x="687" y="229769"/>
                      </a:lnTo>
                      <a:cubicBezTo>
                        <a:pt x="6479" y="280984"/>
                        <a:pt x="48158" y="320677"/>
                        <a:pt x="99594" y="323964"/>
                      </a:cubicBezTo>
                      <a:lnTo>
                        <a:pt x="267594" y="334699"/>
                      </a:lnTo>
                      <a:lnTo>
                        <a:pt x="286061" y="75754"/>
                      </a:lnTo>
                      <a:lnTo>
                        <a:pt x="223922" y="11672"/>
                      </a:lnTo>
                      <a:cubicBezTo>
                        <a:pt x="204625" y="-8229"/>
                        <a:pt x="171240" y="-1733"/>
                        <a:pt x="160813" y="23953"/>
                      </a:cubicBezTo>
                      <a:lnTo>
                        <a:pt x="160813" y="23953"/>
                      </a:lnTo>
                      <a:cubicBezTo>
                        <a:pt x="154971" y="38344"/>
                        <a:pt x="158380" y="54838"/>
                        <a:pt x="169449" y="65735"/>
                      </a:cubicBezTo>
                      <a:lnTo>
                        <a:pt x="215886" y="111451"/>
                      </a:lnTo>
                      <a:lnTo>
                        <a:pt x="106377" y="111451"/>
                      </a:lnTo>
                      <a:cubicBezTo>
                        <a:pt x="42900" y="111451"/>
                        <a:pt x="-6447" y="166693"/>
                        <a:pt x="687" y="229769"/>
                      </a:cubicBezTo>
                      <a:close/>
                    </a:path>
                  </a:pathLst>
                </a:custGeom>
                <a:solidFill>
                  <a:srgbClr val="FEB69E"/>
                </a:solidFill>
                <a:ln w="53368" cap="flat">
                  <a:noFill/>
                  <a:prstDash val="solid"/>
                  <a:miter/>
                </a:ln>
              </p:spPr>
              <p:txBody>
                <a:bodyPr rtlCol="0" anchor="ctr"/>
                <a:lstStyle/>
                <a:p>
                  <a:endParaRPr lang="fr-FR" sz="4199" dirty="0"/>
                </a:p>
              </p:txBody>
            </p:sp>
            <p:sp>
              <p:nvSpPr>
                <p:cNvPr id="18" name="Forme libre : forme 17">
                  <a:extLst>
                    <a:ext uri="{FF2B5EF4-FFF2-40B4-BE49-F238E27FC236}">
                      <a16:creationId xmlns:a16="http://schemas.microsoft.com/office/drawing/2014/main" id="{6EFFC36B-2D0D-D382-23B1-08FCCD007568}"/>
                    </a:ext>
                  </a:extLst>
                </p:cNvPr>
                <p:cNvSpPr/>
                <p:nvPr/>
              </p:nvSpPr>
              <p:spPr>
                <a:xfrm>
                  <a:off x="5261569" y="2935365"/>
                  <a:ext cx="702135" cy="546026"/>
                </a:xfrm>
                <a:custGeom>
                  <a:avLst/>
                  <a:gdLst>
                    <a:gd name="connsiteX0" fmla="*/ 360189 w 702135"/>
                    <a:gd name="connsiteY0" fmla="*/ 4227 h 546026"/>
                    <a:gd name="connsiteX1" fmla="*/ 382500 w 702135"/>
                    <a:gd name="connsiteY1" fmla="*/ 199651 h 546026"/>
                    <a:gd name="connsiteX2" fmla="*/ 19897 w 702135"/>
                    <a:gd name="connsiteY2" fmla="*/ 113673 h 546026"/>
                    <a:gd name="connsiteX3" fmla="*/ 0 w 702135"/>
                    <a:gd name="connsiteY3" fmla="*/ 379521 h 546026"/>
                    <a:gd name="connsiteX4" fmla="*/ 521265 w 702135"/>
                    <a:gd name="connsiteY4" fmla="*/ 540178 h 546026"/>
                    <a:gd name="connsiteX5" fmla="*/ 702136 w 702135"/>
                    <a:gd name="connsiteY5" fmla="*/ 406883 h 546026"/>
                    <a:gd name="connsiteX6" fmla="*/ 678035 w 702135"/>
                    <a:gd name="connsiteY6" fmla="*/ 0 h 54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135" h="546026">
                      <a:moveTo>
                        <a:pt x="360189" y="4227"/>
                      </a:moveTo>
                      <a:lnTo>
                        <a:pt x="382500" y="199651"/>
                      </a:lnTo>
                      <a:lnTo>
                        <a:pt x="19897" y="113673"/>
                      </a:lnTo>
                      <a:lnTo>
                        <a:pt x="0" y="379521"/>
                      </a:lnTo>
                      <a:lnTo>
                        <a:pt x="521265" y="540178"/>
                      </a:lnTo>
                      <a:cubicBezTo>
                        <a:pt x="610819" y="566597"/>
                        <a:pt x="700855" y="500244"/>
                        <a:pt x="702136" y="406883"/>
                      </a:cubicBezTo>
                      <a:lnTo>
                        <a:pt x="678035" y="0"/>
                      </a:lnTo>
                    </a:path>
                  </a:pathLst>
                </a:custGeom>
                <a:solidFill>
                  <a:srgbClr val="FEB69E"/>
                </a:solidFill>
                <a:ln w="53368" cap="flat">
                  <a:noFill/>
                  <a:prstDash val="solid"/>
                  <a:miter/>
                </a:ln>
              </p:spPr>
              <p:txBody>
                <a:bodyPr rtlCol="0" anchor="ctr"/>
                <a:lstStyle/>
                <a:p>
                  <a:endParaRPr lang="fr-FR" sz="4199" dirty="0"/>
                </a:p>
              </p:txBody>
            </p:sp>
            <p:sp>
              <p:nvSpPr>
                <p:cNvPr id="19" name="Forme libre : forme 18">
                  <a:extLst>
                    <a:ext uri="{FF2B5EF4-FFF2-40B4-BE49-F238E27FC236}">
                      <a16:creationId xmlns:a16="http://schemas.microsoft.com/office/drawing/2014/main" id="{45494669-48C4-CF2C-9D75-4B17C4D3F166}"/>
                    </a:ext>
                  </a:extLst>
                </p:cNvPr>
                <p:cNvSpPr/>
                <p:nvPr/>
              </p:nvSpPr>
              <p:spPr>
                <a:xfrm>
                  <a:off x="5577970" y="2455899"/>
                  <a:ext cx="398500" cy="565089"/>
                </a:xfrm>
                <a:custGeom>
                  <a:avLst/>
                  <a:gdLst>
                    <a:gd name="connsiteX0" fmla="*/ 0 w 398500"/>
                    <a:gd name="connsiteY0" fmla="*/ 0 h 565089"/>
                    <a:gd name="connsiteX1" fmla="*/ 16751 w 398500"/>
                    <a:gd name="connsiteY1" fmla="*/ 550135 h 565089"/>
                    <a:gd name="connsiteX2" fmla="*/ 398496 w 398500"/>
                    <a:gd name="connsiteY2" fmla="*/ 523101 h 565089"/>
                    <a:gd name="connsiteX3" fmla="*/ 365348 w 398500"/>
                    <a:gd name="connsiteY3" fmla="*/ 233873 h 565089"/>
                    <a:gd name="connsiteX4" fmla="*/ 103140 w 398500"/>
                    <a:gd name="connsiteY4" fmla="*/ 0 h 56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500" h="565089">
                      <a:moveTo>
                        <a:pt x="0" y="0"/>
                      </a:moveTo>
                      <a:lnTo>
                        <a:pt x="16751" y="550135"/>
                      </a:lnTo>
                      <a:cubicBezTo>
                        <a:pt x="18220" y="583053"/>
                        <a:pt x="399965" y="556015"/>
                        <a:pt x="398496" y="523101"/>
                      </a:cubicBezTo>
                      <a:lnTo>
                        <a:pt x="365348" y="233873"/>
                      </a:lnTo>
                      <a:cubicBezTo>
                        <a:pt x="350075" y="100611"/>
                        <a:pt x="237274" y="0"/>
                        <a:pt x="103140" y="0"/>
                      </a:cubicBezTo>
                      <a:close/>
                    </a:path>
                  </a:pathLst>
                </a:custGeom>
                <a:solidFill>
                  <a:srgbClr val="FF4F5A"/>
                </a:solidFill>
                <a:ln w="53368" cap="flat">
                  <a:noFill/>
                  <a:prstDash val="solid"/>
                  <a:miter/>
                </a:ln>
              </p:spPr>
              <p:txBody>
                <a:bodyPr rtlCol="0" anchor="ctr"/>
                <a:lstStyle/>
                <a:p>
                  <a:endParaRPr lang="fr-FR" sz="4199" dirty="0"/>
                </a:p>
              </p:txBody>
            </p:sp>
            <p:sp>
              <p:nvSpPr>
                <p:cNvPr id="20" name="Forme libre : forme 19">
                  <a:extLst>
                    <a:ext uri="{FF2B5EF4-FFF2-40B4-BE49-F238E27FC236}">
                      <a16:creationId xmlns:a16="http://schemas.microsoft.com/office/drawing/2014/main" id="{653A2055-C50B-A6C6-B8BE-7850CFB2C28C}"/>
                    </a:ext>
                  </a:extLst>
                </p:cNvPr>
                <p:cNvSpPr/>
                <p:nvPr/>
              </p:nvSpPr>
              <p:spPr>
                <a:xfrm>
                  <a:off x="5546529" y="2627714"/>
                  <a:ext cx="89632" cy="399599"/>
                </a:xfrm>
                <a:custGeom>
                  <a:avLst/>
                  <a:gdLst>
                    <a:gd name="connsiteX0" fmla="*/ 76532 w 89632"/>
                    <a:gd name="connsiteY0" fmla="*/ 399600 h 399599"/>
                    <a:gd name="connsiteX1" fmla="*/ 26021 w 89632"/>
                    <a:gd name="connsiteY1" fmla="*/ 380546 h 399599"/>
                    <a:gd name="connsiteX2" fmla="*/ 27 w 89632"/>
                    <a:gd name="connsiteY2" fmla="*/ 11365 h 399599"/>
                    <a:gd name="connsiteX3" fmla="*/ 9759 w 89632"/>
                    <a:gd name="connsiteY3" fmla="*/ 154 h 399599"/>
                    <a:gd name="connsiteX4" fmla="*/ 20970 w 89632"/>
                    <a:gd name="connsiteY4" fmla="*/ 9887 h 399599"/>
                    <a:gd name="connsiteX5" fmla="*/ 46760 w 89632"/>
                    <a:gd name="connsiteY5" fmla="*/ 375905 h 399599"/>
                    <a:gd name="connsiteX6" fmla="*/ 79037 w 89632"/>
                    <a:gd name="connsiteY6" fmla="*/ 378574 h 399599"/>
                    <a:gd name="connsiteX7" fmla="*/ 79119 w 89632"/>
                    <a:gd name="connsiteY7" fmla="*/ 378574 h 399599"/>
                    <a:gd name="connsiteX8" fmla="*/ 89632 w 89632"/>
                    <a:gd name="connsiteY8" fmla="*/ 389005 h 399599"/>
                    <a:gd name="connsiteX9" fmla="*/ 76532 w 89632"/>
                    <a:gd name="connsiteY9" fmla="*/ 399600 h 399599"/>
                    <a:gd name="connsiteX10" fmla="*/ 47006 w 89632"/>
                    <a:gd name="connsiteY10" fmla="*/ 379067 h 399599"/>
                    <a:gd name="connsiteX11" fmla="*/ 47006 w 89632"/>
                    <a:gd name="connsiteY11" fmla="*/ 379355 h 399599"/>
                    <a:gd name="connsiteX12" fmla="*/ 47006 w 89632"/>
                    <a:gd name="connsiteY12" fmla="*/ 379067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632" h="399599">
                      <a:moveTo>
                        <a:pt x="76532" y="399600"/>
                      </a:moveTo>
                      <a:cubicBezTo>
                        <a:pt x="46636" y="399600"/>
                        <a:pt x="26719" y="396192"/>
                        <a:pt x="26021" y="380546"/>
                      </a:cubicBezTo>
                      <a:lnTo>
                        <a:pt x="27" y="11365"/>
                      </a:lnTo>
                      <a:cubicBezTo>
                        <a:pt x="-384" y="5575"/>
                        <a:pt x="3969" y="565"/>
                        <a:pt x="9759" y="154"/>
                      </a:cubicBezTo>
                      <a:cubicBezTo>
                        <a:pt x="15221" y="-955"/>
                        <a:pt x="20560" y="4096"/>
                        <a:pt x="20970" y="9887"/>
                      </a:cubicBezTo>
                      <a:lnTo>
                        <a:pt x="46760" y="375905"/>
                      </a:lnTo>
                      <a:cubicBezTo>
                        <a:pt x="50086" y="376973"/>
                        <a:pt x="59531" y="378903"/>
                        <a:pt x="79037" y="378574"/>
                      </a:cubicBezTo>
                      <a:lnTo>
                        <a:pt x="79119" y="378574"/>
                      </a:lnTo>
                      <a:cubicBezTo>
                        <a:pt x="84910" y="378574"/>
                        <a:pt x="89591" y="383256"/>
                        <a:pt x="89632" y="389005"/>
                      </a:cubicBezTo>
                      <a:cubicBezTo>
                        <a:pt x="89673" y="395740"/>
                        <a:pt x="82897" y="399559"/>
                        <a:pt x="76532" y="399600"/>
                      </a:cubicBezTo>
                      <a:close/>
                      <a:moveTo>
                        <a:pt x="47006" y="379067"/>
                      </a:moveTo>
                      <a:lnTo>
                        <a:pt x="47006" y="379355"/>
                      </a:lnTo>
                      <a:cubicBezTo>
                        <a:pt x="47006" y="379273"/>
                        <a:pt x="47006" y="379149"/>
                        <a:pt x="47006" y="379067"/>
                      </a:cubicBezTo>
                      <a:close/>
                    </a:path>
                  </a:pathLst>
                </a:custGeom>
                <a:solidFill>
                  <a:srgbClr val="F73F4B"/>
                </a:solidFill>
                <a:ln w="53368" cap="flat">
                  <a:noFill/>
                  <a:prstDash val="solid"/>
                  <a:miter/>
                </a:ln>
              </p:spPr>
              <p:txBody>
                <a:bodyPr rtlCol="0" anchor="ctr"/>
                <a:lstStyle/>
                <a:p>
                  <a:endParaRPr lang="fr-FR" sz="4199" dirty="0"/>
                </a:p>
              </p:txBody>
            </p:sp>
            <p:sp>
              <p:nvSpPr>
                <p:cNvPr id="21" name="Forme libre : forme 20">
                  <a:extLst>
                    <a:ext uri="{FF2B5EF4-FFF2-40B4-BE49-F238E27FC236}">
                      <a16:creationId xmlns:a16="http://schemas.microsoft.com/office/drawing/2014/main" id="{10BEA49D-A9C1-CDBB-C93F-C3538795C2B5}"/>
                    </a:ext>
                  </a:extLst>
                </p:cNvPr>
                <p:cNvSpPr/>
                <p:nvPr/>
              </p:nvSpPr>
              <p:spPr>
                <a:xfrm>
                  <a:off x="4806281" y="2823916"/>
                  <a:ext cx="31956" cy="195955"/>
                </a:xfrm>
                <a:custGeom>
                  <a:avLst/>
                  <a:gdLst>
                    <a:gd name="connsiteX0" fmla="*/ 31957 w 31956"/>
                    <a:gd name="connsiteY0" fmla="*/ 0 h 195955"/>
                    <a:gd name="connsiteX1" fmla="*/ 31957 w 31956"/>
                    <a:gd name="connsiteY1" fmla="*/ 195955 h 195955"/>
                    <a:gd name="connsiteX2" fmla="*/ 0 w 31956"/>
                    <a:gd name="connsiteY2" fmla="*/ 173672 h 195955"/>
                    <a:gd name="connsiteX3" fmla="*/ 0 w 31956"/>
                    <a:gd name="connsiteY3" fmla="*/ 0 h 195955"/>
                  </a:gdLst>
                  <a:ahLst/>
                  <a:cxnLst>
                    <a:cxn ang="0">
                      <a:pos x="connsiteX0" y="connsiteY0"/>
                    </a:cxn>
                    <a:cxn ang="0">
                      <a:pos x="connsiteX1" y="connsiteY1"/>
                    </a:cxn>
                    <a:cxn ang="0">
                      <a:pos x="connsiteX2" y="connsiteY2"/>
                    </a:cxn>
                    <a:cxn ang="0">
                      <a:pos x="connsiteX3" y="connsiteY3"/>
                    </a:cxn>
                  </a:cxnLst>
                  <a:rect l="l" t="t" r="r" b="b"/>
                  <a:pathLst>
                    <a:path w="31956" h="195955">
                      <a:moveTo>
                        <a:pt x="31957" y="0"/>
                      </a:moveTo>
                      <a:lnTo>
                        <a:pt x="31957" y="195955"/>
                      </a:lnTo>
                      <a:cubicBezTo>
                        <a:pt x="21865" y="188810"/>
                        <a:pt x="10931" y="181244"/>
                        <a:pt x="0" y="173672"/>
                      </a:cubicBezTo>
                      <a:lnTo>
                        <a:pt x="0" y="0"/>
                      </a:lnTo>
                      <a:close/>
                    </a:path>
                  </a:pathLst>
                </a:custGeom>
                <a:solidFill>
                  <a:srgbClr val="0F875A"/>
                </a:solidFill>
                <a:ln w="53368" cap="flat">
                  <a:noFill/>
                  <a:prstDash val="solid"/>
                  <a:miter/>
                </a:ln>
              </p:spPr>
              <p:txBody>
                <a:bodyPr rtlCol="0" anchor="ctr"/>
                <a:lstStyle/>
                <a:p>
                  <a:endParaRPr lang="fr-FR" sz="4199" dirty="0"/>
                </a:p>
              </p:txBody>
            </p:sp>
            <p:sp>
              <p:nvSpPr>
                <p:cNvPr id="22" name="Forme libre : forme 21">
                  <a:extLst>
                    <a:ext uri="{FF2B5EF4-FFF2-40B4-BE49-F238E27FC236}">
                      <a16:creationId xmlns:a16="http://schemas.microsoft.com/office/drawing/2014/main" id="{39E4C3D9-9A72-1ADE-7265-DFE87EE82EB9}"/>
                    </a:ext>
                  </a:extLst>
                </p:cNvPr>
                <p:cNvSpPr/>
                <p:nvPr/>
              </p:nvSpPr>
              <p:spPr>
                <a:xfrm>
                  <a:off x="4665178" y="2794785"/>
                  <a:ext cx="654991" cy="638131"/>
                </a:xfrm>
                <a:custGeom>
                  <a:avLst/>
                  <a:gdLst>
                    <a:gd name="connsiteX0" fmla="*/ 580 w 654991"/>
                    <a:gd name="connsiteY0" fmla="*/ 39404 h 638131"/>
                    <a:gd name="connsiteX1" fmla="*/ 109376 w 654991"/>
                    <a:gd name="connsiteY1" fmla="*/ 611281 h 638131"/>
                    <a:gd name="connsiteX2" fmla="*/ 142154 w 654991"/>
                    <a:gd name="connsiteY2" fmla="*/ 638132 h 638131"/>
                    <a:gd name="connsiteX3" fmla="*/ 621973 w 654991"/>
                    <a:gd name="connsiteY3" fmla="*/ 638132 h 638131"/>
                    <a:gd name="connsiteX4" fmla="*/ 654402 w 654991"/>
                    <a:gd name="connsiteY4" fmla="*/ 599073 h 638131"/>
                    <a:gd name="connsiteX5" fmla="*/ 545607 w 654991"/>
                    <a:gd name="connsiteY5" fmla="*/ 27200 h 638131"/>
                    <a:gd name="connsiteX6" fmla="*/ 512828 w 654991"/>
                    <a:gd name="connsiteY6" fmla="*/ 0 h 638131"/>
                    <a:gd name="connsiteX7" fmla="*/ 33010 w 654991"/>
                    <a:gd name="connsiteY7" fmla="*/ 0 h 638131"/>
                    <a:gd name="connsiteX8" fmla="*/ 580 w 654991"/>
                    <a:gd name="connsiteY8" fmla="*/ 39404 h 6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991" h="638131">
                      <a:moveTo>
                        <a:pt x="580" y="39404"/>
                      </a:moveTo>
                      <a:lnTo>
                        <a:pt x="109376" y="611281"/>
                      </a:lnTo>
                      <a:cubicBezTo>
                        <a:pt x="112513" y="626971"/>
                        <a:pt x="126113" y="638132"/>
                        <a:pt x="142154" y="638132"/>
                      </a:cubicBezTo>
                      <a:lnTo>
                        <a:pt x="621973" y="638132"/>
                      </a:lnTo>
                      <a:cubicBezTo>
                        <a:pt x="642894" y="638132"/>
                        <a:pt x="658237" y="619301"/>
                        <a:pt x="654402" y="599073"/>
                      </a:cubicBezTo>
                      <a:lnTo>
                        <a:pt x="545607" y="27200"/>
                      </a:lnTo>
                      <a:cubicBezTo>
                        <a:pt x="542467" y="11510"/>
                        <a:pt x="528867" y="0"/>
                        <a:pt x="512828" y="0"/>
                      </a:cubicBezTo>
                      <a:lnTo>
                        <a:pt x="33010" y="0"/>
                      </a:lnTo>
                      <a:cubicBezTo>
                        <a:pt x="12435" y="0"/>
                        <a:pt x="-3257" y="19181"/>
                        <a:pt x="580" y="39404"/>
                      </a:cubicBezTo>
                      <a:close/>
                    </a:path>
                  </a:pathLst>
                </a:custGeom>
                <a:solidFill>
                  <a:srgbClr val="222333"/>
                </a:solidFill>
                <a:ln w="53368" cap="flat">
                  <a:noFill/>
                  <a:prstDash val="solid"/>
                  <a:miter/>
                </a:ln>
              </p:spPr>
              <p:txBody>
                <a:bodyPr rtlCol="0" anchor="ctr"/>
                <a:lstStyle/>
                <a:p>
                  <a:endParaRPr lang="fr-FR" sz="4199" dirty="0"/>
                </a:p>
              </p:txBody>
            </p:sp>
            <p:sp>
              <p:nvSpPr>
                <p:cNvPr id="23" name="Forme libre : forme 22">
                  <a:extLst>
                    <a:ext uri="{FF2B5EF4-FFF2-40B4-BE49-F238E27FC236}">
                      <a16:creationId xmlns:a16="http://schemas.microsoft.com/office/drawing/2014/main" id="{E6CA9E02-4069-2B4A-F952-668F8589D891}"/>
                    </a:ext>
                  </a:extLst>
                </p:cNvPr>
                <p:cNvSpPr/>
                <p:nvPr/>
              </p:nvSpPr>
              <p:spPr>
                <a:xfrm>
                  <a:off x="4643774" y="3113851"/>
                  <a:ext cx="169075" cy="245815"/>
                </a:xfrm>
                <a:custGeom>
                  <a:avLst/>
                  <a:gdLst>
                    <a:gd name="connsiteX0" fmla="*/ 0 w 169075"/>
                    <a:gd name="connsiteY0" fmla="*/ 38576 h 245815"/>
                    <a:gd name="connsiteX1" fmla="*/ 0 w 169075"/>
                    <a:gd name="connsiteY1" fmla="*/ 207238 h 245815"/>
                    <a:gd name="connsiteX2" fmla="*/ 38578 w 169075"/>
                    <a:gd name="connsiteY2" fmla="*/ 245816 h 245815"/>
                    <a:gd name="connsiteX3" fmla="*/ 60439 w 169075"/>
                    <a:gd name="connsiteY3" fmla="*/ 245816 h 245815"/>
                    <a:gd name="connsiteX4" fmla="*/ 169075 w 169075"/>
                    <a:gd name="connsiteY4" fmla="*/ 137179 h 245815"/>
                    <a:gd name="connsiteX5" fmla="*/ 169075 w 169075"/>
                    <a:gd name="connsiteY5" fmla="*/ 108637 h 245815"/>
                    <a:gd name="connsiteX6" fmla="*/ 60439 w 169075"/>
                    <a:gd name="connsiteY6" fmla="*/ 0 h 245815"/>
                    <a:gd name="connsiteX7" fmla="*/ 38576 w 169075"/>
                    <a:gd name="connsiteY7" fmla="*/ 0 h 245815"/>
                    <a:gd name="connsiteX8" fmla="*/ 0 w 169075"/>
                    <a:gd name="connsiteY8" fmla="*/ 38576 h 2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75" h="245815">
                      <a:moveTo>
                        <a:pt x="0" y="38576"/>
                      </a:moveTo>
                      <a:lnTo>
                        <a:pt x="0" y="207238"/>
                      </a:lnTo>
                      <a:cubicBezTo>
                        <a:pt x="0" y="228544"/>
                        <a:pt x="17272" y="245816"/>
                        <a:pt x="38578" y="245816"/>
                      </a:cubicBezTo>
                      <a:lnTo>
                        <a:pt x="60439" y="245816"/>
                      </a:lnTo>
                      <a:cubicBezTo>
                        <a:pt x="120437" y="245816"/>
                        <a:pt x="169075" y="197177"/>
                        <a:pt x="169075" y="137179"/>
                      </a:cubicBezTo>
                      <a:lnTo>
                        <a:pt x="169075" y="108637"/>
                      </a:lnTo>
                      <a:cubicBezTo>
                        <a:pt x="169075" y="48638"/>
                        <a:pt x="120437" y="0"/>
                        <a:pt x="60439" y="0"/>
                      </a:cubicBezTo>
                      <a:lnTo>
                        <a:pt x="38576" y="0"/>
                      </a:lnTo>
                      <a:cubicBezTo>
                        <a:pt x="17271" y="0"/>
                        <a:pt x="0" y="17271"/>
                        <a:pt x="0" y="38576"/>
                      </a:cubicBezTo>
                      <a:close/>
                    </a:path>
                  </a:pathLst>
                </a:custGeom>
                <a:solidFill>
                  <a:srgbClr val="FEB69E"/>
                </a:solidFill>
                <a:ln w="53368" cap="flat">
                  <a:noFill/>
                  <a:prstDash val="solid"/>
                  <a:miter/>
                </a:ln>
              </p:spPr>
              <p:txBody>
                <a:bodyPr rtlCol="0" anchor="ctr"/>
                <a:lstStyle/>
                <a:p>
                  <a:endParaRPr lang="fr-FR" sz="4199" dirty="0"/>
                </a:p>
              </p:txBody>
            </p:sp>
          </p:grpSp>
        </p:grpSp>
        <p:grpSp>
          <p:nvGrpSpPr>
            <p:cNvPr id="24" name="Graphique 2">
              <a:extLst>
                <a:ext uri="{FF2B5EF4-FFF2-40B4-BE49-F238E27FC236}">
                  <a16:creationId xmlns:a16="http://schemas.microsoft.com/office/drawing/2014/main" id="{E6DB3B52-8127-DE85-12DD-9C6CA192788E}"/>
                </a:ext>
              </a:extLst>
            </p:cNvPr>
            <p:cNvGrpSpPr/>
            <p:nvPr/>
          </p:nvGrpSpPr>
          <p:grpSpPr>
            <a:xfrm>
              <a:off x="4905924" y="1520939"/>
              <a:ext cx="732845" cy="947713"/>
              <a:chOff x="4905924" y="1520939"/>
              <a:chExt cx="732845" cy="947713"/>
            </a:xfrm>
          </p:grpSpPr>
          <p:sp>
            <p:nvSpPr>
              <p:cNvPr id="25" name="Forme libre : forme 24">
                <a:extLst>
                  <a:ext uri="{FF2B5EF4-FFF2-40B4-BE49-F238E27FC236}">
                    <a16:creationId xmlns:a16="http://schemas.microsoft.com/office/drawing/2014/main" id="{E8BC251F-C3A2-1066-29F1-8E07135E447B}"/>
                  </a:ext>
                </a:extLst>
              </p:cNvPr>
              <p:cNvSpPr/>
              <p:nvPr/>
            </p:nvSpPr>
            <p:spPr>
              <a:xfrm>
                <a:off x="5229038" y="2122632"/>
                <a:ext cx="272254" cy="346020"/>
              </a:xfrm>
              <a:custGeom>
                <a:avLst/>
                <a:gdLst>
                  <a:gd name="connsiteX0" fmla="*/ 0 w 272254"/>
                  <a:gd name="connsiteY0" fmla="*/ 0 h 346020"/>
                  <a:gd name="connsiteX1" fmla="*/ 272255 w 272254"/>
                  <a:gd name="connsiteY1" fmla="*/ 0 h 346020"/>
                  <a:gd name="connsiteX2" fmla="*/ 272255 w 272254"/>
                  <a:gd name="connsiteY2" fmla="*/ 346021 h 346020"/>
                  <a:gd name="connsiteX3" fmla="*/ 0 w 272254"/>
                  <a:gd name="connsiteY3" fmla="*/ 346021 h 346020"/>
                </a:gdLst>
                <a:ahLst/>
                <a:cxnLst>
                  <a:cxn ang="0">
                    <a:pos x="connsiteX0" y="connsiteY0"/>
                  </a:cxn>
                  <a:cxn ang="0">
                    <a:pos x="connsiteX1" y="connsiteY1"/>
                  </a:cxn>
                  <a:cxn ang="0">
                    <a:pos x="connsiteX2" y="connsiteY2"/>
                  </a:cxn>
                  <a:cxn ang="0">
                    <a:pos x="connsiteX3" y="connsiteY3"/>
                  </a:cxn>
                </a:cxnLst>
                <a:rect l="l" t="t" r="r" b="b"/>
                <a:pathLst>
                  <a:path w="272254" h="346020">
                    <a:moveTo>
                      <a:pt x="0" y="0"/>
                    </a:moveTo>
                    <a:lnTo>
                      <a:pt x="272255" y="0"/>
                    </a:lnTo>
                    <a:lnTo>
                      <a:pt x="272255" y="346021"/>
                    </a:lnTo>
                    <a:lnTo>
                      <a:pt x="0" y="346021"/>
                    </a:lnTo>
                    <a:close/>
                  </a:path>
                </a:pathLst>
              </a:custGeom>
              <a:solidFill>
                <a:srgbClr val="FEB69E"/>
              </a:solidFill>
              <a:ln w="53368" cap="flat">
                <a:noFill/>
                <a:prstDash val="solid"/>
                <a:miter/>
              </a:ln>
            </p:spPr>
            <p:txBody>
              <a:bodyPr rtlCol="0" anchor="ctr"/>
              <a:lstStyle/>
              <a:p>
                <a:endParaRPr lang="fr-FR" sz="4199" dirty="0"/>
              </a:p>
            </p:txBody>
          </p:sp>
          <p:sp>
            <p:nvSpPr>
              <p:cNvPr id="26" name="Forme libre : forme 25">
                <a:extLst>
                  <a:ext uri="{FF2B5EF4-FFF2-40B4-BE49-F238E27FC236}">
                    <a16:creationId xmlns:a16="http://schemas.microsoft.com/office/drawing/2014/main" id="{DF414DD8-4059-238F-CF74-DFFAA8B91F19}"/>
                  </a:ext>
                </a:extLst>
              </p:cNvPr>
              <p:cNvSpPr/>
              <p:nvPr/>
            </p:nvSpPr>
            <p:spPr>
              <a:xfrm>
                <a:off x="5229013" y="2109933"/>
                <a:ext cx="272278" cy="297990"/>
              </a:xfrm>
              <a:custGeom>
                <a:avLst/>
                <a:gdLst>
                  <a:gd name="connsiteX0" fmla="*/ 0 w 272278"/>
                  <a:gd name="connsiteY0" fmla="*/ 0 h 297990"/>
                  <a:gd name="connsiteX1" fmla="*/ 0 w 272278"/>
                  <a:gd name="connsiteY1" fmla="*/ 253856 h 297990"/>
                  <a:gd name="connsiteX2" fmla="*/ 272279 w 272278"/>
                  <a:gd name="connsiteY2" fmla="*/ 292754 h 297990"/>
                  <a:gd name="connsiteX3" fmla="*/ 272279 w 272278"/>
                  <a:gd name="connsiteY3" fmla="*/ 0 h 297990"/>
                </a:gdLst>
                <a:ahLst/>
                <a:cxnLst>
                  <a:cxn ang="0">
                    <a:pos x="connsiteX0" y="connsiteY0"/>
                  </a:cxn>
                  <a:cxn ang="0">
                    <a:pos x="connsiteX1" y="connsiteY1"/>
                  </a:cxn>
                  <a:cxn ang="0">
                    <a:pos x="connsiteX2" y="connsiteY2"/>
                  </a:cxn>
                  <a:cxn ang="0">
                    <a:pos x="connsiteX3" y="connsiteY3"/>
                  </a:cxn>
                </a:cxnLst>
                <a:rect l="l" t="t" r="r" b="b"/>
                <a:pathLst>
                  <a:path w="272278" h="297990">
                    <a:moveTo>
                      <a:pt x="0" y="0"/>
                    </a:moveTo>
                    <a:lnTo>
                      <a:pt x="0" y="253856"/>
                    </a:lnTo>
                    <a:cubicBezTo>
                      <a:pt x="0" y="253856"/>
                      <a:pt x="120377" y="316092"/>
                      <a:pt x="272279" y="292754"/>
                    </a:cubicBezTo>
                    <a:lnTo>
                      <a:pt x="272279" y="0"/>
                    </a:lnTo>
                    <a:close/>
                  </a:path>
                </a:pathLst>
              </a:custGeom>
              <a:solidFill>
                <a:srgbClr val="F8957E"/>
              </a:solidFill>
              <a:ln w="53368" cap="flat">
                <a:noFill/>
                <a:prstDash val="solid"/>
                <a:miter/>
              </a:ln>
            </p:spPr>
            <p:txBody>
              <a:bodyPr rtlCol="0" anchor="ctr"/>
              <a:lstStyle/>
              <a:p>
                <a:endParaRPr lang="fr-FR" sz="4199" dirty="0"/>
              </a:p>
            </p:txBody>
          </p:sp>
          <p:grpSp>
            <p:nvGrpSpPr>
              <p:cNvPr id="27" name="Graphique 2">
                <a:extLst>
                  <a:ext uri="{FF2B5EF4-FFF2-40B4-BE49-F238E27FC236}">
                    <a16:creationId xmlns:a16="http://schemas.microsoft.com/office/drawing/2014/main" id="{1072B3D9-F39A-E0D1-F9D4-DF80741DE27C}"/>
                  </a:ext>
                </a:extLst>
              </p:cNvPr>
              <p:cNvGrpSpPr/>
              <p:nvPr/>
            </p:nvGrpSpPr>
            <p:grpSpPr>
              <a:xfrm>
                <a:off x="4905924" y="1520939"/>
                <a:ext cx="732845" cy="845634"/>
                <a:chOff x="4905924" y="1520939"/>
                <a:chExt cx="732845" cy="845634"/>
              </a:xfrm>
            </p:grpSpPr>
            <p:sp>
              <p:nvSpPr>
                <p:cNvPr id="28" name="Forme libre : forme 27">
                  <a:extLst>
                    <a:ext uri="{FF2B5EF4-FFF2-40B4-BE49-F238E27FC236}">
                      <a16:creationId xmlns:a16="http://schemas.microsoft.com/office/drawing/2014/main" id="{265C4FF6-AA6E-1B66-4436-FFEC0FA83524}"/>
                    </a:ext>
                  </a:extLst>
                </p:cNvPr>
                <p:cNvSpPr/>
                <p:nvPr/>
              </p:nvSpPr>
              <p:spPr>
                <a:xfrm>
                  <a:off x="4997453" y="1739209"/>
                  <a:ext cx="115210" cy="260730"/>
                </a:xfrm>
                <a:custGeom>
                  <a:avLst/>
                  <a:gdLst>
                    <a:gd name="connsiteX0" fmla="*/ 4948 w 115210"/>
                    <a:gd name="connsiteY0" fmla="*/ 229 h 260730"/>
                    <a:gd name="connsiteX1" fmla="*/ 28 w 115210"/>
                    <a:gd name="connsiteY1" fmla="*/ 196197 h 260730"/>
                    <a:gd name="connsiteX2" fmla="*/ 25897 w 115210"/>
                    <a:gd name="connsiteY2" fmla="*/ 260730 h 260730"/>
                    <a:gd name="connsiteX3" fmla="*/ 25897 w 115210"/>
                    <a:gd name="connsiteY3" fmla="*/ 260730 h 260730"/>
                    <a:gd name="connsiteX4" fmla="*/ 115210 w 115210"/>
                    <a:gd name="connsiteY4" fmla="*/ 96397 h 260730"/>
                    <a:gd name="connsiteX5" fmla="*/ 115010 w 115210"/>
                    <a:gd name="connsiteY5" fmla="*/ 0 h 26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210" h="260730">
                      <a:moveTo>
                        <a:pt x="4948" y="229"/>
                      </a:moveTo>
                      <a:lnTo>
                        <a:pt x="28" y="196197"/>
                      </a:lnTo>
                      <a:cubicBezTo>
                        <a:pt x="-578" y="220348"/>
                        <a:pt x="8777" y="243685"/>
                        <a:pt x="25897" y="260730"/>
                      </a:cubicBezTo>
                      <a:lnTo>
                        <a:pt x="25897" y="260730"/>
                      </a:lnTo>
                      <a:lnTo>
                        <a:pt x="115210" y="96397"/>
                      </a:lnTo>
                      <a:lnTo>
                        <a:pt x="115010" y="0"/>
                      </a:lnTo>
                      <a:close/>
                    </a:path>
                  </a:pathLst>
                </a:custGeom>
                <a:solidFill>
                  <a:srgbClr val="0E0F16"/>
                </a:solidFill>
                <a:ln w="53368" cap="flat">
                  <a:noFill/>
                  <a:prstDash val="solid"/>
                  <a:miter/>
                </a:ln>
              </p:spPr>
              <p:txBody>
                <a:bodyPr rtlCol="0" anchor="ctr"/>
                <a:lstStyle/>
                <a:p>
                  <a:endParaRPr lang="fr-FR" sz="4199" dirty="0"/>
                </a:p>
              </p:txBody>
            </p:sp>
            <p:sp>
              <p:nvSpPr>
                <p:cNvPr id="29" name="Forme libre : forme 28">
                  <a:extLst>
                    <a:ext uri="{FF2B5EF4-FFF2-40B4-BE49-F238E27FC236}">
                      <a16:creationId xmlns:a16="http://schemas.microsoft.com/office/drawing/2014/main" id="{BCC3BA1D-A72A-8C27-CE07-9594753C3A31}"/>
                    </a:ext>
                  </a:extLst>
                </p:cNvPr>
                <p:cNvSpPr/>
                <p:nvPr/>
              </p:nvSpPr>
              <p:spPr>
                <a:xfrm>
                  <a:off x="5020322" y="1718565"/>
                  <a:ext cx="482493" cy="648008"/>
                </a:xfrm>
                <a:custGeom>
                  <a:avLst/>
                  <a:gdLst>
                    <a:gd name="connsiteX0" fmla="*/ 1 w 482493"/>
                    <a:gd name="connsiteY0" fmla="*/ 241575 h 648008"/>
                    <a:gd name="connsiteX1" fmla="*/ 345 w 482493"/>
                    <a:gd name="connsiteY1" fmla="*/ 407435 h 648008"/>
                    <a:gd name="connsiteX2" fmla="*/ 241920 w 482493"/>
                    <a:gd name="connsiteY2" fmla="*/ 648008 h 648008"/>
                    <a:gd name="connsiteX3" fmla="*/ 482493 w 482493"/>
                    <a:gd name="connsiteY3" fmla="*/ 406433 h 648008"/>
                    <a:gd name="connsiteX4" fmla="*/ 482148 w 482493"/>
                    <a:gd name="connsiteY4" fmla="*/ 240573 h 648008"/>
                    <a:gd name="connsiteX5" fmla="*/ 240574 w 482493"/>
                    <a:gd name="connsiteY5" fmla="*/ 1 h 648008"/>
                    <a:gd name="connsiteX6" fmla="*/ 70040 w 482493"/>
                    <a:gd name="connsiteY6" fmla="*/ 71073 h 648008"/>
                    <a:gd name="connsiteX7" fmla="*/ 1 w 482493"/>
                    <a:gd name="connsiteY7" fmla="*/ 241575 h 64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493" h="648008">
                      <a:moveTo>
                        <a:pt x="1" y="241575"/>
                      </a:moveTo>
                      <a:lnTo>
                        <a:pt x="345" y="407435"/>
                      </a:lnTo>
                      <a:cubicBezTo>
                        <a:pt x="622" y="540509"/>
                        <a:pt x="108525" y="648286"/>
                        <a:pt x="241920" y="648008"/>
                      </a:cubicBezTo>
                      <a:cubicBezTo>
                        <a:pt x="374991" y="647732"/>
                        <a:pt x="482769" y="539507"/>
                        <a:pt x="482493" y="406433"/>
                      </a:cubicBezTo>
                      <a:lnTo>
                        <a:pt x="482148" y="240573"/>
                      </a:lnTo>
                      <a:cubicBezTo>
                        <a:pt x="481872" y="107504"/>
                        <a:pt x="373645" y="-276"/>
                        <a:pt x="240574" y="1"/>
                      </a:cubicBezTo>
                      <a:cubicBezTo>
                        <a:pt x="174037" y="139"/>
                        <a:pt x="113663" y="27267"/>
                        <a:pt x="70040" y="71073"/>
                      </a:cubicBezTo>
                      <a:cubicBezTo>
                        <a:pt x="26736" y="114877"/>
                        <a:pt x="-138" y="175041"/>
                        <a:pt x="1" y="241575"/>
                      </a:cubicBezTo>
                      <a:close/>
                    </a:path>
                  </a:pathLst>
                </a:custGeom>
                <a:solidFill>
                  <a:srgbClr val="FEB69E"/>
                </a:solidFill>
                <a:ln w="53368" cap="flat">
                  <a:noFill/>
                  <a:prstDash val="solid"/>
                  <a:miter/>
                </a:ln>
              </p:spPr>
              <p:txBody>
                <a:bodyPr rtlCol="0" anchor="ctr"/>
                <a:lstStyle/>
                <a:p>
                  <a:endParaRPr lang="fr-FR" sz="4199" dirty="0"/>
                </a:p>
              </p:txBody>
            </p:sp>
            <p:sp>
              <p:nvSpPr>
                <p:cNvPr id="30" name="Forme libre : forme 29">
                  <a:extLst>
                    <a:ext uri="{FF2B5EF4-FFF2-40B4-BE49-F238E27FC236}">
                      <a16:creationId xmlns:a16="http://schemas.microsoft.com/office/drawing/2014/main" id="{D513D26D-2136-D9AA-C902-0DC34FE62013}"/>
                    </a:ext>
                  </a:extLst>
                </p:cNvPr>
                <p:cNvSpPr/>
                <p:nvPr/>
              </p:nvSpPr>
              <p:spPr>
                <a:xfrm rot="-6875">
                  <a:off x="5250593" y="1983624"/>
                  <a:ext cx="44975" cy="72109"/>
                </a:xfrm>
                <a:custGeom>
                  <a:avLst/>
                  <a:gdLst>
                    <a:gd name="connsiteX0" fmla="*/ 44975 w 44975"/>
                    <a:gd name="connsiteY0" fmla="*/ 36055 h 72109"/>
                    <a:gd name="connsiteX1" fmla="*/ 22487 w 44975"/>
                    <a:gd name="connsiteY1" fmla="*/ 72110 h 72109"/>
                    <a:gd name="connsiteX2" fmla="*/ 0 w 44975"/>
                    <a:gd name="connsiteY2" fmla="*/ 36055 h 72109"/>
                    <a:gd name="connsiteX3" fmla="*/ 22487 w 44975"/>
                    <a:gd name="connsiteY3" fmla="*/ 0 h 72109"/>
                    <a:gd name="connsiteX4" fmla="*/ 44975 w 44975"/>
                    <a:gd name="connsiteY4" fmla="*/ 36055 h 72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5" h="72109">
                      <a:moveTo>
                        <a:pt x="44975" y="36055"/>
                      </a:moveTo>
                      <a:cubicBezTo>
                        <a:pt x="44975" y="55968"/>
                        <a:pt x="34907" y="72110"/>
                        <a:pt x="22487" y="72110"/>
                      </a:cubicBezTo>
                      <a:cubicBezTo>
                        <a:pt x="10068" y="72110"/>
                        <a:pt x="0" y="55968"/>
                        <a:pt x="0" y="36055"/>
                      </a:cubicBezTo>
                      <a:cubicBezTo>
                        <a:pt x="0" y="16142"/>
                        <a:pt x="10068" y="0"/>
                        <a:pt x="22487" y="0"/>
                      </a:cubicBezTo>
                      <a:cubicBezTo>
                        <a:pt x="34907" y="0"/>
                        <a:pt x="44975" y="16142"/>
                        <a:pt x="44975" y="36055"/>
                      </a:cubicBezTo>
                      <a:close/>
                    </a:path>
                  </a:pathLst>
                </a:custGeom>
                <a:solidFill>
                  <a:srgbClr val="0E0F16"/>
                </a:solidFill>
                <a:ln w="53368" cap="flat">
                  <a:noFill/>
                  <a:prstDash val="solid"/>
                  <a:miter/>
                </a:ln>
              </p:spPr>
              <p:txBody>
                <a:bodyPr rtlCol="0" anchor="ctr"/>
                <a:lstStyle/>
                <a:p>
                  <a:endParaRPr lang="fr-FR" sz="4199" dirty="0"/>
                </a:p>
              </p:txBody>
            </p:sp>
            <p:sp>
              <p:nvSpPr>
                <p:cNvPr id="31" name="Forme libre : forme 30">
                  <a:extLst>
                    <a:ext uri="{FF2B5EF4-FFF2-40B4-BE49-F238E27FC236}">
                      <a16:creationId xmlns:a16="http://schemas.microsoft.com/office/drawing/2014/main" id="{C6C2F83D-CD15-4F8A-401E-CC5BCE7E1A97}"/>
                    </a:ext>
                  </a:extLst>
                </p:cNvPr>
                <p:cNvSpPr/>
                <p:nvPr/>
              </p:nvSpPr>
              <p:spPr>
                <a:xfrm rot="-6875">
                  <a:off x="5090510" y="1983944"/>
                  <a:ext cx="44975" cy="72109"/>
                </a:xfrm>
                <a:custGeom>
                  <a:avLst/>
                  <a:gdLst>
                    <a:gd name="connsiteX0" fmla="*/ 44975 w 44975"/>
                    <a:gd name="connsiteY0" fmla="*/ 36055 h 72109"/>
                    <a:gd name="connsiteX1" fmla="*/ 22488 w 44975"/>
                    <a:gd name="connsiteY1" fmla="*/ 72110 h 72109"/>
                    <a:gd name="connsiteX2" fmla="*/ 0 w 44975"/>
                    <a:gd name="connsiteY2" fmla="*/ 36055 h 72109"/>
                    <a:gd name="connsiteX3" fmla="*/ 22488 w 44975"/>
                    <a:gd name="connsiteY3" fmla="*/ 0 h 72109"/>
                    <a:gd name="connsiteX4" fmla="*/ 44975 w 44975"/>
                    <a:gd name="connsiteY4" fmla="*/ 36055 h 72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5" h="72109">
                      <a:moveTo>
                        <a:pt x="44975" y="36055"/>
                      </a:moveTo>
                      <a:cubicBezTo>
                        <a:pt x="44975" y="55968"/>
                        <a:pt x="34907" y="72110"/>
                        <a:pt x="22488" y="72110"/>
                      </a:cubicBezTo>
                      <a:cubicBezTo>
                        <a:pt x="10068" y="72110"/>
                        <a:pt x="0" y="55968"/>
                        <a:pt x="0" y="36055"/>
                      </a:cubicBezTo>
                      <a:cubicBezTo>
                        <a:pt x="0" y="16142"/>
                        <a:pt x="10068" y="0"/>
                        <a:pt x="22488" y="0"/>
                      </a:cubicBezTo>
                      <a:cubicBezTo>
                        <a:pt x="34907" y="0"/>
                        <a:pt x="44975" y="16142"/>
                        <a:pt x="44975" y="36055"/>
                      </a:cubicBezTo>
                      <a:close/>
                    </a:path>
                  </a:pathLst>
                </a:custGeom>
                <a:solidFill>
                  <a:srgbClr val="0E0F16"/>
                </a:solidFill>
                <a:ln w="53368" cap="flat">
                  <a:noFill/>
                  <a:prstDash val="solid"/>
                  <a:miter/>
                </a:ln>
              </p:spPr>
              <p:txBody>
                <a:bodyPr rtlCol="0" anchor="ctr"/>
                <a:lstStyle/>
                <a:p>
                  <a:endParaRPr lang="fr-FR" sz="4199" dirty="0"/>
                </a:p>
              </p:txBody>
            </p:sp>
            <p:sp>
              <p:nvSpPr>
                <p:cNvPr id="32" name="Forme libre : forme 31">
                  <a:extLst>
                    <a:ext uri="{FF2B5EF4-FFF2-40B4-BE49-F238E27FC236}">
                      <a16:creationId xmlns:a16="http://schemas.microsoft.com/office/drawing/2014/main" id="{867CD22D-6CEA-FE08-8C90-0DDD443688FA}"/>
                    </a:ext>
                  </a:extLst>
                </p:cNvPr>
                <p:cNvSpPr/>
                <p:nvPr/>
              </p:nvSpPr>
              <p:spPr>
                <a:xfrm>
                  <a:off x="5106238" y="2162705"/>
                  <a:ext cx="182887" cy="95553"/>
                </a:xfrm>
                <a:custGeom>
                  <a:avLst/>
                  <a:gdLst>
                    <a:gd name="connsiteX0" fmla="*/ 182483 w 182887"/>
                    <a:gd name="connsiteY0" fmla="*/ 0 h 95553"/>
                    <a:gd name="connsiteX1" fmla="*/ 182887 w 182887"/>
                    <a:gd name="connsiteY1" fmla="*/ 3918 h 95553"/>
                    <a:gd name="connsiteX2" fmla="*/ 91635 w 182887"/>
                    <a:gd name="connsiteY2" fmla="*/ 95553 h 95553"/>
                    <a:gd name="connsiteX3" fmla="*/ 0 w 182887"/>
                    <a:gd name="connsiteY3" fmla="*/ 4298 h 95553"/>
                    <a:gd name="connsiteX4" fmla="*/ 388 w 182887"/>
                    <a:gd name="connsiteY4" fmla="*/ 378 h 95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7" h="95553">
                      <a:moveTo>
                        <a:pt x="182483" y="0"/>
                      </a:moveTo>
                      <a:cubicBezTo>
                        <a:pt x="182543" y="1329"/>
                        <a:pt x="182885" y="2576"/>
                        <a:pt x="182887" y="3918"/>
                      </a:cubicBezTo>
                      <a:cubicBezTo>
                        <a:pt x="182992" y="54422"/>
                        <a:pt x="142137" y="95448"/>
                        <a:pt x="91635" y="95553"/>
                      </a:cubicBezTo>
                      <a:cubicBezTo>
                        <a:pt x="41131" y="95658"/>
                        <a:pt x="105" y="54802"/>
                        <a:pt x="0" y="4298"/>
                      </a:cubicBezTo>
                      <a:cubicBezTo>
                        <a:pt x="-3" y="2956"/>
                        <a:pt x="333" y="1708"/>
                        <a:pt x="388" y="378"/>
                      </a:cubicBezTo>
                      <a:close/>
                    </a:path>
                  </a:pathLst>
                </a:custGeom>
                <a:solidFill>
                  <a:srgbClr val="FFFFFF"/>
                </a:solidFill>
                <a:ln w="53368" cap="flat">
                  <a:noFill/>
                  <a:prstDash val="solid"/>
                  <a:miter/>
                </a:ln>
              </p:spPr>
              <p:txBody>
                <a:bodyPr rtlCol="0" anchor="ctr"/>
                <a:lstStyle/>
                <a:p>
                  <a:endParaRPr lang="fr-FR" sz="4199" dirty="0"/>
                </a:p>
              </p:txBody>
            </p:sp>
            <p:sp>
              <p:nvSpPr>
                <p:cNvPr id="33" name="Forme libre : forme 32">
                  <a:extLst>
                    <a:ext uri="{FF2B5EF4-FFF2-40B4-BE49-F238E27FC236}">
                      <a16:creationId xmlns:a16="http://schemas.microsoft.com/office/drawing/2014/main" id="{CAB50157-8E91-D2BB-DACB-2A36A0619D7E}"/>
                    </a:ext>
                  </a:extLst>
                </p:cNvPr>
                <p:cNvSpPr/>
                <p:nvPr/>
              </p:nvSpPr>
              <p:spPr>
                <a:xfrm>
                  <a:off x="4905924" y="1520939"/>
                  <a:ext cx="732845" cy="549727"/>
                </a:xfrm>
                <a:custGeom>
                  <a:avLst/>
                  <a:gdLst>
                    <a:gd name="connsiteX0" fmla="*/ 661657 w 732845"/>
                    <a:gd name="connsiteY0" fmla="*/ 549380 h 549727"/>
                    <a:gd name="connsiteX1" fmla="*/ 732810 w 732845"/>
                    <a:gd name="connsiteY1" fmla="*/ 295312 h 549727"/>
                    <a:gd name="connsiteX2" fmla="*/ 542397 w 732845"/>
                    <a:gd name="connsiteY2" fmla="*/ 52229 h 549727"/>
                    <a:gd name="connsiteX3" fmla="*/ 366120 w 732845"/>
                    <a:gd name="connsiteY3" fmla="*/ 537 h 549727"/>
                    <a:gd name="connsiteX4" fmla="*/ 20043 w 732845"/>
                    <a:gd name="connsiteY4" fmla="*/ 208158 h 549727"/>
                    <a:gd name="connsiteX5" fmla="*/ 512311 w 732845"/>
                    <a:gd name="connsiteY5" fmla="*/ 305985 h 549727"/>
                    <a:gd name="connsiteX6" fmla="*/ 562458 w 732845"/>
                    <a:gd name="connsiteY6" fmla="*/ 401817 h 549727"/>
                    <a:gd name="connsiteX7" fmla="*/ 562065 w 732845"/>
                    <a:gd name="connsiteY7" fmla="*/ 500447 h 549727"/>
                    <a:gd name="connsiteX8" fmla="*/ 596744 w 732845"/>
                    <a:gd name="connsiteY8" fmla="*/ 533217 h 549727"/>
                    <a:gd name="connsiteX9" fmla="*/ 596744 w 732845"/>
                    <a:gd name="connsiteY9" fmla="*/ 533217 h 549727"/>
                    <a:gd name="connsiteX10" fmla="*/ 596784 w 732845"/>
                    <a:gd name="connsiteY10" fmla="*/ 489155 h 54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2845" h="549727">
                      <a:moveTo>
                        <a:pt x="661657" y="549380"/>
                      </a:moveTo>
                      <a:cubicBezTo>
                        <a:pt x="656127" y="556451"/>
                        <a:pt x="734772" y="454958"/>
                        <a:pt x="732810" y="295312"/>
                      </a:cubicBezTo>
                      <a:cubicBezTo>
                        <a:pt x="730739" y="126881"/>
                        <a:pt x="684279" y="98658"/>
                        <a:pt x="542397" y="52229"/>
                      </a:cubicBezTo>
                      <a:cubicBezTo>
                        <a:pt x="542397" y="52229"/>
                        <a:pt x="492901" y="-6172"/>
                        <a:pt x="366120" y="537"/>
                      </a:cubicBezTo>
                      <a:cubicBezTo>
                        <a:pt x="239339" y="7245"/>
                        <a:pt x="-8748" y="54757"/>
                        <a:pt x="20043" y="208158"/>
                      </a:cubicBezTo>
                      <a:cubicBezTo>
                        <a:pt x="-81205" y="282268"/>
                        <a:pt x="219370" y="469169"/>
                        <a:pt x="512311" y="305985"/>
                      </a:cubicBezTo>
                      <a:cubicBezTo>
                        <a:pt x="512311" y="305985"/>
                        <a:pt x="494717" y="368123"/>
                        <a:pt x="562458" y="401817"/>
                      </a:cubicBezTo>
                      <a:lnTo>
                        <a:pt x="562065" y="500447"/>
                      </a:lnTo>
                      <a:cubicBezTo>
                        <a:pt x="561991" y="519336"/>
                        <a:pt x="577889" y="534360"/>
                        <a:pt x="596744" y="533217"/>
                      </a:cubicBezTo>
                      <a:lnTo>
                        <a:pt x="596744" y="533217"/>
                      </a:lnTo>
                      <a:lnTo>
                        <a:pt x="596784" y="489155"/>
                      </a:lnTo>
                      <a:close/>
                    </a:path>
                  </a:pathLst>
                </a:custGeom>
                <a:solidFill>
                  <a:srgbClr val="0E0F16"/>
                </a:solidFill>
                <a:ln w="53368" cap="flat">
                  <a:noFill/>
                  <a:prstDash val="solid"/>
                  <a:miter/>
                </a:ln>
              </p:spPr>
              <p:txBody>
                <a:bodyPr rtlCol="0" anchor="ctr"/>
                <a:lstStyle/>
                <a:p>
                  <a:endParaRPr lang="fr-FR" sz="4199" dirty="0"/>
                </a:p>
              </p:txBody>
            </p:sp>
            <p:sp>
              <p:nvSpPr>
                <p:cNvPr id="34" name="Forme libre : forme 33">
                  <a:extLst>
                    <a:ext uri="{FF2B5EF4-FFF2-40B4-BE49-F238E27FC236}">
                      <a16:creationId xmlns:a16="http://schemas.microsoft.com/office/drawing/2014/main" id="{58BC9287-A0B9-00BB-A49B-ECEEBA3A0C8C}"/>
                    </a:ext>
                  </a:extLst>
                </p:cNvPr>
                <p:cNvSpPr/>
                <p:nvPr/>
              </p:nvSpPr>
              <p:spPr>
                <a:xfrm>
                  <a:off x="5497801" y="1977409"/>
                  <a:ext cx="80371" cy="161116"/>
                </a:xfrm>
                <a:custGeom>
                  <a:avLst/>
                  <a:gdLst>
                    <a:gd name="connsiteX0" fmla="*/ 0 w 80371"/>
                    <a:gd name="connsiteY0" fmla="*/ 0 h 161116"/>
                    <a:gd name="connsiteX1" fmla="*/ 80371 w 80371"/>
                    <a:gd name="connsiteY1" fmla="*/ 80396 h 161116"/>
                    <a:gd name="connsiteX2" fmla="*/ 335 w 80371"/>
                    <a:gd name="connsiteY2" fmla="*/ 161116 h 161116"/>
                  </a:gdLst>
                  <a:ahLst/>
                  <a:cxnLst>
                    <a:cxn ang="0">
                      <a:pos x="connsiteX0" y="connsiteY0"/>
                    </a:cxn>
                    <a:cxn ang="0">
                      <a:pos x="connsiteX1" y="connsiteY1"/>
                    </a:cxn>
                    <a:cxn ang="0">
                      <a:pos x="connsiteX2" y="connsiteY2"/>
                    </a:cxn>
                  </a:cxnLst>
                  <a:rect l="l" t="t" r="r" b="b"/>
                  <a:pathLst>
                    <a:path w="80371" h="161116">
                      <a:moveTo>
                        <a:pt x="0" y="0"/>
                      </a:moveTo>
                      <a:cubicBezTo>
                        <a:pt x="44327" y="130"/>
                        <a:pt x="80279" y="36016"/>
                        <a:pt x="80371" y="80396"/>
                      </a:cubicBezTo>
                      <a:cubicBezTo>
                        <a:pt x="80463" y="124771"/>
                        <a:pt x="44660" y="160810"/>
                        <a:pt x="335" y="161116"/>
                      </a:cubicBezTo>
                      <a:close/>
                    </a:path>
                  </a:pathLst>
                </a:custGeom>
                <a:solidFill>
                  <a:srgbClr val="FEB69E"/>
                </a:solidFill>
                <a:ln w="53368" cap="flat">
                  <a:noFill/>
                  <a:prstDash val="solid"/>
                  <a:miter/>
                </a:ln>
              </p:spPr>
              <p:txBody>
                <a:bodyPr rtlCol="0" anchor="ctr"/>
                <a:lstStyle/>
                <a:p>
                  <a:endParaRPr lang="fr-FR" sz="4199" dirty="0"/>
                </a:p>
              </p:txBody>
            </p:sp>
          </p:grpSp>
        </p:grpSp>
      </p:grpSp>
      <p:grpSp>
        <p:nvGrpSpPr>
          <p:cNvPr id="35" name="Graphique 2">
            <a:extLst>
              <a:ext uri="{FF2B5EF4-FFF2-40B4-BE49-F238E27FC236}">
                <a16:creationId xmlns:a16="http://schemas.microsoft.com/office/drawing/2014/main" id="{A076F6AB-16E5-BC2B-C51B-75D418D6C4CA}"/>
              </a:ext>
            </a:extLst>
          </p:cNvPr>
          <p:cNvGrpSpPr/>
          <p:nvPr>
            <p:custDataLst>
              <p:tags r:id="rId3"/>
            </p:custDataLst>
          </p:nvPr>
        </p:nvGrpSpPr>
        <p:grpSpPr>
          <a:xfrm>
            <a:off x="7550035" y="5460762"/>
            <a:ext cx="2991725" cy="2149532"/>
            <a:chOff x="2557929" y="3251484"/>
            <a:chExt cx="2301729" cy="1653775"/>
          </a:xfrm>
        </p:grpSpPr>
        <p:sp>
          <p:nvSpPr>
            <p:cNvPr id="36" name="Forme libre : forme 35">
              <a:extLst>
                <a:ext uri="{FF2B5EF4-FFF2-40B4-BE49-F238E27FC236}">
                  <a16:creationId xmlns:a16="http://schemas.microsoft.com/office/drawing/2014/main" id="{62A8876D-9E74-DAAC-2E84-F147C828FBA8}"/>
                </a:ext>
              </a:extLst>
            </p:cNvPr>
            <p:cNvSpPr/>
            <p:nvPr/>
          </p:nvSpPr>
          <p:spPr>
            <a:xfrm>
              <a:off x="4417038" y="4435504"/>
              <a:ext cx="432817" cy="469755"/>
            </a:xfrm>
            <a:custGeom>
              <a:avLst/>
              <a:gdLst>
                <a:gd name="connsiteX0" fmla="*/ 301168 w 432817"/>
                <a:gd name="connsiteY0" fmla="*/ 469756 h 469755"/>
                <a:gd name="connsiteX1" fmla="*/ 131649 w 432817"/>
                <a:gd name="connsiteY1" fmla="*/ 469756 h 469755"/>
                <a:gd name="connsiteX2" fmla="*/ 0 w 432817"/>
                <a:gd name="connsiteY2" fmla="*/ 338107 h 469755"/>
                <a:gd name="connsiteX3" fmla="*/ 0 w 432817"/>
                <a:gd name="connsiteY3" fmla="*/ 0 h 469755"/>
                <a:gd name="connsiteX4" fmla="*/ 432817 w 432817"/>
                <a:gd name="connsiteY4" fmla="*/ 0 h 469755"/>
                <a:gd name="connsiteX5" fmla="*/ 432817 w 432817"/>
                <a:gd name="connsiteY5" fmla="*/ 338107 h 469755"/>
                <a:gd name="connsiteX6" fmla="*/ 301168 w 432817"/>
                <a:gd name="connsiteY6" fmla="*/ 469756 h 46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817" h="469755">
                  <a:moveTo>
                    <a:pt x="301168" y="469756"/>
                  </a:moveTo>
                  <a:lnTo>
                    <a:pt x="131649" y="469756"/>
                  </a:lnTo>
                  <a:cubicBezTo>
                    <a:pt x="58941" y="469756"/>
                    <a:pt x="0" y="410814"/>
                    <a:pt x="0" y="338107"/>
                  </a:cubicBezTo>
                  <a:lnTo>
                    <a:pt x="0" y="0"/>
                  </a:lnTo>
                  <a:lnTo>
                    <a:pt x="432817" y="0"/>
                  </a:lnTo>
                  <a:lnTo>
                    <a:pt x="432817" y="338107"/>
                  </a:lnTo>
                  <a:cubicBezTo>
                    <a:pt x="432817" y="410814"/>
                    <a:pt x="373876" y="469756"/>
                    <a:pt x="301168" y="469756"/>
                  </a:cubicBezTo>
                  <a:close/>
                </a:path>
              </a:pathLst>
            </a:custGeom>
            <a:solidFill>
              <a:srgbClr val="272D4F"/>
            </a:solidFill>
            <a:ln w="53368" cap="flat">
              <a:noFill/>
              <a:prstDash val="solid"/>
              <a:miter/>
            </a:ln>
          </p:spPr>
          <p:txBody>
            <a:bodyPr rtlCol="0" anchor="ctr"/>
            <a:lstStyle/>
            <a:p>
              <a:endParaRPr lang="fr-FR" sz="4199" dirty="0"/>
            </a:p>
          </p:txBody>
        </p:sp>
        <p:sp>
          <p:nvSpPr>
            <p:cNvPr id="37" name="Forme libre : forme 36">
              <a:extLst>
                <a:ext uri="{FF2B5EF4-FFF2-40B4-BE49-F238E27FC236}">
                  <a16:creationId xmlns:a16="http://schemas.microsoft.com/office/drawing/2014/main" id="{C9A9F0A0-1223-AF07-067A-B2C4D159E1CF}"/>
                </a:ext>
              </a:extLst>
            </p:cNvPr>
            <p:cNvSpPr/>
            <p:nvPr/>
          </p:nvSpPr>
          <p:spPr>
            <a:xfrm>
              <a:off x="2572834" y="4435504"/>
              <a:ext cx="432817" cy="469755"/>
            </a:xfrm>
            <a:custGeom>
              <a:avLst/>
              <a:gdLst>
                <a:gd name="connsiteX0" fmla="*/ 301168 w 432817"/>
                <a:gd name="connsiteY0" fmla="*/ 469756 h 469755"/>
                <a:gd name="connsiteX1" fmla="*/ 131649 w 432817"/>
                <a:gd name="connsiteY1" fmla="*/ 469756 h 469755"/>
                <a:gd name="connsiteX2" fmla="*/ 0 w 432817"/>
                <a:gd name="connsiteY2" fmla="*/ 338107 h 469755"/>
                <a:gd name="connsiteX3" fmla="*/ 0 w 432817"/>
                <a:gd name="connsiteY3" fmla="*/ 0 h 469755"/>
                <a:gd name="connsiteX4" fmla="*/ 432817 w 432817"/>
                <a:gd name="connsiteY4" fmla="*/ 0 h 469755"/>
                <a:gd name="connsiteX5" fmla="*/ 432817 w 432817"/>
                <a:gd name="connsiteY5" fmla="*/ 338107 h 469755"/>
                <a:gd name="connsiteX6" fmla="*/ 301168 w 432817"/>
                <a:gd name="connsiteY6" fmla="*/ 469756 h 46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817" h="469755">
                  <a:moveTo>
                    <a:pt x="301168" y="469756"/>
                  </a:moveTo>
                  <a:lnTo>
                    <a:pt x="131649" y="469756"/>
                  </a:lnTo>
                  <a:cubicBezTo>
                    <a:pt x="58941" y="469756"/>
                    <a:pt x="0" y="410814"/>
                    <a:pt x="0" y="338107"/>
                  </a:cubicBezTo>
                  <a:lnTo>
                    <a:pt x="0" y="0"/>
                  </a:lnTo>
                  <a:lnTo>
                    <a:pt x="432817" y="0"/>
                  </a:lnTo>
                  <a:lnTo>
                    <a:pt x="432817" y="338107"/>
                  </a:lnTo>
                  <a:cubicBezTo>
                    <a:pt x="432817" y="410814"/>
                    <a:pt x="373876" y="469756"/>
                    <a:pt x="301168" y="469756"/>
                  </a:cubicBezTo>
                  <a:close/>
                </a:path>
              </a:pathLst>
            </a:custGeom>
            <a:solidFill>
              <a:srgbClr val="272D4F"/>
            </a:solidFill>
            <a:ln w="53368" cap="flat">
              <a:noFill/>
              <a:prstDash val="solid"/>
              <a:miter/>
            </a:ln>
          </p:spPr>
          <p:txBody>
            <a:bodyPr rtlCol="0" anchor="ctr"/>
            <a:lstStyle/>
            <a:p>
              <a:endParaRPr lang="fr-FR" sz="4199" dirty="0"/>
            </a:p>
          </p:txBody>
        </p:sp>
        <p:sp>
          <p:nvSpPr>
            <p:cNvPr id="38" name="Forme libre : forme 37">
              <a:extLst>
                <a:ext uri="{FF2B5EF4-FFF2-40B4-BE49-F238E27FC236}">
                  <a16:creationId xmlns:a16="http://schemas.microsoft.com/office/drawing/2014/main" id="{A769699C-2021-28E4-65A1-3E75D291A95B}"/>
                </a:ext>
              </a:extLst>
            </p:cNvPr>
            <p:cNvSpPr/>
            <p:nvPr/>
          </p:nvSpPr>
          <p:spPr>
            <a:xfrm>
              <a:off x="2557929" y="3740230"/>
              <a:ext cx="2301729" cy="1012183"/>
            </a:xfrm>
            <a:custGeom>
              <a:avLst/>
              <a:gdLst>
                <a:gd name="connsiteX0" fmla="*/ 2301716 w 2301729"/>
                <a:gd name="connsiteY0" fmla="*/ 277311 h 1012183"/>
                <a:gd name="connsiteX1" fmla="*/ 2288858 w 2301729"/>
                <a:gd name="connsiteY1" fmla="*/ 812017 h 1012183"/>
                <a:gd name="connsiteX2" fmla="*/ 2231378 w 2301729"/>
                <a:gd name="connsiteY2" fmla="*/ 939828 h 1012183"/>
                <a:gd name="connsiteX3" fmla="*/ 2119193 w 2301729"/>
                <a:gd name="connsiteY3" fmla="*/ 1012184 h 1012183"/>
                <a:gd name="connsiteX4" fmla="*/ 182553 w 2301729"/>
                <a:gd name="connsiteY4" fmla="*/ 1012184 h 1012183"/>
                <a:gd name="connsiteX5" fmla="*/ 70368 w 2301729"/>
                <a:gd name="connsiteY5" fmla="*/ 939828 h 1012183"/>
                <a:gd name="connsiteX6" fmla="*/ 12636 w 2301729"/>
                <a:gd name="connsiteY6" fmla="*/ 812017 h 1012183"/>
                <a:gd name="connsiteX7" fmla="*/ 31 w 2301729"/>
                <a:gd name="connsiteY7" fmla="*/ 277311 h 1012183"/>
                <a:gd name="connsiteX8" fmla="*/ 36083 w 2301729"/>
                <a:gd name="connsiteY8" fmla="*/ 187814 h 1012183"/>
                <a:gd name="connsiteX9" fmla="*/ 223897 w 2301729"/>
                <a:gd name="connsiteY9" fmla="*/ 0 h 1012183"/>
                <a:gd name="connsiteX10" fmla="*/ 2077850 w 2301729"/>
                <a:gd name="connsiteY10" fmla="*/ 0 h 1012183"/>
                <a:gd name="connsiteX11" fmla="*/ 2265664 w 2301729"/>
                <a:gd name="connsiteY11" fmla="*/ 187814 h 1012183"/>
                <a:gd name="connsiteX12" fmla="*/ 2301716 w 2301729"/>
                <a:gd name="connsiteY12" fmla="*/ 277311 h 101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1729" h="1012183">
                  <a:moveTo>
                    <a:pt x="2301716" y="277311"/>
                  </a:moveTo>
                  <a:cubicBezTo>
                    <a:pt x="2298941" y="419746"/>
                    <a:pt x="2291126" y="805210"/>
                    <a:pt x="2288858" y="812017"/>
                  </a:cubicBezTo>
                  <a:cubicBezTo>
                    <a:pt x="2287346" y="816805"/>
                    <a:pt x="2256588" y="884619"/>
                    <a:pt x="2231378" y="939828"/>
                  </a:cubicBezTo>
                  <a:cubicBezTo>
                    <a:pt x="2211463" y="983945"/>
                    <a:pt x="2167345" y="1012184"/>
                    <a:pt x="2119193" y="1012184"/>
                  </a:cubicBezTo>
                  <a:lnTo>
                    <a:pt x="182553" y="1012184"/>
                  </a:lnTo>
                  <a:cubicBezTo>
                    <a:pt x="134149" y="1012184"/>
                    <a:pt x="90284" y="983945"/>
                    <a:pt x="70368" y="939828"/>
                  </a:cubicBezTo>
                  <a:cubicBezTo>
                    <a:pt x="45158" y="884619"/>
                    <a:pt x="14401" y="816805"/>
                    <a:pt x="12636" y="812017"/>
                  </a:cubicBezTo>
                  <a:cubicBezTo>
                    <a:pt x="10368" y="805210"/>
                    <a:pt x="2805" y="419746"/>
                    <a:pt x="31" y="277311"/>
                  </a:cubicBezTo>
                  <a:cubicBezTo>
                    <a:pt x="-725" y="243528"/>
                    <a:pt x="12385" y="211510"/>
                    <a:pt x="36083" y="187814"/>
                  </a:cubicBezTo>
                  <a:lnTo>
                    <a:pt x="223897" y="0"/>
                  </a:lnTo>
                  <a:lnTo>
                    <a:pt x="2077850" y="0"/>
                  </a:lnTo>
                  <a:lnTo>
                    <a:pt x="2265664" y="187814"/>
                  </a:lnTo>
                  <a:cubicBezTo>
                    <a:pt x="2289361" y="211510"/>
                    <a:pt x="2302219" y="243528"/>
                    <a:pt x="2301716" y="277311"/>
                  </a:cubicBezTo>
                  <a:close/>
                </a:path>
              </a:pathLst>
            </a:custGeom>
            <a:solidFill>
              <a:srgbClr val="2B9BED"/>
            </a:solidFill>
            <a:ln w="53368" cap="flat">
              <a:noFill/>
              <a:prstDash val="solid"/>
              <a:miter/>
            </a:ln>
          </p:spPr>
          <p:txBody>
            <a:bodyPr rtlCol="0" anchor="ctr"/>
            <a:lstStyle/>
            <a:p>
              <a:endParaRPr lang="fr-FR" sz="4199" dirty="0"/>
            </a:p>
          </p:txBody>
        </p:sp>
        <p:sp>
          <p:nvSpPr>
            <p:cNvPr id="39" name="Forme libre : forme 38">
              <a:extLst>
                <a:ext uri="{FF2B5EF4-FFF2-40B4-BE49-F238E27FC236}">
                  <a16:creationId xmlns:a16="http://schemas.microsoft.com/office/drawing/2014/main" id="{C56D5AE5-B57C-D80A-1ED8-94F4D85DAC9D}"/>
                </a:ext>
              </a:extLst>
            </p:cNvPr>
            <p:cNvSpPr/>
            <p:nvPr/>
          </p:nvSpPr>
          <p:spPr>
            <a:xfrm>
              <a:off x="2572834" y="4557792"/>
              <a:ext cx="2271682" cy="194621"/>
            </a:xfrm>
            <a:custGeom>
              <a:avLst/>
              <a:gdLst>
                <a:gd name="connsiteX0" fmla="*/ 2271683 w 2271682"/>
                <a:gd name="connsiteY0" fmla="*/ 0 h 194621"/>
                <a:gd name="connsiteX1" fmla="*/ 2216473 w 2271682"/>
                <a:gd name="connsiteY1" fmla="*/ 122265 h 194621"/>
                <a:gd name="connsiteX2" fmla="*/ 2104288 w 2271682"/>
                <a:gd name="connsiteY2" fmla="*/ 194621 h 194621"/>
                <a:gd name="connsiteX3" fmla="*/ 167648 w 2271682"/>
                <a:gd name="connsiteY3" fmla="*/ 194621 h 194621"/>
                <a:gd name="connsiteX4" fmla="*/ 55463 w 2271682"/>
                <a:gd name="connsiteY4" fmla="*/ 122265 h 194621"/>
                <a:gd name="connsiteX5" fmla="*/ 0 w 2271682"/>
                <a:gd name="connsiteY5" fmla="*/ 0 h 1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682" h="194621">
                  <a:moveTo>
                    <a:pt x="2271683" y="0"/>
                  </a:moveTo>
                  <a:cubicBezTo>
                    <a:pt x="2263868" y="17898"/>
                    <a:pt x="2238153" y="74621"/>
                    <a:pt x="2216473" y="122265"/>
                  </a:cubicBezTo>
                  <a:cubicBezTo>
                    <a:pt x="2196557" y="166383"/>
                    <a:pt x="2152440" y="194621"/>
                    <a:pt x="2104288" y="194621"/>
                  </a:cubicBezTo>
                  <a:lnTo>
                    <a:pt x="167648" y="194621"/>
                  </a:lnTo>
                  <a:cubicBezTo>
                    <a:pt x="119243" y="194621"/>
                    <a:pt x="75378" y="166383"/>
                    <a:pt x="55463" y="122265"/>
                  </a:cubicBezTo>
                  <a:cubicBezTo>
                    <a:pt x="33530" y="74621"/>
                    <a:pt x="7815" y="17898"/>
                    <a:pt x="0" y="0"/>
                  </a:cubicBezTo>
                  <a:close/>
                </a:path>
              </a:pathLst>
            </a:custGeom>
            <a:solidFill>
              <a:srgbClr val="70AFFF"/>
            </a:solidFill>
            <a:ln w="53368" cap="flat">
              <a:noFill/>
              <a:prstDash val="solid"/>
              <a:miter/>
            </a:ln>
          </p:spPr>
          <p:txBody>
            <a:bodyPr rtlCol="0" anchor="ctr"/>
            <a:lstStyle/>
            <a:p>
              <a:endParaRPr lang="fr-FR" sz="4199" dirty="0"/>
            </a:p>
          </p:txBody>
        </p:sp>
        <p:sp>
          <p:nvSpPr>
            <p:cNvPr id="40" name="Forme libre : forme 39">
              <a:extLst>
                <a:ext uri="{FF2B5EF4-FFF2-40B4-BE49-F238E27FC236}">
                  <a16:creationId xmlns:a16="http://schemas.microsoft.com/office/drawing/2014/main" id="{678051F1-4359-3E3C-1078-7192DDE5B223}"/>
                </a:ext>
              </a:extLst>
            </p:cNvPr>
            <p:cNvSpPr/>
            <p:nvPr/>
          </p:nvSpPr>
          <p:spPr>
            <a:xfrm>
              <a:off x="2781851" y="3251484"/>
              <a:ext cx="1853809" cy="488635"/>
            </a:xfrm>
            <a:custGeom>
              <a:avLst/>
              <a:gdLst>
                <a:gd name="connsiteX0" fmla="*/ 1853810 w 1853809"/>
                <a:gd name="connsiteY0" fmla="*/ 488635 h 488635"/>
                <a:gd name="connsiteX1" fmla="*/ 1660972 w 1853809"/>
                <a:gd name="connsiteY1" fmla="*/ 112268 h 488635"/>
                <a:gd name="connsiteX2" fmla="*/ 1489096 w 1853809"/>
                <a:gd name="connsiteY2" fmla="*/ 0 h 488635"/>
                <a:gd name="connsiteX3" fmla="*/ 364714 w 1853809"/>
                <a:gd name="connsiteY3" fmla="*/ 0 h 488635"/>
                <a:gd name="connsiteX4" fmla="*/ 192838 w 1853809"/>
                <a:gd name="connsiteY4" fmla="*/ 112268 h 488635"/>
                <a:gd name="connsiteX5" fmla="*/ 0 w 1853809"/>
                <a:gd name="connsiteY5" fmla="*/ 488635 h 48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809" h="488635">
                  <a:moveTo>
                    <a:pt x="1853810" y="488635"/>
                  </a:moveTo>
                  <a:lnTo>
                    <a:pt x="1660972" y="112268"/>
                  </a:lnTo>
                  <a:cubicBezTo>
                    <a:pt x="1627571" y="47078"/>
                    <a:pt x="1562213" y="4387"/>
                    <a:pt x="1489096" y="0"/>
                  </a:cubicBezTo>
                  <a:lnTo>
                    <a:pt x="364714" y="0"/>
                  </a:lnTo>
                  <a:cubicBezTo>
                    <a:pt x="291597" y="4387"/>
                    <a:pt x="226239" y="47078"/>
                    <a:pt x="192838" y="112268"/>
                  </a:cubicBezTo>
                  <a:lnTo>
                    <a:pt x="0" y="488635"/>
                  </a:lnTo>
                  <a:close/>
                </a:path>
              </a:pathLst>
            </a:custGeom>
            <a:solidFill>
              <a:srgbClr val="2B9BED"/>
            </a:solidFill>
            <a:ln w="53368" cap="flat">
              <a:noFill/>
              <a:prstDash val="solid"/>
              <a:miter/>
            </a:ln>
          </p:spPr>
          <p:txBody>
            <a:bodyPr rtlCol="0" anchor="ctr"/>
            <a:lstStyle/>
            <a:p>
              <a:endParaRPr lang="fr-FR" sz="4199" dirty="0"/>
            </a:p>
          </p:txBody>
        </p:sp>
        <p:sp>
          <p:nvSpPr>
            <p:cNvPr id="41" name="Forme libre : forme 40">
              <a:extLst>
                <a:ext uri="{FF2B5EF4-FFF2-40B4-BE49-F238E27FC236}">
                  <a16:creationId xmlns:a16="http://schemas.microsoft.com/office/drawing/2014/main" id="{799DC67C-F85F-7E19-D64C-00F6A59EEA11}"/>
                </a:ext>
              </a:extLst>
            </p:cNvPr>
            <p:cNvSpPr/>
            <p:nvPr/>
          </p:nvSpPr>
          <p:spPr>
            <a:xfrm>
              <a:off x="2905608" y="3327033"/>
              <a:ext cx="1606387" cy="413197"/>
            </a:xfrm>
            <a:custGeom>
              <a:avLst/>
              <a:gdLst>
                <a:gd name="connsiteX0" fmla="*/ 1606388 w 1606387"/>
                <a:gd name="connsiteY0" fmla="*/ 413197 h 413197"/>
                <a:gd name="connsiteX1" fmla="*/ 0 w 1606387"/>
                <a:gd name="connsiteY1" fmla="*/ 413197 h 413197"/>
                <a:gd name="connsiteX2" fmla="*/ 136386 w 1606387"/>
                <a:gd name="connsiteY2" fmla="*/ 87226 h 413197"/>
                <a:gd name="connsiteX3" fmla="*/ 243529 w 1606387"/>
                <a:gd name="connsiteY3" fmla="*/ 0 h 413197"/>
                <a:gd name="connsiteX4" fmla="*/ 1362859 w 1606387"/>
                <a:gd name="connsiteY4" fmla="*/ 0 h 413197"/>
                <a:gd name="connsiteX5" fmla="*/ 1470002 w 1606387"/>
                <a:gd name="connsiteY5" fmla="*/ 87226 h 4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387" h="413197">
                  <a:moveTo>
                    <a:pt x="1606388" y="413197"/>
                  </a:moveTo>
                  <a:lnTo>
                    <a:pt x="0" y="413197"/>
                  </a:lnTo>
                  <a:lnTo>
                    <a:pt x="136386" y="87226"/>
                  </a:lnTo>
                  <a:cubicBezTo>
                    <a:pt x="157311" y="37563"/>
                    <a:pt x="198151" y="4284"/>
                    <a:pt x="243529" y="0"/>
                  </a:cubicBezTo>
                  <a:lnTo>
                    <a:pt x="1362859" y="0"/>
                  </a:lnTo>
                  <a:cubicBezTo>
                    <a:pt x="1408237" y="4284"/>
                    <a:pt x="1449077" y="37563"/>
                    <a:pt x="1470002" y="87226"/>
                  </a:cubicBezTo>
                  <a:close/>
                </a:path>
              </a:pathLst>
            </a:custGeom>
            <a:solidFill>
              <a:srgbClr val="41506C"/>
            </a:solidFill>
            <a:ln w="53368" cap="flat">
              <a:noFill/>
              <a:prstDash val="solid"/>
              <a:miter/>
            </a:ln>
          </p:spPr>
          <p:txBody>
            <a:bodyPr rtlCol="0" anchor="ctr"/>
            <a:lstStyle/>
            <a:p>
              <a:endParaRPr lang="fr-FR" sz="4199" dirty="0"/>
            </a:p>
          </p:txBody>
        </p:sp>
        <p:sp>
          <p:nvSpPr>
            <p:cNvPr id="42" name="Forme libre : forme 41">
              <a:extLst>
                <a:ext uri="{FF2B5EF4-FFF2-40B4-BE49-F238E27FC236}">
                  <a16:creationId xmlns:a16="http://schemas.microsoft.com/office/drawing/2014/main" id="{1DD8EEF3-4B54-1EC4-DC3A-2281A40DD434}"/>
                </a:ext>
              </a:extLst>
            </p:cNvPr>
            <p:cNvSpPr/>
            <p:nvPr/>
          </p:nvSpPr>
          <p:spPr>
            <a:xfrm>
              <a:off x="3165230" y="4184177"/>
              <a:ext cx="1087018" cy="373615"/>
            </a:xfrm>
            <a:custGeom>
              <a:avLst/>
              <a:gdLst>
                <a:gd name="connsiteX0" fmla="*/ 1081305 w 1087018"/>
                <a:gd name="connsiteY0" fmla="*/ 168654 h 373615"/>
                <a:gd name="connsiteX1" fmla="*/ 958782 w 1087018"/>
                <a:gd name="connsiteY1" fmla="*/ 373615 h 373615"/>
                <a:gd name="connsiteX2" fmla="*/ 128363 w 1087018"/>
                <a:gd name="connsiteY2" fmla="*/ 373615 h 373615"/>
                <a:gd name="connsiteX3" fmla="*/ 5588 w 1087018"/>
                <a:gd name="connsiteY3" fmla="*/ 168654 h 373615"/>
                <a:gd name="connsiteX4" fmla="*/ 4832 w 1087018"/>
                <a:gd name="connsiteY4" fmla="*/ 129583 h 373615"/>
                <a:gd name="connsiteX5" fmla="*/ 63823 w 1087018"/>
                <a:gd name="connsiteY5" fmla="*/ 20674 h 373615"/>
                <a:gd name="connsiteX6" fmla="*/ 98613 w 1087018"/>
                <a:gd name="connsiteY6" fmla="*/ 0 h 373615"/>
                <a:gd name="connsiteX7" fmla="*/ 988279 w 1087018"/>
                <a:gd name="connsiteY7" fmla="*/ 0 h 373615"/>
                <a:gd name="connsiteX8" fmla="*/ 1023069 w 1087018"/>
                <a:gd name="connsiteY8" fmla="*/ 20674 h 373615"/>
                <a:gd name="connsiteX9" fmla="*/ 1082312 w 1087018"/>
                <a:gd name="connsiteY9" fmla="*/ 129583 h 373615"/>
                <a:gd name="connsiteX10" fmla="*/ 1081305 w 1087018"/>
                <a:gd name="connsiteY10" fmla="*/ 168654 h 37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018" h="373615">
                  <a:moveTo>
                    <a:pt x="1081305" y="168654"/>
                  </a:moveTo>
                  <a:lnTo>
                    <a:pt x="958782" y="373615"/>
                  </a:lnTo>
                  <a:lnTo>
                    <a:pt x="128363" y="373615"/>
                  </a:lnTo>
                  <a:lnTo>
                    <a:pt x="5588" y="168654"/>
                  </a:lnTo>
                  <a:cubicBezTo>
                    <a:pt x="-1470" y="156806"/>
                    <a:pt x="-1975" y="141930"/>
                    <a:pt x="4832" y="129583"/>
                  </a:cubicBezTo>
                  <a:lnTo>
                    <a:pt x="63823" y="20674"/>
                  </a:lnTo>
                  <a:cubicBezTo>
                    <a:pt x="70883" y="7816"/>
                    <a:pt x="84245" y="0"/>
                    <a:pt x="98613" y="0"/>
                  </a:cubicBezTo>
                  <a:lnTo>
                    <a:pt x="988279" y="0"/>
                  </a:lnTo>
                  <a:cubicBezTo>
                    <a:pt x="1002900" y="0"/>
                    <a:pt x="1016262" y="7816"/>
                    <a:pt x="1023069" y="20674"/>
                  </a:cubicBezTo>
                  <a:lnTo>
                    <a:pt x="1082312" y="129583"/>
                  </a:lnTo>
                  <a:cubicBezTo>
                    <a:pt x="1088867" y="141930"/>
                    <a:pt x="1088615" y="156806"/>
                    <a:pt x="1081305" y="168654"/>
                  </a:cubicBezTo>
                  <a:close/>
                </a:path>
              </a:pathLst>
            </a:custGeom>
            <a:solidFill>
              <a:srgbClr val="272D4F"/>
            </a:solidFill>
            <a:ln w="53368" cap="flat">
              <a:noFill/>
              <a:prstDash val="solid"/>
              <a:miter/>
            </a:ln>
          </p:spPr>
          <p:txBody>
            <a:bodyPr rtlCol="0" anchor="ctr"/>
            <a:lstStyle/>
            <a:p>
              <a:endParaRPr lang="fr-FR" sz="4199" dirty="0"/>
            </a:p>
          </p:txBody>
        </p:sp>
        <p:sp>
          <p:nvSpPr>
            <p:cNvPr id="43" name="Forme libre : forme 42">
              <a:extLst>
                <a:ext uri="{FF2B5EF4-FFF2-40B4-BE49-F238E27FC236}">
                  <a16:creationId xmlns:a16="http://schemas.microsoft.com/office/drawing/2014/main" id="{B1498A53-00A0-36FB-A735-C89F59463041}"/>
                </a:ext>
              </a:extLst>
            </p:cNvPr>
            <p:cNvSpPr/>
            <p:nvPr/>
          </p:nvSpPr>
          <p:spPr>
            <a:xfrm>
              <a:off x="3285096" y="4279177"/>
              <a:ext cx="847289" cy="278614"/>
            </a:xfrm>
            <a:custGeom>
              <a:avLst/>
              <a:gdLst>
                <a:gd name="connsiteX0" fmla="*/ 90394 w 847289"/>
                <a:gd name="connsiteY0" fmla="*/ 278615 h 278614"/>
                <a:gd name="connsiteX1" fmla="*/ 0 w 847289"/>
                <a:gd name="connsiteY1" fmla="*/ 99838 h 278614"/>
                <a:gd name="connsiteX2" fmla="*/ 45632 w 847289"/>
                <a:gd name="connsiteY2" fmla="*/ 0 h 278614"/>
                <a:gd name="connsiteX3" fmla="*/ 801530 w 847289"/>
                <a:gd name="connsiteY3" fmla="*/ 0 h 278614"/>
                <a:gd name="connsiteX4" fmla="*/ 847290 w 847289"/>
                <a:gd name="connsiteY4" fmla="*/ 99636 h 278614"/>
                <a:gd name="connsiteX5" fmla="*/ 756981 w 847289"/>
                <a:gd name="connsiteY5" fmla="*/ 278615 h 27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289" h="278614">
                  <a:moveTo>
                    <a:pt x="90394" y="278615"/>
                  </a:moveTo>
                  <a:lnTo>
                    <a:pt x="0" y="99838"/>
                  </a:lnTo>
                  <a:lnTo>
                    <a:pt x="45632" y="0"/>
                  </a:lnTo>
                  <a:lnTo>
                    <a:pt x="801530" y="0"/>
                  </a:lnTo>
                  <a:lnTo>
                    <a:pt x="847290" y="99636"/>
                  </a:lnTo>
                  <a:lnTo>
                    <a:pt x="756981" y="278615"/>
                  </a:lnTo>
                  <a:close/>
                </a:path>
              </a:pathLst>
            </a:custGeom>
            <a:solidFill>
              <a:srgbClr val="41506C"/>
            </a:solidFill>
            <a:ln w="53368" cap="flat">
              <a:noFill/>
              <a:prstDash val="solid"/>
              <a:miter/>
            </a:ln>
          </p:spPr>
          <p:txBody>
            <a:bodyPr rtlCol="0" anchor="ctr"/>
            <a:lstStyle/>
            <a:p>
              <a:endParaRPr lang="fr-FR" sz="4199" dirty="0"/>
            </a:p>
          </p:txBody>
        </p:sp>
        <p:sp>
          <p:nvSpPr>
            <p:cNvPr id="44" name="Forme libre : forme 43">
              <a:extLst>
                <a:ext uri="{FF2B5EF4-FFF2-40B4-BE49-F238E27FC236}">
                  <a16:creationId xmlns:a16="http://schemas.microsoft.com/office/drawing/2014/main" id="{466A4858-77E7-09E6-0566-1AF41B2406BD}"/>
                </a:ext>
              </a:extLst>
            </p:cNvPr>
            <p:cNvSpPr/>
            <p:nvPr/>
          </p:nvSpPr>
          <p:spPr>
            <a:xfrm>
              <a:off x="2731910" y="3740230"/>
              <a:ext cx="1953783" cy="340582"/>
            </a:xfrm>
            <a:custGeom>
              <a:avLst/>
              <a:gdLst>
                <a:gd name="connsiteX0" fmla="*/ 1953784 w 1953783"/>
                <a:gd name="connsiteY0" fmla="*/ 49916 h 340582"/>
                <a:gd name="connsiteX1" fmla="*/ 1585298 w 1953783"/>
                <a:gd name="connsiteY1" fmla="*/ 323311 h 340582"/>
                <a:gd name="connsiteX2" fmla="*/ 1533033 w 1953783"/>
                <a:gd name="connsiteY2" fmla="*/ 340583 h 340582"/>
                <a:gd name="connsiteX3" fmla="*/ 420751 w 1953783"/>
                <a:gd name="connsiteY3" fmla="*/ 340583 h 340582"/>
                <a:gd name="connsiteX4" fmla="*/ 368486 w 1953783"/>
                <a:gd name="connsiteY4" fmla="*/ 323311 h 340582"/>
                <a:gd name="connsiteX5" fmla="*/ 0 w 1953783"/>
                <a:gd name="connsiteY5" fmla="*/ 49916 h 340582"/>
                <a:gd name="connsiteX6" fmla="*/ 49916 w 1953783"/>
                <a:gd name="connsiteY6" fmla="*/ 0 h 340582"/>
                <a:gd name="connsiteX7" fmla="*/ 1903616 w 1953783"/>
                <a:gd name="connsiteY7" fmla="*/ 0 h 3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783" h="340582">
                  <a:moveTo>
                    <a:pt x="1953784" y="49916"/>
                  </a:moveTo>
                  <a:lnTo>
                    <a:pt x="1585298" y="323311"/>
                  </a:lnTo>
                  <a:cubicBezTo>
                    <a:pt x="1570181" y="334527"/>
                    <a:pt x="1551857" y="340583"/>
                    <a:pt x="1533033" y="340583"/>
                  </a:cubicBezTo>
                  <a:lnTo>
                    <a:pt x="420751" y="340583"/>
                  </a:lnTo>
                  <a:cubicBezTo>
                    <a:pt x="401927" y="340583"/>
                    <a:pt x="383603" y="334527"/>
                    <a:pt x="368486" y="323311"/>
                  </a:cubicBezTo>
                  <a:lnTo>
                    <a:pt x="0" y="49916"/>
                  </a:lnTo>
                  <a:lnTo>
                    <a:pt x="49916" y="0"/>
                  </a:lnTo>
                  <a:lnTo>
                    <a:pt x="1903616" y="0"/>
                  </a:lnTo>
                  <a:close/>
                </a:path>
              </a:pathLst>
            </a:custGeom>
            <a:solidFill>
              <a:srgbClr val="70AFFF"/>
            </a:solidFill>
            <a:ln w="53368" cap="flat">
              <a:noFill/>
              <a:prstDash val="solid"/>
              <a:miter/>
            </a:ln>
          </p:spPr>
          <p:txBody>
            <a:bodyPr rtlCol="0" anchor="ctr"/>
            <a:lstStyle/>
            <a:p>
              <a:endParaRPr lang="fr-FR" sz="4199" dirty="0"/>
            </a:p>
          </p:txBody>
        </p:sp>
        <p:grpSp>
          <p:nvGrpSpPr>
            <p:cNvPr id="45" name="Graphique 2">
              <a:extLst>
                <a:ext uri="{FF2B5EF4-FFF2-40B4-BE49-F238E27FC236}">
                  <a16:creationId xmlns:a16="http://schemas.microsoft.com/office/drawing/2014/main" id="{1032055E-EF77-43DA-DA3A-36337F23598B}"/>
                </a:ext>
              </a:extLst>
            </p:cNvPr>
            <p:cNvGrpSpPr/>
            <p:nvPr/>
          </p:nvGrpSpPr>
          <p:grpSpPr>
            <a:xfrm>
              <a:off x="3100482" y="3486110"/>
              <a:ext cx="1216640" cy="254119"/>
              <a:chOff x="3100482" y="3486110"/>
              <a:chExt cx="1216640" cy="254119"/>
            </a:xfrm>
            <a:solidFill>
              <a:srgbClr val="272D4F"/>
            </a:solidFill>
          </p:grpSpPr>
          <p:sp>
            <p:nvSpPr>
              <p:cNvPr id="46" name="Forme libre : forme 45">
                <a:extLst>
                  <a:ext uri="{FF2B5EF4-FFF2-40B4-BE49-F238E27FC236}">
                    <a16:creationId xmlns:a16="http://schemas.microsoft.com/office/drawing/2014/main" id="{43C1D73E-211D-D4A8-F9E2-D5ABA2DEB582}"/>
                  </a:ext>
                </a:extLst>
              </p:cNvPr>
              <p:cNvSpPr/>
              <p:nvPr/>
            </p:nvSpPr>
            <p:spPr>
              <a:xfrm>
                <a:off x="3100482" y="3486110"/>
                <a:ext cx="398067" cy="254119"/>
              </a:xfrm>
              <a:custGeom>
                <a:avLst/>
                <a:gdLst>
                  <a:gd name="connsiteX0" fmla="*/ 398067 w 398067"/>
                  <a:gd name="connsiteY0" fmla="*/ 60249 h 254119"/>
                  <a:gd name="connsiteX1" fmla="*/ 398067 w 398067"/>
                  <a:gd name="connsiteY1" fmla="*/ 254120 h 254119"/>
                  <a:gd name="connsiteX2" fmla="*/ 0 w 398067"/>
                  <a:gd name="connsiteY2" fmla="*/ 254120 h 254119"/>
                  <a:gd name="connsiteX3" fmla="*/ 0 w 398067"/>
                  <a:gd name="connsiteY3" fmla="*/ 60249 h 254119"/>
                  <a:gd name="connsiteX4" fmla="*/ 60253 w 398067"/>
                  <a:gd name="connsiteY4" fmla="*/ 0 h 254119"/>
                  <a:gd name="connsiteX5" fmla="*/ 338068 w 398067"/>
                  <a:gd name="connsiteY5" fmla="*/ 0 h 254119"/>
                  <a:gd name="connsiteX6" fmla="*/ 398067 w 398067"/>
                  <a:gd name="connsiteY6" fmla="*/ 60249 h 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067" h="254119">
                    <a:moveTo>
                      <a:pt x="398067" y="60249"/>
                    </a:moveTo>
                    <a:lnTo>
                      <a:pt x="398067" y="254120"/>
                    </a:lnTo>
                    <a:lnTo>
                      <a:pt x="0" y="254120"/>
                    </a:lnTo>
                    <a:lnTo>
                      <a:pt x="0" y="60249"/>
                    </a:lnTo>
                    <a:cubicBezTo>
                      <a:pt x="0" y="26970"/>
                      <a:pt x="26975" y="0"/>
                      <a:pt x="60253" y="0"/>
                    </a:cubicBezTo>
                    <a:lnTo>
                      <a:pt x="338068" y="0"/>
                    </a:lnTo>
                    <a:cubicBezTo>
                      <a:pt x="371094" y="0"/>
                      <a:pt x="398067" y="26970"/>
                      <a:pt x="398067" y="60249"/>
                    </a:cubicBezTo>
                    <a:close/>
                  </a:path>
                </a:pathLst>
              </a:custGeom>
              <a:solidFill>
                <a:srgbClr val="272D4F"/>
              </a:solidFill>
              <a:ln w="53368" cap="flat">
                <a:noFill/>
                <a:prstDash val="solid"/>
                <a:miter/>
              </a:ln>
            </p:spPr>
            <p:txBody>
              <a:bodyPr rtlCol="0" anchor="ctr"/>
              <a:lstStyle/>
              <a:p>
                <a:endParaRPr lang="fr-FR" sz="4199" dirty="0"/>
              </a:p>
            </p:txBody>
          </p:sp>
          <p:sp>
            <p:nvSpPr>
              <p:cNvPr id="47" name="Forme libre : forme 46">
                <a:extLst>
                  <a:ext uri="{FF2B5EF4-FFF2-40B4-BE49-F238E27FC236}">
                    <a16:creationId xmlns:a16="http://schemas.microsoft.com/office/drawing/2014/main" id="{0FA06179-A6E2-422E-2CC9-33A67FAC99D7}"/>
                  </a:ext>
                </a:extLst>
              </p:cNvPr>
              <p:cNvSpPr/>
              <p:nvPr/>
            </p:nvSpPr>
            <p:spPr>
              <a:xfrm>
                <a:off x="3919055" y="3486110"/>
                <a:ext cx="398067" cy="254119"/>
              </a:xfrm>
              <a:custGeom>
                <a:avLst/>
                <a:gdLst>
                  <a:gd name="connsiteX0" fmla="*/ 398067 w 398067"/>
                  <a:gd name="connsiteY0" fmla="*/ 60249 h 254119"/>
                  <a:gd name="connsiteX1" fmla="*/ 398067 w 398067"/>
                  <a:gd name="connsiteY1" fmla="*/ 254120 h 254119"/>
                  <a:gd name="connsiteX2" fmla="*/ 0 w 398067"/>
                  <a:gd name="connsiteY2" fmla="*/ 254120 h 254119"/>
                  <a:gd name="connsiteX3" fmla="*/ 0 w 398067"/>
                  <a:gd name="connsiteY3" fmla="*/ 60249 h 254119"/>
                  <a:gd name="connsiteX4" fmla="*/ 60251 w 398067"/>
                  <a:gd name="connsiteY4" fmla="*/ 0 h 254119"/>
                  <a:gd name="connsiteX5" fmla="*/ 338067 w 398067"/>
                  <a:gd name="connsiteY5" fmla="*/ 0 h 254119"/>
                  <a:gd name="connsiteX6" fmla="*/ 398067 w 398067"/>
                  <a:gd name="connsiteY6" fmla="*/ 60249 h 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067" h="254119">
                    <a:moveTo>
                      <a:pt x="398067" y="60249"/>
                    </a:moveTo>
                    <a:lnTo>
                      <a:pt x="398067" y="254120"/>
                    </a:lnTo>
                    <a:lnTo>
                      <a:pt x="0" y="254120"/>
                    </a:lnTo>
                    <a:lnTo>
                      <a:pt x="0" y="60249"/>
                    </a:lnTo>
                    <a:cubicBezTo>
                      <a:pt x="0" y="26970"/>
                      <a:pt x="26973" y="0"/>
                      <a:pt x="60251" y="0"/>
                    </a:cubicBezTo>
                    <a:lnTo>
                      <a:pt x="338067" y="0"/>
                    </a:lnTo>
                    <a:cubicBezTo>
                      <a:pt x="371092" y="0"/>
                      <a:pt x="398067" y="26970"/>
                      <a:pt x="398067" y="60249"/>
                    </a:cubicBezTo>
                    <a:close/>
                  </a:path>
                </a:pathLst>
              </a:custGeom>
              <a:solidFill>
                <a:srgbClr val="272D4F"/>
              </a:solidFill>
              <a:ln w="53368" cap="flat">
                <a:noFill/>
                <a:prstDash val="solid"/>
                <a:miter/>
              </a:ln>
            </p:spPr>
            <p:txBody>
              <a:bodyPr rtlCol="0" anchor="ctr"/>
              <a:lstStyle/>
              <a:p>
                <a:endParaRPr lang="fr-FR" sz="4199" dirty="0"/>
              </a:p>
            </p:txBody>
          </p:sp>
        </p:grpSp>
        <p:grpSp>
          <p:nvGrpSpPr>
            <p:cNvPr id="48" name="Graphique 2">
              <a:extLst>
                <a:ext uri="{FF2B5EF4-FFF2-40B4-BE49-F238E27FC236}">
                  <a16:creationId xmlns:a16="http://schemas.microsoft.com/office/drawing/2014/main" id="{BDA37317-5A6F-DB0E-96C3-1206381A4DE5}"/>
                </a:ext>
              </a:extLst>
            </p:cNvPr>
            <p:cNvGrpSpPr/>
            <p:nvPr/>
          </p:nvGrpSpPr>
          <p:grpSpPr>
            <a:xfrm>
              <a:off x="2687083" y="4333105"/>
              <a:ext cx="2043420" cy="257794"/>
              <a:chOff x="2687083" y="4333105"/>
              <a:chExt cx="2043420" cy="257794"/>
            </a:xfrm>
            <a:solidFill>
              <a:srgbClr val="272D4F"/>
            </a:solidFill>
          </p:grpSpPr>
          <p:sp>
            <p:nvSpPr>
              <p:cNvPr id="49" name="Forme libre : forme 48">
                <a:extLst>
                  <a:ext uri="{FF2B5EF4-FFF2-40B4-BE49-F238E27FC236}">
                    <a16:creationId xmlns:a16="http://schemas.microsoft.com/office/drawing/2014/main" id="{85BE6C73-53BC-BB66-719A-E64EAE40E7C5}"/>
                  </a:ext>
                </a:extLst>
              </p:cNvPr>
              <p:cNvSpPr/>
              <p:nvPr/>
            </p:nvSpPr>
            <p:spPr>
              <a:xfrm>
                <a:off x="4405950" y="4333105"/>
                <a:ext cx="324553" cy="257794"/>
              </a:xfrm>
              <a:custGeom>
                <a:avLst/>
                <a:gdLst>
                  <a:gd name="connsiteX0" fmla="*/ 290883 w 324553"/>
                  <a:gd name="connsiteY0" fmla="*/ 257795 h 257794"/>
                  <a:gd name="connsiteX1" fmla="*/ 33671 w 324553"/>
                  <a:gd name="connsiteY1" fmla="*/ 257795 h 257794"/>
                  <a:gd name="connsiteX2" fmla="*/ 0 w 324553"/>
                  <a:gd name="connsiteY2" fmla="*/ 224124 h 257794"/>
                  <a:gd name="connsiteX3" fmla="*/ 0 w 324553"/>
                  <a:gd name="connsiteY3" fmla="*/ 119317 h 257794"/>
                  <a:gd name="connsiteX4" fmla="*/ 23036 w 324553"/>
                  <a:gd name="connsiteY4" fmla="*/ 87369 h 257794"/>
                  <a:gd name="connsiteX5" fmla="*/ 280248 w 324553"/>
                  <a:gd name="connsiteY5" fmla="*/ 1749 h 257794"/>
                  <a:gd name="connsiteX6" fmla="*/ 324554 w 324553"/>
                  <a:gd name="connsiteY6" fmla="*/ 33697 h 257794"/>
                  <a:gd name="connsiteX7" fmla="*/ 324554 w 324553"/>
                  <a:gd name="connsiteY7" fmla="*/ 224124 h 257794"/>
                  <a:gd name="connsiteX8" fmla="*/ 290883 w 324553"/>
                  <a:gd name="connsiteY8" fmla="*/ 257795 h 25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553" h="257794">
                    <a:moveTo>
                      <a:pt x="290883" y="257795"/>
                    </a:moveTo>
                    <a:lnTo>
                      <a:pt x="33671" y="257795"/>
                    </a:lnTo>
                    <a:cubicBezTo>
                      <a:pt x="15075" y="257795"/>
                      <a:pt x="0" y="242720"/>
                      <a:pt x="0" y="224124"/>
                    </a:cubicBezTo>
                    <a:lnTo>
                      <a:pt x="0" y="119317"/>
                    </a:lnTo>
                    <a:cubicBezTo>
                      <a:pt x="0" y="104819"/>
                      <a:pt x="9280" y="91949"/>
                      <a:pt x="23036" y="87369"/>
                    </a:cubicBezTo>
                    <a:lnTo>
                      <a:pt x="280248" y="1749"/>
                    </a:lnTo>
                    <a:cubicBezTo>
                      <a:pt x="302049" y="-5508"/>
                      <a:pt x="324554" y="10720"/>
                      <a:pt x="324554" y="33697"/>
                    </a:cubicBezTo>
                    <a:lnTo>
                      <a:pt x="324554" y="224124"/>
                    </a:lnTo>
                    <a:cubicBezTo>
                      <a:pt x="324554" y="242720"/>
                      <a:pt x="309479" y="257795"/>
                      <a:pt x="290883" y="257795"/>
                    </a:cubicBezTo>
                    <a:close/>
                  </a:path>
                </a:pathLst>
              </a:custGeom>
              <a:solidFill>
                <a:srgbClr val="272D4F"/>
              </a:solidFill>
              <a:ln w="53368" cap="flat">
                <a:noFill/>
                <a:prstDash val="solid"/>
                <a:miter/>
              </a:ln>
            </p:spPr>
            <p:txBody>
              <a:bodyPr rtlCol="0" anchor="ctr"/>
              <a:lstStyle/>
              <a:p>
                <a:endParaRPr lang="fr-FR" sz="4199" dirty="0"/>
              </a:p>
            </p:txBody>
          </p:sp>
          <p:sp>
            <p:nvSpPr>
              <p:cNvPr id="50" name="Forme libre : forme 49">
                <a:extLst>
                  <a:ext uri="{FF2B5EF4-FFF2-40B4-BE49-F238E27FC236}">
                    <a16:creationId xmlns:a16="http://schemas.microsoft.com/office/drawing/2014/main" id="{65A8199A-79F8-049D-A43F-29BB40E327EF}"/>
                  </a:ext>
                </a:extLst>
              </p:cNvPr>
              <p:cNvSpPr/>
              <p:nvPr/>
            </p:nvSpPr>
            <p:spPr>
              <a:xfrm>
                <a:off x="2687083" y="4333105"/>
                <a:ext cx="324553" cy="257794"/>
              </a:xfrm>
              <a:custGeom>
                <a:avLst/>
                <a:gdLst>
                  <a:gd name="connsiteX0" fmla="*/ 33671 w 324553"/>
                  <a:gd name="connsiteY0" fmla="*/ 257795 h 257794"/>
                  <a:gd name="connsiteX1" fmla="*/ 290883 w 324553"/>
                  <a:gd name="connsiteY1" fmla="*/ 257795 h 257794"/>
                  <a:gd name="connsiteX2" fmla="*/ 324554 w 324553"/>
                  <a:gd name="connsiteY2" fmla="*/ 224124 h 257794"/>
                  <a:gd name="connsiteX3" fmla="*/ 324554 w 324553"/>
                  <a:gd name="connsiteY3" fmla="*/ 119317 h 257794"/>
                  <a:gd name="connsiteX4" fmla="*/ 301517 w 324553"/>
                  <a:gd name="connsiteY4" fmla="*/ 87369 h 257794"/>
                  <a:gd name="connsiteX5" fmla="*/ 44306 w 324553"/>
                  <a:gd name="connsiteY5" fmla="*/ 1749 h 257794"/>
                  <a:gd name="connsiteX6" fmla="*/ 0 w 324553"/>
                  <a:gd name="connsiteY6" fmla="*/ 33697 h 257794"/>
                  <a:gd name="connsiteX7" fmla="*/ 0 w 324553"/>
                  <a:gd name="connsiteY7" fmla="*/ 224124 h 257794"/>
                  <a:gd name="connsiteX8" fmla="*/ 33671 w 324553"/>
                  <a:gd name="connsiteY8" fmla="*/ 257795 h 25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553" h="257794">
                    <a:moveTo>
                      <a:pt x="33671" y="257795"/>
                    </a:moveTo>
                    <a:lnTo>
                      <a:pt x="290883" y="257795"/>
                    </a:lnTo>
                    <a:cubicBezTo>
                      <a:pt x="309479" y="257795"/>
                      <a:pt x="324554" y="242720"/>
                      <a:pt x="324554" y="224124"/>
                    </a:cubicBezTo>
                    <a:lnTo>
                      <a:pt x="324554" y="119317"/>
                    </a:lnTo>
                    <a:cubicBezTo>
                      <a:pt x="324554" y="104819"/>
                      <a:pt x="315273" y="91949"/>
                      <a:pt x="301517" y="87369"/>
                    </a:cubicBezTo>
                    <a:lnTo>
                      <a:pt x="44306" y="1749"/>
                    </a:lnTo>
                    <a:cubicBezTo>
                      <a:pt x="22505" y="-5508"/>
                      <a:pt x="0" y="10720"/>
                      <a:pt x="0" y="33697"/>
                    </a:cubicBezTo>
                    <a:lnTo>
                      <a:pt x="0" y="224124"/>
                    </a:lnTo>
                    <a:cubicBezTo>
                      <a:pt x="0" y="242720"/>
                      <a:pt x="15075" y="257795"/>
                      <a:pt x="33671" y="257795"/>
                    </a:cubicBezTo>
                    <a:close/>
                  </a:path>
                </a:pathLst>
              </a:custGeom>
              <a:solidFill>
                <a:srgbClr val="272D4F"/>
              </a:solidFill>
              <a:ln w="53368" cap="flat">
                <a:noFill/>
                <a:prstDash val="solid"/>
                <a:miter/>
              </a:ln>
            </p:spPr>
            <p:txBody>
              <a:bodyPr rtlCol="0" anchor="ctr"/>
              <a:lstStyle/>
              <a:p>
                <a:endParaRPr lang="fr-FR" sz="4199" dirty="0"/>
              </a:p>
            </p:txBody>
          </p:sp>
        </p:grpSp>
        <p:grpSp>
          <p:nvGrpSpPr>
            <p:cNvPr id="51" name="Graphique 2">
              <a:extLst>
                <a:ext uri="{FF2B5EF4-FFF2-40B4-BE49-F238E27FC236}">
                  <a16:creationId xmlns:a16="http://schemas.microsoft.com/office/drawing/2014/main" id="{304EB76E-D04E-A33E-BC2B-12CBB5F59DF4}"/>
                </a:ext>
              </a:extLst>
            </p:cNvPr>
            <p:cNvGrpSpPr/>
            <p:nvPr/>
          </p:nvGrpSpPr>
          <p:grpSpPr>
            <a:xfrm>
              <a:off x="2641684" y="4037882"/>
              <a:ext cx="2134219" cy="196608"/>
              <a:chOff x="2641684" y="4037882"/>
              <a:chExt cx="2134219" cy="196608"/>
            </a:xfrm>
            <a:solidFill>
              <a:srgbClr val="FEC400"/>
            </a:solidFill>
          </p:grpSpPr>
          <p:sp>
            <p:nvSpPr>
              <p:cNvPr id="52" name="Forme libre : forme 51">
                <a:extLst>
                  <a:ext uri="{FF2B5EF4-FFF2-40B4-BE49-F238E27FC236}">
                    <a16:creationId xmlns:a16="http://schemas.microsoft.com/office/drawing/2014/main" id="{12771E05-BBE9-F9CF-119D-7840D909C409}"/>
                  </a:ext>
                </a:extLst>
              </p:cNvPr>
              <p:cNvSpPr/>
              <p:nvPr/>
            </p:nvSpPr>
            <p:spPr>
              <a:xfrm>
                <a:off x="4454711" y="4037882"/>
                <a:ext cx="321192" cy="196608"/>
              </a:xfrm>
              <a:custGeom>
                <a:avLst/>
                <a:gdLst>
                  <a:gd name="connsiteX0" fmla="*/ 222888 w 321192"/>
                  <a:gd name="connsiteY0" fmla="*/ 196609 h 196608"/>
                  <a:gd name="connsiteX1" fmla="*/ 98304 w 321192"/>
                  <a:gd name="connsiteY1" fmla="*/ 196609 h 196608"/>
                  <a:gd name="connsiteX2" fmla="*/ 0 w 321192"/>
                  <a:gd name="connsiteY2" fmla="*/ 98304 h 196608"/>
                  <a:gd name="connsiteX3" fmla="*/ 0 w 321192"/>
                  <a:gd name="connsiteY3" fmla="*/ 98304 h 196608"/>
                  <a:gd name="connsiteX4" fmla="*/ 98304 w 321192"/>
                  <a:gd name="connsiteY4" fmla="*/ 0 h 196608"/>
                  <a:gd name="connsiteX5" fmla="*/ 222888 w 321192"/>
                  <a:gd name="connsiteY5" fmla="*/ 0 h 196608"/>
                  <a:gd name="connsiteX6" fmla="*/ 321192 w 321192"/>
                  <a:gd name="connsiteY6" fmla="*/ 98304 h 196608"/>
                  <a:gd name="connsiteX7" fmla="*/ 321192 w 321192"/>
                  <a:gd name="connsiteY7" fmla="*/ 98304 h 196608"/>
                  <a:gd name="connsiteX8" fmla="*/ 222888 w 321192"/>
                  <a:gd name="connsiteY8" fmla="*/ 196609 h 1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92" h="196608">
                    <a:moveTo>
                      <a:pt x="222888" y="196609"/>
                    </a:moveTo>
                    <a:lnTo>
                      <a:pt x="98304" y="196609"/>
                    </a:lnTo>
                    <a:cubicBezTo>
                      <a:pt x="44012" y="196609"/>
                      <a:pt x="0" y="152596"/>
                      <a:pt x="0" y="98304"/>
                    </a:cubicBezTo>
                    <a:lnTo>
                      <a:pt x="0" y="98304"/>
                    </a:lnTo>
                    <a:cubicBezTo>
                      <a:pt x="0" y="44012"/>
                      <a:pt x="44012" y="0"/>
                      <a:pt x="98304" y="0"/>
                    </a:cubicBezTo>
                    <a:lnTo>
                      <a:pt x="222888" y="0"/>
                    </a:lnTo>
                    <a:cubicBezTo>
                      <a:pt x="277180" y="0"/>
                      <a:pt x="321192" y="44012"/>
                      <a:pt x="321192" y="98304"/>
                    </a:cubicBezTo>
                    <a:lnTo>
                      <a:pt x="321192" y="98304"/>
                    </a:lnTo>
                    <a:cubicBezTo>
                      <a:pt x="321192" y="152596"/>
                      <a:pt x="277180" y="196609"/>
                      <a:pt x="222888" y="196609"/>
                    </a:cubicBezTo>
                    <a:close/>
                  </a:path>
                </a:pathLst>
              </a:custGeom>
              <a:solidFill>
                <a:srgbClr val="FEC400"/>
              </a:solidFill>
              <a:ln w="53368" cap="flat">
                <a:noFill/>
                <a:prstDash val="solid"/>
                <a:miter/>
              </a:ln>
            </p:spPr>
            <p:txBody>
              <a:bodyPr rtlCol="0" anchor="ctr"/>
              <a:lstStyle/>
              <a:p>
                <a:endParaRPr lang="fr-FR" sz="4199" dirty="0"/>
              </a:p>
            </p:txBody>
          </p:sp>
          <p:sp>
            <p:nvSpPr>
              <p:cNvPr id="53" name="Forme libre : forme 52">
                <a:extLst>
                  <a:ext uri="{FF2B5EF4-FFF2-40B4-BE49-F238E27FC236}">
                    <a16:creationId xmlns:a16="http://schemas.microsoft.com/office/drawing/2014/main" id="{716129FE-029A-9FA4-BFAC-524E9576E255}"/>
                  </a:ext>
                </a:extLst>
              </p:cNvPr>
              <p:cNvSpPr/>
              <p:nvPr/>
            </p:nvSpPr>
            <p:spPr>
              <a:xfrm>
                <a:off x="2641684" y="4037882"/>
                <a:ext cx="321192" cy="196608"/>
              </a:xfrm>
              <a:custGeom>
                <a:avLst/>
                <a:gdLst>
                  <a:gd name="connsiteX0" fmla="*/ 222888 w 321192"/>
                  <a:gd name="connsiteY0" fmla="*/ 196609 h 196608"/>
                  <a:gd name="connsiteX1" fmla="*/ 98304 w 321192"/>
                  <a:gd name="connsiteY1" fmla="*/ 196609 h 196608"/>
                  <a:gd name="connsiteX2" fmla="*/ 0 w 321192"/>
                  <a:gd name="connsiteY2" fmla="*/ 98304 h 196608"/>
                  <a:gd name="connsiteX3" fmla="*/ 0 w 321192"/>
                  <a:gd name="connsiteY3" fmla="*/ 98304 h 196608"/>
                  <a:gd name="connsiteX4" fmla="*/ 98304 w 321192"/>
                  <a:gd name="connsiteY4" fmla="*/ 0 h 196608"/>
                  <a:gd name="connsiteX5" fmla="*/ 222888 w 321192"/>
                  <a:gd name="connsiteY5" fmla="*/ 0 h 196608"/>
                  <a:gd name="connsiteX6" fmla="*/ 321193 w 321192"/>
                  <a:gd name="connsiteY6" fmla="*/ 98304 h 196608"/>
                  <a:gd name="connsiteX7" fmla="*/ 321193 w 321192"/>
                  <a:gd name="connsiteY7" fmla="*/ 98304 h 196608"/>
                  <a:gd name="connsiteX8" fmla="*/ 222888 w 321192"/>
                  <a:gd name="connsiteY8" fmla="*/ 196609 h 1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92" h="196608">
                    <a:moveTo>
                      <a:pt x="222888" y="196609"/>
                    </a:moveTo>
                    <a:lnTo>
                      <a:pt x="98304" y="196609"/>
                    </a:lnTo>
                    <a:cubicBezTo>
                      <a:pt x="44012" y="196609"/>
                      <a:pt x="0" y="152596"/>
                      <a:pt x="0" y="98304"/>
                    </a:cubicBezTo>
                    <a:lnTo>
                      <a:pt x="0" y="98304"/>
                    </a:lnTo>
                    <a:cubicBezTo>
                      <a:pt x="0" y="44012"/>
                      <a:pt x="44012" y="0"/>
                      <a:pt x="98304" y="0"/>
                    </a:cubicBezTo>
                    <a:lnTo>
                      <a:pt x="222888" y="0"/>
                    </a:lnTo>
                    <a:cubicBezTo>
                      <a:pt x="277180" y="0"/>
                      <a:pt x="321193" y="44012"/>
                      <a:pt x="321193" y="98304"/>
                    </a:cubicBezTo>
                    <a:lnTo>
                      <a:pt x="321193" y="98304"/>
                    </a:lnTo>
                    <a:cubicBezTo>
                      <a:pt x="321193" y="152596"/>
                      <a:pt x="277180" y="196609"/>
                      <a:pt x="222888" y="196609"/>
                    </a:cubicBezTo>
                    <a:close/>
                  </a:path>
                </a:pathLst>
              </a:custGeom>
              <a:solidFill>
                <a:srgbClr val="FEC400"/>
              </a:solidFill>
              <a:ln w="53368" cap="flat">
                <a:noFill/>
                <a:prstDash val="solid"/>
                <a:miter/>
              </a:ln>
            </p:spPr>
            <p:txBody>
              <a:bodyPr rtlCol="0" anchor="ctr"/>
              <a:lstStyle/>
              <a:p>
                <a:endParaRPr lang="fr-FR" sz="4199" dirty="0"/>
              </a:p>
            </p:txBody>
          </p:sp>
        </p:grpSp>
      </p:grpSp>
      <p:grpSp>
        <p:nvGrpSpPr>
          <p:cNvPr id="60" name="Groupe 59">
            <a:extLst>
              <a:ext uri="{FF2B5EF4-FFF2-40B4-BE49-F238E27FC236}">
                <a16:creationId xmlns:a16="http://schemas.microsoft.com/office/drawing/2014/main" id="{2B7C0EEE-A4BA-686A-A3FB-C82485398688}"/>
              </a:ext>
            </a:extLst>
          </p:cNvPr>
          <p:cNvGrpSpPr/>
          <p:nvPr>
            <p:custDataLst>
              <p:tags r:id="rId4"/>
            </p:custDataLst>
          </p:nvPr>
        </p:nvGrpSpPr>
        <p:grpSpPr>
          <a:xfrm>
            <a:off x="11971317" y="3915264"/>
            <a:ext cx="1528579" cy="1528573"/>
            <a:chOff x="3201687" y="2131198"/>
            <a:chExt cx="993036" cy="993032"/>
          </a:xfrm>
        </p:grpSpPr>
        <p:sp>
          <p:nvSpPr>
            <p:cNvPr id="54" name="Forme libre : forme 53">
              <a:extLst>
                <a:ext uri="{FF2B5EF4-FFF2-40B4-BE49-F238E27FC236}">
                  <a16:creationId xmlns:a16="http://schemas.microsoft.com/office/drawing/2014/main" id="{6D6956A4-233E-5108-DD04-E6E36C01A077}"/>
                </a:ext>
              </a:extLst>
            </p:cNvPr>
            <p:cNvSpPr/>
            <p:nvPr/>
          </p:nvSpPr>
          <p:spPr>
            <a:xfrm>
              <a:off x="3201687" y="2131198"/>
              <a:ext cx="993036" cy="993032"/>
            </a:xfrm>
            <a:custGeom>
              <a:avLst/>
              <a:gdLst>
                <a:gd name="connsiteX0" fmla="*/ 993037 w 993036"/>
                <a:gd name="connsiteY0" fmla="*/ 496410 h 993032"/>
                <a:gd name="connsiteX1" fmla="*/ 496413 w 993036"/>
                <a:gd name="connsiteY1" fmla="*/ 993033 h 993032"/>
                <a:gd name="connsiteX2" fmla="*/ 0 w 993036"/>
                <a:gd name="connsiteY2" fmla="*/ 496410 h 993032"/>
                <a:gd name="connsiteX3" fmla="*/ 496413 w 993036"/>
                <a:gd name="connsiteY3" fmla="*/ 0 h 993032"/>
                <a:gd name="connsiteX4" fmla="*/ 993037 w 993036"/>
                <a:gd name="connsiteY4" fmla="*/ 496410 h 99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036" h="993032">
                  <a:moveTo>
                    <a:pt x="993037" y="496410"/>
                  </a:moveTo>
                  <a:cubicBezTo>
                    <a:pt x="993037" y="770731"/>
                    <a:pt x="770735" y="993033"/>
                    <a:pt x="496413" y="993033"/>
                  </a:cubicBezTo>
                  <a:cubicBezTo>
                    <a:pt x="222302" y="993033"/>
                    <a:pt x="0" y="770731"/>
                    <a:pt x="0" y="496410"/>
                  </a:cubicBezTo>
                  <a:cubicBezTo>
                    <a:pt x="0" y="222297"/>
                    <a:pt x="222302" y="0"/>
                    <a:pt x="496413" y="0"/>
                  </a:cubicBezTo>
                  <a:cubicBezTo>
                    <a:pt x="770735" y="0"/>
                    <a:pt x="993037" y="222297"/>
                    <a:pt x="993037" y="496410"/>
                  </a:cubicBezTo>
                  <a:close/>
                </a:path>
              </a:pathLst>
            </a:custGeom>
            <a:solidFill>
              <a:srgbClr val="56D9A3"/>
            </a:solidFill>
            <a:ln w="53368" cap="flat">
              <a:noFill/>
              <a:prstDash val="solid"/>
              <a:miter/>
            </a:ln>
          </p:spPr>
          <p:txBody>
            <a:bodyPr rtlCol="0" anchor="ctr"/>
            <a:lstStyle/>
            <a:p>
              <a:endParaRPr lang="fr-FR" sz="4199" dirty="0"/>
            </a:p>
          </p:txBody>
        </p:sp>
        <p:grpSp>
          <p:nvGrpSpPr>
            <p:cNvPr id="55" name="Graphique 2">
              <a:extLst>
                <a:ext uri="{FF2B5EF4-FFF2-40B4-BE49-F238E27FC236}">
                  <a16:creationId xmlns:a16="http://schemas.microsoft.com/office/drawing/2014/main" id="{4BDE8798-2371-9FF3-3A77-4316FB6156CE}"/>
                </a:ext>
              </a:extLst>
            </p:cNvPr>
            <p:cNvGrpSpPr/>
            <p:nvPr/>
          </p:nvGrpSpPr>
          <p:grpSpPr>
            <a:xfrm>
              <a:off x="3345879" y="2374903"/>
              <a:ext cx="704654" cy="505643"/>
              <a:chOff x="3345879" y="2374903"/>
              <a:chExt cx="704654" cy="505643"/>
            </a:xfrm>
            <a:solidFill>
              <a:srgbClr val="FFFFFF"/>
            </a:solidFill>
          </p:grpSpPr>
          <p:sp>
            <p:nvSpPr>
              <p:cNvPr id="56" name="Forme libre : forme 55">
                <a:extLst>
                  <a:ext uri="{FF2B5EF4-FFF2-40B4-BE49-F238E27FC236}">
                    <a16:creationId xmlns:a16="http://schemas.microsoft.com/office/drawing/2014/main" id="{470DF390-571B-BAED-3802-433C4E0FEE44}"/>
                  </a:ext>
                </a:extLst>
              </p:cNvPr>
              <p:cNvSpPr/>
              <p:nvPr/>
            </p:nvSpPr>
            <p:spPr>
              <a:xfrm>
                <a:off x="3345879" y="2374903"/>
                <a:ext cx="704654" cy="189932"/>
              </a:xfrm>
              <a:custGeom>
                <a:avLst/>
                <a:gdLst>
                  <a:gd name="connsiteX0" fmla="*/ 657089 w 704654"/>
                  <a:gd name="connsiteY0" fmla="*/ 181769 h 189932"/>
                  <a:gd name="connsiteX1" fmla="*/ 352327 w 704654"/>
                  <a:gd name="connsiteY1" fmla="*/ 55728 h 189932"/>
                  <a:gd name="connsiteX2" fmla="*/ 47565 w 704654"/>
                  <a:gd name="connsiteY2" fmla="*/ 181769 h 189932"/>
                  <a:gd name="connsiteX3" fmla="*/ 8163 w 704654"/>
                  <a:gd name="connsiteY3" fmla="*/ 181769 h 189932"/>
                  <a:gd name="connsiteX4" fmla="*/ 8163 w 704654"/>
                  <a:gd name="connsiteY4" fmla="*/ 142368 h 189932"/>
                  <a:gd name="connsiteX5" fmla="*/ 352327 w 704654"/>
                  <a:gd name="connsiteY5" fmla="*/ 0 h 189932"/>
                  <a:gd name="connsiteX6" fmla="*/ 696491 w 704654"/>
                  <a:gd name="connsiteY6" fmla="*/ 142368 h 189932"/>
                  <a:gd name="connsiteX7" fmla="*/ 696491 w 704654"/>
                  <a:gd name="connsiteY7" fmla="*/ 181769 h 189932"/>
                  <a:gd name="connsiteX8" fmla="*/ 657089 w 704654"/>
                  <a:gd name="connsiteY8" fmla="*/ 181769 h 18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654" h="189932">
                    <a:moveTo>
                      <a:pt x="657089" y="181769"/>
                    </a:moveTo>
                    <a:cubicBezTo>
                      <a:pt x="575838" y="100517"/>
                      <a:pt x="467592" y="55728"/>
                      <a:pt x="352327" y="55728"/>
                    </a:cubicBezTo>
                    <a:cubicBezTo>
                      <a:pt x="237062" y="55728"/>
                      <a:pt x="128816" y="100517"/>
                      <a:pt x="47565" y="181769"/>
                    </a:cubicBezTo>
                    <a:cubicBezTo>
                      <a:pt x="36680" y="192653"/>
                      <a:pt x="19048" y="192653"/>
                      <a:pt x="8163" y="181769"/>
                    </a:cubicBezTo>
                    <a:cubicBezTo>
                      <a:pt x="-2721" y="170885"/>
                      <a:pt x="-2721" y="153252"/>
                      <a:pt x="8163" y="142368"/>
                    </a:cubicBezTo>
                    <a:cubicBezTo>
                      <a:pt x="99918" y="50558"/>
                      <a:pt x="222150" y="0"/>
                      <a:pt x="352327" y="0"/>
                    </a:cubicBezTo>
                    <a:cubicBezTo>
                      <a:pt x="482504" y="0"/>
                      <a:pt x="604736" y="50558"/>
                      <a:pt x="696491" y="142368"/>
                    </a:cubicBezTo>
                    <a:cubicBezTo>
                      <a:pt x="707375" y="153252"/>
                      <a:pt x="707375" y="170885"/>
                      <a:pt x="696491" y="181769"/>
                    </a:cubicBezTo>
                    <a:cubicBezTo>
                      <a:pt x="685607" y="192653"/>
                      <a:pt x="667974" y="192654"/>
                      <a:pt x="657089" y="181769"/>
                    </a:cubicBezTo>
                    <a:close/>
                  </a:path>
                </a:pathLst>
              </a:custGeom>
              <a:solidFill>
                <a:srgbClr val="FFFFFF"/>
              </a:solidFill>
              <a:ln w="53368" cap="flat">
                <a:noFill/>
                <a:prstDash val="solid"/>
                <a:miter/>
              </a:ln>
            </p:spPr>
            <p:txBody>
              <a:bodyPr rtlCol="0" anchor="ctr"/>
              <a:lstStyle/>
              <a:p>
                <a:endParaRPr lang="fr-FR" sz="4199" dirty="0"/>
              </a:p>
            </p:txBody>
          </p:sp>
          <p:sp>
            <p:nvSpPr>
              <p:cNvPr id="57" name="Forme libre : forme 56">
                <a:extLst>
                  <a:ext uri="{FF2B5EF4-FFF2-40B4-BE49-F238E27FC236}">
                    <a16:creationId xmlns:a16="http://schemas.microsoft.com/office/drawing/2014/main" id="{7832DDF7-6F33-4FEA-7F4C-F6919341B6E9}"/>
                  </a:ext>
                </a:extLst>
              </p:cNvPr>
              <p:cNvSpPr/>
              <p:nvPr/>
            </p:nvSpPr>
            <p:spPr>
              <a:xfrm>
                <a:off x="3424682" y="2486359"/>
                <a:ext cx="547048" cy="157279"/>
              </a:xfrm>
              <a:custGeom>
                <a:avLst/>
                <a:gdLst>
                  <a:gd name="connsiteX0" fmla="*/ 499484 w 547048"/>
                  <a:gd name="connsiteY0" fmla="*/ 149116 h 157279"/>
                  <a:gd name="connsiteX1" fmla="*/ 47565 w 547048"/>
                  <a:gd name="connsiteY1" fmla="*/ 149116 h 157279"/>
                  <a:gd name="connsiteX2" fmla="*/ 8163 w 547048"/>
                  <a:gd name="connsiteY2" fmla="*/ 149116 h 157279"/>
                  <a:gd name="connsiteX3" fmla="*/ 8163 w 547048"/>
                  <a:gd name="connsiteY3" fmla="*/ 109714 h 157279"/>
                  <a:gd name="connsiteX4" fmla="*/ 538885 w 547048"/>
                  <a:gd name="connsiteY4" fmla="*/ 109714 h 157279"/>
                  <a:gd name="connsiteX5" fmla="*/ 538885 w 547048"/>
                  <a:gd name="connsiteY5" fmla="*/ 149116 h 157279"/>
                  <a:gd name="connsiteX6" fmla="*/ 499484 w 547048"/>
                  <a:gd name="connsiteY6" fmla="*/ 149116 h 15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048" h="157279">
                    <a:moveTo>
                      <a:pt x="499484" y="149116"/>
                    </a:moveTo>
                    <a:cubicBezTo>
                      <a:pt x="374858" y="24490"/>
                      <a:pt x="172191" y="24490"/>
                      <a:pt x="47565" y="149116"/>
                    </a:cubicBezTo>
                    <a:cubicBezTo>
                      <a:pt x="36680" y="160000"/>
                      <a:pt x="19048" y="160000"/>
                      <a:pt x="8163" y="149116"/>
                    </a:cubicBezTo>
                    <a:cubicBezTo>
                      <a:pt x="-2721" y="138231"/>
                      <a:pt x="-2721" y="120599"/>
                      <a:pt x="8163" y="109714"/>
                    </a:cubicBezTo>
                    <a:cubicBezTo>
                      <a:pt x="154449" y="-36571"/>
                      <a:pt x="392599" y="-36571"/>
                      <a:pt x="538885" y="109714"/>
                    </a:cubicBezTo>
                    <a:cubicBezTo>
                      <a:pt x="549769" y="120599"/>
                      <a:pt x="549769" y="138231"/>
                      <a:pt x="538885" y="149116"/>
                    </a:cubicBezTo>
                    <a:cubicBezTo>
                      <a:pt x="528001" y="160000"/>
                      <a:pt x="510368" y="160001"/>
                      <a:pt x="499484" y="149116"/>
                    </a:cubicBezTo>
                    <a:close/>
                  </a:path>
                </a:pathLst>
              </a:custGeom>
              <a:solidFill>
                <a:srgbClr val="FFFFFF"/>
              </a:solidFill>
              <a:ln w="53368" cap="flat">
                <a:noFill/>
                <a:prstDash val="solid"/>
                <a:miter/>
              </a:ln>
            </p:spPr>
            <p:txBody>
              <a:bodyPr rtlCol="0" anchor="ctr"/>
              <a:lstStyle/>
              <a:p>
                <a:endParaRPr lang="fr-FR" sz="4199" dirty="0"/>
              </a:p>
            </p:txBody>
          </p:sp>
          <p:sp>
            <p:nvSpPr>
              <p:cNvPr id="58" name="Forme libre : forme 57">
                <a:extLst>
                  <a:ext uri="{FF2B5EF4-FFF2-40B4-BE49-F238E27FC236}">
                    <a16:creationId xmlns:a16="http://schemas.microsoft.com/office/drawing/2014/main" id="{4E7F76CD-02EF-BF53-0955-22001119C2E2}"/>
                  </a:ext>
                </a:extLst>
              </p:cNvPr>
              <p:cNvSpPr/>
              <p:nvPr/>
            </p:nvSpPr>
            <p:spPr>
              <a:xfrm>
                <a:off x="3503484" y="2597733"/>
                <a:ext cx="389442" cy="124707"/>
              </a:xfrm>
              <a:custGeom>
                <a:avLst/>
                <a:gdLst>
                  <a:gd name="connsiteX0" fmla="*/ 341878 w 389442"/>
                  <a:gd name="connsiteY0" fmla="*/ 116544 h 124707"/>
                  <a:gd name="connsiteX1" fmla="*/ 47565 w 389442"/>
                  <a:gd name="connsiteY1" fmla="*/ 116544 h 124707"/>
                  <a:gd name="connsiteX2" fmla="*/ 8163 w 389442"/>
                  <a:gd name="connsiteY2" fmla="*/ 116544 h 124707"/>
                  <a:gd name="connsiteX3" fmla="*/ 8163 w 389442"/>
                  <a:gd name="connsiteY3" fmla="*/ 77143 h 124707"/>
                  <a:gd name="connsiteX4" fmla="*/ 381279 w 389442"/>
                  <a:gd name="connsiteY4" fmla="*/ 77143 h 124707"/>
                  <a:gd name="connsiteX5" fmla="*/ 381279 w 389442"/>
                  <a:gd name="connsiteY5" fmla="*/ 116544 h 124707"/>
                  <a:gd name="connsiteX6" fmla="*/ 341878 w 389442"/>
                  <a:gd name="connsiteY6" fmla="*/ 116544 h 12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442" h="124707">
                    <a:moveTo>
                      <a:pt x="341878" y="116544"/>
                    </a:moveTo>
                    <a:cubicBezTo>
                      <a:pt x="260681" y="35456"/>
                      <a:pt x="128762" y="35456"/>
                      <a:pt x="47565" y="116544"/>
                    </a:cubicBezTo>
                    <a:cubicBezTo>
                      <a:pt x="36680" y="127429"/>
                      <a:pt x="19048" y="127429"/>
                      <a:pt x="8163" y="116544"/>
                    </a:cubicBezTo>
                    <a:cubicBezTo>
                      <a:pt x="-2721" y="105660"/>
                      <a:pt x="-2721" y="88027"/>
                      <a:pt x="8163" y="77143"/>
                    </a:cubicBezTo>
                    <a:cubicBezTo>
                      <a:pt x="111021" y="-25714"/>
                      <a:pt x="278422" y="-25714"/>
                      <a:pt x="381279" y="77143"/>
                    </a:cubicBezTo>
                    <a:cubicBezTo>
                      <a:pt x="392164" y="88027"/>
                      <a:pt x="392164" y="105660"/>
                      <a:pt x="381279" y="116544"/>
                    </a:cubicBezTo>
                    <a:cubicBezTo>
                      <a:pt x="370395" y="127429"/>
                      <a:pt x="352763" y="127429"/>
                      <a:pt x="341878" y="116544"/>
                    </a:cubicBezTo>
                    <a:close/>
                  </a:path>
                </a:pathLst>
              </a:custGeom>
              <a:solidFill>
                <a:srgbClr val="FFFFFF"/>
              </a:solidFill>
              <a:ln w="53368" cap="flat">
                <a:noFill/>
                <a:prstDash val="solid"/>
                <a:miter/>
              </a:ln>
            </p:spPr>
            <p:txBody>
              <a:bodyPr rtlCol="0" anchor="ctr"/>
              <a:lstStyle/>
              <a:p>
                <a:endParaRPr lang="fr-FR" sz="4199" dirty="0"/>
              </a:p>
            </p:txBody>
          </p:sp>
          <p:sp>
            <p:nvSpPr>
              <p:cNvPr id="59" name="Forme libre : forme 58">
                <a:extLst>
                  <a:ext uri="{FF2B5EF4-FFF2-40B4-BE49-F238E27FC236}">
                    <a16:creationId xmlns:a16="http://schemas.microsoft.com/office/drawing/2014/main" id="{504F8F6C-A0A1-0822-0851-F1B04B010526}"/>
                  </a:ext>
                </a:extLst>
              </p:cNvPr>
              <p:cNvSpPr/>
              <p:nvPr/>
            </p:nvSpPr>
            <p:spPr>
              <a:xfrm>
                <a:off x="3610145" y="2704384"/>
                <a:ext cx="176161" cy="176161"/>
              </a:xfrm>
              <a:custGeom>
                <a:avLst/>
                <a:gdLst>
                  <a:gd name="connsiteX0" fmla="*/ 176162 w 176161"/>
                  <a:gd name="connsiteY0" fmla="*/ 88081 h 176161"/>
                  <a:gd name="connsiteX1" fmla="*/ 88081 w 176161"/>
                  <a:gd name="connsiteY1" fmla="*/ 176162 h 176161"/>
                  <a:gd name="connsiteX2" fmla="*/ 0 w 176161"/>
                  <a:gd name="connsiteY2" fmla="*/ 88081 h 176161"/>
                  <a:gd name="connsiteX3" fmla="*/ 88081 w 176161"/>
                  <a:gd name="connsiteY3" fmla="*/ 0 h 176161"/>
                  <a:gd name="connsiteX4" fmla="*/ 176162 w 176161"/>
                  <a:gd name="connsiteY4" fmla="*/ 88081 h 17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61" h="176161">
                    <a:moveTo>
                      <a:pt x="176162" y="88081"/>
                    </a:moveTo>
                    <a:cubicBezTo>
                      <a:pt x="176162" y="136727"/>
                      <a:pt x="136727" y="176162"/>
                      <a:pt x="88081" y="176162"/>
                    </a:cubicBezTo>
                    <a:cubicBezTo>
                      <a:pt x="39435" y="176162"/>
                      <a:pt x="0" y="136727"/>
                      <a:pt x="0" y="88081"/>
                    </a:cubicBezTo>
                    <a:cubicBezTo>
                      <a:pt x="0" y="39435"/>
                      <a:pt x="39435" y="0"/>
                      <a:pt x="88081" y="0"/>
                    </a:cubicBezTo>
                    <a:cubicBezTo>
                      <a:pt x="136727" y="0"/>
                      <a:pt x="176162" y="39435"/>
                      <a:pt x="176162" y="88081"/>
                    </a:cubicBezTo>
                    <a:close/>
                  </a:path>
                </a:pathLst>
              </a:custGeom>
              <a:solidFill>
                <a:srgbClr val="FFFFFF"/>
              </a:solidFill>
              <a:ln w="53368" cap="flat">
                <a:noFill/>
                <a:prstDash val="solid"/>
                <a:miter/>
              </a:ln>
            </p:spPr>
            <p:txBody>
              <a:bodyPr rtlCol="0" anchor="ctr"/>
              <a:lstStyle/>
              <a:p>
                <a:endParaRPr lang="fr-FR" sz="4199" dirty="0"/>
              </a:p>
            </p:txBody>
          </p:sp>
        </p:grpSp>
      </p:grpSp>
      <p:sp>
        <p:nvSpPr>
          <p:cNvPr id="2" name="Espace réservé du numéro de diapositive 1">
            <a:extLst>
              <a:ext uri="{FF2B5EF4-FFF2-40B4-BE49-F238E27FC236}">
                <a16:creationId xmlns:a16="http://schemas.microsoft.com/office/drawing/2014/main" id="{9905E702-E7F3-C363-1704-6A0479C34632}"/>
              </a:ext>
            </a:extLst>
          </p:cNvPr>
          <p:cNvSpPr>
            <a:spLocks noGrp="1"/>
          </p:cNvSpPr>
          <p:nvPr>
            <p:ph type="sldNum" sz="quarter" idx="10"/>
            <p:custDataLst>
              <p:tags r:id="rId5"/>
            </p:custDataLst>
          </p:nvPr>
        </p:nvSpPr>
        <p:spPr/>
        <p:txBody>
          <a:bodyPr/>
          <a:lstStyle/>
          <a:p>
            <a:fld id="{6C390F12-C91A-4A8F-A883-4257F0710CE1}" type="slidenum">
              <a:rPr lang="fr-FR" smtClean="0"/>
              <a:t>5</a:t>
            </a:fld>
            <a:endParaRPr lang="fr-FR"/>
          </a:p>
        </p:txBody>
      </p:sp>
    </p:spTree>
    <p:extLst>
      <p:ext uri="{BB962C8B-B14F-4D97-AF65-F5344CB8AC3E}">
        <p14:creationId xmlns:p14="http://schemas.microsoft.com/office/powerpoint/2010/main" val="2352061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6" presetClass="emph" presetSubtype="0" fill="hold" nodeType="withEffect">
                                  <p:stCondLst>
                                    <p:cond delay="0"/>
                                  </p:stCondLst>
                                  <p:childTnLst>
                                    <p:animScale>
                                      <p:cBhvr>
                                        <p:cTn id="14" dur="2000" fill="hold"/>
                                        <p:tgtEl>
                                          <p:spTgt spid="35"/>
                                        </p:tgtEl>
                                      </p:cBhvr>
                                      <p:by x="150000" y="150000"/>
                                    </p:animScale>
                                  </p:childTnLst>
                                </p:cTn>
                              </p:par>
                              <p:par>
                                <p:cTn id="15" presetID="10" presetClass="entr" presetSubtype="0" fill="hold" nodeType="withEffect">
                                  <p:stCondLst>
                                    <p:cond delay="4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 CNN</a:t>
            </a:r>
            <a:endParaRPr lang="fr-FR" sz="6928" dirty="0"/>
          </a:p>
        </p:txBody>
      </p:sp>
      <p:pic>
        <p:nvPicPr>
          <p:cNvPr id="1028" name="Picture 4">
            <a:extLst>
              <a:ext uri="{FF2B5EF4-FFF2-40B4-BE49-F238E27FC236}">
                <a16:creationId xmlns:a16="http://schemas.microsoft.com/office/drawing/2014/main" id="{C239C16F-14B1-07D0-0C65-859F9BF52A1B}"/>
              </a:ext>
            </a:extLst>
          </p:cNvPr>
          <p:cNvPicPr>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t="19806" b="19613"/>
          <a:stretch/>
        </p:blipFill>
        <p:spPr bwMode="auto">
          <a:xfrm>
            <a:off x="3956050" y="3606240"/>
            <a:ext cx="12192000" cy="409687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E843836-C44E-2664-9B12-3BEFB69CF1A1}"/>
              </a:ext>
            </a:extLst>
          </p:cNvPr>
          <p:cNvSpPr>
            <a:spLocks noGrp="1"/>
          </p:cNvSpPr>
          <p:nvPr>
            <p:ph type="sldNum" sz="quarter" idx="10"/>
            <p:custDataLst>
              <p:tags r:id="rId3"/>
            </p:custDataLst>
          </p:nvPr>
        </p:nvSpPr>
        <p:spPr/>
        <p:txBody>
          <a:bodyPr/>
          <a:lstStyle/>
          <a:p>
            <a:fld id="{6C390F12-C91A-4A8F-A883-4257F0710CE1}" type="slidenum">
              <a:rPr lang="fr-FR" smtClean="0"/>
              <a:t>50</a:t>
            </a:fld>
            <a:endParaRPr lang="fr-FR"/>
          </a:p>
        </p:txBody>
      </p:sp>
    </p:spTree>
    <p:extLst>
      <p:ext uri="{BB962C8B-B14F-4D97-AF65-F5344CB8AC3E}">
        <p14:creationId xmlns:p14="http://schemas.microsoft.com/office/powerpoint/2010/main" val="332489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L’architecture</a:t>
            </a:r>
            <a:endParaRPr lang="fr-FR" sz="6928" dirty="0"/>
          </a:p>
        </p:txBody>
      </p:sp>
      <p:grpSp>
        <p:nvGrpSpPr>
          <p:cNvPr id="50" name="Groupe 49">
            <a:extLst>
              <a:ext uri="{FF2B5EF4-FFF2-40B4-BE49-F238E27FC236}">
                <a16:creationId xmlns:a16="http://schemas.microsoft.com/office/drawing/2014/main" id="{64CBC5F0-AB4F-8BA0-C3E8-E0B62863F7C5}"/>
              </a:ext>
            </a:extLst>
          </p:cNvPr>
          <p:cNvGrpSpPr/>
          <p:nvPr>
            <p:custDataLst>
              <p:tags r:id="rId2"/>
            </p:custDataLst>
          </p:nvPr>
        </p:nvGrpSpPr>
        <p:grpSpPr>
          <a:xfrm>
            <a:off x="4694213" y="4445189"/>
            <a:ext cx="3832523" cy="2418972"/>
            <a:chOff x="4771996" y="4281195"/>
            <a:chExt cx="3832523" cy="2418972"/>
          </a:xfrm>
        </p:grpSpPr>
        <p:pic>
          <p:nvPicPr>
            <p:cNvPr id="41" name="Image 40">
              <a:extLst>
                <a:ext uri="{FF2B5EF4-FFF2-40B4-BE49-F238E27FC236}">
                  <a16:creationId xmlns:a16="http://schemas.microsoft.com/office/drawing/2014/main" id="{FC2B2765-C2FE-6125-57EA-5821F8150109}"/>
                </a:ext>
              </a:extLst>
            </p:cNvPr>
            <p:cNvPicPr>
              <a:picLocks noChangeAspect="1"/>
            </p:cNvPicPr>
            <p:nvPr/>
          </p:nvPicPr>
          <p:blipFill>
            <a:blip r:embed="rId18">
              <a:duotone>
                <a:prstClr val="black"/>
                <a:schemeClr val="tx2">
                  <a:tint val="45000"/>
                  <a:satMod val="400000"/>
                </a:schemeClr>
              </a:duotone>
            </a:blip>
            <a:stretch>
              <a:fillRect/>
            </a:stretch>
          </p:blipFill>
          <p:spPr>
            <a:xfrm>
              <a:off x="4771996" y="4281195"/>
              <a:ext cx="2999959" cy="1499980"/>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42" name="Image 41">
              <a:extLst>
                <a:ext uri="{FF2B5EF4-FFF2-40B4-BE49-F238E27FC236}">
                  <a16:creationId xmlns:a16="http://schemas.microsoft.com/office/drawing/2014/main" id="{63798998-F8A1-34EE-5AF9-7487F91D0A96}"/>
                </a:ext>
              </a:extLst>
            </p:cNvPr>
            <p:cNvPicPr>
              <a:picLocks noChangeAspect="1"/>
            </p:cNvPicPr>
            <p:nvPr/>
          </p:nvPicPr>
          <p:blipFill>
            <a:blip r:embed="rId19">
              <a:extLst>
                <a:ext uri="{BEBA8EAE-BF5A-486C-A8C5-ECC9F3942E4B}">
                  <a14:imgProps xmlns:a14="http://schemas.microsoft.com/office/drawing/2010/main">
                    <a14:imgLayer r:embed="rId20">
                      <a14:imgEffect>
                        <a14:saturation sat="400000"/>
                      </a14:imgEffect>
                    </a14:imgLayer>
                  </a14:imgProps>
                </a:ext>
              </a:extLst>
            </a:blip>
            <a:stretch>
              <a:fillRect/>
            </a:stretch>
          </p:blipFill>
          <p:spPr>
            <a:xfrm>
              <a:off x="5213462" y="4784586"/>
              <a:ext cx="2999959" cy="1499980"/>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pic>
          <p:nvPicPr>
            <p:cNvPr id="43" name="Image 42">
              <a:extLst>
                <a:ext uri="{FF2B5EF4-FFF2-40B4-BE49-F238E27FC236}">
                  <a16:creationId xmlns:a16="http://schemas.microsoft.com/office/drawing/2014/main" id="{1F2244C8-3772-A3EA-7455-E87BB048FEA8}"/>
                </a:ext>
              </a:extLst>
            </p:cNvPr>
            <p:cNvPicPr>
              <a:picLocks noChangeAspect="1"/>
            </p:cNvPicPr>
            <p:nvPr/>
          </p:nvPicPr>
          <p:blipFill>
            <a:blip r:embed="rId18">
              <a:duotone>
                <a:schemeClr val="accent6">
                  <a:shade val="45000"/>
                  <a:satMod val="135000"/>
                </a:schemeClr>
                <a:prstClr val="white"/>
              </a:duotone>
            </a:blip>
            <a:stretch>
              <a:fillRect/>
            </a:stretch>
          </p:blipFill>
          <p:spPr>
            <a:xfrm>
              <a:off x="5604560" y="5200187"/>
              <a:ext cx="2999959" cy="1499980"/>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grpSp>
      <p:pic>
        <p:nvPicPr>
          <p:cNvPr id="44" name="Image 43">
            <a:extLst>
              <a:ext uri="{FF2B5EF4-FFF2-40B4-BE49-F238E27FC236}">
                <a16:creationId xmlns:a16="http://schemas.microsoft.com/office/drawing/2014/main" id="{370C407B-BA6A-3048-4E26-CA95A299405B}"/>
              </a:ext>
            </a:extLst>
          </p:cNvPr>
          <p:cNvPicPr>
            <a:picLocks noChangeAspect="1"/>
          </p:cNvPicPr>
          <p:nvPr>
            <p:custDataLst>
              <p:tags r:id="rId3"/>
            </p:custDataLst>
          </p:nvPr>
        </p:nvPicPr>
        <p:blipFill>
          <a:blip r:embed="rId18"/>
          <a:stretch>
            <a:fillRect/>
          </a:stretch>
        </p:blipFill>
        <p:spPr>
          <a:xfrm>
            <a:off x="847127" y="4904685"/>
            <a:ext cx="2999959" cy="1499980"/>
          </a:xfrm>
          <a:prstGeom prst="rect">
            <a:avLst/>
          </a:prstGeom>
          <a:solidFill>
            <a:srgbClr val="FFFFFF">
              <a:shade val="85000"/>
            </a:srgbClr>
          </a:solidFill>
          <a:ln w="88900" cap="sq">
            <a:solidFill>
              <a:srgbClr val="FFFFFF"/>
            </a:solidFill>
            <a:miter lim="800000"/>
          </a:ln>
          <a:effectLst>
            <a:outerShdw blurRad="317500" algn="ctr" rotWithShape="0">
              <a:prstClr val="black">
                <a:alpha val="22000"/>
              </a:prstClr>
            </a:outerShdw>
          </a:effectLst>
          <a:scene3d>
            <a:camera prst="orthographicFront"/>
            <a:lightRig rig="twoPt" dir="t">
              <a:rot lat="0" lon="0" rev="7200000"/>
            </a:lightRig>
          </a:scene3d>
          <a:sp3d>
            <a:contourClr>
              <a:srgbClr val="FFFFFF"/>
            </a:contourClr>
          </a:sp3d>
        </p:spPr>
      </p:pic>
      <p:sp>
        <p:nvSpPr>
          <p:cNvPr id="47" name="Rectangle : coins arrondis 46">
            <a:extLst>
              <a:ext uri="{FF2B5EF4-FFF2-40B4-BE49-F238E27FC236}">
                <a16:creationId xmlns:a16="http://schemas.microsoft.com/office/drawing/2014/main" id="{618C166F-A00B-343F-01AC-E22440C054F6}"/>
              </a:ext>
            </a:extLst>
          </p:cNvPr>
          <p:cNvSpPr/>
          <p:nvPr>
            <p:custDataLst>
              <p:tags r:id="rId4"/>
            </p:custDataLst>
          </p:nvPr>
        </p:nvSpPr>
        <p:spPr>
          <a:xfrm>
            <a:off x="9373863" y="4060161"/>
            <a:ext cx="6033584" cy="3189028"/>
          </a:xfrm>
          <a:prstGeom prst="roundRect">
            <a:avLst>
              <a:gd name="adj" fmla="val 4482"/>
            </a:avLst>
          </a:prstGeom>
          <a:noFill/>
          <a:ln w="57150" cap="rnd" cmpd="sng" algn="ctr">
            <a:solidFill>
              <a:schemeClr val="tx2"/>
            </a:solidFill>
            <a:prstDash val="sysDash"/>
            <a:round/>
            <a:headEnd type="none" w="med" len="med"/>
            <a:tailEnd type="none" w="med" len="med"/>
            <a:extLst>
              <a:ext uri="{C807C97D-BFC1-408E-A445-0C87EB9F89A2}">
                <ask:lineSketchStyleProps xmlns:ask="http://schemas.microsoft.com/office/drawing/2018/sketchyshapes" sd="981765707">
                  <a:custGeom>
                    <a:avLst/>
                    <a:gdLst>
                      <a:gd name="connsiteX0" fmla="*/ 0 w 5188206"/>
                      <a:gd name="connsiteY0" fmla="*/ 118683 h 2647993"/>
                      <a:gd name="connsiteX1" fmla="*/ 118683 w 5188206"/>
                      <a:gd name="connsiteY1" fmla="*/ 0 h 2647993"/>
                      <a:gd name="connsiteX2" fmla="*/ 668776 w 5188206"/>
                      <a:gd name="connsiteY2" fmla="*/ 0 h 2647993"/>
                      <a:gd name="connsiteX3" fmla="*/ 1317886 w 5188206"/>
                      <a:gd name="connsiteY3" fmla="*/ 0 h 2647993"/>
                      <a:gd name="connsiteX4" fmla="*/ 1966997 w 5188206"/>
                      <a:gd name="connsiteY4" fmla="*/ 0 h 2647993"/>
                      <a:gd name="connsiteX5" fmla="*/ 2418073 w 5188206"/>
                      <a:gd name="connsiteY5" fmla="*/ 0 h 2647993"/>
                      <a:gd name="connsiteX6" fmla="*/ 2819641 w 5188206"/>
                      <a:gd name="connsiteY6" fmla="*/ 0 h 2647993"/>
                      <a:gd name="connsiteX7" fmla="*/ 3270718 w 5188206"/>
                      <a:gd name="connsiteY7" fmla="*/ 0 h 2647993"/>
                      <a:gd name="connsiteX8" fmla="*/ 3870320 w 5188206"/>
                      <a:gd name="connsiteY8" fmla="*/ 0 h 2647993"/>
                      <a:gd name="connsiteX9" fmla="*/ 4469921 w 5188206"/>
                      <a:gd name="connsiteY9" fmla="*/ 0 h 2647993"/>
                      <a:gd name="connsiteX10" fmla="*/ 5069523 w 5188206"/>
                      <a:gd name="connsiteY10" fmla="*/ 0 h 2647993"/>
                      <a:gd name="connsiteX11" fmla="*/ 5188206 w 5188206"/>
                      <a:gd name="connsiteY11" fmla="*/ 118683 h 2647993"/>
                      <a:gd name="connsiteX12" fmla="*/ 5188206 w 5188206"/>
                      <a:gd name="connsiteY12" fmla="*/ 576702 h 2647993"/>
                      <a:gd name="connsiteX13" fmla="*/ 5188206 w 5188206"/>
                      <a:gd name="connsiteY13" fmla="*/ 1010615 h 2647993"/>
                      <a:gd name="connsiteX14" fmla="*/ 5188206 w 5188206"/>
                      <a:gd name="connsiteY14" fmla="*/ 1468634 h 2647993"/>
                      <a:gd name="connsiteX15" fmla="*/ 5188206 w 5188206"/>
                      <a:gd name="connsiteY15" fmla="*/ 1974866 h 2647993"/>
                      <a:gd name="connsiteX16" fmla="*/ 5188206 w 5188206"/>
                      <a:gd name="connsiteY16" fmla="*/ 2529310 h 2647993"/>
                      <a:gd name="connsiteX17" fmla="*/ 5069523 w 5188206"/>
                      <a:gd name="connsiteY17" fmla="*/ 2647993 h 2647993"/>
                      <a:gd name="connsiteX18" fmla="*/ 4568938 w 5188206"/>
                      <a:gd name="connsiteY18" fmla="*/ 2647993 h 2647993"/>
                      <a:gd name="connsiteX19" fmla="*/ 4018845 w 5188206"/>
                      <a:gd name="connsiteY19" fmla="*/ 2647993 h 2647993"/>
                      <a:gd name="connsiteX20" fmla="*/ 3369735 w 5188206"/>
                      <a:gd name="connsiteY20" fmla="*/ 2647993 h 2647993"/>
                      <a:gd name="connsiteX21" fmla="*/ 2720624 w 5188206"/>
                      <a:gd name="connsiteY21" fmla="*/ 2647993 h 2647993"/>
                      <a:gd name="connsiteX22" fmla="*/ 2170531 w 5188206"/>
                      <a:gd name="connsiteY22" fmla="*/ 2647993 h 2647993"/>
                      <a:gd name="connsiteX23" fmla="*/ 1620438 w 5188206"/>
                      <a:gd name="connsiteY23" fmla="*/ 2647993 h 2647993"/>
                      <a:gd name="connsiteX24" fmla="*/ 1020836 w 5188206"/>
                      <a:gd name="connsiteY24" fmla="*/ 2647993 h 2647993"/>
                      <a:gd name="connsiteX25" fmla="*/ 118683 w 5188206"/>
                      <a:gd name="connsiteY25" fmla="*/ 2647993 h 2647993"/>
                      <a:gd name="connsiteX26" fmla="*/ 0 w 5188206"/>
                      <a:gd name="connsiteY26" fmla="*/ 2529310 h 2647993"/>
                      <a:gd name="connsiteX27" fmla="*/ 0 w 5188206"/>
                      <a:gd name="connsiteY27" fmla="*/ 2023078 h 2647993"/>
                      <a:gd name="connsiteX28" fmla="*/ 0 w 5188206"/>
                      <a:gd name="connsiteY28" fmla="*/ 1540953 h 2647993"/>
                      <a:gd name="connsiteX29" fmla="*/ 0 w 5188206"/>
                      <a:gd name="connsiteY29" fmla="*/ 1082934 h 2647993"/>
                      <a:gd name="connsiteX30" fmla="*/ 0 w 5188206"/>
                      <a:gd name="connsiteY30" fmla="*/ 576702 h 2647993"/>
                      <a:gd name="connsiteX31" fmla="*/ 0 w 5188206"/>
                      <a:gd name="connsiteY31" fmla="*/ 118683 h 264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88206" h="2647993" extrusionOk="0">
                        <a:moveTo>
                          <a:pt x="0" y="118683"/>
                        </a:moveTo>
                        <a:cubicBezTo>
                          <a:pt x="-9101" y="69103"/>
                          <a:pt x="39167" y="-5768"/>
                          <a:pt x="118683" y="0"/>
                        </a:cubicBezTo>
                        <a:cubicBezTo>
                          <a:pt x="357798" y="-24183"/>
                          <a:pt x="410236" y="50415"/>
                          <a:pt x="668776" y="0"/>
                        </a:cubicBezTo>
                        <a:cubicBezTo>
                          <a:pt x="927316" y="-50415"/>
                          <a:pt x="1113210" y="24497"/>
                          <a:pt x="1317886" y="0"/>
                        </a:cubicBezTo>
                        <a:cubicBezTo>
                          <a:pt x="1522562" y="-24497"/>
                          <a:pt x="1752188" y="15101"/>
                          <a:pt x="1966997" y="0"/>
                        </a:cubicBezTo>
                        <a:cubicBezTo>
                          <a:pt x="2181806" y="-15101"/>
                          <a:pt x="2216141" y="46333"/>
                          <a:pt x="2418073" y="0"/>
                        </a:cubicBezTo>
                        <a:cubicBezTo>
                          <a:pt x="2620005" y="-46333"/>
                          <a:pt x="2654023" y="23968"/>
                          <a:pt x="2819641" y="0"/>
                        </a:cubicBezTo>
                        <a:cubicBezTo>
                          <a:pt x="2985259" y="-23968"/>
                          <a:pt x="3102226" y="10"/>
                          <a:pt x="3270718" y="0"/>
                        </a:cubicBezTo>
                        <a:cubicBezTo>
                          <a:pt x="3439210" y="-10"/>
                          <a:pt x="3671612" y="1612"/>
                          <a:pt x="3870320" y="0"/>
                        </a:cubicBezTo>
                        <a:cubicBezTo>
                          <a:pt x="4069028" y="-1612"/>
                          <a:pt x="4213019" y="5012"/>
                          <a:pt x="4469921" y="0"/>
                        </a:cubicBezTo>
                        <a:cubicBezTo>
                          <a:pt x="4726823" y="-5012"/>
                          <a:pt x="4934937" y="8698"/>
                          <a:pt x="5069523" y="0"/>
                        </a:cubicBezTo>
                        <a:cubicBezTo>
                          <a:pt x="5125208" y="-10771"/>
                          <a:pt x="5194355" y="51378"/>
                          <a:pt x="5188206" y="118683"/>
                        </a:cubicBezTo>
                        <a:cubicBezTo>
                          <a:pt x="5199053" y="291910"/>
                          <a:pt x="5136336" y="440150"/>
                          <a:pt x="5188206" y="576702"/>
                        </a:cubicBezTo>
                        <a:cubicBezTo>
                          <a:pt x="5240076" y="713254"/>
                          <a:pt x="5176659" y="872112"/>
                          <a:pt x="5188206" y="1010615"/>
                        </a:cubicBezTo>
                        <a:cubicBezTo>
                          <a:pt x="5199753" y="1149118"/>
                          <a:pt x="5159294" y="1293764"/>
                          <a:pt x="5188206" y="1468634"/>
                        </a:cubicBezTo>
                        <a:cubicBezTo>
                          <a:pt x="5217118" y="1643504"/>
                          <a:pt x="5167453" y="1728876"/>
                          <a:pt x="5188206" y="1974866"/>
                        </a:cubicBezTo>
                        <a:cubicBezTo>
                          <a:pt x="5208959" y="2220856"/>
                          <a:pt x="5165196" y="2367820"/>
                          <a:pt x="5188206" y="2529310"/>
                        </a:cubicBezTo>
                        <a:cubicBezTo>
                          <a:pt x="5182098" y="2585813"/>
                          <a:pt x="5122052" y="2655164"/>
                          <a:pt x="5069523" y="2647993"/>
                        </a:cubicBezTo>
                        <a:cubicBezTo>
                          <a:pt x="4821324" y="2648957"/>
                          <a:pt x="4737716" y="2640783"/>
                          <a:pt x="4568938" y="2647993"/>
                        </a:cubicBezTo>
                        <a:cubicBezTo>
                          <a:pt x="4400160" y="2655203"/>
                          <a:pt x="4206854" y="2621371"/>
                          <a:pt x="4018845" y="2647993"/>
                        </a:cubicBezTo>
                        <a:cubicBezTo>
                          <a:pt x="3830836" y="2674615"/>
                          <a:pt x="3570917" y="2581218"/>
                          <a:pt x="3369735" y="2647993"/>
                        </a:cubicBezTo>
                        <a:cubicBezTo>
                          <a:pt x="3168553" y="2714768"/>
                          <a:pt x="2948214" y="2636156"/>
                          <a:pt x="2720624" y="2647993"/>
                        </a:cubicBezTo>
                        <a:cubicBezTo>
                          <a:pt x="2493034" y="2659830"/>
                          <a:pt x="2356907" y="2617219"/>
                          <a:pt x="2170531" y="2647993"/>
                        </a:cubicBezTo>
                        <a:cubicBezTo>
                          <a:pt x="1984155" y="2678767"/>
                          <a:pt x="1755674" y="2630354"/>
                          <a:pt x="1620438" y="2647993"/>
                        </a:cubicBezTo>
                        <a:cubicBezTo>
                          <a:pt x="1485202" y="2665632"/>
                          <a:pt x="1219515" y="2594487"/>
                          <a:pt x="1020836" y="2647993"/>
                        </a:cubicBezTo>
                        <a:cubicBezTo>
                          <a:pt x="822157" y="2701499"/>
                          <a:pt x="467760" y="2595788"/>
                          <a:pt x="118683" y="2647993"/>
                        </a:cubicBezTo>
                        <a:cubicBezTo>
                          <a:pt x="55757" y="2646959"/>
                          <a:pt x="-5039" y="2603051"/>
                          <a:pt x="0" y="2529310"/>
                        </a:cubicBezTo>
                        <a:cubicBezTo>
                          <a:pt x="-56314" y="2404820"/>
                          <a:pt x="1816" y="2227946"/>
                          <a:pt x="0" y="2023078"/>
                        </a:cubicBezTo>
                        <a:cubicBezTo>
                          <a:pt x="-1816" y="1818210"/>
                          <a:pt x="3711" y="1700603"/>
                          <a:pt x="0" y="1540953"/>
                        </a:cubicBezTo>
                        <a:cubicBezTo>
                          <a:pt x="-3711" y="1381303"/>
                          <a:pt x="54127" y="1287344"/>
                          <a:pt x="0" y="1082934"/>
                        </a:cubicBezTo>
                        <a:cubicBezTo>
                          <a:pt x="-54127" y="878524"/>
                          <a:pt x="42829" y="768468"/>
                          <a:pt x="0" y="576702"/>
                        </a:cubicBezTo>
                        <a:cubicBezTo>
                          <a:pt x="-42829" y="384936"/>
                          <a:pt x="25196" y="244560"/>
                          <a:pt x="0" y="118683"/>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a:p>
        </p:txBody>
      </p:sp>
      <p:sp>
        <p:nvSpPr>
          <p:cNvPr id="45" name="Rectangle : coins arrondis 44">
            <a:extLst>
              <a:ext uri="{FF2B5EF4-FFF2-40B4-BE49-F238E27FC236}">
                <a16:creationId xmlns:a16="http://schemas.microsoft.com/office/drawing/2014/main" id="{88CDB830-151E-30D7-C7F3-DAEBAF0023C1}"/>
              </a:ext>
            </a:extLst>
          </p:cNvPr>
          <p:cNvSpPr/>
          <p:nvPr>
            <p:custDataLst>
              <p:tags r:id="rId5"/>
            </p:custDataLst>
          </p:nvPr>
        </p:nvSpPr>
        <p:spPr>
          <a:xfrm>
            <a:off x="10126520" y="4708714"/>
            <a:ext cx="1999845" cy="1895016"/>
          </a:xfrm>
          <a:prstGeom prst="roundRect">
            <a:avLst>
              <a:gd name="adj" fmla="val 4482"/>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latin typeface="Poppins" panose="00000500000000000000" pitchFamily="2" charset="0"/>
                <a:cs typeface="Poppins" panose="00000500000000000000" pitchFamily="2" charset="0"/>
              </a:rPr>
              <a:t>Convolution</a:t>
            </a:r>
          </a:p>
          <a:p>
            <a:pPr algn="ctr"/>
            <a:r>
              <a:rPr lang="fr-FR" sz="1400" b="1" dirty="0">
                <a:latin typeface="Poppins" panose="00000500000000000000" pitchFamily="2" charset="0"/>
                <a:cs typeface="Poppins" panose="00000500000000000000" pitchFamily="2" charset="0"/>
              </a:rPr>
              <a:t>(+</a:t>
            </a:r>
            <a:r>
              <a:rPr lang="fr-FR" sz="1400" b="1" dirty="0" err="1">
                <a:latin typeface="Poppins" panose="00000500000000000000" pitchFamily="2" charset="0"/>
                <a:cs typeface="Poppins" panose="00000500000000000000" pitchFamily="2" charset="0"/>
              </a:rPr>
              <a:t>ReLu</a:t>
            </a:r>
            <a:r>
              <a:rPr lang="fr-FR" sz="1400" b="1" dirty="0">
                <a:latin typeface="Poppins" panose="00000500000000000000" pitchFamily="2" charset="0"/>
                <a:cs typeface="Poppins" panose="00000500000000000000" pitchFamily="2" charset="0"/>
              </a:rPr>
              <a:t> activation)</a:t>
            </a:r>
          </a:p>
        </p:txBody>
      </p:sp>
      <p:sp>
        <p:nvSpPr>
          <p:cNvPr id="46" name="Rectangle : coins arrondis 45">
            <a:extLst>
              <a:ext uri="{FF2B5EF4-FFF2-40B4-BE49-F238E27FC236}">
                <a16:creationId xmlns:a16="http://schemas.microsoft.com/office/drawing/2014/main" id="{3DCC607E-B107-C6EF-949E-B1A7503B8CC1}"/>
              </a:ext>
            </a:extLst>
          </p:cNvPr>
          <p:cNvSpPr/>
          <p:nvPr>
            <p:custDataLst>
              <p:tags r:id="rId6"/>
            </p:custDataLst>
          </p:nvPr>
        </p:nvSpPr>
        <p:spPr>
          <a:xfrm>
            <a:off x="13352824" y="5106307"/>
            <a:ext cx="1346411" cy="1138835"/>
          </a:xfrm>
          <a:prstGeom prst="roundRect">
            <a:avLst>
              <a:gd name="adj" fmla="val 4482"/>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latin typeface="Poppins" panose="00000500000000000000" pitchFamily="2" charset="0"/>
                <a:cs typeface="Poppins" panose="00000500000000000000" pitchFamily="2" charset="0"/>
              </a:rPr>
              <a:t>Pooling</a:t>
            </a:r>
            <a:endParaRPr lang="fr-FR" sz="1200" b="1" dirty="0">
              <a:latin typeface="Poppins" panose="00000500000000000000" pitchFamily="2" charset="0"/>
              <a:cs typeface="Poppins" panose="00000500000000000000" pitchFamily="2" charset="0"/>
            </a:endParaRPr>
          </a:p>
        </p:txBody>
      </p:sp>
      <p:pic>
        <p:nvPicPr>
          <p:cNvPr id="48" name="Picture 2">
            <a:extLst>
              <a:ext uri="{FF2B5EF4-FFF2-40B4-BE49-F238E27FC236}">
                <a16:creationId xmlns:a16="http://schemas.microsoft.com/office/drawing/2014/main" id="{9EC5F937-9F8B-58C3-1AE8-83AC9771C407}"/>
              </a:ext>
            </a:extLst>
          </p:cNvPr>
          <p:cNvPicPr>
            <a:picLocks noChangeAspect="1" noChangeArrowheads="1"/>
          </p:cNvPicPr>
          <p:nvPr>
            <p:custDataLst>
              <p:tags r:id="rId7"/>
            </p:custDataLst>
          </p:nvPr>
        </p:nvPicPr>
        <p:blipFill>
          <a:blip r:embed="rId21"/>
          <a:srcRect/>
          <a:stretch/>
        </p:blipFill>
        <p:spPr bwMode="auto">
          <a:xfrm>
            <a:off x="16254574" y="4904075"/>
            <a:ext cx="3002400" cy="1501200"/>
          </a:xfrm>
          <a:prstGeom prst="rect">
            <a:avLst/>
          </a:prstGeom>
          <a:solidFill>
            <a:srgbClr val="FFFFFF">
              <a:shade val="85000"/>
            </a:srgbClr>
          </a:solidFill>
          <a:ln w="88900" cap="sq">
            <a:solidFill>
              <a:srgbClr val="FFFFFF"/>
            </a:solidFill>
            <a:miter lim="800000"/>
          </a:ln>
          <a:effectLst>
            <a:outerShdw blurRad="165100" algn="ctr" rotWithShape="0">
              <a:prstClr val="black">
                <a:alpha val="20000"/>
              </a:prstClr>
            </a:outerShdw>
          </a:effectLst>
          <a:scene3d>
            <a:camera prst="orthographicFront"/>
            <a:lightRig rig="twoPt" dir="t">
              <a:rot lat="0" lon="0" rev="7200000"/>
            </a:lightRig>
          </a:scene3d>
          <a:sp3d>
            <a:contourClr>
              <a:srgbClr val="FFFFFF"/>
            </a:contourClr>
          </a:sp3d>
        </p:spPr>
      </p:pic>
      <p:cxnSp>
        <p:nvCxnSpPr>
          <p:cNvPr id="57" name="Connecteur droit avec flèche 56">
            <a:extLst>
              <a:ext uri="{FF2B5EF4-FFF2-40B4-BE49-F238E27FC236}">
                <a16:creationId xmlns:a16="http://schemas.microsoft.com/office/drawing/2014/main" id="{96C0031D-9E58-6E5D-2B6C-D716644D80C7}"/>
              </a:ext>
            </a:extLst>
          </p:cNvPr>
          <p:cNvCxnSpPr>
            <a:cxnSpLocks/>
          </p:cNvCxnSpPr>
          <p:nvPr>
            <p:custDataLst>
              <p:tags r:id="rId8"/>
            </p:custDataLst>
          </p:nvPr>
        </p:nvCxnSpPr>
        <p:spPr>
          <a:xfrm>
            <a:off x="3989294" y="5654675"/>
            <a:ext cx="627530" cy="0"/>
          </a:xfrm>
          <a:prstGeom prst="straightConnector1">
            <a:avLst/>
          </a:prstGeom>
          <a:ln w="76200">
            <a:solidFill>
              <a:srgbClr val="002060"/>
            </a:solidFill>
            <a:tailEnd type="triangle"/>
          </a:ln>
        </p:spPr>
        <p:style>
          <a:lnRef idx="1">
            <a:schemeClr val="accent6"/>
          </a:lnRef>
          <a:fillRef idx="0">
            <a:schemeClr val="accent6"/>
          </a:fillRef>
          <a:effectRef idx="0">
            <a:schemeClr val="accent6"/>
          </a:effectRef>
          <a:fontRef idx="minor">
            <a:schemeClr val="tx1"/>
          </a:fontRef>
        </p:style>
      </p:cxnSp>
      <p:cxnSp>
        <p:nvCxnSpPr>
          <p:cNvPr id="61" name="Connecteur droit avec flèche 60">
            <a:extLst>
              <a:ext uri="{FF2B5EF4-FFF2-40B4-BE49-F238E27FC236}">
                <a16:creationId xmlns:a16="http://schemas.microsoft.com/office/drawing/2014/main" id="{D0AFF237-F193-0F54-061F-B80609B13CA1}"/>
              </a:ext>
            </a:extLst>
          </p:cNvPr>
          <p:cNvCxnSpPr>
            <a:cxnSpLocks/>
          </p:cNvCxnSpPr>
          <p:nvPr>
            <p:custDataLst>
              <p:tags r:id="rId9"/>
            </p:custDataLst>
          </p:nvPr>
        </p:nvCxnSpPr>
        <p:spPr>
          <a:xfrm>
            <a:off x="8668871" y="5654675"/>
            <a:ext cx="704992" cy="0"/>
          </a:xfrm>
          <a:prstGeom prst="straightConnector1">
            <a:avLst/>
          </a:prstGeom>
          <a:ln w="76200">
            <a:solidFill>
              <a:schemeClr val="accent6">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3" name="Connecteur droit avec flèche 62">
            <a:extLst>
              <a:ext uri="{FF2B5EF4-FFF2-40B4-BE49-F238E27FC236}">
                <a16:creationId xmlns:a16="http://schemas.microsoft.com/office/drawing/2014/main" id="{5692FCA7-BF27-0048-CCF0-6CE49B5FFC50}"/>
              </a:ext>
            </a:extLst>
          </p:cNvPr>
          <p:cNvCxnSpPr>
            <a:cxnSpLocks/>
          </p:cNvCxnSpPr>
          <p:nvPr>
            <p:custDataLst>
              <p:tags r:id="rId10"/>
            </p:custDataLst>
          </p:nvPr>
        </p:nvCxnSpPr>
        <p:spPr>
          <a:xfrm>
            <a:off x="15407447" y="5654675"/>
            <a:ext cx="711094" cy="0"/>
          </a:xfrm>
          <a:prstGeom prst="straightConnector1">
            <a:avLst/>
          </a:prstGeom>
          <a:ln w="76200">
            <a:solidFill>
              <a:schemeClr val="accent6">
                <a:lumMod val="5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062" name="ZoneTexte 2061">
            <a:extLst>
              <a:ext uri="{FF2B5EF4-FFF2-40B4-BE49-F238E27FC236}">
                <a16:creationId xmlns:a16="http://schemas.microsoft.com/office/drawing/2014/main" id="{92A160F5-1D8D-930A-2C17-47059DC39C01}"/>
              </a:ext>
            </a:extLst>
          </p:cNvPr>
          <p:cNvSpPr txBox="1"/>
          <p:nvPr>
            <p:custDataLst>
              <p:tags r:id="rId11"/>
            </p:custDataLst>
          </p:nvPr>
        </p:nvSpPr>
        <p:spPr>
          <a:xfrm>
            <a:off x="1723355" y="7561176"/>
            <a:ext cx="971741" cy="338554"/>
          </a:xfrm>
          <a:prstGeom prst="rect">
            <a:avLst/>
          </a:prstGeom>
          <a:noFill/>
        </p:spPr>
        <p:txBody>
          <a:bodyPr wrap="none" rtlCol="0">
            <a:spAutoFit/>
          </a:bodyPr>
          <a:lstStyle/>
          <a:p>
            <a:pPr algn="ctr"/>
            <a:r>
              <a:rPr lang="fr-FR" sz="1600" b="1" dirty="0">
                <a:solidFill>
                  <a:srgbClr val="002060"/>
                </a:solidFill>
                <a:latin typeface="Poppins" panose="00000500000000000000" pitchFamily="2" charset="0"/>
                <a:cs typeface="Poppins" panose="00000500000000000000" pitchFamily="2" charset="0"/>
              </a:rPr>
              <a:t>Entrées</a:t>
            </a:r>
          </a:p>
        </p:txBody>
      </p:sp>
      <p:sp>
        <p:nvSpPr>
          <p:cNvPr id="2063" name="ZoneTexte 2062">
            <a:extLst>
              <a:ext uri="{FF2B5EF4-FFF2-40B4-BE49-F238E27FC236}">
                <a16:creationId xmlns:a16="http://schemas.microsoft.com/office/drawing/2014/main" id="{8CCB2C3F-F19A-2ACD-845F-8FF3088C6888}"/>
              </a:ext>
            </a:extLst>
          </p:cNvPr>
          <p:cNvSpPr txBox="1"/>
          <p:nvPr>
            <p:custDataLst>
              <p:tags r:id="rId12"/>
            </p:custDataLst>
          </p:nvPr>
        </p:nvSpPr>
        <p:spPr>
          <a:xfrm>
            <a:off x="4616824" y="7556810"/>
            <a:ext cx="4050091" cy="830997"/>
          </a:xfrm>
          <a:prstGeom prst="rect">
            <a:avLst/>
          </a:prstGeom>
          <a:noFill/>
        </p:spPr>
        <p:txBody>
          <a:bodyPr wrap="square" rtlCol="0">
            <a:spAutoFit/>
          </a:bodyPr>
          <a:lstStyle/>
          <a:p>
            <a:pPr algn="ctr"/>
            <a:r>
              <a:rPr lang="fr-FR" sz="1600" b="1" dirty="0">
                <a:solidFill>
                  <a:srgbClr val="002060"/>
                </a:solidFill>
                <a:latin typeface="Poppins" panose="00000500000000000000" pitchFamily="2" charset="0"/>
                <a:cs typeface="Poppins" panose="00000500000000000000" pitchFamily="2" charset="0"/>
              </a:rPr>
              <a:t>Entrées traitées</a:t>
            </a:r>
          </a:p>
          <a:p>
            <a:pPr algn="ctr"/>
            <a:r>
              <a:rPr lang="fr-FR" sz="1600" b="1" dirty="0">
                <a:solidFill>
                  <a:srgbClr val="002060"/>
                </a:solidFill>
                <a:latin typeface="Poppins" panose="00000500000000000000" pitchFamily="2" charset="0"/>
                <a:cs typeface="Poppins" panose="00000500000000000000" pitchFamily="2" charset="0"/>
              </a:rPr>
              <a:t>(elles sont représentées sous la forme de tenseurs)</a:t>
            </a:r>
          </a:p>
        </p:txBody>
      </p:sp>
      <p:sp>
        <p:nvSpPr>
          <p:cNvPr id="2064" name="ZoneTexte 2063">
            <a:extLst>
              <a:ext uri="{FF2B5EF4-FFF2-40B4-BE49-F238E27FC236}">
                <a16:creationId xmlns:a16="http://schemas.microsoft.com/office/drawing/2014/main" id="{50783A82-87CB-FD26-329E-F65814BB4CC8}"/>
              </a:ext>
            </a:extLst>
          </p:cNvPr>
          <p:cNvSpPr txBox="1"/>
          <p:nvPr>
            <p:custDataLst>
              <p:tags r:id="rId13"/>
            </p:custDataLst>
          </p:nvPr>
        </p:nvSpPr>
        <p:spPr>
          <a:xfrm>
            <a:off x="9369275" y="7556810"/>
            <a:ext cx="6033584" cy="584775"/>
          </a:xfrm>
          <a:prstGeom prst="rect">
            <a:avLst/>
          </a:prstGeom>
          <a:noFill/>
        </p:spPr>
        <p:txBody>
          <a:bodyPr wrap="square" rtlCol="0">
            <a:spAutoFit/>
          </a:bodyPr>
          <a:lstStyle/>
          <a:p>
            <a:pPr algn="ctr"/>
            <a:r>
              <a:rPr lang="fr-FR" sz="1600" b="1" dirty="0">
                <a:solidFill>
                  <a:srgbClr val="002060"/>
                </a:solidFill>
                <a:latin typeface="Poppins" panose="00000500000000000000" pitchFamily="2" charset="0"/>
                <a:cs typeface="Poppins" panose="00000500000000000000" pitchFamily="2" charset="0"/>
              </a:rPr>
              <a:t>Celles-ci peuvent être combinées de nombreuses manières différentes</a:t>
            </a:r>
          </a:p>
        </p:txBody>
      </p:sp>
      <p:sp>
        <p:nvSpPr>
          <p:cNvPr id="2065" name="ZoneTexte 2064">
            <a:extLst>
              <a:ext uri="{FF2B5EF4-FFF2-40B4-BE49-F238E27FC236}">
                <a16:creationId xmlns:a16="http://schemas.microsoft.com/office/drawing/2014/main" id="{40D60E38-5F39-B75A-1889-8BEBD0C90C93}"/>
              </a:ext>
            </a:extLst>
          </p:cNvPr>
          <p:cNvSpPr txBox="1"/>
          <p:nvPr>
            <p:custDataLst>
              <p:tags r:id="rId14"/>
            </p:custDataLst>
          </p:nvPr>
        </p:nvSpPr>
        <p:spPr>
          <a:xfrm>
            <a:off x="16397068" y="7556810"/>
            <a:ext cx="2717412" cy="338554"/>
          </a:xfrm>
          <a:prstGeom prst="rect">
            <a:avLst/>
          </a:prstGeom>
          <a:noFill/>
        </p:spPr>
        <p:txBody>
          <a:bodyPr wrap="none" rtlCol="0">
            <a:spAutoFit/>
          </a:bodyPr>
          <a:lstStyle/>
          <a:p>
            <a:pPr algn="ctr"/>
            <a:r>
              <a:rPr lang="fr-FR" sz="1600" b="1" dirty="0">
                <a:solidFill>
                  <a:srgbClr val="002060"/>
                </a:solidFill>
                <a:latin typeface="Poppins" panose="00000500000000000000" pitchFamily="2" charset="0"/>
                <a:cs typeface="Poppins" panose="00000500000000000000" pitchFamily="2" charset="0"/>
              </a:rPr>
              <a:t>Couche </a:t>
            </a:r>
            <a:r>
              <a:rPr lang="fr-FR" sz="1600" b="1" dirty="0" err="1">
                <a:solidFill>
                  <a:srgbClr val="002060"/>
                </a:solidFill>
                <a:latin typeface="Poppins" panose="00000500000000000000" pitchFamily="2" charset="0"/>
                <a:cs typeface="Poppins" panose="00000500000000000000" pitchFamily="2" charset="0"/>
              </a:rPr>
              <a:t>Fully</a:t>
            </a:r>
            <a:r>
              <a:rPr lang="fr-FR" sz="1600" b="1" dirty="0">
                <a:solidFill>
                  <a:srgbClr val="002060"/>
                </a:solidFill>
                <a:latin typeface="Poppins" panose="00000500000000000000" pitchFamily="2" charset="0"/>
                <a:cs typeface="Poppins" panose="00000500000000000000" pitchFamily="2" charset="0"/>
              </a:rPr>
              <a:t> </a:t>
            </a:r>
            <a:r>
              <a:rPr lang="fr-FR" sz="1600" b="1" dirty="0" err="1">
                <a:solidFill>
                  <a:srgbClr val="002060"/>
                </a:solidFill>
                <a:latin typeface="Poppins" panose="00000500000000000000" pitchFamily="2" charset="0"/>
                <a:cs typeface="Poppins" panose="00000500000000000000" pitchFamily="2" charset="0"/>
              </a:rPr>
              <a:t>connected</a:t>
            </a:r>
            <a:endParaRPr lang="fr-FR" sz="1600" b="1" dirty="0">
              <a:solidFill>
                <a:srgbClr val="002060"/>
              </a:solidFill>
              <a:latin typeface="Poppins" panose="00000500000000000000" pitchFamily="2" charset="0"/>
              <a:cs typeface="Poppins" panose="00000500000000000000" pitchFamily="2" charset="0"/>
            </a:endParaRPr>
          </a:p>
        </p:txBody>
      </p:sp>
      <p:sp>
        <p:nvSpPr>
          <p:cNvPr id="2067" name="Espace réservé du numéro de diapositive 2066">
            <a:extLst>
              <a:ext uri="{FF2B5EF4-FFF2-40B4-BE49-F238E27FC236}">
                <a16:creationId xmlns:a16="http://schemas.microsoft.com/office/drawing/2014/main" id="{826702B7-6F24-E899-0C8D-885B88DA6F37}"/>
              </a:ext>
            </a:extLst>
          </p:cNvPr>
          <p:cNvSpPr>
            <a:spLocks noGrp="1"/>
          </p:cNvSpPr>
          <p:nvPr>
            <p:ph type="sldNum" sz="quarter" idx="10"/>
            <p:custDataLst>
              <p:tags r:id="rId15"/>
            </p:custDataLst>
          </p:nvPr>
        </p:nvSpPr>
        <p:spPr/>
        <p:txBody>
          <a:bodyPr/>
          <a:lstStyle/>
          <a:p>
            <a:fld id="{6C390F12-C91A-4A8F-A883-4257F0710CE1}" type="slidenum">
              <a:rPr lang="fr-FR" smtClean="0"/>
              <a:t>51</a:t>
            </a:fld>
            <a:endParaRPr lang="fr-FR"/>
          </a:p>
        </p:txBody>
      </p:sp>
    </p:spTree>
    <p:extLst>
      <p:ext uri="{BB962C8B-B14F-4D97-AF65-F5344CB8AC3E}">
        <p14:creationId xmlns:p14="http://schemas.microsoft.com/office/powerpoint/2010/main" val="237911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2"/>
                                        </p:tgtEl>
                                        <p:attrNameLst>
                                          <p:attrName>style.visibility</p:attrName>
                                        </p:attrNameLst>
                                      </p:cBhvr>
                                      <p:to>
                                        <p:strVal val="visible"/>
                                      </p:to>
                                    </p:set>
                                    <p:animEffect transition="in" filter="fade">
                                      <p:cBhvr>
                                        <p:cTn id="10" dur="500"/>
                                        <p:tgtEl>
                                          <p:spTgt spid="206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left)">
                                      <p:cBhvr>
                                        <p:cTn id="14" dur="500"/>
                                        <p:tgtEl>
                                          <p:spTgt spid="5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left)">
                                      <p:cBhvr>
                                        <p:cTn id="18" dur="500"/>
                                        <p:tgtEl>
                                          <p:spTgt spid="5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63"/>
                                        </p:tgtEl>
                                        <p:attrNameLst>
                                          <p:attrName>style.visibility</p:attrName>
                                        </p:attrNameLst>
                                      </p:cBhvr>
                                      <p:to>
                                        <p:strVal val="visible"/>
                                      </p:to>
                                    </p:set>
                                    <p:animEffect transition="in" filter="wipe(left)">
                                      <p:cBhvr>
                                        <p:cTn id="21" dur="500"/>
                                        <p:tgtEl>
                                          <p:spTgt spid="206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p:cTn id="38" dur="500" fill="hold"/>
                                        <p:tgtEl>
                                          <p:spTgt spid="46"/>
                                        </p:tgtEl>
                                        <p:attrNameLst>
                                          <p:attrName>ppt_w</p:attrName>
                                        </p:attrNameLst>
                                      </p:cBhvr>
                                      <p:tavLst>
                                        <p:tav tm="0">
                                          <p:val>
                                            <p:fltVal val="0"/>
                                          </p:val>
                                        </p:tav>
                                        <p:tav tm="100000">
                                          <p:val>
                                            <p:strVal val="#ppt_w"/>
                                          </p:val>
                                        </p:tav>
                                      </p:tavLst>
                                    </p:anim>
                                    <p:anim calcmode="lin" valueType="num">
                                      <p:cBhvr>
                                        <p:cTn id="39" dur="500" fill="hold"/>
                                        <p:tgtEl>
                                          <p:spTgt spid="46"/>
                                        </p:tgtEl>
                                        <p:attrNameLst>
                                          <p:attrName>ppt_h</p:attrName>
                                        </p:attrNameLst>
                                      </p:cBhvr>
                                      <p:tavLst>
                                        <p:tav tm="0">
                                          <p:val>
                                            <p:fltVal val="0"/>
                                          </p:val>
                                        </p:tav>
                                        <p:tav tm="100000">
                                          <p:val>
                                            <p:strVal val="#ppt_h"/>
                                          </p:val>
                                        </p:tav>
                                      </p:tavLst>
                                    </p:anim>
                                    <p:animEffect transition="in" filter="fade">
                                      <p:cBhvr>
                                        <p:cTn id="40" dur="500"/>
                                        <p:tgtEl>
                                          <p:spTgt spid="46"/>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064"/>
                                        </p:tgtEl>
                                        <p:attrNameLst>
                                          <p:attrName>style.visibility</p:attrName>
                                        </p:attrNameLst>
                                      </p:cBhvr>
                                      <p:to>
                                        <p:strVal val="visible"/>
                                      </p:to>
                                    </p:set>
                                    <p:animEffect transition="in" filter="wipe(left)">
                                      <p:cBhvr>
                                        <p:cTn id="44" dur="500"/>
                                        <p:tgtEl>
                                          <p:spTgt spid="20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2065"/>
                                        </p:tgtEl>
                                        <p:attrNameLst>
                                          <p:attrName>style.visibility</p:attrName>
                                        </p:attrNameLst>
                                      </p:cBhvr>
                                      <p:to>
                                        <p:strVal val="visible"/>
                                      </p:to>
                                    </p:set>
                                    <p:animEffect transition="in" filter="wipe(left)">
                                      <p:cBhvr>
                                        <p:cTn id="53" dur="500"/>
                                        <p:tgtEl>
                                          <p:spTgt spid="2065"/>
                                        </p:tgtEl>
                                      </p:cBhvr>
                                    </p:animEffect>
                                  </p:childTnLst>
                                </p:cTn>
                              </p:par>
                              <p:par>
                                <p:cTn id="54" presetID="22" presetClass="entr" presetSubtype="8"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left)">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5" grpId="0" animBg="1"/>
      <p:bldP spid="46" grpId="0" animBg="1"/>
      <p:bldP spid="2062" grpId="0"/>
      <p:bldP spid="2063" grpId="0"/>
      <p:bldP spid="2064" grpId="0"/>
      <p:bldP spid="206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Améliorer un modèle</a:t>
            </a:r>
            <a:endParaRPr lang="fr-FR" sz="6928" dirty="0"/>
          </a:p>
        </p:txBody>
      </p:sp>
      <p:pic>
        <p:nvPicPr>
          <p:cNvPr id="4" name="Graphique 3">
            <a:extLst>
              <a:ext uri="{FF2B5EF4-FFF2-40B4-BE49-F238E27FC236}">
                <a16:creationId xmlns:a16="http://schemas.microsoft.com/office/drawing/2014/main" id="{1DB47795-B929-8AC6-345B-D00FAAA99BBC}"/>
              </a:ext>
            </a:extLst>
          </p:cNvPr>
          <p:cNvPicPr>
            <a:picLocks noChangeAspect="1"/>
          </p:cNvPicPr>
          <p:nvPr>
            <p:custDataLst>
              <p:tags r:id="rId2"/>
            </p:custDataLst>
          </p:nvPr>
        </p:nvPicPr>
        <p:blipFill>
          <a:blip r:embed="rId19">
            <a:extLst>
              <a:ext uri="{96DAC541-7B7A-43D3-8B79-37D633B846F1}">
                <asvg:svgBlip xmlns:asvg="http://schemas.microsoft.com/office/drawing/2016/SVG/main" r:embed="rId20"/>
              </a:ext>
            </a:extLst>
          </a:blip>
          <a:stretch>
            <a:fillRect/>
          </a:stretch>
        </p:blipFill>
        <p:spPr>
          <a:xfrm>
            <a:off x="2580820" y="2728651"/>
            <a:ext cx="1800000" cy="1800000"/>
          </a:xfrm>
          <a:prstGeom prst="rect">
            <a:avLst/>
          </a:prstGeom>
        </p:spPr>
      </p:pic>
      <p:sp>
        <p:nvSpPr>
          <p:cNvPr id="23" name="ZoneTexte 22">
            <a:extLst>
              <a:ext uri="{FF2B5EF4-FFF2-40B4-BE49-F238E27FC236}">
                <a16:creationId xmlns:a16="http://schemas.microsoft.com/office/drawing/2014/main" id="{A3EF01F2-3CE6-F76C-2FBB-10DB1BD7998C}"/>
              </a:ext>
            </a:extLst>
          </p:cNvPr>
          <p:cNvSpPr txBox="1"/>
          <p:nvPr>
            <p:custDataLst>
              <p:tags r:id="rId3"/>
            </p:custDataLst>
          </p:nvPr>
        </p:nvSpPr>
        <p:spPr>
          <a:xfrm>
            <a:off x="2510842" y="4878619"/>
            <a:ext cx="1939955" cy="565989"/>
          </a:xfrm>
          <a:prstGeom prst="rect">
            <a:avLst/>
          </a:prstGeom>
          <a:noFill/>
        </p:spPr>
        <p:txBody>
          <a:bodyPr wrap="none" rtlCol="0">
            <a:spAutoFit/>
          </a:bodyPr>
          <a:lstStyle/>
          <a:p>
            <a:pPr algn="ctr"/>
            <a:r>
              <a:rPr lang="fr-FR" dirty="0">
                <a:latin typeface="Poppins" panose="00000500000000000000" pitchFamily="2" charset="0"/>
                <a:cs typeface="Poppins" panose="00000500000000000000" pitchFamily="2" charset="0"/>
              </a:rPr>
              <a:t>Couches</a:t>
            </a:r>
          </a:p>
        </p:txBody>
      </p:sp>
      <p:pic>
        <p:nvPicPr>
          <p:cNvPr id="6" name="Graphique 5">
            <a:extLst>
              <a:ext uri="{FF2B5EF4-FFF2-40B4-BE49-F238E27FC236}">
                <a16:creationId xmlns:a16="http://schemas.microsoft.com/office/drawing/2014/main" id="{F08478ED-6308-CAE8-E16F-9DC1A924F58B}"/>
              </a:ext>
            </a:extLst>
          </p:cNvPr>
          <p:cNvPicPr>
            <a:picLocks noChangeAspect="1"/>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6961640" y="2728651"/>
            <a:ext cx="1800000" cy="1800000"/>
          </a:xfrm>
          <a:prstGeom prst="rect">
            <a:avLst/>
          </a:prstGeom>
        </p:spPr>
      </p:pic>
      <p:sp>
        <p:nvSpPr>
          <p:cNvPr id="24" name="ZoneTexte 23">
            <a:extLst>
              <a:ext uri="{FF2B5EF4-FFF2-40B4-BE49-F238E27FC236}">
                <a16:creationId xmlns:a16="http://schemas.microsoft.com/office/drawing/2014/main" id="{5E9660C1-3239-1118-AE97-83ECBBF3F204}"/>
              </a:ext>
            </a:extLst>
          </p:cNvPr>
          <p:cNvSpPr txBox="1"/>
          <p:nvPr>
            <p:custDataLst>
              <p:tags r:id="rId5"/>
            </p:custDataLst>
          </p:nvPr>
        </p:nvSpPr>
        <p:spPr>
          <a:xfrm>
            <a:off x="6538200" y="4878619"/>
            <a:ext cx="2646879" cy="565989"/>
          </a:xfrm>
          <a:prstGeom prst="rect">
            <a:avLst/>
          </a:prstGeom>
          <a:noFill/>
        </p:spPr>
        <p:txBody>
          <a:bodyPr wrap="none" rtlCol="0">
            <a:spAutoFit/>
          </a:bodyPr>
          <a:lstStyle/>
          <a:p>
            <a:pPr algn="ctr"/>
            <a:r>
              <a:rPr lang="fr-FR" dirty="0" err="1">
                <a:latin typeface="Poppins" panose="00000500000000000000" pitchFamily="2" charset="0"/>
                <a:cs typeface="Poppins" panose="00000500000000000000" pitchFamily="2" charset="0"/>
              </a:rPr>
              <a:t>Hidden</a:t>
            </a:r>
            <a:r>
              <a:rPr lang="fr-FR" dirty="0">
                <a:latin typeface="Poppins" panose="00000500000000000000" pitchFamily="2" charset="0"/>
                <a:cs typeface="Poppins" panose="00000500000000000000" pitchFamily="2" charset="0"/>
              </a:rPr>
              <a:t> </a:t>
            </a:r>
            <a:r>
              <a:rPr lang="fr-FR" dirty="0" err="1">
                <a:latin typeface="Poppins" panose="00000500000000000000" pitchFamily="2" charset="0"/>
                <a:cs typeface="Poppins" panose="00000500000000000000" pitchFamily="2" charset="0"/>
              </a:rPr>
              <a:t>units</a:t>
            </a:r>
            <a:endParaRPr lang="fr-FR" dirty="0">
              <a:latin typeface="Poppins" panose="00000500000000000000" pitchFamily="2" charset="0"/>
              <a:cs typeface="Poppins" panose="00000500000000000000" pitchFamily="2" charset="0"/>
            </a:endParaRPr>
          </a:p>
        </p:txBody>
      </p:sp>
      <p:pic>
        <p:nvPicPr>
          <p:cNvPr id="8" name="Graphique 7">
            <a:extLst>
              <a:ext uri="{FF2B5EF4-FFF2-40B4-BE49-F238E27FC236}">
                <a16:creationId xmlns:a16="http://schemas.microsoft.com/office/drawing/2014/main" id="{4DC52711-982B-3DA2-B33B-47702A7BA766}"/>
              </a:ext>
            </a:extLst>
          </p:cNvPr>
          <p:cNvPicPr>
            <a:picLocks noChangeAspect="1"/>
          </p:cNvPicPr>
          <p:nvPr>
            <p:custDataLst>
              <p:tags r:id="rId6"/>
            </p:custDataLst>
          </p:nvPr>
        </p:nvPicPr>
        <p:blipFill>
          <a:blip r:embed="rId23">
            <a:extLst>
              <a:ext uri="{96DAC541-7B7A-43D3-8B79-37D633B846F1}">
                <asvg:svgBlip xmlns:asvg="http://schemas.microsoft.com/office/drawing/2016/SVG/main" r:embed="rId24"/>
              </a:ext>
            </a:extLst>
          </a:blip>
          <a:stretch>
            <a:fillRect/>
          </a:stretch>
        </p:blipFill>
        <p:spPr>
          <a:xfrm>
            <a:off x="11342460" y="2728651"/>
            <a:ext cx="1800000" cy="1800000"/>
          </a:xfrm>
          <a:prstGeom prst="rect">
            <a:avLst/>
          </a:prstGeom>
        </p:spPr>
      </p:pic>
      <p:sp>
        <p:nvSpPr>
          <p:cNvPr id="25" name="ZoneTexte 24">
            <a:extLst>
              <a:ext uri="{FF2B5EF4-FFF2-40B4-BE49-F238E27FC236}">
                <a16:creationId xmlns:a16="http://schemas.microsoft.com/office/drawing/2014/main" id="{9DD458D1-DFF4-36EE-5393-2E064D48C6AC}"/>
              </a:ext>
            </a:extLst>
          </p:cNvPr>
          <p:cNvSpPr txBox="1"/>
          <p:nvPr>
            <p:custDataLst>
              <p:tags r:id="rId7"/>
            </p:custDataLst>
          </p:nvPr>
        </p:nvSpPr>
        <p:spPr>
          <a:xfrm>
            <a:off x="10982339" y="4878619"/>
            <a:ext cx="2520242" cy="1039644"/>
          </a:xfrm>
          <a:prstGeom prst="rect">
            <a:avLst/>
          </a:prstGeom>
          <a:noFill/>
        </p:spPr>
        <p:txBody>
          <a:bodyPr wrap="none" rtlCol="0">
            <a:spAutoFit/>
          </a:bodyPr>
          <a:lstStyle/>
          <a:p>
            <a:pPr algn="ctr"/>
            <a:r>
              <a:rPr lang="fr-FR" dirty="0">
                <a:latin typeface="Poppins" panose="00000500000000000000" pitchFamily="2" charset="0"/>
                <a:cs typeface="Poppins" panose="00000500000000000000" pitchFamily="2" charset="0"/>
              </a:rPr>
              <a:t>Fonction</a:t>
            </a:r>
          </a:p>
          <a:p>
            <a:pPr algn="ctr"/>
            <a:r>
              <a:rPr lang="fr-FR" dirty="0">
                <a:latin typeface="Poppins" panose="00000500000000000000" pitchFamily="2" charset="0"/>
                <a:cs typeface="Poppins" panose="00000500000000000000" pitchFamily="2" charset="0"/>
              </a:rPr>
              <a:t>d’activation</a:t>
            </a:r>
          </a:p>
        </p:txBody>
      </p:sp>
      <p:pic>
        <p:nvPicPr>
          <p:cNvPr id="10" name="Graphique 9">
            <a:extLst>
              <a:ext uri="{FF2B5EF4-FFF2-40B4-BE49-F238E27FC236}">
                <a16:creationId xmlns:a16="http://schemas.microsoft.com/office/drawing/2014/main" id="{5688FDA4-63DB-FDB5-2323-FB72FFCDA177}"/>
              </a:ext>
            </a:extLst>
          </p:cNvPr>
          <p:cNvPicPr>
            <a:picLocks noChangeAspect="1"/>
          </p:cNvPicPr>
          <p:nvPr>
            <p:custDataLst>
              <p:tags r:id="rId8"/>
            </p:custDataLst>
          </p:nvPr>
        </p:nvPicPr>
        <p:blipFill>
          <a:blip r:embed="rId25">
            <a:extLst>
              <a:ext uri="{96DAC541-7B7A-43D3-8B79-37D633B846F1}">
                <asvg:svgBlip xmlns:asvg="http://schemas.microsoft.com/office/drawing/2016/SVG/main" r:embed="rId26"/>
              </a:ext>
            </a:extLst>
          </a:blip>
          <a:stretch>
            <a:fillRect/>
          </a:stretch>
        </p:blipFill>
        <p:spPr>
          <a:xfrm>
            <a:off x="15723280" y="2728651"/>
            <a:ext cx="1800000" cy="1800000"/>
          </a:xfrm>
          <a:prstGeom prst="rect">
            <a:avLst/>
          </a:prstGeom>
        </p:spPr>
      </p:pic>
      <p:sp>
        <p:nvSpPr>
          <p:cNvPr id="26" name="ZoneTexte 25">
            <a:extLst>
              <a:ext uri="{FF2B5EF4-FFF2-40B4-BE49-F238E27FC236}">
                <a16:creationId xmlns:a16="http://schemas.microsoft.com/office/drawing/2014/main" id="{0452B1E5-10A1-8CD6-EE1A-0C4E72F228DA}"/>
              </a:ext>
            </a:extLst>
          </p:cNvPr>
          <p:cNvSpPr txBox="1"/>
          <p:nvPr>
            <p:custDataLst>
              <p:tags r:id="rId9"/>
            </p:custDataLst>
          </p:nvPr>
        </p:nvSpPr>
        <p:spPr>
          <a:xfrm>
            <a:off x="15110686" y="4878619"/>
            <a:ext cx="3025187" cy="1039644"/>
          </a:xfrm>
          <a:prstGeom prst="rect">
            <a:avLst/>
          </a:prstGeom>
          <a:noFill/>
        </p:spPr>
        <p:txBody>
          <a:bodyPr wrap="none" rtlCol="0">
            <a:spAutoFit/>
          </a:bodyPr>
          <a:lstStyle/>
          <a:p>
            <a:pPr algn="ctr"/>
            <a:r>
              <a:rPr lang="fr-FR" dirty="0">
                <a:latin typeface="Poppins" panose="00000500000000000000" pitchFamily="2" charset="0"/>
                <a:cs typeface="Poppins" panose="00000500000000000000" pitchFamily="2" charset="0"/>
              </a:rPr>
              <a:t>Fonction</a:t>
            </a:r>
          </a:p>
          <a:p>
            <a:pPr algn="ctr"/>
            <a:r>
              <a:rPr lang="fr-FR" dirty="0">
                <a:latin typeface="Poppins" panose="00000500000000000000" pitchFamily="2" charset="0"/>
                <a:cs typeface="Poppins" panose="00000500000000000000" pitchFamily="2" charset="0"/>
              </a:rPr>
              <a:t>d’optimisation</a:t>
            </a:r>
          </a:p>
        </p:txBody>
      </p:sp>
      <p:pic>
        <p:nvPicPr>
          <p:cNvPr id="12" name="Graphique 11">
            <a:extLst>
              <a:ext uri="{FF2B5EF4-FFF2-40B4-BE49-F238E27FC236}">
                <a16:creationId xmlns:a16="http://schemas.microsoft.com/office/drawing/2014/main" id="{BF6CA5D2-A12A-BCBE-9E34-99E4E6BD34D5}"/>
              </a:ext>
            </a:extLst>
          </p:cNvPr>
          <p:cNvPicPr>
            <a:picLocks noChangeAspect="1"/>
          </p:cNvPicPr>
          <p:nvPr>
            <p:custDataLst>
              <p:tags r:id="rId10"/>
            </p:custDataLst>
          </p:nvPr>
        </p:nvPicPr>
        <p:blipFill>
          <a:blip r:embed="rId27">
            <a:extLst>
              <a:ext uri="{96DAC541-7B7A-43D3-8B79-37D633B846F1}">
                <asvg:svgBlip xmlns:asvg="http://schemas.microsoft.com/office/drawing/2016/SVG/main" r:embed="rId28"/>
              </a:ext>
            </a:extLst>
          </a:blip>
          <a:stretch>
            <a:fillRect/>
          </a:stretch>
        </p:blipFill>
        <p:spPr>
          <a:xfrm>
            <a:off x="3676025" y="6457968"/>
            <a:ext cx="1800000" cy="1800000"/>
          </a:xfrm>
          <a:prstGeom prst="rect">
            <a:avLst/>
          </a:prstGeom>
        </p:spPr>
      </p:pic>
      <p:sp>
        <p:nvSpPr>
          <p:cNvPr id="27" name="ZoneTexte 26">
            <a:extLst>
              <a:ext uri="{FF2B5EF4-FFF2-40B4-BE49-F238E27FC236}">
                <a16:creationId xmlns:a16="http://schemas.microsoft.com/office/drawing/2014/main" id="{D9905C60-8826-F4FB-B9BC-13760769276D}"/>
              </a:ext>
            </a:extLst>
          </p:cNvPr>
          <p:cNvSpPr txBox="1"/>
          <p:nvPr>
            <p:custDataLst>
              <p:tags r:id="rId11"/>
            </p:custDataLst>
          </p:nvPr>
        </p:nvSpPr>
        <p:spPr>
          <a:xfrm>
            <a:off x="2862254" y="8556992"/>
            <a:ext cx="3427541" cy="1039644"/>
          </a:xfrm>
          <a:prstGeom prst="rect">
            <a:avLst/>
          </a:prstGeom>
          <a:noFill/>
        </p:spPr>
        <p:txBody>
          <a:bodyPr wrap="none" rtlCol="0">
            <a:spAutoFit/>
          </a:bodyPr>
          <a:lstStyle/>
          <a:p>
            <a:pPr algn="ctr"/>
            <a:r>
              <a:rPr lang="fr-FR" dirty="0">
                <a:latin typeface="Poppins" panose="00000500000000000000" pitchFamily="2" charset="0"/>
                <a:cs typeface="Poppins" panose="00000500000000000000" pitchFamily="2" charset="0"/>
              </a:rPr>
              <a:t>Taux</a:t>
            </a:r>
          </a:p>
          <a:p>
            <a:pPr algn="ctr"/>
            <a:r>
              <a:rPr lang="fr-FR" dirty="0">
                <a:latin typeface="Poppins" panose="00000500000000000000" pitchFamily="2" charset="0"/>
                <a:cs typeface="Poppins" panose="00000500000000000000" pitchFamily="2" charset="0"/>
              </a:rPr>
              <a:t>D’apprentissage</a:t>
            </a:r>
          </a:p>
        </p:txBody>
      </p:sp>
      <p:pic>
        <p:nvPicPr>
          <p:cNvPr id="14" name="Graphique 13">
            <a:extLst>
              <a:ext uri="{FF2B5EF4-FFF2-40B4-BE49-F238E27FC236}">
                <a16:creationId xmlns:a16="http://schemas.microsoft.com/office/drawing/2014/main" id="{4C3D826E-02EA-E04C-411E-279C4BCD3779}"/>
              </a:ext>
            </a:extLst>
          </p:cNvPr>
          <p:cNvPicPr>
            <a:picLocks noChangeAspect="1"/>
          </p:cNvPicPr>
          <p:nvPr>
            <p:custDataLst>
              <p:tags r:id="rId12"/>
            </p:custDataLst>
          </p:nvPr>
        </p:nvPicPr>
        <p:blipFill>
          <a:blip r:embed="rId29">
            <a:extLst>
              <a:ext uri="{96DAC541-7B7A-43D3-8B79-37D633B846F1}">
                <asvg:svgBlip xmlns:asvg="http://schemas.microsoft.com/office/drawing/2016/SVG/main" r:embed="rId30"/>
              </a:ext>
            </a:extLst>
          </a:blip>
          <a:stretch>
            <a:fillRect/>
          </a:stretch>
        </p:blipFill>
        <p:spPr>
          <a:xfrm>
            <a:off x="9152050" y="6457968"/>
            <a:ext cx="1800000" cy="1800000"/>
          </a:xfrm>
          <a:prstGeom prst="rect">
            <a:avLst/>
          </a:prstGeom>
        </p:spPr>
      </p:pic>
      <p:sp>
        <p:nvSpPr>
          <p:cNvPr id="28" name="ZoneTexte 27">
            <a:extLst>
              <a:ext uri="{FF2B5EF4-FFF2-40B4-BE49-F238E27FC236}">
                <a16:creationId xmlns:a16="http://schemas.microsoft.com/office/drawing/2014/main" id="{2AE0D9C6-7855-45AD-2B6F-8C48490DD5EC}"/>
              </a:ext>
            </a:extLst>
          </p:cNvPr>
          <p:cNvSpPr txBox="1"/>
          <p:nvPr>
            <p:custDataLst>
              <p:tags r:id="rId13"/>
            </p:custDataLst>
          </p:nvPr>
        </p:nvSpPr>
        <p:spPr>
          <a:xfrm>
            <a:off x="8793532" y="8556992"/>
            <a:ext cx="2517035" cy="1039644"/>
          </a:xfrm>
          <a:prstGeom prst="rect">
            <a:avLst/>
          </a:prstGeom>
          <a:noFill/>
        </p:spPr>
        <p:txBody>
          <a:bodyPr wrap="none" rtlCol="0">
            <a:spAutoFit/>
          </a:bodyPr>
          <a:lstStyle/>
          <a:p>
            <a:pPr algn="ctr"/>
            <a:r>
              <a:rPr lang="fr-FR" dirty="0">
                <a:latin typeface="Poppins" panose="00000500000000000000" pitchFamily="2" charset="0"/>
                <a:cs typeface="Poppins" panose="00000500000000000000" pitchFamily="2" charset="0"/>
              </a:rPr>
              <a:t>Quantité de</a:t>
            </a:r>
          </a:p>
          <a:p>
            <a:pPr algn="ctr"/>
            <a:r>
              <a:rPr lang="fr-FR" dirty="0">
                <a:latin typeface="Poppins" panose="00000500000000000000" pitchFamily="2" charset="0"/>
                <a:cs typeface="Poppins" panose="00000500000000000000" pitchFamily="2" charset="0"/>
              </a:rPr>
              <a:t>données</a:t>
            </a:r>
          </a:p>
        </p:txBody>
      </p:sp>
      <p:pic>
        <p:nvPicPr>
          <p:cNvPr id="16" name="Graphique 15">
            <a:extLst>
              <a:ext uri="{FF2B5EF4-FFF2-40B4-BE49-F238E27FC236}">
                <a16:creationId xmlns:a16="http://schemas.microsoft.com/office/drawing/2014/main" id="{6FEAD14B-F9E1-7479-9A9A-183FE8817F70}"/>
              </a:ext>
            </a:extLst>
          </p:cNvPr>
          <p:cNvPicPr>
            <a:picLocks noChangeAspect="1"/>
          </p:cNvPicPr>
          <p:nvPr>
            <p:custDataLst>
              <p:tags r:id="rId14"/>
            </p:custDataLst>
          </p:nvPr>
        </p:nvPicPr>
        <p:blipFill>
          <a:blip r:embed="rId31">
            <a:extLst>
              <a:ext uri="{96DAC541-7B7A-43D3-8B79-37D633B846F1}">
                <asvg:svgBlip xmlns:asvg="http://schemas.microsoft.com/office/drawing/2016/SVG/main" r:embed="rId32"/>
              </a:ext>
            </a:extLst>
          </a:blip>
          <a:stretch>
            <a:fillRect/>
          </a:stretch>
        </p:blipFill>
        <p:spPr>
          <a:xfrm>
            <a:off x="14628075" y="6457968"/>
            <a:ext cx="1800000" cy="1800000"/>
          </a:xfrm>
          <a:prstGeom prst="rect">
            <a:avLst/>
          </a:prstGeom>
        </p:spPr>
      </p:pic>
      <p:sp>
        <p:nvSpPr>
          <p:cNvPr id="29" name="ZoneTexte 28">
            <a:extLst>
              <a:ext uri="{FF2B5EF4-FFF2-40B4-BE49-F238E27FC236}">
                <a16:creationId xmlns:a16="http://schemas.microsoft.com/office/drawing/2014/main" id="{4ED9A687-ECC3-BD7E-A718-2B2443FA7570}"/>
              </a:ext>
            </a:extLst>
          </p:cNvPr>
          <p:cNvSpPr txBox="1"/>
          <p:nvPr>
            <p:custDataLst>
              <p:tags r:id="rId15"/>
            </p:custDataLst>
          </p:nvPr>
        </p:nvSpPr>
        <p:spPr>
          <a:xfrm>
            <a:off x="14829005" y="8556992"/>
            <a:ext cx="1398140" cy="565989"/>
          </a:xfrm>
          <a:prstGeom prst="rect">
            <a:avLst/>
          </a:prstGeom>
          <a:noFill/>
        </p:spPr>
        <p:txBody>
          <a:bodyPr wrap="none" rtlCol="0">
            <a:spAutoFit/>
          </a:bodyPr>
          <a:lstStyle/>
          <a:p>
            <a:pPr algn="ctr"/>
            <a:r>
              <a:rPr lang="fr-FR" dirty="0" err="1">
                <a:latin typeface="Poppins" panose="00000500000000000000" pitchFamily="2" charset="0"/>
                <a:cs typeface="Poppins" panose="00000500000000000000" pitchFamily="2" charset="0"/>
              </a:rPr>
              <a:t>Epoch</a:t>
            </a:r>
            <a:endParaRPr lang="fr-FR" dirty="0">
              <a:latin typeface="Poppins" panose="00000500000000000000" pitchFamily="2" charset="0"/>
              <a:cs typeface="Poppins" panose="00000500000000000000" pitchFamily="2" charset="0"/>
            </a:endParaRPr>
          </a:p>
        </p:txBody>
      </p:sp>
      <p:sp>
        <p:nvSpPr>
          <p:cNvPr id="37" name="Espace réservé du numéro de diapositive 36">
            <a:extLst>
              <a:ext uri="{FF2B5EF4-FFF2-40B4-BE49-F238E27FC236}">
                <a16:creationId xmlns:a16="http://schemas.microsoft.com/office/drawing/2014/main" id="{8A1E3542-D313-B143-7EE0-31B7B4D8C5A2}"/>
              </a:ext>
            </a:extLst>
          </p:cNvPr>
          <p:cNvSpPr>
            <a:spLocks noGrp="1"/>
          </p:cNvSpPr>
          <p:nvPr>
            <p:ph type="sldNum" sz="quarter" idx="10"/>
            <p:custDataLst>
              <p:tags r:id="rId16"/>
            </p:custDataLst>
          </p:nvPr>
        </p:nvSpPr>
        <p:spPr/>
        <p:txBody>
          <a:bodyPr/>
          <a:lstStyle/>
          <a:p>
            <a:fld id="{6C390F12-C91A-4A8F-A883-4257F0710CE1}" type="slidenum">
              <a:rPr lang="fr-FR" smtClean="0"/>
              <a:t>52</a:t>
            </a:fld>
            <a:endParaRPr lang="fr-FR"/>
          </a:p>
        </p:txBody>
      </p:sp>
    </p:spTree>
    <p:extLst>
      <p:ext uri="{BB962C8B-B14F-4D97-AF65-F5344CB8AC3E}">
        <p14:creationId xmlns:p14="http://schemas.microsoft.com/office/powerpoint/2010/main" val="273151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Transfert Learning</a:t>
            </a:r>
            <a:endParaRPr lang="fr-FR" sz="6928" dirty="0"/>
          </a:p>
        </p:txBody>
      </p:sp>
      <p:grpSp>
        <p:nvGrpSpPr>
          <p:cNvPr id="5" name="Groupe 4">
            <a:extLst>
              <a:ext uri="{FF2B5EF4-FFF2-40B4-BE49-F238E27FC236}">
                <a16:creationId xmlns:a16="http://schemas.microsoft.com/office/drawing/2014/main" id="{A2E19646-5358-F06D-3B9D-375C47E893CA}"/>
              </a:ext>
            </a:extLst>
          </p:cNvPr>
          <p:cNvGrpSpPr/>
          <p:nvPr>
            <p:custDataLst>
              <p:tags r:id="rId2"/>
            </p:custDataLst>
          </p:nvPr>
        </p:nvGrpSpPr>
        <p:grpSpPr>
          <a:xfrm>
            <a:off x="2621319" y="3397625"/>
            <a:ext cx="14861462" cy="5477434"/>
            <a:chOff x="2621319" y="3397625"/>
            <a:chExt cx="14861462" cy="5477434"/>
          </a:xfrm>
        </p:grpSpPr>
        <p:pic>
          <p:nvPicPr>
            <p:cNvPr id="3074" name="Picture 2">
              <a:extLst>
                <a:ext uri="{FF2B5EF4-FFF2-40B4-BE49-F238E27FC236}">
                  <a16:creationId xmlns:a16="http://schemas.microsoft.com/office/drawing/2014/main" id="{A3739BAB-E511-8AEB-5DB8-81237EA5C1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012" b="18845"/>
            <a:stretch/>
          </p:blipFill>
          <p:spPr bwMode="auto">
            <a:xfrm>
              <a:off x="2621319" y="3397625"/>
              <a:ext cx="14861462" cy="5477434"/>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0D1027B6-291B-051F-7D27-43DF8405EA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33502" y="6705599"/>
              <a:ext cx="1326963" cy="1326963"/>
            </a:xfrm>
            <a:prstGeom prst="rect">
              <a:avLst/>
            </a:prstGeom>
          </p:spPr>
        </p:pic>
      </p:grpSp>
      <p:sp>
        <p:nvSpPr>
          <p:cNvPr id="8" name="Espace réservé du numéro de diapositive 7">
            <a:extLst>
              <a:ext uri="{FF2B5EF4-FFF2-40B4-BE49-F238E27FC236}">
                <a16:creationId xmlns:a16="http://schemas.microsoft.com/office/drawing/2014/main" id="{81FBC585-FB37-757B-70EF-ECFB6130F236}"/>
              </a:ext>
            </a:extLst>
          </p:cNvPr>
          <p:cNvSpPr>
            <a:spLocks noGrp="1"/>
          </p:cNvSpPr>
          <p:nvPr>
            <p:ph type="sldNum" sz="quarter" idx="10"/>
            <p:custDataLst>
              <p:tags r:id="rId3"/>
            </p:custDataLst>
          </p:nvPr>
        </p:nvSpPr>
        <p:spPr/>
        <p:txBody>
          <a:bodyPr/>
          <a:lstStyle/>
          <a:p>
            <a:fld id="{6C390F12-C91A-4A8F-A883-4257F0710CE1}" type="slidenum">
              <a:rPr lang="fr-FR" smtClean="0"/>
              <a:t>53</a:t>
            </a:fld>
            <a:endParaRPr lang="fr-FR"/>
          </a:p>
        </p:txBody>
      </p:sp>
    </p:spTree>
    <p:extLst>
      <p:ext uri="{BB962C8B-B14F-4D97-AF65-F5344CB8AC3E}">
        <p14:creationId xmlns:p14="http://schemas.microsoft.com/office/powerpoint/2010/main" val="4243098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 Hub</a:t>
            </a:r>
            <a:endParaRPr lang="fr-FR" sz="6928" dirty="0"/>
          </a:p>
        </p:txBody>
      </p:sp>
      <p:pic>
        <p:nvPicPr>
          <p:cNvPr id="1026" name="Picture 2">
            <a:extLst>
              <a:ext uri="{FF2B5EF4-FFF2-40B4-BE49-F238E27FC236}">
                <a16:creationId xmlns:a16="http://schemas.microsoft.com/office/drawing/2014/main" id="{ABB0B8BE-B62F-B129-51E8-FA9C9C3BD0D0}"/>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5149648" y="3790026"/>
            <a:ext cx="3220413" cy="344322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e 7">
            <a:extLst>
              <a:ext uri="{FF2B5EF4-FFF2-40B4-BE49-F238E27FC236}">
                <a16:creationId xmlns:a16="http://schemas.microsoft.com/office/drawing/2014/main" id="{236456FA-6B6F-B831-BFE5-DA0C1B9FC065}"/>
              </a:ext>
            </a:extLst>
          </p:cNvPr>
          <p:cNvGrpSpPr/>
          <p:nvPr>
            <p:custDataLst>
              <p:tags r:id="rId3"/>
            </p:custDataLst>
          </p:nvPr>
        </p:nvGrpSpPr>
        <p:grpSpPr>
          <a:xfrm>
            <a:off x="11180345" y="4586266"/>
            <a:ext cx="2646986" cy="2646986"/>
            <a:chOff x="11180345" y="4586266"/>
            <a:chExt cx="2646986" cy="2646986"/>
          </a:xfrm>
        </p:grpSpPr>
        <p:pic>
          <p:nvPicPr>
            <p:cNvPr id="4" name="Graphique 3">
              <a:extLst>
                <a:ext uri="{FF2B5EF4-FFF2-40B4-BE49-F238E27FC236}">
                  <a16:creationId xmlns:a16="http://schemas.microsoft.com/office/drawing/2014/main" id="{33421BFC-A85E-4493-5253-0FEAC997BA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80345" y="4586266"/>
              <a:ext cx="2646986" cy="2646986"/>
            </a:xfrm>
            <a:prstGeom prst="rect">
              <a:avLst/>
            </a:prstGeom>
          </p:spPr>
        </p:pic>
        <p:pic>
          <p:nvPicPr>
            <p:cNvPr id="5" name="Graphique 4">
              <a:extLst>
                <a:ext uri="{FF2B5EF4-FFF2-40B4-BE49-F238E27FC236}">
                  <a16:creationId xmlns:a16="http://schemas.microsoft.com/office/drawing/2014/main" id="{F8858C2C-FF90-CB20-0BF5-1A1A2E3636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440719" y="5217511"/>
              <a:ext cx="588255" cy="588255"/>
            </a:xfrm>
            <a:prstGeom prst="rect">
              <a:avLst/>
            </a:prstGeom>
          </p:spPr>
        </p:pic>
        <p:pic>
          <p:nvPicPr>
            <p:cNvPr id="6" name="Graphique 5">
              <a:extLst>
                <a:ext uri="{FF2B5EF4-FFF2-40B4-BE49-F238E27FC236}">
                  <a16:creationId xmlns:a16="http://schemas.microsoft.com/office/drawing/2014/main" id="{0177A4FA-B551-953D-58EC-4FF21B363B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670121" y="6274686"/>
              <a:ext cx="588255" cy="588255"/>
            </a:xfrm>
            <a:prstGeom prst="rect">
              <a:avLst/>
            </a:prstGeom>
          </p:spPr>
        </p:pic>
        <p:pic>
          <p:nvPicPr>
            <p:cNvPr id="7" name="Graphique 6">
              <a:extLst>
                <a:ext uri="{FF2B5EF4-FFF2-40B4-BE49-F238E27FC236}">
                  <a16:creationId xmlns:a16="http://schemas.microsoft.com/office/drawing/2014/main" id="{14C0D96F-A5E0-2AE7-DC79-DA3D609611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512911" y="6274686"/>
              <a:ext cx="588255" cy="588255"/>
            </a:xfrm>
            <a:prstGeom prst="rect">
              <a:avLst/>
            </a:prstGeom>
          </p:spPr>
        </p:pic>
      </p:grpSp>
      <p:sp>
        <p:nvSpPr>
          <p:cNvPr id="3" name="Espace réservé du numéro de diapositive 2">
            <a:extLst>
              <a:ext uri="{FF2B5EF4-FFF2-40B4-BE49-F238E27FC236}">
                <a16:creationId xmlns:a16="http://schemas.microsoft.com/office/drawing/2014/main" id="{1671188C-5931-F2C1-7AEC-74DC83F82CD4}"/>
              </a:ext>
            </a:extLst>
          </p:cNvPr>
          <p:cNvSpPr>
            <a:spLocks noGrp="1"/>
          </p:cNvSpPr>
          <p:nvPr>
            <p:ph type="sldNum" sz="quarter" idx="10"/>
            <p:custDataLst>
              <p:tags r:id="rId4"/>
            </p:custDataLst>
          </p:nvPr>
        </p:nvSpPr>
        <p:spPr/>
        <p:txBody>
          <a:bodyPr/>
          <a:lstStyle/>
          <a:p>
            <a:fld id="{6C390F12-C91A-4A8F-A883-4257F0710CE1}" type="slidenum">
              <a:rPr lang="fr-FR" smtClean="0"/>
              <a:t>54</a:t>
            </a:fld>
            <a:endParaRPr lang="fr-FR"/>
          </a:p>
        </p:txBody>
      </p:sp>
    </p:spTree>
    <p:extLst>
      <p:ext uri="{BB962C8B-B14F-4D97-AF65-F5344CB8AC3E}">
        <p14:creationId xmlns:p14="http://schemas.microsoft.com/office/powerpoint/2010/main" val="1081199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VGG16</a:t>
            </a:r>
            <a:endParaRPr lang="fr-FR" sz="6928" dirty="0"/>
          </a:p>
        </p:txBody>
      </p:sp>
      <p:pic>
        <p:nvPicPr>
          <p:cNvPr id="1026" name="Picture 2" descr="VGG16 - Convolutional Network for Classification and Detection">
            <a:extLst>
              <a:ext uri="{FF2B5EF4-FFF2-40B4-BE49-F238E27FC236}">
                <a16:creationId xmlns:a16="http://schemas.microsoft.com/office/drawing/2014/main" id="{2ABDA506-0A31-DB08-2A02-AB4B7DF49303}"/>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5765800" y="3240088"/>
            <a:ext cx="8572500" cy="48291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164483C2-437D-24E1-61D2-B3DE0C8C941F}"/>
              </a:ext>
            </a:extLst>
          </p:cNvPr>
          <p:cNvPicPr>
            <a:picLocks noChangeAspect="1"/>
          </p:cNvPicPr>
          <p:nvPr>
            <p:custDataLst>
              <p:tags r:id="rId3"/>
            </p:custDataLst>
          </p:nvPr>
        </p:nvPicPr>
        <p:blipFill>
          <a:blip r:embed="rId8"/>
          <a:stretch>
            <a:fillRect/>
          </a:stretch>
        </p:blipFill>
        <p:spPr>
          <a:xfrm>
            <a:off x="9221413" y="1186609"/>
            <a:ext cx="10448925" cy="2714625"/>
          </a:xfrm>
          <a:prstGeom prst="rect">
            <a:avLst/>
          </a:prstGeom>
          <a:solidFill>
            <a:srgbClr val="FFFFFF">
              <a:shade val="85000"/>
            </a:srgbClr>
          </a:solidFill>
          <a:ln w="88900" cap="sq">
            <a:solidFill>
              <a:srgbClr val="FFFFFF"/>
            </a:solidFill>
            <a:miter lim="800000"/>
          </a:ln>
          <a:effectLst>
            <a:outerShdw blurRad="444500" algn="ctr" rotWithShape="0">
              <a:prstClr val="black">
                <a:alpha val="40000"/>
              </a:prstClr>
            </a:outerShdw>
          </a:effectLst>
          <a:scene3d>
            <a:camera prst="orthographicFront"/>
            <a:lightRig rig="twoPt" dir="t">
              <a:rot lat="0" lon="0" rev="7200000"/>
            </a:lightRig>
          </a:scene3d>
          <a:sp3d>
            <a:contourClr>
              <a:srgbClr val="FFFFFF"/>
            </a:contourClr>
          </a:sp3d>
        </p:spPr>
      </p:pic>
      <p:sp>
        <p:nvSpPr>
          <p:cNvPr id="7" name="Espace réservé du numéro de diapositive 6">
            <a:extLst>
              <a:ext uri="{FF2B5EF4-FFF2-40B4-BE49-F238E27FC236}">
                <a16:creationId xmlns:a16="http://schemas.microsoft.com/office/drawing/2014/main" id="{8BEFE0AB-2EE6-F0CA-60E8-66F98831CD71}"/>
              </a:ext>
            </a:extLst>
          </p:cNvPr>
          <p:cNvSpPr>
            <a:spLocks noGrp="1"/>
          </p:cNvSpPr>
          <p:nvPr>
            <p:ph type="sldNum" sz="quarter" idx="10"/>
            <p:custDataLst>
              <p:tags r:id="rId4"/>
            </p:custDataLst>
          </p:nvPr>
        </p:nvSpPr>
        <p:spPr/>
        <p:txBody>
          <a:bodyPr/>
          <a:lstStyle/>
          <a:p>
            <a:fld id="{6C390F12-C91A-4A8F-A883-4257F0710CE1}" type="slidenum">
              <a:rPr lang="fr-FR" smtClean="0"/>
              <a:t>55</a:t>
            </a:fld>
            <a:endParaRPr lang="fr-FR"/>
          </a:p>
        </p:txBody>
      </p:sp>
    </p:spTree>
    <p:extLst>
      <p:ext uri="{BB962C8B-B14F-4D97-AF65-F5344CB8AC3E}">
        <p14:creationId xmlns:p14="http://schemas.microsoft.com/office/powerpoint/2010/main" val="782757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VGG16</a:t>
            </a:r>
            <a:endParaRPr lang="fr-FR" sz="6928" dirty="0"/>
          </a:p>
        </p:txBody>
      </p:sp>
      <p:pic>
        <p:nvPicPr>
          <p:cNvPr id="4" name="Image 3">
            <a:extLst>
              <a:ext uri="{FF2B5EF4-FFF2-40B4-BE49-F238E27FC236}">
                <a16:creationId xmlns:a16="http://schemas.microsoft.com/office/drawing/2014/main" id="{3F081356-2757-F780-4361-6D992E65A79B}"/>
              </a:ext>
            </a:extLst>
          </p:cNvPr>
          <p:cNvPicPr>
            <a:picLocks noChangeAspect="1"/>
          </p:cNvPicPr>
          <p:nvPr>
            <p:custDataLst>
              <p:tags r:id="rId2"/>
            </p:custDataLst>
          </p:nvPr>
        </p:nvPicPr>
        <p:blipFill>
          <a:blip r:embed="rId6"/>
          <a:stretch>
            <a:fillRect/>
          </a:stretch>
        </p:blipFill>
        <p:spPr>
          <a:xfrm>
            <a:off x="3834808" y="2846914"/>
            <a:ext cx="12434484" cy="6332700"/>
          </a:xfrm>
          <a:prstGeom prst="rect">
            <a:avLst/>
          </a:prstGeom>
          <a:solidFill>
            <a:srgbClr val="FFFFFF">
              <a:shade val="85000"/>
            </a:srgbClr>
          </a:solidFill>
          <a:ln w="88900" cap="sq">
            <a:solidFill>
              <a:srgbClr val="FFFFFF"/>
            </a:solidFill>
            <a:miter lim="800000"/>
          </a:ln>
          <a:effectLst>
            <a:outerShdw blurRad="444500" algn="ctr" rotWithShape="0">
              <a:prstClr val="black">
                <a:alpha val="40000"/>
              </a:prstClr>
            </a:outerShdw>
          </a:effectLst>
          <a:scene3d>
            <a:camera prst="orthographicFront"/>
            <a:lightRig rig="twoPt" dir="t">
              <a:rot lat="0" lon="0" rev="7200000"/>
            </a:lightRig>
          </a:scene3d>
          <a:sp3d>
            <a:contourClr>
              <a:srgbClr val="FFFFFF"/>
            </a:contourClr>
          </a:sp3d>
        </p:spPr>
      </p:pic>
      <p:sp>
        <p:nvSpPr>
          <p:cNvPr id="3" name="Espace réservé du numéro de diapositive 2">
            <a:extLst>
              <a:ext uri="{FF2B5EF4-FFF2-40B4-BE49-F238E27FC236}">
                <a16:creationId xmlns:a16="http://schemas.microsoft.com/office/drawing/2014/main" id="{26E1BCDF-37CE-DB33-AA06-AC4E13133AC6}"/>
              </a:ext>
            </a:extLst>
          </p:cNvPr>
          <p:cNvSpPr>
            <a:spLocks noGrp="1"/>
          </p:cNvSpPr>
          <p:nvPr>
            <p:ph type="sldNum" sz="quarter" idx="10"/>
            <p:custDataLst>
              <p:tags r:id="rId3"/>
            </p:custDataLst>
          </p:nvPr>
        </p:nvSpPr>
        <p:spPr/>
        <p:txBody>
          <a:bodyPr/>
          <a:lstStyle/>
          <a:p>
            <a:fld id="{6C390F12-C91A-4A8F-A883-4257F0710CE1}" type="slidenum">
              <a:rPr lang="fr-FR" smtClean="0"/>
              <a:t>56</a:t>
            </a:fld>
            <a:endParaRPr lang="fr-FR"/>
          </a:p>
        </p:txBody>
      </p:sp>
    </p:spTree>
    <p:extLst>
      <p:ext uri="{BB962C8B-B14F-4D97-AF65-F5344CB8AC3E}">
        <p14:creationId xmlns:p14="http://schemas.microsoft.com/office/powerpoint/2010/main" val="3016803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Les modèles</a:t>
            </a:r>
            <a:endParaRPr lang="fr-FR" sz="6928" dirty="0"/>
          </a:p>
        </p:txBody>
      </p:sp>
      <p:pic>
        <p:nvPicPr>
          <p:cNvPr id="5" name="Image 4">
            <a:extLst>
              <a:ext uri="{FF2B5EF4-FFF2-40B4-BE49-F238E27FC236}">
                <a16:creationId xmlns:a16="http://schemas.microsoft.com/office/drawing/2014/main" id="{65D3C7C8-5FE8-1F08-5B49-EA16E4DD1ABD}"/>
              </a:ext>
            </a:extLst>
          </p:cNvPr>
          <p:cNvPicPr>
            <a:picLocks noChangeAspect="1"/>
          </p:cNvPicPr>
          <p:nvPr>
            <p:custDataLst>
              <p:tags r:id="rId2"/>
            </p:custDataLst>
          </p:nvPr>
        </p:nvPicPr>
        <p:blipFill>
          <a:blip r:embed="rId7"/>
          <a:stretch>
            <a:fillRect/>
          </a:stretch>
        </p:blipFill>
        <p:spPr>
          <a:xfrm>
            <a:off x="8436329" y="3137567"/>
            <a:ext cx="9377565" cy="6378925"/>
          </a:xfrm>
          <a:prstGeom prst="rect">
            <a:avLst/>
          </a:prstGeom>
          <a:solidFill>
            <a:srgbClr val="FFFFFF">
              <a:shade val="85000"/>
            </a:srgbClr>
          </a:solidFill>
          <a:ln w="88900" cap="sq">
            <a:solidFill>
              <a:srgbClr val="FFFFFF"/>
            </a:solidFill>
            <a:miter lim="800000"/>
          </a:ln>
          <a:effectLst>
            <a:outerShdw blurRad="444500" algn="ctr" rotWithShape="0">
              <a:prstClr val="black">
                <a:alpha val="40000"/>
              </a:prstClr>
            </a:outerShdw>
          </a:effectLst>
          <a:scene3d>
            <a:camera prst="orthographicFront"/>
            <a:lightRig rig="twoPt" dir="t">
              <a:rot lat="0" lon="0" rev="7200000"/>
            </a:lightRig>
          </a:scene3d>
          <a:sp3d>
            <a:contourClr>
              <a:srgbClr val="FFFFFF"/>
            </a:contourClr>
          </a:sp3d>
        </p:spPr>
      </p:pic>
      <p:pic>
        <p:nvPicPr>
          <p:cNvPr id="7" name="Image 6">
            <a:extLst>
              <a:ext uri="{FF2B5EF4-FFF2-40B4-BE49-F238E27FC236}">
                <a16:creationId xmlns:a16="http://schemas.microsoft.com/office/drawing/2014/main" id="{0C31E9A8-2FED-9509-649C-2342A5434B4C}"/>
              </a:ext>
            </a:extLst>
          </p:cNvPr>
          <p:cNvPicPr>
            <a:picLocks noChangeAspect="1"/>
          </p:cNvPicPr>
          <p:nvPr>
            <p:custDataLst>
              <p:tags r:id="rId3"/>
            </p:custDataLst>
          </p:nvPr>
        </p:nvPicPr>
        <p:blipFill>
          <a:blip r:embed="rId8"/>
          <a:stretch>
            <a:fillRect/>
          </a:stretch>
        </p:blipFill>
        <p:spPr>
          <a:xfrm>
            <a:off x="2290207" y="3574304"/>
            <a:ext cx="4743450" cy="5505450"/>
          </a:xfrm>
          <a:prstGeom prst="rect">
            <a:avLst/>
          </a:prstGeom>
          <a:solidFill>
            <a:srgbClr val="FFFFFF">
              <a:shade val="85000"/>
            </a:srgbClr>
          </a:solidFill>
          <a:ln w="88900" cap="sq">
            <a:solidFill>
              <a:srgbClr val="FFFFFF"/>
            </a:solidFill>
            <a:miter lim="800000"/>
          </a:ln>
          <a:effectLst>
            <a:outerShdw blurRad="444500" algn="ctr" rotWithShape="0">
              <a:prstClr val="black">
                <a:alpha val="40000"/>
              </a:prstClr>
            </a:outerShdw>
          </a:effectLst>
          <a:scene3d>
            <a:camera prst="orthographicFront"/>
            <a:lightRig rig="twoPt" dir="t">
              <a:rot lat="0" lon="0" rev="7200000"/>
            </a:lightRig>
          </a:scene3d>
          <a:sp3d>
            <a:contourClr>
              <a:srgbClr val="FFFFFF"/>
            </a:contourClr>
          </a:sp3d>
        </p:spPr>
      </p:pic>
      <p:sp>
        <p:nvSpPr>
          <p:cNvPr id="3" name="Espace réservé du numéro de diapositive 2">
            <a:extLst>
              <a:ext uri="{FF2B5EF4-FFF2-40B4-BE49-F238E27FC236}">
                <a16:creationId xmlns:a16="http://schemas.microsoft.com/office/drawing/2014/main" id="{786E744E-D53F-DAAE-37D6-DC8A3CA38956}"/>
              </a:ext>
            </a:extLst>
          </p:cNvPr>
          <p:cNvSpPr>
            <a:spLocks noGrp="1"/>
          </p:cNvSpPr>
          <p:nvPr>
            <p:ph type="sldNum" sz="quarter" idx="10"/>
            <p:custDataLst>
              <p:tags r:id="rId4"/>
            </p:custDataLst>
          </p:nvPr>
        </p:nvSpPr>
        <p:spPr/>
        <p:txBody>
          <a:bodyPr/>
          <a:lstStyle/>
          <a:p>
            <a:fld id="{6C390F12-C91A-4A8F-A883-4257F0710CE1}" type="slidenum">
              <a:rPr lang="fr-FR" smtClean="0"/>
              <a:t>57</a:t>
            </a:fld>
            <a:endParaRPr lang="fr-FR"/>
          </a:p>
        </p:txBody>
      </p:sp>
    </p:spTree>
    <p:extLst>
      <p:ext uri="{BB962C8B-B14F-4D97-AF65-F5344CB8AC3E}">
        <p14:creationId xmlns:p14="http://schemas.microsoft.com/office/powerpoint/2010/main" val="137582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FCN-8s</a:t>
            </a:r>
            <a:endParaRPr lang="fr-FR" sz="6928" dirty="0"/>
          </a:p>
        </p:txBody>
      </p:sp>
      <p:pic>
        <p:nvPicPr>
          <p:cNvPr id="4" name="Image 3">
            <a:extLst>
              <a:ext uri="{FF2B5EF4-FFF2-40B4-BE49-F238E27FC236}">
                <a16:creationId xmlns:a16="http://schemas.microsoft.com/office/drawing/2014/main" id="{410C0005-2A85-EE0A-E9C1-0DF4F417F049}"/>
              </a:ext>
            </a:extLst>
          </p:cNvPr>
          <p:cNvPicPr>
            <a:picLocks noChangeAspect="1"/>
          </p:cNvPicPr>
          <p:nvPr>
            <p:custDataLst>
              <p:tags r:id="rId2"/>
            </p:custDataLst>
          </p:nvPr>
        </p:nvPicPr>
        <p:blipFill>
          <a:blip r:embed="rId6"/>
          <a:stretch>
            <a:fillRect/>
          </a:stretch>
        </p:blipFill>
        <p:spPr>
          <a:xfrm>
            <a:off x="5287606" y="3480567"/>
            <a:ext cx="9528888" cy="5083324"/>
          </a:xfrm>
          <a:prstGeom prst="rect">
            <a:avLst/>
          </a:prstGeom>
        </p:spPr>
      </p:pic>
      <p:sp>
        <p:nvSpPr>
          <p:cNvPr id="3" name="Espace réservé du numéro de diapositive 2">
            <a:extLst>
              <a:ext uri="{FF2B5EF4-FFF2-40B4-BE49-F238E27FC236}">
                <a16:creationId xmlns:a16="http://schemas.microsoft.com/office/drawing/2014/main" id="{7DE1C8CA-8DC2-EB37-57D3-DA61D3DBB995}"/>
              </a:ext>
            </a:extLst>
          </p:cNvPr>
          <p:cNvSpPr>
            <a:spLocks noGrp="1"/>
          </p:cNvSpPr>
          <p:nvPr>
            <p:ph type="sldNum" sz="quarter" idx="10"/>
            <p:custDataLst>
              <p:tags r:id="rId3"/>
            </p:custDataLst>
          </p:nvPr>
        </p:nvSpPr>
        <p:spPr/>
        <p:txBody>
          <a:bodyPr/>
          <a:lstStyle/>
          <a:p>
            <a:fld id="{6C390F12-C91A-4A8F-A883-4257F0710CE1}" type="slidenum">
              <a:rPr lang="fr-FR" smtClean="0"/>
              <a:t>58</a:t>
            </a:fld>
            <a:endParaRPr lang="fr-FR"/>
          </a:p>
        </p:txBody>
      </p:sp>
    </p:spTree>
    <p:extLst>
      <p:ext uri="{BB962C8B-B14F-4D97-AF65-F5344CB8AC3E}">
        <p14:creationId xmlns:p14="http://schemas.microsoft.com/office/powerpoint/2010/main" val="125294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U-Net</a:t>
            </a:r>
            <a:endParaRPr lang="fr-FR" sz="6928" dirty="0"/>
          </a:p>
        </p:txBody>
      </p:sp>
      <p:pic>
        <p:nvPicPr>
          <p:cNvPr id="5" name="Image 4">
            <a:extLst>
              <a:ext uri="{FF2B5EF4-FFF2-40B4-BE49-F238E27FC236}">
                <a16:creationId xmlns:a16="http://schemas.microsoft.com/office/drawing/2014/main" id="{951FE6EC-CFAE-7F09-D185-DC19CD582A66}"/>
              </a:ext>
            </a:extLst>
          </p:cNvPr>
          <p:cNvPicPr>
            <a:picLocks noChangeAspect="1"/>
          </p:cNvPicPr>
          <p:nvPr>
            <p:custDataLst>
              <p:tags r:id="rId2"/>
            </p:custDataLst>
          </p:nvPr>
        </p:nvPicPr>
        <p:blipFill rotWithShape="1">
          <a:blip r:embed="rId6"/>
          <a:srcRect t="4842"/>
          <a:stretch/>
        </p:blipFill>
        <p:spPr>
          <a:xfrm>
            <a:off x="4492812" y="2702438"/>
            <a:ext cx="11118476" cy="6908518"/>
          </a:xfrm>
          <a:prstGeom prst="rect">
            <a:avLst/>
          </a:prstGeom>
        </p:spPr>
      </p:pic>
      <p:sp>
        <p:nvSpPr>
          <p:cNvPr id="3" name="Espace réservé du numéro de diapositive 2">
            <a:extLst>
              <a:ext uri="{FF2B5EF4-FFF2-40B4-BE49-F238E27FC236}">
                <a16:creationId xmlns:a16="http://schemas.microsoft.com/office/drawing/2014/main" id="{87565361-E3AD-D49D-F133-34E352F0294C}"/>
              </a:ext>
            </a:extLst>
          </p:cNvPr>
          <p:cNvSpPr>
            <a:spLocks noGrp="1"/>
          </p:cNvSpPr>
          <p:nvPr>
            <p:ph type="sldNum" sz="quarter" idx="10"/>
            <p:custDataLst>
              <p:tags r:id="rId3"/>
            </p:custDataLst>
          </p:nvPr>
        </p:nvSpPr>
        <p:spPr/>
        <p:txBody>
          <a:bodyPr/>
          <a:lstStyle/>
          <a:p>
            <a:fld id="{6C390F12-C91A-4A8F-A883-4257F0710CE1}" type="slidenum">
              <a:rPr lang="fr-FR" smtClean="0"/>
              <a:t>59</a:t>
            </a:fld>
            <a:endParaRPr lang="fr-FR"/>
          </a:p>
        </p:txBody>
      </p:sp>
    </p:spTree>
    <p:extLst>
      <p:ext uri="{BB962C8B-B14F-4D97-AF65-F5344CB8AC3E}">
        <p14:creationId xmlns:p14="http://schemas.microsoft.com/office/powerpoint/2010/main" val="3452723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5F074A-504B-35A2-975C-66914E606868}"/>
              </a:ext>
            </a:extLst>
          </p:cNvPr>
          <p:cNvSpPr>
            <a:spLocks noGrp="1"/>
          </p:cNvSpPr>
          <p:nvPr>
            <p:ph type="title"/>
            <p:custDataLst>
              <p:tags r:id="rId1"/>
            </p:custDataLst>
          </p:nvPr>
        </p:nvSpPr>
        <p:spPr/>
        <p:txBody>
          <a:bodyPr/>
          <a:lstStyle/>
          <a:p>
            <a:r>
              <a:rPr lang="fr-FR" sz="6928" dirty="0">
                <a:solidFill>
                  <a:srgbClr val="DF2471"/>
                </a:solidFill>
              </a:rPr>
              <a:t>L’objectif</a:t>
            </a:r>
            <a:endParaRPr lang="fr-FR" dirty="0"/>
          </a:p>
        </p:txBody>
      </p:sp>
      <p:sp>
        <p:nvSpPr>
          <p:cNvPr id="49" name="Forme libre : forme 48">
            <a:extLst>
              <a:ext uri="{FF2B5EF4-FFF2-40B4-BE49-F238E27FC236}">
                <a16:creationId xmlns:a16="http://schemas.microsoft.com/office/drawing/2014/main" id="{A70F2410-E5E2-3C01-7747-0E43CD41CD91}"/>
              </a:ext>
            </a:extLst>
          </p:cNvPr>
          <p:cNvSpPr/>
          <p:nvPr>
            <p:custDataLst>
              <p:tags r:id="rId2"/>
            </p:custDataLst>
          </p:nvPr>
        </p:nvSpPr>
        <p:spPr>
          <a:xfrm>
            <a:off x="6971424" y="3952885"/>
            <a:ext cx="1113758" cy="2366737"/>
          </a:xfrm>
          <a:custGeom>
            <a:avLst/>
            <a:gdLst>
              <a:gd name="connsiteX0" fmla="*/ 514530 w 514530"/>
              <a:gd name="connsiteY0" fmla="*/ 836111 h 1093376"/>
              <a:gd name="connsiteX1" fmla="*/ 257265 w 514530"/>
              <a:gd name="connsiteY1" fmla="*/ 0 h 1093376"/>
              <a:gd name="connsiteX2" fmla="*/ 0 w 514530"/>
              <a:gd name="connsiteY2" fmla="*/ 836111 h 1093376"/>
              <a:gd name="connsiteX3" fmla="*/ 257265 w 514530"/>
              <a:gd name="connsiteY3" fmla="*/ 1093376 h 1093376"/>
              <a:gd name="connsiteX4" fmla="*/ 514530 w 514530"/>
              <a:gd name="connsiteY4" fmla="*/ 836111 h 109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530" h="1093376">
                <a:moveTo>
                  <a:pt x="514530" y="836111"/>
                </a:moveTo>
                <a:cubicBezTo>
                  <a:pt x="514530" y="694037"/>
                  <a:pt x="399340" y="0"/>
                  <a:pt x="257265" y="0"/>
                </a:cubicBezTo>
                <a:cubicBezTo>
                  <a:pt x="115190" y="0"/>
                  <a:pt x="0" y="694037"/>
                  <a:pt x="0" y="836111"/>
                </a:cubicBezTo>
                <a:cubicBezTo>
                  <a:pt x="0" y="978192"/>
                  <a:pt x="115181" y="1093376"/>
                  <a:pt x="257265" y="1093376"/>
                </a:cubicBezTo>
                <a:cubicBezTo>
                  <a:pt x="399349" y="1093376"/>
                  <a:pt x="514530" y="978192"/>
                  <a:pt x="514530" y="836111"/>
                </a:cubicBezTo>
                <a:close/>
              </a:path>
            </a:pathLst>
          </a:custGeom>
          <a:solidFill>
            <a:srgbClr val="447B3B"/>
          </a:solidFill>
          <a:ln w="64294" cap="flat">
            <a:noFill/>
            <a:prstDash val="solid"/>
            <a:miter/>
          </a:ln>
        </p:spPr>
        <p:txBody>
          <a:bodyPr rtlCol="0" anchor="ctr"/>
          <a:lstStyle/>
          <a:p>
            <a:endParaRPr lang="fr-FR" sz="4199" dirty="0"/>
          </a:p>
        </p:txBody>
      </p:sp>
      <p:sp>
        <p:nvSpPr>
          <p:cNvPr id="50" name="Forme libre : forme 49">
            <a:extLst>
              <a:ext uri="{FF2B5EF4-FFF2-40B4-BE49-F238E27FC236}">
                <a16:creationId xmlns:a16="http://schemas.microsoft.com/office/drawing/2014/main" id="{C889CAA1-E26B-2A5F-A7B4-797E2CCF1546}"/>
              </a:ext>
            </a:extLst>
          </p:cNvPr>
          <p:cNvSpPr/>
          <p:nvPr>
            <p:custDataLst>
              <p:tags r:id="rId3"/>
            </p:custDataLst>
          </p:nvPr>
        </p:nvSpPr>
        <p:spPr>
          <a:xfrm>
            <a:off x="7249864" y="3962495"/>
            <a:ext cx="835322" cy="2078681"/>
          </a:xfrm>
          <a:custGeom>
            <a:avLst/>
            <a:gdLst>
              <a:gd name="connsiteX0" fmla="*/ 147415 w 385899"/>
              <a:gd name="connsiteY0" fmla="*/ 0 h 960301"/>
              <a:gd name="connsiteX1" fmla="*/ 2 w 385899"/>
              <a:gd name="connsiteY1" fmla="*/ 703041 h 960301"/>
              <a:gd name="connsiteX2" fmla="*/ 255340 w 385899"/>
              <a:gd name="connsiteY2" fmla="*/ 960300 h 960301"/>
              <a:gd name="connsiteX3" fmla="*/ 362746 w 385899"/>
              <a:gd name="connsiteY3" fmla="*/ 937152 h 960301"/>
              <a:gd name="connsiteX4" fmla="*/ 385899 w 385899"/>
              <a:gd name="connsiteY4" fmla="*/ 831673 h 960301"/>
              <a:gd name="connsiteX5" fmla="*/ 147415 w 385899"/>
              <a:gd name="connsiteY5" fmla="*/ 0 h 96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899" h="960301">
                <a:moveTo>
                  <a:pt x="147415" y="0"/>
                </a:moveTo>
                <a:cubicBezTo>
                  <a:pt x="66904" y="226657"/>
                  <a:pt x="17320" y="463135"/>
                  <a:pt x="2" y="703041"/>
                </a:cubicBezTo>
                <a:cubicBezTo>
                  <a:pt x="-529" y="844588"/>
                  <a:pt x="113790" y="959772"/>
                  <a:pt x="255340" y="960300"/>
                </a:cubicBezTo>
                <a:cubicBezTo>
                  <a:pt x="292394" y="960441"/>
                  <a:pt x="329038" y="952543"/>
                  <a:pt x="362746" y="937152"/>
                </a:cubicBezTo>
                <a:cubicBezTo>
                  <a:pt x="377913" y="904048"/>
                  <a:pt x="385807" y="868083"/>
                  <a:pt x="385899" y="831673"/>
                </a:cubicBezTo>
                <a:cubicBezTo>
                  <a:pt x="385899" y="695902"/>
                  <a:pt x="280742" y="56663"/>
                  <a:pt x="147415" y="0"/>
                </a:cubicBezTo>
                <a:close/>
              </a:path>
            </a:pathLst>
          </a:custGeom>
          <a:solidFill>
            <a:srgbClr val="508C45"/>
          </a:solidFill>
          <a:ln w="64294" cap="flat">
            <a:noFill/>
            <a:prstDash val="solid"/>
            <a:miter/>
          </a:ln>
        </p:spPr>
        <p:txBody>
          <a:bodyPr rtlCol="0" anchor="ctr"/>
          <a:lstStyle/>
          <a:p>
            <a:endParaRPr lang="fr-FR" sz="4199" dirty="0"/>
          </a:p>
        </p:txBody>
      </p:sp>
      <p:sp>
        <p:nvSpPr>
          <p:cNvPr id="51" name="Forme libre : forme 50">
            <a:extLst>
              <a:ext uri="{FF2B5EF4-FFF2-40B4-BE49-F238E27FC236}">
                <a16:creationId xmlns:a16="http://schemas.microsoft.com/office/drawing/2014/main" id="{1BEB9737-153A-4AFE-07D2-7540CA175830}"/>
              </a:ext>
            </a:extLst>
          </p:cNvPr>
          <p:cNvSpPr/>
          <p:nvPr>
            <p:custDataLst>
              <p:tags r:id="rId4"/>
            </p:custDataLst>
          </p:nvPr>
        </p:nvSpPr>
        <p:spPr>
          <a:xfrm>
            <a:off x="6971428" y="2282251"/>
            <a:ext cx="8353192" cy="8353192"/>
          </a:xfrm>
          <a:custGeom>
            <a:avLst/>
            <a:gdLst>
              <a:gd name="connsiteX0" fmla="*/ 3858975 w 3858975"/>
              <a:gd name="connsiteY0" fmla="*/ 3858975 h 3858975"/>
              <a:gd name="connsiteX1" fmla="*/ 2572650 w 3858975"/>
              <a:gd name="connsiteY1" fmla="*/ 0 h 3858975"/>
              <a:gd name="connsiteX2" fmla="*/ 1286325 w 3858975"/>
              <a:gd name="connsiteY2" fmla="*/ 0 h 3858975"/>
              <a:gd name="connsiteX3" fmla="*/ 0 w 3858975"/>
              <a:gd name="connsiteY3" fmla="*/ 3858975 h 3858975"/>
            </a:gdLst>
            <a:ahLst/>
            <a:cxnLst>
              <a:cxn ang="0">
                <a:pos x="connsiteX0" y="connsiteY0"/>
              </a:cxn>
              <a:cxn ang="0">
                <a:pos x="connsiteX1" y="connsiteY1"/>
              </a:cxn>
              <a:cxn ang="0">
                <a:pos x="connsiteX2" y="connsiteY2"/>
              </a:cxn>
              <a:cxn ang="0">
                <a:pos x="connsiteX3" y="connsiteY3"/>
              </a:cxn>
            </a:cxnLst>
            <a:rect l="l" t="t" r="r" b="b"/>
            <a:pathLst>
              <a:path w="3858975" h="3858975">
                <a:moveTo>
                  <a:pt x="3858975" y="3858975"/>
                </a:moveTo>
                <a:lnTo>
                  <a:pt x="2572650" y="0"/>
                </a:lnTo>
                <a:lnTo>
                  <a:pt x="1286325" y="0"/>
                </a:lnTo>
                <a:lnTo>
                  <a:pt x="0" y="3858975"/>
                </a:lnTo>
                <a:close/>
              </a:path>
            </a:pathLst>
          </a:custGeom>
          <a:solidFill>
            <a:srgbClr val="747574"/>
          </a:solidFill>
          <a:ln w="64294" cap="flat">
            <a:noFill/>
            <a:prstDash val="solid"/>
            <a:miter/>
          </a:ln>
        </p:spPr>
        <p:txBody>
          <a:bodyPr rtlCol="0" anchor="ctr"/>
          <a:lstStyle/>
          <a:p>
            <a:endParaRPr lang="fr-FR" sz="4199" dirty="0"/>
          </a:p>
        </p:txBody>
      </p:sp>
      <p:sp>
        <p:nvSpPr>
          <p:cNvPr id="52" name="Forme libre : forme 51">
            <a:extLst>
              <a:ext uri="{FF2B5EF4-FFF2-40B4-BE49-F238E27FC236}">
                <a16:creationId xmlns:a16="http://schemas.microsoft.com/office/drawing/2014/main" id="{B05BE6C9-BAFE-F432-7142-F4DD555F6488}"/>
              </a:ext>
            </a:extLst>
          </p:cNvPr>
          <p:cNvSpPr/>
          <p:nvPr>
            <p:custDataLst>
              <p:tags r:id="rId5"/>
            </p:custDataLst>
          </p:nvPr>
        </p:nvSpPr>
        <p:spPr>
          <a:xfrm>
            <a:off x="10001479" y="2282251"/>
            <a:ext cx="5114311" cy="7726701"/>
          </a:xfrm>
          <a:custGeom>
            <a:avLst/>
            <a:gdLst>
              <a:gd name="connsiteX0" fmla="*/ 1172839 w 2362689"/>
              <a:gd name="connsiteY0" fmla="*/ 0 h 3569551"/>
              <a:gd name="connsiteX1" fmla="*/ 124484 w 2362689"/>
              <a:gd name="connsiteY1" fmla="*/ 0 h 3569551"/>
              <a:gd name="connsiteX2" fmla="*/ 1961382 w 2362689"/>
              <a:gd name="connsiteY2" fmla="*/ 3477560 h 3569551"/>
              <a:gd name="connsiteX3" fmla="*/ 2362690 w 2362689"/>
              <a:gd name="connsiteY3" fmla="*/ 3569552 h 3569551"/>
            </a:gdLst>
            <a:ahLst/>
            <a:cxnLst>
              <a:cxn ang="0">
                <a:pos x="connsiteX0" y="connsiteY0"/>
              </a:cxn>
              <a:cxn ang="0">
                <a:pos x="connsiteX1" y="connsiteY1"/>
              </a:cxn>
              <a:cxn ang="0">
                <a:pos x="connsiteX2" y="connsiteY2"/>
              </a:cxn>
              <a:cxn ang="0">
                <a:pos x="connsiteX3" y="connsiteY3"/>
              </a:cxn>
            </a:cxnLst>
            <a:rect l="l" t="t" r="r" b="b"/>
            <a:pathLst>
              <a:path w="2362689" h="3569551">
                <a:moveTo>
                  <a:pt x="1172839" y="0"/>
                </a:moveTo>
                <a:lnTo>
                  <a:pt x="124484" y="0"/>
                </a:lnTo>
                <a:cubicBezTo>
                  <a:pt x="-328573" y="1467549"/>
                  <a:pt x="493833" y="3024504"/>
                  <a:pt x="1961382" y="3477560"/>
                </a:cubicBezTo>
                <a:cubicBezTo>
                  <a:pt x="2092690" y="3518099"/>
                  <a:pt x="2226828" y="3548842"/>
                  <a:pt x="2362690" y="3569552"/>
                </a:cubicBezTo>
                <a:close/>
              </a:path>
            </a:pathLst>
          </a:custGeom>
          <a:solidFill>
            <a:srgbClr val="9D9E9D"/>
          </a:solidFill>
          <a:ln w="64294" cap="flat">
            <a:noFill/>
            <a:prstDash val="solid"/>
            <a:miter/>
          </a:ln>
        </p:spPr>
        <p:txBody>
          <a:bodyPr rtlCol="0" anchor="ctr"/>
          <a:lstStyle/>
          <a:p>
            <a:endParaRPr lang="fr-FR" sz="4199" dirty="0"/>
          </a:p>
        </p:txBody>
      </p:sp>
      <p:sp>
        <p:nvSpPr>
          <p:cNvPr id="53" name="Forme libre : forme 52">
            <a:extLst>
              <a:ext uri="{FF2B5EF4-FFF2-40B4-BE49-F238E27FC236}">
                <a16:creationId xmlns:a16="http://schemas.microsoft.com/office/drawing/2014/main" id="{AC532546-025C-EE5C-FED3-C9A8815F4EF0}"/>
              </a:ext>
            </a:extLst>
          </p:cNvPr>
          <p:cNvSpPr/>
          <p:nvPr>
            <p:custDataLst>
              <p:tags r:id="rId6"/>
            </p:custDataLst>
          </p:nvPr>
        </p:nvSpPr>
        <p:spPr>
          <a:xfrm>
            <a:off x="7992329" y="5345084"/>
            <a:ext cx="1484084" cy="2227518"/>
          </a:xfrm>
          <a:custGeom>
            <a:avLst/>
            <a:gdLst>
              <a:gd name="connsiteX0" fmla="*/ 685611 w 685611"/>
              <a:gd name="connsiteY0" fmla="*/ 0 h 1029060"/>
              <a:gd name="connsiteX1" fmla="*/ 364030 w 685611"/>
              <a:gd name="connsiteY1" fmla="*/ 1029060 h 1029060"/>
              <a:gd name="connsiteX2" fmla="*/ 0 w 685611"/>
              <a:gd name="connsiteY2" fmla="*/ 1029060 h 1029060"/>
              <a:gd name="connsiteX3" fmla="*/ 342806 w 685611"/>
              <a:gd name="connsiteY3" fmla="*/ 0 h 1029060"/>
            </a:gdLst>
            <a:ahLst/>
            <a:cxnLst>
              <a:cxn ang="0">
                <a:pos x="connsiteX0" y="connsiteY0"/>
              </a:cxn>
              <a:cxn ang="0">
                <a:pos x="connsiteX1" y="connsiteY1"/>
              </a:cxn>
              <a:cxn ang="0">
                <a:pos x="connsiteX2" y="connsiteY2"/>
              </a:cxn>
              <a:cxn ang="0">
                <a:pos x="connsiteX3" y="connsiteY3"/>
              </a:cxn>
            </a:cxnLst>
            <a:rect l="l" t="t" r="r" b="b"/>
            <a:pathLst>
              <a:path w="685611" h="1029060">
                <a:moveTo>
                  <a:pt x="685611" y="0"/>
                </a:moveTo>
                <a:lnTo>
                  <a:pt x="364030" y="1029060"/>
                </a:lnTo>
                <a:lnTo>
                  <a:pt x="0" y="1029060"/>
                </a:lnTo>
                <a:lnTo>
                  <a:pt x="342806" y="0"/>
                </a:lnTo>
                <a:close/>
              </a:path>
            </a:pathLst>
          </a:custGeom>
          <a:solidFill>
            <a:srgbClr val="F4F5F4"/>
          </a:solidFill>
          <a:ln w="64294" cap="flat">
            <a:noFill/>
            <a:prstDash val="solid"/>
            <a:miter/>
          </a:ln>
        </p:spPr>
        <p:txBody>
          <a:bodyPr rtlCol="0" anchor="ctr"/>
          <a:lstStyle/>
          <a:p>
            <a:endParaRPr lang="fr-FR" sz="4199" dirty="0"/>
          </a:p>
        </p:txBody>
      </p:sp>
      <p:sp>
        <p:nvSpPr>
          <p:cNvPr id="54" name="Forme libre : forme 53">
            <a:extLst>
              <a:ext uri="{FF2B5EF4-FFF2-40B4-BE49-F238E27FC236}">
                <a16:creationId xmlns:a16="http://schemas.microsoft.com/office/drawing/2014/main" id="{2DD612CE-0616-3F4B-15E3-A658C8701162}"/>
              </a:ext>
            </a:extLst>
          </p:cNvPr>
          <p:cNvSpPr/>
          <p:nvPr>
            <p:custDataLst>
              <p:tags r:id="rId7"/>
            </p:custDataLst>
          </p:nvPr>
        </p:nvSpPr>
        <p:spPr>
          <a:xfrm>
            <a:off x="8780307" y="5345084"/>
            <a:ext cx="1531417" cy="2227518"/>
          </a:xfrm>
          <a:custGeom>
            <a:avLst/>
            <a:gdLst>
              <a:gd name="connsiteX0" fmla="*/ 707479 w 707478"/>
              <a:gd name="connsiteY0" fmla="*/ 0 h 1029060"/>
              <a:gd name="connsiteX1" fmla="*/ 578846 w 707478"/>
              <a:gd name="connsiteY1" fmla="*/ 1029060 h 1029060"/>
              <a:gd name="connsiteX2" fmla="*/ 0 w 707478"/>
              <a:gd name="connsiteY2" fmla="*/ 1029060 h 1029060"/>
              <a:gd name="connsiteX3" fmla="*/ 321581 w 707478"/>
              <a:gd name="connsiteY3" fmla="*/ 0 h 1029060"/>
            </a:gdLst>
            <a:ahLst/>
            <a:cxnLst>
              <a:cxn ang="0">
                <a:pos x="connsiteX0" y="connsiteY0"/>
              </a:cxn>
              <a:cxn ang="0">
                <a:pos x="connsiteX1" y="connsiteY1"/>
              </a:cxn>
              <a:cxn ang="0">
                <a:pos x="connsiteX2" y="connsiteY2"/>
              </a:cxn>
              <a:cxn ang="0">
                <a:pos x="connsiteX3" y="connsiteY3"/>
              </a:cxn>
            </a:cxnLst>
            <a:rect l="l" t="t" r="r" b="b"/>
            <a:pathLst>
              <a:path w="707478" h="1029060">
                <a:moveTo>
                  <a:pt x="707479" y="0"/>
                </a:moveTo>
                <a:lnTo>
                  <a:pt x="578846" y="1029060"/>
                </a:lnTo>
                <a:lnTo>
                  <a:pt x="0" y="1029060"/>
                </a:lnTo>
                <a:lnTo>
                  <a:pt x="321581" y="0"/>
                </a:lnTo>
                <a:close/>
              </a:path>
            </a:pathLst>
          </a:custGeom>
          <a:solidFill>
            <a:srgbClr val="414241"/>
          </a:solidFill>
          <a:ln w="64294" cap="flat">
            <a:noFill/>
            <a:prstDash val="solid"/>
            <a:miter/>
          </a:ln>
        </p:spPr>
        <p:txBody>
          <a:bodyPr rtlCol="0" anchor="ctr"/>
          <a:lstStyle/>
          <a:p>
            <a:endParaRPr lang="fr-FR" sz="4199" dirty="0"/>
          </a:p>
        </p:txBody>
      </p:sp>
      <p:sp>
        <p:nvSpPr>
          <p:cNvPr id="55" name="Forme libre : forme 54">
            <a:extLst>
              <a:ext uri="{FF2B5EF4-FFF2-40B4-BE49-F238E27FC236}">
                <a16:creationId xmlns:a16="http://schemas.microsoft.com/office/drawing/2014/main" id="{BB784EF9-1F71-68F7-C609-B48D29008BCB}"/>
              </a:ext>
            </a:extLst>
          </p:cNvPr>
          <p:cNvSpPr/>
          <p:nvPr>
            <p:custDataLst>
              <p:tags r:id="rId8"/>
            </p:custDataLst>
          </p:nvPr>
        </p:nvSpPr>
        <p:spPr>
          <a:xfrm>
            <a:off x="10033287" y="5345084"/>
            <a:ext cx="1113758" cy="2227518"/>
          </a:xfrm>
          <a:custGeom>
            <a:avLst/>
            <a:gdLst>
              <a:gd name="connsiteX0" fmla="*/ 514530 w 514530"/>
              <a:gd name="connsiteY0" fmla="*/ 0 h 1029060"/>
              <a:gd name="connsiteX1" fmla="*/ 514530 w 514530"/>
              <a:gd name="connsiteY1" fmla="*/ 1029060 h 1029060"/>
              <a:gd name="connsiteX2" fmla="*/ 0 w 514530"/>
              <a:gd name="connsiteY2" fmla="*/ 1029060 h 1029060"/>
              <a:gd name="connsiteX3" fmla="*/ 128633 w 514530"/>
              <a:gd name="connsiteY3" fmla="*/ 0 h 1029060"/>
            </a:gdLst>
            <a:ahLst/>
            <a:cxnLst>
              <a:cxn ang="0">
                <a:pos x="connsiteX0" y="connsiteY0"/>
              </a:cxn>
              <a:cxn ang="0">
                <a:pos x="connsiteX1" y="connsiteY1"/>
              </a:cxn>
              <a:cxn ang="0">
                <a:pos x="connsiteX2" y="connsiteY2"/>
              </a:cxn>
              <a:cxn ang="0">
                <a:pos x="connsiteX3" y="connsiteY3"/>
              </a:cxn>
            </a:cxnLst>
            <a:rect l="l" t="t" r="r" b="b"/>
            <a:pathLst>
              <a:path w="514530" h="1029060">
                <a:moveTo>
                  <a:pt x="514530" y="0"/>
                </a:moveTo>
                <a:lnTo>
                  <a:pt x="514530" y="1029060"/>
                </a:lnTo>
                <a:lnTo>
                  <a:pt x="0" y="1029060"/>
                </a:lnTo>
                <a:lnTo>
                  <a:pt x="128633" y="0"/>
                </a:lnTo>
                <a:close/>
              </a:path>
            </a:pathLst>
          </a:custGeom>
          <a:solidFill>
            <a:srgbClr val="F4F5F4"/>
          </a:solidFill>
          <a:ln w="64294" cap="flat">
            <a:noFill/>
            <a:prstDash val="solid"/>
            <a:miter/>
          </a:ln>
        </p:spPr>
        <p:txBody>
          <a:bodyPr rtlCol="0" anchor="ctr"/>
          <a:lstStyle/>
          <a:p>
            <a:endParaRPr lang="fr-FR" sz="4199" dirty="0"/>
          </a:p>
        </p:txBody>
      </p:sp>
      <p:sp>
        <p:nvSpPr>
          <p:cNvPr id="56" name="Forme libre : forme 55">
            <a:extLst>
              <a:ext uri="{FF2B5EF4-FFF2-40B4-BE49-F238E27FC236}">
                <a16:creationId xmlns:a16="http://schemas.microsoft.com/office/drawing/2014/main" id="{063630CA-5765-65A2-6E76-B20C2D8BF651}"/>
              </a:ext>
            </a:extLst>
          </p:cNvPr>
          <p:cNvSpPr/>
          <p:nvPr>
            <p:custDataLst>
              <p:tags r:id="rId9"/>
            </p:custDataLst>
          </p:nvPr>
        </p:nvSpPr>
        <p:spPr>
          <a:xfrm>
            <a:off x="11147045" y="5345084"/>
            <a:ext cx="1113758" cy="2227518"/>
          </a:xfrm>
          <a:custGeom>
            <a:avLst/>
            <a:gdLst>
              <a:gd name="connsiteX0" fmla="*/ 514530 w 514530"/>
              <a:gd name="connsiteY0" fmla="*/ 1029060 h 1029060"/>
              <a:gd name="connsiteX1" fmla="*/ 0 w 514530"/>
              <a:gd name="connsiteY1" fmla="*/ 1029060 h 1029060"/>
              <a:gd name="connsiteX2" fmla="*/ 0 w 514530"/>
              <a:gd name="connsiteY2" fmla="*/ 0 h 1029060"/>
              <a:gd name="connsiteX3" fmla="*/ 385898 w 514530"/>
              <a:gd name="connsiteY3" fmla="*/ 0 h 1029060"/>
            </a:gdLst>
            <a:ahLst/>
            <a:cxnLst>
              <a:cxn ang="0">
                <a:pos x="connsiteX0" y="connsiteY0"/>
              </a:cxn>
              <a:cxn ang="0">
                <a:pos x="connsiteX1" y="connsiteY1"/>
              </a:cxn>
              <a:cxn ang="0">
                <a:pos x="connsiteX2" y="connsiteY2"/>
              </a:cxn>
              <a:cxn ang="0">
                <a:pos x="connsiteX3" y="connsiteY3"/>
              </a:cxn>
            </a:cxnLst>
            <a:rect l="l" t="t" r="r" b="b"/>
            <a:pathLst>
              <a:path w="514530" h="1029060">
                <a:moveTo>
                  <a:pt x="514530" y="1029060"/>
                </a:moveTo>
                <a:lnTo>
                  <a:pt x="0" y="1029060"/>
                </a:lnTo>
                <a:lnTo>
                  <a:pt x="0" y="0"/>
                </a:lnTo>
                <a:lnTo>
                  <a:pt x="385898" y="0"/>
                </a:lnTo>
                <a:close/>
              </a:path>
            </a:pathLst>
          </a:custGeom>
          <a:solidFill>
            <a:srgbClr val="414241"/>
          </a:solidFill>
          <a:ln w="64294" cap="flat">
            <a:noFill/>
            <a:prstDash val="solid"/>
            <a:miter/>
          </a:ln>
        </p:spPr>
        <p:txBody>
          <a:bodyPr rtlCol="0" anchor="ctr"/>
          <a:lstStyle/>
          <a:p>
            <a:endParaRPr lang="fr-FR" sz="4199" dirty="0"/>
          </a:p>
        </p:txBody>
      </p:sp>
      <p:sp>
        <p:nvSpPr>
          <p:cNvPr id="57" name="Forme libre : forme 56">
            <a:extLst>
              <a:ext uri="{FF2B5EF4-FFF2-40B4-BE49-F238E27FC236}">
                <a16:creationId xmlns:a16="http://schemas.microsoft.com/office/drawing/2014/main" id="{C83A97B9-4678-D844-E7EC-44697A0AFDF7}"/>
              </a:ext>
            </a:extLst>
          </p:cNvPr>
          <p:cNvSpPr/>
          <p:nvPr>
            <p:custDataLst>
              <p:tags r:id="rId10"/>
            </p:custDataLst>
          </p:nvPr>
        </p:nvSpPr>
        <p:spPr>
          <a:xfrm>
            <a:off x="11982365" y="5345084"/>
            <a:ext cx="1531417" cy="2227518"/>
          </a:xfrm>
          <a:custGeom>
            <a:avLst/>
            <a:gdLst>
              <a:gd name="connsiteX0" fmla="*/ 707479 w 707478"/>
              <a:gd name="connsiteY0" fmla="*/ 1029060 h 1029060"/>
              <a:gd name="connsiteX1" fmla="*/ 128633 w 707478"/>
              <a:gd name="connsiteY1" fmla="*/ 1029060 h 1029060"/>
              <a:gd name="connsiteX2" fmla="*/ 0 w 707478"/>
              <a:gd name="connsiteY2" fmla="*/ 0 h 1029060"/>
              <a:gd name="connsiteX3" fmla="*/ 385898 w 707478"/>
              <a:gd name="connsiteY3" fmla="*/ 0 h 1029060"/>
            </a:gdLst>
            <a:ahLst/>
            <a:cxnLst>
              <a:cxn ang="0">
                <a:pos x="connsiteX0" y="connsiteY0"/>
              </a:cxn>
              <a:cxn ang="0">
                <a:pos x="connsiteX1" y="connsiteY1"/>
              </a:cxn>
              <a:cxn ang="0">
                <a:pos x="connsiteX2" y="connsiteY2"/>
              </a:cxn>
              <a:cxn ang="0">
                <a:pos x="connsiteX3" y="connsiteY3"/>
              </a:cxn>
            </a:cxnLst>
            <a:rect l="l" t="t" r="r" b="b"/>
            <a:pathLst>
              <a:path w="707478" h="1029060">
                <a:moveTo>
                  <a:pt x="707479" y="1029060"/>
                </a:moveTo>
                <a:lnTo>
                  <a:pt x="128633" y="1029060"/>
                </a:lnTo>
                <a:lnTo>
                  <a:pt x="0" y="0"/>
                </a:lnTo>
                <a:lnTo>
                  <a:pt x="385898" y="0"/>
                </a:lnTo>
                <a:close/>
              </a:path>
            </a:pathLst>
          </a:custGeom>
          <a:solidFill>
            <a:srgbClr val="F4F5F4"/>
          </a:solidFill>
          <a:ln w="64294" cap="flat">
            <a:noFill/>
            <a:prstDash val="solid"/>
            <a:miter/>
          </a:ln>
        </p:spPr>
        <p:txBody>
          <a:bodyPr rtlCol="0" anchor="ctr"/>
          <a:lstStyle/>
          <a:p>
            <a:endParaRPr lang="fr-FR" sz="4199" dirty="0"/>
          </a:p>
        </p:txBody>
      </p:sp>
      <p:sp>
        <p:nvSpPr>
          <p:cNvPr id="58" name="Forme libre : forme 57">
            <a:extLst>
              <a:ext uri="{FF2B5EF4-FFF2-40B4-BE49-F238E27FC236}">
                <a16:creationId xmlns:a16="http://schemas.microsoft.com/office/drawing/2014/main" id="{21F5C81E-5C5F-E130-8C2B-8B8E60BFE1E5}"/>
              </a:ext>
            </a:extLst>
          </p:cNvPr>
          <p:cNvSpPr/>
          <p:nvPr>
            <p:custDataLst>
              <p:tags r:id="rId11"/>
            </p:custDataLst>
          </p:nvPr>
        </p:nvSpPr>
        <p:spPr>
          <a:xfrm>
            <a:off x="12817684" y="5345084"/>
            <a:ext cx="1472946" cy="2227518"/>
          </a:xfrm>
          <a:custGeom>
            <a:avLst/>
            <a:gdLst>
              <a:gd name="connsiteX0" fmla="*/ 680466 w 680466"/>
              <a:gd name="connsiteY0" fmla="*/ 1029060 h 1029060"/>
              <a:gd name="connsiteX1" fmla="*/ 321581 w 680466"/>
              <a:gd name="connsiteY1" fmla="*/ 1029060 h 1029060"/>
              <a:gd name="connsiteX2" fmla="*/ 0 w 680466"/>
              <a:gd name="connsiteY2" fmla="*/ 0 h 1029060"/>
              <a:gd name="connsiteX3" fmla="*/ 343449 w 680466"/>
              <a:gd name="connsiteY3" fmla="*/ 0 h 1029060"/>
            </a:gdLst>
            <a:ahLst/>
            <a:cxnLst>
              <a:cxn ang="0">
                <a:pos x="connsiteX0" y="connsiteY0"/>
              </a:cxn>
              <a:cxn ang="0">
                <a:pos x="connsiteX1" y="connsiteY1"/>
              </a:cxn>
              <a:cxn ang="0">
                <a:pos x="connsiteX2" y="connsiteY2"/>
              </a:cxn>
              <a:cxn ang="0">
                <a:pos x="connsiteX3" y="connsiteY3"/>
              </a:cxn>
            </a:cxnLst>
            <a:rect l="l" t="t" r="r" b="b"/>
            <a:pathLst>
              <a:path w="680466" h="1029060">
                <a:moveTo>
                  <a:pt x="680466" y="1029060"/>
                </a:moveTo>
                <a:lnTo>
                  <a:pt x="321581" y="1029060"/>
                </a:lnTo>
                <a:lnTo>
                  <a:pt x="0" y="0"/>
                </a:lnTo>
                <a:lnTo>
                  <a:pt x="343449" y="0"/>
                </a:lnTo>
                <a:close/>
              </a:path>
            </a:pathLst>
          </a:custGeom>
          <a:solidFill>
            <a:srgbClr val="414241"/>
          </a:solidFill>
          <a:ln w="64294" cap="flat">
            <a:noFill/>
            <a:prstDash val="solid"/>
            <a:miter/>
          </a:ln>
        </p:spPr>
        <p:txBody>
          <a:bodyPr rtlCol="0" anchor="ctr"/>
          <a:lstStyle/>
          <a:p>
            <a:endParaRPr lang="fr-FR" sz="4199" dirty="0"/>
          </a:p>
        </p:txBody>
      </p:sp>
      <p:sp>
        <p:nvSpPr>
          <p:cNvPr id="59" name="Forme libre : forme 58">
            <a:extLst>
              <a:ext uri="{FF2B5EF4-FFF2-40B4-BE49-F238E27FC236}">
                <a16:creationId xmlns:a16="http://schemas.microsoft.com/office/drawing/2014/main" id="{1DB836AE-B254-2546-66E8-21F63F1AC991}"/>
              </a:ext>
            </a:extLst>
          </p:cNvPr>
          <p:cNvSpPr/>
          <p:nvPr>
            <p:custDataLst>
              <p:tags r:id="rId12"/>
            </p:custDataLst>
          </p:nvPr>
        </p:nvSpPr>
        <p:spPr>
          <a:xfrm>
            <a:off x="11008799" y="2282251"/>
            <a:ext cx="278439" cy="2784397"/>
          </a:xfrm>
          <a:custGeom>
            <a:avLst/>
            <a:gdLst>
              <a:gd name="connsiteX0" fmla="*/ 128633 w 128632"/>
              <a:gd name="connsiteY0" fmla="*/ 1286325 h 1286325"/>
              <a:gd name="connsiteX1" fmla="*/ 0 w 128632"/>
              <a:gd name="connsiteY1" fmla="*/ 1286325 h 1286325"/>
              <a:gd name="connsiteX2" fmla="*/ 0 w 128632"/>
              <a:gd name="connsiteY2" fmla="*/ 1029060 h 1286325"/>
              <a:gd name="connsiteX3" fmla="*/ 128633 w 128632"/>
              <a:gd name="connsiteY3" fmla="*/ 1029060 h 1286325"/>
              <a:gd name="connsiteX4" fmla="*/ 128633 w 128632"/>
              <a:gd name="connsiteY4" fmla="*/ 771795 h 1286325"/>
              <a:gd name="connsiteX5" fmla="*/ 0 w 128632"/>
              <a:gd name="connsiteY5" fmla="*/ 771795 h 1286325"/>
              <a:gd name="connsiteX6" fmla="*/ 0 w 128632"/>
              <a:gd name="connsiteY6" fmla="*/ 514530 h 1286325"/>
              <a:gd name="connsiteX7" fmla="*/ 128633 w 128632"/>
              <a:gd name="connsiteY7" fmla="*/ 514530 h 1286325"/>
              <a:gd name="connsiteX8" fmla="*/ 128633 w 128632"/>
              <a:gd name="connsiteY8" fmla="*/ 257265 h 1286325"/>
              <a:gd name="connsiteX9" fmla="*/ 0 w 128632"/>
              <a:gd name="connsiteY9" fmla="*/ 257265 h 1286325"/>
              <a:gd name="connsiteX10" fmla="*/ 0 w 128632"/>
              <a:gd name="connsiteY10" fmla="*/ 0 h 1286325"/>
              <a:gd name="connsiteX11" fmla="*/ 128633 w 128632"/>
              <a:gd name="connsiteY11" fmla="*/ 0 h 12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632" h="1286325">
                <a:moveTo>
                  <a:pt x="128633" y="1286325"/>
                </a:moveTo>
                <a:lnTo>
                  <a:pt x="0" y="1286325"/>
                </a:lnTo>
                <a:lnTo>
                  <a:pt x="0" y="1029060"/>
                </a:lnTo>
                <a:lnTo>
                  <a:pt x="128633" y="1029060"/>
                </a:lnTo>
                <a:close/>
                <a:moveTo>
                  <a:pt x="128633" y="771795"/>
                </a:moveTo>
                <a:lnTo>
                  <a:pt x="0" y="771795"/>
                </a:lnTo>
                <a:lnTo>
                  <a:pt x="0" y="514530"/>
                </a:lnTo>
                <a:lnTo>
                  <a:pt x="128633" y="514530"/>
                </a:lnTo>
                <a:close/>
                <a:moveTo>
                  <a:pt x="128633" y="257265"/>
                </a:moveTo>
                <a:lnTo>
                  <a:pt x="0" y="257265"/>
                </a:lnTo>
                <a:lnTo>
                  <a:pt x="0" y="0"/>
                </a:lnTo>
                <a:lnTo>
                  <a:pt x="128633" y="0"/>
                </a:lnTo>
                <a:close/>
              </a:path>
            </a:pathLst>
          </a:custGeom>
          <a:solidFill>
            <a:srgbClr val="FCE85F"/>
          </a:solidFill>
          <a:ln w="64294" cap="flat">
            <a:noFill/>
            <a:prstDash val="solid"/>
            <a:miter/>
          </a:ln>
        </p:spPr>
        <p:txBody>
          <a:bodyPr rtlCol="0" anchor="ctr"/>
          <a:lstStyle/>
          <a:p>
            <a:endParaRPr lang="fr-FR" sz="4199" dirty="0"/>
          </a:p>
        </p:txBody>
      </p:sp>
      <p:sp>
        <p:nvSpPr>
          <p:cNvPr id="60" name="Forme libre : forme 59">
            <a:extLst>
              <a:ext uri="{FF2B5EF4-FFF2-40B4-BE49-F238E27FC236}">
                <a16:creationId xmlns:a16="http://schemas.microsoft.com/office/drawing/2014/main" id="{1F9DCD36-1B06-43F0-185F-0800F3217212}"/>
              </a:ext>
            </a:extLst>
          </p:cNvPr>
          <p:cNvSpPr/>
          <p:nvPr>
            <p:custDataLst>
              <p:tags r:id="rId13"/>
            </p:custDataLst>
          </p:nvPr>
        </p:nvSpPr>
        <p:spPr>
          <a:xfrm>
            <a:off x="11008799" y="7572607"/>
            <a:ext cx="278439" cy="2784397"/>
          </a:xfrm>
          <a:custGeom>
            <a:avLst/>
            <a:gdLst>
              <a:gd name="connsiteX0" fmla="*/ 128633 w 128632"/>
              <a:gd name="connsiteY0" fmla="*/ 1286325 h 1286325"/>
              <a:gd name="connsiteX1" fmla="*/ 0 w 128632"/>
              <a:gd name="connsiteY1" fmla="*/ 1286325 h 1286325"/>
              <a:gd name="connsiteX2" fmla="*/ 0 w 128632"/>
              <a:gd name="connsiteY2" fmla="*/ 1029060 h 1286325"/>
              <a:gd name="connsiteX3" fmla="*/ 128633 w 128632"/>
              <a:gd name="connsiteY3" fmla="*/ 1029060 h 1286325"/>
              <a:gd name="connsiteX4" fmla="*/ 128633 w 128632"/>
              <a:gd name="connsiteY4" fmla="*/ 771795 h 1286325"/>
              <a:gd name="connsiteX5" fmla="*/ 0 w 128632"/>
              <a:gd name="connsiteY5" fmla="*/ 771795 h 1286325"/>
              <a:gd name="connsiteX6" fmla="*/ 0 w 128632"/>
              <a:gd name="connsiteY6" fmla="*/ 514530 h 1286325"/>
              <a:gd name="connsiteX7" fmla="*/ 128633 w 128632"/>
              <a:gd name="connsiteY7" fmla="*/ 514530 h 1286325"/>
              <a:gd name="connsiteX8" fmla="*/ 128633 w 128632"/>
              <a:gd name="connsiteY8" fmla="*/ 257265 h 1286325"/>
              <a:gd name="connsiteX9" fmla="*/ 0 w 128632"/>
              <a:gd name="connsiteY9" fmla="*/ 257265 h 1286325"/>
              <a:gd name="connsiteX10" fmla="*/ 0 w 128632"/>
              <a:gd name="connsiteY10" fmla="*/ 0 h 1286325"/>
              <a:gd name="connsiteX11" fmla="*/ 128633 w 128632"/>
              <a:gd name="connsiteY11" fmla="*/ 0 h 12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632" h="1286325">
                <a:moveTo>
                  <a:pt x="128633" y="1286325"/>
                </a:moveTo>
                <a:lnTo>
                  <a:pt x="0" y="1286325"/>
                </a:lnTo>
                <a:lnTo>
                  <a:pt x="0" y="1029060"/>
                </a:lnTo>
                <a:lnTo>
                  <a:pt x="128633" y="1029060"/>
                </a:lnTo>
                <a:close/>
                <a:moveTo>
                  <a:pt x="128633" y="771795"/>
                </a:moveTo>
                <a:lnTo>
                  <a:pt x="0" y="771795"/>
                </a:lnTo>
                <a:lnTo>
                  <a:pt x="0" y="514530"/>
                </a:lnTo>
                <a:lnTo>
                  <a:pt x="128633" y="514530"/>
                </a:lnTo>
                <a:close/>
                <a:moveTo>
                  <a:pt x="128633" y="257265"/>
                </a:moveTo>
                <a:lnTo>
                  <a:pt x="0" y="257265"/>
                </a:lnTo>
                <a:lnTo>
                  <a:pt x="0" y="0"/>
                </a:lnTo>
                <a:lnTo>
                  <a:pt x="128633" y="0"/>
                </a:lnTo>
                <a:close/>
              </a:path>
            </a:pathLst>
          </a:custGeom>
          <a:solidFill>
            <a:srgbClr val="FCE85F"/>
          </a:solidFill>
          <a:ln w="64294" cap="flat">
            <a:noFill/>
            <a:prstDash val="solid"/>
            <a:miter/>
          </a:ln>
        </p:spPr>
        <p:txBody>
          <a:bodyPr rtlCol="0" anchor="ctr"/>
          <a:lstStyle/>
          <a:p>
            <a:endParaRPr lang="fr-FR" sz="4199" dirty="0"/>
          </a:p>
        </p:txBody>
      </p:sp>
      <p:sp>
        <p:nvSpPr>
          <p:cNvPr id="61" name="Forme libre : forme 60">
            <a:extLst>
              <a:ext uri="{FF2B5EF4-FFF2-40B4-BE49-F238E27FC236}">
                <a16:creationId xmlns:a16="http://schemas.microsoft.com/office/drawing/2014/main" id="{220F6D73-B3EC-BBF0-D088-C4BBD09C7BE2}"/>
              </a:ext>
            </a:extLst>
          </p:cNvPr>
          <p:cNvSpPr/>
          <p:nvPr>
            <p:custDataLst>
              <p:tags r:id="rId14"/>
            </p:custDataLst>
          </p:nvPr>
        </p:nvSpPr>
        <p:spPr>
          <a:xfrm>
            <a:off x="7389084" y="5205862"/>
            <a:ext cx="278439" cy="2366737"/>
          </a:xfrm>
          <a:custGeom>
            <a:avLst/>
            <a:gdLst>
              <a:gd name="connsiteX0" fmla="*/ 0 w 128632"/>
              <a:gd name="connsiteY0" fmla="*/ 0 h 1093376"/>
              <a:gd name="connsiteX1" fmla="*/ 128633 w 128632"/>
              <a:gd name="connsiteY1" fmla="*/ 0 h 1093376"/>
              <a:gd name="connsiteX2" fmla="*/ 128633 w 128632"/>
              <a:gd name="connsiteY2" fmla="*/ 1093376 h 1093376"/>
              <a:gd name="connsiteX3" fmla="*/ 0 w 128632"/>
              <a:gd name="connsiteY3" fmla="*/ 1093376 h 1093376"/>
            </a:gdLst>
            <a:ahLst/>
            <a:cxnLst>
              <a:cxn ang="0">
                <a:pos x="connsiteX0" y="connsiteY0"/>
              </a:cxn>
              <a:cxn ang="0">
                <a:pos x="connsiteX1" y="connsiteY1"/>
              </a:cxn>
              <a:cxn ang="0">
                <a:pos x="connsiteX2" y="connsiteY2"/>
              </a:cxn>
              <a:cxn ang="0">
                <a:pos x="connsiteX3" y="connsiteY3"/>
              </a:cxn>
            </a:cxnLst>
            <a:rect l="l" t="t" r="r" b="b"/>
            <a:pathLst>
              <a:path w="128632" h="1093376">
                <a:moveTo>
                  <a:pt x="0" y="0"/>
                </a:moveTo>
                <a:lnTo>
                  <a:pt x="128633" y="0"/>
                </a:lnTo>
                <a:lnTo>
                  <a:pt x="128633" y="1093376"/>
                </a:lnTo>
                <a:lnTo>
                  <a:pt x="0" y="1093376"/>
                </a:lnTo>
                <a:close/>
              </a:path>
            </a:pathLst>
          </a:custGeom>
          <a:solidFill>
            <a:srgbClr val="574138"/>
          </a:solidFill>
          <a:ln w="64294" cap="flat">
            <a:noFill/>
            <a:prstDash val="solid"/>
            <a:miter/>
          </a:ln>
        </p:spPr>
        <p:txBody>
          <a:bodyPr rtlCol="0" anchor="ctr"/>
          <a:lstStyle/>
          <a:p>
            <a:endParaRPr lang="fr-FR" sz="4199" dirty="0"/>
          </a:p>
        </p:txBody>
      </p:sp>
      <p:sp>
        <p:nvSpPr>
          <p:cNvPr id="62" name="Forme libre : forme 61">
            <a:extLst>
              <a:ext uri="{FF2B5EF4-FFF2-40B4-BE49-F238E27FC236}">
                <a16:creationId xmlns:a16="http://schemas.microsoft.com/office/drawing/2014/main" id="{96B0E8EF-CDA2-651F-79CD-1D14CA86B13E}"/>
              </a:ext>
            </a:extLst>
          </p:cNvPr>
          <p:cNvSpPr/>
          <p:nvPr>
            <p:custDataLst>
              <p:tags r:id="rId15"/>
            </p:custDataLst>
          </p:nvPr>
        </p:nvSpPr>
        <p:spPr>
          <a:xfrm>
            <a:off x="13653977" y="4092103"/>
            <a:ext cx="278439" cy="1252979"/>
          </a:xfrm>
          <a:custGeom>
            <a:avLst/>
            <a:gdLst>
              <a:gd name="connsiteX0" fmla="*/ 0 w 128632"/>
              <a:gd name="connsiteY0" fmla="*/ 0 h 578846"/>
              <a:gd name="connsiteX1" fmla="*/ 128633 w 128632"/>
              <a:gd name="connsiteY1" fmla="*/ 0 h 578846"/>
              <a:gd name="connsiteX2" fmla="*/ 128633 w 128632"/>
              <a:gd name="connsiteY2" fmla="*/ 578846 h 578846"/>
              <a:gd name="connsiteX3" fmla="*/ 0 w 128632"/>
              <a:gd name="connsiteY3" fmla="*/ 578846 h 578846"/>
            </a:gdLst>
            <a:ahLst/>
            <a:cxnLst>
              <a:cxn ang="0">
                <a:pos x="connsiteX0" y="connsiteY0"/>
              </a:cxn>
              <a:cxn ang="0">
                <a:pos x="connsiteX1" y="connsiteY1"/>
              </a:cxn>
              <a:cxn ang="0">
                <a:pos x="connsiteX2" y="connsiteY2"/>
              </a:cxn>
              <a:cxn ang="0">
                <a:pos x="connsiteX3" y="connsiteY3"/>
              </a:cxn>
            </a:cxnLst>
            <a:rect l="l" t="t" r="r" b="b"/>
            <a:pathLst>
              <a:path w="128632" h="578846">
                <a:moveTo>
                  <a:pt x="0" y="0"/>
                </a:moveTo>
                <a:lnTo>
                  <a:pt x="128633" y="0"/>
                </a:lnTo>
                <a:lnTo>
                  <a:pt x="128633" y="578846"/>
                </a:lnTo>
                <a:lnTo>
                  <a:pt x="0" y="578846"/>
                </a:lnTo>
                <a:close/>
              </a:path>
            </a:pathLst>
          </a:custGeom>
          <a:solidFill>
            <a:srgbClr val="414241"/>
          </a:solidFill>
          <a:ln w="64294" cap="flat">
            <a:noFill/>
            <a:prstDash val="solid"/>
            <a:miter/>
          </a:ln>
        </p:spPr>
        <p:txBody>
          <a:bodyPr rtlCol="0" anchor="ctr"/>
          <a:lstStyle/>
          <a:p>
            <a:endParaRPr lang="fr-FR" sz="4199" dirty="0"/>
          </a:p>
        </p:txBody>
      </p:sp>
      <p:sp>
        <p:nvSpPr>
          <p:cNvPr id="63" name="Forme libre : forme 62">
            <a:extLst>
              <a:ext uri="{FF2B5EF4-FFF2-40B4-BE49-F238E27FC236}">
                <a16:creationId xmlns:a16="http://schemas.microsoft.com/office/drawing/2014/main" id="{EB30C1F3-EFE2-9757-8386-D0092B489F2A}"/>
              </a:ext>
            </a:extLst>
          </p:cNvPr>
          <p:cNvSpPr/>
          <p:nvPr>
            <p:custDataLst>
              <p:tags r:id="rId16"/>
            </p:custDataLst>
          </p:nvPr>
        </p:nvSpPr>
        <p:spPr>
          <a:xfrm>
            <a:off x="13375545" y="2421469"/>
            <a:ext cx="835318" cy="1670638"/>
          </a:xfrm>
          <a:custGeom>
            <a:avLst/>
            <a:gdLst>
              <a:gd name="connsiteX0" fmla="*/ 0 w 385897"/>
              <a:gd name="connsiteY0" fmla="*/ 0 h 771795"/>
              <a:gd name="connsiteX1" fmla="*/ 385898 w 385897"/>
              <a:gd name="connsiteY1" fmla="*/ 0 h 771795"/>
              <a:gd name="connsiteX2" fmla="*/ 385898 w 385897"/>
              <a:gd name="connsiteY2" fmla="*/ 771795 h 771795"/>
              <a:gd name="connsiteX3" fmla="*/ 0 w 385897"/>
              <a:gd name="connsiteY3" fmla="*/ 771795 h 771795"/>
            </a:gdLst>
            <a:ahLst/>
            <a:cxnLst>
              <a:cxn ang="0">
                <a:pos x="connsiteX0" y="connsiteY0"/>
              </a:cxn>
              <a:cxn ang="0">
                <a:pos x="connsiteX1" y="connsiteY1"/>
              </a:cxn>
              <a:cxn ang="0">
                <a:pos x="connsiteX2" y="connsiteY2"/>
              </a:cxn>
              <a:cxn ang="0">
                <a:pos x="connsiteX3" y="connsiteY3"/>
              </a:cxn>
            </a:cxnLst>
            <a:rect l="l" t="t" r="r" b="b"/>
            <a:pathLst>
              <a:path w="385897" h="771795">
                <a:moveTo>
                  <a:pt x="0" y="0"/>
                </a:moveTo>
                <a:lnTo>
                  <a:pt x="385898" y="0"/>
                </a:lnTo>
                <a:lnTo>
                  <a:pt x="385898" y="771795"/>
                </a:lnTo>
                <a:lnTo>
                  <a:pt x="0" y="771795"/>
                </a:lnTo>
                <a:close/>
              </a:path>
            </a:pathLst>
          </a:custGeom>
          <a:solidFill>
            <a:srgbClr val="747574"/>
          </a:solidFill>
          <a:ln w="64294" cap="flat">
            <a:noFill/>
            <a:prstDash val="solid"/>
            <a:miter/>
          </a:ln>
        </p:spPr>
        <p:txBody>
          <a:bodyPr rtlCol="0" anchor="ctr"/>
          <a:lstStyle/>
          <a:p>
            <a:endParaRPr lang="fr-FR" sz="4199" dirty="0"/>
          </a:p>
        </p:txBody>
      </p:sp>
      <p:sp>
        <p:nvSpPr>
          <p:cNvPr id="64" name="Forme libre : forme 63">
            <a:extLst>
              <a:ext uri="{FF2B5EF4-FFF2-40B4-BE49-F238E27FC236}">
                <a16:creationId xmlns:a16="http://schemas.microsoft.com/office/drawing/2014/main" id="{2DFDC7D0-B8AF-5E3D-469D-338F31795515}"/>
              </a:ext>
            </a:extLst>
          </p:cNvPr>
          <p:cNvSpPr/>
          <p:nvPr>
            <p:custDataLst>
              <p:tags r:id="rId17"/>
            </p:custDataLst>
          </p:nvPr>
        </p:nvSpPr>
        <p:spPr>
          <a:xfrm>
            <a:off x="13514764" y="2421465"/>
            <a:ext cx="696099" cy="1518889"/>
          </a:xfrm>
          <a:custGeom>
            <a:avLst/>
            <a:gdLst>
              <a:gd name="connsiteX0" fmla="*/ 0 w 321581"/>
              <a:gd name="connsiteY0" fmla="*/ 321581 h 701690"/>
              <a:gd name="connsiteX1" fmla="*/ 321581 w 321581"/>
              <a:gd name="connsiteY1" fmla="*/ 701690 h 701690"/>
              <a:gd name="connsiteX2" fmla="*/ 321581 w 321581"/>
              <a:gd name="connsiteY2" fmla="*/ 0 h 701690"/>
              <a:gd name="connsiteX3" fmla="*/ 0 w 321581"/>
              <a:gd name="connsiteY3" fmla="*/ 0 h 701690"/>
            </a:gdLst>
            <a:ahLst/>
            <a:cxnLst>
              <a:cxn ang="0">
                <a:pos x="connsiteX0" y="connsiteY0"/>
              </a:cxn>
              <a:cxn ang="0">
                <a:pos x="connsiteX1" y="connsiteY1"/>
              </a:cxn>
              <a:cxn ang="0">
                <a:pos x="connsiteX2" y="connsiteY2"/>
              </a:cxn>
              <a:cxn ang="0">
                <a:pos x="connsiteX3" y="connsiteY3"/>
              </a:cxn>
            </a:cxnLst>
            <a:rect l="l" t="t" r="r" b="b"/>
            <a:pathLst>
              <a:path w="321581" h="701690">
                <a:moveTo>
                  <a:pt x="0" y="321581"/>
                </a:moveTo>
                <a:cubicBezTo>
                  <a:pt x="193" y="509738"/>
                  <a:pt x="136055" y="670330"/>
                  <a:pt x="321581" y="701690"/>
                </a:cubicBezTo>
                <a:lnTo>
                  <a:pt x="321581" y="0"/>
                </a:lnTo>
                <a:lnTo>
                  <a:pt x="0" y="0"/>
                </a:lnTo>
                <a:close/>
              </a:path>
            </a:pathLst>
          </a:custGeom>
          <a:solidFill>
            <a:srgbClr val="9D9E9D"/>
          </a:solidFill>
          <a:ln w="64294" cap="flat">
            <a:noFill/>
            <a:prstDash val="solid"/>
            <a:miter/>
          </a:ln>
        </p:spPr>
        <p:txBody>
          <a:bodyPr rtlCol="0" anchor="ctr"/>
          <a:lstStyle/>
          <a:p>
            <a:endParaRPr lang="fr-FR" sz="4199" dirty="0"/>
          </a:p>
        </p:txBody>
      </p:sp>
      <p:sp>
        <p:nvSpPr>
          <p:cNvPr id="65" name="Forme libre : forme 64">
            <a:extLst>
              <a:ext uri="{FF2B5EF4-FFF2-40B4-BE49-F238E27FC236}">
                <a16:creationId xmlns:a16="http://schemas.microsoft.com/office/drawing/2014/main" id="{5BFFC02D-53A1-1449-C779-D378AA283F9C}"/>
              </a:ext>
            </a:extLst>
          </p:cNvPr>
          <p:cNvSpPr/>
          <p:nvPr>
            <p:custDataLst>
              <p:tags r:id="rId18"/>
            </p:custDataLst>
          </p:nvPr>
        </p:nvSpPr>
        <p:spPr>
          <a:xfrm>
            <a:off x="13653977" y="2699906"/>
            <a:ext cx="278439" cy="278439"/>
          </a:xfrm>
          <a:custGeom>
            <a:avLst/>
            <a:gdLst>
              <a:gd name="connsiteX0" fmla="*/ 0 w 128632"/>
              <a:gd name="connsiteY0" fmla="*/ 0 h 128632"/>
              <a:gd name="connsiteX1" fmla="*/ 128633 w 128632"/>
              <a:gd name="connsiteY1" fmla="*/ 0 h 128632"/>
              <a:gd name="connsiteX2" fmla="*/ 128633 w 128632"/>
              <a:gd name="connsiteY2" fmla="*/ 128633 h 128632"/>
              <a:gd name="connsiteX3" fmla="*/ 0 w 128632"/>
              <a:gd name="connsiteY3" fmla="*/ 128633 h 128632"/>
            </a:gdLst>
            <a:ahLst/>
            <a:cxnLst>
              <a:cxn ang="0">
                <a:pos x="connsiteX0" y="connsiteY0"/>
              </a:cxn>
              <a:cxn ang="0">
                <a:pos x="connsiteX1" y="connsiteY1"/>
              </a:cxn>
              <a:cxn ang="0">
                <a:pos x="connsiteX2" y="connsiteY2"/>
              </a:cxn>
              <a:cxn ang="0">
                <a:pos x="connsiteX3" y="connsiteY3"/>
              </a:cxn>
            </a:cxnLst>
            <a:rect l="l" t="t" r="r" b="b"/>
            <a:pathLst>
              <a:path w="128632" h="128632">
                <a:moveTo>
                  <a:pt x="0" y="0"/>
                </a:moveTo>
                <a:lnTo>
                  <a:pt x="128633" y="0"/>
                </a:lnTo>
                <a:lnTo>
                  <a:pt x="128633" y="128633"/>
                </a:lnTo>
                <a:lnTo>
                  <a:pt x="0" y="128633"/>
                </a:lnTo>
                <a:close/>
              </a:path>
            </a:pathLst>
          </a:custGeom>
          <a:solidFill>
            <a:srgbClr val="A82E25"/>
          </a:solidFill>
          <a:ln w="64294" cap="flat">
            <a:noFill/>
            <a:prstDash val="solid"/>
            <a:miter/>
          </a:ln>
        </p:spPr>
        <p:txBody>
          <a:bodyPr rtlCol="0" anchor="ctr"/>
          <a:lstStyle/>
          <a:p>
            <a:endParaRPr lang="fr-FR" sz="4199" dirty="0"/>
          </a:p>
        </p:txBody>
      </p:sp>
      <p:sp>
        <p:nvSpPr>
          <p:cNvPr id="66" name="Forme libre : forme 65">
            <a:extLst>
              <a:ext uri="{FF2B5EF4-FFF2-40B4-BE49-F238E27FC236}">
                <a16:creationId xmlns:a16="http://schemas.microsoft.com/office/drawing/2014/main" id="{105BEF9F-360E-8D93-B3DD-71B1397B8225}"/>
              </a:ext>
            </a:extLst>
          </p:cNvPr>
          <p:cNvSpPr/>
          <p:nvPr>
            <p:custDataLst>
              <p:tags r:id="rId19"/>
            </p:custDataLst>
          </p:nvPr>
        </p:nvSpPr>
        <p:spPr>
          <a:xfrm>
            <a:off x="13653977" y="3117566"/>
            <a:ext cx="278439" cy="278439"/>
          </a:xfrm>
          <a:custGeom>
            <a:avLst/>
            <a:gdLst>
              <a:gd name="connsiteX0" fmla="*/ 0 w 128632"/>
              <a:gd name="connsiteY0" fmla="*/ 0 h 128632"/>
              <a:gd name="connsiteX1" fmla="*/ 128633 w 128632"/>
              <a:gd name="connsiteY1" fmla="*/ 0 h 128632"/>
              <a:gd name="connsiteX2" fmla="*/ 128633 w 128632"/>
              <a:gd name="connsiteY2" fmla="*/ 128633 h 128632"/>
              <a:gd name="connsiteX3" fmla="*/ 0 w 128632"/>
              <a:gd name="connsiteY3" fmla="*/ 128633 h 128632"/>
            </a:gdLst>
            <a:ahLst/>
            <a:cxnLst>
              <a:cxn ang="0">
                <a:pos x="connsiteX0" y="connsiteY0"/>
              </a:cxn>
              <a:cxn ang="0">
                <a:pos x="connsiteX1" y="connsiteY1"/>
              </a:cxn>
              <a:cxn ang="0">
                <a:pos x="connsiteX2" y="connsiteY2"/>
              </a:cxn>
              <a:cxn ang="0">
                <a:pos x="connsiteX3" y="connsiteY3"/>
              </a:cxn>
            </a:cxnLst>
            <a:rect l="l" t="t" r="r" b="b"/>
            <a:pathLst>
              <a:path w="128632" h="128632">
                <a:moveTo>
                  <a:pt x="0" y="0"/>
                </a:moveTo>
                <a:lnTo>
                  <a:pt x="128633" y="0"/>
                </a:lnTo>
                <a:lnTo>
                  <a:pt x="128633" y="128633"/>
                </a:lnTo>
                <a:lnTo>
                  <a:pt x="0" y="128633"/>
                </a:lnTo>
                <a:close/>
              </a:path>
            </a:pathLst>
          </a:custGeom>
          <a:solidFill>
            <a:srgbClr val="F2C14E"/>
          </a:solidFill>
          <a:ln w="64294" cap="flat">
            <a:noFill/>
            <a:prstDash val="solid"/>
            <a:miter/>
          </a:ln>
        </p:spPr>
        <p:txBody>
          <a:bodyPr rtlCol="0" anchor="ctr"/>
          <a:lstStyle/>
          <a:p>
            <a:endParaRPr lang="fr-FR" sz="4199" dirty="0"/>
          </a:p>
        </p:txBody>
      </p:sp>
      <p:sp>
        <p:nvSpPr>
          <p:cNvPr id="67" name="Forme libre : forme 66">
            <a:extLst>
              <a:ext uri="{FF2B5EF4-FFF2-40B4-BE49-F238E27FC236}">
                <a16:creationId xmlns:a16="http://schemas.microsoft.com/office/drawing/2014/main" id="{8C632EED-3B34-8C88-CCFF-BE56D65D6FC0}"/>
              </a:ext>
            </a:extLst>
          </p:cNvPr>
          <p:cNvSpPr/>
          <p:nvPr>
            <p:custDataLst>
              <p:tags r:id="rId20"/>
            </p:custDataLst>
          </p:nvPr>
        </p:nvSpPr>
        <p:spPr>
          <a:xfrm>
            <a:off x="13653977" y="3535224"/>
            <a:ext cx="278439" cy="278439"/>
          </a:xfrm>
          <a:custGeom>
            <a:avLst/>
            <a:gdLst>
              <a:gd name="connsiteX0" fmla="*/ 0 w 128632"/>
              <a:gd name="connsiteY0" fmla="*/ 0 h 128632"/>
              <a:gd name="connsiteX1" fmla="*/ 128633 w 128632"/>
              <a:gd name="connsiteY1" fmla="*/ 0 h 128632"/>
              <a:gd name="connsiteX2" fmla="*/ 128633 w 128632"/>
              <a:gd name="connsiteY2" fmla="*/ 128633 h 128632"/>
              <a:gd name="connsiteX3" fmla="*/ 0 w 128632"/>
              <a:gd name="connsiteY3" fmla="*/ 128633 h 128632"/>
            </a:gdLst>
            <a:ahLst/>
            <a:cxnLst>
              <a:cxn ang="0">
                <a:pos x="connsiteX0" y="connsiteY0"/>
              </a:cxn>
              <a:cxn ang="0">
                <a:pos x="connsiteX1" y="connsiteY1"/>
              </a:cxn>
              <a:cxn ang="0">
                <a:pos x="connsiteX2" y="connsiteY2"/>
              </a:cxn>
              <a:cxn ang="0">
                <a:pos x="connsiteX3" y="connsiteY3"/>
              </a:cxn>
            </a:cxnLst>
            <a:rect l="l" t="t" r="r" b="b"/>
            <a:pathLst>
              <a:path w="128632" h="128632">
                <a:moveTo>
                  <a:pt x="0" y="0"/>
                </a:moveTo>
                <a:lnTo>
                  <a:pt x="128633" y="0"/>
                </a:lnTo>
                <a:lnTo>
                  <a:pt x="128633" y="128633"/>
                </a:lnTo>
                <a:lnTo>
                  <a:pt x="0" y="128633"/>
                </a:lnTo>
                <a:close/>
              </a:path>
            </a:pathLst>
          </a:custGeom>
          <a:solidFill>
            <a:srgbClr val="447B3B"/>
          </a:solidFill>
          <a:ln w="64294" cap="flat">
            <a:noFill/>
            <a:prstDash val="solid"/>
            <a:miter/>
          </a:ln>
        </p:spPr>
        <p:txBody>
          <a:bodyPr rtlCol="0" anchor="ctr"/>
          <a:lstStyle/>
          <a:p>
            <a:endParaRPr lang="fr-FR" sz="4199" dirty="0"/>
          </a:p>
        </p:txBody>
      </p:sp>
      <p:sp>
        <p:nvSpPr>
          <p:cNvPr id="68" name="Forme libre : forme 67">
            <a:extLst>
              <a:ext uri="{FF2B5EF4-FFF2-40B4-BE49-F238E27FC236}">
                <a16:creationId xmlns:a16="http://schemas.microsoft.com/office/drawing/2014/main" id="{47DD9440-1816-7B71-4761-C669FF66F2FE}"/>
              </a:ext>
            </a:extLst>
          </p:cNvPr>
          <p:cNvSpPr/>
          <p:nvPr>
            <p:custDataLst>
              <p:tags r:id="rId21"/>
            </p:custDataLst>
          </p:nvPr>
        </p:nvSpPr>
        <p:spPr>
          <a:xfrm>
            <a:off x="13653977" y="3535224"/>
            <a:ext cx="278439" cy="278439"/>
          </a:xfrm>
          <a:custGeom>
            <a:avLst/>
            <a:gdLst>
              <a:gd name="connsiteX0" fmla="*/ 0 w 128632"/>
              <a:gd name="connsiteY0" fmla="*/ 18137 h 128632"/>
              <a:gd name="connsiteX1" fmla="*/ 111203 w 128632"/>
              <a:gd name="connsiteY1" fmla="*/ 128633 h 128632"/>
              <a:gd name="connsiteX2" fmla="*/ 128633 w 128632"/>
              <a:gd name="connsiteY2" fmla="*/ 128633 h 128632"/>
              <a:gd name="connsiteX3" fmla="*/ 128633 w 128632"/>
              <a:gd name="connsiteY3" fmla="*/ 0 h 128632"/>
              <a:gd name="connsiteX4" fmla="*/ 0 w 128632"/>
              <a:gd name="connsiteY4" fmla="*/ 0 h 12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32" h="128632">
                <a:moveTo>
                  <a:pt x="0" y="18137"/>
                </a:moveTo>
                <a:cubicBezTo>
                  <a:pt x="29116" y="62187"/>
                  <a:pt x="66966" y="99800"/>
                  <a:pt x="111203" y="128633"/>
                </a:cubicBezTo>
                <a:lnTo>
                  <a:pt x="128633" y="128633"/>
                </a:lnTo>
                <a:lnTo>
                  <a:pt x="128633" y="0"/>
                </a:lnTo>
                <a:lnTo>
                  <a:pt x="0" y="0"/>
                </a:lnTo>
                <a:close/>
              </a:path>
            </a:pathLst>
          </a:custGeom>
          <a:solidFill>
            <a:srgbClr val="508C45"/>
          </a:solidFill>
          <a:ln w="64294" cap="flat">
            <a:noFill/>
            <a:prstDash val="solid"/>
            <a:miter/>
          </a:ln>
        </p:spPr>
        <p:txBody>
          <a:bodyPr rtlCol="0" anchor="ctr"/>
          <a:lstStyle/>
          <a:p>
            <a:endParaRPr lang="fr-FR" sz="4199" dirty="0"/>
          </a:p>
        </p:txBody>
      </p:sp>
      <p:sp>
        <p:nvSpPr>
          <p:cNvPr id="5" name="Forme libre : forme 4">
            <a:extLst>
              <a:ext uri="{FF2B5EF4-FFF2-40B4-BE49-F238E27FC236}">
                <a16:creationId xmlns:a16="http://schemas.microsoft.com/office/drawing/2014/main" id="{0FEB8D32-6F18-F55A-AA2F-73F3D711FEC7}"/>
              </a:ext>
            </a:extLst>
          </p:cNvPr>
          <p:cNvSpPr/>
          <p:nvPr>
            <p:custDataLst>
              <p:tags r:id="rId22"/>
            </p:custDataLst>
          </p:nvPr>
        </p:nvSpPr>
        <p:spPr>
          <a:xfrm>
            <a:off x="12013237" y="2405216"/>
            <a:ext cx="494981" cy="537225"/>
          </a:xfrm>
          <a:custGeom>
            <a:avLst/>
            <a:gdLst>
              <a:gd name="connsiteX0" fmla="*/ 301168 w 432817"/>
              <a:gd name="connsiteY0" fmla="*/ 469756 h 469755"/>
              <a:gd name="connsiteX1" fmla="*/ 131649 w 432817"/>
              <a:gd name="connsiteY1" fmla="*/ 469756 h 469755"/>
              <a:gd name="connsiteX2" fmla="*/ 0 w 432817"/>
              <a:gd name="connsiteY2" fmla="*/ 338107 h 469755"/>
              <a:gd name="connsiteX3" fmla="*/ 0 w 432817"/>
              <a:gd name="connsiteY3" fmla="*/ 0 h 469755"/>
              <a:gd name="connsiteX4" fmla="*/ 432817 w 432817"/>
              <a:gd name="connsiteY4" fmla="*/ 0 h 469755"/>
              <a:gd name="connsiteX5" fmla="*/ 432817 w 432817"/>
              <a:gd name="connsiteY5" fmla="*/ 338107 h 469755"/>
              <a:gd name="connsiteX6" fmla="*/ 301168 w 432817"/>
              <a:gd name="connsiteY6" fmla="*/ 469756 h 46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817" h="469755">
                <a:moveTo>
                  <a:pt x="301168" y="469756"/>
                </a:moveTo>
                <a:lnTo>
                  <a:pt x="131649" y="469756"/>
                </a:lnTo>
                <a:cubicBezTo>
                  <a:pt x="58941" y="469756"/>
                  <a:pt x="0" y="410814"/>
                  <a:pt x="0" y="338107"/>
                </a:cubicBezTo>
                <a:lnTo>
                  <a:pt x="0" y="0"/>
                </a:lnTo>
                <a:lnTo>
                  <a:pt x="432817" y="0"/>
                </a:lnTo>
                <a:lnTo>
                  <a:pt x="432817" y="338107"/>
                </a:lnTo>
                <a:cubicBezTo>
                  <a:pt x="432817" y="410814"/>
                  <a:pt x="373876" y="469756"/>
                  <a:pt x="301168" y="469756"/>
                </a:cubicBezTo>
                <a:close/>
              </a:path>
            </a:pathLst>
          </a:custGeom>
          <a:solidFill>
            <a:srgbClr val="272D4F"/>
          </a:solidFill>
          <a:ln w="53368" cap="flat">
            <a:noFill/>
            <a:prstDash val="solid"/>
            <a:miter/>
          </a:ln>
        </p:spPr>
        <p:txBody>
          <a:bodyPr rtlCol="0" anchor="ctr"/>
          <a:lstStyle/>
          <a:p>
            <a:endParaRPr lang="fr-FR" sz="4199" dirty="0"/>
          </a:p>
        </p:txBody>
      </p:sp>
      <p:sp>
        <p:nvSpPr>
          <p:cNvPr id="6" name="Forme libre : forme 5">
            <a:extLst>
              <a:ext uri="{FF2B5EF4-FFF2-40B4-BE49-F238E27FC236}">
                <a16:creationId xmlns:a16="http://schemas.microsoft.com/office/drawing/2014/main" id="{36005A1E-FE2F-9BB7-9490-41C3C6AADB19}"/>
              </a:ext>
            </a:extLst>
          </p:cNvPr>
          <p:cNvSpPr/>
          <p:nvPr>
            <p:custDataLst>
              <p:tags r:id="rId23"/>
            </p:custDataLst>
          </p:nvPr>
        </p:nvSpPr>
        <p:spPr>
          <a:xfrm>
            <a:off x="9904159" y="2405216"/>
            <a:ext cx="494981" cy="537225"/>
          </a:xfrm>
          <a:custGeom>
            <a:avLst/>
            <a:gdLst>
              <a:gd name="connsiteX0" fmla="*/ 301168 w 432817"/>
              <a:gd name="connsiteY0" fmla="*/ 469756 h 469755"/>
              <a:gd name="connsiteX1" fmla="*/ 131649 w 432817"/>
              <a:gd name="connsiteY1" fmla="*/ 469756 h 469755"/>
              <a:gd name="connsiteX2" fmla="*/ 0 w 432817"/>
              <a:gd name="connsiteY2" fmla="*/ 338107 h 469755"/>
              <a:gd name="connsiteX3" fmla="*/ 0 w 432817"/>
              <a:gd name="connsiteY3" fmla="*/ 0 h 469755"/>
              <a:gd name="connsiteX4" fmla="*/ 432817 w 432817"/>
              <a:gd name="connsiteY4" fmla="*/ 0 h 469755"/>
              <a:gd name="connsiteX5" fmla="*/ 432817 w 432817"/>
              <a:gd name="connsiteY5" fmla="*/ 338107 h 469755"/>
              <a:gd name="connsiteX6" fmla="*/ 301168 w 432817"/>
              <a:gd name="connsiteY6" fmla="*/ 469756 h 46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817" h="469755">
                <a:moveTo>
                  <a:pt x="301168" y="469756"/>
                </a:moveTo>
                <a:lnTo>
                  <a:pt x="131649" y="469756"/>
                </a:lnTo>
                <a:cubicBezTo>
                  <a:pt x="58941" y="469756"/>
                  <a:pt x="0" y="410814"/>
                  <a:pt x="0" y="338107"/>
                </a:cubicBezTo>
                <a:lnTo>
                  <a:pt x="0" y="0"/>
                </a:lnTo>
                <a:lnTo>
                  <a:pt x="432817" y="0"/>
                </a:lnTo>
                <a:lnTo>
                  <a:pt x="432817" y="338107"/>
                </a:lnTo>
                <a:cubicBezTo>
                  <a:pt x="432817" y="410814"/>
                  <a:pt x="373876" y="469756"/>
                  <a:pt x="301168" y="469756"/>
                </a:cubicBezTo>
                <a:close/>
              </a:path>
            </a:pathLst>
          </a:custGeom>
          <a:solidFill>
            <a:srgbClr val="272D4F"/>
          </a:solidFill>
          <a:ln w="53368" cap="flat">
            <a:noFill/>
            <a:prstDash val="solid"/>
            <a:miter/>
          </a:ln>
        </p:spPr>
        <p:txBody>
          <a:bodyPr rtlCol="0" anchor="ctr"/>
          <a:lstStyle/>
          <a:p>
            <a:endParaRPr lang="fr-FR" sz="4199" dirty="0"/>
          </a:p>
        </p:txBody>
      </p:sp>
      <p:sp>
        <p:nvSpPr>
          <p:cNvPr id="7" name="Forme libre : forme 6">
            <a:extLst>
              <a:ext uri="{FF2B5EF4-FFF2-40B4-BE49-F238E27FC236}">
                <a16:creationId xmlns:a16="http://schemas.microsoft.com/office/drawing/2014/main" id="{57A1BB07-C3CD-5ACE-45CE-C37472B74747}"/>
              </a:ext>
            </a:extLst>
          </p:cNvPr>
          <p:cNvSpPr/>
          <p:nvPr>
            <p:custDataLst>
              <p:tags r:id="rId24"/>
            </p:custDataLst>
          </p:nvPr>
        </p:nvSpPr>
        <p:spPr>
          <a:xfrm>
            <a:off x="9887113" y="1610079"/>
            <a:ext cx="2632316" cy="1157558"/>
          </a:xfrm>
          <a:custGeom>
            <a:avLst/>
            <a:gdLst>
              <a:gd name="connsiteX0" fmla="*/ 2301716 w 2301729"/>
              <a:gd name="connsiteY0" fmla="*/ 277311 h 1012183"/>
              <a:gd name="connsiteX1" fmla="*/ 2288858 w 2301729"/>
              <a:gd name="connsiteY1" fmla="*/ 812017 h 1012183"/>
              <a:gd name="connsiteX2" fmla="*/ 2231378 w 2301729"/>
              <a:gd name="connsiteY2" fmla="*/ 939828 h 1012183"/>
              <a:gd name="connsiteX3" fmla="*/ 2119193 w 2301729"/>
              <a:gd name="connsiteY3" fmla="*/ 1012184 h 1012183"/>
              <a:gd name="connsiteX4" fmla="*/ 182553 w 2301729"/>
              <a:gd name="connsiteY4" fmla="*/ 1012184 h 1012183"/>
              <a:gd name="connsiteX5" fmla="*/ 70368 w 2301729"/>
              <a:gd name="connsiteY5" fmla="*/ 939828 h 1012183"/>
              <a:gd name="connsiteX6" fmla="*/ 12636 w 2301729"/>
              <a:gd name="connsiteY6" fmla="*/ 812017 h 1012183"/>
              <a:gd name="connsiteX7" fmla="*/ 31 w 2301729"/>
              <a:gd name="connsiteY7" fmla="*/ 277311 h 1012183"/>
              <a:gd name="connsiteX8" fmla="*/ 36083 w 2301729"/>
              <a:gd name="connsiteY8" fmla="*/ 187814 h 1012183"/>
              <a:gd name="connsiteX9" fmla="*/ 223897 w 2301729"/>
              <a:gd name="connsiteY9" fmla="*/ 0 h 1012183"/>
              <a:gd name="connsiteX10" fmla="*/ 2077850 w 2301729"/>
              <a:gd name="connsiteY10" fmla="*/ 0 h 1012183"/>
              <a:gd name="connsiteX11" fmla="*/ 2265664 w 2301729"/>
              <a:gd name="connsiteY11" fmla="*/ 187814 h 1012183"/>
              <a:gd name="connsiteX12" fmla="*/ 2301716 w 2301729"/>
              <a:gd name="connsiteY12" fmla="*/ 277311 h 101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1729" h="1012183">
                <a:moveTo>
                  <a:pt x="2301716" y="277311"/>
                </a:moveTo>
                <a:cubicBezTo>
                  <a:pt x="2298941" y="419746"/>
                  <a:pt x="2291126" y="805210"/>
                  <a:pt x="2288858" y="812017"/>
                </a:cubicBezTo>
                <a:cubicBezTo>
                  <a:pt x="2287346" y="816805"/>
                  <a:pt x="2256588" y="884619"/>
                  <a:pt x="2231378" y="939828"/>
                </a:cubicBezTo>
                <a:cubicBezTo>
                  <a:pt x="2211463" y="983945"/>
                  <a:pt x="2167345" y="1012184"/>
                  <a:pt x="2119193" y="1012184"/>
                </a:cubicBezTo>
                <a:lnTo>
                  <a:pt x="182553" y="1012184"/>
                </a:lnTo>
                <a:cubicBezTo>
                  <a:pt x="134149" y="1012184"/>
                  <a:pt x="90284" y="983945"/>
                  <a:pt x="70368" y="939828"/>
                </a:cubicBezTo>
                <a:cubicBezTo>
                  <a:pt x="45158" y="884619"/>
                  <a:pt x="14401" y="816805"/>
                  <a:pt x="12636" y="812017"/>
                </a:cubicBezTo>
                <a:cubicBezTo>
                  <a:pt x="10368" y="805210"/>
                  <a:pt x="2805" y="419746"/>
                  <a:pt x="31" y="277311"/>
                </a:cubicBezTo>
                <a:cubicBezTo>
                  <a:pt x="-725" y="243528"/>
                  <a:pt x="12385" y="211510"/>
                  <a:pt x="36083" y="187814"/>
                </a:cubicBezTo>
                <a:lnTo>
                  <a:pt x="223897" y="0"/>
                </a:lnTo>
                <a:lnTo>
                  <a:pt x="2077850" y="0"/>
                </a:lnTo>
                <a:lnTo>
                  <a:pt x="2265664" y="187814"/>
                </a:lnTo>
                <a:cubicBezTo>
                  <a:pt x="2289361" y="211510"/>
                  <a:pt x="2302219" y="243528"/>
                  <a:pt x="2301716" y="277311"/>
                </a:cubicBezTo>
                <a:close/>
              </a:path>
            </a:pathLst>
          </a:custGeom>
          <a:solidFill>
            <a:srgbClr val="2B9BED"/>
          </a:solidFill>
          <a:ln w="53368" cap="flat">
            <a:noFill/>
            <a:prstDash val="solid"/>
            <a:miter/>
          </a:ln>
        </p:spPr>
        <p:txBody>
          <a:bodyPr rtlCol="0" anchor="ctr"/>
          <a:lstStyle/>
          <a:p>
            <a:endParaRPr lang="fr-FR" sz="4199" dirty="0"/>
          </a:p>
        </p:txBody>
      </p:sp>
      <p:sp>
        <p:nvSpPr>
          <p:cNvPr id="8" name="Forme libre : forme 7">
            <a:extLst>
              <a:ext uri="{FF2B5EF4-FFF2-40B4-BE49-F238E27FC236}">
                <a16:creationId xmlns:a16="http://schemas.microsoft.com/office/drawing/2014/main" id="{398E1091-067F-0E73-469D-A23CC3BDC80E}"/>
              </a:ext>
            </a:extLst>
          </p:cNvPr>
          <p:cNvSpPr/>
          <p:nvPr>
            <p:custDataLst>
              <p:tags r:id="rId25"/>
            </p:custDataLst>
          </p:nvPr>
        </p:nvSpPr>
        <p:spPr>
          <a:xfrm>
            <a:off x="9904154" y="2545064"/>
            <a:ext cx="2597952" cy="222574"/>
          </a:xfrm>
          <a:custGeom>
            <a:avLst/>
            <a:gdLst>
              <a:gd name="connsiteX0" fmla="*/ 2271683 w 2271682"/>
              <a:gd name="connsiteY0" fmla="*/ 0 h 194621"/>
              <a:gd name="connsiteX1" fmla="*/ 2216473 w 2271682"/>
              <a:gd name="connsiteY1" fmla="*/ 122265 h 194621"/>
              <a:gd name="connsiteX2" fmla="*/ 2104288 w 2271682"/>
              <a:gd name="connsiteY2" fmla="*/ 194621 h 194621"/>
              <a:gd name="connsiteX3" fmla="*/ 167648 w 2271682"/>
              <a:gd name="connsiteY3" fmla="*/ 194621 h 194621"/>
              <a:gd name="connsiteX4" fmla="*/ 55463 w 2271682"/>
              <a:gd name="connsiteY4" fmla="*/ 122265 h 194621"/>
              <a:gd name="connsiteX5" fmla="*/ 0 w 2271682"/>
              <a:gd name="connsiteY5" fmla="*/ 0 h 1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682" h="194621">
                <a:moveTo>
                  <a:pt x="2271683" y="0"/>
                </a:moveTo>
                <a:cubicBezTo>
                  <a:pt x="2263868" y="17898"/>
                  <a:pt x="2238153" y="74621"/>
                  <a:pt x="2216473" y="122265"/>
                </a:cubicBezTo>
                <a:cubicBezTo>
                  <a:pt x="2196557" y="166383"/>
                  <a:pt x="2152440" y="194621"/>
                  <a:pt x="2104288" y="194621"/>
                </a:cubicBezTo>
                <a:lnTo>
                  <a:pt x="167648" y="194621"/>
                </a:lnTo>
                <a:cubicBezTo>
                  <a:pt x="119243" y="194621"/>
                  <a:pt x="75378" y="166383"/>
                  <a:pt x="55463" y="122265"/>
                </a:cubicBezTo>
                <a:cubicBezTo>
                  <a:pt x="33530" y="74621"/>
                  <a:pt x="7815" y="17898"/>
                  <a:pt x="0" y="0"/>
                </a:cubicBezTo>
                <a:close/>
              </a:path>
            </a:pathLst>
          </a:custGeom>
          <a:solidFill>
            <a:srgbClr val="70AFFF"/>
          </a:solidFill>
          <a:ln w="53368" cap="flat">
            <a:noFill/>
            <a:prstDash val="solid"/>
            <a:miter/>
          </a:ln>
        </p:spPr>
        <p:txBody>
          <a:bodyPr rtlCol="0" anchor="ctr"/>
          <a:lstStyle/>
          <a:p>
            <a:endParaRPr lang="fr-FR" sz="4199" dirty="0"/>
          </a:p>
        </p:txBody>
      </p:sp>
      <p:sp>
        <p:nvSpPr>
          <p:cNvPr id="9" name="Forme libre : forme 8">
            <a:extLst>
              <a:ext uri="{FF2B5EF4-FFF2-40B4-BE49-F238E27FC236}">
                <a16:creationId xmlns:a16="http://schemas.microsoft.com/office/drawing/2014/main" id="{475EF100-930D-078D-CB24-56F10132D72B}"/>
              </a:ext>
            </a:extLst>
          </p:cNvPr>
          <p:cNvSpPr/>
          <p:nvPr>
            <p:custDataLst>
              <p:tags r:id="rId26"/>
            </p:custDataLst>
          </p:nvPr>
        </p:nvSpPr>
        <p:spPr>
          <a:xfrm>
            <a:off x="10143188" y="1051142"/>
            <a:ext cx="2120062" cy="558815"/>
          </a:xfrm>
          <a:custGeom>
            <a:avLst/>
            <a:gdLst>
              <a:gd name="connsiteX0" fmla="*/ 1853810 w 1853809"/>
              <a:gd name="connsiteY0" fmla="*/ 488635 h 488635"/>
              <a:gd name="connsiteX1" fmla="*/ 1660972 w 1853809"/>
              <a:gd name="connsiteY1" fmla="*/ 112268 h 488635"/>
              <a:gd name="connsiteX2" fmla="*/ 1489096 w 1853809"/>
              <a:gd name="connsiteY2" fmla="*/ 0 h 488635"/>
              <a:gd name="connsiteX3" fmla="*/ 364714 w 1853809"/>
              <a:gd name="connsiteY3" fmla="*/ 0 h 488635"/>
              <a:gd name="connsiteX4" fmla="*/ 192838 w 1853809"/>
              <a:gd name="connsiteY4" fmla="*/ 112268 h 488635"/>
              <a:gd name="connsiteX5" fmla="*/ 0 w 1853809"/>
              <a:gd name="connsiteY5" fmla="*/ 488635 h 48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809" h="488635">
                <a:moveTo>
                  <a:pt x="1853810" y="488635"/>
                </a:moveTo>
                <a:lnTo>
                  <a:pt x="1660972" y="112268"/>
                </a:lnTo>
                <a:cubicBezTo>
                  <a:pt x="1627571" y="47078"/>
                  <a:pt x="1562213" y="4387"/>
                  <a:pt x="1489096" y="0"/>
                </a:cubicBezTo>
                <a:lnTo>
                  <a:pt x="364714" y="0"/>
                </a:lnTo>
                <a:cubicBezTo>
                  <a:pt x="291597" y="4387"/>
                  <a:pt x="226239" y="47078"/>
                  <a:pt x="192838" y="112268"/>
                </a:cubicBezTo>
                <a:lnTo>
                  <a:pt x="0" y="488635"/>
                </a:lnTo>
                <a:close/>
              </a:path>
            </a:pathLst>
          </a:custGeom>
          <a:solidFill>
            <a:srgbClr val="2B9BED"/>
          </a:solidFill>
          <a:ln w="53368" cap="flat">
            <a:noFill/>
            <a:prstDash val="solid"/>
            <a:miter/>
          </a:ln>
        </p:spPr>
        <p:txBody>
          <a:bodyPr rtlCol="0" anchor="ctr"/>
          <a:lstStyle/>
          <a:p>
            <a:endParaRPr lang="fr-FR" sz="4199" dirty="0"/>
          </a:p>
        </p:txBody>
      </p:sp>
      <p:sp>
        <p:nvSpPr>
          <p:cNvPr id="10" name="Forme libre : forme 9">
            <a:extLst>
              <a:ext uri="{FF2B5EF4-FFF2-40B4-BE49-F238E27FC236}">
                <a16:creationId xmlns:a16="http://schemas.microsoft.com/office/drawing/2014/main" id="{CE67C7BD-FAB8-9F85-776B-641F4D7D8C7D}"/>
              </a:ext>
            </a:extLst>
          </p:cNvPr>
          <p:cNvSpPr/>
          <p:nvPr>
            <p:custDataLst>
              <p:tags r:id="rId27"/>
            </p:custDataLst>
          </p:nvPr>
        </p:nvSpPr>
        <p:spPr>
          <a:xfrm>
            <a:off x="10284726" y="1137543"/>
            <a:ext cx="1837106" cy="472542"/>
          </a:xfrm>
          <a:custGeom>
            <a:avLst/>
            <a:gdLst>
              <a:gd name="connsiteX0" fmla="*/ 1606388 w 1606387"/>
              <a:gd name="connsiteY0" fmla="*/ 413197 h 413197"/>
              <a:gd name="connsiteX1" fmla="*/ 0 w 1606387"/>
              <a:gd name="connsiteY1" fmla="*/ 413197 h 413197"/>
              <a:gd name="connsiteX2" fmla="*/ 136386 w 1606387"/>
              <a:gd name="connsiteY2" fmla="*/ 87226 h 413197"/>
              <a:gd name="connsiteX3" fmla="*/ 243529 w 1606387"/>
              <a:gd name="connsiteY3" fmla="*/ 0 h 413197"/>
              <a:gd name="connsiteX4" fmla="*/ 1362859 w 1606387"/>
              <a:gd name="connsiteY4" fmla="*/ 0 h 413197"/>
              <a:gd name="connsiteX5" fmla="*/ 1470002 w 1606387"/>
              <a:gd name="connsiteY5" fmla="*/ 87226 h 4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387" h="413197">
                <a:moveTo>
                  <a:pt x="1606388" y="413197"/>
                </a:moveTo>
                <a:lnTo>
                  <a:pt x="0" y="413197"/>
                </a:lnTo>
                <a:lnTo>
                  <a:pt x="136386" y="87226"/>
                </a:lnTo>
                <a:cubicBezTo>
                  <a:pt x="157311" y="37563"/>
                  <a:pt x="198151" y="4284"/>
                  <a:pt x="243529" y="0"/>
                </a:cubicBezTo>
                <a:lnTo>
                  <a:pt x="1362859" y="0"/>
                </a:lnTo>
                <a:cubicBezTo>
                  <a:pt x="1408237" y="4284"/>
                  <a:pt x="1449077" y="37563"/>
                  <a:pt x="1470002" y="87226"/>
                </a:cubicBezTo>
                <a:close/>
              </a:path>
            </a:pathLst>
          </a:custGeom>
          <a:solidFill>
            <a:srgbClr val="41506C"/>
          </a:solidFill>
          <a:ln w="53368" cap="flat">
            <a:noFill/>
            <a:prstDash val="solid"/>
            <a:miter/>
          </a:ln>
        </p:spPr>
        <p:txBody>
          <a:bodyPr rtlCol="0" anchor="ctr"/>
          <a:lstStyle/>
          <a:p>
            <a:endParaRPr lang="fr-FR" sz="4199" dirty="0"/>
          </a:p>
        </p:txBody>
      </p:sp>
      <p:sp>
        <p:nvSpPr>
          <p:cNvPr id="11" name="Forme libre : forme 10">
            <a:extLst>
              <a:ext uri="{FF2B5EF4-FFF2-40B4-BE49-F238E27FC236}">
                <a16:creationId xmlns:a16="http://schemas.microsoft.com/office/drawing/2014/main" id="{86740545-360E-3F7F-A90B-130BD56DE65D}"/>
              </a:ext>
            </a:extLst>
          </p:cNvPr>
          <p:cNvSpPr/>
          <p:nvPr>
            <p:custDataLst>
              <p:tags r:id="rId28"/>
            </p:custDataLst>
          </p:nvPr>
        </p:nvSpPr>
        <p:spPr>
          <a:xfrm>
            <a:off x="10581631" y="2117793"/>
            <a:ext cx="1243142" cy="427275"/>
          </a:xfrm>
          <a:custGeom>
            <a:avLst/>
            <a:gdLst>
              <a:gd name="connsiteX0" fmla="*/ 1081305 w 1087018"/>
              <a:gd name="connsiteY0" fmla="*/ 168654 h 373615"/>
              <a:gd name="connsiteX1" fmla="*/ 958782 w 1087018"/>
              <a:gd name="connsiteY1" fmla="*/ 373615 h 373615"/>
              <a:gd name="connsiteX2" fmla="*/ 128363 w 1087018"/>
              <a:gd name="connsiteY2" fmla="*/ 373615 h 373615"/>
              <a:gd name="connsiteX3" fmla="*/ 5588 w 1087018"/>
              <a:gd name="connsiteY3" fmla="*/ 168654 h 373615"/>
              <a:gd name="connsiteX4" fmla="*/ 4832 w 1087018"/>
              <a:gd name="connsiteY4" fmla="*/ 129583 h 373615"/>
              <a:gd name="connsiteX5" fmla="*/ 63823 w 1087018"/>
              <a:gd name="connsiteY5" fmla="*/ 20674 h 373615"/>
              <a:gd name="connsiteX6" fmla="*/ 98613 w 1087018"/>
              <a:gd name="connsiteY6" fmla="*/ 0 h 373615"/>
              <a:gd name="connsiteX7" fmla="*/ 988279 w 1087018"/>
              <a:gd name="connsiteY7" fmla="*/ 0 h 373615"/>
              <a:gd name="connsiteX8" fmla="*/ 1023069 w 1087018"/>
              <a:gd name="connsiteY8" fmla="*/ 20674 h 373615"/>
              <a:gd name="connsiteX9" fmla="*/ 1082312 w 1087018"/>
              <a:gd name="connsiteY9" fmla="*/ 129583 h 373615"/>
              <a:gd name="connsiteX10" fmla="*/ 1081305 w 1087018"/>
              <a:gd name="connsiteY10" fmla="*/ 168654 h 37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018" h="373615">
                <a:moveTo>
                  <a:pt x="1081305" y="168654"/>
                </a:moveTo>
                <a:lnTo>
                  <a:pt x="958782" y="373615"/>
                </a:lnTo>
                <a:lnTo>
                  <a:pt x="128363" y="373615"/>
                </a:lnTo>
                <a:lnTo>
                  <a:pt x="5588" y="168654"/>
                </a:lnTo>
                <a:cubicBezTo>
                  <a:pt x="-1470" y="156806"/>
                  <a:pt x="-1975" y="141930"/>
                  <a:pt x="4832" y="129583"/>
                </a:cubicBezTo>
                <a:lnTo>
                  <a:pt x="63823" y="20674"/>
                </a:lnTo>
                <a:cubicBezTo>
                  <a:pt x="70883" y="7816"/>
                  <a:pt x="84245" y="0"/>
                  <a:pt x="98613" y="0"/>
                </a:cubicBezTo>
                <a:lnTo>
                  <a:pt x="988279" y="0"/>
                </a:lnTo>
                <a:cubicBezTo>
                  <a:pt x="1002900" y="0"/>
                  <a:pt x="1016262" y="7816"/>
                  <a:pt x="1023069" y="20674"/>
                </a:cubicBezTo>
                <a:lnTo>
                  <a:pt x="1082312" y="129583"/>
                </a:lnTo>
                <a:cubicBezTo>
                  <a:pt x="1088867" y="141930"/>
                  <a:pt x="1088615" y="156806"/>
                  <a:pt x="1081305" y="168654"/>
                </a:cubicBezTo>
                <a:close/>
              </a:path>
            </a:pathLst>
          </a:custGeom>
          <a:solidFill>
            <a:srgbClr val="272D4F"/>
          </a:solidFill>
          <a:ln w="53368" cap="flat">
            <a:noFill/>
            <a:prstDash val="solid"/>
            <a:miter/>
          </a:ln>
        </p:spPr>
        <p:txBody>
          <a:bodyPr rtlCol="0" anchor="ctr"/>
          <a:lstStyle/>
          <a:p>
            <a:endParaRPr lang="fr-FR" sz="4199" dirty="0"/>
          </a:p>
        </p:txBody>
      </p:sp>
      <p:sp>
        <p:nvSpPr>
          <p:cNvPr id="12" name="Forme libre : forme 11">
            <a:extLst>
              <a:ext uri="{FF2B5EF4-FFF2-40B4-BE49-F238E27FC236}">
                <a16:creationId xmlns:a16="http://schemas.microsoft.com/office/drawing/2014/main" id="{FAEC19AE-F1A9-7CEB-9A13-0E1A75B98453}"/>
              </a:ext>
            </a:extLst>
          </p:cNvPr>
          <p:cNvSpPr/>
          <p:nvPr>
            <p:custDataLst>
              <p:tags r:id="rId29"/>
            </p:custDataLst>
          </p:nvPr>
        </p:nvSpPr>
        <p:spPr>
          <a:xfrm>
            <a:off x="10718712" y="2226439"/>
            <a:ext cx="968980" cy="318629"/>
          </a:xfrm>
          <a:custGeom>
            <a:avLst/>
            <a:gdLst>
              <a:gd name="connsiteX0" fmla="*/ 90394 w 847289"/>
              <a:gd name="connsiteY0" fmla="*/ 278615 h 278614"/>
              <a:gd name="connsiteX1" fmla="*/ 0 w 847289"/>
              <a:gd name="connsiteY1" fmla="*/ 99838 h 278614"/>
              <a:gd name="connsiteX2" fmla="*/ 45632 w 847289"/>
              <a:gd name="connsiteY2" fmla="*/ 0 h 278614"/>
              <a:gd name="connsiteX3" fmla="*/ 801530 w 847289"/>
              <a:gd name="connsiteY3" fmla="*/ 0 h 278614"/>
              <a:gd name="connsiteX4" fmla="*/ 847290 w 847289"/>
              <a:gd name="connsiteY4" fmla="*/ 99636 h 278614"/>
              <a:gd name="connsiteX5" fmla="*/ 756981 w 847289"/>
              <a:gd name="connsiteY5" fmla="*/ 278615 h 27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289" h="278614">
                <a:moveTo>
                  <a:pt x="90394" y="278615"/>
                </a:moveTo>
                <a:lnTo>
                  <a:pt x="0" y="99838"/>
                </a:lnTo>
                <a:lnTo>
                  <a:pt x="45632" y="0"/>
                </a:lnTo>
                <a:lnTo>
                  <a:pt x="801530" y="0"/>
                </a:lnTo>
                <a:lnTo>
                  <a:pt x="847290" y="99636"/>
                </a:lnTo>
                <a:lnTo>
                  <a:pt x="756981" y="278615"/>
                </a:lnTo>
                <a:close/>
              </a:path>
            </a:pathLst>
          </a:custGeom>
          <a:solidFill>
            <a:srgbClr val="41506C"/>
          </a:solidFill>
          <a:ln w="53368" cap="flat">
            <a:noFill/>
            <a:prstDash val="solid"/>
            <a:miter/>
          </a:ln>
        </p:spPr>
        <p:txBody>
          <a:bodyPr rtlCol="0" anchor="ctr"/>
          <a:lstStyle/>
          <a:p>
            <a:endParaRPr lang="fr-FR" sz="4199" dirty="0"/>
          </a:p>
        </p:txBody>
      </p:sp>
      <p:sp>
        <p:nvSpPr>
          <p:cNvPr id="13" name="Forme libre : forme 12">
            <a:extLst>
              <a:ext uri="{FF2B5EF4-FFF2-40B4-BE49-F238E27FC236}">
                <a16:creationId xmlns:a16="http://schemas.microsoft.com/office/drawing/2014/main" id="{BE19D4B2-8A56-96C5-DA6B-032F80790678}"/>
              </a:ext>
            </a:extLst>
          </p:cNvPr>
          <p:cNvSpPr/>
          <p:nvPr>
            <p:custDataLst>
              <p:tags r:id="rId30"/>
            </p:custDataLst>
          </p:nvPr>
        </p:nvSpPr>
        <p:spPr>
          <a:xfrm>
            <a:off x="10086076" y="1610085"/>
            <a:ext cx="2234397" cy="389498"/>
          </a:xfrm>
          <a:custGeom>
            <a:avLst/>
            <a:gdLst>
              <a:gd name="connsiteX0" fmla="*/ 1953784 w 1953783"/>
              <a:gd name="connsiteY0" fmla="*/ 49916 h 340582"/>
              <a:gd name="connsiteX1" fmla="*/ 1585298 w 1953783"/>
              <a:gd name="connsiteY1" fmla="*/ 323311 h 340582"/>
              <a:gd name="connsiteX2" fmla="*/ 1533033 w 1953783"/>
              <a:gd name="connsiteY2" fmla="*/ 340583 h 340582"/>
              <a:gd name="connsiteX3" fmla="*/ 420751 w 1953783"/>
              <a:gd name="connsiteY3" fmla="*/ 340583 h 340582"/>
              <a:gd name="connsiteX4" fmla="*/ 368486 w 1953783"/>
              <a:gd name="connsiteY4" fmla="*/ 323311 h 340582"/>
              <a:gd name="connsiteX5" fmla="*/ 0 w 1953783"/>
              <a:gd name="connsiteY5" fmla="*/ 49916 h 340582"/>
              <a:gd name="connsiteX6" fmla="*/ 49916 w 1953783"/>
              <a:gd name="connsiteY6" fmla="*/ 0 h 340582"/>
              <a:gd name="connsiteX7" fmla="*/ 1903616 w 1953783"/>
              <a:gd name="connsiteY7" fmla="*/ 0 h 3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783" h="340582">
                <a:moveTo>
                  <a:pt x="1953784" y="49916"/>
                </a:moveTo>
                <a:lnTo>
                  <a:pt x="1585298" y="323311"/>
                </a:lnTo>
                <a:cubicBezTo>
                  <a:pt x="1570181" y="334527"/>
                  <a:pt x="1551857" y="340583"/>
                  <a:pt x="1533033" y="340583"/>
                </a:cubicBezTo>
                <a:lnTo>
                  <a:pt x="420751" y="340583"/>
                </a:lnTo>
                <a:cubicBezTo>
                  <a:pt x="401927" y="340583"/>
                  <a:pt x="383603" y="334527"/>
                  <a:pt x="368486" y="323311"/>
                </a:cubicBezTo>
                <a:lnTo>
                  <a:pt x="0" y="49916"/>
                </a:lnTo>
                <a:lnTo>
                  <a:pt x="49916" y="0"/>
                </a:lnTo>
                <a:lnTo>
                  <a:pt x="1903616" y="0"/>
                </a:lnTo>
                <a:close/>
              </a:path>
            </a:pathLst>
          </a:custGeom>
          <a:solidFill>
            <a:srgbClr val="70AFFF"/>
          </a:solidFill>
          <a:ln w="53368" cap="flat">
            <a:noFill/>
            <a:prstDash val="solid"/>
            <a:miter/>
          </a:ln>
        </p:spPr>
        <p:txBody>
          <a:bodyPr rtlCol="0" anchor="ctr"/>
          <a:lstStyle/>
          <a:p>
            <a:endParaRPr lang="fr-FR" sz="4199" dirty="0"/>
          </a:p>
        </p:txBody>
      </p:sp>
      <p:sp>
        <p:nvSpPr>
          <p:cNvPr id="21" name="Forme libre : forme 20">
            <a:extLst>
              <a:ext uri="{FF2B5EF4-FFF2-40B4-BE49-F238E27FC236}">
                <a16:creationId xmlns:a16="http://schemas.microsoft.com/office/drawing/2014/main" id="{8287E175-9FC3-064E-BBE3-753DD4384457}"/>
              </a:ext>
            </a:extLst>
          </p:cNvPr>
          <p:cNvSpPr/>
          <p:nvPr>
            <p:custDataLst>
              <p:tags r:id="rId31"/>
            </p:custDataLst>
          </p:nvPr>
        </p:nvSpPr>
        <p:spPr>
          <a:xfrm>
            <a:off x="10507585" y="1319460"/>
            <a:ext cx="455240" cy="290617"/>
          </a:xfrm>
          <a:custGeom>
            <a:avLst/>
            <a:gdLst>
              <a:gd name="connsiteX0" fmla="*/ 398067 w 398067"/>
              <a:gd name="connsiteY0" fmla="*/ 60249 h 254119"/>
              <a:gd name="connsiteX1" fmla="*/ 398067 w 398067"/>
              <a:gd name="connsiteY1" fmla="*/ 254120 h 254119"/>
              <a:gd name="connsiteX2" fmla="*/ 0 w 398067"/>
              <a:gd name="connsiteY2" fmla="*/ 254120 h 254119"/>
              <a:gd name="connsiteX3" fmla="*/ 0 w 398067"/>
              <a:gd name="connsiteY3" fmla="*/ 60249 h 254119"/>
              <a:gd name="connsiteX4" fmla="*/ 60253 w 398067"/>
              <a:gd name="connsiteY4" fmla="*/ 0 h 254119"/>
              <a:gd name="connsiteX5" fmla="*/ 338068 w 398067"/>
              <a:gd name="connsiteY5" fmla="*/ 0 h 254119"/>
              <a:gd name="connsiteX6" fmla="*/ 398067 w 398067"/>
              <a:gd name="connsiteY6" fmla="*/ 60249 h 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067" h="254119">
                <a:moveTo>
                  <a:pt x="398067" y="60249"/>
                </a:moveTo>
                <a:lnTo>
                  <a:pt x="398067" y="254120"/>
                </a:lnTo>
                <a:lnTo>
                  <a:pt x="0" y="254120"/>
                </a:lnTo>
                <a:lnTo>
                  <a:pt x="0" y="60249"/>
                </a:lnTo>
                <a:cubicBezTo>
                  <a:pt x="0" y="26970"/>
                  <a:pt x="26975" y="0"/>
                  <a:pt x="60253" y="0"/>
                </a:cubicBezTo>
                <a:lnTo>
                  <a:pt x="338068" y="0"/>
                </a:lnTo>
                <a:cubicBezTo>
                  <a:pt x="371094" y="0"/>
                  <a:pt x="398067" y="26970"/>
                  <a:pt x="398067" y="60249"/>
                </a:cubicBezTo>
                <a:close/>
              </a:path>
            </a:pathLst>
          </a:custGeom>
          <a:solidFill>
            <a:srgbClr val="272D4F"/>
          </a:solidFill>
          <a:ln w="53368" cap="flat">
            <a:noFill/>
            <a:prstDash val="solid"/>
            <a:miter/>
          </a:ln>
        </p:spPr>
        <p:txBody>
          <a:bodyPr rtlCol="0" anchor="ctr"/>
          <a:lstStyle/>
          <a:p>
            <a:endParaRPr lang="fr-FR" sz="4199" dirty="0"/>
          </a:p>
        </p:txBody>
      </p:sp>
      <p:sp>
        <p:nvSpPr>
          <p:cNvPr id="22" name="Forme libre : forme 21">
            <a:extLst>
              <a:ext uri="{FF2B5EF4-FFF2-40B4-BE49-F238E27FC236}">
                <a16:creationId xmlns:a16="http://schemas.microsoft.com/office/drawing/2014/main" id="{87BEFFBC-E139-1BA0-045F-C50E28D32FA7}"/>
              </a:ext>
            </a:extLst>
          </p:cNvPr>
          <p:cNvSpPr/>
          <p:nvPr>
            <p:custDataLst>
              <p:tags r:id="rId32"/>
            </p:custDataLst>
          </p:nvPr>
        </p:nvSpPr>
        <p:spPr>
          <a:xfrm>
            <a:off x="11443727" y="1319460"/>
            <a:ext cx="455240" cy="290617"/>
          </a:xfrm>
          <a:custGeom>
            <a:avLst/>
            <a:gdLst>
              <a:gd name="connsiteX0" fmla="*/ 398067 w 398067"/>
              <a:gd name="connsiteY0" fmla="*/ 60249 h 254119"/>
              <a:gd name="connsiteX1" fmla="*/ 398067 w 398067"/>
              <a:gd name="connsiteY1" fmla="*/ 254120 h 254119"/>
              <a:gd name="connsiteX2" fmla="*/ 0 w 398067"/>
              <a:gd name="connsiteY2" fmla="*/ 254120 h 254119"/>
              <a:gd name="connsiteX3" fmla="*/ 0 w 398067"/>
              <a:gd name="connsiteY3" fmla="*/ 60249 h 254119"/>
              <a:gd name="connsiteX4" fmla="*/ 60251 w 398067"/>
              <a:gd name="connsiteY4" fmla="*/ 0 h 254119"/>
              <a:gd name="connsiteX5" fmla="*/ 338067 w 398067"/>
              <a:gd name="connsiteY5" fmla="*/ 0 h 254119"/>
              <a:gd name="connsiteX6" fmla="*/ 398067 w 398067"/>
              <a:gd name="connsiteY6" fmla="*/ 60249 h 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067" h="254119">
                <a:moveTo>
                  <a:pt x="398067" y="60249"/>
                </a:moveTo>
                <a:lnTo>
                  <a:pt x="398067" y="254120"/>
                </a:lnTo>
                <a:lnTo>
                  <a:pt x="0" y="254120"/>
                </a:lnTo>
                <a:lnTo>
                  <a:pt x="0" y="60249"/>
                </a:lnTo>
                <a:cubicBezTo>
                  <a:pt x="0" y="26970"/>
                  <a:pt x="26973" y="0"/>
                  <a:pt x="60251" y="0"/>
                </a:cubicBezTo>
                <a:lnTo>
                  <a:pt x="338067" y="0"/>
                </a:lnTo>
                <a:cubicBezTo>
                  <a:pt x="371092" y="0"/>
                  <a:pt x="398067" y="26970"/>
                  <a:pt x="398067" y="60249"/>
                </a:cubicBezTo>
                <a:close/>
              </a:path>
            </a:pathLst>
          </a:custGeom>
          <a:solidFill>
            <a:srgbClr val="272D4F"/>
          </a:solidFill>
          <a:ln w="53368" cap="flat">
            <a:noFill/>
            <a:prstDash val="solid"/>
            <a:miter/>
          </a:ln>
        </p:spPr>
        <p:txBody>
          <a:bodyPr rtlCol="0" anchor="ctr"/>
          <a:lstStyle/>
          <a:p>
            <a:endParaRPr lang="fr-FR" sz="4199" dirty="0"/>
          </a:p>
        </p:txBody>
      </p:sp>
      <p:sp>
        <p:nvSpPr>
          <p:cNvPr id="19" name="Forme libre : forme 18">
            <a:extLst>
              <a:ext uri="{FF2B5EF4-FFF2-40B4-BE49-F238E27FC236}">
                <a16:creationId xmlns:a16="http://schemas.microsoft.com/office/drawing/2014/main" id="{37725FBA-A4D1-246F-8AFA-963213E60AFB}"/>
              </a:ext>
            </a:extLst>
          </p:cNvPr>
          <p:cNvSpPr/>
          <p:nvPr>
            <p:custDataLst>
              <p:tags r:id="rId33"/>
            </p:custDataLst>
          </p:nvPr>
        </p:nvSpPr>
        <p:spPr>
          <a:xfrm>
            <a:off x="12000552" y="2288106"/>
            <a:ext cx="371166" cy="294820"/>
          </a:xfrm>
          <a:custGeom>
            <a:avLst/>
            <a:gdLst>
              <a:gd name="connsiteX0" fmla="*/ 290883 w 324553"/>
              <a:gd name="connsiteY0" fmla="*/ 257795 h 257794"/>
              <a:gd name="connsiteX1" fmla="*/ 33671 w 324553"/>
              <a:gd name="connsiteY1" fmla="*/ 257795 h 257794"/>
              <a:gd name="connsiteX2" fmla="*/ 0 w 324553"/>
              <a:gd name="connsiteY2" fmla="*/ 224124 h 257794"/>
              <a:gd name="connsiteX3" fmla="*/ 0 w 324553"/>
              <a:gd name="connsiteY3" fmla="*/ 119317 h 257794"/>
              <a:gd name="connsiteX4" fmla="*/ 23036 w 324553"/>
              <a:gd name="connsiteY4" fmla="*/ 87369 h 257794"/>
              <a:gd name="connsiteX5" fmla="*/ 280248 w 324553"/>
              <a:gd name="connsiteY5" fmla="*/ 1749 h 257794"/>
              <a:gd name="connsiteX6" fmla="*/ 324554 w 324553"/>
              <a:gd name="connsiteY6" fmla="*/ 33697 h 257794"/>
              <a:gd name="connsiteX7" fmla="*/ 324554 w 324553"/>
              <a:gd name="connsiteY7" fmla="*/ 224124 h 257794"/>
              <a:gd name="connsiteX8" fmla="*/ 290883 w 324553"/>
              <a:gd name="connsiteY8" fmla="*/ 257795 h 25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553" h="257794">
                <a:moveTo>
                  <a:pt x="290883" y="257795"/>
                </a:moveTo>
                <a:lnTo>
                  <a:pt x="33671" y="257795"/>
                </a:lnTo>
                <a:cubicBezTo>
                  <a:pt x="15075" y="257795"/>
                  <a:pt x="0" y="242720"/>
                  <a:pt x="0" y="224124"/>
                </a:cubicBezTo>
                <a:lnTo>
                  <a:pt x="0" y="119317"/>
                </a:lnTo>
                <a:cubicBezTo>
                  <a:pt x="0" y="104819"/>
                  <a:pt x="9280" y="91949"/>
                  <a:pt x="23036" y="87369"/>
                </a:cubicBezTo>
                <a:lnTo>
                  <a:pt x="280248" y="1749"/>
                </a:lnTo>
                <a:cubicBezTo>
                  <a:pt x="302049" y="-5508"/>
                  <a:pt x="324554" y="10720"/>
                  <a:pt x="324554" y="33697"/>
                </a:cubicBezTo>
                <a:lnTo>
                  <a:pt x="324554" y="224124"/>
                </a:lnTo>
                <a:cubicBezTo>
                  <a:pt x="324554" y="242720"/>
                  <a:pt x="309479" y="257795"/>
                  <a:pt x="290883" y="257795"/>
                </a:cubicBezTo>
                <a:close/>
              </a:path>
            </a:pathLst>
          </a:custGeom>
          <a:solidFill>
            <a:srgbClr val="272D4F"/>
          </a:solidFill>
          <a:ln w="53368" cap="flat">
            <a:noFill/>
            <a:prstDash val="solid"/>
            <a:miter/>
          </a:ln>
        </p:spPr>
        <p:txBody>
          <a:bodyPr rtlCol="0" anchor="ctr"/>
          <a:lstStyle/>
          <a:p>
            <a:endParaRPr lang="fr-FR" sz="4199" dirty="0"/>
          </a:p>
        </p:txBody>
      </p:sp>
      <p:sp>
        <p:nvSpPr>
          <p:cNvPr id="20" name="Forme libre : forme 19">
            <a:extLst>
              <a:ext uri="{FF2B5EF4-FFF2-40B4-BE49-F238E27FC236}">
                <a16:creationId xmlns:a16="http://schemas.microsoft.com/office/drawing/2014/main" id="{6B66D5DB-37F4-33C6-F3B1-C5771C3556AA}"/>
              </a:ext>
            </a:extLst>
          </p:cNvPr>
          <p:cNvSpPr/>
          <p:nvPr>
            <p:custDataLst>
              <p:tags r:id="rId34"/>
            </p:custDataLst>
          </p:nvPr>
        </p:nvSpPr>
        <p:spPr>
          <a:xfrm>
            <a:off x="10034812" y="2288106"/>
            <a:ext cx="371166" cy="294820"/>
          </a:xfrm>
          <a:custGeom>
            <a:avLst/>
            <a:gdLst>
              <a:gd name="connsiteX0" fmla="*/ 33671 w 324553"/>
              <a:gd name="connsiteY0" fmla="*/ 257795 h 257794"/>
              <a:gd name="connsiteX1" fmla="*/ 290883 w 324553"/>
              <a:gd name="connsiteY1" fmla="*/ 257795 h 257794"/>
              <a:gd name="connsiteX2" fmla="*/ 324554 w 324553"/>
              <a:gd name="connsiteY2" fmla="*/ 224124 h 257794"/>
              <a:gd name="connsiteX3" fmla="*/ 324554 w 324553"/>
              <a:gd name="connsiteY3" fmla="*/ 119317 h 257794"/>
              <a:gd name="connsiteX4" fmla="*/ 301517 w 324553"/>
              <a:gd name="connsiteY4" fmla="*/ 87369 h 257794"/>
              <a:gd name="connsiteX5" fmla="*/ 44306 w 324553"/>
              <a:gd name="connsiteY5" fmla="*/ 1749 h 257794"/>
              <a:gd name="connsiteX6" fmla="*/ 0 w 324553"/>
              <a:gd name="connsiteY6" fmla="*/ 33697 h 257794"/>
              <a:gd name="connsiteX7" fmla="*/ 0 w 324553"/>
              <a:gd name="connsiteY7" fmla="*/ 224124 h 257794"/>
              <a:gd name="connsiteX8" fmla="*/ 33671 w 324553"/>
              <a:gd name="connsiteY8" fmla="*/ 257795 h 25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553" h="257794">
                <a:moveTo>
                  <a:pt x="33671" y="257795"/>
                </a:moveTo>
                <a:lnTo>
                  <a:pt x="290883" y="257795"/>
                </a:lnTo>
                <a:cubicBezTo>
                  <a:pt x="309479" y="257795"/>
                  <a:pt x="324554" y="242720"/>
                  <a:pt x="324554" y="224124"/>
                </a:cubicBezTo>
                <a:lnTo>
                  <a:pt x="324554" y="119317"/>
                </a:lnTo>
                <a:cubicBezTo>
                  <a:pt x="324554" y="104819"/>
                  <a:pt x="315273" y="91949"/>
                  <a:pt x="301517" y="87369"/>
                </a:cubicBezTo>
                <a:lnTo>
                  <a:pt x="44306" y="1749"/>
                </a:lnTo>
                <a:cubicBezTo>
                  <a:pt x="22505" y="-5508"/>
                  <a:pt x="0" y="10720"/>
                  <a:pt x="0" y="33697"/>
                </a:cubicBezTo>
                <a:lnTo>
                  <a:pt x="0" y="224124"/>
                </a:lnTo>
                <a:cubicBezTo>
                  <a:pt x="0" y="242720"/>
                  <a:pt x="15075" y="257795"/>
                  <a:pt x="33671" y="257795"/>
                </a:cubicBezTo>
                <a:close/>
              </a:path>
            </a:pathLst>
          </a:custGeom>
          <a:solidFill>
            <a:srgbClr val="272D4F"/>
          </a:solidFill>
          <a:ln w="53368" cap="flat">
            <a:noFill/>
            <a:prstDash val="solid"/>
            <a:miter/>
          </a:ln>
        </p:spPr>
        <p:txBody>
          <a:bodyPr rtlCol="0" anchor="ctr"/>
          <a:lstStyle/>
          <a:p>
            <a:endParaRPr lang="fr-FR" sz="4199" dirty="0"/>
          </a:p>
        </p:txBody>
      </p:sp>
      <p:sp>
        <p:nvSpPr>
          <p:cNvPr id="17" name="Forme libre : forme 16">
            <a:extLst>
              <a:ext uri="{FF2B5EF4-FFF2-40B4-BE49-F238E27FC236}">
                <a16:creationId xmlns:a16="http://schemas.microsoft.com/office/drawing/2014/main" id="{939C16E1-C41E-83B3-BC4D-27012D840C66}"/>
              </a:ext>
            </a:extLst>
          </p:cNvPr>
          <p:cNvSpPr/>
          <p:nvPr>
            <p:custDataLst>
              <p:tags r:id="rId35"/>
            </p:custDataLst>
          </p:nvPr>
        </p:nvSpPr>
        <p:spPr>
          <a:xfrm>
            <a:off x="12056320" y="1950486"/>
            <a:ext cx="367323" cy="224845"/>
          </a:xfrm>
          <a:custGeom>
            <a:avLst/>
            <a:gdLst>
              <a:gd name="connsiteX0" fmla="*/ 222888 w 321192"/>
              <a:gd name="connsiteY0" fmla="*/ 196609 h 196608"/>
              <a:gd name="connsiteX1" fmla="*/ 98304 w 321192"/>
              <a:gd name="connsiteY1" fmla="*/ 196609 h 196608"/>
              <a:gd name="connsiteX2" fmla="*/ 0 w 321192"/>
              <a:gd name="connsiteY2" fmla="*/ 98304 h 196608"/>
              <a:gd name="connsiteX3" fmla="*/ 0 w 321192"/>
              <a:gd name="connsiteY3" fmla="*/ 98304 h 196608"/>
              <a:gd name="connsiteX4" fmla="*/ 98304 w 321192"/>
              <a:gd name="connsiteY4" fmla="*/ 0 h 196608"/>
              <a:gd name="connsiteX5" fmla="*/ 222888 w 321192"/>
              <a:gd name="connsiteY5" fmla="*/ 0 h 196608"/>
              <a:gd name="connsiteX6" fmla="*/ 321192 w 321192"/>
              <a:gd name="connsiteY6" fmla="*/ 98304 h 196608"/>
              <a:gd name="connsiteX7" fmla="*/ 321192 w 321192"/>
              <a:gd name="connsiteY7" fmla="*/ 98304 h 196608"/>
              <a:gd name="connsiteX8" fmla="*/ 222888 w 321192"/>
              <a:gd name="connsiteY8" fmla="*/ 196609 h 1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92" h="196608">
                <a:moveTo>
                  <a:pt x="222888" y="196609"/>
                </a:moveTo>
                <a:lnTo>
                  <a:pt x="98304" y="196609"/>
                </a:lnTo>
                <a:cubicBezTo>
                  <a:pt x="44012" y="196609"/>
                  <a:pt x="0" y="152596"/>
                  <a:pt x="0" y="98304"/>
                </a:cubicBezTo>
                <a:lnTo>
                  <a:pt x="0" y="98304"/>
                </a:lnTo>
                <a:cubicBezTo>
                  <a:pt x="0" y="44012"/>
                  <a:pt x="44012" y="0"/>
                  <a:pt x="98304" y="0"/>
                </a:cubicBezTo>
                <a:lnTo>
                  <a:pt x="222888" y="0"/>
                </a:lnTo>
                <a:cubicBezTo>
                  <a:pt x="277180" y="0"/>
                  <a:pt x="321192" y="44012"/>
                  <a:pt x="321192" y="98304"/>
                </a:cubicBezTo>
                <a:lnTo>
                  <a:pt x="321192" y="98304"/>
                </a:lnTo>
                <a:cubicBezTo>
                  <a:pt x="321192" y="152596"/>
                  <a:pt x="277180" y="196609"/>
                  <a:pt x="222888" y="196609"/>
                </a:cubicBezTo>
                <a:close/>
              </a:path>
            </a:pathLst>
          </a:custGeom>
          <a:solidFill>
            <a:srgbClr val="FEC400"/>
          </a:solidFill>
          <a:ln w="53368" cap="flat">
            <a:noFill/>
            <a:prstDash val="solid"/>
            <a:miter/>
          </a:ln>
        </p:spPr>
        <p:txBody>
          <a:bodyPr rtlCol="0" anchor="ctr"/>
          <a:lstStyle/>
          <a:p>
            <a:endParaRPr lang="fr-FR" sz="4199" dirty="0"/>
          </a:p>
        </p:txBody>
      </p:sp>
      <p:sp>
        <p:nvSpPr>
          <p:cNvPr id="18" name="Forme libre : forme 17">
            <a:extLst>
              <a:ext uri="{FF2B5EF4-FFF2-40B4-BE49-F238E27FC236}">
                <a16:creationId xmlns:a16="http://schemas.microsoft.com/office/drawing/2014/main" id="{39DEC9F4-E803-3111-15D5-FB6F3F38752F}"/>
              </a:ext>
            </a:extLst>
          </p:cNvPr>
          <p:cNvSpPr/>
          <p:nvPr>
            <p:custDataLst>
              <p:tags r:id="rId36"/>
            </p:custDataLst>
          </p:nvPr>
        </p:nvSpPr>
        <p:spPr>
          <a:xfrm>
            <a:off x="9982897" y="1950486"/>
            <a:ext cx="367323" cy="224845"/>
          </a:xfrm>
          <a:custGeom>
            <a:avLst/>
            <a:gdLst>
              <a:gd name="connsiteX0" fmla="*/ 222888 w 321192"/>
              <a:gd name="connsiteY0" fmla="*/ 196609 h 196608"/>
              <a:gd name="connsiteX1" fmla="*/ 98304 w 321192"/>
              <a:gd name="connsiteY1" fmla="*/ 196609 h 196608"/>
              <a:gd name="connsiteX2" fmla="*/ 0 w 321192"/>
              <a:gd name="connsiteY2" fmla="*/ 98304 h 196608"/>
              <a:gd name="connsiteX3" fmla="*/ 0 w 321192"/>
              <a:gd name="connsiteY3" fmla="*/ 98304 h 196608"/>
              <a:gd name="connsiteX4" fmla="*/ 98304 w 321192"/>
              <a:gd name="connsiteY4" fmla="*/ 0 h 196608"/>
              <a:gd name="connsiteX5" fmla="*/ 222888 w 321192"/>
              <a:gd name="connsiteY5" fmla="*/ 0 h 196608"/>
              <a:gd name="connsiteX6" fmla="*/ 321193 w 321192"/>
              <a:gd name="connsiteY6" fmla="*/ 98304 h 196608"/>
              <a:gd name="connsiteX7" fmla="*/ 321193 w 321192"/>
              <a:gd name="connsiteY7" fmla="*/ 98304 h 196608"/>
              <a:gd name="connsiteX8" fmla="*/ 222888 w 321192"/>
              <a:gd name="connsiteY8" fmla="*/ 196609 h 1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92" h="196608">
                <a:moveTo>
                  <a:pt x="222888" y="196609"/>
                </a:moveTo>
                <a:lnTo>
                  <a:pt x="98304" y="196609"/>
                </a:lnTo>
                <a:cubicBezTo>
                  <a:pt x="44012" y="196609"/>
                  <a:pt x="0" y="152596"/>
                  <a:pt x="0" y="98304"/>
                </a:cubicBezTo>
                <a:lnTo>
                  <a:pt x="0" y="98304"/>
                </a:lnTo>
                <a:cubicBezTo>
                  <a:pt x="0" y="44012"/>
                  <a:pt x="44012" y="0"/>
                  <a:pt x="98304" y="0"/>
                </a:cubicBezTo>
                <a:lnTo>
                  <a:pt x="222888" y="0"/>
                </a:lnTo>
                <a:cubicBezTo>
                  <a:pt x="277180" y="0"/>
                  <a:pt x="321193" y="44012"/>
                  <a:pt x="321193" y="98304"/>
                </a:cubicBezTo>
                <a:lnTo>
                  <a:pt x="321193" y="98304"/>
                </a:lnTo>
                <a:cubicBezTo>
                  <a:pt x="321193" y="152596"/>
                  <a:pt x="277180" y="196609"/>
                  <a:pt x="222888" y="196609"/>
                </a:cubicBezTo>
                <a:close/>
              </a:path>
            </a:pathLst>
          </a:custGeom>
          <a:solidFill>
            <a:srgbClr val="FEC400"/>
          </a:solidFill>
          <a:ln w="53368" cap="flat">
            <a:noFill/>
            <a:prstDash val="solid"/>
            <a:miter/>
          </a:ln>
        </p:spPr>
        <p:txBody>
          <a:bodyPr rtlCol="0" anchor="ctr"/>
          <a:lstStyle/>
          <a:p>
            <a:endParaRPr lang="fr-FR" sz="4199" dirty="0"/>
          </a:p>
        </p:txBody>
      </p:sp>
      <p:sp>
        <p:nvSpPr>
          <p:cNvPr id="101" name="Forme libre : forme 100">
            <a:extLst>
              <a:ext uri="{FF2B5EF4-FFF2-40B4-BE49-F238E27FC236}">
                <a16:creationId xmlns:a16="http://schemas.microsoft.com/office/drawing/2014/main" id="{C75645A2-FB6C-DC25-6DCF-A3F850A65AA0}"/>
              </a:ext>
            </a:extLst>
          </p:cNvPr>
          <p:cNvSpPr/>
          <p:nvPr>
            <p:custDataLst>
              <p:tags r:id="rId37"/>
            </p:custDataLst>
          </p:nvPr>
        </p:nvSpPr>
        <p:spPr>
          <a:xfrm>
            <a:off x="14885639" y="4054537"/>
            <a:ext cx="567045" cy="744179"/>
          </a:xfrm>
          <a:custGeom>
            <a:avLst/>
            <a:gdLst>
              <a:gd name="connsiteX0" fmla="*/ 231846 w 261961"/>
              <a:gd name="connsiteY0" fmla="*/ 254461 h 343793"/>
              <a:gd name="connsiteX1" fmla="*/ 253350 w 261961"/>
              <a:gd name="connsiteY1" fmla="*/ 302427 h 343793"/>
              <a:gd name="connsiteX2" fmla="*/ 162507 w 261961"/>
              <a:gd name="connsiteY2" fmla="*/ 343794 h 343793"/>
              <a:gd name="connsiteX3" fmla="*/ 141396 w 261961"/>
              <a:gd name="connsiteY3" fmla="*/ 290673 h 343793"/>
              <a:gd name="connsiteX4" fmla="*/ 47368 w 261961"/>
              <a:gd name="connsiteY4" fmla="*/ 284600 h 343793"/>
              <a:gd name="connsiteX5" fmla="*/ 29607 w 261961"/>
              <a:gd name="connsiteY5" fmla="*/ 225569 h 343793"/>
              <a:gd name="connsiteX6" fmla="*/ 13454 w 261961"/>
              <a:gd name="connsiteY6" fmla="*/ 206363 h 343793"/>
              <a:gd name="connsiteX7" fmla="*/ 26 w 261961"/>
              <a:gd name="connsiteY7" fmla="*/ 186960 h 343793"/>
              <a:gd name="connsiteX8" fmla="*/ 22449 w 261961"/>
              <a:gd name="connsiteY8" fmla="*/ 139782 h 343793"/>
              <a:gd name="connsiteX9" fmla="*/ 33579 w 261961"/>
              <a:gd name="connsiteY9" fmla="*/ 53338 h 343793"/>
              <a:gd name="connsiteX10" fmla="*/ 16704 w 261961"/>
              <a:gd name="connsiteY10" fmla="*/ 51270 h 343793"/>
              <a:gd name="connsiteX11" fmla="*/ 144023 w 261961"/>
              <a:gd name="connsiteY11" fmla="*/ 1432 h 343793"/>
              <a:gd name="connsiteX12" fmla="*/ 231846 w 261961"/>
              <a:gd name="connsiteY12" fmla="*/ 254461 h 34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961" h="343793">
                <a:moveTo>
                  <a:pt x="231846" y="254461"/>
                </a:moveTo>
                <a:cubicBezTo>
                  <a:pt x="233520" y="256135"/>
                  <a:pt x="253350" y="302427"/>
                  <a:pt x="253350" y="302427"/>
                </a:cubicBezTo>
                <a:cubicBezTo>
                  <a:pt x="253350" y="302427"/>
                  <a:pt x="198588" y="321141"/>
                  <a:pt x="162507" y="343794"/>
                </a:cubicBezTo>
                <a:cubicBezTo>
                  <a:pt x="162507" y="343794"/>
                  <a:pt x="157483" y="303510"/>
                  <a:pt x="141396" y="290673"/>
                </a:cubicBezTo>
                <a:cubicBezTo>
                  <a:pt x="125309" y="277902"/>
                  <a:pt x="70941" y="303445"/>
                  <a:pt x="47368" y="284600"/>
                </a:cubicBezTo>
                <a:cubicBezTo>
                  <a:pt x="29804" y="270515"/>
                  <a:pt x="32923" y="247599"/>
                  <a:pt x="29607" y="225569"/>
                </a:cubicBezTo>
                <a:cubicBezTo>
                  <a:pt x="28096" y="218117"/>
                  <a:pt x="19330" y="210730"/>
                  <a:pt x="13454" y="206363"/>
                </a:cubicBezTo>
                <a:cubicBezTo>
                  <a:pt x="8069" y="202292"/>
                  <a:pt x="387" y="195102"/>
                  <a:pt x="26" y="186960"/>
                </a:cubicBezTo>
                <a:cubicBezTo>
                  <a:pt x="-762" y="169166"/>
                  <a:pt x="16704" y="163847"/>
                  <a:pt x="22449" y="139782"/>
                </a:cubicBezTo>
                <a:cubicBezTo>
                  <a:pt x="28195" y="115717"/>
                  <a:pt x="14898" y="103471"/>
                  <a:pt x="33579" y="53338"/>
                </a:cubicBezTo>
                <a:cubicBezTo>
                  <a:pt x="27887" y="53407"/>
                  <a:pt x="22211" y="52711"/>
                  <a:pt x="16704" y="51270"/>
                </a:cubicBezTo>
                <a:cubicBezTo>
                  <a:pt x="50159" y="20343"/>
                  <a:pt x="95535" y="-6592"/>
                  <a:pt x="144023" y="1432"/>
                </a:cubicBezTo>
                <a:cubicBezTo>
                  <a:pt x="340877" y="34000"/>
                  <a:pt x="231846" y="254461"/>
                  <a:pt x="231846" y="254461"/>
                </a:cubicBezTo>
                <a:close/>
              </a:path>
            </a:pathLst>
          </a:custGeom>
          <a:solidFill>
            <a:srgbClr val="F9A085"/>
          </a:solidFill>
          <a:ln w="3274" cap="flat">
            <a:noFill/>
            <a:prstDash val="solid"/>
            <a:miter/>
          </a:ln>
        </p:spPr>
        <p:txBody>
          <a:bodyPr rtlCol="0" anchor="ctr"/>
          <a:lstStyle/>
          <a:p>
            <a:endParaRPr lang="fr-FR" sz="4199" dirty="0"/>
          </a:p>
        </p:txBody>
      </p:sp>
      <p:sp>
        <p:nvSpPr>
          <p:cNvPr id="102" name="Forme libre : forme 101">
            <a:extLst>
              <a:ext uri="{FF2B5EF4-FFF2-40B4-BE49-F238E27FC236}">
                <a16:creationId xmlns:a16="http://schemas.microsoft.com/office/drawing/2014/main" id="{C641D261-B14E-039C-11AF-CDE2FCA664C3}"/>
              </a:ext>
            </a:extLst>
          </p:cNvPr>
          <p:cNvSpPr/>
          <p:nvPr>
            <p:custDataLst>
              <p:tags r:id="rId38"/>
            </p:custDataLst>
          </p:nvPr>
        </p:nvSpPr>
        <p:spPr>
          <a:xfrm>
            <a:off x="14876295" y="3898875"/>
            <a:ext cx="788646" cy="706471"/>
          </a:xfrm>
          <a:custGeom>
            <a:avLst/>
            <a:gdLst>
              <a:gd name="connsiteX0" fmla="*/ 364267 w 364336"/>
              <a:gd name="connsiteY0" fmla="*/ 164451 h 326373"/>
              <a:gd name="connsiteX1" fmla="*/ 236161 w 364336"/>
              <a:gd name="connsiteY1" fmla="*/ 326373 h 326373"/>
              <a:gd name="connsiteX2" fmla="*/ 180841 w 364336"/>
              <a:gd name="connsiteY2" fmla="*/ 260908 h 326373"/>
              <a:gd name="connsiteX3" fmla="*/ 213343 w 364336"/>
              <a:gd name="connsiteY3" fmla="*/ 222430 h 326373"/>
              <a:gd name="connsiteX4" fmla="*/ 174915 w 364336"/>
              <a:gd name="connsiteY4" fmla="*/ 189913 h 326373"/>
              <a:gd name="connsiteX5" fmla="*/ 156808 w 364336"/>
              <a:gd name="connsiteY5" fmla="*/ 196691 h 326373"/>
              <a:gd name="connsiteX6" fmla="*/ 113800 w 364336"/>
              <a:gd name="connsiteY6" fmla="*/ 138120 h 326373"/>
              <a:gd name="connsiteX7" fmla="*/ 72400 w 364336"/>
              <a:gd name="connsiteY7" fmla="*/ 121737 h 326373"/>
              <a:gd name="connsiteX8" fmla="*/ 368 w 364336"/>
              <a:gd name="connsiteY8" fmla="*/ 100791 h 326373"/>
              <a:gd name="connsiteX9" fmla="*/ 204315 w 364336"/>
              <a:gd name="connsiteY9" fmla="*/ 0 h 326373"/>
              <a:gd name="connsiteX10" fmla="*/ 364267 w 364336"/>
              <a:gd name="connsiteY10" fmla="*/ 164451 h 32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336" h="326373">
                <a:moveTo>
                  <a:pt x="364267" y="164451"/>
                </a:moveTo>
                <a:cubicBezTo>
                  <a:pt x="361050" y="295052"/>
                  <a:pt x="236161" y="326373"/>
                  <a:pt x="236161" y="326373"/>
                </a:cubicBezTo>
                <a:cubicBezTo>
                  <a:pt x="236161" y="326373"/>
                  <a:pt x="189245" y="282117"/>
                  <a:pt x="180841" y="260908"/>
                </a:cubicBezTo>
                <a:cubicBezTo>
                  <a:pt x="200408" y="259194"/>
                  <a:pt x="214925" y="242009"/>
                  <a:pt x="213343" y="222430"/>
                </a:cubicBezTo>
                <a:cubicBezTo>
                  <a:pt x="211711" y="202839"/>
                  <a:pt x="194506" y="188281"/>
                  <a:pt x="174915" y="189913"/>
                </a:cubicBezTo>
                <a:cubicBezTo>
                  <a:pt x="168370" y="190458"/>
                  <a:pt x="162103" y="192804"/>
                  <a:pt x="156808" y="196691"/>
                </a:cubicBezTo>
                <a:cubicBezTo>
                  <a:pt x="123550" y="183328"/>
                  <a:pt x="119184" y="160150"/>
                  <a:pt x="113800" y="138120"/>
                </a:cubicBezTo>
                <a:cubicBezTo>
                  <a:pt x="111107" y="127155"/>
                  <a:pt x="92295" y="118224"/>
                  <a:pt x="72400" y="121737"/>
                </a:cubicBezTo>
                <a:cubicBezTo>
                  <a:pt x="26994" y="129781"/>
                  <a:pt x="4965" y="124627"/>
                  <a:pt x="368" y="100791"/>
                </a:cubicBezTo>
                <a:cubicBezTo>
                  <a:pt x="-4425" y="75774"/>
                  <a:pt x="36154" y="0"/>
                  <a:pt x="204315" y="0"/>
                </a:cubicBezTo>
                <a:cubicBezTo>
                  <a:pt x="257107" y="0"/>
                  <a:pt x="367485" y="33849"/>
                  <a:pt x="364267" y="164451"/>
                </a:cubicBezTo>
                <a:close/>
              </a:path>
            </a:pathLst>
          </a:custGeom>
          <a:solidFill>
            <a:srgbClr val="FFC639"/>
          </a:solidFill>
          <a:ln w="3274" cap="flat">
            <a:noFill/>
            <a:prstDash val="solid"/>
            <a:miter/>
          </a:ln>
        </p:spPr>
        <p:txBody>
          <a:bodyPr rtlCol="0" anchor="ctr"/>
          <a:lstStyle/>
          <a:p>
            <a:endParaRPr lang="fr-FR" sz="4199" dirty="0"/>
          </a:p>
        </p:txBody>
      </p:sp>
      <p:sp>
        <p:nvSpPr>
          <p:cNvPr id="103" name="Forme libre : forme 102">
            <a:extLst>
              <a:ext uri="{FF2B5EF4-FFF2-40B4-BE49-F238E27FC236}">
                <a16:creationId xmlns:a16="http://schemas.microsoft.com/office/drawing/2014/main" id="{3B76E673-EC05-7921-2AD7-57B436979A4F}"/>
              </a:ext>
            </a:extLst>
          </p:cNvPr>
          <p:cNvSpPr/>
          <p:nvPr>
            <p:custDataLst>
              <p:tags r:id="rId39"/>
            </p:custDataLst>
          </p:nvPr>
        </p:nvSpPr>
        <p:spPr>
          <a:xfrm>
            <a:off x="14685310" y="5416671"/>
            <a:ext cx="370303" cy="537253"/>
          </a:xfrm>
          <a:custGeom>
            <a:avLst/>
            <a:gdLst>
              <a:gd name="connsiteX0" fmla="*/ 46839 w 171071"/>
              <a:gd name="connsiteY0" fmla="*/ 138662 h 248198"/>
              <a:gd name="connsiteX1" fmla="*/ 12344 w 171071"/>
              <a:gd name="connsiteY1" fmla="*/ 188604 h 248198"/>
              <a:gd name="connsiteX2" fmla="*/ 15804 w 171071"/>
              <a:gd name="connsiteY2" fmla="*/ 200210 h 248198"/>
              <a:gd name="connsiteX3" fmla="*/ 15669 w 171071"/>
              <a:gd name="connsiteY3" fmla="*/ 231163 h 248198"/>
              <a:gd name="connsiteX4" fmla="*/ 71456 w 171071"/>
              <a:gd name="connsiteY4" fmla="*/ 247480 h 248198"/>
              <a:gd name="connsiteX5" fmla="*/ 121897 w 171071"/>
              <a:gd name="connsiteY5" fmla="*/ 183821 h 248198"/>
              <a:gd name="connsiteX6" fmla="*/ 157312 w 171071"/>
              <a:gd name="connsiteY6" fmla="*/ 148944 h 248198"/>
              <a:gd name="connsiteX7" fmla="*/ 171072 w 171071"/>
              <a:gd name="connsiteY7" fmla="*/ 0 h 248198"/>
              <a:gd name="connsiteX8" fmla="*/ 46839 w 171071"/>
              <a:gd name="connsiteY8" fmla="*/ 138662 h 24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71" h="248198">
                <a:moveTo>
                  <a:pt x="46839" y="138662"/>
                </a:moveTo>
                <a:cubicBezTo>
                  <a:pt x="-6098" y="147103"/>
                  <a:pt x="-8809" y="178853"/>
                  <a:pt x="12344" y="188604"/>
                </a:cubicBezTo>
                <a:cubicBezTo>
                  <a:pt x="17268" y="190873"/>
                  <a:pt x="18056" y="195279"/>
                  <a:pt x="15804" y="200210"/>
                </a:cubicBezTo>
                <a:cubicBezTo>
                  <a:pt x="12462" y="207528"/>
                  <a:pt x="10262" y="221879"/>
                  <a:pt x="15669" y="231163"/>
                </a:cubicBezTo>
                <a:cubicBezTo>
                  <a:pt x="25378" y="247831"/>
                  <a:pt x="56442" y="249598"/>
                  <a:pt x="71456" y="247480"/>
                </a:cubicBezTo>
                <a:cubicBezTo>
                  <a:pt x="97064" y="243869"/>
                  <a:pt x="108640" y="196888"/>
                  <a:pt x="121897" y="183821"/>
                </a:cubicBezTo>
                <a:cubicBezTo>
                  <a:pt x="130949" y="174897"/>
                  <a:pt x="138221" y="167931"/>
                  <a:pt x="157312" y="148944"/>
                </a:cubicBezTo>
                <a:lnTo>
                  <a:pt x="171072" y="0"/>
                </a:lnTo>
                <a:cubicBezTo>
                  <a:pt x="130424" y="54112"/>
                  <a:pt x="66137" y="135595"/>
                  <a:pt x="46839" y="138662"/>
                </a:cubicBezTo>
                <a:close/>
              </a:path>
            </a:pathLst>
          </a:custGeom>
          <a:solidFill>
            <a:srgbClr val="F9A085"/>
          </a:solidFill>
          <a:ln w="3274" cap="flat">
            <a:noFill/>
            <a:prstDash val="solid"/>
            <a:miter/>
          </a:ln>
        </p:spPr>
        <p:txBody>
          <a:bodyPr rtlCol="0" anchor="ctr"/>
          <a:lstStyle/>
          <a:p>
            <a:endParaRPr lang="fr-FR" sz="4199" dirty="0"/>
          </a:p>
        </p:txBody>
      </p:sp>
      <p:sp>
        <p:nvSpPr>
          <p:cNvPr id="104" name="Forme libre : forme 103">
            <a:extLst>
              <a:ext uri="{FF2B5EF4-FFF2-40B4-BE49-F238E27FC236}">
                <a16:creationId xmlns:a16="http://schemas.microsoft.com/office/drawing/2014/main" id="{95F09A73-9644-27E8-2C4B-9D2AD7B23C9D}"/>
              </a:ext>
            </a:extLst>
          </p:cNvPr>
          <p:cNvSpPr/>
          <p:nvPr>
            <p:custDataLst>
              <p:tags r:id="rId40"/>
            </p:custDataLst>
          </p:nvPr>
        </p:nvSpPr>
        <p:spPr>
          <a:xfrm>
            <a:off x="15324561" y="5917234"/>
            <a:ext cx="649652" cy="1264393"/>
          </a:xfrm>
          <a:custGeom>
            <a:avLst/>
            <a:gdLst>
              <a:gd name="connsiteX0" fmla="*/ 121403 w 300124"/>
              <a:gd name="connsiteY0" fmla="*/ 0 h 584119"/>
              <a:gd name="connsiteX1" fmla="*/ 300125 w 300124"/>
              <a:gd name="connsiteY1" fmla="*/ 532995 h 584119"/>
              <a:gd name="connsiteX2" fmla="*/ 198546 w 300124"/>
              <a:gd name="connsiteY2" fmla="*/ 584120 h 584119"/>
              <a:gd name="connsiteX3" fmla="*/ 0 w 300124"/>
              <a:gd name="connsiteY3" fmla="*/ 228100 h 584119"/>
              <a:gd name="connsiteX4" fmla="*/ 0 w 300124"/>
              <a:gd name="connsiteY4" fmla="*/ 0 h 584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124" h="584119">
                <a:moveTo>
                  <a:pt x="121403" y="0"/>
                </a:moveTo>
                <a:cubicBezTo>
                  <a:pt x="171335" y="283220"/>
                  <a:pt x="300125" y="532995"/>
                  <a:pt x="300125" y="532995"/>
                </a:cubicBezTo>
                <a:lnTo>
                  <a:pt x="198546" y="584120"/>
                </a:lnTo>
                <a:cubicBezTo>
                  <a:pt x="166089" y="524561"/>
                  <a:pt x="44716" y="351397"/>
                  <a:pt x="0" y="228100"/>
                </a:cubicBezTo>
                <a:lnTo>
                  <a:pt x="0" y="0"/>
                </a:lnTo>
                <a:close/>
              </a:path>
            </a:pathLst>
          </a:custGeom>
          <a:solidFill>
            <a:srgbClr val="4C3B54"/>
          </a:solidFill>
          <a:ln w="3274" cap="flat">
            <a:noFill/>
            <a:prstDash val="solid"/>
            <a:miter/>
          </a:ln>
        </p:spPr>
        <p:txBody>
          <a:bodyPr rtlCol="0" anchor="ctr"/>
          <a:lstStyle/>
          <a:p>
            <a:endParaRPr lang="fr-FR" sz="4199" dirty="0"/>
          </a:p>
        </p:txBody>
      </p:sp>
      <p:sp>
        <p:nvSpPr>
          <p:cNvPr id="105" name="Forme libre : forme 104">
            <a:extLst>
              <a:ext uri="{FF2B5EF4-FFF2-40B4-BE49-F238E27FC236}">
                <a16:creationId xmlns:a16="http://schemas.microsoft.com/office/drawing/2014/main" id="{518A99BD-CD31-5D13-783B-47205C98794C}"/>
              </a:ext>
            </a:extLst>
          </p:cNvPr>
          <p:cNvSpPr/>
          <p:nvPr>
            <p:custDataLst>
              <p:tags r:id="rId41"/>
            </p:custDataLst>
          </p:nvPr>
        </p:nvSpPr>
        <p:spPr>
          <a:xfrm>
            <a:off x="14723800" y="5931106"/>
            <a:ext cx="796697" cy="1277724"/>
          </a:xfrm>
          <a:custGeom>
            <a:avLst/>
            <a:gdLst>
              <a:gd name="connsiteX0" fmla="*/ 167553 w 368055"/>
              <a:gd name="connsiteY0" fmla="*/ 0 h 590278"/>
              <a:gd name="connsiteX1" fmla="*/ 0 w 368055"/>
              <a:gd name="connsiteY1" fmla="*/ 582209 h 590278"/>
              <a:gd name="connsiteX2" fmla="*/ 110312 w 368055"/>
              <a:gd name="connsiteY2" fmla="*/ 590279 h 590278"/>
              <a:gd name="connsiteX3" fmla="*/ 368055 w 368055"/>
              <a:gd name="connsiteY3" fmla="*/ 0 h 590278"/>
            </a:gdLst>
            <a:ahLst/>
            <a:cxnLst>
              <a:cxn ang="0">
                <a:pos x="connsiteX0" y="connsiteY0"/>
              </a:cxn>
              <a:cxn ang="0">
                <a:pos x="connsiteX1" y="connsiteY1"/>
              </a:cxn>
              <a:cxn ang="0">
                <a:pos x="connsiteX2" y="connsiteY2"/>
              </a:cxn>
              <a:cxn ang="0">
                <a:pos x="connsiteX3" y="connsiteY3"/>
              </a:cxn>
            </a:cxnLst>
            <a:rect l="l" t="t" r="r" b="b"/>
            <a:pathLst>
              <a:path w="368055" h="590278">
                <a:moveTo>
                  <a:pt x="167553" y="0"/>
                </a:moveTo>
                <a:cubicBezTo>
                  <a:pt x="105870" y="182445"/>
                  <a:pt x="67189" y="363439"/>
                  <a:pt x="0" y="582209"/>
                </a:cubicBezTo>
                <a:lnTo>
                  <a:pt x="110312" y="590279"/>
                </a:lnTo>
                <a:cubicBezTo>
                  <a:pt x="110312" y="590279"/>
                  <a:pt x="347950" y="78985"/>
                  <a:pt x="368055" y="0"/>
                </a:cubicBezTo>
                <a:close/>
              </a:path>
            </a:pathLst>
          </a:custGeom>
          <a:solidFill>
            <a:srgbClr val="584360"/>
          </a:solidFill>
          <a:ln w="3274" cap="flat">
            <a:noFill/>
            <a:prstDash val="solid"/>
            <a:miter/>
          </a:ln>
        </p:spPr>
        <p:txBody>
          <a:bodyPr rtlCol="0" anchor="ctr"/>
          <a:lstStyle/>
          <a:p>
            <a:endParaRPr lang="fr-FR" sz="4199" dirty="0"/>
          </a:p>
        </p:txBody>
      </p:sp>
      <p:sp>
        <p:nvSpPr>
          <p:cNvPr id="106" name="Forme libre : forme 105">
            <a:extLst>
              <a:ext uri="{FF2B5EF4-FFF2-40B4-BE49-F238E27FC236}">
                <a16:creationId xmlns:a16="http://schemas.microsoft.com/office/drawing/2014/main" id="{FEA8B1D0-1782-2C9D-2C24-CAB62C7A4AF9}"/>
              </a:ext>
            </a:extLst>
          </p:cNvPr>
          <p:cNvSpPr/>
          <p:nvPr>
            <p:custDataLst>
              <p:tags r:id="rId42"/>
            </p:custDataLst>
          </p:nvPr>
        </p:nvSpPr>
        <p:spPr>
          <a:xfrm>
            <a:off x="15018238" y="4709140"/>
            <a:ext cx="637302" cy="1221960"/>
          </a:xfrm>
          <a:custGeom>
            <a:avLst/>
            <a:gdLst>
              <a:gd name="connsiteX0" fmla="*/ 292441 w 294418"/>
              <a:gd name="connsiteY0" fmla="*/ 213812 h 564516"/>
              <a:gd name="connsiteX1" fmla="*/ 192103 w 294418"/>
              <a:gd name="connsiteY1" fmla="*/ 0 h 564516"/>
              <a:gd name="connsiteX2" fmla="*/ 192103 w 294418"/>
              <a:gd name="connsiteY2" fmla="*/ 20 h 564516"/>
              <a:gd name="connsiteX3" fmla="*/ 101260 w 294418"/>
              <a:gd name="connsiteY3" fmla="*/ 41387 h 564516"/>
              <a:gd name="connsiteX4" fmla="*/ 72533 w 294418"/>
              <a:gd name="connsiteY4" fmla="*/ 67553 h 564516"/>
              <a:gd name="connsiteX5" fmla="*/ 69644 w 294418"/>
              <a:gd name="connsiteY5" fmla="*/ 73627 h 564516"/>
              <a:gd name="connsiteX6" fmla="*/ 9 w 294418"/>
              <a:gd name="connsiteY6" fmla="*/ 543833 h 564516"/>
              <a:gd name="connsiteX7" fmla="*/ 19495 w 294418"/>
              <a:gd name="connsiteY7" fmla="*/ 564507 h 564516"/>
              <a:gd name="connsiteX8" fmla="*/ 20134 w 294418"/>
              <a:gd name="connsiteY8" fmla="*/ 564516 h 564516"/>
              <a:gd name="connsiteX9" fmla="*/ 270307 w 294418"/>
              <a:gd name="connsiteY9" fmla="*/ 564516 h 564516"/>
              <a:gd name="connsiteX10" fmla="*/ 292441 w 294418"/>
              <a:gd name="connsiteY10" fmla="*/ 213812 h 5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418" h="564516">
                <a:moveTo>
                  <a:pt x="292441" y="213812"/>
                </a:moveTo>
                <a:cubicBezTo>
                  <a:pt x="272198" y="119098"/>
                  <a:pt x="245086" y="51489"/>
                  <a:pt x="192103" y="0"/>
                </a:cubicBezTo>
                <a:lnTo>
                  <a:pt x="192103" y="20"/>
                </a:lnTo>
                <a:cubicBezTo>
                  <a:pt x="192103" y="20"/>
                  <a:pt x="137341" y="18733"/>
                  <a:pt x="101260" y="41387"/>
                </a:cubicBezTo>
                <a:cubicBezTo>
                  <a:pt x="87832" y="49792"/>
                  <a:pt x="76965" y="58787"/>
                  <a:pt x="72533" y="67553"/>
                </a:cubicBezTo>
                <a:cubicBezTo>
                  <a:pt x="71548" y="69490"/>
                  <a:pt x="70596" y="71526"/>
                  <a:pt x="69644" y="73627"/>
                </a:cubicBezTo>
                <a:cubicBezTo>
                  <a:pt x="27850" y="165915"/>
                  <a:pt x="3161" y="436541"/>
                  <a:pt x="9" y="543833"/>
                </a:cubicBezTo>
                <a:cubicBezTo>
                  <a:pt x="-319" y="554923"/>
                  <a:pt x="8405" y="564179"/>
                  <a:pt x="19495" y="564507"/>
                </a:cubicBezTo>
                <a:cubicBezTo>
                  <a:pt x="19708" y="564514"/>
                  <a:pt x="19921" y="564517"/>
                  <a:pt x="20134" y="564516"/>
                </a:cubicBezTo>
                <a:lnTo>
                  <a:pt x="270307" y="564516"/>
                </a:lnTo>
                <a:cubicBezTo>
                  <a:pt x="270307" y="564516"/>
                  <a:pt x="302599" y="326872"/>
                  <a:pt x="292441" y="213812"/>
                </a:cubicBezTo>
                <a:close/>
              </a:path>
            </a:pathLst>
          </a:custGeom>
          <a:solidFill>
            <a:srgbClr val="F7F0DF"/>
          </a:solidFill>
          <a:ln w="3274" cap="flat">
            <a:noFill/>
            <a:prstDash val="solid"/>
            <a:miter/>
          </a:ln>
        </p:spPr>
        <p:txBody>
          <a:bodyPr rtlCol="0" anchor="ctr"/>
          <a:lstStyle/>
          <a:p>
            <a:endParaRPr lang="fr-FR" sz="4199" dirty="0"/>
          </a:p>
        </p:txBody>
      </p:sp>
      <p:sp>
        <p:nvSpPr>
          <p:cNvPr id="107" name="Forme libre : forme 106">
            <a:extLst>
              <a:ext uri="{FF2B5EF4-FFF2-40B4-BE49-F238E27FC236}">
                <a16:creationId xmlns:a16="http://schemas.microsoft.com/office/drawing/2014/main" id="{B422A3BC-F7AF-644B-5541-1AB12896DEF3}"/>
              </a:ext>
            </a:extLst>
          </p:cNvPr>
          <p:cNvSpPr/>
          <p:nvPr>
            <p:custDataLst>
              <p:tags r:id="rId43"/>
            </p:custDataLst>
          </p:nvPr>
        </p:nvSpPr>
        <p:spPr>
          <a:xfrm>
            <a:off x="15446817" y="5171967"/>
            <a:ext cx="391160" cy="801823"/>
          </a:xfrm>
          <a:custGeom>
            <a:avLst/>
            <a:gdLst>
              <a:gd name="connsiteX0" fmla="*/ 149342 w 180707"/>
              <a:gd name="connsiteY0" fmla="*/ 250002 h 370423"/>
              <a:gd name="connsiteX1" fmla="*/ 94452 w 180707"/>
              <a:gd name="connsiteY1" fmla="*/ 0 h 370423"/>
              <a:gd name="connsiteX2" fmla="*/ 11478 w 180707"/>
              <a:gd name="connsiteY2" fmla="*/ 38169 h 370423"/>
              <a:gd name="connsiteX3" fmla="*/ 1395 w 180707"/>
              <a:gd name="connsiteY3" fmla="*/ 63321 h 370423"/>
              <a:gd name="connsiteX4" fmla="*/ 70863 w 180707"/>
              <a:gd name="connsiteY4" fmla="*/ 283289 h 370423"/>
              <a:gd name="connsiteX5" fmla="*/ 96944 w 180707"/>
              <a:gd name="connsiteY5" fmla="*/ 352700 h 370423"/>
              <a:gd name="connsiteX6" fmla="*/ 108457 w 180707"/>
              <a:gd name="connsiteY6" fmla="*/ 356456 h 370423"/>
              <a:gd name="connsiteX7" fmla="*/ 134473 w 180707"/>
              <a:gd name="connsiteY7" fmla="*/ 370301 h 370423"/>
              <a:gd name="connsiteX8" fmla="*/ 179162 w 180707"/>
              <a:gd name="connsiteY8" fmla="*/ 340930 h 370423"/>
              <a:gd name="connsiteX9" fmla="*/ 149342 w 180707"/>
              <a:gd name="connsiteY9" fmla="*/ 250002 h 3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707" h="370423">
                <a:moveTo>
                  <a:pt x="149342" y="250002"/>
                </a:moveTo>
                <a:cubicBezTo>
                  <a:pt x="131403" y="205880"/>
                  <a:pt x="137309" y="136147"/>
                  <a:pt x="94452" y="0"/>
                </a:cubicBezTo>
                <a:lnTo>
                  <a:pt x="11478" y="38169"/>
                </a:lnTo>
                <a:cubicBezTo>
                  <a:pt x="1960" y="42535"/>
                  <a:pt x="-2472" y="53590"/>
                  <a:pt x="1395" y="63321"/>
                </a:cubicBezTo>
                <a:cubicBezTo>
                  <a:pt x="21619" y="114173"/>
                  <a:pt x="78519" y="260898"/>
                  <a:pt x="70863" y="283289"/>
                </a:cubicBezTo>
                <a:cubicBezTo>
                  <a:pt x="49523" y="345668"/>
                  <a:pt x="76890" y="364546"/>
                  <a:pt x="96944" y="352700"/>
                </a:cubicBezTo>
                <a:cubicBezTo>
                  <a:pt x="101609" y="349943"/>
                  <a:pt x="105683" y="351798"/>
                  <a:pt x="108457" y="356456"/>
                </a:cubicBezTo>
                <a:cubicBezTo>
                  <a:pt x="112571" y="363367"/>
                  <a:pt x="123796" y="371522"/>
                  <a:pt x="134473" y="370301"/>
                </a:cubicBezTo>
                <a:cubicBezTo>
                  <a:pt x="153869" y="368085"/>
                  <a:pt x="174806" y="355455"/>
                  <a:pt x="179162" y="340930"/>
                </a:cubicBezTo>
                <a:cubicBezTo>
                  <a:pt x="187974" y="311543"/>
                  <a:pt x="156542" y="267717"/>
                  <a:pt x="149342" y="250002"/>
                </a:cubicBezTo>
                <a:close/>
              </a:path>
            </a:pathLst>
          </a:custGeom>
          <a:solidFill>
            <a:srgbClr val="F9A085"/>
          </a:solidFill>
          <a:ln w="3274" cap="flat">
            <a:noFill/>
            <a:prstDash val="solid"/>
            <a:miter/>
          </a:ln>
        </p:spPr>
        <p:txBody>
          <a:bodyPr rtlCol="0" anchor="ctr"/>
          <a:lstStyle/>
          <a:p>
            <a:endParaRPr lang="fr-FR" sz="4199" dirty="0"/>
          </a:p>
        </p:txBody>
      </p:sp>
      <p:sp>
        <p:nvSpPr>
          <p:cNvPr id="108" name="Forme libre : forme 107">
            <a:extLst>
              <a:ext uri="{FF2B5EF4-FFF2-40B4-BE49-F238E27FC236}">
                <a16:creationId xmlns:a16="http://schemas.microsoft.com/office/drawing/2014/main" id="{1794D45E-4731-B538-FE08-030207BEF4A8}"/>
              </a:ext>
            </a:extLst>
          </p:cNvPr>
          <p:cNvSpPr/>
          <p:nvPr>
            <p:custDataLst>
              <p:tags r:id="rId44"/>
            </p:custDataLst>
          </p:nvPr>
        </p:nvSpPr>
        <p:spPr>
          <a:xfrm>
            <a:off x="14533172" y="7182636"/>
            <a:ext cx="460253" cy="212880"/>
          </a:xfrm>
          <a:custGeom>
            <a:avLst/>
            <a:gdLst>
              <a:gd name="connsiteX0" fmla="*/ 200033 w 212626"/>
              <a:gd name="connsiteY0" fmla="*/ 8070 h 98345"/>
              <a:gd name="connsiteX1" fmla="*/ 89721 w 212626"/>
              <a:gd name="connsiteY1" fmla="*/ 0 h 98345"/>
              <a:gd name="connsiteX2" fmla="*/ 131 w 212626"/>
              <a:gd name="connsiteY2" fmla="*/ 59096 h 98345"/>
              <a:gd name="connsiteX3" fmla="*/ 192922 w 212626"/>
              <a:gd name="connsiteY3" fmla="*/ 97643 h 98345"/>
              <a:gd name="connsiteX4" fmla="*/ 212085 w 212626"/>
              <a:gd name="connsiteY4" fmla="*/ 79113 h 98345"/>
              <a:gd name="connsiteX5" fmla="*/ 200033 w 212626"/>
              <a:gd name="connsiteY5" fmla="*/ 8070 h 9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626" h="98345">
                <a:moveTo>
                  <a:pt x="200033" y="8070"/>
                </a:moveTo>
                <a:lnTo>
                  <a:pt x="89721" y="0"/>
                </a:lnTo>
                <a:cubicBezTo>
                  <a:pt x="89721" y="0"/>
                  <a:pt x="-3979" y="27102"/>
                  <a:pt x="131" y="59096"/>
                </a:cubicBezTo>
                <a:cubicBezTo>
                  <a:pt x="5594" y="101612"/>
                  <a:pt x="147802" y="99281"/>
                  <a:pt x="192922" y="97643"/>
                </a:cubicBezTo>
                <a:cubicBezTo>
                  <a:pt x="202947" y="96907"/>
                  <a:pt x="211013" y="89108"/>
                  <a:pt x="212085" y="79113"/>
                </a:cubicBezTo>
                <a:cubicBezTo>
                  <a:pt x="214068" y="62415"/>
                  <a:pt x="210729" y="37486"/>
                  <a:pt x="200033" y="8070"/>
                </a:cubicBezTo>
                <a:close/>
              </a:path>
            </a:pathLst>
          </a:custGeom>
          <a:solidFill>
            <a:srgbClr val="4C3B54"/>
          </a:solidFill>
          <a:ln w="3274" cap="flat">
            <a:noFill/>
            <a:prstDash val="solid"/>
            <a:miter/>
          </a:ln>
        </p:spPr>
        <p:txBody>
          <a:bodyPr rtlCol="0" anchor="ctr"/>
          <a:lstStyle/>
          <a:p>
            <a:endParaRPr lang="fr-FR" sz="4199" dirty="0"/>
          </a:p>
        </p:txBody>
      </p:sp>
      <p:sp>
        <p:nvSpPr>
          <p:cNvPr id="109" name="Forme libre : forme 108">
            <a:extLst>
              <a:ext uri="{FF2B5EF4-FFF2-40B4-BE49-F238E27FC236}">
                <a16:creationId xmlns:a16="http://schemas.microsoft.com/office/drawing/2014/main" id="{1723BD75-E826-FCD1-A878-FCAC4AF17A1B}"/>
              </a:ext>
            </a:extLst>
          </p:cNvPr>
          <p:cNvSpPr/>
          <p:nvPr>
            <p:custDataLst>
              <p:tags r:id="rId45"/>
            </p:custDataLst>
          </p:nvPr>
        </p:nvSpPr>
        <p:spPr>
          <a:xfrm>
            <a:off x="15648435" y="7060923"/>
            <a:ext cx="431669" cy="333080"/>
          </a:xfrm>
          <a:custGeom>
            <a:avLst/>
            <a:gdLst>
              <a:gd name="connsiteX0" fmla="*/ 197680 w 199421"/>
              <a:gd name="connsiteY0" fmla="*/ 57021 h 153875"/>
              <a:gd name="connsiteX1" fmla="*/ 148326 w 199421"/>
              <a:gd name="connsiteY1" fmla="*/ 0 h 153875"/>
              <a:gd name="connsiteX2" fmla="*/ 46759 w 199421"/>
              <a:gd name="connsiteY2" fmla="*/ 51111 h 153875"/>
              <a:gd name="connsiteX3" fmla="*/ 3751 w 199421"/>
              <a:gd name="connsiteY3" fmla="*/ 144883 h 153875"/>
              <a:gd name="connsiteX4" fmla="*/ 190231 w 199421"/>
              <a:gd name="connsiteY4" fmla="*/ 82609 h 153875"/>
              <a:gd name="connsiteX5" fmla="*/ 197680 w 199421"/>
              <a:gd name="connsiteY5" fmla="*/ 57021 h 15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421" h="153875">
                <a:moveTo>
                  <a:pt x="197680" y="57021"/>
                </a:moveTo>
                <a:cubicBezTo>
                  <a:pt x="191114" y="41538"/>
                  <a:pt x="172220" y="20221"/>
                  <a:pt x="148326" y="0"/>
                </a:cubicBezTo>
                <a:lnTo>
                  <a:pt x="46759" y="51111"/>
                </a:lnTo>
                <a:cubicBezTo>
                  <a:pt x="46759" y="51111"/>
                  <a:pt x="-15688" y="119150"/>
                  <a:pt x="3751" y="144883"/>
                </a:cubicBezTo>
                <a:cubicBezTo>
                  <a:pt x="29605" y="179074"/>
                  <a:pt x="151881" y="106432"/>
                  <a:pt x="190231" y="82609"/>
                </a:cubicBezTo>
                <a:cubicBezTo>
                  <a:pt x="198567" y="76998"/>
                  <a:pt x="201702" y="66230"/>
                  <a:pt x="197680" y="57021"/>
                </a:cubicBezTo>
                <a:close/>
              </a:path>
            </a:pathLst>
          </a:custGeom>
          <a:solidFill>
            <a:srgbClr val="4C3B54"/>
          </a:solidFill>
          <a:ln w="3274" cap="flat">
            <a:noFill/>
            <a:prstDash val="solid"/>
            <a:miter/>
          </a:ln>
        </p:spPr>
        <p:txBody>
          <a:bodyPr rtlCol="0" anchor="ctr"/>
          <a:lstStyle/>
          <a:p>
            <a:endParaRPr lang="fr-FR" sz="4199" dirty="0"/>
          </a:p>
        </p:txBody>
      </p:sp>
      <p:sp>
        <p:nvSpPr>
          <p:cNvPr id="110" name="Forme libre : forme 109">
            <a:extLst>
              <a:ext uri="{FF2B5EF4-FFF2-40B4-BE49-F238E27FC236}">
                <a16:creationId xmlns:a16="http://schemas.microsoft.com/office/drawing/2014/main" id="{D92F97E6-0471-991B-6686-43D46880C104}"/>
              </a:ext>
            </a:extLst>
          </p:cNvPr>
          <p:cNvSpPr/>
          <p:nvPr>
            <p:custDataLst>
              <p:tags r:id="rId46"/>
            </p:custDataLst>
          </p:nvPr>
        </p:nvSpPr>
        <p:spPr>
          <a:xfrm>
            <a:off x="15275940" y="4894962"/>
            <a:ext cx="163253" cy="420297"/>
          </a:xfrm>
          <a:custGeom>
            <a:avLst/>
            <a:gdLst>
              <a:gd name="connsiteX0" fmla="*/ 62291 w 75419"/>
              <a:gd name="connsiteY0" fmla="*/ 194167 h 194167"/>
              <a:gd name="connsiteX1" fmla="*/ 50242 w 75419"/>
              <a:gd name="connsiteY1" fmla="*/ 186262 h 194167"/>
              <a:gd name="connsiteX2" fmla="*/ 395 w 75419"/>
              <a:gd name="connsiteY2" fmla="*/ 11735 h 194167"/>
              <a:gd name="connsiteX3" fmla="*/ 14851 w 75419"/>
              <a:gd name="connsiteY3" fmla="*/ 76 h 194167"/>
              <a:gd name="connsiteX4" fmla="*/ 26510 w 75419"/>
              <a:gd name="connsiteY4" fmla="*/ 14532 h 194167"/>
              <a:gd name="connsiteX5" fmla="*/ 26485 w 75419"/>
              <a:gd name="connsiteY5" fmla="*/ 14746 h 194167"/>
              <a:gd name="connsiteX6" fmla="*/ 74330 w 75419"/>
              <a:gd name="connsiteY6" fmla="*/ 175805 h 194167"/>
              <a:gd name="connsiteX7" fmla="*/ 67514 w 75419"/>
              <a:gd name="connsiteY7" fmla="*/ 193081 h 194167"/>
              <a:gd name="connsiteX8" fmla="*/ 62291 w 75419"/>
              <a:gd name="connsiteY8" fmla="*/ 194167 h 19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419" h="194167">
                <a:moveTo>
                  <a:pt x="62291" y="194167"/>
                </a:moveTo>
                <a:cubicBezTo>
                  <a:pt x="57058" y="194168"/>
                  <a:pt x="52325" y="191062"/>
                  <a:pt x="50242" y="186262"/>
                </a:cubicBezTo>
                <a:cubicBezTo>
                  <a:pt x="44582" y="173224"/>
                  <a:pt x="-4891" y="57564"/>
                  <a:pt x="395" y="11735"/>
                </a:cubicBezTo>
                <a:cubicBezTo>
                  <a:pt x="1167" y="4524"/>
                  <a:pt x="7639" y="-697"/>
                  <a:pt x="14851" y="76"/>
                </a:cubicBezTo>
                <a:cubicBezTo>
                  <a:pt x="22062" y="848"/>
                  <a:pt x="27282" y="7320"/>
                  <a:pt x="26510" y="14532"/>
                </a:cubicBezTo>
                <a:cubicBezTo>
                  <a:pt x="26502" y="14603"/>
                  <a:pt x="26494" y="14675"/>
                  <a:pt x="26485" y="14746"/>
                </a:cubicBezTo>
                <a:cubicBezTo>
                  <a:pt x="22687" y="47652"/>
                  <a:pt x="59737" y="142166"/>
                  <a:pt x="74330" y="175805"/>
                </a:cubicBezTo>
                <a:cubicBezTo>
                  <a:pt x="77218" y="182458"/>
                  <a:pt x="74167" y="190192"/>
                  <a:pt x="67514" y="193081"/>
                </a:cubicBezTo>
                <a:cubicBezTo>
                  <a:pt x="65866" y="193797"/>
                  <a:pt x="64088" y="194166"/>
                  <a:pt x="62291" y="194167"/>
                </a:cubicBezTo>
                <a:close/>
              </a:path>
            </a:pathLst>
          </a:custGeom>
          <a:solidFill>
            <a:srgbClr val="EFDFC5"/>
          </a:solidFill>
          <a:ln w="3274" cap="flat">
            <a:noFill/>
            <a:prstDash val="solid"/>
            <a:miter/>
          </a:ln>
        </p:spPr>
        <p:txBody>
          <a:bodyPr rtlCol="0" anchor="ctr"/>
          <a:lstStyle/>
          <a:p>
            <a:endParaRPr lang="fr-FR" sz="4199" dirty="0"/>
          </a:p>
        </p:txBody>
      </p:sp>
      <p:sp>
        <p:nvSpPr>
          <p:cNvPr id="111" name="Forme libre : forme 110">
            <a:extLst>
              <a:ext uri="{FF2B5EF4-FFF2-40B4-BE49-F238E27FC236}">
                <a16:creationId xmlns:a16="http://schemas.microsoft.com/office/drawing/2014/main" id="{6DDCCF18-D76C-4784-A036-811F72B2CB87}"/>
              </a:ext>
            </a:extLst>
          </p:cNvPr>
          <p:cNvSpPr/>
          <p:nvPr>
            <p:custDataLst>
              <p:tags r:id="rId47"/>
            </p:custDataLst>
          </p:nvPr>
        </p:nvSpPr>
        <p:spPr>
          <a:xfrm>
            <a:off x="15003254" y="4309728"/>
            <a:ext cx="51472" cy="70817"/>
          </a:xfrm>
          <a:custGeom>
            <a:avLst/>
            <a:gdLst>
              <a:gd name="connsiteX0" fmla="*/ 12151 w 23779"/>
              <a:gd name="connsiteY0" fmla="*/ 0 h 32716"/>
              <a:gd name="connsiteX1" fmla="*/ 23780 w 23779"/>
              <a:gd name="connsiteY1" fmla="*/ 0 h 32716"/>
              <a:gd name="connsiteX2" fmla="*/ 23780 w 23779"/>
              <a:gd name="connsiteY2" fmla="*/ 32716 h 32716"/>
              <a:gd name="connsiteX3" fmla="*/ 12151 w 23779"/>
              <a:gd name="connsiteY3" fmla="*/ 32716 h 32716"/>
              <a:gd name="connsiteX4" fmla="*/ 11629 w 23779"/>
              <a:gd name="connsiteY4" fmla="*/ 32716 h 32716"/>
              <a:gd name="connsiteX5" fmla="*/ 0 w 23779"/>
              <a:gd name="connsiteY5" fmla="*/ 32716 h 32716"/>
              <a:gd name="connsiteX6" fmla="*/ 0 w 23779"/>
              <a:gd name="connsiteY6" fmla="*/ 0 h 32716"/>
              <a:gd name="connsiteX7" fmla="*/ 11629 w 23779"/>
              <a:gd name="connsiteY7" fmla="*/ 0 h 3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79" h="32716">
                <a:moveTo>
                  <a:pt x="12151" y="0"/>
                </a:moveTo>
                <a:cubicBezTo>
                  <a:pt x="18573" y="0"/>
                  <a:pt x="23780" y="0"/>
                  <a:pt x="23780" y="0"/>
                </a:cubicBezTo>
                <a:lnTo>
                  <a:pt x="23780" y="32716"/>
                </a:lnTo>
                <a:cubicBezTo>
                  <a:pt x="23780" y="32716"/>
                  <a:pt x="18573" y="32716"/>
                  <a:pt x="12151" y="32716"/>
                </a:cubicBezTo>
                <a:lnTo>
                  <a:pt x="11629" y="32716"/>
                </a:lnTo>
                <a:cubicBezTo>
                  <a:pt x="5206" y="32716"/>
                  <a:pt x="0" y="32716"/>
                  <a:pt x="0" y="32716"/>
                </a:cubicBezTo>
                <a:lnTo>
                  <a:pt x="0" y="0"/>
                </a:lnTo>
                <a:cubicBezTo>
                  <a:pt x="0" y="0"/>
                  <a:pt x="5206" y="0"/>
                  <a:pt x="11629" y="0"/>
                </a:cubicBezTo>
                <a:close/>
              </a:path>
            </a:pathLst>
          </a:custGeom>
          <a:solidFill>
            <a:srgbClr val="584360"/>
          </a:solidFill>
          <a:ln w="3274" cap="flat">
            <a:noFill/>
            <a:prstDash val="solid"/>
            <a:miter/>
          </a:ln>
        </p:spPr>
        <p:txBody>
          <a:bodyPr rtlCol="0" anchor="ctr"/>
          <a:lstStyle/>
          <a:p>
            <a:endParaRPr lang="fr-FR" sz="4199" dirty="0"/>
          </a:p>
        </p:txBody>
      </p:sp>
      <p:sp>
        <p:nvSpPr>
          <p:cNvPr id="2" name="Espace réservé du numéro de diapositive 1">
            <a:extLst>
              <a:ext uri="{FF2B5EF4-FFF2-40B4-BE49-F238E27FC236}">
                <a16:creationId xmlns:a16="http://schemas.microsoft.com/office/drawing/2014/main" id="{FDA14A90-ABD9-3295-49F8-707ACE4F52AA}"/>
              </a:ext>
            </a:extLst>
          </p:cNvPr>
          <p:cNvSpPr>
            <a:spLocks noGrp="1"/>
          </p:cNvSpPr>
          <p:nvPr>
            <p:ph type="sldNum" sz="quarter" idx="10"/>
            <p:custDataLst>
              <p:tags r:id="rId48"/>
            </p:custDataLst>
          </p:nvPr>
        </p:nvSpPr>
        <p:spPr/>
        <p:txBody>
          <a:bodyPr/>
          <a:lstStyle/>
          <a:p>
            <a:fld id="{6C390F12-C91A-4A8F-A883-4257F0710CE1}" type="slidenum">
              <a:rPr lang="fr-FR" smtClean="0"/>
              <a:t>6</a:t>
            </a:fld>
            <a:endParaRPr lang="fr-FR"/>
          </a:p>
        </p:txBody>
      </p:sp>
    </p:spTree>
    <p:extLst>
      <p:ext uri="{BB962C8B-B14F-4D97-AF65-F5344CB8AC3E}">
        <p14:creationId xmlns:p14="http://schemas.microsoft.com/office/powerpoint/2010/main" val="447428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8"/>
                                        </p:tgtEl>
                                        <p:attrNameLst>
                                          <p:attrName>style.color</p:attrName>
                                        </p:attrNameLst>
                                      </p:cBhvr>
                                      <p:to>
                                        <a:srgbClr val="F20000"/>
                                      </p:to>
                                    </p:animClr>
                                    <p:animClr clrSpc="rgb" dir="cw">
                                      <p:cBhvr>
                                        <p:cTn id="7" dur="500" fill="hold"/>
                                        <p:tgtEl>
                                          <p:spTgt spid="58"/>
                                        </p:tgtEl>
                                        <p:attrNameLst>
                                          <p:attrName>fillcolor</p:attrName>
                                        </p:attrNameLst>
                                      </p:cBhvr>
                                      <p:to>
                                        <a:srgbClr val="F20000"/>
                                      </p:to>
                                    </p:animClr>
                                    <p:set>
                                      <p:cBhvr>
                                        <p:cTn id="8" dur="500" fill="hold"/>
                                        <p:tgtEl>
                                          <p:spTgt spid="58"/>
                                        </p:tgtEl>
                                        <p:attrNameLst>
                                          <p:attrName>fill.type</p:attrName>
                                        </p:attrNameLst>
                                      </p:cBhvr>
                                      <p:to>
                                        <p:strVal val="solid"/>
                                      </p:to>
                                    </p:set>
                                    <p:set>
                                      <p:cBhvr>
                                        <p:cTn id="9" dur="500" fill="hold"/>
                                        <p:tgtEl>
                                          <p:spTgt spid="58"/>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56"/>
                                        </p:tgtEl>
                                        <p:attrNameLst>
                                          <p:attrName>style.color</p:attrName>
                                        </p:attrNameLst>
                                      </p:cBhvr>
                                      <p:to>
                                        <a:srgbClr val="F20000"/>
                                      </p:to>
                                    </p:animClr>
                                    <p:animClr clrSpc="rgb" dir="cw">
                                      <p:cBhvr>
                                        <p:cTn id="12" dur="500" fill="hold"/>
                                        <p:tgtEl>
                                          <p:spTgt spid="56"/>
                                        </p:tgtEl>
                                        <p:attrNameLst>
                                          <p:attrName>fillcolor</p:attrName>
                                        </p:attrNameLst>
                                      </p:cBhvr>
                                      <p:to>
                                        <a:srgbClr val="F20000"/>
                                      </p:to>
                                    </p:animClr>
                                    <p:set>
                                      <p:cBhvr>
                                        <p:cTn id="13" dur="500" fill="hold"/>
                                        <p:tgtEl>
                                          <p:spTgt spid="56"/>
                                        </p:tgtEl>
                                        <p:attrNameLst>
                                          <p:attrName>fill.type</p:attrName>
                                        </p:attrNameLst>
                                      </p:cBhvr>
                                      <p:to>
                                        <p:strVal val="solid"/>
                                      </p:to>
                                    </p:set>
                                    <p:set>
                                      <p:cBhvr>
                                        <p:cTn id="14" dur="500" fill="hold"/>
                                        <p:tgtEl>
                                          <p:spTgt spid="56"/>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54"/>
                                        </p:tgtEl>
                                        <p:attrNameLst>
                                          <p:attrName>style.color</p:attrName>
                                        </p:attrNameLst>
                                      </p:cBhvr>
                                      <p:to>
                                        <a:srgbClr val="F20000"/>
                                      </p:to>
                                    </p:animClr>
                                    <p:animClr clrSpc="rgb" dir="cw">
                                      <p:cBhvr>
                                        <p:cTn id="17" dur="500" fill="hold"/>
                                        <p:tgtEl>
                                          <p:spTgt spid="54"/>
                                        </p:tgtEl>
                                        <p:attrNameLst>
                                          <p:attrName>fillcolor</p:attrName>
                                        </p:attrNameLst>
                                      </p:cBhvr>
                                      <p:to>
                                        <a:srgbClr val="F20000"/>
                                      </p:to>
                                    </p:animClr>
                                    <p:set>
                                      <p:cBhvr>
                                        <p:cTn id="18" dur="500" fill="hold"/>
                                        <p:tgtEl>
                                          <p:spTgt spid="54"/>
                                        </p:tgtEl>
                                        <p:attrNameLst>
                                          <p:attrName>fill.type</p:attrName>
                                        </p:attrNameLst>
                                      </p:cBhvr>
                                      <p:to>
                                        <p:strVal val="solid"/>
                                      </p:to>
                                    </p:set>
                                    <p:set>
                                      <p:cBhvr>
                                        <p:cTn id="19" dur="500" fill="hold"/>
                                        <p:tgtEl>
                                          <p:spTgt spid="54"/>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500" fill="hold"/>
                                        <p:tgtEl>
                                          <p:spTgt spid="57"/>
                                        </p:tgtEl>
                                        <p:attrNameLst>
                                          <p:attrName>style.color</p:attrName>
                                        </p:attrNameLst>
                                      </p:cBhvr>
                                      <p:to>
                                        <a:srgbClr val="F20000"/>
                                      </p:to>
                                    </p:animClr>
                                    <p:animClr clrSpc="rgb" dir="cw">
                                      <p:cBhvr>
                                        <p:cTn id="22" dur="500" fill="hold"/>
                                        <p:tgtEl>
                                          <p:spTgt spid="57"/>
                                        </p:tgtEl>
                                        <p:attrNameLst>
                                          <p:attrName>fillcolor</p:attrName>
                                        </p:attrNameLst>
                                      </p:cBhvr>
                                      <p:to>
                                        <a:srgbClr val="F20000"/>
                                      </p:to>
                                    </p:animClr>
                                    <p:set>
                                      <p:cBhvr>
                                        <p:cTn id="23" dur="500" fill="hold"/>
                                        <p:tgtEl>
                                          <p:spTgt spid="57"/>
                                        </p:tgtEl>
                                        <p:attrNameLst>
                                          <p:attrName>fill.type</p:attrName>
                                        </p:attrNameLst>
                                      </p:cBhvr>
                                      <p:to>
                                        <p:strVal val="solid"/>
                                      </p:to>
                                    </p:set>
                                    <p:set>
                                      <p:cBhvr>
                                        <p:cTn id="24" dur="500" fill="hold"/>
                                        <p:tgtEl>
                                          <p:spTgt spid="57"/>
                                        </p:tgtEl>
                                        <p:attrNameLst>
                                          <p:attrName>fill.on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55"/>
                                        </p:tgtEl>
                                        <p:attrNameLst>
                                          <p:attrName>style.color</p:attrName>
                                        </p:attrNameLst>
                                      </p:cBhvr>
                                      <p:to>
                                        <a:srgbClr val="F20000"/>
                                      </p:to>
                                    </p:animClr>
                                    <p:animClr clrSpc="rgb" dir="cw">
                                      <p:cBhvr>
                                        <p:cTn id="27" dur="500" fill="hold"/>
                                        <p:tgtEl>
                                          <p:spTgt spid="55"/>
                                        </p:tgtEl>
                                        <p:attrNameLst>
                                          <p:attrName>fillcolor</p:attrName>
                                        </p:attrNameLst>
                                      </p:cBhvr>
                                      <p:to>
                                        <a:srgbClr val="F20000"/>
                                      </p:to>
                                    </p:animClr>
                                    <p:set>
                                      <p:cBhvr>
                                        <p:cTn id="28" dur="500" fill="hold"/>
                                        <p:tgtEl>
                                          <p:spTgt spid="55"/>
                                        </p:tgtEl>
                                        <p:attrNameLst>
                                          <p:attrName>fill.type</p:attrName>
                                        </p:attrNameLst>
                                      </p:cBhvr>
                                      <p:to>
                                        <p:strVal val="solid"/>
                                      </p:to>
                                    </p:set>
                                    <p:set>
                                      <p:cBhvr>
                                        <p:cTn id="29" dur="500" fill="hold"/>
                                        <p:tgtEl>
                                          <p:spTgt spid="55"/>
                                        </p:tgtEl>
                                        <p:attrNameLst>
                                          <p:attrName>fill.on</p:attrName>
                                        </p:attrNameLst>
                                      </p:cBhvr>
                                      <p:to>
                                        <p:strVal val="true"/>
                                      </p:to>
                                    </p:set>
                                  </p:childTnLst>
                                </p:cTn>
                              </p:par>
                              <p:par>
                                <p:cTn id="30" presetID="19" presetClass="emph" presetSubtype="0" fill="hold" grpId="0" nodeType="withEffect">
                                  <p:stCondLst>
                                    <p:cond delay="0"/>
                                  </p:stCondLst>
                                  <p:childTnLst>
                                    <p:animClr clrSpc="rgb" dir="cw">
                                      <p:cBhvr override="childStyle">
                                        <p:cTn id="31" dur="500" fill="hold"/>
                                        <p:tgtEl>
                                          <p:spTgt spid="53"/>
                                        </p:tgtEl>
                                        <p:attrNameLst>
                                          <p:attrName>style.color</p:attrName>
                                        </p:attrNameLst>
                                      </p:cBhvr>
                                      <p:to>
                                        <a:srgbClr val="F20000"/>
                                      </p:to>
                                    </p:animClr>
                                    <p:animClr clrSpc="rgb" dir="cw">
                                      <p:cBhvr>
                                        <p:cTn id="32" dur="500" fill="hold"/>
                                        <p:tgtEl>
                                          <p:spTgt spid="53"/>
                                        </p:tgtEl>
                                        <p:attrNameLst>
                                          <p:attrName>fillcolor</p:attrName>
                                        </p:attrNameLst>
                                      </p:cBhvr>
                                      <p:to>
                                        <a:srgbClr val="F20000"/>
                                      </p:to>
                                    </p:animClr>
                                    <p:set>
                                      <p:cBhvr>
                                        <p:cTn id="33" dur="500" fill="hold"/>
                                        <p:tgtEl>
                                          <p:spTgt spid="53"/>
                                        </p:tgtEl>
                                        <p:attrNameLst>
                                          <p:attrName>fill.type</p:attrName>
                                        </p:attrNameLst>
                                      </p:cBhvr>
                                      <p:to>
                                        <p:strVal val="solid"/>
                                      </p:to>
                                    </p:set>
                                    <p:set>
                                      <p:cBhvr>
                                        <p:cTn id="34" dur="500" fill="hold"/>
                                        <p:tgtEl>
                                          <p:spTgt spid="53"/>
                                        </p:tgtEl>
                                        <p:attrNameLst>
                                          <p:attrName>fill.on</p:attrName>
                                        </p:attrNameLst>
                                      </p:cBhvr>
                                      <p:to>
                                        <p:strVal val="true"/>
                                      </p:to>
                                    </p:set>
                                  </p:childTnLst>
                                </p:cTn>
                              </p:par>
                              <p:par>
                                <p:cTn id="35" presetID="19" presetClass="emph" presetSubtype="0" fill="hold" grpId="0" nodeType="withEffect">
                                  <p:stCondLst>
                                    <p:cond delay="0"/>
                                  </p:stCondLst>
                                  <p:childTnLst>
                                    <p:animClr clrSpc="rgb" dir="cw">
                                      <p:cBhvr override="childStyle">
                                        <p:cTn id="36" dur="500" fill="hold"/>
                                        <p:tgtEl>
                                          <p:spTgt spid="50"/>
                                        </p:tgtEl>
                                        <p:attrNameLst>
                                          <p:attrName>style.color</p:attrName>
                                        </p:attrNameLst>
                                      </p:cBhvr>
                                      <p:to>
                                        <a:srgbClr val="26DA18"/>
                                      </p:to>
                                    </p:animClr>
                                    <p:animClr clrSpc="rgb" dir="cw">
                                      <p:cBhvr>
                                        <p:cTn id="37" dur="500" fill="hold"/>
                                        <p:tgtEl>
                                          <p:spTgt spid="50"/>
                                        </p:tgtEl>
                                        <p:attrNameLst>
                                          <p:attrName>fillcolor</p:attrName>
                                        </p:attrNameLst>
                                      </p:cBhvr>
                                      <p:to>
                                        <a:srgbClr val="26DA18"/>
                                      </p:to>
                                    </p:animClr>
                                    <p:set>
                                      <p:cBhvr>
                                        <p:cTn id="38" dur="500" fill="hold"/>
                                        <p:tgtEl>
                                          <p:spTgt spid="50"/>
                                        </p:tgtEl>
                                        <p:attrNameLst>
                                          <p:attrName>fill.type</p:attrName>
                                        </p:attrNameLst>
                                      </p:cBhvr>
                                      <p:to>
                                        <p:strVal val="solid"/>
                                      </p:to>
                                    </p:set>
                                    <p:set>
                                      <p:cBhvr>
                                        <p:cTn id="39" dur="500" fill="hold"/>
                                        <p:tgtEl>
                                          <p:spTgt spid="50"/>
                                        </p:tgtEl>
                                        <p:attrNameLst>
                                          <p:attrName>fill.on</p:attrName>
                                        </p:attrNameLst>
                                      </p:cBhvr>
                                      <p:to>
                                        <p:strVal val="true"/>
                                      </p:to>
                                    </p:set>
                                  </p:childTnLst>
                                </p:cTn>
                              </p:par>
                              <p:par>
                                <p:cTn id="40" presetID="19" presetClass="emph" presetSubtype="0" fill="hold" grpId="0" nodeType="withEffect">
                                  <p:stCondLst>
                                    <p:cond delay="0"/>
                                  </p:stCondLst>
                                  <p:childTnLst>
                                    <p:animClr clrSpc="rgb" dir="cw">
                                      <p:cBhvr override="childStyle">
                                        <p:cTn id="41" dur="500" fill="hold"/>
                                        <p:tgtEl>
                                          <p:spTgt spid="61"/>
                                        </p:tgtEl>
                                        <p:attrNameLst>
                                          <p:attrName>style.color</p:attrName>
                                        </p:attrNameLst>
                                      </p:cBhvr>
                                      <p:to>
                                        <a:srgbClr val="26DA18"/>
                                      </p:to>
                                    </p:animClr>
                                    <p:animClr clrSpc="rgb" dir="cw">
                                      <p:cBhvr>
                                        <p:cTn id="42" dur="500" fill="hold"/>
                                        <p:tgtEl>
                                          <p:spTgt spid="61"/>
                                        </p:tgtEl>
                                        <p:attrNameLst>
                                          <p:attrName>fillcolor</p:attrName>
                                        </p:attrNameLst>
                                      </p:cBhvr>
                                      <p:to>
                                        <a:srgbClr val="26DA18"/>
                                      </p:to>
                                    </p:animClr>
                                    <p:set>
                                      <p:cBhvr>
                                        <p:cTn id="43" dur="500" fill="hold"/>
                                        <p:tgtEl>
                                          <p:spTgt spid="61"/>
                                        </p:tgtEl>
                                        <p:attrNameLst>
                                          <p:attrName>fill.type</p:attrName>
                                        </p:attrNameLst>
                                      </p:cBhvr>
                                      <p:to>
                                        <p:strVal val="solid"/>
                                      </p:to>
                                    </p:set>
                                    <p:set>
                                      <p:cBhvr>
                                        <p:cTn id="44" dur="500" fill="hold"/>
                                        <p:tgtEl>
                                          <p:spTgt spid="61"/>
                                        </p:tgtEl>
                                        <p:attrNameLst>
                                          <p:attrName>fill.on</p:attrName>
                                        </p:attrNameLst>
                                      </p:cBhvr>
                                      <p:to>
                                        <p:strVal val="true"/>
                                      </p:to>
                                    </p:set>
                                  </p:childTnLst>
                                </p:cTn>
                              </p:par>
                              <p:par>
                                <p:cTn id="45" presetID="19" presetClass="emph" presetSubtype="0" fill="hold" grpId="0" nodeType="withEffect">
                                  <p:stCondLst>
                                    <p:cond delay="0"/>
                                  </p:stCondLst>
                                  <p:childTnLst>
                                    <p:animClr clrSpc="rgb" dir="cw">
                                      <p:cBhvr override="childStyle">
                                        <p:cTn id="46" dur="500" fill="hold"/>
                                        <p:tgtEl>
                                          <p:spTgt spid="52"/>
                                        </p:tgtEl>
                                        <p:attrNameLst>
                                          <p:attrName>style.color</p:attrName>
                                        </p:attrNameLst>
                                      </p:cBhvr>
                                      <p:to>
                                        <a:srgbClr val="F20000"/>
                                      </p:to>
                                    </p:animClr>
                                    <p:animClr clrSpc="rgb" dir="cw">
                                      <p:cBhvr>
                                        <p:cTn id="47" dur="500" fill="hold"/>
                                        <p:tgtEl>
                                          <p:spTgt spid="52"/>
                                        </p:tgtEl>
                                        <p:attrNameLst>
                                          <p:attrName>fillcolor</p:attrName>
                                        </p:attrNameLst>
                                      </p:cBhvr>
                                      <p:to>
                                        <a:srgbClr val="F20000"/>
                                      </p:to>
                                    </p:animClr>
                                    <p:set>
                                      <p:cBhvr>
                                        <p:cTn id="48" dur="500" fill="hold"/>
                                        <p:tgtEl>
                                          <p:spTgt spid="52"/>
                                        </p:tgtEl>
                                        <p:attrNameLst>
                                          <p:attrName>fill.type</p:attrName>
                                        </p:attrNameLst>
                                      </p:cBhvr>
                                      <p:to>
                                        <p:strVal val="solid"/>
                                      </p:to>
                                    </p:set>
                                    <p:set>
                                      <p:cBhvr>
                                        <p:cTn id="49" dur="500" fill="hold"/>
                                        <p:tgtEl>
                                          <p:spTgt spid="52"/>
                                        </p:tgtEl>
                                        <p:attrNameLst>
                                          <p:attrName>fill.on</p:attrName>
                                        </p:attrNameLst>
                                      </p:cBhvr>
                                      <p:to>
                                        <p:strVal val="true"/>
                                      </p:to>
                                    </p:set>
                                  </p:childTnLst>
                                </p:cTn>
                              </p:par>
                              <p:par>
                                <p:cTn id="50" presetID="19" presetClass="emph" presetSubtype="0" fill="hold" grpId="0" nodeType="withEffect">
                                  <p:stCondLst>
                                    <p:cond delay="0"/>
                                  </p:stCondLst>
                                  <p:childTnLst>
                                    <p:animClr clrSpc="rgb" dir="cw">
                                      <p:cBhvr override="childStyle">
                                        <p:cTn id="51" dur="500" fill="hold"/>
                                        <p:tgtEl>
                                          <p:spTgt spid="51"/>
                                        </p:tgtEl>
                                        <p:attrNameLst>
                                          <p:attrName>style.color</p:attrName>
                                        </p:attrNameLst>
                                      </p:cBhvr>
                                      <p:to>
                                        <a:srgbClr val="F20000"/>
                                      </p:to>
                                    </p:animClr>
                                    <p:animClr clrSpc="rgb" dir="cw">
                                      <p:cBhvr>
                                        <p:cTn id="52" dur="500" fill="hold"/>
                                        <p:tgtEl>
                                          <p:spTgt spid="51"/>
                                        </p:tgtEl>
                                        <p:attrNameLst>
                                          <p:attrName>fillcolor</p:attrName>
                                        </p:attrNameLst>
                                      </p:cBhvr>
                                      <p:to>
                                        <a:srgbClr val="F20000"/>
                                      </p:to>
                                    </p:animClr>
                                    <p:set>
                                      <p:cBhvr>
                                        <p:cTn id="53" dur="500" fill="hold"/>
                                        <p:tgtEl>
                                          <p:spTgt spid="51"/>
                                        </p:tgtEl>
                                        <p:attrNameLst>
                                          <p:attrName>fill.type</p:attrName>
                                        </p:attrNameLst>
                                      </p:cBhvr>
                                      <p:to>
                                        <p:strVal val="solid"/>
                                      </p:to>
                                    </p:set>
                                    <p:set>
                                      <p:cBhvr>
                                        <p:cTn id="54" dur="500" fill="hold"/>
                                        <p:tgtEl>
                                          <p:spTgt spid="51"/>
                                        </p:tgtEl>
                                        <p:attrNameLst>
                                          <p:attrName>fill.on</p:attrName>
                                        </p:attrNameLst>
                                      </p:cBhvr>
                                      <p:to>
                                        <p:strVal val="true"/>
                                      </p:to>
                                    </p:set>
                                  </p:childTnLst>
                                </p:cTn>
                              </p:par>
                              <p:par>
                                <p:cTn id="55" presetID="19" presetClass="emph" presetSubtype="0" fill="hold" grpId="0" nodeType="withEffect">
                                  <p:stCondLst>
                                    <p:cond delay="0"/>
                                  </p:stCondLst>
                                  <p:childTnLst>
                                    <p:animClr clrSpc="rgb" dir="cw">
                                      <p:cBhvr override="childStyle">
                                        <p:cTn id="56" dur="500" fill="hold"/>
                                        <p:tgtEl>
                                          <p:spTgt spid="60"/>
                                        </p:tgtEl>
                                        <p:attrNameLst>
                                          <p:attrName>style.color</p:attrName>
                                        </p:attrNameLst>
                                      </p:cBhvr>
                                      <p:to>
                                        <a:srgbClr val="F20000"/>
                                      </p:to>
                                    </p:animClr>
                                    <p:animClr clrSpc="rgb" dir="cw">
                                      <p:cBhvr>
                                        <p:cTn id="57" dur="500" fill="hold"/>
                                        <p:tgtEl>
                                          <p:spTgt spid="60"/>
                                        </p:tgtEl>
                                        <p:attrNameLst>
                                          <p:attrName>fillcolor</p:attrName>
                                        </p:attrNameLst>
                                      </p:cBhvr>
                                      <p:to>
                                        <a:srgbClr val="F20000"/>
                                      </p:to>
                                    </p:animClr>
                                    <p:set>
                                      <p:cBhvr>
                                        <p:cTn id="58" dur="500" fill="hold"/>
                                        <p:tgtEl>
                                          <p:spTgt spid="60"/>
                                        </p:tgtEl>
                                        <p:attrNameLst>
                                          <p:attrName>fill.type</p:attrName>
                                        </p:attrNameLst>
                                      </p:cBhvr>
                                      <p:to>
                                        <p:strVal val="solid"/>
                                      </p:to>
                                    </p:set>
                                    <p:set>
                                      <p:cBhvr>
                                        <p:cTn id="59" dur="500" fill="hold"/>
                                        <p:tgtEl>
                                          <p:spTgt spid="60"/>
                                        </p:tgtEl>
                                        <p:attrNameLst>
                                          <p:attrName>fill.on</p:attrName>
                                        </p:attrNameLst>
                                      </p:cBhvr>
                                      <p:to>
                                        <p:strVal val="true"/>
                                      </p:to>
                                    </p:set>
                                  </p:childTnLst>
                                </p:cTn>
                              </p:par>
                              <p:par>
                                <p:cTn id="60" presetID="19" presetClass="emph" presetSubtype="0" fill="hold" grpId="0" nodeType="withEffect">
                                  <p:stCondLst>
                                    <p:cond delay="0"/>
                                  </p:stCondLst>
                                  <p:childTnLst>
                                    <p:animClr clrSpc="rgb" dir="cw">
                                      <p:cBhvr override="childStyle">
                                        <p:cTn id="61" dur="500" fill="hold"/>
                                        <p:tgtEl>
                                          <p:spTgt spid="59"/>
                                        </p:tgtEl>
                                        <p:attrNameLst>
                                          <p:attrName>style.color</p:attrName>
                                        </p:attrNameLst>
                                      </p:cBhvr>
                                      <p:to>
                                        <a:srgbClr val="F20000"/>
                                      </p:to>
                                    </p:animClr>
                                    <p:animClr clrSpc="rgb" dir="cw">
                                      <p:cBhvr>
                                        <p:cTn id="62" dur="500" fill="hold"/>
                                        <p:tgtEl>
                                          <p:spTgt spid="59"/>
                                        </p:tgtEl>
                                        <p:attrNameLst>
                                          <p:attrName>fillcolor</p:attrName>
                                        </p:attrNameLst>
                                      </p:cBhvr>
                                      <p:to>
                                        <a:srgbClr val="F20000"/>
                                      </p:to>
                                    </p:animClr>
                                    <p:set>
                                      <p:cBhvr>
                                        <p:cTn id="63" dur="500" fill="hold"/>
                                        <p:tgtEl>
                                          <p:spTgt spid="59"/>
                                        </p:tgtEl>
                                        <p:attrNameLst>
                                          <p:attrName>fill.type</p:attrName>
                                        </p:attrNameLst>
                                      </p:cBhvr>
                                      <p:to>
                                        <p:strVal val="solid"/>
                                      </p:to>
                                    </p:set>
                                    <p:set>
                                      <p:cBhvr>
                                        <p:cTn id="64" dur="500" fill="hold"/>
                                        <p:tgtEl>
                                          <p:spTgt spid="59"/>
                                        </p:tgtEl>
                                        <p:attrNameLst>
                                          <p:attrName>fill.on</p:attrName>
                                        </p:attrNameLst>
                                      </p:cBhvr>
                                      <p:to>
                                        <p:strVal val="true"/>
                                      </p:to>
                                    </p:set>
                                  </p:childTnLst>
                                </p:cTn>
                              </p:par>
                              <p:par>
                                <p:cTn id="65" presetID="19" presetClass="emph" presetSubtype="0" fill="hold" grpId="0" nodeType="withEffect">
                                  <p:stCondLst>
                                    <p:cond delay="0"/>
                                  </p:stCondLst>
                                  <p:childTnLst>
                                    <p:animClr clrSpc="rgb" dir="cw">
                                      <p:cBhvr override="childStyle">
                                        <p:cTn id="66" dur="500" fill="hold"/>
                                        <p:tgtEl>
                                          <p:spTgt spid="62"/>
                                        </p:tgtEl>
                                        <p:attrNameLst>
                                          <p:attrName>style.color</p:attrName>
                                        </p:attrNameLst>
                                      </p:cBhvr>
                                      <p:to>
                                        <a:srgbClr val="B5C32F"/>
                                      </p:to>
                                    </p:animClr>
                                    <p:animClr clrSpc="rgb" dir="cw">
                                      <p:cBhvr>
                                        <p:cTn id="67" dur="500" fill="hold"/>
                                        <p:tgtEl>
                                          <p:spTgt spid="62"/>
                                        </p:tgtEl>
                                        <p:attrNameLst>
                                          <p:attrName>fillcolor</p:attrName>
                                        </p:attrNameLst>
                                      </p:cBhvr>
                                      <p:to>
                                        <a:srgbClr val="B5C32F"/>
                                      </p:to>
                                    </p:animClr>
                                    <p:set>
                                      <p:cBhvr>
                                        <p:cTn id="68" dur="500" fill="hold"/>
                                        <p:tgtEl>
                                          <p:spTgt spid="62"/>
                                        </p:tgtEl>
                                        <p:attrNameLst>
                                          <p:attrName>fill.type</p:attrName>
                                        </p:attrNameLst>
                                      </p:cBhvr>
                                      <p:to>
                                        <p:strVal val="solid"/>
                                      </p:to>
                                    </p:set>
                                    <p:set>
                                      <p:cBhvr>
                                        <p:cTn id="69" dur="500" fill="hold"/>
                                        <p:tgtEl>
                                          <p:spTgt spid="62"/>
                                        </p:tgtEl>
                                        <p:attrNameLst>
                                          <p:attrName>fill.on</p:attrName>
                                        </p:attrNameLst>
                                      </p:cBhvr>
                                      <p:to>
                                        <p:strVal val="true"/>
                                      </p:to>
                                    </p:set>
                                  </p:childTnLst>
                                </p:cTn>
                              </p:par>
                              <p:par>
                                <p:cTn id="70" presetID="19" presetClass="emph" presetSubtype="0" fill="hold" grpId="0" nodeType="withEffect">
                                  <p:stCondLst>
                                    <p:cond delay="0"/>
                                  </p:stCondLst>
                                  <p:childTnLst>
                                    <p:animClr clrSpc="rgb" dir="cw">
                                      <p:cBhvr override="childStyle">
                                        <p:cTn id="71" dur="500" fill="hold"/>
                                        <p:tgtEl>
                                          <p:spTgt spid="63"/>
                                        </p:tgtEl>
                                        <p:attrNameLst>
                                          <p:attrName>style.color</p:attrName>
                                        </p:attrNameLst>
                                      </p:cBhvr>
                                      <p:to>
                                        <a:srgbClr val="B5C32F"/>
                                      </p:to>
                                    </p:animClr>
                                    <p:animClr clrSpc="rgb" dir="cw">
                                      <p:cBhvr>
                                        <p:cTn id="72" dur="500" fill="hold"/>
                                        <p:tgtEl>
                                          <p:spTgt spid="63"/>
                                        </p:tgtEl>
                                        <p:attrNameLst>
                                          <p:attrName>fillcolor</p:attrName>
                                        </p:attrNameLst>
                                      </p:cBhvr>
                                      <p:to>
                                        <a:srgbClr val="B5C32F"/>
                                      </p:to>
                                    </p:animClr>
                                    <p:set>
                                      <p:cBhvr>
                                        <p:cTn id="73" dur="500" fill="hold"/>
                                        <p:tgtEl>
                                          <p:spTgt spid="63"/>
                                        </p:tgtEl>
                                        <p:attrNameLst>
                                          <p:attrName>fill.type</p:attrName>
                                        </p:attrNameLst>
                                      </p:cBhvr>
                                      <p:to>
                                        <p:strVal val="solid"/>
                                      </p:to>
                                    </p:set>
                                    <p:set>
                                      <p:cBhvr>
                                        <p:cTn id="74" dur="500" fill="hold"/>
                                        <p:tgtEl>
                                          <p:spTgt spid="63"/>
                                        </p:tgtEl>
                                        <p:attrNameLst>
                                          <p:attrName>fill.on</p:attrName>
                                        </p:attrNameLst>
                                      </p:cBhvr>
                                      <p:to>
                                        <p:strVal val="true"/>
                                      </p:to>
                                    </p:set>
                                  </p:childTnLst>
                                </p:cTn>
                              </p:par>
                              <p:par>
                                <p:cTn id="75" presetID="19" presetClass="emph" presetSubtype="0" fill="hold" grpId="0" nodeType="withEffect">
                                  <p:stCondLst>
                                    <p:cond delay="0"/>
                                  </p:stCondLst>
                                  <p:childTnLst>
                                    <p:animClr clrSpc="rgb" dir="cw">
                                      <p:cBhvr override="childStyle">
                                        <p:cTn id="76" dur="500" fill="hold"/>
                                        <p:tgtEl>
                                          <p:spTgt spid="64"/>
                                        </p:tgtEl>
                                        <p:attrNameLst>
                                          <p:attrName>style.color</p:attrName>
                                        </p:attrNameLst>
                                      </p:cBhvr>
                                      <p:to>
                                        <a:srgbClr val="B5C32F"/>
                                      </p:to>
                                    </p:animClr>
                                    <p:animClr clrSpc="rgb" dir="cw">
                                      <p:cBhvr>
                                        <p:cTn id="77" dur="500" fill="hold"/>
                                        <p:tgtEl>
                                          <p:spTgt spid="64"/>
                                        </p:tgtEl>
                                        <p:attrNameLst>
                                          <p:attrName>fillcolor</p:attrName>
                                        </p:attrNameLst>
                                      </p:cBhvr>
                                      <p:to>
                                        <a:srgbClr val="B5C32F"/>
                                      </p:to>
                                    </p:animClr>
                                    <p:set>
                                      <p:cBhvr>
                                        <p:cTn id="78" dur="500" fill="hold"/>
                                        <p:tgtEl>
                                          <p:spTgt spid="64"/>
                                        </p:tgtEl>
                                        <p:attrNameLst>
                                          <p:attrName>fill.type</p:attrName>
                                        </p:attrNameLst>
                                      </p:cBhvr>
                                      <p:to>
                                        <p:strVal val="solid"/>
                                      </p:to>
                                    </p:set>
                                    <p:set>
                                      <p:cBhvr>
                                        <p:cTn id="79" dur="500" fill="hold"/>
                                        <p:tgtEl>
                                          <p:spTgt spid="64"/>
                                        </p:tgtEl>
                                        <p:attrNameLst>
                                          <p:attrName>fill.on</p:attrName>
                                        </p:attrNameLst>
                                      </p:cBhvr>
                                      <p:to>
                                        <p:strVal val="true"/>
                                      </p:to>
                                    </p:set>
                                  </p:childTnLst>
                                </p:cTn>
                              </p:par>
                              <p:par>
                                <p:cTn id="80" presetID="19" presetClass="emph" presetSubtype="0" fill="hold" grpId="0" nodeType="withEffect">
                                  <p:stCondLst>
                                    <p:cond delay="0"/>
                                  </p:stCondLst>
                                  <p:childTnLst>
                                    <p:animClr clrSpc="rgb" dir="cw">
                                      <p:cBhvr override="childStyle">
                                        <p:cTn id="81" dur="500" fill="hold"/>
                                        <p:tgtEl>
                                          <p:spTgt spid="65"/>
                                        </p:tgtEl>
                                        <p:attrNameLst>
                                          <p:attrName>style.color</p:attrName>
                                        </p:attrNameLst>
                                      </p:cBhvr>
                                      <p:to>
                                        <a:srgbClr val="B5C32F"/>
                                      </p:to>
                                    </p:animClr>
                                    <p:animClr clrSpc="rgb" dir="cw">
                                      <p:cBhvr>
                                        <p:cTn id="82" dur="500" fill="hold"/>
                                        <p:tgtEl>
                                          <p:spTgt spid="65"/>
                                        </p:tgtEl>
                                        <p:attrNameLst>
                                          <p:attrName>fillcolor</p:attrName>
                                        </p:attrNameLst>
                                      </p:cBhvr>
                                      <p:to>
                                        <a:srgbClr val="B5C32F"/>
                                      </p:to>
                                    </p:animClr>
                                    <p:set>
                                      <p:cBhvr>
                                        <p:cTn id="83" dur="500" fill="hold"/>
                                        <p:tgtEl>
                                          <p:spTgt spid="65"/>
                                        </p:tgtEl>
                                        <p:attrNameLst>
                                          <p:attrName>fill.type</p:attrName>
                                        </p:attrNameLst>
                                      </p:cBhvr>
                                      <p:to>
                                        <p:strVal val="solid"/>
                                      </p:to>
                                    </p:set>
                                    <p:set>
                                      <p:cBhvr>
                                        <p:cTn id="84" dur="500" fill="hold"/>
                                        <p:tgtEl>
                                          <p:spTgt spid="65"/>
                                        </p:tgtEl>
                                        <p:attrNameLst>
                                          <p:attrName>fill.on</p:attrName>
                                        </p:attrNameLst>
                                      </p:cBhvr>
                                      <p:to>
                                        <p:strVal val="true"/>
                                      </p:to>
                                    </p:set>
                                  </p:childTnLst>
                                </p:cTn>
                              </p:par>
                              <p:par>
                                <p:cTn id="85" presetID="19" presetClass="emph" presetSubtype="0" fill="hold" grpId="0" nodeType="withEffect">
                                  <p:stCondLst>
                                    <p:cond delay="0"/>
                                  </p:stCondLst>
                                  <p:childTnLst>
                                    <p:animClr clrSpc="rgb" dir="cw">
                                      <p:cBhvr override="childStyle">
                                        <p:cTn id="86" dur="500" fill="hold"/>
                                        <p:tgtEl>
                                          <p:spTgt spid="66"/>
                                        </p:tgtEl>
                                        <p:attrNameLst>
                                          <p:attrName>style.color</p:attrName>
                                        </p:attrNameLst>
                                      </p:cBhvr>
                                      <p:to>
                                        <a:srgbClr val="B5C32F"/>
                                      </p:to>
                                    </p:animClr>
                                    <p:animClr clrSpc="rgb" dir="cw">
                                      <p:cBhvr>
                                        <p:cTn id="87" dur="500" fill="hold"/>
                                        <p:tgtEl>
                                          <p:spTgt spid="66"/>
                                        </p:tgtEl>
                                        <p:attrNameLst>
                                          <p:attrName>fillcolor</p:attrName>
                                        </p:attrNameLst>
                                      </p:cBhvr>
                                      <p:to>
                                        <a:srgbClr val="B5C32F"/>
                                      </p:to>
                                    </p:animClr>
                                    <p:set>
                                      <p:cBhvr>
                                        <p:cTn id="88" dur="500" fill="hold"/>
                                        <p:tgtEl>
                                          <p:spTgt spid="66"/>
                                        </p:tgtEl>
                                        <p:attrNameLst>
                                          <p:attrName>fill.type</p:attrName>
                                        </p:attrNameLst>
                                      </p:cBhvr>
                                      <p:to>
                                        <p:strVal val="solid"/>
                                      </p:to>
                                    </p:set>
                                    <p:set>
                                      <p:cBhvr>
                                        <p:cTn id="89" dur="500" fill="hold"/>
                                        <p:tgtEl>
                                          <p:spTgt spid="66"/>
                                        </p:tgtEl>
                                        <p:attrNameLst>
                                          <p:attrName>fill.on</p:attrName>
                                        </p:attrNameLst>
                                      </p:cBhvr>
                                      <p:to>
                                        <p:strVal val="true"/>
                                      </p:to>
                                    </p:set>
                                  </p:childTnLst>
                                </p:cTn>
                              </p:par>
                              <p:par>
                                <p:cTn id="90" presetID="19" presetClass="emph" presetSubtype="0" fill="hold" grpId="0" nodeType="withEffect">
                                  <p:stCondLst>
                                    <p:cond delay="0"/>
                                  </p:stCondLst>
                                  <p:childTnLst>
                                    <p:animClr clrSpc="rgb" dir="cw">
                                      <p:cBhvr override="childStyle">
                                        <p:cTn id="91" dur="500" fill="hold"/>
                                        <p:tgtEl>
                                          <p:spTgt spid="67"/>
                                        </p:tgtEl>
                                        <p:attrNameLst>
                                          <p:attrName>style.color</p:attrName>
                                        </p:attrNameLst>
                                      </p:cBhvr>
                                      <p:to>
                                        <a:srgbClr val="B5C32F"/>
                                      </p:to>
                                    </p:animClr>
                                    <p:animClr clrSpc="rgb" dir="cw">
                                      <p:cBhvr>
                                        <p:cTn id="92" dur="500" fill="hold"/>
                                        <p:tgtEl>
                                          <p:spTgt spid="67"/>
                                        </p:tgtEl>
                                        <p:attrNameLst>
                                          <p:attrName>fillcolor</p:attrName>
                                        </p:attrNameLst>
                                      </p:cBhvr>
                                      <p:to>
                                        <a:srgbClr val="B5C32F"/>
                                      </p:to>
                                    </p:animClr>
                                    <p:set>
                                      <p:cBhvr>
                                        <p:cTn id="93" dur="500" fill="hold"/>
                                        <p:tgtEl>
                                          <p:spTgt spid="67"/>
                                        </p:tgtEl>
                                        <p:attrNameLst>
                                          <p:attrName>fill.type</p:attrName>
                                        </p:attrNameLst>
                                      </p:cBhvr>
                                      <p:to>
                                        <p:strVal val="solid"/>
                                      </p:to>
                                    </p:set>
                                    <p:set>
                                      <p:cBhvr>
                                        <p:cTn id="94" dur="500" fill="hold"/>
                                        <p:tgtEl>
                                          <p:spTgt spid="67"/>
                                        </p:tgtEl>
                                        <p:attrNameLst>
                                          <p:attrName>fill.on</p:attrName>
                                        </p:attrNameLst>
                                      </p:cBhvr>
                                      <p:to>
                                        <p:strVal val="true"/>
                                      </p:to>
                                    </p:set>
                                  </p:childTnLst>
                                </p:cTn>
                              </p:par>
                              <p:par>
                                <p:cTn id="95" presetID="19" presetClass="emph" presetSubtype="0" fill="hold" grpId="0" nodeType="withEffect">
                                  <p:stCondLst>
                                    <p:cond delay="0"/>
                                  </p:stCondLst>
                                  <p:childTnLst>
                                    <p:animClr clrSpc="rgb" dir="cw">
                                      <p:cBhvr override="childStyle">
                                        <p:cTn id="96" dur="500" fill="hold"/>
                                        <p:tgtEl>
                                          <p:spTgt spid="68"/>
                                        </p:tgtEl>
                                        <p:attrNameLst>
                                          <p:attrName>style.color</p:attrName>
                                        </p:attrNameLst>
                                      </p:cBhvr>
                                      <p:to>
                                        <a:srgbClr val="B5C32F"/>
                                      </p:to>
                                    </p:animClr>
                                    <p:animClr clrSpc="rgb" dir="cw">
                                      <p:cBhvr>
                                        <p:cTn id="97" dur="500" fill="hold"/>
                                        <p:tgtEl>
                                          <p:spTgt spid="68"/>
                                        </p:tgtEl>
                                        <p:attrNameLst>
                                          <p:attrName>fillcolor</p:attrName>
                                        </p:attrNameLst>
                                      </p:cBhvr>
                                      <p:to>
                                        <a:srgbClr val="B5C32F"/>
                                      </p:to>
                                    </p:animClr>
                                    <p:set>
                                      <p:cBhvr>
                                        <p:cTn id="98" dur="500" fill="hold"/>
                                        <p:tgtEl>
                                          <p:spTgt spid="68"/>
                                        </p:tgtEl>
                                        <p:attrNameLst>
                                          <p:attrName>fill.type</p:attrName>
                                        </p:attrNameLst>
                                      </p:cBhvr>
                                      <p:to>
                                        <p:strVal val="solid"/>
                                      </p:to>
                                    </p:set>
                                    <p:set>
                                      <p:cBhvr>
                                        <p:cTn id="99" dur="500" fill="hold"/>
                                        <p:tgtEl>
                                          <p:spTgt spid="68"/>
                                        </p:tgtEl>
                                        <p:attrNameLst>
                                          <p:attrName>fill.on</p:attrName>
                                        </p:attrNameLst>
                                      </p:cBhvr>
                                      <p:to>
                                        <p:strVal val="true"/>
                                      </p:to>
                                    </p:set>
                                  </p:childTnLst>
                                </p:cTn>
                              </p:par>
                              <p:par>
                                <p:cTn id="100" presetID="19" presetClass="emph" presetSubtype="0" fill="hold" grpId="0" nodeType="withEffect">
                                  <p:stCondLst>
                                    <p:cond delay="0"/>
                                  </p:stCondLst>
                                  <p:childTnLst>
                                    <p:animClr clrSpc="rgb" dir="cw">
                                      <p:cBhvr override="childStyle">
                                        <p:cTn id="101" dur="500" fill="hold"/>
                                        <p:tgtEl>
                                          <p:spTgt spid="101"/>
                                        </p:tgtEl>
                                        <p:attrNameLst>
                                          <p:attrName>style.color</p:attrName>
                                        </p:attrNameLst>
                                      </p:cBhvr>
                                      <p:to>
                                        <a:srgbClr val="4194B1"/>
                                      </p:to>
                                    </p:animClr>
                                    <p:animClr clrSpc="rgb" dir="cw">
                                      <p:cBhvr>
                                        <p:cTn id="102" dur="500" fill="hold"/>
                                        <p:tgtEl>
                                          <p:spTgt spid="101"/>
                                        </p:tgtEl>
                                        <p:attrNameLst>
                                          <p:attrName>fillcolor</p:attrName>
                                        </p:attrNameLst>
                                      </p:cBhvr>
                                      <p:to>
                                        <a:srgbClr val="4194B1"/>
                                      </p:to>
                                    </p:animClr>
                                    <p:set>
                                      <p:cBhvr>
                                        <p:cTn id="103" dur="500" fill="hold"/>
                                        <p:tgtEl>
                                          <p:spTgt spid="101"/>
                                        </p:tgtEl>
                                        <p:attrNameLst>
                                          <p:attrName>fill.type</p:attrName>
                                        </p:attrNameLst>
                                      </p:cBhvr>
                                      <p:to>
                                        <p:strVal val="solid"/>
                                      </p:to>
                                    </p:set>
                                    <p:set>
                                      <p:cBhvr>
                                        <p:cTn id="104" dur="500" fill="hold"/>
                                        <p:tgtEl>
                                          <p:spTgt spid="101"/>
                                        </p:tgtEl>
                                        <p:attrNameLst>
                                          <p:attrName>fill.on</p:attrName>
                                        </p:attrNameLst>
                                      </p:cBhvr>
                                      <p:to>
                                        <p:strVal val="true"/>
                                      </p:to>
                                    </p:set>
                                  </p:childTnLst>
                                </p:cTn>
                              </p:par>
                              <p:par>
                                <p:cTn id="105" presetID="19" presetClass="emph" presetSubtype="0" fill="hold" grpId="0" nodeType="withEffect">
                                  <p:stCondLst>
                                    <p:cond delay="0"/>
                                  </p:stCondLst>
                                  <p:childTnLst>
                                    <p:animClr clrSpc="rgb" dir="cw">
                                      <p:cBhvr override="childStyle">
                                        <p:cTn id="106" dur="500" fill="hold"/>
                                        <p:tgtEl>
                                          <p:spTgt spid="102"/>
                                        </p:tgtEl>
                                        <p:attrNameLst>
                                          <p:attrName>style.color</p:attrName>
                                        </p:attrNameLst>
                                      </p:cBhvr>
                                      <p:to>
                                        <a:srgbClr val="4194B1"/>
                                      </p:to>
                                    </p:animClr>
                                    <p:animClr clrSpc="rgb" dir="cw">
                                      <p:cBhvr>
                                        <p:cTn id="107" dur="500" fill="hold"/>
                                        <p:tgtEl>
                                          <p:spTgt spid="102"/>
                                        </p:tgtEl>
                                        <p:attrNameLst>
                                          <p:attrName>fillcolor</p:attrName>
                                        </p:attrNameLst>
                                      </p:cBhvr>
                                      <p:to>
                                        <a:srgbClr val="4194B1"/>
                                      </p:to>
                                    </p:animClr>
                                    <p:set>
                                      <p:cBhvr>
                                        <p:cTn id="108" dur="500" fill="hold"/>
                                        <p:tgtEl>
                                          <p:spTgt spid="102"/>
                                        </p:tgtEl>
                                        <p:attrNameLst>
                                          <p:attrName>fill.type</p:attrName>
                                        </p:attrNameLst>
                                      </p:cBhvr>
                                      <p:to>
                                        <p:strVal val="solid"/>
                                      </p:to>
                                    </p:set>
                                    <p:set>
                                      <p:cBhvr>
                                        <p:cTn id="109" dur="500" fill="hold"/>
                                        <p:tgtEl>
                                          <p:spTgt spid="102"/>
                                        </p:tgtEl>
                                        <p:attrNameLst>
                                          <p:attrName>fill.on</p:attrName>
                                        </p:attrNameLst>
                                      </p:cBhvr>
                                      <p:to>
                                        <p:strVal val="true"/>
                                      </p:to>
                                    </p:set>
                                  </p:childTnLst>
                                </p:cTn>
                              </p:par>
                              <p:par>
                                <p:cTn id="110" presetID="19" presetClass="emph" presetSubtype="0" fill="hold" grpId="0" nodeType="withEffect">
                                  <p:stCondLst>
                                    <p:cond delay="0"/>
                                  </p:stCondLst>
                                  <p:childTnLst>
                                    <p:animClr clrSpc="rgb" dir="cw">
                                      <p:cBhvr override="childStyle">
                                        <p:cTn id="111" dur="500" fill="hold"/>
                                        <p:tgtEl>
                                          <p:spTgt spid="103"/>
                                        </p:tgtEl>
                                        <p:attrNameLst>
                                          <p:attrName>style.color</p:attrName>
                                        </p:attrNameLst>
                                      </p:cBhvr>
                                      <p:to>
                                        <a:srgbClr val="4194B1"/>
                                      </p:to>
                                    </p:animClr>
                                    <p:animClr clrSpc="rgb" dir="cw">
                                      <p:cBhvr>
                                        <p:cTn id="112" dur="500" fill="hold"/>
                                        <p:tgtEl>
                                          <p:spTgt spid="103"/>
                                        </p:tgtEl>
                                        <p:attrNameLst>
                                          <p:attrName>fillcolor</p:attrName>
                                        </p:attrNameLst>
                                      </p:cBhvr>
                                      <p:to>
                                        <a:srgbClr val="4194B1"/>
                                      </p:to>
                                    </p:animClr>
                                    <p:set>
                                      <p:cBhvr>
                                        <p:cTn id="113" dur="500" fill="hold"/>
                                        <p:tgtEl>
                                          <p:spTgt spid="103"/>
                                        </p:tgtEl>
                                        <p:attrNameLst>
                                          <p:attrName>fill.type</p:attrName>
                                        </p:attrNameLst>
                                      </p:cBhvr>
                                      <p:to>
                                        <p:strVal val="solid"/>
                                      </p:to>
                                    </p:set>
                                    <p:set>
                                      <p:cBhvr>
                                        <p:cTn id="114" dur="500" fill="hold"/>
                                        <p:tgtEl>
                                          <p:spTgt spid="103"/>
                                        </p:tgtEl>
                                        <p:attrNameLst>
                                          <p:attrName>fill.on</p:attrName>
                                        </p:attrNameLst>
                                      </p:cBhvr>
                                      <p:to>
                                        <p:strVal val="true"/>
                                      </p:to>
                                    </p:set>
                                  </p:childTnLst>
                                </p:cTn>
                              </p:par>
                              <p:par>
                                <p:cTn id="115" presetID="19" presetClass="emph" presetSubtype="0" fill="hold" grpId="0" nodeType="withEffect">
                                  <p:stCondLst>
                                    <p:cond delay="0"/>
                                  </p:stCondLst>
                                  <p:childTnLst>
                                    <p:animClr clrSpc="rgb" dir="cw">
                                      <p:cBhvr override="childStyle">
                                        <p:cTn id="116" dur="500" fill="hold"/>
                                        <p:tgtEl>
                                          <p:spTgt spid="104"/>
                                        </p:tgtEl>
                                        <p:attrNameLst>
                                          <p:attrName>style.color</p:attrName>
                                        </p:attrNameLst>
                                      </p:cBhvr>
                                      <p:to>
                                        <a:srgbClr val="4194B1"/>
                                      </p:to>
                                    </p:animClr>
                                    <p:animClr clrSpc="rgb" dir="cw">
                                      <p:cBhvr>
                                        <p:cTn id="117" dur="500" fill="hold"/>
                                        <p:tgtEl>
                                          <p:spTgt spid="104"/>
                                        </p:tgtEl>
                                        <p:attrNameLst>
                                          <p:attrName>fillcolor</p:attrName>
                                        </p:attrNameLst>
                                      </p:cBhvr>
                                      <p:to>
                                        <a:srgbClr val="4194B1"/>
                                      </p:to>
                                    </p:animClr>
                                    <p:set>
                                      <p:cBhvr>
                                        <p:cTn id="118" dur="500" fill="hold"/>
                                        <p:tgtEl>
                                          <p:spTgt spid="104"/>
                                        </p:tgtEl>
                                        <p:attrNameLst>
                                          <p:attrName>fill.type</p:attrName>
                                        </p:attrNameLst>
                                      </p:cBhvr>
                                      <p:to>
                                        <p:strVal val="solid"/>
                                      </p:to>
                                    </p:set>
                                    <p:set>
                                      <p:cBhvr>
                                        <p:cTn id="119" dur="500" fill="hold"/>
                                        <p:tgtEl>
                                          <p:spTgt spid="104"/>
                                        </p:tgtEl>
                                        <p:attrNameLst>
                                          <p:attrName>fill.on</p:attrName>
                                        </p:attrNameLst>
                                      </p:cBhvr>
                                      <p:to>
                                        <p:strVal val="true"/>
                                      </p:to>
                                    </p:set>
                                  </p:childTnLst>
                                </p:cTn>
                              </p:par>
                              <p:par>
                                <p:cTn id="120" presetID="19" presetClass="emph" presetSubtype="0" fill="hold" grpId="0" nodeType="withEffect">
                                  <p:stCondLst>
                                    <p:cond delay="0"/>
                                  </p:stCondLst>
                                  <p:childTnLst>
                                    <p:animClr clrSpc="rgb" dir="cw">
                                      <p:cBhvr override="childStyle">
                                        <p:cTn id="121" dur="500" fill="hold"/>
                                        <p:tgtEl>
                                          <p:spTgt spid="105"/>
                                        </p:tgtEl>
                                        <p:attrNameLst>
                                          <p:attrName>style.color</p:attrName>
                                        </p:attrNameLst>
                                      </p:cBhvr>
                                      <p:to>
                                        <a:srgbClr val="4194B1"/>
                                      </p:to>
                                    </p:animClr>
                                    <p:animClr clrSpc="rgb" dir="cw">
                                      <p:cBhvr>
                                        <p:cTn id="122" dur="500" fill="hold"/>
                                        <p:tgtEl>
                                          <p:spTgt spid="105"/>
                                        </p:tgtEl>
                                        <p:attrNameLst>
                                          <p:attrName>fillcolor</p:attrName>
                                        </p:attrNameLst>
                                      </p:cBhvr>
                                      <p:to>
                                        <a:srgbClr val="4194B1"/>
                                      </p:to>
                                    </p:animClr>
                                    <p:set>
                                      <p:cBhvr>
                                        <p:cTn id="123" dur="500" fill="hold"/>
                                        <p:tgtEl>
                                          <p:spTgt spid="105"/>
                                        </p:tgtEl>
                                        <p:attrNameLst>
                                          <p:attrName>fill.type</p:attrName>
                                        </p:attrNameLst>
                                      </p:cBhvr>
                                      <p:to>
                                        <p:strVal val="solid"/>
                                      </p:to>
                                    </p:set>
                                    <p:set>
                                      <p:cBhvr>
                                        <p:cTn id="124" dur="500" fill="hold"/>
                                        <p:tgtEl>
                                          <p:spTgt spid="105"/>
                                        </p:tgtEl>
                                        <p:attrNameLst>
                                          <p:attrName>fill.on</p:attrName>
                                        </p:attrNameLst>
                                      </p:cBhvr>
                                      <p:to>
                                        <p:strVal val="true"/>
                                      </p:to>
                                    </p:set>
                                  </p:childTnLst>
                                </p:cTn>
                              </p:par>
                              <p:par>
                                <p:cTn id="125" presetID="19" presetClass="emph" presetSubtype="0" fill="hold" grpId="0" nodeType="withEffect">
                                  <p:stCondLst>
                                    <p:cond delay="0"/>
                                  </p:stCondLst>
                                  <p:childTnLst>
                                    <p:animClr clrSpc="rgb" dir="cw">
                                      <p:cBhvr override="childStyle">
                                        <p:cTn id="126" dur="500" fill="hold"/>
                                        <p:tgtEl>
                                          <p:spTgt spid="106"/>
                                        </p:tgtEl>
                                        <p:attrNameLst>
                                          <p:attrName>style.color</p:attrName>
                                        </p:attrNameLst>
                                      </p:cBhvr>
                                      <p:to>
                                        <a:srgbClr val="4194B1"/>
                                      </p:to>
                                    </p:animClr>
                                    <p:animClr clrSpc="rgb" dir="cw">
                                      <p:cBhvr>
                                        <p:cTn id="127" dur="500" fill="hold"/>
                                        <p:tgtEl>
                                          <p:spTgt spid="106"/>
                                        </p:tgtEl>
                                        <p:attrNameLst>
                                          <p:attrName>fillcolor</p:attrName>
                                        </p:attrNameLst>
                                      </p:cBhvr>
                                      <p:to>
                                        <a:srgbClr val="4194B1"/>
                                      </p:to>
                                    </p:animClr>
                                    <p:set>
                                      <p:cBhvr>
                                        <p:cTn id="128" dur="500" fill="hold"/>
                                        <p:tgtEl>
                                          <p:spTgt spid="106"/>
                                        </p:tgtEl>
                                        <p:attrNameLst>
                                          <p:attrName>fill.type</p:attrName>
                                        </p:attrNameLst>
                                      </p:cBhvr>
                                      <p:to>
                                        <p:strVal val="solid"/>
                                      </p:to>
                                    </p:set>
                                    <p:set>
                                      <p:cBhvr>
                                        <p:cTn id="129" dur="500" fill="hold"/>
                                        <p:tgtEl>
                                          <p:spTgt spid="106"/>
                                        </p:tgtEl>
                                        <p:attrNameLst>
                                          <p:attrName>fill.on</p:attrName>
                                        </p:attrNameLst>
                                      </p:cBhvr>
                                      <p:to>
                                        <p:strVal val="true"/>
                                      </p:to>
                                    </p:set>
                                  </p:childTnLst>
                                </p:cTn>
                              </p:par>
                              <p:par>
                                <p:cTn id="130" presetID="19" presetClass="emph" presetSubtype="0" fill="hold" grpId="0" nodeType="withEffect">
                                  <p:stCondLst>
                                    <p:cond delay="0"/>
                                  </p:stCondLst>
                                  <p:childTnLst>
                                    <p:animClr clrSpc="rgb" dir="cw">
                                      <p:cBhvr override="childStyle">
                                        <p:cTn id="131" dur="500" fill="hold"/>
                                        <p:tgtEl>
                                          <p:spTgt spid="107"/>
                                        </p:tgtEl>
                                        <p:attrNameLst>
                                          <p:attrName>style.color</p:attrName>
                                        </p:attrNameLst>
                                      </p:cBhvr>
                                      <p:to>
                                        <a:srgbClr val="4194B1"/>
                                      </p:to>
                                    </p:animClr>
                                    <p:animClr clrSpc="rgb" dir="cw">
                                      <p:cBhvr>
                                        <p:cTn id="132" dur="500" fill="hold"/>
                                        <p:tgtEl>
                                          <p:spTgt spid="107"/>
                                        </p:tgtEl>
                                        <p:attrNameLst>
                                          <p:attrName>fillcolor</p:attrName>
                                        </p:attrNameLst>
                                      </p:cBhvr>
                                      <p:to>
                                        <a:srgbClr val="4194B1"/>
                                      </p:to>
                                    </p:animClr>
                                    <p:set>
                                      <p:cBhvr>
                                        <p:cTn id="133" dur="500" fill="hold"/>
                                        <p:tgtEl>
                                          <p:spTgt spid="107"/>
                                        </p:tgtEl>
                                        <p:attrNameLst>
                                          <p:attrName>fill.type</p:attrName>
                                        </p:attrNameLst>
                                      </p:cBhvr>
                                      <p:to>
                                        <p:strVal val="solid"/>
                                      </p:to>
                                    </p:set>
                                    <p:set>
                                      <p:cBhvr>
                                        <p:cTn id="134" dur="500" fill="hold"/>
                                        <p:tgtEl>
                                          <p:spTgt spid="107"/>
                                        </p:tgtEl>
                                        <p:attrNameLst>
                                          <p:attrName>fill.on</p:attrName>
                                        </p:attrNameLst>
                                      </p:cBhvr>
                                      <p:to>
                                        <p:strVal val="true"/>
                                      </p:to>
                                    </p:set>
                                  </p:childTnLst>
                                </p:cTn>
                              </p:par>
                              <p:par>
                                <p:cTn id="135" presetID="19" presetClass="emph" presetSubtype="0" fill="hold" grpId="0" nodeType="withEffect">
                                  <p:stCondLst>
                                    <p:cond delay="0"/>
                                  </p:stCondLst>
                                  <p:childTnLst>
                                    <p:animClr clrSpc="rgb" dir="cw">
                                      <p:cBhvr override="childStyle">
                                        <p:cTn id="136" dur="500" fill="hold"/>
                                        <p:tgtEl>
                                          <p:spTgt spid="108"/>
                                        </p:tgtEl>
                                        <p:attrNameLst>
                                          <p:attrName>style.color</p:attrName>
                                        </p:attrNameLst>
                                      </p:cBhvr>
                                      <p:to>
                                        <a:srgbClr val="4194B1"/>
                                      </p:to>
                                    </p:animClr>
                                    <p:animClr clrSpc="rgb" dir="cw">
                                      <p:cBhvr>
                                        <p:cTn id="137" dur="500" fill="hold"/>
                                        <p:tgtEl>
                                          <p:spTgt spid="108"/>
                                        </p:tgtEl>
                                        <p:attrNameLst>
                                          <p:attrName>fillcolor</p:attrName>
                                        </p:attrNameLst>
                                      </p:cBhvr>
                                      <p:to>
                                        <a:srgbClr val="4194B1"/>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9" presetClass="emph" presetSubtype="0" fill="hold" grpId="0" nodeType="withEffect">
                                  <p:stCondLst>
                                    <p:cond delay="0"/>
                                  </p:stCondLst>
                                  <p:childTnLst>
                                    <p:animClr clrSpc="rgb" dir="cw">
                                      <p:cBhvr override="childStyle">
                                        <p:cTn id="141" dur="500" fill="hold"/>
                                        <p:tgtEl>
                                          <p:spTgt spid="109"/>
                                        </p:tgtEl>
                                        <p:attrNameLst>
                                          <p:attrName>style.color</p:attrName>
                                        </p:attrNameLst>
                                      </p:cBhvr>
                                      <p:to>
                                        <a:srgbClr val="4194B1"/>
                                      </p:to>
                                    </p:animClr>
                                    <p:animClr clrSpc="rgb" dir="cw">
                                      <p:cBhvr>
                                        <p:cTn id="142" dur="500" fill="hold"/>
                                        <p:tgtEl>
                                          <p:spTgt spid="109"/>
                                        </p:tgtEl>
                                        <p:attrNameLst>
                                          <p:attrName>fillcolor</p:attrName>
                                        </p:attrNameLst>
                                      </p:cBhvr>
                                      <p:to>
                                        <a:srgbClr val="4194B1"/>
                                      </p:to>
                                    </p:animClr>
                                    <p:set>
                                      <p:cBhvr>
                                        <p:cTn id="143" dur="500" fill="hold"/>
                                        <p:tgtEl>
                                          <p:spTgt spid="109"/>
                                        </p:tgtEl>
                                        <p:attrNameLst>
                                          <p:attrName>fill.type</p:attrName>
                                        </p:attrNameLst>
                                      </p:cBhvr>
                                      <p:to>
                                        <p:strVal val="solid"/>
                                      </p:to>
                                    </p:set>
                                    <p:set>
                                      <p:cBhvr>
                                        <p:cTn id="144" dur="500" fill="hold"/>
                                        <p:tgtEl>
                                          <p:spTgt spid="109"/>
                                        </p:tgtEl>
                                        <p:attrNameLst>
                                          <p:attrName>fill.on</p:attrName>
                                        </p:attrNameLst>
                                      </p:cBhvr>
                                      <p:to>
                                        <p:strVal val="true"/>
                                      </p:to>
                                    </p:set>
                                  </p:childTnLst>
                                </p:cTn>
                              </p:par>
                              <p:par>
                                <p:cTn id="145" presetID="19" presetClass="emph" presetSubtype="0" fill="hold" grpId="0" nodeType="withEffect">
                                  <p:stCondLst>
                                    <p:cond delay="0"/>
                                  </p:stCondLst>
                                  <p:childTnLst>
                                    <p:animClr clrSpc="rgb" dir="cw">
                                      <p:cBhvr override="childStyle">
                                        <p:cTn id="146" dur="500" fill="hold"/>
                                        <p:tgtEl>
                                          <p:spTgt spid="110"/>
                                        </p:tgtEl>
                                        <p:attrNameLst>
                                          <p:attrName>style.color</p:attrName>
                                        </p:attrNameLst>
                                      </p:cBhvr>
                                      <p:to>
                                        <a:srgbClr val="4194B1"/>
                                      </p:to>
                                    </p:animClr>
                                    <p:animClr clrSpc="rgb" dir="cw">
                                      <p:cBhvr>
                                        <p:cTn id="147" dur="500" fill="hold"/>
                                        <p:tgtEl>
                                          <p:spTgt spid="110"/>
                                        </p:tgtEl>
                                        <p:attrNameLst>
                                          <p:attrName>fillcolor</p:attrName>
                                        </p:attrNameLst>
                                      </p:cBhvr>
                                      <p:to>
                                        <a:srgbClr val="4194B1"/>
                                      </p:to>
                                    </p:animClr>
                                    <p:set>
                                      <p:cBhvr>
                                        <p:cTn id="148" dur="500" fill="hold"/>
                                        <p:tgtEl>
                                          <p:spTgt spid="110"/>
                                        </p:tgtEl>
                                        <p:attrNameLst>
                                          <p:attrName>fill.type</p:attrName>
                                        </p:attrNameLst>
                                      </p:cBhvr>
                                      <p:to>
                                        <p:strVal val="solid"/>
                                      </p:to>
                                    </p:set>
                                    <p:set>
                                      <p:cBhvr>
                                        <p:cTn id="149" dur="500" fill="hold"/>
                                        <p:tgtEl>
                                          <p:spTgt spid="110"/>
                                        </p:tgtEl>
                                        <p:attrNameLst>
                                          <p:attrName>fill.on</p:attrName>
                                        </p:attrNameLst>
                                      </p:cBhvr>
                                      <p:to>
                                        <p:strVal val="true"/>
                                      </p:to>
                                    </p:set>
                                  </p:childTnLst>
                                </p:cTn>
                              </p:par>
                              <p:par>
                                <p:cTn id="150" presetID="19" presetClass="emph" presetSubtype="0" fill="hold" grpId="0" nodeType="withEffect">
                                  <p:stCondLst>
                                    <p:cond delay="0"/>
                                  </p:stCondLst>
                                  <p:childTnLst>
                                    <p:animClr clrSpc="rgb" dir="cw">
                                      <p:cBhvr override="childStyle">
                                        <p:cTn id="151" dur="500" fill="hold"/>
                                        <p:tgtEl>
                                          <p:spTgt spid="111"/>
                                        </p:tgtEl>
                                        <p:attrNameLst>
                                          <p:attrName>style.color</p:attrName>
                                        </p:attrNameLst>
                                      </p:cBhvr>
                                      <p:to>
                                        <a:srgbClr val="4194B1"/>
                                      </p:to>
                                    </p:animClr>
                                    <p:animClr clrSpc="rgb" dir="cw">
                                      <p:cBhvr>
                                        <p:cTn id="152" dur="500" fill="hold"/>
                                        <p:tgtEl>
                                          <p:spTgt spid="111"/>
                                        </p:tgtEl>
                                        <p:attrNameLst>
                                          <p:attrName>fillcolor</p:attrName>
                                        </p:attrNameLst>
                                      </p:cBhvr>
                                      <p:to>
                                        <a:srgbClr val="4194B1"/>
                                      </p:to>
                                    </p:animClr>
                                    <p:set>
                                      <p:cBhvr>
                                        <p:cTn id="153" dur="500" fill="hold"/>
                                        <p:tgtEl>
                                          <p:spTgt spid="111"/>
                                        </p:tgtEl>
                                        <p:attrNameLst>
                                          <p:attrName>fill.type</p:attrName>
                                        </p:attrNameLst>
                                      </p:cBhvr>
                                      <p:to>
                                        <p:strVal val="solid"/>
                                      </p:to>
                                    </p:set>
                                    <p:set>
                                      <p:cBhvr>
                                        <p:cTn id="154" dur="500" fill="hold"/>
                                        <p:tgtEl>
                                          <p:spTgt spid="111"/>
                                        </p:tgtEl>
                                        <p:attrNameLst>
                                          <p:attrName>fill.on</p:attrName>
                                        </p:attrNameLst>
                                      </p:cBhvr>
                                      <p:to>
                                        <p:strVal val="true"/>
                                      </p:to>
                                    </p:set>
                                  </p:childTnLst>
                                </p:cTn>
                              </p:par>
                              <p:par>
                                <p:cTn id="155" presetID="19" presetClass="emph" presetSubtype="0" fill="hold" grpId="0" nodeType="withEffect">
                                  <p:stCondLst>
                                    <p:cond delay="0"/>
                                  </p:stCondLst>
                                  <p:childTnLst>
                                    <p:animClr clrSpc="rgb" dir="cw">
                                      <p:cBhvr override="childStyle">
                                        <p:cTn id="156" dur="500" fill="hold"/>
                                        <p:tgtEl>
                                          <p:spTgt spid="49"/>
                                        </p:tgtEl>
                                        <p:attrNameLst>
                                          <p:attrName>style.color</p:attrName>
                                        </p:attrNameLst>
                                      </p:cBhvr>
                                      <p:to>
                                        <a:srgbClr val="26DA18"/>
                                      </p:to>
                                    </p:animClr>
                                    <p:animClr clrSpc="rgb" dir="cw">
                                      <p:cBhvr>
                                        <p:cTn id="157" dur="500" fill="hold"/>
                                        <p:tgtEl>
                                          <p:spTgt spid="49"/>
                                        </p:tgtEl>
                                        <p:attrNameLst>
                                          <p:attrName>fillcolor</p:attrName>
                                        </p:attrNameLst>
                                      </p:cBhvr>
                                      <p:to>
                                        <a:srgbClr val="26DA18"/>
                                      </p:to>
                                    </p:animClr>
                                    <p:set>
                                      <p:cBhvr>
                                        <p:cTn id="158" dur="500" fill="hold"/>
                                        <p:tgtEl>
                                          <p:spTgt spid="49"/>
                                        </p:tgtEl>
                                        <p:attrNameLst>
                                          <p:attrName>fill.type</p:attrName>
                                        </p:attrNameLst>
                                      </p:cBhvr>
                                      <p:to>
                                        <p:strVal val="solid"/>
                                      </p:to>
                                    </p:set>
                                    <p:set>
                                      <p:cBhvr>
                                        <p:cTn id="159" dur="500" fill="hold"/>
                                        <p:tgtEl>
                                          <p:spTgt spid="49"/>
                                        </p:tgtEl>
                                        <p:attrNameLst>
                                          <p:attrName>fill.on</p:attrName>
                                        </p:attrNameLst>
                                      </p:cBhvr>
                                      <p:to>
                                        <p:strVal val="true"/>
                                      </p:to>
                                    </p:set>
                                  </p:childTnLst>
                                </p:cTn>
                              </p:par>
                              <p:par>
                                <p:cTn id="160" presetID="19" presetClass="emph" presetSubtype="0" fill="hold" grpId="0" nodeType="withEffect">
                                  <p:stCondLst>
                                    <p:cond delay="0"/>
                                  </p:stCondLst>
                                  <p:childTnLst>
                                    <p:animClr clrSpc="rgb" dir="cw">
                                      <p:cBhvr override="childStyle">
                                        <p:cTn id="161" dur="500" fill="hold"/>
                                        <p:tgtEl>
                                          <p:spTgt spid="5"/>
                                        </p:tgtEl>
                                        <p:attrNameLst>
                                          <p:attrName>style.color</p:attrName>
                                        </p:attrNameLst>
                                      </p:cBhvr>
                                      <p:to>
                                        <a:srgbClr val="828282"/>
                                      </p:to>
                                    </p:animClr>
                                    <p:animClr clrSpc="rgb" dir="cw">
                                      <p:cBhvr>
                                        <p:cTn id="162" dur="500" fill="hold"/>
                                        <p:tgtEl>
                                          <p:spTgt spid="5"/>
                                        </p:tgtEl>
                                        <p:attrNameLst>
                                          <p:attrName>fillcolor</p:attrName>
                                        </p:attrNameLst>
                                      </p:cBhvr>
                                      <p:to>
                                        <a:srgbClr val="828282"/>
                                      </p:to>
                                    </p:animClr>
                                    <p:set>
                                      <p:cBhvr>
                                        <p:cTn id="163" dur="500" fill="hold"/>
                                        <p:tgtEl>
                                          <p:spTgt spid="5"/>
                                        </p:tgtEl>
                                        <p:attrNameLst>
                                          <p:attrName>fill.type</p:attrName>
                                        </p:attrNameLst>
                                      </p:cBhvr>
                                      <p:to>
                                        <p:strVal val="solid"/>
                                      </p:to>
                                    </p:set>
                                    <p:set>
                                      <p:cBhvr>
                                        <p:cTn id="164" dur="500" fill="hold"/>
                                        <p:tgtEl>
                                          <p:spTgt spid="5"/>
                                        </p:tgtEl>
                                        <p:attrNameLst>
                                          <p:attrName>fill.on</p:attrName>
                                        </p:attrNameLst>
                                      </p:cBhvr>
                                      <p:to>
                                        <p:strVal val="true"/>
                                      </p:to>
                                    </p:set>
                                  </p:childTnLst>
                                </p:cTn>
                              </p:par>
                              <p:par>
                                <p:cTn id="165" presetID="19" presetClass="emph" presetSubtype="0" fill="hold" grpId="0" nodeType="withEffect">
                                  <p:stCondLst>
                                    <p:cond delay="0"/>
                                  </p:stCondLst>
                                  <p:childTnLst>
                                    <p:animClr clrSpc="rgb" dir="cw">
                                      <p:cBhvr override="childStyle">
                                        <p:cTn id="166" dur="500" fill="hold"/>
                                        <p:tgtEl>
                                          <p:spTgt spid="6"/>
                                        </p:tgtEl>
                                        <p:attrNameLst>
                                          <p:attrName>style.color</p:attrName>
                                        </p:attrNameLst>
                                      </p:cBhvr>
                                      <p:to>
                                        <a:srgbClr val="828282"/>
                                      </p:to>
                                    </p:animClr>
                                    <p:animClr clrSpc="rgb" dir="cw">
                                      <p:cBhvr>
                                        <p:cTn id="167" dur="500" fill="hold"/>
                                        <p:tgtEl>
                                          <p:spTgt spid="6"/>
                                        </p:tgtEl>
                                        <p:attrNameLst>
                                          <p:attrName>fillcolor</p:attrName>
                                        </p:attrNameLst>
                                      </p:cBhvr>
                                      <p:to>
                                        <a:srgbClr val="828282"/>
                                      </p:to>
                                    </p:animClr>
                                    <p:set>
                                      <p:cBhvr>
                                        <p:cTn id="168" dur="500" fill="hold"/>
                                        <p:tgtEl>
                                          <p:spTgt spid="6"/>
                                        </p:tgtEl>
                                        <p:attrNameLst>
                                          <p:attrName>fill.type</p:attrName>
                                        </p:attrNameLst>
                                      </p:cBhvr>
                                      <p:to>
                                        <p:strVal val="solid"/>
                                      </p:to>
                                    </p:set>
                                    <p:set>
                                      <p:cBhvr>
                                        <p:cTn id="169" dur="500" fill="hold"/>
                                        <p:tgtEl>
                                          <p:spTgt spid="6"/>
                                        </p:tgtEl>
                                        <p:attrNameLst>
                                          <p:attrName>fill.on</p:attrName>
                                        </p:attrNameLst>
                                      </p:cBhvr>
                                      <p:to>
                                        <p:strVal val="true"/>
                                      </p:to>
                                    </p:set>
                                  </p:childTnLst>
                                </p:cTn>
                              </p:par>
                              <p:par>
                                <p:cTn id="170" presetID="19" presetClass="emph" presetSubtype="0" fill="hold" grpId="0" nodeType="withEffect">
                                  <p:stCondLst>
                                    <p:cond delay="0"/>
                                  </p:stCondLst>
                                  <p:childTnLst>
                                    <p:animClr clrSpc="rgb" dir="cw">
                                      <p:cBhvr override="childStyle">
                                        <p:cTn id="171" dur="500" fill="hold"/>
                                        <p:tgtEl>
                                          <p:spTgt spid="7"/>
                                        </p:tgtEl>
                                        <p:attrNameLst>
                                          <p:attrName>style.color</p:attrName>
                                        </p:attrNameLst>
                                      </p:cBhvr>
                                      <p:to>
                                        <a:srgbClr val="828282"/>
                                      </p:to>
                                    </p:animClr>
                                    <p:animClr clrSpc="rgb" dir="cw">
                                      <p:cBhvr>
                                        <p:cTn id="172" dur="500" fill="hold"/>
                                        <p:tgtEl>
                                          <p:spTgt spid="7"/>
                                        </p:tgtEl>
                                        <p:attrNameLst>
                                          <p:attrName>fillcolor</p:attrName>
                                        </p:attrNameLst>
                                      </p:cBhvr>
                                      <p:to>
                                        <a:srgbClr val="828282"/>
                                      </p:to>
                                    </p:animClr>
                                    <p:set>
                                      <p:cBhvr>
                                        <p:cTn id="173" dur="500" fill="hold"/>
                                        <p:tgtEl>
                                          <p:spTgt spid="7"/>
                                        </p:tgtEl>
                                        <p:attrNameLst>
                                          <p:attrName>fill.type</p:attrName>
                                        </p:attrNameLst>
                                      </p:cBhvr>
                                      <p:to>
                                        <p:strVal val="solid"/>
                                      </p:to>
                                    </p:set>
                                    <p:set>
                                      <p:cBhvr>
                                        <p:cTn id="174" dur="500" fill="hold"/>
                                        <p:tgtEl>
                                          <p:spTgt spid="7"/>
                                        </p:tgtEl>
                                        <p:attrNameLst>
                                          <p:attrName>fill.on</p:attrName>
                                        </p:attrNameLst>
                                      </p:cBhvr>
                                      <p:to>
                                        <p:strVal val="true"/>
                                      </p:to>
                                    </p:set>
                                  </p:childTnLst>
                                </p:cTn>
                              </p:par>
                              <p:par>
                                <p:cTn id="175" presetID="19" presetClass="emph" presetSubtype="0" fill="hold" grpId="0" nodeType="withEffect">
                                  <p:stCondLst>
                                    <p:cond delay="0"/>
                                  </p:stCondLst>
                                  <p:childTnLst>
                                    <p:animClr clrSpc="rgb" dir="cw">
                                      <p:cBhvr override="childStyle">
                                        <p:cTn id="176" dur="500" fill="hold"/>
                                        <p:tgtEl>
                                          <p:spTgt spid="8"/>
                                        </p:tgtEl>
                                        <p:attrNameLst>
                                          <p:attrName>style.color</p:attrName>
                                        </p:attrNameLst>
                                      </p:cBhvr>
                                      <p:to>
                                        <a:srgbClr val="828282"/>
                                      </p:to>
                                    </p:animClr>
                                    <p:animClr clrSpc="rgb" dir="cw">
                                      <p:cBhvr>
                                        <p:cTn id="177" dur="500" fill="hold"/>
                                        <p:tgtEl>
                                          <p:spTgt spid="8"/>
                                        </p:tgtEl>
                                        <p:attrNameLst>
                                          <p:attrName>fillcolor</p:attrName>
                                        </p:attrNameLst>
                                      </p:cBhvr>
                                      <p:to>
                                        <a:srgbClr val="828282"/>
                                      </p:to>
                                    </p:animClr>
                                    <p:set>
                                      <p:cBhvr>
                                        <p:cTn id="178" dur="500" fill="hold"/>
                                        <p:tgtEl>
                                          <p:spTgt spid="8"/>
                                        </p:tgtEl>
                                        <p:attrNameLst>
                                          <p:attrName>fill.type</p:attrName>
                                        </p:attrNameLst>
                                      </p:cBhvr>
                                      <p:to>
                                        <p:strVal val="solid"/>
                                      </p:to>
                                    </p:set>
                                    <p:set>
                                      <p:cBhvr>
                                        <p:cTn id="179" dur="500" fill="hold"/>
                                        <p:tgtEl>
                                          <p:spTgt spid="8"/>
                                        </p:tgtEl>
                                        <p:attrNameLst>
                                          <p:attrName>fill.on</p:attrName>
                                        </p:attrNameLst>
                                      </p:cBhvr>
                                      <p:to>
                                        <p:strVal val="true"/>
                                      </p:to>
                                    </p:set>
                                  </p:childTnLst>
                                </p:cTn>
                              </p:par>
                              <p:par>
                                <p:cTn id="180" presetID="19" presetClass="emph" presetSubtype="0" fill="hold" grpId="0" nodeType="withEffect">
                                  <p:stCondLst>
                                    <p:cond delay="0"/>
                                  </p:stCondLst>
                                  <p:childTnLst>
                                    <p:animClr clrSpc="rgb" dir="cw">
                                      <p:cBhvr override="childStyle">
                                        <p:cTn id="181" dur="500" fill="hold"/>
                                        <p:tgtEl>
                                          <p:spTgt spid="9"/>
                                        </p:tgtEl>
                                        <p:attrNameLst>
                                          <p:attrName>style.color</p:attrName>
                                        </p:attrNameLst>
                                      </p:cBhvr>
                                      <p:to>
                                        <a:srgbClr val="828282"/>
                                      </p:to>
                                    </p:animClr>
                                    <p:animClr clrSpc="rgb" dir="cw">
                                      <p:cBhvr>
                                        <p:cTn id="182" dur="500" fill="hold"/>
                                        <p:tgtEl>
                                          <p:spTgt spid="9"/>
                                        </p:tgtEl>
                                        <p:attrNameLst>
                                          <p:attrName>fillcolor</p:attrName>
                                        </p:attrNameLst>
                                      </p:cBhvr>
                                      <p:to>
                                        <a:srgbClr val="828282"/>
                                      </p:to>
                                    </p:animClr>
                                    <p:set>
                                      <p:cBhvr>
                                        <p:cTn id="183" dur="500" fill="hold"/>
                                        <p:tgtEl>
                                          <p:spTgt spid="9"/>
                                        </p:tgtEl>
                                        <p:attrNameLst>
                                          <p:attrName>fill.type</p:attrName>
                                        </p:attrNameLst>
                                      </p:cBhvr>
                                      <p:to>
                                        <p:strVal val="solid"/>
                                      </p:to>
                                    </p:set>
                                    <p:set>
                                      <p:cBhvr>
                                        <p:cTn id="184" dur="500" fill="hold"/>
                                        <p:tgtEl>
                                          <p:spTgt spid="9"/>
                                        </p:tgtEl>
                                        <p:attrNameLst>
                                          <p:attrName>fill.on</p:attrName>
                                        </p:attrNameLst>
                                      </p:cBhvr>
                                      <p:to>
                                        <p:strVal val="true"/>
                                      </p:to>
                                    </p:set>
                                  </p:childTnLst>
                                </p:cTn>
                              </p:par>
                              <p:par>
                                <p:cTn id="185" presetID="19" presetClass="emph" presetSubtype="0" fill="hold" grpId="0" nodeType="withEffect">
                                  <p:stCondLst>
                                    <p:cond delay="0"/>
                                  </p:stCondLst>
                                  <p:childTnLst>
                                    <p:animClr clrSpc="rgb" dir="cw">
                                      <p:cBhvr override="childStyle">
                                        <p:cTn id="186" dur="500" fill="hold"/>
                                        <p:tgtEl>
                                          <p:spTgt spid="10"/>
                                        </p:tgtEl>
                                        <p:attrNameLst>
                                          <p:attrName>style.color</p:attrName>
                                        </p:attrNameLst>
                                      </p:cBhvr>
                                      <p:to>
                                        <a:srgbClr val="828282"/>
                                      </p:to>
                                    </p:animClr>
                                    <p:animClr clrSpc="rgb" dir="cw">
                                      <p:cBhvr>
                                        <p:cTn id="187" dur="500" fill="hold"/>
                                        <p:tgtEl>
                                          <p:spTgt spid="10"/>
                                        </p:tgtEl>
                                        <p:attrNameLst>
                                          <p:attrName>fillcolor</p:attrName>
                                        </p:attrNameLst>
                                      </p:cBhvr>
                                      <p:to>
                                        <a:srgbClr val="828282"/>
                                      </p:to>
                                    </p:animClr>
                                    <p:set>
                                      <p:cBhvr>
                                        <p:cTn id="188" dur="500" fill="hold"/>
                                        <p:tgtEl>
                                          <p:spTgt spid="10"/>
                                        </p:tgtEl>
                                        <p:attrNameLst>
                                          <p:attrName>fill.type</p:attrName>
                                        </p:attrNameLst>
                                      </p:cBhvr>
                                      <p:to>
                                        <p:strVal val="solid"/>
                                      </p:to>
                                    </p:set>
                                    <p:set>
                                      <p:cBhvr>
                                        <p:cTn id="189" dur="500" fill="hold"/>
                                        <p:tgtEl>
                                          <p:spTgt spid="10"/>
                                        </p:tgtEl>
                                        <p:attrNameLst>
                                          <p:attrName>fill.on</p:attrName>
                                        </p:attrNameLst>
                                      </p:cBhvr>
                                      <p:to>
                                        <p:strVal val="true"/>
                                      </p:to>
                                    </p:set>
                                  </p:childTnLst>
                                </p:cTn>
                              </p:par>
                              <p:par>
                                <p:cTn id="190" presetID="19" presetClass="emph" presetSubtype="0" fill="hold" grpId="0" nodeType="withEffect">
                                  <p:stCondLst>
                                    <p:cond delay="0"/>
                                  </p:stCondLst>
                                  <p:childTnLst>
                                    <p:animClr clrSpc="rgb" dir="cw">
                                      <p:cBhvr override="childStyle">
                                        <p:cTn id="191" dur="500" fill="hold"/>
                                        <p:tgtEl>
                                          <p:spTgt spid="11"/>
                                        </p:tgtEl>
                                        <p:attrNameLst>
                                          <p:attrName>style.color</p:attrName>
                                        </p:attrNameLst>
                                      </p:cBhvr>
                                      <p:to>
                                        <a:srgbClr val="828282"/>
                                      </p:to>
                                    </p:animClr>
                                    <p:animClr clrSpc="rgb" dir="cw">
                                      <p:cBhvr>
                                        <p:cTn id="192" dur="500" fill="hold"/>
                                        <p:tgtEl>
                                          <p:spTgt spid="11"/>
                                        </p:tgtEl>
                                        <p:attrNameLst>
                                          <p:attrName>fillcolor</p:attrName>
                                        </p:attrNameLst>
                                      </p:cBhvr>
                                      <p:to>
                                        <a:srgbClr val="828282"/>
                                      </p:to>
                                    </p:animClr>
                                    <p:set>
                                      <p:cBhvr>
                                        <p:cTn id="193" dur="500" fill="hold"/>
                                        <p:tgtEl>
                                          <p:spTgt spid="11"/>
                                        </p:tgtEl>
                                        <p:attrNameLst>
                                          <p:attrName>fill.type</p:attrName>
                                        </p:attrNameLst>
                                      </p:cBhvr>
                                      <p:to>
                                        <p:strVal val="solid"/>
                                      </p:to>
                                    </p:set>
                                    <p:set>
                                      <p:cBhvr>
                                        <p:cTn id="194" dur="500" fill="hold"/>
                                        <p:tgtEl>
                                          <p:spTgt spid="11"/>
                                        </p:tgtEl>
                                        <p:attrNameLst>
                                          <p:attrName>fill.on</p:attrName>
                                        </p:attrNameLst>
                                      </p:cBhvr>
                                      <p:to>
                                        <p:strVal val="true"/>
                                      </p:to>
                                    </p:set>
                                  </p:childTnLst>
                                </p:cTn>
                              </p:par>
                              <p:par>
                                <p:cTn id="195" presetID="19" presetClass="emph" presetSubtype="0" fill="hold" grpId="0" nodeType="withEffect">
                                  <p:stCondLst>
                                    <p:cond delay="0"/>
                                  </p:stCondLst>
                                  <p:childTnLst>
                                    <p:animClr clrSpc="rgb" dir="cw">
                                      <p:cBhvr override="childStyle">
                                        <p:cTn id="196" dur="500" fill="hold"/>
                                        <p:tgtEl>
                                          <p:spTgt spid="12"/>
                                        </p:tgtEl>
                                        <p:attrNameLst>
                                          <p:attrName>style.color</p:attrName>
                                        </p:attrNameLst>
                                      </p:cBhvr>
                                      <p:to>
                                        <a:srgbClr val="828282"/>
                                      </p:to>
                                    </p:animClr>
                                    <p:animClr clrSpc="rgb" dir="cw">
                                      <p:cBhvr>
                                        <p:cTn id="197" dur="500" fill="hold"/>
                                        <p:tgtEl>
                                          <p:spTgt spid="12"/>
                                        </p:tgtEl>
                                        <p:attrNameLst>
                                          <p:attrName>fillcolor</p:attrName>
                                        </p:attrNameLst>
                                      </p:cBhvr>
                                      <p:to>
                                        <a:srgbClr val="828282"/>
                                      </p:to>
                                    </p:animClr>
                                    <p:set>
                                      <p:cBhvr>
                                        <p:cTn id="198" dur="500" fill="hold"/>
                                        <p:tgtEl>
                                          <p:spTgt spid="12"/>
                                        </p:tgtEl>
                                        <p:attrNameLst>
                                          <p:attrName>fill.type</p:attrName>
                                        </p:attrNameLst>
                                      </p:cBhvr>
                                      <p:to>
                                        <p:strVal val="solid"/>
                                      </p:to>
                                    </p:set>
                                    <p:set>
                                      <p:cBhvr>
                                        <p:cTn id="199" dur="500" fill="hold"/>
                                        <p:tgtEl>
                                          <p:spTgt spid="12"/>
                                        </p:tgtEl>
                                        <p:attrNameLst>
                                          <p:attrName>fill.on</p:attrName>
                                        </p:attrNameLst>
                                      </p:cBhvr>
                                      <p:to>
                                        <p:strVal val="true"/>
                                      </p:to>
                                    </p:set>
                                  </p:childTnLst>
                                </p:cTn>
                              </p:par>
                              <p:par>
                                <p:cTn id="200" presetID="19" presetClass="emph" presetSubtype="0" fill="hold" grpId="0" nodeType="withEffect">
                                  <p:stCondLst>
                                    <p:cond delay="0"/>
                                  </p:stCondLst>
                                  <p:childTnLst>
                                    <p:animClr clrSpc="rgb" dir="cw">
                                      <p:cBhvr override="childStyle">
                                        <p:cTn id="201" dur="500" fill="hold"/>
                                        <p:tgtEl>
                                          <p:spTgt spid="13"/>
                                        </p:tgtEl>
                                        <p:attrNameLst>
                                          <p:attrName>style.color</p:attrName>
                                        </p:attrNameLst>
                                      </p:cBhvr>
                                      <p:to>
                                        <a:srgbClr val="828282"/>
                                      </p:to>
                                    </p:animClr>
                                    <p:animClr clrSpc="rgb" dir="cw">
                                      <p:cBhvr>
                                        <p:cTn id="202" dur="500" fill="hold"/>
                                        <p:tgtEl>
                                          <p:spTgt spid="13"/>
                                        </p:tgtEl>
                                        <p:attrNameLst>
                                          <p:attrName>fillcolor</p:attrName>
                                        </p:attrNameLst>
                                      </p:cBhvr>
                                      <p:to>
                                        <a:srgbClr val="828282"/>
                                      </p:to>
                                    </p:animClr>
                                    <p:set>
                                      <p:cBhvr>
                                        <p:cTn id="203" dur="500" fill="hold"/>
                                        <p:tgtEl>
                                          <p:spTgt spid="13"/>
                                        </p:tgtEl>
                                        <p:attrNameLst>
                                          <p:attrName>fill.type</p:attrName>
                                        </p:attrNameLst>
                                      </p:cBhvr>
                                      <p:to>
                                        <p:strVal val="solid"/>
                                      </p:to>
                                    </p:set>
                                    <p:set>
                                      <p:cBhvr>
                                        <p:cTn id="204" dur="500" fill="hold"/>
                                        <p:tgtEl>
                                          <p:spTgt spid="13"/>
                                        </p:tgtEl>
                                        <p:attrNameLst>
                                          <p:attrName>fill.on</p:attrName>
                                        </p:attrNameLst>
                                      </p:cBhvr>
                                      <p:to>
                                        <p:strVal val="true"/>
                                      </p:to>
                                    </p:set>
                                  </p:childTnLst>
                                </p:cTn>
                              </p:par>
                              <p:par>
                                <p:cTn id="205" presetID="19" presetClass="emph" presetSubtype="0" fill="hold" grpId="0" nodeType="withEffect">
                                  <p:stCondLst>
                                    <p:cond delay="0"/>
                                  </p:stCondLst>
                                  <p:childTnLst>
                                    <p:animClr clrSpc="rgb" dir="cw">
                                      <p:cBhvr override="childStyle">
                                        <p:cTn id="206" dur="500" fill="hold"/>
                                        <p:tgtEl>
                                          <p:spTgt spid="21"/>
                                        </p:tgtEl>
                                        <p:attrNameLst>
                                          <p:attrName>style.color</p:attrName>
                                        </p:attrNameLst>
                                      </p:cBhvr>
                                      <p:to>
                                        <a:srgbClr val="828282"/>
                                      </p:to>
                                    </p:animClr>
                                    <p:animClr clrSpc="rgb" dir="cw">
                                      <p:cBhvr>
                                        <p:cTn id="207" dur="500" fill="hold"/>
                                        <p:tgtEl>
                                          <p:spTgt spid="21"/>
                                        </p:tgtEl>
                                        <p:attrNameLst>
                                          <p:attrName>fillcolor</p:attrName>
                                        </p:attrNameLst>
                                      </p:cBhvr>
                                      <p:to>
                                        <a:srgbClr val="828282"/>
                                      </p:to>
                                    </p:animClr>
                                    <p:set>
                                      <p:cBhvr>
                                        <p:cTn id="208" dur="500" fill="hold"/>
                                        <p:tgtEl>
                                          <p:spTgt spid="21"/>
                                        </p:tgtEl>
                                        <p:attrNameLst>
                                          <p:attrName>fill.type</p:attrName>
                                        </p:attrNameLst>
                                      </p:cBhvr>
                                      <p:to>
                                        <p:strVal val="solid"/>
                                      </p:to>
                                    </p:set>
                                    <p:set>
                                      <p:cBhvr>
                                        <p:cTn id="209" dur="500" fill="hold"/>
                                        <p:tgtEl>
                                          <p:spTgt spid="21"/>
                                        </p:tgtEl>
                                        <p:attrNameLst>
                                          <p:attrName>fill.on</p:attrName>
                                        </p:attrNameLst>
                                      </p:cBhvr>
                                      <p:to>
                                        <p:strVal val="true"/>
                                      </p:to>
                                    </p:set>
                                  </p:childTnLst>
                                </p:cTn>
                              </p:par>
                              <p:par>
                                <p:cTn id="210" presetID="19" presetClass="emph" presetSubtype="0" fill="hold" grpId="0" nodeType="withEffect">
                                  <p:stCondLst>
                                    <p:cond delay="0"/>
                                  </p:stCondLst>
                                  <p:childTnLst>
                                    <p:animClr clrSpc="rgb" dir="cw">
                                      <p:cBhvr override="childStyle">
                                        <p:cTn id="211" dur="500" fill="hold"/>
                                        <p:tgtEl>
                                          <p:spTgt spid="22"/>
                                        </p:tgtEl>
                                        <p:attrNameLst>
                                          <p:attrName>style.color</p:attrName>
                                        </p:attrNameLst>
                                      </p:cBhvr>
                                      <p:to>
                                        <a:srgbClr val="828282"/>
                                      </p:to>
                                    </p:animClr>
                                    <p:animClr clrSpc="rgb" dir="cw">
                                      <p:cBhvr>
                                        <p:cTn id="212" dur="500" fill="hold"/>
                                        <p:tgtEl>
                                          <p:spTgt spid="22"/>
                                        </p:tgtEl>
                                        <p:attrNameLst>
                                          <p:attrName>fillcolor</p:attrName>
                                        </p:attrNameLst>
                                      </p:cBhvr>
                                      <p:to>
                                        <a:srgbClr val="828282"/>
                                      </p:to>
                                    </p:animClr>
                                    <p:set>
                                      <p:cBhvr>
                                        <p:cTn id="213" dur="500" fill="hold"/>
                                        <p:tgtEl>
                                          <p:spTgt spid="22"/>
                                        </p:tgtEl>
                                        <p:attrNameLst>
                                          <p:attrName>fill.type</p:attrName>
                                        </p:attrNameLst>
                                      </p:cBhvr>
                                      <p:to>
                                        <p:strVal val="solid"/>
                                      </p:to>
                                    </p:set>
                                    <p:set>
                                      <p:cBhvr>
                                        <p:cTn id="214" dur="500" fill="hold"/>
                                        <p:tgtEl>
                                          <p:spTgt spid="22"/>
                                        </p:tgtEl>
                                        <p:attrNameLst>
                                          <p:attrName>fill.on</p:attrName>
                                        </p:attrNameLst>
                                      </p:cBhvr>
                                      <p:to>
                                        <p:strVal val="true"/>
                                      </p:to>
                                    </p:set>
                                  </p:childTnLst>
                                </p:cTn>
                              </p:par>
                              <p:par>
                                <p:cTn id="215" presetID="19" presetClass="emph" presetSubtype="0" fill="hold" grpId="0" nodeType="withEffect">
                                  <p:stCondLst>
                                    <p:cond delay="0"/>
                                  </p:stCondLst>
                                  <p:childTnLst>
                                    <p:animClr clrSpc="rgb" dir="cw">
                                      <p:cBhvr override="childStyle">
                                        <p:cTn id="216" dur="500" fill="hold"/>
                                        <p:tgtEl>
                                          <p:spTgt spid="19"/>
                                        </p:tgtEl>
                                        <p:attrNameLst>
                                          <p:attrName>style.color</p:attrName>
                                        </p:attrNameLst>
                                      </p:cBhvr>
                                      <p:to>
                                        <a:srgbClr val="828282"/>
                                      </p:to>
                                    </p:animClr>
                                    <p:animClr clrSpc="rgb" dir="cw">
                                      <p:cBhvr>
                                        <p:cTn id="217" dur="500" fill="hold"/>
                                        <p:tgtEl>
                                          <p:spTgt spid="19"/>
                                        </p:tgtEl>
                                        <p:attrNameLst>
                                          <p:attrName>fillcolor</p:attrName>
                                        </p:attrNameLst>
                                      </p:cBhvr>
                                      <p:to>
                                        <a:srgbClr val="828282"/>
                                      </p:to>
                                    </p:animClr>
                                    <p:set>
                                      <p:cBhvr>
                                        <p:cTn id="218" dur="500" fill="hold"/>
                                        <p:tgtEl>
                                          <p:spTgt spid="19"/>
                                        </p:tgtEl>
                                        <p:attrNameLst>
                                          <p:attrName>fill.type</p:attrName>
                                        </p:attrNameLst>
                                      </p:cBhvr>
                                      <p:to>
                                        <p:strVal val="solid"/>
                                      </p:to>
                                    </p:set>
                                    <p:set>
                                      <p:cBhvr>
                                        <p:cTn id="219" dur="500" fill="hold"/>
                                        <p:tgtEl>
                                          <p:spTgt spid="19"/>
                                        </p:tgtEl>
                                        <p:attrNameLst>
                                          <p:attrName>fill.on</p:attrName>
                                        </p:attrNameLst>
                                      </p:cBhvr>
                                      <p:to>
                                        <p:strVal val="true"/>
                                      </p:to>
                                    </p:set>
                                  </p:childTnLst>
                                </p:cTn>
                              </p:par>
                              <p:par>
                                <p:cTn id="220" presetID="19" presetClass="emph" presetSubtype="0" fill="hold" grpId="0" nodeType="withEffect">
                                  <p:stCondLst>
                                    <p:cond delay="0"/>
                                  </p:stCondLst>
                                  <p:childTnLst>
                                    <p:animClr clrSpc="rgb" dir="cw">
                                      <p:cBhvr override="childStyle">
                                        <p:cTn id="221" dur="500" fill="hold"/>
                                        <p:tgtEl>
                                          <p:spTgt spid="20"/>
                                        </p:tgtEl>
                                        <p:attrNameLst>
                                          <p:attrName>style.color</p:attrName>
                                        </p:attrNameLst>
                                      </p:cBhvr>
                                      <p:to>
                                        <a:srgbClr val="828282"/>
                                      </p:to>
                                    </p:animClr>
                                    <p:animClr clrSpc="rgb" dir="cw">
                                      <p:cBhvr>
                                        <p:cTn id="222" dur="500" fill="hold"/>
                                        <p:tgtEl>
                                          <p:spTgt spid="20"/>
                                        </p:tgtEl>
                                        <p:attrNameLst>
                                          <p:attrName>fillcolor</p:attrName>
                                        </p:attrNameLst>
                                      </p:cBhvr>
                                      <p:to>
                                        <a:srgbClr val="828282"/>
                                      </p:to>
                                    </p:animClr>
                                    <p:set>
                                      <p:cBhvr>
                                        <p:cTn id="223" dur="500" fill="hold"/>
                                        <p:tgtEl>
                                          <p:spTgt spid="20"/>
                                        </p:tgtEl>
                                        <p:attrNameLst>
                                          <p:attrName>fill.type</p:attrName>
                                        </p:attrNameLst>
                                      </p:cBhvr>
                                      <p:to>
                                        <p:strVal val="solid"/>
                                      </p:to>
                                    </p:set>
                                    <p:set>
                                      <p:cBhvr>
                                        <p:cTn id="224" dur="500" fill="hold"/>
                                        <p:tgtEl>
                                          <p:spTgt spid="20"/>
                                        </p:tgtEl>
                                        <p:attrNameLst>
                                          <p:attrName>fill.on</p:attrName>
                                        </p:attrNameLst>
                                      </p:cBhvr>
                                      <p:to>
                                        <p:strVal val="true"/>
                                      </p:to>
                                    </p:set>
                                  </p:childTnLst>
                                </p:cTn>
                              </p:par>
                              <p:par>
                                <p:cTn id="225" presetID="19" presetClass="emph" presetSubtype="0" fill="hold" grpId="0" nodeType="withEffect">
                                  <p:stCondLst>
                                    <p:cond delay="0"/>
                                  </p:stCondLst>
                                  <p:childTnLst>
                                    <p:animClr clrSpc="rgb" dir="cw">
                                      <p:cBhvr override="childStyle">
                                        <p:cTn id="226" dur="500" fill="hold"/>
                                        <p:tgtEl>
                                          <p:spTgt spid="17"/>
                                        </p:tgtEl>
                                        <p:attrNameLst>
                                          <p:attrName>style.color</p:attrName>
                                        </p:attrNameLst>
                                      </p:cBhvr>
                                      <p:to>
                                        <a:srgbClr val="828282"/>
                                      </p:to>
                                    </p:animClr>
                                    <p:animClr clrSpc="rgb" dir="cw">
                                      <p:cBhvr>
                                        <p:cTn id="227" dur="500" fill="hold"/>
                                        <p:tgtEl>
                                          <p:spTgt spid="17"/>
                                        </p:tgtEl>
                                        <p:attrNameLst>
                                          <p:attrName>fillcolor</p:attrName>
                                        </p:attrNameLst>
                                      </p:cBhvr>
                                      <p:to>
                                        <a:srgbClr val="828282"/>
                                      </p:to>
                                    </p:animClr>
                                    <p:set>
                                      <p:cBhvr>
                                        <p:cTn id="228" dur="500" fill="hold"/>
                                        <p:tgtEl>
                                          <p:spTgt spid="17"/>
                                        </p:tgtEl>
                                        <p:attrNameLst>
                                          <p:attrName>fill.type</p:attrName>
                                        </p:attrNameLst>
                                      </p:cBhvr>
                                      <p:to>
                                        <p:strVal val="solid"/>
                                      </p:to>
                                    </p:set>
                                    <p:set>
                                      <p:cBhvr>
                                        <p:cTn id="229" dur="500" fill="hold"/>
                                        <p:tgtEl>
                                          <p:spTgt spid="17"/>
                                        </p:tgtEl>
                                        <p:attrNameLst>
                                          <p:attrName>fill.on</p:attrName>
                                        </p:attrNameLst>
                                      </p:cBhvr>
                                      <p:to>
                                        <p:strVal val="true"/>
                                      </p:to>
                                    </p:set>
                                  </p:childTnLst>
                                </p:cTn>
                              </p:par>
                              <p:par>
                                <p:cTn id="230" presetID="19" presetClass="emph" presetSubtype="0" fill="hold" grpId="0" nodeType="withEffect">
                                  <p:stCondLst>
                                    <p:cond delay="0"/>
                                  </p:stCondLst>
                                  <p:childTnLst>
                                    <p:animClr clrSpc="rgb" dir="cw">
                                      <p:cBhvr override="childStyle">
                                        <p:cTn id="231" dur="500" fill="hold"/>
                                        <p:tgtEl>
                                          <p:spTgt spid="18"/>
                                        </p:tgtEl>
                                        <p:attrNameLst>
                                          <p:attrName>style.color</p:attrName>
                                        </p:attrNameLst>
                                      </p:cBhvr>
                                      <p:to>
                                        <a:srgbClr val="828282"/>
                                      </p:to>
                                    </p:animClr>
                                    <p:animClr clrSpc="rgb" dir="cw">
                                      <p:cBhvr>
                                        <p:cTn id="232" dur="500" fill="hold"/>
                                        <p:tgtEl>
                                          <p:spTgt spid="18"/>
                                        </p:tgtEl>
                                        <p:attrNameLst>
                                          <p:attrName>fillcolor</p:attrName>
                                        </p:attrNameLst>
                                      </p:cBhvr>
                                      <p:to>
                                        <a:srgbClr val="828282"/>
                                      </p:to>
                                    </p:animClr>
                                    <p:set>
                                      <p:cBhvr>
                                        <p:cTn id="233" dur="500" fill="hold"/>
                                        <p:tgtEl>
                                          <p:spTgt spid="18"/>
                                        </p:tgtEl>
                                        <p:attrNameLst>
                                          <p:attrName>fill.type</p:attrName>
                                        </p:attrNameLst>
                                      </p:cBhvr>
                                      <p:to>
                                        <p:strVal val="solid"/>
                                      </p:to>
                                    </p:set>
                                    <p:set>
                                      <p:cBhvr>
                                        <p:cTn id="234"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5" grpId="0" animBg="1"/>
      <p:bldP spid="6" grpId="0" animBg="1"/>
      <p:bldP spid="7" grpId="0" animBg="1"/>
      <p:bldP spid="8" grpId="0" animBg="1"/>
      <p:bldP spid="9" grpId="0" animBg="1"/>
      <p:bldP spid="10" grpId="0" animBg="1"/>
      <p:bldP spid="11" grpId="0" animBg="1"/>
      <p:bldP spid="12" grpId="0" animBg="1"/>
      <p:bldP spid="13" grpId="0" animBg="1"/>
      <p:bldP spid="21" grpId="0" animBg="1"/>
      <p:bldP spid="22" grpId="0" animBg="1"/>
      <p:bldP spid="19" grpId="0" animBg="1"/>
      <p:bldP spid="20" grpId="0" animBg="1"/>
      <p:bldP spid="17" grpId="0" animBg="1"/>
      <p:bldP spid="18"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SegNet</a:t>
            </a:r>
            <a:endParaRPr lang="fr-FR" sz="6928" dirty="0"/>
          </a:p>
        </p:txBody>
      </p:sp>
      <p:pic>
        <p:nvPicPr>
          <p:cNvPr id="4" name="Image 3">
            <a:extLst>
              <a:ext uri="{FF2B5EF4-FFF2-40B4-BE49-F238E27FC236}">
                <a16:creationId xmlns:a16="http://schemas.microsoft.com/office/drawing/2014/main" id="{8A622185-1596-A4A5-1B4E-1C691126763B}"/>
              </a:ext>
            </a:extLst>
          </p:cNvPr>
          <p:cNvPicPr>
            <a:picLocks noChangeAspect="1"/>
          </p:cNvPicPr>
          <p:nvPr>
            <p:custDataLst>
              <p:tags r:id="rId2"/>
            </p:custDataLst>
          </p:nvPr>
        </p:nvPicPr>
        <p:blipFill>
          <a:blip r:embed="rId6"/>
          <a:stretch>
            <a:fillRect/>
          </a:stretch>
        </p:blipFill>
        <p:spPr>
          <a:xfrm>
            <a:off x="4999038" y="4111625"/>
            <a:ext cx="10106025" cy="3086100"/>
          </a:xfrm>
          <a:prstGeom prst="rect">
            <a:avLst/>
          </a:prstGeom>
        </p:spPr>
      </p:pic>
      <p:sp>
        <p:nvSpPr>
          <p:cNvPr id="3" name="Espace réservé du numéro de diapositive 2">
            <a:extLst>
              <a:ext uri="{FF2B5EF4-FFF2-40B4-BE49-F238E27FC236}">
                <a16:creationId xmlns:a16="http://schemas.microsoft.com/office/drawing/2014/main" id="{68B39D30-6C2F-634D-FA37-13CFC8A4C962}"/>
              </a:ext>
            </a:extLst>
          </p:cNvPr>
          <p:cNvSpPr>
            <a:spLocks noGrp="1"/>
          </p:cNvSpPr>
          <p:nvPr>
            <p:ph type="sldNum" sz="quarter" idx="10"/>
            <p:custDataLst>
              <p:tags r:id="rId3"/>
            </p:custDataLst>
          </p:nvPr>
        </p:nvSpPr>
        <p:spPr/>
        <p:txBody>
          <a:bodyPr/>
          <a:lstStyle/>
          <a:p>
            <a:fld id="{6C390F12-C91A-4A8F-A883-4257F0710CE1}" type="slidenum">
              <a:rPr lang="fr-FR" smtClean="0"/>
              <a:t>60</a:t>
            </a:fld>
            <a:endParaRPr lang="fr-FR"/>
          </a:p>
        </p:txBody>
      </p:sp>
    </p:spTree>
    <p:extLst>
      <p:ext uri="{BB962C8B-B14F-4D97-AF65-F5344CB8AC3E}">
        <p14:creationId xmlns:p14="http://schemas.microsoft.com/office/powerpoint/2010/main" val="264748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4E161143-505F-CAFA-F29C-9411D0962C50}"/>
              </a:ext>
            </a:extLst>
          </p:cNvPr>
          <p:cNvSpPr txBox="1">
            <a:spLocks/>
          </p:cNvSpPr>
          <p:nvPr>
            <p:custDataLst>
              <p:tags r:id="rId1"/>
            </p:custDataLst>
          </p:nvPr>
        </p:nvSpPr>
        <p:spPr>
          <a:xfrm>
            <a:off x="1703243" y="2917196"/>
            <a:ext cx="16697618" cy="5474958"/>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7793" dirty="0">
                <a:solidFill>
                  <a:srgbClr val="DF2471"/>
                </a:solidFill>
              </a:rPr>
              <a:t>Entrainement et évaluation</a:t>
            </a:r>
            <a:endParaRPr lang="fr-FR" sz="7576" dirty="0"/>
          </a:p>
        </p:txBody>
      </p:sp>
      <p:sp>
        <p:nvSpPr>
          <p:cNvPr id="2" name="Espace réservé du numéro de diapositive 1">
            <a:extLst>
              <a:ext uri="{FF2B5EF4-FFF2-40B4-BE49-F238E27FC236}">
                <a16:creationId xmlns:a16="http://schemas.microsoft.com/office/drawing/2014/main" id="{30A37744-C75B-EB0D-6A4A-9908D3C5002E}"/>
              </a:ext>
            </a:extLst>
          </p:cNvPr>
          <p:cNvSpPr>
            <a:spLocks noGrp="1"/>
          </p:cNvSpPr>
          <p:nvPr>
            <p:ph type="sldNum" sz="quarter" idx="10"/>
            <p:custDataLst>
              <p:tags r:id="rId2"/>
            </p:custDataLst>
          </p:nvPr>
        </p:nvSpPr>
        <p:spPr/>
        <p:txBody>
          <a:bodyPr/>
          <a:lstStyle/>
          <a:p>
            <a:fld id="{6C390F12-C91A-4A8F-A883-4257F0710CE1}" type="slidenum">
              <a:rPr lang="fr-FR" smtClean="0"/>
              <a:t>61</a:t>
            </a:fld>
            <a:endParaRPr lang="fr-FR"/>
          </a:p>
        </p:txBody>
      </p:sp>
    </p:spTree>
    <p:extLst>
      <p:ext uri="{BB962C8B-B14F-4D97-AF65-F5344CB8AC3E}">
        <p14:creationId xmlns:p14="http://schemas.microsoft.com/office/powerpoint/2010/main" val="3332753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Métriques</a:t>
            </a:r>
            <a:endParaRPr lang="fr-FR" sz="6928" dirty="0"/>
          </a:p>
        </p:txBody>
      </p:sp>
      <p:grpSp>
        <p:nvGrpSpPr>
          <p:cNvPr id="8" name="Groupe 7">
            <a:extLst>
              <a:ext uri="{FF2B5EF4-FFF2-40B4-BE49-F238E27FC236}">
                <a16:creationId xmlns:a16="http://schemas.microsoft.com/office/drawing/2014/main" id="{972CD620-FD88-330C-3083-11B15D61F707}"/>
              </a:ext>
            </a:extLst>
          </p:cNvPr>
          <p:cNvGrpSpPr/>
          <p:nvPr>
            <p:custDataLst>
              <p:tags r:id="rId2"/>
            </p:custDataLst>
          </p:nvPr>
        </p:nvGrpSpPr>
        <p:grpSpPr>
          <a:xfrm>
            <a:off x="6038476" y="3934572"/>
            <a:ext cx="8027148" cy="3440206"/>
            <a:chOff x="6038476" y="3934572"/>
            <a:chExt cx="8027148" cy="3440206"/>
          </a:xfrm>
        </p:grpSpPr>
        <p:pic>
          <p:nvPicPr>
            <p:cNvPr id="4098" name="Picture 2" descr="Examples of Intersection Over Union">
              <a:extLst>
                <a:ext uri="{FF2B5EF4-FFF2-40B4-BE49-F238E27FC236}">
                  <a16:creationId xmlns:a16="http://schemas.microsoft.com/office/drawing/2014/main" id="{484F9421-8DD1-2503-BF31-70E1014722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476" y="3934572"/>
              <a:ext cx="8027148" cy="344020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que 4">
              <a:extLst>
                <a:ext uri="{FF2B5EF4-FFF2-40B4-BE49-F238E27FC236}">
                  <a16:creationId xmlns:a16="http://schemas.microsoft.com/office/drawing/2014/main" id="{8AB0E989-F21F-7986-6AF4-47F6113B45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43438" y="4755308"/>
              <a:ext cx="1915833" cy="1915833"/>
            </a:xfrm>
            <a:prstGeom prst="rect">
              <a:avLst/>
            </a:prstGeom>
          </p:spPr>
        </p:pic>
        <p:pic>
          <p:nvPicPr>
            <p:cNvPr id="6" name="Graphique 5">
              <a:extLst>
                <a:ext uri="{FF2B5EF4-FFF2-40B4-BE49-F238E27FC236}">
                  <a16:creationId xmlns:a16="http://schemas.microsoft.com/office/drawing/2014/main" id="{04B0A334-7771-D013-286C-B4C8139D5F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6662" y="4755308"/>
              <a:ext cx="1915833" cy="1915833"/>
            </a:xfrm>
            <a:prstGeom prst="rect">
              <a:avLst/>
            </a:prstGeom>
          </p:spPr>
        </p:pic>
        <p:pic>
          <p:nvPicPr>
            <p:cNvPr id="7" name="Graphique 6">
              <a:extLst>
                <a:ext uri="{FF2B5EF4-FFF2-40B4-BE49-F238E27FC236}">
                  <a16:creationId xmlns:a16="http://schemas.microsoft.com/office/drawing/2014/main" id="{E9CB32A0-1B34-B4E5-D4C2-AD077C0368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57485" y="4771183"/>
              <a:ext cx="1915833" cy="1915833"/>
            </a:xfrm>
            <a:prstGeom prst="rect">
              <a:avLst/>
            </a:prstGeom>
          </p:spPr>
        </p:pic>
      </p:grpSp>
      <p:sp>
        <p:nvSpPr>
          <p:cNvPr id="9" name="Espace réservé du numéro de diapositive 8">
            <a:extLst>
              <a:ext uri="{FF2B5EF4-FFF2-40B4-BE49-F238E27FC236}">
                <a16:creationId xmlns:a16="http://schemas.microsoft.com/office/drawing/2014/main" id="{263B865A-FE99-178E-5328-16FD479B2C8D}"/>
              </a:ext>
            </a:extLst>
          </p:cNvPr>
          <p:cNvSpPr>
            <a:spLocks noGrp="1"/>
          </p:cNvSpPr>
          <p:nvPr>
            <p:ph type="sldNum" sz="quarter" idx="10"/>
            <p:custDataLst>
              <p:tags r:id="rId3"/>
            </p:custDataLst>
          </p:nvPr>
        </p:nvSpPr>
        <p:spPr/>
        <p:txBody>
          <a:bodyPr/>
          <a:lstStyle/>
          <a:p>
            <a:fld id="{6C390F12-C91A-4A8F-A883-4257F0710CE1}" type="slidenum">
              <a:rPr lang="fr-FR" smtClean="0"/>
              <a:t>62</a:t>
            </a:fld>
            <a:endParaRPr lang="fr-FR"/>
          </a:p>
        </p:txBody>
      </p:sp>
    </p:spTree>
    <p:extLst>
      <p:ext uri="{BB962C8B-B14F-4D97-AF65-F5344CB8AC3E}">
        <p14:creationId xmlns:p14="http://schemas.microsoft.com/office/powerpoint/2010/main" val="2823681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61EA3044-8510-DC2A-D248-5D4F31606A82}"/>
              </a:ext>
            </a:extLst>
          </p:cNvPr>
          <p:cNvGrpSpPr/>
          <p:nvPr>
            <p:custDataLst>
              <p:tags r:id="rId1"/>
            </p:custDataLst>
          </p:nvPr>
        </p:nvGrpSpPr>
        <p:grpSpPr>
          <a:xfrm>
            <a:off x="9221800" y="3448351"/>
            <a:ext cx="1660500" cy="4412648"/>
            <a:chOff x="9105259" y="4894365"/>
            <a:chExt cx="1660500" cy="4412648"/>
          </a:xfrm>
        </p:grpSpPr>
        <p:sp>
          <p:nvSpPr>
            <p:cNvPr id="5" name="Titre 1">
              <a:extLst>
                <a:ext uri="{FF2B5EF4-FFF2-40B4-BE49-F238E27FC236}">
                  <a16:creationId xmlns:a16="http://schemas.microsoft.com/office/drawing/2014/main" id="{810F2201-9A60-FD2F-78DA-0DE014EABBAF}"/>
                </a:ext>
              </a:extLst>
            </p:cNvPr>
            <p:cNvSpPr txBox="1">
              <a:spLocks/>
            </p:cNvSpPr>
            <p:nvPr/>
          </p:nvSpPr>
          <p:spPr>
            <a:xfrm>
              <a:off x="9105259" y="8195234"/>
              <a:ext cx="1660500" cy="11117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3600" dirty="0">
                  <a:solidFill>
                    <a:schemeClr val="accent6">
                      <a:lumMod val="50000"/>
                    </a:schemeClr>
                  </a:solidFill>
                  <a:latin typeface="Poppins" panose="00000500000000000000" pitchFamily="2" charset="0"/>
                  <a:cs typeface="Poppins" panose="00000500000000000000" pitchFamily="2" charset="0"/>
                </a:rPr>
                <a:t>Total </a:t>
              </a:r>
              <a:r>
                <a:rPr lang="fr-FR" sz="3600" dirty="0" err="1">
                  <a:solidFill>
                    <a:schemeClr val="accent6">
                      <a:lumMod val="50000"/>
                    </a:schemeClr>
                  </a:solidFill>
                  <a:latin typeface="Poppins" panose="00000500000000000000" pitchFamily="2" charset="0"/>
                  <a:cs typeface="Poppins" panose="00000500000000000000" pitchFamily="2" charset="0"/>
                </a:rPr>
                <a:t>Loss</a:t>
              </a:r>
              <a:endParaRPr lang="fr-FR" sz="3600" dirty="0">
                <a:solidFill>
                  <a:schemeClr val="accent6">
                    <a:lumMod val="50000"/>
                  </a:schemeClr>
                </a:solidFill>
                <a:latin typeface="Poppins" panose="00000500000000000000" pitchFamily="2" charset="0"/>
                <a:cs typeface="Poppins" panose="00000500000000000000" pitchFamily="2" charset="0"/>
              </a:endParaRPr>
            </a:p>
          </p:txBody>
        </p:sp>
        <p:pic>
          <p:nvPicPr>
            <p:cNvPr id="10" name="Image 9">
              <a:extLst>
                <a:ext uri="{FF2B5EF4-FFF2-40B4-BE49-F238E27FC236}">
                  <a16:creationId xmlns:a16="http://schemas.microsoft.com/office/drawing/2014/main" id="{EAFE4129-E593-9B70-0023-0CA778454A32}"/>
                </a:ext>
              </a:extLst>
            </p:cNvPr>
            <p:cNvPicPr>
              <a:picLocks noChangeAspect="1"/>
            </p:cNvPicPr>
            <p:nvPr/>
          </p:nvPicPr>
          <p:blipFill>
            <a:blip r:embed="rId9"/>
            <a:stretch>
              <a:fillRect/>
            </a:stretch>
          </p:blipFill>
          <p:spPr>
            <a:xfrm>
              <a:off x="9105259" y="4894365"/>
              <a:ext cx="1660500" cy="3240000"/>
            </a:xfrm>
            <a:prstGeom prst="rect">
              <a:avLst/>
            </a:prstGeom>
          </p:spPr>
        </p:pic>
      </p:grpSp>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2"/>
            </p:custDataLst>
          </p:nvPr>
        </p:nvSpPr>
        <p:spPr/>
        <p:txBody>
          <a:bodyPr/>
          <a:lstStyle/>
          <a:p>
            <a:r>
              <a:rPr lang="fr-FR" sz="6928" dirty="0">
                <a:solidFill>
                  <a:srgbClr val="DF2471"/>
                </a:solidFill>
              </a:rPr>
              <a:t>Fonctions de perte</a:t>
            </a:r>
            <a:endParaRPr lang="fr-FR" sz="6928" dirty="0"/>
          </a:p>
        </p:txBody>
      </p:sp>
      <p:grpSp>
        <p:nvGrpSpPr>
          <p:cNvPr id="15" name="Groupe 14">
            <a:extLst>
              <a:ext uri="{FF2B5EF4-FFF2-40B4-BE49-F238E27FC236}">
                <a16:creationId xmlns:a16="http://schemas.microsoft.com/office/drawing/2014/main" id="{C4A0DA2F-00D9-0A8E-4680-09D709F77938}"/>
              </a:ext>
            </a:extLst>
          </p:cNvPr>
          <p:cNvGrpSpPr/>
          <p:nvPr>
            <p:custDataLst>
              <p:tags r:id="rId3"/>
            </p:custDataLst>
          </p:nvPr>
        </p:nvGrpSpPr>
        <p:grpSpPr>
          <a:xfrm>
            <a:off x="3226685" y="3448351"/>
            <a:ext cx="3824493" cy="4927898"/>
            <a:chOff x="3226685" y="3448351"/>
            <a:chExt cx="3824493" cy="4927898"/>
          </a:xfrm>
        </p:grpSpPr>
        <p:sp>
          <p:nvSpPr>
            <p:cNvPr id="3" name="Titre 1">
              <a:extLst>
                <a:ext uri="{FF2B5EF4-FFF2-40B4-BE49-F238E27FC236}">
                  <a16:creationId xmlns:a16="http://schemas.microsoft.com/office/drawing/2014/main" id="{35238449-F797-3D6C-DEC0-26D79A74207B}"/>
                </a:ext>
              </a:extLst>
            </p:cNvPr>
            <p:cNvSpPr txBox="1">
              <a:spLocks/>
            </p:cNvSpPr>
            <p:nvPr/>
          </p:nvSpPr>
          <p:spPr>
            <a:xfrm>
              <a:off x="3226685" y="6749220"/>
              <a:ext cx="3824493" cy="16270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3600" dirty="0" err="1">
                  <a:solidFill>
                    <a:schemeClr val="accent6">
                      <a:lumMod val="50000"/>
                    </a:schemeClr>
                  </a:solidFill>
                  <a:latin typeface="Poppins" panose="00000500000000000000" pitchFamily="2" charset="0"/>
                  <a:cs typeface="Poppins" panose="00000500000000000000" pitchFamily="2" charset="0"/>
                </a:rPr>
                <a:t>Categorical</a:t>
              </a:r>
              <a:r>
                <a:rPr lang="fr-FR" sz="3600" dirty="0">
                  <a:solidFill>
                    <a:schemeClr val="accent6">
                      <a:lumMod val="50000"/>
                    </a:schemeClr>
                  </a:solidFill>
                  <a:latin typeface="Poppins" panose="00000500000000000000" pitchFamily="2" charset="0"/>
                  <a:cs typeface="Poppins" panose="00000500000000000000" pitchFamily="2" charset="0"/>
                </a:rPr>
                <a:t> Cross</a:t>
              </a:r>
            </a:p>
            <a:p>
              <a:pPr algn="ctr"/>
              <a:r>
                <a:rPr lang="fr-FR" sz="3600" dirty="0" err="1">
                  <a:solidFill>
                    <a:schemeClr val="accent6">
                      <a:lumMod val="50000"/>
                    </a:schemeClr>
                  </a:solidFill>
                  <a:latin typeface="Poppins" panose="00000500000000000000" pitchFamily="2" charset="0"/>
                  <a:cs typeface="Poppins" panose="00000500000000000000" pitchFamily="2" charset="0"/>
                </a:rPr>
                <a:t>Entropy</a:t>
              </a:r>
              <a:endParaRPr lang="fr-FR" sz="3600" dirty="0">
                <a:solidFill>
                  <a:schemeClr val="accent6">
                    <a:lumMod val="50000"/>
                  </a:schemeClr>
                </a:solidFill>
                <a:latin typeface="Poppins" panose="00000500000000000000" pitchFamily="2" charset="0"/>
                <a:cs typeface="Poppins" panose="00000500000000000000" pitchFamily="2" charset="0"/>
              </a:endParaRPr>
            </a:p>
          </p:txBody>
        </p:sp>
        <p:pic>
          <p:nvPicPr>
            <p:cNvPr id="7" name="Image 6">
              <a:extLst>
                <a:ext uri="{FF2B5EF4-FFF2-40B4-BE49-F238E27FC236}">
                  <a16:creationId xmlns:a16="http://schemas.microsoft.com/office/drawing/2014/main" id="{9B64EF9F-2DEC-6E31-48C2-9E53E33C0309}"/>
                </a:ext>
              </a:extLst>
            </p:cNvPr>
            <p:cNvPicPr>
              <a:picLocks noChangeAspect="1"/>
            </p:cNvPicPr>
            <p:nvPr/>
          </p:nvPicPr>
          <p:blipFill rotWithShape="1">
            <a:blip r:embed="rId10"/>
            <a:srcRect r="47435"/>
            <a:stretch/>
          </p:blipFill>
          <p:spPr>
            <a:xfrm>
              <a:off x="3226685" y="3448351"/>
              <a:ext cx="3824493" cy="3240000"/>
            </a:xfrm>
            <a:prstGeom prst="rect">
              <a:avLst/>
            </a:prstGeom>
          </p:spPr>
        </p:pic>
      </p:grpSp>
      <p:grpSp>
        <p:nvGrpSpPr>
          <p:cNvPr id="16" name="Groupe 15">
            <a:extLst>
              <a:ext uri="{FF2B5EF4-FFF2-40B4-BE49-F238E27FC236}">
                <a16:creationId xmlns:a16="http://schemas.microsoft.com/office/drawing/2014/main" id="{788B3B2C-E59D-A7A6-80B1-C5EC34A4CBB0}"/>
              </a:ext>
            </a:extLst>
          </p:cNvPr>
          <p:cNvGrpSpPr/>
          <p:nvPr>
            <p:custDataLst>
              <p:tags r:id="rId4"/>
            </p:custDataLst>
          </p:nvPr>
        </p:nvGrpSpPr>
        <p:grpSpPr>
          <a:xfrm>
            <a:off x="14836005" y="3448351"/>
            <a:ext cx="3459505" cy="4412648"/>
            <a:chOff x="14836005" y="3448351"/>
            <a:chExt cx="3459505" cy="4412648"/>
          </a:xfrm>
        </p:grpSpPr>
        <p:sp>
          <p:nvSpPr>
            <p:cNvPr id="4" name="Titre 1">
              <a:extLst>
                <a:ext uri="{FF2B5EF4-FFF2-40B4-BE49-F238E27FC236}">
                  <a16:creationId xmlns:a16="http://schemas.microsoft.com/office/drawing/2014/main" id="{F3F0630B-19A9-7633-B34C-96D367D7EA7B}"/>
                </a:ext>
              </a:extLst>
            </p:cNvPr>
            <p:cNvSpPr txBox="1">
              <a:spLocks/>
            </p:cNvSpPr>
            <p:nvPr/>
          </p:nvSpPr>
          <p:spPr>
            <a:xfrm>
              <a:off x="14836005" y="6749220"/>
              <a:ext cx="3459504" cy="11117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3500" b="0" i="0" u="none" strike="noStrike" cap="none">
                  <a:solidFill>
                    <a:schemeClr val="accent6"/>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fr-FR" sz="3600" dirty="0" err="1">
                  <a:solidFill>
                    <a:schemeClr val="accent6">
                      <a:lumMod val="50000"/>
                    </a:schemeClr>
                  </a:solidFill>
                  <a:latin typeface="Poppins" panose="00000500000000000000" pitchFamily="2" charset="0"/>
                  <a:cs typeface="Poppins" panose="00000500000000000000" pitchFamily="2" charset="0"/>
                </a:rPr>
                <a:t>DiceLoss</a:t>
              </a:r>
              <a:endParaRPr lang="fr-FR" sz="3600" dirty="0">
                <a:solidFill>
                  <a:schemeClr val="accent6">
                    <a:lumMod val="50000"/>
                  </a:schemeClr>
                </a:solidFill>
                <a:latin typeface="Poppins" panose="00000500000000000000" pitchFamily="2" charset="0"/>
                <a:cs typeface="Poppins" panose="00000500000000000000" pitchFamily="2" charset="0"/>
              </a:endParaRPr>
            </a:p>
          </p:txBody>
        </p:sp>
        <p:pic>
          <p:nvPicPr>
            <p:cNvPr id="8" name="Image 7">
              <a:extLst>
                <a:ext uri="{FF2B5EF4-FFF2-40B4-BE49-F238E27FC236}">
                  <a16:creationId xmlns:a16="http://schemas.microsoft.com/office/drawing/2014/main" id="{28DF7075-6979-8B58-5231-AF784821855D}"/>
                </a:ext>
              </a:extLst>
            </p:cNvPr>
            <p:cNvPicPr>
              <a:picLocks noChangeAspect="1"/>
            </p:cNvPicPr>
            <p:nvPr/>
          </p:nvPicPr>
          <p:blipFill rotWithShape="1">
            <a:blip r:embed="rId11"/>
            <a:srcRect l="52452"/>
            <a:stretch/>
          </p:blipFill>
          <p:spPr>
            <a:xfrm>
              <a:off x="14836005" y="3448351"/>
              <a:ext cx="3459505" cy="3240000"/>
            </a:xfrm>
            <a:prstGeom prst="rect">
              <a:avLst/>
            </a:prstGeom>
          </p:spPr>
        </p:pic>
      </p:grpSp>
      <p:sp>
        <p:nvSpPr>
          <p:cNvPr id="17" name="Espace réservé du numéro de diapositive 16">
            <a:extLst>
              <a:ext uri="{FF2B5EF4-FFF2-40B4-BE49-F238E27FC236}">
                <a16:creationId xmlns:a16="http://schemas.microsoft.com/office/drawing/2014/main" id="{7674A27A-C9D4-5B50-FD07-2774C78F7D14}"/>
              </a:ext>
            </a:extLst>
          </p:cNvPr>
          <p:cNvSpPr>
            <a:spLocks noGrp="1"/>
          </p:cNvSpPr>
          <p:nvPr>
            <p:ph type="sldNum" sz="quarter" idx="10"/>
            <p:custDataLst>
              <p:tags r:id="rId5"/>
            </p:custDataLst>
          </p:nvPr>
        </p:nvSpPr>
        <p:spPr/>
        <p:txBody>
          <a:bodyPr/>
          <a:lstStyle/>
          <a:p>
            <a:fld id="{6C390F12-C91A-4A8F-A883-4257F0710CE1}" type="slidenum">
              <a:rPr lang="fr-FR" smtClean="0"/>
              <a:t>63</a:t>
            </a:fld>
            <a:endParaRPr lang="fr-FR"/>
          </a:p>
        </p:txBody>
      </p:sp>
    </p:spTree>
    <p:extLst>
      <p:ext uri="{BB962C8B-B14F-4D97-AF65-F5344CB8AC3E}">
        <p14:creationId xmlns:p14="http://schemas.microsoft.com/office/powerpoint/2010/main" val="41778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3.55654E-6 -3.36889E-8 L 0.15587 -0.00028 " pathEditMode="relative" rAng="0" ptsTypes="AA">
                                      <p:cBhvr>
                                        <p:cTn id="20" dur="2000" fill="hold"/>
                                        <p:tgtEl>
                                          <p:spTgt spid="15"/>
                                        </p:tgtEl>
                                        <p:attrNameLst>
                                          <p:attrName>ppt_x</p:attrName>
                                          <p:attrName>ppt_y</p:attrName>
                                        </p:attrNameLst>
                                      </p:cBhvr>
                                      <p:rCtr x="7794" y="-14"/>
                                    </p:animMotion>
                                  </p:childTnLst>
                                </p:cTn>
                              </p:par>
                              <p:par>
                                <p:cTn id="21" presetID="42" presetClass="path" presetSubtype="0" accel="50000" decel="50000" fill="hold" nodeType="withEffect">
                                  <p:stCondLst>
                                    <p:cond delay="0"/>
                                  </p:stCondLst>
                                  <p:childTnLst>
                                    <p:animMotion origin="layout" path="M 7.39103E-7 0 L -0.22623 0 " pathEditMode="relative" rAng="0" ptsTypes="AA">
                                      <p:cBhvr>
                                        <p:cTn id="22" dur="2000" fill="hold"/>
                                        <p:tgtEl>
                                          <p:spTgt spid="16"/>
                                        </p:tgtEl>
                                        <p:attrNameLst>
                                          <p:attrName>ppt_x</p:attrName>
                                          <p:attrName>ppt_y</p:attrName>
                                        </p:attrNameLst>
                                      </p:cBhvr>
                                      <p:rCtr x="-11316" y="0"/>
                                    </p:animMotion>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26" presetClass="emph" presetSubtype="0" fill="hold" nodeType="withEffect">
                                  <p:stCondLst>
                                    <p:cond delay="0"/>
                                  </p:stCondLst>
                                  <p:childTnLst>
                                    <p:animEffect transition="out" filter="fade">
                                      <p:cBhvr>
                                        <p:cTn id="28" dur="500" tmFilter="0, 0; .2, .5; .8, .5; 1, 0"/>
                                        <p:tgtEl>
                                          <p:spTgt spid="15"/>
                                        </p:tgtEl>
                                      </p:cBhvr>
                                    </p:animEffect>
                                    <p:animScale>
                                      <p:cBhvr>
                                        <p:cTn id="29" dur="250" autoRev="1" fill="hold"/>
                                        <p:tgtEl>
                                          <p:spTgt spid="15"/>
                                        </p:tgtEl>
                                      </p:cBhvr>
                                      <p:by x="105000" y="105000"/>
                                    </p:animScale>
                                  </p:childTnLst>
                                  <p:subTnLst>
                                    <p:audio>
                                      <p:cMediaNode>
                                        <p:cTn display="0" masterRel="sameClick">
                                          <p:stCondLst>
                                            <p:cond evt="begin" delay="0">
                                              <p:tn val="27"/>
                                            </p:cond>
                                          </p:stCondLst>
                                          <p:endCondLst>
                                            <p:cond evt="onStopAudio" delay="0">
                                              <p:tgtEl>
                                                <p:sldTgt/>
                                              </p:tgtEl>
                                            </p:cond>
                                          </p:endCondLst>
                                        </p:cTn>
                                        <p:tgtEl>
                                          <p:sndTgt r:embed="rId8" name="laser.wav"/>
                                        </p:tgtEl>
                                      </p:cMediaNode>
                                    </p:audio>
                                  </p:subTnLst>
                                </p:cTn>
                              </p:par>
                            </p:childTnLst>
                          </p:cTn>
                        </p:par>
                        <p:par>
                          <p:cTn id="30" fill="hold">
                            <p:stCondLst>
                              <p:cond delay="2500"/>
                            </p:stCondLst>
                            <p:childTnLst>
                              <p:par>
                                <p:cTn id="31" presetID="1" presetClass="exit" presetSubtype="0" fill="hold" nodeType="after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Matrice de confusion</a:t>
            </a:r>
            <a:endParaRPr lang="fr-FR" sz="6928" dirty="0"/>
          </a:p>
        </p:txBody>
      </p:sp>
      <p:grpSp>
        <p:nvGrpSpPr>
          <p:cNvPr id="6" name="Groupe 5">
            <a:extLst>
              <a:ext uri="{FF2B5EF4-FFF2-40B4-BE49-F238E27FC236}">
                <a16:creationId xmlns:a16="http://schemas.microsoft.com/office/drawing/2014/main" id="{FB05FE04-383F-E8D9-86CD-B2D85502E2C1}"/>
              </a:ext>
            </a:extLst>
          </p:cNvPr>
          <p:cNvGrpSpPr/>
          <p:nvPr>
            <p:custDataLst>
              <p:tags r:id="rId2"/>
            </p:custDataLst>
          </p:nvPr>
        </p:nvGrpSpPr>
        <p:grpSpPr>
          <a:xfrm>
            <a:off x="4360863" y="3959224"/>
            <a:ext cx="12408365" cy="5636091"/>
            <a:chOff x="4360863" y="3959224"/>
            <a:chExt cx="12408365" cy="5636091"/>
          </a:xfrm>
        </p:grpSpPr>
        <p:pic>
          <p:nvPicPr>
            <p:cNvPr id="4" name="Image 3">
              <a:extLst>
                <a:ext uri="{FF2B5EF4-FFF2-40B4-BE49-F238E27FC236}">
                  <a16:creationId xmlns:a16="http://schemas.microsoft.com/office/drawing/2014/main" id="{1C37BCA8-DE5B-3331-3066-D7CA87A9E636}"/>
                </a:ext>
              </a:extLst>
            </p:cNvPr>
            <p:cNvPicPr>
              <a:picLocks noChangeAspect="1"/>
            </p:cNvPicPr>
            <p:nvPr/>
          </p:nvPicPr>
          <p:blipFill>
            <a:blip r:embed="rId6"/>
            <a:stretch>
              <a:fillRect/>
            </a:stretch>
          </p:blipFill>
          <p:spPr>
            <a:xfrm>
              <a:off x="4360863" y="3959224"/>
              <a:ext cx="11382375" cy="4610100"/>
            </a:xfrm>
            <a:prstGeom prst="rect">
              <a:avLst/>
            </a:prstGeom>
            <a:solidFill>
              <a:srgbClr val="FFFFFF">
                <a:shade val="85000"/>
              </a:srgbClr>
            </a:solidFill>
            <a:ln w="88900" cap="sq">
              <a:solidFill>
                <a:srgbClr val="FFFFFF"/>
              </a:solidFill>
              <a:miter lim="800000"/>
            </a:ln>
            <a:effectLst>
              <a:outerShdw blurRad="444500" algn="ctr" rotWithShape="0">
                <a:prstClr val="black">
                  <a:alpha val="40000"/>
                </a:prstClr>
              </a:outerShdw>
            </a:effectLst>
            <a:scene3d>
              <a:camera prst="orthographicFront"/>
              <a:lightRig rig="twoPt" dir="t">
                <a:rot lat="0" lon="0" rev="7200000"/>
              </a:lightRig>
            </a:scene3d>
            <a:sp3d>
              <a:contourClr>
                <a:srgbClr val="FFFFFF"/>
              </a:contourClr>
            </a:sp3d>
          </p:spPr>
        </p:pic>
        <p:pic>
          <p:nvPicPr>
            <p:cNvPr id="5" name="Graphique 4">
              <a:extLst>
                <a:ext uri="{FF2B5EF4-FFF2-40B4-BE49-F238E27FC236}">
                  <a16:creationId xmlns:a16="http://schemas.microsoft.com/office/drawing/2014/main" id="{1F11308A-8438-75D2-FA26-E7322F367C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17245" y="7543332"/>
              <a:ext cx="2051983" cy="2051983"/>
            </a:xfrm>
            <a:prstGeom prst="rect">
              <a:avLst/>
            </a:prstGeom>
          </p:spPr>
        </p:pic>
      </p:grpSp>
      <p:sp>
        <p:nvSpPr>
          <p:cNvPr id="7" name="Espace réservé du numéro de diapositive 6">
            <a:extLst>
              <a:ext uri="{FF2B5EF4-FFF2-40B4-BE49-F238E27FC236}">
                <a16:creationId xmlns:a16="http://schemas.microsoft.com/office/drawing/2014/main" id="{56B9C73B-AD7F-4673-772E-AAB060054BB9}"/>
              </a:ext>
            </a:extLst>
          </p:cNvPr>
          <p:cNvSpPr>
            <a:spLocks noGrp="1"/>
          </p:cNvSpPr>
          <p:nvPr>
            <p:ph type="sldNum" sz="quarter" idx="10"/>
            <p:custDataLst>
              <p:tags r:id="rId3"/>
            </p:custDataLst>
          </p:nvPr>
        </p:nvSpPr>
        <p:spPr/>
        <p:txBody>
          <a:bodyPr/>
          <a:lstStyle/>
          <a:p>
            <a:fld id="{6C390F12-C91A-4A8F-A883-4257F0710CE1}" type="slidenum">
              <a:rPr lang="fr-FR" smtClean="0"/>
              <a:t>64</a:t>
            </a:fld>
            <a:endParaRPr lang="fr-FR"/>
          </a:p>
        </p:txBody>
      </p:sp>
    </p:spTree>
    <p:extLst>
      <p:ext uri="{BB962C8B-B14F-4D97-AF65-F5344CB8AC3E}">
        <p14:creationId xmlns:p14="http://schemas.microsoft.com/office/powerpoint/2010/main" val="2688166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Script de modélisation</a:t>
            </a:r>
            <a:endParaRPr lang="fr-FR" sz="6928" dirty="0"/>
          </a:p>
        </p:txBody>
      </p:sp>
      <p:pic>
        <p:nvPicPr>
          <p:cNvPr id="5" name="Image 4">
            <a:extLst>
              <a:ext uri="{FF2B5EF4-FFF2-40B4-BE49-F238E27FC236}">
                <a16:creationId xmlns:a16="http://schemas.microsoft.com/office/drawing/2014/main" id="{2A719951-4669-6684-F0A6-C931FF650D2C}"/>
              </a:ext>
            </a:extLst>
          </p:cNvPr>
          <p:cNvPicPr>
            <a:picLocks noChangeAspect="1"/>
          </p:cNvPicPr>
          <p:nvPr>
            <p:custDataLst>
              <p:tags r:id="rId2"/>
            </p:custDataLst>
          </p:nvPr>
        </p:nvPicPr>
        <p:blipFill>
          <a:blip r:embed="rId6"/>
          <a:stretch>
            <a:fillRect/>
          </a:stretch>
        </p:blipFill>
        <p:spPr>
          <a:xfrm>
            <a:off x="6959441" y="2963955"/>
            <a:ext cx="6185218" cy="7761565"/>
          </a:xfrm>
          <a:prstGeom prst="rect">
            <a:avLst/>
          </a:prstGeom>
        </p:spPr>
      </p:pic>
      <p:sp>
        <p:nvSpPr>
          <p:cNvPr id="3" name="Espace réservé du numéro de diapositive 2">
            <a:extLst>
              <a:ext uri="{FF2B5EF4-FFF2-40B4-BE49-F238E27FC236}">
                <a16:creationId xmlns:a16="http://schemas.microsoft.com/office/drawing/2014/main" id="{E8A92D3D-25E6-3B1A-636F-208DA20D1AB6}"/>
              </a:ext>
            </a:extLst>
          </p:cNvPr>
          <p:cNvSpPr>
            <a:spLocks noGrp="1"/>
          </p:cNvSpPr>
          <p:nvPr>
            <p:ph type="sldNum" sz="quarter" idx="10"/>
            <p:custDataLst>
              <p:tags r:id="rId3"/>
            </p:custDataLst>
          </p:nvPr>
        </p:nvSpPr>
        <p:spPr/>
        <p:txBody>
          <a:bodyPr/>
          <a:lstStyle/>
          <a:p>
            <a:fld id="{6C390F12-C91A-4A8F-A883-4257F0710CE1}" type="slidenum">
              <a:rPr lang="fr-FR" smtClean="0"/>
              <a:t>65</a:t>
            </a:fld>
            <a:endParaRPr lang="fr-FR"/>
          </a:p>
        </p:txBody>
      </p:sp>
    </p:spTree>
    <p:extLst>
      <p:ext uri="{BB962C8B-B14F-4D97-AF65-F5344CB8AC3E}">
        <p14:creationId xmlns:p14="http://schemas.microsoft.com/office/powerpoint/2010/main" val="4036777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Tensorboard</a:t>
            </a:r>
            <a:endParaRPr lang="fr-FR" sz="6928" dirty="0"/>
          </a:p>
        </p:txBody>
      </p:sp>
      <p:pic>
        <p:nvPicPr>
          <p:cNvPr id="5122" name="Picture 2">
            <a:extLst>
              <a:ext uri="{FF2B5EF4-FFF2-40B4-BE49-F238E27FC236}">
                <a16:creationId xmlns:a16="http://schemas.microsoft.com/office/drawing/2014/main" id="{6D0F81DA-23CE-6933-0AEB-898B04A4475E}"/>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5070588" y="2796381"/>
            <a:ext cx="9962924" cy="7534462"/>
          </a:xfrm>
          <a:prstGeom prst="rect">
            <a:avLst/>
          </a:prstGeom>
          <a:ln>
            <a:noFill/>
          </a:ln>
          <a:effectLst>
            <a:outerShdw blurRad="444500" dist="139700" algn="tl" rotWithShape="0">
              <a:srgbClr val="333333">
                <a:alpha val="40000"/>
              </a:srgbClr>
            </a:outerShdw>
          </a:effectLst>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CF074906-AB67-D4D0-DC08-52E06EACC5C4}"/>
              </a:ext>
            </a:extLst>
          </p:cNvPr>
          <p:cNvSpPr>
            <a:spLocks noGrp="1"/>
          </p:cNvSpPr>
          <p:nvPr>
            <p:ph type="sldNum" sz="quarter" idx="10"/>
            <p:custDataLst>
              <p:tags r:id="rId3"/>
            </p:custDataLst>
          </p:nvPr>
        </p:nvSpPr>
        <p:spPr/>
        <p:txBody>
          <a:bodyPr/>
          <a:lstStyle/>
          <a:p>
            <a:fld id="{6C390F12-C91A-4A8F-A883-4257F0710CE1}" type="slidenum">
              <a:rPr lang="fr-FR" smtClean="0"/>
              <a:t>66</a:t>
            </a:fld>
            <a:endParaRPr lang="fr-FR"/>
          </a:p>
        </p:txBody>
      </p:sp>
    </p:spTree>
    <p:extLst>
      <p:ext uri="{BB962C8B-B14F-4D97-AF65-F5344CB8AC3E}">
        <p14:creationId xmlns:p14="http://schemas.microsoft.com/office/powerpoint/2010/main" val="1708594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Les paramètres</a:t>
            </a:r>
            <a:endParaRPr lang="fr-FR" sz="6928" dirty="0"/>
          </a:p>
        </p:txBody>
      </p:sp>
      <p:pic>
        <p:nvPicPr>
          <p:cNvPr id="3" name="Graphique 2">
            <a:extLst>
              <a:ext uri="{FF2B5EF4-FFF2-40B4-BE49-F238E27FC236}">
                <a16:creationId xmlns:a16="http://schemas.microsoft.com/office/drawing/2014/main" id="{83546374-3FF9-B925-92A9-3FB4E935AF24}"/>
              </a:ext>
            </a:extLst>
          </p:cNvPr>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3214904" y="4584510"/>
            <a:ext cx="2520048" cy="2520048"/>
          </a:xfrm>
          <a:prstGeom prst="rect">
            <a:avLst/>
          </a:prstGeom>
        </p:spPr>
      </p:pic>
      <p:pic>
        <p:nvPicPr>
          <p:cNvPr id="5" name="Graphique 4">
            <a:extLst>
              <a:ext uri="{FF2B5EF4-FFF2-40B4-BE49-F238E27FC236}">
                <a16:creationId xmlns:a16="http://schemas.microsoft.com/office/drawing/2014/main" id="{123632D9-EA44-56E5-64DA-63E0547A584E}"/>
              </a:ext>
            </a:extLst>
          </p:cNvPr>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a:off x="6095348" y="4584510"/>
            <a:ext cx="2520048" cy="2520048"/>
          </a:xfrm>
          <a:prstGeom prst="rect">
            <a:avLst/>
          </a:prstGeom>
        </p:spPr>
      </p:pic>
      <p:pic>
        <p:nvPicPr>
          <p:cNvPr id="6" name="Graphique 5">
            <a:extLst>
              <a:ext uri="{FF2B5EF4-FFF2-40B4-BE49-F238E27FC236}">
                <a16:creationId xmlns:a16="http://schemas.microsoft.com/office/drawing/2014/main" id="{8681C365-F037-8FC9-F6B1-8841DEC1A7BD}"/>
              </a:ext>
            </a:extLst>
          </p:cNvPr>
          <p:cNvPicPr>
            <a:picLocks noChangeAspect="1"/>
          </p:cNvPicPr>
          <p:nvPr>
            <p:custDataLst>
              <p:tags r:id="rId4"/>
            </p:custDataLst>
          </p:nvPr>
        </p:nvPicPr>
        <p:blipFill>
          <a:blip r:embed="rId13">
            <a:extLst>
              <a:ext uri="{96DAC541-7B7A-43D3-8B79-37D633B846F1}">
                <asvg:svgBlip xmlns:asvg="http://schemas.microsoft.com/office/drawing/2016/SVG/main" r:embed="rId14"/>
              </a:ext>
            </a:extLst>
          </a:blip>
          <a:stretch>
            <a:fillRect/>
          </a:stretch>
        </p:blipFill>
        <p:spPr>
          <a:xfrm>
            <a:off x="11488704" y="4584510"/>
            <a:ext cx="2520048" cy="2520048"/>
          </a:xfrm>
          <a:prstGeom prst="rect">
            <a:avLst/>
          </a:prstGeom>
        </p:spPr>
      </p:pic>
      <p:pic>
        <p:nvPicPr>
          <p:cNvPr id="7" name="Graphique 6">
            <a:extLst>
              <a:ext uri="{FF2B5EF4-FFF2-40B4-BE49-F238E27FC236}">
                <a16:creationId xmlns:a16="http://schemas.microsoft.com/office/drawing/2014/main" id="{FC253E4A-3E2E-3609-9DA6-295F519EB3FF}"/>
              </a:ext>
            </a:extLst>
          </p:cNvPr>
          <p:cNvPicPr>
            <a:picLocks noChangeAspect="1"/>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4369148" y="4584510"/>
            <a:ext cx="2520048" cy="2520048"/>
          </a:xfrm>
          <a:prstGeom prst="rect">
            <a:avLst/>
          </a:prstGeom>
        </p:spPr>
      </p:pic>
      <p:pic>
        <p:nvPicPr>
          <p:cNvPr id="9" name="Image 8">
            <a:extLst>
              <a:ext uri="{FF2B5EF4-FFF2-40B4-BE49-F238E27FC236}">
                <a16:creationId xmlns:a16="http://schemas.microsoft.com/office/drawing/2014/main" id="{D83D8008-D2D5-F90B-EB35-F18CD0D58D2D}"/>
              </a:ext>
            </a:extLst>
          </p:cNvPr>
          <p:cNvPicPr>
            <a:picLocks noChangeAspect="1"/>
          </p:cNvPicPr>
          <p:nvPr>
            <p:custDataLst>
              <p:tags r:id="rId6"/>
            </p:custDataLst>
          </p:nvPr>
        </p:nvPicPr>
        <p:blipFill>
          <a:blip r:embed="rId15"/>
          <a:stretch>
            <a:fillRect/>
          </a:stretch>
        </p:blipFill>
        <p:spPr>
          <a:xfrm flipH="1">
            <a:off x="2123747" y="7945072"/>
            <a:ext cx="3004793" cy="1502396"/>
          </a:xfrm>
          <a:prstGeom prst="rect">
            <a:avLst/>
          </a:prstGeom>
        </p:spPr>
      </p:pic>
      <p:pic>
        <p:nvPicPr>
          <p:cNvPr id="10" name="Image 9">
            <a:extLst>
              <a:ext uri="{FF2B5EF4-FFF2-40B4-BE49-F238E27FC236}">
                <a16:creationId xmlns:a16="http://schemas.microsoft.com/office/drawing/2014/main" id="{B52A16C4-3F0E-7A94-7EC5-84F7817BEEEC}"/>
              </a:ext>
            </a:extLst>
          </p:cNvPr>
          <p:cNvPicPr>
            <a:picLocks noChangeAspect="1"/>
          </p:cNvPicPr>
          <p:nvPr>
            <p:custDataLst>
              <p:tags r:id="rId7"/>
            </p:custDataLst>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Lst>
          </a:blip>
          <a:stretch>
            <a:fillRect/>
          </a:stretch>
        </p:blipFill>
        <p:spPr>
          <a:xfrm>
            <a:off x="10505745" y="7868410"/>
            <a:ext cx="3158116" cy="1579058"/>
          </a:xfrm>
          <a:prstGeom prst="rect">
            <a:avLst/>
          </a:prstGeom>
        </p:spPr>
      </p:pic>
      <p:pic>
        <p:nvPicPr>
          <p:cNvPr id="11" name="Image 10">
            <a:extLst>
              <a:ext uri="{FF2B5EF4-FFF2-40B4-BE49-F238E27FC236}">
                <a16:creationId xmlns:a16="http://schemas.microsoft.com/office/drawing/2014/main" id="{02867005-67C8-989D-01D3-0ECB1CAA4BCD}"/>
              </a:ext>
            </a:extLst>
          </p:cNvPr>
          <p:cNvPicPr>
            <a:picLocks noChangeAspect="1"/>
          </p:cNvPicPr>
          <p:nvPr>
            <p:custDataLst>
              <p:tags r:id="rId8"/>
            </p:custDataLst>
          </p:nvPr>
        </p:nvPicPr>
        <p:blipFill>
          <a:blip r:embed="rId18">
            <a:extLst>
              <a:ext uri="{BEBA8EAE-BF5A-486C-A8C5-ECC9F3942E4B}">
                <a14:imgProps xmlns:a14="http://schemas.microsoft.com/office/drawing/2010/main">
                  <a14:imgLayer r:embed="rId17">
                    <a14:imgEffect>
                      <a14:saturation sat="400000"/>
                    </a14:imgEffect>
                  </a14:imgLayer>
                </a14:imgProps>
              </a:ext>
            </a:extLst>
          </a:blip>
          <a:stretch>
            <a:fillRect/>
          </a:stretch>
        </p:blipFill>
        <p:spPr>
          <a:xfrm>
            <a:off x="14599268" y="7868410"/>
            <a:ext cx="3165839" cy="1582919"/>
          </a:xfrm>
          <a:prstGeom prst="rect">
            <a:avLst/>
          </a:prstGeom>
        </p:spPr>
      </p:pic>
      <p:pic>
        <p:nvPicPr>
          <p:cNvPr id="12" name="Image 11">
            <a:extLst>
              <a:ext uri="{FF2B5EF4-FFF2-40B4-BE49-F238E27FC236}">
                <a16:creationId xmlns:a16="http://schemas.microsoft.com/office/drawing/2014/main" id="{27154E89-C4A1-83B6-6477-55D55660C49F}"/>
              </a:ext>
            </a:extLst>
          </p:cNvPr>
          <p:cNvPicPr>
            <a:picLocks noChangeAspect="1"/>
          </p:cNvPicPr>
          <p:nvPr>
            <p:custDataLst>
              <p:tags r:id="rId9"/>
            </p:custDataLst>
          </p:nvPr>
        </p:nvPicPr>
        <p:blipFill>
          <a:blip r:embed="rId15"/>
          <a:stretch>
            <a:fillRect/>
          </a:stretch>
        </p:blipFill>
        <p:spPr>
          <a:xfrm rot="21017275" flipH="1">
            <a:off x="6163510" y="7795794"/>
            <a:ext cx="2843963" cy="1421981"/>
          </a:xfrm>
          <a:prstGeom prst="rect">
            <a:avLst/>
          </a:prstGeom>
        </p:spPr>
      </p:pic>
      <p:sp>
        <p:nvSpPr>
          <p:cNvPr id="4" name="Espace réservé du numéro de diapositive 3">
            <a:extLst>
              <a:ext uri="{FF2B5EF4-FFF2-40B4-BE49-F238E27FC236}">
                <a16:creationId xmlns:a16="http://schemas.microsoft.com/office/drawing/2014/main" id="{6F532C52-8B64-AC89-4D84-673854E52D45}"/>
              </a:ext>
            </a:extLst>
          </p:cNvPr>
          <p:cNvSpPr>
            <a:spLocks noGrp="1"/>
          </p:cNvSpPr>
          <p:nvPr>
            <p:ph type="sldNum" sz="quarter" idx="10"/>
            <p:custDataLst>
              <p:tags r:id="rId10"/>
            </p:custDataLst>
          </p:nvPr>
        </p:nvSpPr>
        <p:spPr/>
        <p:txBody>
          <a:bodyPr/>
          <a:lstStyle/>
          <a:p>
            <a:fld id="{6C390F12-C91A-4A8F-A883-4257F0710CE1}" type="slidenum">
              <a:rPr lang="fr-FR" smtClean="0"/>
              <a:t>67</a:t>
            </a:fld>
            <a:endParaRPr lang="fr-FR"/>
          </a:p>
        </p:txBody>
      </p:sp>
    </p:spTree>
    <p:extLst>
      <p:ext uri="{BB962C8B-B14F-4D97-AF65-F5344CB8AC3E}">
        <p14:creationId xmlns:p14="http://schemas.microsoft.com/office/powerpoint/2010/main" val="52947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Résultats</a:t>
            </a:r>
            <a:endParaRPr lang="fr-FR" sz="6928" dirty="0"/>
          </a:p>
        </p:txBody>
      </p:sp>
      <p:pic>
        <p:nvPicPr>
          <p:cNvPr id="4" name="Image 3">
            <a:extLst>
              <a:ext uri="{FF2B5EF4-FFF2-40B4-BE49-F238E27FC236}">
                <a16:creationId xmlns:a16="http://schemas.microsoft.com/office/drawing/2014/main" id="{22D96930-E82F-E2C4-0E44-B0D939ADE22B}"/>
              </a:ext>
            </a:extLst>
          </p:cNvPr>
          <p:cNvPicPr>
            <a:picLocks noChangeAspect="1"/>
          </p:cNvPicPr>
          <p:nvPr>
            <p:custDataLst>
              <p:tags r:id="rId2"/>
            </p:custDataLst>
          </p:nvPr>
        </p:nvPicPr>
        <p:blipFill>
          <a:blip r:embed="rId12"/>
          <a:stretch>
            <a:fillRect/>
          </a:stretch>
        </p:blipFill>
        <p:spPr>
          <a:xfrm>
            <a:off x="2776451" y="2661240"/>
            <a:ext cx="13740938" cy="7032127"/>
          </a:xfrm>
          <a:prstGeom prst="rect">
            <a:avLst/>
          </a:prstGeom>
        </p:spPr>
      </p:pic>
      <p:sp>
        <p:nvSpPr>
          <p:cNvPr id="3" name="Rectangle 2">
            <a:extLst>
              <a:ext uri="{FF2B5EF4-FFF2-40B4-BE49-F238E27FC236}">
                <a16:creationId xmlns:a16="http://schemas.microsoft.com/office/drawing/2014/main" id="{8D2E1C06-62A5-0B1C-7D2C-934775AED44D}"/>
              </a:ext>
            </a:extLst>
          </p:cNvPr>
          <p:cNvSpPr/>
          <p:nvPr>
            <p:custDataLst>
              <p:tags r:id="rId3"/>
            </p:custDataLst>
          </p:nvPr>
        </p:nvSpPr>
        <p:spPr>
          <a:xfrm>
            <a:off x="4365812" y="3720353"/>
            <a:ext cx="1272988" cy="528021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B0348380-2445-FC59-D7EF-239DFDFF4CFE}"/>
              </a:ext>
            </a:extLst>
          </p:cNvPr>
          <p:cNvSpPr/>
          <p:nvPr>
            <p:custDataLst>
              <p:tags r:id="rId4"/>
            </p:custDataLst>
          </p:nvPr>
        </p:nvSpPr>
        <p:spPr>
          <a:xfrm>
            <a:off x="5862917" y="3720353"/>
            <a:ext cx="1272988" cy="528021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97E30F59-9A8B-D1F2-D968-1DEE84C57338}"/>
              </a:ext>
            </a:extLst>
          </p:cNvPr>
          <p:cNvSpPr/>
          <p:nvPr>
            <p:custDataLst>
              <p:tags r:id="rId5"/>
            </p:custDataLst>
          </p:nvPr>
        </p:nvSpPr>
        <p:spPr>
          <a:xfrm>
            <a:off x="7360022" y="3720353"/>
            <a:ext cx="2501154" cy="528021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F766147-CD15-DFEA-448D-B4B97C4D9196}"/>
              </a:ext>
            </a:extLst>
          </p:cNvPr>
          <p:cNvSpPr/>
          <p:nvPr>
            <p:custDataLst>
              <p:tags r:id="rId6"/>
            </p:custDataLst>
          </p:nvPr>
        </p:nvSpPr>
        <p:spPr>
          <a:xfrm>
            <a:off x="10085293" y="3720353"/>
            <a:ext cx="1676401" cy="528021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DBB1F90-0894-3CC9-EB9D-78AC5C1BDC5A}"/>
              </a:ext>
            </a:extLst>
          </p:cNvPr>
          <p:cNvSpPr/>
          <p:nvPr>
            <p:custDataLst>
              <p:tags r:id="rId7"/>
            </p:custDataLst>
          </p:nvPr>
        </p:nvSpPr>
        <p:spPr>
          <a:xfrm>
            <a:off x="3119718" y="4410635"/>
            <a:ext cx="13160187" cy="43927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142B636D-AB1C-8C5F-76CD-5E4C9A44749C}"/>
              </a:ext>
            </a:extLst>
          </p:cNvPr>
          <p:cNvSpPr/>
          <p:nvPr>
            <p:custDataLst>
              <p:tags r:id="rId8"/>
            </p:custDataLst>
          </p:nvPr>
        </p:nvSpPr>
        <p:spPr>
          <a:xfrm>
            <a:off x="3119717" y="6140823"/>
            <a:ext cx="13160187" cy="43927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0" name="Espace réservé du numéro de diapositive 9">
            <a:extLst>
              <a:ext uri="{FF2B5EF4-FFF2-40B4-BE49-F238E27FC236}">
                <a16:creationId xmlns:a16="http://schemas.microsoft.com/office/drawing/2014/main" id="{4518BF7C-B09E-DF0B-3258-4C1103648953}"/>
              </a:ext>
            </a:extLst>
          </p:cNvPr>
          <p:cNvSpPr>
            <a:spLocks noGrp="1"/>
          </p:cNvSpPr>
          <p:nvPr>
            <p:ph type="sldNum" sz="quarter" idx="10"/>
            <p:custDataLst>
              <p:tags r:id="rId9"/>
            </p:custDataLst>
          </p:nvPr>
        </p:nvSpPr>
        <p:spPr/>
        <p:txBody>
          <a:bodyPr/>
          <a:lstStyle/>
          <a:p>
            <a:fld id="{6C390F12-C91A-4A8F-A883-4257F0710CE1}" type="slidenum">
              <a:rPr lang="fr-FR" smtClean="0"/>
              <a:t>68</a:t>
            </a:fld>
            <a:endParaRPr lang="fr-FR"/>
          </a:p>
        </p:txBody>
      </p:sp>
    </p:spTree>
    <p:extLst>
      <p:ext uri="{BB962C8B-B14F-4D97-AF65-F5344CB8AC3E}">
        <p14:creationId xmlns:p14="http://schemas.microsoft.com/office/powerpoint/2010/main" val="389068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7" grpId="0" animBg="1"/>
      <p:bldP spid="7" grpId="1" animBg="1"/>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15"/>
        <p:cNvGrpSpPr/>
        <p:nvPr/>
      </p:nvGrpSpPr>
      <p:grpSpPr>
        <a:xfrm>
          <a:off x="0" y="0"/>
          <a:ext cx="0" cy="0"/>
          <a:chOff x="0" y="0"/>
          <a:chExt cx="0" cy="0"/>
        </a:xfrm>
      </p:grpSpPr>
      <p:sp>
        <p:nvSpPr>
          <p:cNvPr id="9316" name="Google Shape;9316;p40"/>
          <p:cNvSpPr/>
          <p:nvPr>
            <p:custDataLst>
              <p:tags r:id="rId1"/>
            </p:custDataLst>
          </p:nvPr>
        </p:nvSpPr>
        <p:spPr>
          <a:xfrm>
            <a:off x="14323818" y="1926997"/>
            <a:ext cx="3993064" cy="3992282"/>
          </a:xfrm>
          <a:custGeom>
            <a:avLst/>
            <a:gdLst/>
            <a:ahLst/>
            <a:cxnLst/>
            <a:rect l="l" t="t" r="r" b="b"/>
            <a:pathLst>
              <a:path w="24642" h="24638" extrusionOk="0">
                <a:moveTo>
                  <a:pt x="12321" y="1"/>
                </a:moveTo>
                <a:cubicBezTo>
                  <a:pt x="5518" y="1"/>
                  <a:pt x="0" y="5513"/>
                  <a:pt x="0" y="12316"/>
                </a:cubicBezTo>
                <a:cubicBezTo>
                  <a:pt x="0" y="19125"/>
                  <a:pt x="5518" y="24637"/>
                  <a:pt x="12321" y="24637"/>
                </a:cubicBezTo>
                <a:cubicBezTo>
                  <a:pt x="19124" y="24637"/>
                  <a:pt x="24642" y="19125"/>
                  <a:pt x="24642" y="12316"/>
                </a:cubicBezTo>
                <a:cubicBezTo>
                  <a:pt x="24642" y="5513"/>
                  <a:pt x="19124" y="1"/>
                  <a:pt x="12321" y="1"/>
                </a:cubicBezTo>
                <a:close/>
              </a:path>
            </a:pathLst>
          </a:custGeom>
          <a:solidFill>
            <a:schemeClr val="accent5"/>
          </a:solidFill>
          <a:ln>
            <a:noFill/>
          </a:ln>
        </p:spPr>
        <p:txBody>
          <a:bodyPr spcFirstLastPara="1" wrap="square" lIns="197900" tIns="197900" rIns="197900" bIns="197900" anchor="ctr" anchorCtr="0">
            <a:noAutofit/>
          </a:bodyPr>
          <a:lstStyle/>
          <a:p>
            <a:endParaRPr sz="4199" dirty="0"/>
          </a:p>
        </p:txBody>
      </p:sp>
      <p:sp>
        <p:nvSpPr>
          <p:cNvPr id="9318" name="Google Shape;9318;p40"/>
          <p:cNvSpPr/>
          <p:nvPr>
            <p:custDataLst>
              <p:tags r:id="rId2"/>
            </p:custDataLst>
          </p:nvPr>
        </p:nvSpPr>
        <p:spPr>
          <a:xfrm rot="-1330100">
            <a:off x="7027215" y="4374250"/>
            <a:ext cx="2560851" cy="2560851"/>
          </a:xfrm>
          <a:prstGeom prst="rect">
            <a:avLst/>
          </a:prstGeom>
          <a:solidFill>
            <a:srgbClr val="DF2471"/>
          </a:solidFill>
          <a:ln>
            <a:noFill/>
          </a:ln>
        </p:spPr>
        <p:txBody>
          <a:bodyPr spcFirstLastPara="1" wrap="square" lIns="197900" tIns="197900" rIns="197900" bIns="197900" anchor="ctr" anchorCtr="0">
            <a:noAutofit/>
          </a:bodyPr>
          <a:lstStyle/>
          <a:p>
            <a:endParaRPr sz="4199" dirty="0">
              <a:solidFill>
                <a:srgbClr val="DF2471"/>
              </a:solidFill>
            </a:endParaRPr>
          </a:p>
        </p:txBody>
      </p:sp>
      <p:sp>
        <p:nvSpPr>
          <p:cNvPr id="9319" name="Google Shape;9319;p40"/>
          <p:cNvSpPr txBox="1">
            <a:spLocks noGrp="1"/>
          </p:cNvSpPr>
          <p:nvPr>
            <p:ph type="title"/>
            <p:custDataLst>
              <p:tags r:id="rId3"/>
            </p:custDataLst>
          </p:nvPr>
        </p:nvSpPr>
        <p:spPr>
          <a:xfrm>
            <a:off x="9485680" y="3232474"/>
            <a:ext cx="8914747" cy="4844406"/>
          </a:xfrm>
          <a:prstGeom prst="rect">
            <a:avLst/>
          </a:prstGeom>
        </p:spPr>
        <p:txBody>
          <a:bodyPr spcFirstLastPara="1" wrap="square" lIns="197900" tIns="197900" rIns="197900" bIns="197900" anchor="ctr" anchorCtr="0">
            <a:noAutofit/>
          </a:bodyPr>
          <a:lstStyle/>
          <a:p>
            <a:pPr marL="989702"/>
            <a:r>
              <a:rPr lang="fr-FR" sz="8659" dirty="0">
                <a:solidFill>
                  <a:srgbClr val="DF2471"/>
                </a:solidFill>
              </a:rPr>
              <a:t>Le</a:t>
            </a:r>
            <a:br>
              <a:rPr lang="fr-FR" sz="8659" dirty="0">
                <a:solidFill>
                  <a:srgbClr val="DF2471"/>
                </a:solidFill>
              </a:rPr>
            </a:br>
            <a:r>
              <a:rPr lang="fr-FR" sz="8659" dirty="0">
                <a:solidFill>
                  <a:srgbClr val="DF2471"/>
                </a:solidFill>
              </a:rPr>
              <a:t>déploiement</a:t>
            </a:r>
          </a:p>
        </p:txBody>
      </p:sp>
      <p:sp>
        <p:nvSpPr>
          <p:cNvPr id="9320" name="Google Shape;9320;p40"/>
          <p:cNvSpPr txBox="1">
            <a:spLocks noGrp="1"/>
          </p:cNvSpPr>
          <p:nvPr>
            <p:ph type="title" idx="2"/>
            <p:custDataLst>
              <p:tags r:id="rId4"/>
            </p:custDataLst>
          </p:nvPr>
        </p:nvSpPr>
        <p:spPr>
          <a:xfrm>
            <a:off x="7031625" y="4743591"/>
            <a:ext cx="2552032" cy="1822172"/>
          </a:xfrm>
          <a:prstGeom prst="rect">
            <a:avLst/>
          </a:prstGeom>
        </p:spPr>
        <p:txBody>
          <a:bodyPr spcFirstLastPara="1" wrap="square" lIns="197900" tIns="197900" rIns="197900" bIns="197900" anchor="ctr" anchorCtr="0">
            <a:noAutofit/>
          </a:bodyPr>
          <a:lstStyle/>
          <a:p>
            <a:r>
              <a:rPr lang="en" dirty="0">
                <a:solidFill>
                  <a:srgbClr val="FDF565"/>
                </a:solidFill>
              </a:rPr>
              <a:t>03</a:t>
            </a:r>
            <a:endParaRPr dirty="0">
              <a:solidFill>
                <a:srgbClr val="FDF565"/>
              </a:solidFill>
            </a:endParaRPr>
          </a:p>
        </p:txBody>
      </p:sp>
      <p:sp>
        <p:nvSpPr>
          <p:cNvPr id="9322" name="Google Shape;9322;p40"/>
          <p:cNvSpPr/>
          <p:nvPr>
            <p:custDataLst>
              <p:tags r:id="rId5"/>
            </p:custDataLst>
          </p:nvPr>
        </p:nvSpPr>
        <p:spPr>
          <a:xfrm rot="-2333070">
            <a:off x="931789" y="-3991900"/>
            <a:ext cx="11066656" cy="6379397"/>
          </a:xfrm>
          <a:custGeom>
            <a:avLst/>
            <a:gdLst/>
            <a:ahLst/>
            <a:cxnLst/>
            <a:rect l="l" t="t" r="r" b="b"/>
            <a:pathLst>
              <a:path w="64028" h="36906" extrusionOk="0">
                <a:moveTo>
                  <a:pt x="11198" y="0"/>
                </a:moveTo>
                <a:lnTo>
                  <a:pt x="0" y="7888"/>
                </a:lnTo>
                <a:lnTo>
                  <a:pt x="19921" y="36785"/>
                </a:lnTo>
                <a:lnTo>
                  <a:pt x="56336" y="36905"/>
                </a:lnTo>
                <a:lnTo>
                  <a:pt x="59762" y="16001"/>
                </a:lnTo>
                <a:lnTo>
                  <a:pt x="64027" y="14216"/>
                </a:lnTo>
                <a:lnTo>
                  <a:pt x="62027" y="9438"/>
                </a:lnTo>
                <a:lnTo>
                  <a:pt x="55118" y="12336"/>
                </a:lnTo>
                <a:lnTo>
                  <a:pt x="51941" y="31714"/>
                </a:lnTo>
                <a:lnTo>
                  <a:pt x="22646" y="31613"/>
                </a:lnTo>
                <a:lnTo>
                  <a:pt x="7173" y="9169"/>
                </a:lnTo>
                <a:lnTo>
                  <a:pt x="14178" y="4236"/>
                </a:lnTo>
                <a:lnTo>
                  <a:pt x="11198" y="0"/>
                </a:lnTo>
                <a:close/>
              </a:path>
            </a:pathLst>
          </a:custGeom>
          <a:solidFill>
            <a:schemeClr val="accent2"/>
          </a:solidFill>
          <a:ln>
            <a:noFill/>
          </a:ln>
        </p:spPr>
        <p:txBody>
          <a:bodyPr spcFirstLastPara="1" wrap="square" lIns="197900" tIns="197900" rIns="197900" bIns="197900" anchor="ctr" anchorCtr="0">
            <a:noAutofit/>
          </a:bodyPr>
          <a:lstStyle/>
          <a:p>
            <a:endParaRPr sz="4199" dirty="0"/>
          </a:p>
        </p:txBody>
      </p:sp>
      <p:sp>
        <p:nvSpPr>
          <p:cNvPr id="9323" name="Google Shape;9323;p40"/>
          <p:cNvSpPr/>
          <p:nvPr>
            <p:custDataLst>
              <p:tags r:id="rId6"/>
            </p:custDataLst>
          </p:nvPr>
        </p:nvSpPr>
        <p:spPr>
          <a:xfrm rot="-9817129" flipH="1">
            <a:off x="9440994" y="9460230"/>
            <a:ext cx="4516475" cy="3564518"/>
          </a:xfrm>
          <a:custGeom>
            <a:avLst/>
            <a:gdLst/>
            <a:ahLst/>
            <a:cxnLst/>
            <a:rect l="l" t="t" r="r" b="b"/>
            <a:pathLst>
              <a:path w="28775" h="22709" extrusionOk="0">
                <a:moveTo>
                  <a:pt x="25114" y="0"/>
                </a:moveTo>
                <a:lnTo>
                  <a:pt x="9731" y="15383"/>
                </a:lnTo>
                <a:lnTo>
                  <a:pt x="3661" y="9318"/>
                </a:lnTo>
                <a:lnTo>
                  <a:pt x="1" y="12979"/>
                </a:lnTo>
                <a:lnTo>
                  <a:pt x="9731" y="22709"/>
                </a:lnTo>
                <a:lnTo>
                  <a:pt x="28774" y="3667"/>
                </a:lnTo>
                <a:lnTo>
                  <a:pt x="25114" y="0"/>
                </a:lnTo>
                <a:close/>
              </a:path>
            </a:pathLst>
          </a:custGeom>
          <a:solidFill>
            <a:schemeClr val="accent4"/>
          </a:solidFill>
          <a:ln>
            <a:noFill/>
          </a:ln>
        </p:spPr>
        <p:txBody>
          <a:bodyPr spcFirstLastPara="1" wrap="square" lIns="197900" tIns="197900" rIns="197900" bIns="197900" anchor="ctr" anchorCtr="0">
            <a:noAutofit/>
          </a:bodyPr>
          <a:lstStyle/>
          <a:p>
            <a:endParaRPr sz="4199" dirty="0"/>
          </a:p>
        </p:txBody>
      </p:sp>
      <p:grpSp>
        <p:nvGrpSpPr>
          <p:cNvPr id="9324" name="Google Shape;9324;p40"/>
          <p:cNvGrpSpPr/>
          <p:nvPr>
            <p:custDataLst>
              <p:tags r:id="rId7"/>
            </p:custDataLst>
          </p:nvPr>
        </p:nvGrpSpPr>
        <p:grpSpPr>
          <a:xfrm rot="-2700000">
            <a:off x="2593020" y="-969865"/>
            <a:ext cx="4213803" cy="4214123"/>
            <a:chOff x="-5193600" y="2707025"/>
            <a:chExt cx="1321025" cy="1321125"/>
          </a:xfrm>
        </p:grpSpPr>
        <p:sp>
          <p:nvSpPr>
            <p:cNvPr id="9325" name="Google Shape;9325;p40"/>
            <p:cNvSpPr/>
            <p:nvPr/>
          </p:nvSpPr>
          <p:spPr>
            <a:xfrm>
              <a:off x="-4533400" y="3160175"/>
              <a:ext cx="16225" cy="16225"/>
            </a:xfrm>
            <a:custGeom>
              <a:avLst/>
              <a:gdLst/>
              <a:ahLst/>
              <a:cxnLst/>
              <a:rect l="l" t="t" r="r" b="b"/>
              <a:pathLst>
                <a:path w="649" h="649" extrusionOk="0">
                  <a:moveTo>
                    <a:pt x="326" y="1"/>
                  </a:moveTo>
                  <a:cubicBezTo>
                    <a:pt x="243" y="1"/>
                    <a:pt x="160" y="31"/>
                    <a:pt x="101" y="92"/>
                  </a:cubicBezTo>
                  <a:cubicBezTo>
                    <a:pt x="34" y="150"/>
                    <a:pt x="1" y="236"/>
                    <a:pt x="1" y="322"/>
                  </a:cubicBezTo>
                  <a:cubicBezTo>
                    <a:pt x="1" y="409"/>
                    <a:pt x="39" y="495"/>
                    <a:pt x="92" y="548"/>
                  </a:cubicBezTo>
                  <a:cubicBezTo>
                    <a:pt x="159" y="615"/>
                    <a:pt x="231" y="648"/>
                    <a:pt x="318" y="648"/>
                  </a:cubicBezTo>
                  <a:cubicBezTo>
                    <a:pt x="404" y="648"/>
                    <a:pt x="490" y="620"/>
                    <a:pt x="557" y="553"/>
                  </a:cubicBezTo>
                  <a:cubicBezTo>
                    <a:pt x="610" y="491"/>
                    <a:pt x="643" y="413"/>
                    <a:pt x="643" y="332"/>
                  </a:cubicBezTo>
                  <a:cubicBezTo>
                    <a:pt x="648" y="245"/>
                    <a:pt x="615" y="169"/>
                    <a:pt x="553" y="92"/>
                  </a:cubicBezTo>
                  <a:cubicBezTo>
                    <a:pt x="494" y="32"/>
                    <a:pt x="410"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6" name="Google Shape;9326;p40"/>
            <p:cNvSpPr/>
            <p:nvPr/>
          </p:nvSpPr>
          <p:spPr>
            <a:xfrm>
              <a:off x="-4501600" y="3193050"/>
              <a:ext cx="16450" cy="16100"/>
            </a:xfrm>
            <a:custGeom>
              <a:avLst/>
              <a:gdLst/>
              <a:ahLst/>
              <a:cxnLst/>
              <a:rect l="l" t="t" r="r" b="b"/>
              <a:pathLst>
                <a:path w="658" h="644" extrusionOk="0">
                  <a:moveTo>
                    <a:pt x="334" y="1"/>
                  </a:moveTo>
                  <a:cubicBezTo>
                    <a:pt x="247" y="1"/>
                    <a:pt x="160" y="32"/>
                    <a:pt x="100" y="92"/>
                  </a:cubicBezTo>
                  <a:cubicBezTo>
                    <a:pt x="47" y="145"/>
                    <a:pt x="5" y="231"/>
                    <a:pt x="0" y="318"/>
                  </a:cubicBezTo>
                  <a:cubicBezTo>
                    <a:pt x="0" y="404"/>
                    <a:pt x="34" y="480"/>
                    <a:pt x="105" y="557"/>
                  </a:cubicBezTo>
                  <a:cubicBezTo>
                    <a:pt x="158" y="610"/>
                    <a:pt x="244" y="644"/>
                    <a:pt x="331" y="644"/>
                  </a:cubicBezTo>
                  <a:cubicBezTo>
                    <a:pt x="408" y="644"/>
                    <a:pt x="494" y="615"/>
                    <a:pt x="556" y="553"/>
                  </a:cubicBezTo>
                  <a:cubicBezTo>
                    <a:pt x="614" y="485"/>
                    <a:pt x="658" y="413"/>
                    <a:pt x="658" y="327"/>
                  </a:cubicBezTo>
                  <a:cubicBezTo>
                    <a:pt x="658" y="241"/>
                    <a:pt x="619" y="154"/>
                    <a:pt x="566" y="97"/>
                  </a:cubicBezTo>
                  <a:cubicBezTo>
                    <a:pt x="506" y="32"/>
                    <a:pt x="420"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7" name="Google Shape;9327;p40"/>
            <p:cNvSpPr/>
            <p:nvPr/>
          </p:nvSpPr>
          <p:spPr>
            <a:xfrm>
              <a:off x="-4469475" y="3226075"/>
              <a:ext cx="16225" cy="15825"/>
            </a:xfrm>
            <a:custGeom>
              <a:avLst/>
              <a:gdLst/>
              <a:ahLst/>
              <a:cxnLst/>
              <a:rect l="l" t="t" r="r" b="b"/>
              <a:pathLst>
                <a:path w="649" h="633" extrusionOk="0">
                  <a:moveTo>
                    <a:pt x="321" y="1"/>
                  </a:moveTo>
                  <a:cubicBezTo>
                    <a:pt x="237" y="1"/>
                    <a:pt x="154" y="29"/>
                    <a:pt x="102" y="80"/>
                  </a:cubicBezTo>
                  <a:cubicBezTo>
                    <a:pt x="35" y="133"/>
                    <a:pt x="0" y="220"/>
                    <a:pt x="0" y="306"/>
                  </a:cubicBezTo>
                  <a:cubicBezTo>
                    <a:pt x="0" y="392"/>
                    <a:pt x="29" y="479"/>
                    <a:pt x="82" y="532"/>
                  </a:cubicBezTo>
                  <a:cubicBezTo>
                    <a:pt x="144" y="599"/>
                    <a:pt x="221" y="632"/>
                    <a:pt x="317" y="632"/>
                  </a:cubicBezTo>
                  <a:cubicBezTo>
                    <a:pt x="323" y="632"/>
                    <a:pt x="329" y="633"/>
                    <a:pt x="336" y="633"/>
                  </a:cubicBezTo>
                  <a:cubicBezTo>
                    <a:pt x="416" y="633"/>
                    <a:pt x="494" y="599"/>
                    <a:pt x="547" y="541"/>
                  </a:cubicBezTo>
                  <a:cubicBezTo>
                    <a:pt x="611" y="479"/>
                    <a:pt x="644" y="402"/>
                    <a:pt x="649" y="315"/>
                  </a:cubicBezTo>
                  <a:cubicBezTo>
                    <a:pt x="649" y="229"/>
                    <a:pt x="615" y="153"/>
                    <a:pt x="553" y="91"/>
                  </a:cubicBezTo>
                  <a:cubicBezTo>
                    <a:pt x="495" y="30"/>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8" name="Google Shape;9328;p40"/>
            <p:cNvSpPr/>
            <p:nvPr/>
          </p:nvSpPr>
          <p:spPr>
            <a:xfrm>
              <a:off x="-4437675" y="3258700"/>
              <a:ext cx="16200" cy="16300"/>
            </a:xfrm>
            <a:custGeom>
              <a:avLst/>
              <a:gdLst/>
              <a:ahLst/>
              <a:cxnLst/>
              <a:rect l="l" t="t" r="r" b="b"/>
              <a:pathLst>
                <a:path w="648" h="652" extrusionOk="0">
                  <a:moveTo>
                    <a:pt x="332" y="0"/>
                  </a:moveTo>
                  <a:cubicBezTo>
                    <a:pt x="251" y="0"/>
                    <a:pt x="167" y="31"/>
                    <a:pt x="92" y="100"/>
                  </a:cubicBezTo>
                  <a:cubicBezTo>
                    <a:pt x="34" y="153"/>
                    <a:pt x="5" y="239"/>
                    <a:pt x="1" y="311"/>
                  </a:cubicBezTo>
                  <a:cubicBezTo>
                    <a:pt x="1" y="398"/>
                    <a:pt x="29" y="484"/>
                    <a:pt x="96" y="551"/>
                  </a:cubicBezTo>
                  <a:cubicBezTo>
                    <a:pt x="158" y="604"/>
                    <a:pt x="236" y="651"/>
                    <a:pt x="322" y="651"/>
                  </a:cubicBezTo>
                  <a:cubicBezTo>
                    <a:pt x="408" y="651"/>
                    <a:pt x="495" y="609"/>
                    <a:pt x="548" y="560"/>
                  </a:cubicBezTo>
                  <a:cubicBezTo>
                    <a:pt x="614" y="503"/>
                    <a:pt x="648" y="416"/>
                    <a:pt x="648" y="321"/>
                  </a:cubicBezTo>
                  <a:cubicBezTo>
                    <a:pt x="648" y="234"/>
                    <a:pt x="619" y="157"/>
                    <a:pt x="557" y="95"/>
                  </a:cubicBezTo>
                  <a:cubicBezTo>
                    <a:pt x="496" y="34"/>
                    <a:pt x="416"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9" name="Google Shape;9329;p40"/>
            <p:cNvSpPr/>
            <p:nvPr/>
          </p:nvSpPr>
          <p:spPr>
            <a:xfrm>
              <a:off x="-4531375" y="2998400"/>
              <a:ext cx="16225" cy="16200"/>
            </a:xfrm>
            <a:custGeom>
              <a:avLst/>
              <a:gdLst/>
              <a:ahLst/>
              <a:cxnLst/>
              <a:rect l="l" t="t" r="r" b="b"/>
              <a:pathLst>
                <a:path w="649" h="648" extrusionOk="0">
                  <a:moveTo>
                    <a:pt x="327" y="0"/>
                  </a:moveTo>
                  <a:cubicBezTo>
                    <a:pt x="243" y="0"/>
                    <a:pt x="160" y="30"/>
                    <a:pt x="102" y="91"/>
                  </a:cubicBezTo>
                  <a:cubicBezTo>
                    <a:pt x="49" y="148"/>
                    <a:pt x="6" y="235"/>
                    <a:pt x="1" y="321"/>
                  </a:cubicBezTo>
                  <a:cubicBezTo>
                    <a:pt x="1" y="403"/>
                    <a:pt x="29" y="480"/>
                    <a:pt x="97" y="547"/>
                  </a:cubicBezTo>
                  <a:cubicBezTo>
                    <a:pt x="159" y="609"/>
                    <a:pt x="237" y="642"/>
                    <a:pt x="323" y="648"/>
                  </a:cubicBezTo>
                  <a:cubicBezTo>
                    <a:pt x="419" y="648"/>
                    <a:pt x="505" y="619"/>
                    <a:pt x="548" y="551"/>
                  </a:cubicBezTo>
                  <a:cubicBezTo>
                    <a:pt x="615" y="489"/>
                    <a:pt x="649" y="412"/>
                    <a:pt x="649" y="326"/>
                  </a:cubicBezTo>
                  <a:cubicBezTo>
                    <a:pt x="649" y="239"/>
                    <a:pt x="620" y="153"/>
                    <a:pt x="567" y="101"/>
                  </a:cubicBezTo>
                  <a:cubicBezTo>
                    <a:pt x="505" y="34"/>
                    <a:pt x="416"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0" name="Google Shape;9330;p40"/>
            <p:cNvSpPr/>
            <p:nvPr/>
          </p:nvSpPr>
          <p:spPr>
            <a:xfrm>
              <a:off x="-4499575" y="3031250"/>
              <a:ext cx="16600" cy="16100"/>
            </a:xfrm>
            <a:custGeom>
              <a:avLst/>
              <a:gdLst/>
              <a:ahLst/>
              <a:cxnLst/>
              <a:rect l="l" t="t" r="r" b="b"/>
              <a:pathLst>
                <a:path w="664" h="644" extrusionOk="0">
                  <a:moveTo>
                    <a:pt x="338" y="1"/>
                  </a:moveTo>
                  <a:cubicBezTo>
                    <a:pt x="252" y="1"/>
                    <a:pt x="166" y="32"/>
                    <a:pt x="106" y="92"/>
                  </a:cubicBezTo>
                  <a:cubicBezTo>
                    <a:pt x="48" y="145"/>
                    <a:pt x="6" y="231"/>
                    <a:pt x="6" y="317"/>
                  </a:cubicBezTo>
                  <a:cubicBezTo>
                    <a:pt x="1" y="404"/>
                    <a:pt x="34" y="475"/>
                    <a:pt x="106" y="552"/>
                  </a:cubicBezTo>
                  <a:cubicBezTo>
                    <a:pt x="174" y="610"/>
                    <a:pt x="245" y="643"/>
                    <a:pt x="331" y="643"/>
                  </a:cubicBezTo>
                  <a:cubicBezTo>
                    <a:pt x="409" y="643"/>
                    <a:pt x="495" y="614"/>
                    <a:pt x="562" y="548"/>
                  </a:cubicBezTo>
                  <a:cubicBezTo>
                    <a:pt x="615" y="495"/>
                    <a:pt x="657" y="413"/>
                    <a:pt x="663" y="327"/>
                  </a:cubicBezTo>
                  <a:cubicBezTo>
                    <a:pt x="663" y="240"/>
                    <a:pt x="619" y="154"/>
                    <a:pt x="566" y="96"/>
                  </a:cubicBezTo>
                  <a:cubicBezTo>
                    <a:pt x="509" y="32"/>
                    <a:pt x="424"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1" name="Google Shape;9331;p40"/>
            <p:cNvSpPr/>
            <p:nvPr/>
          </p:nvSpPr>
          <p:spPr>
            <a:xfrm>
              <a:off x="-4467425" y="3064100"/>
              <a:ext cx="16225" cy="16000"/>
            </a:xfrm>
            <a:custGeom>
              <a:avLst/>
              <a:gdLst/>
              <a:ahLst/>
              <a:cxnLst/>
              <a:rect l="l" t="t" r="r" b="b"/>
              <a:pathLst>
                <a:path w="649" h="640" extrusionOk="0">
                  <a:moveTo>
                    <a:pt x="320" y="0"/>
                  </a:moveTo>
                  <a:cubicBezTo>
                    <a:pt x="240" y="0"/>
                    <a:pt x="159" y="28"/>
                    <a:pt x="91" y="87"/>
                  </a:cubicBezTo>
                  <a:cubicBezTo>
                    <a:pt x="33" y="155"/>
                    <a:pt x="5" y="237"/>
                    <a:pt x="0" y="313"/>
                  </a:cubicBezTo>
                  <a:cubicBezTo>
                    <a:pt x="0" y="399"/>
                    <a:pt x="33" y="476"/>
                    <a:pt x="86" y="538"/>
                  </a:cubicBezTo>
                  <a:cubicBezTo>
                    <a:pt x="149" y="605"/>
                    <a:pt x="235" y="640"/>
                    <a:pt x="321" y="640"/>
                  </a:cubicBezTo>
                  <a:cubicBezTo>
                    <a:pt x="327" y="640"/>
                    <a:pt x="332" y="640"/>
                    <a:pt x="337" y="640"/>
                  </a:cubicBezTo>
                  <a:cubicBezTo>
                    <a:pt x="418" y="640"/>
                    <a:pt x="497" y="608"/>
                    <a:pt x="538" y="558"/>
                  </a:cubicBezTo>
                  <a:cubicBezTo>
                    <a:pt x="615" y="496"/>
                    <a:pt x="648" y="409"/>
                    <a:pt x="648" y="323"/>
                  </a:cubicBezTo>
                  <a:cubicBezTo>
                    <a:pt x="648" y="237"/>
                    <a:pt x="620" y="159"/>
                    <a:pt x="557" y="97"/>
                  </a:cubicBezTo>
                  <a:cubicBezTo>
                    <a:pt x="494" y="34"/>
                    <a:pt x="408"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2" name="Google Shape;9332;p40"/>
            <p:cNvSpPr/>
            <p:nvPr/>
          </p:nvSpPr>
          <p:spPr>
            <a:xfrm>
              <a:off x="-4435650" y="3096950"/>
              <a:ext cx="16350" cy="16000"/>
            </a:xfrm>
            <a:custGeom>
              <a:avLst/>
              <a:gdLst/>
              <a:ahLst/>
              <a:cxnLst/>
              <a:rect l="l" t="t" r="r" b="b"/>
              <a:pathLst>
                <a:path w="654" h="640" extrusionOk="0">
                  <a:moveTo>
                    <a:pt x="324" y="1"/>
                  </a:moveTo>
                  <a:cubicBezTo>
                    <a:pt x="240" y="1"/>
                    <a:pt x="156" y="29"/>
                    <a:pt x="92" y="83"/>
                  </a:cubicBezTo>
                  <a:cubicBezTo>
                    <a:pt x="39" y="150"/>
                    <a:pt x="6" y="236"/>
                    <a:pt x="6" y="309"/>
                  </a:cubicBezTo>
                  <a:cubicBezTo>
                    <a:pt x="0" y="395"/>
                    <a:pt x="35" y="471"/>
                    <a:pt x="97" y="548"/>
                  </a:cubicBezTo>
                  <a:cubicBezTo>
                    <a:pt x="150" y="601"/>
                    <a:pt x="236" y="635"/>
                    <a:pt x="323" y="639"/>
                  </a:cubicBezTo>
                  <a:cubicBezTo>
                    <a:pt x="409" y="639"/>
                    <a:pt x="495" y="606"/>
                    <a:pt x="553" y="553"/>
                  </a:cubicBezTo>
                  <a:cubicBezTo>
                    <a:pt x="615" y="491"/>
                    <a:pt x="649" y="405"/>
                    <a:pt x="649" y="318"/>
                  </a:cubicBezTo>
                  <a:cubicBezTo>
                    <a:pt x="653" y="232"/>
                    <a:pt x="620" y="145"/>
                    <a:pt x="567" y="103"/>
                  </a:cubicBezTo>
                  <a:cubicBezTo>
                    <a:pt x="506" y="35"/>
                    <a:pt x="416"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3" name="Google Shape;9333;p40"/>
            <p:cNvSpPr/>
            <p:nvPr/>
          </p:nvSpPr>
          <p:spPr>
            <a:xfrm>
              <a:off x="-4403725" y="3129875"/>
              <a:ext cx="16200" cy="16075"/>
            </a:xfrm>
            <a:custGeom>
              <a:avLst/>
              <a:gdLst/>
              <a:ahLst/>
              <a:cxnLst/>
              <a:rect l="l" t="t" r="r" b="b"/>
              <a:pathLst>
                <a:path w="648" h="643" extrusionOk="0">
                  <a:moveTo>
                    <a:pt x="324" y="0"/>
                  </a:moveTo>
                  <a:cubicBezTo>
                    <a:pt x="238" y="0"/>
                    <a:pt x="155" y="29"/>
                    <a:pt x="100" y="81"/>
                  </a:cubicBezTo>
                  <a:cubicBezTo>
                    <a:pt x="34" y="143"/>
                    <a:pt x="0" y="230"/>
                    <a:pt x="0" y="316"/>
                  </a:cubicBezTo>
                  <a:cubicBezTo>
                    <a:pt x="0" y="403"/>
                    <a:pt x="29" y="474"/>
                    <a:pt x="96" y="542"/>
                  </a:cubicBezTo>
                  <a:cubicBezTo>
                    <a:pt x="158" y="609"/>
                    <a:pt x="231" y="642"/>
                    <a:pt x="317" y="642"/>
                  </a:cubicBezTo>
                  <a:cubicBezTo>
                    <a:pt x="403" y="642"/>
                    <a:pt x="490" y="613"/>
                    <a:pt x="556" y="551"/>
                  </a:cubicBezTo>
                  <a:cubicBezTo>
                    <a:pt x="614" y="484"/>
                    <a:pt x="647" y="398"/>
                    <a:pt x="647" y="325"/>
                  </a:cubicBezTo>
                  <a:cubicBezTo>
                    <a:pt x="647" y="239"/>
                    <a:pt x="619" y="153"/>
                    <a:pt x="566" y="95"/>
                  </a:cubicBezTo>
                  <a:cubicBezTo>
                    <a:pt x="501" y="30"/>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4" name="Google Shape;9334;p40"/>
            <p:cNvSpPr/>
            <p:nvPr/>
          </p:nvSpPr>
          <p:spPr>
            <a:xfrm>
              <a:off x="-4371950" y="3162600"/>
              <a:ext cx="16200" cy="16100"/>
            </a:xfrm>
            <a:custGeom>
              <a:avLst/>
              <a:gdLst/>
              <a:ahLst/>
              <a:cxnLst/>
              <a:rect l="l" t="t" r="r" b="b"/>
              <a:pathLst>
                <a:path w="648" h="644" extrusionOk="0">
                  <a:moveTo>
                    <a:pt x="328" y="1"/>
                  </a:moveTo>
                  <a:cubicBezTo>
                    <a:pt x="244" y="1"/>
                    <a:pt x="162" y="30"/>
                    <a:pt x="116" y="81"/>
                  </a:cubicBezTo>
                  <a:cubicBezTo>
                    <a:pt x="49" y="144"/>
                    <a:pt x="5" y="230"/>
                    <a:pt x="5" y="316"/>
                  </a:cubicBezTo>
                  <a:cubicBezTo>
                    <a:pt x="0" y="403"/>
                    <a:pt x="34" y="480"/>
                    <a:pt x="96" y="542"/>
                  </a:cubicBezTo>
                  <a:cubicBezTo>
                    <a:pt x="149" y="609"/>
                    <a:pt x="235" y="643"/>
                    <a:pt x="322" y="643"/>
                  </a:cubicBezTo>
                  <a:cubicBezTo>
                    <a:pt x="326" y="644"/>
                    <a:pt x="331" y="644"/>
                    <a:pt x="336" y="644"/>
                  </a:cubicBezTo>
                  <a:cubicBezTo>
                    <a:pt x="426" y="644"/>
                    <a:pt x="506" y="602"/>
                    <a:pt x="547" y="551"/>
                  </a:cubicBezTo>
                  <a:cubicBezTo>
                    <a:pt x="614" y="489"/>
                    <a:pt x="648" y="413"/>
                    <a:pt x="648" y="327"/>
                  </a:cubicBezTo>
                  <a:cubicBezTo>
                    <a:pt x="648" y="240"/>
                    <a:pt x="619" y="154"/>
                    <a:pt x="567" y="101"/>
                  </a:cubicBezTo>
                  <a:cubicBezTo>
                    <a:pt x="508" y="32"/>
                    <a:pt x="417"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5" name="Google Shape;9335;p40"/>
            <p:cNvSpPr/>
            <p:nvPr/>
          </p:nvSpPr>
          <p:spPr>
            <a:xfrm>
              <a:off x="-4340050" y="3195450"/>
              <a:ext cx="16225" cy="16100"/>
            </a:xfrm>
            <a:custGeom>
              <a:avLst/>
              <a:gdLst/>
              <a:ahLst/>
              <a:cxnLst/>
              <a:rect l="l" t="t" r="r" b="b"/>
              <a:pathLst>
                <a:path w="649" h="644" extrusionOk="0">
                  <a:moveTo>
                    <a:pt x="330" y="1"/>
                  </a:moveTo>
                  <a:cubicBezTo>
                    <a:pt x="243" y="1"/>
                    <a:pt x="157" y="32"/>
                    <a:pt x="102" y="92"/>
                  </a:cubicBezTo>
                  <a:cubicBezTo>
                    <a:pt x="49" y="140"/>
                    <a:pt x="0" y="226"/>
                    <a:pt x="0" y="313"/>
                  </a:cubicBezTo>
                  <a:cubicBezTo>
                    <a:pt x="0" y="399"/>
                    <a:pt x="29" y="475"/>
                    <a:pt x="106" y="552"/>
                  </a:cubicBezTo>
                  <a:cubicBezTo>
                    <a:pt x="168" y="610"/>
                    <a:pt x="246" y="643"/>
                    <a:pt x="332" y="643"/>
                  </a:cubicBezTo>
                  <a:cubicBezTo>
                    <a:pt x="403" y="643"/>
                    <a:pt x="490" y="614"/>
                    <a:pt x="558" y="548"/>
                  </a:cubicBezTo>
                  <a:cubicBezTo>
                    <a:pt x="609" y="495"/>
                    <a:pt x="644" y="408"/>
                    <a:pt x="649" y="322"/>
                  </a:cubicBezTo>
                  <a:cubicBezTo>
                    <a:pt x="649" y="236"/>
                    <a:pt x="615" y="149"/>
                    <a:pt x="562" y="96"/>
                  </a:cubicBezTo>
                  <a:cubicBezTo>
                    <a:pt x="505"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6" name="Google Shape;9336;p40"/>
            <p:cNvSpPr/>
            <p:nvPr/>
          </p:nvSpPr>
          <p:spPr>
            <a:xfrm>
              <a:off x="-4308025" y="3228425"/>
              <a:ext cx="16325" cy="15875"/>
            </a:xfrm>
            <a:custGeom>
              <a:avLst/>
              <a:gdLst/>
              <a:ahLst/>
              <a:cxnLst/>
              <a:rect l="l" t="t" r="r" b="b"/>
              <a:pathLst>
                <a:path w="653" h="635" extrusionOk="0">
                  <a:moveTo>
                    <a:pt x="329" y="1"/>
                  </a:moveTo>
                  <a:cubicBezTo>
                    <a:pt x="243" y="1"/>
                    <a:pt x="159" y="30"/>
                    <a:pt x="106" y="83"/>
                  </a:cubicBezTo>
                  <a:cubicBezTo>
                    <a:pt x="39" y="135"/>
                    <a:pt x="6" y="221"/>
                    <a:pt x="6" y="308"/>
                  </a:cubicBezTo>
                  <a:cubicBezTo>
                    <a:pt x="1" y="404"/>
                    <a:pt x="34" y="480"/>
                    <a:pt x="87" y="533"/>
                  </a:cubicBezTo>
                  <a:cubicBezTo>
                    <a:pt x="149" y="601"/>
                    <a:pt x="236" y="635"/>
                    <a:pt x="322" y="635"/>
                  </a:cubicBezTo>
                  <a:cubicBezTo>
                    <a:pt x="409" y="635"/>
                    <a:pt x="495" y="606"/>
                    <a:pt x="552" y="538"/>
                  </a:cubicBezTo>
                  <a:cubicBezTo>
                    <a:pt x="615" y="486"/>
                    <a:pt x="648" y="404"/>
                    <a:pt x="648" y="318"/>
                  </a:cubicBezTo>
                  <a:cubicBezTo>
                    <a:pt x="653" y="232"/>
                    <a:pt x="619" y="154"/>
                    <a:pt x="557" y="88"/>
                  </a:cubicBezTo>
                  <a:cubicBezTo>
                    <a:pt x="498" y="28"/>
                    <a:pt x="413"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7" name="Google Shape;9337;p40"/>
            <p:cNvSpPr/>
            <p:nvPr/>
          </p:nvSpPr>
          <p:spPr>
            <a:xfrm>
              <a:off x="-4276125" y="3261100"/>
              <a:ext cx="16250" cy="16300"/>
            </a:xfrm>
            <a:custGeom>
              <a:avLst/>
              <a:gdLst/>
              <a:ahLst/>
              <a:cxnLst/>
              <a:rect l="l" t="t" r="r" b="b"/>
              <a:pathLst>
                <a:path w="650" h="652" extrusionOk="0">
                  <a:moveTo>
                    <a:pt x="321" y="0"/>
                  </a:moveTo>
                  <a:cubicBezTo>
                    <a:pt x="240" y="0"/>
                    <a:pt x="161" y="29"/>
                    <a:pt x="102" y="85"/>
                  </a:cubicBezTo>
                  <a:cubicBezTo>
                    <a:pt x="34" y="148"/>
                    <a:pt x="1" y="234"/>
                    <a:pt x="1" y="311"/>
                  </a:cubicBezTo>
                  <a:cubicBezTo>
                    <a:pt x="1" y="407"/>
                    <a:pt x="30" y="484"/>
                    <a:pt x="96" y="537"/>
                  </a:cubicBezTo>
                  <a:cubicBezTo>
                    <a:pt x="149" y="603"/>
                    <a:pt x="236" y="647"/>
                    <a:pt x="322" y="652"/>
                  </a:cubicBezTo>
                  <a:cubicBezTo>
                    <a:pt x="408" y="652"/>
                    <a:pt x="481" y="608"/>
                    <a:pt x="557" y="546"/>
                  </a:cubicBezTo>
                  <a:cubicBezTo>
                    <a:pt x="615" y="493"/>
                    <a:pt x="649" y="407"/>
                    <a:pt x="649" y="320"/>
                  </a:cubicBezTo>
                  <a:cubicBezTo>
                    <a:pt x="649" y="244"/>
                    <a:pt x="620" y="167"/>
                    <a:pt x="552" y="95"/>
                  </a:cubicBezTo>
                  <a:cubicBezTo>
                    <a:pt x="489" y="31"/>
                    <a:pt x="404"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8" name="Google Shape;9338;p40"/>
            <p:cNvSpPr/>
            <p:nvPr/>
          </p:nvSpPr>
          <p:spPr>
            <a:xfrm>
              <a:off x="-4529325" y="2836625"/>
              <a:ext cx="16350" cy="16175"/>
            </a:xfrm>
            <a:custGeom>
              <a:avLst/>
              <a:gdLst/>
              <a:ahLst/>
              <a:cxnLst/>
              <a:rect l="l" t="t" r="r" b="b"/>
              <a:pathLst>
                <a:path w="654" h="647" extrusionOk="0">
                  <a:moveTo>
                    <a:pt x="327" y="1"/>
                  </a:moveTo>
                  <a:cubicBezTo>
                    <a:pt x="241" y="1"/>
                    <a:pt x="159" y="32"/>
                    <a:pt x="106" y="89"/>
                  </a:cubicBezTo>
                  <a:cubicBezTo>
                    <a:pt x="39" y="147"/>
                    <a:pt x="5" y="228"/>
                    <a:pt x="5" y="315"/>
                  </a:cubicBezTo>
                  <a:cubicBezTo>
                    <a:pt x="0" y="401"/>
                    <a:pt x="34" y="478"/>
                    <a:pt x="97" y="545"/>
                  </a:cubicBezTo>
                  <a:cubicBezTo>
                    <a:pt x="159" y="607"/>
                    <a:pt x="246" y="642"/>
                    <a:pt x="322" y="646"/>
                  </a:cubicBezTo>
                  <a:cubicBezTo>
                    <a:pt x="408" y="646"/>
                    <a:pt x="494" y="613"/>
                    <a:pt x="547" y="550"/>
                  </a:cubicBezTo>
                  <a:cubicBezTo>
                    <a:pt x="615" y="488"/>
                    <a:pt x="649" y="412"/>
                    <a:pt x="649" y="325"/>
                  </a:cubicBezTo>
                  <a:cubicBezTo>
                    <a:pt x="653" y="239"/>
                    <a:pt x="620" y="152"/>
                    <a:pt x="567" y="99"/>
                  </a:cubicBezTo>
                  <a:cubicBezTo>
                    <a:pt x="502" y="32"/>
                    <a:pt x="413"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9" name="Google Shape;9339;p40"/>
            <p:cNvSpPr/>
            <p:nvPr/>
          </p:nvSpPr>
          <p:spPr>
            <a:xfrm>
              <a:off x="-4497400" y="2869450"/>
              <a:ext cx="16425" cy="16075"/>
            </a:xfrm>
            <a:custGeom>
              <a:avLst/>
              <a:gdLst/>
              <a:ahLst/>
              <a:cxnLst/>
              <a:rect l="l" t="t" r="r" b="b"/>
              <a:pathLst>
                <a:path w="657" h="643" extrusionOk="0">
                  <a:moveTo>
                    <a:pt x="330" y="0"/>
                  </a:moveTo>
                  <a:cubicBezTo>
                    <a:pt x="250" y="0"/>
                    <a:pt x="170" y="29"/>
                    <a:pt x="100" y="91"/>
                  </a:cubicBezTo>
                  <a:cubicBezTo>
                    <a:pt x="43" y="153"/>
                    <a:pt x="0" y="230"/>
                    <a:pt x="0" y="317"/>
                  </a:cubicBezTo>
                  <a:cubicBezTo>
                    <a:pt x="0" y="403"/>
                    <a:pt x="38" y="490"/>
                    <a:pt x="91" y="542"/>
                  </a:cubicBezTo>
                  <a:cubicBezTo>
                    <a:pt x="158" y="609"/>
                    <a:pt x="235" y="643"/>
                    <a:pt x="331" y="643"/>
                  </a:cubicBezTo>
                  <a:cubicBezTo>
                    <a:pt x="417" y="643"/>
                    <a:pt x="490" y="614"/>
                    <a:pt x="547" y="547"/>
                  </a:cubicBezTo>
                  <a:cubicBezTo>
                    <a:pt x="609" y="494"/>
                    <a:pt x="657" y="412"/>
                    <a:pt x="657" y="326"/>
                  </a:cubicBezTo>
                  <a:cubicBezTo>
                    <a:pt x="657" y="240"/>
                    <a:pt x="628" y="164"/>
                    <a:pt x="566" y="96"/>
                  </a:cubicBezTo>
                  <a:cubicBezTo>
                    <a:pt x="499" y="34"/>
                    <a:pt x="415"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0" name="Google Shape;9340;p40"/>
            <p:cNvSpPr/>
            <p:nvPr/>
          </p:nvSpPr>
          <p:spPr>
            <a:xfrm>
              <a:off x="-4465400" y="2902325"/>
              <a:ext cx="16350" cy="15975"/>
            </a:xfrm>
            <a:custGeom>
              <a:avLst/>
              <a:gdLst/>
              <a:ahLst/>
              <a:cxnLst/>
              <a:rect l="l" t="t" r="r" b="b"/>
              <a:pathLst>
                <a:path w="654" h="639" extrusionOk="0">
                  <a:moveTo>
                    <a:pt x="324" y="1"/>
                  </a:moveTo>
                  <a:cubicBezTo>
                    <a:pt x="242" y="1"/>
                    <a:pt x="158" y="29"/>
                    <a:pt x="92" y="86"/>
                  </a:cubicBezTo>
                  <a:cubicBezTo>
                    <a:pt x="39" y="149"/>
                    <a:pt x="5" y="225"/>
                    <a:pt x="5" y="311"/>
                  </a:cubicBezTo>
                  <a:cubicBezTo>
                    <a:pt x="1" y="397"/>
                    <a:pt x="34" y="484"/>
                    <a:pt x="87" y="537"/>
                  </a:cubicBezTo>
                  <a:cubicBezTo>
                    <a:pt x="149" y="605"/>
                    <a:pt x="236" y="638"/>
                    <a:pt x="322" y="638"/>
                  </a:cubicBezTo>
                  <a:cubicBezTo>
                    <a:pt x="408" y="638"/>
                    <a:pt x="495" y="609"/>
                    <a:pt x="552" y="547"/>
                  </a:cubicBezTo>
                  <a:cubicBezTo>
                    <a:pt x="615" y="494"/>
                    <a:pt x="649" y="408"/>
                    <a:pt x="649" y="321"/>
                  </a:cubicBezTo>
                  <a:cubicBezTo>
                    <a:pt x="654" y="235"/>
                    <a:pt x="620" y="158"/>
                    <a:pt x="557" y="91"/>
                  </a:cubicBezTo>
                  <a:cubicBezTo>
                    <a:pt x="492" y="31"/>
                    <a:pt x="408"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1" name="Google Shape;9341;p40"/>
            <p:cNvSpPr/>
            <p:nvPr/>
          </p:nvSpPr>
          <p:spPr>
            <a:xfrm>
              <a:off x="-4433500" y="2935050"/>
              <a:ext cx="16225" cy="15975"/>
            </a:xfrm>
            <a:custGeom>
              <a:avLst/>
              <a:gdLst/>
              <a:ahLst/>
              <a:cxnLst/>
              <a:rect l="l" t="t" r="r" b="b"/>
              <a:pathLst>
                <a:path w="649" h="639" extrusionOk="0">
                  <a:moveTo>
                    <a:pt x="332" y="1"/>
                  </a:moveTo>
                  <a:cubicBezTo>
                    <a:pt x="253" y="1"/>
                    <a:pt x="172" y="31"/>
                    <a:pt x="102" y="96"/>
                  </a:cubicBezTo>
                  <a:cubicBezTo>
                    <a:pt x="35" y="154"/>
                    <a:pt x="1" y="235"/>
                    <a:pt x="1" y="312"/>
                  </a:cubicBezTo>
                  <a:cubicBezTo>
                    <a:pt x="1" y="399"/>
                    <a:pt x="29" y="476"/>
                    <a:pt x="97" y="552"/>
                  </a:cubicBezTo>
                  <a:cubicBezTo>
                    <a:pt x="150" y="605"/>
                    <a:pt x="231" y="638"/>
                    <a:pt x="317" y="638"/>
                  </a:cubicBezTo>
                  <a:cubicBezTo>
                    <a:pt x="323" y="639"/>
                    <a:pt x="328" y="639"/>
                    <a:pt x="333" y="639"/>
                  </a:cubicBezTo>
                  <a:cubicBezTo>
                    <a:pt x="415" y="639"/>
                    <a:pt x="499" y="606"/>
                    <a:pt x="548" y="557"/>
                  </a:cubicBezTo>
                  <a:cubicBezTo>
                    <a:pt x="616" y="494"/>
                    <a:pt x="649" y="408"/>
                    <a:pt x="649" y="322"/>
                  </a:cubicBezTo>
                  <a:cubicBezTo>
                    <a:pt x="649" y="235"/>
                    <a:pt x="620" y="159"/>
                    <a:pt x="553" y="96"/>
                  </a:cubicBezTo>
                  <a:cubicBezTo>
                    <a:pt x="494" y="34"/>
                    <a:pt x="415"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2" name="Google Shape;9342;p40"/>
            <p:cNvSpPr/>
            <p:nvPr/>
          </p:nvSpPr>
          <p:spPr>
            <a:xfrm>
              <a:off x="-4401700" y="2967950"/>
              <a:ext cx="16225" cy="16175"/>
            </a:xfrm>
            <a:custGeom>
              <a:avLst/>
              <a:gdLst/>
              <a:ahLst/>
              <a:cxnLst/>
              <a:rect l="l" t="t" r="r" b="b"/>
              <a:pathLst>
                <a:path w="649" h="647" extrusionOk="0">
                  <a:moveTo>
                    <a:pt x="337" y="0"/>
                  </a:moveTo>
                  <a:cubicBezTo>
                    <a:pt x="253" y="0"/>
                    <a:pt x="167" y="32"/>
                    <a:pt x="101" y="95"/>
                  </a:cubicBezTo>
                  <a:cubicBezTo>
                    <a:pt x="39" y="148"/>
                    <a:pt x="6" y="234"/>
                    <a:pt x="6" y="321"/>
                  </a:cubicBezTo>
                  <a:cubicBezTo>
                    <a:pt x="1" y="392"/>
                    <a:pt x="34" y="478"/>
                    <a:pt x="97" y="546"/>
                  </a:cubicBezTo>
                  <a:cubicBezTo>
                    <a:pt x="159" y="613"/>
                    <a:pt x="245" y="647"/>
                    <a:pt x="322" y="647"/>
                  </a:cubicBezTo>
                  <a:cubicBezTo>
                    <a:pt x="409" y="647"/>
                    <a:pt x="485" y="618"/>
                    <a:pt x="548" y="556"/>
                  </a:cubicBezTo>
                  <a:cubicBezTo>
                    <a:pt x="615" y="489"/>
                    <a:pt x="648" y="416"/>
                    <a:pt x="648" y="330"/>
                  </a:cubicBezTo>
                  <a:cubicBezTo>
                    <a:pt x="648" y="243"/>
                    <a:pt x="619" y="153"/>
                    <a:pt x="566" y="100"/>
                  </a:cubicBezTo>
                  <a:cubicBezTo>
                    <a:pt x="508" y="34"/>
                    <a:pt x="423"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3" name="Google Shape;9343;p40"/>
            <p:cNvSpPr/>
            <p:nvPr/>
          </p:nvSpPr>
          <p:spPr>
            <a:xfrm>
              <a:off x="-4369800" y="3000700"/>
              <a:ext cx="16475" cy="16175"/>
            </a:xfrm>
            <a:custGeom>
              <a:avLst/>
              <a:gdLst/>
              <a:ahLst/>
              <a:cxnLst/>
              <a:rect l="l" t="t" r="r" b="b"/>
              <a:pathLst>
                <a:path w="659" h="647" extrusionOk="0">
                  <a:moveTo>
                    <a:pt x="335" y="0"/>
                  </a:moveTo>
                  <a:cubicBezTo>
                    <a:pt x="252" y="0"/>
                    <a:pt x="167" y="32"/>
                    <a:pt x="101" y="95"/>
                  </a:cubicBezTo>
                  <a:cubicBezTo>
                    <a:pt x="34" y="158"/>
                    <a:pt x="1" y="234"/>
                    <a:pt x="1" y="320"/>
                  </a:cubicBezTo>
                  <a:cubicBezTo>
                    <a:pt x="1" y="406"/>
                    <a:pt x="30" y="483"/>
                    <a:pt x="96" y="546"/>
                  </a:cubicBezTo>
                  <a:cubicBezTo>
                    <a:pt x="159" y="614"/>
                    <a:pt x="231" y="647"/>
                    <a:pt x="318" y="647"/>
                  </a:cubicBezTo>
                  <a:cubicBezTo>
                    <a:pt x="418" y="647"/>
                    <a:pt x="490" y="618"/>
                    <a:pt x="548" y="556"/>
                  </a:cubicBezTo>
                  <a:cubicBezTo>
                    <a:pt x="610" y="493"/>
                    <a:pt x="658" y="417"/>
                    <a:pt x="658" y="330"/>
                  </a:cubicBezTo>
                  <a:cubicBezTo>
                    <a:pt x="658" y="244"/>
                    <a:pt x="615" y="167"/>
                    <a:pt x="552" y="90"/>
                  </a:cubicBezTo>
                  <a:cubicBezTo>
                    <a:pt x="496" y="30"/>
                    <a:pt x="416"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4" name="Google Shape;9344;p40"/>
            <p:cNvSpPr/>
            <p:nvPr/>
          </p:nvSpPr>
          <p:spPr>
            <a:xfrm>
              <a:off x="-4338000" y="3033575"/>
              <a:ext cx="16575" cy="16150"/>
            </a:xfrm>
            <a:custGeom>
              <a:avLst/>
              <a:gdLst/>
              <a:ahLst/>
              <a:cxnLst/>
              <a:rect l="l" t="t" r="r" b="b"/>
              <a:pathLst>
                <a:path w="663" h="646" extrusionOk="0">
                  <a:moveTo>
                    <a:pt x="334" y="1"/>
                  </a:moveTo>
                  <a:cubicBezTo>
                    <a:pt x="248" y="1"/>
                    <a:pt x="161" y="32"/>
                    <a:pt x="101" y="90"/>
                  </a:cubicBezTo>
                  <a:cubicBezTo>
                    <a:pt x="48" y="143"/>
                    <a:pt x="5" y="229"/>
                    <a:pt x="5" y="315"/>
                  </a:cubicBezTo>
                  <a:cubicBezTo>
                    <a:pt x="0" y="402"/>
                    <a:pt x="33" y="479"/>
                    <a:pt x="96" y="546"/>
                  </a:cubicBezTo>
                  <a:cubicBezTo>
                    <a:pt x="159" y="608"/>
                    <a:pt x="235" y="641"/>
                    <a:pt x="332" y="646"/>
                  </a:cubicBezTo>
                  <a:cubicBezTo>
                    <a:pt x="418" y="646"/>
                    <a:pt x="504" y="612"/>
                    <a:pt x="556" y="550"/>
                  </a:cubicBezTo>
                  <a:cubicBezTo>
                    <a:pt x="624" y="488"/>
                    <a:pt x="658" y="411"/>
                    <a:pt x="658" y="324"/>
                  </a:cubicBezTo>
                  <a:cubicBezTo>
                    <a:pt x="662" y="238"/>
                    <a:pt x="620" y="152"/>
                    <a:pt x="567" y="99"/>
                  </a:cubicBezTo>
                  <a:cubicBezTo>
                    <a:pt x="507" y="32"/>
                    <a:pt x="420"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5" name="Google Shape;9345;p40"/>
            <p:cNvSpPr/>
            <p:nvPr/>
          </p:nvSpPr>
          <p:spPr>
            <a:xfrm>
              <a:off x="-4305850" y="3066550"/>
              <a:ext cx="16200" cy="15950"/>
            </a:xfrm>
            <a:custGeom>
              <a:avLst/>
              <a:gdLst/>
              <a:ahLst/>
              <a:cxnLst/>
              <a:rect l="l" t="t" r="r" b="b"/>
              <a:pathLst>
                <a:path w="648" h="638" extrusionOk="0">
                  <a:moveTo>
                    <a:pt x="317" y="1"/>
                  </a:moveTo>
                  <a:cubicBezTo>
                    <a:pt x="235" y="1"/>
                    <a:pt x="154" y="30"/>
                    <a:pt x="100" y="86"/>
                  </a:cubicBezTo>
                  <a:cubicBezTo>
                    <a:pt x="34" y="139"/>
                    <a:pt x="0" y="225"/>
                    <a:pt x="0" y="311"/>
                  </a:cubicBezTo>
                  <a:cubicBezTo>
                    <a:pt x="0" y="398"/>
                    <a:pt x="29" y="469"/>
                    <a:pt x="87" y="536"/>
                  </a:cubicBezTo>
                  <a:cubicBezTo>
                    <a:pt x="149" y="604"/>
                    <a:pt x="220" y="637"/>
                    <a:pt x="322" y="637"/>
                  </a:cubicBezTo>
                  <a:cubicBezTo>
                    <a:pt x="408" y="637"/>
                    <a:pt x="494" y="608"/>
                    <a:pt x="547" y="542"/>
                  </a:cubicBezTo>
                  <a:cubicBezTo>
                    <a:pt x="614" y="489"/>
                    <a:pt x="647" y="407"/>
                    <a:pt x="647" y="320"/>
                  </a:cubicBezTo>
                  <a:cubicBezTo>
                    <a:pt x="647" y="234"/>
                    <a:pt x="605" y="143"/>
                    <a:pt x="552" y="99"/>
                  </a:cubicBezTo>
                  <a:cubicBezTo>
                    <a:pt x="493" y="33"/>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6" name="Google Shape;9346;p40"/>
            <p:cNvSpPr/>
            <p:nvPr/>
          </p:nvSpPr>
          <p:spPr>
            <a:xfrm>
              <a:off x="-4274075" y="3099225"/>
              <a:ext cx="16350" cy="16000"/>
            </a:xfrm>
            <a:custGeom>
              <a:avLst/>
              <a:gdLst/>
              <a:ahLst/>
              <a:cxnLst/>
              <a:rect l="l" t="t" r="r" b="b"/>
              <a:pathLst>
                <a:path w="654" h="640" extrusionOk="0">
                  <a:moveTo>
                    <a:pt x="319" y="0"/>
                  </a:moveTo>
                  <a:cubicBezTo>
                    <a:pt x="240" y="0"/>
                    <a:pt x="159" y="29"/>
                    <a:pt x="91" y="88"/>
                  </a:cubicBezTo>
                  <a:cubicBezTo>
                    <a:pt x="39" y="150"/>
                    <a:pt x="5" y="236"/>
                    <a:pt x="5" y="314"/>
                  </a:cubicBezTo>
                  <a:cubicBezTo>
                    <a:pt x="1" y="400"/>
                    <a:pt x="34" y="477"/>
                    <a:pt x="96" y="553"/>
                  </a:cubicBezTo>
                  <a:cubicBezTo>
                    <a:pt x="158" y="606"/>
                    <a:pt x="235" y="639"/>
                    <a:pt x="322" y="639"/>
                  </a:cubicBezTo>
                  <a:cubicBezTo>
                    <a:pt x="408" y="639"/>
                    <a:pt x="485" y="611"/>
                    <a:pt x="547" y="559"/>
                  </a:cubicBezTo>
                  <a:cubicBezTo>
                    <a:pt x="614" y="495"/>
                    <a:pt x="648" y="409"/>
                    <a:pt x="648" y="323"/>
                  </a:cubicBezTo>
                  <a:cubicBezTo>
                    <a:pt x="653" y="236"/>
                    <a:pt x="619" y="160"/>
                    <a:pt x="557" y="107"/>
                  </a:cubicBezTo>
                  <a:cubicBezTo>
                    <a:pt x="493" y="36"/>
                    <a:pt x="408"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7" name="Google Shape;9347;p40"/>
            <p:cNvSpPr/>
            <p:nvPr/>
          </p:nvSpPr>
          <p:spPr>
            <a:xfrm>
              <a:off x="-4242175" y="3132200"/>
              <a:ext cx="16225" cy="16125"/>
            </a:xfrm>
            <a:custGeom>
              <a:avLst/>
              <a:gdLst/>
              <a:ahLst/>
              <a:cxnLst/>
              <a:rect l="l" t="t" r="r" b="b"/>
              <a:pathLst>
                <a:path w="649" h="645" extrusionOk="0">
                  <a:moveTo>
                    <a:pt x="323" y="0"/>
                  </a:moveTo>
                  <a:cubicBezTo>
                    <a:pt x="238" y="0"/>
                    <a:pt x="155" y="28"/>
                    <a:pt x="102" y="79"/>
                  </a:cubicBezTo>
                  <a:cubicBezTo>
                    <a:pt x="44" y="132"/>
                    <a:pt x="0" y="219"/>
                    <a:pt x="0" y="314"/>
                  </a:cubicBezTo>
                  <a:cubicBezTo>
                    <a:pt x="0" y="400"/>
                    <a:pt x="29" y="478"/>
                    <a:pt x="91" y="544"/>
                  </a:cubicBezTo>
                  <a:cubicBezTo>
                    <a:pt x="159" y="611"/>
                    <a:pt x="231" y="640"/>
                    <a:pt x="317" y="645"/>
                  </a:cubicBezTo>
                  <a:cubicBezTo>
                    <a:pt x="403" y="645"/>
                    <a:pt x="481" y="616"/>
                    <a:pt x="558" y="549"/>
                  </a:cubicBezTo>
                  <a:cubicBezTo>
                    <a:pt x="610" y="487"/>
                    <a:pt x="649" y="400"/>
                    <a:pt x="649" y="323"/>
                  </a:cubicBezTo>
                  <a:cubicBezTo>
                    <a:pt x="649" y="237"/>
                    <a:pt x="615" y="151"/>
                    <a:pt x="562" y="98"/>
                  </a:cubicBezTo>
                  <a:cubicBezTo>
                    <a:pt x="503" y="31"/>
                    <a:pt x="412"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8" name="Google Shape;9348;p40"/>
            <p:cNvSpPr/>
            <p:nvPr/>
          </p:nvSpPr>
          <p:spPr>
            <a:xfrm>
              <a:off x="-4210400" y="3165000"/>
              <a:ext cx="16225" cy="16075"/>
            </a:xfrm>
            <a:custGeom>
              <a:avLst/>
              <a:gdLst/>
              <a:ahLst/>
              <a:cxnLst/>
              <a:rect l="l" t="t" r="r" b="b"/>
              <a:pathLst>
                <a:path w="649" h="643" extrusionOk="0">
                  <a:moveTo>
                    <a:pt x="327" y="0"/>
                  </a:moveTo>
                  <a:cubicBezTo>
                    <a:pt x="243" y="0"/>
                    <a:pt x="164" y="29"/>
                    <a:pt x="116" y="81"/>
                  </a:cubicBezTo>
                  <a:cubicBezTo>
                    <a:pt x="49" y="144"/>
                    <a:pt x="6" y="231"/>
                    <a:pt x="1" y="317"/>
                  </a:cubicBezTo>
                  <a:cubicBezTo>
                    <a:pt x="1" y="403"/>
                    <a:pt x="35" y="475"/>
                    <a:pt x="97" y="542"/>
                  </a:cubicBezTo>
                  <a:cubicBezTo>
                    <a:pt x="160" y="610"/>
                    <a:pt x="237" y="643"/>
                    <a:pt x="323" y="643"/>
                  </a:cubicBezTo>
                  <a:cubicBezTo>
                    <a:pt x="409" y="643"/>
                    <a:pt x="496" y="614"/>
                    <a:pt x="558" y="547"/>
                  </a:cubicBezTo>
                  <a:cubicBezTo>
                    <a:pt x="625" y="484"/>
                    <a:pt x="649" y="403"/>
                    <a:pt x="649" y="326"/>
                  </a:cubicBezTo>
                  <a:cubicBezTo>
                    <a:pt x="649" y="240"/>
                    <a:pt x="620" y="154"/>
                    <a:pt x="567" y="96"/>
                  </a:cubicBezTo>
                  <a:cubicBezTo>
                    <a:pt x="502" y="30"/>
                    <a:pt x="412"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9" name="Google Shape;9349;p40"/>
            <p:cNvSpPr/>
            <p:nvPr/>
          </p:nvSpPr>
          <p:spPr>
            <a:xfrm>
              <a:off x="-4178475" y="3197875"/>
              <a:ext cx="16475" cy="15950"/>
            </a:xfrm>
            <a:custGeom>
              <a:avLst/>
              <a:gdLst/>
              <a:ahLst/>
              <a:cxnLst/>
              <a:rect l="l" t="t" r="r" b="b"/>
              <a:pathLst>
                <a:path w="659" h="638" extrusionOk="0">
                  <a:moveTo>
                    <a:pt x="323" y="1"/>
                  </a:moveTo>
                  <a:cubicBezTo>
                    <a:pt x="239" y="1"/>
                    <a:pt x="158" y="29"/>
                    <a:pt x="111" y="86"/>
                  </a:cubicBezTo>
                  <a:cubicBezTo>
                    <a:pt x="43" y="139"/>
                    <a:pt x="1" y="225"/>
                    <a:pt x="1" y="311"/>
                  </a:cubicBezTo>
                  <a:cubicBezTo>
                    <a:pt x="1" y="398"/>
                    <a:pt x="29" y="475"/>
                    <a:pt x="92" y="542"/>
                  </a:cubicBezTo>
                  <a:cubicBezTo>
                    <a:pt x="158" y="604"/>
                    <a:pt x="240" y="637"/>
                    <a:pt x="326" y="637"/>
                  </a:cubicBezTo>
                  <a:cubicBezTo>
                    <a:pt x="332" y="638"/>
                    <a:pt x="338" y="638"/>
                    <a:pt x="343" y="638"/>
                  </a:cubicBezTo>
                  <a:cubicBezTo>
                    <a:pt x="416" y="638"/>
                    <a:pt x="495" y="604"/>
                    <a:pt x="557" y="546"/>
                  </a:cubicBezTo>
                  <a:cubicBezTo>
                    <a:pt x="610" y="484"/>
                    <a:pt x="652" y="407"/>
                    <a:pt x="658" y="321"/>
                  </a:cubicBezTo>
                  <a:cubicBezTo>
                    <a:pt x="658" y="234"/>
                    <a:pt x="614" y="148"/>
                    <a:pt x="561" y="96"/>
                  </a:cubicBezTo>
                  <a:cubicBezTo>
                    <a:pt x="503" y="32"/>
                    <a:pt x="411"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0" name="Google Shape;9350;p40"/>
            <p:cNvSpPr/>
            <p:nvPr/>
          </p:nvSpPr>
          <p:spPr>
            <a:xfrm>
              <a:off x="-4146450" y="3230800"/>
              <a:ext cx="16225" cy="15900"/>
            </a:xfrm>
            <a:custGeom>
              <a:avLst/>
              <a:gdLst/>
              <a:ahLst/>
              <a:cxnLst/>
              <a:rect l="l" t="t" r="r" b="b"/>
              <a:pathLst>
                <a:path w="649" h="636" extrusionOk="0">
                  <a:moveTo>
                    <a:pt x="318" y="0"/>
                  </a:moveTo>
                  <a:cubicBezTo>
                    <a:pt x="236" y="0"/>
                    <a:pt x="155" y="28"/>
                    <a:pt x="101" y="79"/>
                  </a:cubicBezTo>
                  <a:cubicBezTo>
                    <a:pt x="39" y="137"/>
                    <a:pt x="5" y="223"/>
                    <a:pt x="5" y="305"/>
                  </a:cubicBezTo>
                  <a:cubicBezTo>
                    <a:pt x="0" y="391"/>
                    <a:pt x="33" y="477"/>
                    <a:pt x="97" y="544"/>
                  </a:cubicBezTo>
                  <a:cubicBezTo>
                    <a:pt x="149" y="597"/>
                    <a:pt x="235" y="631"/>
                    <a:pt x="321" y="635"/>
                  </a:cubicBezTo>
                  <a:cubicBezTo>
                    <a:pt x="408" y="635"/>
                    <a:pt x="485" y="602"/>
                    <a:pt x="547" y="540"/>
                  </a:cubicBezTo>
                  <a:cubicBezTo>
                    <a:pt x="615" y="487"/>
                    <a:pt x="648" y="400"/>
                    <a:pt x="648" y="314"/>
                  </a:cubicBezTo>
                  <a:cubicBezTo>
                    <a:pt x="648" y="228"/>
                    <a:pt x="609" y="141"/>
                    <a:pt x="557" y="97"/>
                  </a:cubicBezTo>
                  <a:cubicBezTo>
                    <a:pt x="495" y="31"/>
                    <a:pt x="405"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1" name="Google Shape;9351;p40"/>
            <p:cNvSpPr/>
            <p:nvPr/>
          </p:nvSpPr>
          <p:spPr>
            <a:xfrm>
              <a:off x="-4114525" y="3263450"/>
              <a:ext cx="16200" cy="16000"/>
            </a:xfrm>
            <a:custGeom>
              <a:avLst/>
              <a:gdLst/>
              <a:ahLst/>
              <a:cxnLst/>
              <a:rect l="l" t="t" r="r" b="b"/>
              <a:pathLst>
                <a:path w="648" h="640" extrusionOk="0">
                  <a:moveTo>
                    <a:pt x="332" y="1"/>
                  </a:moveTo>
                  <a:cubicBezTo>
                    <a:pt x="249" y="1"/>
                    <a:pt x="165" y="32"/>
                    <a:pt x="100" y="97"/>
                  </a:cubicBezTo>
                  <a:cubicBezTo>
                    <a:pt x="33" y="150"/>
                    <a:pt x="0" y="237"/>
                    <a:pt x="0" y="313"/>
                  </a:cubicBezTo>
                  <a:cubicBezTo>
                    <a:pt x="0" y="399"/>
                    <a:pt x="29" y="485"/>
                    <a:pt x="96" y="547"/>
                  </a:cubicBezTo>
                  <a:cubicBezTo>
                    <a:pt x="149" y="605"/>
                    <a:pt x="230" y="640"/>
                    <a:pt x="317" y="640"/>
                  </a:cubicBezTo>
                  <a:cubicBezTo>
                    <a:pt x="403" y="640"/>
                    <a:pt x="489" y="611"/>
                    <a:pt x="547" y="558"/>
                  </a:cubicBezTo>
                  <a:cubicBezTo>
                    <a:pt x="609" y="490"/>
                    <a:pt x="643" y="419"/>
                    <a:pt x="647" y="323"/>
                  </a:cubicBezTo>
                  <a:cubicBezTo>
                    <a:pt x="647" y="237"/>
                    <a:pt x="614" y="159"/>
                    <a:pt x="552" y="93"/>
                  </a:cubicBezTo>
                  <a:cubicBezTo>
                    <a:pt x="494" y="32"/>
                    <a:pt x="414"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2" name="Google Shape;9352;p40"/>
            <p:cNvSpPr/>
            <p:nvPr/>
          </p:nvSpPr>
          <p:spPr>
            <a:xfrm>
              <a:off x="-4495400" y="2707675"/>
              <a:ext cx="16600" cy="16050"/>
            </a:xfrm>
            <a:custGeom>
              <a:avLst/>
              <a:gdLst/>
              <a:ahLst/>
              <a:cxnLst/>
              <a:rect l="l" t="t" r="r" b="b"/>
              <a:pathLst>
                <a:path w="664" h="642" extrusionOk="0">
                  <a:moveTo>
                    <a:pt x="323" y="0"/>
                  </a:moveTo>
                  <a:cubicBezTo>
                    <a:pt x="238" y="0"/>
                    <a:pt x="159" y="28"/>
                    <a:pt x="116" y="76"/>
                  </a:cubicBezTo>
                  <a:cubicBezTo>
                    <a:pt x="49" y="143"/>
                    <a:pt x="7" y="229"/>
                    <a:pt x="1" y="315"/>
                  </a:cubicBezTo>
                  <a:cubicBezTo>
                    <a:pt x="1" y="397"/>
                    <a:pt x="45" y="474"/>
                    <a:pt x="98" y="541"/>
                  </a:cubicBezTo>
                  <a:cubicBezTo>
                    <a:pt x="151" y="603"/>
                    <a:pt x="237" y="641"/>
                    <a:pt x="333" y="641"/>
                  </a:cubicBezTo>
                  <a:cubicBezTo>
                    <a:pt x="419" y="641"/>
                    <a:pt x="496" y="612"/>
                    <a:pt x="563" y="546"/>
                  </a:cubicBezTo>
                  <a:cubicBezTo>
                    <a:pt x="625" y="483"/>
                    <a:pt x="658" y="406"/>
                    <a:pt x="658" y="324"/>
                  </a:cubicBezTo>
                  <a:cubicBezTo>
                    <a:pt x="663" y="238"/>
                    <a:pt x="620" y="147"/>
                    <a:pt x="567" y="94"/>
                  </a:cubicBezTo>
                  <a:cubicBezTo>
                    <a:pt x="502" y="29"/>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3" name="Google Shape;9353;p40"/>
            <p:cNvSpPr/>
            <p:nvPr/>
          </p:nvSpPr>
          <p:spPr>
            <a:xfrm>
              <a:off x="-4463225" y="2740375"/>
              <a:ext cx="16225" cy="16100"/>
            </a:xfrm>
            <a:custGeom>
              <a:avLst/>
              <a:gdLst/>
              <a:ahLst/>
              <a:cxnLst/>
              <a:rect l="l" t="t" r="r" b="b"/>
              <a:pathLst>
                <a:path w="649" h="644" extrusionOk="0">
                  <a:moveTo>
                    <a:pt x="317" y="0"/>
                  </a:moveTo>
                  <a:cubicBezTo>
                    <a:pt x="236" y="0"/>
                    <a:pt x="154" y="29"/>
                    <a:pt x="91" y="92"/>
                  </a:cubicBezTo>
                  <a:cubicBezTo>
                    <a:pt x="34" y="154"/>
                    <a:pt x="0" y="231"/>
                    <a:pt x="0" y="318"/>
                  </a:cubicBezTo>
                  <a:cubicBezTo>
                    <a:pt x="0" y="404"/>
                    <a:pt x="29" y="490"/>
                    <a:pt x="82" y="542"/>
                  </a:cubicBezTo>
                  <a:cubicBezTo>
                    <a:pt x="149" y="610"/>
                    <a:pt x="230" y="644"/>
                    <a:pt x="317" y="644"/>
                  </a:cubicBezTo>
                  <a:cubicBezTo>
                    <a:pt x="403" y="644"/>
                    <a:pt x="490" y="615"/>
                    <a:pt x="547" y="562"/>
                  </a:cubicBezTo>
                  <a:cubicBezTo>
                    <a:pt x="600" y="495"/>
                    <a:pt x="648" y="413"/>
                    <a:pt x="648" y="327"/>
                  </a:cubicBezTo>
                  <a:cubicBezTo>
                    <a:pt x="648" y="241"/>
                    <a:pt x="620" y="163"/>
                    <a:pt x="552" y="97"/>
                  </a:cubicBezTo>
                  <a:cubicBezTo>
                    <a:pt x="492" y="34"/>
                    <a:pt x="405"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4" name="Google Shape;9354;p40"/>
            <p:cNvSpPr/>
            <p:nvPr/>
          </p:nvSpPr>
          <p:spPr>
            <a:xfrm>
              <a:off x="-4431450" y="2773275"/>
              <a:ext cx="16225" cy="16200"/>
            </a:xfrm>
            <a:custGeom>
              <a:avLst/>
              <a:gdLst/>
              <a:ahLst/>
              <a:cxnLst/>
              <a:rect l="l" t="t" r="r" b="b"/>
              <a:pathLst>
                <a:path w="649" h="648" extrusionOk="0">
                  <a:moveTo>
                    <a:pt x="323" y="1"/>
                  </a:moveTo>
                  <a:cubicBezTo>
                    <a:pt x="236" y="1"/>
                    <a:pt x="153" y="32"/>
                    <a:pt x="102" y="85"/>
                  </a:cubicBezTo>
                  <a:cubicBezTo>
                    <a:pt x="40" y="153"/>
                    <a:pt x="5" y="225"/>
                    <a:pt x="5" y="320"/>
                  </a:cubicBezTo>
                  <a:cubicBezTo>
                    <a:pt x="0" y="406"/>
                    <a:pt x="34" y="484"/>
                    <a:pt x="97" y="550"/>
                  </a:cubicBezTo>
                  <a:cubicBezTo>
                    <a:pt x="149" y="603"/>
                    <a:pt x="235" y="647"/>
                    <a:pt x="322" y="647"/>
                  </a:cubicBezTo>
                  <a:cubicBezTo>
                    <a:pt x="327" y="647"/>
                    <a:pt x="332" y="648"/>
                    <a:pt x="337" y="648"/>
                  </a:cubicBezTo>
                  <a:cubicBezTo>
                    <a:pt x="417" y="648"/>
                    <a:pt x="490" y="614"/>
                    <a:pt x="562" y="546"/>
                  </a:cubicBezTo>
                  <a:cubicBezTo>
                    <a:pt x="615" y="484"/>
                    <a:pt x="649" y="406"/>
                    <a:pt x="649" y="330"/>
                  </a:cubicBezTo>
                  <a:cubicBezTo>
                    <a:pt x="649" y="244"/>
                    <a:pt x="620" y="158"/>
                    <a:pt x="558" y="96"/>
                  </a:cubicBezTo>
                  <a:cubicBezTo>
                    <a:pt x="494" y="30"/>
                    <a:pt x="407"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5" name="Google Shape;9355;p40"/>
            <p:cNvSpPr/>
            <p:nvPr/>
          </p:nvSpPr>
          <p:spPr>
            <a:xfrm>
              <a:off x="-4399525" y="2806200"/>
              <a:ext cx="16200" cy="16100"/>
            </a:xfrm>
            <a:custGeom>
              <a:avLst/>
              <a:gdLst/>
              <a:ahLst/>
              <a:cxnLst/>
              <a:rect l="l" t="t" r="r" b="b"/>
              <a:pathLst>
                <a:path w="648" h="644" extrusionOk="0">
                  <a:moveTo>
                    <a:pt x="320" y="0"/>
                  </a:moveTo>
                  <a:cubicBezTo>
                    <a:pt x="237" y="0"/>
                    <a:pt x="155" y="29"/>
                    <a:pt x="101" y="83"/>
                  </a:cubicBezTo>
                  <a:cubicBezTo>
                    <a:pt x="34" y="145"/>
                    <a:pt x="0" y="232"/>
                    <a:pt x="0" y="318"/>
                  </a:cubicBezTo>
                  <a:cubicBezTo>
                    <a:pt x="0" y="404"/>
                    <a:pt x="29" y="477"/>
                    <a:pt x="96" y="535"/>
                  </a:cubicBezTo>
                  <a:cubicBezTo>
                    <a:pt x="149" y="597"/>
                    <a:pt x="231" y="644"/>
                    <a:pt x="317" y="644"/>
                  </a:cubicBezTo>
                  <a:cubicBezTo>
                    <a:pt x="403" y="644"/>
                    <a:pt x="490" y="601"/>
                    <a:pt x="547" y="553"/>
                  </a:cubicBezTo>
                  <a:cubicBezTo>
                    <a:pt x="609" y="486"/>
                    <a:pt x="643" y="409"/>
                    <a:pt x="647" y="323"/>
                  </a:cubicBezTo>
                  <a:cubicBezTo>
                    <a:pt x="647" y="241"/>
                    <a:pt x="614" y="150"/>
                    <a:pt x="552" y="97"/>
                  </a:cubicBezTo>
                  <a:cubicBezTo>
                    <a:pt x="493" y="31"/>
                    <a:pt x="406"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6" name="Google Shape;9356;p40"/>
            <p:cNvSpPr/>
            <p:nvPr/>
          </p:nvSpPr>
          <p:spPr>
            <a:xfrm>
              <a:off x="-4367750" y="2838975"/>
              <a:ext cx="16200" cy="16100"/>
            </a:xfrm>
            <a:custGeom>
              <a:avLst/>
              <a:gdLst/>
              <a:ahLst/>
              <a:cxnLst/>
              <a:rect l="l" t="t" r="r" b="b"/>
              <a:pathLst>
                <a:path w="648" h="644" extrusionOk="0">
                  <a:moveTo>
                    <a:pt x="324" y="1"/>
                  </a:moveTo>
                  <a:cubicBezTo>
                    <a:pt x="238" y="1"/>
                    <a:pt x="156" y="30"/>
                    <a:pt x="101" y="81"/>
                  </a:cubicBezTo>
                  <a:cubicBezTo>
                    <a:pt x="39" y="145"/>
                    <a:pt x="5" y="231"/>
                    <a:pt x="5" y="318"/>
                  </a:cubicBezTo>
                  <a:cubicBezTo>
                    <a:pt x="1" y="404"/>
                    <a:pt x="34" y="475"/>
                    <a:pt x="96" y="542"/>
                  </a:cubicBezTo>
                  <a:cubicBezTo>
                    <a:pt x="158" y="610"/>
                    <a:pt x="236" y="643"/>
                    <a:pt x="322" y="643"/>
                  </a:cubicBezTo>
                  <a:cubicBezTo>
                    <a:pt x="408" y="643"/>
                    <a:pt x="480" y="615"/>
                    <a:pt x="557" y="552"/>
                  </a:cubicBezTo>
                  <a:cubicBezTo>
                    <a:pt x="614" y="484"/>
                    <a:pt x="648" y="404"/>
                    <a:pt x="648" y="327"/>
                  </a:cubicBezTo>
                  <a:cubicBezTo>
                    <a:pt x="648" y="240"/>
                    <a:pt x="619" y="154"/>
                    <a:pt x="566" y="96"/>
                  </a:cubicBezTo>
                  <a:cubicBezTo>
                    <a:pt x="501" y="31"/>
                    <a:pt x="411"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7" name="Google Shape;9357;p40"/>
            <p:cNvSpPr/>
            <p:nvPr/>
          </p:nvSpPr>
          <p:spPr>
            <a:xfrm>
              <a:off x="-4335850" y="2871775"/>
              <a:ext cx="16450" cy="16175"/>
            </a:xfrm>
            <a:custGeom>
              <a:avLst/>
              <a:gdLst/>
              <a:ahLst/>
              <a:cxnLst/>
              <a:rect l="l" t="t" r="r" b="b"/>
              <a:pathLst>
                <a:path w="658" h="647" extrusionOk="0">
                  <a:moveTo>
                    <a:pt x="334" y="1"/>
                  </a:moveTo>
                  <a:cubicBezTo>
                    <a:pt x="250" y="1"/>
                    <a:pt x="166" y="32"/>
                    <a:pt x="111" y="89"/>
                  </a:cubicBezTo>
                  <a:cubicBezTo>
                    <a:pt x="44" y="142"/>
                    <a:pt x="0" y="228"/>
                    <a:pt x="0" y="315"/>
                  </a:cubicBezTo>
                  <a:cubicBezTo>
                    <a:pt x="0" y="401"/>
                    <a:pt x="38" y="478"/>
                    <a:pt x="91" y="545"/>
                  </a:cubicBezTo>
                  <a:cubicBezTo>
                    <a:pt x="159" y="607"/>
                    <a:pt x="246" y="641"/>
                    <a:pt x="332" y="646"/>
                  </a:cubicBezTo>
                  <a:cubicBezTo>
                    <a:pt x="418" y="646"/>
                    <a:pt x="490" y="612"/>
                    <a:pt x="557" y="550"/>
                  </a:cubicBezTo>
                  <a:cubicBezTo>
                    <a:pt x="610" y="497"/>
                    <a:pt x="658" y="410"/>
                    <a:pt x="658" y="324"/>
                  </a:cubicBezTo>
                  <a:cubicBezTo>
                    <a:pt x="658" y="238"/>
                    <a:pt x="614" y="151"/>
                    <a:pt x="562" y="99"/>
                  </a:cubicBezTo>
                  <a:cubicBezTo>
                    <a:pt x="505" y="32"/>
                    <a:pt x="419"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8" name="Google Shape;9358;p40"/>
            <p:cNvSpPr/>
            <p:nvPr/>
          </p:nvSpPr>
          <p:spPr>
            <a:xfrm>
              <a:off x="-4303800" y="2904800"/>
              <a:ext cx="16300" cy="15875"/>
            </a:xfrm>
            <a:custGeom>
              <a:avLst/>
              <a:gdLst/>
              <a:ahLst/>
              <a:cxnLst/>
              <a:rect l="l" t="t" r="r" b="b"/>
              <a:pathLst>
                <a:path w="652" h="635" extrusionOk="0">
                  <a:moveTo>
                    <a:pt x="325" y="1"/>
                  </a:moveTo>
                  <a:cubicBezTo>
                    <a:pt x="238" y="1"/>
                    <a:pt x="154" y="30"/>
                    <a:pt x="105" y="83"/>
                  </a:cubicBezTo>
                  <a:cubicBezTo>
                    <a:pt x="38" y="136"/>
                    <a:pt x="5" y="222"/>
                    <a:pt x="0" y="304"/>
                  </a:cubicBezTo>
                  <a:cubicBezTo>
                    <a:pt x="0" y="391"/>
                    <a:pt x="33" y="477"/>
                    <a:pt x="86" y="534"/>
                  </a:cubicBezTo>
                  <a:cubicBezTo>
                    <a:pt x="149" y="601"/>
                    <a:pt x="225" y="635"/>
                    <a:pt x="321" y="635"/>
                  </a:cubicBezTo>
                  <a:cubicBezTo>
                    <a:pt x="408" y="635"/>
                    <a:pt x="494" y="606"/>
                    <a:pt x="547" y="539"/>
                  </a:cubicBezTo>
                  <a:cubicBezTo>
                    <a:pt x="614" y="477"/>
                    <a:pt x="647" y="400"/>
                    <a:pt x="647" y="313"/>
                  </a:cubicBezTo>
                  <a:cubicBezTo>
                    <a:pt x="652" y="232"/>
                    <a:pt x="618" y="154"/>
                    <a:pt x="556" y="88"/>
                  </a:cubicBezTo>
                  <a:cubicBezTo>
                    <a:pt x="497" y="28"/>
                    <a:pt x="409"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9" name="Google Shape;9359;p40"/>
            <p:cNvSpPr/>
            <p:nvPr/>
          </p:nvSpPr>
          <p:spPr>
            <a:xfrm>
              <a:off x="-4271925" y="2937450"/>
              <a:ext cx="16225" cy="16000"/>
            </a:xfrm>
            <a:custGeom>
              <a:avLst/>
              <a:gdLst/>
              <a:ahLst/>
              <a:cxnLst/>
              <a:rect l="l" t="t" r="r" b="b"/>
              <a:pathLst>
                <a:path w="649" h="640" extrusionOk="0">
                  <a:moveTo>
                    <a:pt x="322" y="1"/>
                  </a:moveTo>
                  <a:cubicBezTo>
                    <a:pt x="241" y="1"/>
                    <a:pt x="161" y="29"/>
                    <a:pt x="101" y="86"/>
                  </a:cubicBezTo>
                  <a:cubicBezTo>
                    <a:pt x="34" y="150"/>
                    <a:pt x="1" y="236"/>
                    <a:pt x="1" y="312"/>
                  </a:cubicBezTo>
                  <a:cubicBezTo>
                    <a:pt x="1" y="409"/>
                    <a:pt x="30" y="485"/>
                    <a:pt x="92" y="538"/>
                  </a:cubicBezTo>
                  <a:cubicBezTo>
                    <a:pt x="149" y="604"/>
                    <a:pt x="231" y="639"/>
                    <a:pt x="318" y="639"/>
                  </a:cubicBezTo>
                  <a:cubicBezTo>
                    <a:pt x="404" y="639"/>
                    <a:pt x="490" y="610"/>
                    <a:pt x="548" y="542"/>
                  </a:cubicBezTo>
                  <a:cubicBezTo>
                    <a:pt x="610" y="495"/>
                    <a:pt x="648" y="409"/>
                    <a:pt x="648" y="322"/>
                  </a:cubicBezTo>
                  <a:cubicBezTo>
                    <a:pt x="648" y="245"/>
                    <a:pt x="615" y="168"/>
                    <a:pt x="552" y="92"/>
                  </a:cubicBezTo>
                  <a:cubicBezTo>
                    <a:pt x="490" y="31"/>
                    <a:pt x="406"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0" name="Google Shape;9360;p40"/>
            <p:cNvSpPr/>
            <p:nvPr/>
          </p:nvSpPr>
          <p:spPr>
            <a:xfrm>
              <a:off x="-4240125" y="2970250"/>
              <a:ext cx="16225" cy="16300"/>
            </a:xfrm>
            <a:custGeom>
              <a:avLst/>
              <a:gdLst/>
              <a:ahLst/>
              <a:cxnLst/>
              <a:rect l="l" t="t" r="r" b="b"/>
              <a:pathLst>
                <a:path w="649" h="652" extrusionOk="0">
                  <a:moveTo>
                    <a:pt x="326" y="1"/>
                  </a:moveTo>
                  <a:cubicBezTo>
                    <a:pt x="242" y="1"/>
                    <a:pt x="159" y="29"/>
                    <a:pt x="101" y="85"/>
                  </a:cubicBezTo>
                  <a:cubicBezTo>
                    <a:pt x="38" y="147"/>
                    <a:pt x="5" y="233"/>
                    <a:pt x="0" y="320"/>
                  </a:cubicBezTo>
                  <a:cubicBezTo>
                    <a:pt x="0" y="397"/>
                    <a:pt x="34" y="483"/>
                    <a:pt x="96" y="550"/>
                  </a:cubicBezTo>
                  <a:cubicBezTo>
                    <a:pt x="159" y="612"/>
                    <a:pt x="235" y="645"/>
                    <a:pt x="321" y="651"/>
                  </a:cubicBezTo>
                  <a:cubicBezTo>
                    <a:pt x="408" y="651"/>
                    <a:pt x="494" y="617"/>
                    <a:pt x="547" y="555"/>
                  </a:cubicBezTo>
                  <a:cubicBezTo>
                    <a:pt x="614" y="492"/>
                    <a:pt x="648" y="415"/>
                    <a:pt x="648" y="329"/>
                  </a:cubicBezTo>
                  <a:cubicBezTo>
                    <a:pt x="648" y="233"/>
                    <a:pt x="620" y="147"/>
                    <a:pt x="567" y="104"/>
                  </a:cubicBezTo>
                  <a:cubicBezTo>
                    <a:pt x="507" y="34"/>
                    <a:pt x="416"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1" name="Google Shape;9361;p40"/>
            <p:cNvSpPr/>
            <p:nvPr/>
          </p:nvSpPr>
          <p:spPr>
            <a:xfrm>
              <a:off x="-4208250" y="3003150"/>
              <a:ext cx="16250" cy="16125"/>
            </a:xfrm>
            <a:custGeom>
              <a:avLst/>
              <a:gdLst/>
              <a:ahLst/>
              <a:cxnLst/>
              <a:rect l="l" t="t" r="r" b="b"/>
              <a:pathLst>
                <a:path w="650" h="645" extrusionOk="0">
                  <a:moveTo>
                    <a:pt x="325" y="1"/>
                  </a:moveTo>
                  <a:cubicBezTo>
                    <a:pt x="241" y="1"/>
                    <a:pt x="159" y="29"/>
                    <a:pt x="112" y="84"/>
                  </a:cubicBezTo>
                  <a:cubicBezTo>
                    <a:pt x="45" y="146"/>
                    <a:pt x="1" y="232"/>
                    <a:pt x="1" y="319"/>
                  </a:cubicBezTo>
                  <a:cubicBezTo>
                    <a:pt x="1" y="405"/>
                    <a:pt x="40" y="491"/>
                    <a:pt x="93" y="544"/>
                  </a:cubicBezTo>
                  <a:cubicBezTo>
                    <a:pt x="160" y="611"/>
                    <a:pt x="231" y="644"/>
                    <a:pt x="318" y="644"/>
                  </a:cubicBezTo>
                  <a:cubicBezTo>
                    <a:pt x="404" y="644"/>
                    <a:pt x="490" y="616"/>
                    <a:pt x="558" y="549"/>
                  </a:cubicBezTo>
                  <a:cubicBezTo>
                    <a:pt x="611" y="487"/>
                    <a:pt x="645" y="414"/>
                    <a:pt x="645" y="328"/>
                  </a:cubicBezTo>
                  <a:cubicBezTo>
                    <a:pt x="649" y="241"/>
                    <a:pt x="616" y="155"/>
                    <a:pt x="563" y="98"/>
                  </a:cubicBezTo>
                  <a:cubicBezTo>
                    <a:pt x="504" y="32"/>
                    <a:pt x="413"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2" name="Google Shape;9362;p40"/>
            <p:cNvSpPr/>
            <p:nvPr/>
          </p:nvSpPr>
          <p:spPr>
            <a:xfrm>
              <a:off x="-4176200" y="3036025"/>
              <a:ext cx="16200" cy="16025"/>
            </a:xfrm>
            <a:custGeom>
              <a:avLst/>
              <a:gdLst/>
              <a:ahLst/>
              <a:cxnLst/>
              <a:rect l="l" t="t" r="r" b="b"/>
              <a:pathLst>
                <a:path w="648" h="641" extrusionOk="0">
                  <a:moveTo>
                    <a:pt x="329" y="0"/>
                  </a:moveTo>
                  <a:cubicBezTo>
                    <a:pt x="245" y="0"/>
                    <a:pt x="160" y="29"/>
                    <a:pt x="92" y="87"/>
                  </a:cubicBezTo>
                  <a:cubicBezTo>
                    <a:pt x="39" y="140"/>
                    <a:pt x="5" y="226"/>
                    <a:pt x="5" y="313"/>
                  </a:cubicBezTo>
                  <a:cubicBezTo>
                    <a:pt x="1" y="399"/>
                    <a:pt x="34" y="486"/>
                    <a:pt x="87" y="539"/>
                  </a:cubicBezTo>
                  <a:cubicBezTo>
                    <a:pt x="149" y="605"/>
                    <a:pt x="226" y="640"/>
                    <a:pt x="322" y="640"/>
                  </a:cubicBezTo>
                  <a:cubicBezTo>
                    <a:pt x="327" y="640"/>
                    <a:pt x="332" y="640"/>
                    <a:pt x="338" y="640"/>
                  </a:cubicBezTo>
                  <a:cubicBezTo>
                    <a:pt x="418" y="640"/>
                    <a:pt x="489" y="607"/>
                    <a:pt x="548" y="548"/>
                  </a:cubicBezTo>
                  <a:cubicBezTo>
                    <a:pt x="605" y="481"/>
                    <a:pt x="648" y="410"/>
                    <a:pt x="648" y="323"/>
                  </a:cubicBezTo>
                  <a:cubicBezTo>
                    <a:pt x="648" y="237"/>
                    <a:pt x="619" y="160"/>
                    <a:pt x="557" y="83"/>
                  </a:cubicBezTo>
                  <a:cubicBezTo>
                    <a:pt x="493" y="28"/>
                    <a:pt x="411"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3" name="Google Shape;9363;p40"/>
            <p:cNvSpPr/>
            <p:nvPr/>
          </p:nvSpPr>
          <p:spPr>
            <a:xfrm>
              <a:off x="-4144300" y="3068775"/>
              <a:ext cx="16225" cy="16100"/>
            </a:xfrm>
            <a:custGeom>
              <a:avLst/>
              <a:gdLst/>
              <a:ahLst/>
              <a:cxnLst/>
              <a:rect l="l" t="t" r="r" b="b"/>
              <a:pathLst>
                <a:path w="649" h="644" extrusionOk="0">
                  <a:moveTo>
                    <a:pt x="319" y="0"/>
                  </a:moveTo>
                  <a:cubicBezTo>
                    <a:pt x="239" y="0"/>
                    <a:pt x="158" y="28"/>
                    <a:pt x="91" y="88"/>
                  </a:cubicBezTo>
                  <a:cubicBezTo>
                    <a:pt x="34" y="154"/>
                    <a:pt x="0" y="241"/>
                    <a:pt x="0" y="313"/>
                  </a:cubicBezTo>
                  <a:cubicBezTo>
                    <a:pt x="0" y="400"/>
                    <a:pt x="29" y="486"/>
                    <a:pt x="82" y="544"/>
                  </a:cubicBezTo>
                  <a:cubicBezTo>
                    <a:pt x="149" y="606"/>
                    <a:pt x="231" y="639"/>
                    <a:pt x="317" y="644"/>
                  </a:cubicBezTo>
                  <a:cubicBezTo>
                    <a:pt x="403" y="644"/>
                    <a:pt x="490" y="610"/>
                    <a:pt x="538" y="557"/>
                  </a:cubicBezTo>
                  <a:cubicBezTo>
                    <a:pt x="600" y="495"/>
                    <a:pt x="644" y="418"/>
                    <a:pt x="649" y="322"/>
                  </a:cubicBezTo>
                  <a:cubicBezTo>
                    <a:pt x="649" y="236"/>
                    <a:pt x="615" y="150"/>
                    <a:pt x="552" y="97"/>
                  </a:cubicBezTo>
                  <a:cubicBezTo>
                    <a:pt x="492" y="34"/>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4" name="Google Shape;9364;p40"/>
            <p:cNvSpPr/>
            <p:nvPr/>
          </p:nvSpPr>
          <p:spPr>
            <a:xfrm>
              <a:off x="-4112525" y="3101650"/>
              <a:ext cx="16225" cy="16000"/>
            </a:xfrm>
            <a:custGeom>
              <a:avLst/>
              <a:gdLst/>
              <a:ahLst/>
              <a:cxnLst/>
              <a:rect l="l" t="t" r="r" b="b"/>
              <a:pathLst>
                <a:path w="649" h="640" extrusionOk="0">
                  <a:moveTo>
                    <a:pt x="317" y="1"/>
                  </a:moveTo>
                  <a:cubicBezTo>
                    <a:pt x="235" y="1"/>
                    <a:pt x="155" y="29"/>
                    <a:pt x="102" y="88"/>
                  </a:cubicBezTo>
                  <a:cubicBezTo>
                    <a:pt x="40" y="150"/>
                    <a:pt x="6" y="226"/>
                    <a:pt x="1" y="312"/>
                  </a:cubicBezTo>
                  <a:cubicBezTo>
                    <a:pt x="1" y="398"/>
                    <a:pt x="35" y="485"/>
                    <a:pt x="97" y="548"/>
                  </a:cubicBezTo>
                  <a:cubicBezTo>
                    <a:pt x="160" y="606"/>
                    <a:pt x="237" y="639"/>
                    <a:pt x="323" y="639"/>
                  </a:cubicBezTo>
                  <a:cubicBezTo>
                    <a:pt x="409" y="639"/>
                    <a:pt x="481" y="610"/>
                    <a:pt x="548" y="557"/>
                  </a:cubicBezTo>
                  <a:cubicBezTo>
                    <a:pt x="616" y="491"/>
                    <a:pt x="649" y="409"/>
                    <a:pt x="649" y="322"/>
                  </a:cubicBezTo>
                  <a:cubicBezTo>
                    <a:pt x="649" y="236"/>
                    <a:pt x="620" y="159"/>
                    <a:pt x="558" y="101"/>
                  </a:cubicBezTo>
                  <a:cubicBezTo>
                    <a:pt x="496" y="34"/>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5" name="Google Shape;9365;p40"/>
            <p:cNvSpPr/>
            <p:nvPr/>
          </p:nvSpPr>
          <p:spPr>
            <a:xfrm>
              <a:off x="-4080600" y="3134400"/>
              <a:ext cx="16200" cy="16250"/>
            </a:xfrm>
            <a:custGeom>
              <a:avLst/>
              <a:gdLst/>
              <a:ahLst/>
              <a:cxnLst/>
              <a:rect l="l" t="t" r="r" b="b"/>
              <a:pathLst>
                <a:path w="648" h="650" extrusionOk="0">
                  <a:moveTo>
                    <a:pt x="322" y="1"/>
                  </a:moveTo>
                  <a:cubicBezTo>
                    <a:pt x="241" y="1"/>
                    <a:pt x="160" y="30"/>
                    <a:pt x="101" y="87"/>
                  </a:cubicBezTo>
                  <a:cubicBezTo>
                    <a:pt x="34" y="149"/>
                    <a:pt x="1" y="235"/>
                    <a:pt x="1" y="322"/>
                  </a:cubicBezTo>
                  <a:cubicBezTo>
                    <a:pt x="1" y="408"/>
                    <a:pt x="39" y="494"/>
                    <a:pt x="92" y="538"/>
                  </a:cubicBezTo>
                  <a:cubicBezTo>
                    <a:pt x="145" y="605"/>
                    <a:pt x="231" y="649"/>
                    <a:pt x="317" y="649"/>
                  </a:cubicBezTo>
                  <a:cubicBezTo>
                    <a:pt x="322" y="649"/>
                    <a:pt x="326" y="649"/>
                    <a:pt x="330" y="649"/>
                  </a:cubicBezTo>
                  <a:cubicBezTo>
                    <a:pt x="412" y="649"/>
                    <a:pt x="493" y="607"/>
                    <a:pt x="548" y="557"/>
                  </a:cubicBezTo>
                  <a:cubicBezTo>
                    <a:pt x="610" y="490"/>
                    <a:pt x="643" y="418"/>
                    <a:pt x="648" y="332"/>
                  </a:cubicBezTo>
                  <a:cubicBezTo>
                    <a:pt x="648" y="246"/>
                    <a:pt x="614" y="169"/>
                    <a:pt x="552" y="91"/>
                  </a:cubicBezTo>
                  <a:cubicBezTo>
                    <a:pt x="489" y="31"/>
                    <a:pt x="406"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6" name="Google Shape;9366;p40"/>
            <p:cNvSpPr/>
            <p:nvPr/>
          </p:nvSpPr>
          <p:spPr>
            <a:xfrm>
              <a:off x="-4048825" y="3167350"/>
              <a:ext cx="16225" cy="16125"/>
            </a:xfrm>
            <a:custGeom>
              <a:avLst/>
              <a:gdLst/>
              <a:ahLst/>
              <a:cxnLst/>
              <a:rect l="l" t="t" r="r" b="b"/>
              <a:pathLst>
                <a:path w="649" h="645" extrusionOk="0">
                  <a:moveTo>
                    <a:pt x="328" y="0"/>
                  </a:moveTo>
                  <a:cubicBezTo>
                    <a:pt x="246" y="0"/>
                    <a:pt x="165" y="28"/>
                    <a:pt x="111" y="79"/>
                  </a:cubicBezTo>
                  <a:cubicBezTo>
                    <a:pt x="49" y="146"/>
                    <a:pt x="6" y="228"/>
                    <a:pt x="1" y="314"/>
                  </a:cubicBezTo>
                  <a:cubicBezTo>
                    <a:pt x="1" y="400"/>
                    <a:pt x="44" y="491"/>
                    <a:pt x="96" y="544"/>
                  </a:cubicBezTo>
                  <a:cubicBezTo>
                    <a:pt x="159" y="607"/>
                    <a:pt x="236" y="640"/>
                    <a:pt x="322" y="645"/>
                  </a:cubicBezTo>
                  <a:cubicBezTo>
                    <a:pt x="409" y="645"/>
                    <a:pt x="495" y="611"/>
                    <a:pt x="557" y="549"/>
                  </a:cubicBezTo>
                  <a:cubicBezTo>
                    <a:pt x="615" y="487"/>
                    <a:pt x="648" y="410"/>
                    <a:pt x="648" y="323"/>
                  </a:cubicBezTo>
                  <a:cubicBezTo>
                    <a:pt x="648" y="237"/>
                    <a:pt x="619" y="151"/>
                    <a:pt x="567" y="98"/>
                  </a:cubicBezTo>
                  <a:cubicBezTo>
                    <a:pt x="505" y="31"/>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7" name="Google Shape;9367;p40"/>
            <p:cNvSpPr/>
            <p:nvPr/>
          </p:nvSpPr>
          <p:spPr>
            <a:xfrm>
              <a:off x="-4016650" y="3200100"/>
              <a:ext cx="16200" cy="16125"/>
            </a:xfrm>
            <a:custGeom>
              <a:avLst/>
              <a:gdLst/>
              <a:ahLst/>
              <a:cxnLst/>
              <a:rect l="l" t="t" r="r" b="b"/>
              <a:pathLst>
                <a:path w="648" h="645" extrusionOk="0">
                  <a:moveTo>
                    <a:pt x="325" y="0"/>
                  </a:moveTo>
                  <a:cubicBezTo>
                    <a:pt x="242" y="0"/>
                    <a:pt x="157" y="32"/>
                    <a:pt x="91" y="93"/>
                  </a:cubicBezTo>
                  <a:cubicBezTo>
                    <a:pt x="33" y="145"/>
                    <a:pt x="0" y="232"/>
                    <a:pt x="0" y="318"/>
                  </a:cubicBezTo>
                  <a:cubicBezTo>
                    <a:pt x="0" y="404"/>
                    <a:pt x="29" y="491"/>
                    <a:pt x="81" y="544"/>
                  </a:cubicBezTo>
                  <a:cubicBezTo>
                    <a:pt x="144" y="612"/>
                    <a:pt x="220" y="645"/>
                    <a:pt x="317" y="645"/>
                  </a:cubicBezTo>
                  <a:cubicBezTo>
                    <a:pt x="403" y="645"/>
                    <a:pt x="479" y="616"/>
                    <a:pt x="547" y="554"/>
                  </a:cubicBezTo>
                  <a:cubicBezTo>
                    <a:pt x="609" y="486"/>
                    <a:pt x="643" y="415"/>
                    <a:pt x="647" y="328"/>
                  </a:cubicBezTo>
                  <a:cubicBezTo>
                    <a:pt x="647" y="251"/>
                    <a:pt x="614" y="165"/>
                    <a:pt x="541" y="88"/>
                  </a:cubicBezTo>
                  <a:cubicBezTo>
                    <a:pt x="483" y="29"/>
                    <a:pt x="405"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8" name="Google Shape;9368;p40"/>
            <p:cNvSpPr/>
            <p:nvPr/>
          </p:nvSpPr>
          <p:spPr>
            <a:xfrm>
              <a:off x="-3984875" y="3233175"/>
              <a:ext cx="16200" cy="15800"/>
            </a:xfrm>
            <a:custGeom>
              <a:avLst/>
              <a:gdLst/>
              <a:ahLst/>
              <a:cxnLst/>
              <a:rect l="l" t="t" r="r" b="b"/>
              <a:pathLst>
                <a:path w="648" h="632" extrusionOk="0">
                  <a:moveTo>
                    <a:pt x="313" y="1"/>
                  </a:moveTo>
                  <a:cubicBezTo>
                    <a:pt x="230" y="1"/>
                    <a:pt x="150" y="28"/>
                    <a:pt x="101" y="80"/>
                  </a:cubicBezTo>
                  <a:cubicBezTo>
                    <a:pt x="38" y="133"/>
                    <a:pt x="5" y="219"/>
                    <a:pt x="0" y="305"/>
                  </a:cubicBezTo>
                  <a:cubicBezTo>
                    <a:pt x="0" y="401"/>
                    <a:pt x="34" y="478"/>
                    <a:pt x="87" y="531"/>
                  </a:cubicBezTo>
                  <a:cubicBezTo>
                    <a:pt x="149" y="598"/>
                    <a:pt x="235" y="631"/>
                    <a:pt x="322" y="631"/>
                  </a:cubicBezTo>
                  <a:cubicBezTo>
                    <a:pt x="408" y="631"/>
                    <a:pt x="485" y="602"/>
                    <a:pt x="547" y="540"/>
                  </a:cubicBezTo>
                  <a:cubicBezTo>
                    <a:pt x="614" y="487"/>
                    <a:pt x="647" y="401"/>
                    <a:pt x="647" y="315"/>
                  </a:cubicBezTo>
                  <a:cubicBezTo>
                    <a:pt x="647" y="228"/>
                    <a:pt x="619" y="152"/>
                    <a:pt x="552" y="99"/>
                  </a:cubicBezTo>
                  <a:cubicBezTo>
                    <a:pt x="492" y="32"/>
                    <a:pt x="401" y="1"/>
                    <a:pt x="31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9" name="Google Shape;9369;p40"/>
            <p:cNvSpPr/>
            <p:nvPr/>
          </p:nvSpPr>
          <p:spPr>
            <a:xfrm>
              <a:off x="-3952975" y="3265825"/>
              <a:ext cx="16225" cy="16025"/>
            </a:xfrm>
            <a:custGeom>
              <a:avLst/>
              <a:gdLst/>
              <a:ahLst/>
              <a:cxnLst/>
              <a:rect l="l" t="t" r="r" b="b"/>
              <a:pathLst>
                <a:path w="649" h="641" extrusionOk="0">
                  <a:moveTo>
                    <a:pt x="321" y="0"/>
                  </a:moveTo>
                  <a:cubicBezTo>
                    <a:pt x="240" y="0"/>
                    <a:pt x="160" y="28"/>
                    <a:pt x="102" y="84"/>
                  </a:cubicBezTo>
                  <a:cubicBezTo>
                    <a:pt x="34" y="151"/>
                    <a:pt x="0" y="222"/>
                    <a:pt x="0" y="309"/>
                  </a:cubicBezTo>
                  <a:cubicBezTo>
                    <a:pt x="0" y="405"/>
                    <a:pt x="29" y="481"/>
                    <a:pt x="91" y="539"/>
                  </a:cubicBezTo>
                  <a:cubicBezTo>
                    <a:pt x="144" y="602"/>
                    <a:pt x="230" y="636"/>
                    <a:pt x="317" y="640"/>
                  </a:cubicBezTo>
                  <a:cubicBezTo>
                    <a:pt x="403" y="640"/>
                    <a:pt x="490" y="607"/>
                    <a:pt x="547" y="554"/>
                  </a:cubicBezTo>
                  <a:cubicBezTo>
                    <a:pt x="609" y="492"/>
                    <a:pt x="643" y="405"/>
                    <a:pt x="643" y="319"/>
                  </a:cubicBezTo>
                  <a:cubicBezTo>
                    <a:pt x="648" y="242"/>
                    <a:pt x="614" y="155"/>
                    <a:pt x="552" y="93"/>
                  </a:cubicBezTo>
                  <a:cubicBezTo>
                    <a:pt x="492"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0" name="Google Shape;9370;p40"/>
            <p:cNvSpPr/>
            <p:nvPr/>
          </p:nvSpPr>
          <p:spPr>
            <a:xfrm>
              <a:off x="-4333800" y="2709950"/>
              <a:ext cx="16575" cy="16075"/>
            </a:xfrm>
            <a:custGeom>
              <a:avLst/>
              <a:gdLst/>
              <a:ahLst/>
              <a:cxnLst/>
              <a:rect l="l" t="t" r="r" b="b"/>
              <a:pathLst>
                <a:path w="663" h="643" extrusionOk="0">
                  <a:moveTo>
                    <a:pt x="335" y="0"/>
                  </a:moveTo>
                  <a:cubicBezTo>
                    <a:pt x="248" y="0"/>
                    <a:pt x="161" y="32"/>
                    <a:pt x="100" y="90"/>
                  </a:cubicBezTo>
                  <a:cubicBezTo>
                    <a:pt x="49" y="143"/>
                    <a:pt x="5" y="229"/>
                    <a:pt x="0" y="315"/>
                  </a:cubicBezTo>
                  <a:cubicBezTo>
                    <a:pt x="0" y="402"/>
                    <a:pt x="34" y="479"/>
                    <a:pt x="96" y="541"/>
                  </a:cubicBezTo>
                  <a:cubicBezTo>
                    <a:pt x="158" y="608"/>
                    <a:pt x="235" y="642"/>
                    <a:pt x="331" y="642"/>
                  </a:cubicBezTo>
                  <a:cubicBezTo>
                    <a:pt x="336" y="643"/>
                    <a:pt x="341" y="643"/>
                    <a:pt x="346" y="643"/>
                  </a:cubicBezTo>
                  <a:cubicBezTo>
                    <a:pt x="427" y="643"/>
                    <a:pt x="507" y="610"/>
                    <a:pt x="556" y="550"/>
                  </a:cubicBezTo>
                  <a:cubicBezTo>
                    <a:pt x="614" y="488"/>
                    <a:pt x="658" y="412"/>
                    <a:pt x="658" y="326"/>
                  </a:cubicBezTo>
                  <a:cubicBezTo>
                    <a:pt x="662" y="239"/>
                    <a:pt x="619" y="153"/>
                    <a:pt x="567" y="95"/>
                  </a:cubicBezTo>
                  <a:cubicBezTo>
                    <a:pt x="507" y="31"/>
                    <a:pt x="421"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1" name="Google Shape;9371;p40"/>
            <p:cNvSpPr/>
            <p:nvPr/>
          </p:nvSpPr>
          <p:spPr>
            <a:xfrm>
              <a:off x="-4301650" y="2742900"/>
              <a:ext cx="16200" cy="15975"/>
            </a:xfrm>
            <a:custGeom>
              <a:avLst/>
              <a:gdLst/>
              <a:ahLst/>
              <a:cxnLst/>
              <a:rect l="l" t="t" r="r" b="b"/>
              <a:pathLst>
                <a:path w="648" h="639" extrusionOk="0">
                  <a:moveTo>
                    <a:pt x="309" y="0"/>
                  </a:moveTo>
                  <a:cubicBezTo>
                    <a:pt x="226" y="0"/>
                    <a:pt x="147" y="29"/>
                    <a:pt x="101" y="87"/>
                  </a:cubicBezTo>
                  <a:cubicBezTo>
                    <a:pt x="34" y="135"/>
                    <a:pt x="0" y="221"/>
                    <a:pt x="0" y="308"/>
                  </a:cubicBezTo>
                  <a:cubicBezTo>
                    <a:pt x="0" y="394"/>
                    <a:pt x="29" y="470"/>
                    <a:pt x="91" y="538"/>
                  </a:cubicBezTo>
                  <a:cubicBezTo>
                    <a:pt x="144" y="600"/>
                    <a:pt x="231" y="638"/>
                    <a:pt x="317" y="638"/>
                  </a:cubicBezTo>
                  <a:cubicBezTo>
                    <a:pt x="403" y="638"/>
                    <a:pt x="479" y="605"/>
                    <a:pt x="547" y="543"/>
                  </a:cubicBezTo>
                  <a:cubicBezTo>
                    <a:pt x="610" y="490"/>
                    <a:pt x="648" y="403"/>
                    <a:pt x="648" y="317"/>
                  </a:cubicBezTo>
                  <a:cubicBezTo>
                    <a:pt x="648" y="230"/>
                    <a:pt x="605" y="144"/>
                    <a:pt x="552" y="102"/>
                  </a:cubicBezTo>
                  <a:cubicBezTo>
                    <a:pt x="492" y="34"/>
                    <a:pt x="398" y="0"/>
                    <a:pt x="30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2" name="Google Shape;9372;p40"/>
            <p:cNvSpPr/>
            <p:nvPr/>
          </p:nvSpPr>
          <p:spPr>
            <a:xfrm>
              <a:off x="-4269875" y="2775775"/>
              <a:ext cx="16200" cy="16075"/>
            </a:xfrm>
            <a:custGeom>
              <a:avLst/>
              <a:gdLst/>
              <a:ahLst/>
              <a:cxnLst/>
              <a:rect l="l" t="t" r="r" b="b"/>
              <a:pathLst>
                <a:path w="648" h="643" extrusionOk="0">
                  <a:moveTo>
                    <a:pt x="319" y="1"/>
                  </a:moveTo>
                  <a:cubicBezTo>
                    <a:pt x="234" y="1"/>
                    <a:pt x="151" y="29"/>
                    <a:pt x="101" y="82"/>
                  </a:cubicBezTo>
                  <a:cubicBezTo>
                    <a:pt x="39" y="144"/>
                    <a:pt x="5" y="220"/>
                    <a:pt x="1" y="317"/>
                  </a:cubicBezTo>
                  <a:cubicBezTo>
                    <a:pt x="1" y="403"/>
                    <a:pt x="34" y="490"/>
                    <a:pt x="87" y="532"/>
                  </a:cubicBezTo>
                  <a:cubicBezTo>
                    <a:pt x="149" y="600"/>
                    <a:pt x="236" y="643"/>
                    <a:pt x="322" y="643"/>
                  </a:cubicBezTo>
                  <a:cubicBezTo>
                    <a:pt x="408" y="643"/>
                    <a:pt x="495" y="605"/>
                    <a:pt x="548" y="552"/>
                  </a:cubicBezTo>
                  <a:cubicBezTo>
                    <a:pt x="605" y="485"/>
                    <a:pt x="648" y="412"/>
                    <a:pt x="648" y="326"/>
                  </a:cubicBezTo>
                  <a:cubicBezTo>
                    <a:pt x="648" y="240"/>
                    <a:pt x="619" y="153"/>
                    <a:pt x="557" y="96"/>
                  </a:cubicBezTo>
                  <a:cubicBezTo>
                    <a:pt x="496" y="31"/>
                    <a:pt x="407"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3" name="Google Shape;9373;p40"/>
            <p:cNvSpPr/>
            <p:nvPr/>
          </p:nvSpPr>
          <p:spPr>
            <a:xfrm>
              <a:off x="-4237975" y="2808525"/>
              <a:ext cx="16225" cy="16200"/>
            </a:xfrm>
            <a:custGeom>
              <a:avLst/>
              <a:gdLst/>
              <a:ahLst/>
              <a:cxnLst/>
              <a:rect l="l" t="t" r="r" b="b"/>
              <a:pathLst>
                <a:path w="649" h="648" extrusionOk="0">
                  <a:moveTo>
                    <a:pt x="319" y="1"/>
                  </a:moveTo>
                  <a:cubicBezTo>
                    <a:pt x="234" y="1"/>
                    <a:pt x="153" y="29"/>
                    <a:pt x="102" y="81"/>
                  </a:cubicBezTo>
                  <a:cubicBezTo>
                    <a:pt x="34" y="143"/>
                    <a:pt x="0" y="230"/>
                    <a:pt x="0" y="316"/>
                  </a:cubicBezTo>
                  <a:cubicBezTo>
                    <a:pt x="0" y="393"/>
                    <a:pt x="29" y="480"/>
                    <a:pt x="91" y="546"/>
                  </a:cubicBezTo>
                  <a:cubicBezTo>
                    <a:pt x="159" y="599"/>
                    <a:pt x="231" y="643"/>
                    <a:pt x="317" y="648"/>
                  </a:cubicBezTo>
                  <a:cubicBezTo>
                    <a:pt x="404" y="648"/>
                    <a:pt x="490" y="604"/>
                    <a:pt x="547" y="551"/>
                  </a:cubicBezTo>
                  <a:cubicBezTo>
                    <a:pt x="610" y="489"/>
                    <a:pt x="643" y="402"/>
                    <a:pt x="643" y="326"/>
                  </a:cubicBezTo>
                  <a:cubicBezTo>
                    <a:pt x="649" y="240"/>
                    <a:pt x="614" y="154"/>
                    <a:pt x="562" y="101"/>
                  </a:cubicBezTo>
                  <a:cubicBezTo>
                    <a:pt x="498" y="32"/>
                    <a:pt x="407"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4" name="Google Shape;9374;p40"/>
            <p:cNvSpPr/>
            <p:nvPr/>
          </p:nvSpPr>
          <p:spPr>
            <a:xfrm>
              <a:off x="-4206200" y="2841325"/>
              <a:ext cx="16250" cy="16125"/>
            </a:xfrm>
            <a:custGeom>
              <a:avLst/>
              <a:gdLst/>
              <a:ahLst/>
              <a:cxnLst/>
              <a:rect l="l" t="t" r="r" b="b"/>
              <a:pathLst>
                <a:path w="650" h="645" extrusionOk="0">
                  <a:moveTo>
                    <a:pt x="321" y="1"/>
                  </a:moveTo>
                  <a:cubicBezTo>
                    <a:pt x="239" y="1"/>
                    <a:pt x="160" y="28"/>
                    <a:pt x="111" y="80"/>
                  </a:cubicBezTo>
                  <a:cubicBezTo>
                    <a:pt x="49" y="146"/>
                    <a:pt x="5" y="233"/>
                    <a:pt x="1" y="314"/>
                  </a:cubicBezTo>
                  <a:cubicBezTo>
                    <a:pt x="1" y="401"/>
                    <a:pt x="30" y="492"/>
                    <a:pt x="97" y="545"/>
                  </a:cubicBezTo>
                  <a:cubicBezTo>
                    <a:pt x="160" y="612"/>
                    <a:pt x="236" y="640"/>
                    <a:pt x="322" y="645"/>
                  </a:cubicBezTo>
                  <a:cubicBezTo>
                    <a:pt x="408" y="645"/>
                    <a:pt x="495" y="616"/>
                    <a:pt x="558" y="549"/>
                  </a:cubicBezTo>
                  <a:cubicBezTo>
                    <a:pt x="616" y="487"/>
                    <a:pt x="649" y="410"/>
                    <a:pt x="649" y="324"/>
                  </a:cubicBezTo>
                  <a:cubicBezTo>
                    <a:pt x="649" y="237"/>
                    <a:pt x="620" y="156"/>
                    <a:pt x="567" y="98"/>
                  </a:cubicBezTo>
                  <a:cubicBezTo>
                    <a:pt x="500"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5" name="Google Shape;9375;p40"/>
            <p:cNvSpPr/>
            <p:nvPr/>
          </p:nvSpPr>
          <p:spPr>
            <a:xfrm>
              <a:off x="-4174425" y="2874175"/>
              <a:ext cx="16600" cy="16050"/>
            </a:xfrm>
            <a:custGeom>
              <a:avLst/>
              <a:gdLst/>
              <a:ahLst/>
              <a:cxnLst/>
              <a:rect l="l" t="t" r="r" b="b"/>
              <a:pathLst>
                <a:path w="664" h="642" extrusionOk="0">
                  <a:moveTo>
                    <a:pt x="338" y="0"/>
                  </a:moveTo>
                  <a:cubicBezTo>
                    <a:pt x="251" y="0"/>
                    <a:pt x="165" y="32"/>
                    <a:pt x="116" y="90"/>
                  </a:cubicBezTo>
                  <a:cubicBezTo>
                    <a:pt x="49" y="142"/>
                    <a:pt x="7" y="228"/>
                    <a:pt x="7" y="314"/>
                  </a:cubicBezTo>
                  <a:cubicBezTo>
                    <a:pt x="1" y="401"/>
                    <a:pt x="45" y="478"/>
                    <a:pt x="98" y="540"/>
                  </a:cubicBezTo>
                  <a:cubicBezTo>
                    <a:pt x="164" y="608"/>
                    <a:pt x="246" y="641"/>
                    <a:pt x="333" y="641"/>
                  </a:cubicBezTo>
                  <a:cubicBezTo>
                    <a:pt x="410" y="641"/>
                    <a:pt x="496" y="613"/>
                    <a:pt x="563" y="550"/>
                  </a:cubicBezTo>
                  <a:cubicBezTo>
                    <a:pt x="625" y="482"/>
                    <a:pt x="658" y="411"/>
                    <a:pt x="663" y="325"/>
                  </a:cubicBezTo>
                  <a:cubicBezTo>
                    <a:pt x="663" y="238"/>
                    <a:pt x="620" y="152"/>
                    <a:pt x="567" y="94"/>
                  </a:cubicBezTo>
                  <a:cubicBezTo>
                    <a:pt x="511" y="30"/>
                    <a:pt x="423" y="0"/>
                    <a:pt x="33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6" name="Google Shape;9376;p40"/>
            <p:cNvSpPr/>
            <p:nvPr/>
          </p:nvSpPr>
          <p:spPr>
            <a:xfrm>
              <a:off x="-4142250" y="2907050"/>
              <a:ext cx="16225" cy="15925"/>
            </a:xfrm>
            <a:custGeom>
              <a:avLst/>
              <a:gdLst/>
              <a:ahLst/>
              <a:cxnLst/>
              <a:rect l="l" t="t" r="r" b="b"/>
              <a:pathLst>
                <a:path w="649" h="637" extrusionOk="0">
                  <a:moveTo>
                    <a:pt x="318" y="0"/>
                  </a:moveTo>
                  <a:cubicBezTo>
                    <a:pt x="235" y="0"/>
                    <a:pt x="155" y="28"/>
                    <a:pt x="102" y="84"/>
                  </a:cubicBezTo>
                  <a:cubicBezTo>
                    <a:pt x="38" y="151"/>
                    <a:pt x="5" y="223"/>
                    <a:pt x="0" y="310"/>
                  </a:cubicBezTo>
                  <a:cubicBezTo>
                    <a:pt x="0" y="396"/>
                    <a:pt x="34" y="482"/>
                    <a:pt x="87" y="540"/>
                  </a:cubicBezTo>
                  <a:cubicBezTo>
                    <a:pt x="149" y="602"/>
                    <a:pt x="235" y="636"/>
                    <a:pt x="321" y="636"/>
                  </a:cubicBezTo>
                  <a:cubicBezTo>
                    <a:pt x="327" y="636"/>
                    <a:pt x="332" y="636"/>
                    <a:pt x="337" y="636"/>
                  </a:cubicBezTo>
                  <a:cubicBezTo>
                    <a:pt x="418" y="636"/>
                    <a:pt x="497" y="604"/>
                    <a:pt x="547" y="554"/>
                  </a:cubicBezTo>
                  <a:cubicBezTo>
                    <a:pt x="605" y="492"/>
                    <a:pt x="648" y="405"/>
                    <a:pt x="648" y="319"/>
                  </a:cubicBezTo>
                  <a:cubicBezTo>
                    <a:pt x="648" y="233"/>
                    <a:pt x="620" y="146"/>
                    <a:pt x="556" y="93"/>
                  </a:cubicBezTo>
                  <a:cubicBezTo>
                    <a:pt x="495" y="32"/>
                    <a:pt x="405"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7" name="Google Shape;9377;p40"/>
            <p:cNvSpPr/>
            <p:nvPr/>
          </p:nvSpPr>
          <p:spPr>
            <a:xfrm>
              <a:off x="-4110350" y="2939850"/>
              <a:ext cx="16225" cy="15975"/>
            </a:xfrm>
            <a:custGeom>
              <a:avLst/>
              <a:gdLst/>
              <a:ahLst/>
              <a:cxnLst/>
              <a:rect l="l" t="t" r="r" b="b"/>
              <a:pathLst>
                <a:path w="649" h="639" extrusionOk="0">
                  <a:moveTo>
                    <a:pt x="332" y="1"/>
                  </a:moveTo>
                  <a:cubicBezTo>
                    <a:pt x="250" y="1"/>
                    <a:pt x="166" y="32"/>
                    <a:pt x="101" y="96"/>
                  </a:cubicBezTo>
                  <a:cubicBezTo>
                    <a:pt x="35" y="149"/>
                    <a:pt x="0" y="236"/>
                    <a:pt x="0" y="313"/>
                  </a:cubicBezTo>
                  <a:cubicBezTo>
                    <a:pt x="0" y="393"/>
                    <a:pt x="29" y="485"/>
                    <a:pt x="92" y="537"/>
                  </a:cubicBezTo>
                  <a:cubicBezTo>
                    <a:pt x="144" y="601"/>
                    <a:pt x="230" y="634"/>
                    <a:pt x="317" y="639"/>
                  </a:cubicBezTo>
                  <a:cubicBezTo>
                    <a:pt x="403" y="639"/>
                    <a:pt x="489" y="610"/>
                    <a:pt x="542" y="557"/>
                  </a:cubicBezTo>
                  <a:cubicBezTo>
                    <a:pt x="610" y="490"/>
                    <a:pt x="644" y="418"/>
                    <a:pt x="648" y="317"/>
                  </a:cubicBezTo>
                  <a:cubicBezTo>
                    <a:pt x="648" y="236"/>
                    <a:pt x="615" y="158"/>
                    <a:pt x="553" y="92"/>
                  </a:cubicBezTo>
                  <a:cubicBezTo>
                    <a:pt x="495" y="32"/>
                    <a:pt x="415"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8" name="Google Shape;9378;p40"/>
            <p:cNvSpPr/>
            <p:nvPr/>
          </p:nvSpPr>
          <p:spPr>
            <a:xfrm>
              <a:off x="-4078550" y="2972600"/>
              <a:ext cx="16200" cy="16225"/>
            </a:xfrm>
            <a:custGeom>
              <a:avLst/>
              <a:gdLst/>
              <a:ahLst/>
              <a:cxnLst/>
              <a:rect l="l" t="t" r="r" b="b"/>
              <a:pathLst>
                <a:path w="648" h="649" extrusionOk="0">
                  <a:moveTo>
                    <a:pt x="332" y="0"/>
                  </a:moveTo>
                  <a:cubicBezTo>
                    <a:pt x="250" y="0"/>
                    <a:pt x="166" y="31"/>
                    <a:pt x="101" y="97"/>
                  </a:cubicBezTo>
                  <a:cubicBezTo>
                    <a:pt x="38" y="159"/>
                    <a:pt x="0" y="235"/>
                    <a:pt x="0" y="321"/>
                  </a:cubicBezTo>
                  <a:cubicBezTo>
                    <a:pt x="0" y="398"/>
                    <a:pt x="34" y="485"/>
                    <a:pt x="96" y="547"/>
                  </a:cubicBezTo>
                  <a:cubicBezTo>
                    <a:pt x="149" y="604"/>
                    <a:pt x="235" y="648"/>
                    <a:pt x="322" y="648"/>
                  </a:cubicBezTo>
                  <a:cubicBezTo>
                    <a:pt x="326" y="648"/>
                    <a:pt x="331" y="649"/>
                    <a:pt x="335" y="649"/>
                  </a:cubicBezTo>
                  <a:cubicBezTo>
                    <a:pt x="425" y="649"/>
                    <a:pt x="497" y="607"/>
                    <a:pt x="547" y="557"/>
                  </a:cubicBezTo>
                  <a:cubicBezTo>
                    <a:pt x="614" y="504"/>
                    <a:pt x="648" y="418"/>
                    <a:pt x="648" y="332"/>
                  </a:cubicBezTo>
                  <a:cubicBezTo>
                    <a:pt x="648" y="245"/>
                    <a:pt x="619" y="159"/>
                    <a:pt x="552" y="91"/>
                  </a:cubicBezTo>
                  <a:cubicBezTo>
                    <a:pt x="495" y="31"/>
                    <a:pt x="414"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9" name="Google Shape;9379;p40"/>
            <p:cNvSpPr/>
            <p:nvPr/>
          </p:nvSpPr>
          <p:spPr>
            <a:xfrm>
              <a:off x="-4046775" y="3005525"/>
              <a:ext cx="16325" cy="16025"/>
            </a:xfrm>
            <a:custGeom>
              <a:avLst/>
              <a:gdLst/>
              <a:ahLst/>
              <a:cxnLst/>
              <a:rect l="l" t="t" r="r" b="b"/>
              <a:pathLst>
                <a:path w="653" h="641" extrusionOk="0">
                  <a:moveTo>
                    <a:pt x="334" y="1"/>
                  </a:moveTo>
                  <a:cubicBezTo>
                    <a:pt x="250" y="1"/>
                    <a:pt x="166" y="31"/>
                    <a:pt x="105" y="89"/>
                  </a:cubicBezTo>
                  <a:cubicBezTo>
                    <a:pt x="39" y="146"/>
                    <a:pt x="5" y="228"/>
                    <a:pt x="5" y="315"/>
                  </a:cubicBezTo>
                  <a:cubicBezTo>
                    <a:pt x="1" y="401"/>
                    <a:pt x="43" y="487"/>
                    <a:pt x="96" y="545"/>
                  </a:cubicBezTo>
                  <a:cubicBezTo>
                    <a:pt x="149" y="607"/>
                    <a:pt x="236" y="640"/>
                    <a:pt x="322" y="640"/>
                  </a:cubicBezTo>
                  <a:cubicBezTo>
                    <a:pt x="328" y="641"/>
                    <a:pt x="334" y="641"/>
                    <a:pt x="339" y="641"/>
                  </a:cubicBezTo>
                  <a:cubicBezTo>
                    <a:pt x="427" y="641"/>
                    <a:pt x="499" y="608"/>
                    <a:pt x="561" y="549"/>
                  </a:cubicBezTo>
                  <a:cubicBezTo>
                    <a:pt x="614" y="497"/>
                    <a:pt x="648" y="410"/>
                    <a:pt x="648" y="324"/>
                  </a:cubicBezTo>
                  <a:cubicBezTo>
                    <a:pt x="652" y="237"/>
                    <a:pt x="619" y="161"/>
                    <a:pt x="557" y="89"/>
                  </a:cubicBezTo>
                  <a:cubicBezTo>
                    <a:pt x="498" y="30"/>
                    <a:pt x="416"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0" name="Google Shape;9380;p40"/>
            <p:cNvSpPr/>
            <p:nvPr/>
          </p:nvSpPr>
          <p:spPr>
            <a:xfrm>
              <a:off x="-4014650" y="3038300"/>
              <a:ext cx="16225" cy="16125"/>
            </a:xfrm>
            <a:custGeom>
              <a:avLst/>
              <a:gdLst/>
              <a:ahLst/>
              <a:cxnLst/>
              <a:rect l="l" t="t" r="r" b="b"/>
              <a:pathLst>
                <a:path w="649" h="645" extrusionOk="0">
                  <a:moveTo>
                    <a:pt x="323" y="0"/>
                  </a:moveTo>
                  <a:cubicBezTo>
                    <a:pt x="236" y="0"/>
                    <a:pt x="151" y="29"/>
                    <a:pt x="102" y="83"/>
                  </a:cubicBezTo>
                  <a:cubicBezTo>
                    <a:pt x="40" y="146"/>
                    <a:pt x="6" y="232"/>
                    <a:pt x="1" y="319"/>
                  </a:cubicBezTo>
                  <a:cubicBezTo>
                    <a:pt x="1" y="405"/>
                    <a:pt x="35" y="491"/>
                    <a:pt x="87" y="543"/>
                  </a:cubicBezTo>
                  <a:cubicBezTo>
                    <a:pt x="150" y="606"/>
                    <a:pt x="226" y="644"/>
                    <a:pt x="323" y="644"/>
                  </a:cubicBezTo>
                  <a:cubicBezTo>
                    <a:pt x="395" y="644"/>
                    <a:pt x="485" y="611"/>
                    <a:pt x="548" y="549"/>
                  </a:cubicBezTo>
                  <a:cubicBezTo>
                    <a:pt x="601" y="496"/>
                    <a:pt x="649" y="410"/>
                    <a:pt x="649" y="323"/>
                  </a:cubicBezTo>
                  <a:cubicBezTo>
                    <a:pt x="649" y="241"/>
                    <a:pt x="611" y="150"/>
                    <a:pt x="558" y="97"/>
                  </a:cubicBezTo>
                  <a:cubicBezTo>
                    <a:pt x="504" y="31"/>
                    <a:pt x="413"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1" name="Google Shape;9381;p40"/>
            <p:cNvSpPr/>
            <p:nvPr/>
          </p:nvSpPr>
          <p:spPr>
            <a:xfrm>
              <a:off x="-3982725" y="3071200"/>
              <a:ext cx="16200" cy="15950"/>
            </a:xfrm>
            <a:custGeom>
              <a:avLst/>
              <a:gdLst/>
              <a:ahLst/>
              <a:cxnLst/>
              <a:rect l="l" t="t" r="r" b="b"/>
              <a:pathLst>
                <a:path w="648" h="638" extrusionOk="0">
                  <a:moveTo>
                    <a:pt x="320" y="0"/>
                  </a:moveTo>
                  <a:cubicBezTo>
                    <a:pt x="240" y="0"/>
                    <a:pt x="160" y="29"/>
                    <a:pt x="101" y="86"/>
                  </a:cubicBezTo>
                  <a:cubicBezTo>
                    <a:pt x="34" y="148"/>
                    <a:pt x="1" y="225"/>
                    <a:pt x="1" y="312"/>
                  </a:cubicBezTo>
                  <a:cubicBezTo>
                    <a:pt x="1" y="398"/>
                    <a:pt x="29" y="485"/>
                    <a:pt x="82" y="537"/>
                  </a:cubicBezTo>
                  <a:cubicBezTo>
                    <a:pt x="145" y="604"/>
                    <a:pt x="221" y="638"/>
                    <a:pt x="317" y="638"/>
                  </a:cubicBezTo>
                  <a:cubicBezTo>
                    <a:pt x="404" y="638"/>
                    <a:pt x="490" y="609"/>
                    <a:pt x="548" y="547"/>
                  </a:cubicBezTo>
                  <a:cubicBezTo>
                    <a:pt x="610" y="480"/>
                    <a:pt x="643" y="407"/>
                    <a:pt x="643" y="321"/>
                  </a:cubicBezTo>
                  <a:cubicBezTo>
                    <a:pt x="648" y="245"/>
                    <a:pt x="614" y="159"/>
                    <a:pt x="552" y="91"/>
                  </a:cubicBezTo>
                  <a:cubicBezTo>
                    <a:pt x="487" y="30"/>
                    <a:pt x="403"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2" name="Google Shape;9382;p40"/>
            <p:cNvSpPr/>
            <p:nvPr/>
          </p:nvSpPr>
          <p:spPr>
            <a:xfrm>
              <a:off x="-3950950" y="3104100"/>
              <a:ext cx="16225" cy="15825"/>
            </a:xfrm>
            <a:custGeom>
              <a:avLst/>
              <a:gdLst/>
              <a:ahLst/>
              <a:cxnLst/>
              <a:rect l="l" t="t" r="r" b="b"/>
              <a:pathLst>
                <a:path w="649" h="633" extrusionOk="0">
                  <a:moveTo>
                    <a:pt x="322" y="0"/>
                  </a:moveTo>
                  <a:cubicBezTo>
                    <a:pt x="239" y="0"/>
                    <a:pt x="156" y="28"/>
                    <a:pt x="101" y="81"/>
                  </a:cubicBezTo>
                  <a:cubicBezTo>
                    <a:pt x="34" y="133"/>
                    <a:pt x="1" y="220"/>
                    <a:pt x="1" y="306"/>
                  </a:cubicBezTo>
                  <a:cubicBezTo>
                    <a:pt x="1" y="402"/>
                    <a:pt x="30" y="479"/>
                    <a:pt x="97" y="546"/>
                  </a:cubicBezTo>
                  <a:cubicBezTo>
                    <a:pt x="149" y="599"/>
                    <a:pt x="236" y="632"/>
                    <a:pt x="322" y="632"/>
                  </a:cubicBezTo>
                  <a:cubicBezTo>
                    <a:pt x="327" y="632"/>
                    <a:pt x="333" y="632"/>
                    <a:pt x="338" y="632"/>
                  </a:cubicBezTo>
                  <a:cubicBezTo>
                    <a:pt x="417" y="632"/>
                    <a:pt x="485" y="599"/>
                    <a:pt x="548" y="541"/>
                  </a:cubicBezTo>
                  <a:cubicBezTo>
                    <a:pt x="615" y="488"/>
                    <a:pt x="648" y="402"/>
                    <a:pt x="648" y="315"/>
                  </a:cubicBezTo>
                  <a:cubicBezTo>
                    <a:pt x="648" y="238"/>
                    <a:pt x="619" y="152"/>
                    <a:pt x="553" y="90"/>
                  </a:cubicBezTo>
                  <a:cubicBezTo>
                    <a:pt x="494" y="29"/>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3" name="Google Shape;9383;p40"/>
            <p:cNvSpPr/>
            <p:nvPr/>
          </p:nvSpPr>
          <p:spPr>
            <a:xfrm>
              <a:off x="-3919150" y="3136875"/>
              <a:ext cx="16350" cy="16150"/>
            </a:xfrm>
            <a:custGeom>
              <a:avLst/>
              <a:gdLst/>
              <a:ahLst/>
              <a:cxnLst/>
              <a:rect l="l" t="t" r="r" b="b"/>
              <a:pathLst>
                <a:path w="654" h="646" extrusionOk="0">
                  <a:moveTo>
                    <a:pt x="327" y="1"/>
                  </a:moveTo>
                  <a:cubicBezTo>
                    <a:pt x="240" y="1"/>
                    <a:pt x="155" y="30"/>
                    <a:pt x="102" y="83"/>
                  </a:cubicBezTo>
                  <a:cubicBezTo>
                    <a:pt x="49" y="147"/>
                    <a:pt x="5" y="218"/>
                    <a:pt x="5" y="319"/>
                  </a:cubicBezTo>
                  <a:cubicBezTo>
                    <a:pt x="0" y="400"/>
                    <a:pt x="34" y="477"/>
                    <a:pt x="96" y="544"/>
                  </a:cubicBezTo>
                  <a:cubicBezTo>
                    <a:pt x="159" y="612"/>
                    <a:pt x="235" y="645"/>
                    <a:pt x="321" y="645"/>
                  </a:cubicBezTo>
                  <a:cubicBezTo>
                    <a:pt x="408" y="645"/>
                    <a:pt x="485" y="616"/>
                    <a:pt x="562" y="554"/>
                  </a:cubicBezTo>
                  <a:cubicBezTo>
                    <a:pt x="614" y="486"/>
                    <a:pt x="648" y="400"/>
                    <a:pt x="648" y="329"/>
                  </a:cubicBezTo>
                  <a:cubicBezTo>
                    <a:pt x="653" y="242"/>
                    <a:pt x="620" y="156"/>
                    <a:pt x="567" y="98"/>
                  </a:cubicBezTo>
                  <a:cubicBezTo>
                    <a:pt x="508" y="32"/>
                    <a:pt x="417"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4" name="Google Shape;9384;p40"/>
            <p:cNvSpPr/>
            <p:nvPr/>
          </p:nvSpPr>
          <p:spPr>
            <a:xfrm>
              <a:off x="-3887250" y="3169750"/>
              <a:ext cx="14675" cy="16025"/>
            </a:xfrm>
            <a:custGeom>
              <a:avLst/>
              <a:gdLst/>
              <a:ahLst/>
              <a:cxnLst/>
              <a:rect l="l" t="t" r="r" b="b"/>
              <a:pathLst>
                <a:path w="587" h="641" extrusionOk="0">
                  <a:moveTo>
                    <a:pt x="325" y="1"/>
                  </a:moveTo>
                  <a:cubicBezTo>
                    <a:pt x="242" y="1"/>
                    <a:pt x="159" y="27"/>
                    <a:pt x="101" y="79"/>
                  </a:cubicBezTo>
                  <a:cubicBezTo>
                    <a:pt x="48" y="141"/>
                    <a:pt x="0" y="227"/>
                    <a:pt x="0" y="314"/>
                  </a:cubicBezTo>
                  <a:cubicBezTo>
                    <a:pt x="0" y="400"/>
                    <a:pt x="44" y="486"/>
                    <a:pt x="97" y="539"/>
                  </a:cubicBezTo>
                  <a:cubicBezTo>
                    <a:pt x="159" y="606"/>
                    <a:pt x="230" y="640"/>
                    <a:pt x="317" y="640"/>
                  </a:cubicBezTo>
                  <a:cubicBezTo>
                    <a:pt x="324" y="640"/>
                    <a:pt x="331" y="640"/>
                    <a:pt x="338" y="640"/>
                  </a:cubicBezTo>
                  <a:cubicBezTo>
                    <a:pt x="428" y="640"/>
                    <a:pt x="494" y="606"/>
                    <a:pt x="557" y="549"/>
                  </a:cubicBezTo>
                  <a:cubicBezTo>
                    <a:pt x="567" y="535"/>
                    <a:pt x="582" y="520"/>
                    <a:pt x="586" y="506"/>
                  </a:cubicBezTo>
                  <a:lnTo>
                    <a:pt x="586" y="127"/>
                  </a:lnTo>
                  <a:cubicBezTo>
                    <a:pt x="582" y="117"/>
                    <a:pt x="571" y="108"/>
                    <a:pt x="562" y="93"/>
                  </a:cubicBezTo>
                  <a:cubicBezTo>
                    <a:pt x="503" y="31"/>
                    <a:pt x="414"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5" name="Google Shape;9385;p40"/>
            <p:cNvSpPr/>
            <p:nvPr/>
          </p:nvSpPr>
          <p:spPr>
            <a:xfrm>
              <a:off x="-4172000" y="2712275"/>
              <a:ext cx="16200" cy="16125"/>
            </a:xfrm>
            <a:custGeom>
              <a:avLst/>
              <a:gdLst/>
              <a:ahLst/>
              <a:cxnLst/>
              <a:rect l="l" t="t" r="r" b="b"/>
              <a:pathLst>
                <a:path w="648" h="645" extrusionOk="0">
                  <a:moveTo>
                    <a:pt x="317" y="1"/>
                  </a:moveTo>
                  <a:cubicBezTo>
                    <a:pt x="232" y="1"/>
                    <a:pt x="151" y="29"/>
                    <a:pt x="101" y="83"/>
                  </a:cubicBezTo>
                  <a:cubicBezTo>
                    <a:pt x="39" y="146"/>
                    <a:pt x="5" y="233"/>
                    <a:pt x="1" y="319"/>
                  </a:cubicBezTo>
                  <a:cubicBezTo>
                    <a:pt x="1" y="405"/>
                    <a:pt x="34" y="492"/>
                    <a:pt x="87" y="544"/>
                  </a:cubicBezTo>
                  <a:cubicBezTo>
                    <a:pt x="149" y="611"/>
                    <a:pt x="236" y="645"/>
                    <a:pt x="322" y="645"/>
                  </a:cubicBezTo>
                  <a:cubicBezTo>
                    <a:pt x="393" y="645"/>
                    <a:pt x="480" y="616"/>
                    <a:pt x="548" y="549"/>
                  </a:cubicBezTo>
                  <a:cubicBezTo>
                    <a:pt x="614" y="486"/>
                    <a:pt x="648" y="415"/>
                    <a:pt x="648" y="328"/>
                  </a:cubicBezTo>
                  <a:cubicBezTo>
                    <a:pt x="648" y="242"/>
                    <a:pt x="610" y="155"/>
                    <a:pt x="557" y="98"/>
                  </a:cubicBezTo>
                  <a:cubicBezTo>
                    <a:pt x="496"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6" name="Google Shape;9386;p40"/>
            <p:cNvSpPr/>
            <p:nvPr/>
          </p:nvSpPr>
          <p:spPr>
            <a:xfrm>
              <a:off x="-4140100" y="2745150"/>
              <a:ext cx="16225" cy="16000"/>
            </a:xfrm>
            <a:custGeom>
              <a:avLst/>
              <a:gdLst/>
              <a:ahLst/>
              <a:cxnLst/>
              <a:rect l="l" t="t" r="r" b="b"/>
              <a:pathLst>
                <a:path w="649" h="640" extrusionOk="0">
                  <a:moveTo>
                    <a:pt x="318" y="1"/>
                  </a:moveTo>
                  <a:cubicBezTo>
                    <a:pt x="238" y="1"/>
                    <a:pt x="155" y="28"/>
                    <a:pt x="87" y="88"/>
                  </a:cubicBezTo>
                  <a:cubicBezTo>
                    <a:pt x="34" y="150"/>
                    <a:pt x="1" y="236"/>
                    <a:pt x="1" y="313"/>
                  </a:cubicBezTo>
                  <a:cubicBezTo>
                    <a:pt x="1" y="400"/>
                    <a:pt x="29" y="477"/>
                    <a:pt x="82" y="544"/>
                  </a:cubicBezTo>
                  <a:cubicBezTo>
                    <a:pt x="144" y="606"/>
                    <a:pt x="231" y="639"/>
                    <a:pt x="317" y="639"/>
                  </a:cubicBezTo>
                  <a:cubicBezTo>
                    <a:pt x="323" y="639"/>
                    <a:pt x="330" y="640"/>
                    <a:pt x="336" y="640"/>
                  </a:cubicBezTo>
                  <a:cubicBezTo>
                    <a:pt x="416" y="640"/>
                    <a:pt x="494" y="607"/>
                    <a:pt x="543" y="558"/>
                  </a:cubicBezTo>
                  <a:cubicBezTo>
                    <a:pt x="600" y="495"/>
                    <a:pt x="643" y="419"/>
                    <a:pt x="649" y="322"/>
                  </a:cubicBezTo>
                  <a:cubicBezTo>
                    <a:pt x="649" y="236"/>
                    <a:pt x="605" y="150"/>
                    <a:pt x="552" y="98"/>
                  </a:cubicBezTo>
                  <a:cubicBezTo>
                    <a:pt x="492" y="34"/>
                    <a:pt x="406"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7" name="Google Shape;9387;p40"/>
            <p:cNvSpPr/>
            <p:nvPr/>
          </p:nvSpPr>
          <p:spPr>
            <a:xfrm>
              <a:off x="-4108325" y="2778100"/>
              <a:ext cx="16250" cy="16150"/>
            </a:xfrm>
            <a:custGeom>
              <a:avLst/>
              <a:gdLst/>
              <a:ahLst/>
              <a:cxnLst/>
              <a:rect l="l" t="t" r="r" b="b"/>
              <a:pathLst>
                <a:path w="650" h="646" extrusionOk="0">
                  <a:moveTo>
                    <a:pt x="318" y="1"/>
                  </a:moveTo>
                  <a:cubicBezTo>
                    <a:pt x="236" y="1"/>
                    <a:pt x="156" y="29"/>
                    <a:pt x="102" y="80"/>
                  </a:cubicBezTo>
                  <a:cubicBezTo>
                    <a:pt x="40" y="137"/>
                    <a:pt x="5" y="224"/>
                    <a:pt x="1" y="319"/>
                  </a:cubicBezTo>
                  <a:cubicBezTo>
                    <a:pt x="1" y="406"/>
                    <a:pt x="34" y="478"/>
                    <a:pt x="98" y="545"/>
                  </a:cubicBezTo>
                  <a:cubicBezTo>
                    <a:pt x="149" y="598"/>
                    <a:pt x="236" y="641"/>
                    <a:pt x="322" y="645"/>
                  </a:cubicBezTo>
                  <a:cubicBezTo>
                    <a:pt x="408" y="645"/>
                    <a:pt x="481" y="603"/>
                    <a:pt x="548" y="550"/>
                  </a:cubicBezTo>
                  <a:cubicBezTo>
                    <a:pt x="616" y="488"/>
                    <a:pt x="649" y="401"/>
                    <a:pt x="649" y="329"/>
                  </a:cubicBezTo>
                  <a:cubicBezTo>
                    <a:pt x="649" y="228"/>
                    <a:pt x="605" y="142"/>
                    <a:pt x="552" y="98"/>
                  </a:cubicBezTo>
                  <a:cubicBezTo>
                    <a:pt x="493" y="32"/>
                    <a:pt x="405"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8" name="Google Shape;9388;p40"/>
            <p:cNvSpPr/>
            <p:nvPr/>
          </p:nvSpPr>
          <p:spPr>
            <a:xfrm>
              <a:off x="-4076525" y="2810750"/>
              <a:ext cx="16325" cy="16025"/>
            </a:xfrm>
            <a:custGeom>
              <a:avLst/>
              <a:gdLst/>
              <a:ahLst/>
              <a:cxnLst/>
              <a:rect l="l" t="t" r="r" b="b"/>
              <a:pathLst>
                <a:path w="653" h="641" extrusionOk="0">
                  <a:moveTo>
                    <a:pt x="326" y="0"/>
                  </a:moveTo>
                  <a:cubicBezTo>
                    <a:pt x="245" y="0"/>
                    <a:pt x="165" y="29"/>
                    <a:pt x="106" y="88"/>
                  </a:cubicBezTo>
                  <a:cubicBezTo>
                    <a:pt x="39" y="151"/>
                    <a:pt x="6" y="237"/>
                    <a:pt x="6" y="324"/>
                  </a:cubicBezTo>
                  <a:cubicBezTo>
                    <a:pt x="0" y="410"/>
                    <a:pt x="35" y="486"/>
                    <a:pt x="97" y="548"/>
                  </a:cubicBezTo>
                  <a:cubicBezTo>
                    <a:pt x="150" y="606"/>
                    <a:pt x="236" y="640"/>
                    <a:pt x="322" y="640"/>
                  </a:cubicBezTo>
                  <a:cubicBezTo>
                    <a:pt x="409" y="640"/>
                    <a:pt x="495" y="612"/>
                    <a:pt x="547" y="559"/>
                  </a:cubicBezTo>
                  <a:cubicBezTo>
                    <a:pt x="615" y="491"/>
                    <a:pt x="648" y="419"/>
                    <a:pt x="648" y="333"/>
                  </a:cubicBezTo>
                  <a:cubicBezTo>
                    <a:pt x="653" y="247"/>
                    <a:pt x="620" y="160"/>
                    <a:pt x="557" y="94"/>
                  </a:cubicBezTo>
                  <a:cubicBezTo>
                    <a:pt x="496" y="32"/>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9" name="Google Shape;9389;p40"/>
            <p:cNvSpPr/>
            <p:nvPr/>
          </p:nvSpPr>
          <p:spPr>
            <a:xfrm>
              <a:off x="-4044600" y="2843675"/>
              <a:ext cx="16200" cy="16075"/>
            </a:xfrm>
            <a:custGeom>
              <a:avLst/>
              <a:gdLst/>
              <a:ahLst/>
              <a:cxnLst/>
              <a:rect l="l" t="t" r="r" b="b"/>
              <a:pathLst>
                <a:path w="648" h="643" extrusionOk="0">
                  <a:moveTo>
                    <a:pt x="323" y="1"/>
                  </a:moveTo>
                  <a:cubicBezTo>
                    <a:pt x="238" y="1"/>
                    <a:pt x="154" y="29"/>
                    <a:pt x="100" y="81"/>
                  </a:cubicBezTo>
                  <a:cubicBezTo>
                    <a:pt x="43" y="148"/>
                    <a:pt x="0" y="220"/>
                    <a:pt x="0" y="316"/>
                  </a:cubicBezTo>
                  <a:cubicBezTo>
                    <a:pt x="0" y="402"/>
                    <a:pt x="38" y="489"/>
                    <a:pt x="96" y="546"/>
                  </a:cubicBezTo>
                  <a:cubicBezTo>
                    <a:pt x="149" y="599"/>
                    <a:pt x="235" y="642"/>
                    <a:pt x="321" y="642"/>
                  </a:cubicBezTo>
                  <a:cubicBezTo>
                    <a:pt x="327" y="642"/>
                    <a:pt x="333" y="642"/>
                    <a:pt x="338" y="642"/>
                  </a:cubicBezTo>
                  <a:cubicBezTo>
                    <a:pt x="426" y="642"/>
                    <a:pt x="497" y="601"/>
                    <a:pt x="547" y="551"/>
                  </a:cubicBezTo>
                  <a:cubicBezTo>
                    <a:pt x="609" y="498"/>
                    <a:pt x="647" y="412"/>
                    <a:pt x="647" y="325"/>
                  </a:cubicBezTo>
                  <a:cubicBezTo>
                    <a:pt x="647" y="239"/>
                    <a:pt x="618" y="153"/>
                    <a:pt x="561" y="101"/>
                  </a:cubicBezTo>
                  <a:cubicBezTo>
                    <a:pt x="502" y="32"/>
                    <a:pt x="412"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0" name="Google Shape;9390;p40"/>
            <p:cNvSpPr/>
            <p:nvPr/>
          </p:nvSpPr>
          <p:spPr>
            <a:xfrm>
              <a:off x="-4012475" y="2876500"/>
              <a:ext cx="16225" cy="16100"/>
            </a:xfrm>
            <a:custGeom>
              <a:avLst/>
              <a:gdLst/>
              <a:ahLst/>
              <a:cxnLst/>
              <a:rect l="l" t="t" r="r" b="b"/>
              <a:pathLst>
                <a:path w="649" h="644" extrusionOk="0">
                  <a:moveTo>
                    <a:pt x="325" y="0"/>
                  </a:moveTo>
                  <a:cubicBezTo>
                    <a:pt x="241" y="0"/>
                    <a:pt x="155" y="31"/>
                    <a:pt x="86" y="92"/>
                  </a:cubicBezTo>
                  <a:cubicBezTo>
                    <a:pt x="35" y="145"/>
                    <a:pt x="0" y="227"/>
                    <a:pt x="0" y="313"/>
                  </a:cubicBezTo>
                  <a:cubicBezTo>
                    <a:pt x="0" y="400"/>
                    <a:pt x="29" y="491"/>
                    <a:pt x="82" y="544"/>
                  </a:cubicBezTo>
                  <a:cubicBezTo>
                    <a:pt x="144" y="606"/>
                    <a:pt x="221" y="639"/>
                    <a:pt x="317" y="644"/>
                  </a:cubicBezTo>
                  <a:cubicBezTo>
                    <a:pt x="403" y="644"/>
                    <a:pt x="480" y="611"/>
                    <a:pt x="547" y="548"/>
                  </a:cubicBezTo>
                  <a:cubicBezTo>
                    <a:pt x="610" y="486"/>
                    <a:pt x="644" y="409"/>
                    <a:pt x="644" y="323"/>
                  </a:cubicBezTo>
                  <a:cubicBezTo>
                    <a:pt x="648" y="236"/>
                    <a:pt x="615" y="164"/>
                    <a:pt x="542" y="88"/>
                  </a:cubicBezTo>
                  <a:cubicBezTo>
                    <a:pt x="484" y="29"/>
                    <a:pt x="405"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1" name="Google Shape;9391;p40"/>
            <p:cNvSpPr/>
            <p:nvPr/>
          </p:nvSpPr>
          <p:spPr>
            <a:xfrm>
              <a:off x="-3980675" y="2909375"/>
              <a:ext cx="16200" cy="16000"/>
            </a:xfrm>
            <a:custGeom>
              <a:avLst/>
              <a:gdLst/>
              <a:ahLst/>
              <a:cxnLst/>
              <a:rect l="l" t="t" r="r" b="b"/>
              <a:pathLst>
                <a:path w="648" h="640" extrusionOk="0">
                  <a:moveTo>
                    <a:pt x="321" y="1"/>
                  </a:moveTo>
                  <a:cubicBezTo>
                    <a:pt x="240" y="1"/>
                    <a:pt x="160" y="30"/>
                    <a:pt x="101" y="87"/>
                  </a:cubicBezTo>
                  <a:cubicBezTo>
                    <a:pt x="34" y="150"/>
                    <a:pt x="0" y="226"/>
                    <a:pt x="0" y="312"/>
                  </a:cubicBezTo>
                  <a:cubicBezTo>
                    <a:pt x="0" y="409"/>
                    <a:pt x="29" y="485"/>
                    <a:pt x="81" y="538"/>
                  </a:cubicBezTo>
                  <a:cubicBezTo>
                    <a:pt x="149" y="605"/>
                    <a:pt x="220" y="639"/>
                    <a:pt x="322" y="639"/>
                  </a:cubicBezTo>
                  <a:cubicBezTo>
                    <a:pt x="403" y="639"/>
                    <a:pt x="490" y="611"/>
                    <a:pt x="547" y="558"/>
                  </a:cubicBezTo>
                  <a:cubicBezTo>
                    <a:pt x="599" y="490"/>
                    <a:pt x="648" y="409"/>
                    <a:pt x="648" y="323"/>
                  </a:cubicBezTo>
                  <a:cubicBezTo>
                    <a:pt x="648" y="236"/>
                    <a:pt x="619" y="159"/>
                    <a:pt x="552" y="92"/>
                  </a:cubicBezTo>
                  <a:cubicBezTo>
                    <a:pt x="488" y="31"/>
                    <a:pt x="404"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2" name="Google Shape;9392;p40"/>
            <p:cNvSpPr/>
            <p:nvPr/>
          </p:nvSpPr>
          <p:spPr>
            <a:xfrm>
              <a:off x="-3948900" y="2942175"/>
              <a:ext cx="16325" cy="15925"/>
            </a:xfrm>
            <a:custGeom>
              <a:avLst/>
              <a:gdLst/>
              <a:ahLst/>
              <a:cxnLst/>
              <a:rect l="l" t="t" r="r" b="b"/>
              <a:pathLst>
                <a:path w="653" h="637" extrusionOk="0">
                  <a:moveTo>
                    <a:pt x="328" y="1"/>
                  </a:moveTo>
                  <a:cubicBezTo>
                    <a:pt x="245" y="1"/>
                    <a:pt x="162" y="29"/>
                    <a:pt x="101" y="85"/>
                  </a:cubicBezTo>
                  <a:cubicBezTo>
                    <a:pt x="39" y="147"/>
                    <a:pt x="5" y="224"/>
                    <a:pt x="5" y="311"/>
                  </a:cubicBezTo>
                  <a:cubicBezTo>
                    <a:pt x="1" y="406"/>
                    <a:pt x="34" y="493"/>
                    <a:pt x="96" y="536"/>
                  </a:cubicBezTo>
                  <a:cubicBezTo>
                    <a:pt x="149" y="603"/>
                    <a:pt x="236" y="637"/>
                    <a:pt x="322" y="637"/>
                  </a:cubicBezTo>
                  <a:cubicBezTo>
                    <a:pt x="408" y="637"/>
                    <a:pt x="495" y="608"/>
                    <a:pt x="548" y="555"/>
                  </a:cubicBezTo>
                  <a:cubicBezTo>
                    <a:pt x="614" y="493"/>
                    <a:pt x="648" y="415"/>
                    <a:pt x="648" y="320"/>
                  </a:cubicBezTo>
                  <a:cubicBezTo>
                    <a:pt x="652" y="234"/>
                    <a:pt x="619" y="156"/>
                    <a:pt x="557" y="90"/>
                  </a:cubicBezTo>
                  <a:cubicBezTo>
                    <a:pt x="498" y="31"/>
                    <a:pt x="413"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3" name="Google Shape;9393;p40"/>
            <p:cNvSpPr/>
            <p:nvPr/>
          </p:nvSpPr>
          <p:spPr>
            <a:xfrm>
              <a:off x="-3917000" y="2975050"/>
              <a:ext cx="16225" cy="16150"/>
            </a:xfrm>
            <a:custGeom>
              <a:avLst/>
              <a:gdLst/>
              <a:ahLst/>
              <a:cxnLst/>
              <a:rect l="l" t="t" r="r" b="b"/>
              <a:pathLst>
                <a:path w="649" h="646" extrusionOk="0">
                  <a:moveTo>
                    <a:pt x="325" y="1"/>
                  </a:moveTo>
                  <a:cubicBezTo>
                    <a:pt x="243" y="1"/>
                    <a:pt x="162" y="30"/>
                    <a:pt x="102" y="85"/>
                  </a:cubicBezTo>
                  <a:cubicBezTo>
                    <a:pt x="34" y="147"/>
                    <a:pt x="1" y="229"/>
                    <a:pt x="1" y="315"/>
                  </a:cubicBezTo>
                  <a:cubicBezTo>
                    <a:pt x="1" y="402"/>
                    <a:pt x="29" y="478"/>
                    <a:pt x="96" y="546"/>
                  </a:cubicBezTo>
                  <a:cubicBezTo>
                    <a:pt x="149" y="597"/>
                    <a:pt x="231" y="646"/>
                    <a:pt x="317" y="646"/>
                  </a:cubicBezTo>
                  <a:cubicBezTo>
                    <a:pt x="404" y="646"/>
                    <a:pt x="490" y="617"/>
                    <a:pt x="557" y="550"/>
                  </a:cubicBezTo>
                  <a:cubicBezTo>
                    <a:pt x="614" y="488"/>
                    <a:pt x="643" y="402"/>
                    <a:pt x="649" y="325"/>
                  </a:cubicBezTo>
                  <a:cubicBezTo>
                    <a:pt x="649" y="238"/>
                    <a:pt x="620" y="166"/>
                    <a:pt x="552" y="90"/>
                  </a:cubicBezTo>
                  <a:cubicBezTo>
                    <a:pt x="490" y="30"/>
                    <a:pt x="407"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4" name="Google Shape;9394;p40"/>
            <p:cNvSpPr/>
            <p:nvPr/>
          </p:nvSpPr>
          <p:spPr>
            <a:xfrm>
              <a:off x="-3885225" y="3007875"/>
              <a:ext cx="12650" cy="16100"/>
            </a:xfrm>
            <a:custGeom>
              <a:avLst/>
              <a:gdLst/>
              <a:ahLst/>
              <a:cxnLst/>
              <a:rect l="l" t="t" r="r" b="b"/>
              <a:pathLst>
                <a:path w="506" h="644" extrusionOk="0">
                  <a:moveTo>
                    <a:pt x="336" y="1"/>
                  </a:moveTo>
                  <a:cubicBezTo>
                    <a:pt x="251" y="1"/>
                    <a:pt x="164" y="32"/>
                    <a:pt x="102" y="90"/>
                  </a:cubicBezTo>
                  <a:cubicBezTo>
                    <a:pt x="49" y="143"/>
                    <a:pt x="5" y="230"/>
                    <a:pt x="5" y="316"/>
                  </a:cubicBezTo>
                  <a:cubicBezTo>
                    <a:pt x="1" y="403"/>
                    <a:pt x="34" y="480"/>
                    <a:pt x="98" y="542"/>
                  </a:cubicBezTo>
                  <a:cubicBezTo>
                    <a:pt x="149" y="609"/>
                    <a:pt x="236" y="643"/>
                    <a:pt x="322" y="643"/>
                  </a:cubicBezTo>
                  <a:cubicBezTo>
                    <a:pt x="395" y="643"/>
                    <a:pt x="452" y="628"/>
                    <a:pt x="505" y="595"/>
                  </a:cubicBezTo>
                  <a:lnTo>
                    <a:pt x="505" y="48"/>
                  </a:lnTo>
                  <a:cubicBezTo>
                    <a:pt x="456" y="16"/>
                    <a:pt x="396" y="1"/>
                    <a:pt x="33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5" name="Google Shape;9395;p40"/>
            <p:cNvSpPr/>
            <p:nvPr/>
          </p:nvSpPr>
          <p:spPr>
            <a:xfrm>
              <a:off x="-4010450" y="2714775"/>
              <a:ext cx="16250" cy="16025"/>
            </a:xfrm>
            <a:custGeom>
              <a:avLst/>
              <a:gdLst/>
              <a:ahLst/>
              <a:cxnLst/>
              <a:rect l="l" t="t" r="r" b="b"/>
              <a:pathLst>
                <a:path w="650" h="641" extrusionOk="0">
                  <a:moveTo>
                    <a:pt x="317" y="1"/>
                  </a:moveTo>
                  <a:cubicBezTo>
                    <a:pt x="234" y="1"/>
                    <a:pt x="150" y="28"/>
                    <a:pt x="92" y="84"/>
                  </a:cubicBezTo>
                  <a:cubicBezTo>
                    <a:pt x="34" y="142"/>
                    <a:pt x="1" y="224"/>
                    <a:pt x="1" y="310"/>
                  </a:cubicBezTo>
                  <a:cubicBezTo>
                    <a:pt x="1" y="396"/>
                    <a:pt x="30" y="472"/>
                    <a:pt x="83" y="540"/>
                  </a:cubicBezTo>
                  <a:cubicBezTo>
                    <a:pt x="136" y="602"/>
                    <a:pt x="222" y="636"/>
                    <a:pt x="308" y="640"/>
                  </a:cubicBezTo>
                  <a:cubicBezTo>
                    <a:pt x="395" y="640"/>
                    <a:pt x="481" y="607"/>
                    <a:pt x="548" y="545"/>
                  </a:cubicBezTo>
                  <a:cubicBezTo>
                    <a:pt x="616" y="483"/>
                    <a:pt x="649" y="406"/>
                    <a:pt x="649" y="319"/>
                  </a:cubicBezTo>
                  <a:cubicBezTo>
                    <a:pt x="649" y="233"/>
                    <a:pt x="620" y="161"/>
                    <a:pt x="552" y="93"/>
                  </a:cubicBezTo>
                  <a:cubicBezTo>
                    <a:pt x="493"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6" name="Google Shape;9396;p40"/>
            <p:cNvSpPr/>
            <p:nvPr/>
          </p:nvSpPr>
          <p:spPr>
            <a:xfrm>
              <a:off x="-3978650" y="2747575"/>
              <a:ext cx="16325" cy="15975"/>
            </a:xfrm>
            <a:custGeom>
              <a:avLst/>
              <a:gdLst/>
              <a:ahLst/>
              <a:cxnLst/>
              <a:rect l="l" t="t" r="r" b="b"/>
              <a:pathLst>
                <a:path w="653" h="639" extrusionOk="0">
                  <a:moveTo>
                    <a:pt x="326" y="1"/>
                  </a:moveTo>
                  <a:cubicBezTo>
                    <a:pt x="238" y="1"/>
                    <a:pt x="153" y="33"/>
                    <a:pt x="101" y="87"/>
                  </a:cubicBezTo>
                  <a:cubicBezTo>
                    <a:pt x="39" y="139"/>
                    <a:pt x="6" y="225"/>
                    <a:pt x="6" y="312"/>
                  </a:cubicBezTo>
                  <a:cubicBezTo>
                    <a:pt x="0" y="409"/>
                    <a:pt x="35" y="485"/>
                    <a:pt x="86" y="537"/>
                  </a:cubicBezTo>
                  <a:cubicBezTo>
                    <a:pt x="150" y="605"/>
                    <a:pt x="236" y="639"/>
                    <a:pt x="322" y="639"/>
                  </a:cubicBezTo>
                  <a:cubicBezTo>
                    <a:pt x="409" y="639"/>
                    <a:pt x="485" y="610"/>
                    <a:pt x="547" y="548"/>
                  </a:cubicBezTo>
                  <a:cubicBezTo>
                    <a:pt x="615" y="490"/>
                    <a:pt x="648" y="404"/>
                    <a:pt x="648" y="322"/>
                  </a:cubicBezTo>
                  <a:cubicBezTo>
                    <a:pt x="653" y="236"/>
                    <a:pt x="610" y="145"/>
                    <a:pt x="557" y="92"/>
                  </a:cubicBezTo>
                  <a:cubicBezTo>
                    <a:pt x="494" y="29"/>
                    <a:pt x="409"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7" name="Google Shape;9397;p40"/>
            <p:cNvSpPr/>
            <p:nvPr/>
          </p:nvSpPr>
          <p:spPr>
            <a:xfrm>
              <a:off x="-3946725" y="2780375"/>
              <a:ext cx="16200" cy="15925"/>
            </a:xfrm>
            <a:custGeom>
              <a:avLst/>
              <a:gdLst/>
              <a:ahLst/>
              <a:cxnLst/>
              <a:rect l="l" t="t" r="r" b="b"/>
              <a:pathLst>
                <a:path w="648" h="637" extrusionOk="0">
                  <a:moveTo>
                    <a:pt x="319" y="0"/>
                  </a:moveTo>
                  <a:cubicBezTo>
                    <a:pt x="236" y="0"/>
                    <a:pt x="154" y="28"/>
                    <a:pt x="100" y="84"/>
                  </a:cubicBezTo>
                  <a:cubicBezTo>
                    <a:pt x="33" y="147"/>
                    <a:pt x="0" y="224"/>
                    <a:pt x="0" y="310"/>
                  </a:cubicBezTo>
                  <a:cubicBezTo>
                    <a:pt x="0" y="406"/>
                    <a:pt x="29" y="483"/>
                    <a:pt x="96" y="545"/>
                  </a:cubicBezTo>
                  <a:cubicBezTo>
                    <a:pt x="149" y="603"/>
                    <a:pt x="230" y="636"/>
                    <a:pt x="317" y="636"/>
                  </a:cubicBezTo>
                  <a:cubicBezTo>
                    <a:pt x="403" y="636"/>
                    <a:pt x="479" y="607"/>
                    <a:pt x="547" y="545"/>
                  </a:cubicBezTo>
                  <a:cubicBezTo>
                    <a:pt x="614" y="483"/>
                    <a:pt x="643" y="406"/>
                    <a:pt x="647" y="319"/>
                  </a:cubicBezTo>
                  <a:cubicBezTo>
                    <a:pt x="647" y="243"/>
                    <a:pt x="618" y="157"/>
                    <a:pt x="552" y="89"/>
                  </a:cubicBezTo>
                  <a:cubicBezTo>
                    <a:pt x="493" y="30"/>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8" name="Google Shape;9398;p40"/>
            <p:cNvSpPr/>
            <p:nvPr/>
          </p:nvSpPr>
          <p:spPr>
            <a:xfrm>
              <a:off x="-3914950" y="2813225"/>
              <a:ext cx="16200" cy="16175"/>
            </a:xfrm>
            <a:custGeom>
              <a:avLst/>
              <a:gdLst/>
              <a:ahLst/>
              <a:cxnLst/>
              <a:rect l="l" t="t" r="r" b="b"/>
              <a:pathLst>
                <a:path w="648" h="647" extrusionOk="0">
                  <a:moveTo>
                    <a:pt x="322" y="1"/>
                  </a:moveTo>
                  <a:cubicBezTo>
                    <a:pt x="238" y="1"/>
                    <a:pt x="155" y="28"/>
                    <a:pt x="100" y="81"/>
                  </a:cubicBezTo>
                  <a:cubicBezTo>
                    <a:pt x="38" y="133"/>
                    <a:pt x="5" y="219"/>
                    <a:pt x="5" y="316"/>
                  </a:cubicBezTo>
                  <a:cubicBezTo>
                    <a:pt x="0" y="402"/>
                    <a:pt x="34" y="478"/>
                    <a:pt x="96" y="546"/>
                  </a:cubicBezTo>
                  <a:cubicBezTo>
                    <a:pt x="158" y="599"/>
                    <a:pt x="235" y="646"/>
                    <a:pt x="322" y="646"/>
                  </a:cubicBezTo>
                  <a:cubicBezTo>
                    <a:pt x="408" y="646"/>
                    <a:pt x="485" y="617"/>
                    <a:pt x="556" y="541"/>
                  </a:cubicBezTo>
                  <a:cubicBezTo>
                    <a:pt x="614" y="489"/>
                    <a:pt x="647" y="402"/>
                    <a:pt x="647" y="325"/>
                  </a:cubicBezTo>
                  <a:cubicBezTo>
                    <a:pt x="647" y="239"/>
                    <a:pt x="619" y="152"/>
                    <a:pt x="556" y="90"/>
                  </a:cubicBezTo>
                  <a:cubicBezTo>
                    <a:pt x="496" y="30"/>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9" name="Google Shape;9399;p40"/>
            <p:cNvSpPr/>
            <p:nvPr/>
          </p:nvSpPr>
          <p:spPr>
            <a:xfrm>
              <a:off x="-3883050" y="2846075"/>
              <a:ext cx="10475" cy="16075"/>
            </a:xfrm>
            <a:custGeom>
              <a:avLst/>
              <a:gdLst/>
              <a:ahLst/>
              <a:cxnLst/>
              <a:rect l="l" t="t" r="r" b="b"/>
              <a:pathLst>
                <a:path w="419" h="643" extrusionOk="0">
                  <a:moveTo>
                    <a:pt x="321" y="0"/>
                  </a:moveTo>
                  <a:cubicBezTo>
                    <a:pt x="237" y="0"/>
                    <a:pt x="153" y="29"/>
                    <a:pt x="101" y="81"/>
                  </a:cubicBezTo>
                  <a:cubicBezTo>
                    <a:pt x="44" y="143"/>
                    <a:pt x="0" y="220"/>
                    <a:pt x="0" y="316"/>
                  </a:cubicBezTo>
                  <a:cubicBezTo>
                    <a:pt x="0" y="402"/>
                    <a:pt x="39" y="488"/>
                    <a:pt x="91" y="541"/>
                  </a:cubicBezTo>
                  <a:cubicBezTo>
                    <a:pt x="149" y="599"/>
                    <a:pt x="230" y="643"/>
                    <a:pt x="317" y="643"/>
                  </a:cubicBezTo>
                  <a:cubicBezTo>
                    <a:pt x="356" y="643"/>
                    <a:pt x="389" y="638"/>
                    <a:pt x="418" y="628"/>
                  </a:cubicBezTo>
                  <a:lnTo>
                    <a:pt x="418" y="14"/>
                  </a:lnTo>
                  <a:cubicBezTo>
                    <a:pt x="387" y="5"/>
                    <a:pt x="354"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0" name="Google Shape;9400;p40"/>
            <p:cNvSpPr/>
            <p:nvPr/>
          </p:nvSpPr>
          <p:spPr>
            <a:xfrm>
              <a:off x="-4407100" y="3291550"/>
              <a:ext cx="16475" cy="8175"/>
            </a:xfrm>
            <a:custGeom>
              <a:avLst/>
              <a:gdLst/>
              <a:ahLst/>
              <a:cxnLst/>
              <a:rect l="l" t="t" r="r" b="b"/>
              <a:pathLst>
                <a:path w="659" h="327" extrusionOk="0">
                  <a:moveTo>
                    <a:pt x="327" y="1"/>
                  </a:moveTo>
                  <a:cubicBezTo>
                    <a:pt x="241" y="1"/>
                    <a:pt x="155" y="32"/>
                    <a:pt x="96" y="96"/>
                  </a:cubicBezTo>
                  <a:cubicBezTo>
                    <a:pt x="44" y="149"/>
                    <a:pt x="1" y="230"/>
                    <a:pt x="1" y="316"/>
                  </a:cubicBezTo>
                  <a:lnTo>
                    <a:pt x="653" y="326"/>
                  </a:lnTo>
                  <a:cubicBezTo>
                    <a:pt x="658" y="230"/>
                    <a:pt x="614" y="158"/>
                    <a:pt x="562" y="101"/>
                  </a:cubicBezTo>
                  <a:cubicBezTo>
                    <a:pt x="504" y="34"/>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1" name="Google Shape;9401;p40"/>
            <p:cNvSpPr/>
            <p:nvPr/>
          </p:nvSpPr>
          <p:spPr>
            <a:xfrm>
              <a:off x="-4245650" y="3294000"/>
              <a:ext cx="16450" cy="8100"/>
            </a:xfrm>
            <a:custGeom>
              <a:avLst/>
              <a:gdLst/>
              <a:ahLst/>
              <a:cxnLst/>
              <a:rect l="l" t="t" r="r" b="b"/>
              <a:pathLst>
                <a:path w="658" h="324" extrusionOk="0">
                  <a:moveTo>
                    <a:pt x="328" y="1"/>
                  </a:moveTo>
                  <a:cubicBezTo>
                    <a:pt x="246" y="1"/>
                    <a:pt x="167" y="28"/>
                    <a:pt x="115" y="80"/>
                  </a:cubicBezTo>
                  <a:cubicBezTo>
                    <a:pt x="48" y="142"/>
                    <a:pt x="6" y="228"/>
                    <a:pt x="0" y="315"/>
                  </a:cubicBezTo>
                  <a:lnTo>
                    <a:pt x="658" y="324"/>
                  </a:lnTo>
                  <a:cubicBezTo>
                    <a:pt x="658" y="237"/>
                    <a:pt x="620" y="151"/>
                    <a:pt x="567" y="98"/>
                  </a:cubicBezTo>
                  <a:cubicBezTo>
                    <a:pt x="505" y="32"/>
                    <a:pt x="415"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2" name="Google Shape;9402;p40"/>
            <p:cNvSpPr/>
            <p:nvPr/>
          </p:nvSpPr>
          <p:spPr>
            <a:xfrm>
              <a:off x="-4083850" y="3296350"/>
              <a:ext cx="16225" cy="8025"/>
            </a:xfrm>
            <a:custGeom>
              <a:avLst/>
              <a:gdLst/>
              <a:ahLst/>
              <a:cxnLst/>
              <a:rect l="l" t="t" r="r" b="b"/>
              <a:pathLst>
                <a:path w="649" h="321" extrusionOk="0">
                  <a:moveTo>
                    <a:pt x="317" y="1"/>
                  </a:moveTo>
                  <a:cubicBezTo>
                    <a:pt x="232" y="1"/>
                    <a:pt x="151" y="29"/>
                    <a:pt x="102" y="81"/>
                  </a:cubicBezTo>
                  <a:cubicBezTo>
                    <a:pt x="40" y="143"/>
                    <a:pt x="5" y="221"/>
                    <a:pt x="1" y="312"/>
                  </a:cubicBezTo>
                  <a:lnTo>
                    <a:pt x="649" y="321"/>
                  </a:lnTo>
                  <a:cubicBezTo>
                    <a:pt x="649" y="239"/>
                    <a:pt x="610" y="153"/>
                    <a:pt x="558" y="101"/>
                  </a:cubicBezTo>
                  <a:cubicBezTo>
                    <a:pt x="496"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3" name="Google Shape;9403;p40"/>
            <p:cNvSpPr/>
            <p:nvPr/>
          </p:nvSpPr>
          <p:spPr>
            <a:xfrm>
              <a:off x="-3922275" y="3298750"/>
              <a:ext cx="16200" cy="8050"/>
            </a:xfrm>
            <a:custGeom>
              <a:avLst/>
              <a:gdLst/>
              <a:ahLst/>
              <a:cxnLst/>
              <a:rect l="l" t="t" r="r" b="b"/>
              <a:pathLst>
                <a:path w="648" h="322" extrusionOk="0">
                  <a:moveTo>
                    <a:pt x="319" y="0"/>
                  </a:moveTo>
                  <a:cubicBezTo>
                    <a:pt x="234" y="0"/>
                    <a:pt x="151" y="29"/>
                    <a:pt x="101" y="81"/>
                  </a:cubicBezTo>
                  <a:cubicBezTo>
                    <a:pt x="39" y="143"/>
                    <a:pt x="5" y="216"/>
                    <a:pt x="1" y="311"/>
                  </a:cubicBezTo>
                  <a:lnTo>
                    <a:pt x="648" y="322"/>
                  </a:lnTo>
                  <a:cubicBezTo>
                    <a:pt x="648" y="235"/>
                    <a:pt x="605" y="149"/>
                    <a:pt x="552" y="96"/>
                  </a:cubicBezTo>
                  <a:cubicBezTo>
                    <a:pt x="494" y="30"/>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4" name="Google Shape;9404;p40"/>
            <p:cNvSpPr/>
            <p:nvPr/>
          </p:nvSpPr>
          <p:spPr>
            <a:xfrm>
              <a:off x="-4559175" y="3289325"/>
              <a:ext cx="9500" cy="8125"/>
            </a:xfrm>
            <a:custGeom>
              <a:avLst/>
              <a:gdLst/>
              <a:ahLst/>
              <a:cxnLst/>
              <a:rect l="l" t="t" r="r" b="b"/>
              <a:pathLst>
                <a:path w="380" h="325" extrusionOk="0">
                  <a:moveTo>
                    <a:pt x="41" y="0"/>
                  </a:moveTo>
                  <a:cubicBezTo>
                    <a:pt x="29" y="0"/>
                    <a:pt x="17" y="1"/>
                    <a:pt x="5" y="2"/>
                  </a:cubicBezTo>
                  <a:lnTo>
                    <a:pt x="0" y="319"/>
                  </a:lnTo>
                  <a:lnTo>
                    <a:pt x="379" y="324"/>
                  </a:lnTo>
                  <a:cubicBezTo>
                    <a:pt x="379" y="238"/>
                    <a:pt x="335" y="152"/>
                    <a:pt x="283" y="99"/>
                  </a:cubicBezTo>
                  <a:cubicBezTo>
                    <a:pt x="224" y="31"/>
                    <a:pt x="131" y="0"/>
                    <a:pt x="4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5" name="Google Shape;9405;p40"/>
            <p:cNvSpPr/>
            <p:nvPr/>
          </p:nvSpPr>
          <p:spPr>
            <a:xfrm>
              <a:off x="-4556900" y="3127425"/>
              <a:ext cx="10325" cy="16250"/>
            </a:xfrm>
            <a:custGeom>
              <a:avLst/>
              <a:gdLst/>
              <a:ahLst/>
              <a:cxnLst/>
              <a:rect l="l" t="t" r="r" b="b"/>
              <a:pathLst>
                <a:path w="413" h="650" extrusionOk="0">
                  <a:moveTo>
                    <a:pt x="94" y="0"/>
                  </a:moveTo>
                  <a:cubicBezTo>
                    <a:pt x="65" y="0"/>
                    <a:pt x="37" y="4"/>
                    <a:pt x="9" y="11"/>
                  </a:cubicBezTo>
                  <a:lnTo>
                    <a:pt x="0" y="634"/>
                  </a:lnTo>
                  <a:cubicBezTo>
                    <a:pt x="29" y="644"/>
                    <a:pt x="58" y="649"/>
                    <a:pt x="87" y="649"/>
                  </a:cubicBezTo>
                  <a:cubicBezTo>
                    <a:pt x="173" y="649"/>
                    <a:pt x="250" y="620"/>
                    <a:pt x="326" y="553"/>
                  </a:cubicBezTo>
                  <a:cubicBezTo>
                    <a:pt x="379" y="490"/>
                    <a:pt x="412" y="404"/>
                    <a:pt x="412" y="328"/>
                  </a:cubicBezTo>
                  <a:cubicBezTo>
                    <a:pt x="412" y="246"/>
                    <a:pt x="384" y="155"/>
                    <a:pt x="331" y="102"/>
                  </a:cubicBezTo>
                  <a:cubicBezTo>
                    <a:pt x="270" y="34"/>
                    <a:pt x="181" y="0"/>
                    <a:pt x="9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6" name="Google Shape;9406;p40"/>
            <p:cNvSpPr/>
            <p:nvPr/>
          </p:nvSpPr>
          <p:spPr>
            <a:xfrm>
              <a:off x="-4554625" y="2965725"/>
              <a:ext cx="10200" cy="16125"/>
            </a:xfrm>
            <a:custGeom>
              <a:avLst/>
              <a:gdLst/>
              <a:ahLst/>
              <a:cxnLst/>
              <a:rect l="l" t="t" r="r" b="b"/>
              <a:pathLst>
                <a:path w="408" h="645" extrusionOk="0">
                  <a:moveTo>
                    <a:pt x="82" y="0"/>
                  </a:moveTo>
                  <a:cubicBezTo>
                    <a:pt x="57" y="0"/>
                    <a:pt x="33" y="2"/>
                    <a:pt x="9" y="7"/>
                  </a:cubicBezTo>
                  <a:lnTo>
                    <a:pt x="0" y="631"/>
                  </a:lnTo>
                  <a:cubicBezTo>
                    <a:pt x="29" y="640"/>
                    <a:pt x="53" y="645"/>
                    <a:pt x="77" y="645"/>
                  </a:cubicBezTo>
                  <a:cubicBezTo>
                    <a:pt x="164" y="645"/>
                    <a:pt x="250" y="611"/>
                    <a:pt x="308" y="549"/>
                  </a:cubicBezTo>
                  <a:cubicBezTo>
                    <a:pt x="370" y="487"/>
                    <a:pt x="403" y="410"/>
                    <a:pt x="403" y="323"/>
                  </a:cubicBezTo>
                  <a:cubicBezTo>
                    <a:pt x="408" y="237"/>
                    <a:pt x="374" y="151"/>
                    <a:pt x="321" y="98"/>
                  </a:cubicBezTo>
                  <a:cubicBezTo>
                    <a:pt x="262" y="30"/>
                    <a:pt x="171" y="0"/>
                    <a:pt x="8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7" name="Google Shape;9407;p40"/>
            <p:cNvSpPr/>
            <p:nvPr/>
          </p:nvSpPr>
          <p:spPr>
            <a:xfrm>
              <a:off x="-4552250" y="2803750"/>
              <a:ext cx="9875" cy="16050"/>
            </a:xfrm>
            <a:custGeom>
              <a:avLst/>
              <a:gdLst/>
              <a:ahLst/>
              <a:cxnLst/>
              <a:rect l="l" t="t" r="r" b="b"/>
              <a:pathLst>
                <a:path w="395" h="642" extrusionOk="0">
                  <a:moveTo>
                    <a:pt x="86" y="0"/>
                  </a:moveTo>
                  <a:cubicBezTo>
                    <a:pt x="62" y="0"/>
                    <a:pt x="36" y="3"/>
                    <a:pt x="11" y="8"/>
                  </a:cubicBezTo>
                  <a:lnTo>
                    <a:pt x="1" y="633"/>
                  </a:lnTo>
                  <a:cubicBezTo>
                    <a:pt x="25" y="637"/>
                    <a:pt x="44" y="637"/>
                    <a:pt x="69" y="642"/>
                  </a:cubicBezTo>
                  <a:cubicBezTo>
                    <a:pt x="155" y="642"/>
                    <a:pt x="241" y="608"/>
                    <a:pt x="294" y="555"/>
                  </a:cubicBezTo>
                  <a:cubicBezTo>
                    <a:pt x="361" y="493"/>
                    <a:pt x="395" y="407"/>
                    <a:pt x="395" y="330"/>
                  </a:cubicBezTo>
                  <a:cubicBezTo>
                    <a:pt x="395" y="243"/>
                    <a:pt x="366" y="166"/>
                    <a:pt x="299" y="95"/>
                  </a:cubicBezTo>
                  <a:cubicBezTo>
                    <a:pt x="247" y="32"/>
                    <a:pt x="169" y="0"/>
                    <a:pt x="8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8" name="Google Shape;9408;p40"/>
            <p:cNvSpPr/>
            <p:nvPr/>
          </p:nvSpPr>
          <p:spPr>
            <a:xfrm>
              <a:off x="-4546350" y="3969350"/>
              <a:ext cx="16200" cy="16225"/>
            </a:xfrm>
            <a:custGeom>
              <a:avLst/>
              <a:gdLst/>
              <a:ahLst/>
              <a:cxnLst/>
              <a:rect l="l" t="t" r="r" b="b"/>
              <a:pathLst>
                <a:path w="648" h="649" extrusionOk="0">
                  <a:moveTo>
                    <a:pt x="331" y="0"/>
                  </a:moveTo>
                  <a:cubicBezTo>
                    <a:pt x="248" y="0"/>
                    <a:pt x="163" y="32"/>
                    <a:pt x="101" y="97"/>
                  </a:cubicBezTo>
                  <a:cubicBezTo>
                    <a:pt x="39" y="159"/>
                    <a:pt x="5" y="230"/>
                    <a:pt x="1" y="317"/>
                  </a:cubicBezTo>
                  <a:cubicBezTo>
                    <a:pt x="1" y="403"/>
                    <a:pt x="34" y="480"/>
                    <a:pt x="96" y="547"/>
                  </a:cubicBezTo>
                  <a:cubicBezTo>
                    <a:pt x="159" y="615"/>
                    <a:pt x="236" y="648"/>
                    <a:pt x="322" y="648"/>
                  </a:cubicBezTo>
                  <a:cubicBezTo>
                    <a:pt x="408" y="648"/>
                    <a:pt x="495" y="605"/>
                    <a:pt x="548" y="552"/>
                  </a:cubicBezTo>
                  <a:cubicBezTo>
                    <a:pt x="615" y="500"/>
                    <a:pt x="648" y="414"/>
                    <a:pt x="648" y="327"/>
                  </a:cubicBezTo>
                  <a:cubicBezTo>
                    <a:pt x="648" y="241"/>
                    <a:pt x="619" y="154"/>
                    <a:pt x="557" y="91"/>
                  </a:cubicBezTo>
                  <a:cubicBezTo>
                    <a:pt x="497" y="31"/>
                    <a:pt x="415"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9" name="Google Shape;9409;p40"/>
            <p:cNvSpPr/>
            <p:nvPr/>
          </p:nvSpPr>
          <p:spPr>
            <a:xfrm>
              <a:off x="-4514450" y="4002125"/>
              <a:ext cx="16200" cy="16175"/>
            </a:xfrm>
            <a:custGeom>
              <a:avLst/>
              <a:gdLst/>
              <a:ahLst/>
              <a:cxnLst/>
              <a:rect l="l" t="t" r="r" b="b"/>
              <a:pathLst>
                <a:path w="648" h="647" extrusionOk="0">
                  <a:moveTo>
                    <a:pt x="329" y="1"/>
                  </a:moveTo>
                  <a:cubicBezTo>
                    <a:pt x="245" y="1"/>
                    <a:pt x="160" y="32"/>
                    <a:pt x="101" y="95"/>
                  </a:cubicBezTo>
                  <a:cubicBezTo>
                    <a:pt x="43" y="148"/>
                    <a:pt x="1" y="234"/>
                    <a:pt x="1" y="321"/>
                  </a:cubicBezTo>
                  <a:cubicBezTo>
                    <a:pt x="1" y="407"/>
                    <a:pt x="29" y="484"/>
                    <a:pt x="92" y="547"/>
                  </a:cubicBezTo>
                  <a:cubicBezTo>
                    <a:pt x="158" y="613"/>
                    <a:pt x="245" y="647"/>
                    <a:pt x="327" y="647"/>
                  </a:cubicBezTo>
                  <a:cubicBezTo>
                    <a:pt x="404" y="647"/>
                    <a:pt x="490" y="618"/>
                    <a:pt x="557" y="556"/>
                  </a:cubicBezTo>
                  <a:cubicBezTo>
                    <a:pt x="614" y="489"/>
                    <a:pt x="643" y="416"/>
                    <a:pt x="648" y="330"/>
                  </a:cubicBezTo>
                  <a:cubicBezTo>
                    <a:pt x="648" y="244"/>
                    <a:pt x="619" y="157"/>
                    <a:pt x="561" y="100"/>
                  </a:cubicBezTo>
                  <a:cubicBezTo>
                    <a:pt x="503" y="34"/>
                    <a:pt x="416"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0" name="Google Shape;9410;p40"/>
            <p:cNvSpPr/>
            <p:nvPr/>
          </p:nvSpPr>
          <p:spPr>
            <a:xfrm>
              <a:off x="-4544175" y="3807575"/>
              <a:ext cx="16200" cy="16175"/>
            </a:xfrm>
            <a:custGeom>
              <a:avLst/>
              <a:gdLst/>
              <a:ahLst/>
              <a:cxnLst/>
              <a:rect l="l" t="t" r="r" b="b"/>
              <a:pathLst>
                <a:path w="648" h="647" extrusionOk="0">
                  <a:moveTo>
                    <a:pt x="324" y="0"/>
                  </a:moveTo>
                  <a:cubicBezTo>
                    <a:pt x="241" y="0"/>
                    <a:pt x="159" y="31"/>
                    <a:pt x="100" y="95"/>
                  </a:cubicBezTo>
                  <a:cubicBezTo>
                    <a:pt x="34" y="143"/>
                    <a:pt x="0" y="229"/>
                    <a:pt x="0" y="315"/>
                  </a:cubicBezTo>
                  <a:cubicBezTo>
                    <a:pt x="0" y="402"/>
                    <a:pt x="29" y="479"/>
                    <a:pt x="91" y="546"/>
                  </a:cubicBezTo>
                  <a:cubicBezTo>
                    <a:pt x="158" y="614"/>
                    <a:pt x="230" y="647"/>
                    <a:pt x="317" y="647"/>
                  </a:cubicBezTo>
                  <a:cubicBezTo>
                    <a:pt x="403" y="647"/>
                    <a:pt x="490" y="618"/>
                    <a:pt x="547" y="551"/>
                  </a:cubicBezTo>
                  <a:cubicBezTo>
                    <a:pt x="609" y="488"/>
                    <a:pt x="643" y="412"/>
                    <a:pt x="647" y="326"/>
                  </a:cubicBezTo>
                  <a:cubicBezTo>
                    <a:pt x="647" y="239"/>
                    <a:pt x="614" y="153"/>
                    <a:pt x="561" y="100"/>
                  </a:cubicBezTo>
                  <a:cubicBezTo>
                    <a:pt x="498" y="34"/>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1" name="Google Shape;9411;p40"/>
            <p:cNvSpPr/>
            <p:nvPr/>
          </p:nvSpPr>
          <p:spPr>
            <a:xfrm>
              <a:off x="-4512400" y="3840300"/>
              <a:ext cx="16200" cy="16200"/>
            </a:xfrm>
            <a:custGeom>
              <a:avLst/>
              <a:gdLst/>
              <a:ahLst/>
              <a:cxnLst/>
              <a:rect l="l" t="t" r="r" b="b"/>
              <a:pathLst>
                <a:path w="648" h="648" extrusionOk="0">
                  <a:moveTo>
                    <a:pt x="334" y="0"/>
                  </a:moveTo>
                  <a:cubicBezTo>
                    <a:pt x="252" y="0"/>
                    <a:pt x="168" y="31"/>
                    <a:pt x="101" y="96"/>
                  </a:cubicBezTo>
                  <a:cubicBezTo>
                    <a:pt x="38" y="158"/>
                    <a:pt x="5" y="235"/>
                    <a:pt x="0" y="321"/>
                  </a:cubicBezTo>
                  <a:cubicBezTo>
                    <a:pt x="0" y="408"/>
                    <a:pt x="43" y="494"/>
                    <a:pt x="96" y="547"/>
                  </a:cubicBezTo>
                  <a:cubicBezTo>
                    <a:pt x="158" y="614"/>
                    <a:pt x="235" y="647"/>
                    <a:pt x="322" y="647"/>
                  </a:cubicBezTo>
                  <a:cubicBezTo>
                    <a:pt x="408" y="647"/>
                    <a:pt x="494" y="618"/>
                    <a:pt x="557" y="552"/>
                  </a:cubicBezTo>
                  <a:cubicBezTo>
                    <a:pt x="614" y="489"/>
                    <a:pt x="648" y="417"/>
                    <a:pt x="648" y="331"/>
                  </a:cubicBezTo>
                  <a:cubicBezTo>
                    <a:pt x="648" y="244"/>
                    <a:pt x="619" y="168"/>
                    <a:pt x="557" y="91"/>
                  </a:cubicBezTo>
                  <a:cubicBezTo>
                    <a:pt x="497" y="31"/>
                    <a:pt x="416"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2" name="Google Shape;9412;p40"/>
            <p:cNvSpPr/>
            <p:nvPr/>
          </p:nvSpPr>
          <p:spPr>
            <a:xfrm>
              <a:off x="-4480625" y="3873200"/>
              <a:ext cx="16575" cy="16050"/>
            </a:xfrm>
            <a:custGeom>
              <a:avLst/>
              <a:gdLst/>
              <a:ahLst/>
              <a:cxnLst/>
              <a:rect l="l" t="t" r="r" b="b"/>
              <a:pathLst>
                <a:path w="663" h="642" extrusionOk="0">
                  <a:moveTo>
                    <a:pt x="328" y="1"/>
                  </a:moveTo>
                  <a:cubicBezTo>
                    <a:pt x="248" y="1"/>
                    <a:pt x="169" y="30"/>
                    <a:pt x="107" y="90"/>
                  </a:cubicBezTo>
                  <a:cubicBezTo>
                    <a:pt x="49" y="152"/>
                    <a:pt x="5" y="229"/>
                    <a:pt x="5" y="316"/>
                  </a:cubicBezTo>
                  <a:cubicBezTo>
                    <a:pt x="1" y="402"/>
                    <a:pt x="43" y="488"/>
                    <a:pt x="96" y="540"/>
                  </a:cubicBezTo>
                  <a:cubicBezTo>
                    <a:pt x="164" y="608"/>
                    <a:pt x="245" y="642"/>
                    <a:pt x="331" y="642"/>
                  </a:cubicBezTo>
                  <a:cubicBezTo>
                    <a:pt x="336" y="642"/>
                    <a:pt x="342" y="642"/>
                    <a:pt x="347" y="642"/>
                  </a:cubicBezTo>
                  <a:cubicBezTo>
                    <a:pt x="428" y="642"/>
                    <a:pt x="507" y="610"/>
                    <a:pt x="552" y="560"/>
                  </a:cubicBezTo>
                  <a:cubicBezTo>
                    <a:pt x="614" y="498"/>
                    <a:pt x="658" y="420"/>
                    <a:pt x="663" y="325"/>
                  </a:cubicBezTo>
                  <a:cubicBezTo>
                    <a:pt x="663" y="239"/>
                    <a:pt x="619" y="161"/>
                    <a:pt x="567" y="99"/>
                  </a:cubicBezTo>
                  <a:cubicBezTo>
                    <a:pt x="502" y="35"/>
                    <a:pt x="415"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3" name="Google Shape;9413;p40"/>
            <p:cNvSpPr/>
            <p:nvPr/>
          </p:nvSpPr>
          <p:spPr>
            <a:xfrm>
              <a:off x="-4448475" y="3906150"/>
              <a:ext cx="16200" cy="15975"/>
            </a:xfrm>
            <a:custGeom>
              <a:avLst/>
              <a:gdLst/>
              <a:ahLst/>
              <a:cxnLst/>
              <a:rect l="l" t="t" r="r" b="b"/>
              <a:pathLst>
                <a:path w="648" h="639" extrusionOk="0">
                  <a:moveTo>
                    <a:pt x="322" y="0"/>
                  </a:moveTo>
                  <a:cubicBezTo>
                    <a:pt x="236" y="0"/>
                    <a:pt x="152" y="31"/>
                    <a:pt x="101" y="86"/>
                  </a:cubicBezTo>
                  <a:cubicBezTo>
                    <a:pt x="39" y="134"/>
                    <a:pt x="5" y="221"/>
                    <a:pt x="1" y="307"/>
                  </a:cubicBezTo>
                  <a:cubicBezTo>
                    <a:pt x="1" y="393"/>
                    <a:pt x="34" y="480"/>
                    <a:pt x="96" y="537"/>
                  </a:cubicBezTo>
                  <a:cubicBezTo>
                    <a:pt x="149" y="604"/>
                    <a:pt x="236" y="633"/>
                    <a:pt x="322" y="639"/>
                  </a:cubicBezTo>
                  <a:cubicBezTo>
                    <a:pt x="408" y="639"/>
                    <a:pt x="484" y="610"/>
                    <a:pt x="548" y="552"/>
                  </a:cubicBezTo>
                  <a:cubicBezTo>
                    <a:pt x="615" y="489"/>
                    <a:pt x="648" y="403"/>
                    <a:pt x="648" y="316"/>
                  </a:cubicBezTo>
                  <a:cubicBezTo>
                    <a:pt x="648" y="230"/>
                    <a:pt x="610" y="143"/>
                    <a:pt x="557" y="101"/>
                  </a:cubicBezTo>
                  <a:cubicBezTo>
                    <a:pt x="497" y="31"/>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4" name="Google Shape;9414;p40"/>
            <p:cNvSpPr/>
            <p:nvPr/>
          </p:nvSpPr>
          <p:spPr>
            <a:xfrm>
              <a:off x="-4416575" y="3938850"/>
              <a:ext cx="16200" cy="16250"/>
            </a:xfrm>
            <a:custGeom>
              <a:avLst/>
              <a:gdLst/>
              <a:ahLst/>
              <a:cxnLst/>
              <a:rect l="l" t="t" r="r" b="b"/>
              <a:pathLst>
                <a:path w="648" h="650" extrusionOk="0">
                  <a:moveTo>
                    <a:pt x="324" y="1"/>
                  </a:moveTo>
                  <a:cubicBezTo>
                    <a:pt x="242" y="1"/>
                    <a:pt x="160" y="30"/>
                    <a:pt x="101" y="88"/>
                  </a:cubicBezTo>
                  <a:cubicBezTo>
                    <a:pt x="34" y="150"/>
                    <a:pt x="1" y="237"/>
                    <a:pt x="1" y="314"/>
                  </a:cubicBezTo>
                  <a:cubicBezTo>
                    <a:pt x="1" y="410"/>
                    <a:pt x="29" y="487"/>
                    <a:pt x="92" y="540"/>
                  </a:cubicBezTo>
                  <a:cubicBezTo>
                    <a:pt x="149" y="606"/>
                    <a:pt x="231" y="649"/>
                    <a:pt x="317" y="649"/>
                  </a:cubicBezTo>
                  <a:cubicBezTo>
                    <a:pt x="404" y="649"/>
                    <a:pt x="490" y="611"/>
                    <a:pt x="548" y="558"/>
                  </a:cubicBezTo>
                  <a:cubicBezTo>
                    <a:pt x="610" y="491"/>
                    <a:pt x="643" y="410"/>
                    <a:pt x="648" y="323"/>
                  </a:cubicBezTo>
                  <a:cubicBezTo>
                    <a:pt x="648" y="246"/>
                    <a:pt x="614" y="160"/>
                    <a:pt x="552" y="93"/>
                  </a:cubicBezTo>
                  <a:cubicBezTo>
                    <a:pt x="494" y="32"/>
                    <a:pt x="409"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5" name="Google Shape;9415;p40"/>
            <p:cNvSpPr/>
            <p:nvPr/>
          </p:nvSpPr>
          <p:spPr>
            <a:xfrm>
              <a:off x="-4384800" y="3971775"/>
              <a:ext cx="16250" cy="16075"/>
            </a:xfrm>
            <a:custGeom>
              <a:avLst/>
              <a:gdLst/>
              <a:ahLst/>
              <a:cxnLst/>
              <a:rect l="l" t="t" r="r" b="b"/>
              <a:pathLst>
                <a:path w="650" h="643" extrusionOk="0">
                  <a:moveTo>
                    <a:pt x="327" y="0"/>
                  </a:moveTo>
                  <a:cubicBezTo>
                    <a:pt x="242" y="0"/>
                    <a:pt x="161" y="29"/>
                    <a:pt x="111" y="80"/>
                  </a:cubicBezTo>
                  <a:cubicBezTo>
                    <a:pt x="49" y="144"/>
                    <a:pt x="6" y="230"/>
                    <a:pt x="1" y="317"/>
                  </a:cubicBezTo>
                  <a:cubicBezTo>
                    <a:pt x="1" y="403"/>
                    <a:pt x="34" y="479"/>
                    <a:pt x="96" y="547"/>
                  </a:cubicBezTo>
                  <a:cubicBezTo>
                    <a:pt x="160" y="609"/>
                    <a:pt x="236" y="642"/>
                    <a:pt x="322" y="642"/>
                  </a:cubicBezTo>
                  <a:cubicBezTo>
                    <a:pt x="327" y="643"/>
                    <a:pt x="333" y="643"/>
                    <a:pt x="338" y="643"/>
                  </a:cubicBezTo>
                  <a:cubicBezTo>
                    <a:pt x="419" y="643"/>
                    <a:pt x="498" y="610"/>
                    <a:pt x="548" y="551"/>
                  </a:cubicBezTo>
                  <a:cubicBezTo>
                    <a:pt x="615" y="489"/>
                    <a:pt x="649" y="412"/>
                    <a:pt x="649" y="326"/>
                  </a:cubicBezTo>
                  <a:cubicBezTo>
                    <a:pt x="649" y="239"/>
                    <a:pt x="620" y="153"/>
                    <a:pt x="567" y="100"/>
                  </a:cubicBezTo>
                  <a:cubicBezTo>
                    <a:pt x="506" y="31"/>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6" name="Google Shape;9416;p40"/>
            <p:cNvSpPr/>
            <p:nvPr/>
          </p:nvSpPr>
          <p:spPr>
            <a:xfrm>
              <a:off x="-4352900" y="4004600"/>
              <a:ext cx="16250" cy="16125"/>
            </a:xfrm>
            <a:custGeom>
              <a:avLst/>
              <a:gdLst/>
              <a:ahLst/>
              <a:cxnLst/>
              <a:rect l="l" t="t" r="r" b="b"/>
              <a:pathLst>
                <a:path w="650" h="645" extrusionOk="0">
                  <a:moveTo>
                    <a:pt x="326" y="0"/>
                  </a:moveTo>
                  <a:cubicBezTo>
                    <a:pt x="239" y="0"/>
                    <a:pt x="154" y="30"/>
                    <a:pt x="102" y="87"/>
                  </a:cubicBezTo>
                  <a:cubicBezTo>
                    <a:pt x="45" y="145"/>
                    <a:pt x="1" y="231"/>
                    <a:pt x="1" y="317"/>
                  </a:cubicBezTo>
                  <a:cubicBezTo>
                    <a:pt x="1" y="404"/>
                    <a:pt x="30" y="476"/>
                    <a:pt x="93" y="543"/>
                  </a:cubicBezTo>
                  <a:cubicBezTo>
                    <a:pt x="155" y="610"/>
                    <a:pt x="241" y="639"/>
                    <a:pt x="328" y="644"/>
                  </a:cubicBezTo>
                  <a:cubicBezTo>
                    <a:pt x="414" y="644"/>
                    <a:pt x="490" y="616"/>
                    <a:pt x="558" y="548"/>
                  </a:cubicBezTo>
                  <a:cubicBezTo>
                    <a:pt x="611" y="495"/>
                    <a:pt x="644" y="408"/>
                    <a:pt x="644" y="328"/>
                  </a:cubicBezTo>
                  <a:cubicBezTo>
                    <a:pt x="649" y="241"/>
                    <a:pt x="616" y="149"/>
                    <a:pt x="563" y="97"/>
                  </a:cubicBezTo>
                  <a:cubicBezTo>
                    <a:pt x="504" y="32"/>
                    <a:pt x="414"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7" name="Google Shape;9417;p40"/>
            <p:cNvSpPr/>
            <p:nvPr/>
          </p:nvSpPr>
          <p:spPr>
            <a:xfrm>
              <a:off x="-4542175" y="3645750"/>
              <a:ext cx="16250" cy="16200"/>
            </a:xfrm>
            <a:custGeom>
              <a:avLst/>
              <a:gdLst/>
              <a:ahLst/>
              <a:cxnLst/>
              <a:rect l="l" t="t" r="r" b="b"/>
              <a:pathLst>
                <a:path w="650" h="648" extrusionOk="0">
                  <a:moveTo>
                    <a:pt x="323" y="1"/>
                  </a:moveTo>
                  <a:cubicBezTo>
                    <a:pt x="238" y="1"/>
                    <a:pt x="156" y="30"/>
                    <a:pt x="102" y="81"/>
                  </a:cubicBezTo>
                  <a:cubicBezTo>
                    <a:pt x="40" y="144"/>
                    <a:pt x="7" y="231"/>
                    <a:pt x="1" y="317"/>
                  </a:cubicBezTo>
                  <a:cubicBezTo>
                    <a:pt x="1" y="393"/>
                    <a:pt x="35" y="479"/>
                    <a:pt x="97" y="547"/>
                  </a:cubicBezTo>
                  <a:cubicBezTo>
                    <a:pt x="160" y="609"/>
                    <a:pt x="246" y="647"/>
                    <a:pt x="323" y="647"/>
                  </a:cubicBezTo>
                  <a:cubicBezTo>
                    <a:pt x="410" y="647"/>
                    <a:pt x="496" y="605"/>
                    <a:pt x="548" y="552"/>
                  </a:cubicBezTo>
                  <a:cubicBezTo>
                    <a:pt x="616" y="490"/>
                    <a:pt x="649" y="413"/>
                    <a:pt x="649" y="326"/>
                  </a:cubicBezTo>
                  <a:cubicBezTo>
                    <a:pt x="649" y="231"/>
                    <a:pt x="620" y="153"/>
                    <a:pt x="567" y="100"/>
                  </a:cubicBezTo>
                  <a:cubicBezTo>
                    <a:pt x="502" y="32"/>
                    <a:pt x="411"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8" name="Google Shape;9418;p40"/>
            <p:cNvSpPr/>
            <p:nvPr/>
          </p:nvSpPr>
          <p:spPr>
            <a:xfrm>
              <a:off x="-4510350" y="3678500"/>
              <a:ext cx="16300" cy="16200"/>
            </a:xfrm>
            <a:custGeom>
              <a:avLst/>
              <a:gdLst/>
              <a:ahLst/>
              <a:cxnLst/>
              <a:rect l="l" t="t" r="r" b="b"/>
              <a:pathLst>
                <a:path w="652" h="648" extrusionOk="0">
                  <a:moveTo>
                    <a:pt x="332" y="1"/>
                  </a:moveTo>
                  <a:cubicBezTo>
                    <a:pt x="251" y="1"/>
                    <a:pt x="169" y="32"/>
                    <a:pt x="105" y="95"/>
                  </a:cubicBezTo>
                  <a:cubicBezTo>
                    <a:pt x="38" y="158"/>
                    <a:pt x="5" y="234"/>
                    <a:pt x="5" y="321"/>
                  </a:cubicBezTo>
                  <a:cubicBezTo>
                    <a:pt x="0" y="407"/>
                    <a:pt x="34" y="480"/>
                    <a:pt x="96" y="546"/>
                  </a:cubicBezTo>
                  <a:cubicBezTo>
                    <a:pt x="163" y="613"/>
                    <a:pt x="235" y="648"/>
                    <a:pt x="321" y="648"/>
                  </a:cubicBezTo>
                  <a:cubicBezTo>
                    <a:pt x="417" y="648"/>
                    <a:pt x="494" y="619"/>
                    <a:pt x="552" y="551"/>
                  </a:cubicBezTo>
                  <a:cubicBezTo>
                    <a:pt x="614" y="498"/>
                    <a:pt x="647" y="418"/>
                    <a:pt x="652" y="331"/>
                  </a:cubicBezTo>
                  <a:cubicBezTo>
                    <a:pt x="652" y="245"/>
                    <a:pt x="618" y="158"/>
                    <a:pt x="566" y="101"/>
                  </a:cubicBezTo>
                  <a:cubicBezTo>
                    <a:pt x="502" y="35"/>
                    <a:pt x="417"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9" name="Google Shape;9419;p40"/>
            <p:cNvSpPr/>
            <p:nvPr/>
          </p:nvSpPr>
          <p:spPr>
            <a:xfrm>
              <a:off x="-4478225" y="3711400"/>
              <a:ext cx="15975" cy="16050"/>
            </a:xfrm>
            <a:custGeom>
              <a:avLst/>
              <a:gdLst/>
              <a:ahLst/>
              <a:cxnLst/>
              <a:rect l="l" t="t" r="r" b="b"/>
              <a:pathLst>
                <a:path w="639" h="642" extrusionOk="0">
                  <a:moveTo>
                    <a:pt x="323" y="0"/>
                  </a:moveTo>
                  <a:cubicBezTo>
                    <a:pt x="234" y="0"/>
                    <a:pt x="147" y="31"/>
                    <a:pt x="91" y="90"/>
                  </a:cubicBezTo>
                  <a:cubicBezTo>
                    <a:pt x="39" y="142"/>
                    <a:pt x="5" y="229"/>
                    <a:pt x="0" y="315"/>
                  </a:cubicBezTo>
                  <a:cubicBezTo>
                    <a:pt x="0" y="402"/>
                    <a:pt x="34" y="478"/>
                    <a:pt x="97" y="555"/>
                  </a:cubicBezTo>
                  <a:cubicBezTo>
                    <a:pt x="159" y="608"/>
                    <a:pt x="235" y="641"/>
                    <a:pt x="321" y="641"/>
                  </a:cubicBezTo>
                  <a:cubicBezTo>
                    <a:pt x="327" y="641"/>
                    <a:pt x="332" y="641"/>
                    <a:pt x="337" y="641"/>
                  </a:cubicBezTo>
                  <a:cubicBezTo>
                    <a:pt x="417" y="641"/>
                    <a:pt x="489" y="608"/>
                    <a:pt x="547" y="550"/>
                  </a:cubicBezTo>
                  <a:cubicBezTo>
                    <a:pt x="605" y="497"/>
                    <a:pt x="638" y="411"/>
                    <a:pt x="638" y="324"/>
                  </a:cubicBezTo>
                  <a:cubicBezTo>
                    <a:pt x="638" y="238"/>
                    <a:pt x="609" y="152"/>
                    <a:pt x="558" y="94"/>
                  </a:cubicBezTo>
                  <a:cubicBezTo>
                    <a:pt x="498" y="30"/>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0" name="Google Shape;9420;p40"/>
            <p:cNvSpPr/>
            <p:nvPr/>
          </p:nvSpPr>
          <p:spPr>
            <a:xfrm>
              <a:off x="-4446300" y="3744200"/>
              <a:ext cx="16200" cy="16125"/>
            </a:xfrm>
            <a:custGeom>
              <a:avLst/>
              <a:gdLst/>
              <a:ahLst/>
              <a:cxnLst/>
              <a:rect l="l" t="t" r="r" b="b"/>
              <a:pathLst>
                <a:path w="648" h="645" extrusionOk="0">
                  <a:moveTo>
                    <a:pt x="318" y="0"/>
                  </a:moveTo>
                  <a:cubicBezTo>
                    <a:pt x="238" y="0"/>
                    <a:pt x="157" y="28"/>
                    <a:pt x="91" y="87"/>
                  </a:cubicBezTo>
                  <a:cubicBezTo>
                    <a:pt x="34" y="155"/>
                    <a:pt x="0" y="226"/>
                    <a:pt x="0" y="312"/>
                  </a:cubicBezTo>
                  <a:cubicBezTo>
                    <a:pt x="0" y="399"/>
                    <a:pt x="29" y="485"/>
                    <a:pt x="91" y="543"/>
                  </a:cubicBezTo>
                  <a:cubicBezTo>
                    <a:pt x="149" y="605"/>
                    <a:pt x="230" y="639"/>
                    <a:pt x="317" y="644"/>
                  </a:cubicBezTo>
                  <a:cubicBezTo>
                    <a:pt x="403" y="644"/>
                    <a:pt x="490" y="611"/>
                    <a:pt x="532" y="558"/>
                  </a:cubicBezTo>
                  <a:cubicBezTo>
                    <a:pt x="599" y="496"/>
                    <a:pt x="643" y="418"/>
                    <a:pt x="647" y="323"/>
                  </a:cubicBezTo>
                  <a:cubicBezTo>
                    <a:pt x="647" y="236"/>
                    <a:pt x="614" y="150"/>
                    <a:pt x="552" y="97"/>
                  </a:cubicBezTo>
                  <a:cubicBezTo>
                    <a:pt x="491" y="34"/>
                    <a:pt x="406"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1" name="Google Shape;9421;p40"/>
            <p:cNvSpPr/>
            <p:nvPr/>
          </p:nvSpPr>
          <p:spPr>
            <a:xfrm>
              <a:off x="-4414525" y="3777100"/>
              <a:ext cx="16200" cy="16200"/>
            </a:xfrm>
            <a:custGeom>
              <a:avLst/>
              <a:gdLst/>
              <a:ahLst/>
              <a:cxnLst/>
              <a:rect l="l" t="t" r="r" b="b"/>
              <a:pathLst>
                <a:path w="648" h="648" extrusionOk="0">
                  <a:moveTo>
                    <a:pt x="322" y="1"/>
                  </a:moveTo>
                  <a:cubicBezTo>
                    <a:pt x="239" y="1"/>
                    <a:pt x="155" y="32"/>
                    <a:pt x="91" y="95"/>
                  </a:cubicBezTo>
                  <a:cubicBezTo>
                    <a:pt x="38" y="148"/>
                    <a:pt x="5" y="234"/>
                    <a:pt x="0" y="321"/>
                  </a:cubicBezTo>
                  <a:cubicBezTo>
                    <a:pt x="0" y="398"/>
                    <a:pt x="34" y="469"/>
                    <a:pt x="96" y="546"/>
                  </a:cubicBezTo>
                  <a:cubicBezTo>
                    <a:pt x="149" y="604"/>
                    <a:pt x="235" y="648"/>
                    <a:pt x="322" y="648"/>
                  </a:cubicBezTo>
                  <a:cubicBezTo>
                    <a:pt x="408" y="648"/>
                    <a:pt x="494" y="609"/>
                    <a:pt x="547" y="551"/>
                  </a:cubicBezTo>
                  <a:cubicBezTo>
                    <a:pt x="614" y="489"/>
                    <a:pt x="648" y="407"/>
                    <a:pt x="648" y="331"/>
                  </a:cubicBezTo>
                  <a:cubicBezTo>
                    <a:pt x="648" y="245"/>
                    <a:pt x="619" y="158"/>
                    <a:pt x="552" y="101"/>
                  </a:cubicBezTo>
                  <a:cubicBezTo>
                    <a:pt x="493" y="34"/>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2" name="Google Shape;9422;p40"/>
            <p:cNvSpPr/>
            <p:nvPr/>
          </p:nvSpPr>
          <p:spPr>
            <a:xfrm>
              <a:off x="-4382625" y="3809925"/>
              <a:ext cx="16225" cy="16125"/>
            </a:xfrm>
            <a:custGeom>
              <a:avLst/>
              <a:gdLst/>
              <a:ahLst/>
              <a:cxnLst/>
              <a:rect l="l" t="t" r="r" b="b"/>
              <a:pathLst>
                <a:path w="649" h="645" extrusionOk="0">
                  <a:moveTo>
                    <a:pt x="325" y="0"/>
                  </a:moveTo>
                  <a:cubicBezTo>
                    <a:pt x="242" y="0"/>
                    <a:pt x="160" y="31"/>
                    <a:pt x="102" y="92"/>
                  </a:cubicBezTo>
                  <a:cubicBezTo>
                    <a:pt x="34" y="145"/>
                    <a:pt x="0" y="232"/>
                    <a:pt x="0" y="318"/>
                  </a:cubicBezTo>
                  <a:cubicBezTo>
                    <a:pt x="0" y="404"/>
                    <a:pt x="29" y="480"/>
                    <a:pt x="91" y="548"/>
                  </a:cubicBezTo>
                  <a:cubicBezTo>
                    <a:pt x="153" y="611"/>
                    <a:pt x="231" y="644"/>
                    <a:pt x="317" y="644"/>
                  </a:cubicBezTo>
                  <a:cubicBezTo>
                    <a:pt x="322" y="644"/>
                    <a:pt x="327" y="644"/>
                    <a:pt x="333" y="644"/>
                  </a:cubicBezTo>
                  <a:cubicBezTo>
                    <a:pt x="414" y="644"/>
                    <a:pt x="493" y="611"/>
                    <a:pt x="547" y="553"/>
                  </a:cubicBezTo>
                  <a:cubicBezTo>
                    <a:pt x="609" y="491"/>
                    <a:pt x="643" y="414"/>
                    <a:pt x="643" y="327"/>
                  </a:cubicBezTo>
                  <a:cubicBezTo>
                    <a:pt x="649" y="241"/>
                    <a:pt x="614" y="155"/>
                    <a:pt x="562" y="102"/>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3" name="Google Shape;9423;p40"/>
            <p:cNvSpPr/>
            <p:nvPr/>
          </p:nvSpPr>
          <p:spPr>
            <a:xfrm>
              <a:off x="-4350850" y="3842700"/>
              <a:ext cx="16225" cy="16200"/>
            </a:xfrm>
            <a:custGeom>
              <a:avLst/>
              <a:gdLst/>
              <a:ahLst/>
              <a:cxnLst/>
              <a:rect l="l" t="t" r="r" b="b"/>
              <a:pathLst>
                <a:path w="649" h="648" extrusionOk="0">
                  <a:moveTo>
                    <a:pt x="327" y="0"/>
                  </a:moveTo>
                  <a:cubicBezTo>
                    <a:pt x="243" y="0"/>
                    <a:pt x="160" y="30"/>
                    <a:pt x="102" y="91"/>
                  </a:cubicBezTo>
                  <a:cubicBezTo>
                    <a:pt x="49" y="148"/>
                    <a:pt x="5" y="235"/>
                    <a:pt x="1" y="316"/>
                  </a:cubicBezTo>
                  <a:cubicBezTo>
                    <a:pt x="1" y="403"/>
                    <a:pt x="29" y="480"/>
                    <a:pt x="97" y="547"/>
                  </a:cubicBezTo>
                  <a:cubicBezTo>
                    <a:pt x="159" y="609"/>
                    <a:pt x="246" y="643"/>
                    <a:pt x="322" y="648"/>
                  </a:cubicBezTo>
                  <a:cubicBezTo>
                    <a:pt x="408" y="648"/>
                    <a:pt x="495" y="615"/>
                    <a:pt x="558" y="551"/>
                  </a:cubicBezTo>
                  <a:cubicBezTo>
                    <a:pt x="615" y="489"/>
                    <a:pt x="649" y="413"/>
                    <a:pt x="649" y="327"/>
                  </a:cubicBezTo>
                  <a:cubicBezTo>
                    <a:pt x="649" y="240"/>
                    <a:pt x="620" y="154"/>
                    <a:pt x="567" y="101"/>
                  </a:cubicBezTo>
                  <a:cubicBezTo>
                    <a:pt x="505" y="34"/>
                    <a:pt x="416"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4" name="Google Shape;9424;p40"/>
            <p:cNvSpPr/>
            <p:nvPr/>
          </p:nvSpPr>
          <p:spPr>
            <a:xfrm>
              <a:off x="-4319075" y="3875525"/>
              <a:ext cx="16575" cy="16125"/>
            </a:xfrm>
            <a:custGeom>
              <a:avLst/>
              <a:gdLst/>
              <a:ahLst/>
              <a:cxnLst/>
              <a:rect l="l" t="t" r="r" b="b"/>
              <a:pathLst>
                <a:path w="663" h="645" extrusionOk="0">
                  <a:moveTo>
                    <a:pt x="342" y="0"/>
                  </a:moveTo>
                  <a:cubicBezTo>
                    <a:pt x="258" y="0"/>
                    <a:pt x="173" y="32"/>
                    <a:pt x="107" y="93"/>
                  </a:cubicBezTo>
                  <a:cubicBezTo>
                    <a:pt x="49" y="155"/>
                    <a:pt x="7" y="232"/>
                    <a:pt x="7" y="318"/>
                  </a:cubicBezTo>
                  <a:cubicBezTo>
                    <a:pt x="1" y="405"/>
                    <a:pt x="45" y="491"/>
                    <a:pt x="97" y="544"/>
                  </a:cubicBezTo>
                  <a:cubicBezTo>
                    <a:pt x="160" y="611"/>
                    <a:pt x="237" y="644"/>
                    <a:pt x="332" y="644"/>
                  </a:cubicBezTo>
                  <a:cubicBezTo>
                    <a:pt x="419" y="644"/>
                    <a:pt x="496" y="615"/>
                    <a:pt x="563" y="549"/>
                  </a:cubicBezTo>
                  <a:cubicBezTo>
                    <a:pt x="625" y="496"/>
                    <a:pt x="658" y="414"/>
                    <a:pt x="663" y="327"/>
                  </a:cubicBezTo>
                  <a:cubicBezTo>
                    <a:pt x="663" y="241"/>
                    <a:pt x="629" y="165"/>
                    <a:pt x="567" y="88"/>
                  </a:cubicBezTo>
                  <a:cubicBezTo>
                    <a:pt x="504" y="29"/>
                    <a:pt x="423" y="0"/>
                    <a:pt x="34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5" name="Google Shape;9425;p40"/>
            <p:cNvSpPr/>
            <p:nvPr/>
          </p:nvSpPr>
          <p:spPr>
            <a:xfrm>
              <a:off x="-4286925" y="3908550"/>
              <a:ext cx="16250" cy="15850"/>
            </a:xfrm>
            <a:custGeom>
              <a:avLst/>
              <a:gdLst/>
              <a:ahLst/>
              <a:cxnLst/>
              <a:rect l="l" t="t" r="r" b="b"/>
              <a:pathLst>
                <a:path w="650" h="634" extrusionOk="0">
                  <a:moveTo>
                    <a:pt x="322" y="0"/>
                  </a:moveTo>
                  <a:cubicBezTo>
                    <a:pt x="236" y="0"/>
                    <a:pt x="152" y="29"/>
                    <a:pt x="102" y="82"/>
                  </a:cubicBezTo>
                  <a:cubicBezTo>
                    <a:pt x="39" y="134"/>
                    <a:pt x="1" y="220"/>
                    <a:pt x="1" y="307"/>
                  </a:cubicBezTo>
                  <a:cubicBezTo>
                    <a:pt x="1" y="393"/>
                    <a:pt x="30" y="479"/>
                    <a:pt x="83" y="532"/>
                  </a:cubicBezTo>
                  <a:cubicBezTo>
                    <a:pt x="150" y="600"/>
                    <a:pt x="236" y="634"/>
                    <a:pt x="322" y="634"/>
                  </a:cubicBezTo>
                  <a:cubicBezTo>
                    <a:pt x="328" y="634"/>
                    <a:pt x="333" y="634"/>
                    <a:pt x="338" y="634"/>
                  </a:cubicBezTo>
                  <a:cubicBezTo>
                    <a:pt x="417" y="634"/>
                    <a:pt x="485" y="601"/>
                    <a:pt x="548" y="543"/>
                  </a:cubicBezTo>
                  <a:cubicBezTo>
                    <a:pt x="615" y="490"/>
                    <a:pt x="649" y="403"/>
                    <a:pt x="649" y="317"/>
                  </a:cubicBezTo>
                  <a:cubicBezTo>
                    <a:pt x="649" y="231"/>
                    <a:pt x="610" y="144"/>
                    <a:pt x="557" y="91"/>
                  </a:cubicBezTo>
                  <a:cubicBezTo>
                    <a:pt x="497" y="29"/>
                    <a:pt x="409"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6" name="Google Shape;9426;p40"/>
            <p:cNvSpPr/>
            <p:nvPr/>
          </p:nvSpPr>
          <p:spPr>
            <a:xfrm>
              <a:off x="-4255125" y="3941350"/>
              <a:ext cx="16350" cy="15900"/>
            </a:xfrm>
            <a:custGeom>
              <a:avLst/>
              <a:gdLst/>
              <a:ahLst/>
              <a:cxnLst/>
              <a:rect l="l" t="t" r="r" b="b"/>
              <a:pathLst>
                <a:path w="654" h="636" extrusionOk="0">
                  <a:moveTo>
                    <a:pt x="316" y="0"/>
                  </a:moveTo>
                  <a:cubicBezTo>
                    <a:pt x="233" y="0"/>
                    <a:pt x="152" y="28"/>
                    <a:pt x="106" y="79"/>
                  </a:cubicBezTo>
                  <a:cubicBezTo>
                    <a:pt x="39" y="132"/>
                    <a:pt x="5" y="219"/>
                    <a:pt x="5" y="314"/>
                  </a:cubicBezTo>
                  <a:cubicBezTo>
                    <a:pt x="0" y="391"/>
                    <a:pt x="34" y="478"/>
                    <a:pt x="97" y="535"/>
                  </a:cubicBezTo>
                  <a:cubicBezTo>
                    <a:pt x="149" y="597"/>
                    <a:pt x="235" y="631"/>
                    <a:pt x="321" y="635"/>
                  </a:cubicBezTo>
                  <a:cubicBezTo>
                    <a:pt x="408" y="635"/>
                    <a:pt x="494" y="602"/>
                    <a:pt x="547" y="549"/>
                  </a:cubicBezTo>
                  <a:cubicBezTo>
                    <a:pt x="615" y="487"/>
                    <a:pt x="648" y="400"/>
                    <a:pt x="648" y="324"/>
                  </a:cubicBezTo>
                  <a:cubicBezTo>
                    <a:pt x="653" y="238"/>
                    <a:pt x="620" y="152"/>
                    <a:pt x="558" y="99"/>
                  </a:cubicBezTo>
                  <a:cubicBezTo>
                    <a:pt x="498" y="32"/>
                    <a:pt x="405"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7" name="Google Shape;9427;p40"/>
            <p:cNvSpPr/>
            <p:nvPr/>
          </p:nvSpPr>
          <p:spPr>
            <a:xfrm>
              <a:off x="-4223200" y="3974175"/>
              <a:ext cx="16200" cy="16050"/>
            </a:xfrm>
            <a:custGeom>
              <a:avLst/>
              <a:gdLst/>
              <a:ahLst/>
              <a:cxnLst/>
              <a:rect l="l" t="t" r="r" b="b"/>
              <a:pathLst>
                <a:path w="648" h="642" extrusionOk="0">
                  <a:moveTo>
                    <a:pt x="325" y="0"/>
                  </a:moveTo>
                  <a:cubicBezTo>
                    <a:pt x="240" y="0"/>
                    <a:pt x="160" y="29"/>
                    <a:pt x="110" y="81"/>
                  </a:cubicBezTo>
                  <a:cubicBezTo>
                    <a:pt x="47" y="143"/>
                    <a:pt x="0" y="215"/>
                    <a:pt x="0" y="316"/>
                  </a:cubicBezTo>
                  <a:cubicBezTo>
                    <a:pt x="0" y="402"/>
                    <a:pt x="43" y="489"/>
                    <a:pt x="96" y="542"/>
                  </a:cubicBezTo>
                  <a:cubicBezTo>
                    <a:pt x="158" y="609"/>
                    <a:pt x="230" y="642"/>
                    <a:pt x="317" y="642"/>
                  </a:cubicBezTo>
                  <a:cubicBezTo>
                    <a:pt x="403" y="642"/>
                    <a:pt x="479" y="613"/>
                    <a:pt x="556" y="551"/>
                  </a:cubicBezTo>
                  <a:cubicBezTo>
                    <a:pt x="614" y="484"/>
                    <a:pt x="647" y="398"/>
                    <a:pt x="647" y="325"/>
                  </a:cubicBezTo>
                  <a:cubicBezTo>
                    <a:pt x="647" y="239"/>
                    <a:pt x="619" y="153"/>
                    <a:pt x="566" y="95"/>
                  </a:cubicBezTo>
                  <a:cubicBezTo>
                    <a:pt x="500" y="30"/>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8" name="Google Shape;9428;p40"/>
            <p:cNvSpPr/>
            <p:nvPr/>
          </p:nvSpPr>
          <p:spPr>
            <a:xfrm>
              <a:off x="-4191425" y="4006925"/>
              <a:ext cx="16200" cy="16075"/>
            </a:xfrm>
            <a:custGeom>
              <a:avLst/>
              <a:gdLst/>
              <a:ahLst/>
              <a:cxnLst/>
              <a:rect l="l" t="t" r="r" b="b"/>
              <a:pathLst>
                <a:path w="648" h="643" extrusionOk="0">
                  <a:moveTo>
                    <a:pt x="328" y="0"/>
                  </a:moveTo>
                  <a:cubicBezTo>
                    <a:pt x="244" y="0"/>
                    <a:pt x="162" y="29"/>
                    <a:pt x="116" y="80"/>
                  </a:cubicBezTo>
                  <a:cubicBezTo>
                    <a:pt x="48" y="143"/>
                    <a:pt x="5" y="229"/>
                    <a:pt x="5" y="315"/>
                  </a:cubicBezTo>
                  <a:cubicBezTo>
                    <a:pt x="0" y="402"/>
                    <a:pt x="34" y="488"/>
                    <a:pt x="96" y="541"/>
                  </a:cubicBezTo>
                  <a:cubicBezTo>
                    <a:pt x="158" y="609"/>
                    <a:pt x="245" y="642"/>
                    <a:pt x="331" y="642"/>
                  </a:cubicBezTo>
                  <a:cubicBezTo>
                    <a:pt x="408" y="642"/>
                    <a:pt x="494" y="614"/>
                    <a:pt x="547" y="551"/>
                  </a:cubicBezTo>
                  <a:cubicBezTo>
                    <a:pt x="614" y="498"/>
                    <a:pt x="648" y="412"/>
                    <a:pt x="648" y="326"/>
                  </a:cubicBezTo>
                  <a:cubicBezTo>
                    <a:pt x="648" y="239"/>
                    <a:pt x="619" y="153"/>
                    <a:pt x="566" y="100"/>
                  </a:cubicBezTo>
                  <a:cubicBezTo>
                    <a:pt x="507" y="31"/>
                    <a:pt x="416"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9" name="Google Shape;9429;p40"/>
            <p:cNvSpPr/>
            <p:nvPr/>
          </p:nvSpPr>
          <p:spPr>
            <a:xfrm>
              <a:off x="-4540125" y="3483900"/>
              <a:ext cx="16350" cy="16125"/>
            </a:xfrm>
            <a:custGeom>
              <a:avLst/>
              <a:gdLst/>
              <a:ahLst/>
              <a:cxnLst/>
              <a:rect l="l" t="t" r="r" b="b"/>
              <a:pathLst>
                <a:path w="654" h="645" extrusionOk="0">
                  <a:moveTo>
                    <a:pt x="334" y="1"/>
                  </a:moveTo>
                  <a:cubicBezTo>
                    <a:pt x="250" y="1"/>
                    <a:pt x="165" y="32"/>
                    <a:pt x="106" y="93"/>
                  </a:cubicBezTo>
                  <a:cubicBezTo>
                    <a:pt x="40" y="146"/>
                    <a:pt x="5" y="232"/>
                    <a:pt x="5" y="318"/>
                  </a:cubicBezTo>
                  <a:cubicBezTo>
                    <a:pt x="1" y="405"/>
                    <a:pt x="34" y="481"/>
                    <a:pt x="97" y="549"/>
                  </a:cubicBezTo>
                  <a:cubicBezTo>
                    <a:pt x="149" y="602"/>
                    <a:pt x="235" y="644"/>
                    <a:pt x="322" y="644"/>
                  </a:cubicBezTo>
                  <a:cubicBezTo>
                    <a:pt x="326" y="645"/>
                    <a:pt x="330" y="645"/>
                    <a:pt x="335" y="645"/>
                  </a:cubicBezTo>
                  <a:cubicBezTo>
                    <a:pt x="417" y="645"/>
                    <a:pt x="497" y="604"/>
                    <a:pt x="552" y="553"/>
                  </a:cubicBezTo>
                  <a:cubicBezTo>
                    <a:pt x="615" y="500"/>
                    <a:pt x="649" y="414"/>
                    <a:pt x="649" y="328"/>
                  </a:cubicBezTo>
                  <a:cubicBezTo>
                    <a:pt x="653" y="241"/>
                    <a:pt x="620" y="155"/>
                    <a:pt x="567" y="102"/>
                  </a:cubicBezTo>
                  <a:cubicBezTo>
                    <a:pt x="508" y="34"/>
                    <a:pt x="421"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0" name="Google Shape;9430;p40"/>
            <p:cNvSpPr/>
            <p:nvPr/>
          </p:nvSpPr>
          <p:spPr>
            <a:xfrm>
              <a:off x="-4508200" y="3516750"/>
              <a:ext cx="16200" cy="16150"/>
            </a:xfrm>
            <a:custGeom>
              <a:avLst/>
              <a:gdLst/>
              <a:ahLst/>
              <a:cxnLst/>
              <a:rect l="l" t="t" r="r" b="b"/>
              <a:pathLst>
                <a:path w="648" h="646" extrusionOk="0">
                  <a:moveTo>
                    <a:pt x="333" y="1"/>
                  </a:moveTo>
                  <a:cubicBezTo>
                    <a:pt x="248" y="1"/>
                    <a:pt x="162" y="32"/>
                    <a:pt x="101" y="94"/>
                  </a:cubicBezTo>
                  <a:cubicBezTo>
                    <a:pt x="34" y="146"/>
                    <a:pt x="1" y="232"/>
                    <a:pt x="1" y="314"/>
                  </a:cubicBezTo>
                  <a:cubicBezTo>
                    <a:pt x="1" y="400"/>
                    <a:pt x="43" y="486"/>
                    <a:pt x="96" y="535"/>
                  </a:cubicBezTo>
                  <a:cubicBezTo>
                    <a:pt x="149" y="597"/>
                    <a:pt x="235" y="645"/>
                    <a:pt x="317" y="645"/>
                  </a:cubicBezTo>
                  <a:cubicBezTo>
                    <a:pt x="417" y="645"/>
                    <a:pt x="494" y="617"/>
                    <a:pt x="547" y="549"/>
                  </a:cubicBezTo>
                  <a:cubicBezTo>
                    <a:pt x="614" y="486"/>
                    <a:pt x="648" y="410"/>
                    <a:pt x="648" y="324"/>
                  </a:cubicBezTo>
                  <a:cubicBezTo>
                    <a:pt x="648" y="242"/>
                    <a:pt x="619" y="165"/>
                    <a:pt x="552" y="88"/>
                  </a:cubicBezTo>
                  <a:cubicBezTo>
                    <a:pt x="496" y="29"/>
                    <a:pt x="415"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1" name="Google Shape;9431;p40"/>
            <p:cNvSpPr/>
            <p:nvPr/>
          </p:nvSpPr>
          <p:spPr>
            <a:xfrm>
              <a:off x="-4476425" y="3549575"/>
              <a:ext cx="16575" cy="16050"/>
            </a:xfrm>
            <a:custGeom>
              <a:avLst/>
              <a:gdLst/>
              <a:ahLst/>
              <a:cxnLst/>
              <a:rect l="l" t="t" r="r" b="b"/>
              <a:pathLst>
                <a:path w="663" h="642" extrusionOk="0">
                  <a:moveTo>
                    <a:pt x="334" y="1"/>
                  </a:moveTo>
                  <a:cubicBezTo>
                    <a:pt x="253" y="1"/>
                    <a:pt x="171" y="30"/>
                    <a:pt x="101" y="90"/>
                  </a:cubicBezTo>
                  <a:cubicBezTo>
                    <a:pt x="39" y="152"/>
                    <a:pt x="5" y="229"/>
                    <a:pt x="5" y="316"/>
                  </a:cubicBezTo>
                  <a:cubicBezTo>
                    <a:pt x="1" y="402"/>
                    <a:pt x="43" y="488"/>
                    <a:pt x="96" y="541"/>
                  </a:cubicBezTo>
                  <a:cubicBezTo>
                    <a:pt x="163" y="608"/>
                    <a:pt x="236" y="642"/>
                    <a:pt x="331" y="642"/>
                  </a:cubicBezTo>
                  <a:cubicBezTo>
                    <a:pt x="418" y="642"/>
                    <a:pt x="504" y="613"/>
                    <a:pt x="548" y="546"/>
                  </a:cubicBezTo>
                  <a:cubicBezTo>
                    <a:pt x="614" y="498"/>
                    <a:pt x="658" y="411"/>
                    <a:pt x="663" y="325"/>
                  </a:cubicBezTo>
                  <a:cubicBezTo>
                    <a:pt x="663" y="239"/>
                    <a:pt x="619" y="163"/>
                    <a:pt x="566" y="95"/>
                  </a:cubicBezTo>
                  <a:cubicBezTo>
                    <a:pt x="502" y="33"/>
                    <a:pt x="419"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2" name="Google Shape;9432;p40"/>
            <p:cNvSpPr/>
            <p:nvPr/>
          </p:nvSpPr>
          <p:spPr>
            <a:xfrm>
              <a:off x="-4444300" y="3582400"/>
              <a:ext cx="16250" cy="16100"/>
            </a:xfrm>
            <a:custGeom>
              <a:avLst/>
              <a:gdLst/>
              <a:ahLst/>
              <a:cxnLst/>
              <a:rect l="l" t="t" r="r" b="b"/>
              <a:pathLst>
                <a:path w="650" h="644" extrusionOk="0">
                  <a:moveTo>
                    <a:pt x="335" y="0"/>
                  </a:moveTo>
                  <a:cubicBezTo>
                    <a:pt x="254" y="0"/>
                    <a:pt x="169" y="32"/>
                    <a:pt x="93" y="101"/>
                  </a:cubicBezTo>
                  <a:cubicBezTo>
                    <a:pt x="40" y="150"/>
                    <a:pt x="7" y="236"/>
                    <a:pt x="1" y="312"/>
                  </a:cubicBezTo>
                  <a:cubicBezTo>
                    <a:pt x="1" y="398"/>
                    <a:pt x="35" y="485"/>
                    <a:pt x="87" y="542"/>
                  </a:cubicBezTo>
                  <a:cubicBezTo>
                    <a:pt x="150" y="606"/>
                    <a:pt x="237" y="639"/>
                    <a:pt x="323" y="644"/>
                  </a:cubicBezTo>
                  <a:cubicBezTo>
                    <a:pt x="410" y="644"/>
                    <a:pt x="496" y="610"/>
                    <a:pt x="539" y="557"/>
                  </a:cubicBezTo>
                  <a:cubicBezTo>
                    <a:pt x="601" y="495"/>
                    <a:pt x="649" y="418"/>
                    <a:pt x="649" y="322"/>
                  </a:cubicBezTo>
                  <a:cubicBezTo>
                    <a:pt x="649" y="236"/>
                    <a:pt x="620" y="159"/>
                    <a:pt x="554" y="97"/>
                  </a:cubicBezTo>
                  <a:cubicBezTo>
                    <a:pt x="495" y="34"/>
                    <a:pt x="417"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3" name="Google Shape;9433;p40"/>
            <p:cNvSpPr/>
            <p:nvPr/>
          </p:nvSpPr>
          <p:spPr>
            <a:xfrm>
              <a:off x="-4412375" y="3615175"/>
              <a:ext cx="16200" cy="16050"/>
            </a:xfrm>
            <a:custGeom>
              <a:avLst/>
              <a:gdLst/>
              <a:ahLst/>
              <a:cxnLst/>
              <a:rect l="l" t="t" r="r" b="b"/>
              <a:pathLst>
                <a:path w="648" h="642" extrusionOk="0">
                  <a:moveTo>
                    <a:pt x="327" y="1"/>
                  </a:moveTo>
                  <a:cubicBezTo>
                    <a:pt x="244" y="1"/>
                    <a:pt x="158" y="32"/>
                    <a:pt x="87" y="101"/>
                  </a:cubicBezTo>
                  <a:cubicBezTo>
                    <a:pt x="34" y="152"/>
                    <a:pt x="1" y="239"/>
                    <a:pt x="1" y="311"/>
                  </a:cubicBezTo>
                  <a:cubicBezTo>
                    <a:pt x="1" y="398"/>
                    <a:pt x="30" y="484"/>
                    <a:pt x="92" y="551"/>
                  </a:cubicBezTo>
                  <a:cubicBezTo>
                    <a:pt x="145" y="608"/>
                    <a:pt x="231" y="637"/>
                    <a:pt x="317" y="642"/>
                  </a:cubicBezTo>
                  <a:cubicBezTo>
                    <a:pt x="404" y="642"/>
                    <a:pt x="490" y="613"/>
                    <a:pt x="548" y="555"/>
                  </a:cubicBezTo>
                  <a:cubicBezTo>
                    <a:pt x="601" y="504"/>
                    <a:pt x="643" y="422"/>
                    <a:pt x="643" y="321"/>
                  </a:cubicBezTo>
                  <a:cubicBezTo>
                    <a:pt x="648" y="234"/>
                    <a:pt x="615" y="163"/>
                    <a:pt x="552" y="95"/>
                  </a:cubicBezTo>
                  <a:cubicBezTo>
                    <a:pt x="494" y="34"/>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4" name="Google Shape;9434;p40"/>
            <p:cNvSpPr/>
            <p:nvPr/>
          </p:nvSpPr>
          <p:spPr>
            <a:xfrm>
              <a:off x="-4380575" y="3648150"/>
              <a:ext cx="16200" cy="16075"/>
            </a:xfrm>
            <a:custGeom>
              <a:avLst/>
              <a:gdLst/>
              <a:ahLst/>
              <a:cxnLst/>
              <a:rect l="l" t="t" r="r" b="b"/>
              <a:pathLst>
                <a:path w="648" h="643" extrusionOk="0">
                  <a:moveTo>
                    <a:pt x="327" y="0"/>
                  </a:moveTo>
                  <a:cubicBezTo>
                    <a:pt x="240" y="0"/>
                    <a:pt x="155" y="29"/>
                    <a:pt x="100" y="82"/>
                  </a:cubicBezTo>
                  <a:cubicBezTo>
                    <a:pt x="33" y="144"/>
                    <a:pt x="5" y="230"/>
                    <a:pt x="0" y="317"/>
                  </a:cubicBezTo>
                  <a:cubicBezTo>
                    <a:pt x="0" y="394"/>
                    <a:pt x="29" y="480"/>
                    <a:pt x="96" y="542"/>
                  </a:cubicBezTo>
                  <a:cubicBezTo>
                    <a:pt x="158" y="600"/>
                    <a:pt x="235" y="642"/>
                    <a:pt x="321" y="642"/>
                  </a:cubicBezTo>
                  <a:cubicBezTo>
                    <a:pt x="326" y="643"/>
                    <a:pt x="330" y="643"/>
                    <a:pt x="334" y="643"/>
                  </a:cubicBezTo>
                  <a:cubicBezTo>
                    <a:pt x="416" y="643"/>
                    <a:pt x="497" y="602"/>
                    <a:pt x="547" y="551"/>
                  </a:cubicBezTo>
                  <a:cubicBezTo>
                    <a:pt x="614" y="489"/>
                    <a:pt x="647" y="412"/>
                    <a:pt x="647" y="326"/>
                  </a:cubicBezTo>
                  <a:cubicBezTo>
                    <a:pt x="647" y="230"/>
                    <a:pt x="618" y="144"/>
                    <a:pt x="567" y="95"/>
                  </a:cubicBezTo>
                  <a:cubicBezTo>
                    <a:pt x="506" y="30"/>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5" name="Google Shape;9435;p40"/>
            <p:cNvSpPr/>
            <p:nvPr/>
          </p:nvSpPr>
          <p:spPr>
            <a:xfrm>
              <a:off x="-4348800" y="3680950"/>
              <a:ext cx="16350" cy="16150"/>
            </a:xfrm>
            <a:custGeom>
              <a:avLst/>
              <a:gdLst/>
              <a:ahLst/>
              <a:cxnLst/>
              <a:rect l="l" t="t" r="r" b="b"/>
              <a:pathLst>
                <a:path w="654" h="646" extrusionOk="0">
                  <a:moveTo>
                    <a:pt x="328" y="0"/>
                  </a:moveTo>
                  <a:cubicBezTo>
                    <a:pt x="242" y="0"/>
                    <a:pt x="159" y="32"/>
                    <a:pt x="106" y="89"/>
                  </a:cubicBezTo>
                  <a:cubicBezTo>
                    <a:pt x="49" y="141"/>
                    <a:pt x="5" y="227"/>
                    <a:pt x="5" y="314"/>
                  </a:cubicBezTo>
                  <a:cubicBezTo>
                    <a:pt x="0" y="400"/>
                    <a:pt x="34" y="477"/>
                    <a:pt x="96" y="544"/>
                  </a:cubicBezTo>
                  <a:cubicBezTo>
                    <a:pt x="159" y="607"/>
                    <a:pt x="246" y="641"/>
                    <a:pt x="332" y="645"/>
                  </a:cubicBezTo>
                  <a:cubicBezTo>
                    <a:pt x="408" y="645"/>
                    <a:pt x="494" y="612"/>
                    <a:pt x="547" y="550"/>
                  </a:cubicBezTo>
                  <a:cubicBezTo>
                    <a:pt x="614" y="497"/>
                    <a:pt x="649" y="410"/>
                    <a:pt x="649" y="324"/>
                  </a:cubicBezTo>
                  <a:cubicBezTo>
                    <a:pt x="653" y="238"/>
                    <a:pt x="620" y="151"/>
                    <a:pt x="567" y="98"/>
                  </a:cubicBezTo>
                  <a:cubicBezTo>
                    <a:pt x="502" y="31"/>
                    <a:pt x="413"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6" name="Google Shape;9436;p40"/>
            <p:cNvSpPr/>
            <p:nvPr/>
          </p:nvSpPr>
          <p:spPr>
            <a:xfrm>
              <a:off x="-4316650" y="3713700"/>
              <a:ext cx="16200" cy="16125"/>
            </a:xfrm>
            <a:custGeom>
              <a:avLst/>
              <a:gdLst/>
              <a:ahLst/>
              <a:cxnLst/>
              <a:rect l="l" t="t" r="r" b="b"/>
              <a:pathLst>
                <a:path w="648" h="645" extrusionOk="0">
                  <a:moveTo>
                    <a:pt x="314" y="0"/>
                  </a:moveTo>
                  <a:cubicBezTo>
                    <a:pt x="230" y="0"/>
                    <a:pt x="150" y="28"/>
                    <a:pt x="101" y="79"/>
                  </a:cubicBezTo>
                  <a:cubicBezTo>
                    <a:pt x="38" y="146"/>
                    <a:pt x="0" y="232"/>
                    <a:pt x="0" y="319"/>
                  </a:cubicBezTo>
                  <a:cubicBezTo>
                    <a:pt x="0" y="405"/>
                    <a:pt x="29" y="491"/>
                    <a:pt x="82" y="544"/>
                  </a:cubicBezTo>
                  <a:cubicBezTo>
                    <a:pt x="149" y="611"/>
                    <a:pt x="220" y="645"/>
                    <a:pt x="322" y="645"/>
                  </a:cubicBezTo>
                  <a:cubicBezTo>
                    <a:pt x="408" y="645"/>
                    <a:pt x="480" y="616"/>
                    <a:pt x="547" y="549"/>
                  </a:cubicBezTo>
                  <a:cubicBezTo>
                    <a:pt x="614" y="487"/>
                    <a:pt x="648" y="414"/>
                    <a:pt x="648" y="328"/>
                  </a:cubicBezTo>
                  <a:cubicBezTo>
                    <a:pt x="648" y="242"/>
                    <a:pt x="610" y="151"/>
                    <a:pt x="557" y="98"/>
                  </a:cubicBezTo>
                  <a:cubicBezTo>
                    <a:pt x="495" y="31"/>
                    <a:pt x="403"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7" name="Google Shape;9437;p40"/>
            <p:cNvSpPr/>
            <p:nvPr/>
          </p:nvSpPr>
          <p:spPr>
            <a:xfrm>
              <a:off x="-4284875" y="3746725"/>
              <a:ext cx="16350" cy="15875"/>
            </a:xfrm>
            <a:custGeom>
              <a:avLst/>
              <a:gdLst/>
              <a:ahLst/>
              <a:cxnLst/>
              <a:rect l="l" t="t" r="r" b="b"/>
              <a:pathLst>
                <a:path w="654" h="635" extrusionOk="0">
                  <a:moveTo>
                    <a:pt x="327" y="0"/>
                  </a:moveTo>
                  <a:cubicBezTo>
                    <a:pt x="240" y="0"/>
                    <a:pt x="155" y="29"/>
                    <a:pt x="107" y="82"/>
                  </a:cubicBezTo>
                  <a:cubicBezTo>
                    <a:pt x="39" y="135"/>
                    <a:pt x="5" y="222"/>
                    <a:pt x="5" y="308"/>
                  </a:cubicBezTo>
                  <a:cubicBezTo>
                    <a:pt x="1" y="395"/>
                    <a:pt x="34" y="481"/>
                    <a:pt x="96" y="548"/>
                  </a:cubicBezTo>
                  <a:cubicBezTo>
                    <a:pt x="149" y="601"/>
                    <a:pt x="236" y="634"/>
                    <a:pt x="322" y="634"/>
                  </a:cubicBezTo>
                  <a:cubicBezTo>
                    <a:pt x="408" y="634"/>
                    <a:pt x="485" y="605"/>
                    <a:pt x="548" y="543"/>
                  </a:cubicBezTo>
                  <a:cubicBezTo>
                    <a:pt x="614" y="475"/>
                    <a:pt x="648" y="404"/>
                    <a:pt x="648" y="317"/>
                  </a:cubicBezTo>
                  <a:cubicBezTo>
                    <a:pt x="654" y="231"/>
                    <a:pt x="619" y="154"/>
                    <a:pt x="557" y="87"/>
                  </a:cubicBezTo>
                  <a:cubicBezTo>
                    <a:pt x="500" y="28"/>
                    <a:pt x="412"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8" name="Google Shape;9438;p40"/>
            <p:cNvSpPr/>
            <p:nvPr/>
          </p:nvSpPr>
          <p:spPr>
            <a:xfrm>
              <a:off x="-4252975" y="3779450"/>
              <a:ext cx="16225" cy="16250"/>
            </a:xfrm>
            <a:custGeom>
              <a:avLst/>
              <a:gdLst/>
              <a:ahLst/>
              <a:cxnLst/>
              <a:rect l="l" t="t" r="r" b="b"/>
              <a:pathLst>
                <a:path w="649" h="650" extrusionOk="0">
                  <a:moveTo>
                    <a:pt x="316" y="0"/>
                  </a:moveTo>
                  <a:cubicBezTo>
                    <a:pt x="237" y="0"/>
                    <a:pt x="159" y="28"/>
                    <a:pt x="102" y="83"/>
                  </a:cubicBezTo>
                  <a:cubicBezTo>
                    <a:pt x="34" y="151"/>
                    <a:pt x="1" y="231"/>
                    <a:pt x="1" y="318"/>
                  </a:cubicBezTo>
                  <a:cubicBezTo>
                    <a:pt x="1" y="395"/>
                    <a:pt x="29" y="481"/>
                    <a:pt x="97" y="548"/>
                  </a:cubicBezTo>
                  <a:cubicBezTo>
                    <a:pt x="159" y="611"/>
                    <a:pt x="231" y="645"/>
                    <a:pt x="317" y="649"/>
                  </a:cubicBezTo>
                  <a:cubicBezTo>
                    <a:pt x="404" y="649"/>
                    <a:pt x="481" y="605"/>
                    <a:pt x="548" y="554"/>
                  </a:cubicBezTo>
                  <a:cubicBezTo>
                    <a:pt x="615" y="490"/>
                    <a:pt x="644" y="414"/>
                    <a:pt x="649" y="328"/>
                  </a:cubicBezTo>
                  <a:cubicBezTo>
                    <a:pt x="649" y="231"/>
                    <a:pt x="605" y="145"/>
                    <a:pt x="552" y="102"/>
                  </a:cubicBezTo>
                  <a:cubicBezTo>
                    <a:pt x="492" y="34"/>
                    <a:pt x="404"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9" name="Google Shape;9439;p40"/>
            <p:cNvSpPr/>
            <p:nvPr/>
          </p:nvSpPr>
          <p:spPr>
            <a:xfrm>
              <a:off x="-4221200" y="3812300"/>
              <a:ext cx="16250" cy="16125"/>
            </a:xfrm>
            <a:custGeom>
              <a:avLst/>
              <a:gdLst/>
              <a:ahLst/>
              <a:cxnLst/>
              <a:rect l="l" t="t" r="r" b="b"/>
              <a:pathLst>
                <a:path w="650" h="645" extrusionOk="0">
                  <a:moveTo>
                    <a:pt x="328" y="1"/>
                  </a:moveTo>
                  <a:cubicBezTo>
                    <a:pt x="242" y="1"/>
                    <a:pt x="156" y="29"/>
                    <a:pt x="102" y="84"/>
                  </a:cubicBezTo>
                  <a:cubicBezTo>
                    <a:pt x="49" y="146"/>
                    <a:pt x="7" y="218"/>
                    <a:pt x="7" y="319"/>
                  </a:cubicBezTo>
                  <a:cubicBezTo>
                    <a:pt x="1" y="405"/>
                    <a:pt x="35" y="478"/>
                    <a:pt x="98" y="544"/>
                  </a:cubicBezTo>
                  <a:cubicBezTo>
                    <a:pt x="150" y="611"/>
                    <a:pt x="237" y="644"/>
                    <a:pt x="323" y="644"/>
                  </a:cubicBezTo>
                  <a:cubicBezTo>
                    <a:pt x="410" y="644"/>
                    <a:pt x="496" y="616"/>
                    <a:pt x="563" y="554"/>
                  </a:cubicBezTo>
                  <a:cubicBezTo>
                    <a:pt x="616" y="487"/>
                    <a:pt x="649" y="400"/>
                    <a:pt x="649" y="328"/>
                  </a:cubicBezTo>
                  <a:cubicBezTo>
                    <a:pt x="649" y="241"/>
                    <a:pt x="620" y="150"/>
                    <a:pt x="567" y="98"/>
                  </a:cubicBezTo>
                  <a:cubicBezTo>
                    <a:pt x="509" y="32"/>
                    <a:pt x="418"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0" name="Google Shape;9440;p40"/>
            <p:cNvSpPr/>
            <p:nvPr/>
          </p:nvSpPr>
          <p:spPr>
            <a:xfrm>
              <a:off x="-4189275" y="3845100"/>
              <a:ext cx="16200" cy="16075"/>
            </a:xfrm>
            <a:custGeom>
              <a:avLst/>
              <a:gdLst/>
              <a:ahLst/>
              <a:cxnLst/>
              <a:rect l="l" t="t" r="r" b="b"/>
              <a:pathLst>
                <a:path w="648" h="643" extrusionOk="0">
                  <a:moveTo>
                    <a:pt x="333" y="0"/>
                  </a:moveTo>
                  <a:cubicBezTo>
                    <a:pt x="248" y="0"/>
                    <a:pt x="163" y="32"/>
                    <a:pt x="101" y="91"/>
                  </a:cubicBezTo>
                  <a:cubicBezTo>
                    <a:pt x="34" y="144"/>
                    <a:pt x="1" y="231"/>
                    <a:pt x="1" y="317"/>
                  </a:cubicBezTo>
                  <a:cubicBezTo>
                    <a:pt x="1" y="403"/>
                    <a:pt x="43" y="490"/>
                    <a:pt x="96" y="542"/>
                  </a:cubicBezTo>
                  <a:cubicBezTo>
                    <a:pt x="149" y="609"/>
                    <a:pt x="231" y="643"/>
                    <a:pt x="317" y="643"/>
                  </a:cubicBezTo>
                  <a:cubicBezTo>
                    <a:pt x="404" y="643"/>
                    <a:pt x="490" y="614"/>
                    <a:pt x="557" y="552"/>
                  </a:cubicBezTo>
                  <a:cubicBezTo>
                    <a:pt x="610" y="490"/>
                    <a:pt x="643" y="413"/>
                    <a:pt x="648" y="326"/>
                  </a:cubicBezTo>
                  <a:cubicBezTo>
                    <a:pt x="648" y="240"/>
                    <a:pt x="615" y="163"/>
                    <a:pt x="552" y="87"/>
                  </a:cubicBezTo>
                  <a:cubicBezTo>
                    <a:pt x="492" y="28"/>
                    <a:pt x="413"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1" name="Google Shape;9441;p40"/>
            <p:cNvSpPr/>
            <p:nvPr/>
          </p:nvSpPr>
          <p:spPr>
            <a:xfrm>
              <a:off x="-4157475" y="3878025"/>
              <a:ext cx="16575" cy="16025"/>
            </a:xfrm>
            <a:custGeom>
              <a:avLst/>
              <a:gdLst/>
              <a:ahLst/>
              <a:cxnLst/>
              <a:rect l="l" t="t" r="r" b="b"/>
              <a:pathLst>
                <a:path w="663" h="641" extrusionOk="0">
                  <a:moveTo>
                    <a:pt x="327" y="0"/>
                  </a:moveTo>
                  <a:cubicBezTo>
                    <a:pt x="246" y="0"/>
                    <a:pt x="165" y="28"/>
                    <a:pt x="100" y="84"/>
                  </a:cubicBezTo>
                  <a:cubicBezTo>
                    <a:pt x="48" y="151"/>
                    <a:pt x="5" y="223"/>
                    <a:pt x="0" y="309"/>
                  </a:cubicBezTo>
                  <a:cubicBezTo>
                    <a:pt x="0" y="396"/>
                    <a:pt x="43" y="473"/>
                    <a:pt x="96" y="540"/>
                  </a:cubicBezTo>
                  <a:cubicBezTo>
                    <a:pt x="158" y="602"/>
                    <a:pt x="235" y="635"/>
                    <a:pt x="331" y="641"/>
                  </a:cubicBezTo>
                  <a:cubicBezTo>
                    <a:pt x="417" y="641"/>
                    <a:pt x="503" y="606"/>
                    <a:pt x="561" y="544"/>
                  </a:cubicBezTo>
                  <a:cubicBezTo>
                    <a:pt x="624" y="482"/>
                    <a:pt x="658" y="405"/>
                    <a:pt x="658" y="318"/>
                  </a:cubicBezTo>
                  <a:cubicBezTo>
                    <a:pt x="662" y="232"/>
                    <a:pt x="629" y="156"/>
                    <a:pt x="567" y="94"/>
                  </a:cubicBezTo>
                  <a:cubicBezTo>
                    <a:pt x="499" y="32"/>
                    <a:pt x="413"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2" name="Google Shape;9442;p40"/>
            <p:cNvSpPr/>
            <p:nvPr/>
          </p:nvSpPr>
          <p:spPr>
            <a:xfrm>
              <a:off x="-4125325" y="3910800"/>
              <a:ext cx="16200" cy="16000"/>
            </a:xfrm>
            <a:custGeom>
              <a:avLst/>
              <a:gdLst/>
              <a:ahLst/>
              <a:cxnLst/>
              <a:rect l="l" t="t" r="r" b="b"/>
              <a:pathLst>
                <a:path w="648" h="640" extrusionOk="0">
                  <a:moveTo>
                    <a:pt x="319" y="0"/>
                  </a:moveTo>
                  <a:cubicBezTo>
                    <a:pt x="239" y="0"/>
                    <a:pt x="159" y="29"/>
                    <a:pt x="100" y="88"/>
                  </a:cubicBezTo>
                  <a:cubicBezTo>
                    <a:pt x="34" y="150"/>
                    <a:pt x="0" y="227"/>
                    <a:pt x="0" y="313"/>
                  </a:cubicBezTo>
                  <a:cubicBezTo>
                    <a:pt x="0" y="409"/>
                    <a:pt x="29" y="481"/>
                    <a:pt x="81" y="539"/>
                  </a:cubicBezTo>
                  <a:cubicBezTo>
                    <a:pt x="149" y="606"/>
                    <a:pt x="220" y="639"/>
                    <a:pt x="322" y="639"/>
                  </a:cubicBezTo>
                  <a:cubicBezTo>
                    <a:pt x="408" y="639"/>
                    <a:pt x="479" y="610"/>
                    <a:pt x="547" y="544"/>
                  </a:cubicBezTo>
                  <a:cubicBezTo>
                    <a:pt x="614" y="491"/>
                    <a:pt x="647" y="404"/>
                    <a:pt x="647" y="322"/>
                  </a:cubicBezTo>
                  <a:cubicBezTo>
                    <a:pt x="647" y="245"/>
                    <a:pt x="619" y="159"/>
                    <a:pt x="552" y="92"/>
                  </a:cubicBezTo>
                  <a:cubicBezTo>
                    <a:pt x="488" y="31"/>
                    <a:pt x="403"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3" name="Google Shape;9443;p40"/>
            <p:cNvSpPr/>
            <p:nvPr/>
          </p:nvSpPr>
          <p:spPr>
            <a:xfrm>
              <a:off x="-4093550" y="3943700"/>
              <a:ext cx="16325" cy="16100"/>
            </a:xfrm>
            <a:custGeom>
              <a:avLst/>
              <a:gdLst/>
              <a:ahLst/>
              <a:cxnLst/>
              <a:rect l="l" t="t" r="r" b="b"/>
              <a:pathLst>
                <a:path w="653" h="644" extrusionOk="0">
                  <a:moveTo>
                    <a:pt x="321" y="1"/>
                  </a:moveTo>
                  <a:cubicBezTo>
                    <a:pt x="237" y="1"/>
                    <a:pt x="155" y="29"/>
                    <a:pt x="101" y="81"/>
                  </a:cubicBezTo>
                  <a:cubicBezTo>
                    <a:pt x="38" y="144"/>
                    <a:pt x="5" y="230"/>
                    <a:pt x="0" y="317"/>
                  </a:cubicBezTo>
                  <a:cubicBezTo>
                    <a:pt x="0" y="393"/>
                    <a:pt x="34" y="479"/>
                    <a:pt x="96" y="547"/>
                  </a:cubicBezTo>
                  <a:cubicBezTo>
                    <a:pt x="158" y="599"/>
                    <a:pt x="235" y="643"/>
                    <a:pt x="322" y="643"/>
                  </a:cubicBezTo>
                  <a:cubicBezTo>
                    <a:pt x="326" y="643"/>
                    <a:pt x="330" y="643"/>
                    <a:pt x="335" y="643"/>
                  </a:cubicBezTo>
                  <a:cubicBezTo>
                    <a:pt x="417" y="643"/>
                    <a:pt x="497" y="602"/>
                    <a:pt x="547" y="552"/>
                  </a:cubicBezTo>
                  <a:cubicBezTo>
                    <a:pt x="614" y="490"/>
                    <a:pt x="648" y="403"/>
                    <a:pt x="648" y="326"/>
                  </a:cubicBezTo>
                  <a:cubicBezTo>
                    <a:pt x="652" y="240"/>
                    <a:pt x="619" y="153"/>
                    <a:pt x="566" y="100"/>
                  </a:cubicBezTo>
                  <a:cubicBezTo>
                    <a:pt x="500" y="32"/>
                    <a:pt x="409"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4" name="Google Shape;9444;p40"/>
            <p:cNvSpPr/>
            <p:nvPr/>
          </p:nvSpPr>
          <p:spPr>
            <a:xfrm>
              <a:off x="-4061650" y="3976450"/>
              <a:ext cx="16225" cy="16200"/>
            </a:xfrm>
            <a:custGeom>
              <a:avLst/>
              <a:gdLst/>
              <a:ahLst/>
              <a:cxnLst/>
              <a:rect l="l" t="t" r="r" b="b"/>
              <a:pathLst>
                <a:path w="649" h="648" extrusionOk="0">
                  <a:moveTo>
                    <a:pt x="320" y="1"/>
                  </a:moveTo>
                  <a:cubicBezTo>
                    <a:pt x="235" y="1"/>
                    <a:pt x="153" y="29"/>
                    <a:pt x="111" y="81"/>
                  </a:cubicBezTo>
                  <a:cubicBezTo>
                    <a:pt x="44" y="148"/>
                    <a:pt x="0" y="221"/>
                    <a:pt x="0" y="316"/>
                  </a:cubicBezTo>
                  <a:cubicBezTo>
                    <a:pt x="0" y="402"/>
                    <a:pt x="38" y="480"/>
                    <a:pt x="91" y="546"/>
                  </a:cubicBezTo>
                  <a:cubicBezTo>
                    <a:pt x="144" y="599"/>
                    <a:pt x="231" y="642"/>
                    <a:pt x="317" y="648"/>
                  </a:cubicBezTo>
                  <a:cubicBezTo>
                    <a:pt x="403" y="648"/>
                    <a:pt x="481" y="613"/>
                    <a:pt x="557" y="551"/>
                  </a:cubicBezTo>
                  <a:cubicBezTo>
                    <a:pt x="609" y="489"/>
                    <a:pt x="643" y="402"/>
                    <a:pt x="649" y="325"/>
                  </a:cubicBezTo>
                  <a:cubicBezTo>
                    <a:pt x="649" y="239"/>
                    <a:pt x="620" y="153"/>
                    <a:pt x="562" y="101"/>
                  </a:cubicBezTo>
                  <a:cubicBezTo>
                    <a:pt x="503" y="32"/>
                    <a:pt x="409"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5" name="Google Shape;9445;p40"/>
            <p:cNvSpPr/>
            <p:nvPr/>
          </p:nvSpPr>
          <p:spPr>
            <a:xfrm>
              <a:off x="-4029875" y="4009400"/>
              <a:ext cx="16225" cy="15975"/>
            </a:xfrm>
            <a:custGeom>
              <a:avLst/>
              <a:gdLst/>
              <a:ahLst/>
              <a:cxnLst/>
              <a:rect l="l" t="t" r="r" b="b"/>
              <a:pathLst>
                <a:path w="649" h="639" extrusionOk="0">
                  <a:moveTo>
                    <a:pt x="337" y="0"/>
                  </a:moveTo>
                  <a:cubicBezTo>
                    <a:pt x="254" y="0"/>
                    <a:pt x="169" y="29"/>
                    <a:pt x="102" y="87"/>
                  </a:cubicBezTo>
                  <a:cubicBezTo>
                    <a:pt x="49" y="140"/>
                    <a:pt x="5" y="227"/>
                    <a:pt x="1" y="313"/>
                  </a:cubicBezTo>
                  <a:cubicBezTo>
                    <a:pt x="1" y="399"/>
                    <a:pt x="44" y="486"/>
                    <a:pt x="97" y="539"/>
                  </a:cubicBezTo>
                  <a:cubicBezTo>
                    <a:pt x="149" y="606"/>
                    <a:pt x="235" y="639"/>
                    <a:pt x="332" y="639"/>
                  </a:cubicBezTo>
                  <a:cubicBezTo>
                    <a:pt x="419" y="639"/>
                    <a:pt x="495" y="610"/>
                    <a:pt x="558" y="543"/>
                  </a:cubicBezTo>
                  <a:cubicBezTo>
                    <a:pt x="615" y="481"/>
                    <a:pt x="649" y="409"/>
                    <a:pt x="649" y="322"/>
                  </a:cubicBezTo>
                  <a:cubicBezTo>
                    <a:pt x="649" y="236"/>
                    <a:pt x="620" y="159"/>
                    <a:pt x="558" y="83"/>
                  </a:cubicBezTo>
                  <a:cubicBezTo>
                    <a:pt x="498" y="28"/>
                    <a:pt x="418"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6" name="Google Shape;9446;p40"/>
            <p:cNvSpPr/>
            <p:nvPr/>
          </p:nvSpPr>
          <p:spPr>
            <a:xfrm>
              <a:off x="-4537975" y="3322125"/>
              <a:ext cx="16250" cy="16100"/>
            </a:xfrm>
            <a:custGeom>
              <a:avLst/>
              <a:gdLst/>
              <a:ahLst/>
              <a:cxnLst/>
              <a:rect l="l" t="t" r="r" b="b"/>
              <a:pathLst>
                <a:path w="650" h="644" extrusionOk="0">
                  <a:moveTo>
                    <a:pt x="323" y="1"/>
                  </a:moveTo>
                  <a:cubicBezTo>
                    <a:pt x="240" y="1"/>
                    <a:pt x="157" y="30"/>
                    <a:pt x="102" y="82"/>
                  </a:cubicBezTo>
                  <a:cubicBezTo>
                    <a:pt x="34" y="144"/>
                    <a:pt x="1" y="231"/>
                    <a:pt x="1" y="317"/>
                  </a:cubicBezTo>
                  <a:cubicBezTo>
                    <a:pt x="1" y="394"/>
                    <a:pt x="30" y="480"/>
                    <a:pt x="98" y="543"/>
                  </a:cubicBezTo>
                  <a:cubicBezTo>
                    <a:pt x="160" y="609"/>
                    <a:pt x="231" y="643"/>
                    <a:pt x="318" y="643"/>
                  </a:cubicBezTo>
                  <a:cubicBezTo>
                    <a:pt x="322" y="643"/>
                    <a:pt x="326" y="643"/>
                    <a:pt x="330" y="643"/>
                  </a:cubicBezTo>
                  <a:cubicBezTo>
                    <a:pt x="413" y="643"/>
                    <a:pt x="497" y="602"/>
                    <a:pt x="548" y="552"/>
                  </a:cubicBezTo>
                  <a:cubicBezTo>
                    <a:pt x="616" y="490"/>
                    <a:pt x="645" y="413"/>
                    <a:pt x="649" y="326"/>
                  </a:cubicBezTo>
                  <a:cubicBezTo>
                    <a:pt x="649" y="231"/>
                    <a:pt x="620" y="153"/>
                    <a:pt x="552" y="96"/>
                  </a:cubicBezTo>
                  <a:cubicBezTo>
                    <a:pt x="494" y="31"/>
                    <a:pt x="408"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7" name="Google Shape;9447;p40"/>
            <p:cNvSpPr/>
            <p:nvPr/>
          </p:nvSpPr>
          <p:spPr>
            <a:xfrm>
              <a:off x="-4506175" y="3354975"/>
              <a:ext cx="16225" cy="16100"/>
            </a:xfrm>
            <a:custGeom>
              <a:avLst/>
              <a:gdLst/>
              <a:ahLst/>
              <a:cxnLst/>
              <a:rect l="l" t="t" r="r" b="b"/>
              <a:pathLst>
                <a:path w="649" h="644" extrusionOk="0">
                  <a:moveTo>
                    <a:pt x="338" y="1"/>
                  </a:moveTo>
                  <a:cubicBezTo>
                    <a:pt x="252" y="1"/>
                    <a:pt x="164" y="32"/>
                    <a:pt x="101" y="92"/>
                  </a:cubicBezTo>
                  <a:cubicBezTo>
                    <a:pt x="39" y="139"/>
                    <a:pt x="6" y="226"/>
                    <a:pt x="6" y="312"/>
                  </a:cubicBezTo>
                  <a:cubicBezTo>
                    <a:pt x="0" y="399"/>
                    <a:pt x="35" y="476"/>
                    <a:pt x="97" y="542"/>
                  </a:cubicBezTo>
                  <a:cubicBezTo>
                    <a:pt x="150" y="606"/>
                    <a:pt x="236" y="644"/>
                    <a:pt x="323" y="644"/>
                  </a:cubicBezTo>
                  <a:cubicBezTo>
                    <a:pt x="418" y="644"/>
                    <a:pt x="495" y="615"/>
                    <a:pt x="562" y="548"/>
                  </a:cubicBezTo>
                  <a:cubicBezTo>
                    <a:pt x="615" y="485"/>
                    <a:pt x="648" y="409"/>
                    <a:pt x="648" y="323"/>
                  </a:cubicBezTo>
                  <a:cubicBezTo>
                    <a:pt x="648" y="236"/>
                    <a:pt x="620" y="150"/>
                    <a:pt x="567" y="97"/>
                  </a:cubicBezTo>
                  <a:cubicBezTo>
                    <a:pt x="509" y="32"/>
                    <a:pt x="424"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8" name="Google Shape;9448;p40"/>
            <p:cNvSpPr/>
            <p:nvPr/>
          </p:nvSpPr>
          <p:spPr>
            <a:xfrm>
              <a:off x="-4474250" y="3387725"/>
              <a:ext cx="16200" cy="16100"/>
            </a:xfrm>
            <a:custGeom>
              <a:avLst/>
              <a:gdLst/>
              <a:ahLst/>
              <a:cxnLst/>
              <a:rect l="l" t="t" r="r" b="b"/>
              <a:pathLst>
                <a:path w="648" h="644" extrusionOk="0">
                  <a:moveTo>
                    <a:pt x="329" y="0"/>
                  </a:moveTo>
                  <a:cubicBezTo>
                    <a:pt x="250" y="0"/>
                    <a:pt x="170" y="29"/>
                    <a:pt x="100" y="91"/>
                  </a:cubicBezTo>
                  <a:cubicBezTo>
                    <a:pt x="33" y="154"/>
                    <a:pt x="0" y="231"/>
                    <a:pt x="0" y="317"/>
                  </a:cubicBezTo>
                  <a:cubicBezTo>
                    <a:pt x="0" y="404"/>
                    <a:pt x="29" y="490"/>
                    <a:pt x="96" y="543"/>
                  </a:cubicBezTo>
                  <a:cubicBezTo>
                    <a:pt x="158" y="610"/>
                    <a:pt x="244" y="643"/>
                    <a:pt x="331" y="643"/>
                  </a:cubicBezTo>
                  <a:cubicBezTo>
                    <a:pt x="417" y="643"/>
                    <a:pt x="489" y="614"/>
                    <a:pt x="547" y="562"/>
                  </a:cubicBezTo>
                  <a:cubicBezTo>
                    <a:pt x="609" y="494"/>
                    <a:pt x="643" y="413"/>
                    <a:pt x="647" y="326"/>
                  </a:cubicBezTo>
                  <a:cubicBezTo>
                    <a:pt x="647" y="240"/>
                    <a:pt x="614" y="154"/>
                    <a:pt x="561" y="96"/>
                  </a:cubicBezTo>
                  <a:cubicBezTo>
                    <a:pt x="496" y="34"/>
                    <a:pt x="414"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9" name="Google Shape;9449;p40"/>
            <p:cNvSpPr/>
            <p:nvPr/>
          </p:nvSpPr>
          <p:spPr>
            <a:xfrm>
              <a:off x="-4442475" y="3420525"/>
              <a:ext cx="16575" cy="16050"/>
            </a:xfrm>
            <a:custGeom>
              <a:avLst/>
              <a:gdLst/>
              <a:ahLst/>
              <a:cxnLst/>
              <a:rect l="l" t="t" r="r" b="b"/>
              <a:pathLst>
                <a:path w="663" h="642" extrusionOk="0">
                  <a:moveTo>
                    <a:pt x="338" y="1"/>
                  </a:moveTo>
                  <a:cubicBezTo>
                    <a:pt x="253" y="1"/>
                    <a:pt x="169" y="32"/>
                    <a:pt x="115" y="90"/>
                  </a:cubicBezTo>
                  <a:cubicBezTo>
                    <a:pt x="49" y="143"/>
                    <a:pt x="5" y="229"/>
                    <a:pt x="0" y="316"/>
                  </a:cubicBezTo>
                  <a:cubicBezTo>
                    <a:pt x="0" y="402"/>
                    <a:pt x="43" y="478"/>
                    <a:pt x="106" y="555"/>
                  </a:cubicBezTo>
                  <a:cubicBezTo>
                    <a:pt x="158" y="608"/>
                    <a:pt x="244" y="641"/>
                    <a:pt x="331" y="641"/>
                  </a:cubicBezTo>
                  <a:cubicBezTo>
                    <a:pt x="336" y="642"/>
                    <a:pt x="340" y="642"/>
                    <a:pt x="345" y="642"/>
                  </a:cubicBezTo>
                  <a:cubicBezTo>
                    <a:pt x="418" y="642"/>
                    <a:pt x="498" y="609"/>
                    <a:pt x="561" y="550"/>
                  </a:cubicBezTo>
                  <a:cubicBezTo>
                    <a:pt x="624" y="488"/>
                    <a:pt x="658" y="411"/>
                    <a:pt x="658" y="325"/>
                  </a:cubicBezTo>
                  <a:cubicBezTo>
                    <a:pt x="662" y="238"/>
                    <a:pt x="619" y="152"/>
                    <a:pt x="567" y="99"/>
                  </a:cubicBezTo>
                  <a:cubicBezTo>
                    <a:pt x="509" y="32"/>
                    <a:pt x="423"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0" name="Google Shape;9450;p40"/>
            <p:cNvSpPr/>
            <p:nvPr/>
          </p:nvSpPr>
          <p:spPr>
            <a:xfrm>
              <a:off x="-4410325" y="3453425"/>
              <a:ext cx="16200" cy="16025"/>
            </a:xfrm>
            <a:custGeom>
              <a:avLst/>
              <a:gdLst/>
              <a:ahLst/>
              <a:cxnLst/>
              <a:rect l="l" t="t" r="r" b="b"/>
              <a:pathLst>
                <a:path w="648" h="641" extrusionOk="0">
                  <a:moveTo>
                    <a:pt x="318" y="1"/>
                  </a:moveTo>
                  <a:cubicBezTo>
                    <a:pt x="236" y="1"/>
                    <a:pt x="153" y="28"/>
                    <a:pt x="92" y="83"/>
                  </a:cubicBezTo>
                  <a:cubicBezTo>
                    <a:pt x="34" y="151"/>
                    <a:pt x="1" y="237"/>
                    <a:pt x="1" y="309"/>
                  </a:cubicBezTo>
                  <a:cubicBezTo>
                    <a:pt x="1" y="395"/>
                    <a:pt x="29" y="472"/>
                    <a:pt x="96" y="548"/>
                  </a:cubicBezTo>
                  <a:cubicBezTo>
                    <a:pt x="149" y="606"/>
                    <a:pt x="235" y="635"/>
                    <a:pt x="322" y="640"/>
                  </a:cubicBezTo>
                  <a:cubicBezTo>
                    <a:pt x="408" y="640"/>
                    <a:pt x="495" y="612"/>
                    <a:pt x="548" y="544"/>
                  </a:cubicBezTo>
                  <a:cubicBezTo>
                    <a:pt x="614" y="491"/>
                    <a:pt x="648" y="404"/>
                    <a:pt x="648" y="318"/>
                  </a:cubicBezTo>
                  <a:cubicBezTo>
                    <a:pt x="648" y="232"/>
                    <a:pt x="619" y="145"/>
                    <a:pt x="552" y="103"/>
                  </a:cubicBezTo>
                  <a:cubicBezTo>
                    <a:pt x="497" y="34"/>
                    <a:pt x="408"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1" name="Google Shape;9451;p40"/>
            <p:cNvSpPr/>
            <p:nvPr/>
          </p:nvSpPr>
          <p:spPr>
            <a:xfrm>
              <a:off x="-4378550" y="3486100"/>
              <a:ext cx="16325" cy="16300"/>
            </a:xfrm>
            <a:custGeom>
              <a:avLst/>
              <a:gdLst/>
              <a:ahLst/>
              <a:cxnLst/>
              <a:rect l="l" t="t" r="r" b="b"/>
              <a:pathLst>
                <a:path w="653" h="652" extrusionOk="0">
                  <a:moveTo>
                    <a:pt x="328" y="1"/>
                  </a:moveTo>
                  <a:cubicBezTo>
                    <a:pt x="247" y="1"/>
                    <a:pt x="162" y="32"/>
                    <a:pt x="92" y="100"/>
                  </a:cubicBezTo>
                  <a:cubicBezTo>
                    <a:pt x="39" y="163"/>
                    <a:pt x="5" y="240"/>
                    <a:pt x="1" y="326"/>
                  </a:cubicBezTo>
                  <a:cubicBezTo>
                    <a:pt x="1" y="412"/>
                    <a:pt x="34" y="490"/>
                    <a:pt x="96" y="552"/>
                  </a:cubicBezTo>
                  <a:cubicBezTo>
                    <a:pt x="149" y="609"/>
                    <a:pt x="236" y="652"/>
                    <a:pt x="322" y="652"/>
                  </a:cubicBezTo>
                  <a:cubicBezTo>
                    <a:pt x="408" y="652"/>
                    <a:pt x="495" y="614"/>
                    <a:pt x="548" y="561"/>
                  </a:cubicBezTo>
                  <a:cubicBezTo>
                    <a:pt x="615" y="494"/>
                    <a:pt x="648" y="422"/>
                    <a:pt x="648" y="335"/>
                  </a:cubicBezTo>
                  <a:cubicBezTo>
                    <a:pt x="653" y="249"/>
                    <a:pt x="619" y="163"/>
                    <a:pt x="557" y="96"/>
                  </a:cubicBezTo>
                  <a:cubicBezTo>
                    <a:pt x="496" y="35"/>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2" name="Google Shape;9452;p40"/>
            <p:cNvSpPr/>
            <p:nvPr/>
          </p:nvSpPr>
          <p:spPr>
            <a:xfrm>
              <a:off x="-4346650" y="3519025"/>
              <a:ext cx="16225" cy="16150"/>
            </a:xfrm>
            <a:custGeom>
              <a:avLst/>
              <a:gdLst/>
              <a:ahLst/>
              <a:cxnLst/>
              <a:rect l="l" t="t" r="r" b="b"/>
              <a:pathLst>
                <a:path w="649" h="646" extrusionOk="0">
                  <a:moveTo>
                    <a:pt x="330" y="1"/>
                  </a:moveTo>
                  <a:cubicBezTo>
                    <a:pt x="245" y="1"/>
                    <a:pt x="161" y="32"/>
                    <a:pt x="102" y="94"/>
                  </a:cubicBezTo>
                  <a:cubicBezTo>
                    <a:pt x="34" y="147"/>
                    <a:pt x="1" y="233"/>
                    <a:pt x="1" y="319"/>
                  </a:cubicBezTo>
                  <a:cubicBezTo>
                    <a:pt x="1" y="395"/>
                    <a:pt x="29" y="482"/>
                    <a:pt x="92" y="550"/>
                  </a:cubicBezTo>
                  <a:cubicBezTo>
                    <a:pt x="160" y="612"/>
                    <a:pt x="246" y="645"/>
                    <a:pt x="317" y="645"/>
                  </a:cubicBezTo>
                  <a:cubicBezTo>
                    <a:pt x="323" y="646"/>
                    <a:pt x="328" y="646"/>
                    <a:pt x="333" y="646"/>
                  </a:cubicBezTo>
                  <a:cubicBezTo>
                    <a:pt x="414" y="646"/>
                    <a:pt x="494" y="613"/>
                    <a:pt x="557" y="554"/>
                  </a:cubicBezTo>
                  <a:cubicBezTo>
                    <a:pt x="614" y="492"/>
                    <a:pt x="649" y="415"/>
                    <a:pt x="649" y="329"/>
                  </a:cubicBezTo>
                  <a:cubicBezTo>
                    <a:pt x="649" y="242"/>
                    <a:pt x="620" y="156"/>
                    <a:pt x="567" y="103"/>
                  </a:cubicBezTo>
                  <a:cubicBezTo>
                    <a:pt x="506" y="34"/>
                    <a:pt x="418"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3" name="Google Shape;9453;p40"/>
            <p:cNvSpPr/>
            <p:nvPr/>
          </p:nvSpPr>
          <p:spPr>
            <a:xfrm>
              <a:off x="-4314875" y="3551875"/>
              <a:ext cx="16575" cy="16175"/>
            </a:xfrm>
            <a:custGeom>
              <a:avLst/>
              <a:gdLst/>
              <a:ahLst/>
              <a:cxnLst/>
              <a:rect l="l" t="t" r="r" b="b"/>
              <a:pathLst>
                <a:path w="663" h="647" extrusionOk="0">
                  <a:moveTo>
                    <a:pt x="334" y="1"/>
                  </a:moveTo>
                  <a:cubicBezTo>
                    <a:pt x="252" y="1"/>
                    <a:pt x="170" y="31"/>
                    <a:pt x="102" y="89"/>
                  </a:cubicBezTo>
                  <a:cubicBezTo>
                    <a:pt x="49" y="157"/>
                    <a:pt x="5" y="233"/>
                    <a:pt x="1" y="319"/>
                  </a:cubicBezTo>
                  <a:cubicBezTo>
                    <a:pt x="1" y="401"/>
                    <a:pt x="45" y="492"/>
                    <a:pt x="98" y="545"/>
                  </a:cubicBezTo>
                  <a:cubicBezTo>
                    <a:pt x="149" y="607"/>
                    <a:pt x="236" y="641"/>
                    <a:pt x="333" y="646"/>
                  </a:cubicBezTo>
                  <a:cubicBezTo>
                    <a:pt x="419" y="646"/>
                    <a:pt x="495" y="617"/>
                    <a:pt x="558" y="550"/>
                  </a:cubicBezTo>
                  <a:cubicBezTo>
                    <a:pt x="616" y="487"/>
                    <a:pt x="658" y="410"/>
                    <a:pt x="658" y="330"/>
                  </a:cubicBezTo>
                  <a:cubicBezTo>
                    <a:pt x="663" y="252"/>
                    <a:pt x="630" y="166"/>
                    <a:pt x="558" y="89"/>
                  </a:cubicBezTo>
                  <a:cubicBezTo>
                    <a:pt x="494" y="30"/>
                    <a:pt x="414"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4" name="Google Shape;9454;p40"/>
            <p:cNvSpPr/>
            <p:nvPr/>
          </p:nvSpPr>
          <p:spPr>
            <a:xfrm>
              <a:off x="-4282700" y="3584825"/>
              <a:ext cx="16200" cy="15950"/>
            </a:xfrm>
            <a:custGeom>
              <a:avLst/>
              <a:gdLst/>
              <a:ahLst/>
              <a:cxnLst/>
              <a:rect l="l" t="t" r="r" b="b"/>
              <a:pathLst>
                <a:path w="648" h="638" extrusionOk="0">
                  <a:moveTo>
                    <a:pt x="327" y="0"/>
                  </a:moveTo>
                  <a:cubicBezTo>
                    <a:pt x="238" y="0"/>
                    <a:pt x="150" y="31"/>
                    <a:pt x="100" y="86"/>
                  </a:cubicBezTo>
                  <a:cubicBezTo>
                    <a:pt x="33" y="139"/>
                    <a:pt x="0" y="225"/>
                    <a:pt x="0" y="312"/>
                  </a:cubicBezTo>
                  <a:cubicBezTo>
                    <a:pt x="0" y="398"/>
                    <a:pt x="29" y="484"/>
                    <a:pt x="82" y="537"/>
                  </a:cubicBezTo>
                  <a:cubicBezTo>
                    <a:pt x="149" y="604"/>
                    <a:pt x="230" y="638"/>
                    <a:pt x="317" y="638"/>
                  </a:cubicBezTo>
                  <a:cubicBezTo>
                    <a:pt x="403" y="638"/>
                    <a:pt x="480" y="609"/>
                    <a:pt x="547" y="547"/>
                  </a:cubicBezTo>
                  <a:cubicBezTo>
                    <a:pt x="614" y="489"/>
                    <a:pt x="643" y="407"/>
                    <a:pt x="647" y="321"/>
                  </a:cubicBezTo>
                  <a:cubicBezTo>
                    <a:pt x="647" y="234"/>
                    <a:pt x="605" y="148"/>
                    <a:pt x="552" y="91"/>
                  </a:cubicBezTo>
                  <a:cubicBezTo>
                    <a:pt x="496" y="28"/>
                    <a:pt x="411"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5" name="Google Shape;9455;p40"/>
            <p:cNvSpPr/>
            <p:nvPr/>
          </p:nvSpPr>
          <p:spPr>
            <a:xfrm>
              <a:off x="-4250925" y="3617625"/>
              <a:ext cx="16225" cy="15925"/>
            </a:xfrm>
            <a:custGeom>
              <a:avLst/>
              <a:gdLst/>
              <a:ahLst/>
              <a:cxnLst/>
              <a:rect l="l" t="t" r="r" b="b"/>
              <a:pathLst>
                <a:path w="649" h="637" extrusionOk="0">
                  <a:moveTo>
                    <a:pt x="319" y="0"/>
                  </a:moveTo>
                  <a:cubicBezTo>
                    <a:pt x="240" y="0"/>
                    <a:pt x="162" y="28"/>
                    <a:pt x="102" y="83"/>
                  </a:cubicBezTo>
                  <a:cubicBezTo>
                    <a:pt x="38" y="151"/>
                    <a:pt x="5" y="233"/>
                    <a:pt x="5" y="309"/>
                  </a:cubicBezTo>
                  <a:cubicBezTo>
                    <a:pt x="0" y="395"/>
                    <a:pt x="34" y="482"/>
                    <a:pt x="87" y="535"/>
                  </a:cubicBezTo>
                  <a:cubicBezTo>
                    <a:pt x="149" y="601"/>
                    <a:pt x="235" y="636"/>
                    <a:pt x="322" y="636"/>
                  </a:cubicBezTo>
                  <a:cubicBezTo>
                    <a:pt x="327" y="636"/>
                    <a:pt x="332" y="636"/>
                    <a:pt x="338" y="636"/>
                  </a:cubicBezTo>
                  <a:cubicBezTo>
                    <a:pt x="418" y="636"/>
                    <a:pt x="498" y="604"/>
                    <a:pt x="547" y="554"/>
                  </a:cubicBezTo>
                  <a:cubicBezTo>
                    <a:pt x="614" y="492"/>
                    <a:pt x="649" y="406"/>
                    <a:pt x="649" y="319"/>
                  </a:cubicBezTo>
                  <a:cubicBezTo>
                    <a:pt x="649" y="242"/>
                    <a:pt x="620" y="156"/>
                    <a:pt x="556" y="94"/>
                  </a:cubicBezTo>
                  <a:cubicBezTo>
                    <a:pt x="490" y="32"/>
                    <a:pt x="404"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6" name="Google Shape;9456;p40"/>
            <p:cNvSpPr/>
            <p:nvPr/>
          </p:nvSpPr>
          <p:spPr>
            <a:xfrm>
              <a:off x="-4219025" y="3650375"/>
              <a:ext cx="16225" cy="16275"/>
            </a:xfrm>
            <a:custGeom>
              <a:avLst/>
              <a:gdLst/>
              <a:ahLst/>
              <a:cxnLst/>
              <a:rect l="l" t="t" r="r" b="b"/>
              <a:pathLst>
                <a:path w="649" h="651" extrusionOk="0">
                  <a:moveTo>
                    <a:pt x="324" y="1"/>
                  </a:moveTo>
                  <a:cubicBezTo>
                    <a:pt x="242" y="1"/>
                    <a:pt x="160" y="29"/>
                    <a:pt x="101" y="88"/>
                  </a:cubicBezTo>
                  <a:cubicBezTo>
                    <a:pt x="35" y="150"/>
                    <a:pt x="0" y="223"/>
                    <a:pt x="0" y="323"/>
                  </a:cubicBezTo>
                  <a:cubicBezTo>
                    <a:pt x="0" y="409"/>
                    <a:pt x="29" y="482"/>
                    <a:pt x="97" y="540"/>
                  </a:cubicBezTo>
                  <a:cubicBezTo>
                    <a:pt x="150" y="602"/>
                    <a:pt x="230" y="650"/>
                    <a:pt x="317" y="650"/>
                  </a:cubicBezTo>
                  <a:cubicBezTo>
                    <a:pt x="403" y="650"/>
                    <a:pt x="490" y="606"/>
                    <a:pt x="557" y="544"/>
                  </a:cubicBezTo>
                  <a:cubicBezTo>
                    <a:pt x="610" y="491"/>
                    <a:pt x="644" y="405"/>
                    <a:pt x="648" y="328"/>
                  </a:cubicBezTo>
                  <a:cubicBezTo>
                    <a:pt x="648" y="247"/>
                    <a:pt x="615" y="155"/>
                    <a:pt x="553" y="93"/>
                  </a:cubicBezTo>
                  <a:cubicBezTo>
                    <a:pt x="494" y="32"/>
                    <a:pt x="409"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7" name="Google Shape;9457;p40"/>
            <p:cNvSpPr/>
            <p:nvPr/>
          </p:nvSpPr>
          <p:spPr>
            <a:xfrm>
              <a:off x="-4187225" y="3683300"/>
              <a:ext cx="16200" cy="16075"/>
            </a:xfrm>
            <a:custGeom>
              <a:avLst/>
              <a:gdLst/>
              <a:ahLst/>
              <a:cxnLst/>
              <a:rect l="l" t="t" r="r" b="b"/>
              <a:pathLst>
                <a:path w="648" h="643" extrusionOk="0">
                  <a:moveTo>
                    <a:pt x="329" y="0"/>
                  </a:moveTo>
                  <a:cubicBezTo>
                    <a:pt x="244" y="0"/>
                    <a:pt x="163" y="29"/>
                    <a:pt x="116" y="82"/>
                  </a:cubicBezTo>
                  <a:cubicBezTo>
                    <a:pt x="48" y="144"/>
                    <a:pt x="5" y="230"/>
                    <a:pt x="1" y="316"/>
                  </a:cubicBezTo>
                  <a:cubicBezTo>
                    <a:pt x="1" y="403"/>
                    <a:pt x="43" y="489"/>
                    <a:pt x="96" y="542"/>
                  </a:cubicBezTo>
                  <a:cubicBezTo>
                    <a:pt x="149" y="609"/>
                    <a:pt x="235" y="642"/>
                    <a:pt x="322" y="642"/>
                  </a:cubicBezTo>
                  <a:cubicBezTo>
                    <a:pt x="417" y="642"/>
                    <a:pt x="495" y="604"/>
                    <a:pt x="548" y="551"/>
                  </a:cubicBezTo>
                  <a:cubicBezTo>
                    <a:pt x="614" y="498"/>
                    <a:pt x="648" y="412"/>
                    <a:pt x="648" y="326"/>
                  </a:cubicBezTo>
                  <a:cubicBezTo>
                    <a:pt x="648" y="239"/>
                    <a:pt x="619" y="153"/>
                    <a:pt x="566" y="95"/>
                  </a:cubicBezTo>
                  <a:cubicBezTo>
                    <a:pt x="505" y="30"/>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8" name="Google Shape;9458;p40"/>
            <p:cNvSpPr/>
            <p:nvPr/>
          </p:nvSpPr>
          <p:spPr>
            <a:xfrm>
              <a:off x="-4155100" y="3716150"/>
              <a:ext cx="16225" cy="16100"/>
            </a:xfrm>
            <a:custGeom>
              <a:avLst/>
              <a:gdLst/>
              <a:ahLst/>
              <a:cxnLst/>
              <a:rect l="l" t="t" r="r" b="b"/>
              <a:pathLst>
                <a:path w="649" h="644" extrusionOk="0">
                  <a:moveTo>
                    <a:pt x="321" y="0"/>
                  </a:moveTo>
                  <a:cubicBezTo>
                    <a:pt x="236" y="0"/>
                    <a:pt x="152" y="29"/>
                    <a:pt x="102" y="77"/>
                  </a:cubicBezTo>
                  <a:cubicBezTo>
                    <a:pt x="34" y="139"/>
                    <a:pt x="1" y="225"/>
                    <a:pt x="1" y="312"/>
                  </a:cubicBezTo>
                  <a:cubicBezTo>
                    <a:pt x="1" y="398"/>
                    <a:pt x="29" y="484"/>
                    <a:pt x="82" y="542"/>
                  </a:cubicBezTo>
                  <a:cubicBezTo>
                    <a:pt x="149" y="604"/>
                    <a:pt x="236" y="639"/>
                    <a:pt x="322" y="643"/>
                  </a:cubicBezTo>
                  <a:cubicBezTo>
                    <a:pt x="394" y="643"/>
                    <a:pt x="481" y="610"/>
                    <a:pt x="548" y="547"/>
                  </a:cubicBezTo>
                  <a:cubicBezTo>
                    <a:pt x="616" y="484"/>
                    <a:pt x="649" y="408"/>
                    <a:pt x="649" y="322"/>
                  </a:cubicBezTo>
                  <a:cubicBezTo>
                    <a:pt x="649" y="236"/>
                    <a:pt x="620" y="159"/>
                    <a:pt x="552" y="96"/>
                  </a:cubicBezTo>
                  <a:cubicBezTo>
                    <a:pt x="495" y="29"/>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9" name="Google Shape;9459;p40"/>
            <p:cNvSpPr/>
            <p:nvPr/>
          </p:nvSpPr>
          <p:spPr>
            <a:xfrm>
              <a:off x="-4123325" y="3748975"/>
              <a:ext cx="16350" cy="16000"/>
            </a:xfrm>
            <a:custGeom>
              <a:avLst/>
              <a:gdLst/>
              <a:ahLst/>
              <a:cxnLst/>
              <a:rect l="l" t="t" r="r" b="b"/>
              <a:pathLst>
                <a:path w="654" h="640" extrusionOk="0">
                  <a:moveTo>
                    <a:pt x="318" y="0"/>
                  </a:moveTo>
                  <a:cubicBezTo>
                    <a:pt x="236" y="0"/>
                    <a:pt x="156" y="29"/>
                    <a:pt x="102" y="88"/>
                  </a:cubicBezTo>
                  <a:cubicBezTo>
                    <a:pt x="40" y="150"/>
                    <a:pt x="7" y="223"/>
                    <a:pt x="1" y="309"/>
                  </a:cubicBezTo>
                  <a:cubicBezTo>
                    <a:pt x="1" y="395"/>
                    <a:pt x="35" y="482"/>
                    <a:pt x="87" y="539"/>
                  </a:cubicBezTo>
                  <a:cubicBezTo>
                    <a:pt x="151" y="606"/>
                    <a:pt x="227" y="640"/>
                    <a:pt x="323" y="640"/>
                  </a:cubicBezTo>
                  <a:cubicBezTo>
                    <a:pt x="410" y="640"/>
                    <a:pt x="496" y="611"/>
                    <a:pt x="548" y="558"/>
                  </a:cubicBezTo>
                  <a:cubicBezTo>
                    <a:pt x="616" y="491"/>
                    <a:pt x="649" y="405"/>
                    <a:pt x="649" y="318"/>
                  </a:cubicBezTo>
                  <a:cubicBezTo>
                    <a:pt x="654" y="232"/>
                    <a:pt x="620" y="161"/>
                    <a:pt x="558" y="93"/>
                  </a:cubicBezTo>
                  <a:cubicBezTo>
                    <a:pt x="492" y="32"/>
                    <a:pt x="403"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0" name="Google Shape;9460;p40"/>
            <p:cNvSpPr/>
            <p:nvPr/>
          </p:nvSpPr>
          <p:spPr>
            <a:xfrm>
              <a:off x="-4091400" y="3781775"/>
              <a:ext cx="16200" cy="15950"/>
            </a:xfrm>
            <a:custGeom>
              <a:avLst/>
              <a:gdLst/>
              <a:ahLst/>
              <a:cxnLst/>
              <a:rect l="l" t="t" r="r" b="b"/>
              <a:pathLst>
                <a:path w="648" h="638" extrusionOk="0">
                  <a:moveTo>
                    <a:pt x="317" y="1"/>
                  </a:moveTo>
                  <a:cubicBezTo>
                    <a:pt x="235" y="1"/>
                    <a:pt x="156" y="29"/>
                    <a:pt x="101" y="86"/>
                  </a:cubicBezTo>
                  <a:cubicBezTo>
                    <a:pt x="34" y="149"/>
                    <a:pt x="1" y="235"/>
                    <a:pt x="1" y="311"/>
                  </a:cubicBezTo>
                  <a:cubicBezTo>
                    <a:pt x="1" y="408"/>
                    <a:pt x="30" y="494"/>
                    <a:pt x="83" y="537"/>
                  </a:cubicBezTo>
                  <a:cubicBezTo>
                    <a:pt x="145" y="605"/>
                    <a:pt x="221" y="638"/>
                    <a:pt x="318" y="638"/>
                  </a:cubicBezTo>
                  <a:cubicBezTo>
                    <a:pt x="404" y="638"/>
                    <a:pt x="490" y="609"/>
                    <a:pt x="548" y="556"/>
                  </a:cubicBezTo>
                  <a:cubicBezTo>
                    <a:pt x="610" y="503"/>
                    <a:pt x="643" y="417"/>
                    <a:pt x="648" y="321"/>
                  </a:cubicBezTo>
                  <a:cubicBezTo>
                    <a:pt x="648" y="235"/>
                    <a:pt x="615" y="158"/>
                    <a:pt x="552" y="91"/>
                  </a:cubicBezTo>
                  <a:cubicBezTo>
                    <a:pt x="487" y="31"/>
                    <a:pt x="400"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1" name="Google Shape;9461;p40"/>
            <p:cNvSpPr/>
            <p:nvPr/>
          </p:nvSpPr>
          <p:spPr>
            <a:xfrm>
              <a:off x="-4059600" y="3814650"/>
              <a:ext cx="16200" cy="16200"/>
            </a:xfrm>
            <a:custGeom>
              <a:avLst/>
              <a:gdLst/>
              <a:ahLst/>
              <a:cxnLst/>
              <a:rect l="l" t="t" r="r" b="b"/>
              <a:pathLst>
                <a:path w="648" h="648" extrusionOk="0">
                  <a:moveTo>
                    <a:pt x="326" y="0"/>
                  </a:moveTo>
                  <a:cubicBezTo>
                    <a:pt x="240" y="0"/>
                    <a:pt x="154" y="29"/>
                    <a:pt x="100" y="81"/>
                  </a:cubicBezTo>
                  <a:cubicBezTo>
                    <a:pt x="38" y="143"/>
                    <a:pt x="5" y="229"/>
                    <a:pt x="0" y="316"/>
                  </a:cubicBezTo>
                  <a:cubicBezTo>
                    <a:pt x="0" y="402"/>
                    <a:pt x="33" y="479"/>
                    <a:pt x="96" y="546"/>
                  </a:cubicBezTo>
                  <a:cubicBezTo>
                    <a:pt x="158" y="608"/>
                    <a:pt x="235" y="643"/>
                    <a:pt x="321" y="647"/>
                  </a:cubicBezTo>
                  <a:cubicBezTo>
                    <a:pt x="408" y="647"/>
                    <a:pt x="485" y="614"/>
                    <a:pt x="547" y="550"/>
                  </a:cubicBezTo>
                  <a:cubicBezTo>
                    <a:pt x="614" y="488"/>
                    <a:pt x="647" y="412"/>
                    <a:pt x="647" y="326"/>
                  </a:cubicBezTo>
                  <a:cubicBezTo>
                    <a:pt x="647" y="229"/>
                    <a:pt x="618" y="143"/>
                    <a:pt x="567" y="100"/>
                  </a:cubicBezTo>
                  <a:cubicBezTo>
                    <a:pt x="508" y="31"/>
                    <a:pt x="416"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2" name="Google Shape;9462;p40"/>
            <p:cNvSpPr/>
            <p:nvPr/>
          </p:nvSpPr>
          <p:spPr>
            <a:xfrm>
              <a:off x="-4027725" y="3847450"/>
              <a:ext cx="16250" cy="16125"/>
            </a:xfrm>
            <a:custGeom>
              <a:avLst/>
              <a:gdLst/>
              <a:ahLst/>
              <a:cxnLst/>
              <a:rect l="l" t="t" r="r" b="b"/>
              <a:pathLst>
                <a:path w="650" h="645" extrusionOk="0">
                  <a:moveTo>
                    <a:pt x="325" y="1"/>
                  </a:moveTo>
                  <a:cubicBezTo>
                    <a:pt x="240" y="1"/>
                    <a:pt x="158" y="29"/>
                    <a:pt x="111" y="84"/>
                  </a:cubicBezTo>
                  <a:cubicBezTo>
                    <a:pt x="45" y="146"/>
                    <a:pt x="1" y="232"/>
                    <a:pt x="1" y="319"/>
                  </a:cubicBezTo>
                  <a:cubicBezTo>
                    <a:pt x="1" y="400"/>
                    <a:pt x="30" y="476"/>
                    <a:pt x="92" y="544"/>
                  </a:cubicBezTo>
                  <a:cubicBezTo>
                    <a:pt x="160" y="611"/>
                    <a:pt x="231" y="644"/>
                    <a:pt x="318" y="644"/>
                  </a:cubicBezTo>
                  <a:cubicBezTo>
                    <a:pt x="404" y="644"/>
                    <a:pt x="490" y="616"/>
                    <a:pt x="548" y="549"/>
                  </a:cubicBezTo>
                  <a:cubicBezTo>
                    <a:pt x="610" y="487"/>
                    <a:pt x="645" y="410"/>
                    <a:pt x="649" y="323"/>
                  </a:cubicBezTo>
                  <a:cubicBezTo>
                    <a:pt x="649" y="241"/>
                    <a:pt x="616" y="155"/>
                    <a:pt x="563" y="97"/>
                  </a:cubicBezTo>
                  <a:cubicBezTo>
                    <a:pt x="504" y="32"/>
                    <a:pt x="413"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3" name="Google Shape;9463;p40"/>
            <p:cNvSpPr/>
            <p:nvPr/>
          </p:nvSpPr>
          <p:spPr>
            <a:xfrm>
              <a:off x="-3995675" y="3880375"/>
              <a:ext cx="16200" cy="15950"/>
            </a:xfrm>
            <a:custGeom>
              <a:avLst/>
              <a:gdLst/>
              <a:ahLst/>
              <a:cxnLst/>
              <a:rect l="l" t="t" r="r" b="b"/>
              <a:pathLst>
                <a:path w="648" h="638" extrusionOk="0">
                  <a:moveTo>
                    <a:pt x="322" y="0"/>
                  </a:moveTo>
                  <a:cubicBezTo>
                    <a:pt x="238" y="0"/>
                    <a:pt x="155" y="29"/>
                    <a:pt x="92" y="86"/>
                  </a:cubicBezTo>
                  <a:cubicBezTo>
                    <a:pt x="39" y="138"/>
                    <a:pt x="5" y="224"/>
                    <a:pt x="5" y="311"/>
                  </a:cubicBezTo>
                  <a:cubicBezTo>
                    <a:pt x="1" y="397"/>
                    <a:pt x="34" y="484"/>
                    <a:pt x="87" y="537"/>
                  </a:cubicBezTo>
                  <a:cubicBezTo>
                    <a:pt x="149" y="604"/>
                    <a:pt x="226" y="638"/>
                    <a:pt x="322" y="638"/>
                  </a:cubicBezTo>
                  <a:cubicBezTo>
                    <a:pt x="408" y="638"/>
                    <a:pt x="485" y="609"/>
                    <a:pt x="547" y="547"/>
                  </a:cubicBezTo>
                  <a:cubicBezTo>
                    <a:pt x="614" y="484"/>
                    <a:pt x="648" y="408"/>
                    <a:pt x="648" y="321"/>
                  </a:cubicBezTo>
                  <a:cubicBezTo>
                    <a:pt x="648" y="235"/>
                    <a:pt x="619" y="158"/>
                    <a:pt x="557" y="91"/>
                  </a:cubicBezTo>
                  <a:cubicBezTo>
                    <a:pt x="492" y="30"/>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4" name="Google Shape;9464;p40"/>
            <p:cNvSpPr/>
            <p:nvPr/>
          </p:nvSpPr>
          <p:spPr>
            <a:xfrm>
              <a:off x="-3963775" y="3913275"/>
              <a:ext cx="16225" cy="15800"/>
            </a:xfrm>
            <a:custGeom>
              <a:avLst/>
              <a:gdLst/>
              <a:ahLst/>
              <a:cxnLst/>
              <a:rect l="l" t="t" r="r" b="b"/>
              <a:pathLst>
                <a:path w="649" h="632" extrusionOk="0">
                  <a:moveTo>
                    <a:pt x="317" y="1"/>
                  </a:moveTo>
                  <a:cubicBezTo>
                    <a:pt x="235" y="1"/>
                    <a:pt x="155" y="28"/>
                    <a:pt x="102" y="80"/>
                  </a:cubicBezTo>
                  <a:cubicBezTo>
                    <a:pt x="34" y="132"/>
                    <a:pt x="0" y="219"/>
                    <a:pt x="0" y="305"/>
                  </a:cubicBezTo>
                  <a:cubicBezTo>
                    <a:pt x="0" y="401"/>
                    <a:pt x="29" y="478"/>
                    <a:pt x="82" y="536"/>
                  </a:cubicBezTo>
                  <a:cubicBezTo>
                    <a:pt x="149" y="598"/>
                    <a:pt x="221" y="631"/>
                    <a:pt x="317" y="631"/>
                  </a:cubicBezTo>
                  <a:cubicBezTo>
                    <a:pt x="322" y="631"/>
                    <a:pt x="328" y="632"/>
                    <a:pt x="333" y="632"/>
                  </a:cubicBezTo>
                  <a:cubicBezTo>
                    <a:pt x="414" y="632"/>
                    <a:pt x="493" y="599"/>
                    <a:pt x="547" y="549"/>
                  </a:cubicBezTo>
                  <a:cubicBezTo>
                    <a:pt x="610" y="487"/>
                    <a:pt x="643" y="401"/>
                    <a:pt x="649" y="314"/>
                  </a:cubicBezTo>
                  <a:cubicBezTo>
                    <a:pt x="649" y="228"/>
                    <a:pt x="605" y="142"/>
                    <a:pt x="552" y="99"/>
                  </a:cubicBezTo>
                  <a:cubicBezTo>
                    <a:pt x="493" y="32"/>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5" name="Google Shape;9465;p40"/>
            <p:cNvSpPr/>
            <p:nvPr/>
          </p:nvSpPr>
          <p:spPr>
            <a:xfrm>
              <a:off x="-3932000" y="3946025"/>
              <a:ext cx="16225" cy="15925"/>
            </a:xfrm>
            <a:custGeom>
              <a:avLst/>
              <a:gdLst/>
              <a:ahLst/>
              <a:cxnLst/>
              <a:rect l="l" t="t" r="r" b="b"/>
              <a:pathLst>
                <a:path w="649" h="637" extrusionOk="0">
                  <a:moveTo>
                    <a:pt x="322" y="0"/>
                  </a:moveTo>
                  <a:cubicBezTo>
                    <a:pt x="239" y="0"/>
                    <a:pt x="157" y="29"/>
                    <a:pt x="102" y="85"/>
                  </a:cubicBezTo>
                  <a:cubicBezTo>
                    <a:pt x="40" y="147"/>
                    <a:pt x="5" y="224"/>
                    <a:pt x="1" y="310"/>
                  </a:cubicBezTo>
                  <a:cubicBezTo>
                    <a:pt x="1" y="406"/>
                    <a:pt x="34" y="492"/>
                    <a:pt x="97" y="535"/>
                  </a:cubicBezTo>
                  <a:cubicBezTo>
                    <a:pt x="149" y="603"/>
                    <a:pt x="236" y="636"/>
                    <a:pt x="322" y="636"/>
                  </a:cubicBezTo>
                  <a:cubicBezTo>
                    <a:pt x="408" y="636"/>
                    <a:pt x="495" y="607"/>
                    <a:pt x="558" y="554"/>
                  </a:cubicBezTo>
                  <a:cubicBezTo>
                    <a:pt x="616" y="488"/>
                    <a:pt x="649" y="401"/>
                    <a:pt x="649" y="319"/>
                  </a:cubicBezTo>
                  <a:cubicBezTo>
                    <a:pt x="649" y="242"/>
                    <a:pt x="620" y="156"/>
                    <a:pt x="552" y="89"/>
                  </a:cubicBezTo>
                  <a:cubicBezTo>
                    <a:pt x="490" y="29"/>
                    <a:pt x="405"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6" name="Google Shape;9466;p40"/>
            <p:cNvSpPr/>
            <p:nvPr/>
          </p:nvSpPr>
          <p:spPr>
            <a:xfrm>
              <a:off x="-3900075" y="3978850"/>
              <a:ext cx="16200" cy="16100"/>
            </a:xfrm>
            <a:custGeom>
              <a:avLst/>
              <a:gdLst/>
              <a:ahLst/>
              <a:cxnLst/>
              <a:rect l="l" t="t" r="r" b="b"/>
              <a:pathLst>
                <a:path w="648" h="644" extrusionOk="0">
                  <a:moveTo>
                    <a:pt x="326" y="1"/>
                  </a:moveTo>
                  <a:cubicBezTo>
                    <a:pt x="242" y="1"/>
                    <a:pt x="160" y="29"/>
                    <a:pt x="110" y="81"/>
                  </a:cubicBezTo>
                  <a:cubicBezTo>
                    <a:pt x="43" y="143"/>
                    <a:pt x="1" y="220"/>
                    <a:pt x="1" y="316"/>
                  </a:cubicBezTo>
                  <a:cubicBezTo>
                    <a:pt x="1" y="402"/>
                    <a:pt x="29" y="479"/>
                    <a:pt x="92" y="541"/>
                  </a:cubicBezTo>
                  <a:cubicBezTo>
                    <a:pt x="158" y="609"/>
                    <a:pt x="231" y="643"/>
                    <a:pt x="317" y="643"/>
                  </a:cubicBezTo>
                  <a:cubicBezTo>
                    <a:pt x="323" y="643"/>
                    <a:pt x="328" y="643"/>
                    <a:pt x="333" y="643"/>
                  </a:cubicBezTo>
                  <a:cubicBezTo>
                    <a:pt x="414" y="643"/>
                    <a:pt x="494" y="610"/>
                    <a:pt x="557" y="552"/>
                  </a:cubicBezTo>
                  <a:cubicBezTo>
                    <a:pt x="610" y="484"/>
                    <a:pt x="643" y="412"/>
                    <a:pt x="643" y="326"/>
                  </a:cubicBezTo>
                  <a:cubicBezTo>
                    <a:pt x="648" y="240"/>
                    <a:pt x="614" y="153"/>
                    <a:pt x="561" y="100"/>
                  </a:cubicBezTo>
                  <a:cubicBezTo>
                    <a:pt x="503" y="32"/>
                    <a:pt x="413"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7" name="Google Shape;9467;p40"/>
            <p:cNvSpPr/>
            <p:nvPr/>
          </p:nvSpPr>
          <p:spPr>
            <a:xfrm>
              <a:off x="-4376375" y="3324400"/>
              <a:ext cx="16200" cy="16225"/>
            </a:xfrm>
            <a:custGeom>
              <a:avLst/>
              <a:gdLst/>
              <a:ahLst/>
              <a:cxnLst/>
              <a:rect l="l" t="t" r="r" b="b"/>
              <a:pathLst>
                <a:path w="648" h="649" extrusionOk="0">
                  <a:moveTo>
                    <a:pt x="319" y="0"/>
                  </a:moveTo>
                  <a:cubicBezTo>
                    <a:pt x="235" y="0"/>
                    <a:pt x="153" y="29"/>
                    <a:pt x="100" y="87"/>
                  </a:cubicBezTo>
                  <a:cubicBezTo>
                    <a:pt x="34" y="149"/>
                    <a:pt x="0" y="235"/>
                    <a:pt x="0" y="322"/>
                  </a:cubicBezTo>
                  <a:cubicBezTo>
                    <a:pt x="0" y="408"/>
                    <a:pt x="29" y="485"/>
                    <a:pt x="91" y="547"/>
                  </a:cubicBezTo>
                  <a:cubicBezTo>
                    <a:pt x="158" y="614"/>
                    <a:pt x="230" y="649"/>
                    <a:pt x="317" y="649"/>
                  </a:cubicBezTo>
                  <a:cubicBezTo>
                    <a:pt x="403" y="649"/>
                    <a:pt x="490" y="609"/>
                    <a:pt x="547" y="552"/>
                  </a:cubicBezTo>
                  <a:cubicBezTo>
                    <a:pt x="609" y="490"/>
                    <a:pt x="643" y="418"/>
                    <a:pt x="647" y="332"/>
                  </a:cubicBezTo>
                  <a:cubicBezTo>
                    <a:pt x="647" y="246"/>
                    <a:pt x="619" y="159"/>
                    <a:pt x="561" y="102"/>
                  </a:cubicBezTo>
                  <a:cubicBezTo>
                    <a:pt x="501" y="34"/>
                    <a:pt x="409"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8" name="Google Shape;9468;p40"/>
            <p:cNvSpPr/>
            <p:nvPr/>
          </p:nvSpPr>
          <p:spPr>
            <a:xfrm>
              <a:off x="-4344600" y="3357300"/>
              <a:ext cx="16200" cy="16075"/>
            </a:xfrm>
            <a:custGeom>
              <a:avLst/>
              <a:gdLst/>
              <a:ahLst/>
              <a:cxnLst/>
              <a:rect l="l" t="t" r="r" b="b"/>
              <a:pathLst>
                <a:path w="648" h="643" extrusionOk="0">
                  <a:moveTo>
                    <a:pt x="321" y="0"/>
                  </a:moveTo>
                  <a:cubicBezTo>
                    <a:pt x="237" y="0"/>
                    <a:pt x="155" y="29"/>
                    <a:pt x="101" y="81"/>
                  </a:cubicBezTo>
                  <a:cubicBezTo>
                    <a:pt x="49" y="143"/>
                    <a:pt x="5" y="230"/>
                    <a:pt x="0" y="316"/>
                  </a:cubicBezTo>
                  <a:cubicBezTo>
                    <a:pt x="0" y="402"/>
                    <a:pt x="34" y="478"/>
                    <a:pt x="96" y="546"/>
                  </a:cubicBezTo>
                  <a:cubicBezTo>
                    <a:pt x="149" y="608"/>
                    <a:pt x="235" y="642"/>
                    <a:pt x="322" y="642"/>
                  </a:cubicBezTo>
                  <a:cubicBezTo>
                    <a:pt x="327" y="642"/>
                    <a:pt x="333" y="642"/>
                    <a:pt x="339" y="642"/>
                  </a:cubicBezTo>
                  <a:cubicBezTo>
                    <a:pt x="427" y="642"/>
                    <a:pt x="498" y="609"/>
                    <a:pt x="557" y="551"/>
                  </a:cubicBezTo>
                  <a:cubicBezTo>
                    <a:pt x="614" y="489"/>
                    <a:pt x="648" y="411"/>
                    <a:pt x="648" y="325"/>
                  </a:cubicBezTo>
                  <a:cubicBezTo>
                    <a:pt x="648" y="239"/>
                    <a:pt x="619" y="152"/>
                    <a:pt x="567" y="99"/>
                  </a:cubicBezTo>
                  <a:cubicBezTo>
                    <a:pt x="501" y="31"/>
                    <a:pt x="409"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9" name="Google Shape;9469;p40"/>
            <p:cNvSpPr/>
            <p:nvPr/>
          </p:nvSpPr>
          <p:spPr>
            <a:xfrm>
              <a:off x="-4312700" y="3390175"/>
              <a:ext cx="16450" cy="16050"/>
            </a:xfrm>
            <a:custGeom>
              <a:avLst/>
              <a:gdLst/>
              <a:ahLst/>
              <a:cxnLst/>
              <a:rect l="l" t="t" r="r" b="b"/>
              <a:pathLst>
                <a:path w="658" h="642" extrusionOk="0">
                  <a:moveTo>
                    <a:pt x="323" y="0"/>
                  </a:moveTo>
                  <a:cubicBezTo>
                    <a:pt x="238" y="0"/>
                    <a:pt x="158" y="28"/>
                    <a:pt x="111" y="75"/>
                  </a:cubicBezTo>
                  <a:cubicBezTo>
                    <a:pt x="44" y="142"/>
                    <a:pt x="0" y="228"/>
                    <a:pt x="0" y="310"/>
                  </a:cubicBezTo>
                  <a:cubicBezTo>
                    <a:pt x="0" y="396"/>
                    <a:pt x="39" y="483"/>
                    <a:pt x="91" y="540"/>
                  </a:cubicBezTo>
                  <a:cubicBezTo>
                    <a:pt x="159" y="603"/>
                    <a:pt x="241" y="637"/>
                    <a:pt x="327" y="642"/>
                  </a:cubicBezTo>
                  <a:cubicBezTo>
                    <a:pt x="403" y="642"/>
                    <a:pt x="480" y="608"/>
                    <a:pt x="558" y="545"/>
                  </a:cubicBezTo>
                  <a:cubicBezTo>
                    <a:pt x="609" y="483"/>
                    <a:pt x="653" y="407"/>
                    <a:pt x="658" y="320"/>
                  </a:cubicBezTo>
                  <a:cubicBezTo>
                    <a:pt x="658" y="234"/>
                    <a:pt x="615" y="148"/>
                    <a:pt x="562" y="95"/>
                  </a:cubicBezTo>
                  <a:cubicBezTo>
                    <a:pt x="499" y="29"/>
                    <a:pt x="409"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0" name="Google Shape;9470;p40"/>
            <p:cNvSpPr/>
            <p:nvPr/>
          </p:nvSpPr>
          <p:spPr>
            <a:xfrm>
              <a:off x="-4280675" y="3422950"/>
              <a:ext cx="16200" cy="16025"/>
            </a:xfrm>
            <a:custGeom>
              <a:avLst/>
              <a:gdLst/>
              <a:ahLst/>
              <a:cxnLst/>
              <a:rect l="l" t="t" r="r" b="b"/>
              <a:pathLst>
                <a:path w="648" h="641" extrusionOk="0">
                  <a:moveTo>
                    <a:pt x="317" y="1"/>
                  </a:moveTo>
                  <a:cubicBezTo>
                    <a:pt x="235" y="1"/>
                    <a:pt x="155" y="30"/>
                    <a:pt x="101" y="88"/>
                  </a:cubicBezTo>
                  <a:cubicBezTo>
                    <a:pt x="39" y="141"/>
                    <a:pt x="5" y="228"/>
                    <a:pt x="5" y="314"/>
                  </a:cubicBezTo>
                  <a:cubicBezTo>
                    <a:pt x="1" y="400"/>
                    <a:pt x="34" y="487"/>
                    <a:pt x="87" y="540"/>
                  </a:cubicBezTo>
                  <a:cubicBezTo>
                    <a:pt x="149" y="607"/>
                    <a:pt x="227" y="640"/>
                    <a:pt x="322" y="640"/>
                  </a:cubicBezTo>
                  <a:cubicBezTo>
                    <a:pt x="408" y="640"/>
                    <a:pt x="486" y="611"/>
                    <a:pt x="548" y="544"/>
                  </a:cubicBezTo>
                  <a:cubicBezTo>
                    <a:pt x="615" y="482"/>
                    <a:pt x="648" y="410"/>
                    <a:pt x="648" y="323"/>
                  </a:cubicBezTo>
                  <a:cubicBezTo>
                    <a:pt x="648" y="237"/>
                    <a:pt x="619" y="161"/>
                    <a:pt x="557" y="93"/>
                  </a:cubicBezTo>
                  <a:cubicBezTo>
                    <a:pt x="491" y="32"/>
                    <a:pt x="403"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1" name="Google Shape;9471;p40"/>
            <p:cNvSpPr/>
            <p:nvPr/>
          </p:nvSpPr>
          <p:spPr>
            <a:xfrm>
              <a:off x="-4248775" y="3455800"/>
              <a:ext cx="16225" cy="15925"/>
            </a:xfrm>
            <a:custGeom>
              <a:avLst/>
              <a:gdLst/>
              <a:ahLst/>
              <a:cxnLst/>
              <a:rect l="l" t="t" r="r" b="b"/>
              <a:pathLst>
                <a:path w="649" h="637" extrusionOk="0">
                  <a:moveTo>
                    <a:pt x="320" y="1"/>
                  </a:moveTo>
                  <a:cubicBezTo>
                    <a:pt x="239" y="1"/>
                    <a:pt x="160" y="29"/>
                    <a:pt x="102" y="85"/>
                  </a:cubicBezTo>
                  <a:cubicBezTo>
                    <a:pt x="34" y="147"/>
                    <a:pt x="1" y="233"/>
                    <a:pt x="1" y="309"/>
                  </a:cubicBezTo>
                  <a:cubicBezTo>
                    <a:pt x="1" y="396"/>
                    <a:pt x="29" y="473"/>
                    <a:pt x="96" y="550"/>
                  </a:cubicBezTo>
                  <a:cubicBezTo>
                    <a:pt x="160" y="603"/>
                    <a:pt x="231" y="636"/>
                    <a:pt x="317" y="636"/>
                  </a:cubicBezTo>
                  <a:cubicBezTo>
                    <a:pt x="404" y="636"/>
                    <a:pt x="481" y="608"/>
                    <a:pt x="548" y="555"/>
                  </a:cubicBezTo>
                  <a:cubicBezTo>
                    <a:pt x="610" y="492"/>
                    <a:pt x="643" y="415"/>
                    <a:pt x="649" y="320"/>
                  </a:cubicBezTo>
                  <a:cubicBezTo>
                    <a:pt x="649" y="233"/>
                    <a:pt x="605" y="147"/>
                    <a:pt x="552" y="103"/>
                  </a:cubicBezTo>
                  <a:cubicBezTo>
                    <a:pt x="493" y="34"/>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2" name="Google Shape;9472;p40"/>
            <p:cNvSpPr/>
            <p:nvPr/>
          </p:nvSpPr>
          <p:spPr>
            <a:xfrm>
              <a:off x="-4217000" y="3488575"/>
              <a:ext cx="16250" cy="16250"/>
            </a:xfrm>
            <a:custGeom>
              <a:avLst/>
              <a:gdLst/>
              <a:ahLst/>
              <a:cxnLst/>
              <a:rect l="l" t="t" r="r" b="b"/>
              <a:pathLst>
                <a:path w="650" h="650" extrusionOk="0">
                  <a:moveTo>
                    <a:pt x="315" y="1"/>
                  </a:moveTo>
                  <a:cubicBezTo>
                    <a:pt x="233" y="1"/>
                    <a:pt x="155" y="28"/>
                    <a:pt x="102" y="83"/>
                  </a:cubicBezTo>
                  <a:cubicBezTo>
                    <a:pt x="40" y="150"/>
                    <a:pt x="6" y="232"/>
                    <a:pt x="1" y="318"/>
                  </a:cubicBezTo>
                  <a:cubicBezTo>
                    <a:pt x="1" y="395"/>
                    <a:pt x="34" y="481"/>
                    <a:pt x="98" y="548"/>
                  </a:cubicBezTo>
                  <a:cubicBezTo>
                    <a:pt x="160" y="610"/>
                    <a:pt x="236" y="645"/>
                    <a:pt x="322" y="650"/>
                  </a:cubicBezTo>
                  <a:cubicBezTo>
                    <a:pt x="409" y="650"/>
                    <a:pt x="486" y="616"/>
                    <a:pt x="548" y="553"/>
                  </a:cubicBezTo>
                  <a:cubicBezTo>
                    <a:pt x="616" y="491"/>
                    <a:pt x="649" y="404"/>
                    <a:pt x="649" y="328"/>
                  </a:cubicBezTo>
                  <a:cubicBezTo>
                    <a:pt x="649" y="242"/>
                    <a:pt x="620" y="156"/>
                    <a:pt x="567" y="103"/>
                  </a:cubicBezTo>
                  <a:cubicBezTo>
                    <a:pt x="499" y="34"/>
                    <a:pt x="405"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3" name="Google Shape;9473;p40"/>
            <p:cNvSpPr/>
            <p:nvPr/>
          </p:nvSpPr>
          <p:spPr>
            <a:xfrm>
              <a:off x="-4185075" y="3521475"/>
              <a:ext cx="16225" cy="16075"/>
            </a:xfrm>
            <a:custGeom>
              <a:avLst/>
              <a:gdLst/>
              <a:ahLst/>
              <a:cxnLst/>
              <a:rect l="l" t="t" r="r" b="b"/>
              <a:pathLst>
                <a:path w="649" h="643" extrusionOk="0">
                  <a:moveTo>
                    <a:pt x="325" y="1"/>
                  </a:moveTo>
                  <a:cubicBezTo>
                    <a:pt x="241" y="1"/>
                    <a:pt x="160" y="30"/>
                    <a:pt x="110" y="82"/>
                  </a:cubicBezTo>
                  <a:cubicBezTo>
                    <a:pt x="44" y="144"/>
                    <a:pt x="1" y="231"/>
                    <a:pt x="1" y="317"/>
                  </a:cubicBezTo>
                  <a:cubicBezTo>
                    <a:pt x="1" y="403"/>
                    <a:pt x="30" y="475"/>
                    <a:pt x="92" y="543"/>
                  </a:cubicBezTo>
                  <a:cubicBezTo>
                    <a:pt x="159" y="609"/>
                    <a:pt x="231" y="643"/>
                    <a:pt x="318" y="643"/>
                  </a:cubicBezTo>
                  <a:cubicBezTo>
                    <a:pt x="404" y="643"/>
                    <a:pt x="480" y="614"/>
                    <a:pt x="557" y="552"/>
                  </a:cubicBezTo>
                  <a:cubicBezTo>
                    <a:pt x="610" y="485"/>
                    <a:pt x="643" y="413"/>
                    <a:pt x="648" y="326"/>
                  </a:cubicBezTo>
                  <a:cubicBezTo>
                    <a:pt x="648" y="240"/>
                    <a:pt x="615" y="153"/>
                    <a:pt x="562" y="96"/>
                  </a:cubicBezTo>
                  <a:cubicBezTo>
                    <a:pt x="499" y="31"/>
                    <a:pt x="410"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4" name="Google Shape;9474;p40"/>
            <p:cNvSpPr/>
            <p:nvPr/>
          </p:nvSpPr>
          <p:spPr>
            <a:xfrm>
              <a:off x="-4153275" y="3554400"/>
              <a:ext cx="16575" cy="15925"/>
            </a:xfrm>
            <a:custGeom>
              <a:avLst/>
              <a:gdLst/>
              <a:ahLst/>
              <a:cxnLst/>
              <a:rect l="l" t="t" r="r" b="b"/>
              <a:pathLst>
                <a:path w="663" h="637" extrusionOk="0">
                  <a:moveTo>
                    <a:pt x="328" y="1"/>
                  </a:moveTo>
                  <a:cubicBezTo>
                    <a:pt x="246" y="1"/>
                    <a:pt x="164" y="28"/>
                    <a:pt x="100" y="85"/>
                  </a:cubicBezTo>
                  <a:cubicBezTo>
                    <a:pt x="47" y="151"/>
                    <a:pt x="5" y="223"/>
                    <a:pt x="0" y="309"/>
                  </a:cubicBezTo>
                  <a:cubicBezTo>
                    <a:pt x="0" y="396"/>
                    <a:pt x="43" y="482"/>
                    <a:pt x="96" y="535"/>
                  </a:cubicBezTo>
                  <a:cubicBezTo>
                    <a:pt x="158" y="603"/>
                    <a:pt x="235" y="636"/>
                    <a:pt x="331" y="636"/>
                  </a:cubicBezTo>
                  <a:cubicBezTo>
                    <a:pt x="417" y="636"/>
                    <a:pt x="494" y="607"/>
                    <a:pt x="556" y="545"/>
                  </a:cubicBezTo>
                  <a:cubicBezTo>
                    <a:pt x="614" y="492"/>
                    <a:pt x="658" y="406"/>
                    <a:pt x="658" y="320"/>
                  </a:cubicBezTo>
                  <a:cubicBezTo>
                    <a:pt x="662" y="233"/>
                    <a:pt x="629" y="156"/>
                    <a:pt x="566" y="89"/>
                  </a:cubicBezTo>
                  <a:cubicBezTo>
                    <a:pt x="500" y="31"/>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5" name="Google Shape;9475;p40"/>
            <p:cNvSpPr/>
            <p:nvPr/>
          </p:nvSpPr>
          <p:spPr>
            <a:xfrm>
              <a:off x="-4121150" y="3587150"/>
              <a:ext cx="16225" cy="16025"/>
            </a:xfrm>
            <a:custGeom>
              <a:avLst/>
              <a:gdLst/>
              <a:ahLst/>
              <a:cxnLst/>
              <a:rect l="l" t="t" r="r" b="b"/>
              <a:pathLst>
                <a:path w="649" h="641" extrusionOk="0">
                  <a:moveTo>
                    <a:pt x="319" y="1"/>
                  </a:moveTo>
                  <a:cubicBezTo>
                    <a:pt x="239" y="1"/>
                    <a:pt x="160" y="30"/>
                    <a:pt x="102" y="89"/>
                  </a:cubicBezTo>
                  <a:cubicBezTo>
                    <a:pt x="35" y="151"/>
                    <a:pt x="0" y="223"/>
                    <a:pt x="0" y="310"/>
                  </a:cubicBezTo>
                  <a:cubicBezTo>
                    <a:pt x="0" y="396"/>
                    <a:pt x="29" y="482"/>
                    <a:pt x="82" y="540"/>
                  </a:cubicBezTo>
                  <a:cubicBezTo>
                    <a:pt x="144" y="602"/>
                    <a:pt x="221" y="635"/>
                    <a:pt x="317" y="640"/>
                  </a:cubicBezTo>
                  <a:cubicBezTo>
                    <a:pt x="403" y="640"/>
                    <a:pt x="480" y="607"/>
                    <a:pt x="558" y="545"/>
                  </a:cubicBezTo>
                  <a:cubicBezTo>
                    <a:pt x="611" y="482"/>
                    <a:pt x="644" y="405"/>
                    <a:pt x="649" y="319"/>
                  </a:cubicBezTo>
                  <a:cubicBezTo>
                    <a:pt x="649" y="243"/>
                    <a:pt x="615" y="156"/>
                    <a:pt x="553" y="93"/>
                  </a:cubicBezTo>
                  <a:cubicBezTo>
                    <a:pt x="487" y="32"/>
                    <a:pt x="402"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6" name="Google Shape;9476;p40"/>
            <p:cNvSpPr/>
            <p:nvPr/>
          </p:nvSpPr>
          <p:spPr>
            <a:xfrm>
              <a:off x="-4089350" y="3620075"/>
              <a:ext cx="16200" cy="15850"/>
            </a:xfrm>
            <a:custGeom>
              <a:avLst/>
              <a:gdLst/>
              <a:ahLst/>
              <a:cxnLst/>
              <a:rect l="l" t="t" r="r" b="b"/>
              <a:pathLst>
                <a:path w="648" h="634" extrusionOk="0">
                  <a:moveTo>
                    <a:pt x="323" y="1"/>
                  </a:moveTo>
                  <a:cubicBezTo>
                    <a:pt x="238" y="1"/>
                    <a:pt x="156" y="29"/>
                    <a:pt x="101" y="82"/>
                  </a:cubicBezTo>
                  <a:cubicBezTo>
                    <a:pt x="39" y="135"/>
                    <a:pt x="5" y="221"/>
                    <a:pt x="1" y="317"/>
                  </a:cubicBezTo>
                  <a:cubicBezTo>
                    <a:pt x="1" y="403"/>
                    <a:pt x="29" y="480"/>
                    <a:pt x="96" y="543"/>
                  </a:cubicBezTo>
                  <a:cubicBezTo>
                    <a:pt x="149" y="600"/>
                    <a:pt x="236" y="633"/>
                    <a:pt x="322" y="633"/>
                  </a:cubicBezTo>
                  <a:cubicBezTo>
                    <a:pt x="408" y="633"/>
                    <a:pt x="484" y="605"/>
                    <a:pt x="548" y="552"/>
                  </a:cubicBezTo>
                  <a:cubicBezTo>
                    <a:pt x="614" y="485"/>
                    <a:pt x="648" y="403"/>
                    <a:pt x="648" y="326"/>
                  </a:cubicBezTo>
                  <a:cubicBezTo>
                    <a:pt x="648" y="230"/>
                    <a:pt x="619" y="153"/>
                    <a:pt x="557" y="96"/>
                  </a:cubicBezTo>
                  <a:cubicBezTo>
                    <a:pt x="496" y="31"/>
                    <a:pt x="409"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7" name="Google Shape;9477;p40"/>
            <p:cNvSpPr/>
            <p:nvPr/>
          </p:nvSpPr>
          <p:spPr>
            <a:xfrm>
              <a:off x="-4057450" y="3652750"/>
              <a:ext cx="16200" cy="16275"/>
            </a:xfrm>
            <a:custGeom>
              <a:avLst/>
              <a:gdLst/>
              <a:ahLst/>
              <a:cxnLst/>
              <a:rect l="l" t="t" r="r" b="b"/>
              <a:pathLst>
                <a:path w="648" h="651" extrusionOk="0">
                  <a:moveTo>
                    <a:pt x="319" y="0"/>
                  </a:moveTo>
                  <a:cubicBezTo>
                    <a:pt x="239" y="0"/>
                    <a:pt x="159" y="29"/>
                    <a:pt x="101" y="84"/>
                  </a:cubicBezTo>
                  <a:cubicBezTo>
                    <a:pt x="34" y="146"/>
                    <a:pt x="0" y="233"/>
                    <a:pt x="0" y="319"/>
                  </a:cubicBezTo>
                  <a:cubicBezTo>
                    <a:pt x="0" y="405"/>
                    <a:pt x="29" y="492"/>
                    <a:pt x="91" y="549"/>
                  </a:cubicBezTo>
                  <a:cubicBezTo>
                    <a:pt x="144" y="602"/>
                    <a:pt x="231" y="646"/>
                    <a:pt x="317" y="651"/>
                  </a:cubicBezTo>
                  <a:cubicBezTo>
                    <a:pt x="403" y="651"/>
                    <a:pt x="490" y="607"/>
                    <a:pt x="547" y="555"/>
                  </a:cubicBezTo>
                  <a:cubicBezTo>
                    <a:pt x="610" y="492"/>
                    <a:pt x="643" y="416"/>
                    <a:pt x="643" y="329"/>
                  </a:cubicBezTo>
                  <a:cubicBezTo>
                    <a:pt x="648" y="243"/>
                    <a:pt x="614" y="157"/>
                    <a:pt x="552" y="104"/>
                  </a:cubicBezTo>
                  <a:cubicBezTo>
                    <a:pt x="492" y="34"/>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8" name="Google Shape;9478;p40"/>
            <p:cNvSpPr/>
            <p:nvPr/>
          </p:nvSpPr>
          <p:spPr>
            <a:xfrm>
              <a:off x="-4025675" y="3685625"/>
              <a:ext cx="16225" cy="16125"/>
            </a:xfrm>
            <a:custGeom>
              <a:avLst/>
              <a:gdLst/>
              <a:ahLst/>
              <a:cxnLst/>
              <a:rect l="l" t="t" r="r" b="b"/>
              <a:pathLst>
                <a:path w="649" h="645" extrusionOk="0">
                  <a:moveTo>
                    <a:pt x="323" y="1"/>
                  </a:moveTo>
                  <a:cubicBezTo>
                    <a:pt x="238" y="1"/>
                    <a:pt x="155" y="28"/>
                    <a:pt x="102" y="80"/>
                  </a:cubicBezTo>
                  <a:cubicBezTo>
                    <a:pt x="49" y="146"/>
                    <a:pt x="1" y="233"/>
                    <a:pt x="1" y="314"/>
                  </a:cubicBezTo>
                  <a:cubicBezTo>
                    <a:pt x="1" y="401"/>
                    <a:pt x="29" y="478"/>
                    <a:pt x="96" y="545"/>
                  </a:cubicBezTo>
                  <a:cubicBezTo>
                    <a:pt x="160" y="612"/>
                    <a:pt x="246" y="645"/>
                    <a:pt x="322" y="645"/>
                  </a:cubicBezTo>
                  <a:cubicBezTo>
                    <a:pt x="404" y="645"/>
                    <a:pt x="495" y="616"/>
                    <a:pt x="548" y="549"/>
                  </a:cubicBezTo>
                  <a:cubicBezTo>
                    <a:pt x="614" y="496"/>
                    <a:pt x="649" y="410"/>
                    <a:pt x="649" y="324"/>
                  </a:cubicBezTo>
                  <a:cubicBezTo>
                    <a:pt x="649" y="237"/>
                    <a:pt x="620" y="151"/>
                    <a:pt x="567" y="98"/>
                  </a:cubicBezTo>
                  <a:cubicBezTo>
                    <a:pt x="506" y="32"/>
                    <a:pt x="413"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9" name="Google Shape;9479;p40"/>
            <p:cNvSpPr/>
            <p:nvPr/>
          </p:nvSpPr>
          <p:spPr>
            <a:xfrm>
              <a:off x="-3993525" y="3718425"/>
              <a:ext cx="16225" cy="16100"/>
            </a:xfrm>
            <a:custGeom>
              <a:avLst/>
              <a:gdLst/>
              <a:ahLst/>
              <a:cxnLst/>
              <a:rect l="l" t="t" r="r" b="b"/>
              <a:pathLst>
                <a:path w="649" h="644" extrusionOk="0">
                  <a:moveTo>
                    <a:pt x="317" y="1"/>
                  </a:moveTo>
                  <a:cubicBezTo>
                    <a:pt x="232" y="1"/>
                    <a:pt x="149" y="30"/>
                    <a:pt x="101" y="81"/>
                  </a:cubicBezTo>
                  <a:cubicBezTo>
                    <a:pt x="34" y="145"/>
                    <a:pt x="1" y="231"/>
                    <a:pt x="1" y="317"/>
                  </a:cubicBezTo>
                  <a:cubicBezTo>
                    <a:pt x="1" y="404"/>
                    <a:pt x="30" y="490"/>
                    <a:pt x="83" y="542"/>
                  </a:cubicBezTo>
                  <a:cubicBezTo>
                    <a:pt x="149" y="610"/>
                    <a:pt x="231" y="643"/>
                    <a:pt x="318" y="643"/>
                  </a:cubicBezTo>
                  <a:cubicBezTo>
                    <a:pt x="394" y="643"/>
                    <a:pt x="480" y="615"/>
                    <a:pt x="548" y="552"/>
                  </a:cubicBezTo>
                  <a:cubicBezTo>
                    <a:pt x="610" y="484"/>
                    <a:pt x="643" y="413"/>
                    <a:pt x="648" y="327"/>
                  </a:cubicBezTo>
                  <a:cubicBezTo>
                    <a:pt x="648" y="240"/>
                    <a:pt x="605" y="154"/>
                    <a:pt x="552" y="96"/>
                  </a:cubicBezTo>
                  <a:cubicBezTo>
                    <a:pt x="494" y="31"/>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0" name="Google Shape;9480;p40"/>
            <p:cNvSpPr/>
            <p:nvPr/>
          </p:nvSpPr>
          <p:spPr>
            <a:xfrm>
              <a:off x="-3961725" y="3751225"/>
              <a:ext cx="16200" cy="16050"/>
            </a:xfrm>
            <a:custGeom>
              <a:avLst/>
              <a:gdLst/>
              <a:ahLst/>
              <a:cxnLst/>
              <a:rect l="l" t="t" r="r" b="b"/>
              <a:pathLst>
                <a:path w="648" h="642" extrusionOk="0">
                  <a:moveTo>
                    <a:pt x="320" y="0"/>
                  </a:moveTo>
                  <a:cubicBezTo>
                    <a:pt x="237" y="0"/>
                    <a:pt x="155" y="32"/>
                    <a:pt x="100" y="89"/>
                  </a:cubicBezTo>
                  <a:cubicBezTo>
                    <a:pt x="38" y="142"/>
                    <a:pt x="5" y="228"/>
                    <a:pt x="0" y="315"/>
                  </a:cubicBezTo>
                  <a:cubicBezTo>
                    <a:pt x="0" y="401"/>
                    <a:pt x="34" y="487"/>
                    <a:pt x="96" y="554"/>
                  </a:cubicBezTo>
                  <a:cubicBezTo>
                    <a:pt x="149" y="607"/>
                    <a:pt x="235" y="641"/>
                    <a:pt x="321" y="641"/>
                  </a:cubicBezTo>
                  <a:cubicBezTo>
                    <a:pt x="328" y="641"/>
                    <a:pt x="334" y="641"/>
                    <a:pt x="340" y="641"/>
                  </a:cubicBezTo>
                  <a:cubicBezTo>
                    <a:pt x="418" y="641"/>
                    <a:pt x="485" y="607"/>
                    <a:pt x="547" y="550"/>
                  </a:cubicBezTo>
                  <a:cubicBezTo>
                    <a:pt x="614" y="487"/>
                    <a:pt x="647" y="410"/>
                    <a:pt x="647" y="324"/>
                  </a:cubicBezTo>
                  <a:cubicBezTo>
                    <a:pt x="647" y="238"/>
                    <a:pt x="618" y="162"/>
                    <a:pt x="552" y="99"/>
                  </a:cubicBezTo>
                  <a:cubicBezTo>
                    <a:pt x="489" y="32"/>
                    <a:pt x="404"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1" name="Google Shape;9481;p40"/>
            <p:cNvSpPr/>
            <p:nvPr/>
          </p:nvSpPr>
          <p:spPr>
            <a:xfrm>
              <a:off x="-3929850" y="3784100"/>
              <a:ext cx="16250" cy="16025"/>
            </a:xfrm>
            <a:custGeom>
              <a:avLst/>
              <a:gdLst/>
              <a:ahLst/>
              <a:cxnLst/>
              <a:rect l="l" t="t" r="r" b="b"/>
              <a:pathLst>
                <a:path w="650" h="641" extrusionOk="0">
                  <a:moveTo>
                    <a:pt x="322" y="1"/>
                  </a:moveTo>
                  <a:cubicBezTo>
                    <a:pt x="241" y="1"/>
                    <a:pt x="160" y="29"/>
                    <a:pt x="102" y="84"/>
                  </a:cubicBezTo>
                  <a:cubicBezTo>
                    <a:pt x="34" y="151"/>
                    <a:pt x="1" y="228"/>
                    <a:pt x="1" y="315"/>
                  </a:cubicBezTo>
                  <a:cubicBezTo>
                    <a:pt x="1" y="410"/>
                    <a:pt x="30" y="497"/>
                    <a:pt x="92" y="540"/>
                  </a:cubicBezTo>
                  <a:cubicBezTo>
                    <a:pt x="145" y="603"/>
                    <a:pt x="231" y="636"/>
                    <a:pt x="318" y="641"/>
                  </a:cubicBezTo>
                  <a:cubicBezTo>
                    <a:pt x="404" y="641"/>
                    <a:pt x="490" y="612"/>
                    <a:pt x="543" y="554"/>
                  </a:cubicBezTo>
                  <a:cubicBezTo>
                    <a:pt x="610" y="492"/>
                    <a:pt x="645" y="419"/>
                    <a:pt x="645" y="319"/>
                  </a:cubicBezTo>
                  <a:cubicBezTo>
                    <a:pt x="649" y="247"/>
                    <a:pt x="616" y="160"/>
                    <a:pt x="553" y="94"/>
                  </a:cubicBezTo>
                  <a:cubicBezTo>
                    <a:pt x="493" y="32"/>
                    <a:pt x="407"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2" name="Google Shape;9482;p40"/>
            <p:cNvSpPr/>
            <p:nvPr/>
          </p:nvSpPr>
          <p:spPr>
            <a:xfrm>
              <a:off x="-3898050" y="3816925"/>
              <a:ext cx="16225" cy="16200"/>
            </a:xfrm>
            <a:custGeom>
              <a:avLst/>
              <a:gdLst/>
              <a:ahLst/>
              <a:cxnLst/>
              <a:rect l="l" t="t" r="r" b="b"/>
              <a:pathLst>
                <a:path w="649" h="648" extrusionOk="0">
                  <a:moveTo>
                    <a:pt x="322" y="1"/>
                  </a:moveTo>
                  <a:cubicBezTo>
                    <a:pt x="241" y="1"/>
                    <a:pt x="160" y="32"/>
                    <a:pt x="102" y="96"/>
                  </a:cubicBezTo>
                  <a:cubicBezTo>
                    <a:pt x="39" y="149"/>
                    <a:pt x="6" y="235"/>
                    <a:pt x="0" y="321"/>
                  </a:cubicBezTo>
                  <a:cubicBezTo>
                    <a:pt x="0" y="408"/>
                    <a:pt x="35" y="484"/>
                    <a:pt x="97" y="546"/>
                  </a:cubicBezTo>
                  <a:cubicBezTo>
                    <a:pt x="159" y="614"/>
                    <a:pt x="236" y="647"/>
                    <a:pt x="323" y="647"/>
                  </a:cubicBezTo>
                  <a:cubicBezTo>
                    <a:pt x="328" y="647"/>
                    <a:pt x="333" y="648"/>
                    <a:pt x="338" y="648"/>
                  </a:cubicBezTo>
                  <a:cubicBezTo>
                    <a:pt x="419" y="648"/>
                    <a:pt x="499" y="615"/>
                    <a:pt x="547" y="556"/>
                  </a:cubicBezTo>
                  <a:cubicBezTo>
                    <a:pt x="615" y="488"/>
                    <a:pt x="649" y="408"/>
                    <a:pt x="649" y="331"/>
                  </a:cubicBezTo>
                  <a:cubicBezTo>
                    <a:pt x="649" y="244"/>
                    <a:pt x="620" y="167"/>
                    <a:pt x="553" y="105"/>
                  </a:cubicBezTo>
                  <a:cubicBezTo>
                    <a:pt x="494" y="36"/>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3" name="Google Shape;9483;p40"/>
            <p:cNvSpPr/>
            <p:nvPr/>
          </p:nvSpPr>
          <p:spPr>
            <a:xfrm>
              <a:off x="-4214825" y="3326875"/>
              <a:ext cx="16225" cy="16150"/>
            </a:xfrm>
            <a:custGeom>
              <a:avLst/>
              <a:gdLst/>
              <a:ahLst/>
              <a:cxnLst/>
              <a:rect l="l" t="t" r="r" b="b"/>
              <a:pathLst>
                <a:path w="649" h="646" extrusionOk="0">
                  <a:moveTo>
                    <a:pt x="318" y="0"/>
                  </a:moveTo>
                  <a:cubicBezTo>
                    <a:pt x="236" y="0"/>
                    <a:pt x="155" y="28"/>
                    <a:pt x="102" y="79"/>
                  </a:cubicBezTo>
                  <a:cubicBezTo>
                    <a:pt x="44" y="147"/>
                    <a:pt x="0" y="218"/>
                    <a:pt x="0" y="313"/>
                  </a:cubicBezTo>
                  <a:cubicBezTo>
                    <a:pt x="0" y="400"/>
                    <a:pt x="29" y="477"/>
                    <a:pt x="91" y="544"/>
                  </a:cubicBezTo>
                  <a:cubicBezTo>
                    <a:pt x="144" y="597"/>
                    <a:pt x="231" y="640"/>
                    <a:pt x="317" y="645"/>
                  </a:cubicBezTo>
                  <a:cubicBezTo>
                    <a:pt x="403" y="645"/>
                    <a:pt x="490" y="601"/>
                    <a:pt x="558" y="550"/>
                  </a:cubicBezTo>
                  <a:cubicBezTo>
                    <a:pt x="609" y="486"/>
                    <a:pt x="644" y="400"/>
                    <a:pt x="644" y="324"/>
                  </a:cubicBezTo>
                  <a:cubicBezTo>
                    <a:pt x="649" y="237"/>
                    <a:pt x="615" y="151"/>
                    <a:pt x="552" y="98"/>
                  </a:cubicBezTo>
                  <a:cubicBezTo>
                    <a:pt x="493" y="31"/>
                    <a:pt x="404"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4" name="Google Shape;9484;p40"/>
            <p:cNvSpPr/>
            <p:nvPr/>
          </p:nvSpPr>
          <p:spPr>
            <a:xfrm>
              <a:off x="-4183050" y="3359625"/>
              <a:ext cx="16225" cy="16125"/>
            </a:xfrm>
            <a:custGeom>
              <a:avLst/>
              <a:gdLst/>
              <a:ahLst/>
              <a:cxnLst/>
              <a:rect l="l" t="t" r="r" b="b"/>
              <a:pathLst>
                <a:path w="649" h="645" extrusionOk="0">
                  <a:moveTo>
                    <a:pt x="324" y="1"/>
                  </a:moveTo>
                  <a:cubicBezTo>
                    <a:pt x="240" y="1"/>
                    <a:pt x="161" y="29"/>
                    <a:pt x="111" y="84"/>
                  </a:cubicBezTo>
                  <a:cubicBezTo>
                    <a:pt x="49" y="146"/>
                    <a:pt x="6" y="232"/>
                    <a:pt x="1" y="318"/>
                  </a:cubicBezTo>
                  <a:cubicBezTo>
                    <a:pt x="1" y="405"/>
                    <a:pt x="35" y="491"/>
                    <a:pt x="97" y="544"/>
                  </a:cubicBezTo>
                  <a:cubicBezTo>
                    <a:pt x="159" y="611"/>
                    <a:pt x="237" y="644"/>
                    <a:pt x="323" y="644"/>
                  </a:cubicBezTo>
                  <a:cubicBezTo>
                    <a:pt x="409" y="644"/>
                    <a:pt x="496" y="616"/>
                    <a:pt x="558" y="553"/>
                  </a:cubicBezTo>
                  <a:cubicBezTo>
                    <a:pt x="615" y="487"/>
                    <a:pt x="649" y="409"/>
                    <a:pt x="649" y="328"/>
                  </a:cubicBezTo>
                  <a:cubicBezTo>
                    <a:pt x="649" y="241"/>
                    <a:pt x="620" y="150"/>
                    <a:pt x="567" y="97"/>
                  </a:cubicBezTo>
                  <a:cubicBezTo>
                    <a:pt x="501" y="32"/>
                    <a:pt x="410"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5" name="Google Shape;9485;p40"/>
            <p:cNvSpPr/>
            <p:nvPr/>
          </p:nvSpPr>
          <p:spPr>
            <a:xfrm>
              <a:off x="-4151250" y="3392425"/>
              <a:ext cx="16600" cy="16075"/>
            </a:xfrm>
            <a:custGeom>
              <a:avLst/>
              <a:gdLst/>
              <a:ahLst/>
              <a:cxnLst/>
              <a:rect l="l" t="t" r="r" b="b"/>
              <a:pathLst>
                <a:path w="664" h="643" extrusionOk="0">
                  <a:moveTo>
                    <a:pt x="326" y="0"/>
                  </a:moveTo>
                  <a:cubicBezTo>
                    <a:pt x="243" y="0"/>
                    <a:pt x="163" y="29"/>
                    <a:pt x="116" y="81"/>
                  </a:cubicBezTo>
                  <a:cubicBezTo>
                    <a:pt x="48" y="144"/>
                    <a:pt x="6" y="230"/>
                    <a:pt x="6" y="317"/>
                  </a:cubicBezTo>
                  <a:cubicBezTo>
                    <a:pt x="1" y="403"/>
                    <a:pt x="44" y="490"/>
                    <a:pt x="96" y="541"/>
                  </a:cubicBezTo>
                  <a:cubicBezTo>
                    <a:pt x="159" y="609"/>
                    <a:pt x="245" y="643"/>
                    <a:pt x="331" y="643"/>
                  </a:cubicBezTo>
                  <a:cubicBezTo>
                    <a:pt x="409" y="643"/>
                    <a:pt x="495" y="614"/>
                    <a:pt x="562" y="552"/>
                  </a:cubicBezTo>
                  <a:cubicBezTo>
                    <a:pt x="615" y="490"/>
                    <a:pt x="657" y="412"/>
                    <a:pt x="663" y="326"/>
                  </a:cubicBezTo>
                  <a:cubicBezTo>
                    <a:pt x="663" y="240"/>
                    <a:pt x="619" y="153"/>
                    <a:pt x="566" y="96"/>
                  </a:cubicBezTo>
                  <a:cubicBezTo>
                    <a:pt x="501" y="30"/>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6" name="Google Shape;9486;p40"/>
            <p:cNvSpPr/>
            <p:nvPr/>
          </p:nvSpPr>
          <p:spPr>
            <a:xfrm>
              <a:off x="-4119125" y="3425200"/>
              <a:ext cx="16250" cy="16175"/>
            </a:xfrm>
            <a:custGeom>
              <a:avLst/>
              <a:gdLst/>
              <a:ahLst/>
              <a:cxnLst/>
              <a:rect l="l" t="t" r="r" b="b"/>
              <a:pathLst>
                <a:path w="650" h="647" extrusionOk="0">
                  <a:moveTo>
                    <a:pt x="326" y="1"/>
                  </a:moveTo>
                  <a:cubicBezTo>
                    <a:pt x="241" y="1"/>
                    <a:pt x="157" y="32"/>
                    <a:pt x="102" y="89"/>
                  </a:cubicBezTo>
                  <a:cubicBezTo>
                    <a:pt x="40" y="142"/>
                    <a:pt x="6" y="229"/>
                    <a:pt x="1" y="315"/>
                  </a:cubicBezTo>
                  <a:cubicBezTo>
                    <a:pt x="1" y="401"/>
                    <a:pt x="30" y="488"/>
                    <a:pt x="87" y="545"/>
                  </a:cubicBezTo>
                  <a:cubicBezTo>
                    <a:pt x="150" y="608"/>
                    <a:pt x="236" y="641"/>
                    <a:pt x="322" y="647"/>
                  </a:cubicBezTo>
                  <a:cubicBezTo>
                    <a:pt x="409" y="647"/>
                    <a:pt x="486" y="612"/>
                    <a:pt x="548" y="560"/>
                  </a:cubicBezTo>
                  <a:cubicBezTo>
                    <a:pt x="605" y="497"/>
                    <a:pt x="649" y="411"/>
                    <a:pt x="649" y="324"/>
                  </a:cubicBezTo>
                  <a:cubicBezTo>
                    <a:pt x="649" y="238"/>
                    <a:pt x="610" y="152"/>
                    <a:pt x="558" y="100"/>
                  </a:cubicBezTo>
                  <a:cubicBezTo>
                    <a:pt x="498" y="32"/>
                    <a:pt x="411"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7" name="Google Shape;9487;p40"/>
            <p:cNvSpPr/>
            <p:nvPr/>
          </p:nvSpPr>
          <p:spPr>
            <a:xfrm>
              <a:off x="-4087200" y="3458275"/>
              <a:ext cx="16225" cy="15825"/>
            </a:xfrm>
            <a:custGeom>
              <a:avLst/>
              <a:gdLst/>
              <a:ahLst/>
              <a:cxnLst/>
              <a:rect l="l" t="t" r="r" b="b"/>
              <a:pathLst>
                <a:path w="649" h="633" extrusionOk="0">
                  <a:moveTo>
                    <a:pt x="317" y="0"/>
                  </a:moveTo>
                  <a:cubicBezTo>
                    <a:pt x="231" y="0"/>
                    <a:pt x="148" y="29"/>
                    <a:pt x="101" y="81"/>
                  </a:cubicBezTo>
                  <a:cubicBezTo>
                    <a:pt x="34" y="134"/>
                    <a:pt x="1" y="221"/>
                    <a:pt x="1" y="307"/>
                  </a:cubicBezTo>
                  <a:cubicBezTo>
                    <a:pt x="1" y="393"/>
                    <a:pt x="30" y="475"/>
                    <a:pt x="92" y="533"/>
                  </a:cubicBezTo>
                  <a:cubicBezTo>
                    <a:pt x="145" y="600"/>
                    <a:pt x="231" y="633"/>
                    <a:pt x="318" y="633"/>
                  </a:cubicBezTo>
                  <a:cubicBezTo>
                    <a:pt x="404" y="633"/>
                    <a:pt x="480" y="604"/>
                    <a:pt x="548" y="551"/>
                  </a:cubicBezTo>
                  <a:cubicBezTo>
                    <a:pt x="610" y="484"/>
                    <a:pt x="643" y="403"/>
                    <a:pt x="648" y="316"/>
                  </a:cubicBezTo>
                  <a:cubicBezTo>
                    <a:pt x="648" y="230"/>
                    <a:pt x="605" y="139"/>
                    <a:pt x="553" y="95"/>
                  </a:cubicBezTo>
                  <a:cubicBezTo>
                    <a:pt x="494" y="30"/>
                    <a:pt x="404"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8" name="Google Shape;9488;p40"/>
            <p:cNvSpPr/>
            <p:nvPr/>
          </p:nvSpPr>
          <p:spPr>
            <a:xfrm>
              <a:off x="-4055400" y="3491025"/>
              <a:ext cx="16200" cy="16075"/>
            </a:xfrm>
            <a:custGeom>
              <a:avLst/>
              <a:gdLst/>
              <a:ahLst/>
              <a:cxnLst/>
              <a:rect l="l" t="t" r="r" b="b"/>
              <a:pathLst>
                <a:path w="648" h="643" extrusionOk="0">
                  <a:moveTo>
                    <a:pt x="323" y="1"/>
                  </a:moveTo>
                  <a:cubicBezTo>
                    <a:pt x="239" y="1"/>
                    <a:pt x="155" y="29"/>
                    <a:pt x="100" y="81"/>
                  </a:cubicBezTo>
                  <a:cubicBezTo>
                    <a:pt x="34" y="144"/>
                    <a:pt x="0" y="230"/>
                    <a:pt x="0" y="317"/>
                  </a:cubicBezTo>
                  <a:cubicBezTo>
                    <a:pt x="0" y="393"/>
                    <a:pt x="29" y="479"/>
                    <a:pt x="96" y="547"/>
                  </a:cubicBezTo>
                  <a:cubicBezTo>
                    <a:pt x="158" y="609"/>
                    <a:pt x="235" y="643"/>
                    <a:pt x="321" y="643"/>
                  </a:cubicBezTo>
                  <a:cubicBezTo>
                    <a:pt x="326" y="643"/>
                    <a:pt x="331" y="643"/>
                    <a:pt x="336" y="643"/>
                  </a:cubicBezTo>
                  <a:cubicBezTo>
                    <a:pt x="414" y="643"/>
                    <a:pt x="493" y="610"/>
                    <a:pt x="547" y="552"/>
                  </a:cubicBezTo>
                  <a:cubicBezTo>
                    <a:pt x="614" y="489"/>
                    <a:pt x="647" y="412"/>
                    <a:pt x="647" y="326"/>
                  </a:cubicBezTo>
                  <a:cubicBezTo>
                    <a:pt x="647" y="230"/>
                    <a:pt x="619" y="144"/>
                    <a:pt x="552" y="100"/>
                  </a:cubicBezTo>
                  <a:cubicBezTo>
                    <a:pt x="498" y="32"/>
                    <a:pt x="410"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9" name="Google Shape;9489;p40"/>
            <p:cNvSpPr/>
            <p:nvPr/>
          </p:nvSpPr>
          <p:spPr>
            <a:xfrm>
              <a:off x="-4023625" y="3523775"/>
              <a:ext cx="16350" cy="16200"/>
            </a:xfrm>
            <a:custGeom>
              <a:avLst/>
              <a:gdLst/>
              <a:ahLst/>
              <a:cxnLst/>
              <a:rect l="l" t="t" r="r" b="b"/>
              <a:pathLst>
                <a:path w="654" h="648" extrusionOk="0">
                  <a:moveTo>
                    <a:pt x="331" y="1"/>
                  </a:moveTo>
                  <a:cubicBezTo>
                    <a:pt x="250" y="1"/>
                    <a:pt x="167" y="32"/>
                    <a:pt x="101" y="95"/>
                  </a:cubicBezTo>
                  <a:cubicBezTo>
                    <a:pt x="38" y="148"/>
                    <a:pt x="5" y="230"/>
                    <a:pt x="5" y="316"/>
                  </a:cubicBezTo>
                  <a:cubicBezTo>
                    <a:pt x="0" y="402"/>
                    <a:pt x="43" y="489"/>
                    <a:pt x="96" y="546"/>
                  </a:cubicBezTo>
                  <a:cubicBezTo>
                    <a:pt x="149" y="608"/>
                    <a:pt x="235" y="642"/>
                    <a:pt x="322" y="648"/>
                  </a:cubicBezTo>
                  <a:cubicBezTo>
                    <a:pt x="417" y="648"/>
                    <a:pt x="504" y="604"/>
                    <a:pt x="547" y="551"/>
                  </a:cubicBezTo>
                  <a:cubicBezTo>
                    <a:pt x="614" y="498"/>
                    <a:pt x="648" y="412"/>
                    <a:pt x="648" y="325"/>
                  </a:cubicBezTo>
                  <a:cubicBezTo>
                    <a:pt x="653" y="239"/>
                    <a:pt x="619" y="152"/>
                    <a:pt x="557" y="101"/>
                  </a:cubicBezTo>
                  <a:cubicBezTo>
                    <a:pt x="498" y="34"/>
                    <a:pt x="416"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0" name="Google Shape;9490;p40"/>
            <p:cNvSpPr/>
            <p:nvPr/>
          </p:nvSpPr>
          <p:spPr>
            <a:xfrm>
              <a:off x="-3991475" y="3556625"/>
              <a:ext cx="16200" cy="16075"/>
            </a:xfrm>
            <a:custGeom>
              <a:avLst/>
              <a:gdLst/>
              <a:ahLst/>
              <a:cxnLst/>
              <a:rect l="l" t="t" r="r" b="b"/>
              <a:pathLst>
                <a:path w="648" h="643" extrusionOk="0">
                  <a:moveTo>
                    <a:pt x="321" y="0"/>
                  </a:moveTo>
                  <a:cubicBezTo>
                    <a:pt x="236" y="0"/>
                    <a:pt x="151" y="31"/>
                    <a:pt x="101" y="91"/>
                  </a:cubicBezTo>
                  <a:cubicBezTo>
                    <a:pt x="39" y="144"/>
                    <a:pt x="5" y="231"/>
                    <a:pt x="1" y="317"/>
                  </a:cubicBezTo>
                  <a:cubicBezTo>
                    <a:pt x="1" y="403"/>
                    <a:pt x="34" y="490"/>
                    <a:pt x="87" y="543"/>
                  </a:cubicBezTo>
                  <a:cubicBezTo>
                    <a:pt x="139" y="609"/>
                    <a:pt x="221" y="643"/>
                    <a:pt x="322" y="643"/>
                  </a:cubicBezTo>
                  <a:cubicBezTo>
                    <a:pt x="408" y="643"/>
                    <a:pt x="495" y="614"/>
                    <a:pt x="537" y="547"/>
                  </a:cubicBezTo>
                  <a:cubicBezTo>
                    <a:pt x="605" y="499"/>
                    <a:pt x="648" y="413"/>
                    <a:pt x="648" y="326"/>
                  </a:cubicBezTo>
                  <a:cubicBezTo>
                    <a:pt x="648" y="240"/>
                    <a:pt x="610" y="153"/>
                    <a:pt x="552" y="96"/>
                  </a:cubicBezTo>
                  <a:cubicBezTo>
                    <a:pt x="495" y="31"/>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1" name="Google Shape;9491;p40"/>
            <p:cNvSpPr/>
            <p:nvPr/>
          </p:nvSpPr>
          <p:spPr>
            <a:xfrm>
              <a:off x="-3959575" y="3589525"/>
              <a:ext cx="16200" cy="15950"/>
            </a:xfrm>
            <a:custGeom>
              <a:avLst/>
              <a:gdLst/>
              <a:ahLst/>
              <a:cxnLst/>
              <a:rect l="l" t="t" r="r" b="b"/>
              <a:pathLst>
                <a:path w="648" h="638" extrusionOk="0">
                  <a:moveTo>
                    <a:pt x="315" y="0"/>
                  </a:moveTo>
                  <a:cubicBezTo>
                    <a:pt x="233" y="0"/>
                    <a:pt x="154" y="29"/>
                    <a:pt x="101" y="84"/>
                  </a:cubicBezTo>
                  <a:cubicBezTo>
                    <a:pt x="34" y="137"/>
                    <a:pt x="0" y="224"/>
                    <a:pt x="0" y="310"/>
                  </a:cubicBezTo>
                  <a:cubicBezTo>
                    <a:pt x="0" y="397"/>
                    <a:pt x="29" y="483"/>
                    <a:pt x="91" y="551"/>
                  </a:cubicBezTo>
                  <a:cubicBezTo>
                    <a:pt x="144" y="603"/>
                    <a:pt x="231" y="637"/>
                    <a:pt x="317" y="637"/>
                  </a:cubicBezTo>
                  <a:cubicBezTo>
                    <a:pt x="322" y="637"/>
                    <a:pt x="328" y="638"/>
                    <a:pt x="333" y="638"/>
                  </a:cubicBezTo>
                  <a:cubicBezTo>
                    <a:pt x="413" y="638"/>
                    <a:pt x="484" y="605"/>
                    <a:pt x="543" y="555"/>
                  </a:cubicBezTo>
                  <a:cubicBezTo>
                    <a:pt x="610" y="493"/>
                    <a:pt x="643" y="407"/>
                    <a:pt x="643" y="321"/>
                  </a:cubicBezTo>
                  <a:cubicBezTo>
                    <a:pt x="648" y="234"/>
                    <a:pt x="605" y="148"/>
                    <a:pt x="552" y="104"/>
                  </a:cubicBezTo>
                  <a:cubicBezTo>
                    <a:pt x="492" y="34"/>
                    <a:pt x="403"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2" name="Google Shape;9492;p40"/>
            <p:cNvSpPr/>
            <p:nvPr/>
          </p:nvSpPr>
          <p:spPr>
            <a:xfrm>
              <a:off x="-3927800" y="3622325"/>
              <a:ext cx="16250" cy="16250"/>
            </a:xfrm>
            <a:custGeom>
              <a:avLst/>
              <a:gdLst/>
              <a:ahLst/>
              <a:cxnLst/>
              <a:rect l="l" t="t" r="r" b="b"/>
              <a:pathLst>
                <a:path w="650" h="650" extrusionOk="0">
                  <a:moveTo>
                    <a:pt x="313" y="0"/>
                  </a:moveTo>
                  <a:cubicBezTo>
                    <a:pt x="232" y="0"/>
                    <a:pt x="154" y="28"/>
                    <a:pt x="102" y="83"/>
                  </a:cubicBezTo>
                  <a:cubicBezTo>
                    <a:pt x="34" y="150"/>
                    <a:pt x="1" y="236"/>
                    <a:pt x="1" y="322"/>
                  </a:cubicBezTo>
                  <a:cubicBezTo>
                    <a:pt x="1" y="395"/>
                    <a:pt x="30" y="481"/>
                    <a:pt x="96" y="548"/>
                  </a:cubicBezTo>
                  <a:cubicBezTo>
                    <a:pt x="149" y="601"/>
                    <a:pt x="236" y="644"/>
                    <a:pt x="322" y="649"/>
                  </a:cubicBezTo>
                  <a:cubicBezTo>
                    <a:pt x="408" y="649"/>
                    <a:pt x="481" y="606"/>
                    <a:pt x="548" y="553"/>
                  </a:cubicBezTo>
                  <a:cubicBezTo>
                    <a:pt x="614" y="491"/>
                    <a:pt x="649" y="419"/>
                    <a:pt x="649" y="333"/>
                  </a:cubicBezTo>
                  <a:cubicBezTo>
                    <a:pt x="649" y="231"/>
                    <a:pt x="605" y="145"/>
                    <a:pt x="552" y="102"/>
                  </a:cubicBezTo>
                  <a:cubicBezTo>
                    <a:pt x="492" y="34"/>
                    <a:pt x="401" y="0"/>
                    <a:pt x="31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3" name="Google Shape;9493;p40"/>
            <p:cNvSpPr/>
            <p:nvPr/>
          </p:nvSpPr>
          <p:spPr>
            <a:xfrm>
              <a:off x="-3896025" y="3655225"/>
              <a:ext cx="16350" cy="16075"/>
            </a:xfrm>
            <a:custGeom>
              <a:avLst/>
              <a:gdLst/>
              <a:ahLst/>
              <a:cxnLst/>
              <a:rect l="l" t="t" r="r" b="b"/>
              <a:pathLst>
                <a:path w="654" h="643" extrusionOk="0">
                  <a:moveTo>
                    <a:pt x="326" y="1"/>
                  </a:moveTo>
                  <a:cubicBezTo>
                    <a:pt x="241" y="1"/>
                    <a:pt x="159" y="29"/>
                    <a:pt x="107" y="82"/>
                  </a:cubicBezTo>
                  <a:cubicBezTo>
                    <a:pt x="49" y="134"/>
                    <a:pt x="6" y="220"/>
                    <a:pt x="6" y="317"/>
                  </a:cubicBezTo>
                  <a:cubicBezTo>
                    <a:pt x="1" y="403"/>
                    <a:pt x="34" y="490"/>
                    <a:pt x="98" y="532"/>
                  </a:cubicBezTo>
                  <a:cubicBezTo>
                    <a:pt x="150" y="600"/>
                    <a:pt x="236" y="643"/>
                    <a:pt x="322" y="643"/>
                  </a:cubicBezTo>
                  <a:cubicBezTo>
                    <a:pt x="327" y="643"/>
                    <a:pt x="331" y="643"/>
                    <a:pt x="335" y="643"/>
                  </a:cubicBezTo>
                  <a:cubicBezTo>
                    <a:pt x="417" y="643"/>
                    <a:pt x="498" y="602"/>
                    <a:pt x="548" y="552"/>
                  </a:cubicBezTo>
                  <a:cubicBezTo>
                    <a:pt x="616" y="485"/>
                    <a:pt x="649" y="403"/>
                    <a:pt x="649" y="326"/>
                  </a:cubicBezTo>
                  <a:cubicBezTo>
                    <a:pt x="654" y="240"/>
                    <a:pt x="620" y="153"/>
                    <a:pt x="568" y="96"/>
                  </a:cubicBezTo>
                  <a:cubicBezTo>
                    <a:pt x="502" y="31"/>
                    <a:pt x="412"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4" name="Google Shape;9494;p40"/>
            <p:cNvSpPr/>
            <p:nvPr/>
          </p:nvSpPr>
          <p:spPr>
            <a:xfrm>
              <a:off x="-4053375" y="3329125"/>
              <a:ext cx="16225" cy="16175"/>
            </a:xfrm>
            <a:custGeom>
              <a:avLst/>
              <a:gdLst/>
              <a:ahLst/>
              <a:cxnLst/>
              <a:rect l="l" t="t" r="r" b="b"/>
              <a:pathLst>
                <a:path w="649" h="647" extrusionOk="0">
                  <a:moveTo>
                    <a:pt x="325" y="1"/>
                  </a:moveTo>
                  <a:cubicBezTo>
                    <a:pt x="244" y="1"/>
                    <a:pt x="162" y="29"/>
                    <a:pt x="101" y="85"/>
                  </a:cubicBezTo>
                  <a:cubicBezTo>
                    <a:pt x="39" y="147"/>
                    <a:pt x="6" y="223"/>
                    <a:pt x="6" y="320"/>
                  </a:cubicBezTo>
                  <a:cubicBezTo>
                    <a:pt x="1" y="407"/>
                    <a:pt x="34" y="493"/>
                    <a:pt x="97" y="536"/>
                  </a:cubicBezTo>
                  <a:cubicBezTo>
                    <a:pt x="150" y="603"/>
                    <a:pt x="236" y="646"/>
                    <a:pt x="322" y="646"/>
                  </a:cubicBezTo>
                  <a:cubicBezTo>
                    <a:pt x="327" y="646"/>
                    <a:pt x="331" y="646"/>
                    <a:pt x="335" y="646"/>
                  </a:cubicBezTo>
                  <a:cubicBezTo>
                    <a:pt x="417" y="646"/>
                    <a:pt x="498" y="605"/>
                    <a:pt x="548" y="555"/>
                  </a:cubicBezTo>
                  <a:cubicBezTo>
                    <a:pt x="615" y="502"/>
                    <a:pt x="648" y="416"/>
                    <a:pt x="648" y="329"/>
                  </a:cubicBezTo>
                  <a:cubicBezTo>
                    <a:pt x="648" y="243"/>
                    <a:pt x="619" y="157"/>
                    <a:pt x="557" y="99"/>
                  </a:cubicBezTo>
                  <a:cubicBezTo>
                    <a:pt x="498" y="33"/>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5" name="Google Shape;9495;p40"/>
            <p:cNvSpPr/>
            <p:nvPr/>
          </p:nvSpPr>
          <p:spPr>
            <a:xfrm>
              <a:off x="-4021475" y="3361925"/>
              <a:ext cx="16200" cy="16250"/>
            </a:xfrm>
            <a:custGeom>
              <a:avLst/>
              <a:gdLst/>
              <a:ahLst/>
              <a:cxnLst/>
              <a:rect l="l" t="t" r="r" b="b"/>
              <a:pathLst>
                <a:path w="648" h="650" extrusionOk="0">
                  <a:moveTo>
                    <a:pt x="327" y="0"/>
                  </a:moveTo>
                  <a:cubicBezTo>
                    <a:pt x="244" y="0"/>
                    <a:pt x="161" y="33"/>
                    <a:pt x="101" y="98"/>
                  </a:cubicBezTo>
                  <a:cubicBezTo>
                    <a:pt x="34" y="160"/>
                    <a:pt x="1" y="231"/>
                    <a:pt x="1" y="317"/>
                  </a:cubicBezTo>
                  <a:cubicBezTo>
                    <a:pt x="1" y="404"/>
                    <a:pt x="30" y="490"/>
                    <a:pt x="96" y="548"/>
                  </a:cubicBezTo>
                  <a:cubicBezTo>
                    <a:pt x="149" y="610"/>
                    <a:pt x="231" y="644"/>
                    <a:pt x="317" y="649"/>
                  </a:cubicBezTo>
                  <a:cubicBezTo>
                    <a:pt x="418" y="649"/>
                    <a:pt x="490" y="616"/>
                    <a:pt x="548" y="552"/>
                  </a:cubicBezTo>
                  <a:cubicBezTo>
                    <a:pt x="615" y="501"/>
                    <a:pt x="643" y="414"/>
                    <a:pt x="648" y="328"/>
                  </a:cubicBezTo>
                  <a:cubicBezTo>
                    <a:pt x="648" y="241"/>
                    <a:pt x="619" y="155"/>
                    <a:pt x="552" y="102"/>
                  </a:cubicBezTo>
                  <a:cubicBezTo>
                    <a:pt x="494" y="34"/>
                    <a:pt x="411"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6" name="Google Shape;9496;p40"/>
            <p:cNvSpPr/>
            <p:nvPr/>
          </p:nvSpPr>
          <p:spPr>
            <a:xfrm>
              <a:off x="-3989675" y="3394900"/>
              <a:ext cx="16225" cy="16000"/>
            </a:xfrm>
            <a:custGeom>
              <a:avLst/>
              <a:gdLst/>
              <a:ahLst/>
              <a:cxnLst/>
              <a:rect l="l" t="t" r="r" b="b"/>
              <a:pathLst>
                <a:path w="649" h="640" extrusionOk="0">
                  <a:moveTo>
                    <a:pt x="327" y="0"/>
                  </a:moveTo>
                  <a:cubicBezTo>
                    <a:pt x="240" y="0"/>
                    <a:pt x="155" y="29"/>
                    <a:pt x="101" y="88"/>
                  </a:cubicBezTo>
                  <a:cubicBezTo>
                    <a:pt x="48" y="141"/>
                    <a:pt x="5" y="227"/>
                    <a:pt x="5" y="313"/>
                  </a:cubicBezTo>
                  <a:cubicBezTo>
                    <a:pt x="0" y="395"/>
                    <a:pt x="33" y="471"/>
                    <a:pt x="96" y="539"/>
                  </a:cubicBezTo>
                  <a:cubicBezTo>
                    <a:pt x="159" y="606"/>
                    <a:pt x="245" y="639"/>
                    <a:pt x="332" y="639"/>
                  </a:cubicBezTo>
                  <a:cubicBezTo>
                    <a:pt x="408" y="639"/>
                    <a:pt x="494" y="611"/>
                    <a:pt x="562" y="544"/>
                  </a:cubicBezTo>
                  <a:cubicBezTo>
                    <a:pt x="614" y="491"/>
                    <a:pt x="648" y="404"/>
                    <a:pt x="648" y="323"/>
                  </a:cubicBezTo>
                  <a:cubicBezTo>
                    <a:pt x="648" y="236"/>
                    <a:pt x="620" y="150"/>
                    <a:pt x="567" y="92"/>
                  </a:cubicBezTo>
                  <a:cubicBezTo>
                    <a:pt x="508" y="31"/>
                    <a:pt x="417"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7" name="Google Shape;9497;p40"/>
            <p:cNvSpPr/>
            <p:nvPr/>
          </p:nvSpPr>
          <p:spPr>
            <a:xfrm>
              <a:off x="-3957525" y="3427700"/>
              <a:ext cx="16200" cy="15975"/>
            </a:xfrm>
            <a:custGeom>
              <a:avLst/>
              <a:gdLst/>
              <a:ahLst/>
              <a:cxnLst/>
              <a:rect l="l" t="t" r="r" b="b"/>
              <a:pathLst>
                <a:path w="648" h="639" extrusionOk="0">
                  <a:moveTo>
                    <a:pt x="322" y="0"/>
                  </a:moveTo>
                  <a:cubicBezTo>
                    <a:pt x="238" y="0"/>
                    <a:pt x="155" y="29"/>
                    <a:pt x="100" y="86"/>
                  </a:cubicBezTo>
                  <a:cubicBezTo>
                    <a:pt x="34" y="138"/>
                    <a:pt x="5" y="224"/>
                    <a:pt x="0" y="311"/>
                  </a:cubicBezTo>
                  <a:cubicBezTo>
                    <a:pt x="0" y="397"/>
                    <a:pt x="29" y="483"/>
                    <a:pt x="87" y="536"/>
                  </a:cubicBezTo>
                  <a:cubicBezTo>
                    <a:pt x="149" y="604"/>
                    <a:pt x="220" y="638"/>
                    <a:pt x="322" y="638"/>
                  </a:cubicBezTo>
                  <a:cubicBezTo>
                    <a:pt x="327" y="638"/>
                    <a:pt x="332" y="638"/>
                    <a:pt x="337" y="638"/>
                  </a:cubicBezTo>
                  <a:cubicBezTo>
                    <a:pt x="418" y="638"/>
                    <a:pt x="497" y="605"/>
                    <a:pt x="547" y="547"/>
                  </a:cubicBezTo>
                  <a:cubicBezTo>
                    <a:pt x="600" y="494"/>
                    <a:pt x="647" y="407"/>
                    <a:pt x="647" y="321"/>
                  </a:cubicBezTo>
                  <a:cubicBezTo>
                    <a:pt x="647" y="235"/>
                    <a:pt x="605" y="148"/>
                    <a:pt x="552" y="91"/>
                  </a:cubicBezTo>
                  <a:cubicBezTo>
                    <a:pt x="494" y="30"/>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8" name="Google Shape;9498;p40"/>
            <p:cNvSpPr/>
            <p:nvPr/>
          </p:nvSpPr>
          <p:spPr>
            <a:xfrm>
              <a:off x="-3925750" y="3460600"/>
              <a:ext cx="16350" cy="15800"/>
            </a:xfrm>
            <a:custGeom>
              <a:avLst/>
              <a:gdLst/>
              <a:ahLst/>
              <a:cxnLst/>
              <a:rect l="l" t="t" r="r" b="b"/>
              <a:pathLst>
                <a:path w="654" h="632" extrusionOk="0">
                  <a:moveTo>
                    <a:pt x="320" y="1"/>
                  </a:moveTo>
                  <a:cubicBezTo>
                    <a:pt x="235" y="1"/>
                    <a:pt x="153" y="28"/>
                    <a:pt x="106" y="79"/>
                  </a:cubicBezTo>
                  <a:cubicBezTo>
                    <a:pt x="38" y="132"/>
                    <a:pt x="5" y="219"/>
                    <a:pt x="5" y="305"/>
                  </a:cubicBezTo>
                  <a:cubicBezTo>
                    <a:pt x="0" y="391"/>
                    <a:pt x="34" y="478"/>
                    <a:pt x="96" y="545"/>
                  </a:cubicBezTo>
                  <a:cubicBezTo>
                    <a:pt x="158" y="598"/>
                    <a:pt x="235" y="631"/>
                    <a:pt x="322" y="631"/>
                  </a:cubicBezTo>
                  <a:cubicBezTo>
                    <a:pt x="327" y="631"/>
                    <a:pt x="332" y="631"/>
                    <a:pt x="338" y="631"/>
                  </a:cubicBezTo>
                  <a:cubicBezTo>
                    <a:pt x="418" y="631"/>
                    <a:pt x="489" y="599"/>
                    <a:pt x="547" y="549"/>
                  </a:cubicBezTo>
                  <a:cubicBezTo>
                    <a:pt x="614" y="487"/>
                    <a:pt x="648" y="401"/>
                    <a:pt x="648" y="314"/>
                  </a:cubicBezTo>
                  <a:cubicBezTo>
                    <a:pt x="653" y="228"/>
                    <a:pt x="610" y="142"/>
                    <a:pt x="557" y="99"/>
                  </a:cubicBezTo>
                  <a:cubicBezTo>
                    <a:pt x="503" y="32"/>
                    <a:pt x="410"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9" name="Google Shape;9499;p40"/>
            <p:cNvSpPr/>
            <p:nvPr/>
          </p:nvSpPr>
          <p:spPr>
            <a:xfrm>
              <a:off x="-3893850" y="3493250"/>
              <a:ext cx="16225" cy="16250"/>
            </a:xfrm>
            <a:custGeom>
              <a:avLst/>
              <a:gdLst/>
              <a:ahLst/>
              <a:cxnLst/>
              <a:rect l="l" t="t" r="r" b="b"/>
              <a:pathLst>
                <a:path w="649" h="650" extrusionOk="0">
                  <a:moveTo>
                    <a:pt x="321" y="0"/>
                  </a:moveTo>
                  <a:cubicBezTo>
                    <a:pt x="240" y="0"/>
                    <a:pt x="160" y="28"/>
                    <a:pt x="102" y="84"/>
                  </a:cubicBezTo>
                  <a:cubicBezTo>
                    <a:pt x="34" y="151"/>
                    <a:pt x="0" y="228"/>
                    <a:pt x="0" y="323"/>
                  </a:cubicBezTo>
                  <a:cubicBezTo>
                    <a:pt x="0" y="410"/>
                    <a:pt x="29" y="496"/>
                    <a:pt x="91" y="549"/>
                  </a:cubicBezTo>
                  <a:cubicBezTo>
                    <a:pt x="149" y="607"/>
                    <a:pt x="235" y="649"/>
                    <a:pt x="322" y="649"/>
                  </a:cubicBezTo>
                  <a:cubicBezTo>
                    <a:pt x="403" y="649"/>
                    <a:pt x="490" y="611"/>
                    <a:pt x="547" y="558"/>
                  </a:cubicBezTo>
                  <a:cubicBezTo>
                    <a:pt x="609" y="491"/>
                    <a:pt x="649" y="419"/>
                    <a:pt x="649" y="332"/>
                  </a:cubicBezTo>
                  <a:cubicBezTo>
                    <a:pt x="649" y="246"/>
                    <a:pt x="620" y="160"/>
                    <a:pt x="552" y="93"/>
                  </a:cubicBezTo>
                  <a:cubicBezTo>
                    <a:pt x="493" y="31"/>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0" name="Google Shape;9500;p40"/>
            <p:cNvSpPr/>
            <p:nvPr/>
          </p:nvSpPr>
          <p:spPr>
            <a:xfrm>
              <a:off x="-3891800" y="3331550"/>
              <a:ext cx="16225" cy="16125"/>
            </a:xfrm>
            <a:custGeom>
              <a:avLst/>
              <a:gdLst/>
              <a:ahLst/>
              <a:cxnLst/>
              <a:rect l="l" t="t" r="r" b="b"/>
              <a:pathLst>
                <a:path w="649" h="645" extrusionOk="0">
                  <a:moveTo>
                    <a:pt x="319" y="0"/>
                  </a:moveTo>
                  <a:cubicBezTo>
                    <a:pt x="235" y="0"/>
                    <a:pt x="155" y="28"/>
                    <a:pt x="101" y="79"/>
                  </a:cubicBezTo>
                  <a:cubicBezTo>
                    <a:pt x="38" y="146"/>
                    <a:pt x="5" y="232"/>
                    <a:pt x="0" y="319"/>
                  </a:cubicBezTo>
                  <a:cubicBezTo>
                    <a:pt x="0" y="405"/>
                    <a:pt x="33" y="482"/>
                    <a:pt x="96" y="535"/>
                  </a:cubicBezTo>
                  <a:cubicBezTo>
                    <a:pt x="149" y="597"/>
                    <a:pt x="235" y="645"/>
                    <a:pt x="321" y="645"/>
                  </a:cubicBezTo>
                  <a:cubicBezTo>
                    <a:pt x="408" y="645"/>
                    <a:pt x="494" y="602"/>
                    <a:pt x="547" y="549"/>
                  </a:cubicBezTo>
                  <a:cubicBezTo>
                    <a:pt x="614" y="496"/>
                    <a:pt x="648" y="414"/>
                    <a:pt x="648" y="328"/>
                  </a:cubicBezTo>
                  <a:cubicBezTo>
                    <a:pt x="648" y="228"/>
                    <a:pt x="620" y="141"/>
                    <a:pt x="567" y="98"/>
                  </a:cubicBezTo>
                  <a:cubicBezTo>
                    <a:pt x="500" y="31"/>
                    <a:pt x="407"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1" name="Google Shape;9501;p40"/>
            <p:cNvSpPr/>
            <p:nvPr/>
          </p:nvSpPr>
          <p:spPr>
            <a:xfrm>
              <a:off x="-4568800" y="3936650"/>
              <a:ext cx="9375" cy="15925"/>
            </a:xfrm>
            <a:custGeom>
              <a:avLst/>
              <a:gdLst/>
              <a:ahLst/>
              <a:cxnLst/>
              <a:rect l="l" t="t" r="r" b="b"/>
              <a:pathLst>
                <a:path w="375" h="637" extrusionOk="0">
                  <a:moveTo>
                    <a:pt x="59" y="0"/>
                  </a:moveTo>
                  <a:cubicBezTo>
                    <a:pt x="43" y="0"/>
                    <a:pt x="27" y="1"/>
                    <a:pt x="11" y="4"/>
                  </a:cubicBezTo>
                  <a:lnTo>
                    <a:pt x="1" y="632"/>
                  </a:lnTo>
                  <a:cubicBezTo>
                    <a:pt x="16" y="632"/>
                    <a:pt x="29" y="637"/>
                    <a:pt x="44" y="637"/>
                  </a:cubicBezTo>
                  <a:cubicBezTo>
                    <a:pt x="131" y="637"/>
                    <a:pt x="217" y="603"/>
                    <a:pt x="275" y="550"/>
                  </a:cubicBezTo>
                  <a:cubicBezTo>
                    <a:pt x="341" y="488"/>
                    <a:pt x="375" y="402"/>
                    <a:pt x="375" y="329"/>
                  </a:cubicBezTo>
                  <a:cubicBezTo>
                    <a:pt x="375" y="243"/>
                    <a:pt x="346" y="152"/>
                    <a:pt x="294" y="99"/>
                  </a:cubicBezTo>
                  <a:cubicBezTo>
                    <a:pt x="233" y="35"/>
                    <a:pt x="147" y="0"/>
                    <a:pt x="5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2" name="Google Shape;9502;p40"/>
            <p:cNvSpPr/>
            <p:nvPr/>
          </p:nvSpPr>
          <p:spPr>
            <a:xfrm>
              <a:off x="-4566375" y="3774750"/>
              <a:ext cx="9000" cy="15925"/>
            </a:xfrm>
            <a:custGeom>
              <a:avLst/>
              <a:gdLst/>
              <a:ahLst/>
              <a:cxnLst/>
              <a:rect l="l" t="t" r="r" b="b"/>
              <a:pathLst>
                <a:path w="360" h="637" extrusionOk="0">
                  <a:moveTo>
                    <a:pt x="41" y="1"/>
                  </a:moveTo>
                  <a:cubicBezTo>
                    <a:pt x="30" y="1"/>
                    <a:pt x="20" y="1"/>
                    <a:pt x="10" y="2"/>
                  </a:cubicBezTo>
                  <a:lnTo>
                    <a:pt x="0" y="636"/>
                  </a:lnTo>
                  <a:lnTo>
                    <a:pt x="34" y="636"/>
                  </a:lnTo>
                  <a:cubicBezTo>
                    <a:pt x="39" y="636"/>
                    <a:pt x="44" y="636"/>
                    <a:pt x="50" y="636"/>
                  </a:cubicBezTo>
                  <a:cubicBezTo>
                    <a:pt x="131" y="636"/>
                    <a:pt x="210" y="604"/>
                    <a:pt x="259" y="554"/>
                  </a:cubicBezTo>
                  <a:cubicBezTo>
                    <a:pt x="326" y="501"/>
                    <a:pt x="360" y="415"/>
                    <a:pt x="360" y="328"/>
                  </a:cubicBezTo>
                  <a:cubicBezTo>
                    <a:pt x="360" y="233"/>
                    <a:pt x="322" y="146"/>
                    <a:pt x="269" y="93"/>
                  </a:cubicBezTo>
                  <a:cubicBezTo>
                    <a:pt x="209" y="34"/>
                    <a:pt x="126" y="1"/>
                    <a:pt x="4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3" name="Google Shape;9503;p40"/>
            <p:cNvSpPr/>
            <p:nvPr/>
          </p:nvSpPr>
          <p:spPr>
            <a:xfrm>
              <a:off x="-4564000" y="3612975"/>
              <a:ext cx="8775" cy="15875"/>
            </a:xfrm>
            <a:custGeom>
              <a:avLst/>
              <a:gdLst/>
              <a:ahLst/>
              <a:cxnLst/>
              <a:rect l="l" t="t" r="r" b="b"/>
              <a:pathLst>
                <a:path w="351" h="635" extrusionOk="0">
                  <a:moveTo>
                    <a:pt x="29" y="0"/>
                  </a:moveTo>
                  <a:cubicBezTo>
                    <a:pt x="23" y="0"/>
                    <a:pt x="16" y="1"/>
                    <a:pt x="10" y="1"/>
                  </a:cubicBezTo>
                  <a:lnTo>
                    <a:pt x="1" y="634"/>
                  </a:lnTo>
                  <a:lnTo>
                    <a:pt x="21" y="634"/>
                  </a:lnTo>
                  <a:cubicBezTo>
                    <a:pt x="26" y="634"/>
                    <a:pt x="31" y="635"/>
                    <a:pt x="36" y="635"/>
                  </a:cubicBezTo>
                  <a:cubicBezTo>
                    <a:pt x="116" y="635"/>
                    <a:pt x="188" y="602"/>
                    <a:pt x="260" y="543"/>
                  </a:cubicBezTo>
                  <a:cubicBezTo>
                    <a:pt x="313" y="490"/>
                    <a:pt x="346" y="404"/>
                    <a:pt x="351" y="327"/>
                  </a:cubicBezTo>
                  <a:cubicBezTo>
                    <a:pt x="351" y="240"/>
                    <a:pt x="318" y="154"/>
                    <a:pt x="255" y="92"/>
                  </a:cubicBezTo>
                  <a:cubicBezTo>
                    <a:pt x="197" y="30"/>
                    <a:pt x="115" y="0"/>
                    <a:pt x="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4" name="Google Shape;9504;p40"/>
            <p:cNvSpPr/>
            <p:nvPr/>
          </p:nvSpPr>
          <p:spPr>
            <a:xfrm>
              <a:off x="-4561725" y="3451175"/>
              <a:ext cx="8550" cy="15875"/>
            </a:xfrm>
            <a:custGeom>
              <a:avLst/>
              <a:gdLst/>
              <a:ahLst/>
              <a:cxnLst/>
              <a:rect l="l" t="t" r="r" b="b"/>
              <a:pathLst>
                <a:path w="342" h="635" extrusionOk="0">
                  <a:moveTo>
                    <a:pt x="11" y="0"/>
                  </a:moveTo>
                  <a:lnTo>
                    <a:pt x="1" y="634"/>
                  </a:lnTo>
                  <a:lnTo>
                    <a:pt x="16" y="634"/>
                  </a:lnTo>
                  <a:cubicBezTo>
                    <a:pt x="20" y="634"/>
                    <a:pt x="25" y="634"/>
                    <a:pt x="29" y="634"/>
                  </a:cubicBezTo>
                  <a:cubicBezTo>
                    <a:pt x="98" y="634"/>
                    <a:pt x="178" y="601"/>
                    <a:pt x="242" y="543"/>
                  </a:cubicBezTo>
                  <a:cubicBezTo>
                    <a:pt x="308" y="476"/>
                    <a:pt x="342" y="403"/>
                    <a:pt x="342" y="317"/>
                  </a:cubicBezTo>
                  <a:cubicBezTo>
                    <a:pt x="342" y="241"/>
                    <a:pt x="313" y="155"/>
                    <a:pt x="260" y="102"/>
                  </a:cubicBezTo>
                  <a:cubicBezTo>
                    <a:pt x="198" y="29"/>
                    <a:pt x="102" y="0"/>
                    <a:pt x="1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5" name="Google Shape;9505;p40"/>
            <p:cNvSpPr/>
            <p:nvPr/>
          </p:nvSpPr>
          <p:spPr>
            <a:xfrm>
              <a:off x="-4407225" y="3299425"/>
              <a:ext cx="16475" cy="8325"/>
            </a:xfrm>
            <a:custGeom>
              <a:avLst/>
              <a:gdLst/>
              <a:ahLst/>
              <a:cxnLst/>
              <a:rect l="l" t="t" r="r" b="b"/>
              <a:pathLst>
                <a:path w="659" h="333" extrusionOk="0">
                  <a:moveTo>
                    <a:pt x="6" y="1"/>
                  </a:moveTo>
                  <a:cubicBezTo>
                    <a:pt x="6" y="1"/>
                    <a:pt x="1" y="1"/>
                    <a:pt x="1" y="7"/>
                  </a:cubicBezTo>
                  <a:cubicBezTo>
                    <a:pt x="1" y="93"/>
                    <a:pt x="44" y="164"/>
                    <a:pt x="96" y="231"/>
                  </a:cubicBezTo>
                  <a:cubicBezTo>
                    <a:pt x="159" y="299"/>
                    <a:pt x="236" y="333"/>
                    <a:pt x="331" y="333"/>
                  </a:cubicBezTo>
                  <a:cubicBezTo>
                    <a:pt x="418" y="333"/>
                    <a:pt x="495" y="295"/>
                    <a:pt x="548" y="242"/>
                  </a:cubicBezTo>
                  <a:cubicBezTo>
                    <a:pt x="615" y="189"/>
                    <a:pt x="658" y="102"/>
                    <a:pt x="658" y="16"/>
                  </a:cubicBezTo>
                  <a:lnTo>
                    <a:pt x="658" y="11"/>
                  </a:lnTo>
                  <a:lnTo>
                    <a:pt x="6"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6" name="Google Shape;9506;p40"/>
            <p:cNvSpPr/>
            <p:nvPr/>
          </p:nvSpPr>
          <p:spPr>
            <a:xfrm>
              <a:off x="-4245650" y="3301850"/>
              <a:ext cx="16450" cy="8300"/>
            </a:xfrm>
            <a:custGeom>
              <a:avLst/>
              <a:gdLst/>
              <a:ahLst/>
              <a:cxnLst/>
              <a:rect l="l" t="t" r="r" b="b"/>
              <a:pathLst>
                <a:path w="658" h="332" extrusionOk="0">
                  <a:moveTo>
                    <a:pt x="0" y="1"/>
                  </a:moveTo>
                  <a:cubicBezTo>
                    <a:pt x="0" y="87"/>
                    <a:pt x="44" y="163"/>
                    <a:pt x="97" y="231"/>
                  </a:cubicBezTo>
                  <a:cubicBezTo>
                    <a:pt x="159" y="298"/>
                    <a:pt x="245" y="326"/>
                    <a:pt x="332" y="331"/>
                  </a:cubicBezTo>
                  <a:cubicBezTo>
                    <a:pt x="418" y="331"/>
                    <a:pt x="495" y="288"/>
                    <a:pt x="557" y="236"/>
                  </a:cubicBezTo>
                  <a:cubicBezTo>
                    <a:pt x="615" y="173"/>
                    <a:pt x="658" y="96"/>
                    <a:pt x="658" y="10"/>
                  </a:cubicBez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7" name="Google Shape;9507;p40"/>
            <p:cNvSpPr/>
            <p:nvPr/>
          </p:nvSpPr>
          <p:spPr>
            <a:xfrm>
              <a:off x="-4083850" y="3304125"/>
              <a:ext cx="16225" cy="8300"/>
            </a:xfrm>
            <a:custGeom>
              <a:avLst/>
              <a:gdLst/>
              <a:ahLst/>
              <a:cxnLst/>
              <a:rect l="l" t="t" r="r" b="b"/>
              <a:pathLst>
                <a:path w="649" h="332" extrusionOk="0">
                  <a:moveTo>
                    <a:pt x="1" y="1"/>
                  </a:moveTo>
                  <a:lnTo>
                    <a:pt x="1" y="5"/>
                  </a:lnTo>
                  <a:cubicBezTo>
                    <a:pt x="1" y="92"/>
                    <a:pt x="34" y="169"/>
                    <a:pt x="87" y="231"/>
                  </a:cubicBezTo>
                  <a:cubicBezTo>
                    <a:pt x="149" y="288"/>
                    <a:pt x="226" y="331"/>
                    <a:pt x="322" y="331"/>
                  </a:cubicBezTo>
                  <a:cubicBezTo>
                    <a:pt x="327" y="331"/>
                    <a:pt x="332" y="332"/>
                    <a:pt x="337" y="332"/>
                  </a:cubicBezTo>
                  <a:cubicBezTo>
                    <a:pt x="418" y="332"/>
                    <a:pt x="498" y="290"/>
                    <a:pt x="547" y="240"/>
                  </a:cubicBezTo>
                  <a:cubicBezTo>
                    <a:pt x="615" y="173"/>
                    <a:pt x="649" y="101"/>
                    <a:pt x="649" y="14"/>
                  </a:cubicBezTo>
                  <a:lnTo>
                    <a:pt x="649" y="10"/>
                  </a:lnTo>
                  <a:lnTo>
                    <a:pt x="1"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8" name="Google Shape;9508;p40"/>
            <p:cNvSpPr/>
            <p:nvPr/>
          </p:nvSpPr>
          <p:spPr>
            <a:xfrm>
              <a:off x="-3922275" y="3306525"/>
              <a:ext cx="16200" cy="8300"/>
            </a:xfrm>
            <a:custGeom>
              <a:avLst/>
              <a:gdLst/>
              <a:ahLst/>
              <a:cxnLst/>
              <a:rect l="l" t="t" r="r" b="b"/>
              <a:pathLst>
                <a:path w="648" h="332" extrusionOk="0">
                  <a:moveTo>
                    <a:pt x="1" y="0"/>
                  </a:moveTo>
                  <a:lnTo>
                    <a:pt x="1" y="5"/>
                  </a:lnTo>
                  <a:cubicBezTo>
                    <a:pt x="1" y="91"/>
                    <a:pt x="30" y="177"/>
                    <a:pt x="83" y="221"/>
                  </a:cubicBezTo>
                  <a:cubicBezTo>
                    <a:pt x="149" y="288"/>
                    <a:pt x="227" y="332"/>
                    <a:pt x="322" y="332"/>
                  </a:cubicBezTo>
                  <a:cubicBezTo>
                    <a:pt x="408" y="332"/>
                    <a:pt x="480" y="293"/>
                    <a:pt x="548" y="235"/>
                  </a:cubicBezTo>
                  <a:cubicBezTo>
                    <a:pt x="601" y="173"/>
                    <a:pt x="648" y="101"/>
                    <a:pt x="648" y="15"/>
                  </a:cubicBezTo>
                  <a:lnTo>
                    <a:pt x="648" y="11"/>
                  </a:lnTo>
                  <a:lnTo>
                    <a:pt x="1"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9" name="Google Shape;9509;p40"/>
            <p:cNvSpPr/>
            <p:nvPr/>
          </p:nvSpPr>
          <p:spPr>
            <a:xfrm>
              <a:off x="-4559300" y="3297275"/>
              <a:ext cx="9625" cy="8200"/>
            </a:xfrm>
            <a:custGeom>
              <a:avLst/>
              <a:gdLst/>
              <a:ahLst/>
              <a:cxnLst/>
              <a:rect l="l" t="t" r="r" b="b"/>
              <a:pathLst>
                <a:path w="385" h="328" extrusionOk="0">
                  <a:moveTo>
                    <a:pt x="5" y="1"/>
                  </a:moveTo>
                  <a:lnTo>
                    <a:pt x="1" y="317"/>
                  </a:lnTo>
                  <a:cubicBezTo>
                    <a:pt x="19" y="323"/>
                    <a:pt x="39" y="328"/>
                    <a:pt x="52" y="328"/>
                  </a:cubicBezTo>
                  <a:cubicBezTo>
                    <a:pt x="139" y="328"/>
                    <a:pt x="216" y="299"/>
                    <a:pt x="283" y="231"/>
                  </a:cubicBezTo>
                  <a:cubicBezTo>
                    <a:pt x="336" y="169"/>
                    <a:pt x="379" y="93"/>
                    <a:pt x="384" y="6"/>
                  </a:cubicBezTo>
                  <a:lnTo>
                    <a:pt x="5"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0" name="Google Shape;9510;p40"/>
            <p:cNvSpPr/>
            <p:nvPr/>
          </p:nvSpPr>
          <p:spPr>
            <a:xfrm>
              <a:off x="-5193600" y="3122400"/>
              <a:ext cx="875" cy="7350"/>
            </a:xfrm>
            <a:custGeom>
              <a:avLst/>
              <a:gdLst/>
              <a:ahLst/>
              <a:cxnLst/>
              <a:rect l="l" t="t" r="r" b="b"/>
              <a:pathLst>
                <a:path w="35" h="294" extrusionOk="0">
                  <a:moveTo>
                    <a:pt x="1" y="0"/>
                  </a:moveTo>
                  <a:lnTo>
                    <a:pt x="1" y="294"/>
                  </a:lnTo>
                  <a:cubicBezTo>
                    <a:pt x="20" y="250"/>
                    <a:pt x="34" y="202"/>
                    <a:pt x="34" y="155"/>
                  </a:cubicBezTo>
                  <a:cubicBezTo>
                    <a:pt x="34" y="102"/>
                    <a:pt x="20" y="44"/>
                    <a:pt x="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1" name="Google Shape;9511;p40"/>
            <p:cNvSpPr/>
            <p:nvPr/>
          </p:nvSpPr>
          <p:spPr>
            <a:xfrm>
              <a:off x="-5177150" y="3150925"/>
              <a:ext cx="16225" cy="16125"/>
            </a:xfrm>
            <a:custGeom>
              <a:avLst/>
              <a:gdLst/>
              <a:ahLst/>
              <a:cxnLst/>
              <a:rect l="l" t="t" r="r" b="b"/>
              <a:pathLst>
                <a:path w="649" h="645" extrusionOk="0">
                  <a:moveTo>
                    <a:pt x="330" y="1"/>
                  </a:moveTo>
                  <a:cubicBezTo>
                    <a:pt x="242" y="1"/>
                    <a:pt x="156" y="31"/>
                    <a:pt x="102" y="88"/>
                  </a:cubicBezTo>
                  <a:cubicBezTo>
                    <a:pt x="49" y="145"/>
                    <a:pt x="5" y="227"/>
                    <a:pt x="5" y="314"/>
                  </a:cubicBezTo>
                  <a:cubicBezTo>
                    <a:pt x="0" y="400"/>
                    <a:pt x="44" y="486"/>
                    <a:pt x="96" y="544"/>
                  </a:cubicBezTo>
                  <a:cubicBezTo>
                    <a:pt x="159" y="606"/>
                    <a:pt x="235" y="639"/>
                    <a:pt x="322" y="644"/>
                  </a:cubicBezTo>
                  <a:cubicBezTo>
                    <a:pt x="408" y="644"/>
                    <a:pt x="494" y="611"/>
                    <a:pt x="556" y="548"/>
                  </a:cubicBezTo>
                  <a:cubicBezTo>
                    <a:pt x="614" y="496"/>
                    <a:pt x="649" y="409"/>
                    <a:pt x="649" y="323"/>
                  </a:cubicBezTo>
                  <a:cubicBezTo>
                    <a:pt x="649" y="236"/>
                    <a:pt x="620" y="150"/>
                    <a:pt x="567" y="97"/>
                  </a:cubicBezTo>
                  <a:cubicBezTo>
                    <a:pt x="509" y="32"/>
                    <a:pt x="419"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2" name="Google Shape;9512;p40"/>
            <p:cNvSpPr/>
            <p:nvPr/>
          </p:nvSpPr>
          <p:spPr>
            <a:xfrm>
              <a:off x="-5145250" y="3183725"/>
              <a:ext cx="16450" cy="16075"/>
            </a:xfrm>
            <a:custGeom>
              <a:avLst/>
              <a:gdLst/>
              <a:ahLst/>
              <a:cxnLst/>
              <a:rect l="l" t="t" r="r" b="b"/>
              <a:pathLst>
                <a:path w="658" h="643" extrusionOk="0">
                  <a:moveTo>
                    <a:pt x="327" y="1"/>
                  </a:moveTo>
                  <a:cubicBezTo>
                    <a:pt x="243" y="1"/>
                    <a:pt x="161" y="32"/>
                    <a:pt x="111" y="91"/>
                  </a:cubicBezTo>
                  <a:cubicBezTo>
                    <a:pt x="49" y="144"/>
                    <a:pt x="0" y="224"/>
                    <a:pt x="0" y="311"/>
                  </a:cubicBezTo>
                  <a:cubicBezTo>
                    <a:pt x="0" y="397"/>
                    <a:pt x="39" y="489"/>
                    <a:pt x="106" y="551"/>
                  </a:cubicBezTo>
                  <a:cubicBezTo>
                    <a:pt x="168" y="609"/>
                    <a:pt x="245" y="642"/>
                    <a:pt x="332" y="642"/>
                  </a:cubicBezTo>
                  <a:cubicBezTo>
                    <a:pt x="403" y="642"/>
                    <a:pt x="490" y="614"/>
                    <a:pt x="557" y="551"/>
                  </a:cubicBezTo>
                  <a:cubicBezTo>
                    <a:pt x="610" y="484"/>
                    <a:pt x="658" y="408"/>
                    <a:pt x="658" y="321"/>
                  </a:cubicBezTo>
                  <a:cubicBezTo>
                    <a:pt x="658" y="235"/>
                    <a:pt x="615" y="148"/>
                    <a:pt x="562" y="105"/>
                  </a:cubicBezTo>
                  <a:cubicBezTo>
                    <a:pt x="504" y="34"/>
                    <a:pt x="414"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3" name="Google Shape;9513;p40"/>
            <p:cNvSpPr/>
            <p:nvPr/>
          </p:nvSpPr>
          <p:spPr>
            <a:xfrm>
              <a:off x="-5113225" y="3216575"/>
              <a:ext cx="16350" cy="15950"/>
            </a:xfrm>
            <a:custGeom>
              <a:avLst/>
              <a:gdLst/>
              <a:ahLst/>
              <a:cxnLst/>
              <a:rect l="l" t="t" r="r" b="b"/>
              <a:pathLst>
                <a:path w="654" h="638" extrusionOk="0">
                  <a:moveTo>
                    <a:pt x="324" y="0"/>
                  </a:moveTo>
                  <a:cubicBezTo>
                    <a:pt x="240" y="0"/>
                    <a:pt x="159" y="29"/>
                    <a:pt x="107" y="86"/>
                  </a:cubicBezTo>
                  <a:cubicBezTo>
                    <a:pt x="39" y="148"/>
                    <a:pt x="5" y="235"/>
                    <a:pt x="5" y="321"/>
                  </a:cubicBezTo>
                  <a:cubicBezTo>
                    <a:pt x="1" y="398"/>
                    <a:pt x="34" y="485"/>
                    <a:pt x="96" y="547"/>
                  </a:cubicBezTo>
                  <a:cubicBezTo>
                    <a:pt x="149" y="604"/>
                    <a:pt x="236" y="638"/>
                    <a:pt x="322" y="638"/>
                  </a:cubicBezTo>
                  <a:cubicBezTo>
                    <a:pt x="408" y="638"/>
                    <a:pt x="486" y="609"/>
                    <a:pt x="548" y="547"/>
                  </a:cubicBezTo>
                  <a:cubicBezTo>
                    <a:pt x="614" y="494"/>
                    <a:pt x="648" y="407"/>
                    <a:pt x="648" y="331"/>
                  </a:cubicBezTo>
                  <a:cubicBezTo>
                    <a:pt x="654" y="245"/>
                    <a:pt x="619" y="159"/>
                    <a:pt x="557" y="91"/>
                  </a:cubicBezTo>
                  <a:cubicBezTo>
                    <a:pt x="496" y="30"/>
                    <a:pt x="409"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4" name="Google Shape;9514;p40"/>
            <p:cNvSpPr/>
            <p:nvPr/>
          </p:nvSpPr>
          <p:spPr>
            <a:xfrm>
              <a:off x="-5081325" y="3249375"/>
              <a:ext cx="16225" cy="16250"/>
            </a:xfrm>
            <a:custGeom>
              <a:avLst/>
              <a:gdLst/>
              <a:ahLst/>
              <a:cxnLst/>
              <a:rect l="l" t="t" r="r" b="b"/>
              <a:pathLst>
                <a:path w="649" h="650" extrusionOk="0">
                  <a:moveTo>
                    <a:pt x="321" y="1"/>
                  </a:moveTo>
                  <a:cubicBezTo>
                    <a:pt x="241" y="1"/>
                    <a:pt x="160" y="29"/>
                    <a:pt x="102" y="85"/>
                  </a:cubicBezTo>
                  <a:cubicBezTo>
                    <a:pt x="34" y="147"/>
                    <a:pt x="1" y="224"/>
                    <a:pt x="1" y="310"/>
                  </a:cubicBezTo>
                  <a:cubicBezTo>
                    <a:pt x="1" y="406"/>
                    <a:pt x="29" y="483"/>
                    <a:pt x="97" y="550"/>
                  </a:cubicBezTo>
                  <a:cubicBezTo>
                    <a:pt x="160" y="612"/>
                    <a:pt x="236" y="650"/>
                    <a:pt x="317" y="650"/>
                  </a:cubicBezTo>
                  <a:cubicBezTo>
                    <a:pt x="404" y="650"/>
                    <a:pt x="495" y="607"/>
                    <a:pt x="548" y="554"/>
                  </a:cubicBezTo>
                  <a:cubicBezTo>
                    <a:pt x="610" y="492"/>
                    <a:pt x="644" y="415"/>
                    <a:pt x="649" y="319"/>
                  </a:cubicBezTo>
                  <a:cubicBezTo>
                    <a:pt x="649" y="233"/>
                    <a:pt x="615" y="156"/>
                    <a:pt x="552" y="94"/>
                  </a:cubicBezTo>
                  <a:cubicBezTo>
                    <a:pt x="493"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5" name="Google Shape;9515;p40"/>
            <p:cNvSpPr/>
            <p:nvPr/>
          </p:nvSpPr>
          <p:spPr>
            <a:xfrm>
              <a:off x="-5193600" y="2957950"/>
              <a:ext cx="2900" cy="12500"/>
            </a:xfrm>
            <a:custGeom>
              <a:avLst/>
              <a:gdLst/>
              <a:ahLst/>
              <a:cxnLst/>
              <a:rect l="l" t="t" r="r" b="b"/>
              <a:pathLst>
                <a:path w="116" h="500" extrusionOk="0">
                  <a:moveTo>
                    <a:pt x="1" y="1"/>
                  </a:moveTo>
                  <a:lnTo>
                    <a:pt x="1" y="500"/>
                  </a:lnTo>
                  <a:cubicBezTo>
                    <a:pt x="5" y="495"/>
                    <a:pt x="11" y="490"/>
                    <a:pt x="16" y="486"/>
                  </a:cubicBezTo>
                  <a:cubicBezTo>
                    <a:pt x="83" y="418"/>
                    <a:pt x="116" y="331"/>
                    <a:pt x="116" y="260"/>
                  </a:cubicBezTo>
                  <a:cubicBezTo>
                    <a:pt x="116" y="174"/>
                    <a:pt x="87" y="87"/>
                    <a:pt x="25" y="21"/>
                  </a:cubicBezTo>
                  <a:cubicBezTo>
                    <a:pt x="16" y="15"/>
                    <a:pt x="11" y="6"/>
                    <a:pt x="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6" name="Google Shape;9516;p40"/>
            <p:cNvSpPr/>
            <p:nvPr/>
          </p:nvSpPr>
          <p:spPr>
            <a:xfrm>
              <a:off x="-5175000" y="2989050"/>
              <a:ext cx="16225" cy="16075"/>
            </a:xfrm>
            <a:custGeom>
              <a:avLst/>
              <a:gdLst/>
              <a:ahLst/>
              <a:cxnLst/>
              <a:rect l="l" t="t" r="r" b="b"/>
              <a:pathLst>
                <a:path w="649" h="643" extrusionOk="0">
                  <a:moveTo>
                    <a:pt x="323" y="0"/>
                  </a:moveTo>
                  <a:cubicBezTo>
                    <a:pt x="241" y="0"/>
                    <a:pt x="160" y="30"/>
                    <a:pt x="102" y="90"/>
                  </a:cubicBezTo>
                  <a:cubicBezTo>
                    <a:pt x="34" y="143"/>
                    <a:pt x="1" y="230"/>
                    <a:pt x="1" y="316"/>
                  </a:cubicBezTo>
                  <a:cubicBezTo>
                    <a:pt x="1" y="402"/>
                    <a:pt x="29" y="480"/>
                    <a:pt x="92" y="556"/>
                  </a:cubicBezTo>
                  <a:cubicBezTo>
                    <a:pt x="160" y="609"/>
                    <a:pt x="246" y="642"/>
                    <a:pt x="317" y="642"/>
                  </a:cubicBezTo>
                  <a:cubicBezTo>
                    <a:pt x="324" y="642"/>
                    <a:pt x="330" y="643"/>
                    <a:pt x="336" y="643"/>
                  </a:cubicBezTo>
                  <a:cubicBezTo>
                    <a:pt x="415" y="643"/>
                    <a:pt x="486" y="609"/>
                    <a:pt x="557" y="551"/>
                  </a:cubicBezTo>
                  <a:cubicBezTo>
                    <a:pt x="610" y="489"/>
                    <a:pt x="643" y="412"/>
                    <a:pt x="649" y="325"/>
                  </a:cubicBezTo>
                  <a:cubicBezTo>
                    <a:pt x="649" y="239"/>
                    <a:pt x="614" y="153"/>
                    <a:pt x="563" y="101"/>
                  </a:cubicBezTo>
                  <a:cubicBezTo>
                    <a:pt x="498" y="34"/>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7" name="Google Shape;9517;p40"/>
            <p:cNvSpPr/>
            <p:nvPr/>
          </p:nvSpPr>
          <p:spPr>
            <a:xfrm>
              <a:off x="-5143225" y="3021800"/>
              <a:ext cx="16600" cy="16175"/>
            </a:xfrm>
            <a:custGeom>
              <a:avLst/>
              <a:gdLst/>
              <a:ahLst/>
              <a:cxnLst/>
              <a:rect l="l" t="t" r="r" b="b"/>
              <a:pathLst>
                <a:path w="664" h="647" extrusionOk="0">
                  <a:moveTo>
                    <a:pt x="335" y="0"/>
                  </a:moveTo>
                  <a:cubicBezTo>
                    <a:pt x="252" y="0"/>
                    <a:pt x="168" y="32"/>
                    <a:pt x="102" y="95"/>
                  </a:cubicBezTo>
                  <a:cubicBezTo>
                    <a:pt x="40" y="158"/>
                    <a:pt x="6" y="230"/>
                    <a:pt x="6" y="316"/>
                  </a:cubicBezTo>
                  <a:cubicBezTo>
                    <a:pt x="1" y="403"/>
                    <a:pt x="34" y="479"/>
                    <a:pt x="107" y="556"/>
                  </a:cubicBezTo>
                  <a:cubicBezTo>
                    <a:pt x="169" y="609"/>
                    <a:pt x="246" y="647"/>
                    <a:pt x="333" y="647"/>
                  </a:cubicBezTo>
                  <a:cubicBezTo>
                    <a:pt x="409" y="647"/>
                    <a:pt x="481" y="614"/>
                    <a:pt x="558" y="551"/>
                  </a:cubicBezTo>
                  <a:cubicBezTo>
                    <a:pt x="625" y="489"/>
                    <a:pt x="658" y="412"/>
                    <a:pt x="658" y="326"/>
                  </a:cubicBezTo>
                  <a:cubicBezTo>
                    <a:pt x="663" y="239"/>
                    <a:pt x="630" y="167"/>
                    <a:pt x="567" y="100"/>
                  </a:cubicBezTo>
                  <a:cubicBezTo>
                    <a:pt x="506" y="34"/>
                    <a:pt x="421"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8" name="Google Shape;9518;p40"/>
            <p:cNvSpPr/>
            <p:nvPr/>
          </p:nvSpPr>
          <p:spPr>
            <a:xfrm>
              <a:off x="-5111050" y="3054850"/>
              <a:ext cx="16200" cy="15900"/>
            </a:xfrm>
            <a:custGeom>
              <a:avLst/>
              <a:gdLst/>
              <a:ahLst/>
              <a:cxnLst/>
              <a:rect l="l" t="t" r="r" b="b"/>
              <a:pathLst>
                <a:path w="648" h="636" extrusionOk="0">
                  <a:moveTo>
                    <a:pt x="323" y="1"/>
                  </a:moveTo>
                  <a:cubicBezTo>
                    <a:pt x="237" y="1"/>
                    <a:pt x="151" y="30"/>
                    <a:pt x="100" y="83"/>
                  </a:cubicBezTo>
                  <a:cubicBezTo>
                    <a:pt x="34" y="136"/>
                    <a:pt x="0" y="222"/>
                    <a:pt x="0" y="308"/>
                  </a:cubicBezTo>
                  <a:cubicBezTo>
                    <a:pt x="0" y="405"/>
                    <a:pt x="29" y="481"/>
                    <a:pt x="96" y="534"/>
                  </a:cubicBezTo>
                  <a:cubicBezTo>
                    <a:pt x="149" y="601"/>
                    <a:pt x="235" y="635"/>
                    <a:pt x="321" y="635"/>
                  </a:cubicBezTo>
                  <a:cubicBezTo>
                    <a:pt x="403" y="635"/>
                    <a:pt x="494" y="607"/>
                    <a:pt x="547" y="554"/>
                  </a:cubicBezTo>
                  <a:cubicBezTo>
                    <a:pt x="600" y="491"/>
                    <a:pt x="647" y="405"/>
                    <a:pt x="647" y="319"/>
                  </a:cubicBezTo>
                  <a:cubicBezTo>
                    <a:pt x="647" y="232"/>
                    <a:pt x="605" y="146"/>
                    <a:pt x="552" y="88"/>
                  </a:cubicBezTo>
                  <a:cubicBezTo>
                    <a:pt x="495" y="29"/>
                    <a:pt x="408"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9" name="Google Shape;9519;p40"/>
            <p:cNvSpPr/>
            <p:nvPr/>
          </p:nvSpPr>
          <p:spPr>
            <a:xfrm>
              <a:off x="-5079275" y="3087600"/>
              <a:ext cx="16225" cy="15875"/>
            </a:xfrm>
            <a:custGeom>
              <a:avLst/>
              <a:gdLst/>
              <a:ahLst/>
              <a:cxnLst/>
              <a:rect l="l" t="t" r="r" b="b"/>
              <a:pathLst>
                <a:path w="649" h="635" extrusionOk="0">
                  <a:moveTo>
                    <a:pt x="314" y="1"/>
                  </a:moveTo>
                  <a:cubicBezTo>
                    <a:pt x="233" y="1"/>
                    <a:pt x="156" y="28"/>
                    <a:pt x="106" y="83"/>
                  </a:cubicBezTo>
                  <a:cubicBezTo>
                    <a:pt x="38" y="145"/>
                    <a:pt x="5" y="232"/>
                    <a:pt x="0" y="309"/>
                  </a:cubicBezTo>
                  <a:cubicBezTo>
                    <a:pt x="0" y="395"/>
                    <a:pt x="34" y="471"/>
                    <a:pt x="96" y="548"/>
                  </a:cubicBezTo>
                  <a:cubicBezTo>
                    <a:pt x="149" y="601"/>
                    <a:pt x="235" y="635"/>
                    <a:pt x="322" y="635"/>
                  </a:cubicBezTo>
                  <a:cubicBezTo>
                    <a:pt x="327" y="635"/>
                    <a:pt x="332" y="635"/>
                    <a:pt x="337" y="635"/>
                  </a:cubicBezTo>
                  <a:cubicBezTo>
                    <a:pt x="418" y="635"/>
                    <a:pt x="498" y="602"/>
                    <a:pt x="562" y="544"/>
                  </a:cubicBezTo>
                  <a:cubicBezTo>
                    <a:pt x="614" y="481"/>
                    <a:pt x="649" y="404"/>
                    <a:pt x="649" y="318"/>
                  </a:cubicBezTo>
                  <a:cubicBezTo>
                    <a:pt x="649" y="241"/>
                    <a:pt x="620" y="154"/>
                    <a:pt x="567" y="103"/>
                  </a:cubicBezTo>
                  <a:cubicBezTo>
                    <a:pt x="499" y="34"/>
                    <a:pt x="404"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0" name="Google Shape;9520;p40"/>
            <p:cNvSpPr/>
            <p:nvPr/>
          </p:nvSpPr>
          <p:spPr>
            <a:xfrm>
              <a:off x="-5047375" y="3120475"/>
              <a:ext cx="16225" cy="16100"/>
            </a:xfrm>
            <a:custGeom>
              <a:avLst/>
              <a:gdLst/>
              <a:ahLst/>
              <a:cxnLst/>
              <a:rect l="l" t="t" r="r" b="b"/>
              <a:pathLst>
                <a:path w="649" h="644" extrusionOk="0">
                  <a:moveTo>
                    <a:pt x="325" y="0"/>
                  </a:moveTo>
                  <a:cubicBezTo>
                    <a:pt x="240" y="0"/>
                    <a:pt x="156" y="29"/>
                    <a:pt x="102" y="83"/>
                  </a:cubicBezTo>
                  <a:cubicBezTo>
                    <a:pt x="44" y="145"/>
                    <a:pt x="0" y="232"/>
                    <a:pt x="0" y="318"/>
                  </a:cubicBezTo>
                  <a:cubicBezTo>
                    <a:pt x="0" y="400"/>
                    <a:pt x="29" y="476"/>
                    <a:pt x="92" y="544"/>
                  </a:cubicBezTo>
                  <a:cubicBezTo>
                    <a:pt x="159" y="610"/>
                    <a:pt x="230" y="644"/>
                    <a:pt x="317" y="644"/>
                  </a:cubicBezTo>
                  <a:cubicBezTo>
                    <a:pt x="403" y="644"/>
                    <a:pt x="490" y="601"/>
                    <a:pt x="547" y="548"/>
                  </a:cubicBezTo>
                  <a:cubicBezTo>
                    <a:pt x="610" y="495"/>
                    <a:pt x="644" y="409"/>
                    <a:pt x="648" y="327"/>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1" name="Google Shape;9521;p40"/>
            <p:cNvSpPr/>
            <p:nvPr/>
          </p:nvSpPr>
          <p:spPr>
            <a:xfrm>
              <a:off x="-5015575" y="3153275"/>
              <a:ext cx="16575" cy="16075"/>
            </a:xfrm>
            <a:custGeom>
              <a:avLst/>
              <a:gdLst/>
              <a:ahLst/>
              <a:cxnLst/>
              <a:rect l="l" t="t" r="r" b="b"/>
              <a:pathLst>
                <a:path w="663" h="643" extrusionOk="0">
                  <a:moveTo>
                    <a:pt x="337" y="0"/>
                  </a:moveTo>
                  <a:cubicBezTo>
                    <a:pt x="249" y="0"/>
                    <a:pt x="161" y="31"/>
                    <a:pt x="101" y="89"/>
                  </a:cubicBezTo>
                  <a:cubicBezTo>
                    <a:pt x="48" y="142"/>
                    <a:pt x="5" y="229"/>
                    <a:pt x="1" y="315"/>
                  </a:cubicBezTo>
                  <a:cubicBezTo>
                    <a:pt x="1" y="402"/>
                    <a:pt x="34" y="479"/>
                    <a:pt x="96" y="541"/>
                  </a:cubicBezTo>
                  <a:cubicBezTo>
                    <a:pt x="158" y="608"/>
                    <a:pt x="235" y="642"/>
                    <a:pt x="322" y="642"/>
                  </a:cubicBezTo>
                  <a:cubicBezTo>
                    <a:pt x="326" y="642"/>
                    <a:pt x="331" y="643"/>
                    <a:pt x="336" y="643"/>
                  </a:cubicBezTo>
                  <a:cubicBezTo>
                    <a:pt x="426" y="643"/>
                    <a:pt x="506" y="600"/>
                    <a:pt x="548" y="550"/>
                  </a:cubicBezTo>
                  <a:cubicBezTo>
                    <a:pt x="614" y="498"/>
                    <a:pt x="657" y="412"/>
                    <a:pt x="657" y="326"/>
                  </a:cubicBezTo>
                  <a:cubicBezTo>
                    <a:pt x="663" y="239"/>
                    <a:pt x="619" y="153"/>
                    <a:pt x="566" y="95"/>
                  </a:cubicBezTo>
                  <a:cubicBezTo>
                    <a:pt x="509" y="31"/>
                    <a:pt x="423"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2" name="Google Shape;9522;p40"/>
            <p:cNvSpPr/>
            <p:nvPr/>
          </p:nvSpPr>
          <p:spPr>
            <a:xfrm>
              <a:off x="-4983675" y="3186050"/>
              <a:ext cx="16200" cy="16150"/>
            </a:xfrm>
            <a:custGeom>
              <a:avLst/>
              <a:gdLst/>
              <a:ahLst/>
              <a:cxnLst/>
              <a:rect l="l" t="t" r="r" b="b"/>
              <a:pathLst>
                <a:path w="648" h="646" extrusionOk="0">
                  <a:moveTo>
                    <a:pt x="327" y="0"/>
                  </a:moveTo>
                  <a:cubicBezTo>
                    <a:pt x="240" y="0"/>
                    <a:pt x="154" y="31"/>
                    <a:pt x="101" y="89"/>
                  </a:cubicBezTo>
                  <a:cubicBezTo>
                    <a:pt x="43" y="142"/>
                    <a:pt x="0" y="228"/>
                    <a:pt x="0" y="315"/>
                  </a:cubicBezTo>
                  <a:cubicBezTo>
                    <a:pt x="0" y="401"/>
                    <a:pt x="38" y="487"/>
                    <a:pt x="91" y="545"/>
                  </a:cubicBezTo>
                  <a:cubicBezTo>
                    <a:pt x="158" y="607"/>
                    <a:pt x="231" y="640"/>
                    <a:pt x="326" y="645"/>
                  </a:cubicBezTo>
                  <a:cubicBezTo>
                    <a:pt x="413" y="645"/>
                    <a:pt x="499" y="612"/>
                    <a:pt x="557" y="549"/>
                  </a:cubicBezTo>
                  <a:cubicBezTo>
                    <a:pt x="610" y="496"/>
                    <a:pt x="643" y="410"/>
                    <a:pt x="643" y="324"/>
                  </a:cubicBezTo>
                  <a:cubicBezTo>
                    <a:pt x="648" y="237"/>
                    <a:pt x="614" y="151"/>
                    <a:pt x="561" y="98"/>
                  </a:cubicBezTo>
                  <a:cubicBezTo>
                    <a:pt x="504" y="31"/>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3" name="Google Shape;9523;p40"/>
            <p:cNvSpPr/>
            <p:nvPr/>
          </p:nvSpPr>
          <p:spPr>
            <a:xfrm>
              <a:off x="-4951675" y="3218925"/>
              <a:ext cx="16250" cy="16025"/>
            </a:xfrm>
            <a:custGeom>
              <a:avLst/>
              <a:gdLst/>
              <a:ahLst/>
              <a:cxnLst/>
              <a:rect l="l" t="t" r="r" b="b"/>
              <a:pathLst>
                <a:path w="650" h="641" extrusionOk="0">
                  <a:moveTo>
                    <a:pt x="325" y="1"/>
                  </a:moveTo>
                  <a:cubicBezTo>
                    <a:pt x="242" y="1"/>
                    <a:pt x="158" y="30"/>
                    <a:pt x="93" y="89"/>
                  </a:cubicBezTo>
                  <a:cubicBezTo>
                    <a:pt x="40" y="151"/>
                    <a:pt x="7" y="237"/>
                    <a:pt x="7" y="309"/>
                  </a:cubicBezTo>
                  <a:cubicBezTo>
                    <a:pt x="1" y="395"/>
                    <a:pt x="35" y="472"/>
                    <a:pt x="98" y="549"/>
                  </a:cubicBezTo>
                  <a:cubicBezTo>
                    <a:pt x="160" y="616"/>
                    <a:pt x="237" y="636"/>
                    <a:pt x="323" y="640"/>
                  </a:cubicBezTo>
                  <a:cubicBezTo>
                    <a:pt x="410" y="640"/>
                    <a:pt x="486" y="612"/>
                    <a:pt x="548" y="554"/>
                  </a:cubicBezTo>
                  <a:cubicBezTo>
                    <a:pt x="616" y="492"/>
                    <a:pt x="649" y="406"/>
                    <a:pt x="649" y="319"/>
                  </a:cubicBezTo>
                  <a:cubicBezTo>
                    <a:pt x="649" y="237"/>
                    <a:pt x="620" y="160"/>
                    <a:pt x="558" y="93"/>
                  </a:cubicBezTo>
                  <a:cubicBezTo>
                    <a:pt x="497" y="32"/>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4" name="Google Shape;9524;p40"/>
            <p:cNvSpPr/>
            <p:nvPr/>
          </p:nvSpPr>
          <p:spPr>
            <a:xfrm>
              <a:off x="-4919750" y="3251725"/>
              <a:ext cx="16225" cy="16225"/>
            </a:xfrm>
            <a:custGeom>
              <a:avLst/>
              <a:gdLst/>
              <a:ahLst/>
              <a:cxnLst/>
              <a:rect l="l" t="t" r="r" b="b"/>
              <a:pathLst>
                <a:path w="649" h="649" extrusionOk="0">
                  <a:moveTo>
                    <a:pt x="319" y="0"/>
                  </a:moveTo>
                  <a:cubicBezTo>
                    <a:pt x="236" y="0"/>
                    <a:pt x="156" y="29"/>
                    <a:pt x="101" y="86"/>
                  </a:cubicBezTo>
                  <a:cubicBezTo>
                    <a:pt x="34" y="148"/>
                    <a:pt x="1" y="235"/>
                    <a:pt x="1" y="312"/>
                  </a:cubicBezTo>
                  <a:cubicBezTo>
                    <a:pt x="1" y="398"/>
                    <a:pt x="30" y="485"/>
                    <a:pt x="92" y="551"/>
                  </a:cubicBezTo>
                  <a:cubicBezTo>
                    <a:pt x="145" y="604"/>
                    <a:pt x="231" y="648"/>
                    <a:pt x="318" y="648"/>
                  </a:cubicBezTo>
                  <a:cubicBezTo>
                    <a:pt x="322" y="648"/>
                    <a:pt x="326" y="648"/>
                    <a:pt x="330" y="648"/>
                  </a:cubicBezTo>
                  <a:cubicBezTo>
                    <a:pt x="412" y="648"/>
                    <a:pt x="493" y="606"/>
                    <a:pt x="557" y="547"/>
                  </a:cubicBezTo>
                  <a:cubicBezTo>
                    <a:pt x="610" y="494"/>
                    <a:pt x="643" y="407"/>
                    <a:pt x="648" y="321"/>
                  </a:cubicBezTo>
                  <a:cubicBezTo>
                    <a:pt x="648" y="245"/>
                    <a:pt x="615" y="159"/>
                    <a:pt x="552" y="91"/>
                  </a:cubicBezTo>
                  <a:cubicBezTo>
                    <a:pt x="490" y="30"/>
                    <a:pt x="403"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5" name="Google Shape;9525;p40"/>
            <p:cNvSpPr/>
            <p:nvPr/>
          </p:nvSpPr>
          <p:spPr>
            <a:xfrm>
              <a:off x="-5193600" y="2795075"/>
              <a:ext cx="5075" cy="14775"/>
            </a:xfrm>
            <a:custGeom>
              <a:avLst/>
              <a:gdLst/>
              <a:ahLst/>
              <a:cxnLst/>
              <a:rect l="l" t="t" r="r" b="b"/>
              <a:pathLst>
                <a:path w="203" h="591" extrusionOk="0">
                  <a:moveTo>
                    <a:pt x="1" y="1"/>
                  </a:moveTo>
                  <a:lnTo>
                    <a:pt x="1" y="590"/>
                  </a:lnTo>
                  <a:cubicBezTo>
                    <a:pt x="40" y="577"/>
                    <a:pt x="73" y="552"/>
                    <a:pt x="102" y="528"/>
                  </a:cubicBezTo>
                  <a:cubicBezTo>
                    <a:pt x="164" y="461"/>
                    <a:pt x="198" y="389"/>
                    <a:pt x="202" y="303"/>
                  </a:cubicBezTo>
                  <a:cubicBezTo>
                    <a:pt x="202" y="202"/>
                    <a:pt x="169" y="130"/>
                    <a:pt x="107" y="72"/>
                  </a:cubicBezTo>
                  <a:cubicBezTo>
                    <a:pt x="78" y="43"/>
                    <a:pt x="40" y="15"/>
                    <a:pt x="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6" name="Google Shape;9526;p40"/>
            <p:cNvSpPr/>
            <p:nvPr/>
          </p:nvSpPr>
          <p:spPr>
            <a:xfrm>
              <a:off x="-5172950" y="2827275"/>
              <a:ext cx="16200" cy="16050"/>
            </a:xfrm>
            <a:custGeom>
              <a:avLst/>
              <a:gdLst/>
              <a:ahLst/>
              <a:cxnLst/>
              <a:rect l="l" t="t" r="r" b="b"/>
              <a:pathLst>
                <a:path w="648" h="642" extrusionOk="0">
                  <a:moveTo>
                    <a:pt x="325" y="0"/>
                  </a:moveTo>
                  <a:cubicBezTo>
                    <a:pt x="240" y="0"/>
                    <a:pt x="156" y="31"/>
                    <a:pt x="101" y="89"/>
                  </a:cubicBezTo>
                  <a:cubicBezTo>
                    <a:pt x="38" y="142"/>
                    <a:pt x="5" y="228"/>
                    <a:pt x="5" y="315"/>
                  </a:cubicBezTo>
                  <a:cubicBezTo>
                    <a:pt x="0" y="401"/>
                    <a:pt x="34" y="478"/>
                    <a:pt x="96" y="540"/>
                  </a:cubicBezTo>
                  <a:cubicBezTo>
                    <a:pt x="158" y="607"/>
                    <a:pt x="235" y="642"/>
                    <a:pt x="322" y="642"/>
                  </a:cubicBezTo>
                  <a:cubicBezTo>
                    <a:pt x="327" y="642"/>
                    <a:pt x="332" y="642"/>
                    <a:pt x="337" y="642"/>
                  </a:cubicBezTo>
                  <a:cubicBezTo>
                    <a:pt x="418" y="642"/>
                    <a:pt x="498" y="609"/>
                    <a:pt x="557" y="549"/>
                  </a:cubicBezTo>
                  <a:cubicBezTo>
                    <a:pt x="614" y="483"/>
                    <a:pt x="648" y="411"/>
                    <a:pt x="648" y="325"/>
                  </a:cubicBezTo>
                  <a:cubicBezTo>
                    <a:pt x="648" y="239"/>
                    <a:pt x="619" y="152"/>
                    <a:pt x="557" y="99"/>
                  </a:cubicBezTo>
                  <a:cubicBezTo>
                    <a:pt x="497" y="32"/>
                    <a:pt x="410"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7" name="Google Shape;9527;p40"/>
            <p:cNvSpPr/>
            <p:nvPr/>
          </p:nvSpPr>
          <p:spPr>
            <a:xfrm>
              <a:off x="-5141175" y="2859975"/>
              <a:ext cx="16575" cy="16200"/>
            </a:xfrm>
            <a:custGeom>
              <a:avLst/>
              <a:gdLst/>
              <a:ahLst/>
              <a:cxnLst/>
              <a:rect l="l" t="t" r="r" b="b"/>
              <a:pathLst>
                <a:path w="663" h="648" extrusionOk="0">
                  <a:moveTo>
                    <a:pt x="338" y="0"/>
                  </a:moveTo>
                  <a:cubicBezTo>
                    <a:pt x="255" y="0"/>
                    <a:pt x="171" y="31"/>
                    <a:pt x="107" y="96"/>
                  </a:cubicBezTo>
                  <a:cubicBezTo>
                    <a:pt x="49" y="158"/>
                    <a:pt x="5" y="231"/>
                    <a:pt x="5" y="317"/>
                  </a:cubicBezTo>
                  <a:cubicBezTo>
                    <a:pt x="1" y="403"/>
                    <a:pt x="44" y="479"/>
                    <a:pt x="111" y="556"/>
                  </a:cubicBezTo>
                  <a:cubicBezTo>
                    <a:pt x="173" y="609"/>
                    <a:pt x="246" y="643"/>
                    <a:pt x="332" y="647"/>
                  </a:cubicBezTo>
                  <a:cubicBezTo>
                    <a:pt x="408" y="647"/>
                    <a:pt x="495" y="614"/>
                    <a:pt x="563" y="552"/>
                  </a:cubicBezTo>
                  <a:cubicBezTo>
                    <a:pt x="625" y="490"/>
                    <a:pt x="658" y="413"/>
                    <a:pt x="663" y="326"/>
                  </a:cubicBezTo>
                  <a:cubicBezTo>
                    <a:pt x="663" y="240"/>
                    <a:pt x="629" y="163"/>
                    <a:pt x="567" y="91"/>
                  </a:cubicBezTo>
                  <a:cubicBezTo>
                    <a:pt x="504" y="31"/>
                    <a:pt x="422" y="0"/>
                    <a:pt x="33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8" name="Google Shape;9528;p40"/>
            <p:cNvSpPr/>
            <p:nvPr/>
          </p:nvSpPr>
          <p:spPr>
            <a:xfrm>
              <a:off x="-5109025" y="2892950"/>
              <a:ext cx="16225" cy="15975"/>
            </a:xfrm>
            <a:custGeom>
              <a:avLst/>
              <a:gdLst/>
              <a:ahLst/>
              <a:cxnLst/>
              <a:rect l="l" t="t" r="r" b="b"/>
              <a:pathLst>
                <a:path w="649" h="639" extrusionOk="0">
                  <a:moveTo>
                    <a:pt x="322" y="0"/>
                  </a:moveTo>
                  <a:cubicBezTo>
                    <a:pt x="238" y="0"/>
                    <a:pt x="157" y="29"/>
                    <a:pt x="106" y="87"/>
                  </a:cubicBezTo>
                  <a:cubicBezTo>
                    <a:pt x="39" y="149"/>
                    <a:pt x="5" y="225"/>
                    <a:pt x="1" y="312"/>
                  </a:cubicBezTo>
                  <a:cubicBezTo>
                    <a:pt x="1" y="394"/>
                    <a:pt x="34" y="471"/>
                    <a:pt x="96" y="548"/>
                  </a:cubicBezTo>
                  <a:cubicBezTo>
                    <a:pt x="159" y="605"/>
                    <a:pt x="236" y="639"/>
                    <a:pt x="322" y="639"/>
                  </a:cubicBezTo>
                  <a:cubicBezTo>
                    <a:pt x="399" y="639"/>
                    <a:pt x="486" y="610"/>
                    <a:pt x="548" y="548"/>
                  </a:cubicBezTo>
                  <a:cubicBezTo>
                    <a:pt x="615" y="480"/>
                    <a:pt x="648" y="404"/>
                    <a:pt x="648" y="318"/>
                  </a:cubicBezTo>
                  <a:cubicBezTo>
                    <a:pt x="648" y="236"/>
                    <a:pt x="619" y="159"/>
                    <a:pt x="566" y="101"/>
                  </a:cubicBezTo>
                  <a:cubicBezTo>
                    <a:pt x="506" y="34"/>
                    <a:pt x="413"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9" name="Google Shape;9529;p40"/>
            <p:cNvSpPr/>
            <p:nvPr/>
          </p:nvSpPr>
          <p:spPr>
            <a:xfrm>
              <a:off x="-5077125" y="2925700"/>
              <a:ext cx="16225" cy="15975"/>
            </a:xfrm>
            <a:custGeom>
              <a:avLst/>
              <a:gdLst/>
              <a:ahLst/>
              <a:cxnLst/>
              <a:rect l="l" t="t" r="r" b="b"/>
              <a:pathLst>
                <a:path w="649" h="639" extrusionOk="0">
                  <a:moveTo>
                    <a:pt x="325" y="1"/>
                  </a:moveTo>
                  <a:cubicBezTo>
                    <a:pt x="244" y="1"/>
                    <a:pt x="161" y="29"/>
                    <a:pt x="92" y="86"/>
                  </a:cubicBezTo>
                  <a:cubicBezTo>
                    <a:pt x="34" y="149"/>
                    <a:pt x="1" y="235"/>
                    <a:pt x="1" y="312"/>
                  </a:cubicBezTo>
                  <a:cubicBezTo>
                    <a:pt x="1" y="399"/>
                    <a:pt x="30" y="476"/>
                    <a:pt x="92" y="552"/>
                  </a:cubicBezTo>
                  <a:cubicBezTo>
                    <a:pt x="160" y="614"/>
                    <a:pt x="231" y="638"/>
                    <a:pt x="317" y="638"/>
                  </a:cubicBezTo>
                  <a:cubicBezTo>
                    <a:pt x="404" y="638"/>
                    <a:pt x="481" y="609"/>
                    <a:pt x="557" y="547"/>
                  </a:cubicBezTo>
                  <a:cubicBezTo>
                    <a:pt x="610" y="480"/>
                    <a:pt x="643" y="408"/>
                    <a:pt x="649" y="321"/>
                  </a:cubicBezTo>
                  <a:cubicBezTo>
                    <a:pt x="649" y="245"/>
                    <a:pt x="614" y="159"/>
                    <a:pt x="552" y="91"/>
                  </a:cubicBezTo>
                  <a:cubicBezTo>
                    <a:pt x="489" y="31"/>
                    <a:pt x="408"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0" name="Google Shape;9530;p40"/>
            <p:cNvSpPr/>
            <p:nvPr/>
          </p:nvSpPr>
          <p:spPr>
            <a:xfrm>
              <a:off x="-5045350" y="2958575"/>
              <a:ext cx="16250" cy="16200"/>
            </a:xfrm>
            <a:custGeom>
              <a:avLst/>
              <a:gdLst/>
              <a:ahLst/>
              <a:cxnLst/>
              <a:rect l="l" t="t" r="r" b="b"/>
              <a:pathLst>
                <a:path w="650" h="648" extrusionOk="0">
                  <a:moveTo>
                    <a:pt x="323" y="0"/>
                  </a:moveTo>
                  <a:cubicBezTo>
                    <a:pt x="239" y="0"/>
                    <a:pt x="156" y="29"/>
                    <a:pt x="102" y="86"/>
                  </a:cubicBezTo>
                  <a:cubicBezTo>
                    <a:pt x="40" y="149"/>
                    <a:pt x="6" y="230"/>
                    <a:pt x="1" y="317"/>
                  </a:cubicBezTo>
                  <a:cubicBezTo>
                    <a:pt x="1" y="403"/>
                    <a:pt x="34" y="479"/>
                    <a:pt x="98" y="547"/>
                  </a:cubicBezTo>
                  <a:cubicBezTo>
                    <a:pt x="149" y="600"/>
                    <a:pt x="236" y="647"/>
                    <a:pt x="322" y="647"/>
                  </a:cubicBezTo>
                  <a:cubicBezTo>
                    <a:pt x="409" y="647"/>
                    <a:pt x="495" y="605"/>
                    <a:pt x="548" y="552"/>
                  </a:cubicBezTo>
                  <a:cubicBezTo>
                    <a:pt x="616" y="490"/>
                    <a:pt x="649" y="412"/>
                    <a:pt x="649" y="326"/>
                  </a:cubicBezTo>
                  <a:cubicBezTo>
                    <a:pt x="649" y="240"/>
                    <a:pt x="620" y="153"/>
                    <a:pt x="567" y="100"/>
                  </a:cubicBezTo>
                  <a:cubicBezTo>
                    <a:pt x="508" y="33"/>
                    <a:pt x="415"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1" name="Google Shape;9531;p40"/>
            <p:cNvSpPr/>
            <p:nvPr/>
          </p:nvSpPr>
          <p:spPr>
            <a:xfrm>
              <a:off x="-5013425" y="2991475"/>
              <a:ext cx="16225" cy="16050"/>
            </a:xfrm>
            <a:custGeom>
              <a:avLst/>
              <a:gdLst/>
              <a:ahLst/>
              <a:cxnLst/>
              <a:rect l="l" t="t" r="r" b="b"/>
              <a:pathLst>
                <a:path w="649" h="642" extrusionOk="0">
                  <a:moveTo>
                    <a:pt x="331" y="0"/>
                  </a:moveTo>
                  <a:cubicBezTo>
                    <a:pt x="242" y="0"/>
                    <a:pt x="155" y="32"/>
                    <a:pt x="101" y="90"/>
                  </a:cubicBezTo>
                  <a:cubicBezTo>
                    <a:pt x="44" y="142"/>
                    <a:pt x="1" y="228"/>
                    <a:pt x="1" y="315"/>
                  </a:cubicBezTo>
                  <a:cubicBezTo>
                    <a:pt x="1" y="401"/>
                    <a:pt x="30" y="478"/>
                    <a:pt x="92" y="540"/>
                  </a:cubicBezTo>
                  <a:cubicBezTo>
                    <a:pt x="154" y="608"/>
                    <a:pt x="231" y="642"/>
                    <a:pt x="318" y="642"/>
                  </a:cubicBezTo>
                  <a:cubicBezTo>
                    <a:pt x="413" y="642"/>
                    <a:pt x="490" y="603"/>
                    <a:pt x="548" y="545"/>
                  </a:cubicBezTo>
                  <a:cubicBezTo>
                    <a:pt x="610" y="498"/>
                    <a:pt x="643" y="411"/>
                    <a:pt x="643" y="325"/>
                  </a:cubicBezTo>
                  <a:cubicBezTo>
                    <a:pt x="648" y="239"/>
                    <a:pt x="615" y="152"/>
                    <a:pt x="562" y="95"/>
                  </a:cubicBezTo>
                  <a:cubicBezTo>
                    <a:pt x="505" y="30"/>
                    <a:pt x="418"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2" name="Google Shape;9532;p40"/>
            <p:cNvSpPr/>
            <p:nvPr/>
          </p:nvSpPr>
          <p:spPr>
            <a:xfrm>
              <a:off x="-4981400" y="3024225"/>
              <a:ext cx="16225" cy="16150"/>
            </a:xfrm>
            <a:custGeom>
              <a:avLst/>
              <a:gdLst/>
              <a:ahLst/>
              <a:cxnLst/>
              <a:rect l="l" t="t" r="r" b="b"/>
              <a:pathLst>
                <a:path w="649" h="646" extrusionOk="0">
                  <a:moveTo>
                    <a:pt x="321" y="1"/>
                  </a:moveTo>
                  <a:cubicBezTo>
                    <a:pt x="235" y="1"/>
                    <a:pt x="151" y="32"/>
                    <a:pt x="91" y="89"/>
                  </a:cubicBezTo>
                  <a:cubicBezTo>
                    <a:pt x="38" y="142"/>
                    <a:pt x="5" y="229"/>
                    <a:pt x="5" y="315"/>
                  </a:cubicBezTo>
                  <a:cubicBezTo>
                    <a:pt x="0" y="401"/>
                    <a:pt x="34" y="488"/>
                    <a:pt x="96" y="555"/>
                  </a:cubicBezTo>
                  <a:cubicBezTo>
                    <a:pt x="159" y="608"/>
                    <a:pt x="235" y="641"/>
                    <a:pt x="322" y="646"/>
                  </a:cubicBezTo>
                  <a:cubicBezTo>
                    <a:pt x="399" y="646"/>
                    <a:pt x="485" y="612"/>
                    <a:pt x="547" y="550"/>
                  </a:cubicBezTo>
                  <a:cubicBezTo>
                    <a:pt x="605" y="497"/>
                    <a:pt x="649" y="411"/>
                    <a:pt x="649" y="324"/>
                  </a:cubicBezTo>
                  <a:cubicBezTo>
                    <a:pt x="649" y="238"/>
                    <a:pt x="610" y="152"/>
                    <a:pt x="557" y="99"/>
                  </a:cubicBezTo>
                  <a:cubicBezTo>
                    <a:pt x="492" y="32"/>
                    <a:pt x="406"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3" name="Google Shape;9533;p40"/>
            <p:cNvSpPr/>
            <p:nvPr/>
          </p:nvSpPr>
          <p:spPr>
            <a:xfrm>
              <a:off x="-4949500" y="3057025"/>
              <a:ext cx="16225" cy="16100"/>
            </a:xfrm>
            <a:custGeom>
              <a:avLst/>
              <a:gdLst/>
              <a:ahLst/>
              <a:cxnLst/>
              <a:rect l="l" t="t" r="r" b="b"/>
              <a:pathLst>
                <a:path w="649" h="644" extrusionOk="0">
                  <a:moveTo>
                    <a:pt x="314" y="1"/>
                  </a:moveTo>
                  <a:cubicBezTo>
                    <a:pt x="234" y="1"/>
                    <a:pt x="154" y="30"/>
                    <a:pt x="92" y="92"/>
                  </a:cubicBezTo>
                  <a:cubicBezTo>
                    <a:pt x="35" y="155"/>
                    <a:pt x="0" y="241"/>
                    <a:pt x="0" y="312"/>
                  </a:cubicBezTo>
                  <a:cubicBezTo>
                    <a:pt x="0" y="399"/>
                    <a:pt x="29" y="476"/>
                    <a:pt x="92" y="553"/>
                  </a:cubicBezTo>
                  <a:cubicBezTo>
                    <a:pt x="159" y="611"/>
                    <a:pt x="231" y="639"/>
                    <a:pt x="317" y="644"/>
                  </a:cubicBezTo>
                  <a:cubicBezTo>
                    <a:pt x="403" y="644"/>
                    <a:pt x="480" y="615"/>
                    <a:pt x="547" y="548"/>
                  </a:cubicBezTo>
                  <a:cubicBezTo>
                    <a:pt x="611" y="495"/>
                    <a:pt x="644" y="409"/>
                    <a:pt x="649" y="323"/>
                  </a:cubicBezTo>
                  <a:cubicBezTo>
                    <a:pt x="649" y="236"/>
                    <a:pt x="615" y="164"/>
                    <a:pt x="553" y="97"/>
                  </a:cubicBezTo>
                  <a:cubicBezTo>
                    <a:pt x="488" y="35"/>
                    <a:pt x="401"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4" name="Google Shape;9534;p40"/>
            <p:cNvSpPr/>
            <p:nvPr/>
          </p:nvSpPr>
          <p:spPr>
            <a:xfrm>
              <a:off x="-4917700" y="3089900"/>
              <a:ext cx="16200" cy="15975"/>
            </a:xfrm>
            <a:custGeom>
              <a:avLst/>
              <a:gdLst/>
              <a:ahLst/>
              <a:cxnLst/>
              <a:rect l="l" t="t" r="r" b="b"/>
              <a:pathLst>
                <a:path w="648" h="639" extrusionOk="0">
                  <a:moveTo>
                    <a:pt x="320" y="0"/>
                  </a:moveTo>
                  <a:cubicBezTo>
                    <a:pt x="236" y="0"/>
                    <a:pt x="154" y="29"/>
                    <a:pt x="101" y="87"/>
                  </a:cubicBezTo>
                  <a:cubicBezTo>
                    <a:pt x="39" y="149"/>
                    <a:pt x="1" y="235"/>
                    <a:pt x="1" y="312"/>
                  </a:cubicBezTo>
                  <a:cubicBezTo>
                    <a:pt x="1" y="399"/>
                    <a:pt x="34" y="476"/>
                    <a:pt x="96" y="547"/>
                  </a:cubicBezTo>
                  <a:cubicBezTo>
                    <a:pt x="158" y="615"/>
                    <a:pt x="236" y="638"/>
                    <a:pt x="322" y="638"/>
                  </a:cubicBezTo>
                  <a:cubicBezTo>
                    <a:pt x="408" y="638"/>
                    <a:pt x="495" y="609"/>
                    <a:pt x="548" y="558"/>
                  </a:cubicBezTo>
                  <a:cubicBezTo>
                    <a:pt x="614" y="494"/>
                    <a:pt x="648" y="408"/>
                    <a:pt x="648" y="321"/>
                  </a:cubicBezTo>
                  <a:cubicBezTo>
                    <a:pt x="648" y="235"/>
                    <a:pt x="619" y="159"/>
                    <a:pt x="566" y="102"/>
                  </a:cubicBezTo>
                  <a:cubicBezTo>
                    <a:pt x="504" y="34"/>
                    <a:pt x="410"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5" name="Google Shape;9535;p40"/>
            <p:cNvSpPr/>
            <p:nvPr/>
          </p:nvSpPr>
          <p:spPr>
            <a:xfrm>
              <a:off x="-4885925" y="3122750"/>
              <a:ext cx="16325" cy="16225"/>
            </a:xfrm>
            <a:custGeom>
              <a:avLst/>
              <a:gdLst/>
              <a:ahLst/>
              <a:cxnLst/>
              <a:rect l="l" t="t" r="r" b="b"/>
              <a:pathLst>
                <a:path w="653" h="649" extrusionOk="0">
                  <a:moveTo>
                    <a:pt x="326" y="0"/>
                  </a:moveTo>
                  <a:cubicBezTo>
                    <a:pt x="242" y="0"/>
                    <a:pt x="160" y="31"/>
                    <a:pt x="106" y="92"/>
                  </a:cubicBezTo>
                  <a:cubicBezTo>
                    <a:pt x="39" y="145"/>
                    <a:pt x="5" y="232"/>
                    <a:pt x="5" y="318"/>
                  </a:cubicBezTo>
                  <a:cubicBezTo>
                    <a:pt x="1" y="395"/>
                    <a:pt x="34" y="481"/>
                    <a:pt x="96" y="548"/>
                  </a:cubicBezTo>
                  <a:cubicBezTo>
                    <a:pt x="163" y="610"/>
                    <a:pt x="236" y="644"/>
                    <a:pt x="322" y="648"/>
                  </a:cubicBezTo>
                  <a:cubicBezTo>
                    <a:pt x="409" y="648"/>
                    <a:pt x="495" y="606"/>
                    <a:pt x="548" y="553"/>
                  </a:cubicBezTo>
                  <a:cubicBezTo>
                    <a:pt x="615" y="491"/>
                    <a:pt x="648" y="413"/>
                    <a:pt x="653" y="327"/>
                  </a:cubicBezTo>
                  <a:cubicBezTo>
                    <a:pt x="653" y="232"/>
                    <a:pt x="619" y="154"/>
                    <a:pt x="566" y="101"/>
                  </a:cubicBezTo>
                  <a:cubicBezTo>
                    <a:pt x="503" y="33"/>
                    <a:pt x="413"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6" name="Google Shape;9536;p40"/>
            <p:cNvSpPr/>
            <p:nvPr/>
          </p:nvSpPr>
          <p:spPr>
            <a:xfrm>
              <a:off x="-4854025" y="3155625"/>
              <a:ext cx="16250" cy="16100"/>
            </a:xfrm>
            <a:custGeom>
              <a:avLst/>
              <a:gdLst/>
              <a:ahLst/>
              <a:cxnLst/>
              <a:rect l="l" t="t" r="r" b="b"/>
              <a:pathLst>
                <a:path w="650" h="644" extrusionOk="0">
                  <a:moveTo>
                    <a:pt x="335" y="1"/>
                  </a:moveTo>
                  <a:cubicBezTo>
                    <a:pt x="249" y="1"/>
                    <a:pt x="162" y="32"/>
                    <a:pt x="102" y="92"/>
                  </a:cubicBezTo>
                  <a:cubicBezTo>
                    <a:pt x="49" y="145"/>
                    <a:pt x="1" y="232"/>
                    <a:pt x="1" y="318"/>
                  </a:cubicBezTo>
                  <a:cubicBezTo>
                    <a:pt x="1" y="389"/>
                    <a:pt x="34" y="476"/>
                    <a:pt x="107" y="553"/>
                  </a:cubicBezTo>
                  <a:cubicBezTo>
                    <a:pt x="169" y="610"/>
                    <a:pt x="246" y="644"/>
                    <a:pt x="322" y="644"/>
                  </a:cubicBezTo>
                  <a:cubicBezTo>
                    <a:pt x="404" y="644"/>
                    <a:pt x="495" y="615"/>
                    <a:pt x="548" y="548"/>
                  </a:cubicBezTo>
                  <a:cubicBezTo>
                    <a:pt x="614" y="485"/>
                    <a:pt x="649" y="413"/>
                    <a:pt x="649" y="327"/>
                  </a:cubicBezTo>
                  <a:cubicBezTo>
                    <a:pt x="649" y="226"/>
                    <a:pt x="620" y="154"/>
                    <a:pt x="567" y="97"/>
                  </a:cubicBezTo>
                  <a:cubicBezTo>
                    <a:pt x="508" y="32"/>
                    <a:pt x="421" y="1"/>
                    <a:pt x="33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7" name="Google Shape;9537;p40"/>
            <p:cNvSpPr/>
            <p:nvPr/>
          </p:nvSpPr>
          <p:spPr>
            <a:xfrm>
              <a:off x="-4822250" y="3188375"/>
              <a:ext cx="16600" cy="16075"/>
            </a:xfrm>
            <a:custGeom>
              <a:avLst/>
              <a:gdLst/>
              <a:ahLst/>
              <a:cxnLst/>
              <a:rect l="l" t="t" r="r" b="b"/>
              <a:pathLst>
                <a:path w="664" h="643" extrusionOk="0">
                  <a:moveTo>
                    <a:pt x="325" y="1"/>
                  </a:moveTo>
                  <a:cubicBezTo>
                    <a:pt x="246" y="1"/>
                    <a:pt x="168" y="30"/>
                    <a:pt x="107" y="91"/>
                  </a:cubicBezTo>
                  <a:cubicBezTo>
                    <a:pt x="40" y="154"/>
                    <a:pt x="6" y="231"/>
                    <a:pt x="6" y="317"/>
                  </a:cubicBezTo>
                  <a:cubicBezTo>
                    <a:pt x="1" y="403"/>
                    <a:pt x="34" y="481"/>
                    <a:pt x="107" y="557"/>
                  </a:cubicBezTo>
                  <a:cubicBezTo>
                    <a:pt x="160" y="610"/>
                    <a:pt x="246" y="643"/>
                    <a:pt x="333" y="643"/>
                  </a:cubicBezTo>
                  <a:cubicBezTo>
                    <a:pt x="409" y="643"/>
                    <a:pt x="495" y="614"/>
                    <a:pt x="563" y="552"/>
                  </a:cubicBezTo>
                  <a:cubicBezTo>
                    <a:pt x="625" y="485"/>
                    <a:pt x="658" y="413"/>
                    <a:pt x="658" y="326"/>
                  </a:cubicBezTo>
                  <a:cubicBezTo>
                    <a:pt x="663" y="240"/>
                    <a:pt x="630" y="164"/>
                    <a:pt x="567" y="102"/>
                  </a:cubicBezTo>
                  <a:cubicBezTo>
                    <a:pt x="499" y="36"/>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8" name="Google Shape;9538;p40"/>
            <p:cNvSpPr/>
            <p:nvPr/>
          </p:nvSpPr>
          <p:spPr>
            <a:xfrm>
              <a:off x="-4790075" y="3221325"/>
              <a:ext cx="16200" cy="15900"/>
            </a:xfrm>
            <a:custGeom>
              <a:avLst/>
              <a:gdLst/>
              <a:ahLst/>
              <a:cxnLst/>
              <a:rect l="l" t="t" r="r" b="b"/>
              <a:pathLst>
                <a:path w="648" h="636" extrusionOk="0">
                  <a:moveTo>
                    <a:pt x="314" y="0"/>
                  </a:moveTo>
                  <a:cubicBezTo>
                    <a:pt x="233" y="0"/>
                    <a:pt x="154" y="28"/>
                    <a:pt x="100" y="84"/>
                  </a:cubicBezTo>
                  <a:cubicBezTo>
                    <a:pt x="38" y="151"/>
                    <a:pt x="5" y="223"/>
                    <a:pt x="0" y="310"/>
                  </a:cubicBezTo>
                  <a:cubicBezTo>
                    <a:pt x="0" y="396"/>
                    <a:pt x="34" y="482"/>
                    <a:pt x="96" y="540"/>
                  </a:cubicBezTo>
                  <a:cubicBezTo>
                    <a:pt x="149" y="602"/>
                    <a:pt x="235" y="635"/>
                    <a:pt x="321" y="635"/>
                  </a:cubicBezTo>
                  <a:cubicBezTo>
                    <a:pt x="327" y="636"/>
                    <a:pt x="332" y="636"/>
                    <a:pt x="337" y="636"/>
                  </a:cubicBezTo>
                  <a:cubicBezTo>
                    <a:pt x="417" y="636"/>
                    <a:pt x="489" y="603"/>
                    <a:pt x="547" y="544"/>
                  </a:cubicBezTo>
                  <a:cubicBezTo>
                    <a:pt x="614" y="491"/>
                    <a:pt x="647" y="405"/>
                    <a:pt x="647" y="319"/>
                  </a:cubicBezTo>
                  <a:cubicBezTo>
                    <a:pt x="647" y="232"/>
                    <a:pt x="619" y="155"/>
                    <a:pt x="552" y="93"/>
                  </a:cubicBezTo>
                  <a:cubicBezTo>
                    <a:pt x="488" y="31"/>
                    <a:pt x="399"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9" name="Google Shape;9539;p40"/>
            <p:cNvSpPr/>
            <p:nvPr/>
          </p:nvSpPr>
          <p:spPr>
            <a:xfrm>
              <a:off x="-4758175" y="3254100"/>
              <a:ext cx="16225" cy="16000"/>
            </a:xfrm>
            <a:custGeom>
              <a:avLst/>
              <a:gdLst/>
              <a:ahLst/>
              <a:cxnLst/>
              <a:rect l="l" t="t" r="r" b="b"/>
              <a:pathLst>
                <a:path w="649" h="640" extrusionOk="0">
                  <a:moveTo>
                    <a:pt x="317" y="0"/>
                  </a:moveTo>
                  <a:cubicBezTo>
                    <a:pt x="233" y="0"/>
                    <a:pt x="152" y="29"/>
                    <a:pt x="101" y="87"/>
                  </a:cubicBezTo>
                  <a:cubicBezTo>
                    <a:pt x="33" y="150"/>
                    <a:pt x="0" y="236"/>
                    <a:pt x="0" y="308"/>
                  </a:cubicBezTo>
                  <a:cubicBezTo>
                    <a:pt x="0" y="394"/>
                    <a:pt x="29" y="471"/>
                    <a:pt x="91" y="547"/>
                  </a:cubicBezTo>
                  <a:cubicBezTo>
                    <a:pt x="144" y="600"/>
                    <a:pt x="230" y="634"/>
                    <a:pt x="317" y="639"/>
                  </a:cubicBezTo>
                  <a:cubicBezTo>
                    <a:pt x="403" y="639"/>
                    <a:pt x="489" y="605"/>
                    <a:pt x="557" y="543"/>
                  </a:cubicBezTo>
                  <a:cubicBezTo>
                    <a:pt x="609" y="480"/>
                    <a:pt x="644" y="403"/>
                    <a:pt x="644" y="317"/>
                  </a:cubicBezTo>
                  <a:cubicBezTo>
                    <a:pt x="648" y="246"/>
                    <a:pt x="615" y="159"/>
                    <a:pt x="562" y="102"/>
                  </a:cubicBezTo>
                  <a:cubicBezTo>
                    <a:pt x="502"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0" name="Google Shape;9540;p40"/>
            <p:cNvSpPr/>
            <p:nvPr/>
          </p:nvSpPr>
          <p:spPr>
            <a:xfrm>
              <a:off x="-5138900" y="2707025"/>
              <a:ext cx="16350" cy="7325"/>
            </a:xfrm>
            <a:custGeom>
              <a:avLst/>
              <a:gdLst/>
              <a:ahLst/>
              <a:cxnLst/>
              <a:rect l="l" t="t" r="r" b="b"/>
              <a:pathLst>
                <a:path w="654" h="293" extrusionOk="0">
                  <a:moveTo>
                    <a:pt x="1" y="0"/>
                  </a:moveTo>
                  <a:cubicBezTo>
                    <a:pt x="11" y="78"/>
                    <a:pt x="44" y="144"/>
                    <a:pt x="92" y="193"/>
                  </a:cubicBezTo>
                  <a:cubicBezTo>
                    <a:pt x="155" y="255"/>
                    <a:pt x="231" y="288"/>
                    <a:pt x="317" y="293"/>
                  </a:cubicBezTo>
                  <a:cubicBezTo>
                    <a:pt x="404" y="293"/>
                    <a:pt x="490" y="260"/>
                    <a:pt x="552" y="197"/>
                  </a:cubicBezTo>
                  <a:cubicBezTo>
                    <a:pt x="601" y="149"/>
                    <a:pt x="644" y="78"/>
                    <a:pt x="65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1" name="Google Shape;9541;p40"/>
            <p:cNvSpPr/>
            <p:nvPr/>
          </p:nvSpPr>
          <p:spPr>
            <a:xfrm>
              <a:off x="-5106850" y="2731125"/>
              <a:ext cx="16200" cy="16000"/>
            </a:xfrm>
            <a:custGeom>
              <a:avLst/>
              <a:gdLst/>
              <a:ahLst/>
              <a:cxnLst/>
              <a:rect l="l" t="t" r="r" b="b"/>
              <a:pathLst>
                <a:path w="648" h="640" extrusionOk="0">
                  <a:moveTo>
                    <a:pt x="309" y="0"/>
                  </a:moveTo>
                  <a:cubicBezTo>
                    <a:pt x="226" y="0"/>
                    <a:pt x="148" y="29"/>
                    <a:pt x="100" y="88"/>
                  </a:cubicBezTo>
                  <a:cubicBezTo>
                    <a:pt x="34" y="141"/>
                    <a:pt x="0" y="221"/>
                    <a:pt x="0" y="308"/>
                  </a:cubicBezTo>
                  <a:cubicBezTo>
                    <a:pt x="0" y="394"/>
                    <a:pt x="29" y="486"/>
                    <a:pt x="82" y="538"/>
                  </a:cubicBezTo>
                  <a:cubicBezTo>
                    <a:pt x="144" y="606"/>
                    <a:pt x="231" y="639"/>
                    <a:pt x="317" y="639"/>
                  </a:cubicBezTo>
                  <a:cubicBezTo>
                    <a:pt x="403" y="639"/>
                    <a:pt x="479" y="611"/>
                    <a:pt x="547" y="544"/>
                  </a:cubicBezTo>
                  <a:cubicBezTo>
                    <a:pt x="609" y="491"/>
                    <a:pt x="643" y="404"/>
                    <a:pt x="647" y="318"/>
                  </a:cubicBezTo>
                  <a:cubicBezTo>
                    <a:pt x="647" y="232"/>
                    <a:pt x="605" y="145"/>
                    <a:pt x="552" y="92"/>
                  </a:cubicBezTo>
                  <a:cubicBezTo>
                    <a:pt x="485" y="31"/>
                    <a:pt x="395" y="0"/>
                    <a:pt x="30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2" name="Google Shape;9542;p40"/>
            <p:cNvSpPr/>
            <p:nvPr/>
          </p:nvSpPr>
          <p:spPr>
            <a:xfrm>
              <a:off x="-5075075" y="2763925"/>
              <a:ext cx="16200" cy="16175"/>
            </a:xfrm>
            <a:custGeom>
              <a:avLst/>
              <a:gdLst/>
              <a:ahLst/>
              <a:cxnLst/>
              <a:rect l="l" t="t" r="r" b="b"/>
              <a:pathLst>
                <a:path w="648" h="647" extrusionOk="0">
                  <a:moveTo>
                    <a:pt x="327" y="0"/>
                  </a:moveTo>
                  <a:cubicBezTo>
                    <a:pt x="243" y="0"/>
                    <a:pt x="157" y="32"/>
                    <a:pt x="91" y="95"/>
                  </a:cubicBezTo>
                  <a:cubicBezTo>
                    <a:pt x="38" y="147"/>
                    <a:pt x="5" y="234"/>
                    <a:pt x="0" y="311"/>
                  </a:cubicBezTo>
                  <a:cubicBezTo>
                    <a:pt x="0" y="397"/>
                    <a:pt x="34" y="483"/>
                    <a:pt x="96" y="546"/>
                  </a:cubicBezTo>
                  <a:cubicBezTo>
                    <a:pt x="158" y="614"/>
                    <a:pt x="235" y="647"/>
                    <a:pt x="322" y="647"/>
                  </a:cubicBezTo>
                  <a:cubicBezTo>
                    <a:pt x="394" y="647"/>
                    <a:pt x="485" y="618"/>
                    <a:pt x="557" y="546"/>
                  </a:cubicBezTo>
                  <a:cubicBezTo>
                    <a:pt x="614" y="479"/>
                    <a:pt x="648" y="406"/>
                    <a:pt x="648" y="320"/>
                  </a:cubicBezTo>
                  <a:cubicBezTo>
                    <a:pt x="648" y="244"/>
                    <a:pt x="619" y="167"/>
                    <a:pt x="552" y="90"/>
                  </a:cubicBezTo>
                  <a:cubicBezTo>
                    <a:pt x="491" y="30"/>
                    <a:pt x="409"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3" name="Google Shape;9543;p40"/>
            <p:cNvSpPr/>
            <p:nvPr/>
          </p:nvSpPr>
          <p:spPr>
            <a:xfrm>
              <a:off x="-5043175" y="2796750"/>
              <a:ext cx="16225" cy="16200"/>
            </a:xfrm>
            <a:custGeom>
              <a:avLst/>
              <a:gdLst/>
              <a:ahLst/>
              <a:cxnLst/>
              <a:rect l="l" t="t" r="r" b="b"/>
              <a:pathLst>
                <a:path w="649" h="648" extrusionOk="0">
                  <a:moveTo>
                    <a:pt x="327" y="1"/>
                  </a:moveTo>
                  <a:cubicBezTo>
                    <a:pt x="242" y="1"/>
                    <a:pt x="154" y="32"/>
                    <a:pt x="87" y="96"/>
                  </a:cubicBezTo>
                  <a:cubicBezTo>
                    <a:pt x="34" y="158"/>
                    <a:pt x="0" y="231"/>
                    <a:pt x="0" y="317"/>
                  </a:cubicBezTo>
                  <a:cubicBezTo>
                    <a:pt x="0" y="394"/>
                    <a:pt x="29" y="481"/>
                    <a:pt x="91" y="548"/>
                  </a:cubicBezTo>
                  <a:cubicBezTo>
                    <a:pt x="155" y="614"/>
                    <a:pt x="231" y="648"/>
                    <a:pt x="317" y="648"/>
                  </a:cubicBezTo>
                  <a:cubicBezTo>
                    <a:pt x="403" y="648"/>
                    <a:pt x="480" y="619"/>
                    <a:pt x="558" y="552"/>
                  </a:cubicBezTo>
                  <a:cubicBezTo>
                    <a:pt x="609" y="490"/>
                    <a:pt x="644" y="404"/>
                    <a:pt x="644" y="326"/>
                  </a:cubicBezTo>
                  <a:cubicBezTo>
                    <a:pt x="649" y="240"/>
                    <a:pt x="615" y="164"/>
                    <a:pt x="552" y="92"/>
                  </a:cubicBezTo>
                  <a:cubicBezTo>
                    <a:pt x="494" y="32"/>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4" name="Google Shape;9544;p40"/>
            <p:cNvSpPr/>
            <p:nvPr/>
          </p:nvSpPr>
          <p:spPr>
            <a:xfrm>
              <a:off x="-5011400" y="2829650"/>
              <a:ext cx="16225" cy="16075"/>
            </a:xfrm>
            <a:custGeom>
              <a:avLst/>
              <a:gdLst/>
              <a:ahLst/>
              <a:cxnLst/>
              <a:rect l="l" t="t" r="r" b="b"/>
              <a:pathLst>
                <a:path w="649" h="643" extrusionOk="0">
                  <a:moveTo>
                    <a:pt x="334" y="1"/>
                  </a:moveTo>
                  <a:cubicBezTo>
                    <a:pt x="246" y="1"/>
                    <a:pt x="158" y="32"/>
                    <a:pt x="102" y="91"/>
                  </a:cubicBezTo>
                  <a:cubicBezTo>
                    <a:pt x="35" y="144"/>
                    <a:pt x="6" y="230"/>
                    <a:pt x="1" y="316"/>
                  </a:cubicBezTo>
                  <a:cubicBezTo>
                    <a:pt x="1" y="403"/>
                    <a:pt x="29" y="489"/>
                    <a:pt x="97" y="541"/>
                  </a:cubicBezTo>
                  <a:cubicBezTo>
                    <a:pt x="159" y="609"/>
                    <a:pt x="237" y="642"/>
                    <a:pt x="323" y="642"/>
                  </a:cubicBezTo>
                  <a:cubicBezTo>
                    <a:pt x="409" y="642"/>
                    <a:pt x="496" y="613"/>
                    <a:pt x="548" y="547"/>
                  </a:cubicBezTo>
                  <a:cubicBezTo>
                    <a:pt x="615" y="494"/>
                    <a:pt x="649" y="412"/>
                    <a:pt x="649" y="325"/>
                  </a:cubicBezTo>
                  <a:cubicBezTo>
                    <a:pt x="649" y="239"/>
                    <a:pt x="620" y="153"/>
                    <a:pt x="567" y="95"/>
                  </a:cubicBezTo>
                  <a:cubicBezTo>
                    <a:pt x="508" y="31"/>
                    <a:pt x="421"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5" name="Google Shape;9545;p40"/>
            <p:cNvSpPr/>
            <p:nvPr/>
          </p:nvSpPr>
          <p:spPr>
            <a:xfrm>
              <a:off x="-4979600" y="2862425"/>
              <a:ext cx="16600" cy="16050"/>
            </a:xfrm>
            <a:custGeom>
              <a:avLst/>
              <a:gdLst/>
              <a:ahLst/>
              <a:cxnLst/>
              <a:rect l="l" t="t" r="r" b="b"/>
              <a:pathLst>
                <a:path w="664" h="642" extrusionOk="0">
                  <a:moveTo>
                    <a:pt x="328" y="0"/>
                  </a:moveTo>
                  <a:cubicBezTo>
                    <a:pt x="241" y="0"/>
                    <a:pt x="156" y="31"/>
                    <a:pt x="101" y="89"/>
                  </a:cubicBezTo>
                  <a:cubicBezTo>
                    <a:pt x="48" y="142"/>
                    <a:pt x="6" y="228"/>
                    <a:pt x="6" y="315"/>
                  </a:cubicBezTo>
                  <a:cubicBezTo>
                    <a:pt x="1" y="401"/>
                    <a:pt x="44" y="487"/>
                    <a:pt x="97" y="540"/>
                  </a:cubicBezTo>
                  <a:cubicBezTo>
                    <a:pt x="159" y="607"/>
                    <a:pt x="236" y="640"/>
                    <a:pt x="331" y="640"/>
                  </a:cubicBezTo>
                  <a:cubicBezTo>
                    <a:pt x="338" y="641"/>
                    <a:pt x="344" y="641"/>
                    <a:pt x="350" y="641"/>
                  </a:cubicBezTo>
                  <a:cubicBezTo>
                    <a:pt x="429" y="641"/>
                    <a:pt x="500" y="607"/>
                    <a:pt x="562" y="549"/>
                  </a:cubicBezTo>
                  <a:cubicBezTo>
                    <a:pt x="624" y="487"/>
                    <a:pt x="657" y="410"/>
                    <a:pt x="663" y="324"/>
                  </a:cubicBezTo>
                  <a:cubicBezTo>
                    <a:pt x="663" y="237"/>
                    <a:pt x="629" y="161"/>
                    <a:pt x="566" y="99"/>
                  </a:cubicBezTo>
                  <a:cubicBezTo>
                    <a:pt x="504" y="32"/>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6" name="Google Shape;9546;p40"/>
            <p:cNvSpPr/>
            <p:nvPr/>
          </p:nvSpPr>
          <p:spPr>
            <a:xfrm>
              <a:off x="-4947450" y="2895225"/>
              <a:ext cx="16225" cy="16100"/>
            </a:xfrm>
            <a:custGeom>
              <a:avLst/>
              <a:gdLst/>
              <a:ahLst/>
              <a:cxnLst/>
              <a:rect l="l" t="t" r="r" b="b"/>
              <a:pathLst>
                <a:path w="649" h="644" extrusionOk="0">
                  <a:moveTo>
                    <a:pt x="322" y="0"/>
                  </a:moveTo>
                  <a:cubicBezTo>
                    <a:pt x="239" y="0"/>
                    <a:pt x="155" y="30"/>
                    <a:pt x="91" y="87"/>
                  </a:cubicBezTo>
                  <a:cubicBezTo>
                    <a:pt x="39" y="154"/>
                    <a:pt x="0" y="240"/>
                    <a:pt x="0" y="313"/>
                  </a:cubicBezTo>
                  <a:cubicBezTo>
                    <a:pt x="0" y="399"/>
                    <a:pt x="33" y="475"/>
                    <a:pt x="97" y="552"/>
                  </a:cubicBezTo>
                  <a:cubicBezTo>
                    <a:pt x="159" y="605"/>
                    <a:pt x="235" y="639"/>
                    <a:pt x="321" y="643"/>
                  </a:cubicBezTo>
                  <a:cubicBezTo>
                    <a:pt x="394" y="643"/>
                    <a:pt x="480" y="610"/>
                    <a:pt x="547" y="548"/>
                  </a:cubicBezTo>
                  <a:cubicBezTo>
                    <a:pt x="615" y="486"/>
                    <a:pt x="648" y="408"/>
                    <a:pt x="648" y="322"/>
                  </a:cubicBezTo>
                  <a:cubicBezTo>
                    <a:pt x="648" y="250"/>
                    <a:pt x="620" y="159"/>
                    <a:pt x="557" y="96"/>
                  </a:cubicBezTo>
                  <a:cubicBezTo>
                    <a:pt x="492" y="31"/>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7" name="Google Shape;9547;p40"/>
            <p:cNvSpPr/>
            <p:nvPr/>
          </p:nvSpPr>
          <p:spPr>
            <a:xfrm>
              <a:off x="-4915675" y="2928075"/>
              <a:ext cx="16350" cy="16000"/>
            </a:xfrm>
            <a:custGeom>
              <a:avLst/>
              <a:gdLst/>
              <a:ahLst/>
              <a:cxnLst/>
              <a:rect l="l" t="t" r="r" b="b"/>
              <a:pathLst>
                <a:path w="654" h="640" extrusionOk="0">
                  <a:moveTo>
                    <a:pt x="320" y="1"/>
                  </a:moveTo>
                  <a:cubicBezTo>
                    <a:pt x="239" y="1"/>
                    <a:pt x="159" y="30"/>
                    <a:pt x="106" y="87"/>
                  </a:cubicBezTo>
                  <a:cubicBezTo>
                    <a:pt x="39" y="150"/>
                    <a:pt x="6" y="237"/>
                    <a:pt x="6" y="313"/>
                  </a:cubicBezTo>
                  <a:cubicBezTo>
                    <a:pt x="0" y="399"/>
                    <a:pt x="35" y="472"/>
                    <a:pt x="97" y="548"/>
                  </a:cubicBezTo>
                  <a:cubicBezTo>
                    <a:pt x="164" y="616"/>
                    <a:pt x="236" y="634"/>
                    <a:pt x="323" y="640"/>
                  </a:cubicBezTo>
                  <a:cubicBezTo>
                    <a:pt x="409" y="640"/>
                    <a:pt x="495" y="611"/>
                    <a:pt x="547" y="558"/>
                  </a:cubicBezTo>
                  <a:cubicBezTo>
                    <a:pt x="615" y="496"/>
                    <a:pt x="649" y="409"/>
                    <a:pt x="653" y="323"/>
                  </a:cubicBezTo>
                  <a:cubicBezTo>
                    <a:pt x="653" y="237"/>
                    <a:pt x="620" y="150"/>
                    <a:pt x="558" y="102"/>
                  </a:cubicBezTo>
                  <a:cubicBezTo>
                    <a:pt x="498" y="34"/>
                    <a:pt x="408"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8" name="Google Shape;9548;p40"/>
            <p:cNvSpPr/>
            <p:nvPr/>
          </p:nvSpPr>
          <p:spPr>
            <a:xfrm>
              <a:off x="-4883750" y="2960925"/>
              <a:ext cx="16200" cy="16250"/>
            </a:xfrm>
            <a:custGeom>
              <a:avLst/>
              <a:gdLst/>
              <a:ahLst/>
              <a:cxnLst/>
              <a:rect l="l" t="t" r="r" b="b"/>
              <a:pathLst>
                <a:path w="648" h="650" extrusionOk="0">
                  <a:moveTo>
                    <a:pt x="324" y="1"/>
                  </a:moveTo>
                  <a:cubicBezTo>
                    <a:pt x="239" y="1"/>
                    <a:pt x="155" y="32"/>
                    <a:pt x="100" y="93"/>
                  </a:cubicBezTo>
                  <a:cubicBezTo>
                    <a:pt x="38" y="146"/>
                    <a:pt x="0" y="232"/>
                    <a:pt x="0" y="318"/>
                  </a:cubicBezTo>
                  <a:cubicBezTo>
                    <a:pt x="0" y="396"/>
                    <a:pt x="29" y="482"/>
                    <a:pt x="96" y="549"/>
                  </a:cubicBezTo>
                  <a:cubicBezTo>
                    <a:pt x="149" y="611"/>
                    <a:pt x="235" y="644"/>
                    <a:pt x="317" y="650"/>
                  </a:cubicBezTo>
                  <a:cubicBezTo>
                    <a:pt x="403" y="650"/>
                    <a:pt x="494" y="615"/>
                    <a:pt x="556" y="553"/>
                  </a:cubicBezTo>
                  <a:cubicBezTo>
                    <a:pt x="614" y="491"/>
                    <a:pt x="647" y="405"/>
                    <a:pt x="647" y="328"/>
                  </a:cubicBezTo>
                  <a:cubicBezTo>
                    <a:pt x="647" y="241"/>
                    <a:pt x="619" y="155"/>
                    <a:pt x="561" y="103"/>
                  </a:cubicBezTo>
                  <a:cubicBezTo>
                    <a:pt x="502" y="34"/>
                    <a:pt x="412"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9" name="Google Shape;9549;p40"/>
            <p:cNvSpPr/>
            <p:nvPr/>
          </p:nvSpPr>
          <p:spPr>
            <a:xfrm>
              <a:off x="-4851975" y="2993725"/>
              <a:ext cx="16350" cy="16200"/>
            </a:xfrm>
            <a:custGeom>
              <a:avLst/>
              <a:gdLst/>
              <a:ahLst/>
              <a:cxnLst/>
              <a:rect l="l" t="t" r="r" b="b"/>
              <a:pathLst>
                <a:path w="654" h="648" extrusionOk="0">
                  <a:moveTo>
                    <a:pt x="325" y="0"/>
                  </a:moveTo>
                  <a:cubicBezTo>
                    <a:pt x="244" y="0"/>
                    <a:pt x="165" y="30"/>
                    <a:pt x="106" y="91"/>
                  </a:cubicBezTo>
                  <a:cubicBezTo>
                    <a:pt x="38" y="149"/>
                    <a:pt x="5" y="235"/>
                    <a:pt x="5" y="321"/>
                  </a:cubicBezTo>
                  <a:cubicBezTo>
                    <a:pt x="0" y="408"/>
                    <a:pt x="34" y="479"/>
                    <a:pt x="96" y="547"/>
                  </a:cubicBezTo>
                  <a:cubicBezTo>
                    <a:pt x="158" y="614"/>
                    <a:pt x="235" y="643"/>
                    <a:pt x="322" y="647"/>
                  </a:cubicBezTo>
                  <a:cubicBezTo>
                    <a:pt x="408" y="647"/>
                    <a:pt x="494" y="618"/>
                    <a:pt x="561" y="552"/>
                  </a:cubicBezTo>
                  <a:cubicBezTo>
                    <a:pt x="614" y="489"/>
                    <a:pt x="648" y="412"/>
                    <a:pt x="648" y="331"/>
                  </a:cubicBezTo>
                  <a:cubicBezTo>
                    <a:pt x="653" y="244"/>
                    <a:pt x="619" y="153"/>
                    <a:pt x="567" y="100"/>
                  </a:cubicBezTo>
                  <a:cubicBezTo>
                    <a:pt x="500" y="34"/>
                    <a:pt x="412"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0" name="Google Shape;9550;p40"/>
            <p:cNvSpPr/>
            <p:nvPr/>
          </p:nvSpPr>
          <p:spPr>
            <a:xfrm>
              <a:off x="-4820075" y="3026575"/>
              <a:ext cx="16450" cy="16100"/>
            </a:xfrm>
            <a:custGeom>
              <a:avLst/>
              <a:gdLst/>
              <a:ahLst/>
              <a:cxnLst/>
              <a:rect l="l" t="t" r="r" b="b"/>
              <a:pathLst>
                <a:path w="658" h="644" extrusionOk="0">
                  <a:moveTo>
                    <a:pt x="326" y="0"/>
                  </a:moveTo>
                  <a:cubicBezTo>
                    <a:pt x="240" y="0"/>
                    <a:pt x="157" y="31"/>
                    <a:pt x="102" y="91"/>
                  </a:cubicBezTo>
                  <a:cubicBezTo>
                    <a:pt x="49" y="144"/>
                    <a:pt x="0" y="230"/>
                    <a:pt x="0" y="317"/>
                  </a:cubicBezTo>
                  <a:cubicBezTo>
                    <a:pt x="0" y="403"/>
                    <a:pt x="44" y="489"/>
                    <a:pt x="97" y="542"/>
                  </a:cubicBezTo>
                  <a:cubicBezTo>
                    <a:pt x="159" y="609"/>
                    <a:pt x="246" y="644"/>
                    <a:pt x="332" y="644"/>
                  </a:cubicBezTo>
                  <a:cubicBezTo>
                    <a:pt x="418" y="644"/>
                    <a:pt x="494" y="615"/>
                    <a:pt x="558" y="547"/>
                  </a:cubicBezTo>
                  <a:cubicBezTo>
                    <a:pt x="609" y="494"/>
                    <a:pt x="658" y="413"/>
                    <a:pt x="658" y="327"/>
                  </a:cubicBezTo>
                  <a:cubicBezTo>
                    <a:pt x="658" y="241"/>
                    <a:pt x="615" y="154"/>
                    <a:pt x="562" y="97"/>
                  </a:cubicBezTo>
                  <a:cubicBezTo>
                    <a:pt x="499" y="31"/>
                    <a:pt x="412"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1" name="Google Shape;9551;p40"/>
            <p:cNvSpPr/>
            <p:nvPr/>
          </p:nvSpPr>
          <p:spPr>
            <a:xfrm>
              <a:off x="-4787925" y="3059425"/>
              <a:ext cx="16200" cy="16000"/>
            </a:xfrm>
            <a:custGeom>
              <a:avLst/>
              <a:gdLst/>
              <a:ahLst/>
              <a:cxnLst/>
              <a:rect l="l" t="t" r="r" b="b"/>
              <a:pathLst>
                <a:path w="648" h="640" extrusionOk="0">
                  <a:moveTo>
                    <a:pt x="315" y="0"/>
                  </a:moveTo>
                  <a:cubicBezTo>
                    <a:pt x="234" y="0"/>
                    <a:pt x="151" y="28"/>
                    <a:pt x="87" y="87"/>
                  </a:cubicBezTo>
                  <a:cubicBezTo>
                    <a:pt x="34" y="154"/>
                    <a:pt x="1" y="236"/>
                    <a:pt x="1" y="313"/>
                  </a:cubicBezTo>
                  <a:cubicBezTo>
                    <a:pt x="1" y="399"/>
                    <a:pt x="29" y="475"/>
                    <a:pt x="91" y="553"/>
                  </a:cubicBezTo>
                  <a:cubicBezTo>
                    <a:pt x="154" y="605"/>
                    <a:pt x="231" y="639"/>
                    <a:pt x="317" y="639"/>
                  </a:cubicBezTo>
                  <a:cubicBezTo>
                    <a:pt x="322" y="639"/>
                    <a:pt x="327" y="639"/>
                    <a:pt x="331" y="639"/>
                  </a:cubicBezTo>
                  <a:cubicBezTo>
                    <a:pt x="405" y="639"/>
                    <a:pt x="485" y="606"/>
                    <a:pt x="547" y="548"/>
                  </a:cubicBezTo>
                  <a:cubicBezTo>
                    <a:pt x="610" y="481"/>
                    <a:pt x="643" y="409"/>
                    <a:pt x="643" y="322"/>
                  </a:cubicBezTo>
                  <a:cubicBezTo>
                    <a:pt x="648" y="236"/>
                    <a:pt x="614" y="159"/>
                    <a:pt x="552" y="97"/>
                  </a:cubicBezTo>
                  <a:cubicBezTo>
                    <a:pt x="492" y="34"/>
                    <a:pt x="404"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2" name="Google Shape;9552;p40"/>
            <p:cNvSpPr/>
            <p:nvPr/>
          </p:nvSpPr>
          <p:spPr>
            <a:xfrm>
              <a:off x="-4756150" y="3092250"/>
              <a:ext cx="16250" cy="16025"/>
            </a:xfrm>
            <a:custGeom>
              <a:avLst/>
              <a:gdLst/>
              <a:ahLst/>
              <a:cxnLst/>
              <a:rect l="l" t="t" r="r" b="b"/>
              <a:pathLst>
                <a:path w="650" h="641" extrusionOk="0">
                  <a:moveTo>
                    <a:pt x="320" y="1"/>
                  </a:moveTo>
                  <a:cubicBezTo>
                    <a:pt x="240" y="1"/>
                    <a:pt x="160" y="28"/>
                    <a:pt x="102" y="84"/>
                  </a:cubicBezTo>
                  <a:cubicBezTo>
                    <a:pt x="34" y="141"/>
                    <a:pt x="1" y="223"/>
                    <a:pt x="1" y="309"/>
                  </a:cubicBezTo>
                  <a:cubicBezTo>
                    <a:pt x="1" y="411"/>
                    <a:pt x="30" y="482"/>
                    <a:pt x="83" y="540"/>
                  </a:cubicBezTo>
                  <a:cubicBezTo>
                    <a:pt x="149" y="602"/>
                    <a:pt x="236" y="636"/>
                    <a:pt x="322" y="641"/>
                  </a:cubicBezTo>
                  <a:cubicBezTo>
                    <a:pt x="408" y="641"/>
                    <a:pt x="481" y="607"/>
                    <a:pt x="548" y="555"/>
                  </a:cubicBezTo>
                  <a:cubicBezTo>
                    <a:pt x="615" y="492"/>
                    <a:pt x="649" y="406"/>
                    <a:pt x="649" y="320"/>
                  </a:cubicBezTo>
                  <a:cubicBezTo>
                    <a:pt x="649" y="247"/>
                    <a:pt x="620" y="156"/>
                    <a:pt x="552" y="94"/>
                  </a:cubicBezTo>
                  <a:cubicBezTo>
                    <a:pt x="493" y="32"/>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3" name="Google Shape;9553;p40"/>
            <p:cNvSpPr/>
            <p:nvPr/>
          </p:nvSpPr>
          <p:spPr>
            <a:xfrm>
              <a:off x="-4724350" y="3125025"/>
              <a:ext cx="16325" cy="16250"/>
            </a:xfrm>
            <a:custGeom>
              <a:avLst/>
              <a:gdLst/>
              <a:ahLst/>
              <a:cxnLst/>
              <a:rect l="l" t="t" r="r" b="b"/>
              <a:pathLst>
                <a:path w="653" h="650" extrusionOk="0">
                  <a:moveTo>
                    <a:pt x="326" y="0"/>
                  </a:moveTo>
                  <a:cubicBezTo>
                    <a:pt x="244" y="0"/>
                    <a:pt x="162" y="29"/>
                    <a:pt x="101" y="88"/>
                  </a:cubicBezTo>
                  <a:cubicBezTo>
                    <a:pt x="39" y="150"/>
                    <a:pt x="5" y="236"/>
                    <a:pt x="5" y="322"/>
                  </a:cubicBezTo>
                  <a:cubicBezTo>
                    <a:pt x="0" y="409"/>
                    <a:pt x="33" y="486"/>
                    <a:pt x="97" y="548"/>
                  </a:cubicBezTo>
                  <a:cubicBezTo>
                    <a:pt x="159" y="615"/>
                    <a:pt x="235" y="649"/>
                    <a:pt x="321" y="649"/>
                  </a:cubicBezTo>
                  <a:cubicBezTo>
                    <a:pt x="418" y="649"/>
                    <a:pt x="494" y="610"/>
                    <a:pt x="547" y="557"/>
                  </a:cubicBezTo>
                  <a:cubicBezTo>
                    <a:pt x="615" y="500"/>
                    <a:pt x="648" y="419"/>
                    <a:pt x="648" y="333"/>
                  </a:cubicBezTo>
                  <a:cubicBezTo>
                    <a:pt x="653" y="231"/>
                    <a:pt x="620" y="160"/>
                    <a:pt x="557" y="92"/>
                  </a:cubicBezTo>
                  <a:cubicBezTo>
                    <a:pt x="496" y="31"/>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4" name="Google Shape;9554;p40"/>
            <p:cNvSpPr/>
            <p:nvPr/>
          </p:nvSpPr>
          <p:spPr>
            <a:xfrm>
              <a:off x="-4692425" y="3157975"/>
              <a:ext cx="16200" cy="16150"/>
            </a:xfrm>
            <a:custGeom>
              <a:avLst/>
              <a:gdLst/>
              <a:ahLst/>
              <a:cxnLst/>
              <a:rect l="l" t="t" r="r" b="b"/>
              <a:pathLst>
                <a:path w="648" h="646" extrusionOk="0">
                  <a:moveTo>
                    <a:pt x="329" y="0"/>
                  </a:moveTo>
                  <a:cubicBezTo>
                    <a:pt x="242" y="0"/>
                    <a:pt x="155" y="32"/>
                    <a:pt x="100" y="89"/>
                  </a:cubicBezTo>
                  <a:cubicBezTo>
                    <a:pt x="47" y="142"/>
                    <a:pt x="0" y="228"/>
                    <a:pt x="0" y="315"/>
                  </a:cubicBezTo>
                  <a:cubicBezTo>
                    <a:pt x="0" y="391"/>
                    <a:pt x="29" y="477"/>
                    <a:pt x="105" y="541"/>
                  </a:cubicBezTo>
                  <a:cubicBezTo>
                    <a:pt x="158" y="607"/>
                    <a:pt x="244" y="641"/>
                    <a:pt x="317" y="645"/>
                  </a:cubicBezTo>
                  <a:cubicBezTo>
                    <a:pt x="403" y="645"/>
                    <a:pt x="479" y="612"/>
                    <a:pt x="556" y="550"/>
                  </a:cubicBezTo>
                  <a:cubicBezTo>
                    <a:pt x="614" y="488"/>
                    <a:pt x="643" y="401"/>
                    <a:pt x="647" y="324"/>
                  </a:cubicBezTo>
                  <a:cubicBezTo>
                    <a:pt x="647" y="238"/>
                    <a:pt x="618" y="151"/>
                    <a:pt x="561" y="98"/>
                  </a:cubicBezTo>
                  <a:cubicBezTo>
                    <a:pt x="503" y="32"/>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5" name="Google Shape;9555;p40"/>
            <p:cNvSpPr/>
            <p:nvPr/>
          </p:nvSpPr>
          <p:spPr>
            <a:xfrm>
              <a:off x="-4660425" y="3190875"/>
              <a:ext cx="16350" cy="16000"/>
            </a:xfrm>
            <a:custGeom>
              <a:avLst/>
              <a:gdLst/>
              <a:ahLst/>
              <a:cxnLst/>
              <a:rect l="l" t="t" r="r" b="b"/>
              <a:pathLst>
                <a:path w="654" h="640" extrusionOk="0">
                  <a:moveTo>
                    <a:pt x="322" y="0"/>
                  </a:moveTo>
                  <a:cubicBezTo>
                    <a:pt x="239" y="0"/>
                    <a:pt x="158" y="29"/>
                    <a:pt x="106" y="88"/>
                  </a:cubicBezTo>
                  <a:cubicBezTo>
                    <a:pt x="38" y="140"/>
                    <a:pt x="5" y="222"/>
                    <a:pt x="5" y="308"/>
                  </a:cubicBezTo>
                  <a:cubicBezTo>
                    <a:pt x="0" y="394"/>
                    <a:pt x="34" y="481"/>
                    <a:pt x="87" y="538"/>
                  </a:cubicBezTo>
                  <a:cubicBezTo>
                    <a:pt x="149" y="606"/>
                    <a:pt x="235" y="640"/>
                    <a:pt x="322" y="640"/>
                  </a:cubicBezTo>
                  <a:cubicBezTo>
                    <a:pt x="399" y="640"/>
                    <a:pt x="476" y="611"/>
                    <a:pt x="547" y="543"/>
                  </a:cubicBezTo>
                  <a:cubicBezTo>
                    <a:pt x="614" y="481"/>
                    <a:pt x="649" y="405"/>
                    <a:pt x="649" y="318"/>
                  </a:cubicBezTo>
                  <a:cubicBezTo>
                    <a:pt x="653" y="232"/>
                    <a:pt x="610" y="160"/>
                    <a:pt x="557" y="93"/>
                  </a:cubicBezTo>
                  <a:cubicBezTo>
                    <a:pt x="498" y="32"/>
                    <a:pt x="409"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6" name="Google Shape;9556;p40"/>
            <p:cNvSpPr/>
            <p:nvPr/>
          </p:nvSpPr>
          <p:spPr>
            <a:xfrm>
              <a:off x="-4628525" y="3223775"/>
              <a:ext cx="16225" cy="15825"/>
            </a:xfrm>
            <a:custGeom>
              <a:avLst/>
              <a:gdLst/>
              <a:ahLst/>
              <a:cxnLst/>
              <a:rect l="l" t="t" r="r" b="b"/>
              <a:pathLst>
                <a:path w="649" h="633" extrusionOk="0">
                  <a:moveTo>
                    <a:pt x="319" y="0"/>
                  </a:moveTo>
                  <a:cubicBezTo>
                    <a:pt x="234" y="0"/>
                    <a:pt x="151" y="29"/>
                    <a:pt x="102" y="81"/>
                  </a:cubicBezTo>
                  <a:cubicBezTo>
                    <a:pt x="35" y="144"/>
                    <a:pt x="0" y="230"/>
                    <a:pt x="0" y="316"/>
                  </a:cubicBezTo>
                  <a:cubicBezTo>
                    <a:pt x="0" y="393"/>
                    <a:pt x="29" y="480"/>
                    <a:pt x="97" y="542"/>
                  </a:cubicBezTo>
                  <a:cubicBezTo>
                    <a:pt x="150" y="600"/>
                    <a:pt x="236" y="633"/>
                    <a:pt x="317" y="633"/>
                  </a:cubicBezTo>
                  <a:cubicBezTo>
                    <a:pt x="403" y="633"/>
                    <a:pt x="480" y="604"/>
                    <a:pt x="547" y="551"/>
                  </a:cubicBezTo>
                  <a:cubicBezTo>
                    <a:pt x="615" y="489"/>
                    <a:pt x="644" y="403"/>
                    <a:pt x="649" y="327"/>
                  </a:cubicBezTo>
                  <a:cubicBezTo>
                    <a:pt x="649" y="240"/>
                    <a:pt x="620" y="154"/>
                    <a:pt x="553" y="96"/>
                  </a:cubicBezTo>
                  <a:cubicBezTo>
                    <a:pt x="495" y="31"/>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7" name="Google Shape;9557;p40"/>
            <p:cNvSpPr/>
            <p:nvPr/>
          </p:nvSpPr>
          <p:spPr>
            <a:xfrm>
              <a:off x="-4596725" y="3256450"/>
              <a:ext cx="16200" cy="16275"/>
            </a:xfrm>
            <a:custGeom>
              <a:avLst/>
              <a:gdLst/>
              <a:ahLst/>
              <a:cxnLst/>
              <a:rect l="l" t="t" r="r" b="b"/>
              <a:pathLst>
                <a:path w="648" h="651" extrusionOk="0">
                  <a:moveTo>
                    <a:pt x="323" y="1"/>
                  </a:moveTo>
                  <a:cubicBezTo>
                    <a:pt x="238" y="1"/>
                    <a:pt x="156" y="29"/>
                    <a:pt x="105" y="85"/>
                  </a:cubicBezTo>
                  <a:cubicBezTo>
                    <a:pt x="39" y="147"/>
                    <a:pt x="5" y="233"/>
                    <a:pt x="5" y="309"/>
                  </a:cubicBezTo>
                  <a:cubicBezTo>
                    <a:pt x="1" y="396"/>
                    <a:pt x="34" y="473"/>
                    <a:pt x="96" y="550"/>
                  </a:cubicBezTo>
                  <a:cubicBezTo>
                    <a:pt x="149" y="603"/>
                    <a:pt x="236" y="646"/>
                    <a:pt x="322" y="650"/>
                  </a:cubicBezTo>
                  <a:cubicBezTo>
                    <a:pt x="408" y="650"/>
                    <a:pt x="495" y="608"/>
                    <a:pt x="561" y="545"/>
                  </a:cubicBezTo>
                  <a:cubicBezTo>
                    <a:pt x="614" y="482"/>
                    <a:pt x="648" y="406"/>
                    <a:pt x="648" y="320"/>
                  </a:cubicBezTo>
                  <a:cubicBezTo>
                    <a:pt x="648" y="243"/>
                    <a:pt x="619" y="156"/>
                    <a:pt x="566" y="103"/>
                  </a:cubicBezTo>
                  <a:cubicBezTo>
                    <a:pt x="506" y="34"/>
                    <a:pt x="413"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8" name="Google Shape;9558;p40"/>
            <p:cNvSpPr/>
            <p:nvPr/>
          </p:nvSpPr>
          <p:spPr>
            <a:xfrm>
              <a:off x="-4565925" y="3289350"/>
              <a:ext cx="6875" cy="7950"/>
            </a:xfrm>
            <a:custGeom>
              <a:avLst/>
              <a:gdLst/>
              <a:ahLst/>
              <a:cxnLst/>
              <a:rect l="l" t="t" r="r" b="b"/>
              <a:pathLst>
                <a:path w="275" h="318" extrusionOk="0">
                  <a:moveTo>
                    <a:pt x="275" y="1"/>
                  </a:moveTo>
                  <a:lnTo>
                    <a:pt x="275" y="1"/>
                  </a:lnTo>
                  <a:cubicBezTo>
                    <a:pt x="208" y="11"/>
                    <a:pt x="140" y="35"/>
                    <a:pt x="102" y="78"/>
                  </a:cubicBezTo>
                  <a:cubicBezTo>
                    <a:pt x="35" y="131"/>
                    <a:pt x="1" y="217"/>
                    <a:pt x="1" y="313"/>
                  </a:cubicBezTo>
                  <a:lnTo>
                    <a:pt x="270" y="318"/>
                  </a:lnTo>
                  <a:lnTo>
                    <a:pt x="275"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9" name="Google Shape;9559;p40"/>
            <p:cNvSpPr/>
            <p:nvPr/>
          </p:nvSpPr>
          <p:spPr>
            <a:xfrm>
              <a:off x="-4977425" y="2707025"/>
              <a:ext cx="16200" cy="9650"/>
            </a:xfrm>
            <a:custGeom>
              <a:avLst/>
              <a:gdLst/>
              <a:ahLst/>
              <a:cxnLst/>
              <a:rect l="l" t="t" r="r" b="b"/>
              <a:pathLst>
                <a:path w="648" h="386" extrusionOk="0">
                  <a:moveTo>
                    <a:pt x="5" y="0"/>
                  </a:moveTo>
                  <a:cubicBezTo>
                    <a:pt x="5" y="20"/>
                    <a:pt x="0" y="40"/>
                    <a:pt x="0" y="58"/>
                  </a:cubicBezTo>
                  <a:cubicBezTo>
                    <a:pt x="0" y="144"/>
                    <a:pt x="38" y="231"/>
                    <a:pt x="96" y="284"/>
                  </a:cubicBezTo>
                  <a:cubicBezTo>
                    <a:pt x="158" y="350"/>
                    <a:pt x="231" y="385"/>
                    <a:pt x="317" y="385"/>
                  </a:cubicBezTo>
                  <a:cubicBezTo>
                    <a:pt x="322" y="385"/>
                    <a:pt x="327" y="385"/>
                    <a:pt x="332" y="385"/>
                  </a:cubicBezTo>
                  <a:cubicBezTo>
                    <a:pt x="425" y="385"/>
                    <a:pt x="506" y="344"/>
                    <a:pt x="547" y="303"/>
                  </a:cubicBezTo>
                  <a:cubicBezTo>
                    <a:pt x="614" y="241"/>
                    <a:pt x="643" y="155"/>
                    <a:pt x="647" y="68"/>
                  </a:cubicBezTo>
                  <a:cubicBezTo>
                    <a:pt x="647" y="44"/>
                    <a:pt x="643" y="25"/>
                    <a:pt x="64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0" name="Google Shape;9560;p40"/>
            <p:cNvSpPr/>
            <p:nvPr/>
          </p:nvSpPr>
          <p:spPr>
            <a:xfrm>
              <a:off x="-4945425" y="2733525"/>
              <a:ext cx="16350" cy="15975"/>
            </a:xfrm>
            <a:custGeom>
              <a:avLst/>
              <a:gdLst/>
              <a:ahLst/>
              <a:cxnLst/>
              <a:rect l="l" t="t" r="r" b="b"/>
              <a:pathLst>
                <a:path w="654" h="639" extrusionOk="0">
                  <a:moveTo>
                    <a:pt x="319" y="0"/>
                  </a:moveTo>
                  <a:cubicBezTo>
                    <a:pt x="236" y="0"/>
                    <a:pt x="151" y="28"/>
                    <a:pt x="92" y="83"/>
                  </a:cubicBezTo>
                  <a:cubicBezTo>
                    <a:pt x="39" y="149"/>
                    <a:pt x="5" y="222"/>
                    <a:pt x="5" y="308"/>
                  </a:cubicBezTo>
                  <a:cubicBezTo>
                    <a:pt x="1" y="395"/>
                    <a:pt x="34" y="481"/>
                    <a:pt x="87" y="539"/>
                  </a:cubicBezTo>
                  <a:cubicBezTo>
                    <a:pt x="149" y="601"/>
                    <a:pt x="236" y="634"/>
                    <a:pt x="322" y="639"/>
                  </a:cubicBezTo>
                  <a:cubicBezTo>
                    <a:pt x="408" y="639"/>
                    <a:pt x="495" y="605"/>
                    <a:pt x="539" y="553"/>
                  </a:cubicBezTo>
                  <a:cubicBezTo>
                    <a:pt x="605" y="490"/>
                    <a:pt x="649" y="404"/>
                    <a:pt x="654" y="318"/>
                  </a:cubicBezTo>
                  <a:cubicBezTo>
                    <a:pt x="654" y="231"/>
                    <a:pt x="610" y="145"/>
                    <a:pt x="557" y="102"/>
                  </a:cubicBezTo>
                  <a:cubicBezTo>
                    <a:pt x="502" y="34"/>
                    <a:pt x="411"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1" name="Google Shape;9561;p40"/>
            <p:cNvSpPr/>
            <p:nvPr/>
          </p:nvSpPr>
          <p:spPr>
            <a:xfrm>
              <a:off x="-4913525" y="2766275"/>
              <a:ext cx="16225" cy="16000"/>
            </a:xfrm>
            <a:custGeom>
              <a:avLst/>
              <a:gdLst/>
              <a:ahLst/>
              <a:cxnLst/>
              <a:rect l="l" t="t" r="r" b="b"/>
              <a:pathLst>
                <a:path w="649" h="640" extrusionOk="0">
                  <a:moveTo>
                    <a:pt x="316" y="1"/>
                  </a:moveTo>
                  <a:cubicBezTo>
                    <a:pt x="235" y="1"/>
                    <a:pt x="155" y="30"/>
                    <a:pt x="102" y="88"/>
                  </a:cubicBezTo>
                  <a:cubicBezTo>
                    <a:pt x="35" y="150"/>
                    <a:pt x="1" y="226"/>
                    <a:pt x="1" y="312"/>
                  </a:cubicBezTo>
                  <a:cubicBezTo>
                    <a:pt x="1" y="409"/>
                    <a:pt x="29" y="480"/>
                    <a:pt x="97" y="548"/>
                  </a:cubicBezTo>
                  <a:cubicBezTo>
                    <a:pt x="150" y="606"/>
                    <a:pt x="237" y="635"/>
                    <a:pt x="323" y="639"/>
                  </a:cubicBezTo>
                  <a:cubicBezTo>
                    <a:pt x="404" y="639"/>
                    <a:pt x="481" y="610"/>
                    <a:pt x="548" y="553"/>
                  </a:cubicBezTo>
                  <a:cubicBezTo>
                    <a:pt x="615" y="491"/>
                    <a:pt x="649" y="418"/>
                    <a:pt x="649" y="323"/>
                  </a:cubicBezTo>
                  <a:cubicBezTo>
                    <a:pt x="649" y="236"/>
                    <a:pt x="620" y="159"/>
                    <a:pt x="553" y="102"/>
                  </a:cubicBezTo>
                  <a:cubicBezTo>
                    <a:pt x="493" y="35"/>
                    <a:pt x="404" y="1"/>
                    <a:pt x="31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2" name="Google Shape;9562;p40"/>
            <p:cNvSpPr/>
            <p:nvPr/>
          </p:nvSpPr>
          <p:spPr>
            <a:xfrm>
              <a:off x="-4881725" y="2799050"/>
              <a:ext cx="16325" cy="15950"/>
            </a:xfrm>
            <a:custGeom>
              <a:avLst/>
              <a:gdLst/>
              <a:ahLst/>
              <a:cxnLst/>
              <a:rect l="l" t="t" r="r" b="b"/>
              <a:pathLst>
                <a:path w="653" h="638" extrusionOk="0">
                  <a:moveTo>
                    <a:pt x="334" y="0"/>
                  </a:moveTo>
                  <a:cubicBezTo>
                    <a:pt x="250" y="0"/>
                    <a:pt x="165" y="29"/>
                    <a:pt x="106" y="86"/>
                  </a:cubicBezTo>
                  <a:cubicBezTo>
                    <a:pt x="39" y="148"/>
                    <a:pt x="6" y="234"/>
                    <a:pt x="6" y="321"/>
                  </a:cubicBezTo>
                  <a:cubicBezTo>
                    <a:pt x="1" y="398"/>
                    <a:pt x="34" y="484"/>
                    <a:pt x="97" y="551"/>
                  </a:cubicBezTo>
                  <a:cubicBezTo>
                    <a:pt x="150" y="604"/>
                    <a:pt x="236" y="638"/>
                    <a:pt x="322" y="638"/>
                  </a:cubicBezTo>
                  <a:cubicBezTo>
                    <a:pt x="328" y="638"/>
                    <a:pt x="333" y="638"/>
                    <a:pt x="338" y="638"/>
                  </a:cubicBezTo>
                  <a:cubicBezTo>
                    <a:pt x="419" y="638"/>
                    <a:pt x="498" y="605"/>
                    <a:pt x="548" y="556"/>
                  </a:cubicBezTo>
                  <a:cubicBezTo>
                    <a:pt x="615" y="494"/>
                    <a:pt x="648" y="407"/>
                    <a:pt x="648" y="331"/>
                  </a:cubicBezTo>
                  <a:cubicBezTo>
                    <a:pt x="653" y="245"/>
                    <a:pt x="619" y="158"/>
                    <a:pt x="557" y="91"/>
                  </a:cubicBezTo>
                  <a:cubicBezTo>
                    <a:pt x="504" y="30"/>
                    <a:pt x="420"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3" name="Google Shape;9563;p40"/>
            <p:cNvSpPr/>
            <p:nvPr/>
          </p:nvSpPr>
          <p:spPr>
            <a:xfrm>
              <a:off x="-4849825" y="2832000"/>
              <a:ext cx="16200" cy="16100"/>
            </a:xfrm>
            <a:custGeom>
              <a:avLst/>
              <a:gdLst/>
              <a:ahLst/>
              <a:cxnLst/>
              <a:rect l="l" t="t" r="r" b="b"/>
              <a:pathLst>
                <a:path w="648" h="644" extrusionOk="0">
                  <a:moveTo>
                    <a:pt x="327" y="1"/>
                  </a:moveTo>
                  <a:cubicBezTo>
                    <a:pt x="241" y="1"/>
                    <a:pt x="156" y="31"/>
                    <a:pt x="101" y="88"/>
                  </a:cubicBezTo>
                  <a:cubicBezTo>
                    <a:pt x="34" y="145"/>
                    <a:pt x="1" y="227"/>
                    <a:pt x="1" y="313"/>
                  </a:cubicBezTo>
                  <a:cubicBezTo>
                    <a:pt x="1" y="400"/>
                    <a:pt x="30" y="476"/>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3" y="32"/>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4" name="Google Shape;9564;p40"/>
            <p:cNvSpPr/>
            <p:nvPr/>
          </p:nvSpPr>
          <p:spPr>
            <a:xfrm>
              <a:off x="-4818025" y="2864675"/>
              <a:ext cx="16575" cy="16200"/>
            </a:xfrm>
            <a:custGeom>
              <a:avLst/>
              <a:gdLst/>
              <a:ahLst/>
              <a:cxnLst/>
              <a:rect l="l" t="t" r="r" b="b"/>
              <a:pathLst>
                <a:path w="663" h="648" extrusionOk="0">
                  <a:moveTo>
                    <a:pt x="331" y="0"/>
                  </a:moveTo>
                  <a:cubicBezTo>
                    <a:pt x="251" y="0"/>
                    <a:pt x="169" y="30"/>
                    <a:pt x="101" y="96"/>
                  </a:cubicBezTo>
                  <a:cubicBezTo>
                    <a:pt x="48" y="158"/>
                    <a:pt x="5" y="234"/>
                    <a:pt x="0" y="320"/>
                  </a:cubicBezTo>
                  <a:cubicBezTo>
                    <a:pt x="0" y="406"/>
                    <a:pt x="44" y="484"/>
                    <a:pt x="106" y="556"/>
                  </a:cubicBezTo>
                  <a:cubicBezTo>
                    <a:pt x="168" y="614"/>
                    <a:pt x="245" y="647"/>
                    <a:pt x="332" y="647"/>
                  </a:cubicBezTo>
                  <a:cubicBezTo>
                    <a:pt x="408" y="647"/>
                    <a:pt x="494" y="618"/>
                    <a:pt x="562" y="550"/>
                  </a:cubicBezTo>
                  <a:cubicBezTo>
                    <a:pt x="624" y="488"/>
                    <a:pt x="658" y="417"/>
                    <a:pt x="658" y="330"/>
                  </a:cubicBezTo>
                  <a:cubicBezTo>
                    <a:pt x="662" y="244"/>
                    <a:pt x="629" y="167"/>
                    <a:pt x="567" y="100"/>
                  </a:cubicBezTo>
                  <a:cubicBezTo>
                    <a:pt x="506" y="37"/>
                    <a:pt x="420"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5" name="Google Shape;9565;p40"/>
            <p:cNvSpPr/>
            <p:nvPr/>
          </p:nvSpPr>
          <p:spPr>
            <a:xfrm>
              <a:off x="-4785875" y="2897650"/>
              <a:ext cx="16200" cy="15950"/>
            </a:xfrm>
            <a:custGeom>
              <a:avLst/>
              <a:gdLst/>
              <a:ahLst/>
              <a:cxnLst/>
              <a:rect l="l" t="t" r="r" b="b"/>
              <a:pathLst>
                <a:path w="648" h="638" extrusionOk="0">
                  <a:moveTo>
                    <a:pt x="320" y="1"/>
                  </a:moveTo>
                  <a:cubicBezTo>
                    <a:pt x="237" y="1"/>
                    <a:pt x="155" y="29"/>
                    <a:pt x="100" y="86"/>
                  </a:cubicBezTo>
                  <a:cubicBezTo>
                    <a:pt x="34" y="139"/>
                    <a:pt x="0" y="225"/>
                    <a:pt x="0" y="311"/>
                  </a:cubicBezTo>
                  <a:cubicBezTo>
                    <a:pt x="0" y="398"/>
                    <a:pt x="29" y="484"/>
                    <a:pt x="82" y="537"/>
                  </a:cubicBezTo>
                  <a:cubicBezTo>
                    <a:pt x="149" y="604"/>
                    <a:pt x="235" y="637"/>
                    <a:pt x="322" y="637"/>
                  </a:cubicBezTo>
                  <a:cubicBezTo>
                    <a:pt x="327" y="638"/>
                    <a:pt x="332" y="638"/>
                    <a:pt x="336" y="638"/>
                  </a:cubicBezTo>
                  <a:cubicBezTo>
                    <a:pt x="413" y="638"/>
                    <a:pt x="483" y="605"/>
                    <a:pt x="547" y="546"/>
                  </a:cubicBezTo>
                  <a:cubicBezTo>
                    <a:pt x="614" y="493"/>
                    <a:pt x="647" y="407"/>
                    <a:pt x="647" y="321"/>
                  </a:cubicBezTo>
                  <a:cubicBezTo>
                    <a:pt x="647" y="234"/>
                    <a:pt x="619" y="148"/>
                    <a:pt x="552" y="95"/>
                  </a:cubicBezTo>
                  <a:cubicBezTo>
                    <a:pt x="493" y="32"/>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6" name="Google Shape;9566;p40"/>
            <p:cNvSpPr/>
            <p:nvPr/>
          </p:nvSpPr>
          <p:spPr>
            <a:xfrm>
              <a:off x="-4754100" y="2930350"/>
              <a:ext cx="16350" cy="16025"/>
            </a:xfrm>
            <a:custGeom>
              <a:avLst/>
              <a:gdLst/>
              <a:ahLst/>
              <a:cxnLst/>
              <a:rect l="l" t="t" r="r" b="b"/>
              <a:pathLst>
                <a:path w="654" h="641" extrusionOk="0">
                  <a:moveTo>
                    <a:pt x="324" y="1"/>
                  </a:moveTo>
                  <a:cubicBezTo>
                    <a:pt x="246" y="1"/>
                    <a:pt x="164" y="29"/>
                    <a:pt x="91" y="88"/>
                  </a:cubicBezTo>
                  <a:cubicBezTo>
                    <a:pt x="39" y="155"/>
                    <a:pt x="5" y="241"/>
                    <a:pt x="5" y="328"/>
                  </a:cubicBezTo>
                  <a:cubicBezTo>
                    <a:pt x="1" y="399"/>
                    <a:pt x="34" y="485"/>
                    <a:pt x="96" y="553"/>
                  </a:cubicBezTo>
                  <a:cubicBezTo>
                    <a:pt x="149" y="606"/>
                    <a:pt x="235" y="640"/>
                    <a:pt x="322" y="640"/>
                  </a:cubicBezTo>
                  <a:cubicBezTo>
                    <a:pt x="327" y="640"/>
                    <a:pt x="332" y="640"/>
                    <a:pt x="338" y="640"/>
                  </a:cubicBezTo>
                  <a:cubicBezTo>
                    <a:pt x="419" y="640"/>
                    <a:pt x="498" y="608"/>
                    <a:pt x="547" y="558"/>
                  </a:cubicBezTo>
                  <a:cubicBezTo>
                    <a:pt x="614" y="496"/>
                    <a:pt x="648" y="409"/>
                    <a:pt x="648" y="332"/>
                  </a:cubicBezTo>
                  <a:cubicBezTo>
                    <a:pt x="653" y="251"/>
                    <a:pt x="619" y="160"/>
                    <a:pt x="557" y="97"/>
                  </a:cubicBezTo>
                  <a:cubicBezTo>
                    <a:pt x="494" y="35"/>
                    <a:pt x="411"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7" name="Google Shape;9567;p40"/>
            <p:cNvSpPr/>
            <p:nvPr/>
          </p:nvSpPr>
          <p:spPr>
            <a:xfrm>
              <a:off x="-4722200" y="2963225"/>
              <a:ext cx="16225" cy="16225"/>
            </a:xfrm>
            <a:custGeom>
              <a:avLst/>
              <a:gdLst/>
              <a:ahLst/>
              <a:cxnLst/>
              <a:rect l="l" t="t" r="r" b="b"/>
              <a:pathLst>
                <a:path w="649" h="649" extrusionOk="0">
                  <a:moveTo>
                    <a:pt x="329" y="1"/>
                  </a:moveTo>
                  <a:cubicBezTo>
                    <a:pt x="246" y="1"/>
                    <a:pt x="162" y="32"/>
                    <a:pt x="102" y="97"/>
                  </a:cubicBezTo>
                  <a:cubicBezTo>
                    <a:pt x="34" y="160"/>
                    <a:pt x="0" y="236"/>
                    <a:pt x="0" y="322"/>
                  </a:cubicBezTo>
                  <a:cubicBezTo>
                    <a:pt x="0" y="408"/>
                    <a:pt x="29" y="481"/>
                    <a:pt x="91" y="548"/>
                  </a:cubicBezTo>
                  <a:cubicBezTo>
                    <a:pt x="149" y="605"/>
                    <a:pt x="231" y="649"/>
                    <a:pt x="317" y="649"/>
                  </a:cubicBezTo>
                  <a:cubicBezTo>
                    <a:pt x="403" y="649"/>
                    <a:pt x="490" y="610"/>
                    <a:pt x="547" y="558"/>
                  </a:cubicBezTo>
                  <a:cubicBezTo>
                    <a:pt x="615" y="490"/>
                    <a:pt x="644" y="419"/>
                    <a:pt x="649" y="332"/>
                  </a:cubicBezTo>
                  <a:cubicBezTo>
                    <a:pt x="649" y="246"/>
                    <a:pt x="620" y="169"/>
                    <a:pt x="552" y="92"/>
                  </a:cubicBezTo>
                  <a:cubicBezTo>
                    <a:pt x="494" y="32"/>
                    <a:pt x="412"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8" name="Google Shape;9568;p40"/>
            <p:cNvSpPr/>
            <p:nvPr/>
          </p:nvSpPr>
          <p:spPr>
            <a:xfrm>
              <a:off x="-4690425" y="2996200"/>
              <a:ext cx="16225" cy="16000"/>
            </a:xfrm>
            <a:custGeom>
              <a:avLst/>
              <a:gdLst/>
              <a:ahLst/>
              <a:cxnLst/>
              <a:rect l="l" t="t" r="r" b="b"/>
              <a:pathLst>
                <a:path w="649" h="640" extrusionOk="0">
                  <a:moveTo>
                    <a:pt x="325" y="0"/>
                  </a:moveTo>
                  <a:cubicBezTo>
                    <a:pt x="245" y="0"/>
                    <a:pt x="166" y="28"/>
                    <a:pt x="102" y="88"/>
                  </a:cubicBezTo>
                  <a:cubicBezTo>
                    <a:pt x="40" y="141"/>
                    <a:pt x="6" y="227"/>
                    <a:pt x="1" y="313"/>
                  </a:cubicBezTo>
                  <a:cubicBezTo>
                    <a:pt x="1" y="400"/>
                    <a:pt x="44" y="486"/>
                    <a:pt x="97" y="539"/>
                  </a:cubicBezTo>
                  <a:cubicBezTo>
                    <a:pt x="160" y="606"/>
                    <a:pt x="237" y="639"/>
                    <a:pt x="323" y="639"/>
                  </a:cubicBezTo>
                  <a:cubicBezTo>
                    <a:pt x="328" y="639"/>
                    <a:pt x="334" y="640"/>
                    <a:pt x="339" y="640"/>
                  </a:cubicBezTo>
                  <a:cubicBezTo>
                    <a:pt x="420" y="640"/>
                    <a:pt x="500" y="607"/>
                    <a:pt x="558" y="548"/>
                  </a:cubicBezTo>
                  <a:cubicBezTo>
                    <a:pt x="616" y="495"/>
                    <a:pt x="649" y="409"/>
                    <a:pt x="649" y="323"/>
                  </a:cubicBezTo>
                  <a:cubicBezTo>
                    <a:pt x="649" y="236"/>
                    <a:pt x="620" y="150"/>
                    <a:pt x="567" y="97"/>
                  </a:cubicBezTo>
                  <a:cubicBezTo>
                    <a:pt x="500" y="34"/>
                    <a:pt x="412"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9" name="Google Shape;9569;p40"/>
            <p:cNvSpPr/>
            <p:nvPr/>
          </p:nvSpPr>
          <p:spPr>
            <a:xfrm>
              <a:off x="-4658500" y="3028850"/>
              <a:ext cx="16475" cy="16225"/>
            </a:xfrm>
            <a:custGeom>
              <a:avLst/>
              <a:gdLst/>
              <a:ahLst/>
              <a:cxnLst/>
              <a:rect l="l" t="t" r="r" b="b"/>
              <a:pathLst>
                <a:path w="659" h="649" extrusionOk="0">
                  <a:moveTo>
                    <a:pt x="330" y="1"/>
                  </a:moveTo>
                  <a:cubicBezTo>
                    <a:pt x="253" y="1"/>
                    <a:pt x="173" y="29"/>
                    <a:pt x="101" y="92"/>
                  </a:cubicBezTo>
                  <a:cubicBezTo>
                    <a:pt x="34" y="159"/>
                    <a:pt x="1" y="245"/>
                    <a:pt x="1" y="317"/>
                  </a:cubicBezTo>
                  <a:cubicBezTo>
                    <a:pt x="1" y="394"/>
                    <a:pt x="29" y="480"/>
                    <a:pt x="105" y="557"/>
                  </a:cubicBezTo>
                  <a:cubicBezTo>
                    <a:pt x="169" y="610"/>
                    <a:pt x="240" y="648"/>
                    <a:pt x="326" y="648"/>
                  </a:cubicBezTo>
                  <a:cubicBezTo>
                    <a:pt x="404" y="648"/>
                    <a:pt x="490" y="615"/>
                    <a:pt x="557" y="553"/>
                  </a:cubicBezTo>
                  <a:cubicBezTo>
                    <a:pt x="619" y="489"/>
                    <a:pt x="652" y="413"/>
                    <a:pt x="658" y="327"/>
                  </a:cubicBezTo>
                  <a:cubicBezTo>
                    <a:pt x="658" y="241"/>
                    <a:pt x="624" y="163"/>
                    <a:pt x="561" y="101"/>
                  </a:cubicBezTo>
                  <a:cubicBezTo>
                    <a:pt x="500" y="37"/>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0" name="Google Shape;9570;p40"/>
            <p:cNvSpPr/>
            <p:nvPr/>
          </p:nvSpPr>
          <p:spPr>
            <a:xfrm>
              <a:off x="-4626475" y="3061850"/>
              <a:ext cx="16325" cy="15950"/>
            </a:xfrm>
            <a:custGeom>
              <a:avLst/>
              <a:gdLst/>
              <a:ahLst/>
              <a:cxnLst/>
              <a:rect l="l" t="t" r="r" b="b"/>
              <a:pathLst>
                <a:path w="653" h="638" extrusionOk="0">
                  <a:moveTo>
                    <a:pt x="325" y="0"/>
                  </a:moveTo>
                  <a:cubicBezTo>
                    <a:pt x="241" y="0"/>
                    <a:pt x="155" y="29"/>
                    <a:pt x="91" y="86"/>
                  </a:cubicBezTo>
                  <a:cubicBezTo>
                    <a:pt x="39" y="148"/>
                    <a:pt x="5" y="225"/>
                    <a:pt x="5" y="312"/>
                  </a:cubicBezTo>
                  <a:cubicBezTo>
                    <a:pt x="0" y="398"/>
                    <a:pt x="33" y="484"/>
                    <a:pt x="86" y="537"/>
                  </a:cubicBezTo>
                  <a:cubicBezTo>
                    <a:pt x="149" y="604"/>
                    <a:pt x="235" y="637"/>
                    <a:pt x="321" y="637"/>
                  </a:cubicBezTo>
                  <a:cubicBezTo>
                    <a:pt x="408" y="637"/>
                    <a:pt x="485" y="609"/>
                    <a:pt x="547" y="542"/>
                  </a:cubicBezTo>
                  <a:cubicBezTo>
                    <a:pt x="615" y="489"/>
                    <a:pt x="648" y="407"/>
                    <a:pt x="648" y="321"/>
                  </a:cubicBezTo>
                  <a:cubicBezTo>
                    <a:pt x="653" y="234"/>
                    <a:pt x="620" y="158"/>
                    <a:pt x="557" y="90"/>
                  </a:cubicBezTo>
                  <a:cubicBezTo>
                    <a:pt x="496" y="30"/>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1" name="Google Shape;9571;p40"/>
            <p:cNvSpPr/>
            <p:nvPr/>
          </p:nvSpPr>
          <p:spPr>
            <a:xfrm>
              <a:off x="-4594550" y="3094675"/>
              <a:ext cx="16200" cy="15900"/>
            </a:xfrm>
            <a:custGeom>
              <a:avLst/>
              <a:gdLst/>
              <a:ahLst/>
              <a:cxnLst/>
              <a:rect l="l" t="t" r="r" b="b"/>
              <a:pathLst>
                <a:path w="648" h="636" extrusionOk="0">
                  <a:moveTo>
                    <a:pt x="327" y="1"/>
                  </a:moveTo>
                  <a:cubicBezTo>
                    <a:pt x="241" y="1"/>
                    <a:pt x="156" y="30"/>
                    <a:pt x="100" y="83"/>
                  </a:cubicBezTo>
                  <a:cubicBezTo>
                    <a:pt x="33" y="145"/>
                    <a:pt x="0" y="223"/>
                    <a:pt x="0" y="309"/>
                  </a:cubicBezTo>
                  <a:cubicBezTo>
                    <a:pt x="0" y="395"/>
                    <a:pt x="29" y="482"/>
                    <a:pt x="96" y="548"/>
                  </a:cubicBezTo>
                  <a:cubicBezTo>
                    <a:pt x="149" y="601"/>
                    <a:pt x="230" y="635"/>
                    <a:pt x="317" y="635"/>
                  </a:cubicBezTo>
                  <a:cubicBezTo>
                    <a:pt x="322" y="635"/>
                    <a:pt x="327" y="635"/>
                    <a:pt x="333" y="635"/>
                  </a:cubicBezTo>
                  <a:cubicBezTo>
                    <a:pt x="414" y="635"/>
                    <a:pt x="493" y="603"/>
                    <a:pt x="547" y="553"/>
                  </a:cubicBezTo>
                  <a:cubicBezTo>
                    <a:pt x="609" y="491"/>
                    <a:pt x="643" y="405"/>
                    <a:pt x="647" y="318"/>
                  </a:cubicBezTo>
                  <a:cubicBezTo>
                    <a:pt x="647" y="232"/>
                    <a:pt x="614" y="155"/>
                    <a:pt x="552" y="88"/>
                  </a:cubicBezTo>
                  <a:cubicBezTo>
                    <a:pt x="495" y="29"/>
                    <a:pt x="411"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2" name="Google Shape;9572;p40"/>
            <p:cNvSpPr/>
            <p:nvPr/>
          </p:nvSpPr>
          <p:spPr>
            <a:xfrm>
              <a:off x="-4562775" y="3127700"/>
              <a:ext cx="6125" cy="15600"/>
            </a:xfrm>
            <a:custGeom>
              <a:avLst/>
              <a:gdLst/>
              <a:ahLst/>
              <a:cxnLst/>
              <a:rect l="l" t="t" r="r" b="b"/>
              <a:pathLst>
                <a:path w="245" h="624" extrusionOk="0">
                  <a:moveTo>
                    <a:pt x="244" y="0"/>
                  </a:moveTo>
                  <a:lnTo>
                    <a:pt x="244" y="0"/>
                  </a:lnTo>
                  <a:cubicBezTo>
                    <a:pt x="191" y="9"/>
                    <a:pt x="140" y="38"/>
                    <a:pt x="100" y="72"/>
                  </a:cubicBezTo>
                  <a:cubicBezTo>
                    <a:pt x="38" y="139"/>
                    <a:pt x="5" y="226"/>
                    <a:pt x="0" y="312"/>
                  </a:cubicBezTo>
                  <a:cubicBezTo>
                    <a:pt x="0" y="384"/>
                    <a:pt x="34" y="470"/>
                    <a:pt x="96" y="537"/>
                  </a:cubicBezTo>
                  <a:cubicBezTo>
                    <a:pt x="134" y="580"/>
                    <a:pt x="182" y="609"/>
                    <a:pt x="235" y="623"/>
                  </a:cubicBezTo>
                  <a:lnTo>
                    <a:pt x="244"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3" name="Google Shape;9573;p40"/>
            <p:cNvSpPr/>
            <p:nvPr/>
          </p:nvSpPr>
          <p:spPr>
            <a:xfrm>
              <a:off x="-4815875" y="2707025"/>
              <a:ext cx="16450" cy="12025"/>
            </a:xfrm>
            <a:custGeom>
              <a:avLst/>
              <a:gdLst/>
              <a:ahLst/>
              <a:cxnLst/>
              <a:rect l="l" t="t" r="r" b="b"/>
              <a:pathLst>
                <a:path w="658" h="481" extrusionOk="0">
                  <a:moveTo>
                    <a:pt x="44" y="0"/>
                  </a:moveTo>
                  <a:cubicBezTo>
                    <a:pt x="20" y="49"/>
                    <a:pt x="0" y="102"/>
                    <a:pt x="0" y="155"/>
                  </a:cubicBezTo>
                  <a:cubicBezTo>
                    <a:pt x="0" y="241"/>
                    <a:pt x="29" y="312"/>
                    <a:pt x="102" y="390"/>
                  </a:cubicBezTo>
                  <a:cubicBezTo>
                    <a:pt x="159" y="447"/>
                    <a:pt x="246" y="481"/>
                    <a:pt x="317" y="481"/>
                  </a:cubicBezTo>
                  <a:cubicBezTo>
                    <a:pt x="403" y="481"/>
                    <a:pt x="490" y="452"/>
                    <a:pt x="557" y="385"/>
                  </a:cubicBezTo>
                  <a:cubicBezTo>
                    <a:pt x="625" y="322"/>
                    <a:pt x="658" y="250"/>
                    <a:pt x="658" y="164"/>
                  </a:cubicBezTo>
                  <a:cubicBezTo>
                    <a:pt x="658" y="106"/>
                    <a:pt x="638" y="49"/>
                    <a:pt x="6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4" name="Google Shape;9574;p40"/>
            <p:cNvSpPr/>
            <p:nvPr/>
          </p:nvSpPr>
          <p:spPr>
            <a:xfrm>
              <a:off x="-4783825" y="2735825"/>
              <a:ext cx="16300" cy="15950"/>
            </a:xfrm>
            <a:custGeom>
              <a:avLst/>
              <a:gdLst/>
              <a:ahLst/>
              <a:cxnLst/>
              <a:rect l="l" t="t" r="r" b="b"/>
              <a:pathLst>
                <a:path w="652" h="638" extrusionOk="0">
                  <a:moveTo>
                    <a:pt x="326" y="0"/>
                  </a:moveTo>
                  <a:cubicBezTo>
                    <a:pt x="239" y="0"/>
                    <a:pt x="150" y="29"/>
                    <a:pt x="91" y="86"/>
                  </a:cubicBezTo>
                  <a:cubicBezTo>
                    <a:pt x="38" y="148"/>
                    <a:pt x="5" y="226"/>
                    <a:pt x="5" y="312"/>
                  </a:cubicBezTo>
                  <a:cubicBezTo>
                    <a:pt x="0" y="398"/>
                    <a:pt x="33" y="485"/>
                    <a:pt x="86" y="538"/>
                  </a:cubicBezTo>
                  <a:cubicBezTo>
                    <a:pt x="149" y="604"/>
                    <a:pt x="235" y="638"/>
                    <a:pt x="321" y="638"/>
                  </a:cubicBezTo>
                  <a:cubicBezTo>
                    <a:pt x="408" y="638"/>
                    <a:pt x="484" y="609"/>
                    <a:pt x="547" y="547"/>
                  </a:cubicBezTo>
                  <a:cubicBezTo>
                    <a:pt x="605" y="494"/>
                    <a:pt x="647" y="408"/>
                    <a:pt x="647" y="321"/>
                  </a:cubicBezTo>
                  <a:cubicBezTo>
                    <a:pt x="652" y="235"/>
                    <a:pt x="609" y="159"/>
                    <a:pt x="556" y="91"/>
                  </a:cubicBezTo>
                  <a:cubicBezTo>
                    <a:pt x="503" y="30"/>
                    <a:pt x="415"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5" name="Google Shape;9575;p40"/>
            <p:cNvSpPr/>
            <p:nvPr/>
          </p:nvSpPr>
          <p:spPr>
            <a:xfrm>
              <a:off x="-4751950" y="2768675"/>
              <a:ext cx="16225" cy="15875"/>
            </a:xfrm>
            <a:custGeom>
              <a:avLst/>
              <a:gdLst/>
              <a:ahLst/>
              <a:cxnLst/>
              <a:rect l="l" t="t" r="r" b="b"/>
              <a:pathLst>
                <a:path w="649" h="635" extrusionOk="0">
                  <a:moveTo>
                    <a:pt x="316" y="0"/>
                  </a:moveTo>
                  <a:cubicBezTo>
                    <a:pt x="235" y="0"/>
                    <a:pt x="154" y="28"/>
                    <a:pt x="101" y="83"/>
                  </a:cubicBezTo>
                  <a:cubicBezTo>
                    <a:pt x="34" y="149"/>
                    <a:pt x="1" y="231"/>
                    <a:pt x="1" y="308"/>
                  </a:cubicBezTo>
                  <a:cubicBezTo>
                    <a:pt x="1" y="395"/>
                    <a:pt x="30" y="481"/>
                    <a:pt x="92" y="548"/>
                  </a:cubicBezTo>
                  <a:cubicBezTo>
                    <a:pt x="145" y="601"/>
                    <a:pt x="231" y="634"/>
                    <a:pt x="318" y="634"/>
                  </a:cubicBezTo>
                  <a:cubicBezTo>
                    <a:pt x="323" y="635"/>
                    <a:pt x="328" y="635"/>
                    <a:pt x="333" y="635"/>
                  </a:cubicBezTo>
                  <a:cubicBezTo>
                    <a:pt x="414" y="635"/>
                    <a:pt x="493" y="602"/>
                    <a:pt x="539" y="552"/>
                  </a:cubicBezTo>
                  <a:cubicBezTo>
                    <a:pt x="601" y="500"/>
                    <a:pt x="643" y="413"/>
                    <a:pt x="648" y="318"/>
                  </a:cubicBezTo>
                  <a:cubicBezTo>
                    <a:pt x="648" y="231"/>
                    <a:pt x="605" y="145"/>
                    <a:pt x="552" y="101"/>
                  </a:cubicBezTo>
                  <a:cubicBezTo>
                    <a:pt x="497" y="34"/>
                    <a:pt x="406"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6" name="Google Shape;9576;p40"/>
            <p:cNvSpPr/>
            <p:nvPr/>
          </p:nvSpPr>
          <p:spPr>
            <a:xfrm>
              <a:off x="-4720150" y="2801425"/>
              <a:ext cx="16225" cy="16225"/>
            </a:xfrm>
            <a:custGeom>
              <a:avLst/>
              <a:gdLst/>
              <a:ahLst/>
              <a:cxnLst/>
              <a:rect l="l" t="t" r="r" b="b"/>
              <a:pathLst>
                <a:path w="649" h="649" extrusionOk="0">
                  <a:moveTo>
                    <a:pt x="316" y="0"/>
                  </a:moveTo>
                  <a:cubicBezTo>
                    <a:pt x="233" y="0"/>
                    <a:pt x="154" y="29"/>
                    <a:pt x="101" y="87"/>
                  </a:cubicBezTo>
                  <a:cubicBezTo>
                    <a:pt x="38" y="150"/>
                    <a:pt x="5" y="236"/>
                    <a:pt x="0" y="323"/>
                  </a:cubicBezTo>
                  <a:cubicBezTo>
                    <a:pt x="0" y="394"/>
                    <a:pt x="34" y="480"/>
                    <a:pt x="96" y="547"/>
                  </a:cubicBezTo>
                  <a:cubicBezTo>
                    <a:pt x="159" y="615"/>
                    <a:pt x="235" y="648"/>
                    <a:pt x="321" y="648"/>
                  </a:cubicBezTo>
                  <a:cubicBezTo>
                    <a:pt x="408" y="648"/>
                    <a:pt x="485" y="620"/>
                    <a:pt x="556" y="543"/>
                  </a:cubicBezTo>
                  <a:cubicBezTo>
                    <a:pt x="614" y="490"/>
                    <a:pt x="648" y="403"/>
                    <a:pt x="648" y="332"/>
                  </a:cubicBezTo>
                  <a:cubicBezTo>
                    <a:pt x="648" y="245"/>
                    <a:pt x="620" y="159"/>
                    <a:pt x="567" y="101"/>
                  </a:cubicBezTo>
                  <a:cubicBezTo>
                    <a:pt x="499" y="34"/>
                    <a:pt x="406"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7" name="Google Shape;9577;p40"/>
            <p:cNvSpPr/>
            <p:nvPr/>
          </p:nvSpPr>
          <p:spPr>
            <a:xfrm>
              <a:off x="-4688275" y="2834475"/>
              <a:ext cx="16250" cy="15900"/>
            </a:xfrm>
            <a:custGeom>
              <a:avLst/>
              <a:gdLst/>
              <a:ahLst/>
              <a:cxnLst/>
              <a:rect l="l" t="t" r="r" b="b"/>
              <a:pathLst>
                <a:path w="650" h="636" extrusionOk="0">
                  <a:moveTo>
                    <a:pt x="326" y="0"/>
                  </a:moveTo>
                  <a:cubicBezTo>
                    <a:pt x="240" y="0"/>
                    <a:pt x="156" y="28"/>
                    <a:pt x="102" y="84"/>
                  </a:cubicBezTo>
                  <a:cubicBezTo>
                    <a:pt x="36" y="137"/>
                    <a:pt x="1" y="223"/>
                    <a:pt x="1" y="310"/>
                  </a:cubicBezTo>
                  <a:cubicBezTo>
                    <a:pt x="1" y="396"/>
                    <a:pt x="30" y="473"/>
                    <a:pt x="93" y="536"/>
                  </a:cubicBezTo>
                  <a:cubicBezTo>
                    <a:pt x="160" y="602"/>
                    <a:pt x="231" y="636"/>
                    <a:pt x="318" y="636"/>
                  </a:cubicBezTo>
                  <a:cubicBezTo>
                    <a:pt x="404" y="636"/>
                    <a:pt x="490" y="607"/>
                    <a:pt x="558" y="545"/>
                  </a:cubicBezTo>
                  <a:cubicBezTo>
                    <a:pt x="611" y="478"/>
                    <a:pt x="645" y="405"/>
                    <a:pt x="649" y="319"/>
                  </a:cubicBezTo>
                  <a:cubicBezTo>
                    <a:pt x="649" y="233"/>
                    <a:pt x="616" y="146"/>
                    <a:pt x="563" y="89"/>
                  </a:cubicBezTo>
                  <a:cubicBezTo>
                    <a:pt x="504" y="30"/>
                    <a:pt x="414"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8" name="Google Shape;9578;p40"/>
            <p:cNvSpPr/>
            <p:nvPr/>
          </p:nvSpPr>
          <p:spPr>
            <a:xfrm>
              <a:off x="-4656450" y="2867100"/>
              <a:ext cx="16425" cy="16150"/>
            </a:xfrm>
            <a:custGeom>
              <a:avLst/>
              <a:gdLst/>
              <a:ahLst/>
              <a:cxnLst/>
              <a:rect l="l" t="t" r="r" b="b"/>
              <a:pathLst>
                <a:path w="657" h="646" extrusionOk="0">
                  <a:moveTo>
                    <a:pt x="334" y="0"/>
                  </a:moveTo>
                  <a:cubicBezTo>
                    <a:pt x="247" y="0"/>
                    <a:pt x="161" y="32"/>
                    <a:pt x="101" y="90"/>
                  </a:cubicBezTo>
                  <a:cubicBezTo>
                    <a:pt x="48" y="142"/>
                    <a:pt x="0" y="229"/>
                    <a:pt x="0" y="315"/>
                  </a:cubicBezTo>
                  <a:cubicBezTo>
                    <a:pt x="0" y="402"/>
                    <a:pt x="43" y="478"/>
                    <a:pt x="105" y="555"/>
                  </a:cubicBezTo>
                  <a:cubicBezTo>
                    <a:pt x="167" y="608"/>
                    <a:pt x="244" y="641"/>
                    <a:pt x="331" y="646"/>
                  </a:cubicBezTo>
                  <a:cubicBezTo>
                    <a:pt x="408" y="646"/>
                    <a:pt x="494" y="612"/>
                    <a:pt x="557" y="550"/>
                  </a:cubicBezTo>
                  <a:cubicBezTo>
                    <a:pt x="623" y="488"/>
                    <a:pt x="657" y="411"/>
                    <a:pt x="657" y="324"/>
                  </a:cubicBezTo>
                  <a:cubicBezTo>
                    <a:pt x="657" y="238"/>
                    <a:pt x="619" y="152"/>
                    <a:pt x="566" y="99"/>
                  </a:cubicBezTo>
                  <a:cubicBezTo>
                    <a:pt x="506" y="32"/>
                    <a:pt x="420"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9" name="Google Shape;9579;p40"/>
            <p:cNvSpPr/>
            <p:nvPr/>
          </p:nvSpPr>
          <p:spPr>
            <a:xfrm>
              <a:off x="-4624325" y="2900025"/>
              <a:ext cx="16225" cy="16000"/>
            </a:xfrm>
            <a:custGeom>
              <a:avLst/>
              <a:gdLst/>
              <a:ahLst/>
              <a:cxnLst/>
              <a:rect l="l" t="t" r="r" b="b"/>
              <a:pathLst>
                <a:path w="649" h="640" extrusionOk="0">
                  <a:moveTo>
                    <a:pt x="318" y="0"/>
                  </a:moveTo>
                  <a:cubicBezTo>
                    <a:pt x="234" y="0"/>
                    <a:pt x="149" y="29"/>
                    <a:pt x="91" y="86"/>
                  </a:cubicBezTo>
                  <a:cubicBezTo>
                    <a:pt x="34" y="150"/>
                    <a:pt x="0" y="226"/>
                    <a:pt x="0" y="307"/>
                  </a:cubicBezTo>
                  <a:cubicBezTo>
                    <a:pt x="0" y="394"/>
                    <a:pt x="29" y="471"/>
                    <a:pt x="97" y="547"/>
                  </a:cubicBezTo>
                  <a:cubicBezTo>
                    <a:pt x="159" y="605"/>
                    <a:pt x="231" y="639"/>
                    <a:pt x="317" y="639"/>
                  </a:cubicBezTo>
                  <a:cubicBezTo>
                    <a:pt x="403" y="639"/>
                    <a:pt x="481" y="610"/>
                    <a:pt x="547" y="542"/>
                  </a:cubicBezTo>
                  <a:cubicBezTo>
                    <a:pt x="610" y="489"/>
                    <a:pt x="644" y="403"/>
                    <a:pt x="649" y="317"/>
                  </a:cubicBezTo>
                  <a:cubicBezTo>
                    <a:pt x="649" y="236"/>
                    <a:pt x="605" y="150"/>
                    <a:pt x="552" y="101"/>
                  </a:cubicBezTo>
                  <a:cubicBezTo>
                    <a:pt x="498" y="34"/>
                    <a:pt x="408"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0" name="Google Shape;9580;p40"/>
            <p:cNvSpPr/>
            <p:nvPr/>
          </p:nvSpPr>
          <p:spPr>
            <a:xfrm>
              <a:off x="-4592550" y="2932825"/>
              <a:ext cx="16225" cy="15925"/>
            </a:xfrm>
            <a:custGeom>
              <a:avLst/>
              <a:gdLst/>
              <a:ahLst/>
              <a:cxnLst/>
              <a:rect l="l" t="t" r="r" b="b"/>
              <a:pathLst>
                <a:path w="649" h="637" extrusionOk="0">
                  <a:moveTo>
                    <a:pt x="324" y="0"/>
                  </a:moveTo>
                  <a:cubicBezTo>
                    <a:pt x="239" y="0"/>
                    <a:pt x="156" y="29"/>
                    <a:pt x="102" y="85"/>
                  </a:cubicBezTo>
                  <a:cubicBezTo>
                    <a:pt x="40" y="147"/>
                    <a:pt x="6" y="233"/>
                    <a:pt x="1" y="320"/>
                  </a:cubicBezTo>
                  <a:cubicBezTo>
                    <a:pt x="1" y="397"/>
                    <a:pt x="35" y="483"/>
                    <a:pt x="97" y="550"/>
                  </a:cubicBezTo>
                  <a:cubicBezTo>
                    <a:pt x="150" y="603"/>
                    <a:pt x="237" y="636"/>
                    <a:pt x="323" y="636"/>
                  </a:cubicBezTo>
                  <a:cubicBezTo>
                    <a:pt x="409" y="636"/>
                    <a:pt x="496" y="608"/>
                    <a:pt x="548" y="555"/>
                  </a:cubicBezTo>
                  <a:cubicBezTo>
                    <a:pt x="616" y="502"/>
                    <a:pt x="649" y="415"/>
                    <a:pt x="649" y="329"/>
                  </a:cubicBezTo>
                  <a:cubicBezTo>
                    <a:pt x="649" y="233"/>
                    <a:pt x="611" y="147"/>
                    <a:pt x="567" y="99"/>
                  </a:cubicBezTo>
                  <a:cubicBezTo>
                    <a:pt x="506" y="32"/>
                    <a:pt x="414"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1" name="Google Shape;9581;p40"/>
            <p:cNvSpPr/>
            <p:nvPr/>
          </p:nvSpPr>
          <p:spPr>
            <a:xfrm>
              <a:off x="-4560625" y="2965875"/>
              <a:ext cx="6250" cy="15625"/>
            </a:xfrm>
            <a:custGeom>
              <a:avLst/>
              <a:gdLst/>
              <a:ahLst/>
              <a:cxnLst/>
              <a:rect l="l" t="t" r="r" b="b"/>
              <a:pathLst>
                <a:path w="250" h="625" extrusionOk="0">
                  <a:moveTo>
                    <a:pt x="249" y="1"/>
                  </a:moveTo>
                  <a:lnTo>
                    <a:pt x="249" y="1"/>
                  </a:lnTo>
                  <a:cubicBezTo>
                    <a:pt x="192" y="10"/>
                    <a:pt x="140" y="39"/>
                    <a:pt x="101" y="72"/>
                  </a:cubicBezTo>
                  <a:cubicBezTo>
                    <a:pt x="43" y="125"/>
                    <a:pt x="1" y="211"/>
                    <a:pt x="1" y="308"/>
                  </a:cubicBezTo>
                  <a:cubicBezTo>
                    <a:pt x="1" y="394"/>
                    <a:pt x="29" y="481"/>
                    <a:pt x="92" y="528"/>
                  </a:cubicBezTo>
                  <a:cubicBezTo>
                    <a:pt x="130" y="572"/>
                    <a:pt x="183" y="610"/>
                    <a:pt x="240" y="625"/>
                  </a:cubicBezTo>
                  <a:lnTo>
                    <a:pt x="249"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2" name="Google Shape;9582;p40"/>
            <p:cNvSpPr/>
            <p:nvPr/>
          </p:nvSpPr>
          <p:spPr>
            <a:xfrm>
              <a:off x="-4654075" y="2707025"/>
              <a:ext cx="16225" cy="14300"/>
            </a:xfrm>
            <a:custGeom>
              <a:avLst/>
              <a:gdLst/>
              <a:ahLst/>
              <a:cxnLst/>
              <a:rect l="l" t="t" r="r" b="b"/>
              <a:pathLst>
                <a:path w="649" h="572" extrusionOk="0">
                  <a:moveTo>
                    <a:pt x="111" y="0"/>
                  </a:moveTo>
                  <a:cubicBezTo>
                    <a:pt x="107" y="5"/>
                    <a:pt x="101" y="5"/>
                    <a:pt x="101" y="11"/>
                  </a:cubicBezTo>
                  <a:cubicBezTo>
                    <a:pt x="34" y="73"/>
                    <a:pt x="1" y="159"/>
                    <a:pt x="1" y="246"/>
                  </a:cubicBezTo>
                  <a:cubicBezTo>
                    <a:pt x="1" y="332"/>
                    <a:pt x="30" y="418"/>
                    <a:pt x="83" y="471"/>
                  </a:cubicBezTo>
                  <a:cubicBezTo>
                    <a:pt x="136" y="538"/>
                    <a:pt x="222" y="572"/>
                    <a:pt x="308" y="572"/>
                  </a:cubicBezTo>
                  <a:cubicBezTo>
                    <a:pt x="314" y="572"/>
                    <a:pt x="320" y="572"/>
                    <a:pt x="326" y="572"/>
                  </a:cubicBezTo>
                  <a:cubicBezTo>
                    <a:pt x="413" y="572"/>
                    <a:pt x="485" y="539"/>
                    <a:pt x="548" y="481"/>
                  </a:cubicBezTo>
                  <a:cubicBezTo>
                    <a:pt x="601" y="418"/>
                    <a:pt x="643" y="341"/>
                    <a:pt x="648" y="255"/>
                  </a:cubicBezTo>
                  <a:cubicBezTo>
                    <a:pt x="648" y="169"/>
                    <a:pt x="605" y="82"/>
                    <a:pt x="552" y="29"/>
                  </a:cubicBezTo>
                  <a:cubicBezTo>
                    <a:pt x="543" y="20"/>
                    <a:pt x="533" y="11"/>
                    <a:pt x="5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3" name="Google Shape;9583;p40"/>
            <p:cNvSpPr/>
            <p:nvPr/>
          </p:nvSpPr>
          <p:spPr>
            <a:xfrm>
              <a:off x="-4622275" y="2738100"/>
              <a:ext cx="16225" cy="16100"/>
            </a:xfrm>
            <a:custGeom>
              <a:avLst/>
              <a:gdLst/>
              <a:ahLst/>
              <a:cxnLst/>
              <a:rect l="l" t="t" r="r" b="b"/>
              <a:pathLst>
                <a:path w="649" h="644" extrusionOk="0">
                  <a:moveTo>
                    <a:pt x="314" y="0"/>
                  </a:moveTo>
                  <a:cubicBezTo>
                    <a:pt x="234" y="0"/>
                    <a:pt x="154" y="29"/>
                    <a:pt x="91" y="92"/>
                  </a:cubicBezTo>
                  <a:cubicBezTo>
                    <a:pt x="38" y="154"/>
                    <a:pt x="5" y="241"/>
                    <a:pt x="0" y="312"/>
                  </a:cubicBezTo>
                  <a:cubicBezTo>
                    <a:pt x="0" y="398"/>
                    <a:pt x="34" y="475"/>
                    <a:pt x="96" y="553"/>
                  </a:cubicBezTo>
                  <a:cubicBezTo>
                    <a:pt x="159" y="610"/>
                    <a:pt x="235" y="644"/>
                    <a:pt x="321" y="644"/>
                  </a:cubicBezTo>
                  <a:cubicBezTo>
                    <a:pt x="408" y="644"/>
                    <a:pt x="485" y="615"/>
                    <a:pt x="547" y="547"/>
                  </a:cubicBezTo>
                  <a:cubicBezTo>
                    <a:pt x="614" y="495"/>
                    <a:pt x="648" y="409"/>
                    <a:pt x="648" y="322"/>
                  </a:cubicBezTo>
                  <a:cubicBezTo>
                    <a:pt x="648" y="236"/>
                    <a:pt x="620" y="163"/>
                    <a:pt x="552" y="97"/>
                  </a:cubicBezTo>
                  <a:cubicBezTo>
                    <a:pt x="487" y="34"/>
                    <a:pt x="400"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4" name="Google Shape;9584;p40"/>
            <p:cNvSpPr/>
            <p:nvPr/>
          </p:nvSpPr>
          <p:spPr>
            <a:xfrm>
              <a:off x="-4590375" y="2770975"/>
              <a:ext cx="16225" cy="15950"/>
            </a:xfrm>
            <a:custGeom>
              <a:avLst/>
              <a:gdLst/>
              <a:ahLst/>
              <a:cxnLst/>
              <a:rect l="l" t="t" r="r" b="b"/>
              <a:pathLst>
                <a:path w="649" h="638" extrusionOk="0">
                  <a:moveTo>
                    <a:pt x="326" y="0"/>
                  </a:moveTo>
                  <a:cubicBezTo>
                    <a:pt x="244" y="0"/>
                    <a:pt x="161" y="29"/>
                    <a:pt x="101" y="86"/>
                  </a:cubicBezTo>
                  <a:cubicBezTo>
                    <a:pt x="35" y="148"/>
                    <a:pt x="0" y="226"/>
                    <a:pt x="0" y="312"/>
                  </a:cubicBezTo>
                  <a:cubicBezTo>
                    <a:pt x="0" y="408"/>
                    <a:pt x="29" y="485"/>
                    <a:pt x="82" y="538"/>
                  </a:cubicBezTo>
                  <a:cubicBezTo>
                    <a:pt x="144" y="604"/>
                    <a:pt x="221" y="638"/>
                    <a:pt x="317" y="638"/>
                  </a:cubicBezTo>
                  <a:cubicBezTo>
                    <a:pt x="403" y="638"/>
                    <a:pt x="480" y="609"/>
                    <a:pt x="547" y="556"/>
                  </a:cubicBezTo>
                  <a:cubicBezTo>
                    <a:pt x="610" y="489"/>
                    <a:pt x="644" y="408"/>
                    <a:pt x="644" y="321"/>
                  </a:cubicBezTo>
                  <a:cubicBezTo>
                    <a:pt x="648" y="245"/>
                    <a:pt x="615" y="159"/>
                    <a:pt x="553" y="91"/>
                  </a:cubicBezTo>
                  <a:cubicBezTo>
                    <a:pt x="495" y="30"/>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5" name="Google Shape;9585;p40"/>
            <p:cNvSpPr/>
            <p:nvPr/>
          </p:nvSpPr>
          <p:spPr>
            <a:xfrm>
              <a:off x="-4558575" y="2803950"/>
              <a:ext cx="6625" cy="15625"/>
            </a:xfrm>
            <a:custGeom>
              <a:avLst/>
              <a:gdLst/>
              <a:ahLst/>
              <a:cxnLst/>
              <a:rect l="l" t="t" r="r" b="b"/>
              <a:pathLst>
                <a:path w="265" h="625" extrusionOk="0">
                  <a:moveTo>
                    <a:pt x="264" y="0"/>
                  </a:moveTo>
                  <a:cubicBezTo>
                    <a:pt x="202" y="14"/>
                    <a:pt x="144" y="43"/>
                    <a:pt x="91" y="91"/>
                  </a:cubicBezTo>
                  <a:cubicBezTo>
                    <a:pt x="34" y="154"/>
                    <a:pt x="5" y="226"/>
                    <a:pt x="0" y="313"/>
                  </a:cubicBezTo>
                  <a:cubicBezTo>
                    <a:pt x="0" y="389"/>
                    <a:pt x="29" y="475"/>
                    <a:pt x="96" y="543"/>
                  </a:cubicBezTo>
                  <a:cubicBezTo>
                    <a:pt x="134" y="581"/>
                    <a:pt x="192" y="610"/>
                    <a:pt x="254" y="625"/>
                  </a:cubicBezTo>
                  <a:lnTo>
                    <a:pt x="264"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6" name="Google Shape;9586;p40"/>
            <p:cNvSpPr/>
            <p:nvPr/>
          </p:nvSpPr>
          <p:spPr>
            <a:xfrm>
              <a:off x="-5050825" y="3282200"/>
              <a:ext cx="16425" cy="8175"/>
            </a:xfrm>
            <a:custGeom>
              <a:avLst/>
              <a:gdLst/>
              <a:ahLst/>
              <a:cxnLst/>
              <a:rect l="l" t="t" r="r" b="b"/>
              <a:pathLst>
                <a:path w="657" h="327" extrusionOk="0">
                  <a:moveTo>
                    <a:pt x="328" y="0"/>
                  </a:moveTo>
                  <a:cubicBezTo>
                    <a:pt x="243" y="0"/>
                    <a:pt x="159" y="32"/>
                    <a:pt x="100" y="96"/>
                  </a:cubicBezTo>
                  <a:cubicBezTo>
                    <a:pt x="47" y="149"/>
                    <a:pt x="5" y="229"/>
                    <a:pt x="0" y="316"/>
                  </a:cubicBezTo>
                  <a:lnTo>
                    <a:pt x="656" y="326"/>
                  </a:lnTo>
                  <a:cubicBezTo>
                    <a:pt x="656" y="240"/>
                    <a:pt x="618" y="153"/>
                    <a:pt x="565" y="100"/>
                  </a:cubicBezTo>
                  <a:cubicBezTo>
                    <a:pt x="504" y="34"/>
                    <a:pt x="416"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7" name="Google Shape;9587;p40"/>
            <p:cNvSpPr/>
            <p:nvPr/>
          </p:nvSpPr>
          <p:spPr>
            <a:xfrm>
              <a:off x="-4889275" y="3284575"/>
              <a:ext cx="16450" cy="8050"/>
            </a:xfrm>
            <a:custGeom>
              <a:avLst/>
              <a:gdLst/>
              <a:ahLst/>
              <a:cxnLst/>
              <a:rect l="l" t="t" r="r" b="b"/>
              <a:pathLst>
                <a:path w="658" h="322" extrusionOk="0">
                  <a:moveTo>
                    <a:pt x="330" y="1"/>
                  </a:moveTo>
                  <a:cubicBezTo>
                    <a:pt x="245" y="1"/>
                    <a:pt x="161" y="30"/>
                    <a:pt x="101" y="82"/>
                  </a:cubicBezTo>
                  <a:cubicBezTo>
                    <a:pt x="49" y="145"/>
                    <a:pt x="5" y="231"/>
                    <a:pt x="0" y="313"/>
                  </a:cubicBezTo>
                  <a:lnTo>
                    <a:pt x="658" y="322"/>
                  </a:lnTo>
                  <a:cubicBezTo>
                    <a:pt x="658" y="240"/>
                    <a:pt x="614" y="154"/>
                    <a:pt x="567" y="92"/>
                  </a:cubicBezTo>
                  <a:cubicBezTo>
                    <a:pt x="502" y="30"/>
                    <a:pt x="415"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8" name="Google Shape;9588;p40"/>
            <p:cNvSpPr/>
            <p:nvPr/>
          </p:nvSpPr>
          <p:spPr>
            <a:xfrm>
              <a:off x="-4727475" y="3286875"/>
              <a:ext cx="16200" cy="8150"/>
            </a:xfrm>
            <a:custGeom>
              <a:avLst/>
              <a:gdLst/>
              <a:ahLst/>
              <a:cxnLst/>
              <a:rect l="l" t="t" r="r" b="b"/>
              <a:pathLst>
                <a:path w="648" h="326" extrusionOk="0">
                  <a:moveTo>
                    <a:pt x="323" y="1"/>
                  </a:moveTo>
                  <a:cubicBezTo>
                    <a:pt x="240" y="1"/>
                    <a:pt x="156" y="32"/>
                    <a:pt x="92" y="95"/>
                  </a:cubicBezTo>
                  <a:cubicBezTo>
                    <a:pt x="39" y="148"/>
                    <a:pt x="5" y="230"/>
                    <a:pt x="1" y="316"/>
                  </a:cubicBezTo>
                  <a:lnTo>
                    <a:pt x="648" y="326"/>
                  </a:lnTo>
                  <a:cubicBezTo>
                    <a:pt x="648" y="239"/>
                    <a:pt x="605" y="157"/>
                    <a:pt x="552" y="100"/>
                  </a:cubicBezTo>
                  <a:cubicBezTo>
                    <a:pt x="494" y="34"/>
                    <a:pt x="409"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9" name="Google Shape;9589;p40"/>
            <p:cNvSpPr/>
            <p:nvPr/>
          </p:nvSpPr>
          <p:spPr>
            <a:xfrm>
              <a:off x="-5190000" y="3959975"/>
              <a:ext cx="16250" cy="16250"/>
            </a:xfrm>
            <a:custGeom>
              <a:avLst/>
              <a:gdLst/>
              <a:ahLst/>
              <a:cxnLst/>
              <a:rect l="l" t="t" r="r" b="b"/>
              <a:pathLst>
                <a:path w="650" h="650" extrusionOk="0">
                  <a:moveTo>
                    <a:pt x="329" y="1"/>
                  </a:moveTo>
                  <a:cubicBezTo>
                    <a:pt x="242" y="1"/>
                    <a:pt x="157" y="33"/>
                    <a:pt x="102" y="98"/>
                  </a:cubicBezTo>
                  <a:cubicBezTo>
                    <a:pt x="40" y="149"/>
                    <a:pt x="5" y="231"/>
                    <a:pt x="1" y="318"/>
                  </a:cubicBezTo>
                  <a:cubicBezTo>
                    <a:pt x="1" y="404"/>
                    <a:pt x="34" y="481"/>
                    <a:pt x="97" y="548"/>
                  </a:cubicBezTo>
                  <a:cubicBezTo>
                    <a:pt x="160" y="610"/>
                    <a:pt x="236" y="645"/>
                    <a:pt x="322" y="649"/>
                  </a:cubicBezTo>
                  <a:cubicBezTo>
                    <a:pt x="408" y="649"/>
                    <a:pt x="495" y="616"/>
                    <a:pt x="558" y="552"/>
                  </a:cubicBezTo>
                  <a:cubicBezTo>
                    <a:pt x="616" y="490"/>
                    <a:pt x="649" y="414"/>
                    <a:pt x="649" y="328"/>
                  </a:cubicBezTo>
                  <a:cubicBezTo>
                    <a:pt x="649" y="242"/>
                    <a:pt x="620" y="155"/>
                    <a:pt x="567" y="102"/>
                  </a:cubicBezTo>
                  <a:cubicBezTo>
                    <a:pt x="507" y="34"/>
                    <a:pt x="417"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0" name="Google Shape;9590;p40"/>
            <p:cNvSpPr/>
            <p:nvPr/>
          </p:nvSpPr>
          <p:spPr>
            <a:xfrm>
              <a:off x="-5158225" y="3992950"/>
              <a:ext cx="16350" cy="16000"/>
            </a:xfrm>
            <a:custGeom>
              <a:avLst/>
              <a:gdLst/>
              <a:ahLst/>
              <a:cxnLst/>
              <a:rect l="l" t="t" r="r" b="b"/>
              <a:pathLst>
                <a:path w="654" h="640" extrusionOk="0">
                  <a:moveTo>
                    <a:pt x="329" y="0"/>
                  </a:moveTo>
                  <a:cubicBezTo>
                    <a:pt x="247" y="0"/>
                    <a:pt x="166" y="29"/>
                    <a:pt x="107" y="88"/>
                  </a:cubicBezTo>
                  <a:cubicBezTo>
                    <a:pt x="49" y="141"/>
                    <a:pt x="7" y="227"/>
                    <a:pt x="7" y="314"/>
                  </a:cubicBezTo>
                  <a:cubicBezTo>
                    <a:pt x="1" y="400"/>
                    <a:pt x="36" y="471"/>
                    <a:pt x="107" y="548"/>
                  </a:cubicBezTo>
                  <a:cubicBezTo>
                    <a:pt x="160" y="606"/>
                    <a:pt x="246" y="639"/>
                    <a:pt x="323" y="639"/>
                  </a:cubicBezTo>
                  <a:cubicBezTo>
                    <a:pt x="410" y="639"/>
                    <a:pt x="486" y="611"/>
                    <a:pt x="563" y="544"/>
                  </a:cubicBezTo>
                  <a:cubicBezTo>
                    <a:pt x="616" y="482"/>
                    <a:pt x="649" y="409"/>
                    <a:pt x="649" y="323"/>
                  </a:cubicBezTo>
                  <a:cubicBezTo>
                    <a:pt x="654" y="236"/>
                    <a:pt x="620" y="150"/>
                    <a:pt x="568" y="93"/>
                  </a:cubicBezTo>
                  <a:cubicBezTo>
                    <a:pt x="502" y="31"/>
                    <a:pt x="415"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1" name="Google Shape;9591;p40"/>
            <p:cNvSpPr/>
            <p:nvPr/>
          </p:nvSpPr>
          <p:spPr>
            <a:xfrm>
              <a:off x="-5124025" y="4025750"/>
              <a:ext cx="11900" cy="2400"/>
            </a:xfrm>
            <a:custGeom>
              <a:avLst/>
              <a:gdLst/>
              <a:ahLst/>
              <a:cxnLst/>
              <a:rect l="l" t="t" r="r" b="b"/>
              <a:pathLst>
                <a:path w="476" h="96" extrusionOk="0">
                  <a:moveTo>
                    <a:pt x="233" y="0"/>
                  </a:moveTo>
                  <a:cubicBezTo>
                    <a:pt x="148" y="0"/>
                    <a:pt x="65" y="29"/>
                    <a:pt x="10" y="86"/>
                  </a:cubicBezTo>
                  <a:cubicBezTo>
                    <a:pt x="6" y="91"/>
                    <a:pt x="6" y="91"/>
                    <a:pt x="1" y="96"/>
                  </a:cubicBezTo>
                  <a:lnTo>
                    <a:pt x="475" y="96"/>
                  </a:lnTo>
                  <a:lnTo>
                    <a:pt x="475" y="91"/>
                  </a:lnTo>
                  <a:cubicBezTo>
                    <a:pt x="410" y="30"/>
                    <a:pt x="320" y="0"/>
                    <a:pt x="2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2" name="Google Shape;9592;p40"/>
            <p:cNvSpPr/>
            <p:nvPr/>
          </p:nvSpPr>
          <p:spPr>
            <a:xfrm>
              <a:off x="-5187825" y="3798175"/>
              <a:ext cx="16225" cy="16225"/>
            </a:xfrm>
            <a:custGeom>
              <a:avLst/>
              <a:gdLst/>
              <a:ahLst/>
              <a:cxnLst/>
              <a:rect l="l" t="t" r="r" b="b"/>
              <a:pathLst>
                <a:path w="649" h="649" extrusionOk="0">
                  <a:moveTo>
                    <a:pt x="335" y="0"/>
                  </a:moveTo>
                  <a:cubicBezTo>
                    <a:pt x="251" y="0"/>
                    <a:pt x="165" y="33"/>
                    <a:pt x="101" y="97"/>
                  </a:cubicBezTo>
                  <a:cubicBezTo>
                    <a:pt x="34" y="159"/>
                    <a:pt x="0" y="231"/>
                    <a:pt x="0" y="317"/>
                  </a:cubicBezTo>
                  <a:cubicBezTo>
                    <a:pt x="0" y="394"/>
                    <a:pt x="29" y="481"/>
                    <a:pt x="91" y="547"/>
                  </a:cubicBezTo>
                  <a:cubicBezTo>
                    <a:pt x="154" y="611"/>
                    <a:pt x="230" y="644"/>
                    <a:pt x="317" y="649"/>
                  </a:cubicBezTo>
                  <a:cubicBezTo>
                    <a:pt x="403" y="649"/>
                    <a:pt x="480" y="615"/>
                    <a:pt x="557" y="553"/>
                  </a:cubicBezTo>
                  <a:cubicBezTo>
                    <a:pt x="609" y="490"/>
                    <a:pt x="644" y="403"/>
                    <a:pt x="644" y="327"/>
                  </a:cubicBezTo>
                  <a:cubicBezTo>
                    <a:pt x="648" y="241"/>
                    <a:pt x="615" y="164"/>
                    <a:pt x="562" y="102"/>
                  </a:cubicBezTo>
                  <a:cubicBezTo>
                    <a:pt x="504" y="34"/>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3" name="Google Shape;9593;p40"/>
            <p:cNvSpPr/>
            <p:nvPr/>
          </p:nvSpPr>
          <p:spPr>
            <a:xfrm>
              <a:off x="-5156050" y="3831050"/>
              <a:ext cx="16225" cy="16075"/>
            </a:xfrm>
            <a:custGeom>
              <a:avLst/>
              <a:gdLst/>
              <a:ahLst/>
              <a:cxnLst/>
              <a:rect l="l" t="t" r="r" b="b"/>
              <a:pathLst>
                <a:path w="649" h="643" extrusionOk="0">
                  <a:moveTo>
                    <a:pt x="328" y="0"/>
                  </a:moveTo>
                  <a:cubicBezTo>
                    <a:pt x="246" y="0"/>
                    <a:pt x="164" y="29"/>
                    <a:pt x="102" y="91"/>
                  </a:cubicBezTo>
                  <a:cubicBezTo>
                    <a:pt x="35" y="154"/>
                    <a:pt x="0" y="231"/>
                    <a:pt x="0" y="312"/>
                  </a:cubicBezTo>
                  <a:cubicBezTo>
                    <a:pt x="0" y="399"/>
                    <a:pt x="29" y="476"/>
                    <a:pt x="97" y="552"/>
                  </a:cubicBezTo>
                  <a:cubicBezTo>
                    <a:pt x="159" y="610"/>
                    <a:pt x="246" y="638"/>
                    <a:pt x="323" y="643"/>
                  </a:cubicBezTo>
                  <a:cubicBezTo>
                    <a:pt x="409" y="643"/>
                    <a:pt x="481" y="614"/>
                    <a:pt x="558" y="547"/>
                  </a:cubicBezTo>
                  <a:cubicBezTo>
                    <a:pt x="615" y="485"/>
                    <a:pt x="649" y="408"/>
                    <a:pt x="649" y="322"/>
                  </a:cubicBezTo>
                  <a:cubicBezTo>
                    <a:pt x="649" y="240"/>
                    <a:pt x="615" y="164"/>
                    <a:pt x="567" y="96"/>
                  </a:cubicBezTo>
                  <a:cubicBezTo>
                    <a:pt x="505" y="34"/>
                    <a:pt x="417"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4" name="Google Shape;9594;p40"/>
            <p:cNvSpPr/>
            <p:nvPr/>
          </p:nvSpPr>
          <p:spPr>
            <a:xfrm>
              <a:off x="-5124250" y="3863925"/>
              <a:ext cx="16575" cy="15975"/>
            </a:xfrm>
            <a:custGeom>
              <a:avLst/>
              <a:gdLst/>
              <a:ahLst/>
              <a:cxnLst/>
              <a:rect l="l" t="t" r="r" b="b"/>
              <a:pathLst>
                <a:path w="663" h="639" extrusionOk="0">
                  <a:moveTo>
                    <a:pt x="333" y="1"/>
                  </a:moveTo>
                  <a:cubicBezTo>
                    <a:pt x="248" y="1"/>
                    <a:pt x="163" y="30"/>
                    <a:pt x="106" y="87"/>
                  </a:cubicBezTo>
                  <a:cubicBezTo>
                    <a:pt x="48" y="149"/>
                    <a:pt x="5" y="226"/>
                    <a:pt x="1" y="312"/>
                  </a:cubicBezTo>
                  <a:cubicBezTo>
                    <a:pt x="1" y="399"/>
                    <a:pt x="43" y="475"/>
                    <a:pt x="96" y="537"/>
                  </a:cubicBezTo>
                  <a:cubicBezTo>
                    <a:pt x="158" y="605"/>
                    <a:pt x="245" y="638"/>
                    <a:pt x="331" y="638"/>
                  </a:cubicBezTo>
                  <a:cubicBezTo>
                    <a:pt x="418" y="638"/>
                    <a:pt x="495" y="610"/>
                    <a:pt x="562" y="547"/>
                  </a:cubicBezTo>
                  <a:cubicBezTo>
                    <a:pt x="624" y="479"/>
                    <a:pt x="657" y="408"/>
                    <a:pt x="657" y="322"/>
                  </a:cubicBezTo>
                  <a:cubicBezTo>
                    <a:pt x="663" y="235"/>
                    <a:pt x="619" y="158"/>
                    <a:pt x="566" y="91"/>
                  </a:cubicBezTo>
                  <a:cubicBezTo>
                    <a:pt x="508" y="31"/>
                    <a:pt x="420"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5" name="Google Shape;9595;p40"/>
            <p:cNvSpPr/>
            <p:nvPr/>
          </p:nvSpPr>
          <p:spPr>
            <a:xfrm>
              <a:off x="-5092125" y="3896725"/>
              <a:ext cx="16250" cy="15925"/>
            </a:xfrm>
            <a:custGeom>
              <a:avLst/>
              <a:gdLst/>
              <a:ahLst/>
              <a:cxnLst/>
              <a:rect l="l" t="t" r="r" b="b"/>
              <a:pathLst>
                <a:path w="650" h="637" extrusionOk="0">
                  <a:moveTo>
                    <a:pt x="320" y="1"/>
                  </a:moveTo>
                  <a:cubicBezTo>
                    <a:pt x="236" y="1"/>
                    <a:pt x="150" y="28"/>
                    <a:pt x="92" y="84"/>
                  </a:cubicBezTo>
                  <a:cubicBezTo>
                    <a:pt x="34" y="146"/>
                    <a:pt x="1" y="223"/>
                    <a:pt x="1" y="310"/>
                  </a:cubicBezTo>
                  <a:cubicBezTo>
                    <a:pt x="1" y="396"/>
                    <a:pt x="30" y="482"/>
                    <a:pt x="98" y="549"/>
                  </a:cubicBezTo>
                  <a:cubicBezTo>
                    <a:pt x="149" y="602"/>
                    <a:pt x="236" y="636"/>
                    <a:pt x="322" y="636"/>
                  </a:cubicBezTo>
                  <a:cubicBezTo>
                    <a:pt x="328" y="636"/>
                    <a:pt x="334" y="636"/>
                    <a:pt x="341" y="636"/>
                  </a:cubicBezTo>
                  <a:cubicBezTo>
                    <a:pt x="419" y="636"/>
                    <a:pt x="486" y="602"/>
                    <a:pt x="548" y="545"/>
                  </a:cubicBezTo>
                  <a:cubicBezTo>
                    <a:pt x="616" y="492"/>
                    <a:pt x="649" y="405"/>
                    <a:pt x="649" y="319"/>
                  </a:cubicBezTo>
                  <a:cubicBezTo>
                    <a:pt x="649" y="233"/>
                    <a:pt x="620" y="157"/>
                    <a:pt x="552" y="94"/>
                  </a:cubicBezTo>
                  <a:cubicBezTo>
                    <a:pt x="498" y="32"/>
                    <a:pt x="410"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6" name="Google Shape;9596;p40"/>
            <p:cNvSpPr/>
            <p:nvPr/>
          </p:nvSpPr>
          <p:spPr>
            <a:xfrm>
              <a:off x="-5060325" y="3929500"/>
              <a:ext cx="16325" cy="16000"/>
            </a:xfrm>
            <a:custGeom>
              <a:avLst/>
              <a:gdLst/>
              <a:ahLst/>
              <a:cxnLst/>
              <a:rect l="l" t="t" r="r" b="b"/>
              <a:pathLst>
                <a:path w="653" h="640" extrusionOk="0">
                  <a:moveTo>
                    <a:pt x="320" y="1"/>
                  </a:moveTo>
                  <a:cubicBezTo>
                    <a:pt x="236" y="1"/>
                    <a:pt x="154" y="29"/>
                    <a:pt x="101" y="83"/>
                  </a:cubicBezTo>
                  <a:cubicBezTo>
                    <a:pt x="39" y="150"/>
                    <a:pt x="6" y="237"/>
                    <a:pt x="6" y="309"/>
                  </a:cubicBezTo>
                  <a:cubicBezTo>
                    <a:pt x="0" y="395"/>
                    <a:pt x="35" y="486"/>
                    <a:pt x="97" y="549"/>
                  </a:cubicBezTo>
                  <a:cubicBezTo>
                    <a:pt x="150" y="602"/>
                    <a:pt x="236" y="635"/>
                    <a:pt x="322" y="640"/>
                  </a:cubicBezTo>
                  <a:cubicBezTo>
                    <a:pt x="409" y="640"/>
                    <a:pt x="495" y="606"/>
                    <a:pt x="562" y="544"/>
                  </a:cubicBezTo>
                  <a:cubicBezTo>
                    <a:pt x="615" y="491"/>
                    <a:pt x="648" y="405"/>
                    <a:pt x="648" y="318"/>
                  </a:cubicBezTo>
                  <a:cubicBezTo>
                    <a:pt x="653" y="246"/>
                    <a:pt x="620" y="159"/>
                    <a:pt x="567" y="102"/>
                  </a:cubicBezTo>
                  <a:cubicBezTo>
                    <a:pt x="506" y="34"/>
                    <a:pt x="412"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7" name="Google Shape;9597;p40"/>
            <p:cNvSpPr/>
            <p:nvPr/>
          </p:nvSpPr>
          <p:spPr>
            <a:xfrm>
              <a:off x="-5028400" y="3962450"/>
              <a:ext cx="16200" cy="16050"/>
            </a:xfrm>
            <a:custGeom>
              <a:avLst/>
              <a:gdLst/>
              <a:ahLst/>
              <a:cxnLst/>
              <a:rect l="l" t="t" r="r" b="b"/>
              <a:pathLst>
                <a:path w="648" h="642" extrusionOk="0">
                  <a:moveTo>
                    <a:pt x="330" y="1"/>
                  </a:moveTo>
                  <a:cubicBezTo>
                    <a:pt x="242" y="1"/>
                    <a:pt x="156" y="32"/>
                    <a:pt x="100" y="90"/>
                  </a:cubicBezTo>
                  <a:cubicBezTo>
                    <a:pt x="33" y="143"/>
                    <a:pt x="0" y="229"/>
                    <a:pt x="0" y="315"/>
                  </a:cubicBezTo>
                  <a:cubicBezTo>
                    <a:pt x="0" y="391"/>
                    <a:pt x="29" y="478"/>
                    <a:pt x="96" y="540"/>
                  </a:cubicBezTo>
                  <a:cubicBezTo>
                    <a:pt x="158" y="608"/>
                    <a:pt x="230" y="641"/>
                    <a:pt x="317" y="641"/>
                  </a:cubicBezTo>
                  <a:cubicBezTo>
                    <a:pt x="322" y="641"/>
                    <a:pt x="327" y="642"/>
                    <a:pt x="331" y="642"/>
                  </a:cubicBezTo>
                  <a:cubicBezTo>
                    <a:pt x="424" y="642"/>
                    <a:pt x="492" y="601"/>
                    <a:pt x="547" y="550"/>
                  </a:cubicBezTo>
                  <a:cubicBezTo>
                    <a:pt x="614" y="497"/>
                    <a:pt x="643" y="411"/>
                    <a:pt x="647" y="325"/>
                  </a:cubicBezTo>
                  <a:cubicBezTo>
                    <a:pt x="647" y="229"/>
                    <a:pt x="618" y="152"/>
                    <a:pt x="565" y="99"/>
                  </a:cubicBezTo>
                  <a:cubicBezTo>
                    <a:pt x="506"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8" name="Google Shape;9598;p40"/>
            <p:cNvSpPr/>
            <p:nvPr/>
          </p:nvSpPr>
          <p:spPr>
            <a:xfrm>
              <a:off x="-4996625" y="3995150"/>
              <a:ext cx="16200" cy="16100"/>
            </a:xfrm>
            <a:custGeom>
              <a:avLst/>
              <a:gdLst/>
              <a:ahLst/>
              <a:cxnLst/>
              <a:rect l="l" t="t" r="r" b="b"/>
              <a:pathLst>
                <a:path w="648" h="644" extrusionOk="0">
                  <a:moveTo>
                    <a:pt x="328" y="1"/>
                  </a:moveTo>
                  <a:cubicBezTo>
                    <a:pt x="247" y="1"/>
                    <a:pt x="166" y="31"/>
                    <a:pt x="100" y="91"/>
                  </a:cubicBezTo>
                  <a:cubicBezTo>
                    <a:pt x="38" y="159"/>
                    <a:pt x="5" y="230"/>
                    <a:pt x="5" y="317"/>
                  </a:cubicBezTo>
                  <a:cubicBezTo>
                    <a:pt x="0" y="394"/>
                    <a:pt x="34" y="480"/>
                    <a:pt x="106" y="556"/>
                  </a:cubicBezTo>
                  <a:cubicBezTo>
                    <a:pt x="158" y="609"/>
                    <a:pt x="244" y="642"/>
                    <a:pt x="331" y="642"/>
                  </a:cubicBezTo>
                  <a:cubicBezTo>
                    <a:pt x="336" y="643"/>
                    <a:pt x="342" y="643"/>
                    <a:pt x="348" y="643"/>
                  </a:cubicBezTo>
                  <a:cubicBezTo>
                    <a:pt x="420" y="643"/>
                    <a:pt x="499" y="609"/>
                    <a:pt x="561" y="551"/>
                  </a:cubicBezTo>
                  <a:cubicBezTo>
                    <a:pt x="614" y="498"/>
                    <a:pt x="647" y="412"/>
                    <a:pt x="647" y="326"/>
                  </a:cubicBezTo>
                  <a:cubicBezTo>
                    <a:pt x="647" y="239"/>
                    <a:pt x="619" y="153"/>
                    <a:pt x="567" y="101"/>
                  </a:cubicBezTo>
                  <a:cubicBezTo>
                    <a:pt x="500" y="34"/>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9" name="Google Shape;9599;p40"/>
            <p:cNvSpPr/>
            <p:nvPr/>
          </p:nvSpPr>
          <p:spPr>
            <a:xfrm>
              <a:off x="-4957425" y="4028125"/>
              <a:ext cx="1850" cy="25"/>
            </a:xfrm>
            <a:custGeom>
              <a:avLst/>
              <a:gdLst/>
              <a:ahLst/>
              <a:cxnLst/>
              <a:rect l="l" t="t" r="r" b="b"/>
              <a:pathLst>
                <a:path w="74" h="1" extrusionOk="0">
                  <a:moveTo>
                    <a:pt x="1" y="1"/>
                  </a:moveTo>
                  <a:lnTo>
                    <a:pt x="73"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0" name="Google Shape;9600;p40"/>
            <p:cNvSpPr/>
            <p:nvPr/>
          </p:nvSpPr>
          <p:spPr>
            <a:xfrm>
              <a:off x="-5185800" y="3636300"/>
              <a:ext cx="16250" cy="16300"/>
            </a:xfrm>
            <a:custGeom>
              <a:avLst/>
              <a:gdLst/>
              <a:ahLst/>
              <a:cxnLst/>
              <a:rect l="l" t="t" r="r" b="b"/>
              <a:pathLst>
                <a:path w="650" h="652" extrusionOk="0">
                  <a:moveTo>
                    <a:pt x="335" y="0"/>
                  </a:moveTo>
                  <a:cubicBezTo>
                    <a:pt x="252" y="0"/>
                    <a:pt x="167" y="32"/>
                    <a:pt x="102" y="95"/>
                  </a:cubicBezTo>
                  <a:cubicBezTo>
                    <a:pt x="34" y="157"/>
                    <a:pt x="1" y="234"/>
                    <a:pt x="1" y="321"/>
                  </a:cubicBezTo>
                  <a:cubicBezTo>
                    <a:pt x="1" y="397"/>
                    <a:pt x="30" y="483"/>
                    <a:pt x="96" y="545"/>
                  </a:cubicBezTo>
                  <a:cubicBezTo>
                    <a:pt x="160" y="613"/>
                    <a:pt x="246" y="647"/>
                    <a:pt x="322" y="651"/>
                  </a:cubicBezTo>
                  <a:cubicBezTo>
                    <a:pt x="404" y="651"/>
                    <a:pt x="481" y="618"/>
                    <a:pt x="557" y="556"/>
                  </a:cubicBezTo>
                  <a:cubicBezTo>
                    <a:pt x="610" y="493"/>
                    <a:pt x="649" y="407"/>
                    <a:pt x="649" y="330"/>
                  </a:cubicBezTo>
                  <a:cubicBezTo>
                    <a:pt x="649" y="244"/>
                    <a:pt x="615" y="166"/>
                    <a:pt x="552" y="90"/>
                  </a:cubicBezTo>
                  <a:cubicBezTo>
                    <a:pt x="495" y="31"/>
                    <a:pt x="416"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1" name="Google Shape;9601;p40"/>
            <p:cNvSpPr/>
            <p:nvPr/>
          </p:nvSpPr>
          <p:spPr>
            <a:xfrm>
              <a:off x="-5154000" y="3669250"/>
              <a:ext cx="16325" cy="16100"/>
            </a:xfrm>
            <a:custGeom>
              <a:avLst/>
              <a:gdLst/>
              <a:ahLst/>
              <a:cxnLst/>
              <a:rect l="l" t="t" r="r" b="b"/>
              <a:pathLst>
                <a:path w="653" h="644" extrusionOk="0">
                  <a:moveTo>
                    <a:pt x="330" y="0"/>
                  </a:moveTo>
                  <a:cubicBezTo>
                    <a:pt x="246" y="0"/>
                    <a:pt x="163" y="31"/>
                    <a:pt x="106" y="91"/>
                  </a:cubicBezTo>
                  <a:cubicBezTo>
                    <a:pt x="48" y="144"/>
                    <a:pt x="5" y="226"/>
                    <a:pt x="0" y="312"/>
                  </a:cubicBezTo>
                  <a:cubicBezTo>
                    <a:pt x="0" y="398"/>
                    <a:pt x="33" y="475"/>
                    <a:pt x="97" y="542"/>
                  </a:cubicBezTo>
                  <a:cubicBezTo>
                    <a:pt x="159" y="609"/>
                    <a:pt x="235" y="638"/>
                    <a:pt x="321" y="644"/>
                  </a:cubicBezTo>
                  <a:cubicBezTo>
                    <a:pt x="408" y="644"/>
                    <a:pt x="494" y="615"/>
                    <a:pt x="562" y="547"/>
                  </a:cubicBezTo>
                  <a:cubicBezTo>
                    <a:pt x="615" y="485"/>
                    <a:pt x="648" y="408"/>
                    <a:pt x="648" y="321"/>
                  </a:cubicBezTo>
                  <a:cubicBezTo>
                    <a:pt x="653" y="235"/>
                    <a:pt x="620" y="148"/>
                    <a:pt x="567" y="97"/>
                  </a:cubicBezTo>
                  <a:cubicBezTo>
                    <a:pt x="501" y="31"/>
                    <a:pt x="415"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2" name="Google Shape;9602;p40"/>
            <p:cNvSpPr/>
            <p:nvPr/>
          </p:nvSpPr>
          <p:spPr>
            <a:xfrm>
              <a:off x="-5121850" y="3702000"/>
              <a:ext cx="16200" cy="16075"/>
            </a:xfrm>
            <a:custGeom>
              <a:avLst/>
              <a:gdLst/>
              <a:ahLst/>
              <a:cxnLst/>
              <a:rect l="l" t="t" r="r" b="b"/>
              <a:pathLst>
                <a:path w="648" h="643" extrusionOk="0">
                  <a:moveTo>
                    <a:pt x="327" y="0"/>
                  </a:moveTo>
                  <a:cubicBezTo>
                    <a:pt x="240" y="0"/>
                    <a:pt x="151" y="31"/>
                    <a:pt x="91" y="91"/>
                  </a:cubicBezTo>
                  <a:cubicBezTo>
                    <a:pt x="34" y="144"/>
                    <a:pt x="0" y="231"/>
                    <a:pt x="0" y="317"/>
                  </a:cubicBezTo>
                  <a:cubicBezTo>
                    <a:pt x="0" y="403"/>
                    <a:pt x="29" y="479"/>
                    <a:pt x="82" y="543"/>
                  </a:cubicBezTo>
                  <a:cubicBezTo>
                    <a:pt x="149" y="609"/>
                    <a:pt x="221" y="643"/>
                    <a:pt x="322" y="643"/>
                  </a:cubicBezTo>
                  <a:cubicBezTo>
                    <a:pt x="408" y="643"/>
                    <a:pt x="480" y="614"/>
                    <a:pt x="547" y="552"/>
                  </a:cubicBezTo>
                  <a:cubicBezTo>
                    <a:pt x="614" y="485"/>
                    <a:pt x="647" y="413"/>
                    <a:pt x="647" y="326"/>
                  </a:cubicBezTo>
                  <a:cubicBezTo>
                    <a:pt x="647" y="240"/>
                    <a:pt x="605" y="153"/>
                    <a:pt x="552" y="96"/>
                  </a:cubicBezTo>
                  <a:cubicBezTo>
                    <a:pt x="499" y="31"/>
                    <a:pt x="414"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3" name="Google Shape;9603;p40"/>
            <p:cNvSpPr/>
            <p:nvPr/>
          </p:nvSpPr>
          <p:spPr>
            <a:xfrm>
              <a:off x="-5090075" y="3734875"/>
              <a:ext cx="16350" cy="15975"/>
            </a:xfrm>
            <a:custGeom>
              <a:avLst/>
              <a:gdLst/>
              <a:ahLst/>
              <a:cxnLst/>
              <a:rect l="l" t="t" r="r" b="b"/>
              <a:pathLst>
                <a:path w="654" h="639" extrusionOk="0">
                  <a:moveTo>
                    <a:pt x="321" y="0"/>
                  </a:moveTo>
                  <a:cubicBezTo>
                    <a:pt x="239" y="0"/>
                    <a:pt x="157" y="29"/>
                    <a:pt x="92" y="86"/>
                  </a:cubicBezTo>
                  <a:cubicBezTo>
                    <a:pt x="39" y="149"/>
                    <a:pt x="5" y="235"/>
                    <a:pt x="5" y="311"/>
                  </a:cubicBezTo>
                  <a:cubicBezTo>
                    <a:pt x="1" y="398"/>
                    <a:pt x="34" y="475"/>
                    <a:pt x="96" y="552"/>
                  </a:cubicBezTo>
                  <a:cubicBezTo>
                    <a:pt x="159" y="604"/>
                    <a:pt x="235" y="638"/>
                    <a:pt x="322" y="638"/>
                  </a:cubicBezTo>
                  <a:cubicBezTo>
                    <a:pt x="327" y="639"/>
                    <a:pt x="332" y="639"/>
                    <a:pt x="338" y="639"/>
                  </a:cubicBezTo>
                  <a:cubicBezTo>
                    <a:pt x="418" y="639"/>
                    <a:pt x="490" y="606"/>
                    <a:pt x="562" y="546"/>
                  </a:cubicBezTo>
                  <a:cubicBezTo>
                    <a:pt x="614" y="484"/>
                    <a:pt x="649" y="408"/>
                    <a:pt x="649" y="322"/>
                  </a:cubicBezTo>
                  <a:cubicBezTo>
                    <a:pt x="653" y="244"/>
                    <a:pt x="620" y="158"/>
                    <a:pt x="557" y="96"/>
                  </a:cubicBezTo>
                  <a:cubicBezTo>
                    <a:pt x="491" y="32"/>
                    <a:pt x="406"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4" name="Google Shape;9604;p40"/>
            <p:cNvSpPr/>
            <p:nvPr/>
          </p:nvSpPr>
          <p:spPr>
            <a:xfrm>
              <a:off x="-5058175" y="3767700"/>
              <a:ext cx="16225" cy="15875"/>
            </a:xfrm>
            <a:custGeom>
              <a:avLst/>
              <a:gdLst/>
              <a:ahLst/>
              <a:cxnLst/>
              <a:rect l="l" t="t" r="r" b="b"/>
              <a:pathLst>
                <a:path w="649" h="635" extrusionOk="0">
                  <a:moveTo>
                    <a:pt x="317" y="0"/>
                  </a:moveTo>
                  <a:cubicBezTo>
                    <a:pt x="235" y="0"/>
                    <a:pt x="154" y="28"/>
                    <a:pt x="102" y="83"/>
                  </a:cubicBezTo>
                  <a:cubicBezTo>
                    <a:pt x="35" y="150"/>
                    <a:pt x="0" y="236"/>
                    <a:pt x="0" y="322"/>
                  </a:cubicBezTo>
                  <a:cubicBezTo>
                    <a:pt x="0" y="409"/>
                    <a:pt x="29" y="481"/>
                    <a:pt x="97" y="548"/>
                  </a:cubicBezTo>
                  <a:cubicBezTo>
                    <a:pt x="150" y="601"/>
                    <a:pt x="231" y="634"/>
                    <a:pt x="317" y="634"/>
                  </a:cubicBezTo>
                  <a:cubicBezTo>
                    <a:pt x="322" y="635"/>
                    <a:pt x="328" y="635"/>
                    <a:pt x="333" y="635"/>
                  </a:cubicBezTo>
                  <a:cubicBezTo>
                    <a:pt x="414" y="635"/>
                    <a:pt x="493" y="602"/>
                    <a:pt x="547" y="553"/>
                  </a:cubicBezTo>
                  <a:cubicBezTo>
                    <a:pt x="615" y="491"/>
                    <a:pt x="644" y="419"/>
                    <a:pt x="649" y="333"/>
                  </a:cubicBezTo>
                  <a:cubicBezTo>
                    <a:pt x="649" y="246"/>
                    <a:pt x="620" y="160"/>
                    <a:pt x="562" y="102"/>
                  </a:cubicBezTo>
                  <a:cubicBezTo>
                    <a:pt x="502" y="34"/>
                    <a:pt x="409"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5" name="Google Shape;9605;p40"/>
            <p:cNvSpPr/>
            <p:nvPr/>
          </p:nvSpPr>
          <p:spPr>
            <a:xfrm>
              <a:off x="-5026375" y="3800500"/>
              <a:ext cx="16200" cy="16175"/>
            </a:xfrm>
            <a:custGeom>
              <a:avLst/>
              <a:gdLst/>
              <a:ahLst/>
              <a:cxnLst/>
              <a:rect l="l" t="t" r="r" b="b"/>
              <a:pathLst>
                <a:path w="648" h="647" extrusionOk="0">
                  <a:moveTo>
                    <a:pt x="322" y="1"/>
                  </a:moveTo>
                  <a:cubicBezTo>
                    <a:pt x="240" y="1"/>
                    <a:pt x="157" y="32"/>
                    <a:pt x="92" y="95"/>
                  </a:cubicBezTo>
                  <a:cubicBezTo>
                    <a:pt x="39" y="157"/>
                    <a:pt x="5" y="234"/>
                    <a:pt x="5" y="321"/>
                  </a:cubicBezTo>
                  <a:cubicBezTo>
                    <a:pt x="1" y="397"/>
                    <a:pt x="34" y="469"/>
                    <a:pt x="96" y="546"/>
                  </a:cubicBezTo>
                  <a:cubicBezTo>
                    <a:pt x="159" y="613"/>
                    <a:pt x="236" y="647"/>
                    <a:pt x="322" y="647"/>
                  </a:cubicBezTo>
                  <a:cubicBezTo>
                    <a:pt x="408" y="647"/>
                    <a:pt x="495" y="618"/>
                    <a:pt x="548" y="556"/>
                  </a:cubicBezTo>
                  <a:cubicBezTo>
                    <a:pt x="615" y="489"/>
                    <a:pt x="648" y="416"/>
                    <a:pt x="648" y="330"/>
                  </a:cubicBezTo>
                  <a:cubicBezTo>
                    <a:pt x="648" y="244"/>
                    <a:pt x="619" y="157"/>
                    <a:pt x="557" y="104"/>
                  </a:cubicBezTo>
                  <a:cubicBezTo>
                    <a:pt x="495" y="36"/>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6" name="Google Shape;9606;p40"/>
            <p:cNvSpPr/>
            <p:nvPr/>
          </p:nvSpPr>
          <p:spPr>
            <a:xfrm>
              <a:off x="-4994475" y="3833425"/>
              <a:ext cx="16200" cy="16025"/>
            </a:xfrm>
            <a:custGeom>
              <a:avLst/>
              <a:gdLst/>
              <a:ahLst/>
              <a:cxnLst/>
              <a:rect l="l" t="t" r="r" b="b"/>
              <a:pathLst>
                <a:path w="648" h="641" extrusionOk="0">
                  <a:moveTo>
                    <a:pt x="326" y="1"/>
                  </a:moveTo>
                  <a:cubicBezTo>
                    <a:pt x="240" y="1"/>
                    <a:pt x="155" y="30"/>
                    <a:pt x="101" y="87"/>
                  </a:cubicBezTo>
                  <a:cubicBezTo>
                    <a:pt x="34" y="140"/>
                    <a:pt x="1" y="227"/>
                    <a:pt x="1" y="313"/>
                  </a:cubicBezTo>
                  <a:cubicBezTo>
                    <a:pt x="1" y="399"/>
                    <a:pt x="29" y="477"/>
                    <a:pt x="96" y="539"/>
                  </a:cubicBezTo>
                  <a:cubicBezTo>
                    <a:pt x="158" y="606"/>
                    <a:pt x="231" y="640"/>
                    <a:pt x="317" y="640"/>
                  </a:cubicBezTo>
                  <a:cubicBezTo>
                    <a:pt x="323" y="640"/>
                    <a:pt x="328" y="640"/>
                    <a:pt x="333" y="640"/>
                  </a:cubicBezTo>
                  <a:cubicBezTo>
                    <a:pt x="414" y="640"/>
                    <a:pt x="494" y="607"/>
                    <a:pt x="557" y="548"/>
                  </a:cubicBezTo>
                  <a:cubicBezTo>
                    <a:pt x="610" y="486"/>
                    <a:pt x="643" y="410"/>
                    <a:pt x="648" y="323"/>
                  </a:cubicBezTo>
                  <a:cubicBezTo>
                    <a:pt x="648" y="237"/>
                    <a:pt x="614" y="151"/>
                    <a:pt x="561" y="98"/>
                  </a:cubicBezTo>
                  <a:cubicBezTo>
                    <a:pt x="503" y="32"/>
                    <a:pt x="414"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7" name="Google Shape;9607;p40"/>
            <p:cNvSpPr/>
            <p:nvPr/>
          </p:nvSpPr>
          <p:spPr>
            <a:xfrm>
              <a:off x="-4962700" y="3866275"/>
              <a:ext cx="16575" cy="16000"/>
            </a:xfrm>
            <a:custGeom>
              <a:avLst/>
              <a:gdLst/>
              <a:ahLst/>
              <a:cxnLst/>
              <a:rect l="l" t="t" r="r" b="b"/>
              <a:pathLst>
                <a:path w="663" h="640" extrusionOk="0">
                  <a:moveTo>
                    <a:pt x="330" y="1"/>
                  </a:moveTo>
                  <a:cubicBezTo>
                    <a:pt x="245" y="1"/>
                    <a:pt x="161" y="30"/>
                    <a:pt x="102" y="88"/>
                  </a:cubicBezTo>
                  <a:cubicBezTo>
                    <a:pt x="49" y="151"/>
                    <a:pt x="5" y="223"/>
                    <a:pt x="1" y="309"/>
                  </a:cubicBezTo>
                  <a:cubicBezTo>
                    <a:pt x="1" y="396"/>
                    <a:pt x="45" y="472"/>
                    <a:pt x="107" y="549"/>
                  </a:cubicBezTo>
                  <a:cubicBezTo>
                    <a:pt x="169" y="602"/>
                    <a:pt x="246" y="635"/>
                    <a:pt x="332" y="640"/>
                  </a:cubicBezTo>
                  <a:cubicBezTo>
                    <a:pt x="408" y="640"/>
                    <a:pt x="495" y="607"/>
                    <a:pt x="557" y="544"/>
                  </a:cubicBezTo>
                  <a:cubicBezTo>
                    <a:pt x="625" y="482"/>
                    <a:pt x="658" y="405"/>
                    <a:pt x="658" y="319"/>
                  </a:cubicBezTo>
                  <a:cubicBezTo>
                    <a:pt x="663" y="232"/>
                    <a:pt x="620" y="161"/>
                    <a:pt x="567" y="93"/>
                  </a:cubicBezTo>
                  <a:cubicBezTo>
                    <a:pt x="506" y="32"/>
                    <a:pt x="418"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8" name="Google Shape;9608;p40"/>
            <p:cNvSpPr/>
            <p:nvPr/>
          </p:nvSpPr>
          <p:spPr>
            <a:xfrm>
              <a:off x="-4930525" y="3899075"/>
              <a:ext cx="16200" cy="15975"/>
            </a:xfrm>
            <a:custGeom>
              <a:avLst/>
              <a:gdLst/>
              <a:ahLst/>
              <a:cxnLst/>
              <a:rect l="l" t="t" r="r" b="b"/>
              <a:pathLst>
                <a:path w="648" h="639" extrusionOk="0">
                  <a:moveTo>
                    <a:pt x="321" y="1"/>
                  </a:moveTo>
                  <a:cubicBezTo>
                    <a:pt x="238" y="1"/>
                    <a:pt x="155" y="30"/>
                    <a:pt x="91" y="87"/>
                  </a:cubicBezTo>
                  <a:cubicBezTo>
                    <a:pt x="33" y="149"/>
                    <a:pt x="0" y="225"/>
                    <a:pt x="0" y="311"/>
                  </a:cubicBezTo>
                  <a:cubicBezTo>
                    <a:pt x="0" y="398"/>
                    <a:pt x="29" y="484"/>
                    <a:pt x="82" y="537"/>
                  </a:cubicBezTo>
                  <a:cubicBezTo>
                    <a:pt x="149" y="605"/>
                    <a:pt x="235" y="638"/>
                    <a:pt x="317" y="638"/>
                  </a:cubicBezTo>
                  <a:cubicBezTo>
                    <a:pt x="403" y="638"/>
                    <a:pt x="479" y="610"/>
                    <a:pt x="547" y="547"/>
                  </a:cubicBezTo>
                  <a:cubicBezTo>
                    <a:pt x="609" y="490"/>
                    <a:pt x="647" y="403"/>
                    <a:pt x="647" y="322"/>
                  </a:cubicBezTo>
                  <a:cubicBezTo>
                    <a:pt x="647" y="244"/>
                    <a:pt x="614" y="158"/>
                    <a:pt x="552" y="91"/>
                  </a:cubicBezTo>
                  <a:cubicBezTo>
                    <a:pt x="489" y="31"/>
                    <a:pt x="405"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9" name="Google Shape;9609;p40"/>
            <p:cNvSpPr/>
            <p:nvPr/>
          </p:nvSpPr>
          <p:spPr>
            <a:xfrm>
              <a:off x="-4898750" y="3931900"/>
              <a:ext cx="16200" cy="16250"/>
            </a:xfrm>
            <a:custGeom>
              <a:avLst/>
              <a:gdLst/>
              <a:ahLst/>
              <a:cxnLst/>
              <a:rect l="l" t="t" r="r" b="b"/>
              <a:pathLst>
                <a:path w="648" h="650" extrusionOk="0">
                  <a:moveTo>
                    <a:pt x="329" y="0"/>
                  </a:moveTo>
                  <a:cubicBezTo>
                    <a:pt x="245" y="0"/>
                    <a:pt x="161" y="30"/>
                    <a:pt x="100" y="92"/>
                  </a:cubicBezTo>
                  <a:cubicBezTo>
                    <a:pt x="38" y="145"/>
                    <a:pt x="5" y="232"/>
                    <a:pt x="0" y="318"/>
                  </a:cubicBezTo>
                  <a:cubicBezTo>
                    <a:pt x="0" y="395"/>
                    <a:pt x="34" y="481"/>
                    <a:pt x="96" y="548"/>
                  </a:cubicBezTo>
                  <a:cubicBezTo>
                    <a:pt x="158" y="610"/>
                    <a:pt x="235" y="645"/>
                    <a:pt x="322" y="650"/>
                  </a:cubicBezTo>
                  <a:cubicBezTo>
                    <a:pt x="408" y="650"/>
                    <a:pt x="494" y="606"/>
                    <a:pt x="547" y="553"/>
                  </a:cubicBezTo>
                  <a:cubicBezTo>
                    <a:pt x="614" y="491"/>
                    <a:pt x="647" y="415"/>
                    <a:pt x="647" y="328"/>
                  </a:cubicBezTo>
                  <a:cubicBezTo>
                    <a:pt x="647" y="242"/>
                    <a:pt x="619" y="156"/>
                    <a:pt x="556" y="88"/>
                  </a:cubicBezTo>
                  <a:cubicBezTo>
                    <a:pt x="497" y="30"/>
                    <a:pt x="413"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0" name="Google Shape;9610;p40"/>
            <p:cNvSpPr/>
            <p:nvPr/>
          </p:nvSpPr>
          <p:spPr>
            <a:xfrm>
              <a:off x="-4866850" y="3964775"/>
              <a:ext cx="16225" cy="16100"/>
            </a:xfrm>
            <a:custGeom>
              <a:avLst/>
              <a:gdLst/>
              <a:ahLst/>
              <a:cxnLst/>
              <a:rect l="l" t="t" r="r" b="b"/>
              <a:pathLst>
                <a:path w="649" h="644" extrusionOk="0">
                  <a:moveTo>
                    <a:pt x="325" y="0"/>
                  </a:moveTo>
                  <a:cubicBezTo>
                    <a:pt x="240" y="0"/>
                    <a:pt x="156" y="29"/>
                    <a:pt x="101" y="83"/>
                  </a:cubicBezTo>
                  <a:cubicBezTo>
                    <a:pt x="44" y="145"/>
                    <a:pt x="0" y="227"/>
                    <a:pt x="0" y="313"/>
                  </a:cubicBezTo>
                  <a:cubicBezTo>
                    <a:pt x="0" y="400"/>
                    <a:pt x="39" y="476"/>
                    <a:pt x="91" y="544"/>
                  </a:cubicBezTo>
                  <a:cubicBezTo>
                    <a:pt x="159" y="610"/>
                    <a:pt x="230" y="644"/>
                    <a:pt x="317" y="644"/>
                  </a:cubicBezTo>
                  <a:cubicBezTo>
                    <a:pt x="414" y="644"/>
                    <a:pt x="490" y="601"/>
                    <a:pt x="547" y="548"/>
                  </a:cubicBezTo>
                  <a:cubicBezTo>
                    <a:pt x="609" y="495"/>
                    <a:pt x="644" y="409"/>
                    <a:pt x="648" y="322"/>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1" name="Google Shape;9611;p40"/>
            <p:cNvSpPr/>
            <p:nvPr/>
          </p:nvSpPr>
          <p:spPr>
            <a:xfrm>
              <a:off x="-4835075" y="3997575"/>
              <a:ext cx="16225" cy="16075"/>
            </a:xfrm>
            <a:custGeom>
              <a:avLst/>
              <a:gdLst/>
              <a:ahLst/>
              <a:cxnLst/>
              <a:rect l="l" t="t" r="r" b="b"/>
              <a:pathLst>
                <a:path w="649" h="643" extrusionOk="0">
                  <a:moveTo>
                    <a:pt x="329" y="1"/>
                  </a:moveTo>
                  <a:cubicBezTo>
                    <a:pt x="248" y="1"/>
                    <a:pt x="167" y="30"/>
                    <a:pt x="102" y="91"/>
                  </a:cubicBezTo>
                  <a:cubicBezTo>
                    <a:pt x="40" y="153"/>
                    <a:pt x="6" y="229"/>
                    <a:pt x="0" y="315"/>
                  </a:cubicBezTo>
                  <a:cubicBezTo>
                    <a:pt x="0" y="401"/>
                    <a:pt x="35" y="479"/>
                    <a:pt x="106" y="551"/>
                  </a:cubicBezTo>
                  <a:cubicBezTo>
                    <a:pt x="159" y="609"/>
                    <a:pt x="246" y="642"/>
                    <a:pt x="323" y="642"/>
                  </a:cubicBezTo>
                  <a:cubicBezTo>
                    <a:pt x="409" y="642"/>
                    <a:pt x="485" y="613"/>
                    <a:pt x="558" y="551"/>
                  </a:cubicBezTo>
                  <a:cubicBezTo>
                    <a:pt x="615" y="483"/>
                    <a:pt x="649" y="412"/>
                    <a:pt x="649" y="325"/>
                  </a:cubicBezTo>
                  <a:cubicBezTo>
                    <a:pt x="649" y="239"/>
                    <a:pt x="620" y="162"/>
                    <a:pt x="567" y="95"/>
                  </a:cubicBezTo>
                  <a:cubicBezTo>
                    <a:pt x="500" y="33"/>
                    <a:pt x="415"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2" name="Google Shape;9612;p40"/>
            <p:cNvSpPr/>
            <p:nvPr/>
          </p:nvSpPr>
          <p:spPr>
            <a:xfrm>
              <a:off x="-5183750" y="3474550"/>
              <a:ext cx="16350" cy="16125"/>
            </a:xfrm>
            <a:custGeom>
              <a:avLst/>
              <a:gdLst/>
              <a:ahLst/>
              <a:cxnLst/>
              <a:rect l="l" t="t" r="r" b="b"/>
              <a:pathLst>
                <a:path w="654" h="645" extrusionOk="0">
                  <a:moveTo>
                    <a:pt x="328" y="1"/>
                  </a:moveTo>
                  <a:cubicBezTo>
                    <a:pt x="242" y="1"/>
                    <a:pt x="157" y="30"/>
                    <a:pt x="101" y="83"/>
                  </a:cubicBezTo>
                  <a:cubicBezTo>
                    <a:pt x="49" y="135"/>
                    <a:pt x="5" y="221"/>
                    <a:pt x="1" y="318"/>
                  </a:cubicBezTo>
                  <a:cubicBezTo>
                    <a:pt x="1" y="405"/>
                    <a:pt x="34" y="481"/>
                    <a:pt x="96" y="544"/>
                  </a:cubicBezTo>
                  <a:cubicBezTo>
                    <a:pt x="158" y="611"/>
                    <a:pt x="236" y="644"/>
                    <a:pt x="322" y="644"/>
                  </a:cubicBezTo>
                  <a:cubicBezTo>
                    <a:pt x="327" y="644"/>
                    <a:pt x="332" y="644"/>
                    <a:pt x="338" y="644"/>
                  </a:cubicBezTo>
                  <a:cubicBezTo>
                    <a:pt x="419" y="644"/>
                    <a:pt x="498" y="611"/>
                    <a:pt x="548" y="553"/>
                  </a:cubicBezTo>
                  <a:cubicBezTo>
                    <a:pt x="614" y="491"/>
                    <a:pt x="648" y="414"/>
                    <a:pt x="648" y="327"/>
                  </a:cubicBezTo>
                  <a:cubicBezTo>
                    <a:pt x="654" y="232"/>
                    <a:pt x="619" y="145"/>
                    <a:pt x="557" y="88"/>
                  </a:cubicBezTo>
                  <a:cubicBezTo>
                    <a:pt x="498" y="29"/>
                    <a:pt x="412"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3" name="Google Shape;9613;p40"/>
            <p:cNvSpPr/>
            <p:nvPr/>
          </p:nvSpPr>
          <p:spPr>
            <a:xfrm>
              <a:off x="-5151850" y="3507350"/>
              <a:ext cx="16225" cy="16200"/>
            </a:xfrm>
            <a:custGeom>
              <a:avLst/>
              <a:gdLst/>
              <a:ahLst/>
              <a:cxnLst/>
              <a:rect l="l" t="t" r="r" b="b"/>
              <a:pathLst>
                <a:path w="649" h="648" extrusionOk="0">
                  <a:moveTo>
                    <a:pt x="329" y="0"/>
                  </a:moveTo>
                  <a:cubicBezTo>
                    <a:pt x="247" y="0"/>
                    <a:pt x="165" y="32"/>
                    <a:pt x="102" y="96"/>
                  </a:cubicBezTo>
                  <a:cubicBezTo>
                    <a:pt x="34" y="158"/>
                    <a:pt x="0" y="229"/>
                    <a:pt x="0" y="315"/>
                  </a:cubicBezTo>
                  <a:cubicBezTo>
                    <a:pt x="0" y="393"/>
                    <a:pt x="29" y="479"/>
                    <a:pt x="91" y="546"/>
                  </a:cubicBezTo>
                  <a:cubicBezTo>
                    <a:pt x="159" y="608"/>
                    <a:pt x="246" y="642"/>
                    <a:pt x="317" y="647"/>
                  </a:cubicBezTo>
                  <a:cubicBezTo>
                    <a:pt x="403" y="647"/>
                    <a:pt x="481" y="614"/>
                    <a:pt x="558" y="550"/>
                  </a:cubicBezTo>
                  <a:cubicBezTo>
                    <a:pt x="610" y="488"/>
                    <a:pt x="649" y="402"/>
                    <a:pt x="649" y="326"/>
                  </a:cubicBezTo>
                  <a:cubicBezTo>
                    <a:pt x="649" y="239"/>
                    <a:pt x="615" y="162"/>
                    <a:pt x="562" y="100"/>
                  </a:cubicBezTo>
                  <a:cubicBezTo>
                    <a:pt x="499" y="34"/>
                    <a:pt x="414"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4" name="Google Shape;9614;p40"/>
            <p:cNvSpPr/>
            <p:nvPr/>
          </p:nvSpPr>
          <p:spPr>
            <a:xfrm>
              <a:off x="-5120075" y="3540100"/>
              <a:ext cx="16575" cy="16175"/>
            </a:xfrm>
            <a:custGeom>
              <a:avLst/>
              <a:gdLst/>
              <a:ahLst/>
              <a:cxnLst/>
              <a:rect l="l" t="t" r="r" b="b"/>
              <a:pathLst>
                <a:path w="663" h="647" extrusionOk="0">
                  <a:moveTo>
                    <a:pt x="332" y="0"/>
                  </a:moveTo>
                  <a:cubicBezTo>
                    <a:pt x="250" y="0"/>
                    <a:pt x="168" y="31"/>
                    <a:pt x="102" y="95"/>
                  </a:cubicBezTo>
                  <a:cubicBezTo>
                    <a:pt x="40" y="157"/>
                    <a:pt x="6" y="234"/>
                    <a:pt x="1" y="320"/>
                  </a:cubicBezTo>
                  <a:cubicBezTo>
                    <a:pt x="1" y="407"/>
                    <a:pt x="35" y="478"/>
                    <a:pt x="107" y="555"/>
                  </a:cubicBezTo>
                  <a:cubicBezTo>
                    <a:pt x="169" y="613"/>
                    <a:pt x="246" y="646"/>
                    <a:pt x="332" y="646"/>
                  </a:cubicBezTo>
                  <a:cubicBezTo>
                    <a:pt x="409" y="646"/>
                    <a:pt x="496" y="618"/>
                    <a:pt x="558" y="551"/>
                  </a:cubicBezTo>
                  <a:cubicBezTo>
                    <a:pt x="625" y="489"/>
                    <a:pt x="658" y="416"/>
                    <a:pt x="658" y="330"/>
                  </a:cubicBezTo>
                  <a:cubicBezTo>
                    <a:pt x="663" y="243"/>
                    <a:pt x="629" y="167"/>
                    <a:pt x="567" y="99"/>
                  </a:cubicBezTo>
                  <a:cubicBezTo>
                    <a:pt x="502" y="34"/>
                    <a:pt x="417"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5" name="Google Shape;9615;p40"/>
            <p:cNvSpPr/>
            <p:nvPr/>
          </p:nvSpPr>
          <p:spPr>
            <a:xfrm>
              <a:off x="-5087925" y="3573100"/>
              <a:ext cx="16250" cy="15950"/>
            </a:xfrm>
            <a:custGeom>
              <a:avLst/>
              <a:gdLst/>
              <a:ahLst/>
              <a:cxnLst/>
              <a:rect l="l" t="t" r="r" b="b"/>
              <a:pathLst>
                <a:path w="650" h="638" extrusionOk="0">
                  <a:moveTo>
                    <a:pt x="314" y="1"/>
                  </a:moveTo>
                  <a:cubicBezTo>
                    <a:pt x="232" y="1"/>
                    <a:pt x="150" y="30"/>
                    <a:pt x="92" y="85"/>
                  </a:cubicBezTo>
                  <a:cubicBezTo>
                    <a:pt x="34" y="147"/>
                    <a:pt x="1" y="234"/>
                    <a:pt x="1" y="310"/>
                  </a:cubicBezTo>
                  <a:cubicBezTo>
                    <a:pt x="1" y="396"/>
                    <a:pt x="30" y="473"/>
                    <a:pt x="96" y="550"/>
                  </a:cubicBezTo>
                  <a:cubicBezTo>
                    <a:pt x="160" y="603"/>
                    <a:pt x="231" y="637"/>
                    <a:pt x="318" y="637"/>
                  </a:cubicBezTo>
                  <a:cubicBezTo>
                    <a:pt x="323" y="637"/>
                    <a:pt x="328" y="637"/>
                    <a:pt x="333" y="637"/>
                  </a:cubicBezTo>
                  <a:cubicBezTo>
                    <a:pt x="413" y="637"/>
                    <a:pt x="485" y="604"/>
                    <a:pt x="548" y="546"/>
                  </a:cubicBezTo>
                  <a:cubicBezTo>
                    <a:pt x="615" y="493"/>
                    <a:pt x="643" y="406"/>
                    <a:pt x="649" y="320"/>
                  </a:cubicBezTo>
                  <a:cubicBezTo>
                    <a:pt x="649" y="234"/>
                    <a:pt x="605" y="147"/>
                    <a:pt x="552" y="104"/>
                  </a:cubicBezTo>
                  <a:cubicBezTo>
                    <a:pt x="493" y="34"/>
                    <a:pt x="403"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6" name="Google Shape;9616;p40"/>
            <p:cNvSpPr/>
            <p:nvPr/>
          </p:nvSpPr>
          <p:spPr>
            <a:xfrm>
              <a:off x="-5056125" y="3605875"/>
              <a:ext cx="16225" cy="15900"/>
            </a:xfrm>
            <a:custGeom>
              <a:avLst/>
              <a:gdLst/>
              <a:ahLst/>
              <a:cxnLst/>
              <a:rect l="l" t="t" r="r" b="b"/>
              <a:pathLst>
                <a:path w="649" h="636" extrusionOk="0">
                  <a:moveTo>
                    <a:pt x="319" y="1"/>
                  </a:moveTo>
                  <a:cubicBezTo>
                    <a:pt x="236" y="1"/>
                    <a:pt x="154" y="29"/>
                    <a:pt x="101" y="83"/>
                  </a:cubicBezTo>
                  <a:cubicBezTo>
                    <a:pt x="39" y="150"/>
                    <a:pt x="5" y="237"/>
                    <a:pt x="5" y="309"/>
                  </a:cubicBezTo>
                  <a:cubicBezTo>
                    <a:pt x="0" y="395"/>
                    <a:pt x="34" y="473"/>
                    <a:pt x="97" y="549"/>
                  </a:cubicBezTo>
                  <a:cubicBezTo>
                    <a:pt x="149" y="602"/>
                    <a:pt x="235" y="635"/>
                    <a:pt x="321" y="635"/>
                  </a:cubicBezTo>
                  <a:cubicBezTo>
                    <a:pt x="327" y="635"/>
                    <a:pt x="332" y="635"/>
                    <a:pt x="337" y="635"/>
                  </a:cubicBezTo>
                  <a:cubicBezTo>
                    <a:pt x="418" y="635"/>
                    <a:pt x="497" y="603"/>
                    <a:pt x="547" y="553"/>
                  </a:cubicBezTo>
                  <a:cubicBezTo>
                    <a:pt x="615" y="491"/>
                    <a:pt x="648" y="405"/>
                    <a:pt x="648" y="318"/>
                  </a:cubicBezTo>
                  <a:cubicBezTo>
                    <a:pt x="648" y="232"/>
                    <a:pt x="620" y="156"/>
                    <a:pt x="567" y="103"/>
                  </a:cubicBezTo>
                  <a:cubicBezTo>
                    <a:pt x="506" y="35"/>
                    <a:pt x="412"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7" name="Google Shape;9617;p40"/>
            <p:cNvSpPr/>
            <p:nvPr/>
          </p:nvSpPr>
          <p:spPr>
            <a:xfrm>
              <a:off x="-5024200" y="3638700"/>
              <a:ext cx="16200" cy="16175"/>
            </a:xfrm>
            <a:custGeom>
              <a:avLst/>
              <a:gdLst/>
              <a:ahLst/>
              <a:cxnLst/>
              <a:rect l="l" t="t" r="r" b="b"/>
              <a:pathLst>
                <a:path w="648" h="647" extrusionOk="0">
                  <a:moveTo>
                    <a:pt x="332" y="0"/>
                  </a:moveTo>
                  <a:cubicBezTo>
                    <a:pt x="249" y="0"/>
                    <a:pt x="164" y="31"/>
                    <a:pt x="100" y="95"/>
                  </a:cubicBezTo>
                  <a:cubicBezTo>
                    <a:pt x="34" y="157"/>
                    <a:pt x="0" y="234"/>
                    <a:pt x="0" y="320"/>
                  </a:cubicBezTo>
                  <a:cubicBezTo>
                    <a:pt x="0" y="392"/>
                    <a:pt x="29" y="484"/>
                    <a:pt x="96" y="546"/>
                  </a:cubicBezTo>
                  <a:cubicBezTo>
                    <a:pt x="158" y="613"/>
                    <a:pt x="244" y="646"/>
                    <a:pt x="317" y="646"/>
                  </a:cubicBezTo>
                  <a:cubicBezTo>
                    <a:pt x="403" y="646"/>
                    <a:pt x="479" y="617"/>
                    <a:pt x="556" y="555"/>
                  </a:cubicBezTo>
                  <a:cubicBezTo>
                    <a:pt x="609" y="488"/>
                    <a:pt x="643" y="402"/>
                    <a:pt x="647" y="330"/>
                  </a:cubicBezTo>
                  <a:cubicBezTo>
                    <a:pt x="647" y="243"/>
                    <a:pt x="614" y="167"/>
                    <a:pt x="561" y="99"/>
                  </a:cubicBezTo>
                  <a:cubicBezTo>
                    <a:pt x="502" y="34"/>
                    <a:pt x="418"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8" name="Google Shape;9618;p40"/>
            <p:cNvSpPr/>
            <p:nvPr/>
          </p:nvSpPr>
          <p:spPr>
            <a:xfrm>
              <a:off x="-4992425" y="3671450"/>
              <a:ext cx="16200" cy="16175"/>
            </a:xfrm>
            <a:custGeom>
              <a:avLst/>
              <a:gdLst/>
              <a:ahLst/>
              <a:cxnLst/>
              <a:rect l="l" t="t" r="r" b="b"/>
              <a:pathLst>
                <a:path w="648" h="647" extrusionOk="0">
                  <a:moveTo>
                    <a:pt x="332" y="0"/>
                  </a:moveTo>
                  <a:cubicBezTo>
                    <a:pt x="249" y="0"/>
                    <a:pt x="166" y="32"/>
                    <a:pt x="101" y="95"/>
                  </a:cubicBezTo>
                  <a:cubicBezTo>
                    <a:pt x="38" y="162"/>
                    <a:pt x="5" y="233"/>
                    <a:pt x="0" y="320"/>
                  </a:cubicBezTo>
                  <a:cubicBezTo>
                    <a:pt x="0" y="397"/>
                    <a:pt x="34" y="483"/>
                    <a:pt x="96" y="545"/>
                  </a:cubicBezTo>
                  <a:cubicBezTo>
                    <a:pt x="158" y="613"/>
                    <a:pt x="245" y="647"/>
                    <a:pt x="322" y="647"/>
                  </a:cubicBezTo>
                  <a:cubicBezTo>
                    <a:pt x="327" y="647"/>
                    <a:pt x="332" y="647"/>
                    <a:pt x="337" y="647"/>
                  </a:cubicBezTo>
                  <a:cubicBezTo>
                    <a:pt x="418" y="647"/>
                    <a:pt x="498" y="613"/>
                    <a:pt x="557" y="545"/>
                  </a:cubicBezTo>
                  <a:cubicBezTo>
                    <a:pt x="623" y="488"/>
                    <a:pt x="648" y="406"/>
                    <a:pt x="648" y="330"/>
                  </a:cubicBezTo>
                  <a:cubicBezTo>
                    <a:pt x="648" y="244"/>
                    <a:pt x="629" y="166"/>
                    <a:pt x="557" y="89"/>
                  </a:cubicBezTo>
                  <a:cubicBezTo>
                    <a:pt x="493" y="30"/>
                    <a:pt x="413"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9" name="Google Shape;9619;p40"/>
            <p:cNvSpPr/>
            <p:nvPr/>
          </p:nvSpPr>
          <p:spPr>
            <a:xfrm>
              <a:off x="-4960300" y="3704375"/>
              <a:ext cx="16225" cy="16100"/>
            </a:xfrm>
            <a:custGeom>
              <a:avLst/>
              <a:gdLst/>
              <a:ahLst/>
              <a:cxnLst/>
              <a:rect l="l" t="t" r="r" b="b"/>
              <a:pathLst>
                <a:path w="649" h="644" extrusionOk="0">
                  <a:moveTo>
                    <a:pt x="318" y="0"/>
                  </a:moveTo>
                  <a:cubicBezTo>
                    <a:pt x="235" y="0"/>
                    <a:pt x="152" y="30"/>
                    <a:pt x="93" y="87"/>
                  </a:cubicBezTo>
                  <a:cubicBezTo>
                    <a:pt x="35" y="145"/>
                    <a:pt x="0" y="227"/>
                    <a:pt x="0" y="313"/>
                  </a:cubicBezTo>
                  <a:cubicBezTo>
                    <a:pt x="0" y="399"/>
                    <a:pt x="29" y="476"/>
                    <a:pt x="97" y="552"/>
                  </a:cubicBezTo>
                  <a:cubicBezTo>
                    <a:pt x="159" y="605"/>
                    <a:pt x="236" y="639"/>
                    <a:pt x="317" y="643"/>
                  </a:cubicBezTo>
                  <a:cubicBezTo>
                    <a:pt x="394" y="643"/>
                    <a:pt x="481" y="610"/>
                    <a:pt x="547" y="548"/>
                  </a:cubicBezTo>
                  <a:cubicBezTo>
                    <a:pt x="611" y="486"/>
                    <a:pt x="649" y="408"/>
                    <a:pt x="649" y="322"/>
                  </a:cubicBezTo>
                  <a:cubicBezTo>
                    <a:pt x="649" y="236"/>
                    <a:pt x="605" y="149"/>
                    <a:pt x="553" y="96"/>
                  </a:cubicBezTo>
                  <a:cubicBezTo>
                    <a:pt x="490" y="31"/>
                    <a:pt x="404"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0" name="Google Shape;9620;p40"/>
            <p:cNvSpPr/>
            <p:nvPr/>
          </p:nvSpPr>
          <p:spPr>
            <a:xfrm>
              <a:off x="-4928500" y="3737225"/>
              <a:ext cx="16325" cy="16000"/>
            </a:xfrm>
            <a:custGeom>
              <a:avLst/>
              <a:gdLst/>
              <a:ahLst/>
              <a:cxnLst/>
              <a:rect l="l" t="t" r="r" b="b"/>
              <a:pathLst>
                <a:path w="653" h="640" extrusionOk="0">
                  <a:moveTo>
                    <a:pt x="321" y="1"/>
                  </a:moveTo>
                  <a:cubicBezTo>
                    <a:pt x="237" y="1"/>
                    <a:pt x="155" y="30"/>
                    <a:pt x="101" y="88"/>
                  </a:cubicBezTo>
                  <a:cubicBezTo>
                    <a:pt x="39" y="150"/>
                    <a:pt x="5" y="228"/>
                    <a:pt x="1" y="314"/>
                  </a:cubicBezTo>
                  <a:cubicBezTo>
                    <a:pt x="1" y="395"/>
                    <a:pt x="34" y="472"/>
                    <a:pt x="96" y="549"/>
                  </a:cubicBezTo>
                  <a:cubicBezTo>
                    <a:pt x="159" y="606"/>
                    <a:pt x="236" y="640"/>
                    <a:pt x="322" y="640"/>
                  </a:cubicBezTo>
                  <a:cubicBezTo>
                    <a:pt x="408" y="640"/>
                    <a:pt x="484" y="611"/>
                    <a:pt x="548" y="549"/>
                  </a:cubicBezTo>
                  <a:cubicBezTo>
                    <a:pt x="615" y="491"/>
                    <a:pt x="648" y="405"/>
                    <a:pt x="648" y="319"/>
                  </a:cubicBezTo>
                  <a:cubicBezTo>
                    <a:pt x="653" y="232"/>
                    <a:pt x="610" y="146"/>
                    <a:pt x="557" y="93"/>
                  </a:cubicBezTo>
                  <a:cubicBezTo>
                    <a:pt x="496"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1" name="Google Shape;9621;p40"/>
            <p:cNvSpPr/>
            <p:nvPr/>
          </p:nvSpPr>
          <p:spPr>
            <a:xfrm>
              <a:off x="-4896600" y="3770050"/>
              <a:ext cx="16200" cy="16300"/>
            </a:xfrm>
            <a:custGeom>
              <a:avLst/>
              <a:gdLst/>
              <a:ahLst/>
              <a:cxnLst/>
              <a:rect l="l" t="t" r="r" b="b"/>
              <a:pathLst>
                <a:path w="648" h="652" extrusionOk="0">
                  <a:moveTo>
                    <a:pt x="318" y="0"/>
                  </a:moveTo>
                  <a:cubicBezTo>
                    <a:pt x="236" y="0"/>
                    <a:pt x="154" y="29"/>
                    <a:pt x="101" y="84"/>
                  </a:cubicBezTo>
                  <a:cubicBezTo>
                    <a:pt x="34" y="147"/>
                    <a:pt x="1" y="233"/>
                    <a:pt x="1" y="310"/>
                  </a:cubicBezTo>
                  <a:cubicBezTo>
                    <a:pt x="1" y="406"/>
                    <a:pt x="29" y="483"/>
                    <a:pt x="92" y="545"/>
                  </a:cubicBezTo>
                  <a:cubicBezTo>
                    <a:pt x="145" y="603"/>
                    <a:pt x="231" y="646"/>
                    <a:pt x="317" y="651"/>
                  </a:cubicBezTo>
                  <a:cubicBezTo>
                    <a:pt x="404" y="651"/>
                    <a:pt x="490" y="607"/>
                    <a:pt x="548" y="555"/>
                  </a:cubicBezTo>
                  <a:cubicBezTo>
                    <a:pt x="610" y="492"/>
                    <a:pt x="643" y="416"/>
                    <a:pt x="648" y="319"/>
                  </a:cubicBezTo>
                  <a:cubicBezTo>
                    <a:pt x="648" y="243"/>
                    <a:pt x="614" y="157"/>
                    <a:pt x="552" y="104"/>
                  </a:cubicBezTo>
                  <a:cubicBezTo>
                    <a:pt x="497" y="34"/>
                    <a:pt x="407"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2" name="Google Shape;9622;p40"/>
            <p:cNvSpPr/>
            <p:nvPr/>
          </p:nvSpPr>
          <p:spPr>
            <a:xfrm>
              <a:off x="-4864825" y="3802975"/>
              <a:ext cx="16250" cy="16100"/>
            </a:xfrm>
            <a:custGeom>
              <a:avLst/>
              <a:gdLst/>
              <a:ahLst/>
              <a:cxnLst/>
              <a:rect l="l" t="t" r="r" b="b"/>
              <a:pathLst>
                <a:path w="650" h="644" extrusionOk="0">
                  <a:moveTo>
                    <a:pt x="333" y="1"/>
                  </a:moveTo>
                  <a:cubicBezTo>
                    <a:pt x="244" y="1"/>
                    <a:pt x="157" y="32"/>
                    <a:pt x="102" y="92"/>
                  </a:cubicBezTo>
                  <a:cubicBezTo>
                    <a:pt x="39" y="145"/>
                    <a:pt x="6" y="226"/>
                    <a:pt x="1" y="313"/>
                  </a:cubicBezTo>
                  <a:cubicBezTo>
                    <a:pt x="1" y="399"/>
                    <a:pt x="34" y="476"/>
                    <a:pt x="96" y="543"/>
                  </a:cubicBezTo>
                  <a:cubicBezTo>
                    <a:pt x="160" y="610"/>
                    <a:pt x="236" y="643"/>
                    <a:pt x="322" y="643"/>
                  </a:cubicBezTo>
                  <a:cubicBezTo>
                    <a:pt x="409" y="643"/>
                    <a:pt x="495" y="614"/>
                    <a:pt x="548" y="548"/>
                  </a:cubicBezTo>
                  <a:cubicBezTo>
                    <a:pt x="615" y="485"/>
                    <a:pt x="649" y="408"/>
                    <a:pt x="649" y="322"/>
                  </a:cubicBezTo>
                  <a:cubicBezTo>
                    <a:pt x="649" y="236"/>
                    <a:pt x="620" y="149"/>
                    <a:pt x="567" y="96"/>
                  </a:cubicBezTo>
                  <a:cubicBezTo>
                    <a:pt x="510" y="32"/>
                    <a:pt x="421"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3" name="Google Shape;9623;p40"/>
            <p:cNvSpPr/>
            <p:nvPr/>
          </p:nvSpPr>
          <p:spPr>
            <a:xfrm>
              <a:off x="-4832925" y="3835775"/>
              <a:ext cx="16250" cy="16050"/>
            </a:xfrm>
            <a:custGeom>
              <a:avLst/>
              <a:gdLst/>
              <a:ahLst/>
              <a:cxnLst/>
              <a:rect l="l" t="t" r="r" b="b"/>
              <a:pathLst>
                <a:path w="650" h="642" extrusionOk="0">
                  <a:moveTo>
                    <a:pt x="330" y="0"/>
                  </a:moveTo>
                  <a:cubicBezTo>
                    <a:pt x="248" y="0"/>
                    <a:pt x="165" y="29"/>
                    <a:pt x="102" y="90"/>
                  </a:cubicBezTo>
                  <a:cubicBezTo>
                    <a:pt x="35" y="152"/>
                    <a:pt x="1" y="229"/>
                    <a:pt x="1" y="316"/>
                  </a:cubicBezTo>
                  <a:cubicBezTo>
                    <a:pt x="1" y="402"/>
                    <a:pt x="30" y="478"/>
                    <a:pt x="93" y="551"/>
                  </a:cubicBezTo>
                  <a:cubicBezTo>
                    <a:pt x="160" y="608"/>
                    <a:pt x="241" y="642"/>
                    <a:pt x="317" y="642"/>
                  </a:cubicBezTo>
                  <a:cubicBezTo>
                    <a:pt x="404" y="642"/>
                    <a:pt x="481" y="613"/>
                    <a:pt x="558" y="551"/>
                  </a:cubicBezTo>
                  <a:cubicBezTo>
                    <a:pt x="611" y="483"/>
                    <a:pt x="644" y="411"/>
                    <a:pt x="644" y="325"/>
                  </a:cubicBezTo>
                  <a:cubicBezTo>
                    <a:pt x="649" y="239"/>
                    <a:pt x="616" y="161"/>
                    <a:pt x="563" y="95"/>
                  </a:cubicBezTo>
                  <a:cubicBezTo>
                    <a:pt x="503" y="33"/>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4" name="Google Shape;9624;p40"/>
            <p:cNvSpPr/>
            <p:nvPr/>
          </p:nvSpPr>
          <p:spPr>
            <a:xfrm>
              <a:off x="-4800875" y="3868525"/>
              <a:ext cx="16200" cy="16050"/>
            </a:xfrm>
            <a:custGeom>
              <a:avLst/>
              <a:gdLst/>
              <a:ahLst/>
              <a:cxnLst/>
              <a:rect l="l" t="t" r="r" b="b"/>
              <a:pathLst>
                <a:path w="648" h="642" extrusionOk="0">
                  <a:moveTo>
                    <a:pt x="321" y="1"/>
                  </a:moveTo>
                  <a:cubicBezTo>
                    <a:pt x="235" y="1"/>
                    <a:pt x="151" y="32"/>
                    <a:pt x="101" y="89"/>
                  </a:cubicBezTo>
                  <a:cubicBezTo>
                    <a:pt x="38" y="142"/>
                    <a:pt x="5" y="229"/>
                    <a:pt x="5" y="315"/>
                  </a:cubicBezTo>
                  <a:cubicBezTo>
                    <a:pt x="0" y="401"/>
                    <a:pt x="34" y="488"/>
                    <a:pt x="87" y="541"/>
                  </a:cubicBezTo>
                  <a:cubicBezTo>
                    <a:pt x="149" y="607"/>
                    <a:pt x="235" y="641"/>
                    <a:pt x="322" y="641"/>
                  </a:cubicBezTo>
                  <a:cubicBezTo>
                    <a:pt x="327" y="641"/>
                    <a:pt x="333" y="642"/>
                    <a:pt x="338" y="642"/>
                  </a:cubicBezTo>
                  <a:cubicBezTo>
                    <a:pt x="409" y="642"/>
                    <a:pt x="476" y="608"/>
                    <a:pt x="547" y="550"/>
                  </a:cubicBezTo>
                  <a:cubicBezTo>
                    <a:pt x="614" y="488"/>
                    <a:pt x="647" y="411"/>
                    <a:pt x="647" y="324"/>
                  </a:cubicBezTo>
                  <a:cubicBezTo>
                    <a:pt x="647" y="238"/>
                    <a:pt x="609" y="162"/>
                    <a:pt x="557" y="100"/>
                  </a:cubicBezTo>
                  <a:cubicBezTo>
                    <a:pt x="497"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5" name="Google Shape;9625;p40"/>
            <p:cNvSpPr/>
            <p:nvPr/>
          </p:nvSpPr>
          <p:spPr>
            <a:xfrm>
              <a:off x="-4768975" y="3901450"/>
              <a:ext cx="16225" cy="15975"/>
            </a:xfrm>
            <a:custGeom>
              <a:avLst/>
              <a:gdLst/>
              <a:ahLst/>
              <a:cxnLst/>
              <a:rect l="l" t="t" r="r" b="b"/>
              <a:pathLst>
                <a:path w="649" h="639" extrusionOk="0">
                  <a:moveTo>
                    <a:pt x="318" y="1"/>
                  </a:moveTo>
                  <a:cubicBezTo>
                    <a:pt x="233" y="1"/>
                    <a:pt x="147" y="30"/>
                    <a:pt x="87" y="87"/>
                  </a:cubicBezTo>
                  <a:cubicBezTo>
                    <a:pt x="34" y="149"/>
                    <a:pt x="0" y="222"/>
                    <a:pt x="0" y="308"/>
                  </a:cubicBezTo>
                  <a:cubicBezTo>
                    <a:pt x="0" y="395"/>
                    <a:pt x="29" y="471"/>
                    <a:pt x="91" y="548"/>
                  </a:cubicBezTo>
                  <a:cubicBezTo>
                    <a:pt x="159" y="605"/>
                    <a:pt x="231" y="634"/>
                    <a:pt x="317" y="639"/>
                  </a:cubicBezTo>
                  <a:cubicBezTo>
                    <a:pt x="394" y="639"/>
                    <a:pt x="480" y="610"/>
                    <a:pt x="547" y="543"/>
                  </a:cubicBezTo>
                  <a:cubicBezTo>
                    <a:pt x="609" y="481"/>
                    <a:pt x="644" y="404"/>
                    <a:pt x="648" y="318"/>
                  </a:cubicBezTo>
                  <a:cubicBezTo>
                    <a:pt x="648" y="231"/>
                    <a:pt x="615" y="154"/>
                    <a:pt x="562" y="101"/>
                  </a:cubicBezTo>
                  <a:cubicBezTo>
                    <a:pt x="502" y="34"/>
                    <a:pt x="411"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6" name="Google Shape;9626;p40"/>
            <p:cNvSpPr/>
            <p:nvPr/>
          </p:nvSpPr>
          <p:spPr>
            <a:xfrm>
              <a:off x="-4737200" y="3934200"/>
              <a:ext cx="16225" cy="16000"/>
            </a:xfrm>
            <a:custGeom>
              <a:avLst/>
              <a:gdLst/>
              <a:ahLst/>
              <a:cxnLst/>
              <a:rect l="l" t="t" r="r" b="b"/>
              <a:pathLst>
                <a:path w="649" h="640" extrusionOk="0">
                  <a:moveTo>
                    <a:pt x="321" y="0"/>
                  </a:moveTo>
                  <a:cubicBezTo>
                    <a:pt x="237" y="0"/>
                    <a:pt x="155" y="29"/>
                    <a:pt x="102" y="87"/>
                  </a:cubicBezTo>
                  <a:cubicBezTo>
                    <a:pt x="40" y="150"/>
                    <a:pt x="0" y="236"/>
                    <a:pt x="0" y="323"/>
                  </a:cubicBezTo>
                  <a:cubicBezTo>
                    <a:pt x="0" y="409"/>
                    <a:pt x="35" y="485"/>
                    <a:pt x="97" y="547"/>
                  </a:cubicBezTo>
                  <a:cubicBezTo>
                    <a:pt x="159" y="605"/>
                    <a:pt x="237" y="639"/>
                    <a:pt x="323" y="639"/>
                  </a:cubicBezTo>
                  <a:cubicBezTo>
                    <a:pt x="409" y="639"/>
                    <a:pt x="496" y="610"/>
                    <a:pt x="547" y="558"/>
                  </a:cubicBezTo>
                  <a:cubicBezTo>
                    <a:pt x="615" y="505"/>
                    <a:pt x="649" y="418"/>
                    <a:pt x="649" y="332"/>
                  </a:cubicBezTo>
                  <a:cubicBezTo>
                    <a:pt x="649" y="236"/>
                    <a:pt x="620" y="150"/>
                    <a:pt x="567" y="102"/>
                  </a:cubicBezTo>
                  <a:cubicBezTo>
                    <a:pt x="505" y="34"/>
                    <a:pt x="411"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7" name="Google Shape;9627;p40"/>
            <p:cNvSpPr/>
            <p:nvPr/>
          </p:nvSpPr>
          <p:spPr>
            <a:xfrm>
              <a:off x="-4705400" y="3967000"/>
              <a:ext cx="16325" cy="16300"/>
            </a:xfrm>
            <a:custGeom>
              <a:avLst/>
              <a:gdLst/>
              <a:ahLst/>
              <a:cxnLst/>
              <a:rect l="l" t="t" r="r" b="b"/>
              <a:pathLst>
                <a:path w="653" h="652" extrusionOk="0">
                  <a:moveTo>
                    <a:pt x="326" y="0"/>
                  </a:moveTo>
                  <a:cubicBezTo>
                    <a:pt x="250" y="0"/>
                    <a:pt x="171" y="28"/>
                    <a:pt x="106" y="94"/>
                  </a:cubicBezTo>
                  <a:cubicBezTo>
                    <a:pt x="39" y="162"/>
                    <a:pt x="5" y="233"/>
                    <a:pt x="5" y="320"/>
                  </a:cubicBezTo>
                  <a:cubicBezTo>
                    <a:pt x="1" y="397"/>
                    <a:pt x="34" y="483"/>
                    <a:pt x="96" y="559"/>
                  </a:cubicBezTo>
                  <a:cubicBezTo>
                    <a:pt x="163" y="612"/>
                    <a:pt x="245" y="646"/>
                    <a:pt x="322" y="651"/>
                  </a:cubicBezTo>
                  <a:cubicBezTo>
                    <a:pt x="408" y="651"/>
                    <a:pt x="484" y="617"/>
                    <a:pt x="562" y="555"/>
                  </a:cubicBezTo>
                  <a:cubicBezTo>
                    <a:pt x="615" y="493"/>
                    <a:pt x="648" y="406"/>
                    <a:pt x="648" y="329"/>
                  </a:cubicBezTo>
                  <a:cubicBezTo>
                    <a:pt x="653" y="243"/>
                    <a:pt x="619" y="167"/>
                    <a:pt x="557" y="94"/>
                  </a:cubicBezTo>
                  <a:cubicBezTo>
                    <a:pt x="496" y="36"/>
                    <a:pt x="412"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8" name="Google Shape;9628;p40"/>
            <p:cNvSpPr/>
            <p:nvPr/>
          </p:nvSpPr>
          <p:spPr>
            <a:xfrm>
              <a:off x="-4673500" y="3999900"/>
              <a:ext cx="16200" cy="16125"/>
            </a:xfrm>
            <a:custGeom>
              <a:avLst/>
              <a:gdLst/>
              <a:ahLst/>
              <a:cxnLst/>
              <a:rect l="l" t="t" r="r" b="b"/>
              <a:pathLst>
                <a:path w="648" h="645" extrusionOk="0">
                  <a:moveTo>
                    <a:pt x="323" y="0"/>
                  </a:moveTo>
                  <a:cubicBezTo>
                    <a:pt x="240" y="0"/>
                    <a:pt x="160" y="27"/>
                    <a:pt x="111" y="78"/>
                  </a:cubicBezTo>
                  <a:cubicBezTo>
                    <a:pt x="49" y="146"/>
                    <a:pt x="1" y="232"/>
                    <a:pt x="1" y="319"/>
                  </a:cubicBezTo>
                  <a:cubicBezTo>
                    <a:pt x="1" y="405"/>
                    <a:pt x="43" y="492"/>
                    <a:pt x="96" y="545"/>
                  </a:cubicBezTo>
                  <a:cubicBezTo>
                    <a:pt x="149" y="611"/>
                    <a:pt x="236" y="640"/>
                    <a:pt x="322" y="645"/>
                  </a:cubicBezTo>
                  <a:cubicBezTo>
                    <a:pt x="418" y="645"/>
                    <a:pt x="495" y="616"/>
                    <a:pt x="557" y="549"/>
                  </a:cubicBezTo>
                  <a:cubicBezTo>
                    <a:pt x="614" y="487"/>
                    <a:pt x="648" y="414"/>
                    <a:pt x="648" y="328"/>
                  </a:cubicBezTo>
                  <a:cubicBezTo>
                    <a:pt x="648" y="242"/>
                    <a:pt x="619" y="155"/>
                    <a:pt x="567" y="98"/>
                  </a:cubicBezTo>
                  <a:cubicBezTo>
                    <a:pt x="505" y="31"/>
                    <a:pt x="412"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9" name="Google Shape;9629;p40"/>
            <p:cNvSpPr/>
            <p:nvPr/>
          </p:nvSpPr>
          <p:spPr>
            <a:xfrm>
              <a:off x="-5181600" y="3312750"/>
              <a:ext cx="16225" cy="16100"/>
            </a:xfrm>
            <a:custGeom>
              <a:avLst/>
              <a:gdLst/>
              <a:ahLst/>
              <a:cxnLst/>
              <a:rect l="l" t="t" r="r" b="b"/>
              <a:pathLst>
                <a:path w="649" h="644" extrusionOk="0">
                  <a:moveTo>
                    <a:pt x="328" y="0"/>
                  </a:moveTo>
                  <a:cubicBezTo>
                    <a:pt x="242" y="0"/>
                    <a:pt x="157" y="29"/>
                    <a:pt x="101" y="83"/>
                  </a:cubicBezTo>
                  <a:cubicBezTo>
                    <a:pt x="34" y="145"/>
                    <a:pt x="1" y="231"/>
                    <a:pt x="1" y="318"/>
                  </a:cubicBezTo>
                  <a:cubicBezTo>
                    <a:pt x="1" y="404"/>
                    <a:pt x="30" y="481"/>
                    <a:pt x="92" y="543"/>
                  </a:cubicBezTo>
                  <a:cubicBezTo>
                    <a:pt x="159" y="610"/>
                    <a:pt x="231" y="644"/>
                    <a:pt x="318" y="644"/>
                  </a:cubicBezTo>
                  <a:cubicBezTo>
                    <a:pt x="322" y="644"/>
                    <a:pt x="326" y="644"/>
                    <a:pt x="331" y="644"/>
                  </a:cubicBezTo>
                  <a:cubicBezTo>
                    <a:pt x="413" y="644"/>
                    <a:pt x="493" y="603"/>
                    <a:pt x="548" y="553"/>
                  </a:cubicBezTo>
                  <a:cubicBezTo>
                    <a:pt x="610" y="490"/>
                    <a:pt x="644" y="413"/>
                    <a:pt x="644" y="327"/>
                  </a:cubicBezTo>
                  <a:cubicBezTo>
                    <a:pt x="648" y="241"/>
                    <a:pt x="615" y="154"/>
                    <a:pt x="553" y="87"/>
                  </a:cubicBezTo>
                  <a:cubicBezTo>
                    <a:pt x="496" y="28"/>
                    <a:pt x="411"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0" name="Google Shape;9630;p40"/>
            <p:cNvSpPr/>
            <p:nvPr/>
          </p:nvSpPr>
          <p:spPr>
            <a:xfrm>
              <a:off x="-5149800" y="3345575"/>
              <a:ext cx="16225" cy="16150"/>
            </a:xfrm>
            <a:custGeom>
              <a:avLst/>
              <a:gdLst/>
              <a:ahLst/>
              <a:cxnLst/>
              <a:rect l="l" t="t" r="r" b="b"/>
              <a:pathLst>
                <a:path w="649" h="646" extrusionOk="0">
                  <a:moveTo>
                    <a:pt x="333" y="0"/>
                  </a:moveTo>
                  <a:cubicBezTo>
                    <a:pt x="244" y="0"/>
                    <a:pt x="156" y="32"/>
                    <a:pt x="102" y="89"/>
                  </a:cubicBezTo>
                  <a:cubicBezTo>
                    <a:pt x="38" y="141"/>
                    <a:pt x="5" y="228"/>
                    <a:pt x="0" y="314"/>
                  </a:cubicBezTo>
                  <a:cubicBezTo>
                    <a:pt x="0" y="400"/>
                    <a:pt x="34" y="477"/>
                    <a:pt x="96" y="544"/>
                  </a:cubicBezTo>
                  <a:cubicBezTo>
                    <a:pt x="159" y="608"/>
                    <a:pt x="235" y="641"/>
                    <a:pt x="321" y="646"/>
                  </a:cubicBezTo>
                  <a:cubicBezTo>
                    <a:pt x="408" y="646"/>
                    <a:pt x="494" y="612"/>
                    <a:pt x="556" y="550"/>
                  </a:cubicBezTo>
                  <a:cubicBezTo>
                    <a:pt x="614" y="487"/>
                    <a:pt x="649" y="411"/>
                    <a:pt x="649" y="324"/>
                  </a:cubicBezTo>
                  <a:cubicBezTo>
                    <a:pt x="649" y="238"/>
                    <a:pt x="620" y="152"/>
                    <a:pt x="567" y="99"/>
                  </a:cubicBezTo>
                  <a:cubicBezTo>
                    <a:pt x="509" y="31"/>
                    <a:pt x="421"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1" name="Google Shape;9631;p40"/>
            <p:cNvSpPr/>
            <p:nvPr/>
          </p:nvSpPr>
          <p:spPr>
            <a:xfrm>
              <a:off x="-5117900" y="3378375"/>
              <a:ext cx="16450" cy="16075"/>
            </a:xfrm>
            <a:custGeom>
              <a:avLst/>
              <a:gdLst/>
              <a:ahLst/>
              <a:cxnLst/>
              <a:rect l="l" t="t" r="r" b="b"/>
              <a:pathLst>
                <a:path w="658" h="643" extrusionOk="0">
                  <a:moveTo>
                    <a:pt x="333" y="0"/>
                  </a:moveTo>
                  <a:cubicBezTo>
                    <a:pt x="248" y="0"/>
                    <a:pt x="161" y="31"/>
                    <a:pt x="101" y="91"/>
                  </a:cubicBezTo>
                  <a:cubicBezTo>
                    <a:pt x="44" y="153"/>
                    <a:pt x="0" y="231"/>
                    <a:pt x="0" y="317"/>
                  </a:cubicBezTo>
                  <a:cubicBezTo>
                    <a:pt x="0" y="399"/>
                    <a:pt x="29" y="476"/>
                    <a:pt x="92" y="543"/>
                  </a:cubicBezTo>
                  <a:cubicBezTo>
                    <a:pt x="159" y="609"/>
                    <a:pt x="230" y="638"/>
                    <a:pt x="317" y="643"/>
                  </a:cubicBezTo>
                  <a:cubicBezTo>
                    <a:pt x="403" y="643"/>
                    <a:pt x="489" y="614"/>
                    <a:pt x="557" y="547"/>
                  </a:cubicBezTo>
                  <a:cubicBezTo>
                    <a:pt x="610" y="485"/>
                    <a:pt x="653" y="408"/>
                    <a:pt x="658" y="326"/>
                  </a:cubicBezTo>
                  <a:cubicBezTo>
                    <a:pt x="658" y="240"/>
                    <a:pt x="615" y="164"/>
                    <a:pt x="562" y="96"/>
                  </a:cubicBezTo>
                  <a:cubicBezTo>
                    <a:pt x="504" y="31"/>
                    <a:pt x="419"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2" name="Google Shape;9632;p40"/>
            <p:cNvSpPr/>
            <p:nvPr/>
          </p:nvSpPr>
          <p:spPr>
            <a:xfrm>
              <a:off x="-5085875" y="3411225"/>
              <a:ext cx="16200" cy="16000"/>
            </a:xfrm>
            <a:custGeom>
              <a:avLst/>
              <a:gdLst/>
              <a:ahLst/>
              <a:cxnLst/>
              <a:rect l="l" t="t" r="r" b="b"/>
              <a:pathLst>
                <a:path w="648" h="640" extrusionOk="0">
                  <a:moveTo>
                    <a:pt x="319" y="0"/>
                  </a:moveTo>
                  <a:cubicBezTo>
                    <a:pt x="235" y="0"/>
                    <a:pt x="150" y="29"/>
                    <a:pt x="92" y="88"/>
                  </a:cubicBezTo>
                  <a:cubicBezTo>
                    <a:pt x="39" y="150"/>
                    <a:pt x="5" y="227"/>
                    <a:pt x="5" y="313"/>
                  </a:cubicBezTo>
                  <a:cubicBezTo>
                    <a:pt x="1" y="400"/>
                    <a:pt x="34" y="476"/>
                    <a:pt x="87" y="553"/>
                  </a:cubicBezTo>
                  <a:cubicBezTo>
                    <a:pt x="149" y="606"/>
                    <a:pt x="236" y="639"/>
                    <a:pt x="322" y="639"/>
                  </a:cubicBezTo>
                  <a:cubicBezTo>
                    <a:pt x="327" y="639"/>
                    <a:pt x="332" y="640"/>
                    <a:pt x="338" y="640"/>
                  </a:cubicBezTo>
                  <a:cubicBezTo>
                    <a:pt x="418" y="640"/>
                    <a:pt x="489" y="607"/>
                    <a:pt x="548" y="548"/>
                  </a:cubicBezTo>
                  <a:cubicBezTo>
                    <a:pt x="614" y="480"/>
                    <a:pt x="648" y="409"/>
                    <a:pt x="648" y="323"/>
                  </a:cubicBezTo>
                  <a:cubicBezTo>
                    <a:pt x="648" y="236"/>
                    <a:pt x="619" y="159"/>
                    <a:pt x="557" y="92"/>
                  </a:cubicBezTo>
                  <a:cubicBezTo>
                    <a:pt x="496" y="31"/>
                    <a:pt x="407"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3" name="Google Shape;9633;p40"/>
            <p:cNvSpPr/>
            <p:nvPr/>
          </p:nvSpPr>
          <p:spPr>
            <a:xfrm>
              <a:off x="-5053975" y="3444050"/>
              <a:ext cx="16225" cy="15925"/>
            </a:xfrm>
            <a:custGeom>
              <a:avLst/>
              <a:gdLst/>
              <a:ahLst/>
              <a:cxnLst/>
              <a:rect l="l" t="t" r="r" b="b"/>
              <a:pathLst>
                <a:path w="649" h="637" extrusionOk="0">
                  <a:moveTo>
                    <a:pt x="321" y="0"/>
                  </a:moveTo>
                  <a:cubicBezTo>
                    <a:pt x="240" y="0"/>
                    <a:pt x="160" y="28"/>
                    <a:pt x="102" y="84"/>
                  </a:cubicBezTo>
                  <a:cubicBezTo>
                    <a:pt x="34" y="152"/>
                    <a:pt x="1" y="232"/>
                    <a:pt x="1" y="310"/>
                  </a:cubicBezTo>
                  <a:cubicBezTo>
                    <a:pt x="1" y="396"/>
                    <a:pt x="29" y="482"/>
                    <a:pt x="91" y="549"/>
                  </a:cubicBezTo>
                  <a:cubicBezTo>
                    <a:pt x="159" y="602"/>
                    <a:pt x="231" y="635"/>
                    <a:pt x="317" y="635"/>
                  </a:cubicBezTo>
                  <a:cubicBezTo>
                    <a:pt x="323" y="636"/>
                    <a:pt x="328" y="636"/>
                    <a:pt x="334" y="636"/>
                  </a:cubicBezTo>
                  <a:cubicBezTo>
                    <a:pt x="407" y="636"/>
                    <a:pt x="486" y="602"/>
                    <a:pt x="547" y="544"/>
                  </a:cubicBezTo>
                  <a:cubicBezTo>
                    <a:pt x="610" y="492"/>
                    <a:pt x="644" y="405"/>
                    <a:pt x="649" y="319"/>
                  </a:cubicBezTo>
                  <a:cubicBezTo>
                    <a:pt x="649" y="243"/>
                    <a:pt x="615" y="156"/>
                    <a:pt x="552" y="94"/>
                  </a:cubicBezTo>
                  <a:cubicBezTo>
                    <a:pt x="493"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4" name="Google Shape;9634;p40"/>
            <p:cNvSpPr/>
            <p:nvPr/>
          </p:nvSpPr>
          <p:spPr>
            <a:xfrm>
              <a:off x="-5022200" y="3476875"/>
              <a:ext cx="16250" cy="16175"/>
            </a:xfrm>
            <a:custGeom>
              <a:avLst/>
              <a:gdLst/>
              <a:ahLst/>
              <a:cxnLst/>
              <a:rect l="l" t="t" r="r" b="b"/>
              <a:pathLst>
                <a:path w="650" h="647" extrusionOk="0">
                  <a:moveTo>
                    <a:pt x="322" y="1"/>
                  </a:moveTo>
                  <a:cubicBezTo>
                    <a:pt x="238" y="1"/>
                    <a:pt x="156" y="32"/>
                    <a:pt x="102" y="95"/>
                  </a:cubicBezTo>
                  <a:cubicBezTo>
                    <a:pt x="40" y="148"/>
                    <a:pt x="7" y="234"/>
                    <a:pt x="1" y="321"/>
                  </a:cubicBezTo>
                  <a:cubicBezTo>
                    <a:pt x="1" y="393"/>
                    <a:pt x="35" y="484"/>
                    <a:pt x="97" y="546"/>
                  </a:cubicBezTo>
                  <a:cubicBezTo>
                    <a:pt x="160" y="613"/>
                    <a:pt x="237" y="647"/>
                    <a:pt x="323" y="647"/>
                  </a:cubicBezTo>
                  <a:cubicBezTo>
                    <a:pt x="410" y="647"/>
                    <a:pt x="481" y="618"/>
                    <a:pt x="558" y="551"/>
                  </a:cubicBezTo>
                  <a:cubicBezTo>
                    <a:pt x="616" y="489"/>
                    <a:pt x="649" y="403"/>
                    <a:pt x="649" y="330"/>
                  </a:cubicBezTo>
                  <a:cubicBezTo>
                    <a:pt x="649" y="244"/>
                    <a:pt x="620" y="157"/>
                    <a:pt x="558" y="100"/>
                  </a:cubicBezTo>
                  <a:cubicBezTo>
                    <a:pt x="497" y="34"/>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5" name="Google Shape;9635;p40"/>
            <p:cNvSpPr/>
            <p:nvPr/>
          </p:nvSpPr>
          <p:spPr>
            <a:xfrm>
              <a:off x="-4990375" y="3509775"/>
              <a:ext cx="16300" cy="16050"/>
            </a:xfrm>
            <a:custGeom>
              <a:avLst/>
              <a:gdLst/>
              <a:ahLst/>
              <a:cxnLst/>
              <a:rect l="l" t="t" r="r" b="b"/>
              <a:pathLst>
                <a:path w="652" h="642" extrusionOk="0">
                  <a:moveTo>
                    <a:pt x="334" y="0"/>
                  </a:moveTo>
                  <a:cubicBezTo>
                    <a:pt x="247" y="0"/>
                    <a:pt x="160" y="32"/>
                    <a:pt x="105" y="89"/>
                  </a:cubicBezTo>
                  <a:cubicBezTo>
                    <a:pt x="38" y="142"/>
                    <a:pt x="5" y="229"/>
                    <a:pt x="5" y="315"/>
                  </a:cubicBezTo>
                  <a:cubicBezTo>
                    <a:pt x="0" y="402"/>
                    <a:pt x="34" y="478"/>
                    <a:pt x="96" y="540"/>
                  </a:cubicBezTo>
                  <a:cubicBezTo>
                    <a:pt x="163" y="608"/>
                    <a:pt x="235" y="641"/>
                    <a:pt x="321" y="641"/>
                  </a:cubicBezTo>
                  <a:cubicBezTo>
                    <a:pt x="326" y="641"/>
                    <a:pt x="331" y="641"/>
                    <a:pt x="336" y="641"/>
                  </a:cubicBezTo>
                  <a:cubicBezTo>
                    <a:pt x="425" y="641"/>
                    <a:pt x="506" y="600"/>
                    <a:pt x="547" y="550"/>
                  </a:cubicBezTo>
                  <a:cubicBezTo>
                    <a:pt x="614" y="497"/>
                    <a:pt x="647" y="411"/>
                    <a:pt x="652" y="324"/>
                  </a:cubicBezTo>
                  <a:cubicBezTo>
                    <a:pt x="652" y="238"/>
                    <a:pt x="618" y="152"/>
                    <a:pt x="566" y="99"/>
                  </a:cubicBezTo>
                  <a:cubicBezTo>
                    <a:pt x="508" y="31"/>
                    <a:pt x="421"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6" name="Google Shape;9636;p40"/>
            <p:cNvSpPr/>
            <p:nvPr/>
          </p:nvSpPr>
          <p:spPr>
            <a:xfrm>
              <a:off x="-4958500" y="3542550"/>
              <a:ext cx="16475" cy="16000"/>
            </a:xfrm>
            <a:custGeom>
              <a:avLst/>
              <a:gdLst/>
              <a:ahLst/>
              <a:cxnLst/>
              <a:rect l="l" t="t" r="r" b="b"/>
              <a:pathLst>
                <a:path w="659" h="640" extrusionOk="0">
                  <a:moveTo>
                    <a:pt x="328" y="1"/>
                  </a:moveTo>
                  <a:cubicBezTo>
                    <a:pt x="244" y="1"/>
                    <a:pt x="161" y="31"/>
                    <a:pt x="101" y="88"/>
                  </a:cubicBezTo>
                  <a:cubicBezTo>
                    <a:pt x="49" y="156"/>
                    <a:pt x="1" y="227"/>
                    <a:pt x="1" y="313"/>
                  </a:cubicBezTo>
                  <a:cubicBezTo>
                    <a:pt x="1" y="400"/>
                    <a:pt x="34" y="477"/>
                    <a:pt x="107" y="553"/>
                  </a:cubicBezTo>
                  <a:cubicBezTo>
                    <a:pt x="169" y="606"/>
                    <a:pt x="245" y="639"/>
                    <a:pt x="331" y="639"/>
                  </a:cubicBezTo>
                  <a:cubicBezTo>
                    <a:pt x="337" y="640"/>
                    <a:pt x="343" y="640"/>
                    <a:pt x="348" y="640"/>
                  </a:cubicBezTo>
                  <a:cubicBezTo>
                    <a:pt x="421" y="640"/>
                    <a:pt x="499" y="606"/>
                    <a:pt x="557" y="548"/>
                  </a:cubicBezTo>
                  <a:cubicBezTo>
                    <a:pt x="625" y="486"/>
                    <a:pt x="658" y="400"/>
                    <a:pt x="658" y="323"/>
                  </a:cubicBezTo>
                  <a:cubicBezTo>
                    <a:pt x="658" y="236"/>
                    <a:pt x="630" y="160"/>
                    <a:pt x="568" y="98"/>
                  </a:cubicBezTo>
                  <a:cubicBezTo>
                    <a:pt x="502" y="32"/>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7" name="Google Shape;9637;p40"/>
            <p:cNvSpPr/>
            <p:nvPr/>
          </p:nvSpPr>
          <p:spPr>
            <a:xfrm>
              <a:off x="-4926325" y="3575425"/>
              <a:ext cx="16200" cy="16000"/>
            </a:xfrm>
            <a:custGeom>
              <a:avLst/>
              <a:gdLst/>
              <a:ahLst/>
              <a:cxnLst/>
              <a:rect l="l" t="t" r="r" b="b"/>
              <a:pathLst>
                <a:path w="648" h="640" extrusionOk="0">
                  <a:moveTo>
                    <a:pt x="323" y="0"/>
                  </a:moveTo>
                  <a:cubicBezTo>
                    <a:pt x="241" y="0"/>
                    <a:pt x="159" y="29"/>
                    <a:pt x="100" y="88"/>
                  </a:cubicBezTo>
                  <a:cubicBezTo>
                    <a:pt x="34" y="141"/>
                    <a:pt x="0" y="222"/>
                    <a:pt x="0" y="309"/>
                  </a:cubicBezTo>
                  <a:cubicBezTo>
                    <a:pt x="0" y="395"/>
                    <a:pt x="29" y="471"/>
                    <a:pt x="91" y="548"/>
                  </a:cubicBezTo>
                  <a:cubicBezTo>
                    <a:pt x="158" y="606"/>
                    <a:pt x="230" y="639"/>
                    <a:pt x="317" y="639"/>
                  </a:cubicBezTo>
                  <a:cubicBezTo>
                    <a:pt x="393" y="639"/>
                    <a:pt x="479" y="610"/>
                    <a:pt x="547" y="544"/>
                  </a:cubicBezTo>
                  <a:cubicBezTo>
                    <a:pt x="609" y="482"/>
                    <a:pt x="643" y="404"/>
                    <a:pt x="643" y="318"/>
                  </a:cubicBezTo>
                  <a:cubicBezTo>
                    <a:pt x="647" y="232"/>
                    <a:pt x="605" y="145"/>
                    <a:pt x="552" y="92"/>
                  </a:cubicBezTo>
                  <a:cubicBezTo>
                    <a:pt x="493" y="31"/>
                    <a:pt x="408"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8" name="Google Shape;9638;p40"/>
            <p:cNvSpPr/>
            <p:nvPr/>
          </p:nvSpPr>
          <p:spPr>
            <a:xfrm>
              <a:off x="-4894550" y="3608225"/>
              <a:ext cx="16200" cy="15950"/>
            </a:xfrm>
            <a:custGeom>
              <a:avLst/>
              <a:gdLst/>
              <a:ahLst/>
              <a:cxnLst/>
              <a:rect l="l" t="t" r="r" b="b"/>
              <a:pathLst>
                <a:path w="648" h="638" extrusionOk="0">
                  <a:moveTo>
                    <a:pt x="321" y="1"/>
                  </a:moveTo>
                  <a:cubicBezTo>
                    <a:pt x="237" y="1"/>
                    <a:pt x="154" y="30"/>
                    <a:pt x="101" y="85"/>
                  </a:cubicBezTo>
                  <a:cubicBezTo>
                    <a:pt x="34" y="148"/>
                    <a:pt x="5" y="235"/>
                    <a:pt x="0" y="311"/>
                  </a:cubicBezTo>
                  <a:cubicBezTo>
                    <a:pt x="0" y="397"/>
                    <a:pt x="29" y="483"/>
                    <a:pt x="96" y="546"/>
                  </a:cubicBezTo>
                  <a:cubicBezTo>
                    <a:pt x="158" y="613"/>
                    <a:pt x="235" y="638"/>
                    <a:pt x="322" y="638"/>
                  </a:cubicBezTo>
                  <a:cubicBezTo>
                    <a:pt x="393" y="638"/>
                    <a:pt x="485" y="618"/>
                    <a:pt x="557" y="546"/>
                  </a:cubicBezTo>
                  <a:cubicBezTo>
                    <a:pt x="614" y="494"/>
                    <a:pt x="648" y="407"/>
                    <a:pt x="648" y="321"/>
                  </a:cubicBezTo>
                  <a:cubicBezTo>
                    <a:pt x="648" y="244"/>
                    <a:pt x="619" y="158"/>
                    <a:pt x="566" y="105"/>
                  </a:cubicBezTo>
                  <a:cubicBezTo>
                    <a:pt x="506" y="35"/>
                    <a:pt x="413"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9" name="Google Shape;9639;p40"/>
            <p:cNvSpPr/>
            <p:nvPr/>
          </p:nvSpPr>
          <p:spPr>
            <a:xfrm>
              <a:off x="-4862650" y="3641025"/>
              <a:ext cx="16225" cy="16250"/>
            </a:xfrm>
            <a:custGeom>
              <a:avLst/>
              <a:gdLst/>
              <a:ahLst/>
              <a:cxnLst/>
              <a:rect l="l" t="t" r="r" b="b"/>
              <a:pathLst>
                <a:path w="649" h="650" extrusionOk="0">
                  <a:moveTo>
                    <a:pt x="315" y="1"/>
                  </a:moveTo>
                  <a:cubicBezTo>
                    <a:pt x="232" y="1"/>
                    <a:pt x="151" y="29"/>
                    <a:pt x="102" y="83"/>
                  </a:cubicBezTo>
                  <a:cubicBezTo>
                    <a:pt x="34" y="146"/>
                    <a:pt x="0" y="232"/>
                    <a:pt x="0" y="318"/>
                  </a:cubicBezTo>
                  <a:cubicBezTo>
                    <a:pt x="0" y="395"/>
                    <a:pt x="29" y="482"/>
                    <a:pt x="91" y="549"/>
                  </a:cubicBezTo>
                  <a:cubicBezTo>
                    <a:pt x="159" y="602"/>
                    <a:pt x="231" y="650"/>
                    <a:pt x="317" y="650"/>
                  </a:cubicBezTo>
                  <a:cubicBezTo>
                    <a:pt x="403" y="650"/>
                    <a:pt x="490" y="606"/>
                    <a:pt x="556" y="544"/>
                  </a:cubicBezTo>
                  <a:cubicBezTo>
                    <a:pt x="609" y="491"/>
                    <a:pt x="643" y="405"/>
                    <a:pt x="643" y="327"/>
                  </a:cubicBezTo>
                  <a:cubicBezTo>
                    <a:pt x="649" y="241"/>
                    <a:pt x="614" y="155"/>
                    <a:pt x="562" y="103"/>
                  </a:cubicBezTo>
                  <a:cubicBezTo>
                    <a:pt x="502" y="35"/>
                    <a:pt x="407"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0" name="Google Shape;9640;p40"/>
            <p:cNvSpPr/>
            <p:nvPr/>
          </p:nvSpPr>
          <p:spPr>
            <a:xfrm>
              <a:off x="-4830875" y="3673750"/>
              <a:ext cx="16225" cy="16275"/>
            </a:xfrm>
            <a:custGeom>
              <a:avLst/>
              <a:gdLst/>
              <a:ahLst/>
              <a:cxnLst/>
              <a:rect l="l" t="t" r="r" b="b"/>
              <a:pathLst>
                <a:path w="649" h="651" extrusionOk="0">
                  <a:moveTo>
                    <a:pt x="329" y="0"/>
                  </a:moveTo>
                  <a:cubicBezTo>
                    <a:pt x="249" y="0"/>
                    <a:pt x="166" y="31"/>
                    <a:pt x="91" y="99"/>
                  </a:cubicBezTo>
                  <a:cubicBezTo>
                    <a:pt x="34" y="161"/>
                    <a:pt x="1" y="238"/>
                    <a:pt x="1" y="324"/>
                  </a:cubicBezTo>
                  <a:cubicBezTo>
                    <a:pt x="1" y="396"/>
                    <a:pt x="29" y="482"/>
                    <a:pt x="97" y="550"/>
                  </a:cubicBezTo>
                  <a:cubicBezTo>
                    <a:pt x="159" y="617"/>
                    <a:pt x="246" y="650"/>
                    <a:pt x="322" y="650"/>
                  </a:cubicBezTo>
                  <a:cubicBezTo>
                    <a:pt x="404" y="650"/>
                    <a:pt x="481" y="621"/>
                    <a:pt x="558" y="555"/>
                  </a:cubicBezTo>
                  <a:cubicBezTo>
                    <a:pt x="615" y="492"/>
                    <a:pt x="649" y="406"/>
                    <a:pt x="649" y="333"/>
                  </a:cubicBezTo>
                  <a:cubicBezTo>
                    <a:pt x="649" y="247"/>
                    <a:pt x="620" y="170"/>
                    <a:pt x="567" y="103"/>
                  </a:cubicBezTo>
                  <a:cubicBezTo>
                    <a:pt x="500" y="36"/>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1" name="Google Shape;9641;p40"/>
            <p:cNvSpPr/>
            <p:nvPr/>
          </p:nvSpPr>
          <p:spPr>
            <a:xfrm>
              <a:off x="-4798725" y="3706700"/>
              <a:ext cx="16200" cy="16075"/>
            </a:xfrm>
            <a:custGeom>
              <a:avLst/>
              <a:gdLst/>
              <a:ahLst/>
              <a:cxnLst/>
              <a:rect l="l" t="t" r="r" b="b"/>
              <a:pathLst>
                <a:path w="648" h="643" extrusionOk="0">
                  <a:moveTo>
                    <a:pt x="323" y="1"/>
                  </a:moveTo>
                  <a:cubicBezTo>
                    <a:pt x="239" y="1"/>
                    <a:pt x="152" y="30"/>
                    <a:pt x="87" y="90"/>
                  </a:cubicBezTo>
                  <a:cubicBezTo>
                    <a:pt x="34" y="143"/>
                    <a:pt x="1" y="229"/>
                    <a:pt x="1" y="315"/>
                  </a:cubicBezTo>
                  <a:cubicBezTo>
                    <a:pt x="1" y="402"/>
                    <a:pt x="30" y="488"/>
                    <a:pt x="82" y="541"/>
                  </a:cubicBezTo>
                  <a:cubicBezTo>
                    <a:pt x="145" y="608"/>
                    <a:pt x="231" y="643"/>
                    <a:pt x="317" y="643"/>
                  </a:cubicBezTo>
                  <a:cubicBezTo>
                    <a:pt x="323" y="643"/>
                    <a:pt x="328" y="643"/>
                    <a:pt x="333" y="643"/>
                  </a:cubicBezTo>
                  <a:cubicBezTo>
                    <a:pt x="413" y="643"/>
                    <a:pt x="485" y="610"/>
                    <a:pt x="548" y="550"/>
                  </a:cubicBezTo>
                  <a:cubicBezTo>
                    <a:pt x="601" y="499"/>
                    <a:pt x="643" y="412"/>
                    <a:pt x="648" y="326"/>
                  </a:cubicBezTo>
                  <a:cubicBezTo>
                    <a:pt x="648" y="240"/>
                    <a:pt x="605" y="153"/>
                    <a:pt x="552" y="96"/>
                  </a:cubicBezTo>
                  <a:cubicBezTo>
                    <a:pt x="498" y="33"/>
                    <a:pt x="412"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2" name="Google Shape;9642;p40"/>
            <p:cNvSpPr/>
            <p:nvPr/>
          </p:nvSpPr>
          <p:spPr>
            <a:xfrm>
              <a:off x="-4766950" y="3739625"/>
              <a:ext cx="16250" cy="16000"/>
            </a:xfrm>
            <a:custGeom>
              <a:avLst/>
              <a:gdLst/>
              <a:ahLst/>
              <a:cxnLst/>
              <a:rect l="l" t="t" r="r" b="b"/>
              <a:pathLst>
                <a:path w="650" h="640" extrusionOk="0">
                  <a:moveTo>
                    <a:pt x="321" y="0"/>
                  </a:moveTo>
                  <a:cubicBezTo>
                    <a:pt x="241" y="0"/>
                    <a:pt x="161" y="29"/>
                    <a:pt x="102" y="88"/>
                  </a:cubicBezTo>
                  <a:cubicBezTo>
                    <a:pt x="39" y="150"/>
                    <a:pt x="6" y="223"/>
                    <a:pt x="1" y="309"/>
                  </a:cubicBezTo>
                  <a:cubicBezTo>
                    <a:pt x="1" y="395"/>
                    <a:pt x="34" y="482"/>
                    <a:pt x="97" y="539"/>
                  </a:cubicBezTo>
                  <a:cubicBezTo>
                    <a:pt x="150" y="601"/>
                    <a:pt x="236" y="635"/>
                    <a:pt x="322" y="639"/>
                  </a:cubicBezTo>
                  <a:cubicBezTo>
                    <a:pt x="409" y="639"/>
                    <a:pt x="495" y="606"/>
                    <a:pt x="548" y="544"/>
                  </a:cubicBezTo>
                  <a:cubicBezTo>
                    <a:pt x="615" y="491"/>
                    <a:pt x="649" y="404"/>
                    <a:pt x="649" y="318"/>
                  </a:cubicBezTo>
                  <a:cubicBezTo>
                    <a:pt x="649" y="247"/>
                    <a:pt x="620" y="155"/>
                    <a:pt x="553" y="92"/>
                  </a:cubicBezTo>
                  <a:cubicBezTo>
                    <a:pt x="489" y="31"/>
                    <a:pt x="405"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3" name="Google Shape;9643;p40"/>
            <p:cNvSpPr/>
            <p:nvPr/>
          </p:nvSpPr>
          <p:spPr>
            <a:xfrm>
              <a:off x="-4735150" y="3772400"/>
              <a:ext cx="16350" cy="16200"/>
            </a:xfrm>
            <a:custGeom>
              <a:avLst/>
              <a:gdLst/>
              <a:ahLst/>
              <a:cxnLst/>
              <a:rect l="l" t="t" r="r" b="b"/>
              <a:pathLst>
                <a:path w="654" h="648" extrusionOk="0">
                  <a:moveTo>
                    <a:pt x="331" y="0"/>
                  </a:moveTo>
                  <a:cubicBezTo>
                    <a:pt x="246" y="0"/>
                    <a:pt x="158" y="32"/>
                    <a:pt x="91" y="96"/>
                  </a:cubicBezTo>
                  <a:cubicBezTo>
                    <a:pt x="39" y="149"/>
                    <a:pt x="5" y="236"/>
                    <a:pt x="5" y="322"/>
                  </a:cubicBezTo>
                  <a:cubicBezTo>
                    <a:pt x="0" y="398"/>
                    <a:pt x="34" y="484"/>
                    <a:pt x="97" y="548"/>
                  </a:cubicBezTo>
                  <a:cubicBezTo>
                    <a:pt x="164" y="615"/>
                    <a:pt x="235" y="648"/>
                    <a:pt x="321" y="648"/>
                  </a:cubicBezTo>
                  <a:cubicBezTo>
                    <a:pt x="408" y="648"/>
                    <a:pt x="485" y="610"/>
                    <a:pt x="547" y="552"/>
                  </a:cubicBezTo>
                  <a:cubicBezTo>
                    <a:pt x="615" y="490"/>
                    <a:pt x="648" y="418"/>
                    <a:pt x="648" y="331"/>
                  </a:cubicBezTo>
                  <a:cubicBezTo>
                    <a:pt x="653" y="245"/>
                    <a:pt x="620" y="159"/>
                    <a:pt x="558" y="92"/>
                  </a:cubicBezTo>
                  <a:cubicBezTo>
                    <a:pt x="500" y="32"/>
                    <a:pt x="417"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4" name="Google Shape;9644;p40"/>
            <p:cNvSpPr/>
            <p:nvPr/>
          </p:nvSpPr>
          <p:spPr>
            <a:xfrm>
              <a:off x="-4703225" y="3805225"/>
              <a:ext cx="16200" cy="16150"/>
            </a:xfrm>
            <a:custGeom>
              <a:avLst/>
              <a:gdLst/>
              <a:ahLst/>
              <a:cxnLst/>
              <a:rect l="l" t="t" r="r" b="b"/>
              <a:pathLst>
                <a:path w="648" h="646" extrusionOk="0">
                  <a:moveTo>
                    <a:pt x="332" y="1"/>
                  </a:moveTo>
                  <a:cubicBezTo>
                    <a:pt x="253" y="1"/>
                    <a:pt x="171" y="32"/>
                    <a:pt x="100" y="93"/>
                  </a:cubicBezTo>
                  <a:cubicBezTo>
                    <a:pt x="38" y="146"/>
                    <a:pt x="0" y="232"/>
                    <a:pt x="0" y="318"/>
                  </a:cubicBezTo>
                  <a:cubicBezTo>
                    <a:pt x="0" y="405"/>
                    <a:pt x="34" y="482"/>
                    <a:pt x="96" y="549"/>
                  </a:cubicBezTo>
                  <a:cubicBezTo>
                    <a:pt x="158" y="611"/>
                    <a:pt x="235" y="645"/>
                    <a:pt x="321" y="645"/>
                  </a:cubicBezTo>
                  <a:cubicBezTo>
                    <a:pt x="326" y="646"/>
                    <a:pt x="331" y="646"/>
                    <a:pt x="337" y="646"/>
                  </a:cubicBezTo>
                  <a:cubicBezTo>
                    <a:pt x="414" y="646"/>
                    <a:pt x="497" y="613"/>
                    <a:pt x="547" y="553"/>
                  </a:cubicBezTo>
                  <a:cubicBezTo>
                    <a:pt x="609" y="491"/>
                    <a:pt x="647" y="415"/>
                    <a:pt x="647" y="329"/>
                  </a:cubicBezTo>
                  <a:cubicBezTo>
                    <a:pt x="647" y="242"/>
                    <a:pt x="619" y="156"/>
                    <a:pt x="552" y="103"/>
                  </a:cubicBezTo>
                  <a:cubicBezTo>
                    <a:pt x="493" y="34"/>
                    <a:pt x="414"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5" name="Google Shape;9645;p40"/>
            <p:cNvSpPr/>
            <p:nvPr/>
          </p:nvSpPr>
          <p:spPr>
            <a:xfrm>
              <a:off x="-4671450" y="3838075"/>
              <a:ext cx="16325" cy="16150"/>
            </a:xfrm>
            <a:custGeom>
              <a:avLst/>
              <a:gdLst/>
              <a:ahLst/>
              <a:cxnLst/>
              <a:rect l="l" t="t" r="r" b="b"/>
              <a:pathLst>
                <a:path w="653" h="646" extrusionOk="0">
                  <a:moveTo>
                    <a:pt x="321" y="1"/>
                  </a:moveTo>
                  <a:cubicBezTo>
                    <a:pt x="239" y="1"/>
                    <a:pt x="162" y="28"/>
                    <a:pt x="116" y="80"/>
                  </a:cubicBezTo>
                  <a:cubicBezTo>
                    <a:pt x="48" y="147"/>
                    <a:pt x="5" y="233"/>
                    <a:pt x="5" y="315"/>
                  </a:cubicBezTo>
                  <a:cubicBezTo>
                    <a:pt x="0" y="401"/>
                    <a:pt x="43" y="487"/>
                    <a:pt x="96" y="535"/>
                  </a:cubicBezTo>
                  <a:cubicBezTo>
                    <a:pt x="149" y="598"/>
                    <a:pt x="235" y="641"/>
                    <a:pt x="322" y="645"/>
                  </a:cubicBezTo>
                  <a:cubicBezTo>
                    <a:pt x="408" y="645"/>
                    <a:pt x="494" y="616"/>
                    <a:pt x="561" y="550"/>
                  </a:cubicBezTo>
                  <a:cubicBezTo>
                    <a:pt x="614" y="487"/>
                    <a:pt x="648" y="410"/>
                    <a:pt x="648" y="324"/>
                  </a:cubicBezTo>
                  <a:cubicBezTo>
                    <a:pt x="652" y="242"/>
                    <a:pt x="619" y="151"/>
                    <a:pt x="566" y="98"/>
                  </a:cubicBezTo>
                  <a:cubicBezTo>
                    <a:pt x="499"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6" name="Google Shape;9646;p40"/>
            <p:cNvSpPr/>
            <p:nvPr/>
          </p:nvSpPr>
          <p:spPr>
            <a:xfrm>
              <a:off x="-4639550" y="3870975"/>
              <a:ext cx="16450" cy="16000"/>
            </a:xfrm>
            <a:custGeom>
              <a:avLst/>
              <a:gdLst/>
              <a:ahLst/>
              <a:cxnLst/>
              <a:rect l="l" t="t" r="r" b="b"/>
              <a:pathLst>
                <a:path w="658" h="640" extrusionOk="0">
                  <a:moveTo>
                    <a:pt x="324" y="0"/>
                  </a:moveTo>
                  <a:cubicBezTo>
                    <a:pt x="242" y="0"/>
                    <a:pt x="160" y="29"/>
                    <a:pt x="102" y="88"/>
                  </a:cubicBezTo>
                  <a:cubicBezTo>
                    <a:pt x="44" y="150"/>
                    <a:pt x="0" y="226"/>
                    <a:pt x="0" y="313"/>
                  </a:cubicBezTo>
                  <a:cubicBezTo>
                    <a:pt x="0" y="399"/>
                    <a:pt x="38" y="476"/>
                    <a:pt x="106" y="553"/>
                  </a:cubicBezTo>
                  <a:cubicBezTo>
                    <a:pt x="168" y="606"/>
                    <a:pt x="246" y="640"/>
                    <a:pt x="332" y="640"/>
                  </a:cubicBezTo>
                  <a:cubicBezTo>
                    <a:pt x="403" y="640"/>
                    <a:pt x="490" y="611"/>
                    <a:pt x="556" y="543"/>
                  </a:cubicBezTo>
                  <a:cubicBezTo>
                    <a:pt x="624" y="481"/>
                    <a:pt x="658" y="409"/>
                    <a:pt x="658" y="323"/>
                  </a:cubicBezTo>
                  <a:cubicBezTo>
                    <a:pt x="658" y="237"/>
                    <a:pt x="629" y="159"/>
                    <a:pt x="562" y="93"/>
                  </a:cubicBezTo>
                  <a:cubicBezTo>
                    <a:pt x="498" y="31"/>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7" name="Google Shape;9647;p40"/>
            <p:cNvSpPr/>
            <p:nvPr/>
          </p:nvSpPr>
          <p:spPr>
            <a:xfrm>
              <a:off x="-4607525" y="3903775"/>
              <a:ext cx="16325" cy="15950"/>
            </a:xfrm>
            <a:custGeom>
              <a:avLst/>
              <a:gdLst/>
              <a:ahLst/>
              <a:cxnLst/>
              <a:rect l="l" t="t" r="r" b="b"/>
              <a:pathLst>
                <a:path w="653" h="638" extrusionOk="0">
                  <a:moveTo>
                    <a:pt x="330" y="0"/>
                  </a:moveTo>
                  <a:cubicBezTo>
                    <a:pt x="245" y="0"/>
                    <a:pt x="157" y="29"/>
                    <a:pt x="92" y="85"/>
                  </a:cubicBezTo>
                  <a:cubicBezTo>
                    <a:pt x="39" y="147"/>
                    <a:pt x="5" y="225"/>
                    <a:pt x="5" y="311"/>
                  </a:cubicBezTo>
                  <a:cubicBezTo>
                    <a:pt x="1" y="397"/>
                    <a:pt x="34" y="484"/>
                    <a:pt x="87" y="537"/>
                  </a:cubicBezTo>
                  <a:cubicBezTo>
                    <a:pt x="149" y="603"/>
                    <a:pt x="236" y="637"/>
                    <a:pt x="322" y="637"/>
                  </a:cubicBezTo>
                  <a:cubicBezTo>
                    <a:pt x="327" y="637"/>
                    <a:pt x="333" y="637"/>
                    <a:pt x="338" y="637"/>
                  </a:cubicBezTo>
                  <a:cubicBezTo>
                    <a:pt x="418" y="637"/>
                    <a:pt x="489" y="604"/>
                    <a:pt x="552" y="546"/>
                  </a:cubicBezTo>
                  <a:cubicBezTo>
                    <a:pt x="615" y="493"/>
                    <a:pt x="648" y="407"/>
                    <a:pt x="648" y="320"/>
                  </a:cubicBezTo>
                  <a:cubicBezTo>
                    <a:pt x="653" y="234"/>
                    <a:pt x="619" y="158"/>
                    <a:pt x="557" y="94"/>
                  </a:cubicBezTo>
                  <a:cubicBezTo>
                    <a:pt x="503" y="31"/>
                    <a:pt x="418"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8" name="Google Shape;9648;p40"/>
            <p:cNvSpPr/>
            <p:nvPr/>
          </p:nvSpPr>
          <p:spPr>
            <a:xfrm>
              <a:off x="-4575625" y="3936725"/>
              <a:ext cx="7100" cy="15750"/>
            </a:xfrm>
            <a:custGeom>
              <a:avLst/>
              <a:gdLst/>
              <a:ahLst/>
              <a:cxnLst/>
              <a:rect l="l" t="t" r="r" b="b"/>
              <a:pathLst>
                <a:path w="284" h="630" extrusionOk="0">
                  <a:moveTo>
                    <a:pt x="284" y="1"/>
                  </a:moveTo>
                  <a:lnTo>
                    <a:pt x="284" y="1"/>
                  </a:lnTo>
                  <a:cubicBezTo>
                    <a:pt x="216" y="10"/>
                    <a:pt x="149" y="39"/>
                    <a:pt x="101" y="91"/>
                  </a:cubicBezTo>
                  <a:cubicBezTo>
                    <a:pt x="34" y="144"/>
                    <a:pt x="1" y="231"/>
                    <a:pt x="1" y="317"/>
                  </a:cubicBezTo>
                  <a:cubicBezTo>
                    <a:pt x="1" y="404"/>
                    <a:pt x="30" y="475"/>
                    <a:pt x="96" y="543"/>
                  </a:cubicBezTo>
                  <a:cubicBezTo>
                    <a:pt x="140" y="585"/>
                    <a:pt x="207" y="619"/>
                    <a:pt x="274" y="629"/>
                  </a:cubicBezTo>
                  <a:lnTo>
                    <a:pt x="284"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9" name="Google Shape;9649;p40"/>
            <p:cNvSpPr/>
            <p:nvPr/>
          </p:nvSpPr>
          <p:spPr>
            <a:xfrm>
              <a:off x="-5020150" y="3315050"/>
              <a:ext cx="16350" cy="16225"/>
            </a:xfrm>
            <a:custGeom>
              <a:avLst/>
              <a:gdLst/>
              <a:ahLst/>
              <a:cxnLst/>
              <a:rect l="l" t="t" r="r" b="b"/>
              <a:pathLst>
                <a:path w="654" h="649" extrusionOk="0">
                  <a:moveTo>
                    <a:pt x="335" y="0"/>
                  </a:moveTo>
                  <a:cubicBezTo>
                    <a:pt x="251" y="0"/>
                    <a:pt x="163" y="31"/>
                    <a:pt x="91" y="96"/>
                  </a:cubicBezTo>
                  <a:cubicBezTo>
                    <a:pt x="40" y="159"/>
                    <a:pt x="5" y="235"/>
                    <a:pt x="5" y="321"/>
                  </a:cubicBezTo>
                  <a:cubicBezTo>
                    <a:pt x="1" y="394"/>
                    <a:pt x="34" y="470"/>
                    <a:pt x="97" y="547"/>
                  </a:cubicBezTo>
                  <a:cubicBezTo>
                    <a:pt x="164" y="614"/>
                    <a:pt x="235" y="648"/>
                    <a:pt x="322" y="648"/>
                  </a:cubicBezTo>
                  <a:cubicBezTo>
                    <a:pt x="408" y="648"/>
                    <a:pt x="494" y="620"/>
                    <a:pt x="547" y="552"/>
                  </a:cubicBezTo>
                  <a:cubicBezTo>
                    <a:pt x="615" y="489"/>
                    <a:pt x="649" y="418"/>
                    <a:pt x="649" y="332"/>
                  </a:cubicBezTo>
                  <a:cubicBezTo>
                    <a:pt x="653" y="245"/>
                    <a:pt x="620" y="159"/>
                    <a:pt x="558" y="91"/>
                  </a:cubicBezTo>
                  <a:cubicBezTo>
                    <a:pt x="500" y="31"/>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0" name="Google Shape;9650;p40"/>
            <p:cNvSpPr/>
            <p:nvPr/>
          </p:nvSpPr>
          <p:spPr>
            <a:xfrm>
              <a:off x="-4988225" y="3347975"/>
              <a:ext cx="16200" cy="16025"/>
            </a:xfrm>
            <a:custGeom>
              <a:avLst/>
              <a:gdLst/>
              <a:ahLst/>
              <a:cxnLst/>
              <a:rect l="l" t="t" r="r" b="b"/>
              <a:pathLst>
                <a:path w="648" h="641" extrusionOk="0">
                  <a:moveTo>
                    <a:pt x="330" y="0"/>
                  </a:moveTo>
                  <a:cubicBezTo>
                    <a:pt x="242" y="0"/>
                    <a:pt x="156" y="31"/>
                    <a:pt x="101" y="89"/>
                  </a:cubicBezTo>
                  <a:cubicBezTo>
                    <a:pt x="39" y="142"/>
                    <a:pt x="1" y="228"/>
                    <a:pt x="1" y="315"/>
                  </a:cubicBezTo>
                  <a:cubicBezTo>
                    <a:pt x="1" y="401"/>
                    <a:pt x="34" y="477"/>
                    <a:pt x="96" y="540"/>
                  </a:cubicBezTo>
                  <a:cubicBezTo>
                    <a:pt x="158" y="607"/>
                    <a:pt x="235" y="641"/>
                    <a:pt x="322" y="641"/>
                  </a:cubicBezTo>
                  <a:cubicBezTo>
                    <a:pt x="408" y="641"/>
                    <a:pt x="494" y="612"/>
                    <a:pt x="557" y="550"/>
                  </a:cubicBezTo>
                  <a:cubicBezTo>
                    <a:pt x="614" y="483"/>
                    <a:pt x="648" y="410"/>
                    <a:pt x="648" y="324"/>
                  </a:cubicBezTo>
                  <a:cubicBezTo>
                    <a:pt x="648" y="238"/>
                    <a:pt x="619" y="151"/>
                    <a:pt x="566" y="98"/>
                  </a:cubicBezTo>
                  <a:cubicBezTo>
                    <a:pt x="506" y="31"/>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1" name="Google Shape;9651;p40"/>
            <p:cNvSpPr/>
            <p:nvPr/>
          </p:nvSpPr>
          <p:spPr>
            <a:xfrm>
              <a:off x="-4956450" y="3380750"/>
              <a:ext cx="16325" cy="16025"/>
            </a:xfrm>
            <a:custGeom>
              <a:avLst/>
              <a:gdLst/>
              <a:ahLst/>
              <a:cxnLst/>
              <a:rect l="l" t="t" r="r" b="b"/>
              <a:pathLst>
                <a:path w="653" h="641" extrusionOk="0">
                  <a:moveTo>
                    <a:pt x="329" y="0"/>
                  </a:moveTo>
                  <a:cubicBezTo>
                    <a:pt x="243" y="0"/>
                    <a:pt x="158" y="30"/>
                    <a:pt x="106" y="87"/>
                  </a:cubicBezTo>
                  <a:cubicBezTo>
                    <a:pt x="48" y="140"/>
                    <a:pt x="5" y="227"/>
                    <a:pt x="5" y="313"/>
                  </a:cubicBezTo>
                  <a:cubicBezTo>
                    <a:pt x="1" y="399"/>
                    <a:pt x="34" y="476"/>
                    <a:pt x="106" y="554"/>
                  </a:cubicBezTo>
                  <a:cubicBezTo>
                    <a:pt x="158" y="605"/>
                    <a:pt x="245" y="640"/>
                    <a:pt x="322" y="640"/>
                  </a:cubicBezTo>
                  <a:cubicBezTo>
                    <a:pt x="327" y="640"/>
                    <a:pt x="333" y="640"/>
                    <a:pt x="338" y="640"/>
                  </a:cubicBezTo>
                  <a:cubicBezTo>
                    <a:pt x="419" y="640"/>
                    <a:pt x="499" y="607"/>
                    <a:pt x="562" y="548"/>
                  </a:cubicBezTo>
                  <a:cubicBezTo>
                    <a:pt x="614" y="496"/>
                    <a:pt x="648" y="410"/>
                    <a:pt x="648" y="323"/>
                  </a:cubicBezTo>
                  <a:cubicBezTo>
                    <a:pt x="652" y="237"/>
                    <a:pt x="619" y="151"/>
                    <a:pt x="566" y="98"/>
                  </a:cubicBezTo>
                  <a:cubicBezTo>
                    <a:pt x="508" y="32"/>
                    <a:pt x="418"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2" name="Google Shape;9652;p40"/>
            <p:cNvSpPr/>
            <p:nvPr/>
          </p:nvSpPr>
          <p:spPr>
            <a:xfrm>
              <a:off x="-4924325" y="3413600"/>
              <a:ext cx="16250" cy="16000"/>
            </a:xfrm>
            <a:custGeom>
              <a:avLst/>
              <a:gdLst/>
              <a:ahLst/>
              <a:cxnLst/>
              <a:rect l="l" t="t" r="r" b="b"/>
              <a:pathLst>
                <a:path w="650" h="640" extrusionOk="0">
                  <a:moveTo>
                    <a:pt x="324" y="1"/>
                  </a:moveTo>
                  <a:cubicBezTo>
                    <a:pt x="240" y="1"/>
                    <a:pt x="156" y="29"/>
                    <a:pt x="93" y="88"/>
                  </a:cubicBezTo>
                  <a:cubicBezTo>
                    <a:pt x="35" y="150"/>
                    <a:pt x="7" y="223"/>
                    <a:pt x="1" y="309"/>
                  </a:cubicBezTo>
                  <a:cubicBezTo>
                    <a:pt x="1" y="396"/>
                    <a:pt x="30" y="482"/>
                    <a:pt x="87" y="540"/>
                  </a:cubicBezTo>
                  <a:cubicBezTo>
                    <a:pt x="150" y="602"/>
                    <a:pt x="237" y="640"/>
                    <a:pt x="323" y="640"/>
                  </a:cubicBezTo>
                  <a:cubicBezTo>
                    <a:pt x="410" y="640"/>
                    <a:pt x="486" y="606"/>
                    <a:pt x="548" y="544"/>
                  </a:cubicBezTo>
                  <a:cubicBezTo>
                    <a:pt x="616" y="491"/>
                    <a:pt x="649" y="405"/>
                    <a:pt x="649" y="319"/>
                  </a:cubicBezTo>
                  <a:cubicBezTo>
                    <a:pt x="649" y="232"/>
                    <a:pt x="620" y="161"/>
                    <a:pt x="554" y="93"/>
                  </a:cubicBezTo>
                  <a:cubicBezTo>
                    <a:pt x="495" y="32"/>
                    <a:pt x="410"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3" name="Google Shape;9653;p40"/>
            <p:cNvSpPr/>
            <p:nvPr/>
          </p:nvSpPr>
          <p:spPr>
            <a:xfrm>
              <a:off x="-4892400" y="3446500"/>
              <a:ext cx="16200" cy="15875"/>
            </a:xfrm>
            <a:custGeom>
              <a:avLst/>
              <a:gdLst/>
              <a:ahLst/>
              <a:cxnLst/>
              <a:rect l="l" t="t" r="r" b="b"/>
              <a:pathLst>
                <a:path w="648" h="635" extrusionOk="0">
                  <a:moveTo>
                    <a:pt x="322" y="0"/>
                  </a:moveTo>
                  <a:cubicBezTo>
                    <a:pt x="235" y="0"/>
                    <a:pt x="150" y="29"/>
                    <a:pt x="101" y="83"/>
                  </a:cubicBezTo>
                  <a:cubicBezTo>
                    <a:pt x="34" y="145"/>
                    <a:pt x="1" y="221"/>
                    <a:pt x="1" y="307"/>
                  </a:cubicBezTo>
                  <a:cubicBezTo>
                    <a:pt x="1" y="394"/>
                    <a:pt x="30" y="480"/>
                    <a:pt x="92" y="543"/>
                  </a:cubicBezTo>
                  <a:cubicBezTo>
                    <a:pt x="145" y="601"/>
                    <a:pt x="231" y="634"/>
                    <a:pt x="317" y="634"/>
                  </a:cubicBezTo>
                  <a:cubicBezTo>
                    <a:pt x="404" y="634"/>
                    <a:pt x="490" y="605"/>
                    <a:pt x="548" y="543"/>
                  </a:cubicBezTo>
                  <a:cubicBezTo>
                    <a:pt x="610" y="486"/>
                    <a:pt x="643" y="404"/>
                    <a:pt x="643" y="318"/>
                  </a:cubicBezTo>
                  <a:cubicBezTo>
                    <a:pt x="648" y="240"/>
                    <a:pt x="615" y="154"/>
                    <a:pt x="552" y="87"/>
                  </a:cubicBezTo>
                  <a:cubicBezTo>
                    <a:pt x="495" y="28"/>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4" name="Google Shape;9654;p40"/>
            <p:cNvSpPr/>
            <p:nvPr/>
          </p:nvSpPr>
          <p:spPr>
            <a:xfrm>
              <a:off x="-4860600" y="3479225"/>
              <a:ext cx="16200" cy="16250"/>
            </a:xfrm>
            <a:custGeom>
              <a:avLst/>
              <a:gdLst/>
              <a:ahLst/>
              <a:cxnLst/>
              <a:rect l="l" t="t" r="r" b="b"/>
              <a:pathLst>
                <a:path w="648" h="650" extrusionOk="0">
                  <a:moveTo>
                    <a:pt x="317" y="0"/>
                  </a:moveTo>
                  <a:cubicBezTo>
                    <a:pt x="233" y="0"/>
                    <a:pt x="153" y="28"/>
                    <a:pt x="100" y="83"/>
                  </a:cubicBezTo>
                  <a:cubicBezTo>
                    <a:pt x="33" y="145"/>
                    <a:pt x="0" y="231"/>
                    <a:pt x="0" y="318"/>
                  </a:cubicBezTo>
                  <a:cubicBezTo>
                    <a:pt x="0" y="404"/>
                    <a:pt x="29" y="481"/>
                    <a:pt x="96" y="548"/>
                  </a:cubicBezTo>
                  <a:cubicBezTo>
                    <a:pt x="149" y="601"/>
                    <a:pt x="235" y="645"/>
                    <a:pt x="321" y="649"/>
                  </a:cubicBezTo>
                  <a:cubicBezTo>
                    <a:pt x="403" y="649"/>
                    <a:pt x="489" y="606"/>
                    <a:pt x="547" y="553"/>
                  </a:cubicBezTo>
                  <a:cubicBezTo>
                    <a:pt x="614" y="490"/>
                    <a:pt x="647" y="414"/>
                    <a:pt x="647" y="328"/>
                  </a:cubicBezTo>
                  <a:cubicBezTo>
                    <a:pt x="647" y="242"/>
                    <a:pt x="618" y="155"/>
                    <a:pt x="567" y="102"/>
                  </a:cubicBezTo>
                  <a:cubicBezTo>
                    <a:pt x="503"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5" name="Google Shape;9655;p40"/>
            <p:cNvSpPr/>
            <p:nvPr/>
          </p:nvSpPr>
          <p:spPr>
            <a:xfrm>
              <a:off x="-4828825" y="3512125"/>
              <a:ext cx="16350" cy="16075"/>
            </a:xfrm>
            <a:custGeom>
              <a:avLst/>
              <a:gdLst/>
              <a:ahLst/>
              <a:cxnLst/>
              <a:rect l="l" t="t" r="r" b="b"/>
              <a:pathLst>
                <a:path w="654" h="643" extrusionOk="0">
                  <a:moveTo>
                    <a:pt x="332" y="0"/>
                  </a:moveTo>
                  <a:cubicBezTo>
                    <a:pt x="244" y="0"/>
                    <a:pt x="156" y="31"/>
                    <a:pt x="102" y="91"/>
                  </a:cubicBezTo>
                  <a:cubicBezTo>
                    <a:pt x="49" y="144"/>
                    <a:pt x="5" y="230"/>
                    <a:pt x="5" y="312"/>
                  </a:cubicBezTo>
                  <a:cubicBezTo>
                    <a:pt x="0" y="399"/>
                    <a:pt x="34" y="475"/>
                    <a:pt x="96" y="542"/>
                  </a:cubicBezTo>
                  <a:cubicBezTo>
                    <a:pt x="159" y="609"/>
                    <a:pt x="235" y="643"/>
                    <a:pt x="322" y="643"/>
                  </a:cubicBezTo>
                  <a:cubicBezTo>
                    <a:pt x="408" y="643"/>
                    <a:pt x="494" y="614"/>
                    <a:pt x="562" y="547"/>
                  </a:cubicBezTo>
                  <a:cubicBezTo>
                    <a:pt x="614" y="485"/>
                    <a:pt x="649" y="408"/>
                    <a:pt x="649" y="321"/>
                  </a:cubicBezTo>
                  <a:cubicBezTo>
                    <a:pt x="653" y="240"/>
                    <a:pt x="620" y="153"/>
                    <a:pt x="567" y="96"/>
                  </a:cubicBezTo>
                  <a:cubicBezTo>
                    <a:pt x="509" y="31"/>
                    <a:pt x="420"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6" name="Google Shape;9656;p40"/>
            <p:cNvSpPr/>
            <p:nvPr/>
          </p:nvSpPr>
          <p:spPr>
            <a:xfrm>
              <a:off x="-4796925" y="3545000"/>
              <a:ext cx="16450" cy="15975"/>
            </a:xfrm>
            <a:custGeom>
              <a:avLst/>
              <a:gdLst/>
              <a:ahLst/>
              <a:cxnLst/>
              <a:rect l="l" t="t" r="r" b="b"/>
              <a:pathLst>
                <a:path w="658" h="639" extrusionOk="0">
                  <a:moveTo>
                    <a:pt x="327" y="1"/>
                  </a:moveTo>
                  <a:cubicBezTo>
                    <a:pt x="241" y="1"/>
                    <a:pt x="156" y="29"/>
                    <a:pt x="101" y="86"/>
                  </a:cubicBezTo>
                  <a:cubicBezTo>
                    <a:pt x="48" y="138"/>
                    <a:pt x="0" y="225"/>
                    <a:pt x="0" y="311"/>
                  </a:cubicBezTo>
                  <a:cubicBezTo>
                    <a:pt x="0" y="397"/>
                    <a:pt x="44" y="484"/>
                    <a:pt x="97" y="537"/>
                  </a:cubicBezTo>
                  <a:cubicBezTo>
                    <a:pt x="159" y="605"/>
                    <a:pt x="230" y="638"/>
                    <a:pt x="332" y="638"/>
                  </a:cubicBezTo>
                  <a:cubicBezTo>
                    <a:pt x="418" y="638"/>
                    <a:pt x="489" y="609"/>
                    <a:pt x="557" y="547"/>
                  </a:cubicBezTo>
                  <a:cubicBezTo>
                    <a:pt x="615" y="494"/>
                    <a:pt x="658" y="408"/>
                    <a:pt x="658" y="321"/>
                  </a:cubicBezTo>
                  <a:cubicBezTo>
                    <a:pt x="658" y="235"/>
                    <a:pt x="620" y="149"/>
                    <a:pt x="562" y="91"/>
                  </a:cubicBezTo>
                  <a:cubicBezTo>
                    <a:pt x="504" y="31"/>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7" name="Google Shape;9657;p40"/>
            <p:cNvSpPr/>
            <p:nvPr/>
          </p:nvSpPr>
          <p:spPr>
            <a:xfrm>
              <a:off x="-4764900" y="3577700"/>
              <a:ext cx="16350" cy="16100"/>
            </a:xfrm>
            <a:custGeom>
              <a:avLst/>
              <a:gdLst/>
              <a:ahLst/>
              <a:cxnLst/>
              <a:rect l="l" t="t" r="r" b="b"/>
              <a:pathLst>
                <a:path w="654" h="644" extrusionOk="0">
                  <a:moveTo>
                    <a:pt x="325" y="0"/>
                  </a:moveTo>
                  <a:cubicBezTo>
                    <a:pt x="242" y="0"/>
                    <a:pt x="160" y="31"/>
                    <a:pt x="107" y="88"/>
                  </a:cubicBezTo>
                  <a:cubicBezTo>
                    <a:pt x="39" y="150"/>
                    <a:pt x="5" y="227"/>
                    <a:pt x="5" y="313"/>
                  </a:cubicBezTo>
                  <a:cubicBezTo>
                    <a:pt x="1" y="400"/>
                    <a:pt x="34" y="477"/>
                    <a:pt x="96" y="553"/>
                  </a:cubicBezTo>
                  <a:cubicBezTo>
                    <a:pt x="164" y="606"/>
                    <a:pt x="236" y="639"/>
                    <a:pt x="322" y="644"/>
                  </a:cubicBezTo>
                  <a:cubicBezTo>
                    <a:pt x="408" y="644"/>
                    <a:pt x="485" y="610"/>
                    <a:pt x="548" y="557"/>
                  </a:cubicBezTo>
                  <a:cubicBezTo>
                    <a:pt x="605" y="495"/>
                    <a:pt x="648" y="409"/>
                    <a:pt x="648" y="323"/>
                  </a:cubicBezTo>
                  <a:cubicBezTo>
                    <a:pt x="654" y="236"/>
                    <a:pt x="610" y="150"/>
                    <a:pt x="557" y="107"/>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8" name="Google Shape;9658;p40"/>
            <p:cNvSpPr/>
            <p:nvPr/>
          </p:nvSpPr>
          <p:spPr>
            <a:xfrm>
              <a:off x="-4733000" y="3610600"/>
              <a:ext cx="16225" cy="15975"/>
            </a:xfrm>
            <a:custGeom>
              <a:avLst/>
              <a:gdLst/>
              <a:ahLst/>
              <a:cxnLst/>
              <a:rect l="l" t="t" r="r" b="b"/>
              <a:pathLst>
                <a:path w="649" h="639" extrusionOk="0">
                  <a:moveTo>
                    <a:pt x="317" y="0"/>
                  </a:moveTo>
                  <a:cubicBezTo>
                    <a:pt x="235" y="0"/>
                    <a:pt x="155" y="29"/>
                    <a:pt x="102" y="87"/>
                  </a:cubicBezTo>
                  <a:cubicBezTo>
                    <a:pt x="34" y="149"/>
                    <a:pt x="1" y="235"/>
                    <a:pt x="1" y="307"/>
                  </a:cubicBezTo>
                  <a:cubicBezTo>
                    <a:pt x="1" y="393"/>
                    <a:pt x="29" y="479"/>
                    <a:pt x="97" y="547"/>
                  </a:cubicBezTo>
                  <a:cubicBezTo>
                    <a:pt x="159" y="614"/>
                    <a:pt x="235" y="634"/>
                    <a:pt x="322" y="638"/>
                  </a:cubicBezTo>
                  <a:cubicBezTo>
                    <a:pt x="404" y="638"/>
                    <a:pt x="481" y="619"/>
                    <a:pt x="558" y="543"/>
                  </a:cubicBezTo>
                  <a:cubicBezTo>
                    <a:pt x="610" y="490"/>
                    <a:pt x="649" y="403"/>
                    <a:pt x="649" y="317"/>
                  </a:cubicBezTo>
                  <a:cubicBezTo>
                    <a:pt x="649" y="244"/>
                    <a:pt x="620" y="158"/>
                    <a:pt x="562" y="101"/>
                  </a:cubicBezTo>
                  <a:cubicBezTo>
                    <a:pt x="497" y="34"/>
                    <a:pt x="406"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9" name="Google Shape;9659;p40"/>
            <p:cNvSpPr/>
            <p:nvPr/>
          </p:nvSpPr>
          <p:spPr>
            <a:xfrm>
              <a:off x="-4701225" y="3643350"/>
              <a:ext cx="16350" cy="16225"/>
            </a:xfrm>
            <a:custGeom>
              <a:avLst/>
              <a:gdLst/>
              <a:ahLst/>
              <a:cxnLst/>
              <a:rect l="l" t="t" r="r" b="b"/>
              <a:pathLst>
                <a:path w="654" h="649" extrusionOk="0">
                  <a:moveTo>
                    <a:pt x="321" y="0"/>
                  </a:moveTo>
                  <a:cubicBezTo>
                    <a:pt x="238" y="0"/>
                    <a:pt x="157" y="29"/>
                    <a:pt x="107" y="86"/>
                  </a:cubicBezTo>
                  <a:cubicBezTo>
                    <a:pt x="40" y="148"/>
                    <a:pt x="7" y="234"/>
                    <a:pt x="7" y="321"/>
                  </a:cubicBezTo>
                  <a:cubicBezTo>
                    <a:pt x="1" y="398"/>
                    <a:pt x="35" y="484"/>
                    <a:pt x="98" y="547"/>
                  </a:cubicBezTo>
                  <a:cubicBezTo>
                    <a:pt x="160" y="604"/>
                    <a:pt x="237" y="648"/>
                    <a:pt x="323" y="648"/>
                  </a:cubicBezTo>
                  <a:cubicBezTo>
                    <a:pt x="327" y="648"/>
                    <a:pt x="332" y="648"/>
                    <a:pt x="336" y="648"/>
                  </a:cubicBezTo>
                  <a:cubicBezTo>
                    <a:pt x="418" y="648"/>
                    <a:pt x="498" y="606"/>
                    <a:pt x="548" y="557"/>
                  </a:cubicBezTo>
                  <a:cubicBezTo>
                    <a:pt x="616" y="494"/>
                    <a:pt x="649" y="407"/>
                    <a:pt x="649" y="331"/>
                  </a:cubicBezTo>
                  <a:cubicBezTo>
                    <a:pt x="654" y="245"/>
                    <a:pt x="620" y="158"/>
                    <a:pt x="567" y="106"/>
                  </a:cubicBezTo>
                  <a:cubicBezTo>
                    <a:pt x="507" y="35"/>
                    <a:pt x="413"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0" name="Google Shape;9660;p40"/>
            <p:cNvSpPr/>
            <p:nvPr/>
          </p:nvSpPr>
          <p:spPr>
            <a:xfrm>
              <a:off x="-4669300" y="3676300"/>
              <a:ext cx="16200" cy="16100"/>
            </a:xfrm>
            <a:custGeom>
              <a:avLst/>
              <a:gdLst/>
              <a:ahLst/>
              <a:cxnLst/>
              <a:rect l="l" t="t" r="r" b="b"/>
              <a:pathLst>
                <a:path w="648" h="644" extrusionOk="0">
                  <a:moveTo>
                    <a:pt x="325" y="0"/>
                  </a:moveTo>
                  <a:cubicBezTo>
                    <a:pt x="244" y="0"/>
                    <a:pt x="163" y="28"/>
                    <a:pt x="101" y="88"/>
                  </a:cubicBezTo>
                  <a:cubicBezTo>
                    <a:pt x="43" y="141"/>
                    <a:pt x="1" y="227"/>
                    <a:pt x="1" y="313"/>
                  </a:cubicBezTo>
                  <a:cubicBezTo>
                    <a:pt x="1" y="400"/>
                    <a:pt x="30" y="477"/>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1" y="34"/>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1" name="Google Shape;9661;p40"/>
            <p:cNvSpPr/>
            <p:nvPr/>
          </p:nvSpPr>
          <p:spPr>
            <a:xfrm>
              <a:off x="-4637275" y="3709075"/>
              <a:ext cx="16350" cy="16100"/>
            </a:xfrm>
            <a:custGeom>
              <a:avLst/>
              <a:gdLst/>
              <a:ahLst/>
              <a:cxnLst/>
              <a:rect l="l" t="t" r="r" b="b"/>
              <a:pathLst>
                <a:path w="654" h="644" extrusionOk="0">
                  <a:moveTo>
                    <a:pt x="322" y="0"/>
                  </a:moveTo>
                  <a:cubicBezTo>
                    <a:pt x="236" y="0"/>
                    <a:pt x="152" y="32"/>
                    <a:pt x="91" y="92"/>
                  </a:cubicBezTo>
                  <a:cubicBezTo>
                    <a:pt x="39" y="145"/>
                    <a:pt x="5" y="231"/>
                    <a:pt x="5" y="317"/>
                  </a:cubicBezTo>
                  <a:cubicBezTo>
                    <a:pt x="0" y="404"/>
                    <a:pt x="34" y="480"/>
                    <a:pt x="97" y="552"/>
                  </a:cubicBezTo>
                  <a:cubicBezTo>
                    <a:pt x="159" y="610"/>
                    <a:pt x="235" y="643"/>
                    <a:pt x="322" y="643"/>
                  </a:cubicBezTo>
                  <a:cubicBezTo>
                    <a:pt x="399" y="643"/>
                    <a:pt x="485" y="614"/>
                    <a:pt x="552" y="548"/>
                  </a:cubicBezTo>
                  <a:cubicBezTo>
                    <a:pt x="615" y="484"/>
                    <a:pt x="649" y="413"/>
                    <a:pt x="649" y="326"/>
                  </a:cubicBezTo>
                  <a:cubicBezTo>
                    <a:pt x="653" y="240"/>
                    <a:pt x="609" y="154"/>
                    <a:pt x="558" y="96"/>
                  </a:cubicBezTo>
                  <a:cubicBezTo>
                    <a:pt x="493" y="31"/>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2" name="Google Shape;9662;p40"/>
            <p:cNvSpPr/>
            <p:nvPr/>
          </p:nvSpPr>
          <p:spPr>
            <a:xfrm>
              <a:off x="-4605350" y="3741825"/>
              <a:ext cx="16200" cy="16075"/>
            </a:xfrm>
            <a:custGeom>
              <a:avLst/>
              <a:gdLst/>
              <a:ahLst/>
              <a:cxnLst/>
              <a:rect l="l" t="t" r="r" b="b"/>
              <a:pathLst>
                <a:path w="648" h="643" extrusionOk="0">
                  <a:moveTo>
                    <a:pt x="330" y="0"/>
                  </a:moveTo>
                  <a:cubicBezTo>
                    <a:pt x="244" y="0"/>
                    <a:pt x="158" y="32"/>
                    <a:pt x="91" y="91"/>
                  </a:cubicBezTo>
                  <a:cubicBezTo>
                    <a:pt x="34" y="153"/>
                    <a:pt x="0" y="239"/>
                    <a:pt x="0" y="316"/>
                  </a:cubicBezTo>
                  <a:cubicBezTo>
                    <a:pt x="0" y="403"/>
                    <a:pt x="29" y="480"/>
                    <a:pt x="96" y="556"/>
                  </a:cubicBezTo>
                  <a:cubicBezTo>
                    <a:pt x="158" y="609"/>
                    <a:pt x="231" y="642"/>
                    <a:pt x="317" y="642"/>
                  </a:cubicBezTo>
                  <a:cubicBezTo>
                    <a:pt x="393" y="642"/>
                    <a:pt x="479" y="614"/>
                    <a:pt x="547" y="551"/>
                  </a:cubicBezTo>
                  <a:cubicBezTo>
                    <a:pt x="614" y="485"/>
                    <a:pt x="647" y="412"/>
                    <a:pt x="647" y="326"/>
                  </a:cubicBezTo>
                  <a:cubicBezTo>
                    <a:pt x="647" y="250"/>
                    <a:pt x="619" y="163"/>
                    <a:pt x="552" y="86"/>
                  </a:cubicBezTo>
                  <a:cubicBezTo>
                    <a:pt x="491" y="28"/>
                    <a:pt x="411"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3" name="Google Shape;9663;p40"/>
            <p:cNvSpPr/>
            <p:nvPr/>
          </p:nvSpPr>
          <p:spPr>
            <a:xfrm>
              <a:off x="-4573575" y="3774800"/>
              <a:ext cx="7450" cy="15850"/>
            </a:xfrm>
            <a:custGeom>
              <a:avLst/>
              <a:gdLst/>
              <a:ahLst/>
              <a:cxnLst/>
              <a:rect l="l" t="t" r="r" b="b"/>
              <a:pathLst>
                <a:path w="298" h="634" extrusionOk="0">
                  <a:moveTo>
                    <a:pt x="298" y="0"/>
                  </a:moveTo>
                  <a:lnTo>
                    <a:pt x="298" y="0"/>
                  </a:lnTo>
                  <a:cubicBezTo>
                    <a:pt x="226" y="5"/>
                    <a:pt x="154" y="34"/>
                    <a:pt x="101" y="82"/>
                  </a:cubicBezTo>
                  <a:cubicBezTo>
                    <a:pt x="38" y="149"/>
                    <a:pt x="5" y="235"/>
                    <a:pt x="5" y="317"/>
                  </a:cubicBezTo>
                  <a:cubicBezTo>
                    <a:pt x="0" y="394"/>
                    <a:pt x="34" y="481"/>
                    <a:pt x="96" y="547"/>
                  </a:cubicBezTo>
                  <a:cubicBezTo>
                    <a:pt x="144" y="596"/>
                    <a:pt x="211" y="625"/>
                    <a:pt x="288" y="634"/>
                  </a:cubicBezTo>
                  <a:lnTo>
                    <a:pt x="298"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4" name="Google Shape;9664;p40"/>
            <p:cNvSpPr/>
            <p:nvPr/>
          </p:nvSpPr>
          <p:spPr>
            <a:xfrm>
              <a:off x="-4858575" y="3317400"/>
              <a:ext cx="16200" cy="16250"/>
            </a:xfrm>
            <a:custGeom>
              <a:avLst/>
              <a:gdLst/>
              <a:ahLst/>
              <a:cxnLst/>
              <a:rect l="l" t="t" r="r" b="b"/>
              <a:pathLst>
                <a:path w="648" h="650" extrusionOk="0">
                  <a:moveTo>
                    <a:pt x="327" y="1"/>
                  </a:moveTo>
                  <a:cubicBezTo>
                    <a:pt x="241" y="1"/>
                    <a:pt x="155" y="32"/>
                    <a:pt x="101" y="94"/>
                  </a:cubicBezTo>
                  <a:cubicBezTo>
                    <a:pt x="39" y="146"/>
                    <a:pt x="5" y="232"/>
                    <a:pt x="5" y="318"/>
                  </a:cubicBezTo>
                  <a:cubicBezTo>
                    <a:pt x="1" y="395"/>
                    <a:pt x="34" y="482"/>
                    <a:pt x="96" y="544"/>
                  </a:cubicBezTo>
                  <a:cubicBezTo>
                    <a:pt x="159" y="612"/>
                    <a:pt x="236" y="645"/>
                    <a:pt x="322" y="650"/>
                  </a:cubicBezTo>
                  <a:cubicBezTo>
                    <a:pt x="408" y="650"/>
                    <a:pt x="495" y="606"/>
                    <a:pt x="548" y="554"/>
                  </a:cubicBezTo>
                  <a:cubicBezTo>
                    <a:pt x="615" y="491"/>
                    <a:pt x="648" y="415"/>
                    <a:pt x="648" y="329"/>
                  </a:cubicBezTo>
                  <a:cubicBezTo>
                    <a:pt x="648" y="232"/>
                    <a:pt x="619" y="156"/>
                    <a:pt x="566" y="103"/>
                  </a:cubicBezTo>
                  <a:cubicBezTo>
                    <a:pt x="508" y="34"/>
                    <a:pt x="417"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5" name="Google Shape;9665;p40"/>
            <p:cNvSpPr/>
            <p:nvPr/>
          </p:nvSpPr>
          <p:spPr>
            <a:xfrm>
              <a:off x="-4826675" y="3350300"/>
              <a:ext cx="16225" cy="16100"/>
            </a:xfrm>
            <a:custGeom>
              <a:avLst/>
              <a:gdLst/>
              <a:ahLst/>
              <a:cxnLst/>
              <a:rect l="l" t="t" r="r" b="b"/>
              <a:pathLst>
                <a:path w="649" h="644" extrusionOk="0">
                  <a:moveTo>
                    <a:pt x="330" y="1"/>
                  </a:moveTo>
                  <a:cubicBezTo>
                    <a:pt x="243" y="1"/>
                    <a:pt x="157" y="32"/>
                    <a:pt x="102" y="92"/>
                  </a:cubicBezTo>
                  <a:cubicBezTo>
                    <a:pt x="34" y="140"/>
                    <a:pt x="1" y="226"/>
                    <a:pt x="1" y="313"/>
                  </a:cubicBezTo>
                  <a:cubicBezTo>
                    <a:pt x="1" y="390"/>
                    <a:pt x="29" y="476"/>
                    <a:pt x="96" y="543"/>
                  </a:cubicBezTo>
                  <a:cubicBezTo>
                    <a:pt x="160" y="610"/>
                    <a:pt x="246" y="643"/>
                    <a:pt x="317" y="643"/>
                  </a:cubicBezTo>
                  <a:cubicBezTo>
                    <a:pt x="404" y="643"/>
                    <a:pt x="481" y="614"/>
                    <a:pt x="557" y="548"/>
                  </a:cubicBezTo>
                  <a:cubicBezTo>
                    <a:pt x="614" y="485"/>
                    <a:pt x="643" y="399"/>
                    <a:pt x="649" y="322"/>
                  </a:cubicBezTo>
                  <a:cubicBezTo>
                    <a:pt x="649" y="235"/>
                    <a:pt x="620" y="149"/>
                    <a:pt x="563" y="96"/>
                  </a:cubicBezTo>
                  <a:cubicBezTo>
                    <a:pt x="505"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6" name="Google Shape;9666;p40"/>
            <p:cNvSpPr/>
            <p:nvPr/>
          </p:nvSpPr>
          <p:spPr>
            <a:xfrm>
              <a:off x="-4794900" y="3383200"/>
              <a:ext cx="16575" cy="15950"/>
            </a:xfrm>
            <a:custGeom>
              <a:avLst/>
              <a:gdLst/>
              <a:ahLst/>
              <a:cxnLst/>
              <a:rect l="l" t="t" r="r" b="b"/>
              <a:pathLst>
                <a:path w="663" h="638" extrusionOk="0">
                  <a:moveTo>
                    <a:pt x="330" y="0"/>
                  </a:moveTo>
                  <a:cubicBezTo>
                    <a:pt x="243" y="0"/>
                    <a:pt x="157" y="29"/>
                    <a:pt x="102" y="86"/>
                  </a:cubicBezTo>
                  <a:cubicBezTo>
                    <a:pt x="49" y="139"/>
                    <a:pt x="5" y="225"/>
                    <a:pt x="5" y="312"/>
                  </a:cubicBezTo>
                  <a:cubicBezTo>
                    <a:pt x="1" y="398"/>
                    <a:pt x="34" y="484"/>
                    <a:pt x="98" y="536"/>
                  </a:cubicBezTo>
                  <a:cubicBezTo>
                    <a:pt x="160" y="604"/>
                    <a:pt x="236" y="637"/>
                    <a:pt x="322" y="637"/>
                  </a:cubicBezTo>
                  <a:cubicBezTo>
                    <a:pt x="408" y="637"/>
                    <a:pt x="495" y="609"/>
                    <a:pt x="558" y="547"/>
                  </a:cubicBezTo>
                  <a:cubicBezTo>
                    <a:pt x="616" y="489"/>
                    <a:pt x="658" y="407"/>
                    <a:pt x="658" y="321"/>
                  </a:cubicBezTo>
                  <a:cubicBezTo>
                    <a:pt x="663" y="234"/>
                    <a:pt x="620" y="148"/>
                    <a:pt x="567" y="91"/>
                  </a:cubicBezTo>
                  <a:cubicBezTo>
                    <a:pt x="509" y="30"/>
                    <a:pt x="419"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7" name="Google Shape;9667;p40"/>
            <p:cNvSpPr/>
            <p:nvPr/>
          </p:nvSpPr>
          <p:spPr>
            <a:xfrm>
              <a:off x="-4762725" y="3415850"/>
              <a:ext cx="16200" cy="16175"/>
            </a:xfrm>
            <a:custGeom>
              <a:avLst/>
              <a:gdLst/>
              <a:ahLst/>
              <a:cxnLst/>
              <a:rect l="l" t="t" r="r" b="b"/>
              <a:pathLst>
                <a:path w="648" h="647" extrusionOk="0">
                  <a:moveTo>
                    <a:pt x="314" y="1"/>
                  </a:moveTo>
                  <a:cubicBezTo>
                    <a:pt x="234" y="1"/>
                    <a:pt x="154" y="29"/>
                    <a:pt x="91" y="89"/>
                  </a:cubicBezTo>
                  <a:cubicBezTo>
                    <a:pt x="33" y="151"/>
                    <a:pt x="0" y="238"/>
                    <a:pt x="0" y="315"/>
                  </a:cubicBezTo>
                  <a:cubicBezTo>
                    <a:pt x="0" y="401"/>
                    <a:pt x="29" y="478"/>
                    <a:pt x="96" y="554"/>
                  </a:cubicBezTo>
                  <a:cubicBezTo>
                    <a:pt x="158" y="607"/>
                    <a:pt x="235" y="641"/>
                    <a:pt x="321" y="646"/>
                  </a:cubicBezTo>
                  <a:cubicBezTo>
                    <a:pt x="394" y="646"/>
                    <a:pt x="480" y="612"/>
                    <a:pt x="547" y="550"/>
                  </a:cubicBezTo>
                  <a:cubicBezTo>
                    <a:pt x="609" y="497"/>
                    <a:pt x="647" y="410"/>
                    <a:pt x="647" y="324"/>
                  </a:cubicBezTo>
                  <a:cubicBezTo>
                    <a:pt x="647" y="238"/>
                    <a:pt x="614" y="162"/>
                    <a:pt x="552" y="100"/>
                  </a:cubicBezTo>
                  <a:cubicBezTo>
                    <a:pt x="487" y="34"/>
                    <a:pt x="400"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8" name="Google Shape;9668;p40"/>
            <p:cNvSpPr/>
            <p:nvPr/>
          </p:nvSpPr>
          <p:spPr>
            <a:xfrm>
              <a:off x="-4730950" y="3448775"/>
              <a:ext cx="16350" cy="15975"/>
            </a:xfrm>
            <a:custGeom>
              <a:avLst/>
              <a:gdLst/>
              <a:ahLst/>
              <a:cxnLst/>
              <a:rect l="l" t="t" r="r" b="b"/>
              <a:pathLst>
                <a:path w="654" h="639" extrusionOk="0">
                  <a:moveTo>
                    <a:pt x="323" y="1"/>
                  </a:moveTo>
                  <a:cubicBezTo>
                    <a:pt x="239" y="1"/>
                    <a:pt x="157" y="30"/>
                    <a:pt x="106" y="87"/>
                  </a:cubicBezTo>
                  <a:cubicBezTo>
                    <a:pt x="38" y="149"/>
                    <a:pt x="5" y="236"/>
                    <a:pt x="5" y="308"/>
                  </a:cubicBezTo>
                  <a:cubicBezTo>
                    <a:pt x="0" y="395"/>
                    <a:pt x="34" y="481"/>
                    <a:pt x="96" y="548"/>
                  </a:cubicBezTo>
                  <a:cubicBezTo>
                    <a:pt x="149" y="605"/>
                    <a:pt x="235" y="634"/>
                    <a:pt x="322" y="639"/>
                  </a:cubicBezTo>
                  <a:cubicBezTo>
                    <a:pt x="408" y="639"/>
                    <a:pt x="485" y="610"/>
                    <a:pt x="547" y="552"/>
                  </a:cubicBezTo>
                  <a:cubicBezTo>
                    <a:pt x="614" y="490"/>
                    <a:pt x="649" y="404"/>
                    <a:pt x="649" y="317"/>
                  </a:cubicBezTo>
                  <a:cubicBezTo>
                    <a:pt x="653" y="245"/>
                    <a:pt x="620" y="159"/>
                    <a:pt x="567" y="101"/>
                  </a:cubicBezTo>
                  <a:cubicBezTo>
                    <a:pt x="507" y="34"/>
                    <a:pt x="414"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9" name="Google Shape;9669;p40"/>
            <p:cNvSpPr/>
            <p:nvPr/>
          </p:nvSpPr>
          <p:spPr>
            <a:xfrm>
              <a:off x="-4699050" y="3481525"/>
              <a:ext cx="16225" cy="16225"/>
            </a:xfrm>
            <a:custGeom>
              <a:avLst/>
              <a:gdLst/>
              <a:ahLst/>
              <a:cxnLst/>
              <a:rect l="l" t="t" r="r" b="b"/>
              <a:pathLst>
                <a:path w="649" h="649" extrusionOk="0">
                  <a:moveTo>
                    <a:pt x="324" y="0"/>
                  </a:moveTo>
                  <a:cubicBezTo>
                    <a:pt x="241" y="0"/>
                    <a:pt x="157" y="32"/>
                    <a:pt x="92" y="97"/>
                  </a:cubicBezTo>
                  <a:cubicBezTo>
                    <a:pt x="35" y="159"/>
                    <a:pt x="0" y="236"/>
                    <a:pt x="0" y="322"/>
                  </a:cubicBezTo>
                  <a:cubicBezTo>
                    <a:pt x="0" y="398"/>
                    <a:pt x="29" y="485"/>
                    <a:pt x="92" y="547"/>
                  </a:cubicBezTo>
                  <a:cubicBezTo>
                    <a:pt x="150" y="605"/>
                    <a:pt x="230" y="648"/>
                    <a:pt x="317" y="648"/>
                  </a:cubicBezTo>
                  <a:cubicBezTo>
                    <a:pt x="403" y="648"/>
                    <a:pt x="490" y="610"/>
                    <a:pt x="547" y="557"/>
                  </a:cubicBezTo>
                  <a:cubicBezTo>
                    <a:pt x="610" y="495"/>
                    <a:pt x="644" y="409"/>
                    <a:pt x="648" y="332"/>
                  </a:cubicBezTo>
                  <a:cubicBezTo>
                    <a:pt x="648" y="245"/>
                    <a:pt x="615" y="168"/>
                    <a:pt x="553" y="92"/>
                  </a:cubicBezTo>
                  <a:cubicBezTo>
                    <a:pt x="490" y="32"/>
                    <a:pt x="407"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0" name="Google Shape;9670;p40"/>
            <p:cNvSpPr/>
            <p:nvPr/>
          </p:nvSpPr>
          <p:spPr>
            <a:xfrm>
              <a:off x="-4667250" y="3514450"/>
              <a:ext cx="16200" cy="16175"/>
            </a:xfrm>
            <a:custGeom>
              <a:avLst/>
              <a:gdLst/>
              <a:ahLst/>
              <a:cxnLst/>
              <a:rect l="l" t="t" r="r" b="b"/>
              <a:pathLst>
                <a:path w="648" h="647" extrusionOk="0">
                  <a:moveTo>
                    <a:pt x="331" y="1"/>
                  </a:moveTo>
                  <a:cubicBezTo>
                    <a:pt x="243" y="1"/>
                    <a:pt x="156" y="32"/>
                    <a:pt x="101" y="89"/>
                  </a:cubicBezTo>
                  <a:cubicBezTo>
                    <a:pt x="39" y="142"/>
                    <a:pt x="5" y="228"/>
                    <a:pt x="1" y="315"/>
                  </a:cubicBezTo>
                  <a:cubicBezTo>
                    <a:pt x="1" y="392"/>
                    <a:pt x="34" y="478"/>
                    <a:pt x="96" y="554"/>
                  </a:cubicBezTo>
                  <a:cubicBezTo>
                    <a:pt x="158" y="607"/>
                    <a:pt x="245" y="641"/>
                    <a:pt x="322" y="646"/>
                  </a:cubicBezTo>
                  <a:cubicBezTo>
                    <a:pt x="408" y="646"/>
                    <a:pt x="484" y="612"/>
                    <a:pt x="561" y="550"/>
                  </a:cubicBezTo>
                  <a:cubicBezTo>
                    <a:pt x="614" y="487"/>
                    <a:pt x="648" y="401"/>
                    <a:pt x="648" y="324"/>
                  </a:cubicBezTo>
                  <a:cubicBezTo>
                    <a:pt x="648" y="238"/>
                    <a:pt x="619" y="151"/>
                    <a:pt x="566" y="99"/>
                  </a:cubicBezTo>
                  <a:cubicBezTo>
                    <a:pt x="508" y="32"/>
                    <a:pt x="419"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1" name="Google Shape;9671;p40"/>
            <p:cNvSpPr/>
            <p:nvPr/>
          </p:nvSpPr>
          <p:spPr>
            <a:xfrm>
              <a:off x="-4635350" y="3547275"/>
              <a:ext cx="16450" cy="16075"/>
            </a:xfrm>
            <a:custGeom>
              <a:avLst/>
              <a:gdLst/>
              <a:ahLst/>
              <a:cxnLst/>
              <a:rect l="l" t="t" r="r" b="b"/>
              <a:pathLst>
                <a:path w="658" h="643" extrusionOk="0">
                  <a:moveTo>
                    <a:pt x="324" y="0"/>
                  </a:moveTo>
                  <a:cubicBezTo>
                    <a:pt x="238" y="0"/>
                    <a:pt x="154" y="31"/>
                    <a:pt x="101" y="91"/>
                  </a:cubicBezTo>
                  <a:cubicBezTo>
                    <a:pt x="43" y="144"/>
                    <a:pt x="0" y="230"/>
                    <a:pt x="0" y="317"/>
                  </a:cubicBezTo>
                  <a:cubicBezTo>
                    <a:pt x="0" y="403"/>
                    <a:pt x="29" y="474"/>
                    <a:pt x="106" y="552"/>
                  </a:cubicBezTo>
                  <a:cubicBezTo>
                    <a:pt x="158" y="609"/>
                    <a:pt x="240" y="638"/>
                    <a:pt x="326" y="643"/>
                  </a:cubicBezTo>
                  <a:cubicBezTo>
                    <a:pt x="403" y="643"/>
                    <a:pt x="490" y="614"/>
                    <a:pt x="557" y="547"/>
                  </a:cubicBezTo>
                  <a:cubicBezTo>
                    <a:pt x="625" y="485"/>
                    <a:pt x="658" y="398"/>
                    <a:pt x="658" y="326"/>
                  </a:cubicBezTo>
                  <a:cubicBezTo>
                    <a:pt x="658" y="240"/>
                    <a:pt x="614" y="162"/>
                    <a:pt x="561" y="96"/>
                  </a:cubicBezTo>
                  <a:cubicBezTo>
                    <a:pt x="499" y="31"/>
                    <a:pt x="410"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2" name="Google Shape;9672;p40"/>
            <p:cNvSpPr/>
            <p:nvPr/>
          </p:nvSpPr>
          <p:spPr>
            <a:xfrm>
              <a:off x="-4603350" y="3580075"/>
              <a:ext cx="16250" cy="16025"/>
            </a:xfrm>
            <a:custGeom>
              <a:avLst/>
              <a:gdLst/>
              <a:ahLst/>
              <a:cxnLst/>
              <a:rect l="l" t="t" r="r" b="b"/>
              <a:pathLst>
                <a:path w="650" h="641" extrusionOk="0">
                  <a:moveTo>
                    <a:pt x="327" y="1"/>
                  </a:moveTo>
                  <a:cubicBezTo>
                    <a:pt x="245" y="1"/>
                    <a:pt x="163" y="30"/>
                    <a:pt x="102" y="88"/>
                  </a:cubicBezTo>
                  <a:cubicBezTo>
                    <a:pt x="40" y="152"/>
                    <a:pt x="7" y="228"/>
                    <a:pt x="7" y="314"/>
                  </a:cubicBezTo>
                  <a:cubicBezTo>
                    <a:pt x="1" y="411"/>
                    <a:pt x="35" y="487"/>
                    <a:pt x="87" y="540"/>
                  </a:cubicBezTo>
                  <a:cubicBezTo>
                    <a:pt x="151" y="606"/>
                    <a:pt x="227" y="641"/>
                    <a:pt x="323" y="641"/>
                  </a:cubicBezTo>
                  <a:cubicBezTo>
                    <a:pt x="410" y="641"/>
                    <a:pt x="486" y="612"/>
                    <a:pt x="548" y="549"/>
                  </a:cubicBezTo>
                  <a:cubicBezTo>
                    <a:pt x="616" y="497"/>
                    <a:pt x="649" y="411"/>
                    <a:pt x="649" y="324"/>
                  </a:cubicBezTo>
                  <a:cubicBezTo>
                    <a:pt x="649" y="247"/>
                    <a:pt x="620" y="161"/>
                    <a:pt x="558" y="94"/>
                  </a:cubicBezTo>
                  <a:cubicBezTo>
                    <a:pt x="497" y="32"/>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3" name="Google Shape;9673;p40"/>
            <p:cNvSpPr/>
            <p:nvPr/>
          </p:nvSpPr>
          <p:spPr>
            <a:xfrm>
              <a:off x="-4571425" y="3612975"/>
              <a:ext cx="7700" cy="15875"/>
            </a:xfrm>
            <a:custGeom>
              <a:avLst/>
              <a:gdLst/>
              <a:ahLst/>
              <a:cxnLst/>
              <a:rect l="l" t="t" r="r" b="b"/>
              <a:pathLst>
                <a:path w="308" h="635" extrusionOk="0">
                  <a:moveTo>
                    <a:pt x="307" y="1"/>
                  </a:moveTo>
                  <a:lnTo>
                    <a:pt x="307" y="1"/>
                  </a:lnTo>
                  <a:cubicBezTo>
                    <a:pt x="227" y="6"/>
                    <a:pt x="149" y="34"/>
                    <a:pt x="92" y="92"/>
                  </a:cubicBezTo>
                  <a:cubicBezTo>
                    <a:pt x="34" y="149"/>
                    <a:pt x="1" y="231"/>
                    <a:pt x="1" y="318"/>
                  </a:cubicBezTo>
                  <a:cubicBezTo>
                    <a:pt x="1" y="395"/>
                    <a:pt x="30" y="481"/>
                    <a:pt x="92" y="548"/>
                  </a:cubicBezTo>
                  <a:cubicBezTo>
                    <a:pt x="154" y="596"/>
                    <a:pt x="221" y="630"/>
                    <a:pt x="298" y="634"/>
                  </a:cubicBezTo>
                  <a:lnTo>
                    <a:pt x="307"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4" name="Google Shape;9674;p40"/>
            <p:cNvSpPr/>
            <p:nvPr/>
          </p:nvSpPr>
          <p:spPr>
            <a:xfrm>
              <a:off x="-4697025" y="3319625"/>
              <a:ext cx="16250" cy="16300"/>
            </a:xfrm>
            <a:custGeom>
              <a:avLst/>
              <a:gdLst/>
              <a:ahLst/>
              <a:cxnLst/>
              <a:rect l="l" t="t" r="r" b="b"/>
              <a:pathLst>
                <a:path w="650" h="652" extrusionOk="0">
                  <a:moveTo>
                    <a:pt x="333" y="1"/>
                  </a:moveTo>
                  <a:cubicBezTo>
                    <a:pt x="252" y="1"/>
                    <a:pt x="167" y="32"/>
                    <a:pt x="92" y="100"/>
                  </a:cubicBezTo>
                  <a:cubicBezTo>
                    <a:pt x="40" y="162"/>
                    <a:pt x="6" y="240"/>
                    <a:pt x="1" y="326"/>
                  </a:cubicBezTo>
                  <a:cubicBezTo>
                    <a:pt x="1" y="412"/>
                    <a:pt x="34" y="488"/>
                    <a:pt x="98" y="552"/>
                  </a:cubicBezTo>
                  <a:cubicBezTo>
                    <a:pt x="149" y="609"/>
                    <a:pt x="236" y="652"/>
                    <a:pt x="322" y="652"/>
                  </a:cubicBezTo>
                  <a:cubicBezTo>
                    <a:pt x="409" y="652"/>
                    <a:pt x="495" y="614"/>
                    <a:pt x="548" y="556"/>
                  </a:cubicBezTo>
                  <a:cubicBezTo>
                    <a:pt x="616" y="494"/>
                    <a:pt x="649" y="412"/>
                    <a:pt x="649" y="335"/>
                  </a:cubicBezTo>
                  <a:cubicBezTo>
                    <a:pt x="649" y="249"/>
                    <a:pt x="620" y="172"/>
                    <a:pt x="558" y="96"/>
                  </a:cubicBezTo>
                  <a:cubicBezTo>
                    <a:pt x="497" y="35"/>
                    <a:pt x="417"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5" name="Google Shape;9675;p40"/>
            <p:cNvSpPr/>
            <p:nvPr/>
          </p:nvSpPr>
          <p:spPr>
            <a:xfrm>
              <a:off x="-4665100" y="3352675"/>
              <a:ext cx="16225" cy="16025"/>
            </a:xfrm>
            <a:custGeom>
              <a:avLst/>
              <a:gdLst/>
              <a:ahLst/>
              <a:cxnLst/>
              <a:rect l="l" t="t" r="r" b="b"/>
              <a:pathLst>
                <a:path w="649" h="641" extrusionOk="0">
                  <a:moveTo>
                    <a:pt x="324" y="1"/>
                  </a:moveTo>
                  <a:cubicBezTo>
                    <a:pt x="244" y="1"/>
                    <a:pt x="163" y="29"/>
                    <a:pt x="101" y="88"/>
                  </a:cubicBezTo>
                  <a:cubicBezTo>
                    <a:pt x="34" y="155"/>
                    <a:pt x="1" y="227"/>
                    <a:pt x="1" y="313"/>
                  </a:cubicBezTo>
                  <a:cubicBezTo>
                    <a:pt x="1" y="400"/>
                    <a:pt x="30" y="477"/>
                    <a:pt x="92" y="544"/>
                  </a:cubicBezTo>
                  <a:cubicBezTo>
                    <a:pt x="159" y="606"/>
                    <a:pt x="231" y="640"/>
                    <a:pt x="318" y="640"/>
                  </a:cubicBezTo>
                  <a:cubicBezTo>
                    <a:pt x="323" y="641"/>
                    <a:pt x="328" y="641"/>
                    <a:pt x="333" y="641"/>
                  </a:cubicBezTo>
                  <a:cubicBezTo>
                    <a:pt x="414" y="641"/>
                    <a:pt x="494" y="608"/>
                    <a:pt x="557" y="548"/>
                  </a:cubicBezTo>
                  <a:cubicBezTo>
                    <a:pt x="610" y="486"/>
                    <a:pt x="643" y="410"/>
                    <a:pt x="643" y="324"/>
                  </a:cubicBezTo>
                  <a:cubicBezTo>
                    <a:pt x="648" y="237"/>
                    <a:pt x="615" y="160"/>
                    <a:pt x="562" y="98"/>
                  </a:cubicBezTo>
                  <a:cubicBezTo>
                    <a:pt x="501" y="35"/>
                    <a:pt x="413"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6" name="Google Shape;9676;p40"/>
            <p:cNvSpPr/>
            <p:nvPr/>
          </p:nvSpPr>
          <p:spPr>
            <a:xfrm>
              <a:off x="-4633300" y="3385525"/>
              <a:ext cx="16200" cy="16025"/>
            </a:xfrm>
            <a:custGeom>
              <a:avLst/>
              <a:gdLst/>
              <a:ahLst/>
              <a:cxnLst/>
              <a:rect l="l" t="t" r="r" b="b"/>
              <a:pathLst>
                <a:path w="648" h="641" extrusionOk="0">
                  <a:moveTo>
                    <a:pt x="322" y="0"/>
                  </a:moveTo>
                  <a:cubicBezTo>
                    <a:pt x="237" y="0"/>
                    <a:pt x="154" y="28"/>
                    <a:pt x="100" y="84"/>
                  </a:cubicBezTo>
                  <a:cubicBezTo>
                    <a:pt x="47" y="141"/>
                    <a:pt x="5" y="228"/>
                    <a:pt x="0" y="314"/>
                  </a:cubicBezTo>
                  <a:cubicBezTo>
                    <a:pt x="0" y="396"/>
                    <a:pt x="43" y="482"/>
                    <a:pt x="96" y="540"/>
                  </a:cubicBezTo>
                  <a:cubicBezTo>
                    <a:pt x="158" y="607"/>
                    <a:pt x="235" y="635"/>
                    <a:pt x="321" y="640"/>
                  </a:cubicBezTo>
                  <a:cubicBezTo>
                    <a:pt x="417" y="640"/>
                    <a:pt x="503" y="611"/>
                    <a:pt x="547" y="554"/>
                  </a:cubicBezTo>
                  <a:cubicBezTo>
                    <a:pt x="614" y="492"/>
                    <a:pt x="647" y="405"/>
                    <a:pt x="647" y="319"/>
                  </a:cubicBezTo>
                  <a:cubicBezTo>
                    <a:pt x="647" y="237"/>
                    <a:pt x="619" y="146"/>
                    <a:pt x="566" y="93"/>
                  </a:cubicBezTo>
                  <a:cubicBezTo>
                    <a:pt x="504" y="31"/>
                    <a:pt x="412"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7" name="Google Shape;9677;p40"/>
            <p:cNvSpPr/>
            <p:nvPr/>
          </p:nvSpPr>
          <p:spPr>
            <a:xfrm>
              <a:off x="-4601175" y="3418275"/>
              <a:ext cx="16225" cy="16025"/>
            </a:xfrm>
            <a:custGeom>
              <a:avLst/>
              <a:gdLst/>
              <a:ahLst/>
              <a:cxnLst/>
              <a:rect l="l" t="t" r="r" b="b"/>
              <a:pathLst>
                <a:path w="649" h="641" extrusionOk="0">
                  <a:moveTo>
                    <a:pt x="322" y="1"/>
                  </a:moveTo>
                  <a:cubicBezTo>
                    <a:pt x="239" y="1"/>
                    <a:pt x="155" y="30"/>
                    <a:pt x="92" y="89"/>
                  </a:cubicBezTo>
                  <a:cubicBezTo>
                    <a:pt x="35" y="151"/>
                    <a:pt x="0" y="227"/>
                    <a:pt x="0" y="313"/>
                  </a:cubicBezTo>
                  <a:cubicBezTo>
                    <a:pt x="0" y="400"/>
                    <a:pt x="29" y="486"/>
                    <a:pt x="82" y="539"/>
                  </a:cubicBezTo>
                  <a:cubicBezTo>
                    <a:pt x="144" y="607"/>
                    <a:pt x="221" y="640"/>
                    <a:pt x="317" y="640"/>
                  </a:cubicBezTo>
                  <a:cubicBezTo>
                    <a:pt x="403" y="640"/>
                    <a:pt x="480" y="612"/>
                    <a:pt x="547" y="544"/>
                  </a:cubicBezTo>
                  <a:cubicBezTo>
                    <a:pt x="600" y="492"/>
                    <a:pt x="644" y="410"/>
                    <a:pt x="648" y="324"/>
                  </a:cubicBezTo>
                  <a:cubicBezTo>
                    <a:pt x="648" y="247"/>
                    <a:pt x="615" y="160"/>
                    <a:pt x="553" y="94"/>
                  </a:cubicBezTo>
                  <a:cubicBezTo>
                    <a:pt x="494" y="32"/>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8" name="Google Shape;9678;p40"/>
            <p:cNvSpPr/>
            <p:nvPr/>
          </p:nvSpPr>
          <p:spPr>
            <a:xfrm>
              <a:off x="-4569375" y="3451175"/>
              <a:ext cx="7950" cy="15850"/>
            </a:xfrm>
            <a:custGeom>
              <a:avLst/>
              <a:gdLst/>
              <a:ahLst/>
              <a:cxnLst/>
              <a:rect l="l" t="t" r="r" b="b"/>
              <a:pathLst>
                <a:path w="318" h="634" extrusionOk="0">
                  <a:moveTo>
                    <a:pt x="317" y="0"/>
                  </a:moveTo>
                  <a:cubicBezTo>
                    <a:pt x="236" y="0"/>
                    <a:pt x="154" y="29"/>
                    <a:pt x="101" y="82"/>
                  </a:cubicBezTo>
                  <a:cubicBezTo>
                    <a:pt x="39" y="149"/>
                    <a:pt x="5" y="231"/>
                    <a:pt x="5" y="308"/>
                  </a:cubicBezTo>
                  <a:cubicBezTo>
                    <a:pt x="1" y="394"/>
                    <a:pt x="34" y="471"/>
                    <a:pt x="96" y="547"/>
                  </a:cubicBezTo>
                  <a:cubicBezTo>
                    <a:pt x="158" y="600"/>
                    <a:pt x="225" y="629"/>
                    <a:pt x="307" y="634"/>
                  </a:cubicBezTo>
                  <a:lnTo>
                    <a:pt x="317"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9" name="Google Shape;9679;p40"/>
            <p:cNvSpPr/>
            <p:nvPr/>
          </p:nvSpPr>
          <p:spPr>
            <a:xfrm>
              <a:off x="-4565925" y="3297150"/>
              <a:ext cx="6775" cy="8075"/>
            </a:xfrm>
            <a:custGeom>
              <a:avLst/>
              <a:gdLst/>
              <a:ahLst/>
              <a:cxnLst/>
              <a:rect l="l" t="t" r="r" b="b"/>
              <a:pathLst>
                <a:path w="271" h="323" extrusionOk="0">
                  <a:moveTo>
                    <a:pt x="1" y="1"/>
                  </a:moveTo>
                  <a:cubicBezTo>
                    <a:pt x="1" y="87"/>
                    <a:pt x="30" y="174"/>
                    <a:pt x="83" y="222"/>
                  </a:cubicBezTo>
                  <a:cubicBezTo>
                    <a:pt x="126" y="275"/>
                    <a:pt x="193" y="313"/>
                    <a:pt x="266" y="322"/>
                  </a:cubicBezTo>
                  <a:lnTo>
                    <a:pt x="270" y="6"/>
                  </a:lnTo>
                  <a:lnTo>
                    <a:pt x="1"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0" name="Google Shape;9680;p40"/>
            <p:cNvSpPr/>
            <p:nvPr/>
          </p:nvSpPr>
          <p:spPr>
            <a:xfrm>
              <a:off x="-5050825" y="3290075"/>
              <a:ext cx="16425" cy="8325"/>
            </a:xfrm>
            <a:custGeom>
              <a:avLst/>
              <a:gdLst/>
              <a:ahLst/>
              <a:cxnLst/>
              <a:rect l="l" t="t" r="r" b="b"/>
              <a:pathLst>
                <a:path w="657" h="333" extrusionOk="0">
                  <a:moveTo>
                    <a:pt x="0" y="1"/>
                  </a:moveTo>
                  <a:lnTo>
                    <a:pt x="0" y="6"/>
                  </a:lnTo>
                  <a:cubicBezTo>
                    <a:pt x="0" y="78"/>
                    <a:pt x="43" y="164"/>
                    <a:pt x="96" y="231"/>
                  </a:cubicBezTo>
                  <a:cubicBezTo>
                    <a:pt x="158" y="299"/>
                    <a:pt x="244" y="332"/>
                    <a:pt x="331" y="332"/>
                  </a:cubicBezTo>
                  <a:cubicBezTo>
                    <a:pt x="417" y="332"/>
                    <a:pt x="494" y="304"/>
                    <a:pt x="556" y="237"/>
                  </a:cubicBezTo>
                  <a:cubicBezTo>
                    <a:pt x="623" y="173"/>
                    <a:pt x="656" y="87"/>
                    <a:pt x="656" y="16"/>
                  </a:cubicBezTo>
                  <a:lnTo>
                    <a:pt x="656" y="11"/>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1" name="Google Shape;9681;p40"/>
            <p:cNvSpPr/>
            <p:nvPr/>
          </p:nvSpPr>
          <p:spPr>
            <a:xfrm>
              <a:off x="-4889275" y="3292375"/>
              <a:ext cx="16450" cy="8300"/>
            </a:xfrm>
            <a:custGeom>
              <a:avLst/>
              <a:gdLst/>
              <a:ahLst/>
              <a:cxnLst/>
              <a:rect l="l" t="t" r="r" b="b"/>
              <a:pathLst>
                <a:path w="658" h="332" extrusionOk="0">
                  <a:moveTo>
                    <a:pt x="0" y="1"/>
                  </a:moveTo>
                  <a:lnTo>
                    <a:pt x="0" y="5"/>
                  </a:lnTo>
                  <a:cubicBezTo>
                    <a:pt x="0" y="92"/>
                    <a:pt x="44" y="168"/>
                    <a:pt x="96" y="236"/>
                  </a:cubicBezTo>
                  <a:cubicBezTo>
                    <a:pt x="159" y="289"/>
                    <a:pt x="245" y="331"/>
                    <a:pt x="332" y="331"/>
                  </a:cubicBezTo>
                  <a:cubicBezTo>
                    <a:pt x="336" y="331"/>
                    <a:pt x="340" y="332"/>
                    <a:pt x="345" y="332"/>
                  </a:cubicBezTo>
                  <a:cubicBezTo>
                    <a:pt x="425" y="332"/>
                    <a:pt x="493" y="291"/>
                    <a:pt x="556" y="240"/>
                  </a:cubicBezTo>
                  <a:cubicBezTo>
                    <a:pt x="614" y="178"/>
                    <a:pt x="658" y="101"/>
                    <a:pt x="658" y="15"/>
                  </a:cubicBezTo>
                  <a:lnTo>
                    <a:pt x="658" y="10"/>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2" name="Google Shape;9682;p40"/>
            <p:cNvSpPr/>
            <p:nvPr/>
          </p:nvSpPr>
          <p:spPr>
            <a:xfrm>
              <a:off x="-4727475" y="3294775"/>
              <a:ext cx="16200" cy="8275"/>
            </a:xfrm>
            <a:custGeom>
              <a:avLst/>
              <a:gdLst/>
              <a:ahLst/>
              <a:cxnLst/>
              <a:rect l="l" t="t" r="r" b="b"/>
              <a:pathLst>
                <a:path w="648" h="331" extrusionOk="0">
                  <a:moveTo>
                    <a:pt x="1" y="0"/>
                  </a:moveTo>
                  <a:lnTo>
                    <a:pt x="1" y="5"/>
                  </a:lnTo>
                  <a:cubicBezTo>
                    <a:pt x="1" y="78"/>
                    <a:pt x="29" y="164"/>
                    <a:pt x="96" y="231"/>
                  </a:cubicBezTo>
                  <a:cubicBezTo>
                    <a:pt x="158" y="297"/>
                    <a:pt x="236" y="331"/>
                    <a:pt x="322" y="331"/>
                  </a:cubicBezTo>
                  <a:cubicBezTo>
                    <a:pt x="394" y="331"/>
                    <a:pt x="481" y="302"/>
                    <a:pt x="548" y="240"/>
                  </a:cubicBezTo>
                  <a:cubicBezTo>
                    <a:pt x="614" y="173"/>
                    <a:pt x="648" y="87"/>
                    <a:pt x="648" y="14"/>
                  </a:cubicBezTo>
                  <a:lnTo>
                    <a:pt x="648" y="10"/>
                  </a:lnTo>
                  <a:lnTo>
                    <a:pt x="1"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grpSp>
      <p:grpSp>
        <p:nvGrpSpPr>
          <p:cNvPr id="3" name="Groupe 2">
            <a:extLst>
              <a:ext uri="{FF2B5EF4-FFF2-40B4-BE49-F238E27FC236}">
                <a16:creationId xmlns:a16="http://schemas.microsoft.com/office/drawing/2014/main" id="{B513AD40-05ED-296F-6D91-F6A5C88847DF}"/>
              </a:ext>
            </a:extLst>
          </p:cNvPr>
          <p:cNvGrpSpPr/>
          <p:nvPr>
            <p:custDataLst>
              <p:tags r:id="rId8"/>
            </p:custDataLst>
          </p:nvPr>
        </p:nvGrpSpPr>
        <p:grpSpPr>
          <a:xfrm>
            <a:off x="180" y="-37595"/>
            <a:ext cx="5642326" cy="11354276"/>
            <a:chOff x="180" y="-37595"/>
            <a:chExt cx="5642326" cy="11354276"/>
          </a:xfrm>
        </p:grpSpPr>
        <p:pic>
          <p:nvPicPr>
            <p:cNvPr id="4" name="Image 3">
              <a:extLst>
                <a:ext uri="{FF2B5EF4-FFF2-40B4-BE49-F238E27FC236}">
                  <a16:creationId xmlns:a16="http://schemas.microsoft.com/office/drawing/2014/main" id="{99F03602-762B-3EF9-5AFB-56A41C5117D0}"/>
                </a:ext>
              </a:extLst>
            </p:cNvPr>
            <p:cNvPicPr>
              <a:picLocks noChangeAspect="1"/>
            </p:cNvPicPr>
            <p:nvPr>
              <p:custDataLst>
                <p:tags r:id="rId10"/>
              </p:custDataLst>
            </p:nvPr>
          </p:nvPicPr>
          <p:blipFill rotWithShape="1">
            <a:blip r:embed="rId14"/>
            <a:srcRect r="37118"/>
            <a:stretch/>
          </p:blipFill>
          <p:spPr>
            <a:xfrm>
              <a:off x="180" y="-37595"/>
              <a:ext cx="5642326" cy="11346946"/>
            </a:xfrm>
            <a:prstGeom prst="rect">
              <a:avLst/>
            </a:prstGeom>
          </p:spPr>
        </p:pic>
        <p:pic>
          <p:nvPicPr>
            <p:cNvPr id="2" name="Image 1">
              <a:extLst>
                <a:ext uri="{FF2B5EF4-FFF2-40B4-BE49-F238E27FC236}">
                  <a16:creationId xmlns:a16="http://schemas.microsoft.com/office/drawing/2014/main" id="{7BDEB15F-4245-ADF9-ADF4-B7FA4A093960}"/>
                </a:ext>
              </a:extLst>
            </p:cNvPr>
            <p:cNvPicPr>
              <a:picLocks noChangeAspect="1"/>
            </p:cNvPicPr>
            <p:nvPr>
              <p:custDataLst>
                <p:tags r:id="rId11"/>
              </p:custDataLst>
            </p:nvPr>
          </p:nvPicPr>
          <p:blipFill>
            <a:blip r:embed="rId15"/>
            <a:stretch>
              <a:fillRect/>
            </a:stretch>
          </p:blipFill>
          <p:spPr>
            <a:xfrm>
              <a:off x="11273" y="8694842"/>
              <a:ext cx="5626265" cy="2621839"/>
            </a:xfrm>
            <a:prstGeom prst="rect">
              <a:avLst/>
            </a:prstGeom>
          </p:spPr>
        </p:pic>
      </p:grpSp>
      <p:sp>
        <p:nvSpPr>
          <p:cNvPr id="5" name="Espace réservé du numéro de diapositive 4">
            <a:extLst>
              <a:ext uri="{FF2B5EF4-FFF2-40B4-BE49-F238E27FC236}">
                <a16:creationId xmlns:a16="http://schemas.microsoft.com/office/drawing/2014/main" id="{0C92F61F-C086-C229-DCA8-5E02F4611C91}"/>
              </a:ext>
            </a:extLst>
          </p:cNvPr>
          <p:cNvSpPr>
            <a:spLocks noGrp="1"/>
          </p:cNvSpPr>
          <p:nvPr>
            <p:ph type="sldNum" sz="quarter" idx="10"/>
            <p:custDataLst>
              <p:tags r:id="rId9"/>
            </p:custDataLst>
          </p:nvPr>
        </p:nvSpPr>
        <p:spPr/>
        <p:txBody>
          <a:bodyPr/>
          <a:lstStyle/>
          <a:p>
            <a:fld id="{6C390F12-C91A-4A8F-A883-4257F0710CE1}" type="slidenum">
              <a:rPr lang="fr-FR" smtClean="0"/>
              <a:t>69</a:t>
            </a:fld>
            <a:endParaRPr lang="fr-FR"/>
          </a:p>
        </p:txBody>
      </p:sp>
    </p:spTree>
    <p:extLst>
      <p:ext uri="{BB962C8B-B14F-4D97-AF65-F5344CB8AC3E}">
        <p14:creationId xmlns:p14="http://schemas.microsoft.com/office/powerpoint/2010/main" val="295291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710E63E-8B83-D1C7-7B34-7F5621E1AA51}"/>
              </a:ext>
            </a:extLst>
          </p:cNvPr>
          <p:cNvSpPr>
            <a:spLocks noGrp="1"/>
          </p:cNvSpPr>
          <p:nvPr>
            <p:ph type="title"/>
            <p:custDataLst>
              <p:tags r:id="rId1"/>
            </p:custDataLst>
          </p:nvPr>
        </p:nvSpPr>
        <p:spPr/>
        <p:txBody>
          <a:bodyPr/>
          <a:lstStyle/>
          <a:p>
            <a:r>
              <a:rPr lang="fr-FR" sz="7793" dirty="0">
                <a:solidFill>
                  <a:srgbClr val="DF2471"/>
                </a:solidFill>
              </a:rPr>
              <a:t>L’équipe</a:t>
            </a:r>
            <a:endParaRPr lang="fr-FR" dirty="0"/>
          </a:p>
        </p:txBody>
      </p:sp>
      <p:sp>
        <p:nvSpPr>
          <p:cNvPr id="2" name="Espace réservé du numéro de diapositive 1">
            <a:extLst>
              <a:ext uri="{FF2B5EF4-FFF2-40B4-BE49-F238E27FC236}">
                <a16:creationId xmlns:a16="http://schemas.microsoft.com/office/drawing/2014/main" id="{C0C77E34-81EC-51E2-0FF4-1A5E9C75BC07}"/>
              </a:ext>
            </a:extLst>
          </p:cNvPr>
          <p:cNvSpPr>
            <a:spLocks noGrp="1"/>
          </p:cNvSpPr>
          <p:nvPr>
            <p:ph type="sldNum" sz="quarter" idx="10"/>
            <p:custDataLst>
              <p:tags r:id="rId2"/>
            </p:custDataLst>
          </p:nvPr>
        </p:nvSpPr>
        <p:spPr/>
        <p:txBody>
          <a:bodyPr/>
          <a:lstStyle/>
          <a:p>
            <a:fld id="{6C390F12-C91A-4A8F-A883-4257F0710CE1}" type="slidenum">
              <a:rPr lang="fr-FR" smtClean="0"/>
              <a:t>7</a:t>
            </a:fld>
            <a:endParaRPr lang="fr-FR"/>
          </a:p>
        </p:txBody>
      </p:sp>
    </p:spTree>
    <p:extLst>
      <p:ext uri="{BB962C8B-B14F-4D97-AF65-F5344CB8AC3E}">
        <p14:creationId xmlns:p14="http://schemas.microsoft.com/office/powerpoint/2010/main" val="2490134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La requête</a:t>
            </a:r>
            <a:endParaRPr lang="fr-FR" sz="6928" dirty="0"/>
          </a:p>
        </p:txBody>
      </p:sp>
      <p:pic>
        <p:nvPicPr>
          <p:cNvPr id="5" name="Image 4">
            <a:extLst>
              <a:ext uri="{FF2B5EF4-FFF2-40B4-BE49-F238E27FC236}">
                <a16:creationId xmlns:a16="http://schemas.microsoft.com/office/drawing/2014/main" id="{434E290B-8065-3487-ABEA-C728273B066D}"/>
              </a:ext>
            </a:extLst>
          </p:cNvPr>
          <p:cNvPicPr>
            <a:picLocks noChangeAspect="1"/>
          </p:cNvPicPr>
          <p:nvPr>
            <p:custDataLst>
              <p:tags r:id="rId2"/>
            </p:custDataLst>
          </p:nvPr>
        </p:nvPicPr>
        <p:blipFill>
          <a:blip r:embed="rId6"/>
          <a:stretch>
            <a:fillRect/>
          </a:stretch>
        </p:blipFill>
        <p:spPr>
          <a:xfrm>
            <a:off x="5950353" y="2245147"/>
            <a:ext cx="7196718" cy="7965017"/>
          </a:xfrm>
          <a:prstGeom prst="rect">
            <a:avLst/>
          </a:prstGeom>
        </p:spPr>
      </p:pic>
      <p:sp>
        <p:nvSpPr>
          <p:cNvPr id="3" name="Espace réservé du numéro de diapositive 2">
            <a:extLst>
              <a:ext uri="{FF2B5EF4-FFF2-40B4-BE49-F238E27FC236}">
                <a16:creationId xmlns:a16="http://schemas.microsoft.com/office/drawing/2014/main" id="{DD3C8E72-C0DF-7A93-6C40-4DBC13F0C06B}"/>
              </a:ext>
            </a:extLst>
          </p:cNvPr>
          <p:cNvSpPr>
            <a:spLocks noGrp="1"/>
          </p:cNvSpPr>
          <p:nvPr>
            <p:ph type="sldNum" sz="quarter" idx="10"/>
            <p:custDataLst>
              <p:tags r:id="rId3"/>
            </p:custDataLst>
          </p:nvPr>
        </p:nvSpPr>
        <p:spPr/>
        <p:txBody>
          <a:bodyPr/>
          <a:lstStyle/>
          <a:p>
            <a:fld id="{6C390F12-C91A-4A8F-A883-4257F0710CE1}" type="slidenum">
              <a:rPr lang="fr-FR" smtClean="0"/>
              <a:t>70</a:t>
            </a:fld>
            <a:endParaRPr lang="fr-FR"/>
          </a:p>
        </p:txBody>
      </p:sp>
    </p:spTree>
    <p:extLst>
      <p:ext uri="{BB962C8B-B14F-4D97-AF65-F5344CB8AC3E}">
        <p14:creationId xmlns:p14="http://schemas.microsoft.com/office/powerpoint/2010/main" val="2062462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005"/>
        <p:cNvGrpSpPr/>
        <p:nvPr/>
      </p:nvGrpSpPr>
      <p:grpSpPr>
        <a:xfrm>
          <a:off x="0" y="0"/>
          <a:ext cx="0" cy="0"/>
          <a:chOff x="0" y="0"/>
          <a:chExt cx="0" cy="0"/>
        </a:xfrm>
      </p:grpSpPr>
      <p:sp>
        <p:nvSpPr>
          <p:cNvPr id="5" name="Titre 1">
            <a:extLst>
              <a:ext uri="{FF2B5EF4-FFF2-40B4-BE49-F238E27FC236}">
                <a16:creationId xmlns:a16="http://schemas.microsoft.com/office/drawing/2014/main" id="{60BC26F0-B17A-C3ED-DC2C-BCC1C94DFC69}"/>
              </a:ext>
            </a:extLst>
          </p:cNvPr>
          <p:cNvSpPr>
            <a:spLocks noGrp="1"/>
          </p:cNvSpPr>
          <p:nvPr>
            <p:ph type="title"/>
            <p:custDataLst>
              <p:tags r:id="rId1"/>
            </p:custDataLst>
          </p:nvPr>
        </p:nvSpPr>
        <p:spPr>
          <a:xfrm>
            <a:off x="1583000" y="978507"/>
            <a:ext cx="16938100" cy="1259232"/>
          </a:xfrm>
        </p:spPr>
        <p:txBody>
          <a:bodyPr/>
          <a:lstStyle/>
          <a:p>
            <a:r>
              <a:rPr lang="fr-FR" sz="6928" dirty="0">
                <a:solidFill>
                  <a:srgbClr val="DF2471"/>
                </a:solidFill>
              </a:rPr>
              <a:t>L’API Flas</a:t>
            </a:r>
            <a:endParaRPr lang="fr-FR" sz="6928" dirty="0"/>
          </a:p>
        </p:txBody>
      </p:sp>
      <p:pic>
        <p:nvPicPr>
          <p:cNvPr id="11" name="Image 10">
            <a:hlinkClick r:id="rId9"/>
            <a:extLst>
              <a:ext uri="{FF2B5EF4-FFF2-40B4-BE49-F238E27FC236}">
                <a16:creationId xmlns:a16="http://schemas.microsoft.com/office/drawing/2014/main" id="{4E6EBDD8-C9D0-D792-0604-5D28E67069C3}"/>
              </a:ext>
            </a:extLst>
          </p:cNvPr>
          <p:cNvPicPr>
            <a:picLocks noChangeAspect="1"/>
          </p:cNvPicPr>
          <p:nvPr>
            <p:custDataLst>
              <p:tags r:id="rId2"/>
            </p:custDataLst>
          </p:nvPr>
        </p:nvPicPr>
        <p:blipFill>
          <a:blip r:embed="rId10"/>
          <a:stretch>
            <a:fillRect/>
          </a:stretch>
        </p:blipFill>
        <p:spPr>
          <a:xfrm>
            <a:off x="2588647" y="3133369"/>
            <a:ext cx="16339968" cy="6899097"/>
          </a:xfrm>
          <a:prstGeom prst="rect">
            <a:avLst/>
          </a:prstGeom>
        </p:spPr>
      </p:pic>
      <p:grpSp>
        <p:nvGrpSpPr>
          <p:cNvPr id="14012" name="Google Shape;14012;p68"/>
          <p:cNvGrpSpPr/>
          <p:nvPr>
            <p:custDataLst>
              <p:tags r:id="rId3"/>
            </p:custDataLst>
          </p:nvPr>
        </p:nvGrpSpPr>
        <p:grpSpPr>
          <a:xfrm>
            <a:off x="16413629" y="1118446"/>
            <a:ext cx="1516418" cy="2588742"/>
            <a:chOff x="-2652198" y="2171217"/>
            <a:chExt cx="700549" cy="1195937"/>
          </a:xfrm>
        </p:grpSpPr>
        <p:sp>
          <p:nvSpPr>
            <p:cNvPr id="14013" name="Google Shape;14013;p68"/>
            <p:cNvSpPr/>
            <p:nvPr/>
          </p:nvSpPr>
          <p:spPr>
            <a:xfrm>
              <a:off x="-2539063" y="2171217"/>
              <a:ext cx="24093" cy="23504"/>
            </a:xfrm>
            <a:custGeom>
              <a:avLst/>
              <a:gdLst/>
              <a:ahLst/>
              <a:cxnLst/>
              <a:rect l="l" t="t" r="r" b="b"/>
              <a:pathLst>
                <a:path w="654" h="638" extrusionOk="0">
                  <a:moveTo>
                    <a:pt x="324" y="0"/>
                  </a:moveTo>
                  <a:cubicBezTo>
                    <a:pt x="240" y="0"/>
                    <a:pt x="159" y="29"/>
                    <a:pt x="107" y="86"/>
                  </a:cubicBezTo>
                  <a:cubicBezTo>
                    <a:pt x="39" y="148"/>
                    <a:pt x="5" y="235"/>
                    <a:pt x="5" y="321"/>
                  </a:cubicBezTo>
                  <a:cubicBezTo>
                    <a:pt x="1" y="398"/>
                    <a:pt x="34" y="485"/>
                    <a:pt x="96" y="547"/>
                  </a:cubicBezTo>
                  <a:cubicBezTo>
                    <a:pt x="149" y="604"/>
                    <a:pt x="236" y="638"/>
                    <a:pt x="322" y="638"/>
                  </a:cubicBezTo>
                  <a:cubicBezTo>
                    <a:pt x="408" y="638"/>
                    <a:pt x="486" y="609"/>
                    <a:pt x="548" y="547"/>
                  </a:cubicBezTo>
                  <a:cubicBezTo>
                    <a:pt x="614" y="494"/>
                    <a:pt x="648" y="407"/>
                    <a:pt x="648" y="331"/>
                  </a:cubicBezTo>
                  <a:cubicBezTo>
                    <a:pt x="654" y="245"/>
                    <a:pt x="619" y="159"/>
                    <a:pt x="557" y="91"/>
                  </a:cubicBezTo>
                  <a:cubicBezTo>
                    <a:pt x="496" y="30"/>
                    <a:pt x="409"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14" name="Google Shape;14014;p68"/>
            <p:cNvSpPr/>
            <p:nvPr/>
          </p:nvSpPr>
          <p:spPr>
            <a:xfrm>
              <a:off x="-2492055" y="2219551"/>
              <a:ext cx="23909" cy="23946"/>
            </a:xfrm>
            <a:custGeom>
              <a:avLst/>
              <a:gdLst/>
              <a:ahLst/>
              <a:cxnLst/>
              <a:rect l="l" t="t" r="r" b="b"/>
              <a:pathLst>
                <a:path w="649" h="650" extrusionOk="0">
                  <a:moveTo>
                    <a:pt x="321" y="1"/>
                  </a:moveTo>
                  <a:cubicBezTo>
                    <a:pt x="241" y="1"/>
                    <a:pt x="160" y="29"/>
                    <a:pt x="102" y="85"/>
                  </a:cubicBezTo>
                  <a:cubicBezTo>
                    <a:pt x="34" y="147"/>
                    <a:pt x="1" y="224"/>
                    <a:pt x="1" y="310"/>
                  </a:cubicBezTo>
                  <a:cubicBezTo>
                    <a:pt x="1" y="406"/>
                    <a:pt x="29" y="483"/>
                    <a:pt x="97" y="550"/>
                  </a:cubicBezTo>
                  <a:cubicBezTo>
                    <a:pt x="160" y="612"/>
                    <a:pt x="236" y="650"/>
                    <a:pt x="317" y="650"/>
                  </a:cubicBezTo>
                  <a:cubicBezTo>
                    <a:pt x="404" y="650"/>
                    <a:pt x="495" y="607"/>
                    <a:pt x="548" y="554"/>
                  </a:cubicBezTo>
                  <a:cubicBezTo>
                    <a:pt x="610" y="492"/>
                    <a:pt x="644" y="415"/>
                    <a:pt x="649" y="319"/>
                  </a:cubicBezTo>
                  <a:cubicBezTo>
                    <a:pt x="649" y="233"/>
                    <a:pt x="615" y="156"/>
                    <a:pt x="552" y="94"/>
                  </a:cubicBezTo>
                  <a:cubicBezTo>
                    <a:pt x="493"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15" name="Google Shape;14015;p68"/>
            <p:cNvSpPr/>
            <p:nvPr/>
          </p:nvSpPr>
          <p:spPr>
            <a:xfrm>
              <a:off x="-2301002" y="2174680"/>
              <a:ext cx="23946" cy="23614"/>
            </a:xfrm>
            <a:custGeom>
              <a:avLst/>
              <a:gdLst/>
              <a:ahLst/>
              <a:cxnLst/>
              <a:rect l="l" t="t" r="r" b="b"/>
              <a:pathLst>
                <a:path w="650" h="641" extrusionOk="0">
                  <a:moveTo>
                    <a:pt x="325" y="1"/>
                  </a:moveTo>
                  <a:cubicBezTo>
                    <a:pt x="242" y="1"/>
                    <a:pt x="158" y="30"/>
                    <a:pt x="93" y="89"/>
                  </a:cubicBezTo>
                  <a:cubicBezTo>
                    <a:pt x="40" y="151"/>
                    <a:pt x="7" y="237"/>
                    <a:pt x="7" y="309"/>
                  </a:cubicBezTo>
                  <a:cubicBezTo>
                    <a:pt x="1" y="395"/>
                    <a:pt x="35" y="472"/>
                    <a:pt x="98" y="549"/>
                  </a:cubicBezTo>
                  <a:cubicBezTo>
                    <a:pt x="160" y="616"/>
                    <a:pt x="237" y="636"/>
                    <a:pt x="323" y="640"/>
                  </a:cubicBezTo>
                  <a:cubicBezTo>
                    <a:pt x="410" y="640"/>
                    <a:pt x="486" y="612"/>
                    <a:pt x="548" y="554"/>
                  </a:cubicBezTo>
                  <a:cubicBezTo>
                    <a:pt x="616" y="492"/>
                    <a:pt x="649" y="406"/>
                    <a:pt x="649" y="319"/>
                  </a:cubicBezTo>
                  <a:cubicBezTo>
                    <a:pt x="649" y="237"/>
                    <a:pt x="620" y="160"/>
                    <a:pt x="558" y="93"/>
                  </a:cubicBezTo>
                  <a:cubicBezTo>
                    <a:pt x="497" y="32"/>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16" name="Google Shape;14016;p68"/>
            <p:cNvSpPr/>
            <p:nvPr/>
          </p:nvSpPr>
          <p:spPr>
            <a:xfrm>
              <a:off x="-2253958" y="2223014"/>
              <a:ext cx="23909" cy="23909"/>
            </a:xfrm>
            <a:custGeom>
              <a:avLst/>
              <a:gdLst/>
              <a:ahLst/>
              <a:cxnLst/>
              <a:rect l="l" t="t" r="r" b="b"/>
              <a:pathLst>
                <a:path w="649" h="649" extrusionOk="0">
                  <a:moveTo>
                    <a:pt x="319" y="0"/>
                  </a:moveTo>
                  <a:cubicBezTo>
                    <a:pt x="236" y="0"/>
                    <a:pt x="156" y="29"/>
                    <a:pt x="101" y="86"/>
                  </a:cubicBezTo>
                  <a:cubicBezTo>
                    <a:pt x="34" y="148"/>
                    <a:pt x="1" y="235"/>
                    <a:pt x="1" y="312"/>
                  </a:cubicBezTo>
                  <a:cubicBezTo>
                    <a:pt x="1" y="398"/>
                    <a:pt x="30" y="485"/>
                    <a:pt x="92" y="551"/>
                  </a:cubicBezTo>
                  <a:cubicBezTo>
                    <a:pt x="145" y="604"/>
                    <a:pt x="231" y="648"/>
                    <a:pt x="318" y="648"/>
                  </a:cubicBezTo>
                  <a:cubicBezTo>
                    <a:pt x="322" y="648"/>
                    <a:pt x="326" y="648"/>
                    <a:pt x="330" y="648"/>
                  </a:cubicBezTo>
                  <a:cubicBezTo>
                    <a:pt x="412" y="648"/>
                    <a:pt x="493" y="606"/>
                    <a:pt x="557" y="547"/>
                  </a:cubicBezTo>
                  <a:cubicBezTo>
                    <a:pt x="610" y="494"/>
                    <a:pt x="643" y="407"/>
                    <a:pt x="648" y="321"/>
                  </a:cubicBezTo>
                  <a:cubicBezTo>
                    <a:pt x="648" y="245"/>
                    <a:pt x="615" y="159"/>
                    <a:pt x="552" y="91"/>
                  </a:cubicBezTo>
                  <a:cubicBezTo>
                    <a:pt x="490" y="30"/>
                    <a:pt x="403"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17" name="Google Shape;14017;p68"/>
            <p:cNvSpPr/>
            <p:nvPr/>
          </p:nvSpPr>
          <p:spPr>
            <a:xfrm>
              <a:off x="-2062869" y="2178217"/>
              <a:ext cx="23872" cy="23430"/>
            </a:xfrm>
            <a:custGeom>
              <a:avLst/>
              <a:gdLst/>
              <a:ahLst/>
              <a:cxnLst/>
              <a:rect l="l" t="t" r="r" b="b"/>
              <a:pathLst>
                <a:path w="648" h="636" extrusionOk="0">
                  <a:moveTo>
                    <a:pt x="314" y="0"/>
                  </a:moveTo>
                  <a:cubicBezTo>
                    <a:pt x="233" y="0"/>
                    <a:pt x="154" y="28"/>
                    <a:pt x="100" y="84"/>
                  </a:cubicBezTo>
                  <a:cubicBezTo>
                    <a:pt x="38" y="151"/>
                    <a:pt x="5" y="223"/>
                    <a:pt x="0" y="310"/>
                  </a:cubicBezTo>
                  <a:cubicBezTo>
                    <a:pt x="0" y="396"/>
                    <a:pt x="34" y="482"/>
                    <a:pt x="96" y="540"/>
                  </a:cubicBezTo>
                  <a:cubicBezTo>
                    <a:pt x="149" y="602"/>
                    <a:pt x="235" y="635"/>
                    <a:pt x="321" y="635"/>
                  </a:cubicBezTo>
                  <a:cubicBezTo>
                    <a:pt x="327" y="636"/>
                    <a:pt x="332" y="636"/>
                    <a:pt x="337" y="636"/>
                  </a:cubicBezTo>
                  <a:cubicBezTo>
                    <a:pt x="417" y="636"/>
                    <a:pt x="489" y="603"/>
                    <a:pt x="547" y="544"/>
                  </a:cubicBezTo>
                  <a:cubicBezTo>
                    <a:pt x="614" y="491"/>
                    <a:pt x="647" y="405"/>
                    <a:pt x="647" y="319"/>
                  </a:cubicBezTo>
                  <a:cubicBezTo>
                    <a:pt x="647" y="232"/>
                    <a:pt x="619" y="155"/>
                    <a:pt x="552" y="93"/>
                  </a:cubicBezTo>
                  <a:cubicBezTo>
                    <a:pt x="488" y="31"/>
                    <a:pt x="399"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18" name="Google Shape;14018;p68"/>
            <p:cNvSpPr/>
            <p:nvPr/>
          </p:nvSpPr>
          <p:spPr>
            <a:xfrm>
              <a:off x="-2015861" y="2226514"/>
              <a:ext cx="23909" cy="23578"/>
            </a:xfrm>
            <a:custGeom>
              <a:avLst/>
              <a:gdLst/>
              <a:ahLst/>
              <a:cxnLst/>
              <a:rect l="l" t="t" r="r" b="b"/>
              <a:pathLst>
                <a:path w="649" h="640" extrusionOk="0">
                  <a:moveTo>
                    <a:pt x="317" y="0"/>
                  </a:moveTo>
                  <a:cubicBezTo>
                    <a:pt x="233" y="0"/>
                    <a:pt x="152" y="29"/>
                    <a:pt x="101" y="87"/>
                  </a:cubicBezTo>
                  <a:cubicBezTo>
                    <a:pt x="33" y="150"/>
                    <a:pt x="0" y="236"/>
                    <a:pt x="0" y="308"/>
                  </a:cubicBezTo>
                  <a:cubicBezTo>
                    <a:pt x="0" y="394"/>
                    <a:pt x="29" y="471"/>
                    <a:pt x="91" y="547"/>
                  </a:cubicBezTo>
                  <a:cubicBezTo>
                    <a:pt x="144" y="600"/>
                    <a:pt x="230" y="634"/>
                    <a:pt x="317" y="639"/>
                  </a:cubicBezTo>
                  <a:cubicBezTo>
                    <a:pt x="403" y="639"/>
                    <a:pt x="489" y="605"/>
                    <a:pt x="557" y="543"/>
                  </a:cubicBezTo>
                  <a:cubicBezTo>
                    <a:pt x="609" y="480"/>
                    <a:pt x="644" y="403"/>
                    <a:pt x="644" y="317"/>
                  </a:cubicBezTo>
                  <a:cubicBezTo>
                    <a:pt x="648" y="246"/>
                    <a:pt x="615" y="159"/>
                    <a:pt x="562" y="102"/>
                  </a:cubicBezTo>
                  <a:cubicBezTo>
                    <a:pt x="502"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19" name="Google Shape;14019;p68"/>
            <p:cNvSpPr/>
            <p:nvPr/>
          </p:nvSpPr>
          <p:spPr>
            <a:xfrm>
              <a:off x="-2447110" y="2267922"/>
              <a:ext cx="24204" cy="12047"/>
            </a:xfrm>
            <a:custGeom>
              <a:avLst/>
              <a:gdLst/>
              <a:ahLst/>
              <a:cxnLst/>
              <a:rect l="l" t="t" r="r" b="b"/>
              <a:pathLst>
                <a:path w="657" h="327" extrusionOk="0">
                  <a:moveTo>
                    <a:pt x="328" y="0"/>
                  </a:moveTo>
                  <a:cubicBezTo>
                    <a:pt x="243" y="0"/>
                    <a:pt x="159" y="32"/>
                    <a:pt x="100" y="96"/>
                  </a:cubicBezTo>
                  <a:cubicBezTo>
                    <a:pt x="47" y="149"/>
                    <a:pt x="5" y="229"/>
                    <a:pt x="0" y="316"/>
                  </a:cubicBezTo>
                  <a:lnTo>
                    <a:pt x="656" y="326"/>
                  </a:lnTo>
                  <a:cubicBezTo>
                    <a:pt x="656" y="240"/>
                    <a:pt x="618" y="153"/>
                    <a:pt x="565" y="100"/>
                  </a:cubicBezTo>
                  <a:cubicBezTo>
                    <a:pt x="504" y="34"/>
                    <a:pt x="416"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20" name="Google Shape;14020;p68"/>
            <p:cNvSpPr/>
            <p:nvPr/>
          </p:nvSpPr>
          <p:spPr>
            <a:xfrm>
              <a:off x="-2209050" y="2271422"/>
              <a:ext cx="24241" cy="11862"/>
            </a:xfrm>
            <a:custGeom>
              <a:avLst/>
              <a:gdLst/>
              <a:ahLst/>
              <a:cxnLst/>
              <a:rect l="l" t="t" r="r" b="b"/>
              <a:pathLst>
                <a:path w="658" h="322" extrusionOk="0">
                  <a:moveTo>
                    <a:pt x="330" y="1"/>
                  </a:moveTo>
                  <a:cubicBezTo>
                    <a:pt x="245" y="1"/>
                    <a:pt x="161" y="30"/>
                    <a:pt x="101" y="82"/>
                  </a:cubicBezTo>
                  <a:cubicBezTo>
                    <a:pt x="49" y="145"/>
                    <a:pt x="5" y="231"/>
                    <a:pt x="0" y="313"/>
                  </a:cubicBezTo>
                  <a:lnTo>
                    <a:pt x="658" y="322"/>
                  </a:lnTo>
                  <a:cubicBezTo>
                    <a:pt x="658" y="240"/>
                    <a:pt x="614" y="154"/>
                    <a:pt x="567" y="92"/>
                  </a:cubicBezTo>
                  <a:cubicBezTo>
                    <a:pt x="502" y="30"/>
                    <a:pt x="415"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21" name="Google Shape;14021;p68"/>
            <p:cNvSpPr/>
            <p:nvPr/>
          </p:nvSpPr>
          <p:spPr>
            <a:xfrm>
              <a:off x="-2652198" y="3266692"/>
              <a:ext cx="23946" cy="23946"/>
            </a:xfrm>
            <a:custGeom>
              <a:avLst/>
              <a:gdLst/>
              <a:ahLst/>
              <a:cxnLst/>
              <a:rect l="l" t="t" r="r" b="b"/>
              <a:pathLst>
                <a:path w="650" h="650" extrusionOk="0">
                  <a:moveTo>
                    <a:pt x="329" y="1"/>
                  </a:moveTo>
                  <a:cubicBezTo>
                    <a:pt x="242" y="1"/>
                    <a:pt x="157" y="33"/>
                    <a:pt x="102" y="98"/>
                  </a:cubicBezTo>
                  <a:cubicBezTo>
                    <a:pt x="40" y="149"/>
                    <a:pt x="5" y="231"/>
                    <a:pt x="1" y="318"/>
                  </a:cubicBezTo>
                  <a:cubicBezTo>
                    <a:pt x="1" y="404"/>
                    <a:pt x="34" y="481"/>
                    <a:pt x="97" y="548"/>
                  </a:cubicBezTo>
                  <a:cubicBezTo>
                    <a:pt x="160" y="610"/>
                    <a:pt x="236" y="645"/>
                    <a:pt x="322" y="649"/>
                  </a:cubicBezTo>
                  <a:cubicBezTo>
                    <a:pt x="408" y="649"/>
                    <a:pt x="495" y="616"/>
                    <a:pt x="558" y="552"/>
                  </a:cubicBezTo>
                  <a:cubicBezTo>
                    <a:pt x="616" y="490"/>
                    <a:pt x="649" y="414"/>
                    <a:pt x="649" y="328"/>
                  </a:cubicBezTo>
                  <a:cubicBezTo>
                    <a:pt x="649" y="242"/>
                    <a:pt x="620" y="155"/>
                    <a:pt x="567" y="102"/>
                  </a:cubicBezTo>
                  <a:cubicBezTo>
                    <a:pt x="507" y="34"/>
                    <a:pt x="417"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22" name="Google Shape;14022;p68"/>
            <p:cNvSpPr/>
            <p:nvPr/>
          </p:nvSpPr>
          <p:spPr>
            <a:xfrm>
              <a:off x="-2605375" y="3315283"/>
              <a:ext cx="24093" cy="23578"/>
            </a:xfrm>
            <a:custGeom>
              <a:avLst/>
              <a:gdLst/>
              <a:ahLst/>
              <a:cxnLst/>
              <a:rect l="l" t="t" r="r" b="b"/>
              <a:pathLst>
                <a:path w="654" h="640" extrusionOk="0">
                  <a:moveTo>
                    <a:pt x="329" y="0"/>
                  </a:moveTo>
                  <a:cubicBezTo>
                    <a:pt x="247" y="0"/>
                    <a:pt x="166" y="29"/>
                    <a:pt x="107" y="88"/>
                  </a:cubicBezTo>
                  <a:cubicBezTo>
                    <a:pt x="49" y="141"/>
                    <a:pt x="7" y="227"/>
                    <a:pt x="7" y="314"/>
                  </a:cubicBezTo>
                  <a:cubicBezTo>
                    <a:pt x="1" y="400"/>
                    <a:pt x="36" y="471"/>
                    <a:pt x="107" y="548"/>
                  </a:cubicBezTo>
                  <a:cubicBezTo>
                    <a:pt x="160" y="606"/>
                    <a:pt x="246" y="639"/>
                    <a:pt x="323" y="639"/>
                  </a:cubicBezTo>
                  <a:cubicBezTo>
                    <a:pt x="410" y="639"/>
                    <a:pt x="486" y="611"/>
                    <a:pt x="563" y="544"/>
                  </a:cubicBezTo>
                  <a:cubicBezTo>
                    <a:pt x="616" y="482"/>
                    <a:pt x="649" y="409"/>
                    <a:pt x="649" y="323"/>
                  </a:cubicBezTo>
                  <a:cubicBezTo>
                    <a:pt x="654" y="236"/>
                    <a:pt x="620" y="150"/>
                    <a:pt x="568" y="93"/>
                  </a:cubicBezTo>
                  <a:cubicBezTo>
                    <a:pt x="502" y="31"/>
                    <a:pt x="415"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23" name="Google Shape;14023;p68"/>
            <p:cNvSpPr/>
            <p:nvPr/>
          </p:nvSpPr>
          <p:spPr>
            <a:xfrm>
              <a:off x="-2554977" y="3363618"/>
              <a:ext cx="17536" cy="3537"/>
            </a:xfrm>
            <a:custGeom>
              <a:avLst/>
              <a:gdLst/>
              <a:ahLst/>
              <a:cxnLst/>
              <a:rect l="l" t="t" r="r" b="b"/>
              <a:pathLst>
                <a:path w="476" h="96" extrusionOk="0">
                  <a:moveTo>
                    <a:pt x="233" y="0"/>
                  </a:moveTo>
                  <a:cubicBezTo>
                    <a:pt x="148" y="0"/>
                    <a:pt x="65" y="29"/>
                    <a:pt x="10" y="86"/>
                  </a:cubicBezTo>
                  <a:cubicBezTo>
                    <a:pt x="6" y="91"/>
                    <a:pt x="6" y="91"/>
                    <a:pt x="1" y="96"/>
                  </a:cubicBezTo>
                  <a:lnTo>
                    <a:pt x="475" y="96"/>
                  </a:lnTo>
                  <a:lnTo>
                    <a:pt x="475" y="91"/>
                  </a:lnTo>
                  <a:cubicBezTo>
                    <a:pt x="410" y="30"/>
                    <a:pt x="320" y="0"/>
                    <a:pt x="2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24" name="Google Shape;14024;p68"/>
            <p:cNvSpPr/>
            <p:nvPr/>
          </p:nvSpPr>
          <p:spPr>
            <a:xfrm>
              <a:off x="-2648993" y="3028263"/>
              <a:ext cx="23909" cy="23909"/>
            </a:xfrm>
            <a:custGeom>
              <a:avLst/>
              <a:gdLst/>
              <a:ahLst/>
              <a:cxnLst/>
              <a:rect l="l" t="t" r="r" b="b"/>
              <a:pathLst>
                <a:path w="649" h="649" extrusionOk="0">
                  <a:moveTo>
                    <a:pt x="335" y="0"/>
                  </a:moveTo>
                  <a:cubicBezTo>
                    <a:pt x="251" y="0"/>
                    <a:pt x="165" y="33"/>
                    <a:pt x="101" y="97"/>
                  </a:cubicBezTo>
                  <a:cubicBezTo>
                    <a:pt x="34" y="159"/>
                    <a:pt x="0" y="231"/>
                    <a:pt x="0" y="317"/>
                  </a:cubicBezTo>
                  <a:cubicBezTo>
                    <a:pt x="0" y="394"/>
                    <a:pt x="29" y="481"/>
                    <a:pt x="91" y="547"/>
                  </a:cubicBezTo>
                  <a:cubicBezTo>
                    <a:pt x="154" y="611"/>
                    <a:pt x="230" y="644"/>
                    <a:pt x="317" y="649"/>
                  </a:cubicBezTo>
                  <a:cubicBezTo>
                    <a:pt x="403" y="649"/>
                    <a:pt x="480" y="615"/>
                    <a:pt x="557" y="553"/>
                  </a:cubicBezTo>
                  <a:cubicBezTo>
                    <a:pt x="609" y="490"/>
                    <a:pt x="644" y="403"/>
                    <a:pt x="644" y="327"/>
                  </a:cubicBezTo>
                  <a:cubicBezTo>
                    <a:pt x="648" y="241"/>
                    <a:pt x="615" y="164"/>
                    <a:pt x="562" y="102"/>
                  </a:cubicBezTo>
                  <a:cubicBezTo>
                    <a:pt x="504" y="34"/>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25" name="Google Shape;14025;p68"/>
            <p:cNvSpPr/>
            <p:nvPr/>
          </p:nvSpPr>
          <p:spPr>
            <a:xfrm>
              <a:off x="-2602169" y="3076708"/>
              <a:ext cx="23909" cy="23688"/>
            </a:xfrm>
            <a:custGeom>
              <a:avLst/>
              <a:gdLst/>
              <a:ahLst/>
              <a:cxnLst/>
              <a:rect l="l" t="t" r="r" b="b"/>
              <a:pathLst>
                <a:path w="649" h="643" extrusionOk="0">
                  <a:moveTo>
                    <a:pt x="328" y="0"/>
                  </a:moveTo>
                  <a:cubicBezTo>
                    <a:pt x="246" y="0"/>
                    <a:pt x="164" y="29"/>
                    <a:pt x="102" y="91"/>
                  </a:cubicBezTo>
                  <a:cubicBezTo>
                    <a:pt x="35" y="154"/>
                    <a:pt x="0" y="231"/>
                    <a:pt x="0" y="312"/>
                  </a:cubicBezTo>
                  <a:cubicBezTo>
                    <a:pt x="0" y="399"/>
                    <a:pt x="29" y="476"/>
                    <a:pt x="97" y="552"/>
                  </a:cubicBezTo>
                  <a:cubicBezTo>
                    <a:pt x="159" y="610"/>
                    <a:pt x="246" y="638"/>
                    <a:pt x="323" y="643"/>
                  </a:cubicBezTo>
                  <a:cubicBezTo>
                    <a:pt x="409" y="643"/>
                    <a:pt x="481" y="614"/>
                    <a:pt x="558" y="547"/>
                  </a:cubicBezTo>
                  <a:cubicBezTo>
                    <a:pt x="615" y="485"/>
                    <a:pt x="649" y="408"/>
                    <a:pt x="649" y="322"/>
                  </a:cubicBezTo>
                  <a:cubicBezTo>
                    <a:pt x="649" y="240"/>
                    <a:pt x="615" y="164"/>
                    <a:pt x="567" y="96"/>
                  </a:cubicBezTo>
                  <a:cubicBezTo>
                    <a:pt x="505" y="34"/>
                    <a:pt x="417"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26" name="Google Shape;14026;p68"/>
            <p:cNvSpPr/>
            <p:nvPr/>
          </p:nvSpPr>
          <p:spPr>
            <a:xfrm>
              <a:off x="-2555309" y="3125152"/>
              <a:ext cx="24425" cy="23541"/>
            </a:xfrm>
            <a:custGeom>
              <a:avLst/>
              <a:gdLst/>
              <a:ahLst/>
              <a:cxnLst/>
              <a:rect l="l" t="t" r="r" b="b"/>
              <a:pathLst>
                <a:path w="663" h="639" extrusionOk="0">
                  <a:moveTo>
                    <a:pt x="333" y="1"/>
                  </a:moveTo>
                  <a:cubicBezTo>
                    <a:pt x="248" y="1"/>
                    <a:pt x="163" y="30"/>
                    <a:pt x="106" y="87"/>
                  </a:cubicBezTo>
                  <a:cubicBezTo>
                    <a:pt x="48" y="149"/>
                    <a:pt x="5" y="226"/>
                    <a:pt x="1" y="312"/>
                  </a:cubicBezTo>
                  <a:cubicBezTo>
                    <a:pt x="1" y="399"/>
                    <a:pt x="43" y="475"/>
                    <a:pt x="96" y="537"/>
                  </a:cubicBezTo>
                  <a:cubicBezTo>
                    <a:pt x="158" y="605"/>
                    <a:pt x="245" y="638"/>
                    <a:pt x="331" y="638"/>
                  </a:cubicBezTo>
                  <a:cubicBezTo>
                    <a:pt x="418" y="638"/>
                    <a:pt x="495" y="610"/>
                    <a:pt x="562" y="547"/>
                  </a:cubicBezTo>
                  <a:cubicBezTo>
                    <a:pt x="624" y="479"/>
                    <a:pt x="657" y="408"/>
                    <a:pt x="657" y="322"/>
                  </a:cubicBezTo>
                  <a:cubicBezTo>
                    <a:pt x="663" y="235"/>
                    <a:pt x="619" y="158"/>
                    <a:pt x="566" y="91"/>
                  </a:cubicBezTo>
                  <a:cubicBezTo>
                    <a:pt x="508" y="31"/>
                    <a:pt x="420"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27" name="Google Shape;14027;p68"/>
            <p:cNvSpPr/>
            <p:nvPr/>
          </p:nvSpPr>
          <p:spPr>
            <a:xfrm>
              <a:off x="-2507970" y="3173486"/>
              <a:ext cx="23946" cy="23467"/>
            </a:xfrm>
            <a:custGeom>
              <a:avLst/>
              <a:gdLst/>
              <a:ahLst/>
              <a:cxnLst/>
              <a:rect l="l" t="t" r="r" b="b"/>
              <a:pathLst>
                <a:path w="650" h="637" extrusionOk="0">
                  <a:moveTo>
                    <a:pt x="320" y="1"/>
                  </a:moveTo>
                  <a:cubicBezTo>
                    <a:pt x="236" y="1"/>
                    <a:pt x="150" y="28"/>
                    <a:pt x="92" y="84"/>
                  </a:cubicBezTo>
                  <a:cubicBezTo>
                    <a:pt x="34" y="146"/>
                    <a:pt x="1" y="223"/>
                    <a:pt x="1" y="310"/>
                  </a:cubicBezTo>
                  <a:cubicBezTo>
                    <a:pt x="1" y="396"/>
                    <a:pt x="30" y="482"/>
                    <a:pt x="98" y="549"/>
                  </a:cubicBezTo>
                  <a:cubicBezTo>
                    <a:pt x="149" y="602"/>
                    <a:pt x="236" y="636"/>
                    <a:pt x="322" y="636"/>
                  </a:cubicBezTo>
                  <a:cubicBezTo>
                    <a:pt x="328" y="636"/>
                    <a:pt x="334" y="636"/>
                    <a:pt x="341" y="636"/>
                  </a:cubicBezTo>
                  <a:cubicBezTo>
                    <a:pt x="419" y="636"/>
                    <a:pt x="486" y="602"/>
                    <a:pt x="548" y="545"/>
                  </a:cubicBezTo>
                  <a:cubicBezTo>
                    <a:pt x="616" y="492"/>
                    <a:pt x="649" y="405"/>
                    <a:pt x="649" y="319"/>
                  </a:cubicBezTo>
                  <a:cubicBezTo>
                    <a:pt x="649" y="233"/>
                    <a:pt x="620" y="157"/>
                    <a:pt x="552" y="94"/>
                  </a:cubicBezTo>
                  <a:cubicBezTo>
                    <a:pt x="498" y="32"/>
                    <a:pt x="410"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28" name="Google Shape;14028;p68"/>
            <p:cNvSpPr/>
            <p:nvPr/>
          </p:nvSpPr>
          <p:spPr>
            <a:xfrm>
              <a:off x="-2461109" y="3221784"/>
              <a:ext cx="24057" cy="23578"/>
            </a:xfrm>
            <a:custGeom>
              <a:avLst/>
              <a:gdLst/>
              <a:ahLst/>
              <a:cxnLst/>
              <a:rect l="l" t="t" r="r" b="b"/>
              <a:pathLst>
                <a:path w="653" h="640" extrusionOk="0">
                  <a:moveTo>
                    <a:pt x="320" y="1"/>
                  </a:moveTo>
                  <a:cubicBezTo>
                    <a:pt x="236" y="1"/>
                    <a:pt x="154" y="29"/>
                    <a:pt x="101" y="83"/>
                  </a:cubicBezTo>
                  <a:cubicBezTo>
                    <a:pt x="39" y="150"/>
                    <a:pt x="6" y="237"/>
                    <a:pt x="6" y="309"/>
                  </a:cubicBezTo>
                  <a:cubicBezTo>
                    <a:pt x="0" y="395"/>
                    <a:pt x="35" y="486"/>
                    <a:pt x="97" y="549"/>
                  </a:cubicBezTo>
                  <a:cubicBezTo>
                    <a:pt x="150" y="602"/>
                    <a:pt x="236" y="635"/>
                    <a:pt x="322" y="640"/>
                  </a:cubicBezTo>
                  <a:cubicBezTo>
                    <a:pt x="409" y="640"/>
                    <a:pt x="495" y="606"/>
                    <a:pt x="562" y="544"/>
                  </a:cubicBezTo>
                  <a:cubicBezTo>
                    <a:pt x="615" y="491"/>
                    <a:pt x="648" y="405"/>
                    <a:pt x="648" y="318"/>
                  </a:cubicBezTo>
                  <a:cubicBezTo>
                    <a:pt x="653" y="246"/>
                    <a:pt x="620" y="159"/>
                    <a:pt x="567" y="102"/>
                  </a:cubicBezTo>
                  <a:cubicBezTo>
                    <a:pt x="506" y="34"/>
                    <a:pt x="412"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29" name="Google Shape;14029;p68"/>
            <p:cNvSpPr/>
            <p:nvPr/>
          </p:nvSpPr>
          <p:spPr>
            <a:xfrm>
              <a:off x="-2414064" y="3270339"/>
              <a:ext cx="23872" cy="23651"/>
            </a:xfrm>
            <a:custGeom>
              <a:avLst/>
              <a:gdLst/>
              <a:ahLst/>
              <a:cxnLst/>
              <a:rect l="l" t="t" r="r" b="b"/>
              <a:pathLst>
                <a:path w="648" h="642" extrusionOk="0">
                  <a:moveTo>
                    <a:pt x="330" y="1"/>
                  </a:moveTo>
                  <a:cubicBezTo>
                    <a:pt x="242" y="1"/>
                    <a:pt x="156" y="32"/>
                    <a:pt x="100" y="90"/>
                  </a:cubicBezTo>
                  <a:cubicBezTo>
                    <a:pt x="33" y="143"/>
                    <a:pt x="0" y="229"/>
                    <a:pt x="0" y="315"/>
                  </a:cubicBezTo>
                  <a:cubicBezTo>
                    <a:pt x="0" y="391"/>
                    <a:pt x="29" y="478"/>
                    <a:pt x="96" y="540"/>
                  </a:cubicBezTo>
                  <a:cubicBezTo>
                    <a:pt x="158" y="608"/>
                    <a:pt x="230" y="641"/>
                    <a:pt x="317" y="641"/>
                  </a:cubicBezTo>
                  <a:cubicBezTo>
                    <a:pt x="322" y="641"/>
                    <a:pt x="327" y="642"/>
                    <a:pt x="331" y="642"/>
                  </a:cubicBezTo>
                  <a:cubicBezTo>
                    <a:pt x="424" y="642"/>
                    <a:pt x="492" y="601"/>
                    <a:pt x="547" y="550"/>
                  </a:cubicBezTo>
                  <a:cubicBezTo>
                    <a:pt x="614" y="497"/>
                    <a:pt x="643" y="411"/>
                    <a:pt x="647" y="325"/>
                  </a:cubicBezTo>
                  <a:cubicBezTo>
                    <a:pt x="647" y="229"/>
                    <a:pt x="618" y="152"/>
                    <a:pt x="565" y="99"/>
                  </a:cubicBezTo>
                  <a:cubicBezTo>
                    <a:pt x="506"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30" name="Google Shape;14030;p68"/>
            <p:cNvSpPr/>
            <p:nvPr/>
          </p:nvSpPr>
          <p:spPr>
            <a:xfrm>
              <a:off x="-2367241" y="3318525"/>
              <a:ext cx="23872" cy="23725"/>
            </a:xfrm>
            <a:custGeom>
              <a:avLst/>
              <a:gdLst/>
              <a:ahLst/>
              <a:cxnLst/>
              <a:rect l="l" t="t" r="r" b="b"/>
              <a:pathLst>
                <a:path w="648" h="644" extrusionOk="0">
                  <a:moveTo>
                    <a:pt x="328" y="1"/>
                  </a:moveTo>
                  <a:cubicBezTo>
                    <a:pt x="247" y="1"/>
                    <a:pt x="166" y="31"/>
                    <a:pt x="100" y="91"/>
                  </a:cubicBezTo>
                  <a:cubicBezTo>
                    <a:pt x="38" y="159"/>
                    <a:pt x="5" y="230"/>
                    <a:pt x="5" y="317"/>
                  </a:cubicBezTo>
                  <a:cubicBezTo>
                    <a:pt x="0" y="394"/>
                    <a:pt x="34" y="480"/>
                    <a:pt x="106" y="556"/>
                  </a:cubicBezTo>
                  <a:cubicBezTo>
                    <a:pt x="158" y="609"/>
                    <a:pt x="244" y="642"/>
                    <a:pt x="331" y="642"/>
                  </a:cubicBezTo>
                  <a:cubicBezTo>
                    <a:pt x="336" y="643"/>
                    <a:pt x="342" y="643"/>
                    <a:pt x="348" y="643"/>
                  </a:cubicBezTo>
                  <a:cubicBezTo>
                    <a:pt x="420" y="643"/>
                    <a:pt x="499" y="609"/>
                    <a:pt x="561" y="551"/>
                  </a:cubicBezTo>
                  <a:cubicBezTo>
                    <a:pt x="614" y="498"/>
                    <a:pt x="647" y="412"/>
                    <a:pt x="647" y="326"/>
                  </a:cubicBezTo>
                  <a:cubicBezTo>
                    <a:pt x="647" y="239"/>
                    <a:pt x="619" y="153"/>
                    <a:pt x="567" y="101"/>
                  </a:cubicBezTo>
                  <a:cubicBezTo>
                    <a:pt x="500" y="34"/>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31" name="Google Shape;14031;p68"/>
            <p:cNvSpPr/>
            <p:nvPr/>
          </p:nvSpPr>
          <p:spPr>
            <a:xfrm>
              <a:off x="-2309476" y="3367117"/>
              <a:ext cx="2726" cy="37"/>
            </a:xfrm>
            <a:custGeom>
              <a:avLst/>
              <a:gdLst/>
              <a:ahLst/>
              <a:cxnLst/>
              <a:rect l="l" t="t" r="r" b="b"/>
              <a:pathLst>
                <a:path w="74" h="1" extrusionOk="0">
                  <a:moveTo>
                    <a:pt x="1" y="1"/>
                  </a:moveTo>
                  <a:lnTo>
                    <a:pt x="73"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32" name="Google Shape;14032;p68"/>
            <p:cNvSpPr/>
            <p:nvPr/>
          </p:nvSpPr>
          <p:spPr>
            <a:xfrm>
              <a:off x="-2646009" y="2789724"/>
              <a:ext cx="23946" cy="24020"/>
            </a:xfrm>
            <a:custGeom>
              <a:avLst/>
              <a:gdLst/>
              <a:ahLst/>
              <a:cxnLst/>
              <a:rect l="l" t="t" r="r" b="b"/>
              <a:pathLst>
                <a:path w="650" h="652" extrusionOk="0">
                  <a:moveTo>
                    <a:pt x="335" y="0"/>
                  </a:moveTo>
                  <a:cubicBezTo>
                    <a:pt x="252" y="0"/>
                    <a:pt x="167" y="32"/>
                    <a:pt x="102" y="95"/>
                  </a:cubicBezTo>
                  <a:cubicBezTo>
                    <a:pt x="34" y="157"/>
                    <a:pt x="1" y="234"/>
                    <a:pt x="1" y="321"/>
                  </a:cubicBezTo>
                  <a:cubicBezTo>
                    <a:pt x="1" y="397"/>
                    <a:pt x="30" y="483"/>
                    <a:pt x="96" y="545"/>
                  </a:cubicBezTo>
                  <a:cubicBezTo>
                    <a:pt x="160" y="613"/>
                    <a:pt x="246" y="647"/>
                    <a:pt x="322" y="651"/>
                  </a:cubicBezTo>
                  <a:cubicBezTo>
                    <a:pt x="404" y="651"/>
                    <a:pt x="481" y="618"/>
                    <a:pt x="557" y="556"/>
                  </a:cubicBezTo>
                  <a:cubicBezTo>
                    <a:pt x="610" y="493"/>
                    <a:pt x="649" y="407"/>
                    <a:pt x="649" y="330"/>
                  </a:cubicBezTo>
                  <a:cubicBezTo>
                    <a:pt x="649" y="244"/>
                    <a:pt x="615" y="166"/>
                    <a:pt x="552" y="90"/>
                  </a:cubicBezTo>
                  <a:cubicBezTo>
                    <a:pt x="495" y="31"/>
                    <a:pt x="416"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33" name="Google Shape;14033;p68"/>
            <p:cNvSpPr/>
            <p:nvPr/>
          </p:nvSpPr>
          <p:spPr>
            <a:xfrm>
              <a:off x="-2599149" y="2838279"/>
              <a:ext cx="24057" cy="23725"/>
            </a:xfrm>
            <a:custGeom>
              <a:avLst/>
              <a:gdLst/>
              <a:ahLst/>
              <a:cxnLst/>
              <a:rect l="l" t="t" r="r" b="b"/>
              <a:pathLst>
                <a:path w="653" h="644" extrusionOk="0">
                  <a:moveTo>
                    <a:pt x="330" y="0"/>
                  </a:moveTo>
                  <a:cubicBezTo>
                    <a:pt x="246" y="0"/>
                    <a:pt x="163" y="31"/>
                    <a:pt x="106" y="91"/>
                  </a:cubicBezTo>
                  <a:cubicBezTo>
                    <a:pt x="48" y="144"/>
                    <a:pt x="5" y="226"/>
                    <a:pt x="0" y="312"/>
                  </a:cubicBezTo>
                  <a:cubicBezTo>
                    <a:pt x="0" y="398"/>
                    <a:pt x="33" y="475"/>
                    <a:pt x="97" y="542"/>
                  </a:cubicBezTo>
                  <a:cubicBezTo>
                    <a:pt x="159" y="609"/>
                    <a:pt x="235" y="638"/>
                    <a:pt x="321" y="644"/>
                  </a:cubicBezTo>
                  <a:cubicBezTo>
                    <a:pt x="408" y="644"/>
                    <a:pt x="494" y="615"/>
                    <a:pt x="562" y="547"/>
                  </a:cubicBezTo>
                  <a:cubicBezTo>
                    <a:pt x="615" y="485"/>
                    <a:pt x="648" y="408"/>
                    <a:pt x="648" y="321"/>
                  </a:cubicBezTo>
                  <a:cubicBezTo>
                    <a:pt x="653" y="235"/>
                    <a:pt x="620" y="148"/>
                    <a:pt x="567" y="97"/>
                  </a:cubicBezTo>
                  <a:cubicBezTo>
                    <a:pt x="501" y="31"/>
                    <a:pt x="415"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34" name="Google Shape;14034;p68"/>
            <p:cNvSpPr/>
            <p:nvPr/>
          </p:nvSpPr>
          <p:spPr>
            <a:xfrm>
              <a:off x="-2551772" y="2886540"/>
              <a:ext cx="23872" cy="23688"/>
            </a:xfrm>
            <a:custGeom>
              <a:avLst/>
              <a:gdLst/>
              <a:ahLst/>
              <a:cxnLst/>
              <a:rect l="l" t="t" r="r" b="b"/>
              <a:pathLst>
                <a:path w="648" h="643" extrusionOk="0">
                  <a:moveTo>
                    <a:pt x="327" y="0"/>
                  </a:moveTo>
                  <a:cubicBezTo>
                    <a:pt x="240" y="0"/>
                    <a:pt x="151" y="31"/>
                    <a:pt x="91" y="91"/>
                  </a:cubicBezTo>
                  <a:cubicBezTo>
                    <a:pt x="34" y="144"/>
                    <a:pt x="0" y="231"/>
                    <a:pt x="0" y="317"/>
                  </a:cubicBezTo>
                  <a:cubicBezTo>
                    <a:pt x="0" y="403"/>
                    <a:pt x="29" y="479"/>
                    <a:pt x="82" y="543"/>
                  </a:cubicBezTo>
                  <a:cubicBezTo>
                    <a:pt x="149" y="609"/>
                    <a:pt x="221" y="643"/>
                    <a:pt x="322" y="643"/>
                  </a:cubicBezTo>
                  <a:cubicBezTo>
                    <a:pt x="408" y="643"/>
                    <a:pt x="480" y="614"/>
                    <a:pt x="547" y="552"/>
                  </a:cubicBezTo>
                  <a:cubicBezTo>
                    <a:pt x="614" y="485"/>
                    <a:pt x="647" y="413"/>
                    <a:pt x="647" y="326"/>
                  </a:cubicBezTo>
                  <a:cubicBezTo>
                    <a:pt x="647" y="240"/>
                    <a:pt x="605" y="153"/>
                    <a:pt x="552" y="96"/>
                  </a:cubicBezTo>
                  <a:cubicBezTo>
                    <a:pt x="499" y="31"/>
                    <a:pt x="414"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35" name="Google Shape;14035;p68"/>
            <p:cNvSpPr/>
            <p:nvPr/>
          </p:nvSpPr>
          <p:spPr>
            <a:xfrm>
              <a:off x="-2504949" y="2934984"/>
              <a:ext cx="24093" cy="23541"/>
            </a:xfrm>
            <a:custGeom>
              <a:avLst/>
              <a:gdLst/>
              <a:ahLst/>
              <a:cxnLst/>
              <a:rect l="l" t="t" r="r" b="b"/>
              <a:pathLst>
                <a:path w="654" h="639" extrusionOk="0">
                  <a:moveTo>
                    <a:pt x="321" y="0"/>
                  </a:moveTo>
                  <a:cubicBezTo>
                    <a:pt x="239" y="0"/>
                    <a:pt x="157" y="29"/>
                    <a:pt x="92" y="86"/>
                  </a:cubicBezTo>
                  <a:cubicBezTo>
                    <a:pt x="39" y="149"/>
                    <a:pt x="5" y="235"/>
                    <a:pt x="5" y="311"/>
                  </a:cubicBezTo>
                  <a:cubicBezTo>
                    <a:pt x="1" y="398"/>
                    <a:pt x="34" y="475"/>
                    <a:pt x="96" y="552"/>
                  </a:cubicBezTo>
                  <a:cubicBezTo>
                    <a:pt x="159" y="604"/>
                    <a:pt x="235" y="638"/>
                    <a:pt x="322" y="638"/>
                  </a:cubicBezTo>
                  <a:cubicBezTo>
                    <a:pt x="327" y="639"/>
                    <a:pt x="332" y="639"/>
                    <a:pt x="338" y="639"/>
                  </a:cubicBezTo>
                  <a:cubicBezTo>
                    <a:pt x="418" y="639"/>
                    <a:pt x="490" y="606"/>
                    <a:pt x="562" y="546"/>
                  </a:cubicBezTo>
                  <a:cubicBezTo>
                    <a:pt x="614" y="484"/>
                    <a:pt x="649" y="408"/>
                    <a:pt x="649" y="322"/>
                  </a:cubicBezTo>
                  <a:cubicBezTo>
                    <a:pt x="653" y="244"/>
                    <a:pt x="620" y="158"/>
                    <a:pt x="557" y="96"/>
                  </a:cubicBezTo>
                  <a:cubicBezTo>
                    <a:pt x="491" y="32"/>
                    <a:pt x="406"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36" name="Google Shape;14036;p68"/>
            <p:cNvSpPr/>
            <p:nvPr/>
          </p:nvSpPr>
          <p:spPr>
            <a:xfrm>
              <a:off x="-2457941" y="2983355"/>
              <a:ext cx="23909" cy="23393"/>
            </a:xfrm>
            <a:custGeom>
              <a:avLst/>
              <a:gdLst/>
              <a:ahLst/>
              <a:cxnLst/>
              <a:rect l="l" t="t" r="r" b="b"/>
              <a:pathLst>
                <a:path w="649" h="635" extrusionOk="0">
                  <a:moveTo>
                    <a:pt x="317" y="0"/>
                  </a:moveTo>
                  <a:cubicBezTo>
                    <a:pt x="235" y="0"/>
                    <a:pt x="154" y="28"/>
                    <a:pt x="102" y="83"/>
                  </a:cubicBezTo>
                  <a:cubicBezTo>
                    <a:pt x="35" y="150"/>
                    <a:pt x="0" y="236"/>
                    <a:pt x="0" y="322"/>
                  </a:cubicBezTo>
                  <a:cubicBezTo>
                    <a:pt x="0" y="409"/>
                    <a:pt x="29" y="481"/>
                    <a:pt x="97" y="548"/>
                  </a:cubicBezTo>
                  <a:cubicBezTo>
                    <a:pt x="150" y="601"/>
                    <a:pt x="231" y="634"/>
                    <a:pt x="317" y="634"/>
                  </a:cubicBezTo>
                  <a:cubicBezTo>
                    <a:pt x="322" y="635"/>
                    <a:pt x="328" y="635"/>
                    <a:pt x="333" y="635"/>
                  </a:cubicBezTo>
                  <a:cubicBezTo>
                    <a:pt x="414" y="635"/>
                    <a:pt x="493" y="602"/>
                    <a:pt x="547" y="553"/>
                  </a:cubicBezTo>
                  <a:cubicBezTo>
                    <a:pt x="615" y="491"/>
                    <a:pt x="644" y="419"/>
                    <a:pt x="649" y="333"/>
                  </a:cubicBezTo>
                  <a:cubicBezTo>
                    <a:pt x="649" y="246"/>
                    <a:pt x="620" y="160"/>
                    <a:pt x="562" y="102"/>
                  </a:cubicBezTo>
                  <a:cubicBezTo>
                    <a:pt x="502" y="34"/>
                    <a:pt x="409"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37" name="Google Shape;14037;p68"/>
            <p:cNvSpPr/>
            <p:nvPr/>
          </p:nvSpPr>
          <p:spPr>
            <a:xfrm>
              <a:off x="-2411080" y="3031689"/>
              <a:ext cx="23872" cy="23835"/>
            </a:xfrm>
            <a:custGeom>
              <a:avLst/>
              <a:gdLst/>
              <a:ahLst/>
              <a:cxnLst/>
              <a:rect l="l" t="t" r="r" b="b"/>
              <a:pathLst>
                <a:path w="648" h="647" extrusionOk="0">
                  <a:moveTo>
                    <a:pt x="322" y="1"/>
                  </a:moveTo>
                  <a:cubicBezTo>
                    <a:pt x="240" y="1"/>
                    <a:pt x="157" y="32"/>
                    <a:pt x="92" y="95"/>
                  </a:cubicBezTo>
                  <a:cubicBezTo>
                    <a:pt x="39" y="157"/>
                    <a:pt x="5" y="234"/>
                    <a:pt x="5" y="321"/>
                  </a:cubicBezTo>
                  <a:cubicBezTo>
                    <a:pt x="1" y="397"/>
                    <a:pt x="34" y="469"/>
                    <a:pt x="96" y="546"/>
                  </a:cubicBezTo>
                  <a:cubicBezTo>
                    <a:pt x="159" y="613"/>
                    <a:pt x="236" y="647"/>
                    <a:pt x="322" y="647"/>
                  </a:cubicBezTo>
                  <a:cubicBezTo>
                    <a:pt x="408" y="647"/>
                    <a:pt x="495" y="618"/>
                    <a:pt x="548" y="556"/>
                  </a:cubicBezTo>
                  <a:cubicBezTo>
                    <a:pt x="615" y="489"/>
                    <a:pt x="648" y="416"/>
                    <a:pt x="648" y="330"/>
                  </a:cubicBezTo>
                  <a:cubicBezTo>
                    <a:pt x="648" y="244"/>
                    <a:pt x="619" y="157"/>
                    <a:pt x="557" y="104"/>
                  </a:cubicBezTo>
                  <a:cubicBezTo>
                    <a:pt x="495" y="36"/>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38" name="Google Shape;14038;p68"/>
            <p:cNvSpPr/>
            <p:nvPr/>
          </p:nvSpPr>
          <p:spPr>
            <a:xfrm>
              <a:off x="-2364073" y="3080207"/>
              <a:ext cx="23872" cy="23614"/>
            </a:xfrm>
            <a:custGeom>
              <a:avLst/>
              <a:gdLst/>
              <a:ahLst/>
              <a:cxnLst/>
              <a:rect l="l" t="t" r="r" b="b"/>
              <a:pathLst>
                <a:path w="648" h="641" extrusionOk="0">
                  <a:moveTo>
                    <a:pt x="326" y="1"/>
                  </a:moveTo>
                  <a:cubicBezTo>
                    <a:pt x="240" y="1"/>
                    <a:pt x="155" y="30"/>
                    <a:pt x="101" y="87"/>
                  </a:cubicBezTo>
                  <a:cubicBezTo>
                    <a:pt x="34" y="140"/>
                    <a:pt x="1" y="227"/>
                    <a:pt x="1" y="313"/>
                  </a:cubicBezTo>
                  <a:cubicBezTo>
                    <a:pt x="1" y="399"/>
                    <a:pt x="29" y="477"/>
                    <a:pt x="96" y="539"/>
                  </a:cubicBezTo>
                  <a:cubicBezTo>
                    <a:pt x="158" y="606"/>
                    <a:pt x="231" y="640"/>
                    <a:pt x="317" y="640"/>
                  </a:cubicBezTo>
                  <a:cubicBezTo>
                    <a:pt x="323" y="640"/>
                    <a:pt x="328" y="640"/>
                    <a:pt x="333" y="640"/>
                  </a:cubicBezTo>
                  <a:cubicBezTo>
                    <a:pt x="414" y="640"/>
                    <a:pt x="494" y="607"/>
                    <a:pt x="557" y="548"/>
                  </a:cubicBezTo>
                  <a:cubicBezTo>
                    <a:pt x="610" y="486"/>
                    <a:pt x="643" y="410"/>
                    <a:pt x="648" y="323"/>
                  </a:cubicBezTo>
                  <a:cubicBezTo>
                    <a:pt x="648" y="237"/>
                    <a:pt x="614" y="151"/>
                    <a:pt x="561" y="98"/>
                  </a:cubicBezTo>
                  <a:cubicBezTo>
                    <a:pt x="503" y="32"/>
                    <a:pt x="414"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39" name="Google Shape;14039;p68"/>
            <p:cNvSpPr/>
            <p:nvPr/>
          </p:nvSpPr>
          <p:spPr>
            <a:xfrm>
              <a:off x="-2317249" y="3128615"/>
              <a:ext cx="24425" cy="23578"/>
            </a:xfrm>
            <a:custGeom>
              <a:avLst/>
              <a:gdLst/>
              <a:ahLst/>
              <a:cxnLst/>
              <a:rect l="l" t="t" r="r" b="b"/>
              <a:pathLst>
                <a:path w="663" h="640" extrusionOk="0">
                  <a:moveTo>
                    <a:pt x="330" y="1"/>
                  </a:moveTo>
                  <a:cubicBezTo>
                    <a:pt x="245" y="1"/>
                    <a:pt x="161" y="30"/>
                    <a:pt x="102" y="88"/>
                  </a:cubicBezTo>
                  <a:cubicBezTo>
                    <a:pt x="49" y="151"/>
                    <a:pt x="5" y="223"/>
                    <a:pt x="1" y="309"/>
                  </a:cubicBezTo>
                  <a:cubicBezTo>
                    <a:pt x="1" y="396"/>
                    <a:pt x="45" y="472"/>
                    <a:pt x="107" y="549"/>
                  </a:cubicBezTo>
                  <a:cubicBezTo>
                    <a:pt x="169" y="602"/>
                    <a:pt x="246" y="635"/>
                    <a:pt x="332" y="640"/>
                  </a:cubicBezTo>
                  <a:cubicBezTo>
                    <a:pt x="408" y="640"/>
                    <a:pt x="495" y="607"/>
                    <a:pt x="557" y="544"/>
                  </a:cubicBezTo>
                  <a:cubicBezTo>
                    <a:pt x="625" y="482"/>
                    <a:pt x="658" y="405"/>
                    <a:pt x="658" y="319"/>
                  </a:cubicBezTo>
                  <a:cubicBezTo>
                    <a:pt x="663" y="232"/>
                    <a:pt x="620" y="161"/>
                    <a:pt x="567" y="93"/>
                  </a:cubicBezTo>
                  <a:cubicBezTo>
                    <a:pt x="506" y="32"/>
                    <a:pt x="418"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40" name="Google Shape;14040;p68"/>
            <p:cNvSpPr/>
            <p:nvPr/>
          </p:nvSpPr>
          <p:spPr>
            <a:xfrm>
              <a:off x="-2269836" y="3176949"/>
              <a:ext cx="23872" cy="23541"/>
            </a:xfrm>
            <a:custGeom>
              <a:avLst/>
              <a:gdLst/>
              <a:ahLst/>
              <a:cxnLst/>
              <a:rect l="l" t="t" r="r" b="b"/>
              <a:pathLst>
                <a:path w="648" h="639" extrusionOk="0">
                  <a:moveTo>
                    <a:pt x="321" y="1"/>
                  </a:moveTo>
                  <a:cubicBezTo>
                    <a:pt x="238" y="1"/>
                    <a:pt x="155" y="30"/>
                    <a:pt x="91" y="87"/>
                  </a:cubicBezTo>
                  <a:cubicBezTo>
                    <a:pt x="33" y="149"/>
                    <a:pt x="0" y="225"/>
                    <a:pt x="0" y="311"/>
                  </a:cubicBezTo>
                  <a:cubicBezTo>
                    <a:pt x="0" y="398"/>
                    <a:pt x="29" y="484"/>
                    <a:pt x="82" y="537"/>
                  </a:cubicBezTo>
                  <a:cubicBezTo>
                    <a:pt x="149" y="605"/>
                    <a:pt x="235" y="638"/>
                    <a:pt x="317" y="638"/>
                  </a:cubicBezTo>
                  <a:cubicBezTo>
                    <a:pt x="403" y="638"/>
                    <a:pt x="479" y="610"/>
                    <a:pt x="547" y="547"/>
                  </a:cubicBezTo>
                  <a:cubicBezTo>
                    <a:pt x="609" y="490"/>
                    <a:pt x="647" y="403"/>
                    <a:pt x="647" y="322"/>
                  </a:cubicBezTo>
                  <a:cubicBezTo>
                    <a:pt x="647" y="244"/>
                    <a:pt x="614" y="158"/>
                    <a:pt x="552" y="91"/>
                  </a:cubicBezTo>
                  <a:cubicBezTo>
                    <a:pt x="489" y="31"/>
                    <a:pt x="405"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41" name="Google Shape;14041;p68"/>
            <p:cNvSpPr/>
            <p:nvPr/>
          </p:nvSpPr>
          <p:spPr>
            <a:xfrm>
              <a:off x="-2223012" y="3225320"/>
              <a:ext cx="23872" cy="23946"/>
            </a:xfrm>
            <a:custGeom>
              <a:avLst/>
              <a:gdLst/>
              <a:ahLst/>
              <a:cxnLst/>
              <a:rect l="l" t="t" r="r" b="b"/>
              <a:pathLst>
                <a:path w="648" h="650" extrusionOk="0">
                  <a:moveTo>
                    <a:pt x="329" y="0"/>
                  </a:moveTo>
                  <a:cubicBezTo>
                    <a:pt x="245" y="0"/>
                    <a:pt x="161" y="30"/>
                    <a:pt x="100" y="92"/>
                  </a:cubicBezTo>
                  <a:cubicBezTo>
                    <a:pt x="38" y="145"/>
                    <a:pt x="5" y="232"/>
                    <a:pt x="0" y="318"/>
                  </a:cubicBezTo>
                  <a:cubicBezTo>
                    <a:pt x="0" y="395"/>
                    <a:pt x="34" y="481"/>
                    <a:pt x="96" y="548"/>
                  </a:cubicBezTo>
                  <a:cubicBezTo>
                    <a:pt x="158" y="610"/>
                    <a:pt x="235" y="645"/>
                    <a:pt x="322" y="650"/>
                  </a:cubicBezTo>
                  <a:cubicBezTo>
                    <a:pt x="408" y="650"/>
                    <a:pt x="494" y="606"/>
                    <a:pt x="547" y="553"/>
                  </a:cubicBezTo>
                  <a:cubicBezTo>
                    <a:pt x="614" y="491"/>
                    <a:pt x="647" y="415"/>
                    <a:pt x="647" y="328"/>
                  </a:cubicBezTo>
                  <a:cubicBezTo>
                    <a:pt x="647" y="242"/>
                    <a:pt x="619" y="156"/>
                    <a:pt x="556" y="88"/>
                  </a:cubicBezTo>
                  <a:cubicBezTo>
                    <a:pt x="497" y="30"/>
                    <a:pt x="413"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42" name="Google Shape;14042;p68"/>
            <p:cNvSpPr/>
            <p:nvPr/>
          </p:nvSpPr>
          <p:spPr>
            <a:xfrm>
              <a:off x="-2176004" y="3273765"/>
              <a:ext cx="23909" cy="23725"/>
            </a:xfrm>
            <a:custGeom>
              <a:avLst/>
              <a:gdLst/>
              <a:ahLst/>
              <a:cxnLst/>
              <a:rect l="l" t="t" r="r" b="b"/>
              <a:pathLst>
                <a:path w="649" h="644" extrusionOk="0">
                  <a:moveTo>
                    <a:pt x="325" y="0"/>
                  </a:moveTo>
                  <a:cubicBezTo>
                    <a:pt x="240" y="0"/>
                    <a:pt x="156" y="29"/>
                    <a:pt x="101" y="83"/>
                  </a:cubicBezTo>
                  <a:cubicBezTo>
                    <a:pt x="44" y="145"/>
                    <a:pt x="0" y="227"/>
                    <a:pt x="0" y="313"/>
                  </a:cubicBezTo>
                  <a:cubicBezTo>
                    <a:pt x="0" y="400"/>
                    <a:pt x="39" y="476"/>
                    <a:pt x="91" y="544"/>
                  </a:cubicBezTo>
                  <a:cubicBezTo>
                    <a:pt x="159" y="610"/>
                    <a:pt x="230" y="644"/>
                    <a:pt x="317" y="644"/>
                  </a:cubicBezTo>
                  <a:cubicBezTo>
                    <a:pt x="414" y="644"/>
                    <a:pt x="490" y="601"/>
                    <a:pt x="547" y="548"/>
                  </a:cubicBezTo>
                  <a:cubicBezTo>
                    <a:pt x="609" y="495"/>
                    <a:pt x="644" y="409"/>
                    <a:pt x="648" y="322"/>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43" name="Google Shape;14043;p68"/>
            <p:cNvSpPr/>
            <p:nvPr/>
          </p:nvSpPr>
          <p:spPr>
            <a:xfrm>
              <a:off x="-2129181" y="3322099"/>
              <a:ext cx="23909" cy="23688"/>
            </a:xfrm>
            <a:custGeom>
              <a:avLst/>
              <a:gdLst/>
              <a:ahLst/>
              <a:cxnLst/>
              <a:rect l="l" t="t" r="r" b="b"/>
              <a:pathLst>
                <a:path w="649" h="643" extrusionOk="0">
                  <a:moveTo>
                    <a:pt x="329" y="1"/>
                  </a:moveTo>
                  <a:cubicBezTo>
                    <a:pt x="248" y="1"/>
                    <a:pt x="167" y="30"/>
                    <a:pt x="102" y="91"/>
                  </a:cubicBezTo>
                  <a:cubicBezTo>
                    <a:pt x="40" y="153"/>
                    <a:pt x="6" y="229"/>
                    <a:pt x="0" y="315"/>
                  </a:cubicBezTo>
                  <a:cubicBezTo>
                    <a:pt x="0" y="401"/>
                    <a:pt x="35" y="479"/>
                    <a:pt x="106" y="551"/>
                  </a:cubicBezTo>
                  <a:cubicBezTo>
                    <a:pt x="159" y="609"/>
                    <a:pt x="246" y="642"/>
                    <a:pt x="323" y="642"/>
                  </a:cubicBezTo>
                  <a:cubicBezTo>
                    <a:pt x="409" y="642"/>
                    <a:pt x="485" y="613"/>
                    <a:pt x="558" y="551"/>
                  </a:cubicBezTo>
                  <a:cubicBezTo>
                    <a:pt x="615" y="483"/>
                    <a:pt x="649" y="412"/>
                    <a:pt x="649" y="325"/>
                  </a:cubicBezTo>
                  <a:cubicBezTo>
                    <a:pt x="649" y="239"/>
                    <a:pt x="620" y="162"/>
                    <a:pt x="567" y="95"/>
                  </a:cubicBezTo>
                  <a:cubicBezTo>
                    <a:pt x="500" y="33"/>
                    <a:pt x="415"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44" name="Google Shape;14044;p68"/>
            <p:cNvSpPr/>
            <p:nvPr/>
          </p:nvSpPr>
          <p:spPr>
            <a:xfrm>
              <a:off x="-2642988" y="2551369"/>
              <a:ext cx="24093" cy="23762"/>
            </a:xfrm>
            <a:custGeom>
              <a:avLst/>
              <a:gdLst/>
              <a:ahLst/>
              <a:cxnLst/>
              <a:rect l="l" t="t" r="r" b="b"/>
              <a:pathLst>
                <a:path w="654" h="645" extrusionOk="0">
                  <a:moveTo>
                    <a:pt x="328" y="1"/>
                  </a:moveTo>
                  <a:cubicBezTo>
                    <a:pt x="242" y="1"/>
                    <a:pt x="157" y="30"/>
                    <a:pt x="101" y="83"/>
                  </a:cubicBezTo>
                  <a:cubicBezTo>
                    <a:pt x="49" y="135"/>
                    <a:pt x="5" y="221"/>
                    <a:pt x="1" y="318"/>
                  </a:cubicBezTo>
                  <a:cubicBezTo>
                    <a:pt x="1" y="405"/>
                    <a:pt x="34" y="481"/>
                    <a:pt x="96" y="544"/>
                  </a:cubicBezTo>
                  <a:cubicBezTo>
                    <a:pt x="158" y="611"/>
                    <a:pt x="236" y="644"/>
                    <a:pt x="322" y="644"/>
                  </a:cubicBezTo>
                  <a:cubicBezTo>
                    <a:pt x="327" y="644"/>
                    <a:pt x="332" y="644"/>
                    <a:pt x="338" y="644"/>
                  </a:cubicBezTo>
                  <a:cubicBezTo>
                    <a:pt x="419" y="644"/>
                    <a:pt x="498" y="611"/>
                    <a:pt x="548" y="553"/>
                  </a:cubicBezTo>
                  <a:cubicBezTo>
                    <a:pt x="614" y="491"/>
                    <a:pt x="648" y="414"/>
                    <a:pt x="648" y="327"/>
                  </a:cubicBezTo>
                  <a:cubicBezTo>
                    <a:pt x="654" y="232"/>
                    <a:pt x="619" y="145"/>
                    <a:pt x="557" y="88"/>
                  </a:cubicBezTo>
                  <a:cubicBezTo>
                    <a:pt x="498" y="29"/>
                    <a:pt x="412"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45" name="Google Shape;14045;p68"/>
            <p:cNvSpPr/>
            <p:nvPr/>
          </p:nvSpPr>
          <p:spPr>
            <a:xfrm>
              <a:off x="-2595980" y="2599703"/>
              <a:ext cx="23909" cy="23872"/>
            </a:xfrm>
            <a:custGeom>
              <a:avLst/>
              <a:gdLst/>
              <a:ahLst/>
              <a:cxnLst/>
              <a:rect l="l" t="t" r="r" b="b"/>
              <a:pathLst>
                <a:path w="649" h="648" extrusionOk="0">
                  <a:moveTo>
                    <a:pt x="329" y="0"/>
                  </a:moveTo>
                  <a:cubicBezTo>
                    <a:pt x="247" y="0"/>
                    <a:pt x="165" y="32"/>
                    <a:pt x="102" y="96"/>
                  </a:cubicBezTo>
                  <a:cubicBezTo>
                    <a:pt x="34" y="158"/>
                    <a:pt x="0" y="229"/>
                    <a:pt x="0" y="315"/>
                  </a:cubicBezTo>
                  <a:cubicBezTo>
                    <a:pt x="0" y="393"/>
                    <a:pt x="29" y="479"/>
                    <a:pt x="91" y="546"/>
                  </a:cubicBezTo>
                  <a:cubicBezTo>
                    <a:pt x="159" y="608"/>
                    <a:pt x="246" y="642"/>
                    <a:pt x="317" y="647"/>
                  </a:cubicBezTo>
                  <a:cubicBezTo>
                    <a:pt x="403" y="647"/>
                    <a:pt x="481" y="614"/>
                    <a:pt x="558" y="550"/>
                  </a:cubicBezTo>
                  <a:cubicBezTo>
                    <a:pt x="610" y="488"/>
                    <a:pt x="649" y="402"/>
                    <a:pt x="649" y="326"/>
                  </a:cubicBezTo>
                  <a:cubicBezTo>
                    <a:pt x="649" y="239"/>
                    <a:pt x="615" y="162"/>
                    <a:pt x="562" y="100"/>
                  </a:cubicBezTo>
                  <a:cubicBezTo>
                    <a:pt x="499" y="34"/>
                    <a:pt x="414"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46" name="Google Shape;14046;p68"/>
            <p:cNvSpPr/>
            <p:nvPr/>
          </p:nvSpPr>
          <p:spPr>
            <a:xfrm>
              <a:off x="-2549157" y="2647964"/>
              <a:ext cx="24425" cy="23835"/>
            </a:xfrm>
            <a:custGeom>
              <a:avLst/>
              <a:gdLst/>
              <a:ahLst/>
              <a:cxnLst/>
              <a:rect l="l" t="t" r="r" b="b"/>
              <a:pathLst>
                <a:path w="663" h="647" extrusionOk="0">
                  <a:moveTo>
                    <a:pt x="332" y="0"/>
                  </a:moveTo>
                  <a:cubicBezTo>
                    <a:pt x="250" y="0"/>
                    <a:pt x="168" y="31"/>
                    <a:pt x="102" y="95"/>
                  </a:cubicBezTo>
                  <a:cubicBezTo>
                    <a:pt x="40" y="157"/>
                    <a:pt x="6" y="234"/>
                    <a:pt x="1" y="320"/>
                  </a:cubicBezTo>
                  <a:cubicBezTo>
                    <a:pt x="1" y="407"/>
                    <a:pt x="35" y="478"/>
                    <a:pt x="107" y="555"/>
                  </a:cubicBezTo>
                  <a:cubicBezTo>
                    <a:pt x="169" y="613"/>
                    <a:pt x="246" y="646"/>
                    <a:pt x="332" y="646"/>
                  </a:cubicBezTo>
                  <a:cubicBezTo>
                    <a:pt x="409" y="646"/>
                    <a:pt x="496" y="618"/>
                    <a:pt x="558" y="551"/>
                  </a:cubicBezTo>
                  <a:cubicBezTo>
                    <a:pt x="625" y="489"/>
                    <a:pt x="658" y="416"/>
                    <a:pt x="658" y="330"/>
                  </a:cubicBezTo>
                  <a:cubicBezTo>
                    <a:pt x="663" y="243"/>
                    <a:pt x="629" y="167"/>
                    <a:pt x="567" y="99"/>
                  </a:cubicBezTo>
                  <a:cubicBezTo>
                    <a:pt x="502" y="34"/>
                    <a:pt x="417"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47" name="Google Shape;14047;p68"/>
            <p:cNvSpPr/>
            <p:nvPr/>
          </p:nvSpPr>
          <p:spPr>
            <a:xfrm>
              <a:off x="-2501780" y="2696593"/>
              <a:ext cx="23946" cy="23504"/>
            </a:xfrm>
            <a:custGeom>
              <a:avLst/>
              <a:gdLst/>
              <a:ahLst/>
              <a:cxnLst/>
              <a:rect l="l" t="t" r="r" b="b"/>
              <a:pathLst>
                <a:path w="650" h="638" extrusionOk="0">
                  <a:moveTo>
                    <a:pt x="314" y="1"/>
                  </a:moveTo>
                  <a:cubicBezTo>
                    <a:pt x="232" y="1"/>
                    <a:pt x="150" y="30"/>
                    <a:pt x="92" y="85"/>
                  </a:cubicBezTo>
                  <a:cubicBezTo>
                    <a:pt x="34" y="147"/>
                    <a:pt x="1" y="234"/>
                    <a:pt x="1" y="310"/>
                  </a:cubicBezTo>
                  <a:cubicBezTo>
                    <a:pt x="1" y="396"/>
                    <a:pt x="30" y="473"/>
                    <a:pt x="96" y="550"/>
                  </a:cubicBezTo>
                  <a:cubicBezTo>
                    <a:pt x="160" y="603"/>
                    <a:pt x="231" y="637"/>
                    <a:pt x="318" y="637"/>
                  </a:cubicBezTo>
                  <a:cubicBezTo>
                    <a:pt x="323" y="637"/>
                    <a:pt x="328" y="637"/>
                    <a:pt x="333" y="637"/>
                  </a:cubicBezTo>
                  <a:cubicBezTo>
                    <a:pt x="413" y="637"/>
                    <a:pt x="485" y="604"/>
                    <a:pt x="548" y="546"/>
                  </a:cubicBezTo>
                  <a:cubicBezTo>
                    <a:pt x="615" y="493"/>
                    <a:pt x="643" y="406"/>
                    <a:pt x="649" y="320"/>
                  </a:cubicBezTo>
                  <a:cubicBezTo>
                    <a:pt x="649" y="234"/>
                    <a:pt x="605" y="147"/>
                    <a:pt x="552" y="104"/>
                  </a:cubicBezTo>
                  <a:cubicBezTo>
                    <a:pt x="493" y="34"/>
                    <a:pt x="403"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48" name="Google Shape;14048;p68"/>
            <p:cNvSpPr/>
            <p:nvPr/>
          </p:nvSpPr>
          <p:spPr>
            <a:xfrm>
              <a:off x="-2454920" y="2744890"/>
              <a:ext cx="23909" cy="23430"/>
            </a:xfrm>
            <a:custGeom>
              <a:avLst/>
              <a:gdLst/>
              <a:ahLst/>
              <a:cxnLst/>
              <a:rect l="l" t="t" r="r" b="b"/>
              <a:pathLst>
                <a:path w="649" h="636" extrusionOk="0">
                  <a:moveTo>
                    <a:pt x="319" y="1"/>
                  </a:moveTo>
                  <a:cubicBezTo>
                    <a:pt x="236" y="1"/>
                    <a:pt x="154" y="29"/>
                    <a:pt x="101" y="83"/>
                  </a:cubicBezTo>
                  <a:cubicBezTo>
                    <a:pt x="39" y="150"/>
                    <a:pt x="5" y="237"/>
                    <a:pt x="5" y="309"/>
                  </a:cubicBezTo>
                  <a:cubicBezTo>
                    <a:pt x="0" y="395"/>
                    <a:pt x="34" y="473"/>
                    <a:pt x="97" y="549"/>
                  </a:cubicBezTo>
                  <a:cubicBezTo>
                    <a:pt x="149" y="602"/>
                    <a:pt x="235" y="635"/>
                    <a:pt x="321" y="635"/>
                  </a:cubicBezTo>
                  <a:cubicBezTo>
                    <a:pt x="327" y="635"/>
                    <a:pt x="332" y="635"/>
                    <a:pt x="337" y="635"/>
                  </a:cubicBezTo>
                  <a:cubicBezTo>
                    <a:pt x="418" y="635"/>
                    <a:pt x="497" y="603"/>
                    <a:pt x="547" y="553"/>
                  </a:cubicBezTo>
                  <a:cubicBezTo>
                    <a:pt x="615" y="491"/>
                    <a:pt x="648" y="405"/>
                    <a:pt x="648" y="318"/>
                  </a:cubicBezTo>
                  <a:cubicBezTo>
                    <a:pt x="648" y="232"/>
                    <a:pt x="620" y="156"/>
                    <a:pt x="567" y="103"/>
                  </a:cubicBezTo>
                  <a:cubicBezTo>
                    <a:pt x="506" y="35"/>
                    <a:pt x="412"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49" name="Google Shape;14049;p68"/>
            <p:cNvSpPr/>
            <p:nvPr/>
          </p:nvSpPr>
          <p:spPr>
            <a:xfrm>
              <a:off x="-2407875" y="2793261"/>
              <a:ext cx="23872" cy="23835"/>
            </a:xfrm>
            <a:custGeom>
              <a:avLst/>
              <a:gdLst/>
              <a:ahLst/>
              <a:cxnLst/>
              <a:rect l="l" t="t" r="r" b="b"/>
              <a:pathLst>
                <a:path w="648" h="647" extrusionOk="0">
                  <a:moveTo>
                    <a:pt x="332" y="0"/>
                  </a:moveTo>
                  <a:cubicBezTo>
                    <a:pt x="249" y="0"/>
                    <a:pt x="164" y="31"/>
                    <a:pt x="100" y="95"/>
                  </a:cubicBezTo>
                  <a:cubicBezTo>
                    <a:pt x="34" y="157"/>
                    <a:pt x="0" y="234"/>
                    <a:pt x="0" y="320"/>
                  </a:cubicBezTo>
                  <a:cubicBezTo>
                    <a:pt x="0" y="392"/>
                    <a:pt x="29" y="484"/>
                    <a:pt x="96" y="546"/>
                  </a:cubicBezTo>
                  <a:cubicBezTo>
                    <a:pt x="158" y="613"/>
                    <a:pt x="244" y="646"/>
                    <a:pt x="317" y="646"/>
                  </a:cubicBezTo>
                  <a:cubicBezTo>
                    <a:pt x="403" y="646"/>
                    <a:pt x="479" y="617"/>
                    <a:pt x="556" y="555"/>
                  </a:cubicBezTo>
                  <a:cubicBezTo>
                    <a:pt x="609" y="488"/>
                    <a:pt x="643" y="402"/>
                    <a:pt x="647" y="330"/>
                  </a:cubicBezTo>
                  <a:cubicBezTo>
                    <a:pt x="647" y="243"/>
                    <a:pt x="614" y="167"/>
                    <a:pt x="561" y="99"/>
                  </a:cubicBezTo>
                  <a:cubicBezTo>
                    <a:pt x="502" y="34"/>
                    <a:pt x="418"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50" name="Google Shape;14050;p68"/>
            <p:cNvSpPr/>
            <p:nvPr/>
          </p:nvSpPr>
          <p:spPr>
            <a:xfrm>
              <a:off x="-2361052" y="2841521"/>
              <a:ext cx="23872" cy="23835"/>
            </a:xfrm>
            <a:custGeom>
              <a:avLst/>
              <a:gdLst/>
              <a:ahLst/>
              <a:cxnLst/>
              <a:rect l="l" t="t" r="r" b="b"/>
              <a:pathLst>
                <a:path w="648" h="647" extrusionOk="0">
                  <a:moveTo>
                    <a:pt x="332" y="0"/>
                  </a:moveTo>
                  <a:cubicBezTo>
                    <a:pt x="249" y="0"/>
                    <a:pt x="166" y="32"/>
                    <a:pt x="101" y="95"/>
                  </a:cubicBezTo>
                  <a:cubicBezTo>
                    <a:pt x="38" y="162"/>
                    <a:pt x="5" y="233"/>
                    <a:pt x="0" y="320"/>
                  </a:cubicBezTo>
                  <a:cubicBezTo>
                    <a:pt x="0" y="397"/>
                    <a:pt x="34" y="483"/>
                    <a:pt x="96" y="545"/>
                  </a:cubicBezTo>
                  <a:cubicBezTo>
                    <a:pt x="158" y="613"/>
                    <a:pt x="245" y="647"/>
                    <a:pt x="322" y="647"/>
                  </a:cubicBezTo>
                  <a:cubicBezTo>
                    <a:pt x="327" y="647"/>
                    <a:pt x="332" y="647"/>
                    <a:pt x="337" y="647"/>
                  </a:cubicBezTo>
                  <a:cubicBezTo>
                    <a:pt x="418" y="647"/>
                    <a:pt x="498" y="613"/>
                    <a:pt x="557" y="545"/>
                  </a:cubicBezTo>
                  <a:cubicBezTo>
                    <a:pt x="623" y="488"/>
                    <a:pt x="648" y="406"/>
                    <a:pt x="648" y="330"/>
                  </a:cubicBezTo>
                  <a:cubicBezTo>
                    <a:pt x="648" y="244"/>
                    <a:pt x="629" y="166"/>
                    <a:pt x="557" y="89"/>
                  </a:cubicBezTo>
                  <a:cubicBezTo>
                    <a:pt x="493" y="30"/>
                    <a:pt x="413"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51" name="Google Shape;14051;p68"/>
            <p:cNvSpPr/>
            <p:nvPr/>
          </p:nvSpPr>
          <p:spPr>
            <a:xfrm>
              <a:off x="-2313712" y="2890039"/>
              <a:ext cx="23909" cy="23725"/>
            </a:xfrm>
            <a:custGeom>
              <a:avLst/>
              <a:gdLst/>
              <a:ahLst/>
              <a:cxnLst/>
              <a:rect l="l" t="t" r="r" b="b"/>
              <a:pathLst>
                <a:path w="649" h="644" extrusionOk="0">
                  <a:moveTo>
                    <a:pt x="318" y="0"/>
                  </a:moveTo>
                  <a:cubicBezTo>
                    <a:pt x="235" y="0"/>
                    <a:pt x="152" y="30"/>
                    <a:pt x="93" y="87"/>
                  </a:cubicBezTo>
                  <a:cubicBezTo>
                    <a:pt x="35" y="145"/>
                    <a:pt x="0" y="227"/>
                    <a:pt x="0" y="313"/>
                  </a:cubicBezTo>
                  <a:cubicBezTo>
                    <a:pt x="0" y="399"/>
                    <a:pt x="29" y="476"/>
                    <a:pt x="97" y="552"/>
                  </a:cubicBezTo>
                  <a:cubicBezTo>
                    <a:pt x="159" y="605"/>
                    <a:pt x="236" y="639"/>
                    <a:pt x="317" y="643"/>
                  </a:cubicBezTo>
                  <a:cubicBezTo>
                    <a:pt x="394" y="643"/>
                    <a:pt x="481" y="610"/>
                    <a:pt x="547" y="548"/>
                  </a:cubicBezTo>
                  <a:cubicBezTo>
                    <a:pt x="611" y="486"/>
                    <a:pt x="649" y="408"/>
                    <a:pt x="649" y="322"/>
                  </a:cubicBezTo>
                  <a:cubicBezTo>
                    <a:pt x="649" y="236"/>
                    <a:pt x="605" y="149"/>
                    <a:pt x="553" y="96"/>
                  </a:cubicBezTo>
                  <a:cubicBezTo>
                    <a:pt x="490" y="31"/>
                    <a:pt x="404"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52" name="Google Shape;14052;p68"/>
            <p:cNvSpPr/>
            <p:nvPr/>
          </p:nvSpPr>
          <p:spPr>
            <a:xfrm>
              <a:off x="-2266852" y="2938447"/>
              <a:ext cx="24057" cy="23578"/>
            </a:xfrm>
            <a:custGeom>
              <a:avLst/>
              <a:gdLst/>
              <a:ahLst/>
              <a:cxnLst/>
              <a:rect l="l" t="t" r="r" b="b"/>
              <a:pathLst>
                <a:path w="653" h="640" extrusionOk="0">
                  <a:moveTo>
                    <a:pt x="321" y="1"/>
                  </a:moveTo>
                  <a:cubicBezTo>
                    <a:pt x="237" y="1"/>
                    <a:pt x="155" y="30"/>
                    <a:pt x="101" y="88"/>
                  </a:cubicBezTo>
                  <a:cubicBezTo>
                    <a:pt x="39" y="150"/>
                    <a:pt x="5" y="228"/>
                    <a:pt x="1" y="314"/>
                  </a:cubicBezTo>
                  <a:cubicBezTo>
                    <a:pt x="1" y="395"/>
                    <a:pt x="34" y="472"/>
                    <a:pt x="96" y="549"/>
                  </a:cubicBezTo>
                  <a:cubicBezTo>
                    <a:pt x="159" y="606"/>
                    <a:pt x="236" y="640"/>
                    <a:pt x="322" y="640"/>
                  </a:cubicBezTo>
                  <a:cubicBezTo>
                    <a:pt x="408" y="640"/>
                    <a:pt x="484" y="611"/>
                    <a:pt x="548" y="549"/>
                  </a:cubicBezTo>
                  <a:cubicBezTo>
                    <a:pt x="615" y="491"/>
                    <a:pt x="648" y="405"/>
                    <a:pt x="648" y="319"/>
                  </a:cubicBezTo>
                  <a:cubicBezTo>
                    <a:pt x="653" y="232"/>
                    <a:pt x="610" y="146"/>
                    <a:pt x="557" y="93"/>
                  </a:cubicBezTo>
                  <a:cubicBezTo>
                    <a:pt x="496"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53" name="Google Shape;14053;p68"/>
            <p:cNvSpPr/>
            <p:nvPr/>
          </p:nvSpPr>
          <p:spPr>
            <a:xfrm>
              <a:off x="-2219844" y="2986818"/>
              <a:ext cx="23872" cy="24020"/>
            </a:xfrm>
            <a:custGeom>
              <a:avLst/>
              <a:gdLst/>
              <a:ahLst/>
              <a:cxnLst/>
              <a:rect l="l" t="t" r="r" b="b"/>
              <a:pathLst>
                <a:path w="648" h="652" extrusionOk="0">
                  <a:moveTo>
                    <a:pt x="318" y="0"/>
                  </a:moveTo>
                  <a:cubicBezTo>
                    <a:pt x="236" y="0"/>
                    <a:pt x="154" y="29"/>
                    <a:pt x="101" y="84"/>
                  </a:cubicBezTo>
                  <a:cubicBezTo>
                    <a:pt x="34" y="147"/>
                    <a:pt x="1" y="233"/>
                    <a:pt x="1" y="310"/>
                  </a:cubicBezTo>
                  <a:cubicBezTo>
                    <a:pt x="1" y="406"/>
                    <a:pt x="29" y="483"/>
                    <a:pt x="92" y="545"/>
                  </a:cubicBezTo>
                  <a:cubicBezTo>
                    <a:pt x="145" y="603"/>
                    <a:pt x="231" y="646"/>
                    <a:pt x="317" y="651"/>
                  </a:cubicBezTo>
                  <a:cubicBezTo>
                    <a:pt x="404" y="651"/>
                    <a:pt x="490" y="607"/>
                    <a:pt x="548" y="555"/>
                  </a:cubicBezTo>
                  <a:cubicBezTo>
                    <a:pt x="610" y="492"/>
                    <a:pt x="643" y="416"/>
                    <a:pt x="648" y="319"/>
                  </a:cubicBezTo>
                  <a:cubicBezTo>
                    <a:pt x="648" y="243"/>
                    <a:pt x="614" y="157"/>
                    <a:pt x="552" y="104"/>
                  </a:cubicBezTo>
                  <a:cubicBezTo>
                    <a:pt x="497" y="34"/>
                    <a:pt x="407"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54" name="Google Shape;14054;p68"/>
            <p:cNvSpPr/>
            <p:nvPr/>
          </p:nvSpPr>
          <p:spPr>
            <a:xfrm>
              <a:off x="-2173020" y="3035336"/>
              <a:ext cx="23946" cy="23725"/>
            </a:xfrm>
            <a:custGeom>
              <a:avLst/>
              <a:gdLst/>
              <a:ahLst/>
              <a:cxnLst/>
              <a:rect l="l" t="t" r="r" b="b"/>
              <a:pathLst>
                <a:path w="650" h="644" extrusionOk="0">
                  <a:moveTo>
                    <a:pt x="333" y="1"/>
                  </a:moveTo>
                  <a:cubicBezTo>
                    <a:pt x="244" y="1"/>
                    <a:pt x="157" y="32"/>
                    <a:pt x="102" y="92"/>
                  </a:cubicBezTo>
                  <a:cubicBezTo>
                    <a:pt x="39" y="145"/>
                    <a:pt x="6" y="226"/>
                    <a:pt x="1" y="313"/>
                  </a:cubicBezTo>
                  <a:cubicBezTo>
                    <a:pt x="1" y="399"/>
                    <a:pt x="34" y="476"/>
                    <a:pt x="96" y="543"/>
                  </a:cubicBezTo>
                  <a:cubicBezTo>
                    <a:pt x="160" y="610"/>
                    <a:pt x="236" y="643"/>
                    <a:pt x="322" y="643"/>
                  </a:cubicBezTo>
                  <a:cubicBezTo>
                    <a:pt x="409" y="643"/>
                    <a:pt x="495" y="614"/>
                    <a:pt x="548" y="548"/>
                  </a:cubicBezTo>
                  <a:cubicBezTo>
                    <a:pt x="615" y="485"/>
                    <a:pt x="649" y="408"/>
                    <a:pt x="649" y="322"/>
                  </a:cubicBezTo>
                  <a:cubicBezTo>
                    <a:pt x="649" y="236"/>
                    <a:pt x="620" y="149"/>
                    <a:pt x="567" y="96"/>
                  </a:cubicBezTo>
                  <a:cubicBezTo>
                    <a:pt x="510" y="32"/>
                    <a:pt x="421"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55" name="Google Shape;14055;p68"/>
            <p:cNvSpPr/>
            <p:nvPr/>
          </p:nvSpPr>
          <p:spPr>
            <a:xfrm>
              <a:off x="-2126012" y="3083670"/>
              <a:ext cx="23946" cy="23651"/>
            </a:xfrm>
            <a:custGeom>
              <a:avLst/>
              <a:gdLst/>
              <a:ahLst/>
              <a:cxnLst/>
              <a:rect l="l" t="t" r="r" b="b"/>
              <a:pathLst>
                <a:path w="650" h="642" extrusionOk="0">
                  <a:moveTo>
                    <a:pt x="330" y="0"/>
                  </a:moveTo>
                  <a:cubicBezTo>
                    <a:pt x="248" y="0"/>
                    <a:pt x="165" y="29"/>
                    <a:pt x="102" y="90"/>
                  </a:cubicBezTo>
                  <a:cubicBezTo>
                    <a:pt x="35" y="152"/>
                    <a:pt x="1" y="229"/>
                    <a:pt x="1" y="316"/>
                  </a:cubicBezTo>
                  <a:cubicBezTo>
                    <a:pt x="1" y="402"/>
                    <a:pt x="30" y="478"/>
                    <a:pt x="93" y="551"/>
                  </a:cubicBezTo>
                  <a:cubicBezTo>
                    <a:pt x="160" y="608"/>
                    <a:pt x="241" y="642"/>
                    <a:pt x="317" y="642"/>
                  </a:cubicBezTo>
                  <a:cubicBezTo>
                    <a:pt x="404" y="642"/>
                    <a:pt x="481" y="613"/>
                    <a:pt x="558" y="551"/>
                  </a:cubicBezTo>
                  <a:cubicBezTo>
                    <a:pt x="611" y="483"/>
                    <a:pt x="644" y="411"/>
                    <a:pt x="644" y="325"/>
                  </a:cubicBezTo>
                  <a:cubicBezTo>
                    <a:pt x="649" y="239"/>
                    <a:pt x="616" y="161"/>
                    <a:pt x="563" y="95"/>
                  </a:cubicBezTo>
                  <a:cubicBezTo>
                    <a:pt x="503" y="33"/>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56" name="Google Shape;14056;p68"/>
            <p:cNvSpPr/>
            <p:nvPr/>
          </p:nvSpPr>
          <p:spPr>
            <a:xfrm>
              <a:off x="-2078784" y="3131931"/>
              <a:ext cx="23872" cy="23651"/>
            </a:xfrm>
            <a:custGeom>
              <a:avLst/>
              <a:gdLst/>
              <a:ahLst/>
              <a:cxnLst/>
              <a:rect l="l" t="t" r="r" b="b"/>
              <a:pathLst>
                <a:path w="648" h="642" extrusionOk="0">
                  <a:moveTo>
                    <a:pt x="321" y="1"/>
                  </a:moveTo>
                  <a:cubicBezTo>
                    <a:pt x="235" y="1"/>
                    <a:pt x="151" y="32"/>
                    <a:pt x="101" y="89"/>
                  </a:cubicBezTo>
                  <a:cubicBezTo>
                    <a:pt x="38" y="142"/>
                    <a:pt x="5" y="229"/>
                    <a:pt x="5" y="315"/>
                  </a:cubicBezTo>
                  <a:cubicBezTo>
                    <a:pt x="0" y="401"/>
                    <a:pt x="34" y="488"/>
                    <a:pt x="87" y="541"/>
                  </a:cubicBezTo>
                  <a:cubicBezTo>
                    <a:pt x="149" y="607"/>
                    <a:pt x="235" y="641"/>
                    <a:pt x="322" y="641"/>
                  </a:cubicBezTo>
                  <a:cubicBezTo>
                    <a:pt x="327" y="641"/>
                    <a:pt x="333" y="642"/>
                    <a:pt x="338" y="642"/>
                  </a:cubicBezTo>
                  <a:cubicBezTo>
                    <a:pt x="409" y="642"/>
                    <a:pt x="476" y="608"/>
                    <a:pt x="547" y="550"/>
                  </a:cubicBezTo>
                  <a:cubicBezTo>
                    <a:pt x="614" y="488"/>
                    <a:pt x="647" y="411"/>
                    <a:pt x="647" y="324"/>
                  </a:cubicBezTo>
                  <a:cubicBezTo>
                    <a:pt x="647" y="238"/>
                    <a:pt x="609" y="162"/>
                    <a:pt x="557" y="100"/>
                  </a:cubicBezTo>
                  <a:cubicBezTo>
                    <a:pt x="497"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57" name="Google Shape;14057;p68"/>
            <p:cNvSpPr/>
            <p:nvPr/>
          </p:nvSpPr>
          <p:spPr>
            <a:xfrm>
              <a:off x="-2031776" y="3180449"/>
              <a:ext cx="23909" cy="23541"/>
            </a:xfrm>
            <a:custGeom>
              <a:avLst/>
              <a:gdLst/>
              <a:ahLst/>
              <a:cxnLst/>
              <a:rect l="l" t="t" r="r" b="b"/>
              <a:pathLst>
                <a:path w="649" h="639" extrusionOk="0">
                  <a:moveTo>
                    <a:pt x="318" y="1"/>
                  </a:moveTo>
                  <a:cubicBezTo>
                    <a:pt x="233" y="1"/>
                    <a:pt x="147" y="30"/>
                    <a:pt x="87" y="87"/>
                  </a:cubicBezTo>
                  <a:cubicBezTo>
                    <a:pt x="34" y="149"/>
                    <a:pt x="0" y="222"/>
                    <a:pt x="0" y="308"/>
                  </a:cubicBezTo>
                  <a:cubicBezTo>
                    <a:pt x="0" y="395"/>
                    <a:pt x="29" y="471"/>
                    <a:pt x="91" y="548"/>
                  </a:cubicBezTo>
                  <a:cubicBezTo>
                    <a:pt x="159" y="605"/>
                    <a:pt x="231" y="634"/>
                    <a:pt x="317" y="639"/>
                  </a:cubicBezTo>
                  <a:cubicBezTo>
                    <a:pt x="394" y="639"/>
                    <a:pt x="480" y="610"/>
                    <a:pt x="547" y="543"/>
                  </a:cubicBezTo>
                  <a:cubicBezTo>
                    <a:pt x="609" y="481"/>
                    <a:pt x="644" y="404"/>
                    <a:pt x="648" y="318"/>
                  </a:cubicBezTo>
                  <a:cubicBezTo>
                    <a:pt x="648" y="231"/>
                    <a:pt x="615" y="154"/>
                    <a:pt x="562" y="101"/>
                  </a:cubicBezTo>
                  <a:cubicBezTo>
                    <a:pt x="502" y="34"/>
                    <a:pt x="411"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58" name="Google Shape;14058;p68"/>
            <p:cNvSpPr/>
            <p:nvPr/>
          </p:nvSpPr>
          <p:spPr>
            <a:xfrm>
              <a:off x="-1984952" y="3228709"/>
              <a:ext cx="23909" cy="23578"/>
            </a:xfrm>
            <a:custGeom>
              <a:avLst/>
              <a:gdLst/>
              <a:ahLst/>
              <a:cxnLst/>
              <a:rect l="l" t="t" r="r" b="b"/>
              <a:pathLst>
                <a:path w="649" h="640" extrusionOk="0">
                  <a:moveTo>
                    <a:pt x="321" y="0"/>
                  </a:moveTo>
                  <a:cubicBezTo>
                    <a:pt x="237" y="0"/>
                    <a:pt x="155" y="29"/>
                    <a:pt x="102" y="87"/>
                  </a:cubicBezTo>
                  <a:cubicBezTo>
                    <a:pt x="40" y="150"/>
                    <a:pt x="0" y="236"/>
                    <a:pt x="0" y="323"/>
                  </a:cubicBezTo>
                  <a:cubicBezTo>
                    <a:pt x="0" y="409"/>
                    <a:pt x="35" y="485"/>
                    <a:pt x="97" y="547"/>
                  </a:cubicBezTo>
                  <a:cubicBezTo>
                    <a:pt x="159" y="605"/>
                    <a:pt x="237" y="639"/>
                    <a:pt x="323" y="639"/>
                  </a:cubicBezTo>
                  <a:cubicBezTo>
                    <a:pt x="409" y="639"/>
                    <a:pt x="496" y="610"/>
                    <a:pt x="547" y="558"/>
                  </a:cubicBezTo>
                  <a:cubicBezTo>
                    <a:pt x="615" y="505"/>
                    <a:pt x="649" y="418"/>
                    <a:pt x="649" y="332"/>
                  </a:cubicBezTo>
                  <a:cubicBezTo>
                    <a:pt x="649" y="236"/>
                    <a:pt x="620" y="150"/>
                    <a:pt x="567" y="102"/>
                  </a:cubicBezTo>
                  <a:cubicBezTo>
                    <a:pt x="505" y="34"/>
                    <a:pt x="411"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59" name="Google Shape;14059;p68"/>
            <p:cNvSpPr/>
            <p:nvPr/>
          </p:nvSpPr>
          <p:spPr>
            <a:xfrm>
              <a:off x="-2639820" y="2312941"/>
              <a:ext cx="23909" cy="23725"/>
            </a:xfrm>
            <a:custGeom>
              <a:avLst/>
              <a:gdLst/>
              <a:ahLst/>
              <a:cxnLst/>
              <a:rect l="l" t="t" r="r" b="b"/>
              <a:pathLst>
                <a:path w="649" h="644" extrusionOk="0">
                  <a:moveTo>
                    <a:pt x="328" y="0"/>
                  </a:moveTo>
                  <a:cubicBezTo>
                    <a:pt x="242" y="0"/>
                    <a:pt x="157" y="29"/>
                    <a:pt x="101" y="83"/>
                  </a:cubicBezTo>
                  <a:cubicBezTo>
                    <a:pt x="34" y="145"/>
                    <a:pt x="1" y="231"/>
                    <a:pt x="1" y="318"/>
                  </a:cubicBezTo>
                  <a:cubicBezTo>
                    <a:pt x="1" y="404"/>
                    <a:pt x="30" y="481"/>
                    <a:pt x="92" y="543"/>
                  </a:cubicBezTo>
                  <a:cubicBezTo>
                    <a:pt x="159" y="610"/>
                    <a:pt x="231" y="644"/>
                    <a:pt x="318" y="644"/>
                  </a:cubicBezTo>
                  <a:cubicBezTo>
                    <a:pt x="322" y="644"/>
                    <a:pt x="326" y="644"/>
                    <a:pt x="331" y="644"/>
                  </a:cubicBezTo>
                  <a:cubicBezTo>
                    <a:pt x="413" y="644"/>
                    <a:pt x="493" y="603"/>
                    <a:pt x="548" y="553"/>
                  </a:cubicBezTo>
                  <a:cubicBezTo>
                    <a:pt x="610" y="490"/>
                    <a:pt x="644" y="413"/>
                    <a:pt x="644" y="327"/>
                  </a:cubicBezTo>
                  <a:cubicBezTo>
                    <a:pt x="648" y="241"/>
                    <a:pt x="615" y="154"/>
                    <a:pt x="553" y="87"/>
                  </a:cubicBezTo>
                  <a:cubicBezTo>
                    <a:pt x="496" y="28"/>
                    <a:pt x="411"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60" name="Google Shape;14060;p68"/>
            <p:cNvSpPr/>
            <p:nvPr/>
          </p:nvSpPr>
          <p:spPr>
            <a:xfrm>
              <a:off x="-2592959" y="2361312"/>
              <a:ext cx="23909" cy="23799"/>
            </a:xfrm>
            <a:custGeom>
              <a:avLst/>
              <a:gdLst/>
              <a:ahLst/>
              <a:cxnLst/>
              <a:rect l="l" t="t" r="r" b="b"/>
              <a:pathLst>
                <a:path w="649" h="646" extrusionOk="0">
                  <a:moveTo>
                    <a:pt x="333" y="0"/>
                  </a:moveTo>
                  <a:cubicBezTo>
                    <a:pt x="244" y="0"/>
                    <a:pt x="156" y="32"/>
                    <a:pt x="102" y="89"/>
                  </a:cubicBezTo>
                  <a:cubicBezTo>
                    <a:pt x="38" y="141"/>
                    <a:pt x="5" y="228"/>
                    <a:pt x="0" y="314"/>
                  </a:cubicBezTo>
                  <a:cubicBezTo>
                    <a:pt x="0" y="400"/>
                    <a:pt x="34" y="477"/>
                    <a:pt x="96" y="544"/>
                  </a:cubicBezTo>
                  <a:cubicBezTo>
                    <a:pt x="159" y="608"/>
                    <a:pt x="235" y="641"/>
                    <a:pt x="321" y="646"/>
                  </a:cubicBezTo>
                  <a:cubicBezTo>
                    <a:pt x="408" y="646"/>
                    <a:pt x="494" y="612"/>
                    <a:pt x="556" y="550"/>
                  </a:cubicBezTo>
                  <a:cubicBezTo>
                    <a:pt x="614" y="487"/>
                    <a:pt x="649" y="411"/>
                    <a:pt x="649" y="324"/>
                  </a:cubicBezTo>
                  <a:cubicBezTo>
                    <a:pt x="649" y="238"/>
                    <a:pt x="620" y="152"/>
                    <a:pt x="567" y="99"/>
                  </a:cubicBezTo>
                  <a:cubicBezTo>
                    <a:pt x="509" y="31"/>
                    <a:pt x="421"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61" name="Google Shape;14061;p68"/>
            <p:cNvSpPr/>
            <p:nvPr/>
          </p:nvSpPr>
          <p:spPr>
            <a:xfrm>
              <a:off x="-2545952" y="2409646"/>
              <a:ext cx="24241" cy="23688"/>
            </a:xfrm>
            <a:custGeom>
              <a:avLst/>
              <a:gdLst/>
              <a:ahLst/>
              <a:cxnLst/>
              <a:rect l="l" t="t" r="r" b="b"/>
              <a:pathLst>
                <a:path w="658" h="643" extrusionOk="0">
                  <a:moveTo>
                    <a:pt x="333" y="0"/>
                  </a:moveTo>
                  <a:cubicBezTo>
                    <a:pt x="248" y="0"/>
                    <a:pt x="161" y="31"/>
                    <a:pt x="101" y="91"/>
                  </a:cubicBezTo>
                  <a:cubicBezTo>
                    <a:pt x="44" y="153"/>
                    <a:pt x="0" y="231"/>
                    <a:pt x="0" y="317"/>
                  </a:cubicBezTo>
                  <a:cubicBezTo>
                    <a:pt x="0" y="399"/>
                    <a:pt x="29" y="476"/>
                    <a:pt x="92" y="543"/>
                  </a:cubicBezTo>
                  <a:cubicBezTo>
                    <a:pt x="159" y="609"/>
                    <a:pt x="230" y="638"/>
                    <a:pt x="317" y="643"/>
                  </a:cubicBezTo>
                  <a:cubicBezTo>
                    <a:pt x="403" y="643"/>
                    <a:pt x="489" y="614"/>
                    <a:pt x="557" y="547"/>
                  </a:cubicBezTo>
                  <a:cubicBezTo>
                    <a:pt x="610" y="485"/>
                    <a:pt x="653" y="408"/>
                    <a:pt x="658" y="326"/>
                  </a:cubicBezTo>
                  <a:cubicBezTo>
                    <a:pt x="658" y="240"/>
                    <a:pt x="615" y="164"/>
                    <a:pt x="562" y="96"/>
                  </a:cubicBezTo>
                  <a:cubicBezTo>
                    <a:pt x="504" y="31"/>
                    <a:pt x="419"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62" name="Google Shape;14062;p68"/>
            <p:cNvSpPr/>
            <p:nvPr/>
          </p:nvSpPr>
          <p:spPr>
            <a:xfrm>
              <a:off x="-2498760" y="2458054"/>
              <a:ext cx="23872" cy="23578"/>
            </a:xfrm>
            <a:custGeom>
              <a:avLst/>
              <a:gdLst/>
              <a:ahLst/>
              <a:cxnLst/>
              <a:rect l="l" t="t" r="r" b="b"/>
              <a:pathLst>
                <a:path w="648" h="640" extrusionOk="0">
                  <a:moveTo>
                    <a:pt x="319" y="0"/>
                  </a:moveTo>
                  <a:cubicBezTo>
                    <a:pt x="235" y="0"/>
                    <a:pt x="150" y="29"/>
                    <a:pt x="92" y="88"/>
                  </a:cubicBezTo>
                  <a:cubicBezTo>
                    <a:pt x="39" y="150"/>
                    <a:pt x="5" y="227"/>
                    <a:pt x="5" y="313"/>
                  </a:cubicBezTo>
                  <a:cubicBezTo>
                    <a:pt x="1" y="400"/>
                    <a:pt x="34" y="476"/>
                    <a:pt x="87" y="553"/>
                  </a:cubicBezTo>
                  <a:cubicBezTo>
                    <a:pt x="149" y="606"/>
                    <a:pt x="236" y="639"/>
                    <a:pt x="322" y="639"/>
                  </a:cubicBezTo>
                  <a:cubicBezTo>
                    <a:pt x="327" y="639"/>
                    <a:pt x="332" y="640"/>
                    <a:pt x="338" y="640"/>
                  </a:cubicBezTo>
                  <a:cubicBezTo>
                    <a:pt x="418" y="640"/>
                    <a:pt x="489" y="607"/>
                    <a:pt x="548" y="548"/>
                  </a:cubicBezTo>
                  <a:cubicBezTo>
                    <a:pt x="614" y="480"/>
                    <a:pt x="648" y="409"/>
                    <a:pt x="648" y="323"/>
                  </a:cubicBezTo>
                  <a:cubicBezTo>
                    <a:pt x="648" y="236"/>
                    <a:pt x="619" y="159"/>
                    <a:pt x="557" y="92"/>
                  </a:cubicBezTo>
                  <a:cubicBezTo>
                    <a:pt x="496" y="31"/>
                    <a:pt x="407"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63" name="Google Shape;14063;p68"/>
            <p:cNvSpPr/>
            <p:nvPr/>
          </p:nvSpPr>
          <p:spPr>
            <a:xfrm>
              <a:off x="-2451752" y="2506424"/>
              <a:ext cx="23909" cy="23467"/>
            </a:xfrm>
            <a:custGeom>
              <a:avLst/>
              <a:gdLst/>
              <a:ahLst/>
              <a:cxnLst/>
              <a:rect l="l" t="t" r="r" b="b"/>
              <a:pathLst>
                <a:path w="649" h="637" extrusionOk="0">
                  <a:moveTo>
                    <a:pt x="321" y="0"/>
                  </a:moveTo>
                  <a:cubicBezTo>
                    <a:pt x="240" y="0"/>
                    <a:pt x="160" y="28"/>
                    <a:pt x="102" y="84"/>
                  </a:cubicBezTo>
                  <a:cubicBezTo>
                    <a:pt x="34" y="152"/>
                    <a:pt x="1" y="232"/>
                    <a:pt x="1" y="310"/>
                  </a:cubicBezTo>
                  <a:cubicBezTo>
                    <a:pt x="1" y="396"/>
                    <a:pt x="29" y="482"/>
                    <a:pt x="91" y="549"/>
                  </a:cubicBezTo>
                  <a:cubicBezTo>
                    <a:pt x="159" y="602"/>
                    <a:pt x="231" y="635"/>
                    <a:pt x="317" y="635"/>
                  </a:cubicBezTo>
                  <a:cubicBezTo>
                    <a:pt x="323" y="636"/>
                    <a:pt x="328" y="636"/>
                    <a:pt x="334" y="636"/>
                  </a:cubicBezTo>
                  <a:cubicBezTo>
                    <a:pt x="407" y="636"/>
                    <a:pt x="486" y="602"/>
                    <a:pt x="547" y="544"/>
                  </a:cubicBezTo>
                  <a:cubicBezTo>
                    <a:pt x="610" y="492"/>
                    <a:pt x="644" y="405"/>
                    <a:pt x="649" y="319"/>
                  </a:cubicBezTo>
                  <a:cubicBezTo>
                    <a:pt x="649" y="243"/>
                    <a:pt x="615" y="156"/>
                    <a:pt x="552" y="94"/>
                  </a:cubicBezTo>
                  <a:cubicBezTo>
                    <a:pt x="493"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64" name="Google Shape;14064;p68"/>
            <p:cNvSpPr/>
            <p:nvPr/>
          </p:nvSpPr>
          <p:spPr>
            <a:xfrm>
              <a:off x="-2404928" y="2554795"/>
              <a:ext cx="23946" cy="23835"/>
            </a:xfrm>
            <a:custGeom>
              <a:avLst/>
              <a:gdLst/>
              <a:ahLst/>
              <a:cxnLst/>
              <a:rect l="l" t="t" r="r" b="b"/>
              <a:pathLst>
                <a:path w="650" h="647" extrusionOk="0">
                  <a:moveTo>
                    <a:pt x="322" y="1"/>
                  </a:moveTo>
                  <a:cubicBezTo>
                    <a:pt x="238" y="1"/>
                    <a:pt x="156" y="32"/>
                    <a:pt x="102" y="95"/>
                  </a:cubicBezTo>
                  <a:cubicBezTo>
                    <a:pt x="40" y="148"/>
                    <a:pt x="7" y="234"/>
                    <a:pt x="1" y="321"/>
                  </a:cubicBezTo>
                  <a:cubicBezTo>
                    <a:pt x="1" y="393"/>
                    <a:pt x="35" y="484"/>
                    <a:pt x="97" y="546"/>
                  </a:cubicBezTo>
                  <a:cubicBezTo>
                    <a:pt x="160" y="613"/>
                    <a:pt x="237" y="647"/>
                    <a:pt x="323" y="647"/>
                  </a:cubicBezTo>
                  <a:cubicBezTo>
                    <a:pt x="410" y="647"/>
                    <a:pt x="481" y="618"/>
                    <a:pt x="558" y="551"/>
                  </a:cubicBezTo>
                  <a:cubicBezTo>
                    <a:pt x="616" y="489"/>
                    <a:pt x="649" y="403"/>
                    <a:pt x="649" y="330"/>
                  </a:cubicBezTo>
                  <a:cubicBezTo>
                    <a:pt x="649" y="244"/>
                    <a:pt x="620" y="157"/>
                    <a:pt x="558" y="100"/>
                  </a:cubicBezTo>
                  <a:cubicBezTo>
                    <a:pt x="497" y="34"/>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65" name="Google Shape;14065;p68"/>
            <p:cNvSpPr/>
            <p:nvPr/>
          </p:nvSpPr>
          <p:spPr>
            <a:xfrm>
              <a:off x="-2358031" y="2603277"/>
              <a:ext cx="24020" cy="23651"/>
            </a:xfrm>
            <a:custGeom>
              <a:avLst/>
              <a:gdLst/>
              <a:ahLst/>
              <a:cxnLst/>
              <a:rect l="l" t="t" r="r" b="b"/>
              <a:pathLst>
                <a:path w="652" h="642" extrusionOk="0">
                  <a:moveTo>
                    <a:pt x="334" y="0"/>
                  </a:moveTo>
                  <a:cubicBezTo>
                    <a:pt x="247" y="0"/>
                    <a:pt x="160" y="32"/>
                    <a:pt x="105" y="89"/>
                  </a:cubicBezTo>
                  <a:cubicBezTo>
                    <a:pt x="38" y="142"/>
                    <a:pt x="5" y="229"/>
                    <a:pt x="5" y="315"/>
                  </a:cubicBezTo>
                  <a:cubicBezTo>
                    <a:pt x="0" y="402"/>
                    <a:pt x="34" y="478"/>
                    <a:pt x="96" y="540"/>
                  </a:cubicBezTo>
                  <a:cubicBezTo>
                    <a:pt x="163" y="608"/>
                    <a:pt x="235" y="641"/>
                    <a:pt x="321" y="641"/>
                  </a:cubicBezTo>
                  <a:cubicBezTo>
                    <a:pt x="326" y="641"/>
                    <a:pt x="331" y="641"/>
                    <a:pt x="336" y="641"/>
                  </a:cubicBezTo>
                  <a:cubicBezTo>
                    <a:pt x="425" y="641"/>
                    <a:pt x="506" y="600"/>
                    <a:pt x="547" y="550"/>
                  </a:cubicBezTo>
                  <a:cubicBezTo>
                    <a:pt x="614" y="497"/>
                    <a:pt x="647" y="411"/>
                    <a:pt x="652" y="324"/>
                  </a:cubicBezTo>
                  <a:cubicBezTo>
                    <a:pt x="652" y="238"/>
                    <a:pt x="618" y="152"/>
                    <a:pt x="566" y="99"/>
                  </a:cubicBezTo>
                  <a:cubicBezTo>
                    <a:pt x="508" y="31"/>
                    <a:pt x="421"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66" name="Google Shape;14066;p68"/>
            <p:cNvSpPr/>
            <p:nvPr/>
          </p:nvSpPr>
          <p:spPr>
            <a:xfrm>
              <a:off x="-2311060" y="2651574"/>
              <a:ext cx="24278" cy="23578"/>
            </a:xfrm>
            <a:custGeom>
              <a:avLst/>
              <a:gdLst/>
              <a:ahLst/>
              <a:cxnLst/>
              <a:rect l="l" t="t" r="r" b="b"/>
              <a:pathLst>
                <a:path w="659" h="640" extrusionOk="0">
                  <a:moveTo>
                    <a:pt x="328" y="1"/>
                  </a:moveTo>
                  <a:cubicBezTo>
                    <a:pt x="244" y="1"/>
                    <a:pt x="161" y="31"/>
                    <a:pt x="101" y="88"/>
                  </a:cubicBezTo>
                  <a:cubicBezTo>
                    <a:pt x="49" y="156"/>
                    <a:pt x="1" y="227"/>
                    <a:pt x="1" y="313"/>
                  </a:cubicBezTo>
                  <a:cubicBezTo>
                    <a:pt x="1" y="400"/>
                    <a:pt x="34" y="477"/>
                    <a:pt x="107" y="553"/>
                  </a:cubicBezTo>
                  <a:cubicBezTo>
                    <a:pt x="169" y="606"/>
                    <a:pt x="245" y="639"/>
                    <a:pt x="331" y="639"/>
                  </a:cubicBezTo>
                  <a:cubicBezTo>
                    <a:pt x="337" y="640"/>
                    <a:pt x="343" y="640"/>
                    <a:pt x="348" y="640"/>
                  </a:cubicBezTo>
                  <a:cubicBezTo>
                    <a:pt x="421" y="640"/>
                    <a:pt x="499" y="606"/>
                    <a:pt x="557" y="548"/>
                  </a:cubicBezTo>
                  <a:cubicBezTo>
                    <a:pt x="625" y="486"/>
                    <a:pt x="658" y="400"/>
                    <a:pt x="658" y="323"/>
                  </a:cubicBezTo>
                  <a:cubicBezTo>
                    <a:pt x="658" y="236"/>
                    <a:pt x="630" y="160"/>
                    <a:pt x="568" y="98"/>
                  </a:cubicBezTo>
                  <a:cubicBezTo>
                    <a:pt x="502" y="32"/>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67" name="Google Shape;14067;p68"/>
            <p:cNvSpPr/>
            <p:nvPr/>
          </p:nvSpPr>
          <p:spPr>
            <a:xfrm>
              <a:off x="-2263647" y="2700019"/>
              <a:ext cx="23872" cy="23578"/>
            </a:xfrm>
            <a:custGeom>
              <a:avLst/>
              <a:gdLst/>
              <a:ahLst/>
              <a:cxnLst/>
              <a:rect l="l" t="t" r="r" b="b"/>
              <a:pathLst>
                <a:path w="648" h="640" extrusionOk="0">
                  <a:moveTo>
                    <a:pt x="323" y="0"/>
                  </a:moveTo>
                  <a:cubicBezTo>
                    <a:pt x="241" y="0"/>
                    <a:pt x="159" y="29"/>
                    <a:pt x="100" y="88"/>
                  </a:cubicBezTo>
                  <a:cubicBezTo>
                    <a:pt x="34" y="141"/>
                    <a:pt x="0" y="222"/>
                    <a:pt x="0" y="309"/>
                  </a:cubicBezTo>
                  <a:cubicBezTo>
                    <a:pt x="0" y="395"/>
                    <a:pt x="29" y="471"/>
                    <a:pt x="91" y="548"/>
                  </a:cubicBezTo>
                  <a:cubicBezTo>
                    <a:pt x="158" y="606"/>
                    <a:pt x="230" y="639"/>
                    <a:pt x="317" y="639"/>
                  </a:cubicBezTo>
                  <a:cubicBezTo>
                    <a:pt x="393" y="639"/>
                    <a:pt x="479" y="610"/>
                    <a:pt x="547" y="544"/>
                  </a:cubicBezTo>
                  <a:cubicBezTo>
                    <a:pt x="609" y="482"/>
                    <a:pt x="643" y="404"/>
                    <a:pt x="643" y="318"/>
                  </a:cubicBezTo>
                  <a:cubicBezTo>
                    <a:pt x="647" y="232"/>
                    <a:pt x="605" y="145"/>
                    <a:pt x="552" y="92"/>
                  </a:cubicBezTo>
                  <a:cubicBezTo>
                    <a:pt x="493" y="31"/>
                    <a:pt x="408"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68" name="Google Shape;14068;p68"/>
            <p:cNvSpPr/>
            <p:nvPr/>
          </p:nvSpPr>
          <p:spPr>
            <a:xfrm>
              <a:off x="-2216823" y="2748353"/>
              <a:ext cx="23872" cy="23504"/>
            </a:xfrm>
            <a:custGeom>
              <a:avLst/>
              <a:gdLst/>
              <a:ahLst/>
              <a:cxnLst/>
              <a:rect l="l" t="t" r="r" b="b"/>
              <a:pathLst>
                <a:path w="648" h="638" extrusionOk="0">
                  <a:moveTo>
                    <a:pt x="321" y="1"/>
                  </a:moveTo>
                  <a:cubicBezTo>
                    <a:pt x="237" y="1"/>
                    <a:pt x="154" y="30"/>
                    <a:pt x="101" y="85"/>
                  </a:cubicBezTo>
                  <a:cubicBezTo>
                    <a:pt x="34" y="148"/>
                    <a:pt x="5" y="235"/>
                    <a:pt x="0" y="311"/>
                  </a:cubicBezTo>
                  <a:cubicBezTo>
                    <a:pt x="0" y="397"/>
                    <a:pt x="29" y="483"/>
                    <a:pt x="96" y="546"/>
                  </a:cubicBezTo>
                  <a:cubicBezTo>
                    <a:pt x="158" y="613"/>
                    <a:pt x="235" y="638"/>
                    <a:pt x="322" y="638"/>
                  </a:cubicBezTo>
                  <a:cubicBezTo>
                    <a:pt x="393" y="638"/>
                    <a:pt x="485" y="618"/>
                    <a:pt x="557" y="546"/>
                  </a:cubicBezTo>
                  <a:cubicBezTo>
                    <a:pt x="614" y="494"/>
                    <a:pt x="648" y="407"/>
                    <a:pt x="648" y="321"/>
                  </a:cubicBezTo>
                  <a:cubicBezTo>
                    <a:pt x="648" y="244"/>
                    <a:pt x="619" y="158"/>
                    <a:pt x="566" y="105"/>
                  </a:cubicBezTo>
                  <a:cubicBezTo>
                    <a:pt x="506" y="35"/>
                    <a:pt x="413"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69" name="Google Shape;14069;p68"/>
            <p:cNvSpPr/>
            <p:nvPr/>
          </p:nvSpPr>
          <p:spPr>
            <a:xfrm>
              <a:off x="-2169815" y="2796687"/>
              <a:ext cx="23909" cy="23946"/>
            </a:xfrm>
            <a:custGeom>
              <a:avLst/>
              <a:gdLst/>
              <a:ahLst/>
              <a:cxnLst/>
              <a:rect l="l" t="t" r="r" b="b"/>
              <a:pathLst>
                <a:path w="649" h="650" extrusionOk="0">
                  <a:moveTo>
                    <a:pt x="315" y="1"/>
                  </a:moveTo>
                  <a:cubicBezTo>
                    <a:pt x="232" y="1"/>
                    <a:pt x="151" y="29"/>
                    <a:pt x="102" y="83"/>
                  </a:cubicBezTo>
                  <a:cubicBezTo>
                    <a:pt x="34" y="146"/>
                    <a:pt x="0" y="232"/>
                    <a:pt x="0" y="318"/>
                  </a:cubicBezTo>
                  <a:cubicBezTo>
                    <a:pt x="0" y="395"/>
                    <a:pt x="29" y="482"/>
                    <a:pt x="91" y="549"/>
                  </a:cubicBezTo>
                  <a:cubicBezTo>
                    <a:pt x="159" y="602"/>
                    <a:pt x="231" y="650"/>
                    <a:pt x="317" y="650"/>
                  </a:cubicBezTo>
                  <a:cubicBezTo>
                    <a:pt x="403" y="650"/>
                    <a:pt x="490" y="606"/>
                    <a:pt x="556" y="544"/>
                  </a:cubicBezTo>
                  <a:cubicBezTo>
                    <a:pt x="609" y="491"/>
                    <a:pt x="643" y="405"/>
                    <a:pt x="643" y="327"/>
                  </a:cubicBezTo>
                  <a:cubicBezTo>
                    <a:pt x="649" y="241"/>
                    <a:pt x="614" y="155"/>
                    <a:pt x="562" y="103"/>
                  </a:cubicBezTo>
                  <a:cubicBezTo>
                    <a:pt x="502" y="35"/>
                    <a:pt x="407"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70" name="Google Shape;14070;p68"/>
            <p:cNvSpPr/>
            <p:nvPr/>
          </p:nvSpPr>
          <p:spPr>
            <a:xfrm>
              <a:off x="-2122992" y="2844910"/>
              <a:ext cx="23909" cy="23983"/>
            </a:xfrm>
            <a:custGeom>
              <a:avLst/>
              <a:gdLst/>
              <a:ahLst/>
              <a:cxnLst/>
              <a:rect l="l" t="t" r="r" b="b"/>
              <a:pathLst>
                <a:path w="649" h="651" extrusionOk="0">
                  <a:moveTo>
                    <a:pt x="329" y="0"/>
                  </a:moveTo>
                  <a:cubicBezTo>
                    <a:pt x="249" y="0"/>
                    <a:pt x="166" y="31"/>
                    <a:pt x="91" y="99"/>
                  </a:cubicBezTo>
                  <a:cubicBezTo>
                    <a:pt x="34" y="161"/>
                    <a:pt x="1" y="238"/>
                    <a:pt x="1" y="324"/>
                  </a:cubicBezTo>
                  <a:cubicBezTo>
                    <a:pt x="1" y="396"/>
                    <a:pt x="29" y="482"/>
                    <a:pt x="97" y="550"/>
                  </a:cubicBezTo>
                  <a:cubicBezTo>
                    <a:pt x="159" y="617"/>
                    <a:pt x="246" y="650"/>
                    <a:pt x="322" y="650"/>
                  </a:cubicBezTo>
                  <a:cubicBezTo>
                    <a:pt x="404" y="650"/>
                    <a:pt x="481" y="621"/>
                    <a:pt x="558" y="555"/>
                  </a:cubicBezTo>
                  <a:cubicBezTo>
                    <a:pt x="615" y="492"/>
                    <a:pt x="649" y="406"/>
                    <a:pt x="649" y="333"/>
                  </a:cubicBezTo>
                  <a:cubicBezTo>
                    <a:pt x="649" y="247"/>
                    <a:pt x="620" y="170"/>
                    <a:pt x="567" y="103"/>
                  </a:cubicBezTo>
                  <a:cubicBezTo>
                    <a:pt x="500" y="36"/>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71" name="Google Shape;14071;p68"/>
            <p:cNvSpPr/>
            <p:nvPr/>
          </p:nvSpPr>
          <p:spPr>
            <a:xfrm>
              <a:off x="-2075615" y="2893465"/>
              <a:ext cx="23872" cy="23688"/>
            </a:xfrm>
            <a:custGeom>
              <a:avLst/>
              <a:gdLst/>
              <a:ahLst/>
              <a:cxnLst/>
              <a:rect l="l" t="t" r="r" b="b"/>
              <a:pathLst>
                <a:path w="648" h="643" extrusionOk="0">
                  <a:moveTo>
                    <a:pt x="323" y="1"/>
                  </a:moveTo>
                  <a:cubicBezTo>
                    <a:pt x="239" y="1"/>
                    <a:pt x="152" y="30"/>
                    <a:pt x="87" y="90"/>
                  </a:cubicBezTo>
                  <a:cubicBezTo>
                    <a:pt x="34" y="143"/>
                    <a:pt x="1" y="229"/>
                    <a:pt x="1" y="315"/>
                  </a:cubicBezTo>
                  <a:cubicBezTo>
                    <a:pt x="1" y="402"/>
                    <a:pt x="30" y="488"/>
                    <a:pt x="82" y="541"/>
                  </a:cubicBezTo>
                  <a:cubicBezTo>
                    <a:pt x="145" y="608"/>
                    <a:pt x="231" y="643"/>
                    <a:pt x="317" y="643"/>
                  </a:cubicBezTo>
                  <a:cubicBezTo>
                    <a:pt x="323" y="643"/>
                    <a:pt x="328" y="643"/>
                    <a:pt x="333" y="643"/>
                  </a:cubicBezTo>
                  <a:cubicBezTo>
                    <a:pt x="413" y="643"/>
                    <a:pt x="485" y="610"/>
                    <a:pt x="548" y="550"/>
                  </a:cubicBezTo>
                  <a:cubicBezTo>
                    <a:pt x="601" y="499"/>
                    <a:pt x="643" y="412"/>
                    <a:pt x="648" y="326"/>
                  </a:cubicBezTo>
                  <a:cubicBezTo>
                    <a:pt x="648" y="240"/>
                    <a:pt x="605" y="153"/>
                    <a:pt x="552" y="96"/>
                  </a:cubicBezTo>
                  <a:cubicBezTo>
                    <a:pt x="498" y="33"/>
                    <a:pt x="412"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72" name="Google Shape;14072;p68"/>
            <p:cNvSpPr/>
            <p:nvPr/>
          </p:nvSpPr>
          <p:spPr>
            <a:xfrm>
              <a:off x="-2028792" y="2941984"/>
              <a:ext cx="23946" cy="23578"/>
            </a:xfrm>
            <a:custGeom>
              <a:avLst/>
              <a:gdLst/>
              <a:ahLst/>
              <a:cxnLst/>
              <a:rect l="l" t="t" r="r" b="b"/>
              <a:pathLst>
                <a:path w="650" h="640" extrusionOk="0">
                  <a:moveTo>
                    <a:pt x="321" y="0"/>
                  </a:moveTo>
                  <a:cubicBezTo>
                    <a:pt x="241" y="0"/>
                    <a:pt x="161" y="29"/>
                    <a:pt x="102" y="88"/>
                  </a:cubicBezTo>
                  <a:cubicBezTo>
                    <a:pt x="39" y="150"/>
                    <a:pt x="6" y="223"/>
                    <a:pt x="1" y="309"/>
                  </a:cubicBezTo>
                  <a:cubicBezTo>
                    <a:pt x="1" y="395"/>
                    <a:pt x="34" y="482"/>
                    <a:pt x="97" y="539"/>
                  </a:cubicBezTo>
                  <a:cubicBezTo>
                    <a:pt x="150" y="601"/>
                    <a:pt x="236" y="635"/>
                    <a:pt x="322" y="639"/>
                  </a:cubicBezTo>
                  <a:cubicBezTo>
                    <a:pt x="409" y="639"/>
                    <a:pt x="495" y="606"/>
                    <a:pt x="548" y="544"/>
                  </a:cubicBezTo>
                  <a:cubicBezTo>
                    <a:pt x="615" y="491"/>
                    <a:pt x="649" y="404"/>
                    <a:pt x="649" y="318"/>
                  </a:cubicBezTo>
                  <a:cubicBezTo>
                    <a:pt x="649" y="247"/>
                    <a:pt x="620" y="155"/>
                    <a:pt x="553" y="92"/>
                  </a:cubicBezTo>
                  <a:cubicBezTo>
                    <a:pt x="489" y="31"/>
                    <a:pt x="405"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73" name="Google Shape;14073;p68"/>
            <p:cNvSpPr/>
            <p:nvPr/>
          </p:nvSpPr>
          <p:spPr>
            <a:xfrm>
              <a:off x="-1981931" y="2990281"/>
              <a:ext cx="24093" cy="23872"/>
            </a:xfrm>
            <a:custGeom>
              <a:avLst/>
              <a:gdLst/>
              <a:ahLst/>
              <a:cxnLst/>
              <a:rect l="l" t="t" r="r" b="b"/>
              <a:pathLst>
                <a:path w="654" h="648" extrusionOk="0">
                  <a:moveTo>
                    <a:pt x="331" y="0"/>
                  </a:moveTo>
                  <a:cubicBezTo>
                    <a:pt x="246" y="0"/>
                    <a:pt x="158" y="32"/>
                    <a:pt x="91" y="96"/>
                  </a:cubicBezTo>
                  <a:cubicBezTo>
                    <a:pt x="39" y="149"/>
                    <a:pt x="5" y="236"/>
                    <a:pt x="5" y="322"/>
                  </a:cubicBezTo>
                  <a:cubicBezTo>
                    <a:pt x="0" y="398"/>
                    <a:pt x="34" y="484"/>
                    <a:pt x="97" y="548"/>
                  </a:cubicBezTo>
                  <a:cubicBezTo>
                    <a:pt x="164" y="615"/>
                    <a:pt x="235" y="648"/>
                    <a:pt x="321" y="648"/>
                  </a:cubicBezTo>
                  <a:cubicBezTo>
                    <a:pt x="408" y="648"/>
                    <a:pt x="485" y="610"/>
                    <a:pt x="547" y="552"/>
                  </a:cubicBezTo>
                  <a:cubicBezTo>
                    <a:pt x="615" y="490"/>
                    <a:pt x="648" y="418"/>
                    <a:pt x="648" y="331"/>
                  </a:cubicBezTo>
                  <a:cubicBezTo>
                    <a:pt x="653" y="245"/>
                    <a:pt x="620" y="159"/>
                    <a:pt x="558" y="92"/>
                  </a:cubicBezTo>
                  <a:cubicBezTo>
                    <a:pt x="500" y="32"/>
                    <a:pt x="417"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74" name="Google Shape;14074;p68"/>
            <p:cNvSpPr/>
            <p:nvPr/>
          </p:nvSpPr>
          <p:spPr>
            <a:xfrm>
              <a:off x="-2401907" y="2316330"/>
              <a:ext cx="24093" cy="23909"/>
            </a:xfrm>
            <a:custGeom>
              <a:avLst/>
              <a:gdLst/>
              <a:ahLst/>
              <a:cxnLst/>
              <a:rect l="l" t="t" r="r" b="b"/>
              <a:pathLst>
                <a:path w="654" h="649" extrusionOk="0">
                  <a:moveTo>
                    <a:pt x="335" y="0"/>
                  </a:moveTo>
                  <a:cubicBezTo>
                    <a:pt x="251" y="0"/>
                    <a:pt x="163" y="31"/>
                    <a:pt x="91" y="96"/>
                  </a:cubicBezTo>
                  <a:cubicBezTo>
                    <a:pt x="40" y="159"/>
                    <a:pt x="5" y="235"/>
                    <a:pt x="5" y="321"/>
                  </a:cubicBezTo>
                  <a:cubicBezTo>
                    <a:pt x="1" y="394"/>
                    <a:pt x="34" y="470"/>
                    <a:pt x="97" y="547"/>
                  </a:cubicBezTo>
                  <a:cubicBezTo>
                    <a:pt x="164" y="614"/>
                    <a:pt x="235" y="648"/>
                    <a:pt x="322" y="648"/>
                  </a:cubicBezTo>
                  <a:cubicBezTo>
                    <a:pt x="408" y="648"/>
                    <a:pt x="494" y="620"/>
                    <a:pt x="547" y="552"/>
                  </a:cubicBezTo>
                  <a:cubicBezTo>
                    <a:pt x="615" y="489"/>
                    <a:pt x="649" y="418"/>
                    <a:pt x="649" y="332"/>
                  </a:cubicBezTo>
                  <a:cubicBezTo>
                    <a:pt x="653" y="245"/>
                    <a:pt x="620" y="159"/>
                    <a:pt x="558" y="91"/>
                  </a:cubicBezTo>
                  <a:cubicBezTo>
                    <a:pt x="500" y="31"/>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75" name="Google Shape;14075;p68"/>
            <p:cNvSpPr/>
            <p:nvPr/>
          </p:nvSpPr>
          <p:spPr>
            <a:xfrm>
              <a:off x="-2354863" y="2364848"/>
              <a:ext cx="23872" cy="23614"/>
            </a:xfrm>
            <a:custGeom>
              <a:avLst/>
              <a:gdLst/>
              <a:ahLst/>
              <a:cxnLst/>
              <a:rect l="l" t="t" r="r" b="b"/>
              <a:pathLst>
                <a:path w="648" h="641" extrusionOk="0">
                  <a:moveTo>
                    <a:pt x="330" y="0"/>
                  </a:moveTo>
                  <a:cubicBezTo>
                    <a:pt x="242" y="0"/>
                    <a:pt x="156" y="31"/>
                    <a:pt x="101" y="89"/>
                  </a:cubicBezTo>
                  <a:cubicBezTo>
                    <a:pt x="39" y="142"/>
                    <a:pt x="1" y="228"/>
                    <a:pt x="1" y="315"/>
                  </a:cubicBezTo>
                  <a:cubicBezTo>
                    <a:pt x="1" y="401"/>
                    <a:pt x="34" y="477"/>
                    <a:pt x="96" y="540"/>
                  </a:cubicBezTo>
                  <a:cubicBezTo>
                    <a:pt x="158" y="607"/>
                    <a:pt x="235" y="641"/>
                    <a:pt x="322" y="641"/>
                  </a:cubicBezTo>
                  <a:cubicBezTo>
                    <a:pt x="408" y="641"/>
                    <a:pt x="494" y="612"/>
                    <a:pt x="557" y="550"/>
                  </a:cubicBezTo>
                  <a:cubicBezTo>
                    <a:pt x="614" y="483"/>
                    <a:pt x="648" y="410"/>
                    <a:pt x="648" y="324"/>
                  </a:cubicBezTo>
                  <a:cubicBezTo>
                    <a:pt x="648" y="238"/>
                    <a:pt x="619" y="151"/>
                    <a:pt x="566" y="98"/>
                  </a:cubicBezTo>
                  <a:cubicBezTo>
                    <a:pt x="506" y="31"/>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76" name="Google Shape;14076;p68"/>
            <p:cNvSpPr/>
            <p:nvPr/>
          </p:nvSpPr>
          <p:spPr>
            <a:xfrm>
              <a:off x="-2308039" y="2413146"/>
              <a:ext cx="24057" cy="23614"/>
            </a:xfrm>
            <a:custGeom>
              <a:avLst/>
              <a:gdLst/>
              <a:ahLst/>
              <a:cxnLst/>
              <a:rect l="l" t="t" r="r" b="b"/>
              <a:pathLst>
                <a:path w="653" h="641" extrusionOk="0">
                  <a:moveTo>
                    <a:pt x="329" y="0"/>
                  </a:moveTo>
                  <a:cubicBezTo>
                    <a:pt x="243" y="0"/>
                    <a:pt x="158" y="30"/>
                    <a:pt x="106" y="87"/>
                  </a:cubicBezTo>
                  <a:cubicBezTo>
                    <a:pt x="48" y="140"/>
                    <a:pt x="5" y="227"/>
                    <a:pt x="5" y="313"/>
                  </a:cubicBezTo>
                  <a:cubicBezTo>
                    <a:pt x="1" y="399"/>
                    <a:pt x="34" y="476"/>
                    <a:pt x="106" y="554"/>
                  </a:cubicBezTo>
                  <a:cubicBezTo>
                    <a:pt x="158" y="605"/>
                    <a:pt x="245" y="640"/>
                    <a:pt x="322" y="640"/>
                  </a:cubicBezTo>
                  <a:cubicBezTo>
                    <a:pt x="327" y="640"/>
                    <a:pt x="333" y="640"/>
                    <a:pt x="338" y="640"/>
                  </a:cubicBezTo>
                  <a:cubicBezTo>
                    <a:pt x="419" y="640"/>
                    <a:pt x="499" y="607"/>
                    <a:pt x="562" y="548"/>
                  </a:cubicBezTo>
                  <a:cubicBezTo>
                    <a:pt x="614" y="496"/>
                    <a:pt x="648" y="410"/>
                    <a:pt x="648" y="323"/>
                  </a:cubicBezTo>
                  <a:cubicBezTo>
                    <a:pt x="652" y="237"/>
                    <a:pt x="619" y="151"/>
                    <a:pt x="566" y="98"/>
                  </a:cubicBezTo>
                  <a:cubicBezTo>
                    <a:pt x="508" y="32"/>
                    <a:pt x="418"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77" name="Google Shape;14077;p68"/>
            <p:cNvSpPr/>
            <p:nvPr/>
          </p:nvSpPr>
          <p:spPr>
            <a:xfrm>
              <a:off x="-2260700" y="2461553"/>
              <a:ext cx="23946" cy="23578"/>
            </a:xfrm>
            <a:custGeom>
              <a:avLst/>
              <a:gdLst/>
              <a:ahLst/>
              <a:cxnLst/>
              <a:rect l="l" t="t" r="r" b="b"/>
              <a:pathLst>
                <a:path w="650" h="640" extrusionOk="0">
                  <a:moveTo>
                    <a:pt x="324" y="1"/>
                  </a:moveTo>
                  <a:cubicBezTo>
                    <a:pt x="240" y="1"/>
                    <a:pt x="156" y="29"/>
                    <a:pt x="93" y="88"/>
                  </a:cubicBezTo>
                  <a:cubicBezTo>
                    <a:pt x="35" y="150"/>
                    <a:pt x="7" y="223"/>
                    <a:pt x="1" y="309"/>
                  </a:cubicBezTo>
                  <a:cubicBezTo>
                    <a:pt x="1" y="396"/>
                    <a:pt x="30" y="482"/>
                    <a:pt x="87" y="540"/>
                  </a:cubicBezTo>
                  <a:cubicBezTo>
                    <a:pt x="150" y="602"/>
                    <a:pt x="237" y="640"/>
                    <a:pt x="323" y="640"/>
                  </a:cubicBezTo>
                  <a:cubicBezTo>
                    <a:pt x="410" y="640"/>
                    <a:pt x="486" y="606"/>
                    <a:pt x="548" y="544"/>
                  </a:cubicBezTo>
                  <a:cubicBezTo>
                    <a:pt x="616" y="491"/>
                    <a:pt x="649" y="405"/>
                    <a:pt x="649" y="319"/>
                  </a:cubicBezTo>
                  <a:cubicBezTo>
                    <a:pt x="649" y="232"/>
                    <a:pt x="620" y="161"/>
                    <a:pt x="554" y="93"/>
                  </a:cubicBezTo>
                  <a:cubicBezTo>
                    <a:pt x="495" y="32"/>
                    <a:pt x="410"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78" name="Google Shape;14078;p68"/>
            <p:cNvSpPr/>
            <p:nvPr/>
          </p:nvSpPr>
          <p:spPr>
            <a:xfrm>
              <a:off x="-2213655" y="2510035"/>
              <a:ext cx="23872" cy="23393"/>
            </a:xfrm>
            <a:custGeom>
              <a:avLst/>
              <a:gdLst/>
              <a:ahLst/>
              <a:cxnLst/>
              <a:rect l="l" t="t" r="r" b="b"/>
              <a:pathLst>
                <a:path w="648" h="635" extrusionOk="0">
                  <a:moveTo>
                    <a:pt x="322" y="0"/>
                  </a:moveTo>
                  <a:cubicBezTo>
                    <a:pt x="235" y="0"/>
                    <a:pt x="150" y="29"/>
                    <a:pt x="101" y="83"/>
                  </a:cubicBezTo>
                  <a:cubicBezTo>
                    <a:pt x="34" y="145"/>
                    <a:pt x="1" y="221"/>
                    <a:pt x="1" y="307"/>
                  </a:cubicBezTo>
                  <a:cubicBezTo>
                    <a:pt x="1" y="394"/>
                    <a:pt x="30" y="480"/>
                    <a:pt x="92" y="543"/>
                  </a:cubicBezTo>
                  <a:cubicBezTo>
                    <a:pt x="145" y="601"/>
                    <a:pt x="231" y="634"/>
                    <a:pt x="317" y="634"/>
                  </a:cubicBezTo>
                  <a:cubicBezTo>
                    <a:pt x="404" y="634"/>
                    <a:pt x="490" y="605"/>
                    <a:pt x="548" y="543"/>
                  </a:cubicBezTo>
                  <a:cubicBezTo>
                    <a:pt x="610" y="486"/>
                    <a:pt x="643" y="404"/>
                    <a:pt x="643" y="318"/>
                  </a:cubicBezTo>
                  <a:cubicBezTo>
                    <a:pt x="648" y="240"/>
                    <a:pt x="615" y="154"/>
                    <a:pt x="552" y="87"/>
                  </a:cubicBezTo>
                  <a:cubicBezTo>
                    <a:pt x="495" y="28"/>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79" name="Google Shape;14079;p68"/>
            <p:cNvSpPr/>
            <p:nvPr/>
          </p:nvSpPr>
          <p:spPr>
            <a:xfrm>
              <a:off x="-2166794" y="2558258"/>
              <a:ext cx="23872" cy="23946"/>
            </a:xfrm>
            <a:custGeom>
              <a:avLst/>
              <a:gdLst/>
              <a:ahLst/>
              <a:cxnLst/>
              <a:rect l="l" t="t" r="r" b="b"/>
              <a:pathLst>
                <a:path w="648" h="650" extrusionOk="0">
                  <a:moveTo>
                    <a:pt x="317" y="0"/>
                  </a:moveTo>
                  <a:cubicBezTo>
                    <a:pt x="233" y="0"/>
                    <a:pt x="153" y="28"/>
                    <a:pt x="100" y="83"/>
                  </a:cubicBezTo>
                  <a:cubicBezTo>
                    <a:pt x="33" y="145"/>
                    <a:pt x="0" y="231"/>
                    <a:pt x="0" y="318"/>
                  </a:cubicBezTo>
                  <a:cubicBezTo>
                    <a:pt x="0" y="404"/>
                    <a:pt x="29" y="481"/>
                    <a:pt x="96" y="548"/>
                  </a:cubicBezTo>
                  <a:cubicBezTo>
                    <a:pt x="149" y="601"/>
                    <a:pt x="235" y="645"/>
                    <a:pt x="321" y="649"/>
                  </a:cubicBezTo>
                  <a:cubicBezTo>
                    <a:pt x="403" y="649"/>
                    <a:pt x="489" y="606"/>
                    <a:pt x="547" y="553"/>
                  </a:cubicBezTo>
                  <a:cubicBezTo>
                    <a:pt x="614" y="490"/>
                    <a:pt x="647" y="414"/>
                    <a:pt x="647" y="328"/>
                  </a:cubicBezTo>
                  <a:cubicBezTo>
                    <a:pt x="647" y="242"/>
                    <a:pt x="618" y="155"/>
                    <a:pt x="567" y="102"/>
                  </a:cubicBezTo>
                  <a:cubicBezTo>
                    <a:pt x="503"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80" name="Google Shape;14080;p68"/>
            <p:cNvSpPr/>
            <p:nvPr/>
          </p:nvSpPr>
          <p:spPr>
            <a:xfrm>
              <a:off x="-2119971" y="2606740"/>
              <a:ext cx="24093" cy="23688"/>
            </a:xfrm>
            <a:custGeom>
              <a:avLst/>
              <a:gdLst/>
              <a:ahLst/>
              <a:cxnLst/>
              <a:rect l="l" t="t" r="r" b="b"/>
              <a:pathLst>
                <a:path w="654" h="643" extrusionOk="0">
                  <a:moveTo>
                    <a:pt x="332" y="0"/>
                  </a:moveTo>
                  <a:cubicBezTo>
                    <a:pt x="244" y="0"/>
                    <a:pt x="156" y="31"/>
                    <a:pt x="102" y="91"/>
                  </a:cubicBezTo>
                  <a:cubicBezTo>
                    <a:pt x="49" y="144"/>
                    <a:pt x="5" y="230"/>
                    <a:pt x="5" y="312"/>
                  </a:cubicBezTo>
                  <a:cubicBezTo>
                    <a:pt x="0" y="399"/>
                    <a:pt x="34" y="475"/>
                    <a:pt x="96" y="542"/>
                  </a:cubicBezTo>
                  <a:cubicBezTo>
                    <a:pt x="159" y="609"/>
                    <a:pt x="235" y="643"/>
                    <a:pt x="322" y="643"/>
                  </a:cubicBezTo>
                  <a:cubicBezTo>
                    <a:pt x="408" y="643"/>
                    <a:pt x="494" y="614"/>
                    <a:pt x="562" y="547"/>
                  </a:cubicBezTo>
                  <a:cubicBezTo>
                    <a:pt x="614" y="485"/>
                    <a:pt x="649" y="408"/>
                    <a:pt x="649" y="321"/>
                  </a:cubicBezTo>
                  <a:cubicBezTo>
                    <a:pt x="653" y="240"/>
                    <a:pt x="620" y="153"/>
                    <a:pt x="567" y="96"/>
                  </a:cubicBezTo>
                  <a:cubicBezTo>
                    <a:pt x="509" y="31"/>
                    <a:pt x="420"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81" name="Google Shape;14081;p68"/>
            <p:cNvSpPr/>
            <p:nvPr/>
          </p:nvSpPr>
          <p:spPr>
            <a:xfrm>
              <a:off x="-2072963" y="2655184"/>
              <a:ext cx="24241" cy="23541"/>
            </a:xfrm>
            <a:custGeom>
              <a:avLst/>
              <a:gdLst/>
              <a:ahLst/>
              <a:cxnLst/>
              <a:rect l="l" t="t" r="r" b="b"/>
              <a:pathLst>
                <a:path w="658" h="639" extrusionOk="0">
                  <a:moveTo>
                    <a:pt x="327" y="1"/>
                  </a:moveTo>
                  <a:cubicBezTo>
                    <a:pt x="241" y="1"/>
                    <a:pt x="156" y="29"/>
                    <a:pt x="101" y="86"/>
                  </a:cubicBezTo>
                  <a:cubicBezTo>
                    <a:pt x="48" y="138"/>
                    <a:pt x="0" y="225"/>
                    <a:pt x="0" y="311"/>
                  </a:cubicBezTo>
                  <a:cubicBezTo>
                    <a:pt x="0" y="397"/>
                    <a:pt x="44" y="484"/>
                    <a:pt x="97" y="537"/>
                  </a:cubicBezTo>
                  <a:cubicBezTo>
                    <a:pt x="159" y="605"/>
                    <a:pt x="230" y="638"/>
                    <a:pt x="332" y="638"/>
                  </a:cubicBezTo>
                  <a:cubicBezTo>
                    <a:pt x="418" y="638"/>
                    <a:pt x="489" y="609"/>
                    <a:pt x="557" y="547"/>
                  </a:cubicBezTo>
                  <a:cubicBezTo>
                    <a:pt x="615" y="494"/>
                    <a:pt x="658" y="408"/>
                    <a:pt x="658" y="321"/>
                  </a:cubicBezTo>
                  <a:cubicBezTo>
                    <a:pt x="658" y="235"/>
                    <a:pt x="620" y="149"/>
                    <a:pt x="562" y="91"/>
                  </a:cubicBezTo>
                  <a:cubicBezTo>
                    <a:pt x="504" y="31"/>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82" name="Google Shape;14082;p68"/>
            <p:cNvSpPr/>
            <p:nvPr/>
          </p:nvSpPr>
          <p:spPr>
            <a:xfrm>
              <a:off x="-2025771" y="2703371"/>
              <a:ext cx="24093" cy="23725"/>
            </a:xfrm>
            <a:custGeom>
              <a:avLst/>
              <a:gdLst/>
              <a:ahLst/>
              <a:cxnLst/>
              <a:rect l="l" t="t" r="r" b="b"/>
              <a:pathLst>
                <a:path w="654" h="644" extrusionOk="0">
                  <a:moveTo>
                    <a:pt x="325" y="0"/>
                  </a:moveTo>
                  <a:cubicBezTo>
                    <a:pt x="242" y="0"/>
                    <a:pt x="160" y="31"/>
                    <a:pt x="107" y="88"/>
                  </a:cubicBezTo>
                  <a:cubicBezTo>
                    <a:pt x="39" y="150"/>
                    <a:pt x="5" y="227"/>
                    <a:pt x="5" y="313"/>
                  </a:cubicBezTo>
                  <a:cubicBezTo>
                    <a:pt x="1" y="400"/>
                    <a:pt x="34" y="477"/>
                    <a:pt x="96" y="553"/>
                  </a:cubicBezTo>
                  <a:cubicBezTo>
                    <a:pt x="164" y="606"/>
                    <a:pt x="236" y="639"/>
                    <a:pt x="322" y="644"/>
                  </a:cubicBezTo>
                  <a:cubicBezTo>
                    <a:pt x="408" y="644"/>
                    <a:pt x="485" y="610"/>
                    <a:pt x="548" y="557"/>
                  </a:cubicBezTo>
                  <a:cubicBezTo>
                    <a:pt x="605" y="495"/>
                    <a:pt x="648" y="409"/>
                    <a:pt x="648" y="323"/>
                  </a:cubicBezTo>
                  <a:cubicBezTo>
                    <a:pt x="654" y="236"/>
                    <a:pt x="610" y="150"/>
                    <a:pt x="557" y="107"/>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83" name="Google Shape;14083;p68"/>
            <p:cNvSpPr/>
            <p:nvPr/>
          </p:nvSpPr>
          <p:spPr>
            <a:xfrm>
              <a:off x="-1978763" y="2751853"/>
              <a:ext cx="23909" cy="23541"/>
            </a:xfrm>
            <a:custGeom>
              <a:avLst/>
              <a:gdLst/>
              <a:ahLst/>
              <a:cxnLst/>
              <a:rect l="l" t="t" r="r" b="b"/>
              <a:pathLst>
                <a:path w="649" h="639" extrusionOk="0">
                  <a:moveTo>
                    <a:pt x="317" y="0"/>
                  </a:moveTo>
                  <a:cubicBezTo>
                    <a:pt x="235" y="0"/>
                    <a:pt x="155" y="29"/>
                    <a:pt x="102" y="87"/>
                  </a:cubicBezTo>
                  <a:cubicBezTo>
                    <a:pt x="34" y="149"/>
                    <a:pt x="1" y="235"/>
                    <a:pt x="1" y="307"/>
                  </a:cubicBezTo>
                  <a:cubicBezTo>
                    <a:pt x="1" y="393"/>
                    <a:pt x="29" y="479"/>
                    <a:pt x="97" y="547"/>
                  </a:cubicBezTo>
                  <a:cubicBezTo>
                    <a:pt x="159" y="614"/>
                    <a:pt x="235" y="634"/>
                    <a:pt x="322" y="638"/>
                  </a:cubicBezTo>
                  <a:cubicBezTo>
                    <a:pt x="404" y="638"/>
                    <a:pt x="481" y="619"/>
                    <a:pt x="558" y="543"/>
                  </a:cubicBezTo>
                  <a:cubicBezTo>
                    <a:pt x="610" y="490"/>
                    <a:pt x="649" y="403"/>
                    <a:pt x="649" y="317"/>
                  </a:cubicBezTo>
                  <a:cubicBezTo>
                    <a:pt x="649" y="244"/>
                    <a:pt x="620" y="158"/>
                    <a:pt x="562" y="101"/>
                  </a:cubicBezTo>
                  <a:cubicBezTo>
                    <a:pt x="497" y="34"/>
                    <a:pt x="406"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84" name="Google Shape;14084;p68"/>
            <p:cNvSpPr/>
            <p:nvPr/>
          </p:nvSpPr>
          <p:spPr>
            <a:xfrm>
              <a:off x="-2163810" y="2319793"/>
              <a:ext cx="23872" cy="23946"/>
            </a:xfrm>
            <a:custGeom>
              <a:avLst/>
              <a:gdLst/>
              <a:ahLst/>
              <a:cxnLst/>
              <a:rect l="l" t="t" r="r" b="b"/>
              <a:pathLst>
                <a:path w="648" h="650" extrusionOk="0">
                  <a:moveTo>
                    <a:pt x="327" y="1"/>
                  </a:moveTo>
                  <a:cubicBezTo>
                    <a:pt x="241" y="1"/>
                    <a:pt x="155" y="32"/>
                    <a:pt x="101" y="94"/>
                  </a:cubicBezTo>
                  <a:cubicBezTo>
                    <a:pt x="39" y="146"/>
                    <a:pt x="5" y="232"/>
                    <a:pt x="5" y="318"/>
                  </a:cubicBezTo>
                  <a:cubicBezTo>
                    <a:pt x="1" y="395"/>
                    <a:pt x="34" y="482"/>
                    <a:pt x="96" y="544"/>
                  </a:cubicBezTo>
                  <a:cubicBezTo>
                    <a:pt x="159" y="612"/>
                    <a:pt x="236" y="645"/>
                    <a:pt x="322" y="650"/>
                  </a:cubicBezTo>
                  <a:cubicBezTo>
                    <a:pt x="408" y="650"/>
                    <a:pt x="495" y="606"/>
                    <a:pt x="548" y="554"/>
                  </a:cubicBezTo>
                  <a:cubicBezTo>
                    <a:pt x="615" y="491"/>
                    <a:pt x="648" y="415"/>
                    <a:pt x="648" y="329"/>
                  </a:cubicBezTo>
                  <a:cubicBezTo>
                    <a:pt x="648" y="232"/>
                    <a:pt x="619" y="156"/>
                    <a:pt x="566" y="103"/>
                  </a:cubicBezTo>
                  <a:cubicBezTo>
                    <a:pt x="508" y="34"/>
                    <a:pt x="417"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85" name="Google Shape;14085;p68"/>
            <p:cNvSpPr/>
            <p:nvPr/>
          </p:nvSpPr>
          <p:spPr>
            <a:xfrm>
              <a:off x="-2116802" y="2368274"/>
              <a:ext cx="23909" cy="23725"/>
            </a:xfrm>
            <a:custGeom>
              <a:avLst/>
              <a:gdLst/>
              <a:ahLst/>
              <a:cxnLst/>
              <a:rect l="l" t="t" r="r" b="b"/>
              <a:pathLst>
                <a:path w="649" h="644" extrusionOk="0">
                  <a:moveTo>
                    <a:pt x="330" y="1"/>
                  </a:moveTo>
                  <a:cubicBezTo>
                    <a:pt x="243" y="1"/>
                    <a:pt x="157" y="32"/>
                    <a:pt x="102" y="92"/>
                  </a:cubicBezTo>
                  <a:cubicBezTo>
                    <a:pt x="34" y="140"/>
                    <a:pt x="1" y="226"/>
                    <a:pt x="1" y="313"/>
                  </a:cubicBezTo>
                  <a:cubicBezTo>
                    <a:pt x="1" y="390"/>
                    <a:pt x="29" y="476"/>
                    <a:pt x="96" y="543"/>
                  </a:cubicBezTo>
                  <a:cubicBezTo>
                    <a:pt x="160" y="610"/>
                    <a:pt x="246" y="643"/>
                    <a:pt x="317" y="643"/>
                  </a:cubicBezTo>
                  <a:cubicBezTo>
                    <a:pt x="404" y="643"/>
                    <a:pt x="481" y="614"/>
                    <a:pt x="557" y="548"/>
                  </a:cubicBezTo>
                  <a:cubicBezTo>
                    <a:pt x="614" y="485"/>
                    <a:pt x="643" y="399"/>
                    <a:pt x="649" y="322"/>
                  </a:cubicBezTo>
                  <a:cubicBezTo>
                    <a:pt x="649" y="235"/>
                    <a:pt x="620" y="149"/>
                    <a:pt x="563" y="96"/>
                  </a:cubicBezTo>
                  <a:cubicBezTo>
                    <a:pt x="505"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86" name="Google Shape;14086;p68"/>
            <p:cNvSpPr/>
            <p:nvPr/>
          </p:nvSpPr>
          <p:spPr>
            <a:xfrm>
              <a:off x="-2069979" y="2416756"/>
              <a:ext cx="24425" cy="23504"/>
            </a:xfrm>
            <a:custGeom>
              <a:avLst/>
              <a:gdLst/>
              <a:ahLst/>
              <a:cxnLst/>
              <a:rect l="l" t="t" r="r" b="b"/>
              <a:pathLst>
                <a:path w="663" h="638" extrusionOk="0">
                  <a:moveTo>
                    <a:pt x="330" y="0"/>
                  </a:moveTo>
                  <a:cubicBezTo>
                    <a:pt x="243" y="0"/>
                    <a:pt x="157" y="29"/>
                    <a:pt x="102" y="86"/>
                  </a:cubicBezTo>
                  <a:cubicBezTo>
                    <a:pt x="49" y="139"/>
                    <a:pt x="5" y="225"/>
                    <a:pt x="5" y="312"/>
                  </a:cubicBezTo>
                  <a:cubicBezTo>
                    <a:pt x="1" y="398"/>
                    <a:pt x="34" y="484"/>
                    <a:pt x="98" y="536"/>
                  </a:cubicBezTo>
                  <a:cubicBezTo>
                    <a:pt x="160" y="604"/>
                    <a:pt x="236" y="637"/>
                    <a:pt x="322" y="637"/>
                  </a:cubicBezTo>
                  <a:cubicBezTo>
                    <a:pt x="408" y="637"/>
                    <a:pt x="495" y="609"/>
                    <a:pt x="558" y="547"/>
                  </a:cubicBezTo>
                  <a:cubicBezTo>
                    <a:pt x="616" y="489"/>
                    <a:pt x="658" y="407"/>
                    <a:pt x="658" y="321"/>
                  </a:cubicBezTo>
                  <a:cubicBezTo>
                    <a:pt x="663" y="234"/>
                    <a:pt x="620" y="148"/>
                    <a:pt x="567" y="91"/>
                  </a:cubicBezTo>
                  <a:cubicBezTo>
                    <a:pt x="509" y="30"/>
                    <a:pt x="419"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87" name="Google Shape;14087;p68"/>
            <p:cNvSpPr/>
            <p:nvPr/>
          </p:nvSpPr>
          <p:spPr>
            <a:xfrm>
              <a:off x="-2022566" y="2464869"/>
              <a:ext cx="23872" cy="23835"/>
            </a:xfrm>
            <a:custGeom>
              <a:avLst/>
              <a:gdLst/>
              <a:ahLst/>
              <a:cxnLst/>
              <a:rect l="l" t="t" r="r" b="b"/>
              <a:pathLst>
                <a:path w="648" h="647" extrusionOk="0">
                  <a:moveTo>
                    <a:pt x="314" y="1"/>
                  </a:moveTo>
                  <a:cubicBezTo>
                    <a:pt x="234" y="1"/>
                    <a:pt x="154" y="29"/>
                    <a:pt x="91" y="89"/>
                  </a:cubicBezTo>
                  <a:cubicBezTo>
                    <a:pt x="33" y="151"/>
                    <a:pt x="0" y="238"/>
                    <a:pt x="0" y="315"/>
                  </a:cubicBezTo>
                  <a:cubicBezTo>
                    <a:pt x="0" y="401"/>
                    <a:pt x="29" y="478"/>
                    <a:pt x="96" y="554"/>
                  </a:cubicBezTo>
                  <a:cubicBezTo>
                    <a:pt x="158" y="607"/>
                    <a:pt x="235" y="641"/>
                    <a:pt x="321" y="646"/>
                  </a:cubicBezTo>
                  <a:cubicBezTo>
                    <a:pt x="394" y="646"/>
                    <a:pt x="480" y="612"/>
                    <a:pt x="547" y="550"/>
                  </a:cubicBezTo>
                  <a:cubicBezTo>
                    <a:pt x="609" y="497"/>
                    <a:pt x="647" y="410"/>
                    <a:pt x="647" y="324"/>
                  </a:cubicBezTo>
                  <a:cubicBezTo>
                    <a:pt x="647" y="238"/>
                    <a:pt x="614" y="162"/>
                    <a:pt x="552" y="100"/>
                  </a:cubicBezTo>
                  <a:cubicBezTo>
                    <a:pt x="487" y="34"/>
                    <a:pt x="400"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88" name="Google Shape;14088;p68"/>
            <p:cNvSpPr/>
            <p:nvPr/>
          </p:nvSpPr>
          <p:spPr>
            <a:xfrm>
              <a:off x="-1975742" y="2513387"/>
              <a:ext cx="24093" cy="23541"/>
            </a:xfrm>
            <a:custGeom>
              <a:avLst/>
              <a:gdLst/>
              <a:ahLst/>
              <a:cxnLst/>
              <a:rect l="l" t="t" r="r" b="b"/>
              <a:pathLst>
                <a:path w="654" h="639" extrusionOk="0">
                  <a:moveTo>
                    <a:pt x="323" y="1"/>
                  </a:moveTo>
                  <a:cubicBezTo>
                    <a:pt x="239" y="1"/>
                    <a:pt x="157" y="30"/>
                    <a:pt x="106" y="87"/>
                  </a:cubicBezTo>
                  <a:cubicBezTo>
                    <a:pt x="38" y="149"/>
                    <a:pt x="5" y="236"/>
                    <a:pt x="5" y="308"/>
                  </a:cubicBezTo>
                  <a:cubicBezTo>
                    <a:pt x="0" y="395"/>
                    <a:pt x="34" y="481"/>
                    <a:pt x="96" y="548"/>
                  </a:cubicBezTo>
                  <a:cubicBezTo>
                    <a:pt x="149" y="605"/>
                    <a:pt x="235" y="634"/>
                    <a:pt x="322" y="639"/>
                  </a:cubicBezTo>
                  <a:cubicBezTo>
                    <a:pt x="408" y="639"/>
                    <a:pt x="485" y="610"/>
                    <a:pt x="547" y="552"/>
                  </a:cubicBezTo>
                  <a:cubicBezTo>
                    <a:pt x="614" y="490"/>
                    <a:pt x="649" y="404"/>
                    <a:pt x="649" y="317"/>
                  </a:cubicBezTo>
                  <a:cubicBezTo>
                    <a:pt x="653" y="245"/>
                    <a:pt x="620" y="159"/>
                    <a:pt x="567" y="101"/>
                  </a:cubicBezTo>
                  <a:cubicBezTo>
                    <a:pt x="507" y="34"/>
                    <a:pt x="414"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89" name="Google Shape;14089;p68"/>
            <p:cNvSpPr/>
            <p:nvPr/>
          </p:nvSpPr>
          <p:spPr>
            <a:xfrm>
              <a:off x="-2447110" y="2279527"/>
              <a:ext cx="24204" cy="12268"/>
            </a:xfrm>
            <a:custGeom>
              <a:avLst/>
              <a:gdLst/>
              <a:ahLst/>
              <a:cxnLst/>
              <a:rect l="l" t="t" r="r" b="b"/>
              <a:pathLst>
                <a:path w="657" h="333" extrusionOk="0">
                  <a:moveTo>
                    <a:pt x="0" y="1"/>
                  </a:moveTo>
                  <a:lnTo>
                    <a:pt x="0" y="6"/>
                  </a:lnTo>
                  <a:cubicBezTo>
                    <a:pt x="0" y="78"/>
                    <a:pt x="43" y="164"/>
                    <a:pt x="96" y="231"/>
                  </a:cubicBezTo>
                  <a:cubicBezTo>
                    <a:pt x="158" y="299"/>
                    <a:pt x="244" y="332"/>
                    <a:pt x="331" y="332"/>
                  </a:cubicBezTo>
                  <a:cubicBezTo>
                    <a:pt x="417" y="332"/>
                    <a:pt x="494" y="304"/>
                    <a:pt x="556" y="237"/>
                  </a:cubicBezTo>
                  <a:cubicBezTo>
                    <a:pt x="623" y="173"/>
                    <a:pt x="656" y="87"/>
                    <a:pt x="656" y="16"/>
                  </a:cubicBezTo>
                  <a:lnTo>
                    <a:pt x="656" y="11"/>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14090" name="Google Shape;14090;p68"/>
            <p:cNvSpPr/>
            <p:nvPr/>
          </p:nvSpPr>
          <p:spPr>
            <a:xfrm>
              <a:off x="-2209050" y="2282916"/>
              <a:ext cx="24241" cy="12231"/>
            </a:xfrm>
            <a:custGeom>
              <a:avLst/>
              <a:gdLst/>
              <a:ahLst/>
              <a:cxnLst/>
              <a:rect l="l" t="t" r="r" b="b"/>
              <a:pathLst>
                <a:path w="658" h="332" extrusionOk="0">
                  <a:moveTo>
                    <a:pt x="0" y="1"/>
                  </a:moveTo>
                  <a:lnTo>
                    <a:pt x="0" y="5"/>
                  </a:lnTo>
                  <a:cubicBezTo>
                    <a:pt x="0" y="92"/>
                    <a:pt x="44" y="168"/>
                    <a:pt x="96" y="236"/>
                  </a:cubicBezTo>
                  <a:cubicBezTo>
                    <a:pt x="159" y="289"/>
                    <a:pt x="245" y="331"/>
                    <a:pt x="332" y="331"/>
                  </a:cubicBezTo>
                  <a:cubicBezTo>
                    <a:pt x="336" y="331"/>
                    <a:pt x="340" y="332"/>
                    <a:pt x="345" y="332"/>
                  </a:cubicBezTo>
                  <a:cubicBezTo>
                    <a:pt x="425" y="332"/>
                    <a:pt x="493" y="291"/>
                    <a:pt x="556" y="240"/>
                  </a:cubicBezTo>
                  <a:cubicBezTo>
                    <a:pt x="614" y="178"/>
                    <a:pt x="658" y="101"/>
                    <a:pt x="658" y="15"/>
                  </a:cubicBezTo>
                  <a:lnTo>
                    <a:pt x="658" y="10"/>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grpSp>
      <p:pic>
        <p:nvPicPr>
          <p:cNvPr id="13" name="Image 12">
            <a:extLst>
              <a:ext uri="{FF2B5EF4-FFF2-40B4-BE49-F238E27FC236}">
                <a16:creationId xmlns:a16="http://schemas.microsoft.com/office/drawing/2014/main" id="{BA04A2EA-C52F-CC31-6B39-7FF5D7E0F708}"/>
              </a:ext>
            </a:extLst>
          </p:cNvPr>
          <p:cNvPicPr>
            <a:picLocks noChangeAspect="1"/>
          </p:cNvPicPr>
          <p:nvPr>
            <p:custDataLst>
              <p:tags r:id="rId4"/>
            </p:custDataLst>
          </p:nvPr>
        </p:nvPicPr>
        <p:blipFill>
          <a:blip r:embed="rId11"/>
          <a:stretch>
            <a:fillRect/>
          </a:stretch>
        </p:blipFill>
        <p:spPr>
          <a:xfrm>
            <a:off x="6012912" y="1289180"/>
            <a:ext cx="628957" cy="628957"/>
          </a:xfrm>
          <a:prstGeom prst="rect">
            <a:avLst/>
          </a:prstGeom>
        </p:spPr>
      </p:pic>
      <p:pic>
        <p:nvPicPr>
          <p:cNvPr id="15" name="Image 14">
            <a:extLst>
              <a:ext uri="{FF2B5EF4-FFF2-40B4-BE49-F238E27FC236}">
                <a16:creationId xmlns:a16="http://schemas.microsoft.com/office/drawing/2014/main" id="{D97C9091-7CC2-B7B0-4CA2-D2C2FA1DC884}"/>
              </a:ext>
            </a:extLst>
          </p:cNvPr>
          <p:cNvPicPr>
            <a:picLocks noChangeAspect="1"/>
          </p:cNvPicPr>
          <p:nvPr>
            <p:custDataLst>
              <p:tags r:id="rId5"/>
            </p:custDataLst>
          </p:nvPr>
        </p:nvPicPr>
        <p:blipFill>
          <a:blip r:embed="rId12"/>
          <a:stretch>
            <a:fillRect/>
          </a:stretch>
        </p:blipFill>
        <p:spPr>
          <a:xfrm>
            <a:off x="759828" y="954455"/>
            <a:ext cx="1719963" cy="1719963"/>
          </a:xfrm>
          <a:prstGeom prst="rect">
            <a:avLst/>
          </a:prstGeom>
        </p:spPr>
      </p:pic>
      <p:sp>
        <p:nvSpPr>
          <p:cNvPr id="2" name="Espace réservé du numéro de diapositive 1">
            <a:extLst>
              <a:ext uri="{FF2B5EF4-FFF2-40B4-BE49-F238E27FC236}">
                <a16:creationId xmlns:a16="http://schemas.microsoft.com/office/drawing/2014/main" id="{0C8545C3-9205-8159-A1CD-8040B4E6DC7B}"/>
              </a:ext>
            </a:extLst>
          </p:cNvPr>
          <p:cNvSpPr>
            <a:spLocks noGrp="1"/>
          </p:cNvSpPr>
          <p:nvPr>
            <p:ph type="sldNum" sz="quarter" idx="10"/>
            <p:custDataLst>
              <p:tags r:id="rId6"/>
            </p:custDataLst>
          </p:nvPr>
        </p:nvSpPr>
        <p:spPr/>
        <p:txBody>
          <a:bodyPr/>
          <a:lstStyle/>
          <a:p>
            <a:fld id="{6C390F12-C91A-4A8F-A883-4257F0710CE1}" type="slidenum">
              <a:rPr lang="fr-FR" smtClean="0"/>
              <a:t>71</a:t>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15"/>
        <p:cNvGrpSpPr/>
        <p:nvPr/>
      </p:nvGrpSpPr>
      <p:grpSpPr>
        <a:xfrm>
          <a:off x="0" y="0"/>
          <a:ext cx="0" cy="0"/>
          <a:chOff x="0" y="0"/>
          <a:chExt cx="0" cy="0"/>
        </a:xfrm>
      </p:grpSpPr>
      <p:sp>
        <p:nvSpPr>
          <p:cNvPr id="368" name="Google Shape;9316;p40">
            <a:extLst>
              <a:ext uri="{FF2B5EF4-FFF2-40B4-BE49-F238E27FC236}">
                <a16:creationId xmlns:a16="http://schemas.microsoft.com/office/drawing/2014/main" id="{6C63365D-90B8-EB37-D1FD-CB4F536FB933}"/>
              </a:ext>
            </a:extLst>
          </p:cNvPr>
          <p:cNvSpPr/>
          <p:nvPr>
            <p:custDataLst>
              <p:tags r:id="rId1"/>
            </p:custDataLst>
          </p:nvPr>
        </p:nvSpPr>
        <p:spPr>
          <a:xfrm>
            <a:off x="14342512" y="1942145"/>
            <a:ext cx="3993064" cy="3992282"/>
          </a:xfrm>
          <a:custGeom>
            <a:avLst/>
            <a:gdLst/>
            <a:ahLst/>
            <a:cxnLst/>
            <a:rect l="l" t="t" r="r" b="b"/>
            <a:pathLst>
              <a:path w="24642" h="24638" extrusionOk="0">
                <a:moveTo>
                  <a:pt x="12321" y="1"/>
                </a:moveTo>
                <a:cubicBezTo>
                  <a:pt x="5518" y="1"/>
                  <a:pt x="0" y="5513"/>
                  <a:pt x="0" y="12316"/>
                </a:cubicBezTo>
                <a:cubicBezTo>
                  <a:pt x="0" y="19125"/>
                  <a:pt x="5518" y="24637"/>
                  <a:pt x="12321" y="24637"/>
                </a:cubicBezTo>
                <a:cubicBezTo>
                  <a:pt x="19124" y="24637"/>
                  <a:pt x="24642" y="19125"/>
                  <a:pt x="24642" y="12316"/>
                </a:cubicBezTo>
                <a:cubicBezTo>
                  <a:pt x="24642" y="5513"/>
                  <a:pt x="19124" y="1"/>
                  <a:pt x="12321" y="1"/>
                </a:cubicBezTo>
                <a:close/>
              </a:path>
            </a:pathLst>
          </a:custGeom>
          <a:solidFill>
            <a:schemeClr val="accent5"/>
          </a:solidFill>
          <a:ln>
            <a:noFill/>
          </a:ln>
        </p:spPr>
        <p:txBody>
          <a:bodyPr spcFirstLastPara="1" wrap="square" lIns="197900" tIns="197900" rIns="197900" bIns="197900" anchor="ctr" anchorCtr="0">
            <a:noAutofit/>
          </a:bodyPr>
          <a:lstStyle/>
          <a:p>
            <a:endParaRPr sz="4199" dirty="0"/>
          </a:p>
        </p:txBody>
      </p:sp>
      <p:sp>
        <p:nvSpPr>
          <p:cNvPr id="9316" name="Google Shape;9316;p40"/>
          <p:cNvSpPr/>
          <p:nvPr>
            <p:custDataLst>
              <p:tags r:id="rId2"/>
            </p:custDataLst>
          </p:nvPr>
        </p:nvSpPr>
        <p:spPr>
          <a:xfrm>
            <a:off x="14323818" y="1926997"/>
            <a:ext cx="3993064" cy="3992282"/>
          </a:xfrm>
          <a:custGeom>
            <a:avLst/>
            <a:gdLst/>
            <a:ahLst/>
            <a:cxnLst/>
            <a:rect l="l" t="t" r="r" b="b"/>
            <a:pathLst>
              <a:path w="24642" h="24638" extrusionOk="0">
                <a:moveTo>
                  <a:pt x="12321" y="1"/>
                </a:moveTo>
                <a:cubicBezTo>
                  <a:pt x="5518" y="1"/>
                  <a:pt x="0" y="5513"/>
                  <a:pt x="0" y="12316"/>
                </a:cubicBezTo>
                <a:cubicBezTo>
                  <a:pt x="0" y="19125"/>
                  <a:pt x="5518" y="24637"/>
                  <a:pt x="12321" y="24637"/>
                </a:cubicBezTo>
                <a:cubicBezTo>
                  <a:pt x="19124" y="24637"/>
                  <a:pt x="24642" y="19125"/>
                  <a:pt x="24642" y="12316"/>
                </a:cubicBezTo>
                <a:cubicBezTo>
                  <a:pt x="24642" y="5513"/>
                  <a:pt x="19124" y="1"/>
                  <a:pt x="12321" y="1"/>
                </a:cubicBezTo>
                <a:close/>
              </a:path>
            </a:pathLst>
          </a:custGeom>
          <a:solidFill>
            <a:schemeClr val="accent5"/>
          </a:solidFill>
          <a:ln>
            <a:noFill/>
          </a:ln>
        </p:spPr>
        <p:txBody>
          <a:bodyPr spcFirstLastPara="1" wrap="square" lIns="197900" tIns="197900" rIns="197900" bIns="197900" anchor="ctr" anchorCtr="0">
            <a:noAutofit/>
          </a:bodyPr>
          <a:lstStyle/>
          <a:p>
            <a:endParaRPr sz="4199" dirty="0"/>
          </a:p>
        </p:txBody>
      </p:sp>
      <p:sp>
        <p:nvSpPr>
          <p:cNvPr id="9318" name="Google Shape;9318;p40"/>
          <p:cNvSpPr/>
          <p:nvPr>
            <p:custDataLst>
              <p:tags r:id="rId3"/>
            </p:custDataLst>
          </p:nvPr>
        </p:nvSpPr>
        <p:spPr>
          <a:xfrm rot="-1330100">
            <a:off x="7027215" y="4374250"/>
            <a:ext cx="2560851" cy="2560851"/>
          </a:xfrm>
          <a:prstGeom prst="rect">
            <a:avLst/>
          </a:prstGeom>
          <a:solidFill>
            <a:srgbClr val="DF2471"/>
          </a:solidFill>
          <a:ln>
            <a:noFill/>
          </a:ln>
        </p:spPr>
        <p:txBody>
          <a:bodyPr spcFirstLastPara="1" wrap="square" lIns="197900" tIns="197900" rIns="197900" bIns="197900" anchor="ctr" anchorCtr="0">
            <a:noAutofit/>
          </a:bodyPr>
          <a:lstStyle/>
          <a:p>
            <a:endParaRPr sz="4199" dirty="0">
              <a:solidFill>
                <a:srgbClr val="DF2471"/>
              </a:solidFill>
            </a:endParaRPr>
          </a:p>
        </p:txBody>
      </p:sp>
      <p:sp>
        <p:nvSpPr>
          <p:cNvPr id="9319" name="Google Shape;9319;p40"/>
          <p:cNvSpPr txBox="1">
            <a:spLocks noGrp="1"/>
          </p:cNvSpPr>
          <p:nvPr>
            <p:ph type="title"/>
            <p:custDataLst>
              <p:tags r:id="rId4"/>
            </p:custDataLst>
          </p:nvPr>
        </p:nvSpPr>
        <p:spPr>
          <a:xfrm>
            <a:off x="9485680" y="3232474"/>
            <a:ext cx="8914747" cy="4844406"/>
          </a:xfrm>
          <a:prstGeom prst="rect">
            <a:avLst/>
          </a:prstGeom>
        </p:spPr>
        <p:txBody>
          <a:bodyPr spcFirstLastPara="1" wrap="square" lIns="197900" tIns="197900" rIns="197900" bIns="197900" anchor="ctr" anchorCtr="0">
            <a:noAutofit/>
          </a:bodyPr>
          <a:lstStyle/>
          <a:p>
            <a:pPr marL="989702"/>
            <a:r>
              <a:rPr lang="fr-FR" sz="8659" dirty="0">
                <a:solidFill>
                  <a:srgbClr val="DF2471"/>
                </a:solidFill>
              </a:rPr>
              <a:t>La</a:t>
            </a:r>
            <a:br>
              <a:rPr lang="fr-FR" sz="8659" dirty="0">
                <a:solidFill>
                  <a:srgbClr val="DF2471"/>
                </a:solidFill>
              </a:rPr>
            </a:br>
            <a:r>
              <a:rPr lang="fr-FR" sz="8659" dirty="0">
                <a:solidFill>
                  <a:srgbClr val="DF2471"/>
                </a:solidFill>
              </a:rPr>
              <a:t>conclusion</a:t>
            </a:r>
          </a:p>
        </p:txBody>
      </p:sp>
      <p:sp>
        <p:nvSpPr>
          <p:cNvPr id="9320" name="Google Shape;9320;p40"/>
          <p:cNvSpPr txBox="1">
            <a:spLocks noGrp="1"/>
          </p:cNvSpPr>
          <p:nvPr>
            <p:ph type="title" idx="2"/>
            <p:custDataLst>
              <p:tags r:id="rId5"/>
            </p:custDataLst>
          </p:nvPr>
        </p:nvSpPr>
        <p:spPr>
          <a:xfrm>
            <a:off x="6951134" y="4743591"/>
            <a:ext cx="2713030" cy="1822172"/>
          </a:xfrm>
          <a:prstGeom prst="rect">
            <a:avLst/>
          </a:prstGeom>
        </p:spPr>
        <p:txBody>
          <a:bodyPr spcFirstLastPara="1" wrap="square" lIns="197900" tIns="197900" rIns="197900" bIns="197900" anchor="ctr" anchorCtr="0">
            <a:noAutofit/>
          </a:bodyPr>
          <a:lstStyle/>
          <a:p>
            <a:r>
              <a:rPr lang="en" dirty="0">
                <a:solidFill>
                  <a:srgbClr val="FDF565"/>
                </a:solidFill>
              </a:rPr>
              <a:t>04</a:t>
            </a:r>
            <a:endParaRPr dirty="0">
              <a:solidFill>
                <a:srgbClr val="FDF565"/>
              </a:solidFill>
            </a:endParaRPr>
          </a:p>
        </p:txBody>
      </p:sp>
      <p:sp>
        <p:nvSpPr>
          <p:cNvPr id="9322" name="Google Shape;9322;p40"/>
          <p:cNvSpPr/>
          <p:nvPr>
            <p:custDataLst>
              <p:tags r:id="rId6"/>
            </p:custDataLst>
          </p:nvPr>
        </p:nvSpPr>
        <p:spPr>
          <a:xfrm rot="-2333070">
            <a:off x="931789" y="-3991900"/>
            <a:ext cx="11066656" cy="6379397"/>
          </a:xfrm>
          <a:custGeom>
            <a:avLst/>
            <a:gdLst/>
            <a:ahLst/>
            <a:cxnLst/>
            <a:rect l="l" t="t" r="r" b="b"/>
            <a:pathLst>
              <a:path w="64028" h="36906" extrusionOk="0">
                <a:moveTo>
                  <a:pt x="11198" y="0"/>
                </a:moveTo>
                <a:lnTo>
                  <a:pt x="0" y="7888"/>
                </a:lnTo>
                <a:lnTo>
                  <a:pt x="19921" y="36785"/>
                </a:lnTo>
                <a:lnTo>
                  <a:pt x="56336" y="36905"/>
                </a:lnTo>
                <a:lnTo>
                  <a:pt x="59762" y="16001"/>
                </a:lnTo>
                <a:lnTo>
                  <a:pt x="64027" y="14216"/>
                </a:lnTo>
                <a:lnTo>
                  <a:pt x="62027" y="9438"/>
                </a:lnTo>
                <a:lnTo>
                  <a:pt x="55118" y="12336"/>
                </a:lnTo>
                <a:lnTo>
                  <a:pt x="51941" y="31714"/>
                </a:lnTo>
                <a:lnTo>
                  <a:pt x="22646" y="31613"/>
                </a:lnTo>
                <a:lnTo>
                  <a:pt x="7173" y="9169"/>
                </a:lnTo>
                <a:lnTo>
                  <a:pt x="14178" y="4236"/>
                </a:lnTo>
                <a:lnTo>
                  <a:pt x="11198" y="0"/>
                </a:lnTo>
                <a:close/>
              </a:path>
            </a:pathLst>
          </a:custGeom>
          <a:solidFill>
            <a:schemeClr val="accent2"/>
          </a:solidFill>
          <a:ln>
            <a:noFill/>
          </a:ln>
        </p:spPr>
        <p:txBody>
          <a:bodyPr spcFirstLastPara="1" wrap="square" lIns="197900" tIns="197900" rIns="197900" bIns="197900" anchor="ctr" anchorCtr="0">
            <a:noAutofit/>
          </a:bodyPr>
          <a:lstStyle/>
          <a:p>
            <a:endParaRPr sz="4199" dirty="0"/>
          </a:p>
        </p:txBody>
      </p:sp>
      <p:sp>
        <p:nvSpPr>
          <p:cNvPr id="9323" name="Google Shape;9323;p40"/>
          <p:cNvSpPr/>
          <p:nvPr>
            <p:custDataLst>
              <p:tags r:id="rId7"/>
            </p:custDataLst>
          </p:nvPr>
        </p:nvSpPr>
        <p:spPr>
          <a:xfrm rot="-9817129" flipH="1">
            <a:off x="5695844" y="8817118"/>
            <a:ext cx="4516475" cy="3564518"/>
          </a:xfrm>
          <a:custGeom>
            <a:avLst/>
            <a:gdLst/>
            <a:ahLst/>
            <a:cxnLst/>
            <a:rect l="l" t="t" r="r" b="b"/>
            <a:pathLst>
              <a:path w="28775" h="22709" extrusionOk="0">
                <a:moveTo>
                  <a:pt x="25114" y="0"/>
                </a:moveTo>
                <a:lnTo>
                  <a:pt x="9731" y="15383"/>
                </a:lnTo>
                <a:lnTo>
                  <a:pt x="3661" y="9318"/>
                </a:lnTo>
                <a:lnTo>
                  <a:pt x="1" y="12979"/>
                </a:lnTo>
                <a:lnTo>
                  <a:pt x="9731" y="22709"/>
                </a:lnTo>
                <a:lnTo>
                  <a:pt x="28774" y="3667"/>
                </a:lnTo>
                <a:lnTo>
                  <a:pt x="25114" y="0"/>
                </a:lnTo>
                <a:close/>
              </a:path>
            </a:pathLst>
          </a:custGeom>
          <a:solidFill>
            <a:schemeClr val="accent4"/>
          </a:solidFill>
          <a:ln>
            <a:noFill/>
          </a:ln>
        </p:spPr>
        <p:txBody>
          <a:bodyPr spcFirstLastPara="1" wrap="square" lIns="197900" tIns="197900" rIns="197900" bIns="197900" anchor="ctr" anchorCtr="0">
            <a:noAutofit/>
          </a:bodyPr>
          <a:lstStyle/>
          <a:p>
            <a:endParaRPr sz="4199" dirty="0"/>
          </a:p>
        </p:txBody>
      </p:sp>
      <p:grpSp>
        <p:nvGrpSpPr>
          <p:cNvPr id="9324" name="Google Shape;9324;p40"/>
          <p:cNvGrpSpPr/>
          <p:nvPr>
            <p:custDataLst>
              <p:tags r:id="rId8"/>
            </p:custDataLst>
          </p:nvPr>
        </p:nvGrpSpPr>
        <p:grpSpPr>
          <a:xfrm rot="-2700000">
            <a:off x="2593020" y="-969865"/>
            <a:ext cx="4213803" cy="4214123"/>
            <a:chOff x="-5193600" y="2707025"/>
            <a:chExt cx="1321025" cy="1321125"/>
          </a:xfrm>
        </p:grpSpPr>
        <p:sp>
          <p:nvSpPr>
            <p:cNvPr id="9325" name="Google Shape;9325;p40"/>
            <p:cNvSpPr/>
            <p:nvPr/>
          </p:nvSpPr>
          <p:spPr>
            <a:xfrm>
              <a:off x="-4533400" y="3160175"/>
              <a:ext cx="16225" cy="16225"/>
            </a:xfrm>
            <a:custGeom>
              <a:avLst/>
              <a:gdLst/>
              <a:ahLst/>
              <a:cxnLst/>
              <a:rect l="l" t="t" r="r" b="b"/>
              <a:pathLst>
                <a:path w="649" h="649" extrusionOk="0">
                  <a:moveTo>
                    <a:pt x="326" y="1"/>
                  </a:moveTo>
                  <a:cubicBezTo>
                    <a:pt x="243" y="1"/>
                    <a:pt x="160" y="31"/>
                    <a:pt x="101" y="92"/>
                  </a:cubicBezTo>
                  <a:cubicBezTo>
                    <a:pt x="34" y="150"/>
                    <a:pt x="1" y="236"/>
                    <a:pt x="1" y="322"/>
                  </a:cubicBezTo>
                  <a:cubicBezTo>
                    <a:pt x="1" y="409"/>
                    <a:pt x="39" y="495"/>
                    <a:pt x="92" y="548"/>
                  </a:cubicBezTo>
                  <a:cubicBezTo>
                    <a:pt x="159" y="615"/>
                    <a:pt x="231" y="648"/>
                    <a:pt x="318" y="648"/>
                  </a:cubicBezTo>
                  <a:cubicBezTo>
                    <a:pt x="404" y="648"/>
                    <a:pt x="490" y="620"/>
                    <a:pt x="557" y="553"/>
                  </a:cubicBezTo>
                  <a:cubicBezTo>
                    <a:pt x="610" y="491"/>
                    <a:pt x="643" y="413"/>
                    <a:pt x="643" y="332"/>
                  </a:cubicBezTo>
                  <a:cubicBezTo>
                    <a:pt x="648" y="245"/>
                    <a:pt x="615" y="169"/>
                    <a:pt x="553" y="92"/>
                  </a:cubicBezTo>
                  <a:cubicBezTo>
                    <a:pt x="494" y="32"/>
                    <a:pt x="410"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6" name="Google Shape;9326;p40"/>
            <p:cNvSpPr/>
            <p:nvPr/>
          </p:nvSpPr>
          <p:spPr>
            <a:xfrm>
              <a:off x="-4501600" y="3193050"/>
              <a:ext cx="16450" cy="16100"/>
            </a:xfrm>
            <a:custGeom>
              <a:avLst/>
              <a:gdLst/>
              <a:ahLst/>
              <a:cxnLst/>
              <a:rect l="l" t="t" r="r" b="b"/>
              <a:pathLst>
                <a:path w="658" h="644" extrusionOk="0">
                  <a:moveTo>
                    <a:pt x="334" y="1"/>
                  </a:moveTo>
                  <a:cubicBezTo>
                    <a:pt x="247" y="1"/>
                    <a:pt x="160" y="32"/>
                    <a:pt x="100" y="92"/>
                  </a:cubicBezTo>
                  <a:cubicBezTo>
                    <a:pt x="47" y="145"/>
                    <a:pt x="5" y="231"/>
                    <a:pt x="0" y="318"/>
                  </a:cubicBezTo>
                  <a:cubicBezTo>
                    <a:pt x="0" y="404"/>
                    <a:pt x="34" y="480"/>
                    <a:pt x="105" y="557"/>
                  </a:cubicBezTo>
                  <a:cubicBezTo>
                    <a:pt x="158" y="610"/>
                    <a:pt x="244" y="644"/>
                    <a:pt x="331" y="644"/>
                  </a:cubicBezTo>
                  <a:cubicBezTo>
                    <a:pt x="408" y="644"/>
                    <a:pt x="494" y="615"/>
                    <a:pt x="556" y="553"/>
                  </a:cubicBezTo>
                  <a:cubicBezTo>
                    <a:pt x="614" y="485"/>
                    <a:pt x="658" y="413"/>
                    <a:pt x="658" y="327"/>
                  </a:cubicBezTo>
                  <a:cubicBezTo>
                    <a:pt x="658" y="241"/>
                    <a:pt x="619" y="154"/>
                    <a:pt x="566" y="97"/>
                  </a:cubicBezTo>
                  <a:cubicBezTo>
                    <a:pt x="506" y="32"/>
                    <a:pt x="420"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7" name="Google Shape;9327;p40"/>
            <p:cNvSpPr/>
            <p:nvPr/>
          </p:nvSpPr>
          <p:spPr>
            <a:xfrm>
              <a:off x="-4469475" y="3226075"/>
              <a:ext cx="16225" cy="15825"/>
            </a:xfrm>
            <a:custGeom>
              <a:avLst/>
              <a:gdLst/>
              <a:ahLst/>
              <a:cxnLst/>
              <a:rect l="l" t="t" r="r" b="b"/>
              <a:pathLst>
                <a:path w="649" h="633" extrusionOk="0">
                  <a:moveTo>
                    <a:pt x="321" y="1"/>
                  </a:moveTo>
                  <a:cubicBezTo>
                    <a:pt x="237" y="1"/>
                    <a:pt x="154" y="29"/>
                    <a:pt x="102" y="80"/>
                  </a:cubicBezTo>
                  <a:cubicBezTo>
                    <a:pt x="35" y="133"/>
                    <a:pt x="0" y="220"/>
                    <a:pt x="0" y="306"/>
                  </a:cubicBezTo>
                  <a:cubicBezTo>
                    <a:pt x="0" y="392"/>
                    <a:pt x="29" y="479"/>
                    <a:pt x="82" y="532"/>
                  </a:cubicBezTo>
                  <a:cubicBezTo>
                    <a:pt x="144" y="599"/>
                    <a:pt x="221" y="632"/>
                    <a:pt x="317" y="632"/>
                  </a:cubicBezTo>
                  <a:cubicBezTo>
                    <a:pt x="323" y="632"/>
                    <a:pt x="329" y="633"/>
                    <a:pt x="336" y="633"/>
                  </a:cubicBezTo>
                  <a:cubicBezTo>
                    <a:pt x="416" y="633"/>
                    <a:pt x="494" y="599"/>
                    <a:pt x="547" y="541"/>
                  </a:cubicBezTo>
                  <a:cubicBezTo>
                    <a:pt x="611" y="479"/>
                    <a:pt x="644" y="402"/>
                    <a:pt x="649" y="315"/>
                  </a:cubicBezTo>
                  <a:cubicBezTo>
                    <a:pt x="649" y="229"/>
                    <a:pt x="615" y="153"/>
                    <a:pt x="553" y="91"/>
                  </a:cubicBezTo>
                  <a:cubicBezTo>
                    <a:pt x="495" y="30"/>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8" name="Google Shape;9328;p40"/>
            <p:cNvSpPr/>
            <p:nvPr/>
          </p:nvSpPr>
          <p:spPr>
            <a:xfrm>
              <a:off x="-4437675" y="3258700"/>
              <a:ext cx="16200" cy="16300"/>
            </a:xfrm>
            <a:custGeom>
              <a:avLst/>
              <a:gdLst/>
              <a:ahLst/>
              <a:cxnLst/>
              <a:rect l="l" t="t" r="r" b="b"/>
              <a:pathLst>
                <a:path w="648" h="652" extrusionOk="0">
                  <a:moveTo>
                    <a:pt x="332" y="0"/>
                  </a:moveTo>
                  <a:cubicBezTo>
                    <a:pt x="251" y="0"/>
                    <a:pt x="167" y="31"/>
                    <a:pt x="92" y="100"/>
                  </a:cubicBezTo>
                  <a:cubicBezTo>
                    <a:pt x="34" y="153"/>
                    <a:pt x="5" y="239"/>
                    <a:pt x="1" y="311"/>
                  </a:cubicBezTo>
                  <a:cubicBezTo>
                    <a:pt x="1" y="398"/>
                    <a:pt x="29" y="484"/>
                    <a:pt x="96" y="551"/>
                  </a:cubicBezTo>
                  <a:cubicBezTo>
                    <a:pt x="158" y="604"/>
                    <a:pt x="236" y="651"/>
                    <a:pt x="322" y="651"/>
                  </a:cubicBezTo>
                  <a:cubicBezTo>
                    <a:pt x="408" y="651"/>
                    <a:pt x="495" y="609"/>
                    <a:pt x="548" y="560"/>
                  </a:cubicBezTo>
                  <a:cubicBezTo>
                    <a:pt x="614" y="503"/>
                    <a:pt x="648" y="416"/>
                    <a:pt x="648" y="321"/>
                  </a:cubicBezTo>
                  <a:cubicBezTo>
                    <a:pt x="648" y="234"/>
                    <a:pt x="619" y="157"/>
                    <a:pt x="557" y="95"/>
                  </a:cubicBezTo>
                  <a:cubicBezTo>
                    <a:pt x="496" y="34"/>
                    <a:pt x="416"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9" name="Google Shape;9329;p40"/>
            <p:cNvSpPr/>
            <p:nvPr/>
          </p:nvSpPr>
          <p:spPr>
            <a:xfrm>
              <a:off x="-4531375" y="2998400"/>
              <a:ext cx="16225" cy="16200"/>
            </a:xfrm>
            <a:custGeom>
              <a:avLst/>
              <a:gdLst/>
              <a:ahLst/>
              <a:cxnLst/>
              <a:rect l="l" t="t" r="r" b="b"/>
              <a:pathLst>
                <a:path w="649" h="648" extrusionOk="0">
                  <a:moveTo>
                    <a:pt x="327" y="0"/>
                  </a:moveTo>
                  <a:cubicBezTo>
                    <a:pt x="243" y="0"/>
                    <a:pt x="160" y="30"/>
                    <a:pt x="102" y="91"/>
                  </a:cubicBezTo>
                  <a:cubicBezTo>
                    <a:pt x="49" y="148"/>
                    <a:pt x="6" y="235"/>
                    <a:pt x="1" y="321"/>
                  </a:cubicBezTo>
                  <a:cubicBezTo>
                    <a:pt x="1" y="403"/>
                    <a:pt x="29" y="480"/>
                    <a:pt x="97" y="547"/>
                  </a:cubicBezTo>
                  <a:cubicBezTo>
                    <a:pt x="159" y="609"/>
                    <a:pt x="237" y="642"/>
                    <a:pt x="323" y="648"/>
                  </a:cubicBezTo>
                  <a:cubicBezTo>
                    <a:pt x="419" y="648"/>
                    <a:pt x="505" y="619"/>
                    <a:pt x="548" y="551"/>
                  </a:cubicBezTo>
                  <a:cubicBezTo>
                    <a:pt x="615" y="489"/>
                    <a:pt x="649" y="412"/>
                    <a:pt x="649" y="326"/>
                  </a:cubicBezTo>
                  <a:cubicBezTo>
                    <a:pt x="649" y="239"/>
                    <a:pt x="620" y="153"/>
                    <a:pt x="567" y="101"/>
                  </a:cubicBezTo>
                  <a:cubicBezTo>
                    <a:pt x="505" y="34"/>
                    <a:pt x="416"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0" name="Google Shape;9330;p40"/>
            <p:cNvSpPr/>
            <p:nvPr/>
          </p:nvSpPr>
          <p:spPr>
            <a:xfrm>
              <a:off x="-4499575" y="3031250"/>
              <a:ext cx="16600" cy="16100"/>
            </a:xfrm>
            <a:custGeom>
              <a:avLst/>
              <a:gdLst/>
              <a:ahLst/>
              <a:cxnLst/>
              <a:rect l="l" t="t" r="r" b="b"/>
              <a:pathLst>
                <a:path w="664" h="644" extrusionOk="0">
                  <a:moveTo>
                    <a:pt x="338" y="1"/>
                  </a:moveTo>
                  <a:cubicBezTo>
                    <a:pt x="252" y="1"/>
                    <a:pt x="166" y="32"/>
                    <a:pt x="106" y="92"/>
                  </a:cubicBezTo>
                  <a:cubicBezTo>
                    <a:pt x="48" y="145"/>
                    <a:pt x="6" y="231"/>
                    <a:pt x="6" y="317"/>
                  </a:cubicBezTo>
                  <a:cubicBezTo>
                    <a:pt x="1" y="404"/>
                    <a:pt x="34" y="475"/>
                    <a:pt x="106" y="552"/>
                  </a:cubicBezTo>
                  <a:cubicBezTo>
                    <a:pt x="174" y="610"/>
                    <a:pt x="245" y="643"/>
                    <a:pt x="331" y="643"/>
                  </a:cubicBezTo>
                  <a:cubicBezTo>
                    <a:pt x="409" y="643"/>
                    <a:pt x="495" y="614"/>
                    <a:pt x="562" y="548"/>
                  </a:cubicBezTo>
                  <a:cubicBezTo>
                    <a:pt x="615" y="495"/>
                    <a:pt x="657" y="413"/>
                    <a:pt x="663" y="327"/>
                  </a:cubicBezTo>
                  <a:cubicBezTo>
                    <a:pt x="663" y="240"/>
                    <a:pt x="619" y="154"/>
                    <a:pt x="566" y="96"/>
                  </a:cubicBezTo>
                  <a:cubicBezTo>
                    <a:pt x="509" y="32"/>
                    <a:pt x="424"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1" name="Google Shape;9331;p40"/>
            <p:cNvSpPr/>
            <p:nvPr/>
          </p:nvSpPr>
          <p:spPr>
            <a:xfrm>
              <a:off x="-4467425" y="3064100"/>
              <a:ext cx="16225" cy="16000"/>
            </a:xfrm>
            <a:custGeom>
              <a:avLst/>
              <a:gdLst/>
              <a:ahLst/>
              <a:cxnLst/>
              <a:rect l="l" t="t" r="r" b="b"/>
              <a:pathLst>
                <a:path w="649" h="640" extrusionOk="0">
                  <a:moveTo>
                    <a:pt x="320" y="0"/>
                  </a:moveTo>
                  <a:cubicBezTo>
                    <a:pt x="240" y="0"/>
                    <a:pt x="159" y="28"/>
                    <a:pt x="91" y="87"/>
                  </a:cubicBezTo>
                  <a:cubicBezTo>
                    <a:pt x="33" y="155"/>
                    <a:pt x="5" y="237"/>
                    <a:pt x="0" y="313"/>
                  </a:cubicBezTo>
                  <a:cubicBezTo>
                    <a:pt x="0" y="399"/>
                    <a:pt x="33" y="476"/>
                    <a:pt x="86" y="538"/>
                  </a:cubicBezTo>
                  <a:cubicBezTo>
                    <a:pt x="149" y="605"/>
                    <a:pt x="235" y="640"/>
                    <a:pt x="321" y="640"/>
                  </a:cubicBezTo>
                  <a:cubicBezTo>
                    <a:pt x="327" y="640"/>
                    <a:pt x="332" y="640"/>
                    <a:pt x="337" y="640"/>
                  </a:cubicBezTo>
                  <a:cubicBezTo>
                    <a:pt x="418" y="640"/>
                    <a:pt x="497" y="608"/>
                    <a:pt x="538" y="558"/>
                  </a:cubicBezTo>
                  <a:cubicBezTo>
                    <a:pt x="615" y="496"/>
                    <a:pt x="648" y="409"/>
                    <a:pt x="648" y="323"/>
                  </a:cubicBezTo>
                  <a:cubicBezTo>
                    <a:pt x="648" y="237"/>
                    <a:pt x="620" y="159"/>
                    <a:pt x="557" y="97"/>
                  </a:cubicBezTo>
                  <a:cubicBezTo>
                    <a:pt x="494" y="34"/>
                    <a:pt x="408"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2" name="Google Shape;9332;p40"/>
            <p:cNvSpPr/>
            <p:nvPr/>
          </p:nvSpPr>
          <p:spPr>
            <a:xfrm>
              <a:off x="-4435650" y="3096950"/>
              <a:ext cx="16350" cy="16000"/>
            </a:xfrm>
            <a:custGeom>
              <a:avLst/>
              <a:gdLst/>
              <a:ahLst/>
              <a:cxnLst/>
              <a:rect l="l" t="t" r="r" b="b"/>
              <a:pathLst>
                <a:path w="654" h="640" extrusionOk="0">
                  <a:moveTo>
                    <a:pt x="324" y="1"/>
                  </a:moveTo>
                  <a:cubicBezTo>
                    <a:pt x="240" y="1"/>
                    <a:pt x="156" y="29"/>
                    <a:pt x="92" y="83"/>
                  </a:cubicBezTo>
                  <a:cubicBezTo>
                    <a:pt x="39" y="150"/>
                    <a:pt x="6" y="236"/>
                    <a:pt x="6" y="309"/>
                  </a:cubicBezTo>
                  <a:cubicBezTo>
                    <a:pt x="0" y="395"/>
                    <a:pt x="35" y="471"/>
                    <a:pt x="97" y="548"/>
                  </a:cubicBezTo>
                  <a:cubicBezTo>
                    <a:pt x="150" y="601"/>
                    <a:pt x="236" y="635"/>
                    <a:pt x="323" y="639"/>
                  </a:cubicBezTo>
                  <a:cubicBezTo>
                    <a:pt x="409" y="639"/>
                    <a:pt x="495" y="606"/>
                    <a:pt x="553" y="553"/>
                  </a:cubicBezTo>
                  <a:cubicBezTo>
                    <a:pt x="615" y="491"/>
                    <a:pt x="649" y="405"/>
                    <a:pt x="649" y="318"/>
                  </a:cubicBezTo>
                  <a:cubicBezTo>
                    <a:pt x="653" y="232"/>
                    <a:pt x="620" y="145"/>
                    <a:pt x="567" y="103"/>
                  </a:cubicBezTo>
                  <a:cubicBezTo>
                    <a:pt x="506" y="35"/>
                    <a:pt x="416"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3" name="Google Shape;9333;p40"/>
            <p:cNvSpPr/>
            <p:nvPr/>
          </p:nvSpPr>
          <p:spPr>
            <a:xfrm>
              <a:off x="-4403725" y="3129875"/>
              <a:ext cx="16200" cy="16075"/>
            </a:xfrm>
            <a:custGeom>
              <a:avLst/>
              <a:gdLst/>
              <a:ahLst/>
              <a:cxnLst/>
              <a:rect l="l" t="t" r="r" b="b"/>
              <a:pathLst>
                <a:path w="648" h="643" extrusionOk="0">
                  <a:moveTo>
                    <a:pt x="324" y="0"/>
                  </a:moveTo>
                  <a:cubicBezTo>
                    <a:pt x="238" y="0"/>
                    <a:pt x="155" y="29"/>
                    <a:pt x="100" y="81"/>
                  </a:cubicBezTo>
                  <a:cubicBezTo>
                    <a:pt x="34" y="143"/>
                    <a:pt x="0" y="230"/>
                    <a:pt x="0" y="316"/>
                  </a:cubicBezTo>
                  <a:cubicBezTo>
                    <a:pt x="0" y="403"/>
                    <a:pt x="29" y="474"/>
                    <a:pt x="96" y="542"/>
                  </a:cubicBezTo>
                  <a:cubicBezTo>
                    <a:pt x="158" y="609"/>
                    <a:pt x="231" y="642"/>
                    <a:pt x="317" y="642"/>
                  </a:cubicBezTo>
                  <a:cubicBezTo>
                    <a:pt x="403" y="642"/>
                    <a:pt x="490" y="613"/>
                    <a:pt x="556" y="551"/>
                  </a:cubicBezTo>
                  <a:cubicBezTo>
                    <a:pt x="614" y="484"/>
                    <a:pt x="647" y="398"/>
                    <a:pt x="647" y="325"/>
                  </a:cubicBezTo>
                  <a:cubicBezTo>
                    <a:pt x="647" y="239"/>
                    <a:pt x="619" y="153"/>
                    <a:pt x="566" y="95"/>
                  </a:cubicBezTo>
                  <a:cubicBezTo>
                    <a:pt x="501" y="30"/>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4" name="Google Shape;9334;p40"/>
            <p:cNvSpPr/>
            <p:nvPr/>
          </p:nvSpPr>
          <p:spPr>
            <a:xfrm>
              <a:off x="-4371950" y="3162600"/>
              <a:ext cx="16200" cy="16100"/>
            </a:xfrm>
            <a:custGeom>
              <a:avLst/>
              <a:gdLst/>
              <a:ahLst/>
              <a:cxnLst/>
              <a:rect l="l" t="t" r="r" b="b"/>
              <a:pathLst>
                <a:path w="648" h="644" extrusionOk="0">
                  <a:moveTo>
                    <a:pt x="328" y="1"/>
                  </a:moveTo>
                  <a:cubicBezTo>
                    <a:pt x="244" y="1"/>
                    <a:pt x="162" y="30"/>
                    <a:pt x="116" y="81"/>
                  </a:cubicBezTo>
                  <a:cubicBezTo>
                    <a:pt x="49" y="144"/>
                    <a:pt x="5" y="230"/>
                    <a:pt x="5" y="316"/>
                  </a:cubicBezTo>
                  <a:cubicBezTo>
                    <a:pt x="0" y="403"/>
                    <a:pt x="34" y="480"/>
                    <a:pt x="96" y="542"/>
                  </a:cubicBezTo>
                  <a:cubicBezTo>
                    <a:pt x="149" y="609"/>
                    <a:pt x="235" y="643"/>
                    <a:pt x="322" y="643"/>
                  </a:cubicBezTo>
                  <a:cubicBezTo>
                    <a:pt x="326" y="644"/>
                    <a:pt x="331" y="644"/>
                    <a:pt x="336" y="644"/>
                  </a:cubicBezTo>
                  <a:cubicBezTo>
                    <a:pt x="426" y="644"/>
                    <a:pt x="506" y="602"/>
                    <a:pt x="547" y="551"/>
                  </a:cubicBezTo>
                  <a:cubicBezTo>
                    <a:pt x="614" y="489"/>
                    <a:pt x="648" y="413"/>
                    <a:pt x="648" y="327"/>
                  </a:cubicBezTo>
                  <a:cubicBezTo>
                    <a:pt x="648" y="240"/>
                    <a:pt x="619" y="154"/>
                    <a:pt x="567" y="101"/>
                  </a:cubicBezTo>
                  <a:cubicBezTo>
                    <a:pt x="508" y="32"/>
                    <a:pt x="417"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5" name="Google Shape;9335;p40"/>
            <p:cNvSpPr/>
            <p:nvPr/>
          </p:nvSpPr>
          <p:spPr>
            <a:xfrm>
              <a:off x="-4340050" y="3195450"/>
              <a:ext cx="16225" cy="16100"/>
            </a:xfrm>
            <a:custGeom>
              <a:avLst/>
              <a:gdLst/>
              <a:ahLst/>
              <a:cxnLst/>
              <a:rect l="l" t="t" r="r" b="b"/>
              <a:pathLst>
                <a:path w="649" h="644" extrusionOk="0">
                  <a:moveTo>
                    <a:pt x="330" y="1"/>
                  </a:moveTo>
                  <a:cubicBezTo>
                    <a:pt x="243" y="1"/>
                    <a:pt x="157" y="32"/>
                    <a:pt x="102" y="92"/>
                  </a:cubicBezTo>
                  <a:cubicBezTo>
                    <a:pt x="49" y="140"/>
                    <a:pt x="0" y="226"/>
                    <a:pt x="0" y="313"/>
                  </a:cubicBezTo>
                  <a:cubicBezTo>
                    <a:pt x="0" y="399"/>
                    <a:pt x="29" y="475"/>
                    <a:pt x="106" y="552"/>
                  </a:cubicBezTo>
                  <a:cubicBezTo>
                    <a:pt x="168" y="610"/>
                    <a:pt x="246" y="643"/>
                    <a:pt x="332" y="643"/>
                  </a:cubicBezTo>
                  <a:cubicBezTo>
                    <a:pt x="403" y="643"/>
                    <a:pt x="490" y="614"/>
                    <a:pt x="558" y="548"/>
                  </a:cubicBezTo>
                  <a:cubicBezTo>
                    <a:pt x="609" y="495"/>
                    <a:pt x="644" y="408"/>
                    <a:pt x="649" y="322"/>
                  </a:cubicBezTo>
                  <a:cubicBezTo>
                    <a:pt x="649" y="236"/>
                    <a:pt x="615" y="149"/>
                    <a:pt x="562" y="96"/>
                  </a:cubicBezTo>
                  <a:cubicBezTo>
                    <a:pt x="505"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6" name="Google Shape;9336;p40"/>
            <p:cNvSpPr/>
            <p:nvPr/>
          </p:nvSpPr>
          <p:spPr>
            <a:xfrm>
              <a:off x="-4308025" y="3228425"/>
              <a:ext cx="16325" cy="15875"/>
            </a:xfrm>
            <a:custGeom>
              <a:avLst/>
              <a:gdLst/>
              <a:ahLst/>
              <a:cxnLst/>
              <a:rect l="l" t="t" r="r" b="b"/>
              <a:pathLst>
                <a:path w="653" h="635" extrusionOk="0">
                  <a:moveTo>
                    <a:pt x="329" y="1"/>
                  </a:moveTo>
                  <a:cubicBezTo>
                    <a:pt x="243" y="1"/>
                    <a:pt x="159" y="30"/>
                    <a:pt x="106" y="83"/>
                  </a:cubicBezTo>
                  <a:cubicBezTo>
                    <a:pt x="39" y="135"/>
                    <a:pt x="6" y="221"/>
                    <a:pt x="6" y="308"/>
                  </a:cubicBezTo>
                  <a:cubicBezTo>
                    <a:pt x="1" y="404"/>
                    <a:pt x="34" y="480"/>
                    <a:pt x="87" y="533"/>
                  </a:cubicBezTo>
                  <a:cubicBezTo>
                    <a:pt x="149" y="601"/>
                    <a:pt x="236" y="635"/>
                    <a:pt x="322" y="635"/>
                  </a:cubicBezTo>
                  <a:cubicBezTo>
                    <a:pt x="409" y="635"/>
                    <a:pt x="495" y="606"/>
                    <a:pt x="552" y="538"/>
                  </a:cubicBezTo>
                  <a:cubicBezTo>
                    <a:pt x="615" y="486"/>
                    <a:pt x="648" y="404"/>
                    <a:pt x="648" y="318"/>
                  </a:cubicBezTo>
                  <a:cubicBezTo>
                    <a:pt x="653" y="232"/>
                    <a:pt x="619" y="154"/>
                    <a:pt x="557" y="88"/>
                  </a:cubicBezTo>
                  <a:cubicBezTo>
                    <a:pt x="498" y="28"/>
                    <a:pt x="413"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7" name="Google Shape;9337;p40"/>
            <p:cNvSpPr/>
            <p:nvPr/>
          </p:nvSpPr>
          <p:spPr>
            <a:xfrm>
              <a:off x="-4276125" y="3261100"/>
              <a:ext cx="16250" cy="16300"/>
            </a:xfrm>
            <a:custGeom>
              <a:avLst/>
              <a:gdLst/>
              <a:ahLst/>
              <a:cxnLst/>
              <a:rect l="l" t="t" r="r" b="b"/>
              <a:pathLst>
                <a:path w="650" h="652" extrusionOk="0">
                  <a:moveTo>
                    <a:pt x="321" y="0"/>
                  </a:moveTo>
                  <a:cubicBezTo>
                    <a:pt x="240" y="0"/>
                    <a:pt x="161" y="29"/>
                    <a:pt x="102" y="85"/>
                  </a:cubicBezTo>
                  <a:cubicBezTo>
                    <a:pt x="34" y="148"/>
                    <a:pt x="1" y="234"/>
                    <a:pt x="1" y="311"/>
                  </a:cubicBezTo>
                  <a:cubicBezTo>
                    <a:pt x="1" y="407"/>
                    <a:pt x="30" y="484"/>
                    <a:pt x="96" y="537"/>
                  </a:cubicBezTo>
                  <a:cubicBezTo>
                    <a:pt x="149" y="603"/>
                    <a:pt x="236" y="647"/>
                    <a:pt x="322" y="652"/>
                  </a:cubicBezTo>
                  <a:cubicBezTo>
                    <a:pt x="408" y="652"/>
                    <a:pt x="481" y="608"/>
                    <a:pt x="557" y="546"/>
                  </a:cubicBezTo>
                  <a:cubicBezTo>
                    <a:pt x="615" y="493"/>
                    <a:pt x="649" y="407"/>
                    <a:pt x="649" y="320"/>
                  </a:cubicBezTo>
                  <a:cubicBezTo>
                    <a:pt x="649" y="244"/>
                    <a:pt x="620" y="167"/>
                    <a:pt x="552" y="95"/>
                  </a:cubicBezTo>
                  <a:cubicBezTo>
                    <a:pt x="489" y="31"/>
                    <a:pt x="404"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8" name="Google Shape;9338;p40"/>
            <p:cNvSpPr/>
            <p:nvPr/>
          </p:nvSpPr>
          <p:spPr>
            <a:xfrm>
              <a:off x="-4529325" y="2836625"/>
              <a:ext cx="16350" cy="16175"/>
            </a:xfrm>
            <a:custGeom>
              <a:avLst/>
              <a:gdLst/>
              <a:ahLst/>
              <a:cxnLst/>
              <a:rect l="l" t="t" r="r" b="b"/>
              <a:pathLst>
                <a:path w="654" h="647" extrusionOk="0">
                  <a:moveTo>
                    <a:pt x="327" y="1"/>
                  </a:moveTo>
                  <a:cubicBezTo>
                    <a:pt x="241" y="1"/>
                    <a:pt x="159" y="32"/>
                    <a:pt x="106" y="89"/>
                  </a:cubicBezTo>
                  <a:cubicBezTo>
                    <a:pt x="39" y="147"/>
                    <a:pt x="5" y="228"/>
                    <a:pt x="5" y="315"/>
                  </a:cubicBezTo>
                  <a:cubicBezTo>
                    <a:pt x="0" y="401"/>
                    <a:pt x="34" y="478"/>
                    <a:pt x="97" y="545"/>
                  </a:cubicBezTo>
                  <a:cubicBezTo>
                    <a:pt x="159" y="607"/>
                    <a:pt x="246" y="642"/>
                    <a:pt x="322" y="646"/>
                  </a:cubicBezTo>
                  <a:cubicBezTo>
                    <a:pt x="408" y="646"/>
                    <a:pt x="494" y="613"/>
                    <a:pt x="547" y="550"/>
                  </a:cubicBezTo>
                  <a:cubicBezTo>
                    <a:pt x="615" y="488"/>
                    <a:pt x="649" y="412"/>
                    <a:pt x="649" y="325"/>
                  </a:cubicBezTo>
                  <a:cubicBezTo>
                    <a:pt x="653" y="239"/>
                    <a:pt x="620" y="152"/>
                    <a:pt x="567" y="99"/>
                  </a:cubicBezTo>
                  <a:cubicBezTo>
                    <a:pt x="502" y="32"/>
                    <a:pt x="413"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9" name="Google Shape;9339;p40"/>
            <p:cNvSpPr/>
            <p:nvPr/>
          </p:nvSpPr>
          <p:spPr>
            <a:xfrm>
              <a:off x="-4497400" y="2869450"/>
              <a:ext cx="16425" cy="16075"/>
            </a:xfrm>
            <a:custGeom>
              <a:avLst/>
              <a:gdLst/>
              <a:ahLst/>
              <a:cxnLst/>
              <a:rect l="l" t="t" r="r" b="b"/>
              <a:pathLst>
                <a:path w="657" h="643" extrusionOk="0">
                  <a:moveTo>
                    <a:pt x="330" y="0"/>
                  </a:moveTo>
                  <a:cubicBezTo>
                    <a:pt x="250" y="0"/>
                    <a:pt x="170" y="29"/>
                    <a:pt x="100" y="91"/>
                  </a:cubicBezTo>
                  <a:cubicBezTo>
                    <a:pt x="43" y="153"/>
                    <a:pt x="0" y="230"/>
                    <a:pt x="0" y="317"/>
                  </a:cubicBezTo>
                  <a:cubicBezTo>
                    <a:pt x="0" y="403"/>
                    <a:pt x="38" y="490"/>
                    <a:pt x="91" y="542"/>
                  </a:cubicBezTo>
                  <a:cubicBezTo>
                    <a:pt x="158" y="609"/>
                    <a:pt x="235" y="643"/>
                    <a:pt x="331" y="643"/>
                  </a:cubicBezTo>
                  <a:cubicBezTo>
                    <a:pt x="417" y="643"/>
                    <a:pt x="490" y="614"/>
                    <a:pt x="547" y="547"/>
                  </a:cubicBezTo>
                  <a:cubicBezTo>
                    <a:pt x="609" y="494"/>
                    <a:pt x="657" y="412"/>
                    <a:pt x="657" y="326"/>
                  </a:cubicBezTo>
                  <a:cubicBezTo>
                    <a:pt x="657" y="240"/>
                    <a:pt x="628" y="164"/>
                    <a:pt x="566" y="96"/>
                  </a:cubicBezTo>
                  <a:cubicBezTo>
                    <a:pt x="499" y="34"/>
                    <a:pt x="415"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0" name="Google Shape;9340;p40"/>
            <p:cNvSpPr/>
            <p:nvPr/>
          </p:nvSpPr>
          <p:spPr>
            <a:xfrm>
              <a:off x="-4465400" y="2902325"/>
              <a:ext cx="16350" cy="15975"/>
            </a:xfrm>
            <a:custGeom>
              <a:avLst/>
              <a:gdLst/>
              <a:ahLst/>
              <a:cxnLst/>
              <a:rect l="l" t="t" r="r" b="b"/>
              <a:pathLst>
                <a:path w="654" h="639" extrusionOk="0">
                  <a:moveTo>
                    <a:pt x="324" y="1"/>
                  </a:moveTo>
                  <a:cubicBezTo>
                    <a:pt x="242" y="1"/>
                    <a:pt x="158" y="29"/>
                    <a:pt x="92" y="86"/>
                  </a:cubicBezTo>
                  <a:cubicBezTo>
                    <a:pt x="39" y="149"/>
                    <a:pt x="5" y="225"/>
                    <a:pt x="5" y="311"/>
                  </a:cubicBezTo>
                  <a:cubicBezTo>
                    <a:pt x="1" y="397"/>
                    <a:pt x="34" y="484"/>
                    <a:pt x="87" y="537"/>
                  </a:cubicBezTo>
                  <a:cubicBezTo>
                    <a:pt x="149" y="605"/>
                    <a:pt x="236" y="638"/>
                    <a:pt x="322" y="638"/>
                  </a:cubicBezTo>
                  <a:cubicBezTo>
                    <a:pt x="408" y="638"/>
                    <a:pt x="495" y="609"/>
                    <a:pt x="552" y="547"/>
                  </a:cubicBezTo>
                  <a:cubicBezTo>
                    <a:pt x="615" y="494"/>
                    <a:pt x="649" y="408"/>
                    <a:pt x="649" y="321"/>
                  </a:cubicBezTo>
                  <a:cubicBezTo>
                    <a:pt x="654" y="235"/>
                    <a:pt x="620" y="158"/>
                    <a:pt x="557" y="91"/>
                  </a:cubicBezTo>
                  <a:cubicBezTo>
                    <a:pt x="492" y="31"/>
                    <a:pt x="408"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1" name="Google Shape;9341;p40"/>
            <p:cNvSpPr/>
            <p:nvPr/>
          </p:nvSpPr>
          <p:spPr>
            <a:xfrm>
              <a:off x="-4433500" y="2935050"/>
              <a:ext cx="16225" cy="15975"/>
            </a:xfrm>
            <a:custGeom>
              <a:avLst/>
              <a:gdLst/>
              <a:ahLst/>
              <a:cxnLst/>
              <a:rect l="l" t="t" r="r" b="b"/>
              <a:pathLst>
                <a:path w="649" h="639" extrusionOk="0">
                  <a:moveTo>
                    <a:pt x="332" y="1"/>
                  </a:moveTo>
                  <a:cubicBezTo>
                    <a:pt x="253" y="1"/>
                    <a:pt x="172" y="31"/>
                    <a:pt x="102" y="96"/>
                  </a:cubicBezTo>
                  <a:cubicBezTo>
                    <a:pt x="35" y="154"/>
                    <a:pt x="1" y="235"/>
                    <a:pt x="1" y="312"/>
                  </a:cubicBezTo>
                  <a:cubicBezTo>
                    <a:pt x="1" y="399"/>
                    <a:pt x="29" y="476"/>
                    <a:pt x="97" y="552"/>
                  </a:cubicBezTo>
                  <a:cubicBezTo>
                    <a:pt x="150" y="605"/>
                    <a:pt x="231" y="638"/>
                    <a:pt x="317" y="638"/>
                  </a:cubicBezTo>
                  <a:cubicBezTo>
                    <a:pt x="323" y="639"/>
                    <a:pt x="328" y="639"/>
                    <a:pt x="333" y="639"/>
                  </a:cubicBezTo>
                  <a:cubicBezTo>
                    <a:pt x="415" y="639"/>
                    <a:pt x="499" y="606"/>
                    <a:pt x="548" y="557"/>
                  </a:cubicBezTo>
                  <a:cubicBezTo>
                    <a:pt x="616" y="494"/>
                    <a:pt x="649" y="408"/>
                    <a:pt x="649" y="322"/>
                  </a:cubicBezTo>
                  <a:cubicBezTo>
                    <a:pt x="649" y="235"/>
                    <a:pt x="620" y="159"/>
                    <a:pt x="553" y="96"/>
                  </a:cubicBezTo>
                  <a:cubicBezTo>
                    <a:pt x="494" y="34"/>
                    <a:pt x="415"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2" name="Google Shape;9342;p40"/>
            <p:cNvSpPr/>
            <p:nvPr/>
          </p:nvSpPr>
          <p:spPr>
            <a:xfrm>
              <a:off x="-4401700" y="2967950"/>
              <a:ext cx="16225" cy="16175"/>
            </a:xfrm>
            <a:custGeom>
              <a:avLst/>
              <a:gdLst/>
              <a:ahLst/>
              <a:cxnLst/>
              <a:rect l="l" t="t" r="r" b="b"/>
              <a:pathLst>
                <a:path w="649" h="647" extrusionOk="0">
                  <a:moveTo>
                    <a:pt x="337" y="0"/>
                  </a:moveTo>
                  <a:cubicBezTo>
                    <a:pt x="253" y="0"/>
                    <a:pt x="167" y="32"/>
                    <a:pt x="101" y="95"/>
                  </a:cubicBezTo>
                  <a:cubicBezTo>
                    <a:pt x="39" y="148"/>
                    <a:pt x="6" y="234"/>
                    <a:pt x="6" y="321"/>
                  </a:cubicBezTo>
                  <a:cubicBezTo>
                    <a:pt x="1" y="392"/>
                    <a:pt x="34" y="478"/>
                    <a:pt x="97" y="546"/>
                  </a:cubicBezTo>
                  <a:cubicBezTo>
                    <a:pt x="159" y="613"/>
                    <a:pt x="245" y="647"/>
                    <a:pt x="322" y="647"/>
                  </a:cubicBezTo>
                  <a:cubicBezTo>
                    <a:pt x="409" y="647"/>
                    <a:pt x="485" y="618"/>
                    <a:pt x="548" y="556"/>
                  </a:cubicBezTo>
                  <a:cubicBezTo>
                    <a:pt x="615" y="489"/>
                    <a:pt x="648" y="416"/>
                    <a:pt x="648" y="330"/>
                  </a:cubicBezTo>
                  <a:cubicBezTo>
                    <a:pt x="648" y="243"/>
                    <a:pt x="619" y="153"/>
                    <a:pt x="566" y="100"/>
                  </a:cubicBezTo>
                  <a:cubicBezTo>
                    <a:pt x="508" y="34"/>
                    <a:pt x="423"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3" name="Google Shape;9343;p40"/>
            <p:cNvSpPr/>
            <p:nvPr/>
          </p:nvSpPr>
          <p:spPr>
            <a:xfrm>
              <a:off x="-4369800" y="3000700"/>
              <a:ext cx="16475" cy="16175"/>
            </a:xfrm>
            <a:custGeom>
              <a:avLst/>
              <a:gdLst/>
              <a:ahLst/>
              <a:cxnLst/>
              <a:rect l="l" t="t" r="r" b="b"/>
              <a:pathLst>
                <a:path w="659" h="647" extrusionOk="0">
                  <a:moveTo>
                    <a:pt x="335" y="0"/>
                  </a:moveTo>
                  <a:cubicBezTo>
                    <a:pt x="252" y="0"/>
                    <a:pt x="167" y="32"/>
                    <a:pt x="101" y="95"/>
                  </a:cubicBezTo>
                  <a:cubicBezTo>
                    <a:pt x="34" y="158"/>
                    <a:pt x="1" y="234"/>
                    <a:pt x="1" y="320"/>
                  </a:cubicBezTo>
                  <a:cubicBezTo>
                    <a:pt x="1" y="406"/>
                    <a:pt x="30" y="483"/>
                    <a:pt x="96" y="546"/>
                  </a:cubicBezTo>
                  <a:cubicBezTo>
                    <a:pt x="159" y="614"/>
                    <a:pt x="231" y="647"/>
                    <a:pt x="318" y="647"/>
                  </a:cubicBezTo>
                  <a:cubicBezTo>
                    <a:pt x="418" y="647"/>
                    <a:pt x="490" y="618"/>
                    <a:pt x="548" y="556"/>
                  </a:cubicBezTo>
                  <a:cubicBezTo>
                    <a:pt x="610" y="493"/>
                    <a:pt x="658" y="417"/>
                    <a:pt x="658" y="330"/>
                  </a:cubicBezTo>
                  <a:cubicBezTo>
                    <a:pt x="658" y="244"/>
                    <a:pt x="615" y="167"/>
                    <a:pt x="552" y="90"/>
                  </a:cubicBezTo>
                  <a:cubicBezTo>
                    <a:pt x="496" y="30"/>
                    <a:pt x="416"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4" name="Google Shape;9344;p40"/>
            <p:cNvSpPr/>
            <p:nvPr/>
          </p:nvSpPr>
          <p:spPr>
            <a:xfrm>
              <a:off x="-4338000" y="3033575"/>
              <a:ext cx="16575" cy="16150"/>
            </a:xfrm>
            <a:custGeom>
              <a:avLst/>
              <a:gdLst/>
              <a:ahLst/>
              <a:cxnLst/>
              <a:rect l="l" t="t" r="r" b="b"/>
              <a:pathLst>
                <a:path w="663" h="646" extrusionOk="0">
                  <a:moveTo>
                    <a:pt x="334" y="1"/>
                  </a:moveTo>
                  <a:cubicBezTo>
                    <a:pt x="248" y="1"/>
                    <a:pt x="161" y="32"/>
                    <a:pt x="101" y="90"/>
                  </a:cubicBezTo>
                  <a:cubicBezTo>
                    <a:pt x="48" y="143"/>
                    <a:pt x="5" y="229"/>
                    <a:pt x="5" y="315"/>
                  </a:cubicBezTo>
                  <a:cubicBezTo>
                    <a:pt x="0" y="402"/>
                    <a:pt x="33" y="479"/>
                    <a:pt x="96" y="546"/>
                  </a:cubicBezTo>
                  <a:cubicBezTo>
                    <a:pt x="159" y="608"/>
                    <a:pt x="235" y="641"/>
                    <a:pt x="332" y="646"/>
                  </a:cubicBezTo>
                  <a:cubicBezTo>
                    <a:pt x="418" y="646"/>
                    <a:pt x="504" y="612"/>
                    <a:pt x="556" y="550"/>
                  </a:cubicBezTo>
                  <a:cubicBezTo>
                    <a:pt x="624" y="488"/>
                    <a:pt x="658" y="411"/>
                    <a:pt x="658" y="324"/>
                  </a:cubicBezTo>
                  <a:cubicBezTo>
                    <a:pt x="662" y="238"/>
                    <a:pt x="620" y="152"/>
                    <a:pt x="567" y="99"/>
                  </a:cubicBezTo>
                  <a:cubicBezTo>
                    <a:pt x="507" y="32"/>
                    <a:pt x="420"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5" name="Google Shape;9345;p40"/>
            <p:cNvSpPr/>
            <p:nvPr/>
          </p:nvSpPr>
          <p:spPr>
            <a:xfrm>
              <a:off x="-4305850" y="3066550"/>
              <a:ext cx="16200" cy="15950"/>
            </a:xfrm>
            <a:custGeom>
              <a:avLst/>
              <a:gdLst/>
              <a:ahLst/>
              <a:cxnLst/>
              <a:rect l="l" t="t" r="r" b="b"/>
              <a:pathLst>
                <a:path w="648" h="638" extrusionOk="0">
                  <a:moveTo>
                    <a:pt x="317" y="1"/>
                  </a:moveTo>
                  <a:cubicBezTo>
                    <a:pt x="235" y="1"/>
                    <a:pt x="154" y="30"/>
                    <a:pt x="100" y="86"/>
                  </a:cubicBezTo>
                  <a:cubicBezTo>
                    <a:pt x="34" y="139"/>
                    <a:pt x="0" y="225"/>
                    <a:pt x="0" y="311"/>
                  </a:cubicBezTo>
                  <a:cubicBezTo>
                    <a:pt x="0" y="398"/>
                    <a:pt x="29" y="469"/>
                    <a:pt x="87" y="536"/>
                  </a:cubicBezTo>
                  <a:cubicBezTo>
                    <a:pt x="149" y="604"/>
                    <a:pt x="220" y="637"/>
                    <a:pt x="322" y="637"/>
                  </a:cubicBezTo>
                  <a:cubicBezTo>
                    <a:pt x="408" y="637"/>
                    <a:pt x="494" y="608"/>
                    <a:pt x="547" y="542"/>
                  </a:cubicBezTo>
                  <a:cubicBezTo>
                    <a:pt x="614" y="489"/>
                    <a:pt x="647" y="407"/>
                    <a:pt x="647" y="320"/>
                  </a:cubicBezTo>
                  <a:cubicBezTo>
                    <a:pt x="647" y="234"/>
                    <a:pt x="605" y="143"/>
                    <a:pt x="552" y="99"/>
                  </a:cubicBezTo>
                  <a:cubicBezTo>
                    <a:pt x="493" y="33"/>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6" name="Google Shape;9346;p40"/>
            <p:cNvSpPr/>
            <p:nvPr/>
          </p:nvSpPr>
          <p:spPr>
            <a:xfrm>
              <a:off x="-4274075" y="3099225"/>
              <a:ext cx="16350" cy="16000"/>
            </a:xfrm>
            <a:custGeom>
              <a:avLst/>
              <a:gdLst/>
              <a:ahLst/>
              <a:cxnLst/>
              <a:rect l="l" t="t" r="r" b="b"/>
              <a:pathLst>
                <a:path w="654" h="640" extrusionOk="0">
                  <a:moveTo>
                    <a:pt x="319" y="0"/>
                  </a:moveTo>
                  <a:cubicBezTo>
                    <a:pt x="240" y="0"/>
                    <a:pt x="159" y="29"/>
                    <a:pt x="91" y="88"/>
                  </a:cubicBezTo>
                  <a:cubicBezTo>
                    <a:pt x="39" y="150"/>
                    <a:pt x="5" y="236"/>
                    <a:pt x="5" y="314"/>
                  </a:cubicBezTo>
                  <a:cubicBezTo>
                    <a:pt x="1" y="400"/>
                    <a:pt x="34" y="477"/>
                    <a:pt x="96" y="553"/>
                  </a:cubicBezTo>
                  <a:cubicBezTo>
                    <a:pt x="158" y="606"/>
                    <a:pt x="235" y="639"/>
                    <a:pt x="322" y="639"/>
                  </a:cubicBezTo>
                  <a:cubicBezTo>
                    <a:pt x="408" y="639"/>
                    <a:pt x="485" y="611"/>
                    <a:pt x="547" y="559"/>
                  </a:cubicBezTo>
                  <a:cubicBezTo>
                    <a:pt x="614" y="495"/>
                    <a:pt x="648" y="409"/>
                    <a:pt x="648" y="323"/>
                  </a:cubicBezTo>
                  <a:cubicBezTo>
                    <a:pt x="653" y="236"/>
                    <a:pt x="619" y="160"/>
                    <a:pt x="557" y="107"/>
                  </a:cubicBezTo>
                  <a:cubicBezTo>
                    <a:pt x="493" y="36"/>
                    <a:pt x="408"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7" name="Google Shape;9347;p40"/>
            <p:cNvSpPr/>
            <p:nvPr/>
          </p:nvSpPr>
          <p:spPr>
            <a:xfrm>
              <a:off x="-4242175" y="3132200"/>
              <a:ext cx="16225" cy="16125"/>
            </a:xfrm>
            <a:custGeom>
              <a:avLst/>
              <a:gdLst/>
              <a:ahLst/>
              <a:cxnLst/>
              <a:rect l="l" t="t" r="r" b="b"/>
              <a:pathLst>
                <a:path w="649" h="645" extrusionOk="0">
                  <a:moveTo>
                    <a:pt x="323" y="0"/>
                  </a:moveTo>
                  <a:cubicBezTo>
                    <a:pt x="238" y="0"/>
                    <a:pt x="155" y="28"/>
                    <a:pt x="102" y="79"/>
                  </a:cubicBezTo>
                  <a:cubicBezTo>
                    <a:pt x="44" y="132"/>
                    <a:pt x="0" y="219"/>
                    <a:pt x="0" y="314"/>
                  </a:cubicBezTo>
                  <a:cubicBezTo>
                    <a:pt x="0" y="400"/>
                    <a:pt x="29" y="478"/>
                    <a:pt x="91" y="544"/>
                  </a:cubicBezTo>
                  <a:cubicBezTo>
                    <a:pt x="159" y="611"/>
                    <a:pt x="231" y="640"/>
                    <a:pt x="317" y="645"/>
                  </a:cubicBezTo>
                  <a:cubicBezTo>
                    <a:pt x="403" y="645"/>
                    <a:pt x="481" y="616"/>
                    <a:pt x="558" y="549"/>
                  </a:cubicBezTo>
                  <a:cubicBezTo>
                    <a:pt x="610" y="487"/>
                    <a:pt x="649" y="400"/>
                    <a:pt x="649" y="323"/>
                  </a:cubicBezTo>
                  <a:cubicBezTo>
                    <a:pt x="649" y="237"/>
                    <a:pt x="615" y="151"/>
                    <a:pt x="562" y="98"/>
                  </a:cubicBezTo>
                  <a:cubicBezTo>
                    <a:pt x="503" y="31"/>
                    <a:pt x="412"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8" name="Google Shape;9348;p40"/>
            <p:cNvSpPr/>
            <p:nvPr/>
          </p:nvSpPr>
          <p:spPr>
            <a:xfrm>
              <a:off x="-4210400" y="3165000"/>
              <a:ext cx="16225" cy="16075"/>
            </a:xfrm>
            <a:custGeom>
              <a:avLst/>
              <a:gdLst/>
              <a:ahLst/>
              <a:cxnLst/>
              <a:rect l="l" t="t" r="r" b="b"/>
              <a:pathLst>
                <a:path w="649" h="643" extrusionOk="0">
                  <a:moveTo>
                    <a:pt x="327" y="0"/>
                  </a:moveTo>
                  <a:cubicBezTo>
                    <a:pt x="243" y="0"/>
                    <a:pt x="164" y="29"/>
                    <a:pt x="116" y="81"/>
                  </a:cubicBezTo>
                  <a:cubicBezTo>
                    <a:pt x="49" y="144"/>
                    <a:pt x="6" y="231"/>
                    <a:pt x="1" y="317"/>
                  </a:cubicBezTo>
                  <a:cubicBezTo>
                    <a:pt x="1" y="403"/>
                    <a:pt x="35" y="475"/>
                    <a:pt x="97" y="542"/>
                  </a:cubicBezTo>
                  <a:cubicBezTo>
                    <a:pt x="160" y="610"/>
                    <a:pt x="237" y="643"/>
                    <a:pt x="323" y="643"/>
                  </a:cubicBezTo>
                  <a:cubicBezTo>
                    <a:pt x="409" y="643"/>
                    <a:pt x="496" y="614"/>
                    <a:pt x="558" y="547"/>
                  </a:cubicBezTo>
                  <a:cubicBezTo>
                    <a:pt x="625" y="484"/>
                    <a:pt x="649" y="403"/>
                    <a:pt x="649" y="326"/>
                  </a:cubicBezTo>
                  <a:cubicBezTo>
                    <a:pt x="649" y="240"/>
                    <a:pt x="620" y="154"/>
                    <a:pt x="567" y="96"/>
                  </a:cubicBezTo>
                  <a:cubicBezTo>
                    <a:pt x="502" y="30"/>
                    <a:pt x="412"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9" name="Google Shape;9349;p40"/>
            <p:cNvSpPr/>
            <p:nvPr/>
          </p:nvSpPr>
          <p:spPr>
            <a:xfrm>
              <a:off x="-4178475" y="3197875"/>
              <a:ext cx="16475" cy="15950"/>
            </a:xfrm>
            <a:custGeom>
              <a:avLst/>
              <a:gdLst/>
              <a:ahLst/>
              <a:cxnLst/>
              <a:rect l="l" t="t" r="r" b="b"/>
              <a:pathLst>
                <a:path w="659" h="638" extrusionOk="0">
                  <a:moveTo>
                    <a:pt x="323" y="1"/>
                  </a:moveTo>
                  <a:cubicBezTo>
                    <a:pt x="239" y="1"/>
                    <a:pt x="158" y="29"/>
                    <a:pt x="111" y="86"/>
                  </a:cubicBezTo>
                  <a:cubicBezTo>
                    <a:pt x="43" y="139"/>
                    <a:pt x="1" y="225"/>
                    <a:pt x="1" y="311"/>
                  </a:cubicBezTo>
                  <a:cubicBezTo>
                    <a:pt x="1" y="398"/>
                    <a:pt x="29" y="475"/>
                    <a:pt x="92" y="542"/>
                  </a:cubicBezTo>
                  <a:cubicBezTo>
                    <a:pt x="158" y="604"/>
                    <a:pt x="240" y="637"/>
                    <a:pt x="326" y="637"/>
                  </a:cubicBezTo>
                  <a:cubicBezTo>
                    <a:pt x="332" y="638"/>
                    <a:pt x="338" y="638"/>
                    <a:pt x="343" y="638"/>
                  </a:cubicBezTo>
                  <a:cubicBezTo>
                    <a:pt x="416" y="638"/>
                    <a:pt x="495" y="604"/>
                    <a:pt x="557" y="546"/>
                  </a:cubicBezTo>
                  <a:cubicBezTo>
                    <a:pt x="610" y="484"/>
                    <a:pt x="652" y="407"/>
                    <a:pt x="658" y="321"/>
                  </a:cubicBezTo>
                  <a:cubicBezTo>
                    <a:pt x="658" y="234"/>
                    <a:pt x="614" y="148"/>
                    <a:pt x="561" y="96"/>
                  </a:cubicBezTo>
                  <a:cubicBezTo>
                    <a:pt x="503" y="32"/>
                    <a:pt x="411"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0" name="Google Shape;9350;p40"/>
            <p:cNvSpPr/>
            <p:nvPr/>
          </p:nvSpPr>
          <p:spPr>
            <a:xfrm>
              <a:off x="-4146450" y="3230800"/>
              <a:ext cx="16225" cy="15900"/>
            </a:xfrm>
            <a:custGeom>
              <a:avLst/>
              <a:gdLst/>
              <a:ahLst/>
              <a:cxnLst/>
              <a:rect l="l" t="t" r="r" b="b"/>
              <a:pathLst>
                <a:path w="649" h="636" extrusionOk="0">
                  <a:moveTo>
                    <a:pt x="318" y="0"/>
                  </a:moveTo>
                  <a:cubicBezTo>
                    <a:pt x="236" y="0"/>
                    <a:pt x="155" y="28"/>
                    <a:pt x="101" y="79"/>
                  </a:cubicBezTo>
                  <a:cubicBezTo>
                    <a:pt x="39" y="137"/>
                    <a:pt x="5" y="223"/>
                    <a:pt x="5" y="305"/>
                  </a:cubicBezTo>
                  <a:cubicBezTo>
                    <a:pt x="0" y="391"/>
                    <a:pt x="33" y="477"/>
                    <a:pt x="97" y="544"/>
                  </a:cubicBezTo>
                  <a:cubicBezTo>
                    <a:pt x="149" y="597"/>
                    <a:pt x="235" y="631"/>
                    <a:pt x="321" y="635"/>
                  </a:cubicBezTo>
                  <a:cubicBezTo>
                    <a:pt x="408" y="635"/>
                    <a:pt x="485" y="602"/>
                    <a:pt x="547" y="540"/>
                  </a:cubicBezTo>
                  <a:cubicBezTo>
                    <a:pt x="615" y="487"/>
                    <a:pt x="648" y="400"/>
                    <a:pt x="648" y="314"/>
                  </a:cubicBezTo>
                  <a:cubicBezTo>
                    <a:pt x="648" y="228"/>
                    <a:pt x="609" y="141"/>
                    <a:pt x="557" y="97"/>
                  </a:cubicBezTo>
                  <a:cubicBezTo>
                    <a:pt x="495" y="31"/>
                    <a:pt x="405"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1" name="Google Shape;9351;p40"/>
            <p:cNvSpPr/>
            <p:nvPr/>
          </p:nvSpPr>
          <p:spPr>
            <a:xfrm>
              <a:off x="-4114525" y="3263450"/>
              <a:ext cx="16200" cy="16000"/>
            </a:xfrm>
            <a:custGeom>
              <a:avLst/>
              <a:gdLst/>
              <a:ahLst/>
              <a:cxnLst/>
              <a:rect l="l" t="t" r="r" b="b"/>
              <a:pathLst>
                <a:path w="648" h="640" extrusionOk="0">
                  <a:moveTo>
                    <a:pt x="332" y="1"/>
                  </a:moveTo>
                  <a:cubicBezTo>
                    <a:pt x="249" y="1"/>
                    <a:pt x="165" y="32"/>
                    <a:pt x="100" y="97"/>
                  </a:cubicBezTo>
                  <a:cubicBezTo>
                    <a:pt x="33" y="150"/>
                    <a:pt x="0" y="237"/>
                    <a:pt x="0" y="313"/>
                  </a:cubicBezTo>
                  <a:cubicBezTo>
                    <a:pt x="0" y="399"/>
                    <a:pt x="29" y="485"/>
                    <a:pt x="96" y="547"/>
                  </a:cubicBezTo>
                  <a:cubicBezTo>
                    <a:pt x="149" y="605"/>
                    <a:pt x="230" y="640"/>
                    <a:pt x="317" y="640"/>
                  </a:cubicBezTo>
                  <a:cubicBezTo>
                    <a:pt x="403" y="640"/>
                    <a:pt x="489" y="611"/>
                    <a:pt x="547" y="558"/>
                  </a:cubicBezTo>
                  <a:cubicBezTo>
                    <a:pt x="609" y="490"/>
                    <a:pt x="643" y="419"/>
                    <a:pt x="647" y="323"/>
                  </a:cubicBezTo>
                  <a:cubicBezTo>
                    <a:pt x="647" y="237"/>
                    <a:pt x="614" y="159"/>
                    <a:pt x="552" y="93"/>
                  </a:cubicBezTo>
                  <a:cubicBezTo>
                    <a:pt x="494" y="32"/>
                    <a:pt x="414"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2" name="Google Shape;9352;p40"/>
            <p:cNvSpPr/>
            <p:nvPr/>
          </p:nvSpPr>
          <p:spPr>
            <a:xfrm>
              <a:off x="-4495400" y="2707675"/>
              <a:ext cx="16600" cy="16050"/>
            </a:xfrm>
            <a:custGeom>
              <a:avLst/>
              <a:gdLst/>
              <a:ahLst/>
              <a:cxnLst/>
              <a:rect l="l" t="t" r="r" b="b"/>
              <a:pathLst>
                <a:path w="664" h="642" extrusionOk="0">
                  <a:moveTo>
                    <a:pt x="323" y="0"/>
                  </a:moveTo>
                  <a:cubicBezTo>
                    <a:pt x="238" y="0"/>
                    <a:pt x="159" y="28"/>
                    <a:pt x="116" y="76"/>
                  </a:cubicBezTo>
                  <a:cubicBezTo>
                    <a:pt x="49" y="143"/>
                    <a:pt x="7" y="229"/>
                    <a:pt x="1" y="315"/>
                  </a:cubicBezTo>
                  <a:cubicBezTo>
                    <a:pt x="1" y="397"/>
                    <a:pt x="45" y="474"/>
                    <a:pt x="98" y="541"/>
                  </a:cubicBezTo>
                  <a:cubicBezTo>
                    <a:pt x="151" y="603"/>
                    <a:pt x="237" y="641"/>
                    <a:pt x="333" y="641"/>
                  </a:cubicBezTo>
                  <a:cubicBezTo>
                    <a:pt x="419" y="641"/>
                    <a:pt x="496" y="612"/>
                    <a:pt x="563" y="546"/>
                  </a:cubicBezTo>
                  <a:cubicBezTo>
                    <a:pt x="625" y="483"/>
                    <a:pt x="658" y="406"/>
                    <a:pt x="658" y="324"/>
                  </a:cubicBezTo>
                  <a:cubicBezTo>
                    <a:pt x="663" y="238"/>
                    <a:pt x="620" y="147"/>
                    <a:pt x="567" y="94"/>
                  </a:cubicBezTo>
                  <a:cubicBezTo>
                    <a:pt x="502" y="29"/>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3" name="Google Shape;9353;p40"/>
            <p:cNvSpPr/>
            <p:nvPr/>
          </p:nvSpPr>
          <p:spPr>
            <a:xfrm>
              <a:off x="-4463225" y="2740375"/>
              <a:ext cx="16225" cy="16100"/>
            </a:xfrm>
            <a:custGeom>
              <a:avLst/>
              <a:gdLst/>
              <a:ahLst/>
              <a:cxnLst/>
              <a:rect l="l" t="t" r="r" b="b"/>
              <a:pathLst>
                <a:path w="649" h="644" extrusionOk="0">
                  <a:moveTo>
                    <a:pt x="317" y="0"/>
                  </a:moveTo>
                  <a:cubicBezTo>
                    <a:pt x="236" y="0"/>
                    <a:pt x="154" y="29"/>
                    <a:pt x="91" y="92"/>
                  </a:cubicBezTo>
                  <a:cubicBezTo>
                    <a:pt x="34" y="154"/>
                    <a:pt x="0" y="231"/>
                    <a:pt x="0" y="318"/>
                  </a:cubicBezTo>
                  <a:cubicBezTo>
                    <a:pt x="0" y="404"/>
                    <a:pt x="29" y="490"/>
                    <a:pt x="82" y="542"/>
                  </a:cubicBezTo>
                  <a:cubicBezTo>
                    <a:pt x="149" y="610"/>
                    <a:pt x="230" y="644"/>
                    <a:pt x="317" y="644"/>
                  </a:cubicBezTo>
                  <a:cubicBezTo>
                    <a:pt x="403" y="644"/>
                    <a:pt x="490" y="615"/>
                    <a:pt x="547" y="562"/>
                  </a:cubicBezTo>
                  <a:cubicBezTo>
                    <a:pt x="600" y="495"/>
                    <a:pt x="648" y="413"/>
                    <a:pt x="648" y="327"/>
                  </a:cubicBezTo>
                  <a:cubicBezTo>
                    <a:pt x="648" y="241"/>
                    <a:pt x="620" y="163"/>
                    <a:pt x="552" y="97"/>
                  </a:cubicBezTo>
                  <a:cubicBezTo>
                    <a:pt x="492" y="34"/>
                    <a:pt x="405"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4" name="Google Shape;9354;p40"/>
            <p:cNvSpPr/>
            <p:nvPr/>
          </p:nvSpPr>
          <p:spPr>
            <a:xfrm>
              <a:off x="-4431450" y="2773275"/>
              <a:ext cx="16225" cy="16200"/>
            </a:xfrm>
            <a:custGeom>
              <a:avLst/>
              <a:gdLst/>
              <a:ahLst/>
              <a:cxnLst/>
              <a:rect l="l" t="t" r="r" b="b"/>
              <a:pathLst>
                <a:path w="649" h="648" extrusionOk="0">
                  <a:moveTo>
                    <a:pt x="323" y="1"/>
                  </a:moveTo>
                  <a:cubicBezTo>
                    <a:pt x="236" y="1"/>
                    <a:pt x="153" y="32"/>
                    <a:pt x="102" y="85"/>
                  </a:cubicBezTo>
                  <a:cubicBezTo>
                    <a:pt x="40" y="153"/>
                    <a:pt x="5" y="225"/>
                    <a:pt x="5" y="320"/>
                  </a:cubicBezTo>
                  <a:cubicBezTo>
                    <a:pt x="0" y="406"/>
                    <a:pt x="34" y="484"/>
                    <a:pt x="97" y="550"/>
                  </a:cubicBezTo>
                  <a:cubicBezTo>
                    <a:pt x="149" y="603"/>
                    <a:pt x="235" y="647"/>
                    <a:pt x="322" y="647"/>
                  </a:cubicBezTo>
                  <a:cubicBezTo>
                    <a:pt x="327" y="647"/>
                    <a:pt x="332" y="648"/>
                    <a:pt x="337" y="648"/>
                  </a:cubicBezTo>
                  <a:cubicBezTo>
                    <a:pt x="417" y="648"/>
                    <a:pt x="490" y="614"/>
                    <a:pt x="562" y="546"/>
                  </a:cubicBezTo>
                  <a:cubicBezTo>
                    <a:pt x="615" y="484"/>
                    <a:pt x="649" y="406"/>
                    <a:pt x="649" y="330"/>
                  </a:cubicBezTo>
                  <a:cubicBezTo>
                    <a:pt x="649" y="244"/>
                    <a:pt x="620" y="158"/>
                    <a:pt x="558" y="96"/>
                  </a:cubicBezTo>
                  <a:cubicBezTo>
                    <a:pt x="494" y="30"/>
                    <a:pt x="407"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5" name="Google Shape;9355;p40"/>
            <p:cNvSpPr/>
            <p:nvPr/>
          </p:nvSpPr>
          <p:spPr>
            <a:xfrm>
              <a:off x="-4399525" y="2806200"/>
              <a:ext cx="16200" cy="16100"/>
            </a:xfrm>
            <a:custGeom>
              <a:avLst/>
              <a:gdLst/>
              <a:ahLst/>
              <a:cxnLst/>
              <a:rect l="l" t="t" r="r" b="b"/>
              <a:pathLst>
                <a:path w="648" h="644" extrusionOk="0">
                  <a:moveTo>
                    <a:pt x="320" y="0"/>
                  </a:moveTo>
                  <a:cubicBezTo>
                    <a:pt x="237" y="0"/>
                    <a:pt x="155" y="29"/>
                    <a:pt x="101" y="83"/>
                  </a:cubicBezTo>
                  <a:cubicBezTo>
                    <a:pt x="34" y="145"/>
                    <a:pt x="0" y="232"/>
                    <a:pt x="0" y="318"/>
                  </a:cubicBezTo>
                  <a:cubicBezTo>
                    <a:pt x="0" y="404"/>
                    <a:pt x="29" y="477"/>
                    <a:pt x="96" y="535"/>
                  </a:cubicBezTo>
                  <a:cubicBezTo>
                    <a:pt x="149" y="597"/>
                    <a:pt x="231" y="644"/>
                    <a:pt x="317" y="644"/>
                  </a:cubicBezTo>
                  <a:cubicBezTo>
                    <a:pt x="403" y="644"/>
                    <a:pt x="490" y="601"/>
                    <a:pt x="547" y="553"/>
                  </a:cubicBezTo>
                  <a:cubicBezTo>
                    <a:pt x="609" y="486"/>
                    <a:pt x="643" y="409"/>
                    <a:pt x="647" y="323"/>
                  </a:cubicBezTo>
                  <a:cubicBezTo>
                    <a:pt x="647" y="241"/>
                    <a:pt x="614" y="150"/>
                    <a:pt x="552" y="97"/>
                  </a:cubicBezTo>
                  <a:cubicBezTo>
                    <a:pt x="493" y="31"/>
                    <a:pt x="406"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6" name="Google Shape;9356;p40"/>
            <p:cNvSpPr/>
            <p:nvPr/>
          </p:nvSpPr>
          <p:spPr>
            <a:xfrm>
              <a:off x="-4367750" y="2838975"/>
              <a:ext cx="16200" cy="16100"/>
            </a:xfrm>
            <a:custGeom>
              <a:avLst/>
              <a:gdLst/>
              <a:ahLst/>
              <a:cxnLst/>
              <a:rect l="l" t="t" r="r" b="b"/>
              <a:pathLst>
                <a:path w="648" h="644" extrusionOk="0">
                  <a:moveTo>
                    <a:pt x="324" y="1"/>
                  </a:moveTo>
                  <a:cubicBezTo>
                    <a:pt x="238" y="1"/>
                    <a:pt x="156" y="30"/>
                    <a:pt x="101" y="81"/>
                  </a:cubicBezTo>
                  <a:cubicBezTo>
                    <a:pt x="39" y="145"/>
                    <a:pt x="5" y="231"/>
                    <a:pt x="5" y="318"/>
                  </a:cubicBezTo>
                  <a:cubicBezTo>
                    <a:pt x="1" y="404"/>
                    <a:pt x="34" y="475"/>
                    <a:pt x="96" y="542"/>
                  </a:cubicBezTo>
                  <a:cubicBezTo>
                    <a:pt x="158" y="610"/>
                    <a:pt x="236" y="643"/>
                    <a:pt x="322" y="643"/>
                  </a:cubicBezTo>
                  <a:cubicBezTo>
                    <a:pt x="408" y="643"/>
                    <a:pt x="480" y="615"/>
                    <a:pt x="557" y="552"/>
                  </a:cubicBezTo>
                  <a:cubicBezTo>
                    <a:pt x="614" y="484"/>
                    <a:pt x="648" y="404"/>
                    <a:pt x="648" y="327"/>
                  </a:cubicBezTo>
                  <a:cubicBezTo>
                    <a:pt x="648" y="240"/>
                    <a:pt x="619" y="154"/>
                    <a:pt x="566" y="96"/>
                  </a:cubicBezTo>
                  <a:cubicBezTo>
                    <a:pt x="501" y="31"/>
                    <a:pt x="411"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7" name="Google Shape;9357;p40"/>
            <p:cNvSpPr/>
            <p:nvPr/>
          </p:nvSpPr>
          <p:spPr>
            <a:xfrm>
              <a:off x="-4335850" y="2871775"/>
              <a:ext cx="16450" cy="16175"/>
            </a:xfrm>
            <a:custGeom>
              <a:avLst/>
              <a:gdLst/>
              <a:ahLst/>
              <a:cxnLst/>
              <a:rect l="l" t="t" r="r" b="b"/>
              <a:pathLst>
                <a:path w="658" h="647" extrusionOk="0">
                  <a:moveTo>
                    <a:pt x="334" y="1"/>
                  </a:moveTo>
                  <a:cubicBezTo>
                    <a:pt x="250" y="1"/>
                    <a:pt x="166" y="32"/>
                    <a:pt x="111" y="89"/>
                  </a:cubicBezTo>
                  <a:cubicBezTo>
                    <a:pt x="44" y="142"/>
                    <a:pt x="0" y="228"/>
                    <a:pt x="0" y="315"/>
                  </a:cubicBezTo>
                  <a:cubicBezTo>
                    <a:pt x="0" y="401"/>
                    <a:pt x="38" y="478"/>
                    <a:pt x="91" y="545"/>
                  </a:cubicBezTo>
                  <a:cubicBezTo>
                    <a:pt x="159" y="607"/>
                    <a:pt x="246" y="641"/>
                    <a:pt x="332" y="646"/>
                  </a:cubicBezTo>
                  <a:cubicBezTo>
                    <a:pt x="418" y="646"/>
                    <a:pt x="490" y="612"/>
                    <a:pt x="557" y="550"/>
                  </a:cubicBezTo>
                  <a:cubicBezTo>
                    <a:pt x="610" y="497"/>
                    <a:pt x="658" y="410"/>
                    <a:pt x="658" y="324"/>
                  </a:cubicBezTo>
                  <a:cubicBezTo>
                    <a:pt x="658" y="238"/>
                    <a:pt x="614" y="151"/>
                    <a:pt x="562" y="99"/>
                  </a:cubicBezTo>
                  <a:cubicBezTo>
                    <a:pt x="505" y="32"/>
                    <a:pt x="419"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8" name="Google Shape;9358;p40"/>
            <p:cNvSpPr/>
            <p:nvPr/>
          </p:nvSpPr>
          <p:spPr>
            <a:xfrm>
              <a:off x="-4303800" y="2904800"/>
              <a:ext cx="16300" cy="15875"/>
            </a:xfrm>
            <a:custGeom>
              <a:avLst/>
              <a:gdLst/>
              <a:ahLst/>
              <a:cxnLst/>
              <a:rect l="l" t="t" r="r" b="b"/>
              <a:pathLst>
                <a:path w="652" h="635" extrusionOk="0">
                  <a:moveTo>
                    <a:pt x="325" y="1"/>
                  </a:moveTo>
                  <a:cubicBezTo>
                    <a:pt x="238" y="1"/>
                    <a:pt x="154" y="30"/>
                    <a:pt x="105" y="83"/>
                  </a:cubicBezTo>
                  <a:cubicBezTo>
                    <a:pt x="38" y="136"/>
                    <a:pt x="5" y="222"/>
                    <a:pt x="0" y="304"/>
                  </a:cubicBezTo>
                  <a:cubicBezTo>
                    <a:pt x="0" y="391"/>
                    <a:pt x="33" y="477"/>
                    <a:pt x="86" y="534"/>
                  </a:cubicBezTo>
                  <a:cubicBezTo>
                    <a:pt x="149" y="601"/>
                    <a:pt x="225" y="635"/>
                    <a:pt x="321" y="635"/>
                  </a:cubicBezTo>
                  <a:cubicBezTo>
                    <a:pt x="408" y="635"/>
                    <a:pt x="494" y="606"/>
                    <a:pt x="547" y="539"/>
                  </a:cubicBezTo>
                  <a:cubicBezTo>
                    <a:pt x="614" y="477"/>
                    <a:pt x="647" y="400"/>
                    <a:pt x="647" y="313"/>
                  </a:cubicBezTo>
                  <a:cubicBezTo>
                    <a:pt x="652" y="232"/>
                    <a:pt x="618" y="154"/>
                    <a:pt x="556" y="88"/>
                  </a:cubicBezTo>
                  <a:cubicBezTo>
                    <a:pt x="497" y="28"/>
                    <a:pt x="409"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9" name="Google Shape;9359;p40"/>
            <p:cNvSpPr/>
            <p:nvPr/>
          </p:nvSpPr>
          <p:spPr>
            <a:xfrm>
              <a:off x="-4271925" y="2937450"/>
              <a:ext cx="16225" cy="16000"/>
            </a:xfrm>
            <a:custGeom>
              <a:avLst/>
              <a:gdLst/>
              <a:ahLst/>
              <a:cxnLst/>
              <a:rect l="l" t="t" r="r" b="b"/>
              <a:pathLst>
                <a:path w="649" h="640" extrusionOk="0">
                  <a:moveTo>
                    <a:pt x="322" y="1"/>
                  </a:moveTo>
                  <a:cubicBezTo>
                    <a:pt x="241" y="1"/>
                    <a:pt x="161" y="29"/>
                    <a:pt x="101" y="86"/>
                  </a:cubicBezTo>
                  <a:cubicBezTo>
                    <a:pt x="34" y="150"/>
                    <a:pt x="1" y="236"/>
                    <a:pt x="1" y="312"/>
                  </a:cubicBezTo>
                  <a:cubicBezTo>
                    <a:pt x="1" y="409"/>
                    <a:pt x="30" y="485"/>
                    <a:pt x="92" y="538"/>
                  </a:cubicBezTo>
                  <a:cubicBezTo>
                    <a:pt x="149" y="604"/>
                    <a:pt x="231" y="639"/>
                    <a:pt x="318" y="639"/>
                  </a:cubicBezTo>
                  <a:cubicBezTo>
                    <a:pt x="404" y="639"/>
                    <a:pt x="490" y="610"/>
                    <a:pt x="548" y="542"/>
                  </a:cubicBezTo>
                  <a:cubicBezTo>
                    <a:pt x="610" y="495"/>
                    <a:pt x="648" y="409"/>
                    <a:pt x="648" y="322"/>
                  </a:cubicBezTo>
                  <a:cubicBezTo>
                    <a:pt x="648" y="245"/>
                    <a:pt x="615" y="168"/>
                    <a:pt x="552" y="92"/>
                  </a:cubicBezTo>
                  <a:cubicBezTo>
                    <a:pt x="490" y="31"/>
                    <a:pt x="406"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0" name="Google Shape;9360;p40"/>
            <p:cNvSpPr/>
            <p:nvPr/>
          </p:nvSpPr>
          <p:spPr>
            <a:xfrm>
              <a:off x="-4240125" y="2970250"/>
              <a:ext cx="16225" cy="16300"/>
            </a:xfrm>
            <a:custGeom>
              <a:avLst/>
              <a:gdLst/>
              <a:ahLst/>
              <a:cxnLst/>
              <a:rect l="l" t="t" r="r" b="b"/>
              <a:pathLst>
                <a:path w="649" h="652" extrusionOk="0">
                  <a:moveTo>
                    <a:pt x="326" y="1"/>
                  </a:moveTo>
                  <a:cubicBezTo>
                    <a:pt x="242" y="1"/>
                    <a:pt x="159" y="29"/>
                    <a:pt x="101" y="85"/>
                  </a:cubicBezTo>
                  <a:cubicBezTo>
                    <a:pt x="38" y="147"/>
                    <a:pt x="5" y="233"/>
                    <a:pt x="0" y="320"/>
                  </a:cubicBezTo>
                  <a:cubicBezTo>
                    <a:pt x="0" y="397"/>
                    <a:pt x="34" y="483"/>
                    <a:pt x="96" y="550"/>
                  </a:cubicBezTo>
                  <a:cubicBezTo>
                    <a:pt x="159" y="612"/>
                    <a:pt x="235" y="645"/>
                    <a:pt x="321" y="651"/>
                  </a:cubicBezTo>
                  <a:cubicBezTo>
                    <a:pt x="408" y="651"/>
                    <a:pt x="494" y="617"/>
                    <a:pt x="547" y="555"/>
                  </a:cubicBezTo>
                  <a:cubicBezTo>
                    <a:pt x="614" y="492"/>
                    <a:pt x="648" y="415"/>
                    <a:pt x="648" y="329"/>
                  </a:cubicBezTo>
                  <a:cubicBezTo>
                    <a:pt x="648" y="233"/>
                    <a:pt x="620" y="147"/>
                    <a:pt x="567" y="104"/>
                  </a:cubicBezTo>
                  <a:cubicBezTo>
                    <a:pt x="507" y="34"/>
                    <a:pt x="416"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1" name="Google Shape;9361;p40"/>
            <p:cNvSpPr/>
            <p:nvPr/>
          </p:nvSpPr>
          <p:spPr>
            <a:xfrm>
              <a:off x="-4208250" y="3003150"/>
              <a:ext cx="16250" cy="16125"/>
            </a:xfrm>
            <a:custGeom>
              <a:avLst/>
              <a:gdLst/>
              <a:ahLst/>
              <a:cxnLst/>
              <a:rect l="l" t="t" r="r" b="b"/>
              <a:pathLst>
                <a:path w="650" h="645" extrusionOk="0">
                  <a:moveTo>
                    <a:pt x="325" y="1"/>
                  </a:moveTo>
                  <a:cubicBezTo>
                    <a:pt x="241" y="1"/>
                    <a:pt x="159" y="29"/>
                    <a:pt x="112" y="84"/>
                  </a:cubicBezTo>
                  <a:cubicBezTo>
                    <a:pt x="45" y="146"/>
                    <a:pt x="1" y="232"/>
                    <a:pt x="1" y="319"/>
                  </a:cubicBezTo>
                  <a:cubicBezTo>
                    <a:pt x="1" y="405"/>
                    <a:pt x="40" y="491"/>
                    <a:pt x="93" y="544"/>
                  </a:cubicBezTo>
                  <a:cubicBezTo>
                    <a:pt x="160" y="611"/>
                    <a:pt x="231" y="644"/>
                    <a:pt x="318" y="644"/>
                  </a:cubicBezTo>
                  <a:cubicBezTo>
                    <a:pt x="404" y="644"/>
                    <a:pt x="490" y="616"/>
                    <a:pt x="558" y="549"/>
                  </a:cubicBezTo>
                  <a:cubicBezTo>
                    <a:pt x="611" y="487"/>
                    <a:pt x="645" y="414"/>
                    <a:pt x="645" y="328"/>
                  </a:cubicBezTo>
                  <a:cubicBezTo>
                    <a:pt x="649" y="241"/>
                    <a:pt x="616" y="155"/>
                    <a:pt x="563" y="98"/>
                  </a:cubicBezTo>
                  <a:cubicBezTo>
                    <a:pt x="504" y="32"/>
                    <a:pt x="413"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2" name="Google Shape;9362;p40"/>
            <p:cNvSpPr/>
            <p:nvPr/>
          </p:nvSpPr>
          <p:spPr>
            <a:xfrm>
              <a:off x="-4176200" y="3036025"/>
              <a:ext cx="16200" cy="16025"/>
            </a:xfrm>
            <a:custGeom>
              <a:avLst/>
              <a:gdLst/>
              <a:ahLst/>
              <a:cxnLst/>
              <a:rect l="l" t="t" r="r" b="b"/>
              <a:pathLst>
                <a:path w="648" h="641" extrusionOk="0">
                  <a:moveTo>
                    <a:pt x="329" y="0"/>
                  </a:moveTo>
                  <a:cubicBezTo>
                    <a:pt x="245" y="0"/>
                    <a:pt x="160" y="29"/>
                    <a:pt x="92" y="87"/>
                  </a:cubicBezTo>
                  <a:cubicBezTo>
                    <a:pt x="39" y="140"/>
                    <a:pt x="5" y="226"/>
                    <a:pt x="5" y="313"/>
                  </a:cubicBezTo>
                  <a:cubicBezTo>
                    <a:pt x="1" y="399"/>
                    <a:pt x="34" y="486"/>
                    <a:pt x="87" y="539"/>
                  </a:cubicBezTo>
                  <a:cubicBezTo>
                    <a:pt x="149" y="605"/>
                    <a:pt x="226" y="640"/>
                    <a:pt x="322" y="640"/>
                  </a:cubicBezTo>
                  <a:cubicBezTo>
                    <a:pt x="327" y="640"/>
                    <a:pt x="332" y="640"/>
                    <a:pt x="338" y="640"/>
                  </a:cubicBezTo>
                  <a:cubicBezTo>
                    <a:pt x="418" y="640"/>
                    <a:pt x="489" y="607"/>
                    <a:pt x="548" y="548"/>
                  </a:cubicBezTo>
                  <a:cubicBezTo>
                    <a:pt x="605" y="481"/>
                    <a:pt x="648" y="410"/>
                    <a:pt x="648" y="323"/>
                  </a:cubicBezTo>
                  <a:cubicBezTo>
                    <a:pt x="648" y="237"/>
                    <a:pt x="619" y="160"/>
                    <a:pt x="557" y="83"/>
                  </a:cubicBezTo>
                  <a:cubicBezTo>
                    <a:pt x="493" y="28"/>
                    <a:pt x="411"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3" name="Google Shape;9363;p40"/>
            <p:cNvSpPr/>
            <p:nvPr/>
          </p:nvSpPr>
          <p:spPr>
            <a:xfrm>
              <a:off x="-4144300" y="3068775"/>
              <a:ext cx="16225" cy="16100"/>
            </a:xfrm>
            <a:custGeom>
              <a:avLst/>
              <a:gdLst/>
              <a:ahLst/>
              <a:cxnLst/>
              <a:rect l="l" t="t" r="r" b="b"/>
              <a:pathLst>
                <a:path w="649" h="644" extrusionOk="0">
                  <a:moveTo>
                    <a:pt x="319" y="0"/>
                  </a:moveTo>
                  <a:cubicBezTo>
                    <a:pt x="239" y="0"/>
                    <a:pt x="158" y="28"/>
                    <a:pt x="91" y="88"/>
                  </a:cubicBezTo>
                  <a:cubicBezTo>
                    <a:pt x="34" y="154"/>
                    <a:pt x="0" y="241"/>
                    <a:pt x="0" y="313"/>
                  </a:cubicBezTo>
                  <a:cubicBezTo>
                    <a:pt x="0" y="400"/>
                    <a:pt x="29" y="486"/>
                    <a:pt x="82" y="544"/>
                  </a:cubicBezTo>
                  <a:cubicBezTo>
                    <a:pt x="149" y="606"/>
                    <a:pt x="231" y="639"/>
                    <a:pt x="317" y="644"/>
                  </a:cubicBezTo>
                  <a:cubicBezTo>
                    <a:pt x="403" y="644"/>
                    <a:pt x="490" y="610"/>
                    <a:pt x="538" y="557"/>
                  </a:cubicBezTo>
                  <a:cubicBezTo>
                    <a:pt x="600" y="495"/>
                    <a:pt x="644" y="418"/>
                    <a:pt x="649" y="322"/>
                  </a:cubicBezTo>
                  <a:cubicBezTo>
                    <a:pt x="649" y="236"/>
                    <a:pt x="615" y="150"/>
                    <a:pt x="552" y="97"/>
                  </a:cubicBezTo>
                  <a:cubicBezTo>
                    <a:pt x="492" y="34"/>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4" name="Google Shape;9364;p40"/>
            <p:cNvSpPr/>
            <p:nvPr/>
          </p:nvSpPr>
          <p:spPr>
            <a:xfrm>
              <a:off x="-4112525" y="3101650"/>
              <a:ext cx="16225" cy="16000"/>
            </a:xfrm>
            <a:custGeom>
              <a:avLst/>
              <a:gdLst/>
              <a:ahLst/>
              <a:cxnLst/>
              <a:rect l="l" t="t" r="r" b="b"/>
              <a:pathLst>
                <a:path w="649" h="640" extrusionOk="0">
                  <a:moveTo>
                    <a:pt x="317" y="1"/>
                  </a:moveTo>
                  <a:cubicBezTo>
                    <a:pt x="235" y="1"/>
                    <a:pt x="155" y="29"/>
                    <a:pt x="102" y="88"/>
                  </a:cubicBezTo>
                  <a:cubicBezTo>
                    <a:pt x="40" y="150"/>
                    <a:pt x="6" y="226"/>
                    <a:pt x="1" y="312"/>
                  </a:cubicBezTo>
                  <a:cubicBezTo>
                    <a:pt x="1" y="398"/>
                    <a:pt x="35" y="485"/>
                    <a:pt x="97" y="548"/>
                  </a:cubicBezTo>
                  <a:cubicBezTo>
                    <a:pt x="160" y="606"/>
                    <a:pt x="237" y="639"/>
                    <a:pt x="323" y="639"/>
                  </a:cubicBezTo>
                  <a:cubicBezTo>
                    <a:pt x="409" y="639"/>
                    <a:pt x="481" y="610"/>
                    <a:pt x="548" y="557"/>
                  </a:cubicBezTo>
                  <a:cubicBezTo>
                    <a:pt x="616" y="491"/>
                    <a:pt x="649" y="409"/>
                    <a:pt x="649" y="322"/>
                  </a:cubicBezTo>
                  <a:cubicBezTo>
                    <a:pt x="649" y="236"/>
                    <a:pt x="620" y="159"/>
                    <a:pt x="558" y="101"/>
                  </a:cubicBezTo>
                  <a:cubicBezTo>
                    <a:pt x="496" y="34"/>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5" name="Google Shape;9365;p40"/>
            <p:cNvSpPr/>
            <p:nvPr/>
          </p:nvSpPr>
          <p:spPr>
            <a:xfrm>
              <a:off x="-4080600" y="3134400"/>
              <a:ext cx="16200" cy="16250"/>
            </a:xfrm>
            <a:custGeom>
              <a:avLst/>
              <a:gdLst/>
              <a:ahLst/>
              <a:cxnLst/>
              <a:rect l="l" t="t" r="r" b="b"/>
              <a:pathLst>
                <a:path w="648" h="650" extrusionOk="0">
                  <a:moveTo>
                    <a:pt x="322" y="1"/>
                  </a:moveTo>
                  <a:cubicBezTo>
                    <a:pt x="241" y="1"/>
                    <a:pt x="160" y="30"/>
                    <a:pt x="101" y="87"/>
                  </a:cubicBezTo>
                  <a:cubicBezTo>
                    <a:pt x="34" y="149"/>
                    <a:pt x="1" y="235"/>
                    <a:pt x="1" y="322"/>
                  </a:cubicBezTo>
                  <a:cubicBezTo>
                    <a:pt x="1" y="408"/>
                    <a:pt x="39" y="494"/>
                    <a:pt x="92" y="538"/>
                  </a:cubicBezTo>
                  <a:cubicBezTo>
                    <a:pt x="145" y="605"/>
                    <a:pt x="231" y="649"/>
                    <a:pt x="317" y="649"/>
                  </a:cubicBezTo>
                  <a:cubicBezTo>
                    <a:pt x="322" y="649"/>
                    <a:pt x="326" y="649"/>
                    <a:pt x="330" y="649"/>
                  </a:cubicBezTo>
                  <a:cubicBezTo>
                    <a:pt x="412" y="649"/>
                    <a:pt x="493" y="607"/>
                    <a:pt x="548" y="557"/>
                  </a:cubicBezTo>
                  <a:cubicBezTo>
                    <a:pt x="610" y="490"/>
                    <a:pt x="643" y="418"/>
                    <a:pt x="648" y="332"/>
                  </a:cubicBezTo>
                  <a:cubicBezTo>
                    <a:pt x="648" y="246"/>
                    <a:pt x="614" y="169"/>
                    <a:pt x="552" y="91"/>
                  </a:cubicBezTo>
                  <a:cubicBezTo>
                    <a:pt x="489" y="31"/>
                    <a:pt x="406"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6" name="Google Shape;9366;p40"/>
            <p:cNvSpPr/>
            <p:nvPr/>
          </p:nvSpPr>
          <p:spPr>
            <a:xfrm>
              <a:off x="-4048825" y="3167350"/>
              <a:ext cx="16225" cy="16125"/>
            </a:xfrm>
            <a:custGeom>
              <a:avLst/>
              <a:gdLst/>
              <a:ahLst/>
              <a:cxnLst/>
              <a:rect l="l" t="t" r="r" b="b"/>
              <a:pathLst>
                <a:path w="649" h="645" extrusionOk="0">
                  <a:moveTo>
                    <a:pt x="328" y="0"/>
                  </a:moveTo>
                  <a:cubicBezTo>
                    <a:pt x="246" y="0"/>
                    <a:pt x="165" y="28"/>
                    <a:pt x="111" y="79"/>
                  </a:cubicBezTo>
                  <a:cubicBezTo>
                    <a:pt x="49" y="146"/>
                    <a:pt x="6" y="228"/>
                    <a:pt x="1" y="314"/>
                  </a:cubicBezTo>
                  <a:cubicBezTo>
                    <a:pt x="1" y="400"/>
                    <a:pt x="44" y="491"/>
                    <a:pt x="96" y="544"/>
                  </a:cubicBezTo>
                  <a:cubicBezTo>
                    <a:pt x="159" y="607"/>
                    <a:pt x="236" y="640"/>
                    <a:pt x="322" y="645"/>
                  </a:cubicBezTo>
                  <a:cubicBezTo>
                    <a:pt x="409" y="645"/>
                    <a:pt x="495" y="611"/>
                    <a:pt x="557" y="549"/>
                  </a:cubicBezTo>
                  <a:cubicBezTo>
                    <a:pt x="615" y="487"/>
                    <a:pt x="648" y="410"/>
                    <a:pt x="648" y="323"/>
                  </a:cubicBezTo>
                  <a:cubicBezTo>
                    <a:pt x="648" y="237"/>
                    <a:pt x="619" y="151"/>
                    <a:pt x="567" y="98"/>
                  </a:cubicBezTo>
                  <a:cubicBezTo>
                    <a:pt x="505" y="31"/>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7" name="Google Shape;9367;p40"/>
            <p:cNvSpPr/>
            <p:nvPr/>
          </p:nvSpPr>
          <p:spPr>
            <a:xfrm>
              <a:off x="-4016650" y="3200100"/>
              <a:ext cx="16200" cy="16125"/>
            </a:xfrm>
            <a:custGeom>
              <a:avLst/>
              <a:gdLst/>
              <a:ahLst/>
              <a:cxnLst/>
              <a:rect l="l" t="t" r="r" b="b"/>
              <a:pathLst>
                <a:path w="648" h="645" extrusionOk="0">
                  <a:moveTo>
                    <a:pt x="325" y="0"/>
                  </a:moveTo>
                  <a:cubicBezTo>
                    <a:pt x="242" y="0"/>
                    <a:pt x="157" y="32"/>
                    <a:pt x="91" y="93"/>
                  </a:cubicBezTo>
                  <a:cubicBezTo>
                    <a:pt x="33" y="145"/>
                    <a:pt x="0" y="232"/>
                    <a:pt x="0" y="318"/>
                  </a:cubicBezTo>
                  <a:cubicBezTo>
                    <a:pt x="0" y="404"/>
                    <a:pt x="29" y="491"/>
                    <a:pt x="81" y="544"/>
                  </a:cubicBezTo>
                  <a:cubicBezTo>
                    <a:pt x="144" y="612"/>
                    <a:pt x="220" y="645"/>
                    <a:pt x="317" y="645"/>
                  </a:cubicBezTo>
                  <a:cubicBezTo>
                    <a:pt x="403" y="645"/>
                    <a:pt x="479" y="616"/>
                    <a:pt x="547" y="554"/>
                  </a:cubicBezTo>
                  <a:cubicBezTo>
                    <a:pt x="609" y="486"/>
                    <a:pt x="643" y="415"/>
                    <a:pt x="647" y="328"/>
                  </a:cubicBezTo>
                  <a:cubicBezTo>
                    <a:pt x="647" y="251"/>
                    <a:pt x="614" y="165"/>
                    <a:pt x="541" y="88"/>
                  </a:cubicBezTo>
                  <a:cubicBezTo>
                    <a:pt x="483" y="29"/>
                    <a:pt x="405"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8" name="Google Shape;9368;p40"/>
            <p:cNvSpPr/>
            <p:nvPr/>
          </p:nvSpPr>
          <p:spPr>
            <a:xfrm>
              <a:off x="-3984875" y="3233175"/>
              <a:ext cx="16200" cy="15800"/>
            </a:xfrm>
            <a:custGeom>
              <a:avLst/>
              <a:gdLst/>
              <a:ahLst/>
              <a:cxnLst/>
              <a:rect l="l" t="t" r="r" b="b"/>
              <a:pathLst>
                <a:path w="648" h="632" extrusionOk="0">
                  <a:moveTo>
                    <a:pt x="313" y="1"/>
                  </a:moveTo>
                  <a:cubicBezTo>
                    <a:pt x="230" y="1"/>
                    <a:pt x="150" y="28"/>
                    <a:pt x="101" y="80"/>
                  </a:cubicBezTo>
                  <a:cubicBezTo>
                    <a:pt x="38" y="133"/>
                    <a:pt x="5" y="219"/>
                    <a:pt x="0" y="305"/>
                  </a:cubicBezTo>
                  <a:cubicBezTo>
                    <a:pt x="0" y="401"/>
                    <a:pt x="34" y="478"/>
                    <a:pt x="87" y="531"/>
                  </a:cubicBezTo>
                  <a:cubicBezTo>
                    <a:pt x="149" y="598"/>
                    <a:pt x="235" y="631"/>
                    <a:pt x="322" y="631"/>
                  </a:cubicBezTo>
                  <a:cubicBezTo>
                    <a:pt x="408" y="631"/>
                    <a:pt x="485" y="602"/>
                    <a:pt x="547" y="540"/>
                  </a:cubicBezTo>
                  <a:cubicBezTo>
                    <a:pt x="614" y="487"/>
                    <a:pt x="647" y="401"/>
                    <a:pt x="647" y="315"/>
                  </a:cubicBezTo>
                  <a:cubicBezTo>
                    <a:pt x="647" y="228"/>
                    <a:pt x="619" y="152"/>
                    <a:pt x="552" y="99"/>
                  </a:cubicBezTo>
                  <a:cubicBezTo>
                    <a:pt x="492" y="32"/>
                    <a:pt x="401" y="1"/>
                    <a:pt x="31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9" name="Google Shape;9369;p40"/>
            <p:cNvSpPr/>
            <p:nvPr/>
          </p:nvSpPr>
          <p:spPr>
            <a:xfrm>
              <a:off x="-3952975" y="3265825"/>
              <a:ext cx="16225" cy="16025"/>
            </a:xfrm>
            <a:custGeom>
              <a:avLst/>
              <a:gdLst/>
              <a:ahLst/>
              <a:cxnLst/>
              <a:rect l="l" t="t" r="r" b="b"/>
              <a:pathLst>
                <a:path w="649" h="641" extrusionOk="0">
                  <a:moveTo>
                    <a:pt x="321" y="0"/>
                  </a:moveTo>
                  <a:cubicBezTo>
                    <a:pt x="240" y="0"/>
                    <a:pt x="160" y="28"/>
                    <a:pt x="102" y="84"/>
                  </a:cubicBezTo>
                  <a:cubicBezTo>
                    <a:pt x="34" y="151"/>
                    <a:pt x="0" y="222"/>
                    <a:pt x="0" y="309"/>
                  </a:cubicBezTo>
                  <a:cubicBezTo>
                    <a:pt x="0" y="405"/>
                    <a:pt x="29" y="481"/>
                    <a:pt x="91" y="539"/>
                  </a:cubicBezTo>
                  <a:cubicBezTo>
                    <a:pt x="144" y="602"/>
                    <a:pt x="230" y="636"/>
                    <a:pt x="317" y="640"/>
                  </a:cubicBezTo>
                  <a:cubicBezTo>
                    <a:pt x="403" y="640"/>
                    <a:pt x="490" y="607"/>
                    <a:pt x="547" y="554"/>
                  </a:cubicBezTo>
                  <a:cubicBezTo>
                    <a:pt x="609" y="492"/>
                    <a:pt x="643" y="405"/>
                    <a:pt x="643" y="319"/>
                  </a:cubicBezTo>
                  <a:cubicBezTo>
                    <a:pt x="648" y="242"/>
                    <a:pt x="614" y="155"/>
                    <a:pt x="552" y="93"/>
                  </a:cubicBezTo>
                  <a:cubicBezTo>
                    <a:pt x="492"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0" name="Google Shape;9370;p40"/>
            <p:cNvSpPr/>
            <p:nvPr/>
          </p:nvSpPr>
          <p:spPr>
            <a:xfrm>
              <a:off x="-4333800" y="2709950"/>
              <a:ext cx="16575" cy="16075"/>
            </a:xfrm>
            <a:custGeom>
              <a:avLst/>
              <a:gdLst/>
              <a:ahLst/>
              <a:cxnLst/>
              <a:rect l="l" t="t" r="r" b="b"/>
              <a:pathLst>
                <a:path w="663" h="643" extrusionOk="0">
                  <a:moveTo>
                    <a:pt x="335" y="0"/>
                  </a:moveTo>
                  <a:cubicBezTo>
                    <a:pt x="248" y="0"/>
                    <a:pt x="161" y="32"/>
                    <a:pt x="100" y="90"/>
                  </a:cubicBezTo>
                  <a:cubicBezTo>
                    <a:pt x="49" y="143"/>
                    <a:pt x="5" y="229"/>
                    <a:pt x="0" y="315"/>
                  </a:cubicBezTo>
                  <a:cubicBezTo>
                    <a:pt x="0" y="402"/>
                    <a:pt x="34" y="479"/>
                    <a:pt x="96" y="541"/>
                  </a:cubicBezTo>
                  <a:cubicBezTo>
                    <a:pt x="158" y="608"/>
                    <a:pt x="235" y="642"/>
                    <a:pt x="331" y="642"/>
                  </a:cubicBezTo>
                  <a:cubicBezTo>
                    <a:pt x="336" y="643"/>
                    <a:pt x="341" y="643"/>
                    <a:pt x="346" y="643"/>
                  </a:cubicBezTo>
                  <a:cubicBezTo>
                    <a:pt x="427" y="643"/>
                    <a:pt x="507" y="610"/>
                    <a:pt x="556" y="550"/>
                  </a:cubicBezTo>
                  <a:cubicBezTo>
                    <a:pt x="614" y="488"/>
                    <a:pt x="658" y="412"/>
                    <a:pt x="658" y="326"/>
                  </a:cubicBezTo>
                  <a:cubicBezTo>
                    <a:pt x="662" y="239"/>
                    <a:pt x="619" y="153"/>
                    <a:pt x="567" y="95"/>
                  </a:cubicBezTo>
                  <a:cubicBezTo>
                    <a:pt x="507" y="31"/>
                    <a:pt x="421"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1" name="Google Shape;9371;p40"/>
            <p:cNvSpPr/>
            <p:nvPr/>
          </p:nvSpPr>
          <p:spPr>
            <a:xfrm>
              <a:off x="-4301650" y="2742900"/>
              <a:ext cx="16200" cy="15975"/>
            </a:xfrm>
            <a:custGeom>
              <a:avLst/>
              <a:gdLst/>
              <a:ahLst/>
              <a:cxnLst/>
              <a:rect l="l" t="t" r="r" b="b"/>
              <a:pathLst>
                <a:path w="648" h="639" extrusionOk="0">
                  <a:moveTo>
                    <a:pt x="309" y="0"/>
                  </a:moveTo>
                  <a:cubicBezTo>
                    <a:pt x="226" y="0"/>
                    <a:pt x="147" y="29"/>
                    <a:pt x="101" y="87"/>
                  </a:cubicBezTo>
                  <a:cubicBezTo>
                    <a:pt x="34" y="135"/>
                    <a:pt x="0" y="221"/>
                    <a:pt x="0" y="308"/>
                  </a:cubicBezTo>
                  <a:cubicBezTo>
                    <a:pt x="0" y="394"/>
                    <a:pt x="29" y="470"/>
                    <a:pt x="91" y="538"/>
                  </a:cubicBezTo>
                  <a:cubicBezTo>
                    <a:pt x="144" y="600"/>
                    <a:pt x="231" y="638"/>
                    <a:pt x="317" y="638"/>
                  </a:cubicBezTo>
                  <a:cubicBezTo>
                    <a:pt x="403" y="638"/>
                    <a:pt x="479" y="605"/>
                    <a:pt x="547" y="543"/>
                  </a:cubicBezTo>
                  <a:cubicBezTo>
                    <a:pt x="610" y="490"/>
                    <a:pt x="648" y="403"/>
                    <a:pt x="648" y="317"/>
                  </a:cubicBezTo>
                  <a:cubicBezTo>
                    <a:pt x="648" y="230"/>
                    <a:pt x="605" y="144"/>
                    <a:pt x="552" y="102"/>
                  </a:cubicBezTo>
                  <a:cubicBezTo>
                    <a:pt x="492" y="34"/>
                    <a:pt x="398" y="0"/>
                    <a:pt x="30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2" name="Google Shape;9372;p40"/>
            <p:cNvSpPr/>
            <p:nvPr/>
          </p:nvSpPr>
          <p:spPr>
            <a:xfrm>
              <a:off x="-4269875" y="2775775"/>
              <a:ext cx="16200" cy="16075"/>
            </a:xfrm>
            <a:custGeom>
              <a:avLst/>
              <a:gdLst/>
              <a:ahLst/>
              <a:cxnLst/>
              <a:rect l="l" t="t" r="r" b="b"/>
              <a:pathLst>
                <a:path w="648" h="643" extrusionOk="0">
                  <a:moveTo>
                    <a:pt x="319" y="1"/>
                  </a:moveTo>
                  <a:cubicBezTo>
                    <a:pt x="234" y="1"/>
                    <a:pt x="151" y="29"/>
                    <a:pt x="101" y="82"/>
                  </a:cubicBezTo>
                  <a:cubicBezTo>
                    <a:pt x="39" y="144"/>
                    <a:pt x="5" y="220"/>
                    <a:pt x="1" y="317"/>
                  </a:cubicBezTo>
                  <a:cubicBezTo>
                    <a:pt x="1" y="403"/>
                    <a:pt x="34" y="490"/>
                    <a:pt x="87" y="532"/>
                  </a:cubicBezTo>
                  <a:cubicBezTo>
                    <a:pt x="149" y="600"/>
                    <a:pt x="236" y="643"/>
                    <a:pt x="322" y="643"/>
                  </a:cubicBezTo>
                  <a:cubicBezTo>
                    <a:pt x="408" y="643"/>
                    <a:pt x="495" y="605"/>
                    <a:pt x="548" y="552"/>
                  </a:cubicBezTo>
                  <a:cubicBezTo>
                    <a:pt x="605" y="485"/>
                    <a:pt x="648" y="412"/>
                    <a:pt x="648" y="326"/>
                  </a:cubicBezTo>
                  <a:cubicBezTo>
                    <a:pt x="648" y="240"/>
                    <a:pt x="619" y="153"/>
                    <a:pt x="557" y="96"/>
                  </a:cubicBezTo>
                  <a:cubicBezTo>
                    <a:pt x="496" y="31"/>
                    <a:pt x="407"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3" name="Google Shape;9373;p40"/>
            <p:cNvSpPr/>
            <p:nvPr/>
          </p:nvSpPr>
          <p:spPr>
            <a:xfrm>
              <a:off x="-4237975" y="2808525"/>
              <a:ext cx="16225" cy="16200"/>
            </a:xfrm>
            <a:custGeom>
              <a:avLst/>
              <a:gdLst/>
              <a:ahLst/>
              <a:cxnLst/>
              <a:rect l="l" t="t" r="r" b="b"/>
              <a:pathLst>
                <a:path w="649" h="648" extrusionOk="0">
                  <a:moveTo>
                    <a:pt x="319" y="1"/>
                  </a:moveTo>
                  <a:cubicBezTo>
                    <a:pt x="234" y="1"/>
                    <a:pt x="153" y="29"/>
                    <a:pt x="102" y="81"/>
                  </a:cubicBezTo>
                  <a:cubicBezTo>
                    <a:pt x="34" y="143"/>
                    <a:pt x="0" y="230"/>
                    <a:pt x="0" y="316"/>
                  </a:cubicBezTo>
                  <a:cubicBezTo>
                    <a:pt x="0" y="393"/>
                    <a:pt x="29" y="480"/>
                    <a:pt x="91" y="546"/>
                  </a:cubicBezTo>
                  <a:cubicBezTo>
                    <a:pt x="159" y="599"/>
                    <a:pt x="231" y="643"/>
                    <a:pt x="317" y="648"/>
                  </a:cubicBezTo>
                  <a:cubicBezTo>
                    <a:pt x="404" y="648"/>
                    <a:pt x="490" y="604"/>
                    <a:pt x="547" y="551"/>
                  </a:cubicBezTo>
                  <a:cubicBezTo>
                    <a:pt x="610" y="489"/>
                    <a:pt x="643" y="402"/>
                    <a:pt x="643" y="326"/>
                  </a:cubicBezTo>
                  <a:cubicBezTo>
                    <a:pt x="649" y="240"/>
                    <a:pt x="614" y="154"/>
                    <a:pt x="562" y="101"/>
                  </a:cubicBezTo>
                  <a:cubicBezTo>
                    <a:pt x="498" y="32"/>
                    <a:pt x="407"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4" name="Google Shape;9374;p40"/>
            <p:cNvSpPr/>
            <p:nvPr/>
          </p:nvSpPr>
          <p:spPr>
            <a:xfrm>
              <a:off x="-4206200" y="2841325"/>
              <a:ext cx="16250" cy="16125"/>
            </a:xfrm>
            <a:custGeom>
              <a:avLst/>
              <a:gdLst/>
              <a:ahLst/>
              <a:cxnLst/>
              <a:rect l="l" t="t" r="r" b="b"/>
              <a:pathLst>
                <a:path w="650" h="645" extrusionOk="0">
                  <a:moveTo>
                    <a:pt x="321" y="1"/>
                  </a:moveTo>
                  <a:cubicBezTo>
                    <a:pt x="239" y="1"/>
                    <a:pt x="160" y="28"/>
                    <a:pt x="111" y="80"/>
                  </a:cubicBezTo>
                  <a:cubicBezTo>
                    <a:pt x="49" y="146"/>
                    <a:pt x="5" y="233"/>
                    <a:pt x="1" y="314"/>
                  </a:cubicBezTo>
                  <a:cubicBezTo>
                    <a:pt x="1" y="401"/>
                    <a:pt x="30" y="492"/>
                    <a:pt x="97" y="545"/>
                  </a:cubicBezTo>
                  <a:cubicBezTo>
                    <a:pt x="160" y="612"/>
                    <a:pt x="236" y="640"/>
                    <a:pt x="322" y="645"/>
                  </a:cubicBezTo>
                  <a:cubicBezTo>
                    <a:pt x="408" y="645"/>
                    <a:pt x="495" y="616"/>
                    <a:pt x="558" y="549"/>
                  </a:cubicBezTo>
                  <a:cubicBezTo>
                    <a:pt x="616" y="487"/>
                    <a:pt x="649" y="410"/>
                    <a:pt x="649" y="324"/>
                  </a:cubicBezTo>
                  <a:cubicBezTo>
                    <a:pt x="649" y="237"/>
                    <a:pt x="620" y="156"/>
                    <a:pt x="567" y="98"/>
                  </a:cubicBezTo>
                  <a:cubicBezTo>
                    <a:pt x="500"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5" name="Google Shape;9375;p40"/>
            <p:cNvSpPr/>
            <p:nvPr/>
          </p:nvSpPr>
          <p:spPr>
            <a:xfrm>
              <a:off x="-4174425" y="2874175"/>
              <a:ext cx="16600" cy="16050"/>
            </a:xfrm>
            <a:custGeom>
              <a:avLst/>
              <a:gdLst/>
              <a:ahLst/>
              <a:cxnLst/>
              <a:rect l="l" t="t" r="r" b="b"/>
              <a:pathLst>
                <a:path w="664" h="642" extrusionOk="0">
                  <a:moveTo>
                    <a:pt x="338" y="0"/>
                  </a:moveTo>
                  <a:cubicBezTo>
                    <a:pt x="251" y="0"/>
                    <a:pt x="165" y="32"/>
                    <a:pt x="116" y="90"/>
                  </a:cubicBezTo>
                  <a:cubicBezTo>
                    <a:pt x="49" y="142"/>
                    <a:pt x="7" y="228"/>
                    <a:pt x="7" y="314"/>
                  </a:cubicBezTo>
                  <a:cubicBezTo>
                    <a:pt x="1" y="401"/>
                    <a:pt x="45" y="478"/>
                    <a:pt x="98" y="540"/>
                  </a:cubicBezTo>
                  <a:cubicBezTo>
                    <a:pt x="164" y="608"/>
                    <a:pt x="246" y="641"/>
                    <a:pt x="333" y="641"/>
                  </a:cubicBezTo>
                  <a:cubicBezTo>
                    <a:pt x="410" y="641"/>
                    <a:pt x="496" y="613"/>
                    <a:pt x="563" y="550"/>
                  </a:cubicBezTo>
                  <a:cubicBezTo>
                    <a:pt x="625" y="482"/>
                    <a:pt x="658" y="411"/>
                    <a:pt x="663" y="325"/>
                  </a:cubicBezTo>
                  <a:cubicBezTo>
                    <a:pt x="663" y="238"/>
                    <a:pt x="620" y="152"/>
                    <a:pt x="567" y="94"/>
                  </a:cubicBezTo>
                  <a:cubicBezTo>
                    <a:pt x="511" y="30"/>
                    <a:pt x="423" y="0"/>
                    <a:pt x="33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6" name="Google Shape;9376;p40"/>
            <p:cNvSpPr/>
            <p:nvPr/>
          </p:nvSpPr>
          <p:spPr>
            <a:xfrm>
              <a:off x="-4142250" y="2907050"/>
              <a:ext cx="16225" cy="15925"/>
            </a:xfrm>
            <a:custGeom>
              <a:avLst/>
              <a:gdLst/>
              <a:ahLst/>
              <a:cxnLst/>
              <a:rect l="l" t="t" r="r" b="b"/>
              <a:pathLst>
                <a:path w="649" h="637" extrusionOk="0">
                  <a:moveTo>
                    <a:pt x="318" y="0"/>
                  </a:moveTo>
                  <a:cubicBezTo>
                    <a:pt x="235" y="0"/>
                    <a:pt x="155" y="28"/>
                    <a:pt x="102" y="84"/>
                  </a:cubicBezTo>
                  <a:cubicBezTo>
                    <a:pt x="38" y="151"/>
                    <a:pt x="5" y="223"/>
                    <a:pt x="0" y="310"/>
                  </a:cubicBezTo>
                  <a:cubicBezTo>
                    <a:pt x="0" y="396"/>
                    <a:pt x="34" y="482"/>
                    <a:pt x="87" y="540"/>
                  </a:cubicBezTo>
                  <a:cubicBezTo>
                    <a:pt x="149" y="602"/>
                    <a:pt x="235" y="636"/>
                    <a:pt x="321" y="636"/>
                  </a:cubicBezTo>
                  <a:cubicBezTo>
                    <a:pt x="327" y="636"/>
                    <a:pt x="332" y="636"/>
                    <a:pt x="337" y="636"/>
                  </a:cubicBezTo>
                  <a:cubicBezTo>
                    <a:pt x="418" y="636"/>
                    <a:pt x="497" y="604"/>
                    <a:pt x="547" y="554"/>
                  </a:cubicBezTo>
                  <a:cubicBezTo>
                    <a:pt x="605" y="492"/>
                    <a:pt x="648" y="405"/>
                    <a:pt x="648" y="319"/>
                  </a:cubicBezTo>
                  <a:cubicBezTo>
                    <a:pt x="648" y="233"/>
                    <a:pt x="620" y="146"/>
                    <a:pt x="556" y="93"/>
                  </a:cubicBezTo>
                  <a:cubicBezTo>
                    <a:pt x="495" y="32"/>
                    <a:pt x="405"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7" name="Google Shape;9377;p40"/>
            <p:cNvSpPr/>
            <p:nvPr/>
          </p:nvSpPr>
          <p:spPr>
            <a:xfrm>
              <a:off x="-4110350" y="2939850"/>
              <a:ext cx="16225" cy="15975"/>
            </a:xfrm>
            <a:custGeom>
              <a:avLst/>
              <a:gdLst/>
              <a:ahLst/>
              <a:cxnLst/>
              <a:rect l="l" t="t" r="r" b="b"/>
              <a:pathLst>
                <a:path w="649" h="639" extrusionOk="0">
                  <a:moveTo>
                    <a:pt x="332" y="1"/>
                  </a:moveTo>
                  <a:cubicBezTo>
                    <a:pt x="250" y="1"/>
                    <a:pt x="166" y="32"/>
                    <a:pt x="101" y="96"/>
                  </a:cubicBezTo>
                  <a:cubicBezTo>
                    <a:pt x="35" y="149"/>
                    <a:pt x="0" y="236"/>
                    <a:pt x="0" y="313"/>
                  </a:cubicBezTo>
                  <a:cubicBezTo>
                    <a:pt x="0" y="393"/>
                    <a:pt x="29" y="485"/>
                    <a:pt x="92" y="537"/>
                  </a:cubicBezTo>
                  <a:cubicBezTo>
                    <a:pt x="144" y="601"/>
                    <a:pt x="230" y="634"/>
                    <a:pt x="317" y="639"/>
                  </a:cubicBezTo>
                  <a:cubicBezTo>
                    <a:pt x="403" y="639"/>
                    <a:pt x="489" y="610"/>
                    <a:pt x="542" y="557"/>
                  </a:cubicBezTo>
                  <a:cubicBezTo>
                    <a:pt x="610" y="490"/>
                    <a:pt x="644" y="418"/>
                    <a:pt x="648" y="317"/>
                  </a:cubicBezTo>
                  <a:cubicBezTo>
                    <a:pt x="648" y="236"/>
                    <a:pt x="615" y="158"/>
                    <a:pt x="553" y="92"/>
                  </a:cubicBezTo>
                  <a:cubicBezTo>
                    <a:pt x="495" y="32"/>
                    <a:pt x="415"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8" name="Google Shape;9378;p40"/>
            <p:cNvSpPr/>
            <p:nvPr/>
          </p:nvSpPr>
          <p:spPr>
            <a:xfrm>
              <a:off x="-4078550" y="2972600"/>
              <a:ext cx="16200" cy="16225"/>
            </a:xfrm>
            <a:custGeom>
              <a:avLst/>
              <a:gdLst/>
              <a:ahLst/>
              <a:cxnLst/>
              <a:rect l="l" t="t" r="r" b="b"/>
              <a:pathLst>
                <a:path w="648" h="649" extrusionOk="0">
                  <a:moveTo>
                    <a:pt x="332" y="0"/>
                  </a:moveTo>
                  <a:cubicBezTo>
                    <a:pt x="250" y="0"/>
                    <a:pt x="166" y="31"/>
                    <a:pt x="101" y="97"/>
                  </a:cubicBezTo>
                  <a:cubicBezTo>
                    <a:pt x="38" y="159"/>
                    <a:pt x="0" y="235"/>
                    <a:pt x="0" y="321"/>
                  </a:cubicBezTo>
                  <a:cubicBezTo>
                    <a:pt x="0" y="398"/>
                    <a:pt x="34" y="485"/>
                    <a:pt x="96" y="547"/>
                  </a:cubicBezTo>
                  <a:cubicBezTo>
                    <a:pt x="149" y="604"/>
                    <a:pt x="235" y="648"/>
                    <a:pt x="322" y="648"/>
                  </a:cubicBezTo>
                  <a:cubicBezTo>
                    <a:pt x="326" y="648"/>
                    <a:pt x="331" y="649"/>
                    <a:pt x="335" y="649"/>
                  </a:cubicBezTo>
                  <a:cubicBezTo>
                    <a:pt x="425" y="649"/>
                    <a:pt x="497" y="607"/>
                    <a:pt x="547" y="557"/>
                  </a:cubicBezTo>
                  <a:cubicBezTo>
                    <a:pt x="614" y="504"/>
                    <a:pt x="648" y="418"/>
                    <a:pt x="648" y="332"/>
                  </a:cubicBezTo>
                  <a:cubicBezTo>
                    <a:pt x="648" y="245"/>
                    <a:pt x="619" y="159"/>
                    <a:pt x="552" y="91"/>
                  </a:cubicBezTo>
                  <a:cubicBezTo>
                    <a:pt x="495" y="31"/>
                    <a:pt x="414"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9" name="Google Shape;9379;p40"/>
            <p:cNvSpPr/>
            <p:nvPr/>
          </p:nvSpPr>
          <p:spPr>
            <a:xfrm>
              <a:off x="-4046775" y="3005525"/>
              <a:ext cx="16325" cy="16025"/>
            </a:xfrm>
            <a:custGeom>
              <a:avLst/>
              <a:gdLst/>
              <a:ahLst/>
              <a:cxnLst/>
              <a:rect l="l" t="t" r="r" b="b"/>
              <a:pathLst>
                <a:path w="653" h="641" extrusionOk="0">
                  <a:moveTo>
                    <a:pt x="334" y="1"/>
                  </a:moveTo>
                  <a:cubicBezTo>
                    <a:pt x="250" y="1"/>
                    <a:pt x="166" y="31"/>
                    <a:pt x="105" y="89"/>
                  </a:cubicBezTo>
                  <a:cubicBezTo>
                    <a:pt x="39" y="146"/>
                    <a:pt x="5" y="228"/>
                    <a:pt x="5" y="315"/>
                  </a:cubicBezTo>
                  <a:cubicBezTo>
                    <a:pt x="1" y="401"/>
                    <a:pt x="43" y="487"/>
                    <a:pt x="96" y="545"/>
                  </a:cubicBezTo>
                  <a:cubicBezTo>
                    <a:pt x="149" y="607"/>
                    <a:pt x="236" y="640"/>
                    <a:pt x="322" y="640"/>
                  </a:cubicBezTo>
                  <a:cubicBezTo>
                    <a:pt x="328" y="641"/>
                    <a:pt x="334" y="641"/>
                    <a:pt x="339" y="641"/>
                  </a:cubicBezTo>
                  <a:cubicBezTo>
                    <a:pt x="427" y="641"/>
                    <a:pt x="499" y="608"/>
                    <a:pt x="561" y="549"/>
                  </a:cubicBezTo>
                  <a:cubicBezTo>
                    <a:pt x="614" y="497"/>
                    <a:pt x="648" y="410"/>
                    <a:pt x="648" y="324"/>
                  </a:cubicBezTo>
                  <a:cubicBezTo>
                    <a:pt x="652" y="237"/>
                    <a:pt x="619" y="161"/>
                    <a:pt x="557" y="89"/>
                  </a:cubicBezTo>
                  <a:cubicBezTo>
                    <a:pt x="498" y="30"/>
                    <a:pt x="416"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0" name="Google Shape;9380;p40"/>
            <p:cNvSpPr/>
            <p:nvPr/>
          </p:nvSpPr>
          <p:spPr>
            <a:xfrm>
              <a:off x="-4014650" y="3038300"/>
              <a:ext cx="16225" cy="16125"/>
            </a:xfrm>
            <a:custGeom>
              <a:avLst/>
              <a:gdLst/>
              <a:ahLst/>
              <a:cxnLst/>
              <a:rect l="l" t="t" r="r" b="b"/>
              <a:pathLst>
                <a:path w="649" h="645" extrusionOk="0">
                  <a:moveTo>
                    <a:pt x="323" y="0"/>
                  </a:moveTo>
                  <a:cubicBezTo>
                    <a:pt x="236" y="0"/>
                    <a:pt x="151" y="29"/>
                    <a:pt x="102" y="83"/>
                  </a:cubicBezTo>
                  <a:cubicBezTo>
                    <a:pt x="40" y="146"/>
                    <a:pt x="6" y="232"/>
                    <a:pt x="1" y="319"/>
                  </a:cubicBezTo>
                  <a:cubicBezTo>
                    <a:pt x="1" y="405"/>
                    <a:pt x="35" y="491"/>
                    <a:pt x="87" y="543"/>
                  </a:cubicBezTo>
                  <a:cubicBezTo>
                    <a:pt x="150" y="606"/>
                    <a:pt x="226" y="644"/>
                    <a:pt x="323" y="644"/>
                  </a:cubicBezTo>
                  <a:cubicBezTo>
                    <a:pt x="395" y="644"/>
                    <a:pt x="485" y="611"/>
                    <a:pt x="548" y="549"/>
                  </a:cubicBezTo>
                  <a:cubicBezTo>
                    <a:pt x="601" y="496"/>
                    <a:pt x="649" y="410"/>
                    <a:pt x="649" y="323"/>
                  </a:cubicBezTo>
                  <a:cubicBezTo>
                    <a:pt x="649" y="241"/>
                    <a:pt x="611" y="150"/>
                    <a:pt x="558" y="97"/>
                  </a:cubicBezTo>
                  <a:cubicBezTo>
                    <a:pt x="504" y="31"/>
                    <a:pt x="413"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1" name="Google Shape;9381;p40"/>
            <p:cNvSpPr/>
            <p:nvPr/>
          </p:nvSpPr>
          <p:spPr>
            <a:xfrm>
              <a:off x="-3982725" y="3071200"/>
              <a:ext cx="16200" cy="15950"/>
            </a:xfrm>
            <a:custGeom>
              <a:avLst/>
              <a:gdLst/>
              <a:ahLst/>
              <a:cxnLst/>
              <a:rect l="l" t="t" r="r" b="b"/>
              <a:pathLst>
                <a:path w="648" h="638" extrusionOk="0">
                  <a:moveTo>
                    <a:pt x="320" y="0"/>
                  </a:moveTo>
                  <a:cubicBezTo>
                    <a:pt x="240" y="0"/>
                    <a:pt x="160" y="29"/>
                    <a:pt x="101" y="86"/>
                  </a:cubicBezTo>
                  <a:cubicBezTo>
                    <a:pt x="34" y="148"/>
                    <a:pt x="1" y="225"/>
                    <a:pt x="1" y="312"/>
                  </a:cubicBezTo>
                  <a:cubicBezTo>
                    <a:pt x="1" y="398"/>
                    <a:pt x="29" y="485"/>
                    <a:pt x="82" y="537"/>
                  </a:cubicBezTo>
                  <a:cubicBezTo>
                    <a:pt x="145" y="604"/>
                    <a:pt x="221" y="638"/>
                    <a:pt x="317" y="638"/>
                  </a:cubicBezTo>
                  <a:cubicBezTo>
                    <a:pt x="404" y="638"/>
                    <a:pt x="490" y="609"/>
                    <a:pt x="548" y="547"/>
                  </a:cubicBezTo>
                  <a:cubicBezTo>
                    <a:pt x="610" y="480"/>
                    <a:pt x="643" y="407"/>
                    <a:pt x="643" y="321"/>
                  </a:cubicBezTo>
                  <a:cubicBezTo>
                    <a:pt x="648" y="245"/>
                    <a:pt x="614" y="159"/>
                    <a:pt x="552" y="91"/>
                  </a:cubicBezTo>
                  <a:cubicBezTo>
                    <a:pt x="487" y="30"/>
                    <a:pt x="403"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2" name="Google Shape;9382;p40"/>
            <p:cNvSpPr/>
            <p:nvPr/>
          </p:nvSpPr>
          <p:spPr>
            <a:xfrm>
              <a:off x="-3950950" y="3104100"/>
              <a:ext cx="16225" cy="15825"/>
            </a:xfrm>
            <a:custGeom>
              <a:avLst/>
              <a:gdLst/>
              <a:ahLst/>
              <a:cxnLst/>
              <a:rect l="l" t="t" r="r" b="b"/>
              <a:pathLst>
                <a:path w="649" h="633" extrusionOk="0">
                  <a:moveTo>
                    <a:pt x="322" y="0"/>
                  </a:moveTo>
                  <a:cubicBezTo>
                    <a:pt x="239" y="0"/>
                    <a:pt x="156" y="28"/>
                    <a:pt x="101" y="81"/>
                  </a:cubicBezTo>
                  <a:cubicBezTo>
                    <a:pt x="34" y="133"/>
                    <a:pt x="1" y="220"/>
                    <a:pt x="1" y="306"/>
                  </a:cubicBezTo>
                  <a:cubicBezTo>
                    <a:pt x="1" y="402"/>
                    <a:pt x="30" y="479"/>
                    <a:pt x="97" y="546"/>
                  </a:cubicBezTo>
                  <a:cubicBezTo>
                    <a:pt x="149" y="599"/>
                    <a:pt x="236" y="632"/>
                    <a:pt x="322" y="632"/>
                  </a:cubicBezTo>
                  <a:cubicBezTo>
                    <a:pt x="327" y="632"/>
                    <a:pt x="333" y="632"/>
                    <a:pt x="338" y="632"/>
                  </a:cubicBezTo>
                  <a:cubicBezTo>
                    <a:pt x="417" y="632"/>
                    <a:pt x="485" y="599"/>
                    <a:pt x="548" y="541"/>
                  </a:cubicBezTo>
                  <a:cubicBezTo>
                    <a:pt x="615" y="488"/>
                    <a:pt x="648" y="402"/>
                    <a:pt x="648" y="315"/>
                  </a:cubicBezTo>
                  <a:cubicBezTo>
                    <a:pt x="648" y="238"/>
                    <a:pt x="619" y="152"/>
                    <a:pt x="553" y="90"/>
                  </a:cubicBezTo>
                  <a:cubicBezTo>
                    <a:pt x="494" y="29"/>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3" name="Google Shape;9383;p40"/>
            <p:cNvSpPr/>
            <p:nvPr/>
          </p:nvSpPr>
          <p:spPr>
            <a:xfrm>
              <a:off x="-3919150" y="3136875"/>
              <a:ext cx="16350" cy="16150"/>
            </a:xfrm>
            <a:custGeom>
              <a:avLst/>
              <a:gdLst/>
              <a:ahLst/>
              <a:cxnLst/>
              <a:rect l="l" t="t" r="r" b="b"/>
              <a:pathLst>
                <a:path w="654" h="646" extrusionOk="0">
                  <a:moveTo>
                    <a:pt x="327" y="1"/>
                  </a:moveTo>
                  <a:cubicBezTo>
                    <a:pt x="240" y="1"/>
                    <a:pt x="155" y="30"/>
                    <a:pt x="102" y="83"/>
                  </a:cubicBezTo>
                  <a:cubicBezTo>
                    <a:pt x="49" y="147"/>
                    <a:pt x="5" y="218"/>
                    <a:pt x="5" y="319"/>
                  </a:cubicBezTo>
                  <a:cubicBezTo>
                    <a:pt x="0" y="400"/>
                    <a:pt x="34" y="477"/>
                    <a:pt x="96" y="544"/>
                  </a:cubicBezTo>
                  <a:cubicBezTo>
                    <a:pt x="159" y="612"/>
                    <a:pt x="235" y="645"/>
                    <a:pt x="321" y="645"/>
                  </a:cubicBezTo>
                  <a:cubicBezTo>
                    <a:pt x="408" y="645"/>
                    <a:pt x="485" y="616"/>
                    <a:pt x="562" y="554"/>
                  </a:cubicBezTo>
                  <a:cubicBezTo>
                    <a:pt x="614" y="486"/>
                    <a:pt x="648" y="400"/>
                    <a:pt x="648" y="329"/>
                  </a:cubicBezTo>
                  <a:cubicBezTo>
                    <a:pt x="653" y="242"/>
                    <a:pt x="620" y="156"/>
                    <a:pt x="567" y="98"/>
                  </a:cubicBezTo>
                  <a:cubicBezTo>
                    <a:pt x="508" y="32"/>
                    <a:pt x="417"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4" name="Google Shape;9384;p40"/>
            <p:cNvSpPr/>
            <p:nvPr/>
          </p:nvSpPr>
          <p:spPr>
            <a:xfrm>
              <a:off x="-3887250" y="3169750"/>
              <a:ext cx="14675" cy="16025"/>
            </a:xfrm>
            <a:custGeom>
              <a:avLst/>
              <a:gdLst/>
              <a:ahLst/>
              <a:cxnLst/>
              <a:rect l="l" t="t" r="r" b="b"/>
              <a:pathLst>
                <a:path w="587" h="641" extrusionOk="0">
                  <a:moveTo>
                    <a:pt x="325" y="1"/>
                  </a:moveTo>
                  <a:cubicBezTo>
                    <a:pt x="242" y="1"/>
                    <a:pt x="159" y="27"/>
                    <a:pt x="101" y="79"/>
                  </a:cubicBezTo>
                  <a:cubicBezTo>
                    <a:pt x="48" y="141"/>
                    <a:pt x="0" y="227"/>
                    <a:pt x="0" y="314"/>
                  </a:cubicBezTo>
                  <a:cubicBezTo>
                    <a:pt x="0" y="400"/>
                    <a:pt x="44" y="486"/>
                    <a:pt x="97" y="539"/>
                  </a:cubicBezTo>
                  <a:cubicBezTo>
                    <a:pt x="159" y="606"/>
                    <a:pt x="230" y="640"/>
                    <a:pt x="317" y="640"/>
                  </a:cubicBezTo>
                  <a:cubicBezTo>
                    <a:pt x="324" y="640"/>
                    <a:pt x="331" y="640"/>
                    <a:pt x="338" y="640"/>
                  </a:cubicBezTo>
                  <a:cubicBezTo>
                    <a:pt x="428" y="640"/>
                    <a:pt x="494" y="606"/>
                    <a:pt x="557" y="549"/>
                  </a:cubicBezTo>
                  <a:cubicBezTo>
                    <a:pt x="567" y="535"/>
                    <a:pt x="582" y="520"/>
                    <a:pt x="586" y="506"/>
                  </a:cubicBezTo>
                  <a:lnTo>
                    <a:pt x="586" y="127"/>
                  </a:lnTo>
                  <a:cubicBezTo>
                    <a:pt x="582" y="117"/>
                    <a:pt x="571" y="108"/>
                    <a:pt x="562" y="93"/>
                  </a:cubicBezTo>
                  <a:cubicBezTo>
                    <a:pt x="503" y="31"/>
                    <a:pt x="414"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5" name="Google Shape;9385;p40"/>
            <p:cNvSpPr/>
            <p:nvPr/>
          </p:nvSpPr>
          <p:spPr>
            <a:xfrm>
              <a:off x="-4172000" y="2712275"/>
              <a:ext cx="16200" cy="16125"/>
            </a:xfrm>
            <a:custGeom>
              <a:avLst/>
              <a:gdLst/>
              <a:ahLst/>
              <a:cxnLst/>
              <a:rect l="l" t="t" r="r" b="b"/>
              <a:pathLst>
                <a:path w="648" h="645" extrusionOk="0">
                  <a:moveTo>
                    <a:pt x="317" y="1"/>
                  </a:moveTo>
                  <a:cubicBezTo>
                    <a:pt x="232" y="1"/>
                    <a:pt x="151" y="29"/>
                    <a:pt x="101" y="83"/>
                  </a:cubicBezTo>
                  <a:cubicBezTo>
                    <a:pt x="39" y="146"/>
                    <a:pt x="5" y="233"/>
                    <a:pt x="1" y="319"/>
                  </a:cubicBezTo>
                  <a:cubicBezTo>
                    <a:pt x="1" y="405"/>
                    <a:pt x="34" y="492"/>
                    <a:pt x="87" y="544"/>
                  </a:cubicBezTo>
                  <a:cubicBezTo>
                    <a:pt x="149" y="611"/>
                    <a:pt x="236" y="645"/>
                    <a:pt x="322" y="645"/>
                  </a:cubicBezTo>
                  <a:cubicBezTo>
                    <a:pt x="393" y="645"/>
                    <a:pt x="480" y="616"/>
                    <a:pt x="548" y="549"/>
                  </a:cubicBezTo>
                  <a:cubicBezTo>
                    <a:pt x="614" y="486"/>
                    <a:pt x="648" y="415"/>
                    <a:pt x="648" y="328"/>
                  </a:cubicBezTo>
                  <a:cubicBezTo>
                    <a:pt x="648" y="242"/>
                    <a:pt x="610" y="155"/>
                    <a:pt x="557" y="98"/>
                  </a:cubicBezTo>
                  <a:cubicBezTo>
                    <a:pt x="496"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6" name="Google Shape;9386;p40"/>
            <p:cNvSpPr/>
            <p:nvPr/>
          </p:nvSpPr>
          <p:spPr>
            <a:xfrm>
              <a:off x="-4140100" y="2745150"/>
              <a:ext cx="16225" cy="16000"/>
            </a:xfrm>
            <a:custGeom>
              <a:avLst/>
              <a:gdLst/>
              <a:ahLst/>
              <a:cxnLst/>
              <a:rect l="l" t="t" r="r" b="b"/>
              <a:pathLst>
                <a:path w="649" h="640" extrusionOk="0">
                  <a:moveTo>
                    <a:pt x="318" y="1"/>
                  </a:moveTo>
                  <a:cubicBezTo>
                    <a:pt x="238" y="1"/>
                    <a:pt x="155" y="28"/>
                    <a:pt x="87" y="88"/>
                  </a:cubicBezTo>
                  <a:cubicBezTo>
                    <a:pt x="34" y="150"/>
                    <a:pt x="1" y="236"/>
                    <a:pt x="1" y="313"/>
                  </a:cubicBezTo>
                  <a:cubicBezTo>
                    <a:pt x="1" y="400"/>
                    <a:pt x="29" y="477"/>
                    <a:pt x="82" y="544"/>
                  </a:cubicBezTo>
                  <a:cubicBezTo>
                    <a:pt x="144" y="606"/>
                    <a:pt x="231" y="639"/>
                    <a:pt x="317" y="639"/>
                  </a:cubicBezTo>
                  <a:cubicBezTo>
                    <a:pt x="323" y="639"/>
                    <a:pt x="330" y="640"/>
                    <a:pt x="336" y="640"/>
                  </a:cubicBezTo>
                  <a:cubicBezTo>
                    <a:pt x="416" y="640"/>
                    <a:pt x="494" y="607"/>
                    <a:pt x="543" y="558"/>
                  </a:cubicBezTo>
                  <a:cubicBezTo>
                    <a:pt x="600" y="495"/>
                    <a:pt x="643" y="419"/>
                    <a:pt x="649" y="322"/>
                  </a:cubicBezTo>
                  <a:cubicBezTo>
                    <a:pt x="649" y="236"/>
                    <a:pt x="605" y="150"/>
                    <a:pt x="552" y="98"/>
                  </a:cubicBezTo>
                  <a:cubicBezTo>
                    <a:pt x="492" y="34"/>
                    <a:pt x="406"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7" name="Google Shape;9387;p40"/>
            <p:cNvSpPr/>
            <p:nvPr/>
          </p:nvSpPr>
          <p:spPr>
            <a:xfrm>
              <a:off x="-4108325" y="2778100"/>
              <a:ext cx="16250" cy="16150"/>
            </a:xfrm>
            <a:custGeom>
              <a:avLst/>
              <a:gdLst/>
              <a:ahLst/>
              <a:cxnLst/>
              <a:rect l="l" t="t" r="r" b="b"/>
              <a:pathLst>
                <a:path w="650" h="646" extrusionOk="0">
                  <a:moveTo>
                    <a:pt x="318" y="1"/>
                  </a:moveTo>
                  <a:cubicBezTo>
                    <a:pt x="236" y="1"/>
                    <a:pt x="156" y="29"/>
                    <a:pt x="102" y="80"/>
                  </a:cubicBezTo>
                  <a:cubicBezTo>
                    <a:pt x="40" y="137"/>
                    <a:pt x="5" y="224"/>
                    <a:pt x="1" y="319"/>
                  </a:cubicBezTo>
                  <a:cubicBezTo>
                    <a:pt x="1" y="406"/>
                    <a:pt x="34" y="478"/>
                    <a:pt x="98" y="545"/>
                  </a:cubicBezTo>
                  <a:cubicBezTo>
                    <a:pt x="149" y="598"/>
                    <a:pt x="236" y="641"/>
                    <a:pt x="322" y="645"/>
                  </a:cubicBezTo>
                  <a:cubicBezTo>
                    <a:pt x="408" y="645"/>
                    <a:pt x="481" y="603"/>
                    <a:pt x="548" y="550"/>
                  </a:cubicBezTo>
                  <a:cubicBezTo>
                    <a:pt x="616" y="488"/>
                    <a:pt x="649" y="401"/>
                    <a:pt x="649" y="329"/>
                  </a:cubicBezTo>
                  <a:cubicBezTo>
                    <a:pt x="649" y="228"/>
                    <a:pt x="605" y="142"/>
                    <a:pt x="552" y="98"/>
                  </a:cubicBezTo>
                  <a:cubicBezTo>
                    <a:pt x="493" y="32"/>
                    <a:pt x="405"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8" name="Google Shape;9388;p40"/>
            <p:cNvSpPr/>
            <p:nvPr/>
          </p:nvSpPr>
          <p:spPr>
            <a:xfrm>
              <a:off x="-4076525" y="2810750"/>
              <a:ext cx="16325" cy="16025"/>
            </a:xfrm>
            <a:custGeom>
              <a:avLst/>
              <a:gdLst/>
              <a:ahLst/>
              <a:cxnLst/>
              <a:rect l="l" t="t" r="r" b="b"/>
              <a:pathLst>
                <a:path w="653" h="641" extrusionOk="0">
                  <a:moveTo>
                    <a:pt x="326" y="0"/>
                  </a:moveTo>
                  <a:cubicBezTo>
                    <a:pt x="245" y="0"/>
                    <a:pt x="165" y="29"/>
                    <a:pt x="106" y="88"/>
                  </a:cubicBezTo>
                  <a:cubicBezTo>
                    <a:pt x="39" y="151"/>
                    <a:pt x="6" y="237"/>
                    <a:pt x="6" y="324"/>
                  </a:cubicBezTo>
                  <a:cubicBezTo>
                    <a:pt x="0" y="410"/>
                    <a:pt x="35" y="486"/>
                    <a:pt x="97" y="548"/>
                  </a:cubicBezTo>
                  <a:cubicBezTo>
                    <a:pt x="150" y="606"/>
                    <a:pt x="236" y="640"/>
                    <a:pt x="322" y="640"/>
                  </a:cubicBezTo>
                  <a:cubicBezTo>
                    <a:pt x="409" y="640"/>
                    <a:pt x="495" y="612"/>
                    <a:pt x="547" y="559"/>
                  </a:cubicBezTo>
                  <a:cubicBezTo>
                    <a:pt x="615" y="491"/>
                    <a:pt x="648" y="419"/>
                    <a:pt x="648" y="333"/>
                  </a:cubicBezTo>
                  <a:cubicBezTo>
                    <a:pt x="653" y="247"/>
                    <a:pt x="620" y="160"/>
                    <a:pt x="557" y="94"/>
                  </a:cubicBezTo>
                  <a:cubicBezTo>
                    <a:pt x="496" y="32"/>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9" name="Google Shape;9389;p40"/>
            <p:cNvSpPr/>
            <p:nvPr/>
          </p:nvSpPr>
          <p:spPr>
            <a:xfrm>
              <a:off x="-4044600" y="2843675"/>
              <a:ext cx="16200" cy="16075"/>
            </a:xfrm>
            <a:custGeom>
              <a:avLst/>
              <a:gdLst/>
              <a:ahLst/>
              <a:cxnLst/>
              <a:rect l="l" t="t" r="r" b="b"/>
              <a:pathLst>
                <a:path w="648" h="643" extrusionOk="0">
                  <a:moveTo>
                    <a:pt x="323" y="1"/>
                  </a:moveTo>
                  <a:cubicBezTo>
                    <a:pt x="238" y="1"/>
                    <a:pt x="154" y="29"/>
                    <a:pt x="100" y="81"/>
                  </a:cubicBezTo>
                  <a:cubicBezTo>
                    <a:pt x="43" y="148"/>
                    <a:pt x="0" y="220"/>
                    <a:pt x="0" y="316"/>
                  </a:cubicBezTo>
                  <a:cubicBezTo>
                    <a:pt x="0" y="402"/>
                    <a:pt x="38" y="489"/>
                    <a:pt x="96" y="546"/>
                  </a:cubicBezTo>
                  <a:cubicBezTo>
                    <a:pt x="149" y="599"/>
                    <a:pt x="235" y="642"/>
                    <a:pt x="321" y="642"/>
                  </a:cubicBezTo>
                  <a:cubicBezTo>
                    <a:pt x="327" y="642"/>
                    <a:pt x="333" y="642"/>
                    <a:pt x="338" y="642"/>
                  </a:cubicBezTo>
                  <a:cubicBezTo>
                    <a:pt x="426" y="642"/>
                    <a:pt x="497" y="601"/>
                    <a:pt x="547" y="551"/>
                  </a:cubicBezTo>
                  <a:cubicBezTo>
                    <a:pt x="609" y="498"/>
                    <a:pt x="647" y="412"/>
                    <a:pt x="647" y="325"/>
                  </a:cubicBezTo>
                  <a:cubicBezTo>
                    <a:pt x="647" y="239"/>
                    <a:pt x="618" y="153"/>
                    <a:pt x="561" y="101"/>
                  </a:cubicBezTo>
                  <a:cubicBezTo>
                    <a:pt x="502" y="32"/>
                    <a:pt x="412"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0" name="Google Shape;9390;p40"/>
            <p:cNvSpPr/>
            <p:nvPr/>
          </p:nvSpPr>
          <p:spPr>
            <a:xfrm>
              <a:off x="-4012475" y="2876500"/>
              <a:ext cx="16225" cy="16100"/>
            </a:xfrm>
            <a:custGeom>
              <a:avLst/>
              <a:gdLst/>
              <a:ahLst/>
              <a:cxnLst/>
              <a:rect l="l" t="t" r="r" b="b"/>
              <a:pathLst>
                <a:path w="649" h="644" extrusionOk="0">
                  <a:moveTo>
                    <a:pt x="325" y="0"/>
                  </a:moveTo>
                  <a:cubicBezTo>
                    <a:pt x="241" y="0"/>
                    <a:pt x="155" y="31"/>
                    <a:pt x="86" y="92"/>
                  </a:cubicBezTo>
                  <a:cubicBezTo>
                    <a:pt x="35" y="145"/>
                    <a:pt x="0" y="227"/>
                    <a:pt x="0" y="313"/>
                  </a:cubicBezTo>
                  <a:cubicBezTo>
                    <a:pt x="0" y="400"/>
                    <a:pt x="29" y="491"/>
                    <a:pt x="82" y="544"/>
                  </a:cubicBezTo>
                  <a:cubicBezTo>
                    <a:pt x="144" y="606"/>
                    <a:pt x="221" y="639"/>
                    <a:pt x="317" y="644"/>
                  </a:cubicBezTo>
                  <a:cubicBezTo>
                    <a:pt x="403" y="644"/>
                    <a:pt x="480" y="611"/>
                    <a:pt x="547" y="548"/>
                  </a:cubicBezTo>
                  <a:cubicBezTo>
                    <a:pt x="610" y="486"/>
                    <a:pt x="644" y="409"/>
                    <a:pt x="644" y="323"/>
                  </a:cubicBezTo>
                  <a:cubicBezTo>
                    <a:pt x="648" y="236"/>
                    <a:pt x="615" y="164"/>
                    <a:pt x="542" y="88"/>
                  </a:cubicBezTo>
                  <a:cubicBezTo>
                    <a:pt x="484" y="29"/>
                    <a:pt x="405"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1" name="Google Shape;9391;p40"/>
            <p:cNvSpPr/>
            <p:nvPr/>
          </p:nvSpPr>
          <p:spPr>
            <a:xfrm>
              <a:off x="-3980675" y="2909375"/>
              <a:ext cx="16200" cy="16000"/>
            </a:xfrm>
            <a:custGeom>
              <a:avLst/>
              <a:gdLst/>
              <a:ahLst/>
              <a:cxnLst/>
              <a:rect l="l" t="t" r="r" b="b"/>
              <a:pathLst>
                <a:path w="648" h="640" extrusionOk="0">
                  <a:moveTo>
                    <a:pt x="321" y="1"/>
                  </a:moveTo>
                  <a:cubicBezTo>
                    <a:pt x="240" y="1"/>
                    <a:pt x="160" y="30"/>
                    <a:pt x="101" y="87"/>
                  </a:cubicBezTo>
                  <a:cubicBezTo>
                    <a:pt x="34" y="150"/>
                    <a:pt x="0" y="226"/>
                    <a:pt x="0" y="312"/>
                  </a:cubicBezTo>
                  <a:cubicBezTo>
                    <a:pt x="0" y="409"/>
                    <a:pt x="29" y="485"/>
                    <a:pt x="81" y="538"/>
                  </a:cubicBezTo>
                  <a:cubicBezTo>
                    <a:pt x="149" y="605"/>
                    <a:pt x="220" y="639"/>
                    <a:pt x="322" y="639"/>
                  </a:cubicBezTo>
                  <a:cubicBezTo>
                    <a:pt x="403" y="639"/>
                    <a:pt x="490" y="611"/>
                    <a:pt x="547" y="558"/>
                  </a:cubicBezTo>
                  <a:cubicBezTo>
                    <a:pt x="599" y="490"/>
                    <a:pt x="648" y="409"/>
                    <a:pt x="648" y="323"/>
                  </a:cubicBezTo>
                  <a:cubicBezTo>
                    <a:pt x="648" y="236"/>
                    <a:pt x="619" y="159"/>
                    <a:pt x="552" y="92"/>
                  </a:cubicBezTo>
                  <a:cubicBezTo>
                    <a:pt x="488" y="31"/>
                    <a:pt x="404"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2" name="Google Shape;9392;p40"/>
            <p:cNvSpPr/>
            <p:nvPr/>
          </p:nvSpPr>
          <p:spPr>
            <a:xfrm>
              <a:off x="-3948900" y="2942175"/>
              <a:ext cx="16325" cy="15925"/>
            </a:xfrm>
            <a:custGeom>
              <a:avLst/>
              <a:gdLst/>
              <a:ahLst/>
              <a:cxnLst/>
              <a:rect l="l" t="t" r="r" b="b"/>
              <a:pathLst>
                <a:path w="653" h="637" extrusionOk="0">
                  <a:moveTo>
                    <a:pt x="328" y="1"/>
                  </a:moveTo>
                  <a:cubicBezTo>
                    <a:pt x="245" y="1"/>
                    <a:pt x="162" y="29"/>
                    <a:pt x="101" y="85"/>
                  </a:cubicBezTo>
                  <a:cubicBezTo>
                    <a:pt x="39" y="147"/>
                    <a:pt x="5" y="224"/>
                    <a:pt x="5" y="311"/>
                  </a:cubicBezTo>
                  <a:cubicBezTo>
                    <a:pt x="1" y="406"/>
                    <a:pt x="34" y="493"/>
                    <a:pt x="96" y="536"/>
                  </a:cubicBezTo>
                  <a:cubicBezTo>
                    <a:pt x="149" y="603"/>
                    <a:pt x="236" y="637"/>
                    <a:pt x="322" y="637"/>
                  </a:cubicBezTo>
                  <a:cubicBezTo>
                    <a:pt x="408" y="637"/>
                    <a:pt x="495" y="608"/>
                    <a:pt x="548" y="555"/>
                  </a:cubicBezTo>
                  <a:cubicBezTo>
                    <a:pt x="614" y="493"/>
                    <a:pt x="648" y="415"/>
                    <a:pt x="648" y="320"/>
                  </a:cubicBezTo>
                  <a:cubicBezTo>
                    <a:pt x="652" y="234"/>
                    <a:pt x="619" y="156"/>
                    <a:pt x="557" y="90"/>
                  </a:cubicBezTo>
                  <a:cubicBezTo>
                    <a:pt x="498" y="31"/>
                    <a:pt x="413"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3" name="Google Shape;9393;p40"/>
            <p:cNvSpPr/>
            <p:nvPr/>
          </p:nvSpPr>
          <p:spPr>
            <a:xfrm>
              <a:off x="-3917000" y="2975050"/>
              <a:ext cx="16225" cy="16150"/>
            </a:xfrm>
            <a:custGeom>
              <a:avLst/>
              <a:gdLst/>
              <a:ahLst/>
              <a:cxnLst/>
              <a:rect l="l" t="t" r="r" b="b"/>
              <a:pathLst>
                <a:path w="649" h="646" extrusionOk="0">
                  <a:moveTo>
                    <a:pt x="325" y="1"/>
                  </a:moveTo>
                  <a:cubicBezTo>
                    <a:pt x="243" y="1"/>
                    <a:pt x="162" y="30"/>
                    <a:pt x="102" y="85"/>
                  </a:cubicBezTo>
                  <a:cubicBezTo>
                    <a:pt x="34" y="147"/>
                    <a:pt x="1" y="229"/>
                    <a:pt x="1" y="315"/>
                  </a:cubicBezTo>
                  <a:cubicBezTo>
                    <a:pt x="1" y="402"/>
                    <a:pt x="29" y="478"/>
                    <a:pt x="96" y="546"/>
                  </a:cubicBezTo>
                  <a:cubicBezTo>
                    <a:pt x="149" y="597"/>
                    <a:pt x="231" y="646"/>
                    <a:pt x="317" y="646"/>
                  </a:cubicBezTo>
                  <a:cubicBezTo>
                    <a:pt x="404" y="646"/>
                    <a:pt x="490" y="617"/>
                    <a:pt x="557" y="550"/>
                  </a:cubicBezTo>
                  <a:cubicBezTo>
                    <a:pt x="614" y="488"/>
                    <a:pt x="643" y="402"/>
                    <a:pt x="649" y="325"/>
                  </a:cubicBezTo>
                  <a:cubicBezTo>
                    <a:pt x="649" y="238"/>
                    <a:pt x="620" y="166"/>
                    <a:pt x="552" y="90"/>
                  </a:cubicBezTo>
                  <a:cubicBezTo>
                    <a:pt x="490" y="30"/>
                    <a:pt x="407"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4" name="Google Shape;9394;p40"/>
            <p:cNvSpPr/>
            <p:nvPr/>
          </p:nvSpPr>
          <p:spPr>
            <a:xfrm>
              <a:off x="-3885225" y="3007875"/>
              <a:ext cx="12650" cy="16100"/>
            </a:xfrm>
            <a:custGeom>
              <a:avLst/>
              <a:gdLst/>
              <a:ahLst/>
              <a:cxnLst/>
              <a:rect l="l" t="t" r="r" b="b"/>
              <a:pathLst>
                <a:path w="506" h="644" extrusionOk="0">
                  <a:moveTo>
                    <a:pt x="336" y="1"/>
                  </a:moveTo>
                  <a:cubicBezTo>
                    <a:pt x="251" y="1"/>
                    <a:pt x="164" y="32"/>
                    <a:pt x="102" y="90"/>
                  </a:cubicBezTo>
                  <a:cubicBezTo>
                    <a:pt x="49" y="143"/>
                    <a:pt x="5" y="230"/>
                    <a:pt x="5" y="316"/>
                  </a:cubicBezTo>
                  <a:cubicBezTo>
                    <a:pt x="1" y="403"/>
                    <a:pt x="34" y="480"/>
                    <a:pt x="98" y="542"/>
                  </a:cubicBezTo>
                  <a:cubicBezTo>
                    <a:pt x="149" y="609"/>
                    <a:pt x="236" y="643"/>
                    <a:pt x="322" y="643"/>
                  </a:cubicBezTo>
                  <a:cubicBezTo>
                    <a:pt x="395" y="643"/>
                    <a:pt x="452" y="628"/>
                    <a:pt x="505" y="595"/>
                  </a:cubicBezTo>
                  <a:lnTo>
                    <a:pt x="505" y="48"/>
                  </a:lnTo>
                  <a:cubicBezTo>
                    <a:pt x="456" y="16"/>
                    <a:pt x="396" y="1"/>
                    <a:pt x="33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5" name="Google Shape;9395;p40"/>
            <p:cNvSpPr/>
            <p:nvPr/>
          </p:nvSpPr>
          <p:spPr>
            <a:xfrm>
              <a:off x="-4010450" y="2714775"/>
              <a:ext cx="16250" cy="16025"/>
            </a:xfrm>
            <a:custGeom>
              <a:avLst/>
              <a:gdLst/>
              <a:ahLst/>
              <a:cxnLst/>
              <a:rect l="l" t="t" r="r" b="b"/>
              <a:pathLst>
                <a:path w="650" h="641" extrusionOk="0">
                  <a:moveTo>
                    <a:pt x="317" y="1"/>
                  </a:moveTo>
                  <a:cubicBezTo>
                    <a:pt x="234" y="1"/>
                    <a:pt x="150" y="28"/>
                    <a:pt x="92" y="84"/>
                  </a:cubicBezTo>
                  <a:cubicBezTo>
                    <a:pt x="34" y="142"/>
                    <a:pt x="1" y="224"/>
                    <a:pt x="1" y="310"/>
                  </a:cubicBezTo>
                  <a:cubicBezTo>
                    <a:pt x="1" y="396"/>
                    <a:pt x="30" y="472"/>
                    <a:pt x="83" y="540"/>
                  </a:cubicBezTo>
                  <a:cubicBezTo>
                    <a:pt x="136" y="602"/>
                    <a:pt x="222" y="636"/>
                    <a:pt x="308" y="640"/>
                  </a:cubicBezTo>
                  <a:cubicBezTo>
                    <a:pt x="395" y="640"/>
                    <a:pt x="481" y="607"/>
                    <a:pt x="548" y="545"/>
                  </a:cubicBezTo>
                  <a:cubicBezTo>
                    <a:pt x="616" y="483"/>
                    <a:pt x="649" y="406"/>
                    <a:pt x="649" y="319"/>
                  </a:cubicBezTo>
                  <a:cubicBezTo>
                    <a:pt x="649" y="233"/>
                    <a:pt x="620" y="161"/>
                    <a:pt x="552" y="93"/>
                  </a:cubicBezTo>
                  <a:cubicBezTo>
                    <a:pt x="493"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6" name="Google Shape;9396;p40"/>
            <p:cNvSpPr/>
            <p:nvPr/>
          </p:nvSpPr>
          <p:spPr>
            <a:xfrm>
              <a:off x="-3978650" y="2747575"/>
              <a:ext cx="16325" cy="15975"/>
            </a:xfrm>
            <a:custGeom>
              <a:avLst/>
              <a:gdLst/>
              <a:ahLst/>
              <a:cxnLst/>
              <a:rect l="l" t="t" r="r" b="b"/>
              <a:pathLst>
                <a:path w="653" h="639" extrusionOk="0">
                  <a:moveTo>
                    <a:pt x="326" y="1"/>
                  </a:moveTo>
                  <a:cubicBezTo>
                    <a:pt x="238" y="1"/>
                    <a:pt x="153" y="33"/>
                    <a:pt x="101" y="87"/>
                  </a:cubicBezTo>
                  <a:cubicBezTo>
                    <a:pt x="39" y="139"/>
                    <a:pt x="6" y="225"/>
                    <a:pt x="6" y="312"/>
                  </a:cubicBezTo>
                  <a:cubicBezTo>
                    <a:pt x="0" y="409"/>
                    <a:pt x="35" y="485"/>
                    <a:pt x="86" y="537"/>
                  </a:cubicBezTo>
                  <a:cubicBezTo>
                    <a:pt x="150" y="605"/>
                    <a:pt x="236" y="639"/>
                    <a:pt x="322" y="639"/>
                  </a:cubicBezTo>
                  <a:cubicBezTo>
                    <a:pt x="409" y="639"/>
                    <a:pt x="485" y="610"/>
                    <a:pt x="547" y="548"/>
                  </a:cubicBezTo>
                  <a:cubicBezTo>
                    <a:pt x="615" y="490"/>
                    <a:pt x="648" y="404"/>
                    <a:pt x="648" y="322"/>
                  </a:cubicBezTo>
                  <a:cubicBezTo>
                    <a:pt x="653" y="236"/>
                    <a:pt x="610" y="145"/>
                    <a:pt x="557" y="92"/>
                  </a:cubicBezTo>
                  <a:cubicBezTo>
                    <a:pt x="494" y="29"/>
                    <a:pt x="409"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7" name="Google Shape;9397;p40"/>
            <p:cNvSpPr/>
            <p:nvPr/>
          </p:nvSpPr>
          <p:spPr>
            <a:xfrm>
              <a:off x="-3946725" y="2780375"/>
              <a:ext cx="16200" cy="15925"/>
            </a:xfrm>
            <a:custGeom>
              <a:avLst/>
              <a:gdLst/>
              <a:ahLst/>
              <a:cxnLst/>
              <a:rect l="l" t="t" r="r" b="b"/>
              <a:pathLst>
                <a:path w="648" h="637" extrusionOk="0">
                  <a:moveTo>
                    <a:pt x="319" y="0"/>
                  </a:moveTo>
                  <a:cubicBezTo>
                    <a:pt x="236" y="0"/>
                    <a:pt x="154" y="28"/>
                    <a:pt x="100" y="84"/>
                  </a:cubicBezTo>
                  <a:cubicBezTo>
                    <a:pt x="33" y="147"/>
                    <a:pt x="0" y="224"/>
                    <a:pt x="0" y="310"/>
                  </a:cubicBezTo>
                  <a:cubicBezTo>
                    <a:pt x="0" y="406"/>
                    <a:pt x="29" y="483"/>
                    <a:pt x="96" y="545"/>
                  </a:cubicBezTo>
                  <a:cubicBezTo>
                    <a:pt x="149" y="603"/>
                    <a:pt x="230" y="636"/>
                    <a:pt x="317" y="636"/>
                  </a:cubicBezTo>
                  <a:cubicBezTo>
                    <a:pt x="403" y="636"/>
                    <a:pt x="479" y="607"/>
                    <a:pt x="547" y="545"/>
                  </a:cubicBezTo>
                  <a:cubicBezTo>
                    <a:pt x="614" y="483"/>
                    <a:pt x="643" y="406"/>
                    <a:pt x="647" y="319"/>
                  </a:cubicBezTo>
                  <a:cubicBezTo>
                    <a:pt x="647" y="243"/>
                    <a:pt x="618" y="157"/>
                    <a:pt x="552" y="89"/>
                  </a:cubicBezTo>
                  <a:cubicBezTo>
                    <a:pt x="493" y="30"/>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8" name="Google Shape;9398;p40"/>
            <p:cNvSpPr/>
            <p:nvPr/>
          </p:nvSpPr>
          <p:spPr>
            <a:xfrm>
              <a:off x="-3914950" y="2813225"/>
              <a:ext cx="16200" cy="16175"/>
            </a:xfrm>
            <a:custGeom>
              <a:avLst/>
              <a:gdLst/>
              <a:ahLst/>
              <a:cxnLst/>
              <a:rect l="l" t="t" r="r" b="b"/>
              <a:pathLst>
                <a:path w="648" h="647" extrusionOk="0">
                  <a:moveTo>
                    <a:pt x="322" y="1"/>
                  </a:moveTo>
                  <a:cubicBezTo>
                    <a:pt x="238" y="1"/>
                    <a:pt x="155" y="28"/>
                    <a:pt x="100" y="81"/>
                  </a:cubicBezTo>
                  <a:cubicBezTo>
                    <a:pt x="38" y="133"/>
                    <a:pt x="5" y="219"/>
                    <a:pt x="5" y="316"/>
                  </a:cubicBezTo>
                  <a:cubicBezTo>
                    <a:pt x="0" y="402"/>
                    <a:pt x="34" y="478"/>
                    <a:pt x="96" y="546"/>
                  </a:cubicBezTo>
                  <a:cubicBezTo>
                    <a:pt x="158" y="599"/>
                    <a:pt x="235" y="646"/>
                    <a:pt x="322" y="646"/>
                  </a:cubicBezTo>
                  <a:cubicBezTo>
                    <a:pt x="408" y="646"/>
                    <a:pt x="485" y="617"/>
                    <a:pt x="556" y="541"/>
                  </a:cubicBezTo>
                  <a:cubicBezTo>
                    <a:pt x="614" y="489"/>
                    <a:pt x="647" y="402"/>
                    <a:pt x="647" y="325"/>
                  </a:cubicBezTo>
                  <a:cubicBezTo>
                    <a:pt x="647" y="239"/>
                    <a:pt x="619" y="152"/>
                    <a:pt x="556" y="90"/>
                  </a:cubicBezTo>
                  <a:cubicBezTo>
                    <a:pt x="496" y="30"/>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9" name="Google Shape;9399;p40"/>
            <p:cNvSpPr/>
            <p:nvPr/>
          </p:nvSpPr>
          <p:spPr>
            <a:xfrm>
              <a:off x="-3883050" y="2846075"/>
              <a:ext cx="10475" cy="16075"/>
            </a:xfrm>
            <a:custGeom>
              <a:avLst/>
              <a:gdLst/>
              <a:ahLst/>
              <a:cxnLst/>
              <a:rect l="l" t="t" r="r" b="b"/>
              <a:pathLst>
                <a:path w="419" h="643" extrusionOk="0">
                  <a:moveTo>
                    <a:pt x="321" y="0"/>
                  </a:moveTo>
                  <a:cubicBezTo>
                    <a:pt x="237" y="0"/>
                    <a:pt x="153" y="29"/>
                    <a:pt x="101" y="81"/>
                  </a:cubicBezTo>
                  <a:cubicBezTo>
                    <a:pt x="44" y="143"/>
                    <a:pt x="0" y="220"/>
                    <a:pt x="0" y="316"/>
                  </a:cubicBezTo>
                  <a:cubicBezTo>
                    <a:pt x="0" y="402"/>
                    <a:pt x="39" y="488"/>
                    <a:pt x="91" y="541"/>
                  </a:cubicBezTo>
                  <a:cubicBezTo>
                    <a:pt x="149" y="599"/>
                    <a:pt x="230" y="643"/>
                    <a:pt x="317" y="643"/>
                  </a:cubicBezTo>
                  <a:cubicBezTo>
                    <a:pt x="356" y="643"/>
                    <a:pt x="389" y="638"/>
                    <a:pt x="418" y="628"/>
                  </a:cubicBezTo>
                  <a:lnTo>
                    <a:pt x="418" y="14"/>
                  </a:lnTo>
                  <a:cubicBezTo>
                    <a:pt x="387" y="5"/>
                    <a:pt x="354"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0" name="Google Shape;9400;p40"/>
            <p:cNvSpPr/>
            <p:nvPr/>
          </p:nvSpPr>
          <p:spPr>
            <a:xfrm>
              <a:off x="-4407100" y="3291550"/>
              <a:ext cx="16475" cy="8175"/>
            </a:xfrm>
            <a:custGeom>
              <a:avLst/>
              <a:gdLst/>
              <a:ahLst/>
              <a:cxnLst/>
              <a:rect l="l" t="t" r="r" b="b"/>
              <a:pathLst>
                <a:path w="659" h="327" extrusionOk="0">
                  <a:moveTo>
                    <a:pt x="327" y="1"/>
                  </a:moveTo>
                  <a:cubicBezTo>
                    <a:pt x="241" y="1"/>
                    <a:pt x="155" y="32"/>
                    <a:pt x="96" y="96"/>
                  </a:cubicBezTo>
                  <a:cubicBezTo>
                    <a:pt x="44" y="149"/>
                    <a:pt x="1" y="230"/>
                    <a:pt x="1" y="316"/>
                  </a:cubicBezTo>
                  <a:lnTo>
                    <a:pt x="653" y="326"/>
                  </a:lnTo>
                  <a:cubicBezTo>
                    <a:pt x="658" y="230"/>
                    <a:pt x="614" y="158"/>
                    <a:pt x="562" y="101"/>
                  </a:cubicBezTo>
                  <a:cubicBezTo>
                    <a:pt x="504" y="34"/>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1" name="Google Shape;9401;p40"/>
            <p:cNvSpPr/>
            <p:nvPr/>
          </p:nvSpPr>
          <p:spPr>
            <a:xfrm>
              <a:off x="-4245650" y="3294000"/>
              <a:ext cx="16450" cy="8100"/>
            </a:xfrm>
            <a:custGeom>
              <a:avLst/>
              <a:gdLst/>
              <a:ahLst/>
              <a:cxnLst/>
              <a:rect l="l" t="t" r="r" b="b"/>
              <a:pathLst>
                <a:path w="658" h="324" extrusionOk="0">
                  <a:moveTo>
                    <a:pt x="328" y="1"/>
                  </a:moveTo>
                  <a:cubicBezTo>
                    <a:pt x="246" y="1"/>
                    <a:pt x="167" y="28"/>
                    <a:pt x="115" y="80"/>
                  </a:cubicBezTo>
                  <a:cubicBezTo>
                    <a:pt x="48" y="142"/>
                    <a:pt x="6" y="228"/>
                    <a:pt x="0" y="315"/>
                  </a:cubicBezTo>
                  <a:lnTo>
                    <a:pt x="658" y="324"/>
                  </a:lnTo>
                  <a:cubicBezTo>
                    <a:pt x="658" y="237"/>
                    <a:pt x="620" y="151"/>
                    <a:pt x="567" y="98"/>
                  </a:cubicBezTo>
                  <a:cubicBezTo>
                    <a:pt x="505" y="32"/>
                    <a:pt x="415"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2" name="Google Shape;9402;p40"/>
            <p:cNvSpPr/>
            <p:nvPr/>
          </p:nvSpPr>
          <p:spPr>
            <a:xfrm>
              <a:off x="-4083850" y="3296350"/>
              <a:ext cx="16225" cy="8025"/>
            </a:xfrm>
            <a:custGeom>
              <a:avLst/>
              <a:gdLst/>
              <a:ahLst/>
              <a:cxnLst/>
              <a:rect l="l" t="t" r="r" b="b"/>
              <a:pathLst>
                <a:path w="649" h="321" extrusionOk="0">
                  <a:moveTo>
                    <a:pt x="317" y="1"/>
                  </a:moveTo>
                  <a:cubicBezTo>
                    <a:pt x="232" y="1"/>
                    <a:pt x="151" y="29"/>
                    <a:pt x="102" y="81"/>
                  </a:cubicBezTo>
                  <a:cubicBezTo>
                    <a:pt x="40" y="143"/>
                    <a:pt x="5" y="221"/>
                    <a:pt x="1" y="312"/>
                  </a:cubicBezTo>
                  <a:lnTo>
                    <a:pt x="649" y="321"/>
                  </a:lnTo>
                  <a:cubicBezTo>
                    <a:pt x="649" y="239"/>
                    <a:pt x="610" y="153"/>
                    <a:pt x="558" y="101"/>
                  </a:cubicBezTo>
                  <a:cubicBezTo>
                    <a:pt x="496"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3" name="Google Shape;9403;p40"/>
            <p:cNvSpPr/>
            <p:nvPr/>
          </p:nvSpPr>
          <p:spPr>
            <a:xfrm>
              <a:off x="-3922275" y="3298750"/>
              <a:ext cx="16200" cy="8050"/>
            </a:xfrm>
            <a:custGeom>
              <a:avLst/>
              <a:gdLst/>
              <a:ahLst/>
              <a:cxnLst/>
              <a:rect l="l" t="t" r="r" b="b"/>
              <a:pathLst>
                <a:path w="648" h="322" extrusionOk="0">
                  <a:moveTo>
                    <a:pt x="319" y="0"/>
                  </a:moveTo>
                  <a:cubicBezTo>
                    <a:pt x="234" y="0"/>
                    <a:pt x="151" y="29"/>
                    <a:pt x="101" y="81"/>
                  </a:cubicBezTo>
                  <a:cubicBezTo>
                    <a:pt x="39" y="143"/>
                    <a:pt x="5" y="216"/>
                    <a:pt x="1" y="311"/>
                  </a:cubicBezTo>
                  <a:lnTo>
                    <a:pt x="648" y="322"/>
                  </a:lnTo>
                  <a:cubicBezTo>
                    <a:pt x="648" y="235"/>
                    <a:pt x="605" y="149"/>
                    <a:pt x="552" y="96"/>
                  </a:cubicBezTo>
                  <a:cubicBezTo>
                    <a:pt x="494" y="30"/>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4" name="Google Shape;9404;p40"/>
            <p:cNvSpPr/>
            <p:nvPr/>
          </p:nvSpPr>
          <p:spPr>
            <a:xfrm>
              <a:off x="-4559175" y="3289325"/>
              <a:ext cx="9500" cy="8125"/>
            </a:xfrm>
            <a:custGeom>
              <a:avLst/>
              <a:gdLst/>
              <a:ahLst/>
              <a:cxnLst/>
              <a:rect l="l" t="t" r="r" b="b"/>
              <a:pathLst>
                <a:path w="380" h="325" extrusionOk="0">
                  <a:moveTo>
                    <a:pt x="41" y="0"/>
                  </a:moveTo>
                  <a:cubicBezTo>
                    <a:pt x="29" y="0"/>
                    <a:pt x="17" y="1"/>
                    <a:pt x="5" y="2"/>
                  </a:cubicBezTo>
                  <a:lnTo>
                    <a:pt x="0" y="319"/>
                  </a:lnTo>
                  <a:lnTo>
                    <a:pt x="379" y="324"/>
                  </a:lnTo>
                  <a:cubicBezTo>
                    <a:pt x="379" y="238"/>
                    <a:pt x="335" y="152"/>
                    <a:pt x="283" y="99"/>
                  </a:cubicBezTo>
                  <a:cubicBezTo>
                    <a:pt x="224" y="31"/>
                    <a:pt x="131" y="0"/>
                    <a:pt x="4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5" name="Google Shape;9405;p40"/>
            <p:cNvSpPr/>
            <p:nvPr/>
          </p:nvSpPr>
          <p:spPr>
            <a:xfrm>
              <a:off x="-4556900" y="3127425"/>
              <a:ext cx="10325" cy="16250"/>
            </a:xfrm>
            <a:custGeom>
              <a:avLst/>
              <a:gdLst/>
              <a:ahLst/>
              <a:cxnLst/>
              <a:rect l="l" t="t" r="r" b="b"/>
              <a:pathLst>
                <a:path w="413" h="650" extrusionOk="0">
                  <a:moveTo>
                    <a:pt x="94" y="0"/>
                  </a:moveTo>
                  <a:cubicBezTo>
                    <a:pt x="65" y="0"/>
                    <a:pt x="37" y="4"/>
                    <a:pt x="9" y="11"/>
                  </a:cubicBezTo>
                  <a:lnTo>
                    <a:pt x="0" y="634"/>
                  </a:lnTo>
                  <a:cubicBezTo>
                    <a:pt x="29" y="644"/>
                    <a:pt x="58" y="649"/>
                    <a:pt x="87" y="649"/>
                  </a:cubicBezTo>
                  <a:cubicBezTo>
                    <a:pt x="173" y="649"/>
                    <a:pt x="250" y="620"/>
                    <a:pt x="326" y="553"/>
                  </a:cubicBezTo>
                  <a:cubicBezTo>
                    <a:pt x="379" y="490"/>
                    <a:pt x="412" y="404"/>
                    <a:pt x="412" y="328"/>
                  </a:cubicBezTo>
                  <a:cubicBezTo>
                    <a:pt x="412" y="246"/>
                    <a:pt x="384" y="155"/>
                    <a:pt x="331" y="102"/>
                  </a:cubicBezTo>
                  <a:cubicBezTo>
                    <a:pt x="270" y="34"/>
                    <a:pt x="181" y="0"/>
                    <a:pt x="9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6" name="Google Shape;9406;p40"/>
            <p:cNvSpPr/>
            <p:nvPr/>
          </p:nvSpPr>
          <p:spPr>
            <a:xfrm>
              <a:off x="-4554625" y="2965725"/>
              <a:ext cx="10200" cy="16125"/>
            </a:xfrm>
            <a:custGeom>
              <a:avLst/>
              <a:gdLst/>
              <a:ahLst/>
              <a:cxnLst/>
              <a:rect l="l" t="t" r="r" b="b"/>
              <a:pathLst>
                <a:path w="408" h="645" extrusionOk="0">
                  <a:moveTo>
                    <a:pt x="82" y="0"/>
                  </a:moveTo>
                  <a:cubicBezTo>
                    <a:pt x="57" y="0"/>
                    <a:pt x="33" y="2"/>
                    <a:pt x="9" y="7"/>
                  </a:cubicBezTo>
                  <a:lnTo>
                    <a:pt x="0" y="631"/>
                  </a:lnTo>
                  <a:cubicBezTo>
                    <a:pt x="29" y="640"/>
                    <a:pt x="53" y="645"/>
                    <a:pt x="77" y="645"/>
                  </a:cubicBezTo>
                  <a:cubicBezTo>
                    <a:pt x="164" y="645"/>
                    <a:pt x="250" y="611"/>
                    <a:pt x="308" y="549"/>
                  </a:cubicBezTo>
                  <a:cubicBezTo>
                    <a:pt x="370" y="487"/>
                    <a:pt x="403" y="410"/>
                    <a:pt x="403" y="323"/>
                  </a:cubicBezTo>
                  <a:cubicBezTo>
                    <a:pt x="408" y="237"/>
                    <a:pt x="374" y="151"/>
                    <a:pt x="321" y="98"/>
                  </a:cubicBezTo>
                  <a:cubicBezTo>
                    <a:pt x="262" y="30"/>
                    <a:pt x="171" y="0"/>
                    <a:pt x="8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7" name="Google Shape;9407;p40"/>
            <p:cNvSpPr/>
            <p:nvPr/>
          </p:nvSpPr>
          <p:spPr>
            <a:xfrm>
              <a:off x="-4552250" y="2803750"/>
              <a:ext cx="9875" cy="16050"/>
            </a:xfrm>
            <a:custGeom>
              <a:avLst/>
              <a:gdLst/>
              <a:ahLst/>
              <a:cxnLst/>
              <a:rect l="l" t="t" r="r" b="b"/>
              <a:pathLst>
                <a:path w="395" h="642" extrusionOk="0">
                  <a:moveTo>
                    <a:pt x="86" y="0"/>
                  </a:moveTo>
                  <a:cubicBezTo>
                    <a:pt x="62" y="0"/>
                    <a:pt x="36" y="3"/>
                    <a:pt x="11" y="8"/>
                  </a:cubicBezTo>
                  <a:lnTo>
                    <a:pt x="1" y="633"/>
                  </a:lnTo>
                  <a:cubicBezTo>
                    <a:pt x="25" y="637"/>
                    <a:pt x="44" y="637"/>
                    <a:pt x="69" y="642"/>
                  </a:cubicBezTo>
                  <a:cubicBezTo>
                    <a:pt x="155" y="642"/>
                    <a:pt x="241" y="608"/>
                    <a:pt x="294" y="555"/>
                  </a:cubicBezTo>
                  <a:cubicBezTo>
                    <a:pt x="361" y="493"/>
                    <a:pt x="395" y="407"/>
                    <a:pt x="395" y="330"/>
                  </a:cubicBezTo>
                  <a:cubicBezTo>
                    <a:pt x="395" y="243"/>
                    <a:pt x="366" y="166"/>
                    <a:pt x="299" y="95"/>
                  </a:cubicBezTo>
                  <a:cubicBezTo>
                    <a:pt x="247" y="32"/>
                    <a:pt x="169" y="0"/>
                    <a:pt x="8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8" name="Google Shape;9408;p40"/>
            <p:cNvSpPr/>
            <p:nvPr/>
          </p:nvSpPr>
          <p:spPr>
            <a:xfrm>
              <a:off x="-4546350" y="3969350"/>
              <a:ext cx="16200" cy="16225"/>
            </a:xfrm>
            <a:custGeom>
              <a:avLst/>
              <a:gdLst/>
              <a:ahLst/>
              <a:cxnLst/>
              <a:rect l="l" t="t" r="r" b="b"/>
              <a:pathLst>
                <a:path w="648" h="649" extrusionOk="0">
                  <a:moveTo>
                    <a:pt x="331" y="0"/>
                  </a:moveTo>
                  <a:cubicBezTo>
                    <a:pt x="248" y="0"/>
                    <a:pt x="163" y="32"/>
                    <a:pt x="101" y="97"/>
                  </a:cubicBezTo>
                  <a:cubicBezTo>
                    <a:pt x="39" y="159"/>
                    <a:pt x="5" y="230"/>
                    <a:pt x="1" y="317"/>
                  </a:cubicBezTo>
                  <a:cubicBezTo>
                    <a:pt x="1" y="403"/>
                    <a:pt x="34" y="480"/>
                    <a:pt x="96" y="547"/>
                  </a:cubicBezTo>
                  <a:cubicBezTo>
                    <a:pt x="159" y="615"/>
                    <a:pt x="236" y="648"/>
                    <a:pt x="322" y="648"/>
                  </a:cubicBezTo>
                  <a:cubicBezTo>
                    <a:pt x="408" y="648"/>
                    <a:pt x="495" y="605"/>
                    <a:pt x="548" y="552"/>
                  </a:cubicBezTo>
                  <a:cubicBezTo>
                    <a:pt x="615" y="500"/>
                    <a:pt x="648" y="414"/>
                    <a:pt x="648" y="327"/>
                  </a:cubicBezTo>
                  <a:cubicBezTo>
                    <a:pt x="648" y="241"/>
                    <a:pt x="619" y="154"/>
                    <a:pt x="557" y="91"/>
                  </a:cubicBezTo>
                  <a:cubicBezTo>
                    <a:pt x="497" y="31"/>
                    <a:pt x="415"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9" name="Google Shape;9409;p40"/>
            <p:cNvSpPr/>
            <p:nvPr/>
          </p:nvSpPr>
          <p:spPr>
            <a:xfrm>
              <a:off x="-4514450" y="4002125"/>
              <a:ext cx="16200" cy="16175"/>
            </a:xfrm>
            <a:custGeom>
              <a:avLst/>
              <a:gdLst/>
              <a:ahLst/>
              <a:cxnLst/>
              <a:rect l="l" t="t" r="r" b="b"/>
              <a:pathLst>
                <a:path w="648" h="647" extrusionOk="0">
                  <a:moveTo>
                    <a:pt x="329" y="1"/>
                  </a:moveTo>
                  <a:cubicBezTo>
                    <a:pt x="245" y="1"/>
                    <a:pt x="160" y="32"/>
                    <a:pt x="101" y="95"/>
                  </a:cubicBezTo>
                  <a:cubicBezTo>
                    <a:pt x="43" y="148"/>
                    <a:pt x="1" y="234"/>
                    <a:pt x="1" y="321"/>
                  </a:cubicBezTo>
                  <a:cubicBezTo>
                    <a:pt x="1" y="407"/>
                    <a:pt x="29" y="484"/>
                    <a:pt x="92" y="547"/>
                  </a:cubicBezTo>
                  <a:cubicBezTo>
                    <a:pt x="158" y="613"/>
                    <a:pt x="245" y="647"/>
                    <a:pt x="327" y="647"/>
                  </a:cubicBezTo>
                  <a:cubicBezTo>
                    <a:pt x="404" y="647"/>
                    <a:pt x="490" y="618"/>
                    <a:pt x="557" y="556"/>
                  </a:cubicBezTo>
                  <a:cubicBezTo>
                    <a:pt x="614" y="489"/>
                    <a:pt x="643" y="416"/>
                    <a:pt x="648" y="330"/>
                  </a:cubicBezTo>
                  <a:cubicBezTo>
                    <a:pt x="648" y="244"/>
                    <a:pt x="619" y="157"/>
                    <a:pt x="561" y="100"/>
                  </a:cubicBezTo>
                  <a:cubicBezTo>
                    <a:pt x="503" y="34"/>
                    <a:pt x="416"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0" name="Google Shape;9410;p40"/>
            <p:cNvSpPr/>
            <p:nvPr/>
          </p:nvSpPr>
          <p:spPr>
            <a:xfrm>
              <a:off x="-4544175" y="3807575"/>
              <a:ext cx="16200" cy="16175"/>
            </a:xfrm>
            <a:custGeom>
              <a:avLst/>
              <a:gdLst/>
              <a:ahLst/>
              <a:cxnLst/>
              <a:rect l="l" t="t" r="r" b="b"/>
              <a:pathLst>
                <a:path w="648" h="647" extrusionOk="0">
                  <a:moveTo>
                    <a:pt x="324" y="0"/>
                  </a:moveTo>
                  <a:cubicBezTo>
                    <a:pt x="241" y="0"/>
                    <a:pt x="159" y="31"/>
                    <a:pt x="100" y="95"/>
                  </a:cubicBezTo>
                  <a:cubicBezTo>
                    <a:pt x="34" y="143"/>
                    <a:pt x="0" y="229"/>
                    <a:pt x="0" y="315"/>
                  </a:cubicBezTo>
                  <a:cubicBezTo>
                    <a:pt x="0" y="402"/>
                    <a:pt x="29" y="479"/>
                    <a:pt x="91" y="546"/>
                  </a:cubicBezTo>
                  <a:cubicBezTo>
                    <a:pt x="158" y="614"/>
                    <a:pt x="230" y="647"/>
                    <a:pt x="317" y="647"/>
                  </a:cubicBezTo>
                  <a:cubicBezTo>
                    <a:pt x="403" y="647"/>
                    <a:pt x="490" y="618"/>
                    <a:pt x="547" y="551"/>
                  </a:cubicBezTo>
                  <a:cubicBezTo>
                    <a:pt x="609" y="488"/>
                    <a:pt x="643" y="412"/>
                    <a:pt x="647" y="326"/>
                  </a:cubicBezTo>
                  <a:cubicBezTo>
                    <a:pt x="647" y="239"/>
                    <a:pt x="614" y="153"/>
                    <a:pt x="561" y="100"/>
                  </a:cubicBezTo>
                  <a:cubicBezTo>
                    <a:pt x="498" y="34"/>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1" name="Google Shape;9411;p40"/>
            <p:cNvSpPr/>
            <p:nvPr/>
          </p:nvSpPr>
          <p:spPr>
            <a:xfrm>
              <a:off x="-4512400" y="3840300"/>
              <a:ext cx="16200" cy="16200"/>
            </a:xfrm>
            <a:custGeom>
              <a:avLst/>
              <a:gdLst/>
              <a:ahLst/>
              <a:cxnLst/>
              <a:rect l="l" t="t" r="r" b="b"/>
              <a:pathLst>
                <a:path w="648" h="648" extrusionOk="0">
                  <a:moveTo>
                    <a:pt x="334" y="0"/>
                  </a:moveTo>
                  <a:cubicBezTo>
                    <a:pt x="252" y="0"/>
                    <a:pt x="168" y="31"/>
                    <a:pt x="101" y="96"/>
                  </a:cubicBezTo>
                  <a:cubicBezTo>
                    <a:pt x="38" y="158"/>
                    <a:pt x="5" y="235"/>
                    <a:pt x="0" y="321"/>
                  </a:cubicBezTo>
                  <a:cubicBezTo>
                    <a:pt x="0" y="408"/>
                    <a:pt x="43" y="494"/>
                    <a:pt x="96" y="547"/>
                  </a:cubicBezTo>
                  <a:cubicBezTo>
                    <a:pt x="158" y="614"/>
                    <a:pt x="235" y="647"/>
                    <a:pt x="322" y="647"/>
                  </a:cubicBezTo>
                  <a:cubicBezTo>
                    <a:pt x="408" y="647"/>
                    <a:pt x="494" y="618"/>
                    <a:pt x="557" y="552"/>
                  </a:cubicBezTo>
                  <a:cubicBezTo>
                    <a:pt x="614" y="489"/>
                    <a:pt x="648" y="417"/>
                    <a:pt x="648" y="331"/>
                  </a:cubicBezTo>
                  <a:cubicBezTo>
                    <a:pt x="648" y="244"/>
                    <a:pt x="619" y="168"/>
                    <a:pt x="557" y="91"/>
                  </a:cubicBezTo>
                  <a:cubicBezTo>
                    <a:pt x="497" y="31"/>
                    <a:pt x="416"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2" name="Google Shape;9412;p40"/>
            <p:cNvSpPr/>
            <p:nvPr/>
          </p:nvSpPr>
          <p:spPr>
            <a:xfrm>
              <a:off x="-4480625" y="3873200"/>
              <a:ext cx="16575" cy="16050"/>
            </a:xfrm>
            <a:custGeom>
              <a:avLst/>
              <a:gdLst/>
              <a:ahLst/>
              <a:cxnLst/>
              <a:rect l="l" t="t" r="r" b="b"/>
              <a:pathLst>
                <a:path w="663" h="642" extrusionOk="0">
                  <a:moveTo>
                    <a:pt x="328" y="1"/>
                  </a:moveTo>
                  <a:cubicBezTo>
                    <a:pt x="248" y="1"/>
                    <a:pt x="169" y="30"/>
                    <a:pt x="107" y="90"/>
                  </a:cubicBezTo>
                  <a:cubicBezTo>
                    <a:pt x="49" y="152"/>
                    <a:pt x="5" y="229"/>
                    <a:pt x="5" y="316"/>
                  </a:cubicBezTo>
                  <a:cubicBezTo>
                    <a:pt x="1" y="402"/>
                    <a:pt x="43" y="488"/>
                    <a:pt x="96" y="540"/>
                  </a:cubicBezTo>
                  <a:cubicBezTo>
                    <a:pt x="164" y="608"/>
                    <a:pt x="245" y="642"/>
                    <a:pt x="331" y="642"/>
                  </a:cubicBezTo>
                  <a:cubicBezTo>
                    <a:pt x="336" y="642"/>
                    <a:pt x="342" y="642"/>
                    <a:pt x="347" y="642"/>
                  </a:cubicBezTo>
                  <a:cubicBezTo>
                    <a:pt x="428" y="642"/>
                    <a:pt x="507" y="610"/>
                    <a:pt x="552" y="560"/>
                  </a:cubicBezTo>
                  <a:cubicBezTo>
                    <a:pt x="614" y="498"/>
                    <a:pt x="658" y="420"/>
                    <a:pt x="663" y="325"/>
                  </a:cubicBezTo>
                  <a:cubicBezTo>
                    <a:pt x="663" y="239"/>
                    <a:pt x="619" y="161"/>
                    <a:pt x="567" y="99"/>
                  </a:cubicBezTo>
                  <a:cubicBezTo>
                    <a:pt x="502" y="35"/>
                    <a:pt x="415"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3" name="Google Shape;9413;p40"/>
            <p:cNvSpPr/>
            <p:nvPr/>
          </p:nvSpPr>
          <p:spPr>
            <a:xfrm>
              <a:off x="-4448475" y="3906150"/>
              <a:ext cx="16200" cy="15975"/>
            </a:xfrm>
            <a:custGeom>
              <a:avLst/>
              <a:gdLst/>
              <a:ahLst/>
              <a:cxnLst/>
              <a:rect l="l" t="t" r="r" b="b"/>
              <a:pathLst>
                <a:path w="648" h="639" extrusionOk="0">
                  <a:moveTo>
                    <a:pt x="322" y="0"/>
                  </a:moveTo>
                  <a:cubicBezTo>
                    <a:pt x="236" y="0"/>
                    <a:pt x="152" y="31"/>
                    <a:pt x="101" y="86"/>
                  </a:cubicBezTo>
                  <a:cubicBezTo>
                    <a:pt x="39" y="134"/>
                    <a:pt x="5" y="221"/>
                    <a:pt x="1" y="307"/>
                  </a:cubicBezTo>
                  <a:cubicBezTo>
                    <a:pt x="1" y="393"/>
                    <a:pt x="34" y="480"/>
                    <a:pt x="96" y="537"/>
                  </a:cubicBezTo>
                  <a:cubicBezTo>
                    <a:pt x="149" y="604"/>
                    <a:pt x="236" y="633"/>
                    <a:pt x="322" y="639"/>
                  </a:cubicBezTo>
                  <a:cubicBezTo>
                    <a:pt x="408" y="639"/>
                    <a:pt x="484" y="610"/>
                    <a:pt x="548" y="552"/>
                  </a:cubicBezTo>
                  <a:cubicBezTo>
                    <a:pt x="615" y="489"/>
                    <a:pt x="648" y="403"/>
                    <a:pt x="648" y="316"/>
                  </a:cubicBezTo>
                  <a:cubicBezTo>
                    <a:pt x="648" y="230"/>
                    <a:pt x="610" y="143"/>
                    <a:pt x="557" y="101"/>
                  </a:cubicBezTo>
                  <a:cubicBezTo>
                    <a:pt x="497" y="31"/>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4" name="Google Shape;9414;p40"/>
            <p:cNvSpPr/>
            <p:nvPr/>
          </p:nvSpPr>
          <p:spPr>
            <a:xfrm>
              <a:off x="-4416575" y="3938850"/>
              <a:ext cx="16200" cy="16250"/>
            </a:xfrm>
            <a:custGeom>
              <a:avLst/>
              <a:gdLst/>
              <a:ahLst/>
              <a:cxnLst/>
              <a:rect l="l" t="t" r="r" b="b"/>
              <a:pathLst>
                <a:path w="648" h="650" extrusionOk="0">
                  <a:moveTo>
                    <a:pt x="324" y="1"/>
                  </a:moveTo>
                  <a:cubicBezTo>
                    <a:pt x="242" y="1"/>
                    <a:pt x="160" y="30"/>
                    <a:pt x="101" y="88"/>
                  </a:cubicBezTo>
                  <a:cubicBezTo>
                    <a:pt x="34" y="150"/>
                    <a:pt x="1" y="237"/>
                    <a:pt x="1" y="314"/>
                  </a:cubicBezTo>
                  <a:cubicBezTo>
                    <a:pt x="1" y="410"/>
                    <a:pt x="29" y="487"/>
                    <a:pt x="92" y="540"/>
                  </a:cubicBezTo>
                  <a:cubicBezTo>
                    <a:pt x="149" y="606"/>
                    <a:pt x="231" y="649"/>
                    <a:pt x="317" y="649"/>
                  </a:cubicBezTo>
                  <a:cubicBezTo>
                    <a:pt x="404" y="649"/>
                    <a:pt x="490" y="611"/>
                    <a:pt x="548" y="558"/>
                  </a:cubicBezTo>
                  <a:cubicBezTo>
                    <a:pt x="610" y="491"/>
                    <a:pt x="643" y="410"/>
                    <a:pt x="648" y="323"/>
                  </a:cubicBezTo>
                  <a:cubicBezTo>
                    <a:pt x="648" y="246"/>
                    <a:pt x="614" y="160"/>
                    <a:pt x="552" y="93"/>
                  </a:cubicBezTo>
                  <a:cubicBezTo>
                    <a:pt x="494" y="32"/>
                    <a:pt x="409"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5" name="Google Shape;9415;p40"/>
            <p:cNvSpPr/>
            <p:nvPr/>
          </p:nvSpPr>
          <p:spPr>
            <a:xfrm>
              <a:off x="-4384800" y="3971775"/>
              <a:ext cx="16250" cy="16075"/>
            </a:xfrm>
            <a:custGeom>
              <a:avLst/>
              <a:gdLst/>
              <a:ahLst/>
              <a:cxnLst/>
              <a:rect l="l" t="t" r="r" b="b"/>
              <a:pathLst>
                <a:path w="650" h="643" extrusionOk="0">
                  <a:moveTo>
                    <a:pt x="327" y="0"/>
                  </a:moveTo>
                  <a:cubicBezTo>
                    <a:pt x="242" y="0"/>
                    <a:pt x="161" y="29"/>
                    <a:pt x="111" y="80"/>
                  </a:cubicBezTo>
                  <a:cubicBezTo>
                    <a:pt x="49" y="144"/>
                    <a:pt x="6" y="230"/>
                    <a:pt x="1" y="317"/>
                  </a:cubicBezTo>
                  <a:cubicBezTo>
                    <a:pt x="1" y="403"/>
                    <a:pt x="34" y="479"/>
                    <a:pt x="96" y="547"/>
                  </a:cubicBezTo>
                  <a:cubicBezTo>
                    <a:pt x="160" y="609"/>
                    <a:pt x="236" y="642"/>
                    <a:pt x="322" y="642"/>
                  </a:cubicBezTo>
                  <a:cubicBezTo>
                    <a:pt x="327" y="643"/>
                    <a:pt x="333" y="643"/>
                    <a:pt x="338" y="643"/>
                  </a:cubicBezTo>
                  <a:cubicBezTo>
                    <a:pt x="419" y="643"/>
                    <a:pt x="498" y="610"/>
                    <a:pt x="548" y="551"/>
                  </a:cubicBezTo>
                  <a:cubicBezTo>
                    <a:pt x="615" y="489"/>
                    <a:pt x="649" y="412"/>
                    <a:pt x="649" y="326"/>
                  </a:cubicBezTo>
                  <a:cubicBezTo>
                    <a:pt x="649" y="239"/>
                    <a:pt x="620" y="153"/>
                    <a:pt x="567" y="100"/>
                  </a:cubicBezTo>
                  <a:cubicBezTo>
                    <a:pt x="506" y="31"/>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6" name="Google Shape;9416;p40"/>
            <p:cNvSpPr/>
            <p:nvPr/>
          </p:nvSpPr>
          <p:spPr>
            <a:xfrm>
              <a:off x="-4352900" y="4004600"/>
              <a:ext cx="16250" cy="16125"/>
            </a:xfrm>
            <a:custGeom>
              <a:avLst/>
              <a:gdLst/>
              <a:ahLst/>
              <a:cxnLst/>
              <a:rect l="l" t="t" r="r" b="b"/>
              <a:pathLst>
                <a:path w="650" h="645" extrusionOk="0">
                  <a:moveTo>
                    <a:pt x="326" y="0"/>
                  </a:moveTo>
                  <a:cubicBezTo>
                    <a:pt x="239" y="0"/>
                    <a:pt x="154" y="30"/>
                    <a:pt x="102" y="87"/>
                  </a:cubicBezTo>
                  <a:cubicBezTo>
                    <a:pt x="45" y="145"/>
                    <a:pt x="1" y="231"/>
                    <a:pt x="1" y="317"/>
                  </a:cubicBezTo>
                  <a:cubicBezTo>
                    <a:pt x="1" y="404"/>
                    <a:pt x="30" y="476"/>
                    <a:pt x="93" y="543"/>
                  </a:cubicBezTo>
                  <a:cubicBezTo>
                    <a:pt x="155" y="610"/>
                    <a:pt x="241" y="639"/>
                    <a:pt x="328" y="644"/>
                  </a:cubicBezTo>
                  <a:cubicBezTo>
                    <a:pt x="414" y="644"/>
                    <a:pt x="490" y="616"/>
                    <a:pt x="558" y="548"/>
                  </a:cubicBezTo>
                  <a:cubicBezTo>
                    <a:pt x="611" y="495"/>
                    <a:pt x="644" y="408"/>
                    <a:pt x="644" y="328"/>
                  </a:cubicBezTo>
                  <a:cubicBezTo>
                    <a:pt x="649" y="241"/>
                    <a:pt x="616" y="149"/>
                    <a:pt x="563" y="97"/>
                  </a:cubicBezTo>
                  <a:cubicBezTo>
                    <a:pt x="504" y="32"/>
                    <a:pt x="414"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7" name="Google Shape;9417;p40"/>
            <p:cNvSpPr/>
            <p:nvPr/>
          </p:nvSpPr>
          <p:spPr>
            <a:xfrm>
              <a:off x="-4542175" y="3645750"/>
              <a:ext cx="16250" cy="16200"/>
            </a:xfrm>
            <a:custGeom>
              <a:avLst/>
              <a:gdLst/>
              <a:ahLst/>
              <a:cxnLst/>
              <a:rect l="l" t="t" r="r" b="b"/>
              <a:pathLst>
                <a:path w="650" h="648" extrusionOk="0">
                  <a:moveTo>
                    <a:pt x="323" y="1"/>
                  </a:moveTo>
                  <a:cubicBezTo>
                    <a:pt x="238" y="1"/>
                    <a:pt x="156" y="30"/>
                    <a:pt x="102" y="81"/>
                  </a:cubicBezTo>
                  <a:cubicBezTo>
                    <a:pt x="40" y="144"/>
                    <a:pt x="7" y="231"/>
                    <a:pt x="1" y="317"/>
                  </a:cubicBezTo>
                  <a:cubicBezTo>
                    <a:pt x="1" y="393"/>
                    <a:pt x="35" y="479"/>
                    <a:pt x="97" y="547"/>
                  </a:cubicBezTo>
                  <a:cubicBezTo>
                    <a:pt x="160" y="609"/>
                    <a:pt x="246" y="647"/>
                    <a:pt x="323" y="647"/>
                  </a:cubicBezTo>
                  <a:cubicBezTo>
                    <a:pt x="410" y="647"/>
                    <a:pt x="496" y="605"/>
                    <a:pt x="548" y="552"/>
                  </a:cubicBezTo>
                  <a:cubicBezTo>
                    <a:pt x="616" y="490"/>
                    <a:pt x="649" y="413"/>
                    <a:pt x="649" y="326"/>
                  </a:cubicBezTo>
                  <a:cubicBezTo>
                    <a:pt x="649" y="231"/>
                    <a:pt x="620" y="153"/>
                    <a:pt x="567" y="100"/>
                  </a:cubicBezTo>
                  <a:cubicBezTo>
                    <a:pt x="502" y="32"/>
                    <a:pt x="411"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8" name="Google Shape;9418;p40"/>
            <p:cNvSpPr/>
            <p:nvPr/>
          </p:nvSpPr>
          <p:spPr>
            <a:xfrm>
              <a:off x="-4510350" y="3678500"/>
              <a:ext cx="16300" cy="16200"/>
            </a:xfrm>
            <a:custGeom>
              <a:avLst/>
              <a:gdLst/>
              <a:ahLst/>
              <a:cxnLst/>
              <a:rect l="l" t="t" r="r" b="b"/>
              <a:pathLst>
                <a:path w="652" h="648" extrusionOk="0">
                  <a:moveTo>
                    <a:pt x="332" y="1"/>
                  </a:moveTo>
                  <a:cubicBezTo>
                    <a:pt x="251" y="1"/>
                    <a:pt x="169" y="32"/>
                    <a:pt x="105" y="95"/>
                  </a:cubicBezTo>
                  <a:cubicBezTo>
                    <a:pt x="38" y="158"/>
                    <a:pt x="5" y="234"/>
                    <a:pt x="5" y="321"/>
                  </a:cubicBezTo>
                  <a:cubicBezTo>
                    <a:pt x="0" y="407"/>
                    <a:pt x="34" y="480"/>
                    <a:pt x="96" y="546"/>
                  </a:cubicBezTo>
                  <a:cubicBezTo>
                    <a:pt x="163" y="613"/>
                    <a:pt x="235" y="648"/>
                    <a:pt x="321" y="648"/>
                  </a:cubicBezTo>
                  <a:cubicBezTo>
                    <a:pt x="417" y="648"/>
                    <a:pt x="494" y="619"/>
                    <a:pt x="552" y="551"/>
                  </a:cubicBezTo>
                  <a:cubicBezTo>
                    <a:pt x="614" y="498"/>
                    <a:pt x="647" y="418"/>
                    <a:pt x="652" y="331"/>
                  </a:cubicBezTo>
                  <a:cubicBezTo>
                    <a:pt x="652" y="245"/>
                    <a:pt x="618" y="158"/>
                    <a:pt x="566" y="101"/>
                  </a:cubicBezTo>
                  <a:cubicBezTo>
                    <a:pt x="502" y="35"/>
                    <a:pt x="417"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9" name="Google Shape;9419;p40"/>
            <p:cNvSpPr/>
            <p:nvPr/>
          </p:nvSpPr>
          <p:spPr>
            <a:xfrm>
              <a:off x="-4478225" y="3711400"/>
              <a:ext cx="15975" cy="16050"/>
            </a:xfrm>
            <a:custGeom>
              <a:avLst/>
              <a:gdLst/>
              <a:ahLst/>
              <a:cxnLst/>
              <a:rect l="l" t="t" r="r" b="b"/>
              <a:pathLst>
                <a:path w="639" h="642" extrusionOk="0">
                  <a:moveTo>
                    <a:pt x="323" y="0"/>
                  </a:moveTo>
                  <a:cubicBezTo>
                    <a:pt x="234" y="0"/>
                    <a:pt x="147" y="31"/>
                    <a:pt x="91" y="90"/>
                  </a:cubicBezTo>
                  <a:cubicBezTo>
                    <a:pt x="39" y="142"/>
                    <a:pt x="5" y="229"/>
                    <a:pt x="0" y="315"/>
                  </a:cubicBezTo>
                  <a:cubicBezTo>
                    <a:pt x="0" y="402"/>
                    <a:pt x="34" y="478"/>
                    <a:pt x="97" y="555"/>
                  </a:cubicBezTo>
                  <a:cubicBezTo>
                    <a:pt x="159" y="608"/>
                    <a:pt x="235" y="641"/>
                    <a:pt x="321" y="641"/>
                  </a:cubicBezTo>
                  <a:cubicBezTo>
                    <a:pt x="327" y="641"/>
                    <a:pt x="332" y="641"/>
                    <a:pt x="337" y="641"/>
                  </a:cubicBezTo>
                  <a:cubicBezTo>
                    <a:pt x="417" y="641"/>
                    <a:pt x="489" y="608"/>
                    <a:pt x="547" y="550"/>
                  </a:cubicBezTo>
                  <a:cubicBezTo>
                    <a:pt x="605" y="497"/>
                    <a:pt x="638" y="411"/>
                    <a:pt x="638" y="324"/>
                  </a:cubicBezTo>
                  <a:cubicBezTo>
                    <a:pt x="638" y="238"/>
                    <a:pt x="609" y="152"/>
                    <a:pt x="558" y="94"/>
                  </a:cubicBezTo>
                  <a:cubicBezTo>
                    <a:pt x="498" y="30"/>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0" name="Google Shape;9420;p40"/>
            <p:cNvSpPr/>
            <p:nvPr/>
          </p:nvSpPr>
          <p:spPr>
            <a:xfrm>
              <a:off x="-4446300" y="3744200"/>
              <a:ext cx="16200" cy="16125"/>
            </a:xfrm>
            <a:custGeom>
              <a:avLst/>
              <a:gdLst/>
              <a:ahLst/>
              <a:cxnLst/>
              <a:rect l="l" t="t" r="r" b="b"/>
              <a:pathLst>
                <a:path w="648" h="645" extrusionOk="0">
                  <a:moveTo>
                    <a:pt x="318" y="0"/>
                  </a:moveTo>
                  <a:cubicBezTo>
                    <a:pt x="238" y="0"/>
                    <a:pt x="157" y="28"/>
                    <a:pt x="91" y="87"/>
                  </a:cubicBezTo>
                  <a:cubicBezTo>
                    <a:pt x="34" y="155"/>
                    <a:pt x="0" y="226"/>
                    <a:pt x="0" y="312"/>
                  </a:cubicBezTo>
                  <a:cubicBezTo>
                    <a:pt x="0" y="399"/>
                    <a:pt x="29" y="485"/>
                    <a:pt x="91" y="543"/>
                  </a:cubicBezTo>
                  <a:cubicBezTo>
                    <a:pt x="149" y="605"/>
                    <a:pt x="230" y="639"/>
                    <a:pt x="317" y="644"/>
                  </a:cubicBezTo>
                  <a:cubicBezTo>
                    <a:pt x="403" y="644"/>
                    <a:pt x="490" y="611"/>
                    <a:pt x="532" y="558"/>
                  </a:cubicBezTo>
                  <a:cubicBezTo>
                    <a:pt x="599" y="496"/>
                    <a:pt x="643" y="418"/>
                    <a:pt x="647" y="323"/>
                  </a:cubicBezTo>
                  <a:cubicBezTo>
                    <a:pt x="647" y="236"/>
                    <a:pt x="614" y="150"/>
                    <a:pt x="552" y="97"/>
                  </a:cubicBezTo>
                  <a:cubicBezTo>
                    <a:pt x="491" y="34"/>
                    <a:pt x="406"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1" name="Google Shape;9421;p40"/>
            <p:cNvSpPr/>
            <p:nvPr/>
          </p:nvSpPr>
          <p:spPr>
            <a:xfrm>
              <a:off x="-4414525" y="3777100"/>
              <a:ext cx="16200" cy="16200"/>
            </a:xfrm>
            <a:custGeom>
              <a:avLst/>
              <a:gdLst/>
              <a:ahLst/>
              <a:cxnLst/>
              <a:rect l="l" t="t" r="r" b="b"/>
              <a:pathLst>
                <a:path w="648" h="648" extrusionOk="0">
                  <a:moveTo>
                    <a:pt x="322" y="1"/>
                  </a:moveTo>
                  <a:cubicBezTo>
                    <a:pt x="239" y="1"/>
                    <a:pt x="155" y="32"/>
                    <a:pt x="91" y="95"/>
                  </a:cubicBezTo>
                  <a:cubicBezTo>
                    <a:pt x="38" y="148"/>
                    <a:pt x="5" y="234"/>
                    <a:pt x="0" y="321"/>
                  </a:cubicBezTo>
                  <a:cubicBezTo>
                    <a:pt x="0" y="398"/>
                    <a:pt x="34" y="469"/>
                    <a:pt x="96" y="546"/>
                  </a:cubicBezTo>
                  <a:cubicBezTo>
                    <a:pt x="149" y="604"/>
                    <a:pt x="235" y="648"/>
                    <a:pt x="322" y="648"/>
                  </a:cubicBezTo>
                  <a:cubicBezTo>
                    <a:pt x="408" y="648"/>
                    <a:pt x="494" y="609"/>
                    <a:pt x="547" y="551"/>
                  </a:cubicBezTo>
                  <a:cubicBezTo>
                    <a:pt x="614" y="489"/>
                    <a:pt x="648" y="407"/>
                    <a:pt x="648" y="331"/>
                  </a:cubicBezTo>
                  <a:cubicBezTo>
                    <a:pt x="648" y="245"/>
                    <a:pt x="619" y="158"/>
                    <a:pt x="552" y="101"/>
                  </a:cubicBezTo>
                  <a:cubicBezTo>
                    <a:pt x="493" y="34"/>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2" name="Google Shape;9422;p40"/>
            <p:cNvSpPr/>
            <p:nvPr/>
          </p:nvSpPr>
          <p:spPr>
            <a:xfrm>
              <a:off x="-4382625" y="3809925"/>
              <a:ext cx="16225" cy="16125"/>
            </a:xfrm>
            <a:custGeom>
              <a:avLst/>
              <a:gdLst/>
              <a:ahLst/>
              <a:cxnLst/>
              <a:rect l="l" t="t" r="r" b="b"/>
              <a:pathLst>
                <a:path w="649" h="645" extrusionOk="0">
                  <a:moveTo>
                    <a:pt x="325" y="0"/>
                  </a:moveTo>
                  <a:cubicBezTo>
                    <a:pt x="242" y="0"/>
                    <a:pt x="160" y="31"/>
                    <a:pt x="102" y="92"/>
                  </a:cubicBezTo>
                  <a:cubicBezTo>
                    <a:pt x="34" y="145"/>
                    <a:pt x="0" y="232"/>
                    <a:pt x="0" y="318"/>
                  </a:cubicBezTo>
                  <a:cubicBezTo>
                    <a:pt x="0" y="404"/>
                    <a:pt x="29" y="480"/>
                    <a:pt x="91" y="548"/>
                  </a:cubicBezTo>
                  <a:cubicBezTo>
                    <a:pt x="153" y="611"/>
                    <a:pt x="231" y="644"/>
                    <a:pt x="317" y="644"/>
                  </a:cubicBezTo>
                  <a:cubicBezTo>
                    <a:pt x="322" y="644"/>
                    <a:pt x="327" y="644"/>
                    <a:pt x="333" y="644"/>
                  </a:cubicBezTo>
                  <a:cubicBezTo>
                    <a:pt x="414" y="644"/>
                    <a:pt x="493" y="611"/>
                    <a:pt x="547" y="553"/>
                  </a:cubicBezTo>
                  <a:cubicBezTo>
                    <a:pt x="609" y="491"/>
                    <a:pt x="643" y="414"/>
                    <a:pt x="643" y="327"/>
                  </a:cubicBezTo>
                  <a:cubicBezTo>
                    <a:pt x="649" y="241"/>
                    <a:pt x="614" y="155"/>
                    <a:pt x="562" y="102"/>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3" name="Google Shape;9423;p40"/>
            <p:cNvSpPr/>
            <p:nvPr/>
          </p:nvSpPr>
          <p:spPr>
            <a:xfrm>
              <a:off x="-4350850" y="3842700"/>
              <a:ext cx="16225" cy="16200"/>
            </a:xfrm>
            <a:custGeom>
              <a:avLst/>
              <a:gdLst/>
              <a:ahLst/>
              <a:cxnLst/>
              <a:rect l="l" t="t" r="r" b="b"/>
              <a:pathLst>
                <a:path w="649" h="648" extrusionOk="0">
                  <a:moveTo>
                    <a:pt x="327" y="0"/>
                  </a:moveTo>
                  <a:cubicBezTo>
                    <a:pt x="243" y="0"/>
                    <a:pt x="160" y="30"/>
                    <a:pt x="102" y="91"/>
                  </a:cubicBezTo>
                  <a:cubicBezTo>
                    <a:pt x="49" y="148"/>
                    <a:pt x="5" y="235"/>
                    <a:pt x="1" y="316"/>
                  </a:cubicBezTo>
                  <a:cubicBezTo>
                    <a:pt x="1" y="403"/>
                    <a:pt x="29" y="480"/>
                    <a:pt x="97" y="547"/>
                  </a:cubicBezTo>
                  <a:cubicBezTo>
                    <a:pt x="159" y="609"/>
                    <a:pt x="246" y="643"/>
                    <a:pt x="322" y="648"/>
                  </a:cubicBezTo>
                  <a:cubicBezTo>
                    <a:pt x="408" y="648"/>
                    <a:pt x="495" y="615"/>
                    <a:pt x="558" y="551"/>
                  </a:cubicBezTo>
                  <a:cubicBezTo>
                    <a:pt x="615" y="489"/>
                    <a:pt x="649" y="413"/>
                    <a:pt x="649" y="327"/>
                  </a:cubicBezTo>
                  <a:cubicBezTo>
                    <a:pt x="649" y="240"/>
                    <a:pt x="620" y="154"/>
                    <a:pt x="567" y="101"/>
                  </a:cubicBezTo>
                  <a:cubicBezTo>
                    <a:pt x="505" y="34"/>
                    <a:pt x="416"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4" name="Google Shape;9424;p40"/>
            <p:cNvSpPr/>
            <p:nvPr/>
          </p:nvSpPr>
          <p:spPr>
            <a:xfrm>
              <a:off x="-4319075" y="3875525"/>
              <a:ext cx="16575" cy="16125"/>
            </a:xfrm>
            <a:custGeom>
              <a:avLst/>
              <a:gdLst/>
              <a:ahLst/>
              <a:cxnLst/>
              <a:rect l="l" t="t" r="r" b="b"/>
              <a:pathLst>
                <a:path w="663" h="645" extrusionOk="0">
                  <a:moveTo>
                    <a:pt x="342" y="0"/>
                  </a:moveTo>
                  <a:cubicBezTo>
                    <a:pt x="258" y="0"/>
                    <a:pt x="173" y="32"/>
                    <a:pt x="107" y="93"/>
                  </a:cubicBezTo>
                  <a:cubicBezTo>
                    <a:pt x="49" y="155"/>
                    <a:pt x="7" y="232"/>
                    <a:pt x="7" y="318"/>
                  </a:cubicBezTo>
                  <a:cubicBezTo>
                    <a:pt x="1" y="405"/>
                    <a:pt x="45" y="491"/>
                    <a:pt x="97" y="544"/>
                  </a:cubicBezTo>
                  <a:cubicBezTo>
                    <a:pt x="160" y="611"/>
                    <a:pt x="237" y="644"/>
                    <a:pt x="332" y="644"/>
                  </a:cubicBezTo>
                  <a:cubicBezTo>
                    <a:pt x="419" y="644"/>
                    <a:pt x="496" y="615"/>
                    <a:pt x="563" y="549"/>
                  </a:cubicBezTo>
                  <a:cubicBezTo>
                    <a:pt x="625" y="496"/>
                    <a:pt x="658" y="414"/>
                    <a:pt x="663" y="327"/>
                  </a:cubicBezTo>
                  <a:cubicBezTo>
                    <a:pt x="663" y="241"/>
                    <a:pt x="629" y="165"/>
                    <a:pt x="567" y="88"/>
                  </a:cubicBezTo>
                  <a:cubicBezTo>
                    <a:pt x="504" y="29"/>
                    <a:pt x="423" y="0"/>
                    <a:pt x="34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5" name="Google Shape;9425;p40"/>
            <p:cNvSpPr/>
            <p:nvPr/>
          </p:nvSpPr>
          <p:spPr>
            <a:xfrm>
              <a:off x="-4286925" y="3908550"/>
              <a:ext cx="16250" cy="15850"/>
            </a:xfrm>
            <a:custGeom>
              <a:avLst/>
              <a:gdLst/>
              <a:ahLst/>
              <a:cxnLst/>
              <a:rect l="l" t="t" r="r" b="b"/>
              <a:pathLst>
                <a:path w="650" h="634" extrusionOk="0">
                  <a:moveTo>
                    <a:pt x="322" y="0"/>
                  </a:moveTo>
                  <a:cubicBezTo>
                    <a:pt x="236" y="0"/>
                    <a:pt x="152" y="29"/>
                    <a:pt x="102" y="82"/>
                  </a:cubicBezTo>
                  <a:cubicBezTo>
                    <a:pt x="39" y="134"/>
                    <a:pt x="1" y="220"/>
                    <a:pt x="1" y="307"/>
                  </a:cubicBezTo>
                  <a:cubicBezTo>
                    <a:pt x="1" y="393"/>
                    <a:pt x="30" y="479"/>
                    <a:pt x="83" y="532"/>
                  </a:cubicBezTo>
                  <a:cubicBezTo>
                    <a:pt x="150" y="600"/>
                    <a:pt x="236" y="634"/>
                    <a:pt x="322" y="634"/>
                  </a:cubicBezTo>
                  <a:cubicBezTo>
                    <a:pt x="328" y="634"/>
                    <a:pt x="333" y="634"/>
                    <a:pt x="338" y="634"/>
                  </a:cubicBezTo>
                  <a:cubicBezTo>
                    <a:pt x="417" y="634"/>
                    <a:pt x="485" y="601"/>
                    <a:pt x="548" y="543"/>
                  </a:cubicBezTo>
                  <a:cubicBezTo>
                    <a:pt x="615" y="490"/>
                    <a:pt x="649" y="403"/>
                    <a:pt x="649" y="317"/>
                  </a:cubicBezTo>
                  <a:cubicBezTo>
                    <a:pt x="649" y="231"/>
                    <a:pt x="610" y="144"/>
                    <a:pt x="557" y="91"/>
                  </a:cubicBezTo>
                  <a:cubicBezTo>
                    <a:pt x="497" y="29"/>
                    <a:pt x="409"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6" name="Google Shape;9426;p40"/>
            <p:cNvSpPr/>
            <p:nvPr/>
          </p:nvSpPr>
          <p:spPr>
            <a:xfrm>
              <a:off x="-4255125" y="3941350"/>
              <a:ext cx="16350" cy="15900"/>
            </a:xfrm>
            <a:custGeom>
              <a:avLst/>
              <a:gdLst/>
              <a:ahLst/>
              <a:cxnLst/>
              <a:rect l="l" t="t" r="r" b="b"/>
              <a:pathLst>
                <a:path w="654" h="636" extrusionOk="0">
                  <a:moveTo>
                    <a:pt x="316" y="0"/>
                  </a:moveTo>
                  <a:cubicBezTo>
                    <a:pt x="233" y="0"/>
                    <a:pt x="152" y="28"/>
                    <a:pt x="106" y="79"/>
                  </a:cubicBezTo>
                  <a:cubicBezTo>
                    <a:pt x="39" y="132"/>
                    <a:pt x="5" y="219"/>
                    <a:pt x="5" y="314"/>
                  </a:cubicBezTo>
                  <a:cubicBezTo>
                    <a:pt x="0" y="391"/>
                    <a:pt x="34" y="478"/>
                    <a:pt x="97" y="535"/>
                  </a:cubicBezTo>
                  <a:cubicBezTo>
                    <a:pt x="149" y="597"/>
                    <a:pt x="235" y="631"/>
                    <a:pt x="321" y="635"/>
                  </a:cubicBezTo>
                  <a:cubicBezTo>
                    <a:pt x="408" y="635"/>
                    <a:pt x="494" y="602"/>
                    <a:pt x="547" y="549"/>
                  </a:cubicBezTo>
                  <a:cubicBezTo>
                    <a:pt x="615" y="487"/>
                    <a:pt x="648" y="400"/>
                    <a:pt x="648" y="324"/>
                  </a:cubicBezTo>
                  <a:cubicBezTo>
                    <a:pt x="653" y="238"/>
                    <a:pt x="620" y="152"/>
                    <a:pt x="558" y="99"/>
                  </a:cubicBezTo>
                  <a:cubicBezTo>
                    <a:pt x="498" y="32"/>
                    <a:pt x="405"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7" name="Google Shape;9427;p40"/>
            <p:cNvSpPr/>
            <p:nvPr/>
          </p:nvSpPr>
          <p:spPr>
            <a:xfrm>
              <a:off x="-4223200" y="3974175"/>
              <a:ext cx="16200" cy="16050"/>
            </a:xfrm>
            <a:custGeom>
              <a:avLst/>
              <a:gdLst/>
              <a:ahLst/>
              <a:cxnLst/>
              <a:rect l="l" t="t" r="r" b="b"/>
              <a:pathLst>
                <a:path w="648" h="642" extrusionOk="0">
                  <a:moveTo>
                    <a:pt x="325" y="0"/>
                  </a:moveTo>
                  <a:cubicBezTo>
                    <a:pt x="240" y="0"/>
                    <a:pt x="160" y="29"/>
                    <a:pt x="110" y="81"/>
                  </a:cubicBezTo>
                  <a:cubicBezTo>
                    <a:pt x="47" y="143"/>
                    <a:pt x="0" y="215"/>
                    <a:pt x="0" y="316"/>
                  </a:cubicBezTo>
                  <a:cubicBezTo>
                    <a:pt x="0" y="402"/>
                    <a:pt x="43" y="489"/>
                    <a:pt x="96" y="542"/>
                  </a:cubicBezTo>
                  <a:cubicBezTo>
                    <a:pt x="158" y="609"/>
                    <a:pt x="230" y="642"/>
                    <a:pt x="317" y="642"/>
                  </a:cubicBezTo>
                  <a:cubicBezTo>
                    <a:pt x="403" y="642"/>
                    <a:pt x="479" y="613"/>
                    <a:pt x="556" y="551"/>
                  </a:cubicBezTo>
                  <a:cubicBezTo>
                    <a:pt x="614" y="484"/>
                    <a:pt x="647" y="398"/>
                    <a:pt x="647" y="325"/>
                  </a:cubicBezTo>
                  <a:cubicBezTo>
                    <a:pt x="647" y="239"/>
                    <a:pt x="619" y="153"/>
                    <a:pt x="566" y="95"/>
                  </a:cubicBezTo>
                  <a:cubicBezTo>
                    <a:pt x="500" y="30"/>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8" name="Google Shape;9428;p40"/>
            <p:cNvSpPr/>
            <p:nvPr/>
          </p:nvSpPr>
          <p:spPr>
            <a:xfrm>
              <a:off x="-4191425" y="4006925"/>
              <a:ext cx="16200" cy="16075"/>
            </a:xfrm>
            <a:custGeom>
              <a:avLst/>
              <a:gdLst/>
              <a:ahLst/>
              <a:cxnLst/>
              <a:rect l="l" t="t" r="r" b="b"/>
              <a:pathLst>
                <a:path w="648" h="643" extrusionOk="0">
                  <a:moveTo>
                    <a:pt x="328" y="0"/>
                  </a:moveTo>
                  <a:cubicBezTo>
                    <a:pt x="244" y="0"/>
                    <a:pt x="162" y="29"/>
                    <a:pt x="116" y="80"/>
                  </a:cubicBezTo>
                  <a:cubicBezTo>
                    <a:pt x="48" y="143"/>
                    <a:pt x="5" y="229"/>
                    <a:pt x="5" y="315"/>
                  </a:cubicBezTo>
                  <a:cubicBezTo>
                    <a:pt x="0" y="402"/>
                    <a:pt x="34" y="488"/>
                    <a:pt x="96" y="541"/>
                  </a:cubicBezTo>
                  <a:cubicBezTo>
                    <a:pt x="158" y="609"/>
                    <a:pt x="245" y="642"/>
                    <a:pt x="331" y="642"/>
                  </a:cubicBezTo>
                  <a:cubicBezTo>
                    <a:pt x="408" y="642"/>
                    <a:pt x="494" y="614"/>
                    <a:pt x="547" y="551"/>
                  </a:cubicBezTo>
                  <a:cubicBezTo>
                    <a:pt x="614" y="498"/>
                    <a:pt x="648" y="412"/>
                    <a:pt x="648" y="326"/>
                  </a:cubicBezTo>
                  <a:cubicBezTo>
                    <a:pt x="648" y="239"/>
                    <a:pt x="619" y="153"/>
                    <a:pt x="566" y="100"/>
                  </a:cubicBezTo>
                  <a:cubicBezTo>
                    <a:pt x="507" y="31"/>
                    <a:pt x="416"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9" name="Google Shape;9429;p40"/>
            <p:cNvSpPr/>
            <p:nvPr/>
          </p:nvSpPr>
          <p:spPr>
            <a:xfrm>
              <a:off x="-4540125" y="3483900"/>
              <a:ext cx="16350" cy="16125"/>
            </a:xfrm>
            <a:custGeom>
              <a:avLst/>
              <a:gdLst/>
              <a:ahLst/>
              <a:cxnLst/>
              <a:rect l="l" t="t" r="r" b="b"/>
              <a:pathLst>
                <a:path w="654" h="645" extrusionOk="0">
                  <a:moveTo>
                    <a:pt x="334" y="1"/>
                  </a:moveTo>
                  <a:cubicBezTo>
                    <a:pt x="250" y="1"/>
                    <a:pt x="165" y="32"/>
                    <a:pt x="106" y="93"/>
                  </a:cubicBezTo>
                  <a:cubicBezTo>
                    <a:pt x="40" y="146"/>
                    <a:pt x="5" y="232"/>
                    <a:pt x="5" y="318"/>
                  </a:cubicBezTo>
                  <a:cubicBezTo>
                    <a:pt x="1" y="405"/>
                    <a:pt x="34" y="481"/>
                    <a:pt x="97" y="549"/>
                  </a:cubicBezTo>
                  <a:cubicBezTo>
                    <a:pt x="149" y="602"/>
                    <a:pt x="235" y="644"/>
                    <a:pt x="322" y="644"/>
                  </a:cubicBezTo>
                  <a:cubicBezTo>
                    <a:pt x="326" y="645"/>
                    <a:pt x="330" y="645"/>
                    <a:pt x="335" y="645"/>
                  </a:cubicBezTo>
                  <a:cubicBezTo>
                    <a:pt x="417" y="645"/>
                    <a:pt x="497" y="604"/>
                    <a:pt x="552" y="553"/>
                  </a:cubicBezTo>
                  <a:cubicBezTo>
                    <a:pt x="615" y="500"/>
                    <a:pt x="649" y="414"/>
                    <a:pt x="649" y="328"/>
                  </a:cubicBezTo>
                  <a:cubicBezTo>
                    <a:pt x="653" y="241"/>
                    <a:pt x="620" y="155"/>
                    <a:pt x="567" y="102"/>
                  </a:cubicBezTo>
                  <a:cubicBezTo>
                    <a:pt x="508" y="34"/>
                    <a:pt x="421"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0" name="Google Shape;9430;p40"/>
            <p:cNvSpPr/>
            <p:nvPr/>
          </p:nvSpPr>
          <p:spPr>
            <a:xfrm>
              <a:off x="-4508200" y="3516750"/>
              <a:ext cx="16200" cy="16150"/>
            </a:xfrm>
            <a:custGeom>
              <a:avLst/>
              <a:gdLst/>
              <a:ahLst/>
              <a:cxnLst/>
              <a:rect l="l" t="t" r="r" b="b"/>
              <a:pathLst>
                <a:path w="648" h="646" extrusionOk="0">
                  <a:moveTo>
                    <a:pt x="333" y="1"/>
                  </a:moveTo>
                  <a:cubicBezTo>
                    <a:pt x="248" y="1"/>
                    <a:pt x="162" y="32"/>
                    <a:pt x="101" y="94"/>
                  </a:cubicBezTo>
                  <a:cubicBezTo>
                    <a:pt x="34" y="146"/>
                    <a:pt x="1" y="232"/>
                    <a:pt x="1" y="314"/>
                  </a:cubicBezTo>
                  <a:cubicBezTo>
                    <a:pt x="1" y="400"/>
                    <a:pt x="43" y="486"/>
                    <a:pt x="96" y="535"/>
                  </a:cubicBezTo>
                  <a:cubicBezTo>
                    <a:pt x="149" y="597"/>
                    <a:pt x="235" y="645"/>
                    <a:pt x="317" y="645"/>
                  </a:cubicBezTo>
                  <a:cubicBezTo>
                    <a:pt x="417" y="645"/>
                    <a:pt x="494" y="617"/>
                    <a:pt x="547" y="549"/>
                  </a:cubicBezTo>
                  <a:cubicBezTo>
                    <a:pt x="614" y="486"/>
                    <a:pt x="648" y="410"/>
                    <a:pt x="648" y="324"/>
                  </a:cubicBezTo>
                  <a:cubicBezTo>
                    <a:pt x="648" y="242"/>
                    <a:pt x="619" y="165"/>
                    <a:pt x="552" y="88"/>
                  </a:cubicBezTo>
                  <a:cubicBezTo>
                    <a:pt x="496" y="29"/>
                    <a:pt x="415"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1" name="Google Shape;9431;p40"/>
            <p:cNvSpPr/>
            <p:nvPr/>
          </p:nvSpPr>
          <p:spPr>
            <a:xfrm>
              <a:off x="-4476425" y="3549575"/>
              <a:ext cx="16575" cy="16050"/>
            </a:xfrm>
            <a:custGeom>
              <a:avLst/>
              <a:gdLst/>
              <a:ahLst/>
              <a:cxnLst/>
              <a:rect l="l" t="t" r="r" b="b"/>
              <a:pathLst>
                <a:path w="663" h="642" extrusionOk="0">
                  <a:moveTo>
                    <a:pt x="334" y="1"/>
                  </a:moveTo>
                  <a:cubicBezTo>
                    <a:pt x="253" y="1"/>
                    <a:pt x="171" y="30"/>
                    <a:pt x="101" y="90"/>
                  </a:cubicBezTo>
                  <a:cubicBezTo>
                    <a:pt x="39" y="152"/>
                    <a:pt x="5" y="229"/>
                    <a:pt x="5" y="316"/>
                  </a:cubicBezTo>
                  <a:cubicBezTo>
                    <a:pt x="1" y="402"/>
                    <a:pt x="43" y="488"/>
                    <a:pt x="96" y="541"/>
                  </a:cubicBezTo>
                  <a:cubicBezTo>
                    <a:pt x="163" y="608"/>
                    <a:pt x="236" y="642"/>
                    <a:pt x="331" y="642"/>
                  </a:cubicBezTo>
                  <a:cubicBezTo>
                    <a:pt x="418" y="642"/>
                    <a:pt x="504" y="613"/>
                    <a:pt x="548" y="546"/>
                  </a:cubicBezTo>
                  <a:cubicBezTo>
                    <a:pt x="614" y="498"/>
                    <a:pt x="658" y="411"/>
                    <a:pt x="663" y="325"/>
                  </a:cubicBezTo>
                  <a:cubicBezTo>
                    <a:pt x="663" y="239"/>
                    <a:pt x="619" y="163"/>
                    <a:pt x="566" y="95"/>
                  </a:cubicBezTo>
                  <a:cubicBezTo>
                    <a:pt x="502" y="33"/>
                    <a:pt x="419"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2" name="Google Shape;9432;p40"/>
            <p:cNvSpPr/>
            <p:nvPr/>
          </p:nvSpPr>
          <p:spPr>
            <a:xfrm>
              <a:off x="-4444300" y="3582400"/>
              <a:ext cx="16250" cy="16100"/>
            </a:xfrm>
            <a:custGeom>
              <a:avLst/>
              <a:gdLst/>
              <a:ahLst/>
              <a:cxnLst/>
              <a:rect l="l" t="t" r="r" b="b"/>
              <a:pathLst>
                <a:path w="650" h="644" extrusionOk="0">
                  <a:moveTo>
                    <a:pt x="335" y="0"/>
                  </a:moveTo>
                  <a:cubicBezTo>
                    <a:pt x="254" y="0"/>
                    <a:pt x="169" y="32"/>
                    <a:pt x="93" y="101"/>
                  </a:cubicBezTo>
                  <a:cubicBezTo>
                    <a:pt x="40" y="150"/>
                    <a:pt x="7" y="236"/>
                    <a:pt x="1" y="312"/>
                  </a:cubicBezTo>
                  <a:cubicBezTo>
                    <a:pt x="1" y="398"/>
                    <a:pt x="35" y="485"/>
                    <a:pt x="87" y="542"/>
                  </a:cubicBezTo>
                  <a:cubicBezTo>
                    <a:pt x="150" y="606"/>
                    <a:pt x="237" y="639"/>
                    <a:pt x="323" y="644"/>
                  </a:cubicBezTo>
                  <a:cubicBezTo>
                    <a:pt x="410" y="644"/>
                    <a:pt x="496" y="610"/>
                    <a:pt x="539" y="557"/>
                  </a:cubicBezTo>
                  <a:cubicBezTo>
                    <a:pt x="601" y="495"/>
                    <a:pt x="649" y="418"/>
                    <a:pt x="649" y="322"/>
                  </a:cubicBezTo>
                  <a:cubicBezTo>
                    <a:pt x="649" y="236"/>
                    <a:pt x="620" y="159"/>
                    <a:pt x="554" y="97"/>
                  </a:cubicBezTo>
                  <a:cubicBezTo>
                    <a:pt x="495" y="34"/>
                    <a:pt x="417"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3" name="Google Shape;9433;p40"/>
            <p:cNvSpPr/>
            <p:nvPr/>
          </p:nvSpPr>
          <p:spPr>
            <a:xfrm>
              <a:off x="-4412375" y="3615175"/>
              <a:ext cx="16200" cy="16050"/>
            </a:xfrm>
            <a:custGeom>
              <a:avLst/>
              <a:gdLst/>
              <a:ahLst/>
              <a:cxnLst/>
              <a:rect l="l" t="t" r="r" b="b"/>
              <a:pathLst>
                <a:path w="648" h="642" extrusionOk="0">
                  <a:moveTo>
                    <a:pt x="327" y="1"/>
                  </a:moveTo>
                  <a:cubicBezTo>
                    <a:pt x="244" y="1"/>
                    <a:pt x="158" y="32"/>
                    <a:pt x="87" y="101"/>
                  </a:cubicBezTo>
                  <a:cubicBezTo>
                    <a:pt x="34" y="152"/>
                    <a:pt x="1" y="239"/>
                    <a:pt x="1" y="311"/>
                  </a:cubicBezTo>
                  <a:cubicBezTo>
                    <a:pt x="1" y="398"/>
                    <a:pt x="30" y="484"/>
                    <a:pt x="92" y="551"/>
                  </a:cubicBezTo>
                  <a:cubicBezTo>
                    <a:pt x="145" y="608"/>
                    <a:pt x="231" y="637"/>
                    <a:pt x="317" y="642"/>
                  </a:cubicBezTo>
                  <a:cubicBezTo>
                    <a:pt x="404" y="642"/>
                    <a:pt x="490" y="613"/>
                    <a:pt x="548" y="555"/>
                  </a:cubicBezTo>
                  <a:cubicBezTo>
                    <a:pt x="601" y="504"/>
                    <a:pt x="643" y="422"/>
                    <a:pt x="643" y="321"/>
                  </a:cubicBezTo>
                  <a:cubicBezTo>
                    <a:pt x="648" y="234"/>
                    <a:pt x="615" y="163"/>
                    <a:pt x="552" y="95"/>
                  </a:cubicBezTo>
                  <a:cubicBezTo>
                    <a:pt x="494" y="34"/>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4" name="Google Shape;9434;p40"/>
            <p:cNvSpPr/>
            <p:nvPr/>
          </p:nvSpPr>
          <p:spPr>
            <a:xfrm>
              <a:off x="-4380575" y="3648150"/>
              <a:ext cx="16200" cy="16075"/>
            </a:xfrm>
            <a:custGeom>
              <a:avLst/>
              <a:gdLst/>
              <a:ahLst/>
              <a:cxnLst/>
              <a:rect l="l" t="t" r="r" b="b"/>
              <a:pathLst>
                <a:path w="648" h="643" extrusionOk="0">
                  <a:moveTo>
                    <a:pt x="327" y="0"/>
                  </a:moveTo>
                  <a:cubicBezTo>
                    <a:pt x="240" y="0"/>
                    <a:pt x="155" y="29"/>
                    <a:pt x="100" y="82"/>
                  </a:cubicBezTo>
                  <a:cubicBezTo>
                    <a:pt x="33" y="144"/>
                    <a:pt x="5" y="230"/>
                    <a:pt x="0" y="317"/>
                  </a:cubicBezTo>
                  <a:cubicBezTo>
                    <a:pt x="0" y="394"/>
                    <a:pt x="29" y="480"/>
                    <a:pt x="96" y="542"/>
                  </a:cubicBezTo>
                  <a:cubicBezTo>
                    <a:pt x="158" y="600"/>
                    <a:pt x="235" y="642"/>
                    <a:pt x="321" y="642"/>
                  </a:cubicBezTo>
                  <a:cubicBezTo>
                    <a:pt x="326" y="643"/>
                    <a:pt x="330" y="643"/>
                    <a:pt x="334" y="643"/>
                  </a:cubicBezTo>
                  <a:cubicBezTo>
                    <a:pt x="416" y="643"/>
                    <a:pt x="497" y="602"/>
                    <a:pt x="547" y="551"/>
                  </a:cubicBezTo>
                  <a:cubicBezTo>
                    <a:pt x="614" y="489"/>
                    <a:pt x="647" y="412"/>
                    <a:pt x="647" y="326"/>
                  </a:cubicBezTo>
                  <a:cubicBezTo>
                    <a:pt x="647" y="230"/>
                    <a:pt x="618" y="144"/>
                    <a:pt x="567" y="95"/>
                  </a:cubicBezTo>
                  <a:cubicBezTo>
                    <a:pt x="506" y="30"/>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5" name="Google Shape;9435;p40"/>
            <p:cNvSpPr/>
            <p:nvPr/>
          </p:nvSpPr>
          <p:spPr>
            <a:xfrm>
              <a:off x="-4348800" y="3680950"/>
              <a:ext cx="16350" cy="16150"/>
            </a:xfrm>
            <a:custGeom>
              <a:avLst/>
              <a:gdLst/>
              <a:ahLst/>
              <a:cxnLst/>
              <a:rect l="l" t="t" r="r" b="b"/>
              <a:pathLst>
                <a:path w="654" h="646" extrusionOk="0">
                  <a:moveTo>
                    <a:pt x="328" y="0"/>
                  </a:moveTo>
                  <a:cubicBezTo>
                    <a:pt x="242" y="0"/>
                    <a:pt x="159" y="32"/>
                    <a:pt x="106" y="89"/>
                  </a:cubicBezTo>
                  <a:cubicBezTo>
                    <a:pt x="49" y="141"/>
                    <a:pt x="5" y="227"/>
                    <a:pt x="5" y="314"/>
                  </a:cubicBezTo>
                  <a:cubicBezTo>
                    <a:pt x="0" y="400"/>
                    <a:pt x="34" y="477"/>
                    <a:pt x="96" y="544"/>
                  </a:cubicBezTo>
                  <a:cubicBezTo>
                    <a:pt x="159" y="607"/>
                    <a:pt x="246" y="641"/>
                    <a:pt x="332" y="645"/>
                  </a:cubicBezTo>
                  <a:cubicBezTo>
                    <a:pt x="408" y="645"/>
                    <a:pt x="494" y="612"/>
                    <a:pt x="547" y="550"/>
                  </a:cubicBezTo>
                  <a:cubicBezTo>
                    <a:pt x="614" y="497"/>
                    <a:pt x="649" y="410"/>
                    <a:pt x="649" y="324"/>
                  </a:cubicBezTo>
                  <a:cubicBezTo>
                    <a:pt x="653" y="238"/>
                    <a:pt x="620" y="151"/>
                    <a:pt x="567" y="98"/>
                  </a:cubicBezTo>
                  <a:cubicBezTo>
                    <a:pt x="502" y="31"/>
                    <a:pt x="413"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6" name="Google Shape;9436;p40"/>
            <p:cNvSpPr/>
            <p:nvPr/>
          </p:nvSpPr>
          <p:spPr>
            <a:xfrm>
              <a:off x="-4316650" y="3713700"/>
              <a:ext cx="16200" cy="16125"/>
            </a:xfrm>
            <a:custGeom>
              <a:avLst/>
              <a:gdLst/>
              <a:ahLst/>
              <a:cxnLst/>
              <a:rect l="l" t="t" r="r" b="b"/>
              <a:pathLst>
                <a:path w="648" h="645" extrusionOk="0">
                  <a:moveTo>
                    <a:pt x="314" y="0"/>
                  </a:moveTo>
                  <a:cubicBezTo>
                    <a:pt x="230" y="0"/>
                    <a:pt x="150" y="28"/>
                    <a:pt x="101" y="79"/>
                  </a:cubicBezTo>
                  <a:cubicBezTo>
                    <a:pt x="38" y="146"/>
                    <a:pt x="0" y="232"/>
                    <a:pt x="0" y="319"/>
                  </a:cubicBezTo>
                  <a:cubicBezTo>
                    <a:pt x="0" y="405"/>
                    <a:pt x="29" y="491"/>
                    <a:pt x="82" y="544"/>
                  </a:cubicBezTo>
                  <a:cubicBezTo>
                    <a:pt x="149" y="611"/>
                    <a:pt x="220" y="645"/>
                    <a:pt x="322" y="645"/>
                  </a:cubicBezTo>
                  <a:cubicBezTo>
                    <a:pt x="408" y="645"/>
                    <a:pt x="480" y="616"/>
                    <a:pt x="547" y="549"/>
                  </a:cubicBezTo>
                  <a:cubicBezTo>
                    <a:pt x="614" y="487"/>
                    <a:pt x="648" y="414"/>
                    <a:pt x="648" y="328"/>
                  </a:cubicBezTo>
                  <a:cubicBezTo>
                    <a:pt x="648" y="242"/>
                    <a:pt x="610" y="151"/>
                    <a:pt x="557" y="98"/>
                  </a:cubicBezTo>
                  <a:cubicBezTo>
                    <a:pt x="495" y="31"/>
                    <a:pt x="403"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7" name="Google Shape;9437;p40"/>
            <p:cNvSpPr/>
            <p:nvPr/>
          </p:nvSpPr>
          <p:spPr>
            <a:xfrm>
              <a:off x="-4284875" y="3746725"/>
              <a:ext cx="16350" cy="15875"/>
            </a:xfrm>
            <a:custGeom>
              <a:avLst/>
              <a:gdLst/>
              <a:ahLst/>
              <a:cxnLst/>
              <a:rect l="l" t="t" r="r" b="b"/>
              <a:pathLst>
                <a:path w="654" h="635" extrusionOk="0">
                  <a:moveTo>
                    <a:pt x="327" y="0"/>
                  </a:moveTo>
                  <a:cubicBezTo>
                    <a:pt x="240" y="0"/>
                    <a:pt x="155" y="29"/>
                    <a:pt x="107" y="82"/>
                  </a:cubicBezTo>
                  <a:cubicBezTo>
                    <a:pt x="39" y="135"/>
                    <a:pt x="5" y="222"/>
                    <a:pt x="5" y="308"/>
                  </a:cubicBezTo>
                  <a:cubicBezTo>
                    <a:pt x="1" y="395"/>
                    <a:pt x="34" y="481"/>
                    <a:pt x="96" y="548"/>
                  </a:cubicBezTo>
                  <a:cubicBezTo>
                    <a:pt x="149" y="601"/>
                    <a:pt x="236" y="634"/>
                    <a:pt x="322" y="634"/>
                  </a:cubicBezTo>
                  <a:cubicBezTo>
                    <a:pt x="408" y="634"/>
                    <a:pt x="485" y="605"/>
                    <a:pt x="548" y="543"/>
                  </a:cubicBezTo>
                  <a:cubicBezTo>
                    <a:pt x="614" y="475"/>
                    <a:pt x="648" y="404"/>
                    <a:pt x="648" y="317"/>
                  </a:cubicBezTo>
                  <a:cubicBezTo>
                    <a:pt x="654" y="231"/>
                    <a:pt x="619" y="154"/>
                    <a:pt x="557" y="87"/>
                  </a:cubicBezTo>
                  <a:cubicBezTo>
                    <a:pt x="500" y="28"/>
                    <a:pt x="412"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8" name="Google Shape;9438;p40"/>
            <p:cNvSpPr/>
            <p:nvPr/>
          </p:nvSpPr>
          <p:spPr>
            <a:xfrm>
              <a:off x="-4252975" y="3779450"/>
              <a:ext cx="16225" cy="16250"/>
            </a:xfrm>
            <a:custGeom>
              <a:avLst/>
              <a:gdLst/>
              <a:ahLst/>
              <a:cxnLst/>
              <a:rect l="l" t="t" r="r" b="b"/>
              <a:pathLst>
                <a:path w="649" h="650" extrusionOk="0">
                  <a:moveTo>
                    <a:pt x="316" y="0"/>
                  </a:moveTo>
                  <a:cubicBezTo>
                    <a:pt x="237" y="0"/>
                    <a:pt x="159" y="28"/>
                    <a:pt x="102" y="83"/>
                  </a:cubicBezTo>
                  <a:cubicBezTo>
                    <a:pt x="34" y="151"/>
                    <a:pt x="1" y="231"/>
                    <a:pt x="1" y="318"/>
                  </a:cubicBezTo>
                  <a:cubicBezTo>
                    <a:pt x="1" y="395"/>
                    <a:pt x="29" y="481"/>
                    <a:pt x="97" y="548"/>
                  </a:cubicBezTo>
                  <a:cubicBezTo>
                    <a:pt x="159" y="611"/>
                    <a:pt x="231" y="645"/>
                    <a:pt x="317" y="649"/>
                  </a:cubicBezTo>
                  <a:cubicBezTo>
                    <a:pt x="404" y="649"/>
                    <a:pt x="481" y="605"/>
                    <a:pt x="548" y="554"/>
                  </a:cubicBezTo>
                  <a:cubicBezTo>
                    <a:pt x="615" y="490"/>
                    <a:pt x="644" y="414"/>
                    <a:pt x="649" y="328"/>
                  </a:cubicBezTo>
                  <a:cubicBezTo>
                    <a:pt x="649" y="231"/>
                    <a:pt x="605" y="145"/>
                    <a:pt x="552" y="102"/>
                  </a:cubicBezTo>
                  <a:cubicBezTo>
                    <a:pt x="492" y="34"/>
                    <a:pt x="404"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9" name="Google Shape;9439;p40"/>
            <p:cNvSpPr/>
            <p:nvPr/>
          </p:nvSpPr>
          <p:spPr>
            <a:xfrm>
              <a:off x="-4221200" y="3812300"/>
              <a:ext cx="16250" cy="16125"/>
            </a:xfrm>
            <a:custGeom>
              <a:avLst/>
              <a:gdLst/>
              <a:ahLst/>
              <a:cxnLst/>
              <a:rect l="l" t="t" r="r" b="b"/>
              <a:pathLst>
                <a:path w="650" h="645" extrusionOk="0">
                  <a:moveTo>
                    <a:pt x="328" y="1"/>
                  </a:moveTo>
                  <a:cubicBezTo>
                    <a:pt x="242" y="1"/>
                    <a:pt x="156" y="29"/>
                    <a:pt x="102" y="84"/>
                  </a:cubicBezTo>
                  <a:cubicBezTo>
                    <a:pt x="49" y="146"/>
                    <a:pt x="7" y="218"/>
                    <a:pt x="7" y="319"/>
                  </a:cubicBezTo>
                  <a:cubicBezTo>
                    <a:pt x="1" y="405"/>
                    <a:pt x="35" y="478"/>
                    <a:pt x="98" y="544"/>
                  </a:cubicBezTo>
                  <a:cubicBezTo>
                    <a:pt x="150" y="611"/>
                    <a:pt x="237" y="644"/>
                    <a:pt x="323" y="644"/>
                  </a:cubicBezTo>
                  <a:cubicBezTo>
                    <a:pt x="410" y="644"/>
                    <a:pt x="496" y="616"/>
                    <a:pt x="563" y="554"/>
                  </a:cubicBezTo>
                  <a:cubicBezTo>
                    <a:pt x="616" y="487"/>
                    <a:pt x="649" y="400"/>
                    <a:pt x="649" y="328"/>
                  </a:cubicBezTo>
                  <a:cubicBezTo>
                    <a:pt x="649" y="241"/>
                    <a:pt x="620" y="150"/>
                    <a:pt x="567" y="98"/>
                  </a:cubicBezTo>
                  <a:cubicBezTo>
                    <a:pt x="509" y="32"/>
                    <a:pt x="418"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0" name="Google Shape;9440;p40"/>
            <p:cNvSpPr/>
            <p:nvPr/>
          </p:nvSpPr>
          <p:spPr>
            <a:xfrm>
              <a:off x="-4189275" y="3845100"/>
              <a:ext cx="16200" cy="16075"/>
            </a:xfrm>
            <a:custGeom>
              <a:avLst/>
              <a:gdLst/>
              <a:ahLst/>
              <a:cxnLst/>
              <a:rect l="l" t="t" r="r" b="b"/>
              <a:pathLst>
                <a:path w="648" h="643" extrusionOk="0">
                  <a:moveTo>
                    <a:pt x="333" y="0"/>
                  </a:moveTo>
                  <a:cubicBezTo>
                    <a:pt x="248" y="0"/>
                    <a:pt x="163" y="32"/>
                    <a:pt x="101" y="91"/>
                  </a:cubicBezTo>
                  <a:cubicBezTo>
                    <a:pt x="34" y="144"/>
                    <a:pt x="1" y="231"/>
                    <a:pt x="1" y="317"/>
                  </a:cubicBezTo>
                  <a:cubicBezTo>
                    <a:pt x="1" y="403"/>
                    <a:pt x="43" y="490"/>
                    <a:pt x="96" y="542"/>
                  </a:cubicBezTo>
                  <a:cubicBezTo>
                    <a:pt x="149" y="609"/>
                    <a:pt x="231" y="643"/>
                    <a:pt x="317" y="643"/>
                  </a:cubicBezTo>
                  <a:cubicBezTo>
                    <a:pt x="404" y="643"/>
                    <a:pt x="490" y="614"/>
                    <a:pt x="557" y="552"/>
                  </a:cubicBezTo>
                  <a:cubicBezTo>
                    <a:pt x="610" y="490"/>
                    <a:pt x="643" y="413"/>
                    <a:pt x="648" y="326"/>
                  </a:cubicBezTo>
                  <a:cubicBezTo>
                    <a:pt x="648" y="240"/>
                    <a:pt x="615" y="163"/>
                    <a:pt x="552" y="87"/>
                  </a:cubicBezTo>
                  <a:cubicBezTo>
                    <a:pt x="492" y="28"/>
                    <a:pt x="413"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1" name="Google Shape;9441;p40"/>
            <p:cNvSpPr/>
            <p:nvPr/>
          </p:nvSpPr>
          <p:spPr>
            <a:xfrm>
              <a:off x="-4157475" y="3878025"/>
              <a:ext cx="16575" cy="16025"/>
            </a:xfrm>
            <a:custGeom>
              <a:avLst/>
              <a:gdLst/>
              <a:ahLst/>
              <a:cxnLst/>
              <a:rect l="l" t="t" r="r" b="b"/>
              <a:pathLst>
                <a:path w="663" h="641" extrusionOk="0">
                  <a:moveTo>
                    <a:pt x="327" y="0"/>
                  </a:moveTo>
                  <a:cubicBezTo>
                    <a:pt x="246" y="0"/>
                    <a:pt x="165" y="28"/>
                    <a:pt x="100" y="84"/>
                  </a:cubicBezTo>
                  <a:cubicBezTo>
                    <a:pt x="48" y="151"/>
                    <a:pt x="5" y="223"/>
                    <a:pt x="0" y="309"/>
                  </a:cubicBezTo>
                  <a:cubicBezTo>
                    <a:pt x="0" y="396"/>
                    <a:pt x="43" y="473"/>
                    <a:pt x="96" y="540"/>
                  </a:cubicBezTo>
                  <a:cubicBezTo>
                    <a:pt x="158" y="602"/>
                    <a:pt x="235" y="635"/>
                    <a:pt x="331" y="641"/>
                  </a:cubicBezTo>
                  <a:cubicBezTo>
                    <a:pt x="417" y="641"/>
                    <a:pt x="503" y="606"/>
                    <a:pt x="561" y="544"/>
                  </a:cubicBezTo>
                  <a:cubicBezTo>
                    <a:pt x="624" y="482"/>
                    <a:pt x="658" y="405"/>
                    <a:pt x="658" y="318"/>
                  </a:cubicBezTo>
                  <a:cubicBezTo>
                    <a:pt x="662" y="232"/>
                    <a:pt x="629" y="156"/>
                    <a:pt x="567" y="94"/>
                  </a:cubicBezTo>
                  <a:cubicBezTo>
                    <a:pt x="499" y="32"/>
                    <a:pt x="413"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2" name="Google Shape;9442;p40"/>
            <p:cNvSpPr/>
            <p:nvPr/>
          </p:nvSpPr>
          <p:spPr>
            <a:xfrm>
              <a:off x="-4125325" y="3910800"/>
              <a:ext cx="16200" cy="16000"/>
            </a:xfrm>
            <a:custGeom>
              <a:avLst/>
              <a:gdLst/>
              <a:ahLst/>
              <a:cxnLst/>
              <a:rect l="l" t="t" r="r" b="b"/>
              <a:pathLst>
                <a:path w="648" h="640" extrusionOk="0">
                  <a:moveTo>
                    <a:pt x="319" y="0"/>
                  </a:moveTo>
                  <a:cubicBezTo>
                    <a:pt x="239" y="0"/>
                    <a:pt x="159" y="29"/>
                    <a:pt x="100" y="88"/>
                  </a:cubicBezTo>
                  <a:cubicBezTo>
                    <a:pt x="34" y="150"/>
                    <a:pt x="0" y="227"/>
                    <a:pt x="0" y="313"/>
                  </a:cubicBezTo>
                  <a:cubicBezTo>
                    <a:pt x="0" y="409"/>
                    <a:pt x="29" y="481"/>
                    <a:pt x="81" y="539"/>
                  </a:cubicBezTo>
                  <a:cubicBezTo>
                    <a:pt x="149" y="606"/>
                    <a:pt x="220" y="639"/>
                    <a:pt x="322" y="639"/>
                  </a:cubicBezTo>
                  <a:cubicBezTo>
                    <a:pt x="408" y="639"/>
                    <a:pt x="479" y="610"/>
                    <a:pt x="547" y="544"/>
                  </a:cubicBezTo>
                  <a:cubicBezTo>
                    <a:pt x="614" y="491"/>
                    <a:pt x="647" y="404"/>
                    <a:pt x="647" y="322"/>
                  </a:cubicBezTo>
                  <a:cubicBezTo>
                    <a:pt x="647" y="245"/>
                    <a:pt x="619" y="159"/>
                    <a:pt x="552" y="92"/>
                  </a:cubicBezTo>
                  <a:cubicBezTo>
                    <a:pt x="488" y="31"/>
                    <a:pt x="403"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3" name="Google Shape;9443;p40"/>
            <p:cNvSpPr/>
            <p:nvPr/>
          </p:nvSpPr>
          <p:spPr>
            <a:xfrm>
              <a:off x="-4093550" y="3943700"/>
              <a:ext cx="16325" cy="16100"/>
            </a:xfrm>
            <a:custGeom>
              <a:avLst/>
              <a:gdLst/>
              <a:ahLst/>
              <a:cxnLst/>
              <a:rect l="l" t="t" r="r" b="b"/>
              <a:pathLst>
                <a:path w="653" h="644" extrusionOk="0">
                  <a:moveTo>
                    <a:pt x="321" y="1"/>
                  </a:moveTo>
                  <a:cubicBezTo>
                    <a:pt x="237" y="1"/>
                    <a:pt x="155" y="29"/>
                    <a:pt x="101" y="81"/>
                  </a:cubicBezTo>
                  <a:cubicBezTo>
                    <a:pt x="38" y="144"/>
                    <a:pt x="5" y="230"/>
                    <a:pt x="0" y="317"/>
                  </a:cubicBezTo>
                  <a:cubicBezTo>
                    <a:pt x="0" y="393"/>
                    <a:pt x="34" y="479"/>
                    <a:pt x="96" y="547"/>
                  </a:cubicBezTo>
                  <a:cubicBezTo>
                    <a:pt x="158" y="599"/>
                    <a:pt x="235" y="643"/>
                    <a:pt x="322" y="643"/>
                  </a:cubicBezTo>
                  <a:cubicBezTo>
                    <a:pt x="326" y="643"/>
                    <a:pt x="330" y="643"/>
                    <a:pt x="335" y="643"/>
                  </a:cubicBezTo>
                  <a:cubicBezTo>
                    <a:pt x="417" y="643"/>
                    <a:pt x="497" y="602"/>
                    <a:pt x="547" y="552"/>
                  </a:cubicBezTo>
                  <a:cubicBezTo>
                    <a:pt x="614" y="490"/>
                    <a:pt x="648" y="403"/>
                    <a:pt x="648" y="326"/>
                  </a:cubicBezTo>
                  <a:cubicBezTo>
                    <a:pt x="652" y="240"/>
                    <a:pt x="619" y="153"/>
                    <a:pt x="566" y="100"/>
                  </a:cubicBezTo>
                  <a:cubicBezTo>
                    <a:pt x="500" y="32"/>
                    <a:pt x="409"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4" name="Google Shape;9444;p40"/>
            <p:cNvSpPr/>
            <p:nvPr/>
          </p:nvSpPr>
          <p:spPr>
            <a:xfrm>
              <a:off x="-4061650" y="3976450"/>
              <a:ext cx="16225" cy="16200"/>
            </a:xfrm>
            <a:custGeom>
              <a:avLst/>
              <a:gdLst/>
              <a:ahLst/>
              <a:cxnLst/>
              <a:rect l="l" t="t" r="r" b="b"/>
              <a:pathLst>
                <a:path w="649" h="648" extrusionOk="0">
                  <a:moveTo>
                    <a:pt x="320" y="1"/>
                  </a:moveTo>
                  <a:cubicBezTo>
                    <a:pt x="235" y="1"/>
                    <a:pt x="153" y="29"/>
                    <a:pt x="111" y="81"/>
                  </a:cubicBezTo>
                  <a:cubicBezTo>
                    <a:pt x="44" y="148"/>
                    <a:pt x="0" y="221"/>
                    <a:pt x="0" y="316"/>
                  </a:cubicBezTo>
                  <a:cubicBezTo>
                    <a:pt x="0" y="402"/>
                    <a:pt x="38" y="480"/>
                    <a:pt x="91" y="546"/>
                  </a:cubicBezTo>
                  <a:cubicBezTo>
                    <a:pt x="144" y="599"/>
                    <a:pt x="231" y="642"/>
                    <a:pt x="317" y="648"/>
                  </a:cubicBezTo>
                  <a:cubicBezTo>
                    <a:pt x="403" y="648"/>
                    <a:pt x="481" y="613"/>
                    <a:pt x="557" y="551"/>
                  </a:cubicBezTo>
                  <a:cubicBezTo>
                    <a:pt x="609" y="489"/>
                    <a:pt x="643" y="402"/>
                    <a:pt x="649" y="325"/>
                  </a:cubicBezTo>
                  <a:cubicBezTo>
                    <a:pt x="649" y="239"/>
                    <a:pt x="620" y="153"/>
                    <a:pt x="562" y="101"/>
                  </a:cubicBezTo>
                  <a:cubicBezTo>
                    <a:pt x="503" y="32"/>
                    <a:pt x="409"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5" name="Google Shape;9445;p40"/>
            <p:cNvSpPr/>
            <p:nvPr/>
          </p:nvSpPr>
          <p:spPr>
            <a:xfrm>
              <a:off x="-4029875" y="4009400"/>
              <a:ext cx="16225" cy="15975"/>
            </a:xfrm>
            <a:custGeom>
              <a:avLst/>
              <a:gdLst/>
              <a:ahLst/>
              <a:cxnLst/>
              <a:rect l="l" t="t" r="r" b="b"/>
              <a:pathLst>
                <a:path w="649" h="639" extrusionOk="0">
                  <a:moveTo>
                    <a:pt x="337" y="0"/>
                  </a:moveTo>
                  <a:cubicBezTo>
                    <a:pt x="254" y="0"/>
                    <a:pt x="169" y="29"/>
                    <a:pt x="102" y="87"/>
                  </a:cubicBezTo>
                  <a:cubicBezTo>
                    <a:pt x="49" y="140"/>
                    <a:pt x="5" y="227"/>
                    <a:pt x="1" y="313"/>
                  </a:cubicBezTo>
                  <a:cubicBezTo>
                    <a:pt x="1" y="399"/>
                    <a:pt x="44" y="486"/>
                    <a:pt x="97" y="539"/>
                  </a:cubicBezTo>
                  <a:cubicBezTo>
                    <a:pt x="149" y="606"/>
                    <a:pt x="235" y="639"/>
                    <a:pt x="332" y="639"/>
                  </a:cubicBezTo>
                  <a:cubicBezTo>
                    <a:pt x="419" y="639"/>
                    <a:pt x="495" y="610"/>
                    <a:pt x="558" y="543"/>
                  </a:cubicBezTo>
                  <a:cubicBezTo>
                    <a:pt x="615" y="481"/>
                    <a:pt x="649" y="409"/>
                    <a:pt x="649" y="322"/>
                  </a:cubicBezTo>
                  <a:cubicBezTo>
                    <a:pt x="649" y="236"/>
                    <a:pt x="620" y="159"/>
                    <a:pt x="558" y="83"/>
                  </a:cubicBezTo>
                  <a:cubicBezTo>
                    <a:pt x="498" y="28"/>
                    <a:pt x="418"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6" name="Google Shape;9446;p40"/>
            <p:cNvSpPr/>
            <p:nvPr/>
          </p:nvSpPr>
          <p:spPr>
            <a:xfrm>
              <a:off x="-4537975" y="3322125"/>
              <a:ext cx="16250" cy="16100"/>
            </a:xfrm>
            <a:custGeom>
              <a:avLst/>
              <a:gdLst/>
              <a:ahLst/>
              <a:cxnLst/>
              <a:rect l="l" t="t" r="r" b="b"/>
              <a:pathLst>
                <a:path w="650" h="644" extrusionOk="0">
                  <a:moveTo>
                    <a:pt x="323" y="1"/>
                  </a:moveTo>
                  <a:cubicBezTo>
                    <a:pt x="240" y="1"/>
                    <a:pt x="157" y="30"/>
                    <a:pt x="102" y="82"/>
                  </a:cubicBezTo>
                  <a:cubicBezTo>
                    <a:pt x="34" y="144"/>
                    <a:pt x="1" y="231"/>
                    <a:pt x="1" y="317"/>
                  </a:cubicBezTo>
                  <a:cubicBezTo>
                    <a:pt x="1" y="394"/>
                    <a:pt x="30" y="480"/>
                    <a:pt x="98" y="543"/>
                  </a:cubicBezTo>
                  <a:cubicBezTo>
                    <a:pt x="160" y="609"/>
                    <a:pt x="231" y="643"/>
                    <a:pt x="318" y="643"/>
                  </a:cubicBezTo>
                  <a:cubicBezTo>
                    <a:pt x="322" y="643"/>
                    <a:pt x="326" y="643"/>
                    <a:pt x="330" y="643"/>
                  </a:cubicBezTo>
                  <a:cubicBezTo>
                    <a:pt x="413" y="643"/>
                    <a:pt x="497" y="602"/>
                    <a:pt x="548" y="552"/>
                  </a:cubicBezTo>
                  <a:cubicBezTo>
                    <a:pt x="616" y="490"/>
                    <a:pt x="645" y="413"/>
                    <a:pt x="649" y="326"/>
                  </a:cubicBezTo>
                  <a:cubicBezTo>
                    <a:pt x="649" y="231"/>
                    <a:pt x="620" y="153"/>
                    <a:pt x="552" y="96"/>
                  </a:cubicBezTo>
                  <a:cubicBezTo>
                    <a:pt x="494" y="31"/>
                    <a:pt x="408"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7" name="Google Shape;9447;p40"/>
            <p:cNvSpPr/>
            <p:nvPr/>
          </p:nvSpPr>
          <p:spPr>
            <a:xfrm>
              <a:off x="-4506175" y="3354975"/>
              <a:ext cx="16225" cy="16100"/>
            </a:xfrm>
            <a:custGeom>
              <a:avLst/>
              <a:gdLst/>
              <a:ahLst/>
              <a:cxnLst/>
              <a:rect l="l" t="t" r="r" b="b"/>
              <a:pathLst>
                <a:path w="649" h="644" extrusionOk="0">
                  <a:moveTo>
                    <a:pt x="338" y="1"/>
                  </a:moveTo>
                  <a:cubicBezTo>
                    <a:pt x="252" y="1"/>
                    <a:pt x="164" y="32"/>
                    <a:pt x="101" y="92"/>
                  </a:cubicBezTo>
                  <a:cubicBezTo>
                    <a:pt x="39" y="139"/>
                    <a:pt x="6" y="226"/>
                    <a:pt x="6" y="312"/>
                  </a:cubicBezTo>
                  <a:cubicBezTo>
                    <a:pt x="0" y="399"/>
                    <a:pt x="35" y="476"/>
                    <a:pt x="97" y="542"/>
                  </a:cubicBezTo>
                  <a:cubicBezTo>
                    <a:pt x="150" y="606"/>
                    <a:pt x="236" y="644"/>
                    <a:pt x="323" y="644"/>
                  </a:cubicBezTo>
                  <a:cubicBezTo>
                    <a:pt x="418" y="644"/>
                    <a:pt x="495" y="615"/>
                    <a:pt x="562" y="548"/>
                  </a:cubicBezTo>
                  <a:cubicBezTo>
                    <a:pt x="615" y="485"/>
                    <a:pt x="648" y="409"/>
                    <a:pt x="648" y="323"/>
                  </a:cubicBezTo>
                  <a:cubicBezTo>
                    <a:pt x="648" y="236"/>
                    <a:pt x="620" y="150"/>
                    <a:pt x="567" y="97"/>
                  </a:cubicBezTo>
                  <a:cubicBezTo>
                    <a:pt x="509" y="32"/>
                    <a:pt x="424"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8" name="Google Shape;9448;p40"/>
            <p:cNvSpPr/>
            <p:nvPr/>
          </p:nvSpPr>
          <p:spPr>
            <a:xfrm>
              <a:off x="-4474250" y="3387725"/>
              <a:ext cx="16200" cy="16100"/>
            </a:xfrm>
            <a:custGeom>
              <a:avLst/>
              <a:gdLst/>
              <a:ahLst/>
              <a:cxnLst/>
              <a:rect l="l" t="t" r="r" b="b"/>
              <a:pathLst>
                <a:path w="648" h="644" extrusionOk="0">
                  <a:moveTo>
                    <a:pt x="329" y="0"/>
                  </a:moveTo>
                  <a:cubicBezTo>
                    <a:pt x="250" y="0"/>
                    <a:pt x="170" y="29"/>
                    <a:pt x="100" y="91"/>
                  </a:cubicBezTo>
                  <a:cubicBezTo>
                    <a:pt x="33" y="154"/>
                    <a:pt x="0" y="231"/>
                    <a:pt x="0" y="317"/>
                  </a:cubicBezTo>
                  <a:cubicBezTo>
                    <a:pt x="0" y="404"/>
                    <a:pt x="29" y="490"/>
                    <a:pt x="96" y="543"/>
                  </a:cubicBezTo>
                  <a:cubicBezTo>
                    <a:pt x="158" y="610"/>
                    <a:pt x="244" y="643"/>
                    <a:pt x="331" y="643"/>
                  </a:cubicBezTo>
                  <a:cubicBezTo>
                    <a:pt x="417" y="643"/>
                    <a:pt x="489" y="614"/>
                    <a:pt x="547" y="562"/>
                  </a:cubicBezTo>
                  <a:cubicBezTo>
                    <a:pt x="609" y="494"/>
                    <a:pt x="643" y="413"/>
                    <a:pt x="647" y="326"/>
                  </a:cubicBezTo>
                  <a:cubicBezTo>
                    <a:pt x="647" y="240"/>
                    <a:pt x="614" y="154"/>
                    <a:pt x="561" y="96"/>
                  </a:cubicBezTo>
                  <a:cubicBezTo>
                    <a:pt x="496" y="34"/>
                    <a:pt x="414"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9" name="Google Shape;9449;p40"/>
            <p:cNvSpPr/>
            <p:nvPr/>
          </p:nvSpPr>
          <p:spPr>
            <a:xfrm>
              <a:off x="-4442475" y="3420525"/>
              <a:ext cx="16575" cy="16050"/>
            </a:xfrm>
            <a:custGeom>
              <a:avLst/>
              <a:gdLst/>
              <a:ahLst/>
              <a:cxnLst/>
              <a:rect l="l" t="t" r="r" b="b"/>
              <a:pathLst>
                <a:path w="663" h="642" extrusionOk="0">
                  <a:moveTo>
                    <a:pt x="338" y="1"/>
                  </a:moveTo>
                  <a:cubicBezTo>
                    <a:pt x="253" y="1"/>
                    <a:pt x="169" y="32"/>
                    <a:pt x="115" y="90"/>
                  </a:cubicBezTo>
                  <a:cubicBezTo>
                    <a:pt x="49" y="143"/>
                    <a:pt x="5" y="229"/>
                    <a:pt x="0" y="316"/>
                  </a:cubicBezTo>
                  <a:cubicBezTo>
                    <a:pt x="0" y="402"/>
                    <a:pt x="43" y="478"/>
                    <a:pt x="106" y="555"/>
                  </a:cubicBezTo>
                  <a:cubicBezTo>
                    <a:pt x="158" y="608"/>
                    <a:pt x="244" y="641"/>
                    <a:pt x="331" y="641"/>
                  </a:cubicBezTo>
                  <a:cubicBezTo>
                    <a:pt x="336" y="642"/>
                    <a:pt x="340" y="642"/>
                    <a:pt x="345" y="642"/>
                  </a:cubicBezTo>
                  <a:cubicBezTo>
                    <a:pt x="418" y="642"/>
                    <a:pt x="498" y="609"/>
                    <a:pt x="561" y="550"/>
                  </a:cubicBezTo>
                  <a:cubicBezTo>
                    <a:pt x="624" y="488"/>
                    <a:pt x="658" y="411"/>
                    <a:pt x="658" y="325"/>
                  </a:cubicBezTo>
                  <a:cubicBezTo>
                    <a:pt x="662" y="238"/>
                    <a:pt x="619" y="152"/>
                    <a:pt x="567" y="99"/>
                  </a:cubicBezTo>
                  <a:cubicBezTo>
                    <a:pt x="509" y="32"/>
                    <a:pt x="423"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0" name="Google Shape;9450;p40"/>
            <p:cNvSpPr/>
            <p:nvPr/>
          </p:nvSpPr>
          <p:spPr>
            <a:xfrm>
              <a:off x="-4410325" y="3453425"/>
              <a:ext cx="16200" cy="16025"/>
            </a:xfrm>
            <a:custGeom>
              <a:avLst/>
              <a:gdLst/>
              <a:ahLst/>
              <a:cxnLst/>
              <a:rect l="l" t="t" r="r" b="b"/>
              <a:pathLst>
                <a:path w="648" h="641" extrusionOk="0">
                  <a:moveTo>
                    <a:pt x="318" y="1"/>
                  </a:moveTo>
                  <a:cubicBezTo>
                    <a:pt x="236" y="1"/>
                    <a:pt x="153" y="28"/>
                    <a:pt x="92" y="83"/>
                  </a:cubicBezTo>
                  <a:cubicBezTo>
                    <a:pt x="34" y="151"/>
                    <a:pt x="1" y="237"/>
                    <a:pt x="1" y="309"/>
                  </a:cubicBezTo>
                  <a:cubicBezTo>
                    <a:pt x="1" y="395"/>
                    <a:pt x="29" y="472"/>
                    <a:pt x="96" y="548"/>
                  </a:cubicBezTo>
                  <a:cubicBezTo>
                    <a:pt x="149" y="606"/>
                    <a:pt x="235" y="635"/>
                    <a:pt x="322" y="640"/>
                  </a:cubicBezTo>
                  <a:cubicBezTo>
                    <a:pt x="408" y="640"/>
                    <a:pt x="495" y="612"/>
                    <a:pt x="548" y="544"/>
                  </a:cubicBezTo>
                  <a:cubicBezTo>
                    <a:pt x="614" y="491"/>
                    <a:pt x="648" y="404"/>
                    <a:pt x="648" y="318"/>
                  </a:cubicBezTo>
                  <a:cubicBezTo>
                    <a:pt x="648" y="232"/>
                    <a:pt x="619" y="145"/>
                    <a:pt x="552" y="103"/>
                  </a:cubicBezTo>
                  <a:cubicBezTo>
                    <a:pt x="497" y="34"/>
                    <a:pt x="408"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1" name="Google Shape;9451;p40"/>
            <p:cNvSpPr/>
            <p:nvPr/>
          </p:nvSpPr>
          <p:spPr>
            <a:xfrm>
              <a:off x="-4378550" y="3486100"/>
              <a:ext cx="16325" cy="16300"/>
            </a:xfrm>
            <a:custGeom>
              <a:avLst/>
              <a:gdLst/>
              <a:ahLst/>
              <a:cxnLst/>
              <a:rect l="l" t="t" r="r" b="b"/>
              <a:pathLst>
                <a:path w="653" h="652" extrusionOk="0">
                  <a:moveTo>
                    <a:pt x="328" y="1"/>
                  </a:moveTo>
                  <a:cubicBezTo>
                    <a:pt x="247" y="1"/>
                    <a:pt x="162" y="32"/>
                    <a:pt x="92" y="100"/>
                  </a:cubicBezTo>
                  <a:cubicBezTo>
                    <a:pt x="39" y="163"/>
                    <a:pt x="5" y="240"/>
                    <a:pt x="1" y="326"/>
                  </a:cubicBezTo>
                  <a:cubicBezTo>
                    <a:pt x="1" y="412"/>
                    <a:pt x="34" y="490"/>
                    <a:pt x="96" y="552"/>
                  </a:cubicBezTo>
                  <a:cubicBezTo>
                    <a:pt x="149" y="609"/>
                    <a:pt x="236" y="652"/>
                    <a:pt x="322" y="652"/>
                  </a:cubicBezTo>
                  <a:cubicBezTo>
                    <a:pt x="408" y="652"/>
                    <a:pt x="495" y="614"/>
                    <a:pt x="548" y="561"/>
                  </a:cubicBezTo>
                  <a:cubicBezTo>
                    <a:pt x="615" y="494"/>
                    <a:pt x="648" y="422"/>
                    <a:pt x="648" y="335"/>
                  </a:cubicBezTo>
                  <a:cubicBezTo>
                    <a:pt x="653" y="249"/>
                    <a:pt x="619" y="163"/>
                    <a:pt x="557" y="96"/>
                  </a:cubicBezTo>
                  <a:cubicBezTo>
                    <a:pt x="496" y="35"/>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2" name="Google Shape;9452;p40"/>
            <p:cNvSpPr/>
            <p:nvPr/>
          </p:nvSpPr>
          <p:spPr>
            <a:xfrm>
              <a:off x="-4346650" y="3519025"/>
              <a:ext cx="16225" cy="16150"/>
            </a:xfrm>
            <a:custGeom>
              <a:avLst/>
              <a:gdLst/>
              <a:ahLst/>
              <a:cxnLst/>
              <a:rect l="l" t="t" r="r" b="b"/>
              <a:pathLst>
                <a:path w="649" h="646" extrusionOk="0">
                  <a:moveTo>
                    <a:pt x="330" y="1"/>
                  </a:moveTo>
                  <a:cubicBezTo>
                    <a:pt x="245" y="1"/>
                    <a:pt x="161" y="32"/>
                    <a:pt x="102" y="94"/>
                  </a:cubicBezTo>
                  <a:cubicBezTo>
                    <a:pt x="34" y="147"/>
                    <a:pt x="1" y="233"/>
                    <a:pt x="1" y="319"/>
                  </a:cubicBezTo>
                  <a:cubicBezTo>
                    <a:pt x="1" y="395"/>
                    <a:pt x="29" y="482"/>
                    <a:pt x="92" y="550"/>
                  </a:cubicBezTo>
                  <a:cubicBezTo>
                    <a:pt x="160" y="612"/>
                    <a:pt x="246" y="645"/>
                    <a:pt x="317" y="645"/>
                  </a:cubicBezTo>
                  <a:cubicBezTo>
                    <a:pt x="323" y="646"/>
                    <a:pt x="328" y="646"/>
                    <a:pt x="333" y="646"/>
                  </a:cubicBezTo>
                  <a:cubicBezTo>
                    <a:pt x="414" y="646"/>
                    <a:pt x="494" y="613"/>
                    <a:pt x="557" y="554"/>
                  </a:cubicBezTo>
                  <a:cubicBezTo>
                    <a:pt x="614" y="492"/>
                    <a:pt x="649" y="415"/>
                    <a:pt x="649" y="329"/>
                  </a:cubicBezTo>
                  <a:cubicBezTo>
                    <a:pt x="649" y="242"/>
                    <a:pt x="620" y="156"/>
                    <a:pt x="567" y="103"/>
                  </a:cubicBezTo>
                  <a:cubicBezTo>
                    <a:pt x="506" y="34"/>
                    <a:pt x="418"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3" name="Google Shape;9453;p40"/>
            <p:cNvSpPr/>
            <p:nvPr/>
          </p:nvSpPr>
          <p:spPr>
            <a:xfrm>
              <a:off x="-4314875" y="3551875"/>
              <a:ext cx="16575" cy="16175"/>
            </a:xfrm>
            <a:custGeom>
              <a:avLst/>
              <a:gdLst/>
              <a:ahLst/>
              <a:cxnLst/>
              <a:rect l="l" t="t" r="r" b="b"/>
              <a:pathLst>
                <a:path w="663" h="647" extrusionOk="0">
                  <a:moveTo>
                    <a:pt x="334" y="1"/>
                  </a:moveTo>
                  <a:cubicBezTo>
                    <a:pt x="252" y="1"/>
                    <a:pt x="170" y="31"/>
                    <a:pt x="102" y="89"/>
                  </a:cubicBezTo>
                  <a:cubicBezTo>
                    <a:pt x="49" y="157"/>
                    <a:pt x="5" y="233"/>
                    <a:pt x="1" y="319"/>
                  </a:cubicBezTo>
                  <a:cubicBezTo>
                    <a:pt x="1" y="401"/>
                    <a:pt x="45" y="492"/>
                    <a:pt x="98" y="545"/>
                  </a:cubicBezTo>
                  <a:cubicBezTo>
                    <a:pt x="149" y="607"/>
                    <a:pt x="236" y="641"/>
                    <a:pt x="333" y="646"/>
                  </a:cubicBezTo>
                  <a:cubicBezTo>
                    <a:pt x="419" y="646"/>
                    <a:pt x="495" y="617"/>
                    <a:pt x="558" y="550"/>
                  </a:cubicBezTo>
                  <a:cubicBezTo>
                    <a:pt x="616" y="487"/>
                    <a:pt x="658" y="410"/>
                    <a:pt x="658" y="330"/>
                  </a:cubicBezTo>
                  <a:cubicBezTo>
                    <a:pt x="663" y="252"/>
                    <a:pt x="630" y="166"/>
                    <a:pt x="558" y="89"/>
                  </a:cubicBezTo>
                  <a:cubicBezTo>
                    <a:pt x="494" y="30"/>
                    <a:pt x="414"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4" name="Google Shape;9454;p40"/>
            <p:cNvSpPr/>
            <p:nvPr/>
          </p:nvSpPr>
          <p:spPr>
            <a:xfrm>
              <a:off x="-4282700" y="3584825"/>
              <a:ext cx="16200" cy="15950"/>
            </a:xfrm>
            <a:custGeom>
              <a:avLst/>
              <a:gdLst/>
              <a:ahLst/>
              <a:cxnLst/>
              <a:rect l="l" t="t" r="r" b="b"/>
              <a:pathLst>
                <a:path w="648" h="638" extrusionOk="0">
                  <a:moveTo>
                    <a:pt x="327" y="0"/>
                  </a:moveTo>
                  <a:cubicBezTo>
                    <a:pt x="238" y="0"/>
                    <a:pt x="150" y="31"/>
                    <a:pt x="100" y="86"/>
                  </a:cubicBezTo>
                  <a:cubicBezTo>
                    <a:pt x="33" y="139"/>
                    <a:pt x="0" y="225"/>
                    <a:pt x="0" y="312"/>
                  </a:cubicBezTo>
                  <a:cubicBezTo>
                    <a:pt x="0" y="398"/>
                    <a:pt x="29" y="484"/>
                    <a:pt x="82" y="537"/>
                  </a:cubicBezTo>
                  <a:cubicBezTo>
                    <a:pt x="149" y="604"/>
                    <a:pt x="230" y="638"/>
                    <a:pt x="317" y="638"/>
                  </a:cubicBezTo>
                  <a:cubicBezTo>
                    <a:pt x="403" y="638"/>
                    <a:pt x="480" y="609"/>
                    <a:pt x="547" y="547"/>
                  </a:cubicBezTo>
                  <a:cubicBezTo>
                    <a:pt x="614" y="489"/>
                    <a:pt x="643" y="407"/>
                    <a:pt x="647" y="321"/>
                  </a:cubicBezTo>
                  <a:cubicBezTo>
                    <a:pt x="647" y="234"/>
                    <a:pt x="605" y="148"/>
                    <a:pt x="552" y="91"/>
                  </a:cubicBezTo>
                  <a:cubicBezTo>
                    <a:pt x="496" y="28"/>
                    <a:pt x="411"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5" name="Google Shape;9455;p40"/>
            <p:cNvSpPr/>
            <p:nvPr/>
          </p:nvSpPr>
          <p:spPr>
            <a:xfrm>
              <a:off x="-4250925" y="3617625"/>
              <a:ext cx="16225" cy="15925"/>
            </a:xfrm>
            <a:custGeom>
              <a:avLst/>
              <a:gdLst/>
              <a:ahLst/>
              <a:cxnLst/>
              <a:rect l="l" t="t" r="r" b="b"/>
              <a:pathLst>
                <a:path w="649" h="637" extrusionOk="0">
                  <a:moveTo>
                    <a:pt x="319" y="0"/>
                  </a:moveTo>
                  <a:cubicBezTo>
                    <a:pt x="240" y="0"/>
                    <a:pt x="162" y="28"/>
                    <a:pt x="102" y="83"/>
                  </a:cubicBezTo>
                  <a:cubicBezTo>
                    <a:pt x="38" y="151"/>
                    <a:pt x="5" y="233"/>
                    <a:pt x="5" y="309"/>
                  </a:cubicBezTo>
                  <a:cubicBezTo>
                    <a:pt x="0" y="395"/>
                    <a:pt x="34" y="482"/>
                    <a:pt x="87" y="535"/>
                  </a:cubicBezTo>
                  <a:cubicBezTo>
                    <a:pt x="149" y="601"/>
                    <a:pt x="235" y="636"/>
                    <a:pt x="322" y="636"/>
                  </a:cubicBezTo>
                  <a:cubicBezTo>
                    <a:pt x="327" y="636"/>
                    <a:pt x="332" y="636"/>
                    <a:pt x="338" y="636"/>
                  </a:cubicBezTo>
                  <a:cubicBezTo>
                    <a:pt x="418" y="636"/>
                    <a:pt x="498" y="604"/>
                    <a:pt x="547" y="554"/>
                  </a:cubicBezTo>
                  <a:cubicBezTo>
                    <a:pt x="614" y="492"/>
                    <a:pt x="649" y="406"/>
                    <a:pt x="649" y="319"/>
                  </a:cubicBezTo>
                  <a:cubicBezTo>
                    <a:pt x="649" y="242"/>
                    <a:pt x="620" y="156"/>
                    <a:pt x="556" y="94"/>
                  </a:cubicBezTo>
                  <a:cubicBezTo>
                    <a:pt x="490" y="32"/>
                    <a:pt x="404"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6" name="Google Shape;9456;p40"/>
            <p:cNvSpPr/>
            <p:nvPr/>
          </p:nvSpPr>
          <p:spPr>
            <a:xfrm>
              <a:off x="-4219025" y="3650375"/>
              <a:ext cx="16225" cy="16275"/>
            </a:xfrm>
            <a:custGeom>
              <a:avLst/>
              <a:gdLst/>
              <a:ahLst/>
              <a:cxnLst/>
              <a:rect l="l" t="t" r="r" b="b"/>
              <a:pathLst>
                <a:path w="649" h="651" extrusionOk="0">
                  <a:moveTo>
                    <a:pt x="324" y="1"/>
                  </a:moveTo>
                  <a:cubicBezTo>
                    <a:pt x="242" y="1"/>
                    <a:pt x="160" y="29"/>
                    <a:pt x="101" y="88"/>
                  </a:cubicBezTo>
                  <a:cubicBezTo>
                    <a:pt x="35" y="150"/>
                    <a:pt x="0" y="223"/>
                    <a:pt x="0" y="323"/>
                  </a:cubicBezTo>
                  <a:cubicBezTo>
                    <a:pt x="0" y="409"/>
                    <a:pt x="29" y="482"/>
                    <a:pt x="97" y="540"/>
                  </a:cubicBezTo>
                  <a:cubicBezTo>
                    <a:pt x="150" y="602"/>
                    <a:pt x="230" y="650"/>
                    <a:pt x="317" y="650"/>
                  </a:cubicBezTo>
                  <a:cubicBezTo>
                    <a:pt x="403" y="650"/>
                    <a:pt x="490" y="606"/>
                    <a:pt x="557" y="544"/>
                  </a:cubicBezTo>
                  <a:cubicBezTo>
                    <a:pt x="610" y="491"/>
                    <a:pt x="644" y="405"/>
                    <a:pt x="648" y="328"/>
                  </a:cubicBezTo>
                  <a:cubicBezTo>
                    <a:pt x="648" y="247"/>
                    <a:pt x="615" y="155"/>
                    <a:pt x="553" y="93"/>
                  </a:cubicBezTo>
                  <a:cubicBezTo>
                    <a:pt x="494" y="32"/>
                    <a:pt x="409"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7" name="Google Shape;9457;p40"/>
            <p:cNvSpPr/>
            <p:nvPr/>
          </p:nvSpPr>
          <p:spPr>
            <a:xfrm>
              <a:off x="-4187225" y="3683300"/>
              <a:ext cx="16200" cy="16075"/>
            </a:xfrm>
            <a:custGeom>
              <a:avLst/>
              <a:gdLst/>
              <a:ahLst/>
              <a:cxnLst/>
              <a:rect l="l" t="t" r="r" b="b"/>
              <a:pathLst>
                <a:path w="648" h="643" extrusionOk="0">
                  <a:moveTo>
                    <a:pt x="329" y="0"/>
                  </a:moveTo>
                  <a:cubicBezTo>
                    <a:pt x="244" y="0"/>
                    <a:pt x="163" y="29"/>
                    <a:pt x="116" y="82"/>
                  </a:cubicBezTo>
                  <a:cubicBezTo>
                    <a:pt x="48" y="144"/>
                    <a:pt x="5" y="230"/>
                    <a:pt x="1" y="316"/>
                  </a:cubicBezTo>
                  <a:cubicBezTo>
                    <a:pt x="1" y="403"/>
                    <a:pt x="43" y="489"/>
                    <a:pt x="96" y="542"/>
                  </a:cubicBezTo>
                  <a:cubicBezTo>
                    <a:pt x="149" y="609"/>
                    <a:pt x="235" y="642"/>
                    <a:pt x="322" y="642"/>
                  </a:cubicBezTo>
                  <a:cubicBezTo>
                    <a:pt x="417" y="642"/>
                    <a:pt x="495" y="604"/>
                    <a:pt x="548" y="551"/>
                  </a:cubicBezTo>
                  <a:cubicBezTo>
                    <a:pt x="614" y="498"/>
                    <a:pt x="648" y="412"/>
                    <a:pt x="648" y="326"/>
                  </a:cubicBezTo>
                  <a:cubicBezTo>
                    <a:pt x="648" y="239"/>
                    <a:pt x="619" y="153"/>
                    <a:pt x="566" y="95"/>
                  </a:cubicBezTo>
                  <a:cubicBezTo>
                    <a:pt x="505" y="30"/>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8" name="Google Shape;9458;p40"/>
            <p:cNvSpPr/>
            <p:nvPr/>
          </p:nvSpPr>
          <p:spPr>
            <a:xfrm>
              <a:off x="-4155100" y="3716150"/>
              <a:ext cx="16225" cy="16100"/>
            </a:xfrm>
            <a:custGeom>
              <a:avLst/>
              <a:gdLst/>
              <a:ahLst/>
              <a:cxnLst/>
              <a:rect l="l" t="t" r="r" b="b"/>
              <a:pathLst>
                <a:path w="649" h="644" extrusionOk="0">
                  <a:moveTo>
                    <a:pt x="321" y="0"/>
                  </a:moveTo>
                  <a:cubicBezTo>
                    <a:pt x="236" y="0"/>
                    <a:pt x="152" y="29"/>
                    <a:pt x="102" y="77"/>
                  </a:cubicBezTo>
                  <a:cubicBezTo>
                    <a:pt x="34" y="139"/>
                    <a:pt x="1" y="225"/>
                    <a:pt x="1" y="312"/>
                  </a:cubicBezTo>
                  <a:cubicBezTo>
                    <a:pt x="1" y="398"/>
                    <a:pt x="29" y="484"/>
                    <a:pt x="82" y="542"/>
                  </a:cubicBezTo>
                  <a:cubicBezTo>
                    <a:pt x="149" y="604"/>
                    <a:pt x="236" y="639"/>
                    <a:pt x="322" y="643"/>
                  </a:cubicBezTo>
                  <a:cubicBezTo>
                    <a:pt x="394" y="643"/>
                    <a:pt x="481" y="610"/>
                    <a:pt x="548" y="547"/>
                  </a:cubicBezTo>
                  <a:cubicBezTo>
                    <a:pt x="616" y="484"/>
                    <a:pt x="649" y="408"/>
                    <a:pt x="649" y="322"/>
                  </a:cubicBezTo>
                  <a:cubicBezTo>
                    <a:pt x="649" y="236"/>
                    <a:pt x="620" y="159"/>
                    <a:pt x="552" y="96"/>
                  </a:cubicBezTo>
                  <a:cubicBezTo>
                    <a:pt x="495" y="29"/>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9" name="Google Shape;9459;p40"/>
            <p:cNvSpPr/>
            <p:nvPr/>
          </p:nvSpPr>
          <p:spPr>
            <a:xfrm>
              <a:off x="-4123325" y="3748975"/>
              <a:ext cx="16350" cy="16000"/>
            </a:xfrm>
            <a:custGeom>
              <a:avLst/>
              <a:gdLst/>
              <a:ahLst/>
              <a:cxnLst/>
              <a:rect l="l" t="t" r="r" b="b"/>
              <a:pathLst>
                <a:path w="654" h="640" extrusionOk="0">
                  <a:moveTo>
                    <a:pt x="318" y="0"/>
                  </a:moveTo>
                  <a:cubicBezTo>
                    <a:pt x="236" y="0"/>
                    <a:pt x="156" y="29"/>
                    <a:pt x="102" y="88"/>
                  </a:cubicBezTo>
                  <a:cubicBezTo>
                    <a:pt x="40" y="150"/>
                    <a:pt x="7" y="223"/>
                    <a:pt x="1" y="309"/>
                  </a:cubicBezTo>
                  <a:cubicBezTo>
                    <a:pt x="1" y="395"/>
                    <a:pt x="35" y="482"/>
                    <a:pt x="87" y="539"/>
                  </a:cubicBezTo>
                  <a:cubicBezTo>
                    <a:pt x="151" y="606"/>
                    <a:pt x="227" y="640"/>
                    <a:pt x="323" y="640"/>
                  </a:cubicBezTo>
                  <a:cubicBezTo>
                    <a:pt x="410" y="640"/>
                    <a:pt x="496" y="611"/>
                    <a:pt x="548" y="558"/>
                  </a:cubicBezTo>
                  <a:cubicBezTo>
                    <a:pt x="616" y="491"/>
                    <a:pt x="649" y="405"/>
                    <a:pt x="649" y="318"/>
                  </a:cubicBezTo>
                  <a:cubicBezTo>
                    <a:pt x="654" y="232"/>
                    <a:pt x="620" y="161"/>
                    <a:pt x="558" y="93"/>
                  </a:cubicBezTo>
                  <a:cubicBezTo>
                    <a:pt x="492" y="32"/>
                    <a:pt x="403"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0" name="Google Shape;9460;p40"/>
            <p:cNvSpPr/>
            <p:nvPr/>
          </p:nvSpPr>
          <p:spPr>
            <a:xfrm>
              <a:off x="-4091400" y="3781775"/>
              <a:ext cx="16200" cy="15950"/>
            </a:xfrm>
            <a:custGeom>
              <a:avLst/>
              <a:gdLst/>
              <a:ahLst/>
              <a:cxnLst/>
              <a:rect l="l" t="t" r="r" b="b"/>
              <a:pathLst>
                <a:path w="648" h="638" extrusionOk="0">
                  <a:moveTo>
                    <a:pt x="317" y="1"/>
                  </a:moveTo>
                  <a:cubicBezTo>
                    <a:pt x="235" y="1"/>
                    <a:pt x="156" y="29"/>
                    <a:pt x="101" y="86"/>
                  </a:cubicBezTo>
                  <a:cubicBezTo>
                    <a:pt x="34" y="149"/>
                    <a:pt x="1" y="235"/>
                    <a:pt x="1" y="311"/>
                  </a:cubicBezTo>
                  <a:cubicBezTo>
                    <a:pt x="1" y="408"/>
                    <a:pt x="30" y="494"/>
                    <a:pt x="83" y="537"/>
                  </a:cubicBezTo>
                  <a:cubicBezTo>
                    <a:pt x="145" y="605"/>
                    <a:pt x="221" y="638"/>
                    <a:pt x="318" y="638"/>
                  </a:cubicBezTo>
                  <a:cubicBezTo>
                    <a:pt x="404" y="638"/>
                    <a:pt x="490" y="609"/>
                    <a:pt x="548" y="556"/>
                  </a:cubicBezTo>
                  <a:cubicBezTo>
                    <a:pt x="610" y="503"/>
                    <a:pt x="643" y="417"/>
                    <a:pt x="648" y="321"/>
                  </a:cubicBezTo>
                  <a:cubicBezTo>
                    <a:pt x="648" y="235"/>
                    <a:pt x="615" y="158"/>
                    <a:pt x="552" y="91"/>
                  </a:cubicBezTo>
                  <a:cubicBezTo>
                    <a:pt x="487" y="31"/>
                    <a:pt x="400"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1" name="Google Shape;9461;p40"/>
            <p:cNvSpPr/>
            <p:nvPr/>
          </p:nvSpPr>
          <p:spPr>
            <a:xfrm>
              <a:off x="-4059600" y="3814650"/>
              <a:ext cx="16200" cy="16200"/>
            </a:xfrm>
            <a:custGeom>
              <a:avLst/>
              <a:gdLst/>
              <a:ahLst/>
              <a:cxnLst/>
              <a:rect l="l" t="t" r="r" b="b"/>
              <a:pathLst>
                <a:path w="648" h="648" extrusionOk="0">
                  <a:moveTo>
                    <a:pt x="326" y="0"/>
                  </a:moveTo>
                  <a:cubicBezTo>
                    <a:pt x="240" y="0"/>
                    <a:pt x="154" y="29"/>
                    <a:pt x="100" y="81"/>
                  </a:cubicBezTo>
                  <a:cubicBezTo>
                    <a:pt x="38" y="143"/>
                    <a:pt x="5" y="229"/>
                    <a:pt x="0" y="316"/>
                  </a:cubicBezTo>
                  <a:cubicBezTo>
                    <a:pt x="0" y="402"/>
                    <a:pt x="33" y="479"/>
                    <a:pt x="96" y="546"/>
                  </a:cubicBezTo>
                  <a:cubicBezTo>
                    <a:pt x="158" y="608"/>
                    <a:pt x="235" y="643"/>
                    <a:pt x="321" y="647"/>
                  </a:cubicBezTo>
                  <a:cubicBezTo>
                    <a:pt x="408" y="647"/>
                    <a:pt x="485" y="614"/>
                    <a:pt x="547" y="550"/>
                  </a:cubicBezTo>
                  <a:cubicBezTo>
                    <a:pt x="614" y="488"/>
                    <a:pt x="647" y="412"/>
                    <a:pt x="647" y="326"/>
                  </a:cubicBezTo>
                  <a:cubicBezTo>
                    <a:pt x="647" y="229"/>
                    <a:pt x="618" y="143"/>
                    <a:pt x="567" y="100"/>
                  </a:cubicBezTo>
                  <a:cubicBezTo>
                    <a:pt x="508" y="31"/>
                    <a:pt x="416"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2" name="Google Shape;9462;p40"/>
            <p:cNvSpPr/>
            <p:nvPr/>
          </p:nvSpPr>
          <p:spPr>
            <a:xfrm>
              <a:off x="-4027725" y="3847450"/>
              <a:ext cx="16250" cy="16125"/>
            </a:xfrm>
            <a:custGeom>
              <a:avLst/>
              <a:gdLst/>
              <a:ahLst/>
              <a:cxnLst/>
              <a:rect l="l" t="t" r="r" b="b"/>
              <a:pathLst>
                <a:path w="650" h="645" extrusionOk="0">
                  <a:moveTo>
                    <a:pt x="325" y="1"/>
                  </a:moveTo>
                  <a:cubicBezTo>
                    <a:pt x="240" y="1"/>
                    <a:pt x="158" y="29"/>
                    <a:pt x="111" y="84"/>
                  </a:cubicBezTo>
                  <a:cubicBezTo>
                    <a:pt x="45" y="146"/>
                    <a:pt x="1" y="232"/>
                    <a:pt x="1" y="319"/>
                  </a:cubicBezTo>
                  <a:cubicBezTo>
                    <a:pt x="1" y="400"/>
                    <a:pt x="30" y="476"/>
                    <a:pt x="92" y="544"/>
                  </a:cubicBezTo>
                  <a:cubicBezTo>
                    <a:pt x="160" y="611"/>
                    <a:pt x="231" y="644"/>
                    <a:pt x="318" y="644"/>
                  </a:cubicBezTo>
                  <a:cubicBezTo>
                    <a:pt x="404" y="644"/>
                    <a:pt x="490" y="616"/>
                    <a:pt x="548" y="549"/>
                  </a:cubicBezTo>
                  <a:cubicBezTo>
                    <a:pt x="610" y="487"/>
                    <a:pt x="645" y="410"/>
                    <a:pt x="649" y="323"/>
                  </a:cubicBezTo>
                  <a:cubicBezTo>
                    <a:pt x="649" y="241"/>
                    <a:pt x="616" y="155"/>
                    <a:pt x="563" y="97"/>
                  </a:cubicBezTo>
                  <a:cubicBezTo>
                    <a:pt x="504" y="32"/>
                    <a:pt x="413"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3" name="Google Shape;9463;p40"/>
            <p:cNvSpPr/>
            <p:nvPr/>
          </p:nvSpPr>
          <p:spPr>
            <a:xfrm>
              <a:off x="-3995675" y="3880375"/>
              <a:ext cx="16200" cy="15950"/>
            </a:xfrm>
            <a:custGeom>
              <a:avLst/>
              <a:gdLst/>
              <a:ahLst/>
              <a:cxnLst/>
              <a:rect l="l" t="t" r="r" b="b"/>
              <a:pathLst>
                <a:path w="648" h="638" extrusionOk="0">
                  <a:moveTo>
                    <a:pt x="322" y="0"/>
                  </a:moveTo>
                  <a:cubicBezTo>
                    <a:pt x="238" y="0"/>
                    <a:pt x="155" y="29"/>
                    <a:pt x="92" y="86"/>
                  </a:cubicBezTo>
                  <a:cubicBezTo>
                    <a:pt x="39" y="138"/>
                    <a:pt x="5" y="224"/>
                    <a:pt x="5" y="311"/>
                  </a:cubicBezTo>
                  <a:cubicBezTo>
                    <a:pt x="1" y="397"/>
                    <a:pt x="34" y="484"/>
                    <a:pt x="87" y="537"/>
                  </a:cubicBezTo>
                  <a:cubicBezTo>
                    <a:pt x="149" y="604"/>
                    <a:pt x="226" y="638"/>
                    <a:pt x="322" y="638"/>
                  </a:cubicBezTo>
                  <a:cubicBezTo>
                    <a:pt x="408" y="638"/>
                    <a:pt x="485" y="609"/>
                    <a:pt x="547" y="547"/>
                  </a:cubicBezTo>
                  <a:cubicBezTo>
                    <a:pt x="614" y="484"/>
                    <a:pt x="648" y="408"/>
                    <a:pt x="648" y="321"/>
                  </a:cubicBezTo>
                  <a:cubicBezTo>
                    <a:pt x="648" y="235"/>
                    <a:pt x="619" y="158"/>
                    <a:pt x="557" y="91"/>
                  </a:cubicBezTo>
                  <a:cubicBezTo>
                    <a:pt x="492" y="30"/>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4" name="Google Shape;9464;p40"/>
            <p:cNvSpPr/>
            <p:nvPr/>
          </p:nvSpPr>
          <p:spPr>
            <a:xfrm>
              <a:off x="-3963775" y="3913275"/>
              <a:ext cx="16225" cy="15800"/>
            </a:xfrm>
            <a:custGeom>
              <a:avLst/>
              <a:gdLst/>
              <a:ahLst/>
              <a:cxnLst/>
              <a:rect l="l" t="t" r="r" b="b"/>
              <a:pathLst>
                <a:path w="649" h="632" extrusionOk="0">
                  <a:moveTo>
                    <a:pt x="317" y="1"/>
                  </a:moveTo>
                  <a:cubicBezTo>
                    <a:pt x="235" y="1"/>
                    <a:pt x="155" y="28"/>
                    <a:pt x="102" y="80"/>
                  </a:cubicBezTo>
                  <a:cubicBezTo>
                    <a:pt x="34" y="132"/>
                    <a:pt x="0" y="219"/>
                    <a:pt x="0" y="305"/>
                  </a:cubicBezTo>
                  <a:cubicBezTo>
                    <a:pt x="0" y="401"/>
                    <a:pt x="29" y="478"/>
                    <a:pt x="82" y="536"/>
                  </a:cubicBezTo>
                  <a:cubicBezTo>
                    <a:pt x="149" y="598"/>
                    <a:pt x="221" y="631"/>
                    <a:pt x="317" y="631"/>
                  </a:cubicBezTo>
                  <a:cubicBezTo>
                    <a:pt x="322" y="631"/>
                    <a:pt x="328" y="632"/>
                    <a:pt x="333" y="632"/>
                  </a:cubicBezTo>
                  <a:cubicBezTo>
                    <a:pt x="414" y="632"/>
                    <a:pt x="493" y="599"/>
                    <a:pt x="547" y="549"/>
                  </a:cubicBezTo>
                  <a:cubicBezTo>
                    <a:pt x="610" y="487"/>
                    <a:pt x="643" y="401"/>
                    <a:pt x="649" y="314"/>
                  </a:cubicBezTo>
                  <a:cubicBezTo>
                    <a:pt x="649" y="228"/>
                    <a:pt x="605" y="142"/>
                    <a:pt x="552" y="99"/>
                  </a:cubicBezTo>
                  <a:cubicBezTo>
                    <a:pt x="493" y="32"/>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5" name="Google Shape;9465;p40"/>
            <p:cNvSpPr/>
            <p:nvPr/>
          </p:nvSpPr>
          <p:spPr>
            <a:xfrm>
              <a:off x="-3932000" y="3946025"/>
              <a:ext cx="16225" cy="15925"/>
            </a:xfrm>
            <a:custGeom>
              <a:avLst/>
              <a:gdLst/>
              <a:ahLst/>
              <a:cxnLst/>
              <a:rect l="l" t="t" r="r" b="b"/>
              <a:pathLst>
                <a:path w="649" h="637" extrusionOk="0">
                  <a:moveTo>
                    <a:pt x="322" y="0"/>
                  </a:moveTo>
                  <a:cubicBezTo>
                    <a:pt x="239" y="0"/>
                    <a:pt x="157" y="29"/>
                    <a:pt x="102" y="85"/>
                  </a:cubicBezTo>
                  <a:cubicBezTo>
                    <a:pt x="40" y="147"/>
                    <a:pt x="5" y="224"/>
                    <a:pt x="1" y="310"/>
                  </a:cubicBezTo>
                  <a:cubicBezTo>
                    <a:pt x="1" y="406"/>
                    <a:pt x="34" y="492"/>
                    <a:pt x="97" y="535"/>
                  </a:cubicBezTo>
                  <a:cubicBezTo>
                    <a:pt x="149" y="603"/>
                    <a:pt x="236" y="636"/>
                    <a:pt x="322" y="636"/>
                  </a:cubicBezTo>
                  <a:cubicBezTo>
                    <a:pt x="408" y="636"/>
                    <a:pt x="495" y="607"/>
                    <a:pt x="558" y="554"/>
                  </a:cubicBezTo>
                  <a:cubicBezTo>
                    <a:pt x="616" y="488"/>
                    <a:pt x="649" y="401"/>
                    <a:pt x="649" y="319"/>
                  </a:cubicBezTo>
                  <a:cubicBezTo>
                    <a:pt x="649" y="242"/>
                    <a:pt x="620" y="156"/>
                    <a:pt x="552" y="89"/>
                  </a:cubicBezTo>
                  <a:cubicBezTo>
                    <a:pt x="490" y="29"/>
                    <a:pt x="405"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6" name="Google Shape;9466;p40"/>
            <p:cNvSpPr/>
            <p:nvPr/>
          </p:nvSpPr>
          <p:spPr>
            <a:xfrm>
              <a:off x="-3900075" y="3978850"/>
              <a:ext cx="16200" cy="16100"/>
            </a:xfrm>
            <a:custGeom>
              <a:avLst/>
              <a:gdLst/>
              <a:ahLst/>
              <a:cxnLst/>
              <a:rect l="l" t="t" r="r" b="b"/>
              <a:pathLst>
                <a:path w="648" h="644" extrusionOk="0">
                  <a:moveTo>
                    <a:pt x="326" y="1"/>
                  </a:moveTo>
                  <a:cubicBezTo>
                    <a:pt x="242" y="1"/>
                    <a:pt x="160" y="29"/>
                    <a:pt x="110" y="81"/>
                  </a:cubicBezTo>
                  <a:cubicBezTo>
                    <a:pt x="43" y="143"/>
                    <a:pt x="1" y="220"/>
                    <a:pt x="1" y="316"/>
                  </a:cubicBezTo>
                  <a:cubicBezTo>
                    <a:pt x="1" y="402"/>
                    <a:pt x="29" y="479"/>
                    <a:pt x="92" y="541"/>
                  </a:cubicBezTo>
                  <a:cubicBezTo>
                    <a:pt x="158" y="609"/>
                    <a:pt x="231" y="643"/>
                    <a:pt x="317" y="643"/>
                  </a:cubicBezTo>
                  <a:cubicBezTo>
                    <a:pt x="323" y="643"/>
                    <a:pt x="328" y="643"/>
                    <a:pt x="333" y="643"/>
                  </a:cubicBezTo>
                  <a:cubicBezTo>
                    <a:pt x="414" y="643"/>
                    <a:pt x="494" y="610"/>
                    <a:pt x="557" y="552"/>
                  </a:cubicBezTo>
                  <a:cubicBezTo>
                    <a:pt x="610" y="484"/>
                    <a:pt x="643" y="412"/>
                    <a:pt x="643" y="326"/>
                  </a:cubicBezTo>
                  <a:cubicBezTo>
                    <a:pt x="648" y="240"/>
                    <a:pt x="614" y="153"/>
                    <a:pt x="561" y="100"/>
                  </a:cubicBezTo>
                  <a:cubicBezTo>
                    <a:pt x="503" y="32"/>
                    <a:pt x="413"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7" name="Google Shape;9467;p40"/>
            <p:cNvSpPr/>
            <p:nvPr/>
          </p:nvSpPr>
          <p:spPr>
            <a:xfrm>
              <a:off x="-4376375" y="3324400"/>
              <a:ext cx="16200" cy="16225"/>
            </a:xfrm>
            <a:custGeom>
              <a:avLst/>
              <a:gdLst/>
              <a:ahLst/>
              <a:cxnLst/>
              <a:rect l="l" t="t" r="r" b="b"/>
              <a:pathLst>
                <a:path w="648" h="649" extrusionOk="0">
                  <a:moveTo>
                    <a:pt x="319" y="0"/>
                  </a:moveTo>
                  <a:cubicBezTo>
                    <a:pt x="235" y="0"/>
                    <a:pt x="153" y="29"/>
                    <a:pt x="100" y="87"/>
                  </a:cubicBezTo>
                  <a:cubicBezTo>
                    <a:pt x="34" y="149"/>
                    <a:pt x="0" y="235"/>
                    <a:pt x="0" y="322"/>
                  </a:cubicBezTo>
                  <a:cubicBezTo>
                    <a:pt x="0" y="408"/>
                    <a:pt x="29" y="485"/>
                    <a:pt x="91" y="547"/>
                  </a:cubicBezTo>
                  <a:cubicBezTo>
                    <a:pt x="158" y="614"/>
                    <a:pt x="230" y="649"/>
                    <a:pt x="317" y="649"/>
                  </a:cubicBezTo>
                  <a:cubicBezTo>
                    <a:pt x="403" y="649"/>
                    <a:pt x="490" y="609"/>
                    <a:pt x="547" y="552"/>
                  </a:cubicBezTo>
                  <a:cubicBezTo>
                    <a:pt x="609" y="490"/>
                    <a:pt x="643" y="418"/>
                    <a:pt x="647" y="332"/>
                  </a:cubicBezTo>
                  <a:cubicBezTo>
                    <a:pt x="647" y="246"/>
                    <a:pt x="619" y="159"/>
                    <a:pt x="561" y="102"/>
                  </a:cubicBezTo>
                  <a:cubicBezTo>
                    <a:pt x="501" y="34"/>
                    <a:pt x="409"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8" name="Google Shape;9468;p40"/>
            <p:cNvSpPr/>
            <p:nvPr/>
          </p:nvSpPr>
          <p:spPr>
            <a:xfrm>
              <a:off x="-4344600" y="3357300"/>
              <a:ext cx="16200" cy="16075"/>
            </a:xfrm>
            <a:custGeom>
              <a:avLst/>
              <a:gdLst/>
              <a:ahLst/>
              <a:cxnLst/>
              <a:rect l="l" t="t" r="r" b="b"/>
              <a:pathLst>
                <a:path w="648" h="643" extrusionOk="0">
                  <a:moveTo>
                    <a:pt x="321" y="0"/>
                  </a:moveTo>
                  <a:cubicBezTo>
                    <a:pt x="237" y="0"/>
                    <a:pt x="155" y="29"/>
                    <a:pt x="101" y="81"/>
                  </a:cubicBezTo>
                  <a:cubicBezTo>
                    <a:pt x="49" y="143"/>
                    <a:pt x="5" y="230"/>
                    <a:pt x="0" y="316"/>
                  </a:cubicBezTo>
                  <a:cubicBezTo>
                    <a:pt x="0" y="402"/>
                    <a:pt x="34" y="478"/>
                    <a:pt x="96" y="546"/>
                  </a:cubicBezTo>
                  <a:cubicBezTo>
                    <a:pt x="149" y="608"/>
                    <a:pt x="235" y="642"/>
                    <a:pt x="322" y="642"/>
                  </a:cubicBezTo>
                  <a:cubicBezTo>
                    <a:pt x="327" y="642"/>
                    <a:pt x="333" y="642"/>
                    <a:pt x="339" y="642"/>
                  </a:cubicBezTo>
                  <a:cubicBezTo>
                    <a:pt x="427" y="642"/>
                    <a:pt x="498" y="609"/>
                    <a:pt x="557" y="551"/>
                  </a:cubicBezTo>
                  <a:cubicBezTo>
                    <a:pt x="614" y="489"/>
                    <a:pt x="648" y="411"/>
                    <a:pt x="648" y="325"/>
                  </a:cubicBezTo>
                  <a:cubicBezTo>
                    <a:pt x="648" y="239"/>
                    <a:pt x="619" y="152"/>
                    <a:pt x="567" y="99"/>
                  </a:cubicBezTo>
                  <a:cubicBezTo>
                    <a:pt x="501" y="31"/>
                    <a:pt x="409"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9" name="Google Shape;9469;p40"/>
            <p:cNvSpPr/>
            <p:nvPr/>
          </p:nvSpPr>
          <p:spPr>
            <a:xfrm>
              <a:off x="-4312700" y="3390175"/>
              <a:ext cx="16450" cy="16050"/>
            </a:xfrm>
            <a:custGeom>
              <a:avLst/>
              <a:gdLst/>
              <a:ahLst/>
              <a:cxnLst/>
              <a:rect l="l" t="t" r="r" b="b"/>
              <a:pathLst>
                <a:path w="658" h="642" extrusionOk="0">
                  <a:moveTo>
                    <a:pt x="323" y="0"/>
                  </a:moveTo>
                  <a:cubicBezTo>
                    <a:pt x="238" y="0"/>
                    <a:pt x="158" y="28"/>
                    <a:pt x="111" y="75"/>
                  </a:cubicBezTo>
                  <a:cubicBezTo>
                    <a:pt x="44" y="142"/>
                    <a:pt x="0" y="228"/>
                    <a:pt x="0" y="310"/>
                  </a:cubicBezTo>
                  <a:cubicBezTo>
                    <a:pt x="0" y="396"/>
                    <a:pt x="39" y="483"/>
                    <a:pt x="91" y="540"/>
                  </a:cubicBezTo>
                  <a:cubicBezTo>
                    <a:pt x="159" y="603"/>
                    <a:pt x="241" y="637"/>
                    <a:pt x="327" y="642"/>
                  </a:cubicBezTo>
                  <a:cubicBezTo>
                    <a:pt x="403" y="642"/>
                    <a:pt x="480" y="608"/>
                    <a:pt x="558" y="545"/>
                  </a:cubicBezTo>
                  <a:cubicBezTo>
                    <a:pt x="609" y="483"/>
                    <a:pt x="653" y="407"/>
                    <a:pt x="658" y="320"/>
                  </a:cubicBezTo>
                  <a:cubicBezTo>
                    <a:pt x="658" y="234"/>
                    <a:pt x="615" y="148"/>
                    <a:pt x="562" y="95"/>
                  </a:cubicBezTo>
                  <a:cubicBezTo>
                    <a:pt x="499" y="29"/>
                    <a:pt x="409"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0" name="Google Shape;9470;p40"/>
            <p:cNvSpPr/>
            <p:nvPr/>
          </p:nvSpPr>
          <p:spPr>
            <a:xfrm>
              <a:off x="-4280675" y="3422950"/>
              <a:ext cx="16200" cy="16025"/>
            </a:xfrm>
            <a:custGeom>
              <a:avLst/>
              <a:gdLst/>
              <a:ahLst/>
              <a:cxnLst/>
              <a:rect l="l" t="t" r="r" b="b"/>
              <a:pathLst>
                <a:path w="648" h="641" extrusionOk="0">
                  <a:moveTo>
                    <a:pt x="317" y="1"/>
                  </a:moveTo>
                  <a:cubicBezTo>
                    <a:pt x="235" y="1"/>
                    <a:pt x="155" y="30"/>
                    <a:pt x="101" y="88"/>
                  </a:cubicBezTo>
                  <a:cubicBezTo>
                    <a:pt x="39" y="141"/>
                    <a:pt x="5" y="228"/>
                    <a:pt x="5" y="314"/>
                  </a:cubicBezTo>
                  <a:cubicBezTo>
                    <a:pt x="1" y="400"/>
                    <a:pt x="34" y="487"/>
                    <a:pt x="87" y="540"/>
                  </a:cubicBezTo>
                  <a:cubicBezTo>
                    <a:pt x="149" y="607"/>
                    <a:pt x="227" y="640"/>
                    <a:pt x="322" y="640"/>
                  </a:cubicBezTo>
                  <a:cubicBezTo>
                    <a:pt x="408" y="640"/>
                    <a:pt x="486" y="611"/>
                    <a:pt x="548" y="544"/>
                  </a:cubicBezTo>
                  <a:cubicBezTo>
                    <a:pt x="615" y="482"/>
                    <a:pt x="648" y="410"/>
                    <a:pt x="648" y="323"/>
                  </a:cubicBezTo>
                  <a:cubicBezTo>
                    <a:pt x="648" y="237"/>
                    <a:pt x="619" y="161"/>
                    <a:pt x="557" y="93"/>
                  </a:cubicBezTo>
                  <a:cubicBezTo>
                    <a:pt x="491" y="32"/>
                    <a:pt x="403"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1" name="Google Shape;9471;p40"/>
            <p:cNvSpPr/>
            <p:nvPr/>
          </p:nvSpPr>
          <p:spPr>
            <a:xfrm>
              <a:off x="-4248775" y="3455800"/>
              <a:ext cx="16225" cy="15925"/>
            </a:xfrm>
            <a:custGeom>
              <a:avLst/>
              <a:gdLst/>
              <a:ahLst/>
              <a:cxnLst/>
              <a:rect l="l" t="t" r="r" b="b"/>
              <a:pathLst>
                <a:path w="649" h="637" extrusionOk="0">
                  <a:moveTo>
                    <a:pt x="320" y="1"/>
                  </a:moveTo>
                  <a:cubicBezTo>
                    <a:pt x="239" y="1"/>
                    <a:pt x="160" y="29"/>
                    <a:pt x="102" y="85"/>
                  </a:cubicBezTo>
                  <a:cubicBezTo>
                    <a:pt x="34" y="147"/>
                    <a:pt x="1" y="233"/>
                    <a:pt x="1" y="309"/>
                  </a:cubicBezTo>
                  <a:cubicBezTo>
                    <a:pt x="1" y="396"/>
                    <a:pt x="29" y="473"/>
                    <a:pt x="96" y="550"/>
                  </a:cubicBezTo>
                  <a:cubicBezTo>
                    <a:pt x="160" y="603"/>
                    <a:pt x="231" y="636"/>
                    <a:pt x="317" y="636"/>
                  </a:cubicBezTo>
                  <a:cubicBezTo>
                    <a:pt x="404" y="636"/>
                    <a:pt x="481" y="608"/>
                    <a:pt x="548" y="555"/>
                  </a:cubicBezTo>
                  <a:cubicBezTo>
                    <a:pt x="610" y="492"/>
                    <a:pt x="643" y="415"/>
                    <a:pt x="649" y="320"/>
                  </a:cubicBezTo>
                  <a:cubicBezTo>
                    <a:pt x="649" y="233"/>
                    <a:pt x="605" y="147"/>
                    <a:pt x="552" y="103"/>
                  </a:cubicBezTo>
                  <a:cubicBezTo>
                    <a:pt x="493" y="34"/>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2" name="Google Shape;9472;p40"/>
            <p:cNvSpPr/>
            <p:nvPr/>
          </p:nvSpPr>
          <p:spPr>
            <a:xfrm>
              <a:off x="-4217000" y="3488575"/>
              <a:ext cx="16250" cy="16250"/>
            </a:xfrm>
            <a:custGeom>
              <a:avLst/>
              <a:gdLst/>
              <a:ahLst/>
              <a:cxnLst/>
              <a:rect l="l" t="t" r="r" b="b"/>
              <a:pathLst>
                <a:path w="650" h="650" extrusionOk="0">
                  <a:moveTo>
                    <a:pt x="315" y="1"/>
                  </a:moveTo>
                  <a:cubicBezTo>
                    <a:pt x="233" y="1"/>
                    <a:pt x="155" y="28"/>
                    <a:pt x="102" y="83"/>
                  </a:cubicBezTo>
                  <a:cubicBezTo>
                    <a:pt x="40" y="150"/>
                    <a:pt x="6" y="232"/>
                    <a:pt x="1" y="318"/>
                  </a:cubicBezTo>
                  <a:cubicBezTo>
                    <a:pt x="1" y="395"/>
                    <a:pt x="34" y="481"/>
                    <a:pt x="98" y="548"/>
                  </a:cubicBezTo>
                  <a:cubicBezTo>
                    <a:pt x="160" y="610"/>
                    <a:pt x="236" y="645"/>
                    <a:pt x="322" y="650"/>
                  </a:cubicBezTo>
                  <a:cubicBezTo>
                    <a:pt x="409" y="650"/>
                    <a:pt x="486" y="616"/>
                    <a:pt x="548" y="553"/>
                  </a:cubicBezTo>
                  <a:cubicBezTo>
                    <a:pt x="616" y="491"/>
                    <a:pt x="649" y="404"/>
                    <a:pt x="649" y="328"/>
                  </a:cubicBezTo>
                  <a:cubicBezTo>
                    <a:pt x="649" y="242"/>
                    <a:pt x="620" y="156"/>
                    <a:pt x="567" y="103"/>
                  </a:cubicBezTo>
                  <a:cubicBezTo>
                    <a:pt x="499" y="34"/>
                    <a:pt x="405"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3" name="Google Shape;9473;p40"/>
            <p:cNvSpPr/>
            <p:nvPr/>
          </p:nvSpPr>
          <p:spPr>
            <a:xfrm>
              <a:off x="-4185075" y="3521475"/>
              <a:ext cx="16225" cy="16075"/>
            </a:xfrm>
            <a:custGeom>
              <a:avLst/>
              <a:gdLst/>
              <a:ahLst/>
              <a:cxnLst/>
              <a:rect l="l" t="t" r="r" b="b"/>
              <a:pathLst>
                <a:path w="649" h="643" extrusionOk="0">
                  <a:moveTo>
                    <a:pt x="325" y="1"/>
                  </a:moveTo>
                  <a:cubicBezTo>
                    <a:pt x="241" y="1"/>
                    <a:pt x="160" y="30"/>
                    <a:pt x="110" y="82"/>
                  </a:cubicBezTo>
                  <a:cubicBezTo>
                    <a:pt x="44" y="144"/>
                    <a:pt x="1" y="231"/>
                    <a:pt x="1" y="317"/>
                  </a:cubicBezTo>
                  <a:cubicBezTo>
                    <a:pt x="1" y="403"/>
                    <a:pt x="30" y="475"/>
                    <a:pt x="92" y="543"/>
                  </a:cubicBezTo>
                  <a:cubicBezTo>
                    <a:pt x="159" y="609"/>
                    <a:pt x="231" y="643"/>
                    <a:pt x="318" y="643"/>
                  </a:cubicBezTo>
                  <a:cubicBezTo>
                    <a:pt x="404" y="643"/>
                    <a:pt x="480" y="614"/>
                    <a:pt x="557" y="552"/>
                  </a:cubicBezTo>
                  <a:cubicBezTo>
                    <a:pt x="610" y="485"/>
                    <a:pt x="643" y="413"/>
                    <a:pt x="648" y="326"/>
                  </a:cubicBezTo>
                  <a:cubicBezTo>
                    <a:pt x="648" y="240"/>
                    <a:pt x="615" y="153"/>
                    <a:pt x="562" y="96"/>
                  </a:cubicBezTo>
                  <a:cubicBezTo>
                    <a:pt x="499" y="31"/>
                    <a:pt x="410"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4" name="Google Shape;9474;p40"/>
            <p:cNvSpPr/>
            <p:nvPr/>
          </p:nvSpPr>
          <p:spPr>
            <a:xfrm>
              <a:off x="-4153275" y="3554400"/>
              <a:ext cx="16575" cy="15925"/>
            </a:xfrm>
            <a:custGeom>
              <a:avLst/>
              <a:gdLst/>
              <a:ahLst/>
              <a:cxnLst/>
              <a:rect l="l" t="t" r="r" b="b"/>
              <a:pathLst>
                <a:path w="663" h="637" extrusionOk="0">
                  <a:moveTo>
                    <a:pt x="328" y="1"/>
                  </a:moveTo>
                  <a:cubicBezTo>
                    <a:pt x="246" y="1"/>
                    <a:pt x="164" y="28"/>
                    <a:pt x="100" y="85"/>
                  </a:cubicBezTo>
                  <a:cubicBezTo>
                    <a:pt x="47" y="151"/>
                    <a:pt x="5" y="223"/>
                    <a:pt x="0" y="309"/>
                  </a:cubicBezTo>
                  <a:cubicBezTo>
                    <a:pt x="0" y="396"/>
                    <a:pt x="43" y="482"/>
                    <a:pt x="96" y="535"/>
                  </a:cubicBezTo>
                  <a:cubicBezTo>
                    <a:pt x="158" y="603"/>
                    <a:pt x="235" y="636"/>
                    <a:pt x="331" y="636"/>
                  </a:cubicBezTo>
                  <a:cubicBezTo>
                    <a:pt x="417" y="636"/>
                    <a:pt x="494" y="607"/>
                    <a:pt x="556" y="545"/>
                  </a:cubicBezTo>
                  <a:cubicBezTo>
                    <a:pt x="614" y="492"/>
                    <a:pt x="658" y="406"/>
                    <a:pt x="658" y="320"/>
                  </a:cubicBezTo>
                  <a:cubicBezTo>
                    <a:pt x="662" y="233"/>
                    <a:pt x="629" y="156"/>
                    <a:pt x="566" y="89"/>
                  </a:cubicBezTo>
                  <a:cubicBezTo>
                    <a:pt x="500" y="31"/>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5" name="Google Shape;9475;p40"/>
            <p:cNvSpPr/>
            <p:nvPr/>
          </p:nvSpPr>
          <p:spPr>
            <a:xfrm>
              <a:off x="-4121150" y="3587150"/>
              <a:ext cx="16225" cy="16025"/>
            </a:xfrm>
            <a:custGeom>
              <a:avLst/>
              <a:gdLst/>
              <a:ahLst/>
              <a:cxnLst/>
              <a:rect l="l" t="t" r="r" b="b"/>
              <a:pathLst>
                <a:path w="649" h="641" extrusionOk="0">
                  <a:moveTo>
                    <a:pt x="319" y="1"/>
                  </a:moveTo>
                  <a:cubicBezTo>
                    <a:pt x="239" y="1"/>
                    <a:pt x="160" y="30"/>
                    <a:pt x="102" y="89"/>
                  </a:cubicBezTo>
                  <a:cubicBezTo>
                    <a:pt x="35" y="151"/>
                    <a:pt x="0" y="223"/>
                    <a:pt x="0" y="310"/>
                  </a:cubicBezTo>
                  <a:cubicBezTo>
                    <a:pt x="0" y="396"/>
                    <a:pt x="29" y="482"/>
                    <a:pt x="82" y="540"/>
                  </a:cubicBezTo>
                  <a:cubicBezTo>
                    <a:pt x="144" y="602"/>
                    <a:pt x="221" y="635"/>
                    <a:pt x="317" y="640"/>
                  </a:cubicBezTo>
                  <a:cubicBezTo>
                    <a:pt x="403" y="640"/>
                    <a:pt x="480" y="607"/>
                    <a:pt x="558" y="545"/>
                  </a:cubicBezTo>
                  <a:cubicBezTo>
                    <a:pt x="611" y="482"/>
                    <a:pt x="644" y="405"/>
                    <a:pt x="649" y="319"/>
                  </a:cubicBezTo>
                  <a:cubicBezTo>
                    <a:pt x="649" y="243"/>
                    <a:pt x="615" y="156"/>
                    <a:pt x="553" y="93"/>
                  </a:cubicBezTo>
                  <a:cubicBezTo>
                    <a:pt x="487" y="32"/>
                    <a:pt x="402"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6" name="Google Shape;9476;p40"/>
            <p:cNvSpPr/>
            <p:nvPr/>
          </p:nvSpPr>
          <p:spPr>
            <a:xfrm>
              <a:off x="-4089350" y="3620075"/>
              <a:ext cx="16200" cy="15850"/>
            </a:xfrm>
            <a:custGeom>
              <a:avLst/>
              <a:gdLst/>
              <a:ahLst/>
              <a:cxnLst/>
              <a:rect l="l" t="t" r="r" b="b"/>
              <a:pathLst>
                <a:path w="648" h="634" extrusionOk="0">
                  <a:moveTo>
                    <a:pt x="323" y="1"/>
                  </a:moveTo>
                  <a:cubicBezTo>
                    <a:pt x="238" y="1"/>
                    <a:pt x="156" y="29"/>
                    <a:pt x="101" y="82"/>
                  </a:cubicBezTo>
                  <a:cubicBezTo>
                    <a:pt x="39" y="135"/>
                    <a:pt x="5" y="221"/>
                    <a:pt x="1" y="317"/>
                  </a:cubicBezTo>
                  <a:cubicBezTo>
                    <a:pt x="1" y="403"/>
                    <a:pt x="29" y="480"/>
                    <a:pt x="96" y="543"/>
                  </a:cubicBezTo>
                  <a:cubicBezTo>
                    <a:pt x="149" y="600"/>
                    <a:pt x="236" y="633"/>
                    <a:pt x="322" y="633"/>
                  </a:cubicBezTo>
                  <a:cubicBezTo>
                    <a:pt x="408" y="633"/>
                    <a:pt x="484" y="605"/>
                    <a:pt x="548" y="552"/>
                  </a:cubicBezTo>
                  <a:cubicBezTo>
                    <a:pt x="614" y="485"/>
                    <a:pt x="648" y="403"/>
                    <a:pt x="648" y="326"/>
                  </a:cubicBezTo>
                  <a:cubicBezTo>
                    <a:pt x="648" y="230"/>
                    <a:pt x="619" y="153"/>
                    <a:pt x="557" y="96"/>
                  </a:cubicBezTo>
                  <a:cubicBezTo>
                    <a:pt x="496" y="31"/>
                    <a:pt x="409"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7" name="Google Shape;9477;p40"/>
            <p:cNvSpPr/>
            <p:nvPr/>
          </p:nvSpPr>
          <p:spPr>
            <a:xfrm>
              <a:off x="-4057450" y="3652750"/>
              <a:ext cx="16200" cy="16275"/>
            </a:xfrm>
            <a:custGeom>
              <a:avLst/>
              <a:gdLst/>
              <a:ahLst/>
              <a:cxnLst/>
              <a:rect l="l" t="t" r="r" b="b"/>
              <a:pathLst>
                <a:path w="648" h="651" extrusionOk="0">
                  <a:moveTo>
                    <a:pt x="319" y="0"/>
                  </a:moveTo>
                  <a:cubicBezTo>
                    <a:pt x="239" y="0"/>
                    <a:pt x="159" y="29"/>
                    <a:pt x="101" y="84"/>
                  </a:cubicBezTo>
                  <a:cubicBezTo>
                    <a:pt x="34" y="146"/>
                    <a:pt x="0" y="233"/>
                    <a:pt x="0" y="319"/>
                  </a:cubicBezTo>
                  <a:cubicBezTo>
                    <a:pt x="0" y="405"/>
                    <a:pt x="29" y="492"/>
                    <a:pt x="91" y="549"/>
                  </a:cubicBezTo>
                  <a:cubicBezTo>
                    <a:pt x="144" y="602"/>
                    <a:pt x="231" y="646"/>
                    <a:pt x="317" y="651"/>
                  </a:cubicBezTo>
                  <a:cubicBezTo>
                    <a:pt x="403" y="651"/>
                    <a:pt x="490" y="607"/>
                    <a:pt x="547" y="555"/>
                  </a:cubicBezTo>
                  <a:cubicBezTo>
                    <a:pt x="610" y="492"/>
                    <a:pt x="643" y="416"/>
                    <a:pt x="643" y="329"/>
                  </a:cubicBezTo>
                  <a:cubicBezTo>
                    <a:pt x="648" y="243"/>
                    <a:pt x="614" y="157"/>
                    <a:pt x="552" y="104"/>
                  </a:cubicBezTo>
                  <a:cubicBezTo>
                    <a:pt x="492" y="34"/>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8" name="Google Shape;9478;p40"/>
            <p:cNvSpPr/>
            <p:nvPr/>
          </p:nvSpPr>
          <p:spPr>
            <a:xfrm>
              <a:off x="-4025675" y="3685625"/>
              <a:ext cx="16225" cy="16125"/>
            </a:xfrm>
            <a:custGeom>
              <a:avLst/>
              <a:gdLst/>
              <a:ahLst/>
              <a:cxnLst/>
              <a:rect l="l" t="t" r="r" b="b"/>
              <a:pathLst>
                <a:path w="649" h="645" extrusionOk="0">
                  <a:moveTo>
                    <a:pt x="323" y="1"/>
                  </a:moveTo>
                  <a:cubicBezTo>
                    <a:pt x="238" y="1"/>
                    <a:pt x="155" y="28"/>
                    <a:pt x="102" y="80"/>
                  </a:cubicBezTo>
                  <a:cubicBezTo>
                    <a:pt x="49" y="146"/>
                    <a:pt x="1" y="233"/>
                    <a:pt x="1" y="314"/>
                  </a:cubicBezTo>
                  <a:cubicBezTo>
                    <a:pt x="1" y="401"/>
                    <a:pt x="29" y="478"/>
                    <a:pt x="96" y="545"/>
                  </a:cubicBezTo>
                  <a:cubicBezTo>
                    <a:pt x="160" y="612"/>
                    <a:pt x="246" y="645"/>
                    <a:pt x="322" y="645"/>
                  </a:cubicBezTo>
                  <a:cubicBezTo>
                    <a:pt x="404" y="645"/>
                    <a:pt x="495" y="616"/>
                    <a:pt x="548" y="549"/>
                  </a:cubicBezTo>
                  <a:cubicBezTo>
                    <a:pt x="614" y="496"/>
                    <a:pt x="649" y="410"/>
                    <a:pt x="649" y="324"/>
                  </a:cubicBezTo>
                  <a:cubicBezTo>
                    <a:pt x="649" y="237"/>
                    <a:pt x="620" y="151"/>
                    <a:pt x="567" y="98"/>
                  </a:cubicBezTo>
                  <a:cubicBezTo>
                    <a:pt x="506" y="32"/>
                    <a:pt x="413"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9" name="Google Shape;9479;p40"/>
            <p:cNvSpPr/>
            <p:nvPr/>
          </p:nvSpPr>
          <p:spPr>
            <a:xfrm>
              <a:off x="-3993525" y="3718425"/>
              <a:ext cx="16225" cy="16100"/>
            </a:xfrm>
            <a:custGeom>
              <a:avLst/>
              <a:gdLst/>
              <a:ahLst/>
              <a:cxnLst/>
              <a:rect l="l" t="t" r="r" b="b"/>
              <a:pathLst>
                <a:path w="649" h="644" extrusionOk="0">
                  <a:moveTo>
                    <a:pt x="317" y="1"/>
                  </a:moveTo>
                  <a:cubicBezTo>
                    <a:pt x="232" y="1"/>
                    <a:pt x="149" y="30"/>
                    <a:pt x="101" y="81"/>
                  </a:cubicBezTo>
                  <a:cubicBezTo>
                    <a:pt x="34" y="145"/>
                    <a:pt x="1" y="231"/>
                    <a:pt x="1" y="317"/>
                  </a:cubicBezTo>
                  <a:cubicBezTo>
                    <a:pt x="1" y="404"/>
                    <a:pt x="30" y="490"/>
                    <a:pt x="83" y="542"/>
                  </a:cubicBezTo>
                  <a:cubicBezTo>
                    <a:pt x="149" y="610"/>
                    <a:pt x="231" y="643"/>
                    <a:pt x="318" y="643"/>
                  </a:cubicBezTo>
                  <a:cubicBezTo>
                    <a:pt x="394" y="643"/>
                    <a:pt x="480" y="615"/>
                    <a:pt x="548" y="552"/>
                  </a:cubicBezTo>
                  <a:cubicBezTo>
                    <a:pt x="610" y="484"/>
                    <a:pt x="643" y="413"/>
                    <a:pt x="648" y="327"/>
                  </a:cubicBezTo>
                  <a:cubicBezTo>
                    <a:pt x="648" y="240"/>
                    <a:pt x="605" y="154"/>
                    <a:pt x="552" y="96"/>
                  </a:cubicBezTo>
                  <a:cubicBezTo>
                    <a:pt x="494" y="31"/>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0" name="Google Shape;9480;p40"/>
            <p:cNvSpPr/>
            <p:nvPr/>
          </p:nvSpPr>
          <p:spPr>
            <a:xfrm>
              <a:off x="-3961725" y="3751225"/>
              <a:ext cx="16200" cy="16050"/>
            </a:xfrm>
            <a:custGeom>
              <a:avLst/>
              <a:gdLst/>
              <a:ahLst/>
              <a:cxnLst/>
              <a:rect l="l" t="t" r="r" b="b"/>
              <a:pathLst>
                <a:path w="648" h="642" extrusionOk="0">
                  <a:moveTo>
                    <a:pt x="320" y="0"/>
                  </a:moveTo>
                  <a:cubicBezTo>
                    <a:pt x="237" y="0"/>
                    <a:pt x="155" y="32"/>
                    <a:pt x="100" y="89"/>
                  </a:cubicBezTo>
                  <a:cubicBezTo>
                    <a:pt x="38" y="142"/>
                    <a:pt x="5" y="228"/>
                    <a:pt x="0" y="315"/>
                  </a:cubicBezTo>
                  <a:cubicBezTo>
                    <a:pt x="0" y="401"/>
                    <a:pt x="34" y="487"/>
                    <a:pt x="96" y="554"/>
                  </a:cubicBezTo>
                  <a:cubicBezTo>
                    <a:pt x="149" y="607"/>
                    <a:pt x="235" y="641"/>
                    <a:pt x="321" y="641"/>
                  </a:cubicBezTo>
                  <a:cubicBezTo>
                    <a:pt x="328" y="641"/>
                    <a:pt x="334" y="641"/>
                    <a:pt x="340" y="641"/>
                  </a:cubicBezTo>
                  <a:cubicBezTo>
                    <a:pt x="418" y="641"/>
                    <a:pt x="485" y="607"/>
                    <a:pt x="547" y="550"/>
                  </a:cubicBezTo>
                  <a:cubicBezTo>
                    <a:pt x="614" y="487"/>
                    <a:pt x="647" y="410"/>
                    <a:pt x="647" y="324"/>
                  </a:cubicBezTo>
                  <a:cubicBezTo>
                    <a:pt x="647" y="238"/>
                    <a:pt x="618" y="162"/>
                    <a:pt x="552" y="99"/>
                  </a:cubicBezTo>
                  <a:cubicBezTo>
                    <a:pt x="489" y="32"/>
                    <a:pt x="404"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1" name="Google Shape;9481;p40"/>
            <p:cNvSpPr/>
            <p:nvPr/>
          </p:nvSpPr>
          <p:spPr>
            <a:xfrm>
              <a:off x="-3929850" y="3784100"/>
              <a:ext cx="16250" cy="16025"/>
            </a:xfrm>
            <a:custGeom>
              <a:avLst/>
              <a:gdLst/>
              <a:ahLst/>
              <a:cxnLst/>
              <a:rect l="l" t="t" r="r" b="b"/>
              <a:pathLst>
                <a:path w="650" h="641" extrusionOk="0">
                  <a:moveTo>
                    <a:pt x="322" y="1"/>
                  </a:moveTo>
                  <a:cubicBezTo>
                    <a:pt x="241" y="1"/>
                    <a:pt x="160" y="29"/>
                    <a:pt x="102" y="84"/>
                  </a:cubicBezTo>
                  <a:cubicBezTo>
                    <a:pt x="34" y="151"/>
                    <a:pt x="1" y="228"/>
                    <a:pt x="1" y="315"/>
                  </a:cubicBezTo>
                  <a:cubicBezTo>
                    <a:pt x="1" y="410"/>
                    <a:pt x="30" y="497"/>
                    <a:pt x="92" y="540"/>
                  </a:cubicBezTo>
                  <a:cubicBezTo>
                    <a:pt x="145" y="603"/>
                    <a:pt x="231" y="636"/>
                    <a:pt x="318" y="641"/>
                  </a:cubicBezTo>
                  <a:cubicBezTo>
                    <a:pt x="404" y="641"/>
                    <a:pt x="490" y="612"/>
                    <a:pt x="543" y="554"/>
                  </a:cubicBezTo>
                  <a:cubicBezTo>
                    <a:pt x="610" y="492"/>
                    <a:pt x="645" y="419"/>
                    <a:pt x="645" y="319"/>
                  </a:cubicBezTo>
                  <a:cubicBezTo>
                    <a:pt x="649" y="247"/>
                    <a:pt x="616" y="160"/>
                    <a:pt x="553" y="94"/>
                  </a:cubicBezTo>
                  <a:cubicBezTo>
                    <a:pt x="493" y="32"/>
                    <a:pt x="407"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2" name="Google Shape;9482;p40"/>
            <p:cNvSpPr/>
            <p:nvPr/>
          </p:nvSpPr>
          <p:spPr>
            <a:xfrm>
              <a:off x="-3898050" y="3816925"/>
              <a:ext cx="16225" cy="16200"/>
            </a:xfrm>
            <a:custGeom>
              <a:avLst/>
              <a:gdLst/>
              <a:ahLst/>
              <a:cxnLst/>
              <a:rect l="l" t="t" r="r" b="b"/>
              <a:pathLst>
                <a:path w="649" h="648" extrusionOk="0">
                  <a:moveTo>
                    <a:pt x="322" y="1"/>
                  </a:moveTo>
                  <a:cubicBezTo>
                    <a:pt x="241" y="1"/>
                    <a:pt x="160" y="32"/>
                    <a:pt x="102" y="96"/>
                  </a:cubicBezTo>
                  <a:cubicBezTo>
                    <a:pt x="39" y="149"/>
                    <a:pt x="6" y="235"/>
                    <a:pt x="0" y="321"/>
                  </a:cubicBezTo>
                  <a:cubicBezTo>
                    <a:pt x="0" y="408"/>
                    <a:pt x="35" y="484"/>
                    <a:pt x="97" y="546"/>
                  </a:cubicBezTo>
                  <a:cubicBezTo>
                    <a:pt x="159" y="614"/>
                    <a:pt x="236" y="647"/>
                    <a:pt x="323" y="647"/>
                  </a:cubicBezTo>
                  <a:cubicBezTo>
                    <a:pt x="328" y="647"/>
                    <a:pt x="333" y="648"/>
                    <a:pt x="338" y="648"/>
                  </a:cubicBezTo>
                  <a:cubicBezTo>
                    <a:pt x="419" y="648"/>
                    <a:pt x="499" y="615"/>
                    <a:pt x="547" y="556"/>
                  </a:cubicBezTo>
                  <a:cubicBezTo>
                    <a:pt x="615" y="488"/>
                    <a:pt x="649" y="408"/>
                    <a:pt x="649" y="331"/>
                  </a:cubicBezTo>
                  <a:cubicBezTo>
                    <a:pt x="649" y="244"/>
                    <a:pt x="620" y="167"/>
                    <a:pt x="553" y="105"/>
                  </a:cubicBezTo>
                  <a:cubicBezTo>
                    <a:pt x="494" y="36"/>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3" name="Google Shape;9483;p40"/>
            <p:cNvSpPr/>
            <p:nvPr/>
          </p:nvSpPr>
          <p:spPr>
            <a:xfrm>
              <a:off x="-4214825" y="3326875"/>
              <a:ext cx="16225" cy="16150"/>
            </a:xfrm>
            <a:custGeom>
              <a:avLst/>
              <a:gdLst/>
              <a:ahLst/>
              <a:cxnLst/>
              <a:rect l="l" t="t" r="r" b="b"/>
              <a:pathLst>
                <a:path w="649" h="646" extrusionOk="0">
                  <a:moveTo>
                    <a:pt x="318" y="0"/>
                  </a:moveTo>
                  <a:cubicBezTo>
                    <a:pt x="236" y="0"/>
                    <a:pt x="155" y="28"/>
                    <a:pt x="102" y="79"/>
                  </a:cubicBezTo>
                  <a:cubicBezTo>
                    <a:pt x="44" y="147"/>
                    <a:pt x="0" y="218"/>
                    <a:pt x="0" y="313"/>
                  </a:cubicBezTo>
                  <a:cubicBezTo>
                    <a:pt x="0" y="400"/>
                    <a:pt x="29" y="477"/>
                    <a:pt x="91" y="544"/>
                  </a:cubicBezTo>
                  <a:cubicBezTo>
                    <a:pt x="144" y="597"/>
                    <a:pt x="231" y="640"/>
                    <a:pt x="317" y="645"/>
                  </a:cubicBezTo>
                  <a:cubicBezTo>
                    <a:pt x="403" y="645"/>
                    <a:pt x="490" y="601"/>
                    <a:pt x="558" y="550"/>
                  </a:cubicBezTo>
                  <a:cubicBezTo>
                    <a:pt x="609" y="486"/>
                    <a:pt x="644" y="400"/>
                    <a:pt x="644" y="324"/>
                  </a:cubicBezTo>
                  <a:cubicBezTo>
                    <a:pt x="649" y="237"/>
                    <a:pt x="615" y="151"/>
                    <a:pt x="552" y="98"/>
                  </a:cubicBezTo>
                  <a:cubicBezTo>
                    <a:pt x="493" y="31"/>
                    <a:pt x="404"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4" name="Google Shape;9484;p40"/>
            <p:cNvSpPr/>
            <p:nvPr/>
          </p:nvSpPr>
          <p:spPr>
            <a:xfrm>
              <a:off x="-4183050" y="3359625"/>
              <a:ext cx="16225" cy="16125"/>
            </a:xfrm>
            <a:custGeom>
              <a:avLst/>
              <a:gdLst/>
              <a:ahLst/>
              <a:cxnLst/>
              <a:rect l="l" t="t" r="r" b="b"/>
              <a:pathLst>
                <a:path w="649" h="645" extrusionOk="0">
                  <a:moveTo>
                    <a:pt x="324" y="1"/>
                  </a:moveTo>
                  <a:cubicBezTo>
                    <a:pt x="240" y="1"/>
                    <a:pt x="161" y="29"/>
                    <a:pt x="111" y="84"/>
                  </a:cubicBezTo>
                  <a:cubicBezTo>
                    <a:pt x="49" y="146"/>
                    <a:pt x="6" y="232"/>
                    <a:pt x="1" y="318"/>
                  </a:cubicBezTo>
                  <a:cubicBezTo>
                    <a:pt x="1" y="405"/>
                    <a:pt x="35" y="491"/>
                    <a:pt x="97" y="544"/>
                  </a:cubicBezTo>
                  <a:cubicBezTo>
                    <a:pt x="159" y="611"/>
                    <a:pt x="237" y="644"/>
                    <a:pt x="323" y="644"/>
                  </a:cubicBezTo>
                  <a:cubicBezTo>
                    <a:pt x="409" y="644"/>
                    <a:pt x="496" y="616"/>
                    <a:pt x="558" y="553"/>
                  </a:cubicBezTo>
                  <a:cubicBezTo>
                    <a:pt x="615" y="487"/>
                    <a:pt x="649" y="409"/>
                    <a:pt x="649" y="328"/>
                  </a:cubicBezTo>
                  <a:cubicBezTo>
                    <a:pt x="649" y="241"/>
                    <a:pt x="620" y="150"/>
                    <a:pt x="567" y="97"/>
                  </a:cubicBezTo>
                  <a:cubicBezTo>
                    <a:pt x="501" y="32"/>
                    <a:pt x="410"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5" name="Google Shape;9485;p40"/>
            <p:cNvSpPr/>
            <p:nvPr/>
          </p:nvSpPr>
          <p:spPr>
            <a:xfrm>
              <a:off x="-4151250" y="3392425"/>
              <a:ext cx="16600" cy="16075"/>
            </a:xfrm>
            <a:custGeom>
              <a:avLst/>
              <a:gdLst/>
              <a:ahLst/>
              <a:cxnLst/>
              <a:rect l="l" t="t" r="r" b="b"/>
              <a:pathLst>
                <a:path w="664" h="643" extrusionOk="0">
                  <a:moveTo>
                    <a:pt x="326" y="0"/>
                  </a:moveTo>
                  <a:cubicBezTo>
                    <a:pt x="243" y="0"/>
                    <a:pt x="163" y="29"/>
                    <a:pt x="116" y="81"/>
                  </a:cubicBezTo>
                  <a:cubicBezTo>
                    <a:pt x="48" y="144"/>
                    <a:pt x="6" y="230"/>
                    <a:pt x="6" y="317"/>
                  </a:cubicBezTo>
                  <a:cubicBezTo>
                    <a:pt x="1" y="403"/>
                    <a:pt x="44" y="490"/>
                    <a:pt x="96" y="541"/>
                  </a:cubicBezTo>
                  <a:cubicBezTo>
                    <a:pt x="159" y="609"/>
                    <a:pt x="245" y="643"/>
                    <a:pt x="331" y="643"/>
                  </a:cubicBezTo>
                  <a:cubicBezTo>
                    <a:pt x="409" y="643"/>
                    <a:pt x="495" y="614"/>
                    <a:pt x="562" y="552"/>
                  </a:cubicBezTo>
                  <a:cubicBezTo>
                    <a:pt x="615" y="490"/>
                    <a:pt x="657" y="412"/>
                    <a:pt x="663" y="326"/>
                  </a:cubicBezTo>
                  <a:cubicBezTo>
                    <a:pt x="663" y="240"/>
                    <a:pt x="619" y="153"/>
                    <a:pt x="566" y="96"/>
                  </a:cubicBezTo>
                  <a:cubicBezTo>
                    <a:pt x="501" y="30"/>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6" name="Google Shape;9486;p40"/>
            <p:cNvSpPr/>
            <p:nvPr/>
          </p:nvSpPr>
          <p:spPr>
            <a:xfrm>
              <a:off x="-4119125" y="3425200"/>
              <a:ext cx="16250" cy="16175"/>
            </a:xfrm>
            <a:custGeom>
              <a:avLst/>
              <a:gdLst/>
              <a:ahLst/>
              <a:cxnLst/>
              <a:rect l="l" t="t" r="r" b="b"/>
              <a:pathLst>
                <a:path w="650" h="647" extrusionOk="0">
                  <a:moveTo>
                    <a:pt x="326" y="1"/>
                  </a:moveTo>
                  <a:cubicBezTo>
                    <a:pt x="241" y="1"/>
                    <a:pt x="157" y="32"/>
                    <a:pt x="102" y="89"/>
                  </a:cubicBezTo>
                  <a:cubicBezTo>
                    <a:pt x="40" y="142"/>
                    <a:pt x="6" y="229"/>
                    <a:pt x="1" y="315"/>
                  </a:cubicBezTo>
                  <a:cubicBezTo>
                    <a:pt x="1" y="401"/>
                    <a:pt x="30" y="488"/>
                    <a:pt x="87" y="545"/>
                  </a:cubicBezTo>
                  <a:cubicBezTo>
                    <a:pt x="150" y="608"/>
                    <a:pt x="236" y="641"/>
                    <a:pt x="322" y="647"/>
                  </a:cubicBezTo>
                  <a:cubicBezTo>
                    <a:pt x="409" y="647"/>
                    <a:pt x="486" y="612"/>
                    <a:pt x="548" y="560"/>
                  </a:cubicBezTo>
                  <a:cubicBezTo>
                    <a:pt x="605" y="497"/>
                    <a:pt x="649" y="411"/>
                    <a:pt x="649" y="324"/>
                  </a:cubicBezTo>
                  <a:cubicBezTo>
                    <a:pt x="649" y="238"/>
                    <a:pt x="610" y="152"/>
                    <a:pt x="558" y="100"/>
                  </a:cubicBezTo>
                  <a:cubicBezTo>
                    <a:pt x="498" y="32"/>
                    <a:pt x="411"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7" name="Google Shape;9487;p40"/>
            <p:cNvSpPr/>
            <p:nvPr/>
          </p:nvSpPr>
          <p:spPr>
            <a:xfrm>
              <a:off x="-4087200" y="3458275"/>
              <a:ext cx="16225" cy="15825"/>
            </a:xfrm>
            <a:custGeom>
              <a:avLst/>
              <a:gdLst/>
              <a:ahLst/>
              <a:cxnLst/>
              <a:rect l="l" t="t" r="r" b="b"/>
              <a:pathLst>
                <a:path w="649" h="633" extrusionOk="0">
                  <a:moveTo>
                    <a:pt x="317" y="0"/>
                  </a:moveTo>
                  <a:cubicBezTo>
                    <a:pt x="231" y="0"/>
                    <a:pt x="148" y="29"/>
                    <a:pt x="101" y="81"/>
                  </a:cubicBezTo>
                  <a:cubicBezTo>
                    <a:pt x="34" y="134"/>
                    <a:pt x="1" y="221"/>
                    <a:pt x="1" y="307"/>
                  </a:cubicBezTo>
                  <a:cubicBezTo>
                    <a:pt x="1" y="393"/>
                    <a:pt x="30" y="475"/>
                    <a:pt x="92" y="533"/>
                  </a:cubicBezTo>
                  <a:cubicBezTo>
                    <a:pt x="145" y="600"/>
                    <a:pt x="231" y="633"/>
                    <a:pt x="318" y="633"/>
                  </a:cubicBezTo>
                  <a:cubicBezTo>
                    <a:pt x="404" y="633"/>
                    <a:pt x="480" y="604"/>
                    <a:pt x="548" y="551"/>
                  </a:cubicBezTo>
                  <a:cubicBezTo>
                    <a:pt x="610" y="484"/>
                    <a:pt x="643" y="403"/>
                    <a:pt x="648" y="316"/>
                  </a:cubicBezTo>
                  <a:cubicBezTo>
                    <a:pt x="648" y="230"/>
                    <a:pt x="605" y="139"/>
                    <a:pt x="553" y="95"/>
                  </a:cubicBezTo>
                  <a:cubicBezTo>
                    <a:pt x="494" y="30"/>
                    <a:pt x="404"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8" name="Google Shape;9488;p40"/>
            <p:cNvSpPr/>
            <p:nvPr/>
          </p:nvSpPr>
          <p:spPr>
            <a:xfrm>
              <a:off x="-4055400" y="3491025"/>
              <a:ext cx="16200" cy="16075"/>
            </a:xfrm>
            <a:custGeom>
              <a:avLst/>
              <a:gdLst/>
              <a:ahLst/>
              <a:cxnLst/>
              <a:rect l="l" t="t" r="r" b="b"/>
              <a:pathLst>
                <a:path w="648" h="643" extrusionOk="0">
                  <a:moveTo>
                    <a:pt x="323" y="1"/>
                  </a:moveTo>
                  <a:cubicBezTo>
                    <a:pt x="239" y="1"/>
                    <a:pt x="155" y="29"/>
                    <a:pt x="100" y="81"/>
                  </a:cubicBezTo>
                  <a:cubicBezTo>
                    <a:pt x="34" y="144"/>
                    <a:pt x="0" y="230"/>
                    <a:pt x="0" y="317"/>
                  </a:cubicBezTo>
                  <a:cubicBezTo>
                    <a:pt x="0" y="393"/>
                    <a:pt x="29" y="479"/>
                    <a:pt x="96" y="547"/>
                  </a:cubicBezTo>
                  <a:cubicBezTo>
                    <a:pt x="158" y="609"/>
                    <a:pt x="235" y="643"/>
                    <a:pt x="321" y="643"/>
                  </a:cubicBezTo>
                  <a:cubicBezTo>
                    <a:pt x="326" y="643"/>
                    <a:pt x="331" y="643"/>
                    <a:pt x="336" y="643"/>
                  </a:cubicBezTo>
                  <a:cubicBezTo>
                    <a:pt x="414" y="643"/>
                    <a:pt x="493" y="610"/>
                    <a:pt x="547" y="552"/>
                  </a:cubicBezTo>
                  <a:cubicBezTo>
                    <a:pt x="614" y="489"/>
                    <a:pt x="647" y="412"/>
                    <a:pt x="647" y="326"/>
                  </a:cubicBezTo>
                  <a:cubicBezTo>
                    <a:pt x="647" y="230"/>
                    <a:pt x="619" y="144"/>
                    <a:pt x="552" y="100"/>
                  </a:cubicBezTo>
                  <a:cubicBezTo>
                    <a:pt x="498" y="32"/>
                    <a:pt x="410"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9" name="Google Shape;9489;p40"/>
            <p:cNvSpPr/>
            <p:nvPr/>
          </p:nvSpPr>
          <p:spPr>
            <a:xfrm>
              <a:off x="-4023625" y="3523775"/>
              <a:ext cx="16350" cy="16200"/>
            </a:xfrm>
            <a:custGeom>
              <a:avLst/>
              <a:gdLst/>
              <a:ahLst/>
              <a:cxnLst/>
              <a:rect l="l" t="t" r="r" b="b"/>
              <a:pathLst>
                <a:path w="654" h="648" extrusionOk="0">
                  <a:moveTo>
                    <a:pt x="331" y="1"/>
                  </a:moveTo>
                  <a:cubicBezTo>
                    <a:pt x="250" y="1"/>
                    <a:pt x="167" y="32"/>
                    <a:pt x="101" y="95"/>
                  </a:cubicBezTo>
                  <a:cubicBezTo>
                    <a:pt x="38" y="148"/>
                    <a:pt x="5" y="230"/>
                    <a:pt x="5" y="316"/>
                  </a:cubicBezTo>
                  <a:cubicBezTo>
                    <a:pt x="0" y="402"/>
                    <a:pt x="43" y="489"/>
                    <a:pt x="96" y="546"/>
                  </a:cubicBezTo>
                  <a:cubicBezTo>
                    <a:pt x="149" y="608"/>
                    <a:pt x="235" y="642"/>
                    <a:pt x="322" y="648"/>
                  </a:cubicBezTo>
                  <a:cubicBezTo>
                    <a:pt x="417" y="648"/>
                    <a:pt x="504" y="604"/>
                    <a:pt x="547" y="551"/>
                  </a:cubicBezTo>
                  <a:cubicBezTo>
                    <a:pt x="614" y="498"/>
                    <a:pt x="648" y="412"/>
                    <a:pt x="648" y="325"/>
                  </a:cubicBezTo>
                  <a:cubicBezTo>
                    <a:pt x="653" y="239"/>
                    <a:pt x="619" y="152"/>
                    <a:pt x="557" y="101"/>
                  </a:cubicBezTo>
                  <a:cubicBezTo>
                    <a:pt x="498" y="34"/>
                    <a:pt x="416"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0" name="Google Shape;9490;p40"/>
            <p:cNvSpPr/>
            <p:nvPr/>
          </p:nvSpPr>
          <p:spPr>
            <a:xfrm>
              <a:off x="-3991475" y="3556625"/>
              <a:ext cx="16200" cy="16075"/>
            </a:xfrm>
            <a:custGeom>
              <a:avLst/>
              <a:gdLst/>
              <a:ahLst/>
              <a:cxnLst/>
              <a:rect l="l" t="t" r="r" b="b"/>
              <a:pathLst>
                <a:path w="648" h="643" extrusionOk="0">
                  <a:moveTo>
                    <a:pt x="321" y="0"/>
                  </a:moveTo>
                  <a:cubicBezTo>
                    <a:pt x="236" y="0"/>
                    <a:pt x="151" y="31"/>
                    <a:pt x="101" y="91"/>
                  </a:cubicBezTo>
                  <a:cubicBezTo>
                    <a:pt x="39" y="144"/>
                    <a:pt x="5" y="231"/>
                    <a:pt x="1" y="317"/>
                  </a:cubicBezTo>
                  <a:cubicBezTo>
                    <a:pt x="1" y="403"/>
                    <a:pt x="34" y="490"/>
                    <a:pt x="87" y="543"/>
                  </a:cubicBezTo>
                  <a:cubicBezTo>
                    <a:pt x="139" y="609"/>
                    <a:pt x="221" y="643"/>
                    <a:pt x="322" y="643"/>
                  </a:cubicBezTo>
                  <a:cubicBezTo>
                    <a:pt x="408" y="643"/>
                    <a:pt x="495" y="614"/>
                    <a:pt x="537" y="547"/>
                  </a:cubicBezTo>
                  <a:cubicBezTo>
                    <a:pt x="605" y="499"/>
                    <a:pt x="648" y="413"/>
                    <a:pt x="648" y="326"/>
                  </a:cubicBezTo>
                  <a:cubicBezTo>
                    <a:pt x="648" y="240"/>
                    <a:pt x="610" y="153"/>
                    <a:pt x="552" y="96"/>
                  </a:cubicBezTo>
                  <a:cubicBezTo>
                    <a:pt x="495" y="31"/>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1" name="Google Shape;9491;p40"/>
            <p:cNvSpPr/>
            <p:nvPr/>
          </p:nvSpPr>
          <p:spPr>
            <a:xfrm>
              <a:off x="-3959575" y="3589525"/>
              <a:ext cx="16200" cy="15950"/>
            </a:xfrm>
            <a:custGeom>
              <a:avLst/>
              <a:gdLst/>
              <a:ahLst/>
              <a:cxnLst/>
              <a:rect l="l" t="t" r="r" b="b"/>
              <a:pathLst>
                <a:path w="648" h="638" extrusionOk="0">
                  <a:moveTo>
                    <a:pt x="315" y="0"/>
                  </a:moveTo>
                  <a:cubicBezTo>
                    <a:pt x="233" y="0"/>
                    <a:pt x="154" y="29"/>
                    <a:pt x="101" y="84"/>
                  </a:cubicBezTo>
                  <a:cubicBezTo>
                    <a:pt x="34" y="137"/>
                    <a:pt x="0" y="224"/>
                    <a:pt x="0" y="310"/>
                  </a:cubicBezTo>
                  <a:cubicBezTo>
                    <a:pt x="0" y="397"/>
                    <a:pt x="29" y="483"/>
                    <a:pt x="91" y="551"/>
                  </a:cubicBezTo>
                  <a:cubicBezTo>
                    <a:pt x="144" y="603"/>
                    <a:pt x="231" y="637"/>
                    <a:pt x="317" y="637"/>
                  </a:cubicBezTo>
                  <a:cubicBezTo>
                    <a:pt x="322" y="637"/>
                    <a:pt x="328" y="638"/>
                    <a:pt x="333" y="638"/>
                  </a:cubicBezTo>
                  <a:cubicBezTo>
                    <a:pt x="413" y="638"/>
                    <a:pt x="484" y="605"/>
                    <a:pt x="543" y="555"/>
                  </a:cubicBezTo>
                  <a:cubicBezTo>
                    <a:pt x="610" y="493"/>
                    <a:pt x="643" y="407"/>
                    <a:pt x="643" y="321"/>
                  </a:cubicBezTo>
                  <a:cubicBezTo>
                    <a:pt x="648" y="234"/>
                    <a:pt x="605" y="148"/>
                    <a:pt x="552" y="104"/>
                  </a:cubicBezTo>
                  <a:cubicBezTo>
                    <a:pt x="492" y="34"/>
                    <a:pt x="403"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2" name="Google Shape;9492;p40"/>
            <p:cNvSpPr/>
            <p:nvPr/>
          </p:nvSpPr>
          <p:spPr>
            <a:xfrm>
              <a:off x="-3927800" y="3622325"/>
              <a:ext cx="16250" cy="16250"/>
            </a:xfrm>
            <a:custGeom>
              <a:avLst/>
              <a:gdLst/>
              <a:ahLst/>
              <a:cxnLst/>
              <a:rect l="l" t="t" r="r" b="b"/>
              <a:pathLst>
                <a:path w="650" h="650" extrusionOk="0">
                  <a:moveTo>
                    <a:pt x="313" y="0"/>
                  </a:moveTo>
                  <a:cubicBezTo>
                    <a:pt x="232" y="0"/>
                    <a:pt x="154" y="28"/>
                    <a:pt x="102" y="83"/>
                  </a:cubicBezTo>
                  <a:cubicBezTo>
                    <a:pt x="34" y="150"/>
                    <a:pt x="1" y="236"/>
                    <a:pt x="1" y="322"/>
                  </a:cubicBezTo>
                  <a:cubicBezTo>
                    <a:pt x="1" y="395"/>
                    <a:pt x="30" y="481"/>
                    <a:pt x="96" y="548"/>
                  </a:cubicBezTo>
                  <a:cubicBezTo>
                    <a:pt x="149" y="601"/>
                    <a:pt x="236" y="644"/>
                    <a:pt x="322" y="649"/>
                  </a:cubicBezTo>
                  <a:cubicBezTo>
                    <a:pt x="408" y="649"/>
                    <a:pt x="481" y="606"/>
                    <a:pt x="548" y="553"/>
                  </a:cubicBezTo>
                  <a:cubicBezTo>
                    <a:pt x="614" y="491"/>
                    <a:pt x="649" y="419"/>
                    <a:pt x="649" y="333"/>
                  </a:cubicBezTo>
                  <a:cubicBezTo>
                    <a:pt x="649" y="231"/>
                    <a:pt x="605" y="145"/>
                    <a:pt x="552" y="102"/>
                  </a:cubicBezTo>
                  <a:cubicBezTo>
                    <a:pt x="492" y="34"/>
                    <a:pt x="401" y="0"/>
                    <a:pt x="31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3" name="Google Shape;9493;p40"/>
            <p:cNvSpPr/>
            <p:nvPr/>
          </p:nvSpPr>
          <p:spPr>
            <a:xfrm>
              <a:off x="-3896025" y="3655225"/>
              <a:ext cx="16350" cy="16075"/>
            </a:xfrm>
            <a:custGeom>
              <a:avLst/>
              <a:gdLst/>
              <a:ahLst/>
              <a:cxnLst/>
              <a:rect l="l" t="t" r="r" b="b"/>
              <a:pathLst>
                <a:path w="654" h="643" extrusionOk="0">
                  <a:moveTo>
                    <a:pt x="326" y="1"/>
                  </a:moveTo>
                  <a:cubicBezTo>
                    <a:pt x="241" y="1"/>
                    <a:pt x="159" y="29"/>
                    <a:pt x="107" y="82"/>
                  </a:cubicBezTo>
                  <a:cubicBezTo>
                    <a:pt x="49" y="134"/>
                    <a:pt x="6" y="220"/>
                    <a:pt x="6" y="317"/>
                  </a:cubicBezTo>
                  <a:cubicBezTo>
                    <a:pt x="1" y="403"/>
                    <a:pt x="34" y="490"/>
                    <a:pt x="98" y="532"/>
                  </a:cubicBezTo>
                  <a:cubicBezTo>
                    <a:pt x="150" y="600"/>
                    <a:pt x="236" y="643"/>
                    <a:pt x="322" y="643"/>
                  </a:cubicBezTo>
                  <a:cubicBezTo>
                    <a:pt x="327" y="643"/>
                    <a:pt x="331" y="643"/>
                    <a:pt x="335" y="643"/>
                  </a:cubicBezTo>
                  <a:cubicBezTo>
                    <a:pt x="417" y="643"/>
                    <a:pt x="498" y="602"/>
                    <a:pt x="548" y="552"/>
                  </a:cubicBezTo>
                  <a:cubicBezTo>
                    <a:pt x="616" y="485"/>
                    <a:pt x="649" y="403"/>
                    <a:pt x="649" y="326"/>
                  </a:cubicBezTo>
                  <a:cubicBezTo>
                    <a:pt x="654" y="240"/>
                    <a:pt x="620" y="153"/>
                    <a:pt x="568" y="96"/>
                  </a:cubicBezTo>
                  <a:cubicBezTo>
                    <a:pt x="502" y="31"/>
                    <a:pt x="412"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4" name="Google Shape;9494;p40"/>
            <p:cNvSpPr/>
            <p:nvPr/>
          </p:nvSpPr>
          <p:spPr>
            <a:xfrm>
              <a:off x="-4053375" y="3329125"/>
              <a:ext cx="16225" cy="16175"/>
            </a:xfrm>
            <a:custGeom>
              <a:avLst/>
              <a:gdLst/>
              <a:ahLst/>
              <a:cxnLst/>
              <a:rect l="l" t="t" r="r" b="b"/>
              <a:pathLst>
                <a:path w="649" h="647" extrusionOk="0">
                  <a:moveTo>
                    <a:pt x="325" y="1"/>
                  </a:moveTo>
                  <a:cubicBezTo>
                    <a:pt x="244" y="1"/>
                    <a:pt x="162" y="29"/>
                    <a:pt x="101" y="85"/>
                  </a:cubicBezTo>
                  <a:cubicBezTo>
                    <a:pt x="39" y="147"/>
                    <a:pt x="6" y="223"/>
                    <a:pt x="6" y="320"/>
                  </a:cubicBezTo>
                  <a:cubicBezTo>
                    <a:pt x="1" y="407"/>
                    <a:pt x="34" y="493"/>
                    <a:pt x="97" y="536"/>
                  </a:cubicBezTo>
                  <a:cubicBezTo>
                    <a:pt x="150" y="603"/>
                    <a:pt x="236" y="646"/>
                    <a:pt x="322" y="646"/>
                  </a:cubicBezTo>
                  <a:cubicBezTo>
                    <a:pt x="327" y="646"/>
                    <a:pt x="331" y="646"/>
                    <a:pt x="335" y="646"/>
                  </a:cubicBezTo>
                  <a:cubicBezTo>
                    <a:pt x="417" y="646"/>
                    <a:pt x="498" y="605"/>
                    <a:pt x="548" y="555"/>
                  </a:cubicBezTo>
                  <a:cubicBezTo>
                    <a:pt x="615" y="502"/>
                    <a:pt x="648" y="416"/>
                    <a:pt x="648" y="329"/>
                  </a:cubicBezTo>
                  <a:cubicBezTo>
                    <a:pt x="648" y="243"/>
                    <a:pt x="619" y="157"/>
                    <a:pt x="557" y="99"/>
                  </a:cubicBezTo>
                  <a:cubicBezTo>
                    <a:pt x="498" y="33"/>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5" name="Google Shape;9495;p40"/>
            <p:cNvSpPr/>
            <p:nvPr/>
          </p:nvSpPr>
          <p:spPr>
            <a:xfrm>
              <a:off x="-4021475" y="3361925"/>
              <a:ext cx="16200" cy="16250"/>
            </a:xfrm>
            <a:custGeom>
              <a:avLst/>
              <a:gdLst/>
              <a:ahLst/>
              <a:cxnLst/>
              <a:rect l="l" t="t" r="r" b="b"/>
              <a:pathLst>
                <a:path w="648" h="650" extrusionOk="0">
                  <a:moveTo>
                    <a:pt x="327" y="0"/>
                  </a:moveTo>
                  <a:cubicBezTo>
                    <a:pt x="244" y="0"/>
                    <a:pt x="161" y="33"/>
                    <a:pt x="101" y="98"/>
                  </a:cubicBezTo>
                  <a:cubicBezTo>
                    <a:pt x="34" y="160"/>
                    <a:pt x="1" y="231"/>
                    <a:pt x="1" y="317"/>
                  </a:cubicBezTo>
                  <a:cubicBezTo>
                    <a:pt x="1" y="404"/>
                    <a:pt x="30" y="490"/>
                    <a:pt x="96" y="548"/>
                  </a:cubicBezTo>
                  <a:cubicBezTo>
                    <a:pt x="149" y="610"/>
                    <a:pt x="231" y="644"/>
                    <a:pt x="317" y="649"/>
                  </a:cubicBezTo>
                  <a:cubicBezTo>
                    <a:pt x="418" y="649"/>
                    <a:pt x="490" y="616"/>
                    <a:pt x="548" y="552"/>
                  </a:cubicBezTo>
                  <a:cubicBezTo>
                    <a:pt x="615" y="501"/>
                    <a:pt x="643" y="414"/>
                    <a:pt x="648" y="328"/>
                  </a:cubicBezTo>
                  <a:cubicBezTo>
                    <a:pt x="648" y="241"/>
                    <a:pt x="619" y="155"/>
                    <a:pt x="552" y="102"/>
                  </a:cubicBezTo>
                  <a:cubicBezTo>
                    <a:pt x="494" y="34"/>
                    <a:pt x="411"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6" name="Google Shape;9496;p40"/>
            <p:cNvSpPr/>
            <p:nvPr/>
          </p:nvSpPr>
          <p:spPr>
            <a:xfrm>
              <a:off x="-3989675" y="3394900"/>
              <a:ext cx="16225" cy="16000"/>
            </a:xfrm>
            <a:custGeom>
              <a:avLst/>
              <a:gdLst/>
              <a:ahLst/>
              <a:cxnLst/>
              <a:rect l="l" t="t" r="r" b="b"/>
              <a:pathLst>
                <a:path w="649" h="640" extrusionOk="0">
                  <a:moveTo>
                    <a:pt x="327" y="0"/>
                  </a:moveTo>
                  <a:cubicBezTo>
                    <a:pt x="240" y="0"/>
                    <a:pt x="155" y="29"/>
                    <a:pt x="101" y="88"/>
                  </a:cubicBezTo>
                  <a:cubicBezTo>
                    <a:pt x="48" y="141"/>
                    <a:pt x="5" y="227"/>
                    <a:pt x="5" y="313"/>
                  </a:cubicBezTo>
                  <a:cubicBezTo>
                    <a:pt x="0" y="395"/>
                    <a:pt x="33" y="471"/>
                    <a:pt x="96" y="539"/>
                  </a:cubicBezTo>
                  <a:cubicBezTo>
                    <a:pt x="159" y="606"/>
                    <a:pt x="245" y="639"/>
                    <a:pt x="332" y="639"/>
                  </a:cubicBezTo>
                  <a:cubicBezTo>
                    <a:pt x="408" y="639"/>
                    <a:pt x="494" y="611"/>
                    <a:pt x="562" y="544"/>
                  </a:cubicBezTo>
                  <a:cubicBezTo>
                    <a:pt x="614" y="491"/>
                    <a:pt x="648" y="404"/>
                    <a:pt x="648" y="323"/>
                  </a:cubicBezTo>
                  <a:cubicBezTo>
                    <a:pt x="648" y="236"/>
                    <a:pt x="620" y="150"/>
                    <a:pt x="567" y="92"/>
                  </a:cubicBezTo>
                  <a:cubicBezTo>
                    <a:pt x="508" y="31"/>
                    <a:pt x="417"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7" name="Google Shape;9497;p40"/>
            <p:cNvSpPr/>
            <p:nvPr/>
          </p:nvSpPr>
          <p:spPr>
            <a:xfrm>
              <a:off x="-3957525" y="3427700"/>
              <a:ext cx="16200" cy="15975"/>
            </a:xfrm>
            <a:custGeom>
              <a:avLst/>
              <a:gdLst/>
              <a:ahLst/>
              <a:cxnLst/>
              <a:rect l="l" t="t" r="r" b="b"/>
              <a:pathLst>
                <a:path w="648" h="639" extrusionOk="0">
                  <a:moveTo>
                    <a:pt x="322" y="0"/>
                  </a:moveTo>
                  <a:cubicBezTo>
                    <a:pt x="238" y="0"/>
                    <a:pt x="155" y="29"/>
                    <a:pt x="100" y="86"/>
                  </a:cubicBezTo>
                  <a:cubicBezTo>
                    <a:pt x="34" y="138"/>
                    <a:pt x="5" y="224"/>
                    <a:pt x="0" y="311"/>
                  </a:cubicBezTo>
                  <a:cubicBezTo>
                    <a:pt x="0" y="397"/>
                    <a:pt x="29" y="483"/>
                    <a:pt x="87" y="536"/>
                  </a:cubicBezTo>
                  <a:cubicBezTo>
                    <a:pt x="149" y="604"/>
                    <a:pt x="220" y="638"/>
                    <a:pt x="322" y="638"/>
                  </a:cubicBezTo>
                  <a:cubicBezTo>
                    <a:pt x="327" y="638"/>
                    <a:pt x="332" y="638"/>
                    <a:pt x="337" y="638"/>
                  </a:cubicBezTo>
                  <a:cubicBezTo>
                    <a:pt x="418" y="638"/>
                    <a:pt x="497" y="605"/>
                    <a:pt x="547" y="547"/>
                  </a:cubicBezTo>
                  <a:cubicBezTo>
                    <a:pt x="600" y="494"/>
                    <a:pt x="647" y="407"/>
                    <a:pt x="647" y="321"/>
                  </a:cubicBezTo>
                  <a:cubicBezTo>
                    <a:pt x="647" y="235"/>
                    <a:pt x="605" y="148"/>
                    <a:pt x="552" y="91"/>
                  </a:cubicBezTo>
                  <a:cubicBezTo>
                    <a:pt x="494" y="30"/>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8" name="Google Shape;9498;p40"/>
            <p:cNvSpPr/>
            <p:nvPr/>
          </p:nvSpPr>
          <p:spPr>
            <a:xfrm>
              <a:off x="-3925750" y="3460600"/>
              <a:ext cx="16350" cy="15800"/>
            </a:xfrm>
            <a:custGeom>
              <a:avLst/>
              <a:gdLst/>
              <a:ahLst/>
              <a:cxnLst/>
              <a:rect l="l" t="t" r="r" b="b"/>
              <a:pathLst>
                <a:path w="654" h="632" extrusionOk="0">
                  <a:moveTo>
                    <a:pt x="320" y="1"/>
                  </a:moveTo>
                  <a:cubicBezTo>
                    <a:pt x="235" y="1"/>
                    <a:pt x="153" y="28"/>
                    <a:pt x="106" y="79"/>
                  </a:cubicBezTo>
                  <a:cubicBezTo>
                    <a:pt x="38" y="132"/>
                    <a:pt x="5" y="219"/>
                    <a:pt x="5" y="305"/>
                  </a:cubicBezTo>
                  <a:cubicBezTo>
                    <a:pt x="0" y="391"/>
                    <a:pt x="34" y="478"/>
                    <a:pt x="96" y="545"/>
                  </a:cubicBezTo>
                  <a:cubicBezTo>
                    <a:pt x="158" y="598"/>
                    <a:pt x="235" y="631"/>
                    <a:pt x="322" y="631"/>
                  </a:cubicBezTo>
                  <a:cubicBezTo>
                    <a:pt x="327" y="631"/>
                    <a:pt x="332" y="631"/>
                    <a:pt x="338" y="631"/>
                  </a:cubicBezTo>
                  <a:cubicBezTo>
                    <a:pt x="418" y="631"/>
                    <a:pt x="489" y="599"/>
                    <a:pt x="547" y="549"/>
                  </a:cubicBezTo>
                  <a:cubicBezTo>
                    <a:pt x="614" y="487"/>
                    <a:pt x="648" y="401"/>
                    <a:pt x="648" y="314"/>
                  </a:cubicBezTo>
                  <a:cubicBezTo>
                    <a:pt x="653" y="228"/>
                    <a:pt x="610" y="142"/>
                    <a:pt x="557" y="99"/>
                  </a:cubicBezTo>
                  <a:cubicBezTo>
                    <a:pt x="503" y="32"/>
                    <a:pt x="410"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9" name="Google Shape;9499;p40"/>
            <p:cNvSpPr/>
            <p:nvPr/>
          </p:nvSpPr>
          <p:spPr>
            <a:xfrm>
              <a:off x="-3893850" y="3493250"/>
              <a:ext cx="16225" cy="16250"/>
            </a:xfrm>
            <a:custGeom>
              <a:avLst/>
              <a:gdLst/>
              <a:ahLst/>
              <a:cxnLst/>
              <a:rect l="l" t="t" r="r" b="b"/>
              <a:pathLst>
                <a:path w="649" h="650" extrusionOk="0">
                  <a:moveTo>
                    <a:pt x="321" y="0"/>
                  </a:moveTo>
                  <a:cubicBezTo>
                    <a:pt x="240" y="0"/>
                    <a:pt x="160" y="28"/>
                    <a:pt x="102" y="84"/>
                  </a:cubicBezTo>
                  <a:cubicBezTo>
                    <a:pt x="34" y="151"/>
                    <a:pt x="0" y="228"/>
                    <a:pt x="0" y="323"/>
                  </a:cubicBezTo>
                  <a:cubicBezTo>
                    <a:pt x="0" y="410"/>
                    <a:pt x="29" y="496"/>
                    <a:pt x="91" y="549"/>
                  </a:cubicBezTo>
                  <a:cubicBezTo>
                    <a:pt x="149" y="607"/>
                    <a:pt x="235" y="649"/>
                    <a:pt x="322" y="649"/>
                  </a:cubicBezTo>
                  <a:cubicBezTo>
                    <a:pt x="403" y="649"/>
                    <a:pt x="490" y="611"/>
                    <a:pt x="547" y="558"/>
                  </a:cubicBezTo>
                  <a:cubicBezTo>
                    <a:pt x="609" y="491"/>
                    <a:pt x="649" y="419"/>
                    <a:pt x="649" y="332"/>
                  </a:cubicBezTo>
                  <a:cubicBezTo>
                    <a:pt x="649" y="246"/>
                    <a:pt x="620" y="160"/>
                    <a:pt x="552" y="93"/>
                  </a:cubicBezTo>
                  <a:cubicBezTo>
                    <a:pt x="493" y="31"/>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0" name="Google Shape;9500;p40"/>
            <p:cNvSpPr/>
            <p:nvPr/>
          </p:nvSpPr>
          <p:spPr>
            <a:xfrm>
              <a:off x="-3891800" y="3331550"/>
              <a:ext cx="16225" cy="16125"/>
            </a:xfrm>
            <a:custGeom>
              <a:avLst/>
              <a:gdLst/>
              <a:ahLst/>
              <a:cxnLst/>
              <a:rect l="l" t="t" r="r" b="b"/>
              <a:pathLst>
                <a:path w="649" h="645" extrusionOk="0">
                  <a:moveTo>
                    <a:pt x="319" y="0"/>
                  </a:moveTo>
                  <a:cubicBezTo>
                    <a:pt x="235" y="0"/>
                    <a:pt x="155" y="28"/>
                    <a:pt x="101" y="79"/>
                  </a:cubicBezTo>
                  <a:cubicBezTo>
                    <a:pt x="38" y="146"/>
                    <a:pt x="5" y="232"/>
                    <a:pt x="0" y="319"/>
                  </a:cubicBezTo>
                  <a:cubicBezTo>
                    <a:pt x="0" y="405"/>
                    <a:pt x="33" y="482"/>
                    <a:pt x="96" y="535"/>
                  </a:cubicBezTo>
                  <a:cubicBezTo>
                    <a:pt x="149" y="597"/>
                    <a:pt x="235" y="645"/>
                    <a:pt x="321" y="645"/>
                  </a:cubicBezTo>
                  <a:cubicBezTo>
                    <a:pt x="408" y="645"/>
                    <a:pt x="494" y="602"/>
                    <a:pt x="547" y="549"/>
                  </a:cubicBezTo>
                  <a:cubicBezTo>
                    <a:pt x="614" y="496"/>
                    <a:pt x="648" y="414"/>
                    <a:pt x="648" y="328"/>
                  </a:cubicBezTo>
                  <a:cubicBezTo>
                    <a:pt x="648" y="228"/>
                    <a:pt x="620" y="141"/>
                    <a:pt x="567" y="98"/>
                  </a:cubicBezTo>
                  <a:cubicBezTo>
                    <a:pt x="500" y="31"/>
                    <a:pt x="407"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1" name="Google Shape;9501;p40"/>
            <p:cNvSpPr/>
            <p:nvPr/>
          </p:nvSpPr>
          <p:spPr>
            <a:xfrm>
              <a:off x="-4568800" y="3936650"/>
              <a:ext cx="9375" cy="15925"/>
            </a:xfrm>
            <a:custGeom>
              <a:avLst/>
              <a:gdLst/>
              <a:ahLst/>
              <a:cxnLst/>
              <a:rect l="l" t="t" r="r" b="b"/>
              <a:pathLst>
                <a:path w="375" h="637" extrusionOk="0">
                  <a:moveTo>
                    <a:pt x="59" y="0"/>
                  </a:moveTo>
                  <a:cubicBezTo>
                    <a:pt x="43" y="0"/>
                    <a:pt x="27" y="1"/>
                    <a:pt x="11" y="4"/>
                  </a:cubicBezTo>
                  <a:lnTo>
                    <a:pt x="1" y="632"/>
                  </a:lnTo>
                  <a:cubicBezTo>
                    <a:pt x="16" y="632"/>
                    <a:pt x="29" y="637"/>
                    <a:pt x="44" y="637"/>
                  </a:cubicBezTo>
                  <a:cubicBezTo>
                    <a:pt x="131" y="637"/>
                    <a:pt x="217" y="603"/>
                    <a:pt x="275" y="550"/>
                  </a:cubicBezTo>
                  <a:cubicBezTo>
                    <a:pt x="341" y="488"/>
                    <a:pt x="375" y="402"/>
                    <a:pt x="375" y="329"/>
                  </a:cubicBezTo>
                  <a:cubicBezTo>
                    <a:pt x="375" y="243"/>
                    <a:pt x="346" y="152"/>
                    <a:pt x="294" y="99"/>
                  </a:cubicBezTo>
                  <a:cubicBezTo>
                    <a:pt x="233" y="35"/>
                    <a:pt x="147" y="0"/>
                    <a:pt x="5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2" name="Google Shape;9502;p40"/>
            <p:cNvSpPr/>
            <p:nvPr/>
          </p:nvSpPr>
          <p:spPr>
            <a:xfrm>
              <a:off x="-4566375" y="3774750"/>
              <a:ext cx="9000" cy="15925"/>
            </a:xfrm>
            <a:custGeom>
              <a:avLst/>
              <a:gdLst/>
              <a:ahLst/>
              <a:cxnLst/>
              <a:rect l="l" t="t" r="r" b="b"/>
              <a:pathLst>
                <a:path w="360" h="637" extrusionOk="0">
                  <a:moveTo>
                    <a:pt x="41" y="1"/>
                  </a:moveTo>
                  <a:cubicBezTo>
                    <a:pt x="30" y="1"/>
                    <a:pt x="20" y="1"/>
                    <a:pt x="10" y="2"/>
                  </a:cubicBezTo>
                  <a:lnTo>
                    <a:pt x="0" y="636"/>
                  </a:lnTo>
                  <a:lnTo>
                    <a:pt x="34" y="636"/>
                  </a:lnTo>
                  <a:cubicBezTo>
                    <a:pt x="39" y="636"/>
                    <a:pt x="44" y="636"/>
                    <a:pt x="50" y="636"/>
                  </a:cubicBezTo>
                  <a:cubicBezTo>
                    <a:pt x="131" y="636"/>
                    <a:pt x="210" y="604"/>
                    <a:pt x="259" y="554"/>
                  </a:cubicBezTo>
                  <a:cubicBezTo>
                    <a:pt x="326" y="501"/>
                    <a:pt x="360" y="415"/>
                    <a:pt x="360" y="328"/>
                  </a:cubicBezTo>
                  <a:cubicBezTo>
                    <a:pt x="360" y="233"/>
                    <a:pt x="322" y="146"/>
                    <a:pt x="269" y="93"/>
                  </a:cubicBezTo>
                  <a:cubicBezTo>
                    <a:pt x="209" y="34"/>
                    <a:pt x="126" y="1"/>
                    <a:pt x="4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3" name="Google Shape;9503;p40"/>
            <p:cNvSpPr/>
            <p:nvPr/>
          </p:nvSpPr>
          <p:spPr>
            <a:xfrm>
              <a:off x="-4564000" y="3612975"/>
              <a:ext cx="8775" cy="15875"/>
            </a:xfrm>
            <a:custGeom>
              <a:avLst/>
              <a:gdLst/>
              <a:ahLst/>
              <a:cxnLst/>
              <a:rect l="l" t="t" r="r" b="b"/>
              <a:pathLst>
                <a:path w="351" h="635" extrusionOk="0">
                  <a:moveTo>
                    <a:pt x="29" y="0"/>
                  </a:moveTo>
                  <a:cubicBezTo>
                    <a:pt x="23" y="0"/>
                    <a:pt x="16" y="1"/>
                    <a:pt x="10" y="1"/>
                  </a:cubicBezTo>
                  <a:lnTo>
                    <a:pt x="1" y="634"/>
                  </a:lnTo>
                  <a:lnTo>
                    <a:pt x="21" y="634"/>
                  </a:lnTo>
                  <a:cubicBezTo>
                    <a:pt x="26" y="634"/>
                    <a:pt x="31" y="635"/>
                    <a:pt x="36" y="635"/>
                  </a:cubicBezTo>
                  <a:cubicBezTo>
                    <a:pt x="116" y="635"/>
                    <a:pt x="188" y="602"/>
                    <a:pt x="260" y="543"/>
                  </a:cubicBezTo>
                  <a:cubicBezTo>
                    <a:pt x="313" y="490"/>
                    <a:pt x="346" y="404"/>
                    <a:pt x="351" y="327"/>
                  </a:cubicBezTo>
                  <a:cubicBezTo>
                    <a:pt x="351" y="240"/>
                    <a:pt x="318" y="154"/>
                    <a:pt x="255" y="92"/>
                  </a:cubicBezTo>
                  <a:cubicBezTo>
                    <a:pt x="197" y="30"/>
                    <a:pt x="115" y="0"/>
                    <a:pt x="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4" name="Google Shape;9504;p40"/>
            <p:cNvSpPr/>
            <p:nvPr/>
          </p:nvSpPr>
          <p:spPr>
            <a:xfrm>
              <a:off x="-4561725" y="3451175"/>
              <a:ext cx="8550" cy="15875"/>
            </a:xfrm>
            <a:custGeom>
              <a:avLst/>
              <a:gdLst/>
              <a:ahLst/>
              <a:cxnLst/>
              <a:rect l="l" t="t" r="r" b="b"/>
              <a:pathLst>
                <a:path w="342" h="635" extrusionOk="0">
                  <a:moveTo>
                    <a:pt x="11" y="0"/>
                  </a:moveTo>
                  <a:lnTo>
                    <a:pt x="1" y="634"/>
                  </a:lnTo>
                  <a:lnTo>
                    <a:pt x="16" y="634"/>
                  </a:lnTo>
                  <a:cubicBezTo>
                    <a:pt x="20" y="634"/>
                    <a:pt x="25" y="634"/>
                    <a:pt x="29" y="634"/>
                  </a:cubicBezTo>
                  <a:cubicBezTo>
                    <a:pt x="98" y="634"/>
                    <a:pt x="178" y="601"/>
                    <a:pt x="242" y="543"/>
                  </a:cubicBezTo>
                  <a:cubicBezTo>
                    <a:pt x="308" y="476"/>
                    <a:pt x="342" y="403"/>
                    <a:pt x="342" y="317"/>
                  </a:cubicBezTo>
                  <a:cubicBezTo>
                    <a:pt x="342" y="241"/>
                    <a:pt x="313" y="155"/>
                    <a:pt x="260" y="102"/>
                  </a:cubicBezTo>
                  <a:cubicBezTo>
                    <a:pt x="198" y="29"/>
                    <a:pt x="102" y="0"/>
                    <a:pt x="1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5" name="Google Shape;9505;p40"/>
            <p:cNvSpPr/>
            <p:nvPr/>
          </p:nvSpPr>
          <p:spPr>
            <a:xfrm>
              <a:off x="-4407225" y="3299425"/>
              <a:ext cx="16475" cy="8325"/>
            </a:xfrm>
            <a:custGeom>
              <a:avLst/>
              <a:gdLst/>
              <a:ahLst/>
              <a:cxnLst/>
              <a:rect l="l" t="t" r="r" b="b"/>
              <a:pathLst>
                <a:path w="659" h="333" extrusionOk="0">
                  <a:moveTo>
                    <a:pt x="6" y="1"/>
                  </a:moveTo>
                  <a:cubicBezTo>
                    <a:pt x="6" y="1"/>
                    <a:pt x="1" y="1"/>
                    <a:pt x="1" y="7"/>
                  </a:cubicBezTo>
                  <a:cubicBezTo>
                    <a:pt x="1" y="93"/>
                    <a:pt x="44" y="164"/>
                    <a:pt x="96" y="231"/>
                  </a:cubicBezTo>
                  <a:cubicBezTo>
                    <a:pt x="159" y="299"/>
                    <a:pt x="236" y="333"/>
                    <a:pt x="331" y="333"/>
                  </a:cubicBezTo>
                  <a:cubicBezTo>
                    <a:pt x="418" y="333"/>
                    <a:pt x="495" y="295"/>
                    <a:pt x="548" y="242"/>
                  </a:cubicBezTo>
                  <a:cubicBezTo>
                    <a:pt x="615" y="189"/>
                    <a:pt x="658" y="102"/>
                    <a:pt x="658" y="16"/>
                  </a:cubicBezTo>
                  <a:lnTo>
                    <a:pt x="658" y="11"/>
                  </a:lnTo>
                  <a:lnTo>
                    <a:pt x="6"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6" name="Google Shape;9506;p40"/>
            <p:cNvSpPr/>
            <p:nvPr/>
          </p:nvSpPr>
          <p:spPr>
            <a:xfrm>
              <a:off x="-4245650" y="3301850"/>
              <a:ext cx="16450" cy="8300"/>
            </a:xfrm>
            <a:custGeom>
              <a:avLst/>
              <a:gdLst/>
              <a:ahLst/>
              <a:cxnLst/>
              <a:rect l="l" t="t" r="r" b="b"/>
              <a:pathLst>
                <a:path w="658" h="332" extrusionOk="0">
                  <a:moveTo>
                    <a:pt x="0" y="1"/>
                  </a:moveTo>
                  <a:cubicBezTo>
                    <a:pt x="0" y="87"/>
                    <a:pt x="44" y="163"/>
                    <a:pt x="97" y="231"/>
                  </a:cubicBezTo>
                  <a:cubicBezTo>
                    <a:pt x="159" y="298"/>
                    <a:pt x="245" y="326"/>
                    <a:pt x="332" y="331"/>
                  </a:cubicBezTo>
                  <a:cubicBezTo>
                    <a:pt x="418" y="331"/>
                    <a:pt x="495" y="288"/>
                    <a:pt x="557" y="236"/>
                  </a:cubicBezTo>
                  <a:cubicBezTo>
                    <a:pt x="615" y="173"/>
                    <a:pt x="658" y="96"/>
                    <a:pt x="658" y="10"/>
                  </a:cubicBez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7" name="Google Shape;9507;p40"/>
            <p:cNvSpPr/>
            <p:nvPr/>
          </p:nvSpPr>
          <p:spPr>
            <a:xfrm>
              <a:off x="-4083850" y="3304125"/>
              <a:ext cx="16225" cy="8300"/>
            </a:xfrm>
            <a:custGeom>
              <a:avLst/>
              <a:gdLst/>
              <a:ahLst/>
              <a:cxnLst/>
              <a:rect l="l" t="t" r="r" b="b"/>
              <a:pathLst>
                <a:path w="649" h="332" extrusionOk="0">
                  <a:moveTo>
                    <a:pt x="1" y="1"/>
                  </a:moveTo>
                  <a:lnTo>
                    <a:pt x="1" y="5"/>
                  </a:lnTo>
                  <a:cubicBezTo>
                    <a:pt x="1" y="92"/>
                    <a:pt x="34" y="169"/>
                    <a:pt x="87" y="231"/>
                  </a:cubicBezTo>
                  <a:cubicBezTo>
                    <a:pt x="149" y="288"/>
                    <a:pt x="226" y="331"/>
                    <a:pt x="322" y="331"/>
                  </a:cubicBezTo>
                  <a:cubicBezTo>
                    <a:pt x="327" y="331"/>
                    <a:pt x="332" y="332"/>
                    <a:pt x="337" y="332"/>
                  </a:cubicBezTo>
                  <a:cubicBezTo>
                    <a:pt x="418" y="332"/>
                    <a:pt x="498" y="290"/>
                    <a:pt x="547" y="240"/>
                  </a:cubicBezTo>
                  <a:cubicBezTo>
                    <a:pt x="615" y="173"/>
                    <a:pt x="649" y="101"/>
                    <a:pt x="649" y="14"/>
                  </a:cubicBezTo>
                  <a:lnTo>
                    <a:pt x="649" y="10"/>
                  </a:lnTo>
                  <a:lnTo>
                    <a:pt x="1"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8" name="Google Shape;9508;p40"/>
            <p:cNvSpPr/>
            <p:nvPr/>
          </p:nvSpPr>
          <p:spPr>
            <a:xfrm>
              <a:off x="-3922275" y="3306525"/>
              <a:ext cx="16200" cy="8300"/>
            </a:xfrm>
            <a:custGeom>
              <a:avLst/>
              <a:gdLst/>
              <a:ahLst/>
              <a:cxnLst/>
              <a:rect l="l" t="t" r="r" b="b"/>
              <a:pathLst>
                <a:path w="648" h="332" extrusionOk="0">
                  <a:moveTo>
                    <a:pt x="1" y="0"/>
                  </a:moveTo>
                  <a:lnTo>
                    <a:pt x="1" y="5"/>
                  </a:lnTo>
                  <a:cubicBezTo>
                    <a:pt x="1" y="91"/>
                    <a:pt x="30" y="177"/>
                    <a:pt x="83" y="221"/>
                  </a:cubicBezTo>
                  <a:cubicBezTo>
                    <a:pt x="149" y="288"/>
                    <a:pt x="227" y="332"/>
                    <a:pt x="322" y="332"/>
                  </a:cubicBezTo>
                  <a:cubicBezTo>
                    <a:pt x="408" y="332"/>
                    <a:pt x="480" y="293"/>
                    <a:pt x="548" y="235"/>
                  </a:cubicBezTo>
                  <a:cubicBezTo>
                    <a:pt x="601" y="173"/>
                    <a:pt x="648" y="101"/>
                    <a:pt x="648" y="15"/>
                  </a:cubicBezTo>
                  <a:lnTo>
                    <a:pt x="648" y="11"/>
                  </a:lnTo>
                  <a:lnTo>
                    <a:pt x="1"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9" name="Google Shape;9509;p40"/>
            <p:cNvSpPr/>
            <p:nvPr/>
          </p:nvSpPr>
          <p:spPr>
            <a:xfrm>
              <a:off x="-4559300" y="3297275"/>
              <a:ext cx="9625" cy="8200"/>
            </a:xfrm>
            <a:custGeom>
              <a:avLst/>
              <a:gdLst/>
              <a:ahLst/>
              <a:cxnLst/>
              <a:rect l="l" t="t" r="r" b="b"/>
              <a:pathLst>
                <a:path w="385" h="328" extrusionOk="0">
                  <a:moveTo>
                    <a:pt x="5" y="1"/>
                  </a:moveTo>
                  <a:lnTo>
                    <a:pt x="1" y="317"/>
                  </a:lnTo>
                  <a:cubicBezTo>
                    <a:pt x="19" y="323"/>
                    <a:pt x="39" y="328"/>
                    <a:pt x="52" y="328"/>
                  </a:cubicBezTo>
                  <a:cubicBezTo>
                    <a:pt x="139" y="328"/>
                    <a:pt x="216" y="299"/>
                    <a:pt x="283" y="231"/>
                  </a:cubicBezTo>
                  <a:cubicBezTo>
                    <a:pt x="336" y="169"/>
                    <a:pt x="379" y="93"/>
                    <a:pt x="384" y="6"/>
                  </a:cubicBezTo>
                  <a:lnTo>
                    <a:pt x="5"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0" name="Google Shape;9510;p40"/>
            <p:cNvSpPr/>
            <p:nvPr/>
          </p:nvSpPr>
          <p:spPr>
            <a:xfrm>
              <a:off x="-5193600" y="3122400"/>
              <a:ext cx="875" cy="7350"/>
            </a:xfrm>
            <a:custGeom>
              <a:avLst/>
              <a:gdLst/>
              <a:ahLst/>
              <a:cxnLst/>
              <a:rect l="l" t="t" r="r" b="b"/>
              <a:pathLst>
                <a:path w="35" h="294" extrusionOk="0">
                  <a:moveTo>
                    <a:pt x="1" y="0"/>
                  </a:moveTo>
                  <a:lnTo>
                    <a:pt x="1" y="294"/>
                  </a:lnTo>
                  <a:cubicBezTo>
                    <a:pt x="20" y="250"/>
                    <a:pt x="34" y="202"/>
                    <a:pt x="34" y="155"/>
                  </a:cubicBezTo>
                  <a:cubicBezTo>
                    <a:pt x="34" y="102"/>
                    <a:pt x="20" y="44"/>
                    <a:pt x="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1" name="Google Shape;9511;p40"/>
            <p:cNvSpPr/>
            <p:nvPr/>
          </p:nvSpPr>
          <p:spPr>
            <a:xfrm>
              <a:off x="-5177150" y="3150925"/>
              <a:ext cx="16225" cy="16125"/>
            </a:xfrm>
            <a:custGeom>
              <a:avLst/>
              <a:gdLst/>
              <a:ahLst/>
              <a:cxnLst/>
              <a:rect l="l" t="t" r="r" b="b"/>
              <a:pathLst>
                <a:path w="649" h="645" extrusionOk="0">
                  <a:moveTo>
                    <a:pt x="330" y="1"/>
                  </a:moveTo>
                  <a:cubicBezTo>
                    <a:pt x="242" y="1"/>
                    <a:pt x="156" y="31"/>
                    <a:pt x="102" y="88"/>
                  </a:cubicBezTo>
                  <a:cubicBezTo>
                    <a:pt x="49" y="145"/>
                    <a:pt x="5" y="227"/>
                    <a:pt x="5" y="314"/>
                  </a:cubicBezTo>
                  <a:cubicBezTo>
                    <a:pt x="0" y="400"/>
                    <a:pt x="44" y="486"/>
                    <a:pt x="96" y="544"/>
                  </a:cubicBezTo>
                  <a:cubicBezTo>
                    <a:pt x="159" y="606"/>
                    <a:pt x="235" y="639"/>
                    <a:pt x="322" y="644"/>
                  </a:cubicBezTo>
                  <a:cubicBezTo>
                    <a:pt x="408" y="644"/>
                    <a:pt x="494" y="611"/>
                    <a:pt x="556" y="548"/>
                  </a:cubicBezTo>
                  <a:cubicBezTo>
                    <a:pt x="614" y="496"/>
                    <a:pt x="649" y="409"/>
                    <a:pt x="649" y="323"/>
                  </a:cubicBezTo>
                  <a:cubicBezTo>
                    <a:pt x="649" y="236"/>
                    <a:pt x="620" y="150"/>
                    <a:pt x="567" y="97"/>
                  </a:cubicBezTo>
                  <a:cubicBezTo>
                    <a:pt x="509" y="32"/>
                    <a:pt x="419"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2" name="Google Shape;9512;p40"/>
            <p:cNvSpPr/>
            <p:nvPr/>
          </p:nvSpPr>
          <p:spPr>
            <a:xfrm>
              <a:off x="-5145250" y="3183725"/>
              <a:ext cx="16450" cy="16075"/>
            </a:xfrm>
            <a:custGeom>
              <a:avLst/>
              <a:gdLst/>
              <a:ahLst/>
              <a:cxnLst/>
              <a:rect l="l" t="t" r="r" b="b"/>
              <a:pathLst>
                <a:path w="658" h="643" extrusionOk="0">
                  <a:moveTo>
                    <a:pt x="327" y="1"/>
                  </a:moveTo>
                  <a:cubicBezTo>
                    <a:pt x="243" y="1"/>
                    <a:pt x="161" y="32"/>
                    <a:pt x="111" y="91"/>
                  </a:cubicBezTo>
                  <a:cubicBezTo>
                    <a:pt x="49" y="144"/>
                    <a:pt x="0" y="224"/>
                    <a:pt x="0" y="311"/>
                  </a:cubicBezTo>
                  <a:cubicBezTo>
                    <a:pt x="0" y="397"/>
                    <a:pt x="39" y="489"/>
                    <a:pt x="106" y="551"/>
                  </a:cubicBezTo>
                  <a:cubicBezTo>
                    <a:pt x="168" y="609"/>
                    <a:pt x="245" y="642"/>
                    <a:pt x="332" y="642"/>
                  </a:cubicBezTo>
                  <a:cubicBezTo>
                    <a:pt x="403" y="642"/>
                    <a:pt x="490" y="614"/>
                    <a:pt x="557" y="551"/>
                  </a:cubicBezTo>
                  <a:cubicBezTo>
                    <a:pt x="610" y="484"/>
                    <a:pt x="658" y="408"/>
                    <a:pt x="658" y="321"/>
                  </a:cubicBezTo>
                  <a:cubicBezTo>
                    <a:pt x="658" y="235"/>
                    <a:pt x="615" y="148"/>
                    <a:pt x="562" y="105"/>
                  </a:cubicBezTo>
                  <a:cubicBezTo>
                    <a:pt x="504" y="34"/>
                    <a:pt x="414"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3" name="Google Shape;9513;p40"/>
            <p:cNvSpPr/>
            <p:nvPr/>
          </p:nvSpPr>
          <p:spPr>
            <a:xfrm>
              <a:off x="-5113225" y="3216575"/>
              <a:ext cx="16350" cy="15950"/>
            </a:xfrm>
            <a:custGeom>
              <a:avLst/>
              <a:gdLst/>
              <a:ahLst/>
              <a:cxnLst/>
              <a:rect l="l" t="t" r="r" b="b"/>
              <a:pathLst>
                <a:path w="654" h="638" extrusionOk="0">
                  <a:moveTo>
                    <a:pt x="324" y="0"/>
                  </a:moveTo>
                  <a:cubicBezTo>
                    <a:pt x="240" y="0"/>
                    <a:pt x="159" y="29"/>
                    <a:pt x="107" y="86"/>
                  </a:cubicBezTo>
                  <a:cubicBezTo>
                    <a:pt x="39" y="148"/>
                    <a:pt x="5" y="235"/>
                    <a:pt x="5" y="321"/>
                  </a:cubicBezTo>
                  <a:cubicBezTo>
                    <a:pt x="1" y="398"/>
                    <a:pt x="34" y="485"/>
                    <a:pt x="96" y="547"/>
                  </a:cubicBezTo>
                  <a:cubicBezTo>
                    <a:pt x="149" y="604"/>
                    <a:pt x="236" y="638"/>
                    <a:pt x="322" y="638"/>
                  </a:cubicBezTo>
                  <a:cubicBezTo>
                    <a:pt x="408" y="638"/>
                    <a:pt x="486" y="609"/>
                    <a:pt x="548" y="547"/>
                  </a:cubicBezTo>
                  <a:cubicBezTo>
                    <a:pt x="614" y="494"/>
                    <a:pt x="648" y="407"/>
                    <a:pt x="648" y="331"/>
                  </a:cubicBezTo>
                  <a:cubicBezTo>
                    <a:pt x="654" y="245"/>
                    <a:pt x="619" y="159"/>
                    <a:pt x="557" y="91"/>
                  </a:cubicBezTo>
                  <a:cubicBezTo>
                    <a:pt x="496" y="30"/>
                    <a:pt x="409"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4" name="Google Shape;9514;p40"/>
            <p:cNvSpPr/>
            <p:nvPr/>
          </p:nvSpPr>
          <p:spPr>
            <a:xfrm>
              <a:off x="-5081325" y="3249375"/>
              <a:ext cx="16225" cy="16250"/>
            </a:xfrm>
            <a:custGeom>
              <a:avLst/>
              <a:gdLst/>
              <a:ahLst/>
              <a:cxnLst/>
              <a:rect l="l" t="t" r="r" b="b"/>
              <a:pathLst>
                <a:path w="649" h="650" extrusionOk="0">
                  <a:moveTo>
                    <a:pt x="321" y="1"/>
                  </a:moveTo>
                  <a:cubicBezTo>
                    <a:pt x="241" y="1"/>
                    <a:pt x="160" y="29"/>
                    <a:pt x="102" y="85"/>
                  </a:cubicBezTo>
                  <a:cubicBezTo>
                    <a:pt x="34" y="147"/>
                    <a:pt x="1" y="224"/>
                    <a:pt x="1" y="310"/>
                  </a:cubicBezTo>
                  <a:cubicBezTo>
                    <a:pt x="1" y="406"/>
                    <a:pt x="29" y="483"/>
                    <a:pt x="97" y="550"/>
                  </a:cubicBezTo>
                  <a:cubicBezTo>
                    <a:pt x="160" y="612"/>
                    <a:pt x="236" y="650"/>
                    <a:pt x="317" y="650"/>
                  </a:cubicBezTo>
                  <a:cubicBezTo>
                    <a:pt x="404" y="650"/>
                    <a:pt x="495" y="607"/>
                    <a:pt x="548" y="554"/>
                  </a:cubicBezTo>
                  <a:cubicBezTo>
                    <a:pt x="610" y="492"/>
                    <a:pt x="644" y="415"/>
                    <a:pt x="649" y="319"/>
                  </a:cubicBezTo>
                  <a:cubicBezTo>
                    <a:pt x="649" y="233"/>
                    <a:pt x="615" y="156"/>
                    <a:pt x="552" y="94"/>
                  </a:cubicBezTo>
                  <a:cubicBezTo>
                    <a:pt x="493"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5" name="Google Shape;9515;p40"/>
            <p:cNvSpPr/>
            <p:nvPr/>
          </p:nvSpPr>
          <p:spPr>
            <a:xfrm>
              <a:off x="-5193600" y="2957950"/>
              <a:ext cx="2900" cy="12500"/>
            </a:xfrm>
            <a:custGeom>
              <a:avLst/>
              <a:gdLst/>
              <a:ahLst/>
              <a:cxnLst/>
              <a:rect l="l" t="t" r="r" b="b"/>
              <a:pathLst>
                <a:path w="116" h="500" extrusionOk="0">
                  <a:moveTo>
                    <a:pt x="1" y="1"/>
                  </a:moveTo>
                  <a:lnTo>
                    <a:pt x="1" y="500"/>
                  </a:lnTo>
                  <a:cubicBezTo>
                    <a:pt x="5" y="495"/>
                    <a:pt x="11" y="490"/>
                    <a:pt x="16" y="486"/>
                  </a:cubicBezTo>
                  <a:cubicBezTo>
                    <a:pt x="83" y="418"/>
                    <a:pt x="116" y="331"/>
                    <a:pt x="116" y="260"/>
                  </a:cubicBezTo>
                  <a:cubicBezTo>
                    <a:pt x="116" y="174"/>
                    <a:pt x="87" y="87"/>
                    <a:pt x="25" y="21"/>
                  </a:cubicBezTo>
                  <a:cubicBezTo>
                    <a:pt x="16" y="15"/>
                    <a:pt x="11" y="6"/>
                    <a:pt x="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6" name="Google Shape;9516;p40"/>
            <p:cNvSpPr/>
            <p:nvPr/>
          </p:nvSpPr>
          <p:spPr>
            <a:xfrm>
              <a:off x="-5175000" y="2989050"/>
              <a:ext cx="16225" cy="16075"/>
            </a:xfrm>
            <a:custGeom>
              <a:avLst/>
              <a:gdLst/>
              <a:ahLst/>
              <a:cxnLst/>
              <a:rect l="l" t="t" r="r" b="b"/>
              <a:pathLst>
                <a:path w="649" h="643" extrusionOk="0">
                  <a:moveTo>
                    <a:pt x="323" y="0"/>
                  </a:moveTo>
                  <a:cubicBezTo>
                    <a:pt x="241" y="0"/>
                    <a:pt x="160" y="30"/>
                    <a:pt x="102" y="90"/>
                  </a:cubicBezTo>
                  <a:cubicBezTo>
                    <a:pt x="34" y="143"/>
                    <a:pt x="1" y="230"/>
                    <a:pt x="1" y="316"/>
                  </a:cubicBezTo>
                  <a:cubicBezTo>
                    <a:pt x="1" y="402"/>
                    <a:pt x="29" y="480"/>
                    <a:pt x="92" y="556"/>
                  </a:cubicBezTo>
                  <a:cubicBezTo>
                    <a:pt x="160" y="609"/>
                    <a:pt x="246" y="642"/>
                    <a:pt x="317" y="642"/>
                  </a:cubicBezTo>
                  <a:cubicBezTo>
                    <a:pt x="324" y="642"/>
                    <a:pt x="330" y="643"/>
                    <a:pt x="336" y="643"/>
                  </a:cubicBezTo>
                  <a:cubicBezTo>
                    <a:pt x="415" y="643"/>
                    <a:pt x="486" y="609"/>
                    <a:pt x="557" y="551"/>
                  </a:cubicBezTo>
                  <a:cubicBezTo>
                    <a:pt x="610" y="489"/>
                    <a:pt x="643" y="412"/>
                    <a:pt x="649" y="325"/>
                  </a:cubicBezTo>
                  <a:cubicBezTo>
                    <a:pt x="649" y="239"/>
                    <a:pt x="614" y="153"/>
                    <a:pt x="563" y="101"/>
                  </a:cubicBezTo>
                  <a:cubicBezTo>
                    <a:pt x="498" y="34"/>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7" name="Google Shape;9517;p40"/>
            <p:cNvSpPr/>
            <p:nvPr/>
          </p:nvSpPr>
          <p:spPr>
            <a:xfrm>
              <a:off x="-5143225" y="3021800"/>
              <a:ext cx="16600" cy="16175"/>
            </a:xfrm>
            <a:custGeom>
              <a:avLst/>
              <a:gdLst/>
              <a:ahLst/>
              <a:cxnLst/>
              <a:rect l="l" t="t" r="r" b="b"/>
              <a:pathLst>
                <a:path w="664" h="647" extrusionOk="0">
                  <a:moveTo>
                    <a:pt x="335" y="0"/>
                  </a:moveTo>
                  <a:cubicBezTo>
                    <a:pt x="252" y="0"/>
                    <a:pt x="168" y="32"/>
                    <a:pt x="102" y="95"/>
                  </a:cubicBezTo>
                  <a:cubicBezTo>
                    <a:pt x="40" y="158"/>
                    <a:pt x="6" y="230"/>
                    <a:pt x="6" y="316"/>
                  </a:cubicBezTo>
                  <a:cubicBezTo>
                    <a:pt x="1" y="403"/>
                    <a:pt x="34" y="479"/>
                    <a:pt x="107" y="556"/>
                  </a:cubicBezTo>
                  <a:cubicBezTo>
                    <a:pt x="169" y="609"/>
                    <a:pt x="246" y="647"/>
                    <a:pt x="333" y="647"/>
                  </a:cubicBezTo>
                  <a:cubicBezTo>
                    <a:pt x="409" y="647"/>
                    <a:pt x="481" y="614"/>
                    <a:pt x="558" y="551"/>
                  </a:cubicBezTo>
                  <a:cubicBezTo>
                    <a:pt x="625" y="489"/>
                    <a:pt x="658" y="412"/>
                    <a:pt x="658" y="326"/>
                  </a:cubicBezTo>
                  <a:cubicBezTo>
                    <a:pt x="663" y="239"/>
                    <a:pt x="630" y="167"/>
                    <a:pt x="567" y="100"/>
                  </a:cubicBezTo>
                  <a:cubicBezTo>
                    <a:pt x="506" y="34"/>
                    <a:pt x="421"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8" name="Google Shape;9518;p40"/>
            <p:cNvSpPr/>
            <p:nvPr/>
          </p:nvSpPr>
          <p:spPr>
            <a:xfrm>
              <a:off x="-5111050" y="3054850"/>
              <a:ext cx="16200" cy="15900"/>
            </a:xfrm>
            <a:custGeom>
              <a:avLst/>
              <a:gdLst/>
              <a:ahLst/>
              <a:cxnLst/>
              <a:rect l="l" t="t" r="r" b="b"/>
              <a:pathLst>
                <a:path w="648" h="636" extrusionOk="0">
                  <a:moveTo>
                    <a:pt x="323" y="1"/>
                  </a:moveTo>
                  <a:cubicBezTo>
                    <a:pt x="237" y="1"/>
                    <a:pt x="151" y="30"/>
                    <a:pt x="100" y="83"/>
                  </a:cubicBezTo>
                  <a:cubicBezTo>
                    <a:pt x="34" y="136"/>
                    <a:pt x="0" y="222"/>
                    <a:pt x="0" y="308"/>
                  </a:cubicBezTo>
                  <a:cubicBezTo>
                    <a:pt x="0" y="405"/>
                    <a:pt x="29" y="481"/>
                    <a:pt x="96" y="534"/>
                  </a:cubicBezTo>
                  <a:cubicBezTo>
                    <a:pt x="149" y="601"/>
                    <a:pt x="235" y="635"/>
                    <a:pt x="321" y="635"/>
                  </a:cubicBezTo>
                  <a:cubicBezTo>
                    <a:pt x="403" y="635"/>
                    <a:pt x="494" y="607"/>
                    <a:pt x="547" y="554"/>
                  </a:cubicBezTo>
                  <a:cubicBezTo>
                    <a:pt x="600" y="491"/>
                    <a:pt x="647" y="405"/>
                    <a:pt x="647" y="319"/>
                  </a:cubicBezTo>
                  <a:cubicBezTo>
                    <a:pt x="647" y="232"/>
                    <a:pt x="605" y="146"/>
                    <a:pt x="552" y="88"/>
                  </a:cubicBezTo>
                  <a:cubicBezTo>
                    <a:pt x="495" y="29"/>
                    <a:pt x="408"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9" name="Google Shape;9519;p40"/>
            <p:cNvSpPr/>
            <p:nvPr/>
          </p:nvSpPr>
          <p:spPr>
            <a:xfrm>
              <a:off x="-5079275" y="3087600"/>
              <a:ext cx="16225" cy="15875"/>
            </a:xfrm>
            <a:custGeom>
              <a:avLst/>
              <a:gdLst/>
              <a:ahLst/>
              <a:cxnLst/>
              <a:rect l="l" t="t" r="r" b="b"/>
              <a:pathLst>
                <a:path w="649" h="635" extrusionOk="0">
                  <a:moveTo>
                    <a:pt x="314" y="1"/>
                  </a:moveTo>
                  <a:cubicBezTo>
                    <a:pt x="233" y="1"/>
                    <a:pt x="156" y="28"/>
                    <a:pt x="106" y="83"/>
                  </a:cubicBezTo>
                  <a:cubicBezTo>
                    <a:pt x="38" y="145"/>
                    <a:pt x="5" y="232"/>
                    <a:pt x="0" y="309"/>
                  </a:cubicBezTo>
                  <a:cubicBezTo>
                    <a:pt x="0" y="395"/>
                    <a:pt x="34" y="471"/>
                    <a:pt x="96" y="548"/>
                  </a:cubicBezTo>
                  <a:cubicBezTo>
                    <a:pt x="149" y="601"/>
                    <a:pt x="235" y="635"/>
                    <a:pt x="322" y="635"/>
                  </a:cubicBezTo>
                  <a:cubicBezTo>
                    <a:pt x="327" y="635"/>
                    <a:pt x="332" y="635"/>
                    <a:pt x="337" y="635"/>
                  </a:cubicBezTo>
                  <a:cubicBezTo>
                    <a:pt x="418" y="635"/>
                    <a:pt x="498" y="602"/>
                    <a:pt x="562" y="544"/>
                  </a:cubicBezTo>
                  <a:cubicBezTo>
                    <a:pt x="614" y="481"/>
                    <a:pt x="649" y="404"/>
                    <a:pt x="649" y="318"/>
                  </a:cubicBezTo>
                  <a:cubicBezTo>
                    <a:pt x="649" y="241"/>
                    <a:pt x="620" y="154"/>
                    <a:pt x="567" y="103"/>
                  </a:cubicBezTo>
                  <a:cubicBezTo>
                    <a:pt x="499" y="34"/>
                    <a:pt x="404"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0" name="Google Shape;9520;p40"/>
            <p:cNvSpPr/>
            <p:nvPr/>
          </p:nvSpPr>
          <p:spPr>
            <a:xfrm>
              <a:off x="-5047375" y="3120475"/>
              <a:ext cx="16225" cy="16100"/>
            </a:xfrm>
            <a:custGeom>
              <a:avLst/>
              <a:gdLst/>
              <a:ahLst/>
              <a:cxnLst/>
              <a:rect l="l" t="t" r="r" b="b"/>
              <a:pathLst>
                <a:path w="649" h="644" extrusionOk="0">
                  <a:moveTo>
                    <a:pt x="325" y="0"/>
                  </a:moveTo>
                  <a:cubicBezTo>
                    <a:pt x="240" y="0"/>
                    <a:pt x="156" y="29"/>
                    <a:pt x="102" y="83"/>
                  </a:cubicBezTo>
                  <a:cubicBezTo>
                    <a:pt x="44" y="145"/>
                    <a:pt x="0" y="232"/>
                    <a:pt x="0" y="318"/>
                  </a:cubicBezTo>
                  <a:cubicBezTo>
                    <a:pt x="0" y="400"/>
                    <a:pt x="29" y="476"/>
                    <a:pt x="92" y="544"/>
                  </a:cubicBezTo>
                  <a:cubicBezTo>
                    <a:pt x="159" y="610"/>
                    <a:pt x="230" y="644"/>
                    <a:pt x="317" y="644"/>
                  </a:cubicBezTo>
                  <a:cubicBezTo>
                    <a:pt x="403" y="644"/>
                    <a:pt x="490" y="601"/>
                    <a:pt x="547" y="548"/>
                  </a:cubicBezTo>
                  <a:cubicBezTo>
                    <a:pt x="610" y="495"/>
                    <a:pt x="644" y="409"/>
                    <a:pt x="648" y="327"/>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1" name="Google Shape;9521;p40"/>
            <p:cNvSpPr/>
            <p:nvPr/>
          </p:nvSpPr>
          <p:spPr>
            <a:xfrm>
              <a:off x="-5015575" y="3153275"/>
              <a:ext cx="16575" cy="16075"/>
            </a:xfrm>
            <a:custGeom>
              <a:avLst/>
              <a:gdLst/>
              <a:ahLst/>
              <a:cxnLst/>
              <a:rect l="l" t="t" r="r" b="b"/>
              <a:pathLst>
                <a:path w="663" h="643" extrusionOk="0">
                  <a:moveTo>
                    <a:pt x="337" y="0"/>
                  </a:moveTo>
                  <a:cubicBezTo>
                    <a:pt x="249" y="0"/>
                    <a:pt x="161" y="31"/>
                    <a:pt x="101" y="89"/>
                  </a:cubicBezTo>
                  <a:cubicBezTo>
                    <a:pt x="48" y="142"/>
                    <a:pt x="5" y="229"/>
                    <a:pt x="1" y="315"/>
                  </a:cubicBezTo>
                  <a:cubicBezTo>
                    <a:pt x="1" y="402"/>
                    <a:pt x="34" y="479"/>
                    <a:pt x="96" y="541"/>
                  </a:cubicBezTo>
                  <a:cubicBezTo>
                    <a:pt x="158" y="608"/>
                    <a:pt x="235" y="642"/>
                    <a:pt x="322" y="642"/>
                  </a:cubicBezTo>
                  <a:cubicBezTo>
                    <a:pt x="326" y="642"/>
                    <a:pt x="331" y="643"/>
                    <a:pt x="336" y="643"/>
                  </a:cubicBezTo>
                  <a:cubicBezTo>
                    <a:pt x="426" y="643"/>
                    <a:pt x="506" y="600"/>
                    <a:pt x="548" y="550"/>
                  </a:cubicBezTo>
                  <a:cubicBezTo>
                    <a:pt x="614" y="498"/>
                    <a:pt x="657" y="412"/>
                    <a:pt x="657" y="326"/>
                  </a:cubicBezTo>
                  <a:cubicBezTo>
                    <a:pt x="663" y="239"/>
                    <a:pt x="619" y="153"/>
                    <a:pt x="566" y="95"/>
                  </a:cubicBezTo>
                  <a:cubicBezTo>
                    <a:pt x="509" y="31"/>
                    <a:pt x="423"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2" name="Google Shape;9522;p40"/>
            <p:cNvSpPr/>
            <p:nvPr/>
          </p:nvSpPr>
          <p:spPr>
            <a:xfrm>
              <a:off x="-4983675" y="3186050"/>
              <a:ext cx="16200" cy="16150"/>
            </a:xfrm>
            <a:custGeom>
              <a:avLst/>
              <a:gdLst/>
              <a:ahLst/>
              <a:cxnLst/>
              <a:rect l="l" t="t" r="r" b="b"/>
              <a:pathLst>
                <a:path w="648" h="646" extrusionOk="0">
                  <a:moveTo>
                    <a:pt x="327" y="0"/>
                  </a:moveTo>
                  <a:cubicBezTo>
                    <a:pt x="240" y="0"/>
                    <a:pt x="154" y="31"/>
                    <a:pt x="101" y="89"/>
                  </a:cubicBezTo>
                  <a:cubicBezTo>
                    <a:pt x="43" y="142"/>
                    <a:pt x="0" y="228"/>
                    <a:pt x="0" y="315"/>
                  </a:cubicBezTo>
                  <a:cubicBezTo>
                    <a:pt x="0" y="401"/>
                    <a:pt x="38" y="487"/>
                    <a:pt x="91" y="545"/>
                  </a:cubicBezTo>
                  <a:cubicBezTo>
                    <a:pt x="158" y="607"/>
                    <a:pt x="231" y="640"/>
                    <a:pt x="326" y="645"/>
                  </a:cubicBezTo>
                  <a:cubicBezTo>
                    <a:pt x="413" y="645"/>
                    <a:pt x="499" y="612"/>
                    <a:pt x="557" y="549"/>
                  </a:cubicBezTo>
                  <a:cubicBezTo>
                    <a:pt x="610" y="496"/>
                    <a:pt x="643" y="410"/>
                    <a:pt x="643" y="324"/>
                  </a:cubicBezTo>
                  <a:cubicBezTo>
                    <a:pt x="648" y="237"/>
                    <a:pt x="614" y="151"/>
                    <a:pt x="561" y="98"/>
                  </a:cubicBezTo>
                  <a:cubicBezTo>
                    <a:pt x="504" y="31"/>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3" name="Google Shape;9523;p40"/>
            <p:cNvSpPr/>
            <p:nvPr/>
          </p:nvSpPr>
          <p:spPr>
            <a:xfrm>
              <a:off x="-4951675" y="3218925"/>
              <a:ext cx="16250" cy="16025"/>
            </a:xfrm>
            <a:custGeom>
              <a:avLst/>
              <a:gdLst/>
              <a:ahLst/>
              <a:cxnLst/>
              <a:rect l="l" t="t" r="r" b="b"/>
              <a:pathLst>
                <a:path w="650" h="641" extrusionOk="0">
                  <a:moveTo>
                    <a:pt x="325" y="1"/>
                  </a:moveTo>
                  <a:cubicBezTo>
                    <a:pt x="242" y="1"/>
                    <a:pt x="158" y="30"/>
                    <a:pt x="93" y="89"/>
                  </a:cubicBezTo>
                  <a:cubicBezTo>
                    <a:pt x="40" y="151"/>
                    <a:pt x="7" y="237"/>
                    <a:pt x="7" y="309"/>
                  </a:cubicBezTo>
                  <a:cubicBezTo>
                    <a:pt x="1" y="395"/>
                    <a:pt x="35" y="472"/>
                    <a:pt x="98" y="549"/>
                  </a:cubicBezTo>
                  <a:cubicBezTo>
                    <a:pt x="160" y="616"/>
                    <a:pt x="237" y="636"/>
                    <a:pt x="323" y="640"/>
                  </a:cubicBezTo>
                  <a:cubicBezTo>
                    <a:pt x="410" y="640"/>
                    <a:pt x="486" y="612"/>
                    <a:pt x="548" y="554"/>
                  </a:cubicBezTo>
                  <a:cubicBezTo>
                    <a:pt x="616" y="492"/>
                    <a:pt x="649" y="406"/>
                    <a:pt x="649" y="319"/>
                  </a:cubicBezTo>
                  <a:cubicBezTo>
                    <a:pt x="649" y="237"/>
                    <a:pt x="620" y="160"/>
                    <a:pt x="558" y="93"/>
                  </a:cubicBezTo>
                  <a:cubicBezTo>
                    <a:pt x="497" y="32"/>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4" name="Google Shape;9524;p40"/>
            <p:cNvSpPr/>
            <p:nvPr/>
          </p:nvSpPr>
          <p:spPr>
            <a:xfrm>
              <a:off x="-4919750" y="3251725"/>
              <a:ext cx="16225" cy="16225"/>
            </a:xfrm>
            <a:custGeom>
              <a:avLst/>
              <a:gdLst/>
              <a:ahLst/>
              <a:cxnLst/>
              <a:rect l="l" t="t" r="r" b="b"/>
              <a:pathLst>
                <a:path w="649" h="649" extrusionOk="0">
                  <a:moveTo>
                    <a:pt x="319" y="0"/>
                  </a:moveTo>
                  <a:cubicBezTo>
                    <a:pt x="236" y="0"/>
                    <a:pt x="156" y="29"/>
                    <a:pt x="101" y="86"/>
                  </a:cubicBezTo>
                  <a:cubicBezTo>
                    <a:pt x="34" y="148"/>
                    <a:pt x="1" y="235"/>
                    <a:pt x="1" y="312"/>
                  </a:cubicBezTo>
                  <a:cubicBezTo>
                    <a:pt x="1" y="398"/>
                    <a:pt x="30" y="485"/>
                    <a:pt x="92" y="551"/>
                  </a:cubicBezTo>
                  <a:cubicBezTo>
                    <a:pt x="145" y="604"/>
                    <a:pt x="231" y="648"/>
                    <a:pt x="318" y="648"/>
                  </a:cubicBezTo>
                  <a:cubicBezTo>
                    <a:pt x="322" y="648"/>
                    <a:pt x="326" y="648"/>
                    <a:pt x="330" y="648"/>
                  </a:cubicBezTo>
                  <a:cubicBezTo>
                    <a:pt x="412" y="648"/>
                    <a:pt x="493" y="606"/>
                    <a:pt x="557" y="547"/>
                  </a:cubicBezTo>
                  <a:cubicBezTo>
                    <a:pt x="610" y="494"/>
                    <a:pt x="643" y="407"/>
                    <a:pt x="648" y="321"/>
                  </a:cubicBezTo>
                  <a:cubicBezTo>
                    <a:pt x="648" y="245"/>
                    <a:pt x="615" y="159"/>
                    <a:pt x="552" y="91"/>
                  </a:cubicBezTo>
                  <a:cubicBezTo>
                    <a:pt x="490" y="30"/>
                    <a:pt x="403"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5" name="Google Shape;9525;p40"/>
            <p:cNvSpPr/>
            <p:nvPr/>
          </p:nvSpPr>
          <p:spPr>
            <a:xfrm>
              <a:off x="-5193600" y="2795075"/>
              <a:ext cx="5075" cy="14775"/>
            </a:xfrm>
            <a:custGeom>
              <a:avLst/>
              <a:gdLst/>
              <a:ahLst/>
              <a:cxnLst/>
              <a:rect l="l" t="t" r="r" b="b"/>
              <a:pathLst>
                <a:path w="203" h="591" extrusionOk="0">
                  <a:moveTo>
                    <a:pt x="1" y="1"/>
                  </a:moveTo>
                  <a:lnTo>
                    <a:pt x="1" y="590"/>
                  </a:lnTo>
                  <a:cubicBezTo>
                    <a:pt x="40" y="577"/>
                    <a:pt x="73" y="552"/>
                    <a:pt x="102" y="528"/>
                  </a:cubicBezTo>
                  <a:cubicBezTo>
                    <a:pt x="164" y="461"/>
                    <a:pt x="198" y="389"/>
                    <a:pt x="202" y="303"/>
                  </a:cubicBezTo>
                  <a:cubicBezTo>
                    <a:pt x="202" y="202"/>
                    <a:pt x="169" y="130"/>
                    <a:pt x="107" y="72"/>
                  </a:cubicBezTo>
                  <a:cubicBezTo>
                    <a:pt x="78" y="43"/>
                    <a:pt x="40" y="15"/>
                    <a:pt x="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6" name="Google Shape;9526;p40"/>
            <p:cNvSpPr/>
            <p:nvPr/>
          </p:nvSpPr>
          <p:spPr>
            <a:xfrm>
              <a:off x="-5172950" y="2827275"/>
              <a:ext cx="16200" cy="16050"/>
            </a:xfrm>
            <a:custGeom>
              <a:avLst/>
              <a:gdLst/>
              <a:ahLst/>
              <a:cxnLst/>
              <a:rect l="l" t="t" r="r" b="b"/>
              <a:pathLst>
                <a:path w="648" h="642" extrusionOk="0">
                  <a:moveTo>
                    <a:pt x="325" y="0"/>
                  </a:moveTo>
                  <a:cubicBezTo>
                    <a:pt x="240" y="0"/>
                    <a:pt x="156" y="31"/>
                    <a:pt x="101" y="89"/>
                  </a:cubicBezTo>
                  <a:cubicBezTo>
                    <a:pt x="38" y="142"/>
                    <a:pt x="5" y="228"/>
                    <a:pt x="5" y="315"/>
                  </a:cubicBezTo>
                  <a:cubicBezTo>
                    <a:pt x="0" y="401"/>
                    <a:pt x="34" y="478"/>
                    <a:pt x="96" y="540"/>
                  </a:cubicBezTo>
                  <a:cubicBezTo>
                    <a:pt x="158" y="607"/>
                    <a:pt x="235" y="642"/>
                    <a:pt x="322" y="642"/>
                  </a:cubicBezTo>
                  <a:cubicBezTo>
                    <a:pt x="327" y="642"/>
                    <a:pt x="332" y="642"/>
                    <a:pt x="337" y="642"/>
                  </a:cubicBezTo>
                  <a:cubicBezTo>
                    <a:pt x="418" y="642"/>
                    <a:pt x="498" y="609"/>
                    <a:pt x="557" y="549"/>
                  </a:cubicBezTo>
                  <a:cubicBezTo>
                    <a:pt x="614" y="483"/>
                    <a:pt x="648" y="411"/>
                    <a:pt x="648" y="325"/>
                  </a:cubicBezTo>
                  <a:cubicBezTo>
                    <a:pt x="648" y="239"/>
                    <a:pt x="619" y="152"/>
                    <a:pt x="557" y="99"/>
                  </a:cubicBezTo>
                  <a:cubicBezTo>
                    <a:pt x="497" y="32"/>
                    <a:pt x="410"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7" name="Google Shape;9527;p40"/>
            <p:cNvSpPr/>
            <p:nvPr/>
          </p:nvSpPr>
          <p:spPr>
            <a:xfrm>
              <a:off x="-5141175" y="2859975"/>
              <a:ext cx="16575" cy="16200"/>
            </a:xfrm>
            <a:custGeom>
              <a:avLst/>
              <a:gdLst/>
              <a:ahLst/>
              <a:cxnLst/>
              <a:rect l="l" t="t" r="r" b="b"/>
              <a:pathLst>
                <a:path w="663" h="648" extrusionOk="0">
                  <a:moveTo>
                    <a:pt x="338" y="0"/>
                  </a:moveTo>
                  <a:cubicBezTo>
                    <a:pt x="255" y="0"/>
                    <a:pt x="171" y="31"/>
                    <a:pt x="107" y="96"/>
                  </a:cubicBezTo>
                  <a:cubicBezTo>
                    <a:pt x="49" y="158"/>
                    <a:pt x="5" y="231"/>
                    <a:pt x="5" y="317"/>
                  </a:cubicBezTo>
                  <a:cubicBezTo>
                    <a:pt x="1" y="403"/>
                    <a:pt x="44" y="479"/>
                    <a:pt x="111" y="556"/>
                  </a:cubicBezTo>
                  <a:cubicBezTo>
                    <a:pt x="173" y="609"/>
                    <a:pt x="246" y="643"/>
                    <a:pt x="332" y="647"/>
                  </a:cubicBezTo>
                  <a:cubicBezTo>
                    <a:pt x="408" y="647"/>
                    <a:pt x="495" y="614"/>
                    <a:pt x="563" y="552"/>
                  </a:cubicBezTo>
                  <a:cubicBezTo>
                    <a:pt x="625" y="490"/>
                    <a:pt x="658" y="413"/>
                    <a:pt x="663" y="326"/>
                  </a:cubicBezTo>
                  <a:cubicBezTo>
                    <a:pt x="663" y="240"/>
                    <a:pt x="629" y="163"/>
                    <a:pt x="567" y="91"/>
                  </a:cubicBezTo>
                  <a:cubicBezTo>
                    <a:pt x="504" y="31"/>
                    <a:pt x="422" y="0"/>
                    <a:pt x="33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8" name="Google Shape;9528;p40"/>
            <p:cNvSpPr/>
            <p:nvPr/>
          </p:nvSpPr>
          <p:spPr>
            <a:xfrm>
              <a:off x="-5109025" y="2892950"/>
              <a:ext cx="16225" cy="15975"/>
            </a:xfrm>
            <a:custGeom>
              <a:avLst/>
              <a:gdLst/>
              <a:ahLst/>
              <a:cxnLst/>
              <a:rect l="l" t="t" r="r" b="b"/>
              <a:pathLst>
                <a:path w="649" h="639" extrusionOk="0">
                  <a:moveTo>
                    <a:pt x="322" y="0"/>
                  </a:moveTo>
                  <a:cubicBezTo>
                    <a:pt x="238" y="0"/>
                    <a:pt x="157" y="29"/>
                    <a:pt x="106" y="87"/>
                  </a:cubicBezTo>
                  <a:cubicBezTo>
                    <a:pt x="39" y="149"/>
                    <a:pt x="5" y="225"/>
                    <a:pt x="1" y="312"/>
                  </a:cubicBezTo>
                  <a:cubicBezTo>
                    <a:pt x="1" y="394"/>
                    <a:pt x="34" y="471"/>
                    <a:pt x="96" y="548"/>
                  </a:cubicBezTo>
                  <a:cubicBezTo>
                    <a:pt x="159" y="605"/>
                    <a:pt x="236" y="639"/>
                    <a:pt x="322" y="639"/>
                  </a:cubicBezTo>
                  <a:cubicBezTo>
                    <a:pt x="399" y="639"/>
                    <a:pt x="486" y="610"/>
                    <a:pt x="548" y="548"/>
                  </a:cubicBezTo>
                  <a:cubicBezTo>
                    <a:pt x="615" y="480"/>
                    <a:pt x="648" y="404"/>
                    <a:pt x="648" y="318"/>
                  </a:cubicBezTo>
                  <a:cubicBezTo>
                    <a:pt x="648" y="236"/>
                    <a:pt x="619" y="159"/>
                    <a:pt x="566" y="101"/>
                  </a:cubicBezTo>
                  <a:cubicBezTo>
                    <a:pt x="506" y="34"/>
                    <a:pt x="413"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9" name="Google Shape;9529;p40"/>
            <p:cNvSpPr/>
            <p:nvPr/>
          </p:nvSpPr>
          <p:spPr>
            <a:xfrm>
              <a:off x="-5077125" y="2925700"/>
              <a:ext cx="16225" cy="15975"/>
            </a:xfrm>
            <a:custGeom>
              <a:avLst/>
              <a:gdLst/>
              <a:ahLst/>
              <a:cxnLst/>
              <a:rect l="l" t="t" r="r" b="b"/>
              <a:pathLst>
                <a:path w="649" h="639" extrusionOk="0">
                  <a:moveTo>
                    <a:pt x="325" y="1"/>
                  </a:moveTo>
                  <a:cubicBezTo>
                    <a:pt x="244" y="1"/>
                    <a:pt x="161" y="29"/>
                    <a:pt x="92" y="86"/>
                  </a:cubicBezTo>
                  <a:cubicBezTo>
                    <a:pt x="34" y="149"/>
                    <a:pt x="1" y="235"/>
                    <a:pt x="1" y="312"/>
                  </a:cubicBezTo>
                  <a:cubicBezTo>
                    <a:pt x="1" y="399"/>
                    <a:pt x="30" y="476"/>
                    <a:pt x="92" y="552"/>
                  </a:cubicBezTo>
                  <a:cubicBezTo>
                    <a:pt x="160" y="614"/>
                    <a:pt x="231" y="638"/>
                    <a:pt x="317" y="638"/>
                  </a:cubicBezTo>
                  <a:cubicBezTo>
                    <a:pt x="404" y="638"/>
                    <a:pt x="481" y="609"/>
                    <a:pt x="557" y="547"/>
                  </a:cubicBezTo>
                  <a:cubicBezTo>
                    <a:pt x="610" y="480"/>
                    <a:pt x="643" y="408"/>
                    <a:pt x="649" y="321"/>
                  </a:cubicBezTo>
                  <a:cubicBezTo>
                    <a:pt x="649" y="245"/>
                    <a:pt x="614" y="159"/>
                    <a:pt x="552" y="91"/>
                  </a:cubicBezTo>
                  <a:cubicBezTo>
                    <a:pt x="489" y="31"/>
                    <a:pt x="408"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0" name="Google Shape;9530;p40"/>
            <p:cNvSpPr/>
            <p:nvPr/>
          </p:nvSpPr>
          <p:spPr>
            <a:xfrm>
              <a:off x="-5045350" y="2958575"/>
              <a:ext cx="16250" cy="16200"/>
            </a:xfrm>
            <a:custGeom>
              <a:avLst/>
              <a:gdLst/>
              <a:ahLst/>
              <a:cxnLst/>
              <a:rect l="l" t="t" r="r" b="b"/>
              <a:pathLst>
                <a:path w="650" h="648" extrusionOk="0">
                  <a:moveTo>
                    <a:pt x="323" y="0"/>
                  </a:moveTo>
                  <a:cubicBezTo>
                    <a:pt x="239" y="0"/>
                    <a:pt x="156" y="29"/>
                    <a:pt x="102" y="86"/>
                  </a:cubicBezTo>
                  <a:cubicBezTo>
                    <a:pt x="40" y="149"/>
                    <a:pt x="6" y="230"/>
                    <a:pt x="1" y="317"/>
                  </a:cubicBezTo>
                  <a:cubicBezTo>
                    <a:pt x="1" y="403"/>
                    <a:pt x="34" y="479"/>
                    <a:pt x="98" y="547"/>
                  </a:cubicBezTo>
                  <a:cubicBezTo>
                    <a:pt x="149" y="600"/>
                    <a:pt x="236" y="647"/>
                    <a:pt x="322" y="647"/>
                  </a:cubicBezTo>
                  <a:cubicBezTo>
                    <a:pt x="409" y="647"/>
                    <a:pt x="495" y="605"/>
                    <a:pt x="548" y="552"/>
                  </a:cubicBezTo>
                  <a:cubicBezTo>
                    <a:pt x="616" y="490"/>
                    <a:pt x="649" y="412"/>
                    <a:pt x="649" y="326"/>
                  </a:cubicBezTo>
                  <a:cubicBezTo>
                    <a:pt x="649" y="240"/>
                    <a:pt x="620" y="153"/>
                    <a:pt x="567" y="100"/>
                  </a:cubicBezTo>
                  <a:cubicBezTo>
                    <a:pt x="508" y="33"/>
                    <a:pt x="415"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1" name="Google Shape;9531;p40"/>
            <p:cNvSpPr/>
            <p:nvPr/>
          </p:nvSpPr>
          <p:spPr>
            <a:xfrm>
              <a:off x="-5013425" y="2991475"/>
              <a:ext cx="16225" cy="16050"/>
            </a:xfrm>
            <a:custGeom>
              <a:avLst/>
              <a:gdLst/>
              <a:ahLst/>
              <a:cxnLst/>
              <a:rect l="l" t="t" r="r" b="b"/>
              <a:pathLst>
                <a:path w="649" h="642" extrusionOk="0">
                  <a:moveTo>
                    <a:pt x="331" y="0"/>
                  </a:moveTo>
                  <a:cubicBezTo>
                    <a:pt x="242" y="0"/>
                    <a:pt x="155" y="32"/>
                    <a:pt x="101" y="90"/>
                  </a:cubicBezTo>
                  <a:cubicBezTo>
                    <a:pt x="44" y="142"/>
                    <a:pt x="1" y="228"/>
                    <a:pt x="1" y="315"/>
                  </a:cubicBezTo>
                  <a:cubicBezTo>
                    <a:pt x="1" y="401"/>
                    <a:pt x="30" y="478"/>
                    <a:pt x="92" y="540"/>
                  </a:cubicBezTo>
                  <a:cubicBezTo>
                    <a:pt x="154" y="608"/>
                    <a:pt x="231" y="642"/>
                    <a:pt x="318" y="642"/>
                  </a:cubicBezTo>
                  <a:cubicBezTo>
                    <a:pt x="413" y="642"/>
                    <a:pt x="490" y="603"/>
                    <a:pt x="548" y="545"/>
                  </a:cubicBezTo>
                  <a:cubicBezTo>
                    <a:pt x="610" y="498"/>
                    <a:pt x="643" y="411"/>
                    <a:pt x="643" y="325"/>
                  </a:cubicBezTo>
                  <a:cubicBezTo>
                    <a:pt x="648" y="239"/>
                    <a:pt x="615" y="152"/>
                    <a:pt x="562" y="95"/>
                  </a:cubicBezTo>
                  <a:cubicBezTo>
                    <a:pt x="505" y="30"/>
                    <a:pt x="418"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2" name="Google Shape;9532;p40"/>
            <p:cNvSpPr/>
            <p:nvPr/>
          </p:nvSpPr>
          <p:spPr>
            <a:xfrm>
              <a:off x="-4981400" y="3024225"/>
              <a:ext cx="16225" cy="16150"/>
            </a:xfrm>
            <a:custGeom>
              <a:avLst/>
              <a:gdLst/>
              <a:ahLst/>
              <a:cxnLst/>
              <a:rect l="l" t="t" r="r" b="b"/>
              <a:pathLst>
                <a:path w="649" h="646" extrusionOk="0">
                  <a:moveTo>
                    <a:pt x="321" y="1"/>
                  </a:moveTo>
                  <a:cubicBezTo>
                    <a:pt x="235" y="1"/>
                    <a:pt x="151" y="32"/>
                    <a:pt x="91" y="89"/>
                  </a:cubicBezTo>
                  <a:cubicBezTo>
                    <a:pt x="38" y="142"/>
                    <a:pt x="5" y="229"/>
                    <a:pt x="5" y="315"/>
                  </a:cubicBezTo>
                  <a:cubicBezTo>
                    <a:pt x="0" y="401"/>
                    <a:pt x="34" y="488"/>
                    <a:pt x="96" y="555"/>
                  </a:cubicBezTo>
                  <a:cubicBezTo>
                    <a:pt x="159" y="608"/>
                    <a:pt x="235" y="641"/>
                    <a:pt x="322" y="646"/>
                  </a:cubicBezTo>
                  <a:cubicBezTo>
                    <a:pt x="399" y="646"/>
                    <a:pt x="485" y="612"/>
                    <a:pt x="547" y="550"/>
                  </a:cubicBezTo>
                  <a:cubicBezTo>
                    <a:pt x="605" y="497"/>
                    <a:pt x="649" y="411"/>
                    <a:pt x="649" y="324"/>
                  </a:cubicBezTo>
                  <a:cubicBezTo>
                    <a:pt x="649" y="238"/>
                    <a:pt x="610" y="152"/>
                    <a:pt x="557" y="99"/>
                  </a:cubicBezTo>
                  <a:cubicBezTo>
                    <a:pt x="492" y="32"/>
                    <a:pt x="406"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3" name="Google Shape;9533;p40"/>
            <p:cNvSpPr/>
            <p:nvPr/>
          </p:nvSpPr>
          <p:spPr>
            <a:xfrm>
              <a:off x="-4949500" y="3057025"/>
              <a:ext cx="16225" cy="16100"/>
            </a:xfrm>
            <a:custGeom>
              <a:avLst/>
              <a:gdLst/>
              <a:ahLst/>
              <a:cxnLst/>
              <a:rect l="l" t="t" r="r" b="b"/>
              <a:pathLst>
                <a:path w="649" h="644" extrusionOk="0">
                  <a:moveTo>
                    <a:pt x="314" y="1"/>
                  </a:moveTo>
                  <a:cubicBezTo>
                    <a:pt x="234" y="1"/>
                    <a:pt x="154" y="30"/>
                    <a:pt x="92" y="92"/>
                  </a:cubicBezTo>
                  <a:cubicBezTo>
                    <a:pt x="35" y="155"/>
                    <a:pt x="0" y="241"/>
                    <a:pt x="0" y="312"/>
                  </a:cubicBezTo>
                  <a:cubicBezTo>
                    <a:pt x="0" y="399"/>
                    <a:pt x="29" y="476"/>
                    <a:pt x="92" y="553"/>
                  </a:cubicBezTo>
                  <a:cubicBezTo>
                    <a:pt x="159" y="611"/>
                    <a:pt x="231" y="639"/>
                    <a:pt x="317" y="644"/>
                  </a:cubicBezTo>
                  <a:cubicBezTo>
                    <a:pt x="403" y="644"/>
                    <a:pt x="480" y="615"/>
                    <a:pt x="547" y="548"/>
                  </a:cubicBezTo>
                  <a:cubicBezTo>
                    <a:pt x="611" y="495"/>
                    <a:pt x="644" y="409"/>
                    <a:pt x="649" y="323"/>
                  </a:cubicBezTo>
                  <a:cubicBezTo>
                    <a:pt x="649" y="236"/>
                    <a:pt x="615" y="164"/>
                    <a:pt x="553" y="97"/>
                  </a:cubicBezTo>
                  <a:cubicBezTo>
                    <a:pt x="488" y="35"/>
                    <a:pt x="401"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4" name="Google Shape;9534;p40"/>
            <p:cNvSpPr/>
            <p:nvPr/>
          </p:nvSpPr>
          <p:spPr>
            <a:xfrm>
              <a:off x="-4917700" y="3089900"/>
              <a:ext cx="16200" cy="15975"/>
            </a:xfrm>
            <a:custGeom>
              <a:avLst/>
              <a:gdLst/>
              <a:ahLst/>
              <a:cxnLst/>
              <a:rect l="l" t="t" r="r" b="b"/>
              <a:pathLst>
                <a:path w="648" h="639" extrusionOk="0">
                  <a:moveTo>
                    <a:pt x="320" y="0"/>
                  </a:moveTo>
                  <a:cubicBezTo>
                    <a:pt x="236" y="0"/>
                    <a:pt x="154" y="29"/>
                    <a:pt x="101" y="87"/>
                  </a:cubicBezTo>
                  <a:cubicBezTo>
                    <a:pt x="39" y="149"/>
                    <a:pt x="1" y="235"/>
                    <a:pt x="1" y="312"/>
                  </a:cubicBezTo>
                  <a:cubicBezTo>
                    <a:pt x="1" y="399"/>
                    <a:pt x="34" y="476"/>
                    <a:pt x="96" y="547"/>
                  </a:cubicBezTo>
                  <a:cubicBezTo>
                    <a:pt x="158" y="615"/>
                    <a:pt x="236" y="638"/>
                    <a:pt x="322" y="638"/>
                  </a:cubicBezTo>
                  <a:cubicBezTo>
                    <a:pt x="408" y="638"/>
                    <a:pt x="495" y="609"/>
                    <a:pt x="548" y="558"/>
                  </a:cubicBezTo>
                  <a:cubicBezTo>
                    <a:pt x="614" y="494"/>
                    <a:pt x="648" y="408"/>
                    <a:pt x="648" y="321"/>
                  </a:cubicBezTo>
                  <a:cubicBezTo>
                    <a:pt x="648" y="235"/>
                    <a:pt x="619" y="159"/>
                    <a:pt x="566" y="102"/>
                  </a:cubicBezTo>
                  <a:cubicBezTo>
                    <a:pt x="504" y="34"/>
                    <a:pt x="410"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5" name="Google Shape;9535;p40"/>
            <p:cNvSpPr/>
            <p:nvPr/>
          </p:nvSpPr>
          <p:spPr>
            <a:xfrm>
              <a:off x="-4885925" y="3122750"/>
              <a:ext cx="16325" cy="16225"/>
            </a:xfrm>
            <a:custGeom>
              <a:avLst/>
              <a:gdLst/>
              <a:ahLst/>
              <a:cxnLst/>
              <a:rect l="l" t="t" r="r" b="b"/>
              <a:pathLst>
                <a:path w="653" h="649" extrusionOk="0">
                  <a:moveTo>
                    <a:pt x="326" y="0"/>
                  </a:moveTo>
                  <a:cubicBezTo>
                    <a:pt x="242" y="0"/>
                    <a:pt x="160" y="31"/>
                    <a:pt x="106" y="92"/>
                  </a:cubicBezTo>
                  <a:cubicBezTo>
                    <a:pt x="39" y="145"/>
                    <a:pt x="5" y="232"/>
                    <a:pt x="5" y="318"/>
                  </a:cubicBezTo>
                  <a:cubicBezTo>
                    <a:pt x="1" y="395"/>
                    <a:pt x="34" y="481"/>
                    <a:pt x="96" y="548"/>
                  </a:cubicBezTo>
                  <a:cubicBezTo>
                    <a:pt x="163" y="610"/>
                    <a:pt x="236" y="644"/>
                    <a:pt x="322" y="648"/>
                  </a:cubicBezTo>
                  <a:cubicBezTo>
                    <a:pt x="409" y="648"/>
                    <a:pt x="495" y="606"/>
                    <a:pt x="548" y="553"/>
                  </a:cubicBezTo>
                  <a:cubicBezTo>
                    <a:pt x="615" y="491"/>
                    <a:pt x="648" y="413"/>
                    <a:pt x="653" y="327"/>
                  </a:cubicBezTo>
                  <a:cubicBezTo>
                    <a:pt x="653" y="232"/>
                    <a:pt x="619" y="154"/>
                    <a:pt x="566" y="101"/>
                  </a:cubicBezTo>
                  <a:cubicBezTo>
                    <a:pt x="503" y="33"/>
                    <a:pt x="413"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6" name="Google Shape;9536;p40"/>
            <p:cNvSpPr/>
            <p:nvPr/>
          </p:nvSpPr>
          <p:spPr>
            <a:xfrm>
              <a:off x="-4854025" y="3155625"/>
              <a:ext cx="16250" cy="16100"/>
            </a:xfrm>
            <a:custGeom>
              <a:avLst/>
              <a:gdLst/>
              <a:ahLst/>
              <a:cxnLst/>
              <a:rect l="l" t="t" r="r" b="b"/>
              <a:pathLst>
                <a:path w="650" h="644" extrusionOk="0">
                  <a:moveTo>
                    <a:pt x="335" y="1"/>
                  </a:moveTo>
                  <a:cubicBezTo>
                    <a:pt x="249" y="1"/>
                    <a:pt x="162" y="32"/>
                    <a:pt x="102" y="92"/>
                  </a:cubicBezTo>
                  <a:cubicBezTo>
                    <a:pt x="49" y="145"/>
                    <a:pt x="1" y="232"/>
                    <a:pt x="1" y="318"/>
                  </a:cubicBezTo>
                  <a:cubicBezTo>
                    <a:pt x="1" y="389"/>
                    <a:pt x="34" y="476"/>
                    <a:pt x="107" y="553"/>
                  </a:cubicBezTo>
                  <a:cubicBezTo>
                    <a:pt x="169" y="610"/>
                    <a:pt x="246" y="644"/>
                    <a:pt x="322" y="644"/>
                  </a:cubicBezTo>
                  <a:cubicBezTo>
                    <a:pt x="404" y="644"/>
                    <a:pt x="495" y="615"/>
                    <a:pt x="548" y="548"/>
                  </a:cubicBezTo>
                  <a:cubicBezTo>
                    <a:pt x="614" y="485"/>
                    <a:pt x="649" y="413"/>
                    <a:pt x="649" y="327"/>
                  </a:cubicBezTo>
                  <a:cubicBezTo>
                    <a:pt x="649" y="226"/>
                    <a:pt x="620" y="154"/>
                    <a:pt x="567" y="97"/>
                  </a:cubicBezTo>
                  <a:cubicBezTo>
                    <a:pt x="508" y="32"/>
                    <a:pt x="421" y="1"/>
                    <a:pt x="33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7" name="Google Shape;9537;p40"/>
            <p:cNvSpPr/>
            <p:nvPr/>
          </p:nvSpPr>
          <p:spPr>
            <a:xfrm>
              <a:off x="-4822250" y="3188375"/>
              <a:ext cx="16600" cy="16075"/>
            </a:xfrm>
            <a:custGeom>
              <a:avLst/>
              <a:gdLst/>
              <a:ahLst/>
              <a:cxnLst/>
              <a:rect l="l" t="t" r="r" b="b"/>
              <a:pathLst>
                <a:path w="664" h="643" extrusionOk="0">
                  <a:moveTo>
                    <a:pt x="325" y="1"/>
                  </a:moveTo>
                  <a:cubicBezTo>
                    <a:pt x="246" y="1"/>
                    <a:pt x="168" y="30"/>
                    <a:pt x="107" y="91"/>
                  </a:cubicBezTo>
                  <a:cubicBezTo>
                    <a:pt x="40" y="154"/>
                    <a:pt x="6" y="231"/>
                    <a:pt x="6" y="317"/>
                  </a:cubicBezTo>
                  <a:cubicBezTo>
                    <a:pt x="1" y="403"/>
                    <a:pt x="34" y="481"/>
                    <a:pt x="107" y="557"/>
                  </a:cubicBezTo>
                  <a:cubicBezTo>
                    <a:pt x="160" y="610"/>
                    <a:pt x="246" y="643"/>
                    <a:pt x="333" y="643"/>
                  </a:cubicBezTo>
                  <a:cubicBezTo>
                    <a:pt x="409" y="643"/>
                    <a:pt x="495" y="614"/>
                    <a:pt x="563" y="552"/>
                  </a:cubicBezTo>
                  <a:cubicBezTo>
                    <a:pt x="625" y="485"/>
                    <a:pt x="658" y="413"/>
                    <a:pt x="658" y="326"/>
                  </a:cubicBezTo>
                  <a:cubicBezTo>
                    <a:pt x="663" y="240"/>
                    <a:pt x="630" y="164"/>
                    <a:pt x="567" y="102"/>
                  </a:cubicBezTo>
                  <a:cubicBezTo>
                    <a:pt x="499" y="36"/>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8" name="Google Shape;9538;p40"/>
            <p:cNvSpPr/>
            <p:nvPr/>
          </p:nvSpPr>
          <p:spPr>
            <a:xfrm>
              <a:off x="-4790075" y="3221325"/>
              <a:ext cx="16200" cy="15900"/>
            </a:xfrm>
            <a:custGeom>
              <a:avLst/>
              <a:gdLst/>
              <a:ahLst/>
              <a:cxnLst/>
              <a:rect l="l" t="t" r="r" b="b"/>
              <a:pathLst>
                <a:path w="648" h="636" extrusionOk="0">
                  <a:moveTo>
                    <a:pt x="314" y="0"/>
                  </a:moveTo>
                  <a:cubicBezTo>
                    <a:pt x="233" y="0"/>
                    <a:pt x="154" y="28"/>
                    <a:pt x="100" y="84"/>
                  </a:cubicBezTo>
                  <a:cubicBezTo>
                    <a:pt x="38" y="151"/>
                    <a:pt x="5" y="223"/>
                    <a:pt x="0" y="310"/>
                  </a:cubicBezTo>
                  <a:cubicBezTo>
                    <a:pt x="0" y="396"/>
                    <a:pt x="34" y="482"/>
                    <a:pt x="96" y="540"/>
                  </a:cubicBezTo>
                  <a:cubicBezTo>
                    <a:pt x="149" y="602"/>
                    <a:pt x="235" y="635"/>
                    <a:pt x="321" y="635"/>
                  </a:cubicBezTo>
                  <a:cubicBezTo>
                    <a:pt x="327" y="636"/>
                    <a:pt x="332" y="636"/>
                    <a:pt x="337" y="636"/>
                  </a:cubicBezTo>
                  <a:cubicBezTo>
                    <a:pt x="417" y="636"/>
                    <a:pt x="489" y="603"/>
                    <a:pt x="547" y="544"/>
                  </a:cubicBezTo>
                  <a:cubicBezTo>
                    <a:pt x="614" y="491"/>
                    <a:pt x="647" y="405"/>
                    <a:pt x="647" y="319"/>
                  </a:cubicBezTo>
                  <a:cubicBezTo>
                    <a:pt x="647" y="232"/>
                    <a:pt x="619" y="155"/>
                    <a:pt x="552" y="93"/>
                  </a:cubicBezTo>
                  <a:cubicBezTo>
                    <a:pt x="488" y="31"/>
                    <a:pt x="399"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9" name="Google Shape;9539;p40"/>
            <p:cNvSpPr/>
            <p:nvPr/>
          </p:nvSpPr>
          <p:spPr>
            <a:xfrm>
              <a:off x="-4758175" y="3254100"/>
              <a:ext cx="16225" cy="16000"/>
            </a:xfrm>
            <a:custGeom>
              <a:avLst/>
              <a:gdLst/>
              <a:ahLst/>
              <a:cxnLst/>
              <a:rect l="l" t="t" r="r" b="b"/>
              <a:pathLst>
                <a:path w="649" h="640" extrusionOk="0">
                  <a:moveTo>
                    <a:pt x="317" y="0"/>
                  </a:moveTo>
                  <a:cubicBezTo>
                    <a:pt x="233" y="0"/>
                    <a:pt x="152" y="29"/>
                    <a:pt x="101" y="87"/>
                  </a:cubicBezTo>
                  <a:cubicBezTo>
                    <a:pt x="33" y="150"/>
                    <a:pt x="0" y="236"/>
                    <a:pt x="0" y="308"/>
                  </a:cubicBezTo>
                  <a:cubicBezTo>
                    <a:pt x="0" y="394"/>
                    <a:pt x="29" y="471"/>
                    <a:pt x="91" y="547"/>
                  </a:cubicBezTo>
                  <a:cubicBezTo>
                    <a:pt x="144" y="600"/>
                    <a:pt x="230" y="634"/>
                    <a:pt x="317" y="639"/>
                  </a:cubicBezTo>
                  <a:cubicBezTo>
                    <a:pt x="403" y="639"/>
                    <a:pt x="489" y="605"/>
                    <a:pt x="557" y="543"/>
                  </a:cubicBezTo>
                  <a:cubicBezTo>
                    <a:pt x="609" y="480"/>
                    <a:pt x="644" y="403"/>
                    <a:pt x="644" y="317"/>
                  </a:cubicBezTo>
                  <a:cubicBezTo>
                    <a:pt x="648" y="246"/>
                    <a:pt x="615" y="159"/>
                    <a:pt x="562" y="102"/>
                  </a:cubicBezTo>
                  <a:cubicBezTo>
                    <a:pt x="502"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0" name="Google Shape;9540;p40"/>
            <p:cNvSpPr/>
            <p:nvPr/>
          </p:nvSpPr>
          <p:spPr>
            <a:xfrm>
              <a:off x="-5138900" y="2707025"/>
              <a:ext cx="16350" cy="7325"/>
            </a:xfrm>
            <a:custGeom>
              <a:avLst/>
              <a:gdLst/>
              <a:ahLst/>
              <a:cxnLst/>
              <a:rect l="l" t="t" r="r" b="b"/>
              <a:pathLst>
                <a:path w="654" h="293" extrusionOk="0">
                  <a:moveTo>
                    <a:pt x="1" y="0"/>
                  </a:moveTo>
                  <a:cubicBezTo>
                    <a:pt x="11" y="78"/>
                    <a:pt x="44" y="144"/>
                    <a:pt x="92" y="193"/>
                  </a:cubicBezTo>
                  <a:cubicBezTo>
                    <a:pt x="155" y="255"/>
                    <a:pt x="231" y="288"/>
                    <a:pt x="317" y="293"/>
                  </a:cubicBezTo>
                  <a:cubicBezTo>
                    <a:pt x="404" y="293"/>
                    <a:pt x="490" y="260"/>
                    <a:pt x="552" y="197"/>
                  </a:cubicBezTo>
                  <a:cubicBezTo>
                    <a:pt x="601" y="149"/>
                    <a:pt x="644" y="78"/>
                    <a:pt x="65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1" name="Google Shape;9541;p40"/>
            <p:cNvSpPr/>
            <p:nvPr/>
          </p:nvSpPr>
          <p:spPr>
            <a:xfrm>
              <a:off x="-5106850" y="2731125"/>
              <a:ext cx="16200" cy="16000"/>
            </a:xfrm>
            <a:custGeom>
              <a:avLst/>
              <a:gdLst/>
              <a:ahLst/>
              <a:cxnLst/>
              <a:rect l="l" t="t" r="r" b="b"/>
              <a:pathLst>
                <a:path w="648" h="640" extrusionOk="0">
                  <a:moveTo>
                    <a:pt x="309" y="0"/>
                  </a:moveTo>
                  <a:cubicBezTo>
                    <a:pt x="226" y="0"/>
                    <a:pt x="148" y="29"/>
                    <a:pt x="100" y="88"/>
                  </a:cubicBezTo>
                  <a:cubicBezTo>
                    <a:pt x="34" y="141"/>
                    <a:pt x="0" y="221"/>
                    <a:pt x="0" y="308"/>
                  </a:cubicBezTo>
                  <a:cubicBezTo>
                    <a:pt x="0" y="394"/>
                    <a:pt x="29" y="486"/>
                    <a:pt x="82" y="538"/>
                  </a:cubicBezTo>
                  <a:cubicBezTo>
                    <a:pt x="144" y="606"/>
                    <a:pt x="231" y="639"/>
                    <a:pt x="317" y="639"/>
                  </a:cubicBezTo>
                  <a:cubicBezTo>
                    <a:pt x="403" y="639"/>
                    <a:pt x="479" y="611"/>
                    <a:pt x="547" y="544"/>
                  </a:cubicBezTo>
                  <a:cubicBezTo>
                    <a:pt x="609" y="491"/>
                    <a:pt x="643" y="404"/>
                    <a:pt x="647" y="318"/>
                  </a:cubicBezTo>
                  <a:cubicBezTo>
                    <a:pt x="647" y="232"/>
                    <a:pt x="605" y="145"/>
                    <a:pt x="552" y="92"/>
                  </a:cubicBezTo>
                  <a:cubicBezTo>
                    <a:pt x="485" y="31"/>
                    <a:pt x="395" y="0"/>
                    <a:pt x="30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2" name="Google Shape;9542;p40"/>
            <p:cNvSpPr/>
            <p:nvPr/>
          </p:nvSpPr>
          <p:spPr>
            <a:xfrm>
              <a:off x="-5075075" y="2763925"/>
              <a:ext cx="16200" cy="16175"/>
            </a:xfrm>
            <a:custGeom>
              <a:avLst/>
              <a:gdLst/>
              <a:ahLst/>
              <a:cxnLst/>
              <a:rect l="l" t="t" r="r" b="b"/>
              <a:pathLst>
                <a:path w="648" h="647" extrusionOk="0">
                  <a:moveTo>
                    <a:pt x="327" y="0"/>
                  </a:moveTo>
                  <a:cubicBezTo>
                    <a:pt x="243" y="0"/>
                    <a:pt x="157" y="32"/>
                    <a:pt x="91" y="95"/>
                  </a:cubicBezTo>
                  <a:cubicBezTo>
                    <a:pt x="38" y="147"/>
                    <a:pt x="5" y="234"/>
                    <a:pt x="0" y="311"/>
                  </a:cubicBezTo>
                  <a:cubicBezTo>
                    <a:pt x="0" y="397"/>
                    <a:pt x="34" y="483"/>
                    <a:pt x="96" y="546"/>
                  </a:cubicBezTo>
                  <a:cubicBezTo>
                    <a:pt x="158" y="614"/>
                    <a:pt x="235" y="647"/>
                    <a:pt x="322" y="647"/>
                  </a:cubicBezTo>
                  <a:cubicBezTo>
                    <a:pt x="394" y="647"/>
                    <a:pt x="485" y="618"/>
                    <a:pt x="557" y="546"/>
                  </a:cubicBezTo>
                  <a:cubicBezTo>
                    <a:pt x="614" y="479"/>
                    <a:pt x="648" y="406"/>
                    <a:pt x="648" y="320"/>
                  </a:cubicBezTo>
                  <a:cubicBezTo>
                    <a:pt x="648" y="244"/>
                    <a:pt x="619" y="167"/>
                    <a:pt x="552" y="90"/>
                  </a:cubicBezTo>
                  <a:cubicBezTo>
                    <a:pt x="491" y="30"/>
                    <a:pt x="409"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3" name="Google Shape;9543;p40"/>
            <p:cNvSpPr/>
            <p:nvPr/>
          </p:nvSpPr>
          <p:spPr>
            <a:xfrm>
              <a:off x="-5043175" y="2796750"/>
              <a:ext cx="16225" cy="16200"/>
            </a:xfrm>
            <a:custGeom>
              <a:avLst/>
              <a:gdLst/>
              <a:ahLst/>
              <a:cxnLst/>
              <a:rect l="l" t="t" r="r" b="b"/>
              <a:pathLst>
                <a:path w="649" h="648" extrusionOk="0">
                  <a:moveTo>
                    <a:pt x="327" y="1"/>
                  </a:moveTo>
                  <a:cubicBezTo>
                    <a:pt x="242" y="1"/>
                    <a:pt x="154" y="32"/>
                    <a:pt x="87" y="96"/>
                  </a:cubicBezTo>
                  <a:cubicBezTo>
                    <a:pt x="34" y="158"/>
                    <a:pt x="0" y="231"/>
                    <a:pt x="0" y="317"/>
                  </a:cubicBezTo>
                  <a:cubicBezTo>
                    <a:pt x="0" y="394"/>
                    <a:pt x="29" y="481"/>
                    <a:pt x="91" y="548"/>
                  </a:cubicBezTo>
                  <a:cubicBezTo>
                    <a:pt x="155" y="614"/>
                    <a:pt x="231" y="648"/>
                    <a:pt x="317" y="648"/>
                  </a:cubicBezTo>
                  <a:cubicBezTo>
                    <a:pt x="403" y="648"/>
                    <a:pt x="480" y="619"/>
                    <a:pt x="558" y="552"/>
                  </a:cubicBezTo>
                  <a:cubicBezTo>
                    <a:pt x="609" y="490"/>
                    <a:pt x="644" y="404"/>
                    <a:pt x="644" y="326"/>
                  </a:cubicBezTo>
                  <a:cubicBezTo>
                    <a:pt x="649" y="240"/>
                    <a:pt x="615" y="164"/>
                    <a:pt x="552" y="92"/>
                  </a:cubicBezTo>
                  <a:cubicBezTo>
                    <a:pt x="494" y="32"/>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4" name="Google Shape;9544;p40"/>
            <p:cNvSpPr/>
            <p:nvPr/>
          </p:nvSpPr>
          <p:spPr>
            <a:xfrm>
              <a:off x="-5011400" y="2829650"/>
              <a:ext cx="16225" cy="16075"/>
            </a:xfrm>
            <a:custGeom>
              <a:avLst/>
              <a:gdLst/>
              <a:ahLst/>
              <a:cxnLst/>
              <a:rect l="l" t="t" r="r" b="b"/>
              <a:pathLst>
                <a:path w="649" h="643" extrusionOk="0">
                  <a:moveTo>
                    <a:pt x="334" y="1"/>
                  </a:moveTo>
                  <a:cubicBezTo>
                    <a:pt x="246" y="1"/>
                    <a:pt x="158" y="32"/>
                    <a:pt x="102" y="91"/>
                  </a:cubicBezTo>
                  <a:cubicBezTo>
                    <a:pt x="35" y="144"/>
                    <a:pt x="6" y="230"/>
                    <a:pt x="1" y="316"/>
                  </a:cubicBezTo>
                  <a:cubicBezTo>
                    <a:pt x="1" y="403"/>
                    <a:pt x="29" y="489"/>
                    <a:pt x="97" y="541"/>
                  </a:cubicBezTo>
                  <a:cubicBezTo>
                    <a:pt x="159" y="609"/>
                    <a:pt x="237" y="642"/>
                    <a:pt x="323" y="642"/>
                  </a:cubicBezTo>
                  <a:cubicBezTo>
                    <a:pt x="409" y="642"/>
                    <a:pt x="496" y="613"/>
                    <a:pt x="548" y="547"/>
                  </a:cubicBezTo>
                  <a:cubicBezTo>
                    <a:pt x="615" y="494"/>
                    <a:pt x="649" y="412"/>
                    <a:pt x="649" y="325"/>
                  </a:cubicBezTo>
                  <a:cubicBezTo>
                    <a:pt x="649" y="239"/>
                    <a:pt x="620" y="153"/>
                    <a:pt x="567" y="95"/>
                  </a:cubicBezTo>
                  <a:cubicBezTo>
                    <a:pt x="508" y="31"/>
                    <a:pt x="421"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5" name="Google Shape;9545;p40"/>
            <p:cNvSpPr/>
            <p:nvPr/>
          </p:nvSpPr>
          <p:spPr>
            <a:xfrm>
              <a:off x="-4979600" y="2862425"/>
              <a:ext cx="16600" cy="16050"/>
            </a:xfrm>
            <a:custGeom>
              <a:avLst/>
              <a:gdLst/>
              <a:ahLst/>
              <a:cxnLst/>
              <a:rect l="l" t="t" r="r" b="b"/>
              <a:pathLst>
                <a:path w="664" h="642" extrusionOk="0">
                  <a:moveTo>
                    <a:pt x="328" y="0"/>
                  </a:moveTo>
                  <a:cubicBezTo>
                    <a:pt x="241" y="0"/>
                    <a:pt x="156" y="31"/>
                    <a:pt x="101" y="89"/>
                  </a:cubicBezTo>
                  <a:cubicBezTo>
                    <a:pt x="48" y="142"/>
                    <a:pt x="6" y="228"/>
                    <a:pt x="6" y="315"/>
                  </a:cubicBezTo>
                  <a:cubicBezTo>
                    <a:pt x="1" y="401"/>
                    <a:pt x="44" y="487"/>
                    <a:pt x="97" y="540"/>
                  </a:cubicBezTo>
                  <a:cubicBezTo>
                    <a:pt x="159" y="607"/>
                    <a:pt x="236" y="640"/>
                    <a:pt x="331" y="640"/>
                  </a:cubicBezTo>
                  <a:cubicBezTo>
                    <a:pt x="338" y="641"/>
                    <a:pt x="344" y="641"/>
                    <a:pt x="350" y="641"/>
                  </a:cubicBezTo>
                  <a:cubicBezTo>
                    <a:pt x="429" y="641"/>
                    <a:pt x="500" y="607"/>
                    <a:pt x="562" y="549"/>
                  </a:cubicBezTo>
                  <a:cubicBezTo>
                    <a:pt x="624" y="487"/>
                    <a:pt x="657" y="410"/>
                    <a:pt x="663" y="324"/>
                  </a:cubicBezTo>
                  <a:cubicBezTo>
                    <a:pt x="663" y="237"/>
                    <a:pt x="629" y="161"/>
                    <a:pt x="566" y="99"/>
                  </a:cubicBezTo>
                  <a:cubicBezTo>
                    <a:pt x="504" y="32"/>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6" name="Google Shape;9546;p40"/>
            <p:cNvSpPr/>
            <p:nvPr/>
          </p:nvSpPr>
          <p:spPr>
            <a:xfrm>
              <a:off x="-4947450" y="2895225"/>
              <a:ext cx="16225" cy="16100"/>
            </a:xfrm>
            <a:custGeom>
              <a:avLst/>
              <a:gdLst/>
              <a:ahLst/>
              <a:cxnLst/>
              <a:rect l="l" t="t" r="r" b="b"/>
              <a:pathLst>
                <a:path w="649" h="644" extrusionOk="0">
                  <a:moveTo>
                    <a:pt x="322" y="0"/>
                  </a:moveTo>
                  <a:cubicBezTo>
                    <a:pt x="239" y="0"/>
                    <a:pt x="155" y="30"/>
                    <a:pt x="91" y="87"/>
                  </a:cubicBezTo>
                  <a:cubicBezTo>
                    <a:pt x="39" y="154"/>
                    <a:pt x="0" y="240"/>
                    <a:pt x="0" y="313"/>
                  </a:cubicBezTo>
                  <a:cubicBezTo>
                    <a:pt x="0" y="399"/>
                    <a:pt x="33" y="475"/>
                    <a:pt x="97" y="552"/>
                  </a:cubicBezTo>
                  <a:cubicBezTo>
                    <a:pt x="159" y="605"/>
                    <a:pt x="235" y="639"/>
                    <a:pt x="321" y="643"/>
                  </a:cubicBezTo>
                  <a:cubicBezTo>
                    <a:pt x="394" y="643"/>
                    <a:pt x="480" y="610"/>
                    <a:pt x="547" y="548"/>
                  </a:cubicBezTo>
                  <a:cubicBezTo>
                    <a:pt x="615" y="486"/>
                    <a:pt x="648" y="408"/>
                    <a:pt x="648" y="322"/>
                  </a:cubicBezTo>
                  <a:cubicBezTo>
                    <a:pt x="648" y="250"/>
                    <a:pt x="620" y="159"/>
                    <a:pt x="557" y="96"/>
                  </a:cubicBezTo>
                  <a:cubicBezTo>
                    <a:pt x="492" y="31"/>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7" name="Google Shape;9547;p40"/>
            <p:cNvSpPr/>
            <p:nvPr/>
          </p:nvSpPr>
          <p:spPr>
            <a:xfrm>
              <a:off x="-4915675" y="2928075"/>
              <a:ext cx="16350" cy="16000"/>
            </a:xfrm>
            <a:custGeom>
              <a:avLst/>
              <a:gdLst/>
              <a:ahLst/>
              <a:cxnLst/>
              <a:rect l="l" t="t" r="r" b="b"/>
              <a:pathLst>
                <a:path w="654" h="640" extrusionOk="0">
                  <a:moveTo>
                    <a:pt x="320" y="1"/>
                  </a:moveTo>
                  <a:cubicBezTo>
                    <a:pt x="239" y="1"/>
                    <a:pt x="159" y="30"/>
                    <a:pt x="106" y="87"/>
                  </a:cubicBezTo>
                  <a:cubicBezTo>
                    <a:pt x="39" y="150"/>
                    <a:pt x="6" y="237"/>
                    <a:pt x="6" y="313"/>
                  </a:cubicBezTo>
                  <a:cubicBezTo>
                    <a:pt x="0" y="399"/>
                    <a:pt x="35" y="472"/>
                    <a:pt x="97" y="548"/>
                  </a:cubicBezTo>
                  <a:cubicBezTo>
                    <a:pt x="164" y="616"/>
                    <a:pt x="236" y="634"/>
                    <a:pt x="323" y="640"/>
                  </a:cubicBezTo>
                  <a:cubicBezTo>
                    <a:pt x="409" y="640"/>
                    <a:pt x="495" y="611"/>
                    <a:pt x="547" y="558"/>
                  </a:cubicBezTo>
                  <a:cubicBezTo>
                    <a:pt x="615" y="496"/>
                    <a:pt x="649" y="409"/>
                    <a:pt x="653" y="323"/>
                  </a:cubicBezTo>
                  <a:cubicBezTo>
                    <a:pt x="653" y="237"/>
                    <a:pt x="620" y="150"/>
                    <a:pt x="558" y="102"/>
                  </a:cubicBezTo>
                  <a:cubicBezTo>
                    <a:pt x="498" y="34"/>
                    <a:pt x="408"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8" name="Google Shape;9548;p40"/>
            <p:cNvSpPr/>
            <p:nvPr/>
          </p:nvSpPr>
          <p:spPr>
            <a:xfrm>
              <a:off x="-4883750" y="2960925"/>
              <a:ext cx="16200" cy="16250"/>
            </a:xfrm>
            <a:custGeom>
              <a:avLst/>
              <a:gdLst/>
              <a:ahLst/>
              <a:cxnLst/>
              <a:rect l="l" t="t" r="r" b="b"/>
              <a:pathLst>
                <a:path w="648" h="650" extrusionOk="0">
                  <a:moveTo>
                    <a:pt x="324" y="1"/>
                  </a:moveTo>
                  <a:cubicBezTo>
                    <a:pt x="239" y="1"/>
                    <a:pt x="155" y="32"/>
                    <a:pt x="100" y="93"/>
                  </a:cubicBezTo>
                  <a:cubicBezTo>
                    <a:pt x="38" y="146"/>
                    <a:pt x="0" y="232"/>
                    <a:pt x="0" y="318"/>
                  </a:cubicBezTo>
                  <a:cubicBezTo>
                    <a:pt x="0" y="396"/>
                    <a:pt x="29" y="482"/>
                    <a:pt x="96" y="549"/>
                  </a:cubicBezTo>
                  <a:cubicBezTo>
                    <a:pt x="149" y="611"/>
                    <a:pt x="235" y="644"/>
                    <a:pt x="317" y="650"/>
                  </a:cubicBezTo>
                  <a:cubicBezTo>
                    <a:pt x="403" y="650"/>
                    <a:pt x="494" y="615"/>
                    <a:pt x="556" y="553"/>
                  </a:cubicBezTo>
                  <a:cubicBezTo>
                    <a:pt x="614" y="491"/>
                    <a:pt x="647" y="405"/>
                    <a:pt x="647" y="328"/>
                  </a:cubicBezTo>
                  <a:cubicBezTo>
                    <a:pt x="647" y="241"/>
                    <a:pt x="619" y="155"/>
                    <a:pt x="561" y="103"/>
                  </a:cubicBezTo>
                  <a:cubicBezTo>
                    <a:pt x="502" y="34"/>
                    <a:pt x="412"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9" name="Google Shape;9549;p40"/>
            <p:cNvSpPr/>
            <p:nvPr/>
          </p:nvSpPr>
          <p:spPr>
            <a:xfrm>
              <a:off x="-4851975" y="2993725"/>
              <a:ext cx="16350" cy="16200"/>
            </a:xfrm>
            <a:custGeom>
              <a:avLst/>
              <a:gdLst/>
              <a:ahLst/>
              <a:cxnLst/>
              <a:rect l="l" t="t" r="r" b="b"/>
              <a:pathLst>
                <a:path w="654" h="648" extrusionOk="0">
                  <a:moveTo>
                    <a:pt x="325" y="0"/>
                  </a:moveTo>
                  <a:cubicBezTo>
                    <a:pt x="244" y="0"/>
                    <a:pt x="165" y="30"/>
                    <a:pt x="106" y="91"/>
                  </a:cubicBezTo>
                  <a:cubicBezTo>
                    <a:pt x="38" y="149"/>
                    <a:pt x="5" y="235"/>
                    <a:pt x="5" y="321"/>
                  </a:cubicBezTo>
                  <a:cubicBezTo>
                    <a:pt x="0" y="408"/>
                    <a:pt x="34" y="479"/>
                    <a:pt x="96" y="547"/>
                  </a:cubicBezTo>
                  <a:cubicBezTo>
                    <a:pt x="158" y="614"/>
                    <a:pt x="235" y="643"/>
                    <a:pt x="322" y="647"/>
                  </a:cubicBezTo>
                  <a:cubicBezTo>
                    <a:pt x="408" y="647"/>
                    <a:pt x="494" y="618"/>
                    <a:pt x="561" y="552"/>
                  </a:cubicBezTo>
                  <a:cubicBezTo>
                    <a:pt x="614" y="489"/>
                    <a:pt x="648" y="412"/>
                    <a:pt x="648" y="331"/>
                  </a:cubicBezTo>
                  <a:cubicBezTo>
                    <a:pt x="653" y="244"/>
                    <a:pt x="619" y="153"/>
                    <a:pt x="567" y="100"/>
                  </a:cubicBezTo>
                  <a:cubicBezTo>
                    <a:pt x="500" y="34"/>
                    <a:pt x="412"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0" name="Google Shape;9550;p40"/>
            <p:cNvSpPr/>
            <p:nvPr/>
          </p:nvSpPr>
          <p:spPr>
            <a:xfrm>
              <a:off x="-4820075" y="3026575"/>
              <a:ext cx="16450" cy="16100"/>
            </a:xfrm>
            <a:custGeom>
              <a:avLst/>
              <a:gdLst/>
              <a:ahLst/>
              <a:cxnLst/>
              <a:rect l="l" t="t" r="r" b="b"/>
              <a:pathLst>
                <a:path w="658" h="644" extrusionOk="0">
                  <a:moveTo>
                    <a:pt x="326" y="0"/>
                  </a:moveTo>
                  <a:cubicBezTo>
                    <a:pt x="240" y="0"/>
                    <a:pt x="157" y="31"/>
                    <a:pt x="102" y="91"/>
                  </a:cubicBezTo>
                  <a:cubicBezTo>
                    <a:pt x="49" y="144"/>
                    <a:pt x="0" y="230"/>
                    <a:pt x="0" y="317"/>
                  </a:cubicBezTo>
                  <a:cubicBezTo>
                    <a:pt x="0" y="403"/>
                    <a:pt x="44" y="489"/>
                    <a:pt x="97" y="542"/>
                  </a:cubicBezTo>
                  <a:cubicBezTo>
                    <a:pt x="159" y="609"/>
                    <a:pt x="246" y="644"/>
                    <a:pt x="332" y="644"/>
                  </a:cubicBezTo>
                  <a:cubicBezTo>
                    <a:pt x="418" y="644"/>
                    <a:pt x="494" y="615"/>
                    <a:pt x="558" y="547"/>
                  </a:cubicBezTo>
                  <a:cubicBezTo>
                    <a:pt x="609" y="494"/>
                    <a:pt x="658" y="413"/>
                    <a:pt x="658" y="327"/>
                  </a:cubicBezTo>
                  <a:cubicBezTo>
                    <a:pt x="658" y="241"/>
                    <a:pt x="615" y="154"/>
                    <a:pt x="562" y="97"/>
                  </a:cubicBezTo>
                  <a:cubicBezTo>
                    <a:pt x="499" y="31"/>
                    <a:pt x="412"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1" name="Google Shape;9551;p40"/>
            <p:cNvSpPr/>
            <p:nvPr/>
          </p:nvSpPr>
          <p:spPr>
            <a:xfrm>
              <a:off x="-4787925" y="3059425"/>
              <a:ext cx="16200" cy="16000"/>
            </a:xfrm>
            <a:custGeom>
              <a:avLst/>
              <a:gdLst/>
              <a:ahLst/>
              <a:cxnLst/>
              <a:rect l="l" t="t" r="r" b="b"/>
              <a:pathLst>
                <a:path w="648" h="640" extrusionOk="0">
                  <a:moveTo>
                    <a:pt x="315" y="0"/>
                  </a:moveTo>
                  <a:cubicBezTo>
                    <a:pt x="234" y="0"/>
                    <a:pt x="151" y="28"/>
                    <a:pt x="87" y="87"/>
                  </a:cubicBezTo>
                  <a:cubicBezTo>
                    <a:pt x="34" y="154"/>
                    <a:pt x="1" y="236"/>
                    <a:pt x="1" y="313"/>
                  </a:cubicBezTo>
                  <a:cubicBezTo>
                    <a:pt x="1" y="399"/>
                    <a:pt x="29" y="475"/>
                    <a:pt x="91" y="553"/>
                  </a:cubicBezTo>
                  <a:cubicBezTo>
                    <a:pt x="154" y="605"/>
                    <a:pt x="231" y="639"/>
                    <a:pt x="317" y="639"/>
                  </a:cubicBezTo>
                  <a:cubicBezTo>
                    <a:pt x="322" y="639"/>
                    <a:pt x="327" y="639"/>
                    <a:pt x="331" y="639"/>
                  </a:cubicBezTo>
                  <a:cubicBezTo>
                    <a:pt x="405" y="639"/>
                    <a:pt x="485" y="606"/>
                    <a:pt x="547" y="548"/>
                  </a:cubicBezTo>
                  <a:cubicBezTo>
                    <a:pt x="610" y="481"/>
                    <a:pt x="643" y="409"/>
                    <a:pt x="643" y="322"/>
                  </a:cubicBezTo>
                  <a:cubicBezTo>
                    <a:pt x="648" y="236"/>
                    <a:pt x="614" y="159"/>
                    <a:pt x="552" y="97"/>
                  </a:cubicBezTo>
                  <a:cubicBezTo>
                    <a:pt x="492" y="34"/>
                    <a:pt x="404"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2" name="Google Shape;9552;p40"/>
            <p:cNvSpPr/>
            <p:nvPr/>
          </p:nvSpPr>
          <p:spPr>
            <a:xfrm>
              <a:off x="-4756150" y="3092250"/>
              <a:ext cx="16250" cy="16025"/>
            </a:xfrm>
            <a:custGeom>
              <a:avLst/>
              <a:gdLst/>
              <a:ahLst/>
              <a:cxnLst/>
              <a:rect l="l" t="t" r="r" b="b"/>
              <a:pathLst>
                <a:path w="650" h="641" extrusionOk="0">
                  <a:moveTo>
                    <a:pt x="320" y="1"/>
                  </a:moveTo>
                  <a:cubicBezTo>
                    <a:pt x="240" y="1"/>
                    <a:pt x="160" y="28"/>
                    <a:pt x="102" y="84"/>
                  </a:cubicBezTo>
                  <a:cubicBezTo>
                    <a:pt x="34" y="141"/>
                    <a:pt x="1" y="223"/>
                    <a:pt x="1" y="309"/>
                  </a:cubicBezTo>
                  <a:cubicBezTo>
                    <a:pt x="1" y="411"/>
                    <a:pt x="30" y="482"/>
                    <a:pt x="83" y="540"/>
                  </a:cubicBezTo>
                  <a:cubicBezTo>
                    <a:pt x="149" y="602"/>
                    <a:pt x="236" y="636"/>
                    <a:pt x="322" y="641"/>
                  </a:cubicBezTo>
                  <a:cubicBezTo>
                    <a:pt x="408" y="641"/>
                    <a:pt x="481" y="607"/>
                    <a:pt x="548" y="555"/>
                  </a:cubicBezTo>
                  <a:cubicBezTo>
                    <a:pt x="615" y="492"/>
                    <a:pt x="649" y="406"/>
                    <a:pt x="649" y="320"/>
                  </a:cubicBezTo>
                  <a:cubicBezTo>
                    <a:pt x="649" y="247"/>
                    <a:pt x="620" y="156"/>
                    <a:pt x="552" y="94"/>
                  </a:cubicBezTo>
                  <a:cubicBezTo>
                    <a:pt x="493" y="32"/>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3" name="Google Shape;9553;p40"/>
            <p:cNvSpPr/>
            <p:nvPr/>
          </p:nvSpPr>
          <p:spPr>
            <a:xfrm>
              <a:off x="-4724350" y="3125025"/>
              <a:ext cx="16325" cy="16250"/>
            </a:xfrm>
            <a:custGeom>
              <a:avLst/>
              <a:gdLst/>
              <a:ahLst/>
              <a:cxnLst/>
              <a:rect l="l" t="t" r="r" b="b"/>
              <a:pathLst>
                <a:path w="653" h="650" extrusionOk="0">
                  <a:moveTo>
                    <a:pt x="326" y="0"/>
                  </a:moveTo>
                  <a:cubicBezTo>
                    <a:pt x="244" y="0"/>
                    <a:pt x="162" y="29"/>
                    <a:pt x="101" y="88"/>
                  </a:cubicBezTo>
                  <a:cubicBezTo>
                    <a:pt x="39" y="150"/>
                    <a:pt x="5" y="236"/>
                    <a:pt x="5" y="322"/>
                  </a:cubicBezTo>
                  <a:cubicBezTo>
                    <a:pt x="0" y="409"/>
                    <a:pt x="33" y="486"/>
                    <a:pt x="97" y="548"/>
                  </a:cubicBezTo>
                  <a:cubicBezTo>
                    <a:pt x="159" y="615"/>
                    <a:pt x="235" y="649"/>
                    <a:pt x="321" y="649"/>
                  </a:cubicBezTo>
                  <a:cubicBezTo>
                    <a:pt x="418" y="649"/>
                    <a:pt x="494" y="610"/>
                    <a:pt x="547" y="557"/>
                  </a:cubicBezTo>
                  <a:cubicBezTo>
                    <a:pt x="615" y="500"/>
                    <a:pt x="648" y="419"/>
                    <a:pt x="648" y="333"/>
                  </a:cubicBezTo>
                  <a:cubicBezTo>
                    <a:pt x="653" y="231"/>
                    <a:pt x="620" y="160"/>
                    <a:pt x="557" y="92"/>
                  </a:cubicBezTo>
                  <a:cubicBezTo>
                    <a:pt x="496" y="31"/>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4" name="Google Shape;9554;p40"/>
            <p:cNvSpPr/>
            <p:nvPr/>
          </p:nvSpPr>
          <p:spPr>
            <a:xfrm>
              <a:off x="-4692425" y="3157975"/>
              <a:ext cx="16200" cy="16150"/>
            </a:xfrm>
            <a:custGeom>
              <a:avLst/>
              <a:gdLst/>
              <a:ahLst/>
              <a:cxnLst/>
              <a:rect l="l" t="t" r="r" b="b"/>
              <a:pathLst>
                <a:path w="648" h="646" extrusionOk="0">
                  <a:moveTo>
                    <a:pt x="329" y="0"/>
                  </a:moveTo>
                  <a:cubicBezTo>
                    <a:pt x="242" y="0"/>
                    <a:pt x="155" y="32"/>
                    <a:pt x="100" y="89"/>
                  </a:cubicBezTo>
                  <a:cubicBezTo>
                    <a:pt x="47" y="142"/>
                    <a:pt x="0" y="228"/>
                    <a:pt x="0" y="315"/>
                  </a:cubicBezTo>
                  <a:cubicBezTo>
                    <a:pt x="0" y="391"/>
                    <a:pt x="29" y="477"/>
                    <a:pt x="105" y="541"/>
                  </a:cubicBezTo>
                  <a:cubicBezTo>
                    <a:pt x="158" y="607"/>
                    <a:pt x="244" y="641"/>
                    <a:pt x="317" y="645"/>
                  </a:cubicBezTo>
                  <a:cubicBezTo>
                    <a:pt x="403" y="645"/>
                    <a:pt x="479" y="612"/>
                    <a:pt x="556" y="550"/>
                  </a:cubicBezTo>
                  <a:cubicBezTo>
                    <a:pt x="614" y="488"/>
                    <a:pt x="643" y="401"/>
                    <a:pt x="647" y="324"/>
                  </a:cubicBezTo>
                  <a:cubicBezTo>
                    <a:pt x="647" y="238"/>
                    <a:pt x="618" y="151"/>
                    <a:pt x="561" y="98"/>
                  </a:cubicBezTo>
                  <a:cubicBezTo>
                    <a:pt x="503" y="32"/>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5" name="Google Shape;9555;p40"/>
            <p:cNvSpPr/>
            <p:nvPr/>
          </p:nvSpPr>
          <p:spPr>
            <a:xfrm>
              <a:off x="-4660425" y="3190875"/>
              <a:ext cx="16350" cy="16000"/>
            </a:xfrm>
            <a:custGeom>
              <a:avLst/>
              <a:gdLst/>
              <a:ahLst/>
              <a:cxnLst/>
              <a:rect l="l" t="t" r="r" b="b"/>
              <a:pathLst>
                <a:path w="654" h="640" extrusionOk="0">
                  <a:moveTo>
                    <a:pt x="322" y="0"/>
                  </a:moveTo>
                  <a:cubicBezTo>
                    <a:pt x="239" y="0"/>
                    <a:pt x="158" y="29"/>
                    <a:pt x="106" y="88"/>
                  </a:cubicBezTo>
                  <a:cubicBezTo>
                    <a:pt x="38" y="140"/>
                    <a:pt x="5" y="222"/>
                    <a:pt x="5" y="308"/>
                  </a:cubicBezTo>
                  <a:cubicBezTo>
                    <a:pt x="0" y="394"/>
                    <a:pt x="34" y="481"/>
                    <a:pt x="87" y="538"/>
                  </a:cubicBezTo>
                  <a:cubicBezTo>
                    <a:pt x="149" y="606"/>
                    <a:pt x="235" y="640"/>
                    <a:pt x="322" y="640"/>
                  </a:cubicBezTo>
                  <a:cubicBezTo>
                    <a:pt x="399" y="640"/>
                    <a:pt x="476" y="611"/>
                    <a:pt x="547" y="543"/>
                  </a:cubicBezTo>
                  <a:cubicBezTo>
                    <a:pt x="614" y="481"/>
                    <a:pt x="649" y="405"/>
                    <a:pt x="649" y="318"/>
                  </a:cubicBezTo>
                  <a:cubicBezTo>
                    <a:pt x="653" y="232"/>
                    <a:pt x="610" y="160"/>
                    <a:pt x="557" y="93"/>
                  </a:cubicBezTo>
                  <a:cubicBezTo>
                    <a:pt x="498" y="32"/>
                    <a:pt x="409"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6" name="Google Shape;9556;p40"/>
            <p:cNvSpPr/>
            <p:nvPr/>
          </p:nvSpPr>
          <p:spPr>
            <a:xfrm>
              <a:off x="-4628525" y="3223775"/>
              <a:ext cx="16225" cy="15825"/>
            </a:xfrm>
            <a:custGeom>
              <a:avLst/>
              <a:gdLst/>
              <a:ahLst/>
              <a:cxnLst/>
              <a:rect l="l" t="t" r="r" b="b"/>
              <a:pathLst>
                <a:path w="649" h="633" extrusionOk="0">
                  <a:moveTo>
                    <a:pt x="319" y="0"/>
                  </a:moveTo>
                  <a:cubicBezTo>
                    <a:pt x="234" y="0"/>
                    <a:pt x="151" y="29"/>
                    <a:pt x="102" y="81"/>
                  </a:cubicBezTo>
                  <a:cubicBezTo>
                    <a:pt x="35" y="144"/>
                    <a:pt x="0" y="230"/>
                    <a:pt x="0" y="316"/>
                  </a:cubicBezTo>
                  <a:cubicBezTo>
                    <a:pt x="0" y="393"/>
                    <a:pt x="29" y="480"/>
                    <a:pt x="97" y="542"/>
                  </a:cubicBezTo>
                  <a:cubicBezTo>
                    <a:pt x="150" y="600"/>
                    <a:pt x="236" y="633"/>
                    <a:pt x="317" y="633"/>
                  </a:cubicBezTo>
                  <a:cubicBezTo>
                    <a:pt x="403" y="633"/>
                    <a:pt x="480" y="604"/>
                    <a:pt x="547" y="551"/>
                  </a:cubicBezTo>
                  <a:cubicBezTo>
                    <a:pt x="615" y="489"/>
                    <a:pt x="644" y="403"/>
                    <a:pt x="649" y="327"/>
                  </a:cubicBezTo>
                  <a:cubicBezTo>
                    <a:pt x="649" y="240"/>
                    <a:pt x="620" y="154"/>
                    <a:pt x="553" y="96"/>
                  </a:cubicBezTo>
                  <a:cubicBezTo>
                    <a:pt x="495" y="31"/>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7" name="Google Shape;9557;p40"/>
            <p:cNvSpPr/>
            <p:nvPr/>
          </p:nvSpPr>
          <p:spPr>
            <a:xfrm>
              <a:off x="-4596725" y="3256450"/>
              <a:ext cx="16200" cy="16275"/>
            </a:xfrm>
            <a:custGeom>
              <a:avLst/>
              <a:gdLst/>
              <a:ahLst/>
              <a:cxnLst/>
              <a:rect l="l" t="t" r="r" b="b"/>
              <a:pathLst>
                <a:path w="648" h="651" extrusionOk="0">
                  <a:moveTo>
                    <a:pt x="323" y="1"/>
                  </a:moveTo>
                  <a:cubicBezTo>
                    <a:pt x="238" y="1"/>
                    <a:pt x="156" y="29"/>
                    <a:pt x="105" y="85"/>
                  </a:cubicBezTo>
                  <a:cubicBezTo>
                    <a:pt x="39" y="147"/>
                    <a:pt x="5" y="233"/>
                    <a:pt x="5" y="309"/>
                  </a:cubicBezTo>
                  <a:cubicBezTo>
                    <a:pt x="1" y="396"/>
                    <a:pt x="34" y="473"/>
                    <a:pt x="96" y="550"/>
                  </a:cubicBezTo>
                  <a:cubicBezTo>
                    <a:pt x="149" y="603"/>
                    <a:pt x="236" y="646"/>
                    <a:pt x="322" y="650"/>
                  </a:cubicBezTo>
                  <a:cubicBezTo>
                    <a:pt x="408" y="650"/>
                    <a:pt x="495" y="608"/>
                    <a:pt x="561" y="545"/>
                  </a:cubicBezTo>
                  <a:cubicBezTo>
                    <a:pt x="614" y="482"/>
                    <a:pt x="648" y="406"/>
                    <a:pt x="648" y="320"/>
                  </a:cubicBezTo>
                  <a:cubicBezTo>
                    <a:pt x="648" y="243"/>
                    <a:pt x="619" y="156"/>
                    <a:pt x="566" y="103"/>
                  </a:cubicBezTo>
                  <a:cubicBezTo>
                    <a:pt x="506" y="34"/>
                    <a:pt x="413"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8" name="Google Shape;9558;p40"/>
            <p:cNvSpPr/>
            <p:nvPr/>
          </p:nvSpPr>
          <p:spPr>
            <a:xfrm>
              <a:off x="-4565925" y="3289350"/>
              <a:ext cx="6875" cy="7950"/>
            </a:xfrm>
            <a:custGeom>
              <a:avLst/>
              <a:gdLst/>
              <a:ahLst/>
              <a:cxnLst/>
              <a:rect l="l" t="t" r="r" b="b"/>
              <a:pathLst>
                <a:path w="275" h="318" extrusionOk="0">
                  <a:moveTo>
                    <a:pt x="275" y="1"/>
                  </a:moveTo>
                  <a:lnTo>
                    <a:pt x="275" y="1"/>
                  </a:lnTo>
                  <a:cubicBezTo>
                    <a:pt x="208" y="11"/>
                    <a:pt x="140" y="35"/>
                    <a:pt x="102" y="78"/>
                  </a:cubicBezTo>
                  <a:cubicBezTo>
                    <a:pt x="35" y="131"/>
                    <a:pt x="1" y="217"/>
                    <a:pt x="1" y="313"/>
                  </a:cubicBezTo>
                  <a:lnTo>
                    <a:pt x="270" y="318"/>
                  </a:lnTo>
                  <a:lnTo>
                    <a:pt x="275"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9" name="Google Shape;9559;p40"/>
            <p:cNvSpPr/>
            <p:nvPr/>
          </p:nvSpPr>
          <p:spPr>
            <a:xfrm>
              <a:off x="-4977425" y="2707025"/>
              <a:ext cx="16200" cy="9650"/>
            </a:xfrm>
            <a:custGeom>
              <a:avLst/>
              <a:gdLst/>
              <a:ahLst/>
              <a:cxnLst/>
              <a:rect l="l" t="t" r="r" b="b"/>
              <a:pathLst>
                <a:path w="648" h="386" extrusionOk="0">
                  <a:moveTo>
                    <a:pt x="5" y="0"/>
                  </a:moveTo>
                  <a:cubicBezTo>
                    <a:pt x="5" y="20"/>
                    <a:pt x="0" y="40"/>
                    <a:pt x="0" y="58"/>
                  </a:cubicBezTo>
                  <a:cubicBezTo>
                    <a:pt x="0" y="144"/>
                    <a:pt x="38" y="231"/>
                    <a:pt x="96" y="284"/>
                  </a:cubicBezTo>
                  <a:cubicBezTo>
                    <a:pt x="158" y="350"/>
                    <a:pt x="231" y="385"/>
                    <a:pt x="317" y="385"/>
                  </a:cubicBezTo>
                  <a:cubicBezTo>
                    <a:pt x="322" y="385"/>
                    <a:pt x="327" y="385"/>
                    <a:pt x="332" y="385"/>
                  </a:cubicBezTo>
                  <a:cubicBezTo>
                    <a:pt x="425" y="385"/>
                    <a:pt x="506" y="344"/>
                    <a:pt x="547" y="303"/>
                  </a:cubicBezTo>
                  <a:cubicBezTo>
                    <a:pt x="614" y="241"/>
                    <a:pt x="643" y="155"/>
                    <a:pt x="647" y="68"/>
                  </a:cubicBezTo>
                  <a:cubicBezTo>
                    <a:pt x="647" y="44"/>
                    <a:pt x="643" y="25"/>
                    <a:pt x="64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0" name="Google Shape;9560;p40"/>
            <p:cNvSpPr/>
            <p:nvPr/>
          </p:nvSpPr>
          <p:spPr>
            <a:xfrm>
              <a:off x="-4945425" y="2733525"/>
              <a:ext cx="16350" cy="15975"/>
            </a:xfrm>
            <a:custGeom>
              <a:avLst/>
              <a:gdLst/>
              <a:ahLst/>
              <a:cxnLst/>
              <a:rect l="l" t="t" r="r" b="b"/>
              <a:pathLst>
                <a:path w="654" h="639" extrusionOk="0">
                  <a:moveTo>
                    <a:pt x="319" y="0"/>
                  </a:moveTo>
                  <a:cubicBezTo>
                    <a:pt x="236" y="0"/>
                    <a:pt x="151" y="28"/>
                    <a:pt x="92" y="83"/>
                  </a:cubicBezTo>
                  <a:cubicBezTo>
                    <a:pt x="39" y="149"/>
                    <a:pt x="5" y="222"/>
                    <a:pt x="5" y="308"/>
                  </a:cubicBezTo>
                  <a:cubicBezTo>
                    <a:pt x="1" y="395"/>
                    <a:pt x="34" y="481"/>
                    <a:pt x="87" y="539"/>
                  </a:cubicBezTo>
                  <a:cubicBezTo>
                    <a:pt x="149" y="601"/>
                    <a:pt x="236" y="634"/>
                    <a:pt x="322" y="639"/>
                  </a:cubicBezTo>
                  <a:cubicBezTo>
                    <a:pt x="408" y="639"/>
                    <a:pt x="495" y="605"/>
                    <a:pt x="539" y="553"/>
                  </a:cubicBezTo>
                  <a:cubicBezTo>
                    <a:pt x="605" y="490"/>
                    <a:pt x="649" y="404"/>
                    <a:pt x="654" y="318"/>
                  </a:cubicBezTo>
                  <a:cubicBezTo>
                    <a:pt x="654" y="231"/>
                    <a:pt x="610" y="145"/>
                    <a:pt x="557" y="102"/>
                  </a:cubicBezTo>
                  <a:cubicBezTo>
                    <a:pt x="502" y="34"/>
                    <a:pt x="411"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1" name="Google Shape;9561;p40"/>
            <p:cNvSpPr/>
            <p:nvPr/>
          </p:nvSpPr>
          <p:spPr>
            <a:xfrm>
              <a:off x="-4913525" y="2766275"/>
              <a:ext cx="16225" cy="16000"/>
            </a:xfrm>
            <a:custGeom>
              <a:avLst/>
              <a:gdLst/>
              <a:ahLst/>
              <a:cxnLst/>
              <a:rect l="l" t="t" r="r" b="b"/>
              <a:pathLst>
                <a:path w="649" h="640" extrusionOk="0">
                  <a:moveTo>
                    <a:pt x="316" y="1"/>
                  </a:moveTo>
                  <a:cubicBezTo>
                    <a:pt x="235" y="1"/>
                    <a:pt x="155" y="30"/>
                    <a:pt x="102" y="88"/>
                  </a:cubicBezTo>
                  <a:cubicBezTo>
                    <a:pt x="35" y="150"/>
                    <a:pt x="1" y="226"/>
                    <a:pt x="1" y="312"/>
                  </a:cubicBezTo>
                  <a:cubicBezTo>
                    <a:pt x="1" y="409"/>
                    <a:pt x="29" y="480"/>
                    <a:pt x="97" y="548"/>
                  </a:cubicBezTo>
                  <a:cubicBezTo>
                    <a:pt x="150" y="606"/>
                    <a:pt x="237" y="635"/>
                    <a:pt x="323" y="639"/>
                  </a:cubicBezTo>
                  <a:cubicBezTo>
                    <a:pt x="404" y="639"/>
                    <a:pt x="481" y="610"/>
                    <a:pt x="548" y="553"/>
                  </a:cubicBezTo>
                  <a:cubicBezTo>
                    <a:pt x="615" y="491"/>
                    <a:pt x="649" y="418"/>
                    <a:pt x="649" y="323"/>
                  </a:cubicBezTo>
                  <a:cubicBezTo>
                    <a:pt x="649" y="236"/>
                    <a:pt x="620" y="159"/>
                    <a:pt x="553" y="102"/>
                  </a:cubicBezTo>
                  <a:cubicBezTo>
                    <a:pt x="493" y="35"/>
                    <a:pt x="404" y="1"/>
                    <a:pt x="31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2" name="Google Shape;9562;p40"/>
            <p:cNvSpPr/>
            <p:nvPr/>
          </p:nvSpPr>
          <p:spPr>
            <a:xfrm>
              <a:off x="-4881725" y="2799050"/>
              <a:ext cx="16325" cy="15950"/>
            </a:xfrm>
            <a:custGeom>
              <a:avLst/>
              <a:gdLst/>
              <a:ahLst/>
              <a:cxnLst/>
              <a:rect l="l" t="t" r="r" b="b"/>
              <a:pathLst>
                <a:path w="653" h="638" extrusionOk="0">
                  <a:moveTo>
                    <a:pt x="334" y="0"/>
                  </a:moveTo>
                  <a:cubicBezTo>
                    <a:pt x="250" y="0"/>
                    <a:pt x="165" y="29"/>
                    <a:pt x="106" y="86"/>
                  </a:cubicBezTo>
                  <a:cubicBezTo>
                    <a:pt x="39" y="148"/>
                    <a:pt x="6" y="234"/>
                    <a:pt x="6" y="321"/>
                  </a:cubicBezTo>
                  <a:cubicBezTo>
                    <a:pt x="1" y="398"/>
                    <a:pt x="34" y="484"/>
                    <a:pt x="97" y="551"/>
                  </a:cubicBezTo>
                  <a:cubicBezTo>
                    <a:pt x="150" y="604"/>
                    <a:pt x="236" y="638"/>
                    <a:pt x="322" y="638"/>
                  </a:cubicBezTo>
                  <a:cubicBezTo>
                    <a:pt x="328" y="638"/>
                    <a:pt x="333" y="638"/>
                    <a:pt x="338" y="638"/>
                  </a:cubicBezTo>
                  <a:cubicBezTo>
                    <a:pt x="419" y="638"/>
                    <a:pt x="498" y="605"/>
                    <a:pt x="548" y="556"/>
                  </a:cubicBezTo>
                  <a:cubicBezTo>
                    <a:pt x="615" y="494"/>
                    <a:pt x="648" y="407"/>
                    <a:pt x="648" y="331"/>
                  </a:cubicBezTo>
                  <a:cubicBezTo>
                    <a:pt x="653" y="245"/>
                    <a:pt x="619" y="158"/>
                    <a:pt x="557" y="91"/>
                  </a:cubicBezTo>
                  <a:cubicBezTo>
                    <a:pt x="504" y="30"/>
                    <a:pt x="420"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3" name="Google Shape;9563;p40"/>
            <p:cNvSpPr/>
            <p:nvPr/>
          </p:nvSpPr>
          <p:spPr>
            <a:xfrm>
              <a:off x="-4849825" y="2832000"/>
              <a:ext cx="16200" cy="16100"/>
            </a:xfrm>
            <a:custGeom>
              <a:avLst/>
              <a:gdLst/>
              <a:ahLst/>
              <a:cxnLst/>
              <a:rect l="l" t="t" r="r" b="b"/>
              <a:pathLst>
                <a:path w="648" h="644" extrusionOk="0">
                  <a:moveTo>
                    <a:pt x="327" y="1"/>
                  </a:moveTo>
                  <a:cubicBezTo>
                    <a:pt x="241" y="1"/>
                    <a:pt x="156" y="31"/>
                    <a:pt x="101" y="88"/>
                  </a:cubicBezTo>
                  <a:cubicBezTo>
                    <a:pt x="34" y="145"/>
                    <a:pt x="1" y="227"/>
                    <a:pt x="1" y="313"/>
                  </a:cubicBezTo>
                  <a:cubicBezTo>
                    <a:pt x="1" y="400"/>
                    <a:pt x="30" y="476"/>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3" y="32"/>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4" name="Google Shape;9564;p40"/>
            <p:cNvSpPr/>
            <p:nvPr/>
          </p:nvSpPr>
          <p:spPr>
            <a:xfrm>
              <a:off x="-4818025" y="2864675"/>
              <a:ext cx="16575" cy="16200"/>
            </a:xfrm>
            <a:custGeom>
              <a:avLst/>
              <a:gdLst/>
              <a:ahLst/>
              <a:cxnLst/>
              <a:rect l="l" t="t" r="r" b="b"/>
              <a:pathLst>
                <a:path w="663" h="648" extrusionOk="0">
                  <a:moveTo>
                    <a:pt x="331" y="0"/>
                  </a:moveTo>
                  <a:cubicBezTo>
                    <a:pt x="251" y="0"/>
                    <a:pt x="169" y="30"/>
                    <a:pt x="101" y="96"/>
                  </a:cubicBezTo>
                  <a:cubicBezTo>
                    <a:pt x="48" y="158"/>
                    <a:pt x="5" y="234"/>
                    <a:pt x="0" y="320"/>
                  </a:cubicBezTo>
                  <a:cubicBezTo>
                    <a:pt x="0" y="406"/>
                    <a:pt x="44" y="484"/>
                    <a:pt x="106" y="556"/>
                  </a:cubicBezTo>
                  <a:cubicBezTo>
                    <a:pt x="168" y="614"/>
                    <a:pt x="245" y="647"/>
                    <a:pt x="332" y="647"/>
                  </a:cubicBezTo>
                  <a:cubicBezTo>
                    <a:pt x="408" y="647"/>
                    <a:pt x="494" y="618"/>
                    <a:pt x="562" y="550"/>
                  </a:cubicBezTo>
                  <a:cubicBezTo>
                    <a:pt x="624" y="488"/>
                    <a:pt x="658" y="417"/>
                    <a:pt x="658" y="330"/>
                  </a:cubicBezTo>
                  <a:cubicBezTo>
                    <a:pt x="662" y="244"/>
                    <a:pt x="629" y="167"/>
                    <a:pt x="567" y="100"/>
                  </a:cubicBezTo>
                  <a:cubicBezTo>
                    <a:pt x="506" y="37"/>
                    <a:pt x="420"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5" name="Google Shape;9565;p40"/>
            <p:cNvSpPr/>
            <p:nvPr/>
          </p:nvSpPr>
          <p:spPr>
            <a:xfrm>
              <a:off x="-4785875" y="2897650"/>
              <a:ext cx="16200" cy="15950"/>
            </a:xfrm>
            <a:custGeom>
              <a:avLst/>
              <a:gdLst/>
              <a:ahLst/>
              <a:cxnLst/>
              <a:rect l="l" t="t" r="r" b="b"/>
              <a:pathLst>
                <a:path w="648" h="638" extrusionOk="0">
                  <a:moveTo>
                    <a:pt x="320" y="1"/>
                  </a:moveTo>
                  <a:cubicBezTo>
                    <a:pt x="237" y="1"/>
                    <a:pt x="155" y="29"/>
                    <a:pt x="100" y="86"/>
                  </a:cubicBezTo>
                  <a:cubicBezTo>
                    <a:pt x="34" y="139"/>
                    <a:pt x="0" y="225"/>
                    <a:pt x="0" y="311"/>
                  </a:cubicBezTo>
                  <a:cubicBezTo>
                    <a:pt x="0" y="398"/>
                    <a:pt x="29" y="484"/>
                    <a:pt x="82" y="537"/>
                  </a:cubicBezTo>
                  <a:cubicBezTo>
                    <a:pt x="149" y="604"/>
                    <a:pt x="235" y="637"/>
                    <a:pt x="322" y="637"/>
                  </a:cubicBezTo>
                  <a:cubicBezTo>
                    <a:pt x="327" y="638"/>
                    <a:pt x="332" y="638"/>
                    <a:pt x="336" y="638"/>
                  </a:cubicBezTo>
                  <a:cubicBezTo>
                    <a:pt x="413" y="638"/>
                    <a:pt x="483" y="605"/>
                    <a:pt x="547" y="546"/>
                  </a:cubicBezTo>
                  <a:cubicBezTo>
                    <a:pt x="614" y="493"/>
                    <a:pt x="647" y="407"/>
                    <a:pt x="647" y="321"/>
                  </a:cubicBezTo>
                  <a:cubicBezTo>
                    <a:pt x="647" y="234"/>
                    <a:pt x="619" y="148"/>
                    <a:pt x="552" y="95"/>
                  </a:cubicBezTo>
                  <a:cubicBezTo>
                    <a:pt x="493" y="32"/>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6" name="Google Shape;9566;p40"/>
            <p:cNvSpPr/>
            <p:nvPr/>
          </p:nvSpPr>
          <p:spPr>
            <a:xfrm>
              <a:off x="-4754100" y="2930350"/>
              <a:ext cx="16350" cy="16025"/>
            </a:xfrm>
            <a:custGeom>
              <a:avLst/>
              <a:gdLst/>
              <a:ahLst/>
              <a:cxnLst/>
              <a:rect l="l" t="t" r="r" b="b"/>
              <a:pathLst>
                <a:path w="654" h="641" extrusionOk="0">
                  <a:moveTo>
                    <a:pt x="324" y="1"/>
                  </a:moveTo>
                  <a:cubicBezTo>
                    <a:pt x="246" y="1"/>
                    <a:pt x="164" y="29"/>
                    <a:pt x="91" y="88"/>
                  </a:cubicBezTo>
                  <a:cubicBezTo>
                    <a:pt x="39" y="155"/>
                    <a:pt x="5" y="241"/>
                    <a:pt x="5" y="328"/>
                  </a:cubicBezTo>
                  <a:cubicBezTo>
                    <a:pt x="1" y="399"/>
                    <a:pt x="34" y="485"/>
                    <a:pt x="96" y="553"/>
                  </a:cubicBezTo>
                  <a:cubicBezTo>
                    <a:pt x="149" y="606"/>
                    <a:pt x="235" y="640"/>
                    <a:pt x="322" y="640"/>
                  </a:cubicBezTo>
                  <a:cubicBezTo>
                    <a:pt x="327" y="640"/>
                    <a:pt x="332" y="640"/>
                    <a:pt x="338" y="640"/>
                  </a:cubicBezTo>
                  <a:cubicBezTo>
                    <a:pt x="419" y="640"/>
                    <a:pt x="498" y="608"/>
                    <a:pt x="547" y="558"/>
                  </a:cubicBezTo>
                  <a:cubicBezTo>
                    <a:pt x="614" y="496"/>
                    <a:pt x="648" y="409"/>
                    <a:pt x="648" y="332"/>
                  </a:cubicBezTo>
                  <a:cubicBezTo>
                    <a:pt x="653" y="251"/>
                    <a:pt x="619" y="160"/>
                    <a:pt x="557" y="97"/>
                  </a:cubicBezTo>
                  <a:cubicBezTo>
                    <a:pt x="494" y="35"/>
                    <a:pt x="411"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7" name="Google Shape;9567;p40"/>
            <p:cNvSpPr/>
            <p:nvPr/>
          </p:nvSpPr>
          <p:spPr>
            <a:xfrm>
              <a:off x="-4722200" y="2963225"/>
              <a:ext cx="16225" cy="16225"/>
            </a:xfrm>
            <a:custGeom>
              <a:avLst/>
              <a:gdLst/>
              <a:ahLst/>
              <a:cxnLst/>
              <a:rect l="l" t="t" r="r" b="b"/>
              <a:pathLst>
                <a:path w="649" h="649" extrusionOk="0">
                  <a:moveTo>
                    <a:pt x="329" y="1"/>
                  </a:moveTo>
                  <a:cubicBezTo>
                    <a:pt x="246" y="1"/>
                    <a:pt x="162" y="32"/>
                    <a:pt x="102" y="97"/>
                  </a:cubicBezTo>
                  <a:cubicBezTo>
                    <a:pt x="34" y="160"/>
                    <a:pt x="0" y="236"/>
                    <a:pt x="0" y="322"/>
                  </a:cubicBezTo>
                  <a:cubicBezTo>
                    <a:pt x="0" y="408"/>
                    <a:pt x="29" y="481"/>
                    <a:pt x="91" y="548"/>
                  </a:cubicBezTo>
                  <a:cubicBezTo>
                    <a:pt x="149" y="605"/>
                    <a:pt x="231" y="649"/>
                    <a:pt x="317" y="649"/>
                  </a:cubicBezTo>
                  <a:cubicBezTo>
                    <a:pt x="403" y="649"/>
                    <a:pt x="490" y="610"/>
                    <a:pt x="547" y="558"/>
                  </a:cubicBezTo>
                  <a:cubicBezTo>
                    <a:pt x="615" y="490"/>
                    <a:pt x="644" y="419"/>
                    <a:pt x="649" y="332"/>
                  </a:cubicBezTo>
                  <a:cubicBezTo>
                    <a:pt x="649" y="246"/>
                    <a:pt x="620" y="169"/>
                    <a:pt x="552" y="92"/>
                  </a:cubicBezTo>
                  <a:cubicBezTo>
                    <a:pt x="494" y="32"/>
                    <a:pt x="412"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8" name="Google Shape;9568;p40"/>
            <p:cNvSpPr/>
            <p:nvPr/>
          </p:nvSpPr>
          <p:spPr>
            <a:xfrm>
              <a:off x="-4690425" y="2996200"/>
              <a:ext cx="16225" cy="16000"/>
            </a:xfrm>
            <a:custGeom>
              <a:avLst/>
              <a:gdLst/>
              <a:ahLst/>
              <a:cxnLst/>
              <a:rect l="l" t="t" r="r" b="b"/>
              <a:pathLst>
                <a:path w="649" h="640" extrusionOk="0">
                  <a:moveTo>
                    <a:pt x="325" y="0"/>
                  </a:moveTo>
                  <a:cubicBezTo>
                    <a:pt x="245" y="0"/>
                    <a:pt x="166" y="28"/>
                    <a:pt x="102" y="88"/>
                  </a:cubicBezTo>
                  <a:cubicBezTo>
                    <a:pt x="40" y="141"/>
                    <a:pt x="6" y="227"/>
                    <a:pt x="1" y="313"/>
                  </a:cubicBezTo>
                  <a:cubicBezTo>
                    <a:pt x="1" y="400"/>
                    <a:pt x="44" y="486"/>
                    <a:pt x="97" y="539"/>
                  </a:cubicBezTo>
                  <a:cubicBezTo>
                    <a:pt x="160" y="606"/>
                    <a:pt x="237" y="639"/>
                    <a:pt x="323" y="639"/>
                  </a:cubicBezTo>
                  <a:cubicBezTo>
                    <a:pt x="328" y="639"/>
                    <a:pt x="334" y="640"/>
                    <a:pt x="339" y="640"/>
                  </a:cubicBezTo>
                  <a:cubicBezTo>
                    <a:pt x="420" y="640"/>
                    <a:pt x="500" y="607"/>
                    <a:pt x="558" y="548"/>
                  </a:cubicBezTo>
                  <a:cubicBezTo>
                    <a:pt x="616" y="495"/>
                    <a:pt x="649" y="409"/>
                    <a:pt x="649" y="323"/>
                  </a:cubicBezTo>
                  <a:cubicBezTo>
                    <a:pt x="649" y="236"/>
                    <a:pt x="620" y="150"/>
                    <a:pt x="567" y="97"/>
                  </a:cubicBezTo>
                  <a:cubicBezTo>
                    <a:pt x="500" y="34"/>
                    <a:pt x="412"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9" name="Google Shape;9569;p40"/>
            <p:cNvSpPr/>
            <p:nvPr/>
          </p:nvSpPr>
          <p:spPr>
            <a:xfrm>
              <a:off x="-4658500" y="3028850"/>
              <a:ext cx="16475" cy="16225"/>
            </a:xfrm>
            <a:custGeom>
              <a:avLst/>
              <a:gdLst/>
              <a:ahLst/>
              <a:cxnLst/>
              <a:rect l="l" t="t" r="r" b="b"/>
              <a:pathLst>
                <a:path w="659" h="649" extrusionOk="0">
                  <a:moveTo>
                    <a:pt x="330" y="1"/>
                  </a:moveTo>
                  <a:cubicBezTo>
                    <a:pt x="253" y="1"/>
                    <a:pt x="173" y="29"/>
                    <a:pt x="101" y="92"/>
                  </a:cubicBezTo>
                  <a:cubicBezTo>
                    <a:pt x="34" y="159"/>
                    <a:pt x="1" y="245"/>
                    <a:pt x="1" y="317"/>
                  </a:cubicBezTo>
                  <a:cubicBezTo>
                    <a:pt x="1" y="394"/>
                    <a:pt x="29" y="480"/>
                    <a:pt x="105" y="557"/>
                  </a:cubicBezTo>
                  <a:cubicBezTo>
                    <a:pt x="169" y="610"/>
                    <a:pt x="240" y="648"/>
                    <a:pt x="326" y="648"/>
                  </a:cubicBezTo>
                  <a:cubicBezTo>
                    <a:pt x="404" y="648"/>
                    <a:pt x="490" y="615"/>
                    <a:pt x="557" y="553"/>
                  </a:cubicBezTo>
                  <a:cubicBezTo>
                    <a:pt x="619" y="489"/>
                    <a:pt x="652" y="413"/>
                    <a:pt x="658" y="327"/>
                  </a:cubicBezTo>
                  <a:cubicBezTo>
                    <a:pt x="658" y="241"/>
                    <a:pt x="624" y="163"/>
                    <a:pt x="561" y="101"/>
                  </a:cubicBezTo>
                  <a:cubicBezTo>
                    <a:pt x="500" y="37"/>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0" name="Google Shape;9570;p40"/>
            <p:cNvSpPr/>
            <p:nvPr/>
          </p:nvSpPr>
          <p:spPr>
            <a:xfrm>
              <a:off x="-4626475" y="3061850"/>
              <a:ext cx="16325" cy="15950"/>
            </a:xfrm>
            <a:custGeom>
              <a:avLst/>
              <a:gdLst/>
              <a:ahLst/>
              <a:cxnLst/>
              <a:rect l="l" t="t" r="r" b="b"/>
              <a:pathLst>
                <a:path w="653" h="638" extrusionOk="0">
                  <a:moveTo>
                    <a:pt x="325" y="0"/>
                  </a:moveTo>
                  <a:cubicBezTo>
                    <a:pt x="241" y="0"/>
                    <a:pt x="155" y="29"/>
                    <a:pt x="91" y="86"/>
                  </a:cubicBezTo>
                  <a:cubicBezTo>
                    <a:pt x="39" y="148"/>
                    <a:pt x="5" y="225"/>
                    <a:pt x="5" y="312"/>
                  </a:cubicBezTo>
                  <a:cubicBezTo>
                    <a:pt x="0" y="398"/>
                    <a:pt x="33" y="484"/>
                    <a:pt x="86" y="537"/>
                  </a:cubicBezTo>
                  <a:cubicBezTo>
                    <a:pt x="149" y="604"/>
                    <a:pt x="235" y="637"/>
                    <a:pt x="321" y="637"/>
                  </a:cubicBezTo>
                  <a:cubicBezTo>
                    <a:pt x="408" y="637"/>
                    <a:pt x="485" y="609"/>
                    <a:pt x="547" y="542"/>
                  </a:cubicBezTo>
                  <a:cubicBezTo>
                    <a:pt x="615" y="489"/>
                    <a:pt x="648" y="407"/>
                    <a:pt x="648" y="321"/>
                  </a:cubicBezTo>
                  <a:cubicBezTo>
                    <a:pt x="653" y="234"/>
                    <a:pt x="620" y="158"/>
                    <a:pt x="557" y="90"/>
                  </a:cubicBezTo>
                  <a:cubicBezTo>
                    <a:pt x="496" y="30"/>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1" name="Google Shape;9571;p40"/>
            <p:cNvSpPr/>
            <p:nvPr/>
          </p:nvSpPr>
          <p:spPr>
            <a:xfrm>
              <a:off x="-4594550" y="3094675"/>
              <a:ext cx="16200" cy="15900"/>
            </a:xfrm>
            <a:custGeom>
              <a:avLst/>
              <a:gdLst/>
              <a:ahLst/>
              <a:cxnLst/>
              <a:rect l="l" t="t" r="r" b="b"/>
              <a:pathLst>
                <a:path w="648" h="636" extrusionOk="0">
                  <a:moveTo>
                    <a:pt x="327" y="1"/>
                  </a:moveTo>
                  <a:cubicBezTo>
                    <a:pt x="241" y="1"/>
                    <a:pt x="156" y="30"/>
                    <a:pt x="100" y="83"/>
                  </a:cubicBezTo>
                  <a:cubicBezTo>
                    <a:pt x="33" y="145"/>
                    <a:pt x="0" y="223"/>
                    <a:pt x="0" y="309"/>
                  </a:cubicBezTo>
                  <a:cubicBezTo>
                    <a:pt x="0" y="395"/>
                    <a:pt x="29" y="482"/>
                    <a:pt x="96" y="548"/>
                  </a:cubicBezTo>
                  <a:cubicBezTo>
                    <a:pt x="149" y="601"/>
                    <a:pt x="230" y="635"/>
                    <a:pt x="317" y="635"/>
                  </a:cubicBezTo>
                  <a:cubicBezTo>
                    <a:pt x="322" y="635"/>
                    <a:pt x="327" y="635"/>
                    <a:pt x="333" y="635"/>
                  </a:cubicBezTo>
                  <a:cubicBezTo>
                    <a:pt x="414" y="635"/>
                    <a:pt x="493" y="603"/>
                    <a:pt x="547" y="553"/>
                  </a:cubicBezTo>
                  <a:cubicBezTo>
                    <a:pt x="609" y="491"/>
                    <a:pt x="643" y="405"/>
                    <a:pt x="647" y="318"/>
                  </a:cubicBezTo>
                  <a:cubicBezTo>
                    <a:pt x="647" y="232"/>
                    <a:pt x="614" y="155"/>
                    <a:pt x="552" y="88"/>
                  </a:cubicBezTo>
                  <a:cubicBezTo>
                    <a:pt x="495" y="29"/>
                    <a:pt x="411"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2" name="Google Shape;9572;p40"/>
            <p:cNvSpPr/>
            <p:nvPr/>
          </p:nvSpPr>
          <p:spPr>
            <a:xfrm>
              <a:off x="-4562775" y="3127700"/>
              <a:ext cx="6125" cy="15600"/>
            </a:xfrm>
            <a:custGeom>
              <a:avLst/>
              <a:gdLst/>
              <a:ahLst/>
              <a:cxnLst/>
              <a:rect l="l" t="t" r="r" b="b"/>
              <a:pathLst>
                <a:path w="245" h="624" extrusionOk="0">
                  <a:moveTo>
                    <a:pt x="244" y="0"/>
                  </a:moveTo>
                  <a:lnTo>
                    <a:pt x="244" y="0"/>
                  </a:lnTo>
                  <a:cubicBezTo>
                    <a:pt x="191" y="9"/>
                    <a:pt x="140" y="38"/>
                    <a:pt x="100" y="72"/>
                  </a:cubicBezTo>
                  <a:cubicBezTo>
                    <a:pt x="38" y="139"/>
                    <a:pt x="5" y="226"/>
                    <a:pt x="0" y="312"/>
                  </a:cubicBezTo>
                  <a:cubicBezTo>
                    <a:pt x="0" y="384"/>
                    <a:pt x="34" y="470"/>
                    <a:pt x="96" y="537"/>
                  </a:cubicBezTo>
                  <a:cubicBezTo>
                    <a:pt x="134" y="580"/>
                    <a:pt x="182" y="609"/>
                    <a:pt x="235" y="623"/>
                  </a:cubicBezTo>
                  <a:lnTo>
                    <a:pt x="244"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3" name="Google Shape;9573;p40"/>
            <p:cNvSpPr/>
            <p:nvPr/>
          </p:nvSpPr>
          <p:spPr>
            <a:xfrm>
              <a:off x="-4815875" y="2707025"/>
              <a:ext cx="16450" cy="12025"/>
            </a:xfrm>
            <a:custGeom>
              <a:avLst/>
              <a:gdLst/>
              <a:ahLst/>
              <a:cxnLst/>
              <a:rect l="l" t="t" r="r" b="b"/>
              <a:pathLst>
                <a:path w="658" h="481" extrusionOk="0">
                  <a:moveTo>
                    <a:pt x="44" y="0"/>
                  </a:moveTo>
                  <a:cubicBezTo>
                    <a:pt x="20" y="49"/>
                    <a:pt x="0" y="102"/>
                    <a:pt x="0" y="155"/>
                  </a:cubicBezTo>
                  <a:cubicBezTo>
                    <a:pt x="0" y="241"/>
                    <a:pt x="29" y="312"/>
                    <a:pt x="102" y="390"/>
                  </a:cubicBezTo>
                  <a:cubicBezTo>
                    <a:pt x="159" y="447"/>
                    <a:pt x="246" y="481"/>
                    <a:pt x="317" y="481"/>
                  </a:cubicBezTo>
                  <a:cubicBezTo>
                    <a:pt x="403" y="481"/>
                    <a:pt x="490" y="452"/>
                    <a:pt x="557" y="385"/>
                  </a:cubicBezTo>
                  <a:cubicBezTo>
                    <a:pt x="625" y="322"/>
                    <a:pt x="658" y="250"/>
                    <a:pt x="658" y="164"/>
                  </a:cubicBezTo>
                  <a:cubicBezTo>
                    <a:pt x="658" y="106"/>
                    <a:pt x="638" y="49"/>
                    <a:pt x="6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4" name="Google Shape;9574;p40"/>
            <p:cNvSpPr/>
            <p:nvPr/>
          </p:nvSpPr>
          <p:spPr>
            <a:xfrm>
              <a:off x="-4783825" y="2735825"/>
              <a:ext cx="16300" cy="15950"/>
            </a:xfrm>
            <a:custGeom>
              <a:avLst/>
              <a:gdLst/>
              <a:ahLst/>
              <a:cxnLst/>
              <a:rect l="l" t="t" r="r" b="b"/>
              <a:pathLst>
                <a:path w="652" h="638" extrusionOk="0">
                  <a:moveTo>
                    <a:pt x="326" y="0"/>
                  </a:moveTo>
                  <a:cubicBezTo>
                    <a:pt x="239" y="0"/>
                    <a:pt x="150" y="29"/>
                    <a:pt x="91" y="86"/>
                  </a:cubicBezTo>
                  <a:cubicBezTo>
                    <a:pt x="38" y="148"/>
                    <a:pt x="5" y="226"/>
                    <a:pt x="5" y="312"/>
                  </a:cubicBezTo>
                  <a:cubicBezTo>
                    <a:pt x="0" y="398"/>
                    <a:pt x="33" y="485"/>
                    <a:pt x="86" y="538"/>
                  </a:cubicBezTo>
                  <a:cubicBezTo>
                    <a:pt x="149" y="604"/>
                    <a:pt x="235" y="638"/>
                    <a:pt x="321" y="638"/>
                  </a:cubicBezTo>
                  <a:cubicBezTo>
                    <a:pt x="408" y="638"/>
                    <a:pt x="484" y="609"/>
                    <a:pt x="547" y="547"/>
                  </a:cubicBezTo>
                  <a:cubicBezTo>
                    <a:pt x="605" y="494"/>
                    <a:pt x="647" y="408"/>
                    <a:pt x="647" y="321"/>
                  </a:cubicBezTo>
                  <a:cubicBezTo>
                    <a:pt x="652" y="235"/>
                    <a:pt x="609" y="159"/>
                    <a:pt x="556" y="91"/>
                  </a:cubicBezTo>
                  <a:cubicBezTo>
                    <a:pt x="503" y="30"/>
                    <a:pt x="415"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5" name="Google Shape;9575;p40"/>
            <p:cNvSpPr/>
            <p:nvPr/>
          </p:nvSpPr>
          <p:spPr>
            <a:xfrm>
              <a:off x="-4751950" y="2768675"/>
              <a:ext cx="16225" cy="15875"/>
            </a:xfrm>
            <a:custGeom>
              <a:avLst/>
              <a:gdLst/>
              <a:ahLst/>
              <a:cxnLst/>
              <a:rect l="l" t="t" r="r" b="b"/>
              <a:pathLst>
                <a:path w="649" h="635" extrusionOk="0">
                  <a:moveTo>
                    <a:pt x="316" y="0"/>
                  </a:moveTo>
                  <a:cubicBezTo>
                    <a:pt x="235" y="0"/>
                    <a:pt x="154" y="28"/>
                    <a:pt x="101" y="83"/>
                  </a:cubicBezTo>
                  <a:cubicBezTo>
                    <a:pt x="34" y="149"/>
                    <a:pt x="1" y="231"/>
                    <a:pt x="1" y="308"/>
                  </a:cubicBezTo>
                  <a:cubicBezTo>
                    <a:pt x="1" y="395"/>
                    <a:pt x="30" y="481"/>
                    <a:pt x="92" y="548"/>
                  </a:cubicBezTo>
                  <a:cubicBezTo>
                    <a:pt x="145" y="601"/>
                    <a:pt x="231" y="634"/>
                    <a:pt x="318" y="634"/>
                  </a:cubicBezTo>
                  <a:cubicBezTo>
                    <a:pt x="323" y="635"/>
                    <a:pt x="328" y="635"/>
                    <a:pt x="333" y="635"/>
                  </a:cubicBezTo>
                  <a:cubicBezTo>
                    <a:pt x="414" y="635"/>
                    <a:pt x="493" y="602"/>
                    <a:pt x="539" y="552"/>
                  </a:cubicBezTo>
                  <a:cubicBezTo>
                    <a:pt x="601" y="500"/>
                    <a:pt x="643" y="413"/>
                    <a:pt x="648" y="318"/>
                  </a:cubicBezTo>
                  <a:cubicBezTo>
                    <a:pt x="648" y="231"/>
                    <a:pt x="605" y="145"/>
                    <a:pt x="552" y="101"/>
                  </a:cubicBezTo>
                  <a:cubicBezTo>
                    <a:pt x="497" y="34"/>
                    <a:pt x="406"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6" name="Google Shape;9576;p40"/>
            <p:cNvSpPr/>
            <p:nvPr/>
          </p:nvSpPr>
          <p:spPr>
            <a:xfrm>
              <a:off x="-4720150" y="2801425"/>
              <a:ext cx="16225" cy="16225"/>
            </a:xfrm>
            <a:custGeom>
              <a:avLst/>
              <a:gdLst/>
              <a:ahLst/>
              <a:cxnLst/>
              <a:rect l="l" t="t" r="r" b="b"/>
              <a:pathLst>
                <a:path w="649" h="649" extrusionOk="0">
                  <a:moveTo>
                    <a:pt x="316" y="0"/>
                  </a:moveTo>
                  <a:cubicBezTo>
                    <a:pt x="233" y="0"/>
                    <a:pt x="154" y="29"/>
                    <a:pt x="101" y="87"/>
                  </a:cubicBezTo>
                  <a:cubicBezTo>
                    <a:pt x="38" y="150"/>
                    <a:pt x="5" y="236"/>
                    <a:pt x="0" y="323"/>
                  </a:cubicBezTo>
                  <a:cubicBezTo>
                    <a:pt x="0" y="394"/>
                    <a:pt x="34" y="480"/>
                    <a:pt x="96" y="547"/>
                  </a:cubicBezTo>
                  <a:cubicBezTo>
                    <a:pt x="159" y="615"/>
                    <a:pt x="235" y="648"/>
                    <a:pt x="321" y="648"/>
                  </a:cubicBezTo>
                  <a:cubicBezTo>
                    <a:pt x="408" y="648"/>
                    <a:pt x="485" y="620"/>
                    <a:pt x="556" y="543"/>
                  </a:cubicBezTo>
                  <a:cubicBezTo>
                    <a:pt x="614" y="490"/>
                    <a:pt x="648" y="403"/>
                    <a:pt x="648" y="332"/>
                  </a:cubicBezTo>
                  <a:cubicBezTo>
                    <a:pt x="648" y="245"/>
                    <a:pt x="620" y="159"/>
                    <a:pt x="567" y="101"/>
                  </a:cubicBezTo>
                  <a:cubicBezTo>
                    <a:pt x="499" y="34"/>
                    <a:pt x="406"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7" name="Google Shape;9577;p40"/>
            <p:cNvSpPr/>
            <p:nvPr/>
          </p:nvSpPr>
          <p:spPr>
            <a:xfrm>
              <a:off x="-4688275" y="2834475"/>
              <a:ext cx="16250" cy="15900"/>
            </a:xfrm>
            <a:custGeom>
              <a:avLst/>
              <a:gdLst/>
              <a:ahLst/>
              <a:cxnLst/>
              <a:rect l="l" t="t" r="r" b="b"/>
              <a:pathLst>
                <a:path w="650" h="636" extrusionOk="0">
                  <a:moveTo>
                    <a:pt x="326" y="0"/>
                  </a:moveTo>
                  <a:cubicBezTo>
                    <a:pt x="240" y="0"/>
                    <a:pt x="156" y="28"/>
                    <a:pt x="102" y="84"/>
                  </a:cubicBezTo>
                  <a:cubicBezTo>
                    <a:pt x="36" y="137"/>
                    <a:pt x="1" y="223"/>
                    <a:pt x="1" y="310"/>
                  </a:cubicBezTo>
                  <a:cubicBezTo>
                    <a:pt x="1" y="396"/>
                    <a:pt x="30" y="473"/>
                    <a:pt x="93" y="536"/>
                  </a:cubicBezTo>
                  <a:cubicBezTo>
                    <a:pt x="160" y="602"/>
                    <a:pt x="231" y="636"/>
                    <a:pt x="318" y="636"/>
                  </a:cubicBezTo>
                  <a:cubicBezTo>
                    <a:pt x="404" y="636"/>
                    <a:pt x="490" y="607"/>
                    <a:pt x="558" y="545"/>
                  </a:cubicBezTo>
                  <a:cubicBezTo>
                    <a:pt x="611" y="478"/>
                    <a:pt x="645" y="405"/>
                    <a:pt x="649" y="319"/>
                  </a:cubicBezTo>
                  <a:cubicBezTo>
                    <a:pt x="649" y="233"/>
                    <a:pt x="616" y="146"/>
                    <a:pt x="563" y="89"/>
                  </a:cubicBezTo>
                  <a:cubicBezTo>
                    <a:pt x="504" y="30"/>
                    <a:pt x="414"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8" name="Google Shape;9578;p40"/>
            <p:cNvSpPr/>
            <p:nvPr/>
          </p:nvSpPr>
          <p:spPr>
            <a:xfrm>
              <a:off x="-4656450" y="2867100"/>
              <a:ext cx="16425" cy="16150"/>
            </a:xfrm>
            <a:custGeom>
              <a:avLst/>
              <a:gdLst/>
              <a:ahLst/>
              <a:cxnLst/>
              <a:rect l="l" t="t" r="r" b="b"/>
              <a:pathLst>
                <a:path w="657" h="646" extrusionOk="0">
                  <a:moveTo>
                    <a:pt x="334" y="0"/>
                  </a:moveTo>
                  <a:cubicBezTo>
                    <a:pt x="247" y="0"/>
                    <a:pt x="161" y="32"/>
                    <a:pt x="101" y="90"/>
                  </a:cubicBezTo>
                  <a:cubicBezTo>
                    <a:pt x="48" y="142"/>
                    <a:pt x="0" y="229"/>
                    <a:pt x="0" y="315"/>
                  </a:cubicBezTo>
                  <a:cubicBezTo>
                    <a:pt x="0" y="402"/>
                    <a:pt x="43" y="478"/>
                    <a:pt x="105" y="555"/>
                  </a:cubicBezTo>
                  <a:cubicBezTo>
                    <a:pt x="167" y="608"/>
                    <a:pt x="244" y="641"/>
                    <a:pt x="331" y="646"/>
                  </a:cubicBezTo>
                  <a:cubicBezTo>
                    <a:pt x="408" y="646"/>
                    <a:pt x="494" y="612"/>
                    <a:pt x="557" y="550"/>
                  </a:cubicBezTo>
                  <a:cubicBezTo>
                    <a:pt x="623" y="488"/>
                    <a:pt x="657" y="411"/>
                    <a:pt x="657" y="324"/>
                  </a:cubicBezTo>
                  <a:cubicBezTo>
                    <a:pt x="657" y="238"/>
                    <a:pt x="619" y="152"/>
                    <a:pt x="566" y="99"/>
                  </a:cubicBezTo>
                  <a:cubicBezTo>
                    <a:pt x="506" y="32"/>
                    <a:pt x="420"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9" name="Google Shape;9579;p40"/>
            <p:cNvSpPr/>
            <p:nvPr/>
          </p:nvSpPr>
          <p:spPr>
            <a:xfrm>
              <a:off x="-4624325" y="2900025"/>
              <a:ext cx="16225" cy="16000"/>
            </a:xfrm>
            <a:custGeom>
              <a:avLst/>
              <a:gdLst/>
              <a:ahLst/>
              <a:cxnLst/>
              <a:rect l="l" t="t" r="r" b="b"/>
              <a:pathLst>
                <a:path w="649" h="640" extrusionOk="0">
                  <a:moveTo>
                    <a:pt x="318" y="0"/>
                  </a:moveTo>
                  <a:cubicBezTo>
                    <a:pt x="234" y="0"/>
                    <a:pt x="149" y="29"/>
                    <a:pt x="91" y="86"/>
                  </a:cubicBezTo>
                  <a:cubicBezTo>
                    <a:pt x="34" y="150"/>
                    <a:pt x="0" y="226"/>
                    <a:pt x="0" y="307"/>
                  </a:cubicBezTo>
                  <a:cubicBezTo>
                    <a:pt x="0" y="394"/>
                    <a:pt x="29" y="471"/>
                    <a:pt x="97" y="547"/>
                  </a:cubicBezTo>
                  <a:cubicBezTo>
                    <a:pt x="159" y="605"/>
                    <a:pt x="231" y="639"/>
                    <a:pt x="317" y="639"/>
                  </a:cubicBezTo>
                  <a:cubicBezTo>
                    <a:pt x="403" y="639"/>
                    <a:pt x="481" y="610"/>
                    <a:pt x="547" y="542"/>
                  </a:cubicBezTo>
                  <a:cubicBezTo>
                    <a:pt x="610" y="489"/>
                    <a:pt x="644" y="403"/>
                    <a:pt x="649" y="317"/>
                  </a:cubicBezTo>
                  <a:cubicBezTo>
                    <a:pt x="649" y="236"/>
                    <a:pt x="605" y="150"/>
                    <a:pt x="552" y="101"/>
                  </a:cubicBezTo>
                  <a:cubicBezTo>
                    <a:pt x="498" y="34"/>
                    <a:pt x="408"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0" name="Google Shape;9580;p40"/>
            <p:cNvSpPr/>
            <p:nvPr/>
          </p:nvSpPr>
          <p:spPr>
            <a:xfrm>
              <a:off x="-4592550" y="2932825"/>
              <a:ext cx="16225" cy="15925"/>
            </a:xfrm>
            <a:custGeom>
              <a:avLst/>
              <a:gdLst/>
              <a:ahLst/>
              <a:cxnLst/>
              <a:rect l="l" t="t" r="r" b="b"/>
              <a:pathLst>
                <a:path w="649" h="637" extrusionOk="0">
                  <a:moveTo>
                    <a:pt x="324" y="0"/>
                  </a:moveTo>
                  <a:cubicBezTo>
                    <a:pt x="239" y="0"/>
                    <a:pt x="156" y="29"/>
                    <a:pt x="102" y="85"/>
                  </a:cubicBezTo>
                  <a:cubicBezTo>
                    <a:pt x="40" y="147"/>
                    <a:pt x="6" y="233"/>
                    <a:pt x="1" y="320"/>
                  </a:cubicBezTo>
                  <a:cubicBezTo>
                    <a:pt x="1" y="397"/>
                    <a:pt x="35" y="483"/>
                    <a:pt x="97" y="550"/>
                  </a:cubicBezTo>
                  <a:cubicBezTo>
                    <a:pt x="150" y="603"/>
                    <a:pt x="237" y="636"/>
                    <a:pt x="323" y="636"/>
                  </a:cubicBezTo>
                  <a:cubicBezTo>
                    <a:pt x="409" y="636"/>
                    <a:pt x="496" y="608"/>
                    <a:pt x="548" y="555"/>
                  </a:cubicBezTo>
                  <a:cubicBezTo>
                    <a:pt x="616" y="502"/>
                    <a:pt x="649" y="415"/>
                    <a:pt x="649" y="329"/>
                  </a:cubicBezTo>
                  <a:cubicBezTo>
                    <a:pt x="649" y="233"/>
                    <a:pt x="611" y="147"/>
                    <a:pt x="567" y="99"/>
                  </a:cubicBezTo>
                  <a:cubicBezTo>
                    <a:pt x="506" y="32"/>
                    <a:pt x="414"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1" name="Google Shape;9581;p40"/>
            <p:cNvSpPr/>
            <p:nvPr/>
          </p:nvSpPr>
          <p:spPr>
            <a:xfrm>
              <a:off x="-4560625" y="2965875"/>
              <a:ext cx="6250" cy="15625"/>
            </a:xfrm>
            <a:custGeom>
              <a:avLst/>
              <a:gdLst/>
              <a:ahLst/>
              <a:cxnLst/>
              <a:rect l="l" t="t" r="r" b="b"/>
              <a:pathLst>
                <a:path w="250" h="625" extrusionOk="0">
                  <a:moveTo>
                    <a:pt x="249" y="1"/>
                  </a:moveTo>
                  <a:lnTo>
                    <a:pt x="249" y="1"/>
                  </a:lnTo>
                  <a:cubicBezTo>
                    <a:pt x="192" y="10"/>
                    <a:pt x="140" y="39"/>
                    <a:pt x="101" y="72"/>
                  </a:cubicBezTo>
                  <a:cubicBezTo>
                    <a:pt x="43" y="125"/>
                    <a:pt x="1" y="211"/>
                    <a:pt x="1" y="308"/>
                  </a:cubicBezTo>
                  <a:cubicBezTo>
                    <a:pt x="1" y="394"/>
                    <a:pt x="29" y="481"/>
                    <a:pt x="92" y="528"/>
                  </a:cubicBezTo>
                  <a:cubicBezTo>
                    <a:pt x="130" y="572"/>
                    <a:pt x="183" y="610"/>
                    <a:pt x="240" y="625"/>
                  </a:cubicBezTo>
                  <a:lnTo>
                    <a:pt x="249"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2" name="Google Shape;9582;p40"/>
            <p:cNvSpPr/>
            <p:nvPr/>
          </p:nvSpPr>
          <p:spPr>
            <a:xfrm>
              <a:off x="-4654075" y="2707025"/>
              <a:ext cx="16225" cy="14300"/>
            </a:xfrm>
            <a:custGeom>
              <a:avLst/>
              <a:gdLst/>
              <a:ahLst/>
              <a:cxnLst/>
              <a:rect l="l" t="t" r="r" b="b"/>
              <a:pathLst>
                <a:path w="649" h="572" extrusionOk="0">
                  <a:moveTo>
                    <a:pt x="111" y="0"/>
                  </a:moveTo>
                  <a:cubicBezTo>
                    <a:pt x="107" y="5"/>
                    <a:pt x="101" y="5"/>
                    <a:pt x="101" y="11"/>
                  </a:cubicBezTo>
                  <a:cubicBezTo>
                    <a:pt x="34" y="73"/>
                    <a:pt x="1" y="159"/>
                    <a:pt x="1" y="246"/>
                  </a:cubicBezTo>
                  <a:cubicBezTo>
                    <a:pt x="1" y="332"/>
                    <a:pt x="30" y="418"/>
                    <a:pt x="83" y="471"/>
                  </a:cubicBezTo>
                  <a:cubicBezTo>
                    <a:pt x="136" y="538"/>
                    <a:pt x="222" y="572"/>
                    <a:pt x="308" y="572"/>
                  </a:cubicBezTo>
                  <a:cubicBezTo>
                    <a:pt x="314" y="572"/>
                    <a:pt x="320" y="572"/>
                    <a:pt x="326" y="572"/>
                  </a:cubicBezTo>
                  <a:cubicBezTo>
                    <a:pt x="413" y="572"/>
                    <a:pt x="485" y="539"/>
                    <a:pt x="548" y="481"/>
                  </a:cubicBezTo>
                  <a:cubicBezTo>
                    <a:pt x="601" y="418"/>
                    <a:pt x="643" y="341"/>
                    <a:pt x="648" y="255"/>
                  </a:cubicBezTo>
                  <a:cubicBezTo>
                    <a:pt x="648" y="169"/>
                    <a:pt x="605" y="82"/>
                    <a:pt x="552" y="29"/>
                  </a:cubicBezTo>
                  <a:cubicBezTo>
                    <a:pt x="543" y="20"/>
                    <a:pt x="533" y="11"/>
                    <a:pt x="5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3" name="Google Shape;9583;p40"/>
            <p:cNvSpPr/>
            <p:nvPr/>
          </p:nvSpPr>
          <p:spPr>
            <a:xfrm>
              <a:off x="-4622275" y="2738100"/>
              <a:ext cx="16225" cy="16100"/>
            </a:xfrm>
            <a:custGeom>
              <a:avLst/>
              <a:gdLst/>
              <a:ahLst/>
              <a:cxnLst/>
              <a:rect l="l" t="t" r="r" b="b"/>
              <a:pathLst>
                <a:path w="649" h="644" extrusionOk="0">
                  <a:moveTo>
                    <a:pt x="314" y="0"/>
                  </a:moveTo>
                  <a:cubicBezTo>
                    <a:pt x="234" y="0"/>
                    <a:pt x="154" y="29"/>
                    <a:pt x="91" y="92"/>
                  </a:cubicBezTo>
                  <a:cubicBezTo>
                    <a:pt x="38" y="154"/>
                    <a:pt x="5" y="241"/>
                    <a:pt x="0" y="312"/>
                  </a:cubicBezTo>
                  <a:cubicBezTo>
                    <a:pt x="0" y="398"/>
                    <a:pt x="34" y="475"/>
                    <a:pt x="96" y="553"/>
                  </a:cubicBezTo>
                  <a:cubicBezTo>
                    <a:pt x="159" y="610"/>
                    <a:pt x="235" y="644"/>
                    <a:pt x="321" y="644"/>
                  </a:cubicBezTo>
                  <a:cubicBezTo>
                    <a:pt x="408" y="644"/>
                    <a:pt x="485" y="615"/>
                    <a:pt x="547" y="547"/>
                  </a:cubicBezTo>
                  <a:cubicBezTo>
                    <a:pt x="614" y="495"/>
                    <a:pt x="648" y="409"/>
                    <a:pt x="648" y="322"/>
                  </a:cubicBezTo>
                  <a:cubicBezTo>
                    <a:pt x="648" y="236"/>
                    <a:pt x="620" y="163"/>
                    <a:pt x="552" y="97"/>
                  </a:cubicBezTo>
                  <a:cubicBezTo>
                    <a:pt x="487" y="34"/>
                    <a:pt x="400"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4" name="Google Shape;9584;p40"/>
            <p:cNvSpPr/>
            <p:nvPr/>
          </p:nvSpPr>
          <p:spPr>
            <a:xfrm>
              <a:off x="-4590375" y="2770975"/>
              <a:ext cx="16225" cy="15950"/>
            </a:xfrm>
            <a:custGeom>
              <a:avLst/>
              <a:gdLst/>
              <a:ahLst/>
              <a:cxnLst/>
              <a:rect l="l" t="t" r="r" b="b"/>
              <a:pathLst>
                <a:path w="649" h="638" extrusionOk="0">
                  <a:moveTo>
                    <a:pt x="326" y="0"/>
                  </a:moveTo>
                  <a:cubicBezTo>
                    <a:pt x="244" y="0"/>
                    <a:pt x="161" y="29"/>
                    <a:pt x="101" y="86"/>
                  </a:cubicBezTo>
                  <a:cubicBezTo>
                    <a:pt x="35" y="148"/>
                    <a:pt x="0" y="226"/>
                    <a:pt x="0" y="312"/>
                  </a:cubicBezTo>
                  <a:cubicBezTo>
                    <a:pt x="0" y="408"/>
                    <a:pt x="29" y="485"/>
                    <a:pt x="82" y="538"/>
                  </a:cubicBezTo>
                  <a:cubicBezTo>
                    <a:pt x="144" y="604"/>
                    <a:pt x="221" y="638"/>
                    <a:pt x="317" y="638"/>
                  </a:cubicBezTo>
                  <a:cubicBezTo>
                    <a:pt x="403" y="638"/>
                    <a:pt x="480" y="609"/>
                    <a:pt x="547" y="556"/>
                  </a:cubicBezTo>
                  <a:cubicBezTo>
                    <a:pt x="610" y="489"/>
                    <a:pt x="644" y="408"/>
                    <a:pt x="644" y="321"/>
                  </a:cubicBezTo>
                  <a:cubicBezTo>
                    <a:pt x="648" y="245"/>
                    <a:pt x="615" y="159"/>
                    <a:pt x="553" y="91"/>
                  </a:cubicBezTo>
                  <a:cubicBezTo>
                    <a:pt x="495" y="30"/>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5" name="Google Shape;9585;p40"/>
            <p:cNvSpPr/>
            <p:nvPr/>
          </p:nvSpPr>
          <p:spPr>
            <a:xfrm>
              <a:off x="-4558575" y="2803950"/>
              <a:ext cx="6625" cy="15625"/>
            </a:xfrm>
            <a:custGeom>
              <a:avLst/>
              <a:gdLst/>
              <a:ahLst/>
              <a:cxnLst/>
              <a:rect l="l" t="t" r="r" b="b"/>
              <a:pathLst>
                <a:path w="265" h="625" extrusionOk="0">
                  <a:moveTo>
                    <a:pt x="264" y="0"/>
                  </a:moveTo>
                  <a:cubicBezTo>
                    <a:pt x="202" y="14"/>
                    <a:pt x="144" y="43"/>
                    <a:pt x="91" y="91"/>
                  </a:cubicBezTo>
                  <a:cubicBezTo>
                    <a:pt x="34" y="154"/>
                    <a:pt x="5" y="226"/>
                    <a:pt x="0" y="313"/>
                  </a:cubicBezTo>
                  <a:cubicBezTo>
                    <a:pt x="0" y="389"/>
                    <a:pt x="29" y="475"/>
                    <a:pt x="96" y="543"/>
                  </a:cubicBezTo>
                  <a:cubicBezTo>
                    <a:pt x="134" y="581"/>
                    <a:pt x="192" y="610"/>
                    <a:pt x="254" y="625"/>
                  </a:cubicBezTo>
                  <a:lnTo>
                    <a:pt x="264"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6" name="Google Shape;9586;p40"/>
            <p:cNvSpPr/>
            <p:nvPr/>
          </p:nvSpPr>
          <p:spPr>
            <a:xfrm>
              <a:off x="-5050825" y="3282200"/>
              <a:ext cx="16425" cy="8175"/>
            </a:xfrm>
            <a:custGeom>
              <a:avLst/>
              <a:gdLst/>
              <a:ahLst/>
              <a:cxnLst/>
              <a:rect l="l" t="t" r="r" b="b"/>
              <a:pathLst>
                <a:path w="657" h="327" extrusionOk="0">
                  <a:moveTo>
                    <a:pt x="328" y="0"/>
                  </a:moveTo>
                  <a:cubicBezTo>
                    <a:pt x="243" y="0"/>
                    <a:pt x="159" y="32"/>
                    <a:pt x="100" y="96"/>
                  </a:cubicBezTo>
                  <a:cubicBezTo>
                    <a:pt x="47" y="149"/>
                    <a:pt x="5" y="229"/>
                    <a:pt x="0" y="316"/>
                  </a:cubicBezTo>
                  <a:lnTo>
                    <a:pt x="656" y="326"/>
                  </a:lnTo>
                  <a:cubicBezTo>
                    <a:pt x="656" y="240"/>
                    <a:pt x="618" y="153"/>
                    <a:pt x="565" y="100"/>
                  </a:cubicBezTo>
                  <a:cubicBezTo>
                    <a:pt x="504" y="34"/>
                    <a:pt x="416"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7" name="Google Shape;9587;p40"/>
            <p:cNvSpPr/>
            <p:nvPr/>
          </p:nvSpPr>
          <p:spPr>
            <a:xfrm>
              <a:off x="-4889275" y="3284575"/>
              <a:ext cx="16450" cy="8050"/>
            </a:xfrm>
            <a:custGeom>
              <a:avLst/>
              <a:gdLst/>
              <a:ahLst/>
              <a:cxnLst/>
              <a:rect l="l" t="t" r="r" b="b"/>
              <a:pathLst>
                <a:path w="658" h="322" extrusionOk="0">
                  <a:moveTo>
                    <a:pt x="330" y="1"/>
                  </a:moveTo>
                  <a:cubicBezTo>
                    <a:pt x="245" y="1"/>
                    <a:pt x="161" y="30"/>
                    <a:pt x="101" y="82"/>
                  </a:cubicBezTo>
                  <a:cubicBezTo>
                    <a:pt x="49" y="145"/>
                    <a:pt x="5" y="231"/>
                    <a:pt x="0" y="313"/>
                  </a:cubicBezTo>
                  <a:lnTo>
                    <a:pt x="658" y="322"/>
                  </a:lnTo>
                  <a:cubicBezTo>
                    <a:pt x="658" y="240"/>
                    <a:pt x="614" y="154"/>
                    <a:pt x="567" y="92"/>
                  </a:cubicBezTo>
                  <a:cubicBezTo>
                    <a:pt x="502" y="30"/>
                    <a:pt x="415"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8" name="Google Shape;9588;p40"/>
            <p:cNvSpPr/>
            <p:nvPr/>
          </p:nvSpPr>
          <p:spPr>
            <a:xfrm>
              <a:off x="-4727475" y="3286875"/>
              <a:ext cx="16200" cy="8150"/>
            </a:xfrm>
            <a:custGeom>
              <a:avLst/>
              <a:gdLst/>
              <a:ahLst/>
              <a:cxnLst/>
              <a:rect l="l" t="t" r="r" b="b"/>
              <a:pathLst>
                <a:path w="648" h="326" extrusionOk="0">
                  <a:moveTo>
                    <a:pt x="323" y="1"/>
                  </a:moveTo>
                  <a:cubicBezTo>
                    <a:pt x="240" y="1"/>
                    <a:pt x="156" y="32"/>
                    <a:pt x="92" y="95"/>
                  </a:cubicBezTo>
                  <a:cubicBezTo>
                    <a:pt x="39" y="148"/>
                    <a:pt x="5" y="230"/>
                    <a:pt x="1" y="316"/>
                  </a:cubicBezTo>
                  <a:lnTo>
                    <a:pt x="648" y="326"/>
                  </a:lnTo>
                  <a:cubicBezTo>
                    <a:pt x="648" y="239"/>
                    <a:pt x="605" y="157"/>
                    <a:pt x="552" y="100"/>
                  </a:cubicBezTo>
                  <a:cubicBezTo>
                    <a:pt x="494" y="34"/>
                    <a:pt x="409"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9" name="Google Shape;9589;p40"/>
            <p:cNvSpPr/>
            <p:nvPr/>
          </p:nvSpPr>
          <p:spPr>
            <a:xfrm>
              <a:off x="-5190000" y="3959975"/>
              <a:ext cx="16250" cy="16250"/>
            </a:xfrm>
            <a:custGeom>
              <a:avLst/>
              <a:gdLst/>
              <a:ahLst/>
              <a:cxnLst/>
              <a:rect l="l" t="t" r="r" b="b"/>
              <a:pathLst>
                <a:path w="650" h="650" extrusionOk="0">
                  <a:moveTo>
                    <a:pt x="329" y="1"/>
                  </a:moveTo>
                  <a:cubicBezTo>
                    <a:pt x="242" y="1"/>
                    <a:pt x="157" y="33"/>
                    <a:pt x="102" y="98"/>
                  </a:cubicBezTo>
                  <a:cubicBezTo>
                    <a:pt x="40" y="149"/>
                    <a:pt x="5" y="231"/>
                    <a:pt x="1" y="318"/>
                  </a:cubicBezTo>
                  <a:cubicBezTo>
                    <a:pt x="1" y="404"/>
                    <a:pt x="34" y="481"/>
                    <a:pt x="97" y="548"/>
                  </a:cubicBezTo>
                  <a:cubicBezTo>
                    <a:pt x="160" y="610"/>
                    <a:pt x="236" y="645"/>
                    <a:pt x="322" y="649"/>
                  </a:cubicBezTo>
                  <a:cubicBezTo>
                    <a:pt x="408" y="649"/>
                    <a:pt x="495" y="616"/>
                    <a:pt x="558" y="552"/>
                  </a:cubicBezTo>
                  <a:cubicBezTo>
                    <a:pt x="616" y="490"/>
                    <a:pt x="649" y="414"/>
                    <a:pt x="649" y="328"/>
                  </a:cubicBezTo>
                  <a:cubicBezTo>
                    <a:pt x="649" y="242"/>
                    <a:pt x="620" y="155"/>
                    <a:pt x="567" y="102"/>
                  </a:cubicBezTo>
                  <a:cubicBezTo>
                    <a:pt x="507" y="34"/>
                    <a:pt x="417"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0" name="Google Shape;9590;p40"/>
            <p:cNvSpPr/>
            <p:nvPr/>
          </p:nvSpPr>
          <p:spPr>
            <a:xfrm>
              <a:off x="-5158225" y="3992950"/>
              <a:ext cx="16350" cy="16000"/>
            </a:xfrm>
            <a:custGeom>
              <a:avLst/>
              <a:gdLst/>
              <a:ahLst/>
              <a:cxnLst/>
              <a:rect l="l" t="t" r="r" b="b"/>
              <a:pathLst>
                <a:path w="654" h="640" extrusionOk="0">
                  <a:moveTo>
                    <a:pt x="329" y="0"/>
                  </a:moveTo>
                  <a:cubicBezTo>
                    <a:pt x="247" y="0"/>
                    <a:pt x="166" y="29"/>
                    <a:pt x="107" y="88"/>
                  </a:cubicBezTo>
                  <a:cubicBezTo>
                    <a:pt x="49" y="141"/>
                    <a:pt x="7" y="227"/>
                    <a:pt x="7" y="314"/>
                  </a:cubicBezTo>
                  <a:cubicBezTo>
                    <a:pt x="1" y="400"/>
                    <a:pt x="36" y="471"/>
                    <a:pt x="107" y="548"/>
                  </a:cubicBezTo>
                  <a:cubicBezTo>
                    <a:pt x="160" y="606"/>
                    <a:pt x="246" y="639"/>
                    <a:pt x="323" y="639"/>
                  </a:cubicBezTo>
                  <a:cubicBezTo>
                    <a:pt x="410" y="639"/>
                    <a:pt x="486" y="611"/>
                    <a:pt x="563" y="544"/>
                  </a:cubicBezTo>
                  <a:cubicBezTo>
                    <a:pt x="616" y="482"/>
                    <a:pt x="649" y="409"/>
                    <a:pt x="649" y="323"/>
                  </a:cubicBezTo>
                  <a:cubicBezTo>
                    <a:pt x="654" y="236"/>
                    <a:pt x="620" y="150"/>
                    <a:pt x="568" y="93"/>
                  </a:cubicBezTo>
                  <a:cubicBezTo>
                    <a:pt x="502" y="31"/>
                    <a:pt x="415"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1" name="Google Shape;9591;p40"/>
            <p:cNvSpPr/>
            <p:nvPr/>
          </p:nvSpPr>
          <p:spPr>
            <a:xfrm>
              <a:off x="-5124025" y="4025750"/>
              <a:ext cx="11900" cy="2400"/>
            </a:xfrm>
            <a:custGeom>
              <a:avLst/>
              <a:gdLst/>
              <a:ahLst/>
              <a:cxnLst/>
              <a:rect l="l" t="t" r="r" b="b"/>
              <a:pathLst>
                <a:path w="476" h="96" extrusionOk="0">
                  <a:moveTo>
                    <a:pt x="233" y="0"/>
                  </a:moveTo>
                  <a:cubicBezTo>
                    <a:pt x="148" y="0"/>
                    <a:pt x="65" y="29"/>
                    <a:pt x="10" y="86"/>
                  </a:cubicBezTo>
                  <a:cubicBezTo>
                    <a:pt x="6" y="91"/>
                    <a:pt x="6" y="91"/>
                    <a:pt x="1" y="96"/>
                  </a:cubicBezTo>
                  <a:lnTo>
                    <a:pt x="475" y="96"/>
                  </a:lnTo>
                  <a:lnTo>
                    <a:pt x="475" y="91"/>
                  </a:lnTo>
                  <a:cubicBezTo>
                    <a:pt x="410" y="30"/>
                    <a:pt x="320" y="0"/>
                    <a:pt x="2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2" name="Google Shape;9592;p40"/>
            <p:cNvSpPr/>
            <p:nvPr/>
          </p:nvSpPr>
          <p:spPr>
            <a:xfrm>
              <a:off x="-5187825" y="3798175"/>
              <a:ext cx="16225" cy="16225"/>
            </a:xfrm>
            <a:custGeom>
              <a:avLst/>
              <a:gdLst/>
              <a:ahLst/>
              <a:cxnLst/>
              <a:rect l="l" t="t" r="r" b="b"/>
              <a:pathLst>
                <a:path w="649" h="649" extrusionOk="0">
                  <a:moveTo>
                    <a:pt x="335" y="0"/>
                  </a:moveTo>
                  <a:cubicBezTo>
                    <a:pt x="251" y="0"/>
                    <a:pt x="165" y="33"/>
                    <a:pt x="101" y="97"/>
                  </a:cubicBezTo>
                  <a:cubicBezTo>
                    <a:pt x="34" y="159"/>
                    <a:pt x="0" y="231"/>
                    <a:pt x="0" y="317"/>
                  </a:cubicBezTo>
                  <a:cubicBezTo>
                    <a:pt x="0" y="394"/>
                    <a:pt x="29" y="481"/>
                    <a:pt x="91" y="547"/>
                  </a:cubicBezTo>
                  <a:cubicBezTo>
                    <a:pt x="154" y="611"/>
                    <a:pt x="230" y="644"/>
                    <a:pt x="317" y="649"/>
                  </a:cubicBezTo>
                  <a:cubicBezTo>
                    <a:pt x="403" y="649"/>
                    <a:pt x="480" y="615"/>
                    <a:pt x="557" y="553"/>
                  </a:cubicBezTo>
                  <a:cubicBezTo>
                    <a:pt x="609" y="490"/>
                    <a:pt x="644" y="403"/>
                    <a:pt x="644" y="327"/>
                  </a:cubicBezTo>
                  <a:cubicBezTo>
                    <a:pt x="648" y="241"/>
                    <a:pt x="615" y="164"/>
                    <a:pt x="562" y="102"/>
                  </a:cubicBezTo>
                  <a:cubicBezTo>
                    <a:pt x="504" y="34"/>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3" name="Google Shape;9593;p40"/>
            <p:cNvSpPr/>
            <p:nvPr/>
          </p:nvSpPr>
          <p:spPr>
            <a:xfrm>
              <a:off x="-5156050" y="3831050"/>
              <a:ext cx="16225" cy="16075"/>
            </a:xfrm>
            <a:custGeom>
              <a:avLst/>
              <a:gdLst/>
              <a:ahLst/>
              <a:cxnLst/>
              <a:rect l="l" t="t" r="r" b="b"/>
              <a:pathLst>
                <a:path w="649" h="643" extrusionOk="0">
                  <a:moveTo>
                    <a:pt x="328" y="0"/>
                  </a:moveTo>
                  <a:cubicBezTo>
                    <a:pt x="246" y="0"/>
                    <a:pt x="164" y="29"/>
                    <a:pt x="102" y="91"/>
                  </a:cubicBezTo>
                  <a:cubicBezTo>
                    <a:pt x="35" y="154"/>
                    <a:pt x="0" y="231"/>
                    <a:pt x="0" y="312"/>
                  </a:cubicBezTo>
                  <a:cubicBezTo>
                    <a:pt x="0" y="399"/>
                    <a:pt x="29" y="476"/>
                    <a:pt x="97" y="552"/>
                  </a:cubicBezTo>
                  <a:cubicBezTo>
                    <a:pt x="159" y="610"/>
                    <a:pt x="246" y="638"/>
                    <a:pt x="323" y="643"/>
                  </a:cubicBezTo>
                  <a:cubicBezTo>
                    <a:pt x="409" y="643"/>
                    <a:pt x="481" y="614"/>
                    <a:pt x="558" y="547"/>
                  </a:cubicBezTo>
                  <a:cubicBezTo>
                    <a:pt x="615" y="485"/>
                    <a:pt x="649" y="408"/>
                    <a:pt x="649" y="322"/>
                  </a:cubicBezTo>
                  <a:cubicBezTo>
                    <a:pt x="649" y="240"/>
                    <a:pt x="615" y="164"/>
                    <a:pt x="567" y="96"/>
                  </a:cubicBezTo>
                  <a:cubicBezTo>
                    <a:pt x="505" y="34"/>
                    <a:pt x="417"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4" name="Google Shape;9594;p40"/>
            <p:cNvSpPr/>
            <p:nvPr/>
          </p:nvSpPr>
          <p:spPr>
            <a:xfrm>
              <a:off x="-5124250" y="3863925"/>
              <a:ext cx="16575" cy="15975"/>
            </a:xfrm>
            <a:custGeom>
              <a:avLst/>
              <a:gdLst/>
              <a:ahLst/>
              <a:cxnLst/>
              <a:rect l="l" t="t" r="r" b="b"/>
              <a:pathLst>
                <a:path w="663" h="639" extrusionOk="0">
                  <a:moveTo>
                    <a:pt x="333" y="1"/>
                  </a:moveTo>
                  <a:cubicBezTo>
                    <a:pt x="248" y="1"/>
                    <a:pt x="163" y="30"/>
                    <a:pt x="106" y="87"/>
                  </a:cubicBezTo>
                  <a:cubicBezTo>
                    <a:pt x="48" y="149"/>
                    <a:pt x="5" y="226"/>
                    <a:pt x="1" y="312"/>
                  </a:cubicBezTo>
                  <a:cubicBezTo>
                    <a:pt x="1" y="399"/>
                    <a:pt x="43" y="475"/>
                    <a:pt x="96" y="537"/>
                  </a:cubicBezTo>
                  <a:cubicBezTo>
                    <a:pt x="158" y="605"/>
                    <a:pt x="245" y="638"/>
                    <a:pt x="331" y="638"/>
                  </a:cubicBezTo>
                  <a:cubicBezTo>
                    <a:pt x="418" y="638"/>
                    <a:pt x="495" y="610"/>
                    <a:pt x="562" y="547"/>
                  </a:cubicBezTo>
                  <a:cubicBezTo>
                    <a:pt x="624" y="479"/>
                    <a:pt x="657" y="408"/>
                    <a:pt x="657" y="322"/>
                  </a:cubicBezTo>
                  <a:cubicBezTo>
                    <a:pt x="663" y="235"/>
                    <a:pt x="619" y="158"/>
                    <a:pt x="566" y="91"/>
                  </a:cubicBezTo>
                  <a:cubicBezTo>
                    <a:pt x="508" y="31"/>
                    <a:pt x="420"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5" name="Google Shape;9595;p40"/>
            <p:cNvSpPr/>
            <p:nvPr/>
          </p:nvSpPr>
          <p:spPr>
            <a:xfrm>
              <a:off x="-5092125" y="3896725"/>
              <a:ext cx="16250" cy="15925"/>
            </a:xfrm>
            <a:custGeom>
              <a:avLst/>
              <a:gdLst/>
              <a:ahLst/>
              <a:cxnLst/>
              <a:rect l="l" t="t" r="r" b="b"/>
              <a:pathLst>
                <a:path w="650" h="637" extrusionOk="0">
                  <a:moveTo>
                    <a:pt x="320" y="1"/>
                  </a:moveTo>
                  <a:cubicBezTo>
                    <a:pt x="236" y="1"/>
                    <a:pt x="150" y="28"/>
                    <a:pt x="92" y="84"/>
                  </a:cubicBezTo>
                  <a:cubicBezTo>
                    <a:pt x="34" y="146"/>
                    <a:pt x="1" y="223"/>
                    <a:pt x="1" y="310"/>
                  </a:cubicBezTo>
                  <a:cubicBezTo>
                    <a:pt x="1" y="396"/>
                    <a:pt x="30" y="482"/>
                    <a:pt x="98" y="549"/>
                  </a:cubicBezTo>
                  <a:cubicBezTo>
                    <a:pt x="149" y="602"/>
                    <a:pt x="236" y="636"/>
                    <a:pt x="322" y="636"/>
                  </a:cubicBezTo>
                  <a:cubicBezTo>
                    <a:pt x="328" y="636"/>
                    <a:pt x="334" y="636"/>
                    <a:pt x="341" y="636"/>
                  </a:cubicBezTo>
                  <a:cubicBezTo>
                    <a:pt x="419" y="636"/>
                    <a:pt x="486" y="602"/>
                    <a:pt x="548" y="545"/>
                  </a:cubicBezTo>
                  <a:cubicBezTo>
                    <a:pt x="616" y="492"/>
                    <a:pt x="649" y="405"/>
                    <a:pt x="649" y="319"/>
                  </a:cubicBezTo>
                  <a:cubicBezTo>
                    <a:pt x="649" y="233"/>
                    <a:pt x="620" y="157"/>
                    <a:pt x="552" y="94"/>
                  </a:cubicBezTo>
                  <a:cubicBezTo>
                    <a:pt x="498" y="32"/>
                    <a:pt x="410"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6" name="Google Shape;9596;p40"/>
            <p:cNvSpPr/>
            <p:nvPr/>
          </p:nvSpPr>
          <p:spPr>
            <a:xfrm>
              <a:off x="-5060325" y="3929500"/>
              <a:ext cx="16325" cy="16000"/>
            </a:xfrm>
            <a:custGeom>
              <a:avLst/>
              <a:gdLst/>
              <a:ahLst/>
              <a:cxnLst/>
              <a:rect l="l" t="t" r="r" b="b"/>
              <a:pathLst>
                <a:path w="653" h="640" extrusionOk="0">
                  <a:moveTo>
                    <a:pt x="320" y="1"/>
                  </a:moveTo>
                  <a:cubicBezTo>
                    <a:pt x="236" y="1"/>
                    <a:pt x="154" y="29"/>
                    <a:pt x="101" y="83"/>
                  </a:cubicBezTo>
                  <a:cubicBezTo>
                    <a:pt x="39" y="150"/>
                    <a:pt x="6" y="237"/>
                    <a:pt x="6" y="309"/>
                  </a:cubicBezTo>
                  <a:cubicBezTo>
                    <a:pt x="0" y="395"/>
                    <a:pt x="35" y="486"/>
                    <a:pt x="97" y="549"/>
                  </a:cubicBezTo>
                  <a:cubicBezTo>
                    <a:pt x="150" y="602"/>
                    <a:pt x="236" y="635"/>
                    <a:pt x="322" y="640"/>
                  </a:cubicBezTo>
                  <a:cubicBezTo>
                    <a:pt x="409" y="640"/>
                    <a:pt x="495" y="606"/>
                    <a:pt x="562" y="544"/>
                  </a:cubicBezTo>
                  <a:cubicBezTo>
                    <a:pt x="615" y="491"/>
                    <a:pt x="648" y="405"/>
                    <a:pt x="648" y="318"/>
                  </a:cubicBezTo>
                  <a:cubicBezTo>
                    <a:pt x="653" y="246"/>
                    <a:pt x="620" y="159"/>
                    <a:pt x="567" y="102"/>
                  </a:cubicBezTo>
                  <a:cubicBezTo>
                    <a:pt x="506" y="34"/>
                    <a:pt x="412"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7" name="Google Shape;9597;p40"/>
            <p:cNvSpPr/>
            <p:nvPr/>
          </p:nvSpPr>
          <p:spPr>
            <a:xfrm>
              <a:off x="-5028400" y="3962450"/>
              <a:ext cx="16200" cy="16050"/>
            </a:xfrm>
            <a:custGeom>
              <a:avLst/>
              <a:gdLst/>
              <a:ahLst/>
              <a:cxnLst/>
              <a:rect l="l" t="t" r="r" b="b"/>
              <a:pathLst>
                <a:path w="648" h="642" extrusionOk="0">
                  <a:moveTo>
                    <a:pt x="330" y="1"/>
                  </a:moveTo>
                  <a:cubicBezTo>
                    <a:pt x="242" y="1"/>
                    <a:pt x="156" y="32"/>
                    <a:pt x="100" y="90"/>
                  </a:cubicBezTo>
                  <a:cubicBezTo>
                    <a:pt x="33" y="143"/>
                    <a:pt x="0" y="229"/>
                    <a:pt x="0" y="315"/>
                  </a:cubicBezTo>
                  <a:cubicBezTo>
                    <a:pt x="0" y="391"/>
                    <a:pt x="29" y="478"/>
                    <a:pt x="96" y="540"/>
                  </a:cubicBezTo>
                  <a:cubicBezTo>
                    <a:pt x="158" y="608"/>
                    <a:pt x="230" y="641"/>
                    <a:pt x="317" y="641"/>
                  </a:cubicBezTo>
                  <a:cubicBezTo>
                    <a:pt x="322" y="641"/>
                    <a:pt x="327" y="642"/>
                    <a:pt x="331" y="642"/>
                  </a:cubicBezTo>
                  <a:cubicBezTo>
                    <a:pt x="424" y="642"/>
                    <a:pt x="492" y="601"/>
                    <a:pt x="547" y="550"/>
                  </a:cubicBezTo>
                  <a:cubicBezTo>
                    <a:pt x="614" y="497"/>
                    <a:pt x="643" y="411"/>
                    <a:pt x="647" y="325"/>
                  </a:cubicBezTo>
                  <a:cubicBezTo>
                    <a:pt x="647" y="229"/>
                    <a:pt x="618" y="152"/>
                    <a:pt x="565" y="99"/>
                  </a:cubicBezTo>
                  <a:cubicBezTo>
                    <a:pt x="506"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8" name="Google Shape;9598;p40"/>
            <p:cNvSpPr/>
            <p:nvPr/>
          </p:nvSpPr>
          <p:spPr>
            <a:xfrm>
              <a:off x="-4996625" y="3995150"/>
              <a:ext cx="16200" cy="16100"/>
            </a:xfrm>
            <a:custGeom>
              <a:avLst/>
              <a:gdLst/>
              <a:ahLst/>
              <a:cxnLst/>
              <a:rect l="l" t="t" r="r" b="b"/>
              <a:pathLst>
                <a:path w="648" h="644" extrusionOk="0">
                  <a:moveTo>
                    <a:pt x="328" y="1"/>
                  </a:moveTo>
                  <a:cubicBezTo>
                    <a:pt x="247" y="1"/>
                    <a:pt x="166" y="31"/>
                    <a:pt x="100" y="91"/>
                  </a:cubicBezTo>
                  <a:cubicBezTo>
                    <a:pt x="38" y="159"/>
                    <a:pt x="5" y="230"/>
                    <a:pt x="5" y="317"/>
                  </a:cubicBezTo>
                  <a:cubicBezTo>
                    <a:pt x="0" y="394"/>
                    <a:pt x="34" y="480"/>
                    <a:pt x="106" y="556"/>
                  </a:cubicBezTo>
                  <a:cubicBezTo>
                    <a:pt x="158" y="609"/>
                    <a:pt x="244" y="642"/>
                    <a:pt x="331" y="642"/>
                  </a:cubicBezTo>
                  <a:cubicBezTo>
                    <a:pt x="336" y="643"/>
                    <a:pt x="342" y="643"/>
                    <a:pt x="348" y="643"/>
                  </a:cubicBezTo>
                  <a:cubicBezTo>
                    <a:pt x="420" y="643"/>
                    <a:pt x="499" y="609"/>
                    <a:pt x="561" y="551"/>
                  </a:cubicBezTo>
                  <a:cubicBezTo>
                    <a:pt x="614" y="498"/>
                    <a:pt x="647" y="412"/>
                    <a:pt x="647" y="326"/>
                  </a:cubicBezTo>
                  <a:cubicBezTo>
                    <a:pt x="647" y="239"/>
                    <a:pt x="619" y="153"/>
                    <a:pt x="567" y="101"/>
                  </a:cubicBezTo>
                  <a:cubicBezTo>
                    <a:pt x="500" y="34"/>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9" name="Google Shape;9599;p40"/>
            <p:cNvSpPr/>
            <p:nvPr/>
          </p:nvSpPr>
          <p:spPr>
            <a:xfrm>
              <a:off x="-4957425" y="4028125"/>
              <a:ext cx="1850" cy="25"/>
            </a:xfrm>
            <a:custGeom>
              <a:avLst/>
              <a:gdLst/>
              <a:ahLst/>
              <a:cxnLst/>
              <a:rect l="l" t="t" r="r" b="b"/>
              <a:pathLst>
                <a:path w="74" h="1" extrusionOk="0">
                  <a:moveTo>
                    <a:pt x="1" y="1"/>
                  </a:moveTo>
                  <a:lnTo>
                    <a:pt x="73"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0" name="Google Shape;9600;p40"/>
            <p:cNvSpPr/>
            <p:nvPr/>
          </p:nvSpPr>
          <p:spPr>
            <a:xfrm>
              <a:off x="-5185800" y="3636300"/>
              <a:ext cx="16250" cy="16300"/>
            </a:xfrm>
            <a:custGeom>
              <a:avLst/>
              <a:gdLst/>
              <a:ahLst/>
              <a:cxnLst/>
              <a:rect l="l" t="t" r="r" b="b"/>
              <a:pathLst>
                <a:path w="650" h="652" extrusionOk="0">
                  <a:moveTo>
                    <a:pt x="335" y="0"/>
                  </a:moveTo>
                  <a:cubicBezTo>
                    <a:pt x="252" y="0"/>
                    <a:pt x="167" y="32"/>
                    <a:pt x="102" y="95"/>
                  </a:cubicBezTo>
                  <a:cubicBezTo>
                    <a:pt x="34" y="157"/>
                    <a:pt x="1" y="234"/>
                    <a:pt x="1" y="321"/>
                  </a:cubicBezTo>
                  <a:cubicBezTo>
                    <a:pt x="1" y="397"/>
                    <a:pt x="30" y="483"/>
                    <a:pt x="96" y="545"/>
                  </a:cubicBezTo>
                  <a:cubicBezTo>
                    <a:pt x="160" y="613"/>
                    <a:pt x="246" y="647"/>
                    <a:pt x="322" y="651"/>
                  </a:cubicBezTo>
                  <a:cubicBezTo>
                    <a:pt x="404" y="651"/>
                    <a:pt x="481" y="618"/>
                    <a:pt x="557" y="556"/>
                  </a:cubicBezTo>
                  <a:cubicBezTo>
                    <a:pt x="610" y="493"/>
                    <a:pt x="649" y="407"/>
                    <a:pt x="649" y="330"/>
                  </a:cubicBezTo>
                  <a:cubicBezTo>
                    <a:pt x="649" y="244"/>
                    <a:pt x="615" y="166"/>
                    <a:pt x="552" y="90"/>
                  </a:cubicBezTo>
                  <a:cubicBezTo>
                    <a:pt x="495" y="31"/>
                    <a:pt x="416"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1" name="Google Shape;9601;p40"/>
            <p:cNvSpPr/>
            <p:nvPr/>
          </p:nvSpPr>
          <p:spPr>
            <a:xfrm>
              <a:off x="-5154000" y="3669250"/>
              <a:ext cx="16325" cy="16100"/>
            </a:xfrm>
            <a:custGeom>
              <a:avLst/>
              <a:gdLst/>
              <a:ahLst/>
              <a:cxnLst/>
              <a:rect l="l" t="t" r="r" b="b"/>
              <a:pathLst>
                <a:path w="653" h="644" extrusionOk="0">
                  <a:moveTo>
                    <a:pt x="330" y="0"/>
                  </a:moveTo>
                  <a:cubicBezTo>
                    <a:pt x="246" y="0"/>
                    <a:pt x="163" y="31"/>
                    <a:pt x="106" y="91"/>
                  </a:cubicBezTo>
                  <a:cubicBezTo>
                    <a:pt x="48" y="144"/>
                    <a:pt x="5" y="226"/>
                    <a:pt x="0" y="312"/>
                  </a:cubicBezTo>
                  <a:cubicBezTo>
                    <a:pt x="0" y="398"/>
                    <a:pt x="33" y="475"/>
                    <a:pt x="97" y="542"/>
                  </a:cubicBezTo>
                  <a:cubicBezTo>
                    <a:pt x="159" y="609"/>
                    <a:pt x="235" y="638"/>
                    <a:pt x="321" y="644"/>
                  </a:cubicBezTo>
                  <a:cubicBezTo>
                    <a:pt x="408" y="644"/>
                    <a:pt x="494" y="615"/>
                    <a:pt x="562" y="547"/>
                  </a:cubicBezTo>
                  <a:cubicBezTo>
                    <a:pt x="615" y="485"/>
                    <a:pt x="648" y="408"/>
                    <a:pt x="648" y="321"/>
                  </a:cubicBezTo>
                  <a:cubicBezTo>
                    <a:pt x="653" y="235"/>
                    <a:pt x="620" y="148"/>
                    <a:pt x="567" y="97"/>
                  </a:cubicBezTo>
                  <a:cubicBezTo>
                    <a:pt x="501" y="31"/>
                    <a:pt x="415"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2" name="Google Shape;9602;p40"/>
            <p:cNvSpPr/>
            <p:nvPr/>
          </p:nvSpPr>
          <p:spPr>
            <a:xfrm>
              <a:off x="-5121850" y="3702000"/>
              <a:ext cx="16200" cy="16075"/>
            </a:xfrm>
            <a:custGeom>
              <a:avLst/>
              <a:gdLst/>
              <a:ahLst/>
              <a:cxnLst/>
              <a:rect l="l" t="t" r="r" b="b"/>
              <a:pathLst>
                <a:path w="648" h="643" extrusionOk="0">
                  <a:moveTo>
                    <a:pt x="327" y="0"/>
                  </a:moveTo>
                  <a:cubicBezTo>
                    <a:pt x="240" y="0"/>
                    <a:pt x="151" y="31"/>
                    <a:pt x="91" y="91"/>
                  </a:cubicBezTo>
                  <a:cubicBezTo>
                    <a:pt x="34" y="144"/>
                    <a:pt x="0" y="231"/>
                    <a:pt x="0" y="317"/>
                  </a:cubicBezTo>
                  <a:cubicBezTo>
                    <a:pt x="0" y="403"/>
                    <a:pt x="29" y="479"/>
                    <a:pt x="82" y="543"/>
                  </a:cubicBezTo>
                  <a:cubicBezTo>
                    <a:pt x="149" y="609"/>
                    <a:pt x="221" y="643"/>
                    <a:pt x="322" y="643"/>
                  </a:cubicBezTo>
                  <a:cubicBezTo>
                    <a:pt x="408" y="643"/>
                    <a:pt x="480" y="614"/>
                    <a:pt x="547" y="552"/>
                  </a:cubicBezTo>
                  <a:cubicBezTo>
                    <a:pt x="614" y="485"/>
                    <a:pt x="647" y="413"/>
                    <a:pt x="647" y="326"/>
                  </a:cubicBezTo>
                  <a:cubicBezTo>
                    <a:pt x="647" y="240"/>
                    <a:pt x="605" y="153"/>
                    <a:pt x="552" y="96"/>
                  </a:cubicBezTo>
                  <a:cubicBezTo>
                    <a:pt x="499" y="31"/>
                    <a:pt x="414"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3" name="Google Shape;9603;p40"/>
            <p:cNvSpPr/>
            <p:nvPr/>
          </p:nvSpPr>
          <p:spPr>
            <a:xfrm>
              <a:off x="-5090075" y="3734875"/>
              <a:ext cx="16350" cy="15975"/>
            </a:xfrm>
            <a:custGeom>
              <a:avLst/>
              <a:gdLst/>
              <a:ahLst/>
              <a:cxnLst/>
              <a:rect l="l" t="t" r="r" b="b"/>
              <a:pathLst>
                <a:path w="654" h="639" extrusionOk="0">
                  <a:moveTo>
                    <a:pt x="321" y="0"/>
                  </a:moveTo>
                  <a:cubicBezTo>
                    <a:pt x="239" y="0"/>
                    <a:pt x="157" y="29"/>
                    <a:pt x="92" y="86"/>
                  </a:cubicBezTo>
                  <a:cubicBezTo>
                    <a:pt x="39" y="149"/>
                    <a:pt x="5" y="235"/>
                    <a:pt x="5" y="311"/>
                  </a:cubicBezTo>
                  <a:cubicBezTo>
                    <a:pt x="1" y="398"/>
                    <a:pt x="34" y="475"/>
                    <a:pt x="96" y="552"/>
                  </a:cubicBezTo>
                  <a:cubicBezTo>
                    <a:pt x="159" y="604"/>
                    <a:pt x="235" y="638"/>
                    <a:pt x="322" y="638"/>
                  </a:cubicBezTo>
                  <a:cubicBezTo>
                    <a:pt x="327" y="639"/>
                    <a:pt x="332" y="639"/>
                    <a:pt x="338" y="639"/>
                  </a:cubicBezTo>
                  <a:cubicBezTo>
                    <a:pt x="418" y="639"/>
                    <a:pt x="490" y="606"/>
                    <a:pt x="562" y="546"/>
                  </a:cubicBezTo>
                  <a:cubicBezTo>
                    <a:pt x="614" y="484"/>
                    <a:pt x="649" y="408"/>
                    <a:pt x="649" y="322"/>
                  </a:cubicBezTo>
                  <a:cubicBezTo>
                    <a:pt x="653" y="244"/>
                    <a:pt x="620" y="158"/>
                    <a:pt x="557" y="96"/>
                  </a:cubicBezTo>
                  <a:cubicBezTo>
                    <a:pt x="491" y="32"/>
                    <a:pt x="406"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4" name="Google Shape;9604;p40"/>
            <p:cNvSpPr/>
            <p:nvPr/>
          </p:nvSpPr>
          <p:spPr>
            <a:xfrm>
              <a:off x="-5058175" y="3767700"/>
              <a:ext cx="16225" cy="15875"/>
            </a:xfrm>
            <a:custGeom>
              <a:avLst/>
              <a:gdLst/>
              <a:ahLst/>
              <a:cxnLst/>
              <a:rect l="l" t="t" r="r" b="b"/>
              <a:pathLst>
                <a:path w="649" h="635" extrusionOk="0">
                  <a:moveTo>
                    <a:pt x="317" y="0"/>
                  </a:moveTo>
                  <a:cubicBezTo>
                    <a:pt x="235" y="0"/>
                    <a:pt x="154" y="28"/>
                    <a:pt x="102" y="83"/>
                  </a:cubicBezTo>
                  <a:cubicBezTo>
                    <a:pt x="35" y="150"/>
                    <a:pt x="0" y="236"/>
                    <a:pt x="0" y="322"/>
                  </a:cubicBezTo>
                  <a:cubicBezTo>
                    <a:pt x="0" y="409"/>
                    <a:pt x="29" y="481"/>
                    <a:pt x="97" y="548"/>
                  </a:cubicBezTo>
                  <a:cubicBezTo>
                    <a:pt x="150" y="601"/>
                    <a:pt x="231" y="634"/>
                    <a:pt x="317" y="634"/>
                  </a:cubicBezTo>
                  <a:cubicBezTo>
                    <a:pt x="322" y="635"/>
                    <a:pt x="328" y="635"/>
                    <a:pt x="333" y="635"/>
                  </a:cubicBezTo>
                  <a:cubicBezTo>
                    <a:pt x="414" y="635"/>
                    <a:pt x="493" y="602"/>
                    <a:pt x="547" y="553"/>
                  </a:cubicBezTo>
                  <a:cubicBezTo>
                    <a:pt x="615" y="491"/>
                    <a:pt x="644" y="419"/>
                    <a:pt x="649" y="333"/>
                  </a:cubicBezTo>
                  <a:cubicBezTo>
                    <a:pt x="649" y="246"/>
                    <a:pt x="620" y="160"/>
                    <a:pt x="562" y="102"/>
                  </a:cubicBezTo>
                  <a:cubicBezTo>
                    <a:pt x="502" y="34"/>
                    <a:pt x="409"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5" name="Google Shape;9605;p40"/>
            <p:cNvSpPr/>
            <p:nvPr/>
          </p:nvSpPr>
          <p:spPr>
            <a:xfrm>
              <a:off x="-5026375" y="3800500"/>
              <a:ext cx="16200" cy="16175"/>
            </a:xfrm>
            <a:custGeom>
              <a:avLst/>
              <a:gdLst/>
              <a:ahLst/>
              <a:cxnLst/>
              <a:rect l="l" t="t" r="r" b="b"/>
              <a:pathLst>
                <a:path w="648" h="647" extrusionOk="0">
                  <a:moveTo>
                    <a:pt x="322" y="1"/>
                  </a:moveTo>
                  <a:cubicBezTo>
                    <a:pt x="240" y="1"/>
                    <a:pt x="157" y="32"/>
                    <a:pt x="92" y="95"/>
                  </a:cubicBezTo>
                  <a:cubicBezTo>
                    <a:pt x="39" y="157"/>
                    <a:pt x="5" y="234"/>
                    <a:pt x="5" y="321"/>
                  </a:cubicBezTo>
                  <a:cubicBezTo>
                    <a:pt x="1" y="397"/>
                    <a:pt x="34" y="469"/>
                    <a:pt x="96" y="546"/>
                  </a:cubicBezTo>
                  <a:cubicBezTo>
                    <a:pt x="159" y="613"/>
                    <a:pt x="236" y="647"/>
                    <a:pt x="322" y="647"/>
                  </a:cubicBezTo>
                  <a:cubicBezTo>
                    <a:pt x="408" y="647"/>
                    <a:pt x="495" y="618"/>
                    <a:pt x="548" y="556"/>
                  </a:cubicBezTo>
                  <a:cubicBezTo>
                    <a:pt x="615" y="489"/>
                    <a:pt x="648" y="416"/>
                    <a:pt x="648" y="330"/>
                  </a:cubicBezTo>
                  <a:cubicBezTo>
                    <a:pt x="648" y="244"/>
                    <a:pt x="619" y="157"/>
                    <a:pt x="557" y="104"/>
                  </a:cubicBezTo>
                  <a:cubicBezTo>
                    <a:pt x="495" y="36"/>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6" name="Google Shape;9606;p40"/>
            <p:cNvSpPr/>
            <p:nvPr/>
          </p:nvSpPr>
          <p:spPr>
            <a:xfrm>
              <a:off x="-4994475" y="3833425"/>
              <a:ext cx="16200" cy="16025"/>
            </a:xfrm>
            <a:custGeom>
              <a:avLst/>
              <a:gdLst/>
              <a:ahLst/>
              <a:cxnLst/>
              <a:rect l="l" t="t" r="r" b="b"/>
              <a:pathLst>
                <a:path w="648" h="641" extrusionOk="0">
                  <a:moveTo>
                    <a:pt x="326" y="1"/>
                  </a:moveTo>
                  <a:cubicBezTo>
                    <a:pt x="240" y="1"/>
                    <a:pt x="155" y="30"/>
                    <a:pt x="101" y="87"/>
                  </a:cubicBezTo>
                  <a:cubicBezTo>
                    <a:pt x="34" y="140"/>
                    <a:pt x="1" y="227"/>
                    <a:pt x="1" y="313"/>
                  </a:cubicBezTo>
                  <a:cubicBezTo>
                    <a:pt x="1" y="399"/>
                    <a:pt x="29" y="477"/>
                    <a:pt x="96" y="539"/>
                  </a:cubicBezTo>
                  <a:cubicBezTo>
                    <a:pt x="158" y="606"/>
                    <a:pt x="231" y="640"/>
                    <a:pt x="317" y="640"/>
                  </a:cubicBezTo>
                  <a:cubicBezTo>
                    <a:pt x="323" y="640"/>
                    <a:pt x="328" y="640"/>
                    <a:pt x="333" y="640"/>
                  </a:cubicBezTo>
                  <a:cubicBezTo>
                    <a:pt x="414" y="640"/>
                    <a:pt x="494" y="607"/>
                    <a:pt x="557" y="548"/>
                  </a:cubicBezTo>
                  <a:cubicBezTo>
                    <a:pt x="610" y="486"/>
                    <a:pt x="643" y="410"/>
                    <a:pt x="648" y="323"/>
                  </a:cubicBezTo>
                  <a:cubicBezTo>
                    <a:pt x="648" y="237"/>
                    <a:pt x="614" y="151"/>
                    <a:pt x="561" y="98"/>
                  </a:cubicBezTo>
                  <a:cubicBezTo>
                    <a:pt x="503" y="32"/>
                    <a:pt x="414"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7" name="Google Shape;9607;p40"/>
            <p:cNvSpPr/>
            <p:nvPr/>
          </p:nvSpPr>
          <p:spPr>
            <a:xfrm>
              <a:off x="-4962700" y="3866275"/>
              <a:ext cx="16575" cy="16000"/>
            </a:xfrm>
            <a:custGeom>
              <a:avLst/>
              <a:gdLst/>
              <a:ahLst/>
              <a:cxnLst/>
              <a:rect l="l" t="t" r="r" b="b"/>
              <a:pathLst>
                <a:path w="663" h="640" extrusionOk="0">
                  <a:moveTo>
                    <a:pt x="330" y="1"/>
                  </a:moveTo>
                  <a:cubicBezTo>
                    <a:pt x="245" y="1"/>
                    <a:pt x="161" y="30"/>
                    <a:pt x="102" y="88"/>
                  </a:cubicBezTo>
                  <a:cubicBezTo>
                    <a:pt x="49" y="151"/>
                    <a:pt x="5" y="223"/>
                    <a:pt x="1" y="309"/>
                  </a:cubicBezTo>
                  <a:cubicBezTo>
                    <a:pt x="1" y="396"/>
                    <a:pt x="45" y="472"/>
                    <a:pt x="107" y="549"/>
                  </a:cubicBezTo>
                  <a:cubicBezTo>
                    <a:pt x="169" y="602"/>
                    <a:pt x="246" y="635"/>
                    <a:pt x="332" y="640"/>
                  </a:cubicBezTo>
                  <a:cubicBezTo>
                    <a:pt x="408" y="640"/>
                    <a:pt x="495" y="607"/>
                    <a:pt x="557" y="544"/>
                  </a:cubicBezTo>
                  <a:cubicBezTo>
                    <a:pt x="625" y="482"/>
                    <a:pt x="658" y="405"/>
                    <a:pt x="658" y="319"/>
                  </a:cubicBezTo>
                  <a:cubicBezTo>
                    <a:pt x="663" y="232"/>
                    <a:pt x="620" y="161"/>
                    <a:pt x="567" y="93"/>
                  </a:cubicBezTo>
                  <a:cubicBezTo>
                    <a:pt x="506" y="32"/>
                    <a:pt x="418"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8" name="Google Shape;9608;p40"/>
            <p:cNvSpPr/>
            <p:nvPr/>
          </p:nvSpPr>
          <p:spPr>
            <a:xfrm>
              <a:off x="-4930525" y="3899075"/>
              <a:ext cx="16200" cy="15975"/>
            </a:xfrm>
            <a:custGeom>
              <a:avLst/>
              <a:gdLst/>
              <a:ahLst/>
              <a:cxnLst/>
              <a:rect l="l" t="t" r="r" b="b"/>
              <a:pathLst>
                <a:path w="648" h="639" extrusionOk="0">
                  <a:moveTo>
                    <a:pt x="321" y="1"/>
                  </a:moveTo>
                  <a:cubicBezTo>
                    <a:pt x="238" y="1"/>
                    <a:pt x="155" y="30"/>
                    <a:pt x="91" y="87"/>
                  </a:cubicBezTo>
                  <a:cubicBezTo>
                    <a:pt x="33" y="149"/>
                    <a:pt x="0" y="225"/>
                    <a:pt x="0" y="311"/>
                  </a:cubicBezTo>
                  <a:cubicBezTo>
                    <a:pt x="0" y="398"/>
                    <a:pt x="29" y="484"/>
                    <a:pt x="82" y="537"/>
                  </a:cubicBezTo>
                  <a:cubicBezTo>
                    <a:pt x="149" y="605"/>
                    <a:pt x="235" y="638"/>
                    <a:pt x="317" y="638"/>
                  </a:cubicBezTo>
                  <a:cubicBezTo>
                    <a:pt x="403" y="638"/>
                    <a:pt x="479" y="610"/>
                    <a:pt x="547" y="547"/>
                  </a:cubicBezTo>
                  <a:cubicBezTo>
                    <a:pt x="609" y="490"/>
                    <a:pt x="647" y="403"/>
                    <a:pt x="647" y="322"/>
                  </a:cubicBezTo>
                  <a:cubicBezTo>
                    <a:pt x="647" y="244"/>
                    <a:pt x="614" y="158"/>
                    <a:pt x="552" y="91"/>
                  </a:cubicBezTo>
                  <a:cubicBezTo>
                    <a:pt x="489" y="31"/>
                    <a:pt x="405"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9" name="Google Shape;9609;p40"/>
            <p:cNvSpPr/>
            <p:nvPr/>
          </p:nvSpPr>
          <p:spPr>
            <a:xfrm>
              <a:off x="-4898750" y="3931900"/>
              <a:ext cx="16200" cy="16250"/>
            </a:xfrm>
            <a:custGeom>
              <a:avLst/>
              <a:gdLst/>
              <a:ahLst/>
              <a:cxnLst/>
              <a:rect l="l" t="t" r="r" b="b"/>
              <a:pathLst>
                <a:path w="648" h="650" extrusionOk="0">
                  <a:moveTo>
                    <a:pt x="329" y="0"/>
                  </a:moveTo>
                  <a:cubicBezTo>
                    <a:pt x="245" y="0"/>
                    <a:pt x="161" y="30"/>
                    <a:pt x="100" y="92"/>
                  </a:cubicBezTo>
                  <a:cubicBezTo>
                    <a:pt x="38" y="145"/>
                    <a:pt x="5" y="232"/>
                    <a:pt x="0" y="318"/>
                  </a:cubicBezTo>
                  <a:cubicBezTo>
                    <a:pt x="0" y="395"/>
                    <a:pt x="34" y="481"/>
                    <a:pt x="96" y="548"/>
                  </a:cubicBezTo>
                  <a:cubicBezTo>
                    <a:pt x="158" y="610"/>
                    <a:pt x="235" y="645"/>
                    <a:pt x="322" y="650"/>
                  </a:cubicBezTo>
                  <a:cubicBezTo>
                    <a:pt x="408" y="650"/>
                    <a:pt x="494" y="606"/>
                    <a:pt x="547" y="553"/>
                  </a:cubicBezTo>
                  <a:cubicBezTo>
                    <a:pt x="614" y="491"/>
                    <a:pt x="647" y="415"/>
                    <a:pt x="647" y="328"/>
                  </a:cubicBezTo>
                  <a:cubicBezTo>
                    <a:pt x="647" y="242"/>
                    <a:pt x="619" y="156"/>
                    <a:pt x="556" y="88"/>
                  </a:cubicBezTo>
                  <a:cubicBezTo>
                    <a:pt x="497" y="30"/>
                    <a:pt x="413"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0" name="Google Shape;9610;p40"/>
            <p:cNvSpPr/>
            <p:nvPr/>
          </p:nvSpPr>
          <p:spPr>
            <a:xfrm>
              <a:off x="-4866850" y="3964775"/>
              <a:ext cx="16225" cy="16100"/>
            </a:xfrm>
            <a:custGeom>
              <a:avLst/>
              <a:gdLst/>
              <a:ahLst/>
              <a:cxnLst/>
              <a:rect l="l" t="t" r="r" b="b"/>
              <a:pathLst>
                <a:path w="649" h="644" extrusionOk="0">
                  <a:moveTo>
                    <a:pt x="325" y="0"/>
                  </a:moveTo>
                  <a:cubicBezTo>
                    <a:pt x="240" y="0"/>
                    <a:pt x="156" y="29"/>
                    <a:pt x="101" y="83"/>
                  </a:cubicBezTo>
                  <a:cubicBezTo>
                    <a:pt x="44" y="145"/>
                    <a:pt x="0" y="227"/>
                    <a:pt x="0" y="313"/>
                  </a:cubicBezTo>
                  <a:cubicBezTo>
                    <a:pt x="0" y="400"/>
                    <a:pt x="39" y="476"/>
                    <a:pt x="91" y="544"/>
                  </a:cubicBezTo>
                  <a:cubicBezTo>
                    <a:pt x="159" y="610"/>
                    <a:pt x="230" y="644"/>
                    <a:pt x="317" y="644"/>
                  </a:cubicBezTo>
                  <a:cubicBezTo>
                    <a:pt x="414" y="644"/>
                    <a:pt x="490" y="601"/>
                    <a:pt x="547" y="548"/>
                  </a:cubicBezTo>
                  <a:cubicBezTo>
                    <a:pt x="609" y="495"/>
                    <a:pt x="644" y="409"/>
                    <a:pt x="648" y="322"/>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1" name="Google Shape;9611;p40"/>
            <p:cNvSpPr/>
            <p:nvPr/>
          </p:nvSpPr>
          <p:spPr>
            <a:xfrm>
              <a:off x="-4835075" y="3997575"/>
              <a:ext cx="16225" cy="16075"/>
            </a:xfrm>
            <a:custGeom>
              <a:avLst/>
              <a:gdLst/>
              <a:ahLst/>
              <a:cxnLst/>
              <a:rect l="l" t="t" r="r" b="b"/>
              <a:pathLst>
                <a:path w="649" h="643" extrusionOk="0">
                  <a:moveTo>
                    <a:pt x="329" y="1"/>
                  </a:moveTo>
                  <a:cubicBezTo>
                    <a:pt x="248" y="1"/>
                    <a:pt x="167" y="30"/>
                    <a:pt x="102" y="91"/>
                  </a:cubicBezTo>
                  <a:cubicBezTo>
                    <a:pt x="40" y="153"/>
                    <a:pt x="6" y="229"/>
                    <a:pt x="0" y="315"/>
                  </a:cubicBezTo>
                  <a:cubicBezTo>
                    <a:pt x="0" y="401"/>
                    <a:pt x="35" y="479"/>
                    <a:pt x="106" y="551"/>
                  </a:cubicBezTo>
                  <a:cubicBezTo>
                    <a:pt x="159" y="609"/>
                    <a:pt x="246" y="642"/>
                    <a:pt x="323" y="642"/>
                  </a:cubicBezTo>
                  <a:cubicBezTo>
                    <a:pt x="409" y="642"/>
                    <a:pt x="485" y="613"/>
                    <a:pt x="558" y="551"/>
                  </a:cubicBezTo>
                  <a:cubicBezTo>
                    <a:pt x="615" y="483"/>
                    <a:pt x="649" y="412"/>
                    <a:pt x="649" y="325"/>
                  </a:cubicBezTo>
                  <a:cubicBezTo>
                    <a:pt x="649" y="239"/>
                    <a:pt x="620" y="162"/>
                    <a:pt x="567" y="95"/>
                  </a:cubicBezTo>
                  <a:cubicBezTo>
                    <a:pt x="500" y="33"/>
                    <a:pt x="415"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2" name="Google Shape;9612;p40"/>
            <p:cNvSpPr/>
            <p:nvPr/>
          </p:nvSpPr>
          <p:spPr>
            <a:xfrm>
              <a:off x="-5183750" y="3474550"/>
              <a:ext cx="16350" cy="16125"/>
            </a:xfrm>
            <a:custGeom>
              <a:avLst/>
              <a:gdLst/>
              <a:ahLst/>
              <a:cxnLst/>
              <a:rect l="l" t="t" r="r" b="b"/>
              <a:pathLst>
                <a:path w="654" h="645" extrusionOk="0">
                  <a:moveTo>
                    <a:pt x="328" y="1"/>
                  </a:moveTo>
                  <a:cubicBezTo>
                    <a:pt x="242" y="1"/>
                    <a:pt x="157" y="30"/>
                    <a:pt x="101" y="83"/>
                  </a:cubicBezTo>
                  <a:cubicBezTo>
                    <a:pt x="49" y="135"/>
                    <a:pt x="5" y="221"/>
                    <a:pt x="1" y="318"/>
                  </a:cubicBezTo>
                  <a:cubicBezTo>
                    <a:pt x="1" y="405"/>
                    <a:pt x="34" y="481"/>
                    <a:pt x="96" y="544"/>
                  </a:cubicBezTo>
                  <a:cubicBezTo>
                    <a:pt x="158" y="611"/>
                    <a:pt x="236" y="644"/>
                    <a:pt x="322" y="644"/>
                  </a:cubicBezTo>
                  <a:cubicBezTo>
                    <a:pt x="327" y="644"/>
                    <a:pt x="332" y="644"/>
                    <a:pt x="338" y="644"/>
                  </a:cubicBezTo>
                  <a:cubicBezTo>
                    <a:pt x="419" y="644"/>
                    <a:pt x="498" y="611"/>
                    <a:pt x="548" y="553"/>
                  </a:cubicBezTo>
                  <a:cubicBezTo>
                    <a:pt x="614" y="491"/>
                    <a:pt x="648" y="414"/>
                    <a:pt x="648" y="327"/>
                  </a:cubicBezTo>
                  <a:cubicBezTo>
                    <a:pt x="654" y="232"/>
                    <a:pt x="619" y="145"/>
                    <a:pt x="557" y="88"/>
                  </a:cubicBezTo>
                  <a:cubicBezTo>
                    <a:pt x="498" y="29"/>
                    <a:pt x="412"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3" name="Google Shape;9613;p40"/>
            <p:cNvSpPr/>
            <p:nvPr/>
          </p:nvSpPr>
          <p:spPr>
            <a:xfrm>
              <a:off x="-5151850" y="3507350"/>
              <a:ext cx="16225" cy="16200"/>
            </a:xfrm>
            <a:custGeom>
              <a:avLst/>
              <a:gdLst/>
              <a:ahLst/>
              <a:cxnLst/>
              <a:rect l="l" t="t" r="r" b="b"/>
              <a:pathLst>
                <a:path w="649" h="648" extrusionOk="0">
                  <a:moveTo>
                    <a:pt x="329" y="0"/>
                  </a:moveTo>
                  <a:cubicBezTo>
                    <a:pt x="247" y="0"/>
                    <a:pt x="165" y="32"/>
                    <a:pt x="102" y="96"/>
                  </a:cubicBezTo>
                  <a:cubicBezTo>
                    <a:pt x="34" y="158"/>
                    <a:pt x="0" y="229"/>
                    <a:pt x="0" y="315"/>
                  </a:cubicBezTo>
                  <a:cubicBezTo>
                    <a:pt x="0" y="393"/>
                    <a:pt x="29" y="479"/>
                    <a:pt x="91" y="546"/>
                  </a:cubicBezTo>
                  <a:cubicBezTo>
                    <a:pt x="159" y="608"/>
                    <a:pt x="246" y="642"/>
                    <a:pt x="317" y="647"/>
                  </a:cubicBezTo>
                  <a:cubicBezTo>
                    <a:pt x="403" y="647"/>
                    <a:pt x="481" y="614"/>
                    <a:pt x="558" y="550"/>
                  </a:cubicBezTo>
                  <a:cubicBezTo>
                    <a:pt x="610" y="488"/>
                    <a:pt x="649" y="402"/>
                    <a:pt x="649" y="326"/>
                  </a:cubicBezTo>
                  <a:cubicBezTo>
                    <a:pt x="649" y="239"/>
                    <a:pt x="615" y="162"/>
                    <a:pt x="562" y="100"/>
                  </a:cubicBezTo>
                  <a:cubicBezTo>
                    <a:pt x="499" y="34"/>
                    <a:pt x="414"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4" name="Google Shape;9614;p40"/>
            <p:cNvSpPr/>
            <p:nvPr/>
          </p:nvSpPr>
          <p:spPr>
            <a:xfrm>
              <a:off x="-5120075" y="3540100"/>
              <a:ext cx="16575" cy="16175"/>
            </a:xfrm>
            <a:custGeom>
              <a:avLst/>
              <a:gdLst/>
              <a:ahLst/>
              <a:cxnLst/>
              <a:rect l="l" t="t" r="r" b="b"/>
              <a:pathLst>
                <a:path w="663" h="647" extrusionOk="0">
                  <a:moveTo>
                    <a:pt x="332" y="0"/>
                  </a:moveTo>
                  <a:cubicBezTo>
                    <a:pt x="250" y="0"/>
                    <a:pt x="168" y="31"/>
                    <a:pt x="102" y="95"/>
                  </a:cubicBezTo>
                  <a:cubicBezTo>
                    <a:pt x="40" y="157"/>
                    <a:pt x="6" y="234"/>
                    <a:pt x="1" y="320"/>
                  </a:cubicBezTo>
                  <a:cubicBezTo>
                    <a:pt x="1" y="407"/>
                    <a:pt x="35" y="478"/>
                    <a:pt x="107" y="555"/>
                  </a:cubicBezTo>
                  <a:cubicBezTo>
                    <a:pt x="169" y="613"/>
                    <a:pt x="246" y="646"/>
                    <a:pt x="332" y="646"/>
                  </a:cubicBezTo>
                  <a:cubicBezTo>
                    <a:pt x="409" y="646"/>
                    <a:pt x="496" y="618"/>
                    <a:pt x="558" y="551"/>
                  </a:cubicBezTo>
                  <a:cubicBezTo>
                    <a:pt x="625" y="489"/>
                    <a:pt x="658" y="416"/>
                    <a:pt x="658" y="330"/>
                  </a:cubicBezTo>
                  <a:cubicBezTo>
                    <a:pt x="663" y="243"/>
                    <a:pt x="629" y="167"/>
                    <a:pt x="567" y="99"/>
                  </a:cubicBezTo>
                  <a:cubicBezTo>
                    <a:pt x="502" y="34"/>
                    <a:pt x="417"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5" name="Google Shape;9615;p40"/>
            <p:cNvSpPr/>
            <p:nvPr/>
          </p:nvSpPr>
          <p:spPr>
            <a:xfrm>
              <a:off x="-5087925" y="3573100"/>
              <a:ext cx="16250" cy="15950"/>
            </a:xfrm>
            <a:custGeom>
              <a:avLst/>
              <a:gdLst/>
              <a:ahLst/>
              <a:cxnLst/>
              <a:rect l="l" t="t" r="r" b="b"/>
              <a:pathLst>
                <a:path w="650" h="638" extrusionOk="0">
                  <a:moveTo>
                    <a:pt x="314" y="1"/>
                  </a:moveTo>
                  <a:cubicBezTo>
                    <a:pt x="232" y="1"/>
                    <a:pt x="150" y="30"/>
                    <a:pt x="92" y="85"/>
                  </a:cubicBezTo>
                  <a:cubicBezTo>
                    <a:pt x="34" y="147"/>
                    <a:pt x="1" y="234"/>
                    <a:pt x="1" y="310"/>
                  </a:cubicBezTo>
                  <a:cubicBezTo>
                    <a:pt x="1" y="396"/>
                    <a:pt x="30" y="473"/>
                    <a:pt x="96" y="550"/>
                  </a:cubicBezTo>
                  <a:cubicBezTo>
                    <a:pt x="160" y="603"/>
                    <a:pt x="231" y="637"/>
                    <a:pt x="318" y="637"/>
                  </a:cubicBezTo>
                  <a:cubicBezTo>
                    <a:pt x="323" y="637"/>
                    <a:pt x="328" y="637"/>
                    <a:pt x="333" y="637"/>
                  </a:cubicBezTo>
                  <a:cubicBezTo>
                    <a:pt x="413" y="637"/>
                    <a:pt x="485" y="604"/>
                    <a:pt x="548" y="546"/>
                  </a:cubicBezTo>
                  <a:cubicBezTo>
                    <a:pt x="615" y="493"/>
                    <a:pt x="643" y="406"/>
                    <a:pt x="649" y="320"/>
                  </a:cubicBezTo>
                  <a:cubicBezTo>
                    <a:pt x="649" y="234"/>
                    <a:pt x="605" y="147"/>
                    <a:pt x="552" y="104"/>
                  </a:cubicBezTo>
                  <a:cubicBezTo>
                    <a:pt x="493" y="34"/>
                    <a:pt x="403"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6" name="Google Shape;9616;p40"/>
            <p:cNvSpPr/>
            <p:nvPr/>
          </p:nvSpPr>
          <p:spPr>
            <a:xfrm>
              <a:off x="-5056125" y="3605875"/>
              <a:ext cx="16225" cy="15900"/>
            </a:xfrm>
            <a:custGeom>
              <a:avLst/>
              <a:gdLst/>
              <a:ahLst/>
              <a:cxnLst/>
              <a:rect l="l" t="t" r="r" b="b"/>
              <a:pathLst>
                <a:path w="649" h="636" extrusionOk="0">
                  <a:moveTo>
                    <a:pt x="319" y="1"/>
                  </a:moveTo>
                  <a:cubicBezTo>
                    <a:pt x="236" y="1"/>
                    <a:pt x="154" y="29"/>
                    <a:pt x="101" y="83"/>
                  </a:cubicBezTo>
                  <a:cubicBezTo>
                    <a:pt x="39" y="150"/>
                    <a:pt x="5" y="237"/>
                    <a:pt x="5" y="309"/>
                  </a:cubicBezTo>
                  <a:cubicBezTo>
                    <a:pt x="0" y="395"/>
                    <a:pt x="34" y="473"/>
                    <a:pt x="97" y="549"/>
                  </a:cubicBezTo>
                  <a:cubicBezTo>
                    <a:pt x="149" y="602"/>
                    <a:pt x="235" y="635"/>
                    <a:pt x="321" y="635"/>
                  </a:cubicBezTo>
                  <a:cubicBezTo>
                    <a:pt x="327" y="635"/>
                    <a:pt x="332" y="635"/>
                    <a:pt x="337" y="635"/>
                  </a:cubicBezTo>
                  <a:cubicBezTo>
                    <a:pt x="418" y="635"/>
                    <a:pt x="497" y="603"/>
                    <a:pt x="547" y="553"/>
                  </a:cubicBezTo>
                  <a:cubicBezTo>
                    <a:pt x="615" y="491"/>
                    <a:pt x="648" y="405"/>
                    <a:pt x="648" y="318"/>
                  </a:cubicBezTo>
                  <a:cubicBezTo>
                    <a:pt x="648" y="232"/>
                    <a:pt x="620" y="156"/>
                    <a:pt x="567" y="103"/>
                  </a:cubicBezTo>
                  <a:cubicBezTo>
                    <a:pt x="506" y="35"/>
                    <a:pt x="412"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7" name="Google Shape;9617;p40"/>
            <p:cNvSpPr/>
            <p:nvPr/>
          </p:nvSpPr>
          <p:spPr>
            <a:xfrm>
              <a:off x="-5024200" y="3638700"/>
              <a:ext cx="16200" cy="16175"/>
            </a:xfrm>
            <a:custGeom>
              <a:avLst/>
              <a:gdLst/>
              <a:ahLst/>
              <a:cxnLst/>
              <a:rect l="l" t="t" r="r" b="b"/>
              <a:pathLst>
                <a:path w="648" h="647" extrusionOk="0">
                  <a:moveTo>
                    <a:pt x="332" y="0"/>
                  </a:moveTo>
                  <a:cubicBezTo>
                    <a:pt x="249" y="0"/>
                    <a:pt x="164" y="31"/>
                    <a:pt x="100" y="95"/>
                  </a:cubicBezTo>
                  <a:cubicBezTo>
                    <a:pt x="34" y="157"/>
                    <a:pt x="0" y="234"/>
                    <a:pt x="0" y="320"/>
                  </a:cubicBezTo>
                  <a:cubicBezTo>
                    <a:pt x="0" y="392"/>
                    <a:pt x="29" y="484"/>
                    <a:pt x="96" y="546"/>
                  </a:cubicBezTo>
                  <a:cubicBezTo>
                    <a:pt x="158" y="613"/>
                    <a:pt x="244" y="646"/>
                    <a:pt x="317" y="646"/>
                  </a:cubicBezTo>
                  <a:cubicBezTo>
                    <a:pt x="403" y="646"/>
                    <a:pt x="479" y="617"/>
                    <a:pt x="556" y="555"/>
                  </a:cubicBezTo>
                  <a:cubicBezTo>
                    <a:pt x="609" y="488"/>
                    <a:pt x="643" y="402"/>
                    <a:pt x="647" y="330"/>
                  </a:cubicBezTo>
                  <a:cubicBezTo>
                    <a:pt x="647" y="243"/>
                    <a:pt x="614" y="167"/>
                    <a:pt x="561" y="99"/>
                  </a:cubicBezTo>
                  <a:cubicBezTo>
                    <a:pt x="502" y="34"/>
                    <a:pt x="418"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8" name="Google Shape;9618;p40"/>
            <p:cNvSpPr/>
            <p:nvPr/>
          </p:nvSpPr>
          <p:spPr>
            <a:xfrm>
              <a:off x="-4992425" y="3671450"/>
              <a:ext cx="16200" cy="16175"/>
            </a:xfrm>
            <a:custGeom>
              <a:avLst/>
              <a:gdLst/>
              <a:ahLst/>
              <a:cxnLst/>
              <a:rect l="l" t="t" r="r" b="b"/>
              <a:pathLst>
                <a:path w="648" h="647" extrusionOk="0">
                  <a:moveTo>
                    <a:pt x="332" y="0"/>
                  </a:moveTo>
                  <a:cubicBezTo>
                    <a:pt x="249" y="0"/>
                    <a:pt x="166" y="32"/>
                    <a:pt x="101" y="95"/>
                  </a:cubicBezTo>
                  <a:cubicBezTo>
                    <a:pt x="38" y="162"/>
                    <a:pt x="5" y="233"/>
                    <a:pt x="0" y="320"/>
                  </a:cubicBezTo>
                  <a:cubicBezTo>
                    <a:pt x="0" y="397"/>
                    <a:pt x="34" y="483"/>
                    <a:pt x="96" y="545"/>
                  </a:cubicBezTo>
                  <a:cubicBezTo>
                    <a:pt x="158" y="613"/>
                    <a:pt x="245" y="647"/>
                    <a:pt x="322" y="647"/>
                  </a:cubicBezTo>
                  <a:cubicBezTo>
                    <a:pt x="327" y="647"/>
                    <a:pt x="332" y="647"/>
                    <a:pt x="337" y="647"/>
                  </a:cubicBezTo>
                  <a:cubicBezTo>
                    <a:pt x="418" y="647"/>
                    <a:pt x="498" y="613"/>
                    <a:pt x="557" y="545"/>
                  </a:cubicBezTo>
                  <a:cubicBezTo>
                    <a:pt x="623" y="488"/>
                    <a:pt x="648" y="406"/>
                    <a:pt x="648" y="330"/>
                  </a:cubicBezTo>
                  <a:cubicBezTo>
                    <a:pt x="648" y="244"/>
                    <a:pt x="629" y="166"/>
                    <a:pt x="557" y="89"/>
                  </a:cubicBezTo>
                  <a:cubicBezTo>
                    <a:pt x="493" y="30"/>
                    <a:pt x="413"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9" name="Google Shape;9619;p40"/>
            <p:cNvSpPr/>
            <p:nvPr/>
          </p:nvSpPr>
          <p:spPr>
            <a:xfrm>
              <a:off x="-4960300" y="3704375"/>
              <a:ext cx="16225" cy="16100"/>
            </a:xfrm>
            <a:custGeom>
              <a:avLst/>
              <a:gdLst/>
              <a:ahLst/>
              <a:cxnLst/>
              <a:rect l="l" t="t" r="r" b="b"/>
              <a:pathLst>
                <a:path w="649" h="644" extrusionOk="0">
                  <a:moveTo>
                    <a:pt x="318" y="0"/>
                  </a:moveTo>
                  <a:cubicBezTo>
                    <a:pt x="235" y="0"/>
                    <a:pt x="152" y="30"/>
                    <a:pt x="93" y="87"/>
                  </a:cubicBezTo>
                  <a:cubicBezTo>
                    <a:pt x="35" y="145"/>
                    <a:pt x="0" y="227"/>
                    <a:pt x="0" y="313"/>
                  </a:cubicBezTo>
                  <a:cubicBezTo>
                    <a:pt x="0" y="399"/>
                    <a:pt x="29" y="476"/>
                    <a:pt x="97" y="552"/>
                  </a:cubicBezTo>
                  <a:cubicBezTo>
                    <a:pt x="159" y="605"/>
                    <a:pt x="236" y="639"/>
                    <a:pt x="317" y="643"/>
                  </a:cubicBezTo>
                  <a:cubicBezTo>
                    <a:pt x="394" y="643"/>
                    <a:pt x="481" y="610"/>
                    <a:pt x="547" y="548"/>
                  </a:cubicBezTo>
                  <a:cubicBezTo>
                    <a:pt x="611" y="486"/>
                    <a:pt x="649" y="408"/>
                    <a:pt x="649" y="322"/>
                  </a:cubicBezTo>
                  <a:cubicBezTo>
                    <a:pt x="649" y="236"/>
                    <a:pt x="605" y="149"/>
                    <a:pt x="553" y="96"/>
                  </a:cubicBezTo>
                  <a:cubicBezTo>
                    <a:pt x="490" y="31"/>
                    <a:pt x="404"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0" name="Google Shape;9620;p40"/>
            <p:cNvSpPr/>
            <p:nvPr/>
          </p:nvSpPr>
          <p:spPr>
            <a:xfrm>
              <a:off x="-4928500" y="3737225"/>
              <a:ext cx="16325" cy="16000"/>
            </a:xfrm>
            <a:custGeom>
              <a:avLst/>
              <a:gdLst/>
              <a:ahLst/>
              <a:cxnLst/>
              <a:rect l="l" t="t" r="r" b="b"/>
              <a:pathLst>
                <a:path w="653" h="640" extrusionOk="0">
                  <a:moveTo>
                    <a:pt x="321" y="1"/>
                  </a:moveTo>
                  <a:cubicBezTo>
                    <a:pt x="237" y="1"/>
                    <a:pt x="155" y="30"/>
                    <a:pt x="101" y="88"/>
                  </a:cubicBezTo>
                  <a:cubicBezTo>
                    <a:pt x="39" y="150"/>
                    <a:pt x="5" y="228"/>
                    <a:pt x="1" y="314"/>
                  </a:cubicBezTo>
                  <a:cubicBezTo>
                    <a:pt x="1" y="395"/>
                    <a:pt x="34" y="472"/>
                    <a:pt x="96" y="549"/>
                  </a:cubicBezTo>
                  <a:cubicBezTo>
                    <a:pt x="159" y="606"/>
                    <a:pt x="236" y="640"/>
                    <a:pt x="322" y="640"/>
                  </a:cubicBezTo>
                  <a:cubicBezTo>
                    <a:pt x="408" y="640"/>
                    <a:pt x="484" y="611"/>
                    <a:pt x="548" y="549"/>
                  </a:cubicBezTo>
                  <a:cubicBezTo>
                    <a:pt x="615" y="491"/>
                    <a:pt x="648" y="405"/>
                    <a:pt x="648" y="319"/>
                  </a:cubicBezTo>
                  <a:cubicBezTo>
                    <a:pt x="653" y="232"/>
                    <a:pt x="610" y="146"/>
                    <a:pt x="557" y="93"/>
                  </a:cubicBezTo>
                  <a:cubicBezTo>
                    <a:pt x="496"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1" name="Google Shape;9621;p40"/>
            <p:cNvSpPr/>
            <p:nvPr/>
          </p:nvSpPr>
          <p:spPr>
            <a:xfrm>
              <a:off x="-4896600" y="3770050"/>
              <a:ext cx="16200" cy="16300"/>
            </a:xfrm>
            <a:custGeom>
              <a:avLst/>
              <a:gdLst/>
              <a:ahLst/>
              <a:cxnLst/>
              <a:rect l="l" t="t" r="r" b="b"/>
              <a:pathLst>
                <a:path w="648" h="652" extrusionOk="0">
                  <a:moveTo>
                    <a:pt x="318" y="0"/>
                  </a:moveTo>
                  <a:cubicBezTo>
                    <a:pt x="236" y="0"/>
                    <a:pt x="154" y="29"/>
                    <a:pt x="101" y="84"/>
                  </a:cubicBezTo>
                  <a:cubicBezTo>
                    <a:pt x="34" y="147"/>
                    <a:pt x="1" y="233"/>
                    <a:pt x="1" y="310"/>
                  </a:cubicBezTo>
                  <a:cubicBezTo>
                    <a:pt x="1" y="406"/>
                    <a:pt x="29" y="483"/>
                    <a:pt x="92" y="545"/>
                  </a:cubicBezTo>
                  <a:cubicBezTo>
                    <a:pt x="145" y="603"/>
                    <a:pt x="231" y="646"/>
                    <a:pt x="317" y="651"/>
                  </a:cubicBezTo>
                  <a:cubicBezTo>
                    <a:pt x="404" y="651"/>
                    <a:pt x="490" y="607"/>
                    <a:pt x="548" y="555"/>
                  </a:cubicBezTo>
                  <a:cubicBezTo>
                    <a:pt x="610" y="492"/>
                    <a:pt x="643" y="416"/>
                    <a:pt x="648" y="319"/>
                  </a:cubicBezTo>
                  <a:cubicBezTo>
                    <a:pt x="648" y="243"/>
                    <a:pt x="614" y="157"/>
                    <a:pt x="552" y="104"/>
                  </a:cubicBezTo>
                  <a:cubicBezTo>
                    <a:pt x="497" y="34"/>
                    <a:pt x="407"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2" name="Google Shape;9622;p40"/>
            <p:cNvSpPr/>
            <p:nvPr/>
          </p:nvSpPr>
          <p:spPr>
            <a:xfrm>
              <a:off x="-4864825" y="3802975"/>
              <a:ext cx="16250" cy="16100"/>
            </a:xfrm>
            <a:custGeom>
              <a:avLst/>
              <a:gdLst/>
              <a:ahLst/>
              <a:cxnLst/>
              <a:rect l="l" t="t" r="r" b="b"/>
              <a:pathLst>
                <a:path w="650" h="644" extrusionOk="0">
                  <a:moveTo>
                    <a:pt x="333" y="1"/>
                  </a:moveTo>
                  <a:cubicBezTo>
                    <a:pt x="244" y="1"/>
                    <a:pt x="157" y="32"/>
                    <a:pt x="102" y="92"/>
                  </a:cubicBezTo>
                  <a:cubicBezTo>
                    <a:pt x="39" y="145"/>
                    <a:pt x="6" y="226"/>
                    <a:pt x="1" y="313"/>
                  </a:cubicBezTo>
                  <a:cubicBezTo>
                    <a:pt x="1" y="399"/>
                    <a:pt x="34" y="476"/>
                    <a:pt x="96" y="543"/>
                  </a:cubicBezTo>
                  <a:cubicBezTo>
                    <a:pt x="160" y="610"/>
                    <a:pt x="236" y="643"/>
                    <a:pt x="322" y="643"/>
                  </a:cubicBezTo>
                  <a:cubicBezTo>
                    <a:pt x="409" y="643"/>
                    <a:pt x="495" y="614"/>
                    <a:pt x="548" y="548"/>
                  </a:cubicBezTo>
                  <a:cubicBezTo>
                    <a:pt x="615" y="485"/>
                    <a:pt x="649" y="408"/>
                    <a:pt x="649" y="322"/>
                  </a:cubicBezTo>
                  <a:cubicBezTo>
                    <a:pt x="649" y="236"/>
                    <a:pt x="620" y="149"/>
                    <a:pt x="567" y="96"/>
                  </a:cubicBezTo>
                  <a:cubicBezTo>
                    <a:pt x="510" y="32"/>
                    <a:pt x="421"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3" name="Google Shape;9623;p40"/>
            <p:cNvSpPr/>
            <p:nvPr/>
          </p:nvSpPr>
          <p:spPr>
            <a:xfrm>
              <a:off x="-4832925" y="3835775"/>
              <a:ext cx="16250" cy="16050"/>
            </a:xfrm>
            <a:custGeom>
              <a:avLst/>
              <a:gdLst/>
              <a:ahLst/>
              <a:cxnLst/>
              <a:rect l="l" t="t" r="r" b="b"/>
              <a:pathLst>
                <a:path w="650" h="642" extrusionOk="0">
                  <a:moveTo>
                    <a:pt x="330" y="0"/>
                  </a:moveTo>
                  <a:cubicBezTo>
                    <a:pt x="248" y="0"/>
                    <a:pt x="165" y="29"/>
                    <a:pt x="102" y="90"/>
                  </a:cubicBezTo>
                  <a:cubicBezTo>
                    <a:pt x="35" y="152"/>
                    <a:pt x="1" y="229"/>
                    <a:pt x="1" y="316"/>
                  </a:cubicBezTo>
                  <a:cubicBezTo>
                    <a:pt x="1" y="402"/>
                    <a:pt x="30" y="478"/>
                    <a:pt x="93" y="551"/>
                  </a:cubicBezTo>
                  <a:cubicBezTo>
                    <a:pt x="160" y="608"/>
                    <a:pt x="241" y="642"/>
                    <a:pt x="317" y="642"/>
                  </a:cubicBezTo>
                  <a:cubicBezTo>
                    <a:pt x="404" y="642"/>
                    <a:pt x="481" y="613"/>
                    <a:pt x="558" y="551"/>
                  </a:cubicBezTo>
                  <a:cubicBezTo>
                    <a:pt x="611" y="483"/>
                    <a:pt x="644" y="411"/>
                    <a:pt x="644" y="325"/>
                  </a:cubicBezTo>
                  <a:cubicBezTo>
                    <a:pt x="649" y="239"/>
                    <a:pt x="616" y="161"/>
                    <a:pt x="563" y="95"/>
                  </a:cubicBezTo>
                  <a:cubicBezTo>
                    <a:pt x="503" y="33"/>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4" name="Google Shape;9624;p40"/>
            <p:cNvSpPr/>
            <p:nvPr/>
          </p:nvSpPr>
          <p:spPr>
            <a:xfrm>
              <a:off x="-4800875" y="3868525"/>
              <a:ext cx="16200" cy="16050"/>
            </a:xfrm>
            <a:custGeom>
              <a:avLst/>
              <a:gdLst/>
              <a:ahLst/>
              <a:cxnLst/>
              <a:rect l="l" t="t" r="r" b="b"/>
              <a:pathLst>
                <a:path w="648" h="642" extrusionOk="0">
                  <a:moveTo>
                    <a:pt x="321" y="1"/>
                  </a:moveTo>
                  <a:cubicBezTo>
                    <a:pt x="235" y="1"/>
                    <a:pt x="151" y="32"/>
                    <a:pt x="101" y="89"/>
                  </a:cubicBezTo>
                  <a:cubicBezTo>
                    <a:pt x="38" y="142"/>
                    <a:pt x="5" y="229"/>
                    <a:pt x="5" y="315"/>
                  </a:cubicBezTo>
                  <a:cubicBezTo>
                    <a:pt x="0" y="401"/>
                    <a:pt x="34" y="488"/>
                    <a:pt x="87" y="541"/>
                  </a:cubicBezTo>
                  <a:cubicBezTo>
                    <a:pt x="149" y="607"/>
                    <a:pt x="235" y="641"/>
                    <a:pt x="322" y="641"/>
                  </a:cubicBezTo>
                  <a:cubicBezTo>
                    <a:pt x="327" y="641"/>
                    <a:pt x="333" y="642"/>
                    <a:pt x="338" y="642"/>
                  </a:cubicBezTo>
                  <a:cubicBezTo>
                    <a:pt x="409" y="642"/>
                    <a:pt x="476" y="608"/>
                    <a:pt x="547" y="550"/>
                  </a:cubicBezTo>
                  <a:cubicBezTo>
                    <a:pt x="614" y="488"/>
                    <a:pt x="647" y="411"/>
                    <a:pt x="647" y="324"/>
                  </a:cubicBezTo>
                  <a:cubicBezTo>
                    <a:pt x="647" y="238"/>
                    <a:pt x="609" y="162"/>
                    <a:pt x="557" y="100"/>
                  </a:cubicBezTo>
                  <a:cubicBezTo>
                    <a:pt x="497"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5" name="Google Shape;9625;p40"/>
            <p:cNvSpPr/>
            <p:nvPr/>
          </p:nvSpPr>
          <p:spPr>
            <a:xfrm>
              <a:off x="-4768975" y="3901450"/>
              <a:ext cx="16225" cy="15975"/>
            </a:xfrm>
            <a:custGeom>
              <a:avLst/>
              <a:gdLst/>
              <a:ahLst/>
              <a:cxnLst/>
              <a:rect l="l" t="t" r="r" b="b"/>
              <a:pathLst>
                <a:path w="649" h="639" extrusionOk="0">
                  <a:moveTo>
                    <a:pt x="318" y="1"/>
                  </a:moveTo>
                  <a:cubicBezTo>
                    <a:pt x="233" y="1"/>
                    <a:pt x="147" y="30"/>
                    <a:pt x="87" y="87"/>
                  </a:cubicBezTo>
                  <a:cubicBezTo>
                    <a:pt x="34" y="149"/>
                    <a:pt x="0" y="222"/>
                    <a:pt x="0" y="308"/>
                  </a:cubicBezTo>
                  <a:cubicBezTo>
                    <a:pt x="0" y="395"/>
                    <a:pt x="29" y="471"/>
                    <a:pt x="91" y="548"/>
                  </a:cubicBezTo>
                  <a:cubicBezTo>
                    <a:pt x="159" y="605"/>
                    <a:pt x="231" y="634"/>
                    <a:pt x="317" y="639"/>
                  </a:cubicBezTo>
                  <a:cubicBezTo>
                    <a:pt x="394" y="639"/>
                    <a:pt x="480" y="610"/>
                    <a:pt x="547" y="543"/>
                  </a:cubicBezTo>
                  <a:cubicBezTo>
                    <a:pt x="609" y="481"/>
                    <a:pt x="644" y="404"/>
                    <a:pt x="648" y="318"/>
                  </a:cubicBezTo>
                  <a:cubicBezTo>
                    <a:pt x="648" y="231"/>
                    <a:pt x="615" y="154"/>
                    <a:pt x="562" y="101"/>
                  </a:cubicBezTo>
                  <a:cubicBezTo>
                    <a:pt x="502" y="34"/>
                    <a:pt x="411"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6" name="Google Shape;9626;p40"/>
            <p:cNvSpPr/>
            <p:nvPr/>
          </p:nvSpPr>
          <p:spPr>
            <a:xfrm>
              <a:off x="-4737200" y="3934200"/>
              <a:ext cx="16225" cy="16000"/>
            </a:xfrm>
            <a:custGeom>
              <a:avLst/>
              <a:gdLst/>
              <a:ahLst/>
              <a:cxnLst/>
              <a:rect l="l" t="t" r="r" b="b"/>
              <a:pathLst>
                <a:path w="649" h="640" extrusionOk="0">
                  <a:moveTo>
                    <a:pt x="321" y="0"/>
                  </a:moveTo>
                  <a:cubicBezTo>
                    <a:pt x="237" y="0"/>
                    <a:pt x="155" y="29"/>
                    <a:pt x="102" y="87"/>
                  </a:cubicBezTo>
                  <a:cubicBezTo>
                    <a:pt x="40" y="150"/>
                    <a:pt x="0" y="236"/>
                    <a:pt x="0" y="323"/>
                  </a:cubicBezTo>
                  <a:cubicBezTo>
                    <a:pt x="0" y="409"/>
                    <a:pt x="35" y="485"/>
                    <a:pt x="97" y="547"/>
                  </a:cubicBezTo>
                  <a:cubicBezTo>
                    <a:pt x="159" y="605"/>
                    <a:pt x="237" y="639"/>
                    <a:pt x="323" y="639"/>
                  </a:cubicBezTo>
                  <a:cubicBezTo>
                    <a:pt x="409" y="639"/>
                    <a:pt x="496" y="610"/>
                    <a:pt x="547" y="558"/>
                  </a:cubicBezTo>
                  <a:cubicBezTo>
                    <a:pt x="615" y="505"/>
                    <a:pt x="649" y="418"/>
                    <a:pt x="649" y="332"/>
                  </a:cubicBezTo>
                  <a:cubicBezTo>
                    <a:pt x="649" y="236"/>
                    <a:pt x="620" y="150"/>
                    <a:pt x="567" y="102"/>
                  </a:cubicBezTo>
                  <a:cubicBezTo>
                    <a:pt x="505" y="34"/>
                    <a:pt x="411"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7" name="Google Shape;9627;p40"/>
            <p:cNvSpPr/>
            <p:nvPr/>
          </p:nvSpPr>
          <p:spPr>
            <a:xfrm>
              <a:off x="-4705400" y="3967000"/>
              <a:ext cx="16325" cy="16300"/>
            </a:xfrm>
            <a:custGeom>
              <a:avLst/>
              <a:gdLst/>
              <a:ahLst/>
              <a:cxnLst/>
              <a:rect l="l" t="t" r="r" b="b"/>
              <a:pathLst>
                <a:path w="653" h="652" extrusionOk="0">
                  <a:moveTo>
                    <a:pt x="326" y="0"/>
                  </a:moveTo>
                  <a:cubicBezTo>
                    <a:pt x="250" y="0"/>
                    <a:pt x="171" y="28"/>
                    <a:pt x="106" y="94"/>
                  </a:cubicBezTo>
                  <a:cubicBezTo>
                    <a:pt x="39" y="162"/>
                    <a:pt x="5" y="233"/>
                    <a:pt x="5" y="320"/>
                  </a:cubicBezTo>
                  <a:cubicBezTo>
                    <a:pt x="1" y="397"/>
                    <a:pt x="34" y="483"/>
                    <a:pt x="96" y="559"/>
                  </a:cubicBezTo>
                  <a:cubicBezTo>
                    <a:pt x="163" y="612"/>
                    <a:pt x="245" y="646"/>
                    <a:pt x="322" y="651"/>
                  </a:cubicBezTo>
                  <a:cubicBezTo>
                    <a:pt x="408" y="651"/>
                    <a:pt x="484" y="617"/>
                    <a:pt x="562" y="555"/>
                  </a:cubicBezTo>
                  <a:cubicBezTo>
                    <a:pt x="615" y="493"/>
                    <a:pt x="648" y="406"/>
                    <a:pt x="648" y="329"/>
                  </a:cubicBezTo>
                  <a:cubicBezTo>
                    <a:pt x="653" y="243"/>
                    <a:pt x="619" y="167"/>
                    <a:pt x="557" y="94"/>
                  </a:cubicBezTo>
                  <a:cubicBezTo>
                    <a:pt x="496" y="36"/>
                    <a:pt x="412"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8" name="Google Shape;9628;p40"/>
            <p:cNvSpPr/>
            <p:nvPr/>
          </p:nvSpPr>
          <p:spPr>
            <a:xfrm>
              <a:off x="-4673500" y="3999900"/>
              <a:ext cx="16200" cy="16125"/>
            </a:xfrm>
            <a:custGeom>
              <a:avLst/>
              <a:gdLst/>
              <a:ahLst/>
              <a:cxnLst/>
              <a:rect l="l" t="t" r="r" b="b"/>
              <a:pathLst>
                <a:path w="648" h="645" extrusionOk="0">
                  <a:moveTo>
                    <a:pt x="323" y="0"/>
                  </a:moveTo>
                  <a:cubicBezTo>
                    <a:pt x="240" y="0"/>
                    <a:pt x="160" y="27"/>
                    <a:pt x="111" y="78"/>
                  </a:cubicBezTo>
                  <a:cubicBezTo>
                    <a:pt x="49" y="146"/>
                    <a:pt x="1" y="232"/>
                    <a:pt x="1" y="319"/>
                  </a:cubicBezTo>
                  <a:cubicBezTo>
                    <a:pt x="1" y="405"/>
                    <a:pt x="43" y="492"/>
                    <a:pt x="96" y="545"/>
                  </a:cubicBezTo>
                  <a:cubicBezTo>
                    <a:pt x="149" y="611"/>
                    <a:pt x="236" y="640"/>
                    <a:pt x="322" y="645"/>
                  </a:cubicBezTo>
                  <a:cubicBezTo>
                    <a:pt x="418" y="645"/>
                    <a:pt x="495" y="616"/>
                    <a:pt x="557" y="549"/>
                  </a:cubicBezTo>
                  <a:cubicBezTo>
                    <a:pt x="614" y="487"/>
                    <a:pt x="648" y="414"/>
                    <a:pt x="648" y="328"/>
                  </a:cubicBezTo>
                  <a:cubicBezTo>
                    <a:pt x="648" y="242"/>
                    <a:pt x="619" y="155"/>
                    <a:pt x="567" y="98"/>
                  </a:cubicBezTo>
                  <a:cubicBezTo>
                    <a:pt x="505" y="31"/>
                    <a:pt x="412"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9" name="Google Shape;9629;p40"/>
            <p:cNvSpPr/>
            <p:nvPr/>
          </p:nvSpPr>
          <p:spPr>
            <a:xfrm>
              <a:off x="-5181600" y="3312750"/>
              <a:ext cx="16225" cy="16100"/>
            </a:xfrm>
            <a:custGeom>
              <a:avLst/>
              <a:gdLst/>
              <a:ahLst/>
              <a:cxnLst/>
              <a:rect l="l" t="t" r="r" b="b"/>
              <a:pathLst>
                <a:path w="649" h="644" extrusionOk="0">
                  <a:moveTo>
                    <a:pt x="328" y="0"/>
                  </a:moveTo>
                  <a:cubicBezTo>
                    <a:pt x="242" y="0"/>
                    <a:pt x="157" y="29"/>
                    <a:pt x="101" y="83"/>
                  </a:cubicBezTo>
                  <a:cubicBezTo>
                    <a:pt x="34" y="145"/>
                    <a:pt x="1" y="231"/>
                    <a:pt x="1" y="318"/>
                  </a:cubicBezTo>
                  <a:cubicBezTo>
                    <a:pt x="1" y="404"/>
                    <a:pt x="30" y="481"/>
                    <a:pt x="92" y="543"/>
                  </a:cubicBezTo>
                  <a:cubicBezTo>
                    <a:pt x="159" y="610"/>
                    <a:pt x="231" y="644"/>
                    <a:pt x="318" y="644"/>
                  </a:cubicBezTo>
                  <a:cubicBezTo>
                    <a:pt x="322" y="644"/>
                    <a:pt x="326" y="644"/>
                    <a:pt x="331" y="644"/>
                  </a:cubicBezTo>
                  <a:cubicBezTo>
                    <a:pt x="413" y="644"/>
                    <a:pt x="493" y="603"/>
                    <a:pt x="548" y="553"/>
                  </a:cubicBezTo>
                  <a:cubicBezTo>
                    <a:pt x="610" y="490"/>
                    <a:pt x="644" y="413"/>
                    <a:pt x="644" y="327"/>
                  </a:cubicBezTo>
                  <a:cubicBezTo>
                    <a:pt x="648" y="241"/>
                    <a:pt x="615" y="154"/>
                    <a:pt x="553" y="87"/>
                  </a:cubicBezTo>
                  <a:cubicBezTo>
                    <a:pt x="496" y="28"/>
                    <a:pt x="411"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0" name="Google Shape;9630;p40"/>
            <p:cNvSpPr/>
            <p:nvPr/>
          </p:nvSpPr>
          <p:spPr>
            <a:xfrm>
              <a:off x="-5149800" y="3345575"/>
              <a:ext cx="16225" cy="16150"/>
            </a:xfrm>
            <a:custGeom>
              <a:avLst/>
              <a:gdLst/>
              <a:ahLst/>
              <a:cxnLst/>
              <a:rect l="l" t="t" r="r" b="b"/>
              <a:pathLst>
                <a:path w="649" h="646" extrusionOk="0">
                  <a:moveTo>
                    <a:pt x="333" y="0"/>
                  </a:moveTo>
                  <a:cubicBezTo>
                    <a:pt x="244" y="0"/>
                    <a:pt x="156" y="32"/>
                    <a:pt x="102" y="89"/>
                  </a:cubicBezTo>
                  <a:cubicBezTo>
                    <a:pt x="38" y="141"/>
                    <a:pt x="5" y="228"/>
                    <a:pt x="0" y="314"/>
                  </a:cubicBezTo>
                  <a:cubicBezTo>
                    <a:pt x="0" y="400"/>
                    <a:pt x="34" y="477"/>
                    <a:pt x="96" y="544"/>
                  </a:cubicBezTo>
                  <a:cubicBezTo>
                    <a:pt x="159" y="608"/>
                    <a:pt x="235" y="641"/>
                    <a:pt x="321" y="646"/>
                  </a:cubicBezTo>
                  <a:cubicBezTo>
                    <a:pt x="408" y="646"/>
                    <a:pt x="494" y="612"/>
                    <a:pt x="556" y="550"/>
                  </a:cubicBezTo>
                  <a:cubicBezTo>
                    <a:pt x="614" y="487"/>
                    <a:pt x="649" y="411"/>
                    <a:pt x="649" y="324"/>
                  </a:cubicBezTo>
                  <a:cubicBezTo>
                    <a:pt x="649" y="238"/>
                    <a:pt x="620" y="152"/>
                    <a:pt x="567" y="99"/>
                  </a:cubicBezTo>
                  <a:cubicBezTo>
                    <a:pt x="509" y="31"/>
                    <a:pt x="421"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1" name="Google Shape;9631;p40"/>
            <p:cNvSpPr/>
            <p:nvPr/>
          </p:nvSpPr>
          <p:spPr>
            <a:xfrm>
              <a:off x="-5117900" y="3378375"/>
              <a:ext cx="16450" cy="16075"/>
            </a:xfrm>
            <a:custGeom>
              <a:avLst/>
              <a:gdLst/>
              <a:ahLst/>
              <a:cxnLst/>
              <a:rect l="l" t="t" r="r" b="b"/>
              <a:pathLst>
                <a:path w="658" h="643" extrusionOk="0">
                  <a:moveTo>
                    <a:pt x="333" y="0"/>
                  </a:moveTo>
                  <a:cubicBezTo>
                    <a:pt x="248" y="0"/>
                    <a:pt x="161" y="31"/>
                    <a:pt x="101" y="91"/>
                  </a:cubicBezTo>
                  <a:cubicBezTo>
                    <a:pt x="44" y="153"/>
                    <a:pt x="0" y="231"/>
                    <a:pt x="0" y="317"/>
                  </a:cubicBezTo>
                  <a:cubicBezTo>
                    <a:pt x="0" y="399"/>
                    <a:pt x="29" y="476"/>
                    <a:pt x="92" y="543"/>
                  </a:cubicBezTo>
                  <a:cubicBezTo>
                    <a:pt x="159" y="609"/>
                    <a:pt x="230" y="638"/>
                    <a:pt x="317" y="643"/>
                  </a:cubicBezTo>
                  <a:cubicBezTo>
                    <a:pt x="403" y="643"/>
                    <a:pt x="489" y="614"/>
                    <a:pt x="557" y="547"/>
                  </a:cubicBezTo>
                  <a:cubicBezTo>
                    <a:pt x="610" y="485"/>
                    <a:pt x="653" y="408"/>
                    <a:pt x="658" y="326"/>
                  </a:cubicBezTo>
                  <a:cubicBezTo>
                    <a:pt x="658" y="240"/>
                    <a:pt x="615" y="164"/>
                    <a:pt x="562" y="96"/>
                  </a:cubicBezTo>
                  <a:cubicBezTo>
                    <a:pt x="504" y="31"/>
                    <a:pt x="419"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2" name="Google Shape;9632;p40"/>
            <p:cNvSpPr/>
            <p:nvPr/>
          </p:nvSpPr>
          <p:spPr>
            <a:xfrm>
              <a:off x="-5085875" y="3411225"/>
              <a:ext cx="16200" cy="16000"/>
            </a:xfrm>
            <a:custGeom>
              <a:avLst/>
              <a:gdLst/>
              <a:ahLst/>
              <a:cxnLst/>
              <a:rect l="l" t="t" r="r" b="b"/>
              <a:pathLst>
                <a:path w="648" h="640" extrusionOk="0">
                  <a:moveTo>
                    <a:pt x="319" y="0"/>
                  </a:moveTo>
                  <a:cubicBezTo>
                    <a:pt x="235" y="0"/>
                    <a:pt x="150" y="29"/>
                    <a:pt x="92" y="88"/>
                  </a:cubicBezTo>
                  <a:cubicBezTo>
                    <a:pt x="39" y="150"/>
                    <a:pt x="5" y="227"/>
                    <a:pt x="5" y="313"/>
                  </a:cubicBezTo>
                  <a:cubicBezTo>
                    <a:pt x="1" y="400"/>
                    <a:pt x="34" y="476"/>
                    <a:pt x="87" y="553"/>
                  </a:cubicBezTo>
                  <a:cubicBezTo>
                    <a:pt x="149" y="606"/>
                    <a:pt x="236" y="639"/>
                    <a:pt x="322" y="639"/>
                  </a:cubicBezTo>
                  <a:cubicBezTo>
                    <a:pt x="327" y="639"/>
                    <a:pt x="332" y="640"/>
                    <a:pt x="338" y="640"/>
                  </a:cubicBezTo>
                  <a:cubicBezTo>
                    <a:pt x="418" y="640"/>
                    <a:pt x="489" y="607"/>
                    <a:pt x="548" y="548"/>
                  </a:cubicBezTo>
                  <a:cubicBezTo>
                    <a:pt x="614" y="480"/>
                    <a:pt x="648" y="409"/>
                    <a:pt x="648" y="323"/>
                  </a:cubicBezTo>
                  <a:cubicBezTo>
                    <a:pt x="648" y="236"/>
                    <a:pt x="619" y="159"/>
                    <a:pt x="557" y="92"/>
                  </a:cubicBezTo>
                  <a:cubicBezTo>
                    <a:pt x="496" y="31"/>
                    <a:pt x="407"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3" name="Google Shape;9633;p40"/>
            <p:cNvSpPr/>
            <p:nvPr/>
          </p:nvSpPr>
          <p:spPr>
            <a:xfrm>
              <a:off x="-5053975" y="3444050"/>
              <a:ext cx="16225" cy="15925"/>
            </a:xfrm>
            <a:custGeom>
              <a:avLst/>
              <a:gdLst/>
              <a:ahLst/>
              <a:cxnLst/>
              <a:rect l="l" t="t" r="r" b="b"/>
              <a:pathLst>
                <a:path w="649" h="637" extrusionOk="0">
                  <a:moveTo>
                    <a:pt x="321" y="0"/>
                  </a:moveTo>
                  <a:cubicBezTo>
                    <a:pt x="240" y="0"/>
                    <a:pt x="160" y="28"/>
                    <a:pt x="102" y="84"/>
                  </a:cubicBezTo>
                  <a:cubicBezTo>
                    <a:pt x="34" y="152"/>
                    <a:pt x="1" y="232"/>
                    <a:pt x="1" y="310"/>
                  </a:cubicBezTo>
                  <a:cubicBezTo>
                    <a:pt x="1" y="396"/>
                    <a:pt x="29" y="482"/>
                    <a:pt x="91" y="549"/>
                  </a:cubicBezTo>
                  <a:cubicBezTo>
                    <a:pt x="159" y="602"/>
                    <a:pt x="231" y="635"/>
                    <a:pt x="317" y="635"/>
                  </a:cubicBezTo>
                  <a:cubicBezTo>
                    <a:pt x="323" y="636"/>
                    <a:pt x="328" y="636"/>
                    <a:pt x="334" y="636"/>
                  </a:cubicBezTo>
                  <a:cubicBezTo>
                    <a:pt x="407" y="636"/>
                    <a:pt x="486" y="602"/>
                    <a:pt x="547" y="544"/>
                  </a:cubicBezTo>
                  <a:cubicBezTo>
                    <a:pt x="610" y="492"/>
                    <a:pt x="644" y="405"/>
                    <a:pt x="649" y="319"/>
                  </a:cubicBezTo>
                  <a:cubicBezTo>
                    <a:pt x="649" y="243"/>
                    <a:pt x="615" y="156"/>
                    <a:pt x="552" y="94"/>
                  </a:cubicBezTo>
                  <a:cubicBezTo>
                    <a:pt x="493"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4" name="Google Shape;9634;p40"/>
            <p:cNvSpPr/>
            <p:nvPr/>
          </p:nvSpPr>
          <p:spPr>
            <a:xfrm>
              <a:off x="-5022200" y="3476875"/>
              <a:ext cx="16250" cy="16175"/>
            </a:xfrm>
            <a:custGeom>
              <a:avLst/>
              <a:gdLst/>
              <a:ahLst/>
              <a:cxnLst/>
              <a:rect l="l" t="t" r="r" b="b"/>
              <a:pathLst>
                <a:path w="650" h="647" extrusionOk="0">
                  <a:moveTo>
                    <a:pt x="322" y="1"/>
                  </a:moveTo>
                  <a:cubicBezTo>
                    <a:pt x="238" y="1"/>
                    <a:pt x="156" y="32"/>
                    <a:pt x="102" y="95"/>
                  </a:cubicBezTo>
                  <a:cubicBezTo>
                    <a:pt x="40" y="148"/>
                    <a:pt x="7" y="234"/>
                    <a:pt x="1" y="321"/>
                  </a:cubicBezTo>
                  <a:cubicBezTo>
                    <a:pt x="1" y="393"/>
                    <a:pt x="35" y="484"/>
                    <a:pt x="97" y="546"/>
                  </a:cubicBezTo>
                  <a:cubicBezTo>
                    <a:pt x="160" y="613"/>
                    <a:pt x="237" y="647"/>
                    <a:pt x="323" y="647"/>
                  </a:cubicBezTo>
                  <a:cubicBezTo>
                    <a:pt x="410" y="647"/>
                    <a:pt x="481" y="618"/>
                    <a:pt x="558" y="551"/>
                  </a:cubicBezTo>
                  <a:cubicBezTo>
                    <a:pt x="616" y="489"/>
                    <a:pt x="649" y="403"/>
                    <a:pt x="649" y="330"/>
                  </a:cubicBezTo>
                  <a:cubicBezTo>
                    <a:pt x="649" y="244"/>
                    <a:pt x="620" y="157"/>
                    <a:pt x="558" y="100"/>
                  </a:cubicBezTo>
                  <a:cubicBezTo>
                    <a:pt x="497" y="34"/>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5" name="Google Shape;9635;p40"/>
            <p:cNvSpPr/>
            <p:nvPr/>
          </p:nvSpPr>
          <p:spPr>
            <a:xfrm>
              <a:off x="-4990375" y="3509775"/>
              <a:ext cx="16300" cy="16050"/>
            </a:xfrm>
            <a:custGeom>
              <a:avLst/>
              <a:gdLst/>
              <a:ahLst/>
              <a:cxnLst/>
              <a:rect l="l" t="t" r="r" b="b"/>
              <a:pathLst>
                <a:path w="652" h="642" extrusionOk="0">
                  <a:moveTo>
                    <a:pt x="334" y="0"/>
                  </a:moveTo>
                  <a:cubicBezTo>
                    <a:pt x="247" y="0"/>
                    <a:pt x="160" y="32"/>
                    <a:pt x="105" y="89"/>
                  </a:cubicBezTo>
                  <a:cubicBezTo>
                    <a:pt x="38" y="142"/>
                    <a:pt x="5" y="229"/>
                    <a:pt x="5" y="315"/>
                  </a:cubicBezTo>
                  <a:cubicBezTo>
                    <a:pt x="0" y="402"/>
                    <a:pt x="34" y="478"/>
                    <a:pt x="96" y="540"/>
                  </a:cubicBezTo>
                  <a:cubicBezTo>
                    <a:pt x="163" y="608"/>
                    <a:pt x="235" y="641"/>
                    <a:pt x="321" y="641"/>
                  </a:cubicBezTo>
                  <a:cubicBezTo>
                    <a:pt x="326" y="641"/>
                    <a:pt x="331" y="641"/>
                    <a:pt x="336" y="641"/>
                  </a:cubicBezTo>
                  <a:cubicBezTo>
                    <a:pt x="425" y="641"/>
                    <a:pt x="506" y="600"/>
                    <a:pt x="547" y="550"/>
                  </a:cubicBezTo>
                  <a:cubicBezTo>
                    <a:pt x="614" y="497"/>
                    <a:pt x="647" y="411"/>
                    <a:pt x="652" y="324"/>
                  </a:cubicBezTo>
                  <a:cubicBezTo>
                    <a:pt x="652" y="238"/>
                    <a:pt x="618" y="152"/>
                    <a:pt x="566" y="99"/>
                  </a:cubicBezTo>
                  <a:cubicBezTo>
                    <a:pt x="508" y="31"/>
                    <a:pt x="421"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6" name="Google Shape;9636;p40"/>
            <p:cNvSpPr/>
            <p:nvPr/>
          </p:nvSpPr>
          <p:spPr>
            <a:xfrm>
              <a:off x="-4958500" y="3542550"/>
              <a:ext cx="16475" cy="16000"/>
            </a:xfrm>
            <a:custGeom>
              <a:avLst/>
              <a:gdLst/>
              <a:ahLst/>
              <a:cxnLst/>
              <a:rect l="l" t="t" r="r" b="b"/>
              <a:pathLst>
                <a:path w="659" h="640" extrusionOk="0">
                  <a:moveTo>
                    <a:pt x="328" y="1"/>
                  </a:moveTo>
                  <a:cubicBezTo>
                    <a:pt x="244" y="1"/>
                    <a:pt x="161" y="31"/>
                    <a:pt x="101" y="88"/>
                  </a:cubicBezTo>
                  <a:cubicBezTo>
                    <a:pt x="49" y="156"/>
                    <a:pt x="1" y="227"/>
                    <a:pt x="1" y="313"/>
                  </a:cubicBezTo>
                  <a:cubicBezTo>
                    <a:pt x="1" y="400"/>
                    <a:pt x="34" y="477"/>
                    <a:pt x="107" y="553"/>
                  </a:cubicBezTo>
                  <a:cubicBezTo>
                    <a:pt x="169" y="606"/>
                    <a:pt x="245" y="639"/>
                    <a:pt x="331" y="639"/>
                  </a:cubicBezTo>
                  <a:cubicBezTo>
                    <a:pt x="337" y="640"/>
                    <a:pt x="343" y="640"/>
                    <a:pt x="348" y="640"/>
                  </a:cubicBezTo>
                  <a:cubicBezTo>
                    <a:pt x="421" y="640"/>
                    <a:pt x="499" y="606"/>
                    <a:pt x="557" y="548"/>
                  </a:cubicBezTo>
                  <a:cubicBezTo>
                    <a:pt x="625" y="486"/>
                    <a:pt x="658" y="400"/>
                    <a:pt x="658" y="323"/>
                  </a:cubicBezTo>
                  <a:cubicBezTo>
                    <a:pt x="658" y="236"/>
                    <a:pt x="630" y="160"/>
                    <a:pt x="568" y="98"/>
                  </a:cubicBezTo>
                  <a:cubicBezTo>
                    <a:pt x="502" y="32"/>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7" name="Google Shape;9637;p40"/>
            <p:cNvSpPr/>
            <p:nvPr/>
          </p:nvSpPr>
          <p:spPr>
            <a:xfrm>
              <a:off x="-4926325" y="3575425"/>
              <a:ext cx="16200" cy="16000"/>
            </a:xfrm>
            <a:custGeom>
              <a:avLst/>
              <a:gdLst/>
              <a:ahLst/>
              <a:cxnLst/>
              <a:rect l="l" t="t" r="r" b="b"/>
              <a:pathLst>
                <a:path w="648" h="640" extrusionOk="0">
                  <a:moveTo>
                    <a:pt x="323" y="0"/>
                  </a:moveTo>
                  <a:cubicBezTo>
                    <a:pt x="241" y="0"/>
                    <a:pt x="159" y="29"/>
                    <a:pt x="100" y="88"/>
                  </a:cubicBezTo>
                  <a:cubicBezTo>
                    <a:pt x="34" y="141"/>
                    <a:pt x="0" y="222"/>
                    <a:pt x="0" y="309"/>
                  </a:cubicBezTo>
                  <a:cubicBezTo>
                    <a:pt x="0" y="395"/>
                    <a:pt x="29" y="471"/>
                    <a:pt x="91" y="548"/>
                  </a:cubicBezTo>
                  <a:cubicBezTo>
                    <a:pt x="158" y="606"/>
                    <a:pt x="230" y="639"/>
                    <a:pt x="317" y="639"/>
                  </a:cubicBezTo>
                  <a:cubicBezTo>
                    <a:pt x="393" y="639"/>
                    <a:pt x="479" y="610"/>
                    <a:pt x="547" y="544"/>
                  </a:cubicBezTo>
                  <a:cubicBezTo>
                    <a:pt x="609" y="482"/>
                    <a:pt x="643" y="404"/>
                    <a:pt x="643" y="318"/>
                  </a:cubicBezTo>
                  <a:cubicBezTo>
                    <a:pt x="647" y="232"/>
                    <a:pt x="605" y="145"/>
                    <a:pt x="552" y="92"/>
                  </a:cubicBezTo>
                  <a:cubicBezTo>
                    <a:pt x="493" y="31"/>
                    <a:pt x="408"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8" name="Google Shape;9638;p40"/>
            <p:cNvSpPr/>
            <p:nvPr/>
          </p:nvSpPr>
          <p:spPr>
            <a:xfrm>
              <a:off x="-4894550" y="3608225"/>
              <a:ext cx="16200" cy="15950"/>
            </a:xfrm>
            <a:custGeom>
              <a:avLst/>
              <a:gdLst/>
              <a:ahLst/>
              <a:cxnLst/>
              <a:rect l="l" t="t" r="r" b="b"/>
              <a:pathLst>
                <a:path w="648" h="638" extrusionOk="0">
                  <a:moveTo>
                    <a:pt x="321" y="1"/>
                  </a:moveTo>
                  <a:cubicBezTo>
                    <a:pt x="237" y="1"/>
                    <a:pt x="154" y="30"/>
                    <a:pt x="101" y="85"/>
                  </a:cubicBezTo>
                  <a:cubicBezTo>
                    <a:pt x="34" y="148"/>
                    <a:pt x="5" y="235"/>
                    <a:pt x="0" y="311"/>
                  </a:cubicBezTo>
                  <a:cubicBezTo>
                    <a:pt x="0" y="397"/>
                    <a:pt x="29" y="483"/>
                    <a:pt x="96" y="546"/>
                  </a:cubicBezTo>
                  <a:cubicBezTo>
                    <a:pt x="158" y="613"/>
                    <a:pt x="235" y="638"/>
                    <a:pt x="322" y="638"/>
                  </a:cubicBezTo>
                  <a:cubicBezTo>
                    <a:pt x="393" y="638"/>
                    <a:pt x="485" y="618"/>
                    <a:pt x="557" y="546"/>
                  </a:cubicBezTo>
                  <a:cubicBezTo>
                    <a:pt x="614" y="494"/>
                    <a:pt x="648" y="407"/>
                    <a:pt x="648" y="321"/>
                  </a:cubicBezTo>
                  <a:cubicBezTo>
                    <a:pt x="648" y="244"/>
                    <a:pt x="619" y="158"/>
                    <a:pt x="566" y="105"/>
                  </a:cubicBezTo>
                  <a:cubicBezTo>
                    <a:pt x="506" y="35"/>
                    <a:pt x="413"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9" name="Google Shape;9639;p40"/>
            <p:cNvSpPr/>
            <p:nvPr/>
          </p:nvSpPr>
          <p:spPr>
            <a:xfrm>
              <a:off x="-4862650" y="3641025"/>
              <a:ext cx="16225" cy="16250"/>
            </a:xfrm>
            <a:custGeom>
              <a:avLst/>
              <a:gdLst/>
              <a:ahLst/>
              <a:cxnLst/>
              <a:rect l="l" t="t" r="r" b="b"/>
              <a:pathLst>
                <a:path w="649" h="650" extrusionOk="0">
                  <a:moveTo>
                    <a:pt x="315" y="1"/>
                  </a:moveTo>
                  <a:cubicBezTo>
                    <a:pt x="232" y="1"/>
                    <a:pt x="151" y="29"/>
                    <a:pt x="102" y="83"/>
                  </a:cubicBezTo>
                  <a:cubicBezTo>
                    <a:pt x="34" y="146"/>
                    <a:pt x="0" y="232"/>
                    <a:pt x="0" y="318"/>
                  </a:cubicBezTo>
                  <a:cubicBezTo>
                    <a:pt x="0" y="395"/>
                    <a:pt x="29" y="482"/>
                    <a:pt x="91" y="549"/>
                  </a:cubicBezTo>
                  <a:cubicBezTo>
                    <a:pt x="159" y="602"/>
                    <a:pt x="231" y="650"/>
                    <a:pt x="317" y="650"/>
                  </a:cubicBezTo>
                  <a:cubicBezTo>
                    <a:pt x="403" y="650"/>
                    <a:pt x="490" y="606"/>
                    <a:pt x="556" y="544"/>
                  </a:cubicBezTo>
                  <a:cubicBezTo>
                    <a:pt x="609" y="491"/>
                    <a:pt x="643" y="405"/>
                    <a:pt x="643" y="327"/>
                  </a:cubicBezTo>
                  <a:cubicBezTo>
                    <a:pt x="649" y="241"/>
                    <a:pt x="614" y="155"/>
                    <a:pt x="562" y="103"/>
                  </a:cubicBezTo>
                  <a:cubicBezTo>
                    <a:pt x="502" y="35"/>
                    <a:pt x="407"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0" name="Google Shape;9640;p40"/>
            <p:cNvSpPr/>
            <p:nvPr/>
          </p:nvSpPr>
          <p:spPr>
            <a:xfrm>
              <a:off x="-4830875" y="3673750"/>
              <a:ext cx="16225" cy="16275"/>
            </a:xfrm>
            <a:custGeom>
              <a:avLst/>
              <a:gdLst/>
              <a:ahLst/>
              <a:cxnLst/>
              <a:rect l="l" t="t" r="r" b="b"/>
              <a:pathLst>
                <a:path w="649" h="651" extrusionOk="0">
                  <a:moveTo>
                    <a:pt x="329" y="0"/>
                  </a:moveTo>
                  <a:cubicBezTo>
                    <a:pt x="249" y="0"/>
                    <a:pt x="166" y="31"/>
                    <a:pt x="91" y="99"/>
                  </a:cubicBezTo>
                  <a:cubicBezTo>
                    <a:pt x="34" y="161"/>
                    <a:pt x="1" y="238"/>
                    <a:pt x="1" y="324"/>
                  </a:cubicBezTo>
                  <a:cubicBezTo>
                    <a:pt x="1" y="396"/>
                    <a:pt x="29" y="482"/>
                    <a:pt x="97" y="550"/>
                  </a:cubicBezTo>
                  <a:cubicBezTo>
                    <a:pt x="159" y="617"/>
                    <a:pt x="246" y="650"/>
                    <a:pt x="322" y="650"/>
                  </a:cubicBezTo>
                  <a:cubicBezTo>
                    <a:pt x="404" y="650"/>
                    <a:pt x="481" y="621"/>
                    <a:pt x="558" y="555"/>
                  </a:cubicBezTo>
                  <a:cubicBezTo>
                    <a:pt x="615" y="492"/>
                    <a:pt x="649" y="406"/>
                    <a:pt x="649" y="333"/>
                  </a:cubicBezTo>
                  <a:cubicBezTo>
                    <a:pt x="649" y="247"/>
                    <a:pt x="620" y="170"/>
                    <a:pt x="567" y="103"/>
                  </a:cubicBezTo>
                  <a:cubicBezTo>
                    <a:pt x="500" y="36"/>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1" name="Google Shape;9641;p40"/>
            <p:cNvSpPr/>
            <p:nvPr/>
          </p:nvSpPr>
          <p:spPr>
            <a:xfrm>
              <a:off x="-4798725" y="3706700"/>
              <a:ext cx="16200" cy="16075"/>
            </a:xfrm>
            <a:custGeom>
              <a:avLst/>
              <a:gdLst/>
              <a:ahLst/>
              <a:cxnLst/>
              <a:rect l="l" t="t" r="r" b="b"/>
              <a:pathLst>
                <a:path w="648" h="643" extrusionOk="0">
                  <a:moveTo>
                    <a:pt x="323" y="1"/>
                  </a:moveTo>
                  <a:cubicBezTo>
                    <a:pt x="239" y="1"/>
                    <a:pt x="152" y="30"/>
                    <a:pt x="87" y="90"/>
                  </a:cubicBezTo>
                  <a:cubicBezTo>
                    <a:pt x="34" y="143"/>
                    <a:pt x="1" y="229"/>
                    <a:pt x="1" y="315"/>
                  </a:cubicBezTo>
                  <a:cubicBezTo>
                    <a:pt x="1" y="402"/>
                    <a:pt x="30" y="488"/>
                    <a:pt x="82" y="541"/>
                  </a:cubicBezTo>
                  <a:cubicBezTo>
                    <a:pt x="145" y="608"/>
                    <a:pt x="231" y="643"/>
                    <a:pt x="317" y="643"/>
                  </a:cubicBezTo>
                  <a:cubicBezTo>
                    <a:pt x="323" y="643"/>
                    <a:pt x="328" y="643"/>
                    <a:pt x="333" y="643"/>
                  </a:cubicBezTo>
                  <a:cubicBezTo>
                    <a:pt x="413" y="643"/>
                    <a:pt x="485" y="610"/>
                    <a:pt x="548" y="550"/>
                  </a:cubicBezTo>
                  <a:cubicBezTo>
                    <a:pt x="601" y="499"/>
                    <a:pt x="643" y="412"/>
                    <a:pt x="648" y="326"/>
                  </a:cubicBezTo>
                  <a:cubicBezTo>
                    <a:pt x="648" y="240"/>
                    <a:pt x="605" y="153"/>
                    <a:pt x="552" y="96"/>
                  </a:cubicBezTo>
                  <a:cubicBezTo>
                    <a:pt x="498" y="33"/>
                    <a:pt x="412"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2" name="Google Shape;9642;p40"/>
            <p:cNvSpPr/>
            <p:nvPr/>
          </p:nvSpPr>
          <p:spPr>
            <a:xfrm>
              <a:off x="-4766950" y="3739625"/>
              <a:ext cx="16250" cy="16000"/>
            </a:xfrm>
            <a:custGeom>
              <a:avLst/>
              <a:gdLst/>
              <a:ahLst/>
              <a:cxnLst/>
              <a:rect l="l" t="t" r="r" b="b"/>
              <a:pathLst>
                <a:path w="650" h="640" extrusionOk="0">
                  <a:moveTo>
                    <a:pt x="321" y="0"/>
                  </a:moveTo>
                  <a:cubicBezTo>
                    <a:pt x="241" y="0"/>
                    <a:pt x="161" y="29"/>
                    <a:pt x="102" y="88"/>
                  </a:cubicBezTo>
                  <a:cubicBezTo>
                    <a:pt x="39" y="150"/>
                    <a:pt x="6" y="223"/>
                    <a:pt x="1" y="309"/>
                  </a:cubicBezTo>
                  <a:cubicBezTo>
                    <a:pt x="1" y="395"/>
                    <a:pt x="34" y="482"/>
                    <a:pt x="97" y="539"/>
                  </a:cubicBezTo>
                  <a:cubicBezTo>
                    <a:pt x="150" y="601"/>
                    <a:pt x="236" y="635"/>
                    <a:pt x="322" y="639"/>
                  </a:cubicBezTo>
                  <a:cubicBezTo>
                    <a:pt x="409" y="639"/>
                    <a:pt x="495" y="606"/>
                    <a:pt x="548" y="544"/>
                  </a:cubicBezTo>
                  <a:cubicBezTo>
                    <a:pt x="615" y="491"/>
                    <a:pt x="649" y="404"/>
                    <a:pt x="649" y="318"/>
                  </a:cubicBezTo>
                  <a:cubicBezTo>
                    <a:pt x="649" y="247"/>
                    <a:pt x="620" y="155"/>
                    <a:pt x="553" y="92"/>
                  </a:cubicBezTo>
                  <a:cubicBezTo>
                    <a:pt x="489" y="31"/>
                    <a:pt x="405"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3" name="Google Shape;9643;p40"/>
            <p:cNvSpPr/>
            <p:nvPr/>
          </p:nvSpPr>
          <p:spPr>
            <a:xfrm>
              <a:off x="-4735150" y="3772400"/>
              <a:ext cx="16350" cy="16200"/>
            </a:xfrm>
            <a:custGeom>
              <a:avLst/>
              <a:gdLst/>
              <a:ahLst/>
              <a:cxnLst/>
              <a:rect l="l" t="t" r="r" b="b"/>
              <a:pathLst>
                <a:path w="654" h="648" extrusionOk="0">
                  <a:moveTo>
                    <a:pt x="331" y="0"/>
                  </a:moveTo>
                  <a:cubicBezTo>
                    <a:pt x="246" y="0"/>
                    <a:pt x="158" y="32"/>
                    <a:pt x="91" y="96"/>
                  </a:cubicBezTo>
                  <a:cubicBezTo>
                    <a:pt x="39" y="149"/>
                    <a:pt x="5" y="236"/>
                    <a:pt x="5" y="322"/>
                  </a:cubicBezTo>
                  <a:cubicBezTo>
                    <a:pt x="0" y="398"/>
                    <a:pt x="34" y="484"/>
                    <a:pt x="97" y="548"/>
                  </a:cubicBezTo>
                  <a:cubicBezTo>
                    <a:pt x="164" y="615"/>
                    <a:pt x="235" y="648"/>
                    <a:pt x="321" y="648"/>
                  </a:cubicBezTo>
                  <a:cubicBezTo>
                    <a:pt x="408" y="648"/>
                    <a:pt x="485" y="610"/>
                    <a:pt x="547" y="552"/>
                  </a:cubicBezTo>
                  <a:cubicBezTo>
                    <a:pt x="615" y="490"/>
                    <a:pt x="648" y="418"/>
                    <a:pt x="648" y="331"/>
                  </a:cubicBezTo>
                  <a:cubicBezTo>
                    <a:pt x="653" y="245"/>
                    <a:pt x="620" y="159"/>
                    <a:pt x="558" y="92"/>
                  </a:cubicBezTo>
                  <a:cubicBezTo>
                    <a:pt x="500" y="32"/>
                    <a:pt x="417"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4" name="Google Shape;9644;p40"/>
            <p:cNvSpPr/>
            <p:nvPr/>
          </p:nvSpPr>
          <p:spPr>
            <a:xfrm>
              <a:off x="-4703225" y="3805225"/>
              <a:ext cx="16200" cy="16150"/>
            </a:xfrm>
            <a:custGeom>
              <a:avLst/>
              <a:gdLst/>
              <a:ahLst/>
              <a:cxnLst/>
              <a:rect l="l" t="t" r="r" b="b"/>
              <a:pathLst>
                <a:path w="648" h="646" extrusionOk="0">
                  <a:moveTo>
                    <a:pt x="332" y="1"/>
                  </a:moveTo>
                  <a:cubicBezTo>
                    <a:pt x="253" y="1"/>
                    <a:pt x="171" y="32"/>
                    <a:pt x="100" y="93"/>
                  </a:cubicBezTo>
                  <a:cubicBezTo>
                    <a:pt x="38" y="146"/>
                    <a:pt x="0" y="232"/>
                    <a:pt x="0" y="318"/>
                  </a:cubicBezTo>
                  <a:cubicBezTo>
                    <a:pt x="0" y="405"/>
                    <a:pt x="34" y="482"/>
                    <a:pt x="96" y="549"/>
                  </a:cubicBezTo>
                  <a:cubicBezTo>
                    <a:pt x="158" y="611"/>
                    <a:pt x="235" y="645"/>
                    <a:pt x="321" y="645"/>
                  </a:cubicBezTo>
                  <a:cubicBezTo>
                    <a:pt x="326" y="646"/>
                    <a:pt x="331" y="646"/>
                    <a:pt x="337" y="646"/>
                  </a:cubicBezTo>
                  <a:cubicBezTo>
                    <a:pt x="414" y="646"/>
                    <a:pt x="497" y="613"/>
                    <a:pt x="547" y="553"/>
                  </a:cubicBezTo>
                  <a:cubicBezTo>
                    <a:pt x="609" y="491"/>
                    <a:pt x="647" y="415"/>
                    <a:pt x="647" y="329"/>
                  </a:cubicBezTo>
                  <a:cubicBezTo>
                    <a:pt x="647" y="242"/>
                    <a:pt x="619" y="156"/>
                    <a:pt x="552" y="103"/>
                  </a:cubicBezTo>
                  <a:cubicBezTo>
                    <a:pt x="493" y="34"/>
                    <a:pt x="414"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5" name="Google Shape;9645;p40"/>
            <p:cNvSpPr/>
            <p:nvPr/>
          </p:nvSpPr>
          <p:spPr>
            <a:xfrm>
              <a:off x="-4671450" y="3838075"/>
              <a:ext cx="16325" cy="16150"/>
            </a:xfrm>
            <a:custGeom>
              <a:avLst/>
              <a:gdLst/>
              <a:ahLst/>
              <a:cxnLst/>
              <a:rect l="l" t="t" r="r" b="b"/>
              <a:pathLst>
                <a:path w="653" h="646" extrusionOk="0">
                  <a:moveTo>
                    <a:pt x="321" y="1"/>
                  </a:moveTo>
                  <a:cubicBezTo>
                    <a:pt x="239" y="1"/>
                    <a:pt x="162" y="28"/>
                    <a:pt x="116" y="80"/>
                  </a:cubicBezTo>
                  <a:cubicBezTo>
                    <a:pt x="48" y="147"/>
                    <a:pt x="5" y="233"/>
                    <a:pt x="5" y="315"/>
                  </a:cubicBezTo>
                  <a:cubicBezTo>
                    <a:pt x="0" y="401"/>
                    <a:pt x="43" y="487"/>
                    <a:pt x="96" y="535"/>
                  </a:cubicBezTo>
                  <a:cubicBezTo>
                    <a:pt x="149" y="598"/>
                    <a:pt x="235" y="641"/>
                    <a:pt x="322" y="645"/>
                  </a:cubicBezTo>
                  <a:cubicBezTo>
                    <a:pt x="408" y="645"/>
                    <a:pt x="494" y="616"/>
                    <a:pt x="561" y="550"/>
                  </a:cubicBezTo>
                  <a:cubicBezTo>
                    <a:pt x="614" y="487"/>
                    <a:pt x="648" y="410"/>
                    <a:pt x="648" y="324"/>
                  </a:cubicBezTo>
                  <a:cubicBezTo>
                    <a:pt x="652" y="242"/>
                    <a:pt x="619" y="151"/>
                    <a:pt x="566" y="98"/>
                  </a:cubicBezTo>
                  <a:cubicBezTo>
                    <a:pt x="499"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6" name="Google Shape;9646;p40"/>
            <p:cNvSpPr/>
            <p:nvPr/>
          </p:nvSpPr>
          <p:spPr>
            <a:xfrm>
              <a:off x="-4639550" y="3870975"/>
              <a:ext cx="16450" cy="16000"/>
            </a:xfrm>
            <a:custGeom>
              <a:avLst/>
              <a:gdLst/>
              <a:ahLst/>
              <a:cxnLst/>
              <a:rect l="l" t="t" r="r" b="b"/>
              <a:pathLst>
                <a:path w="658" h="640" extrusionOk="0">
                  <a:moveTo>
                    <a:pt x="324" y="0"/>
                  </a:moveTo>
                  <a:cubicBezTo>
                    <a:pt x="242" y="0"/>
                    <a:pt x="160" y="29"/>
                    <a:pt x="102" y="88"/>
                  </a:cubicBezTo>
                  <a:cubicBezTo>
                    <a:pt x="44" y="150"/>
                    <a:pt x="0" y="226"/>
                    <a:pt x="0" y="313"/>
                  </a:cubicBezTo>
                  <a:cubicBezTo>
                    <a:pt x="0" y="399"/>
                    <a:pt x="38" y="476"/>
                    <a:pt x="106" y="553"/>
                  </a:cubicBezTo>
                  <a:cubicBezTo>
                    <a:pt x="168" y="606"/>
                    <a:pt x="246" y="640"/>
                    <a:pt x="332" y="640"/>
                  </a:cubicBezTo>
                  <a:cubicBezTo>
                    <a:pt x="403" y="640"/>
                    <a:pt x="490" y="611"/>
                    <a:pt x="556" y="543"/>
                  </a:cubicBezTo>
                  <a:cubicBezTo>
                    <a:pt x="624" y="481"/>
                    <a:pt x="658" y="409"/>
                    <a:pt x="658" y="323"/>
                  </a:cubicBezTo>
                  <a:cubicBezTo>
                    <a:pt x="658" y="237"/>
                    <a:pt x="629" y="159"/>
                    <a:pt x="562" y="93"/>
                  </a:cubicBezTo>
                  <a:cubicBezTo>
                    <a:pt x="498" y="31"/>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7" name="Google Shape;9647;p40"/>
            <p:cNvSpPr/>
            <p:nvPr/>
          </p:nvSpPr>
          <p:spPr>
            <a:xfrm>
              <a:off x="-4607525" y="3903775"/>
              <a:ext cx="16325" cy="15950"/>
            </a:xfrm>
            <a:custGeom>
              <a:avLst/>
              <a:gdLst/>
              <a:ahLst/>
              <a:cxnLst/>
              <a:rect l="l" t="t" r="r" b="b"/>
              <a:pathLst>
                <a:path w="653" h="638" extrusionOk="0">
                  <a:moveTo>
                    <a:pt x="330" y="0"/>
                  </a:moveTo>
                  <a:cubicBezTo>
                    <a:pt x="245" y="0"/>
                    <a:pt x="157" y="29"/>
                    <a:pt x="92" y="85"/>
                  </a:cubicBezTo>
                  <a:cubicBezTo>
                    <a:pt x="39" y="147"/>
                    <a:pt x="5" y="225"/>
                    <a:pt x="5" y="311"/>
                  </a:cubicBezTo>
                  <a:cubicBezTo>
                    <a:pt x="1" y="397"/>
                    <a:pt x="34" y="484"/>
                    <a:pt x="87" y="537"/>
                  </a:cubicBezTo>
                  <a:cubicBezTo>
                    <a:pt x="149" y="603"/>
                    <a:pt x="236" y="637"/>
                    <a:pt x="322" y="637"/>
                  </a:cubicBezTo>
                  <a:cubicBezTo>
                    <a:pt x="327" y="637"/>
                    <a:pt x="333" y="637"/>
                    <a:pt x="338" y="637"/>
                  </a:cubicBezTo>
                  <a:cubicBezTo>
                    <a:pt x="418" y="637"/>
                    <a:pt x="489" y="604"/>
                    <a:pt x="552" y="546"/>
                  </a:cubicBezTo>
                  <a:cubicBezTo>
                    <a:pt x="615" y="493"/>
                    <a:pt x="648" y="407"/>
                    <a:pt x="648" y="320"/>
                  </a:cubicBezTo>
                  <a:cubicBezTo>
                    <a:pt x="653" y="234"/>
                    <a:pt x="619" y="158"/>
                    <a:pt x="557" y="94"/>
                  </a:cubicBezTo>
                  <a:cubicBezTo>
                    <a:pt x="503" y="31"/>
                    <a:pt x="418"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8" name="Google Shape;9648;p40"/>
            <p:cNvSpPr/>
            <p:nvPr/>
          </p:nvSpPr>
          <p:spPr>
            <a:xfrm>
              <a:off x="-4575625" y="3936725"/>
              <a:ext cx="7100" cy="15750"/>
            </a:xfrm>
            <a:custGeom>
              <a:avLst/>
              <a:gdLst/>
              <a:ahLst/>
              <a:cxnLst/>
              <a:rect l="l" t="t" r="r" b="b"/>
              <a:pathLst>
                <a:path w="284" h="630" extrusionOk="0">
                  <a:moveTo>
                    <a:pt x="284" y="1"/>
                  </a:moveTo>
                  <a:lnTo>
                    <a:pt x="284" y="1"/>
                  </a:lnTo>
                  <a:cubicBezTo>
                    <a:pt x="216" y="10"/>
                    <a:pt x="149" y="39"/>
                    <a:pt x="101" y="91"/>
                  </a:cubicBezTo>
                  <a:cubicBezTo>
                    <a:pt x="34" y="144"/>
                    <a:pt x="1" y="231"/>
                    <a:pt x="1" y="317"/>
                  </a:cubicBezTo>
                  <a:cubicBezTo>
                    <a:pt x="1" y="404"/>
                    <a:pt x="30" y="475"/>
                    <a:pt x="96" y="543"/>
                  </a:cubicBezTo>
                  <a:cubicBezTo>
                    <a:pt x="140" y="585"/>
                    <a:pt x="207" y="619"/>
                    <a:pt x="274" y="629"/>
                  </a:cubicBezTo>
                  <a:lnTo>
                    <a:pt x="284"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9" name="Google Shape;9649;p40"/>
            <p:cNvSpPr/>
            <p:nvPr/>
          </p:nvSpPr>
          <p:spPr>
            <a:xfrm>
              <a:off x="-5020150" y="3315050"/>
              <a:ext cx="16350" cy="16225"/>
            </a:xfrm>
            <a:custGeom>
              <a:avLst/>
              <a:gdLst/>
              <a:ahLst/>
              <a:cxnLst/>
              <a:rect l="l" t="t" r="r" b="b"/>
              <a:pathLst>
                <a:path w="654" h="649" extrusionOk="0">
                  <a:moveTo>
                    <a:pt x="335" y="0"/>
                  </a:moveTo>
                  <a:cubicBezTo>
                    <a:pt x="251" y="0"/>
                    <a:pt x="163" y="31"/>
                    <a:pt x="91" y="96"/>
                  </a:cubicBezTo>
                  <a:cubicBezTo>
                    <a:pt x="40" y="159"/>
                    <a:pt x="5" y="235"/>
                    <a:pt x="5" y="321"/>
                  </a:cubicBezTo>
                  <a:cubicBezTo>
                    <a:pt x="1" y="394"/>
                    <a:pt x="34" y="470"/>
                    <a:pt x="97" y="547"/>
                  </a:cubicBezTo>
                  <a:cubicBezTo>
                    <a:pt x="164" y="614"/>
                    <a:pt x="235" y="648"/>
                    <a:pt x="322" y="648"/>
                  </a:cubicBezTo>
                  <a:cubicBezTo>
                    <a:pt x="408" y="648"/>
                    <a:pt x="494" y="620"/>
                    <a:pt x="547" y="552"/>
                  </a:cubicBezTo>
                  <a:cubicBezTo>
                    <a:pt x="615" y="489"/>
                    <a:pt x="649" y="418"/>
                    <a:pt x="649" y="332"/>
                  </a:cubicBezTo>
                  <a:cubicBezTo>
                    <a:pt x="653" y="245"/>
                    <a:pt x="620" y="159"/>
                    <a:pt x="558" y="91"/>
                  </a:cubicBezTo>
                  <a:cubicBezTo>
                    <a:pt x="500" y="31"/>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0" name="Google Shape;9650;p40"/>
            <p:cNvSpPr/>
            <p:nvPr/>
          </p:nvSpPr>
          <p:spPr>
            <a:xfrm>
              <a:off x="-4988225" y="3347975"/>
              <a:ext cx="16200" cy="16025"/>
            </a:xfrm>
            <a:custGeom>
              <a:avLst/>
              <a:gdLst/>
              <a:ahLst/>
              <a:cxnLst/>
              <a:rect l="l" t="t" r="r" b="b"/>
              <a:pathLst>
                <a:path w="648" h="641" extrusionOk="0">
                  <a:moveTo>
                    <a:pt x="330" y="0"/>
                  </a:moveTo>
                  <a:cubicBezTo>
                    <a:pt x="242" y="0"/>
                    <a:pt x="156" y="31"/>
                    <a:pt x="101" y="89"/>
                  </a:cubicBezTo>
                  <a:cubicBezTo>
                    <a:pt x="39" y="142"/>
                    <a:pt x="1" y="228"/>
                    <a:pt x="1" y="315"/>
                  </a:cubicBezTo>
                  <a:cubicBezTo>
                    <a:pt x="1" y="401"/>
                    <a:pt x="34" y="477"/>
                    <a:pt x="96" y="540"/>
                  </a:cubicBezTo>
                  <a:cubicBezTo>
                    <a:pt x="158" y="607"/>
                    <a:pt x="235" y="641"/>
                    <a:pt x="322" y="641"/>
                  </a:cubicBezTo>
                  <a:cubicBezTo>
                    <a:pt x="408" y="641"/>
                    <a:pt x="494" y="612"/>
                    <a:pt x="557" y="550"/>
                  </a:cubicBezTo>
                  <a:cubicBezTo>
                    <a:pt x="614" y="483"/>
                    <a:pt x="648" y="410"/>
                    <a:pt x="648" y="324"/>
                  </a:cubicBezTo>
                  <a:cubicBezTo>
                    <a:pt x="648" y="238"/>
                    <a:pt x="619" y="151"/>
                    <a:pt x="566" y="98"/>
                  </a:cubicBezTo>
                  <a:cubicBezTo>
                    <a:pt x="506" y="31"/>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1" name="Google Shape;9651;p40"/>
            <p:cNvSpPr/>
            <p:nvPr/>
          </p:nvSpPr>
          <p:spPr>
            <a:xfrm>
              <a:off x="-4956450" y="3380750"/>
              <a:ext cx="16325" cy="16025"/>
            </a:xfrm>
            <a:custGeom>
              <a:avLst/>
              <a:gdLst/>
              <a:ahLst/>
              <a:cxnLst/>
              <a:rect l="l" t="t" r="r" b="b"/>
              <a:pathLst>
                <a:path w="653" h="641" extrusionOk="0">
                  <a:moveTo>
                    <a:pt x="329" y="0"/>
                  </a:moveTo>
                  <a:cubicBezTo>
                    <a:pt x="243" y="0"/>
                    <a:pt x="158" y="30"/>
                    <a:pt x="106" y="87"/>
                  </a:cubicBezTo>
                  <a:cubicBezTo>
                    <a:pt x="48" y="140"/>
                    <a:pt x="5" y="227"/>
                    <a:pt x="5" y="313"/>
                  </a:cubicBezTo>
                  <a:cubicBezTo>
                    <a:pt x="1" y="399"/>
                    <a:pt x="34" y="476"/>
                    <a:pt x="106" y="554"/>
                  </a:cubicBezTo>
                  <a:cubicBezTo>
                    <a:pt x="158" y="605"/>
                    <a:pt x="245" y="640"/>
                    <a:pt x="322" y="640"/>
                  </a:cubicBezTo>
                  <a:cubicBezTo>
                    <a:pt x="327" y="640"/>
                    <a:pt x="333" y="640"/>
                    <a:pt x="338" y="640"/>
                  </a:cubicBezTo>
                  <a:cubicBezTo>
                    <a:pt x="419" y="640"/>
                    <a:pt x="499" y="607"/>
                    <a:pt x="562" y="548"/>
                  </a:cubicBezTo>
                  <a:cubicBezTo>
                    <a:pt x="614" y="496"/>
                    <a:pt x="648" y="410"/>
                    <a:pt x="648" y="323"/>
                  </a:cubicBezTo>
                  <a:cubicBezTo>
                    <a:pt x="652" y="237"/>
                    <a:pt x="619" y="151"/>
                    <a:pt x="566" y="98"/>
                  </a:cubicBezTo>
                  <a:cubicBezTo>
                    <a:pt x="508" y="32"/>
                    <a:pt x="418"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2" name="Google Shape;9652;p40"/>
            <p:cNvSpPr/>
            <p:nvPr/>
          </p:nvSpPr>
          <p:spPr>
            <a:xfrm>
              <a:off x="-4924325" y="3413600"/>
              <a:ext cx="16250" cy="16000"/>
            </a:xfrm>
            <a:custGeom>
              <a:avLst/>
              <a:gdLst/>
              <a:ahLst/>
              <a:cxnLst/>
              <a:rect l="l" t="t" r="r" b="b"/>
              <a:pathLst>
                <a:path w="650" h="640" extrusionOk="0">
                  <a:moveTo>
                    <a:pt x="324" y="1"/>
                  </a:moveTo>
                  <a:cubicBezTo>
                    <a:pt x="240" y="1"/>
                    <a:pt x="156" y="29"/>
                    <a:pt x="93" y="88"/>
                  </a:cubicBezTo>
                  <a:cubicBezTo>
                    <a:pt x="35" y="150"/>
                    <a:pt x="7" y="223"/>
                    <a:pt x="1" y="309"/>
                  </a:cubicBezTo>
                  <a:cubicBezTo>
                    <a:pt x="1" y="396"/>
                    <a:pt x="30" y="482"/>
                    <a:pt x="87" y="540"/>
                  </a:cubicBezTo>
                  <a:cubicBezTo>
                    <a:pt x="150" y="602"/>
                    <a:pt x="237" y="640"/>
                    <a:pt x="323" y="640"/>
                  </a:cubicBezTo>
                  <a:cubicBezTo>
                    <a:pt x="410" y="640"/>
                    <a:pt x="486" y="606"/>
                    <a:pt x="548" y="544"/>
                  </a:cubicBezTo>
                  <a:cubicBezTo>
                    <a:pt x="616" y="491"/>
                    <a:pt x="649" y="405"/>
                    <a:pt x="649" y="319"/>
                  </a:cubicBezTo>
                  <a:cubicBezTo>
                    <a:pt x="649" y="232"/>
                    <a:pt x="620" y="161"/>
                    <a:pt x="554" y="93"/>
                  </a:cubicBezTo>
                  <a:cubicBezTo>
                    <a:pt x="495" y="32"/>
                    <a:pt x="410"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3" name="Google Shape;9653;p40"/>
            <p:cNvSpPr/>
            <p:nvPr/>
          </p:nvSpPr>
          <p:spPr>
            <a:xfrm>
              <a:off x="-4892400" y="3446500"/>
              <a:ext cx="16200" cy="15875"/>
            </a:xfrm>
            <a:custGeom>
              <a:avLst/>
              <a:gdLst/>
              <a:ahLst/>
              <a:cxnLst/>
              <a:rect l="l" t="t" r="r" b="b"/>
              <a:pathLst>
                <a:path w="648" h="635" extrusionOk="0">
                  <a:moveTo>
                    <a:pt x="322" y="0"/>
                  </a:moveTo>
                  <a:cubicBezTo>
                    <a:pt x="235" y="0"/>
                    <a:pt x="150" y="29"/>
                    <a:pt x="101" y="83"/>
                  </a:cubicBezTo>
                  <a:cubicBezTo>
                    <a:pt x="34" y="145"/>
                    <a:pt x="1" y="221"/>
                    <a:pt x="1" y="307"/>
                  </a:cubicBezTo>
                  <a:cubicBezTo>
                    <a:pt x="1" y="394"/>
                    <a:pt x="30" y="480"/>
                    <a:pt x="92" y="543"/>
                  </a:cubicBezTo>
                  <a:cubicBezTo>
                    <a:pt x="145" y="601"/>
                    <a:pt x="231" y="634"/>
                    <a:pt x="317" y="634"/>
                  </a:cubicBezTo>
                  <a:cubicBezTo>
                    <a:pt x="404" y="634"/>
                    <a:pt x="490" y="605"/>
                    <a:pt x="548" y="543"/>
                  </a:cubicBezTo>
                  <a:cubicBezTo>
                    <a:pt x="610" y="486"/>
                    <a:pt x="643" y="404"/>
                    <a:pt x="643" y="318"/>
                  </a:cubicBezTo>
                  <a:cubicBezTo>
                    <a:pt x="648" y="240"/>
                    <a:pt x="615" y="154"/>
                    <a:pt x="552" y="87"/>
                  </a:cubicBezTo>
                  <a:cubicBezTo>
                    <a:pt x="495" y="28"/>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4" name="Google Shape;9654;p40"/>
            <p:cNvSpPr/>
            <p:nvPr/>
          </p:nvSpPr>
          <p:spPr>
            <a:xfrm>
              <a:off x="-4860600" y="3479225"/>
              <a:ext cx="16200" cy="16250"/>
            </a:xfrm>
            <a:custGeom>
              <a:avLst/>
              <a:gdLst/>
              <a:ahLst/>
              <a:cxnLst/>
              <a:rect l="l" t="t" r="r" b="b"/>
              <a:pathLst>
                <a:path w="648" h="650" extrusionOk="0">
                  <a:moveTo>
                    <a:pt x="317" y="0"/>
                  </a:moveTo>
                  <a:cubicBezTo>
                    <a:pt x="233" y="0"/>
                    <a:pt x="153" y="28"/>
                    <a:pt x="100" y="83"/>
                  </a:cubicBezTo>
                  <a:cubicBezTo>
                    <a:pt x="33" y="145"/>
                    <a:pt x="0" y="231"/>
                    <a:pt x="0" y="318"/>
                  </a:cubicBezTo>
                  <a:cubicBezTo>
                    <a:pt x="0" y="404"/>
                    <a:pt x="29" y="481"/>
                    <a:pt x="96" y="548"/>
                  </a:cubicBezTo>
                  <a:cubicBezTo>
                    <a:pt x="149" y="601"/>
                    <a:pt x="235" y="645"/>
                    <a:pt x="321" y="649"/>
                  </a:cubicBezTo>
                  <a:cubicBezTo>
                    <a:pt x="403" y="649"/>
                    <a:pt x="489" y="606"/>
                    <a:pt x="547" y="553"/>
                  </a:cubicBezTo>
                  <a:cubicBezTo>
                    <a:pt x="614" y="490"/>
                    <a:pt x="647" y="414"/>
                    <a:pt x="647" y="328"/>
                  </a:cubicBezTo>
                  <a:cubicBezTo>
                    <a:pt x="647" y="242"/>
                    <a:pt x="618" y="155"/>
                    <a:pt x="567" y="102"/>
                  </a:cubicBezTo>
                  <a:cubicBezTo>
                    <a:pt x="503"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5" name="Google Shape;9655;p40"/>
            <p:cNvSpPr/>
            <p:nvPr/>
          </p:nvSpPr>
          <p:spPr>
            <a:xfrm>
              <a:off x="-4828825" y="3512125"/>
              <a:ext cx="16350" cy="16075"/>
            </a:xfrm>
            <a:custGeom>
              <a:avLst/>
              <a:gdLst/>
              <a:ahLst/>
              <a:cxnLst/>
              <a:rect l="l" t="t" r="r" b="b"/>
              <a:pathLst>
                <a:path w="654" h="643" extrusionOk="0">
                  <a:moveTo>
                    <a:pt x="332" y="0"/>
                  </a:moveTo>
                  <a:cubicBezTo>
                    <a:pt x="244" y="0"/>
                    <a:pt x="156" y="31"/>
                    <a:pt x="102" y="91"/>
                  </a:cubicBezTo>
                  <a:cubicBezTo>
                    <a:pt x="49" y="144"/>
                    <a:pt x="5" y="230"/>
                    <a:pt x="5" y="312"/>
                  </a:cubicBezTo>
                  <a:cubicBezTo>
                    <a:pt x="0" y="399"/>
                    <a:pt x="34" y="475"/>
                    <a:pt x="96" y="542"/>
                  </a:cubicBezTo>
                  <a:cubicBezTo>
                    <a:pt x="159" y="609"/>
                    <a:pt x="235" y="643"/>
                    <a:pt x="322" y="643"/>
                  </a:cubicBezTo>
                  <a:cubicBezTo>
                    <a:pt x="408" y="643"/>
                    <a:pt x="494" y="614"/>
                    <a:pt x="562" y="547"/>
                  </a:cubicBezTo>
                  <a:cubicBezTo>
                    <a:pt x="614" y="485"/>
                    <a:pt x="649" y="408"/>
                    <a:pt x="649" y="321"/>
                  </a:cubicBezTo>
                  <a:cubicBezTo>
                    <a:pt x="653" y="240"/>
                    <a:pt x="620" y="153"/>
                    <a:pt x="567" y="96"/>
                  </a:cubicBezTo>
                  <a:cubicBezTo>
                    <a:pt x="509" y="31"/>
                    <a:pt x="420"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6" name="Google Shape;9656;p40"/>
            <p:cNvSpPr/>
            <p:nvPr/>
          </p:nvSpPr>
          <p:spPr>
            <a:xfrm>
              <a:off x="-4796925" y="3545000"/>
              <a:ext cx="16450" cy="15975"/>
            </a:xfrm>
            <a:custGeom>
              <a:avLst/>
              <a:gdLst/>
              <a:ahLst/>
              <a:cxnLst/>
              <a:rect l="l" t="t" r="r" b="b"/>
              <a:pathLst>
                <a:path w="658" h="639" extrusionOk="0">
                  <a:moveTo>
                    <a:pt x="327" y="1"/>
                  </a:moveTo>
                  <a:cubicBezTo>
                    <a:pt x="241" y="1"/>
                    <a:pt x="156" y="29"/>
                    <a:pt x="101" y="86"/>
                  </a:cubicBezTo>
                  <a:cubicBezTo>
                    <a:pt x="48" y="138"/>
                    <a:pt x="0" y="225"/>
                    <a:pt x="0" y="311"/>
                  </a:cubicBezTo>
                  <a:cubicBezTo>
                    <a:pt x="0" y="397"/>
                    <a:pt x="44" y="484"/>
                    <a:pt x="97" y="537"/>
                  </a:cubicBezTo>
                  <a:cubicBezTo>
                    <a:pt x="159" y="605"/>
                    <a:pt x="230" y="638"/>
                    <a:pt x="332" y="638"/>
                  </a:cubicBezTo>
                  <a:cubicBezTo>
                    <a:pt x="418" y="638"/>
                    <a:pt x="489" y="609"/>
                    <a:pt x="557" y="547"/>
                  </a:cubicBezTo>
                  <a:cubicBezTo>
                    <a:pt x="615" y="494"/>
                    <a:pt x="658" y="408"/>
                    <a:pt x="658" y="321"/>
                  </a:cubicBezTo>
                  <a:cubicBezTo>
                    <a:pt x="658" y="235"/>
                    <a:pt x="620" y="149"/>
                    <a:pt x="562" y="91"/>
                  </a:cubicBezTo>
                  <a:cubicBezTo>
                    <a:pt x="504" y="31"/>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7" name="Google Shape;9657;p40"/>
            <p:cNvSpPr/>
            <p:nvPr/>
          </p:nvSpPr>
          <p:spPr>
            <a:xfrm>
              <a:off x="-4764900" y="3577700"/>
              <a:ext cx="16350" cy="16100"/>
            </a:xfrm>
            <a:custGeom>
              <a:avLst/>
              <a:gdLst/>
              <a:ahLst/>
              <a:cxnLst/>
              <a:rect l="l" t="t" r="r" b="b"/>
              <a:pathLst>
                <a:path w="654" h="644" extrusionOk="0">
                  <a:moveTo>
                    <a:pt x="325" y="0"/>
                  </a:moveTo>
                  <a:cubicBezTo>
                    <a:pt x="242" y="0"/>
                    <a:pt x="160" y="31"/>
                    <a:pt x="107" y="88"/>
                  </a:cubicBezTo>
                  <a:cubicBezTo>
                    <a:pt x="39" y="150"/>
                    <a:pt x="5" y="227"/>
                    <a:pt x="5" y="313"/>
                  </a:cubicBezTo>
                  <a:cubicBezTo>
                    <a:pt x="1" y="400"/>
                    <a:pt x="34" y="477"/>
                    <a:pt x="96" y="553"/>
                  </a:cubicBezTo>
                  <a:cubicBezTo>
                    <a:pt x="164" y="606"/>
                    <a:pt x="236" y="639"/>
                    <a:pt x="322" y="644"/>
                  </a:cubicBezTo>
                  <a:cubicBezTo>
                    <a:pt x="408" y="644"/>
                    <a:pt x="485" y="610"/>
                    <a:pt x="548" y="557"/>
                  </a:cubicBezTo>
                  <a:cubicBezTo>
                    <a:pt x="605" y="495"/>
                    <a:pt x="648" y="409"/>
                    <a:pt x="648" y="323"/>
                  </a:cubicBezTo>
                  <a:cubicBezTo>
                    <a:pt x="654" y="236"/>
                    <a:pt x="610" y="150"/>
                    <a:pt x="557" y="107"/>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8" name="Google Shape;9658;p40"/>
            <p:cNvSpPr/>
            <p:nvPr/>
          </p:nvSpPr>
          <p:spPr>
            <a:xfrm>
              <a:off x="-4733000" y="3610600"/>
              <a:ext cx="16225" cy="15975"/>
            </a:xfrm>
            <a:custGeom>
              <a:avLst/>
              <a:gdLst/>
              <a:ahLst/>
              <a:cxnLst/>
              <a:rect l="l" t="t" r="r" b="b"/>
              <a:pathLst>
                <a:path w="649" h="639" extrusionOk="0">
                  <a:moveTo>
                    <a:pt x="317" y="0"/>
                  </a:moveTo>
                  <a:cubicBezTo>
                    <a:pt x="235" y="0"/>
                    <a:pt x="155" y="29"/>
                    <a:pt x="102" y="87"/>
                  </a:cubicBezTo>
                  <a:cubicBezTo>
                    <a:pt x="34" y="149"/>
                    <a:pt x="1" y="235"/>
                    <a:pt x="1" y="307"/>
                  </a:cubicBezTo>
                  <a:cubicBezTo>
                    <a:pt x="1" y="393"/>
                    <a:pt x="29" y="479"/>
                    <a:pt x="97" y="547"/>
                  </a:cubicBezTo>
                  <a:cubicBezTo>
                    <a:pt x="159" y="614"/>
                    <a:pt x="235" y="634"/>
                    <a:pt x="322" y="638"/>
                  </a:cubicBezTo>
                  <a:cubicBezTo>
                    <a:pt x="404" y="638"/>
                    <a:pt x="481" y="619"/>
                    <a:pt x="558" y="543"/>
                  </a:cubicBezTo>
                  <a:cubicBezTo>
                    <a:pt x="610" y="490"/>
                    <a:pt x="649" y="403"/>
                    <a:pt x="649" y="317"/>
                  </a:cubicBezTo>
                  <a:cubicBezTo>
                    <a:pt x="649" y="244"/>
                    <a:pt x="620" y="158"/>
                    <a:pt x="562" y="101"/>
                  </a:cubicBezTo>
                  <a:cubicBezTo>
                    <a:pt x="497" y="34"/>
                    <a:pt x="406"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9" name="Google Shape;9659;p40"/>
            <p:cNvSpPr/>
            <p:nvPr/>
          </p:nvSpPr>
          <p:spPr>
            <a:xfrm>
              <a:off x="-4701225" y="3643350"/>
              <a:ext cx="16350" cy="16225"/>
            </a:xfrm>
            <a:custGeom>
              <a:avLst/>
              <a:gdLst/>
              <a:ahLst/>
              <a:cxnLst/>
              <a:rect l="l" t="t" r="r" b="b"/>
              <a:pathLst>
                <a:path w="654" h="649" extrusionOk="0">
                  <a:moveTo>
                    <a:pt x="321" y="0"/>
                  </a:moveTo>
                  <a:cubicBezTo>
                    <a:pt x="238" y="0"/>
                    <a:pt x="157" y="29"/>
                    <a:pt x="107" y="86"/>
                  </a:cubicBezTo>
                  <a:cubicBezTo>
                    <a:pt x="40" y="148"/>
                    <a:pt x="7" y="234"/>
                    <a:pt x="7" y="321"/>
                  </a:cubicBezTo>
                  <a:cubicBezTo>
                    <a:pt x="1" y="398"/>
                    <a:pt x="35" y="484"/>
                    <a:pt x="98" y="547"/>
                  </a:cubicBezTo>
                  <a:cubicBezTo>
                    <a:pt x="160" y="604"/>
                    <a:pt x="237" y="648"/>
                    <a:pt x="323" y="648"/>
                  </a:cubicBezTo>
                  <a:cubicBezTo>
                    <a:pt x="327" y="648"/>
                    <a:pt x="332" y="648"/>
                    <a:pt x="336" y="648"/>
                  </a:cubicBezTo>
                  <a:cubicBezTo>
                    <a:pt x="418" y="648"/>
                    <a:pt x="498" y="606"/>
                    <a:pt x="548" y="557"/>
                  </a:cubicBezTo>
                  <a:cubicBezTo>
                    <a:pt x="616" y="494"/>
                    <a:pt x="649" y="407"/>
                    <a:pt x="649" y="331"/>
                  </a:cubicBezTo>
                  <a:cubicBezTo>
                    <a:pt x="654" y="245"/>
                    <a:pt x="620" y="158"/>
                    <a:pt x="567" y="106"/>
                  </a:cubicBezTo>
                  <a:cubicBezTo>
                    <a:pt x="507" y="35"/>
                    <a:pt x="413"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0" name="Google Shape;9660;p40"/>
            <p:cNvSpPr/>
            <p:nvPr/>
          </p:nvSpPr>
          <p:spPr>
            <a:xfrm>
              <a:off x="-4669300" y="3676300"/>
              <a:ext cx="16200" cy="16100"/>
            </a:xfrm>
            <a:custGeom>
              <a:avLst/>
              <a:gdLst/>
              <a:ahLst/>
              <a:cxnLst/>
              <a:rect l="l" t="t" r="r" b="b"/>
              <a:pathLst>
                <a:path w="648" h="644" extrusionOk="0">
                  <a:moveTo>
                    <a:pt x="325" y="0"/>
                  </a:moveTo>
                  <a:cubicBezTo>
                    <a:pt x="244" y="0"/>
                    <a:pt x="163" y="28"/>
                    <a:pt x="101" y="88"/>
                  </a:cubicBezTo>
                  <a:cubicBezTo>
                    <a:pt x="43" y="141"/>
                    <a:pt x="1" y="227"/>
                    <a:pt x="1" y="313"/>
                  </a:cubicBezTo>
                  <a:cubicBezTo>
                    <a:pt x="1" y="400"/>
                    <a:pt x="30" y="477"/>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1" y="34"/>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1" name="Google Shape;9661;p40"/>
            <p:cNvSpPr/>
            <p:nvPr/>
          </p:nvSpPr>
          <p:spPr>
            <a:xfrm>
              <a:off x="-4637275" y="3709075"/>
              <a:ext cx="16350" cy="16100"/>
            </a:xfrm>
            <a:custGeom>
              <a:avLst/>
              <a:gdLst/>
              <a:ahLst/>
              <a:cxnLst/>
              <a:rect l="l" t="t" r="r" b="b"/>
              <a:pathLst>
                <a:path w="654" h="644" extrusionOk="0">
                  <a:moveTo>
                    <a:pt x="322" y="0"/>
                  </a:moveTo>
                  <a:cubicBezTo>
                    <a:pt x="236" y="0"/>
                    <a:pt x="152" y="32"/>
                    <a:pt x="91" y="92"/>
                  </a:cubicBezTo>
                  <a:cubicBezTo>
                    <a:pt x="39" y="145"/>
                    <a:pt x="5" y="231"/>
                    <a:pt x="5" y="317"/>
                  </a:cubicBezTo>
                  <a:cubicBezTo>
                    <a:pt x="0" y="404"/>
                    <a:pt x="34" y="480"/>
                    <a:pt x="97" y="552"/>
                  </a:cubicBezTo>
                  <a:cubicBezTo>
                    <a:pt x="159" y="610"/>
                    <a:pt x="235" y="643"/>
                    <a:pt x="322" y="643"/>
                  </a:cubicBezTo>
                  <a:cubicBezTo>
                    <a:pt x="399" y="643"/>
                    <a:pt x="485" y="614"/>
                    <a:pt x="552" y="548"/>
                  </a:cubicBezTo>
                  <a:cubicBezTo>
                    <a:pt x="615" y="484"/>
                    <a:pt x="649" y="413"/>
                    <a:pt x="649" y="326"/>
                  </a:cubicBezTo>
                  <a:cubicBezTo>
                    <a:pt x="653" y="240"/>
                    <a:pt x="609" y="154"/>
                    <a:pt x="558" y="96"/>
                  </a:cubicBezTo>
                  <a:cubicBezTo>
                    <a:pt x="493" y="31"/>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2" name="Google Shape;9662;p40"/>
            <p:cNvSpPr/>
            <p:nvPr/>
          </p:nvSpPr>
          <p:spPr>
            <a:xfrm>
              <a:off x="-4605350" y="3741825"/>
              <a:ext cx="16200" cy="16075"/>
            </a:xfrm>
            <a:custGeom>
              <a:avLst/>
              <a:gdLst/>
              <a:ahLst/>
              <a:cxnLst/>
              <a:rect l="l" t="t" r="r" b="b"/>
              <a:pathLst>
                <a:path w="648" h="643" extrusionOk="0">
                  <a:moveTo>
                    <a:pt x="330" y="0"/>
                  </a:moveTo>
                  <a:cubicBezTo>
                    <a:pt x="244" y="0"/>
                    <a:pt x="158" y="32"/>
                    <a:pt x="91" y="91"/>
                  </a:cubicBezTo>
                  <a:cubicBezTo>
                    <a:pt x="34" y="153"/>
                    <a:pt x="0" y="239"/>
                    <a:pt x="0" y="316"/>
                  </a:cubicBezTo>
                  <a:cubicBezTo>
                    <a:pt x="0" y="403"/>
                    <a:pt x="29" y="480"/>
                    <a:pt x="96" y="556"/>
                  </a:cubicBezTo>
                  <a:cubicBezTo>
                    <a:pt x="158" y="609"/>
                    <a:pt x="231" y="642"/>
                    <a:pt x="317" y="642"/>
                  </a:cubicBezTo>
                  <a:cubicBezTo>
                    <a:pt x="393" y="642"/>
                    <a:pt x="479" y="614"/>
                    <a:pt x="547" y="551"/>
                  </a:cubicBezTo>
                  <a:cubicBezTo>
                    <a:pt x="614" y="485"/>
                    <a:pt x="647" y="412"/>
                    <a:pt x="647" y="326"/>
                  </a:cubicBezTo>
                  <a:cubicBezTo>
                    <a:pt x="647" y="250"/>
                    <a:pt x="619" y="163"/>
                    <a:pt x="552" y="86"/>
                  </a:cubicBezTo>
                  <a:cubicBezTo>
                    <a:pt x="491" y="28"/>
                    <a:pt x="411"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3" name="Google Shape;9663;p40"/>
            <p:cNvSpPr/>
            <p:nvPr/>
          </p:nvSpPr>
          <p:spPr>
            <a:xfrm>
              <a:off x="-4573575" y="3774800"/>
              <a:ext cx="7450" cy="15850"/>
            </a:xfrm>
            <a:custGeom>
              <a:avLst/>
              <a:gdLst/>
              <a:ahLst/>
              <a:cxnLst/>
              <a:rect l="l" t="t" r="r" b="b"/>
              <a:pathLst>
                <a:path w="298" h="634" extrusionOk="0">
                  <a:moveTo>
                    <a:pt x="298" y="0"/>
                  </a:moveTo>
                  <a:lnTo>
                    <a:pt x="298" y="0"/>
                  </a:lnTo>
                  <a:cubicBezTo>
                    <a:pt x="226" y="5"/>
                    <a:pt x="154" y="34"/>
                    <a:pt x="101" y="82"/>
                  </a:cubicBezTo>
                  <a:cubicBezTo>
                    <a:pt x="38" y="149"/>
                    <a:pt x="5" y="235"/>
                    <a:pt x="5" y="317"/>
                  </a:cubicBezTo>
                  <a:cubicBezTo>
                    <a:pt x="0" y="394"/>
                    <a:pt x="34" y="481"/>
                    <a:pt x="96" y="547"/>
                  </a:cubicBezTo>
                  <a:cubicBezTo>
                    <a:pt x="144" y="596"/>
                    <a:pt x="211" y="625"/>
                    <a:pt x="288" y="634"/>
                  </a:cubicBezTo>
                  <a:lnTo>
                    <a:pt x="298"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4" name="Google Shape;9664;p40"/>
            <p:cNvSpPr/>
            <p:nvPr/>
          </p:nvSpPr>
          <p:spPr>
            <a:xfrm>
              <a:off x="-4858575" y="3317400"/>
              <a:ext cx="16200" cy="16250"/>
            </a:xfrm>
            <a:custGeom>
              <a:avLst/>
              <a:gdLst/>
              <a:ahLst/>
              <a:cxnLst/>
              <a:rect l="l" t="t" r="r" b="b"/>
              <a:pathLst>
                <a:path w="648" h="650" extrusionOk="0">
                  <a:moveTo>
                    <a:pt x="327" y="1"/>
                  </a:moveTo>
                  <a:cubicBezTo>
                    <a:pt x="241" y="1"/>
                    <a:pt x="155" y="32"/>
                    <a:pt x="101" y="94"/>
                  </a:cubicBezTo>
                  <a:cubicBezTo>
                    <a:pt x="39" y="146"/>
                    <a:pt x="5" y="232"/>
                    <a:pt x="5" y="318"/>
                  </a:cubicBezTo>
                  <a:cubicBezTo>
                    <a:pt x="1" y="395"/>
                    <a:pt x="34" y="482"/>
                    <a:pt x="96" y="544"/>
                  </a:cubicBezTo>
                  <a:cubicBezTo>
                    <a:pt x="159" y="612"/>
                    <a:pt x="236" y="645"/>
                    <a:pt x="322" y="650"/>
                  </a:cubicBezTo>
                  <a:cubicBezTo>
                    <a:pt x="408" y="650"/>
                    <a:pt x="495" y="606"/>
                    <a:pt x="548" y="554"/>
                  </a:cubicBezTo>
                  <a:cubicBezTo>
                    <a:pt x="615" y="491"/>
                    <a:pt x="648" y="415"/>
                    <a:pt x="648" y="329"/>
                  </a:cubicBezTo>
                  <a:cubicBezTo>
                    <a:pt x="648" y="232"/>
                    <a:pt x="619" y="156"/>
                    <a:pt x="566" y="103"/>
                  </a:cubicBezTo>
                  <a:cubicBezTo>
                    <a:pt x="508" y="34"/>
                    <a:pt x="417"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5" name="Google Shape;9665;p40"/>
            <p:cNvSpPr/>
            <p:nvPr/>
          </p:nvSpPr>
          <p:spPr>
            <a:xfrm>
              <a:off x="-4826675" y="3350300"/>
              <a:ext cx="16225" cy="16100"/>
            </a:xfrm>
            <a:custGeom>
              <a:avLst/>
              <a:gdLst/>
              <a:ahLst/>
              <a:cxnLst/>
              <a:rect l="l" t="t" r="r" b="b"/>
              <a:pathLst>
                <a:path w="649" h="644" extrusionOk="0">
                  <a:moveTo>
                    <a:pt x="330" y="1"/>
                  </a:moveTo>
                  <a:cubicBezTo>
                    <a:pt x="243" y="1"/>
                    <a:pt x="157" y="32"/>
                    <a:pt x="102" y="92"/>
                  </a:cubicBezTo>
                  <a:cubicBezTo>
                    <a:pt x="34" y="140"/>
                    <a:pt x="1" y="226"/>
                    <a:pt x="1" y="313"/>
                  </a:cubicBezTo>
                  <a:cubicBezTo>
                    <a:pt x="1" y="390"/>
                    <a:pt x="29" y="476"/>
                    <a:pt x="96" y="543"/>
                  </a:cubicBezTo>
                  <a:cubicBezTo>
                    <a:pt x="160" y="610"/>
                    <a:pt x="246" y="643"/>
                    <a:pt x="317" y="643"/>
                  </a:cubicBezTo>
                  <a:cubicBezTo>
                    <a:pt x="404" y="643"/>
                    <a:pt x="481" y="614"/>
                    <a:pt x="557" y="548"/>
                  </a:cubicBezTo>
                  <a:cubicBezTo>
                    <a:pt x="614" y="485"/>
                    <a:pt x="643" y="399"/>
                    <a:pt x="649" y="322"/>
                  </a:cubicBezTo>
                  <a:cubicBezTo>
                    <a:pt x="649" y="235"/>
                    <a:pt x="620" y="149"/>
                    <a:pt x="563" y="96"/>
                  </a:cubicBezTo>
                  <a:cubicBezTo>
                    <a:pt x="505"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6" name="Google Shape;9666;p40"/>
            <p:cNvSpPr/>
            <p:nvPr/>
          </p:nvSpPr>
          <p:spPr>
            <a:xfrm>
              <a:off x="-4794900" y="3383200"/>
              <a:ext cx="16575" cy="15950"/>
            </a:xfrm>
            <a:custGeom>
              <a:avLst/>
              <a:gdLst/>
              <a:ahLst/>
              <a:cxnLst/>
              <a:rect l="l" t="t" r="r" b="b"/>
              <a:pathLst>
                <a:path w="663" h="638" extrusionOk="0">
                  <a:moveTo>
                    <a:pt x="330" y="0"/>
                  </a:moveTo>
                  <a:cubicBezTo>
                    <a:pt x="243" y="0"/>
                    <a:pt x="157" y="29"/>
                    <a:pt x="102" y="86"/>
                  </a:cubicBezTo>
                  <a:cubicBezTo>
                    <a:pt x="49" y="139"/>
                    <a:pt x="5" y="225"/>
                    <a:pt x="5" y="312"/>
                  </a:cubicBezTo>
                  <a:cubicBezTo>
                    <a:pt x="1" y="398"/>
                    <a:pt x="34" y="484"/>
                    <a:pt x="98" y="536"/>
                  </a:cubicBezTo>
                  <a:cubicBezTo>
                    <a:pt x="160" y="604"/>
                    <a:pt x="236" y="637"/>
                    <a:pt x="322" y="637"/>
                  </a:cubicBezTo>
                  <a:cubicBezTo>
                    <a:pt x="408" y="637"/>
                    <a:pt x="495" y="609"/>
                    <a:pt x="558" y="547"/>
                  </a:cubicBezTo>
                  <a:cubicBezTo>
                    <a:pt x="616" y="489"/>
                    <a:pt x="658" y="407"/>
                    <a:pt x="658" y="321"/>
                  </a:cubicBezTo>
                  <a:cubicBezTo>
                    <a:pt x="663" y="234"/>
                    <a:pt x="620" y="148"/>
                    <a:pt x="567" y="91"/>
                  </a:cubicBezTo>
                  <a:cubicBezTo>
                    <a:pt x="509" y="30"/>
                    <a:pt x="419"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7" name="Google Shape;9667;p40"/>
            <p:cNvSpPr/>
            <p:nvPr/>
          </p:nvSpPr>
          <p:spPr>
            <a:xfrm>
              <a:off x="-4762725" y="3415850"/>
              <a:ext cx="16200" cy="16175"/>
            </a:xfrm>
            <a:custGeom>
              <a:avLst/>
              <a:gdLst/>
              <a:ahLst/>
              <a:cxnLst/>
              <a:rect l="l" t="t" r="r" b="b"/>
              <a:pathLst>
                <a:path w="648" h="647" extrusionOk="0">
                  <a:moveTo>
                    <a:pt x="314" y="1"/>
                  </a:moveTo>
                  <a:cubicBezTo>
                    <a:pt x="234" y="1"/>
                    <a:pt x="154" y="29"/>
                    <a:pt x="91" y="89"/>
                  </a:cubicBezTo>
                  <a:cubicBezTo>
                    <a:pt x="33" y="151"/>
                    <a:pt x="0" y="238"/>
                    <a:pt x="0" y="315"/>
                  </a:cubicBezTo>
                  <a:cubicBezTo>
                    <a:pt x="0" y="401"/>
                    <a:pt x="29" y="478"/>
                    <a:pt x="96" y="554"/>
                  </a:cubicBezTo>
                  <a:cubicBezTo>
                    <a:pt x="158" y="607"/>
                    <a:pt x="235" y="641"/>
                    <a:pt x="321" y="646"/>
                  </a:cubicBezTo>
                  <a:cubicBezTo>
                    <a:pt x="394" y="646"/>
                    <a:pt x="480" y="612"/>
                    <a:pt x="547" y="550"/>
                  </a:cubicBezTo>
                  <a:cubicBezTo>
                    <a:pt x="609" y="497"/>
                    <a:pt x="647" y="410"/>
                    <a:pt x="647" y="324"/>
                  </a:cubicBezTo>
                  <a:cubicBezTo>
                    <a:pt x="647" y="238"/>
                    <a:pt x="614" y="162"/>
                    <a:pt x="552" y="100"/>
                  </a:cubicBezTo>
                  <a:cubicBezTo>
                    <a:pt x="487" y="34"/>
                    <a:pt x="400"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8" name="Google Shape;9668;p40"/>
            <p:cNvSpPr/>
            <p:nvPr/>
          </p:nvSpPr>
          <p:spPr>
            <a:xfrm>
              <a:off x="-4730950" y="3448775"/>
              <a:ext cx="16350" cy="15975"/>
            </a:xfrm>
            <a:custGeom>
              <a:avLst/>
              <a:gdLst/>
              <a:ahLst/>
              <a:cxnLst/>
              <a:rect l="l" t="t" r="r" b="b"/>
              <a:pathLst>
                <a:path w="654" h="639" extrusionOk="0">
                  <a:moveTo>
                    <a:pt x="323" y="1"/>
                  </a:moveTo>
                  <a:cubicBezTo>
                    <a:pt x="239" y="1"/>
                    <a:pt x="157" y="30"/>
                    <a:pt x="106" y="87"/>
                  </a:cubicBezTo>
                  <a:cubicBezTo>
                    <a:pt x="38" y="149"/>
                    <a:pt x="5" y="236"/>
                    <a:pt x="5" y="308"/>
                  </a:cubicBezTo>
                  <a:cubicBezTo>
                    <a:pt x="0" y="395"/>
                    <a:pt x="34" y="481"/>
                    <a:pt x="96" y="548"/>
                  </a:cubicBezTo>
                  <a:cubicBezTo>
                    <a:pt x="149" y="605"/>
                    <a:pt x="235" y="634"/>
                    <a:pt x="322" y="639"/>
                  </a:cubicBezTo>
                  <a:cubicBezTo>
                    <a:pt x="408" y="639"/>
                    <a:pt x="485" y="610"/>
                    <a:pt x="547" y="552"/>
                  </a:cubicBezTo>
                  <a:cubicBezTo>
                    <a:pt x="614" y="490"/>
                    <a:pt x="649" y="404"/>
                    <a:pt x="649" y="317"/>
                  </a:cubicBezTo>
                  <a:cubicBezTo>
                    <a:pt x="653" y="245"/>
                    <a:pt x="620" y="159"/>
                    <a:pt x="567" y="101"/>
                  </a:cubicBezTo>
                  <a:cubicBezTo>
                    <a:pt x="507" y="34"/>
                    <a:pt x="414"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9" name="Google Shape;9669;p40"/>
            <p:cNvSpPr/>
            <p:nvPr/>
          </p:nvSpPr>
          <p:spPr>
            <a:xfrm>
              <a:off x="-4699050" y="3481525"/>
              <a:ext cx="16225" cy="16225"/>
            </a:xfrm>
            <a:custGeom>
              <a:avLst/>
              <a:gdLst/>
              <a:ahLst/>
              <a:cxnLst/>
              <a:rect l="l" t="t" r="r" b="b"/>
              <a:pathLst>
                <a:path w="649" h="649" extrusionOk="0">
                  <a:moveTo>
                    <a:pt x="324" y="0"/>
                  </a:moveTo>
                  <a:cubicBezTo>
                    <a:pt x="241" y="0"/>
                    <a:pt x="157" y="32"/>
                    <a:pt x="92" y="97"/>
                  </a:cubicBezTo>
                  <a:cubicBezTo>
                    <a:pt x="35" y="159"/>
                    <a:pt x="0" y="236"/>
                    <a:pt x="0" y="322"/>
                  </a:cubicBezTo>
                  <a:cubicBezTo>
                    <a:pt x="0" y="398"/>
                    <a:pt x="29" y="485"/>
                    <a:pt x="92" y="547"/>
                  </a:cubicBezTo>
                  <a:cubicBezTo>
                    <a:pt x="150" y="605"/>
                    <a:pt x="230" y="648"/>
                    <a:pt x="317" y="648"/>
                  </a:cubicBezTo>
                  <a:cubicBezTo>
                    <a:pt x="403" y="648"/>
                    <a:pt x="490" y="610"/>
                    <a:pt x="547" y="557"/>
                  </a:cubicBezTo>
                  <a:cubicBezTo>
                    <a:pt x="610" y="495"/>
                    <a:pt x="644" y="409"/>
                    <a:pt x="648" y="332"/>
                  </a:cubicBezTo>
                  <a:cubicBezTo>
                    <a:pt x="648" y="245"/>
                    <a:pt x="615" y="168"/>
                    <a:pt x="553" y="92"/>
                  </a:cubicBezTo>
                  <a:cubicBezTo>
                    <a:pt x="490" y="32"/>
                    <a:pt x="407"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0" name="Google Shape;9670;p40"/>
            <p:cNvSpPr/>
            <p:nvPr/>
          </p:nvSpPr>
          <p:spPr>
            <a:xfrm>
              <a:off x="-4667250" y="3514450"/>
              <a:ext cx="16200" cy="16175"/>
            </a:xfrm>
            <a:custGeom>
              <a:avLst/>
              <a:gdLst/>
              <a:ahLst/>
              <a:cxnLst/>
              <a:rect l="l" t="t" r="r" b="b"/>
              <a:pathLst>
                <a:path w="648" h="647" extrusionOk="0">
                  <a:moveTo>
                    <a:pt x="331" y="1"/>
                  </a:moveTo>
                  <a:cubicBezTo>
                    <a:pt x="243" y="1"/>
                    <a:pt x="156" y="32"/>
                    <a:pt x="101" y="89"/>
                  </a:cubicBezTo>
                  <a:cubicBezTo>
                    <a:pt x="39" y="142"/>
                    <a:pt x="5" y="228"/>
                    <a:pt x="1" y="315"/>
                  </a:cubicBezTo>
                  <a:cubicBezTo>
                    <a:pt x="1" y="392"/>
                    <a:pt x="34" y="478"/>
                    <a:pt x="96" y="554"/>
                  </a:cubicBezTo>
                  <a:cubicBezTo>
                    <a:pt x="158" y="607"/>
                    <a:pt x="245" y="641"/>
                    <a:pt x="322" y="646"/>
                  </a:cubicBezTo>
                  <a:cubicBezTo>
                    <a:pt x="408" y="646"/>
                    <a:pt x="484" y="612"/>
                    <a:pt x="561" y="550"/>
                  </a:cubicBezTo>
                  <a:cubicBezTo>
                    <a:pt x="614" y="487"/>
                    <a:pt x="648" y="401"/>
                    <a:pt x="648" y="324"/>
                  </a:cubicBezTo>
                  <a:cubicBezTo>
                    <a:pt x="648" y="238"/>
                    <a:pt x="619" y="151"/>
                    <a:pt x="566" y="99"/>
                  </a:cubicBezTo>
                  <a:cubicBezTo>
                    <a:pt x="508" y="32"/>
                    <a:pt x="419"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1" name="Google Shape;9671;p40"/>
            <p:cNvSpPr/>
            <p:nvPr/>
          </p:nvSpPr>
          <p:spPr>
            <a:xfrm>
              <a:off x="-4635350" y="3547275"/>
              <a:ext cx="16450" cy="16075"/>
            </a:xfrm>
            <a:custGeom>
              <a:avLst/>
              <a:gdLst/>
              <a:ahLst/>
              <a:cxnLst/>
              <a:rect l="l" t="t" r="r" b="b"/>
              <a:pathLst>
                <a:path w="658" h="643" extrusionOk="0">
                  <a:moveTo>
                    <a:pt x="324" y="0"/>
                  </a:moveTo>
                  <a:cubicBezTo>
                    <a:pt x="238" y="0"/>
                    <a:pt x="154" y="31"/>
                    <a:pt x="101" y="91"/>
                  </a:cubicBezTo>
                  <a:cubicBezTo>
                    <a:pt x="43" y="144"/>
                    <a:pt x="0" y="230"/>
                    <a:pt x="0" y="317"/>
                  </a:cubicBezTo>
                  <a:cubicBezTo>
                    <a:pt x="0" y="403"/>
                    <a:pt x="29" y="474"/>
                    <a:pt x="106" y="552"/>
                  </a:cubicBezTo>
                  <a:cubicBezTo>
                    <a:pt x="158" y="609"/>
                    <a:pt x="240" y="638"/>
                    <a:pt x="326" y="643"/>
                  </a:cubicBezTo>
                  <a:cubicBezTo>
                    <a:pt x="403" y="643"/>
                    <a:pt x="490" y="614"/>
                    <a:pt x="557" y="547"/>
                  </a:cubicBezTo>
                  <a:cubicBezTo>
                    <a:pt x="625" y="485"/>
                    <a:pt x="658" y="398"/>
                    <a:pt x="658" y="326"/>
                  </a:cubicBezTo>
                  <a:cubicBezTo>
                    <a:pt x="658" y="240"/>
                    <a:pt x="614" y="162"/>
                    <a:pt x="561" y="96"/>
                  </a:cubicBezTo>
                  <a:cubicBezTo>
                    <a:pt x="499" y="31"/>
                    <a:pt x="410"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2" name="Google Shape;9672;p40"/>
            <p:cNvSpPr/>
            <p:nvPr/>
          </p:nvSpPr>
          <p:spPr>
            <a:xfrm>
              <a:off x="-4603350" y="3580075"/>
              <a:ext cx="16250" cy="16025"/>
            </a:xfrm>
            <a:custGeom>
              <a:avLst/>
              <a:gdLst/>
              <a:ahLst/>
              <a:cxnLst/>
              <a:rect l="l" t="t" r="r" b="b"/>
              <a:pathLst>
                <a:path w="650" h="641" extrusionOk="0">
                  <a:moveTo>
                    <a:pt x="327" y="1"/>
                  </a:moveTo>
                  <a:cubicBezTo>
                    <a:pt x="245" y="1"/>
                    <a:pt x="163" y="30"/>
                    <a:pt x="102" y="88"/>
                  </a:cubicBezTo>
                  <a:cubicBezTo>
                    <a:pt x="40" y="152"/>
                    <a:pt x="7" y="228"/>
                    <a:pt x="7" y="314"/>
                  </a:cubicBezTo>
                  <a:cubicBezTo>
                    <a:pt x="1" y="411"/>
                    <a:pt x="35" y="487"/>
                    <a:pt x="87" y="540"/>
                  </a:cubicBezTo>
                  <a:cubicBezTo>
                    <a:pt x="151" y="606"/>
                    <a:pt x="227" y="641"/>
                    <a:pt x="323" y="641"/>
                  </a:cubicBezTo>
                  <a:cubicBezTo>
                    <a:pt x="410" y="641"/>
                    <a:pt x="486" y="612"/>
                    <a:pt x="548" y="549"/>
                  </a:cubicBezTo>
                  <a:cubicBezTo>
                    <a:pt x="616" y="497"/>
                    <a:pt x="649" y="411"/>
                    <a:pt x="649" y="324"/>
                  </a:cubicBezTo>
                  <a:cubicBezTo>
                    <a:pt x="649" y="247"/>
                    <a:pt x="620" y="161"/>
                    <a:pt x="558" y="94"/>
                  </a:cubicBezTo>
                  <a:cubicBezTo>
                    <a:pt x="497" y="32"/>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3" name="Google Shape;9673;p40"/>
            <p:cNvSpPr/>
            <p:nvPr/>
          </p:nvSpPr>
          <p:spPr>
            <a:xfrm>
              <a:off x="-4571425" y="3612975"/>
              <a:ext cx="7700" cy="15875"/>
            </a:xfrm>
            <a:custGeom>
              <a:avLst/>
              <a:gdLst/>
              <a:ahLst/>
              <a:cxnLst/>
              <a:rect l="l" t="t" r="r" b="b"/>
              <a:pathLst>
                <a:path w="308" h="635" extrusionOk="0">
                  <a:moveTo>
                    <a:pt x="307" y="1"/>
                  </a:moveTo>
                  <a:lnTo>
                    <a:pt x="307" y="1"/>
                  </a:lnTo>
                  <a:cubicBezTo>
                    <a:pt x="227" y="6"/>
                    <a:pt x="149" y="34"/>
                    <a:pt x="92" y="92"/>
                  </a:cubicBezTo>
                  <a:cubicBezTo>
                    <a:pt x="34" y="149"/>
                    <a:pt x="1" y="231"/>
                    <a:pt x="1" y="318"/>
                  </a:cubicBezTo>
                  <a:cubicBezTo>
                    <a:pt x="1" y="395"/>
                    <a:pt x="30" y="481"/>
                    <a:pt x="92" y="548"/>
                  </a:cubicBezTo>
                  <a:cubicBezTo>
                    <a:pt x="154" y="596"/>
                    <a:pt x="221" y="630"/>
                    <a:pt x="298" y="634"/>
                  </a:cubicBezTo>
                  <a:lnTo>
                    <a:pt x="307"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4" name="Google Shape;9674;p40"/>
            <p:cNvSpPr/>
            <p:nvPr/>
          </p:nvSpPr>
          <p:spPr>
            <a:xfrm>
              <a:off x="-4697025" y="3319625"/>
              <a:ext cx="16250" cy="16300"/>
            </a:xfrm>
            <a:custGeom>
              <a:avLst/>
              <a:gdLst/>
              <a:ahLst/>
              <a:cxnLst/>
              <a:rect l="l" t="t" r="r" b="b"/>
              <a:pathLst>
                <a:path w="650" h="652" extrusionOk="0">
                  <a:moveTo>
                    <a:pt x="333" y="1"/>
                  </a:moveTo>
                  <a:cubicBezTo>
                    <a:pt x="252" y="1"/>
                    <a:pt x="167" y="32"/>
                    <a:pt x="92" y="100"/>
                  </a:cubicBezTo>
                  <a:cubicBezTo>
                    <a:pt x="40" y="162"/>
                    <a:pt x="6" y="240"/>
                    <a:pt x="1" y="326"/>
                  </a:cubicBezTo>
                  <a:cubicBezTo>
                    <a:pt x="1" y="412"/>
                    <a:pt x="34" y="488"/>
                    <a:pt x="98" y="552"/>
                  </a:cubicBezTo>
                  <a:cubicBezTo>
                    <a:pt x="149" y="609"/>
                    <a:pt x="236" y="652"/>
                    <a:pt x="322" y="652"/>
                  </a:cubicBezTo>
                  <a:cubicBezTo>
                    <a:pt x="409" y="652"/>
                    <a:pt x="495" y="614"/>
                    <a:pt x="548" y="556"/>
                  </a:cubicBezTo>
                  <a:cubicBezTo>
                    <a:pt x="616" y="494"/>
                    <a:pt x="649" y="412"/>
                    <a:pt x="649" y="335"/>
                  </a:cubicBezTo>
                  <a:cubicBezTo>
                    <a:pt x="649" y="249"/>
                    <a:pt x="620" y="172"/>
                    <a:pt x="558" y="96"/>
                  </a:cubicBezTo>
                  <a:cubicBezTo>
                    <a:pt x="497" y="35"/>
                    <a:pt x="417"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5" name="Google Shape;9675;p40"/>
            <p:cNvSpPr/>
            <p:nvPr/>
          </p:nvSpPr>
          <p:spPr>
            <a:xfrm>
              <a:off x="-4665100" y="3352675"/>
              <a:ext cx="16225" cy="16025"/>
            </a:xfrm>
            <a:custGeom>
              <a:avLst/>
              <a:gdLst/>
              <a:ahLst/>
              <a:cxnLst/>
              <a:rect l="l" t="t" r="r" b="b"/>
              <a:pathLst>
                <a:path w="649" h="641" extrusionOk="0">
                  <a:moveTo>
                    <a:pt x="324" y="1"/>
                  </a:moveTo>
                  <a:cubicBezTo>
                    <a:pt x="244" y="1"/>
                    <a:pt x="163" y="29"/>
                    <a:pt x="101" y="88"/>
                  </a:cubicBezTo>
                  <a:cubicBezTo>
                    <a:pt x="34" y="155"/>
                    <a:pt x="1" y="227"/>
                    <a:pt x="1" y="313"/>
                  </a:cubicBezTo>
                  <a:cubicBezTo>
                    <a:pt x="1" y="400"/>
                    <a:pt x="30" y="477"/>
                    <a:pt x="92" y="544"/>
                  </a:cubicBezTo>
                  <a:cubicBezTo>
                    <a:pt x="159" y="606"/>
                    <a:pt x="231" y="640"/>
                    <a:pt x="318" y="640"/>
                  </a:cubicBezTo>
                  <a:cubicBezTo>
                    <a:pt x="323" y="641"/>
                    <a:pt x="328" y="641"/>
                    <a:pt x="333" y="641"/>
                  </a:cubicBezTo>
                  <a:cubicBezTo>
                    <a:pt x="414" y="641"/>
                    <a:pt x="494" y="608"/>
                    <a:pt x="557" y="548"/>
                  </a:cubicBezTo>
                  <a:cubicBezTo>
                    <a:pt x="610" y="486"/>
                    <a:pt x="643" y="410"/>
                    <a:pt x="643" y="324"/>
                  </a:cubicBezTo>
                  <a:cubicBezTo>
                    <a:pt x="648" y="237"/>
                    <a:pt x="615" y="160"/>
                    <a:pt x="562" y="98"/>
                  </a:cubicBezTo>
                  <a:cubicBezTo>
                    <a:pt x="501" y="35"/>
                    <a:pt x="413"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6" name="Google Shape;9676;p40"/>
            <p:cNvSpPr/>
            <p:nvPr/>
          </p:nvSpPr>
          <p:spPr>
            <a:xfrm>
              <a:off x="-4633300" y="3385525"/>
              <a:ext cx="16200" cy="16025"/>
            </a:xfrm>
            <a:custGeom>
              <a:avLst/>
              <a:gdLst/>
              <a:ahLst/>
              <a:cxnLst/>
              <a:rect l="l" t="t" r="r" b="b"/>
              <a:pathLst>
                <a:path w="648" h="641" extrusionOk="0">
                  <a:moveTo>
                    <a:pt x="322" y="0"/>
                  </a:moveTo>
                  <a:cubicBezTo>
                    <a:pt x="237" y="0"/>
                    <a:pt x="154" y="28"/>
                    <a:pt x="100" y="84"/>
                  </a:cubicBezTo>
                  <a:cubicBezTo>
                    <a:pt x="47" y="141"/>
                    <a:pt x="5" y="228"/>
                    <a:pt x="0" y="314"/>
                  </a:cubicBezTo>
                  <a:cubicBezTo>
                    <a:pt x="0" y="396"/>
                    <a:pt x="43" y="482"/>
                    <a:pt x="96" y="540"/>
                  </a:cubicBezTo>
                  <a:cubicBezTo>
                    <a:pt x="158" y="607"/>
                    <a:pt x="235" y="635"/>
                    <a:pt x="321" y="640"/>
                  </a:cubicBezTo>
                  <a:cubicBezTo>
                    <a:pt x="417" y="640"/>
                    <a:pt x="503" y="611"/>
                    <a:pt x="547" y="554"/>
                  </a:cubicBezTo>
                  <a:cubicBezTo>
                    <a:pt x="614" y="492"/>
                    <a:pt x="647" y="405"/>
                    <a:pt x="647" y="319"/>
                  </a:cubicBezTo>
                  <a:cubicBezTo>
                    <a:pt x="647" y="237"/>
                    <a:pt x="619" y="146"/>
                    <a:pt x="566" y="93"/>
                  </a:cubicBezTo>
                  <a:cubicBezTo>
                    <a:pt x="504" y="31"/>
                    <a:pt x="412"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7" name="Google Shape;9677;p40"/>
            <p:cNvSpPr/>
            <p:nvPr/>
          </p:nvSpPr>
          <p:spPr>
            <a:xfrm>
              <a:off x="-4601175" y="3418275"/>
              <a:ext cx="16225" cy="16025"/>
            </a:xfrm>
            <a:custGeom>
              <a:avLst/>
              <a:gdLst/>
              <a:ahLst/>
              <a:cxnLst/>
              <a:rect l="l" t="t" r="r" b="b"/>
              <a:pathLst>
                <a:path w="649" h="641" extrusionOk="0">
                  <a:moveTo>
                    <a:pt x="322" y="1"/>
                  </a:moveTo>
                  <a:cubicBezTo>
                    <a:pt x="239" y="1"/>
                    <a:pt x="155" y="30"/>
                    <a:pt x="92" y="89"/>
                  </a:cubicBezTo>
                  <a:cubicBezTo>
                    <a:pt x="35" y="151"/>
                    <a:pt x="0" y="227"/>
                    <a:pt x="0" y="313"/>
                  </a:cubicBezTo>
                  <a:cubicBezTo>
                    <a:pt x="0" y="400"/>
                    <a:pt x="29" y="486"/>
                    <a:pt x="82" y="539"/>
                  </a:cubicBezTo>
                  <a:cubicBezTo>
                    <a:pt x="144" y="607"/>
                    <a:pt x="221" y="640"/>
                    <a:pt x="317" y="640"/>
                  </a:cubicBezTo>
                  <a:cubicBezTo>
                    <a:pt x="403" y="640"/>
                    <a:pt x="480" y="612"/>
                    <a:pt x="547" y="544"/>
                  </a:cubicBezTo>
                  <a:cubicBezTo>
                    <a:pt x="600" y="492"/>
                    <a:pt x="644" y="410"/>
                    <a:pt x="648" y="324"/>
                  </a:cubicBezTo>
                  <a:cubicBezTo>
                    <a:pt x="648" y="247"/>
                    <a:pt x="615" y="160"/>
                    <a:pt x="553" y="94"/>
                  </a:cubicBezTo>
                  <a:cubicBezTo>
                    <a:pt x="494" y="32"/>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8" name="Google Shape;9678;p40"/>
            <p:cNvSpPr/>
            <p:nvPr/>
          </p:nvSpPr>
          <p:spPr>
            <a:xfrm>
              <a:off x="-4569375" y="3451175"/>
              <a:ext cx="7950" cy="15850"/>
            </a:xfrm>
            <a:custGeom>
              <a:avLst/>
              <a:gdLst/>
              <a:ahLst/>
              <a:cxnLst/>
              <a:rect l="l" t="t" r="r" b="b"/>
              <a:pathLst>
                <a:path w="318" h="634" extrusionOk="0">
                  <a:moveTo>
                    <a:pt x="317" y="0"/>
                  </a:moveTo>
                  <a:cubicBezTo>
                    <a:pt x="236" y="0"/>
                    <a:pt x="154" y="29"/>
                    <a:pt x="101" y="82"/>
                  </a:cubicBezTo>
                  <a:cubicBezTo>
                    <a:pt x="39" y="149"/>
                    <a:pt x="5" y="231"/>
                    <a:pt x="5" y="308"/>
                  </a:cubicBezTo>
                  <a:cubicBezTo>
                    <a:pt x="1" y="394"/>
                    <a:pt x="34" y="471"/>
                    <a:pt x="96" y="547"/>
                  </a:cubicBezTo>
                  <a:cubicBezTo>
                    <a:pt x="158" y="600"/>
                    <a:pt x="225" y="629"/>
                    <a:pt x="307" y="634"/>
                  </a:cubicBezTo>
                  <a:lnTo>
                    <a:pt x="317"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9" name="Google Shape;9679;p40"/>
            <p:cNvSpPr/>
            <p:nvPr/>
          </p:nvSpPr>
          <p:spPr>
            <a:xfrm>
              <a:off x="-4565925" y="3297150"/>
              <a:ext cx="6775" cy="8075"/>
            </a:xfrm>
            <a:custGeom>
              <a:avLst/>
              <a:gdLst/>
              <a:ahLst/>
              <a:cxnLst/>
              <a:rect l="l" t="t" r="r" b="b"/>
              <a:pathLst>
                <a:path w="271" h="323" extrusionOk="0">
                  <a:moveTo>
                    <a:pt x="1" y="1"/>
                  </a:moveTo>
                  <a:cubicBezTo>
                    <a:pt x="1" y="87"/>
                    <a:pt x="30" y="174"/>
                    <a:pt x="83" y="222"/>
                  </a:cubicBezTo>
                  <a:cubicBezTo>
                    <a:pt x="126" y="275"/>
                    <a:pt x="193" y="313"/>
                    <a:pt x="266" y="322"/>
                  </a:cubicBezTo>
                  <a:lnTo>
                    <a:pt x="270" y="6"/>
                  </a:lnTo>
                  <a:lnTo>
                    <a:pt x="1"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0" name="Google Shape;9680;p40"/>
            <p:cNvSpPr/>
            <p:nvPr/>
          </p:nvSpPr>
          <p:spPr>
            <a:xfrm>
              <a:off x="-5050825" y="3290075"/>
              <a:ext cx="16425" cy="8325"/>
            </a:xfrm>
            <a:custGeom>
              <a:avLst/>
              <a:gdLst/>
              <a:ahLst/>
              <a:cxnLst/>
              <a:rect l="l" t="t" r="r" b="b"/>
              <a:pathLst>
                <a:path w="657" h="333" extrusionOk="0">
                  <a:moveTo>
                    <a:pt x="0" y="1"/>
                  </a:moveTo>
                  <a:lnTo>
                    <a:pt x="0" y="6"/>
                  </a:lnTo>
                  <a:cubicBezTo>
                    <a:pt x="0" y="78"/>
                    <a:pt x="43" y="164"/>
                    <a:pt x="96" y="231"/>
                  </a:cubicBezTo>
                  <a:cubicBezTo>
                    <a:pt x="158" y="299"/>
                    <a:pt x="244" y="332"/>
                    <a:pt x="331" y="332"/>
                  </a:cubicBezTo>
                  <a:cubicBezTo>
                    <a:pt x="417" y="332"/>
                    <a:pt x="494" y="304"/>
                    <a:pt x="556" y="237"/>
                  </a:cubicBezTo>
                  <a:cubicBezTo>
                    <a:pt x="623" y="173"/>
                    <a:pt x="656" y="87"/>
                    <a:pt x="656" y="16"/>
                  </a:cubicBezTo>
                  <a:lnTo>
                    <a:pt x="656" y="11"/>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1" name="Google Shape;9681;p40"/>
            <p:cNvSpPr/>
            <p:nvPr/>
          </p:nvSpPr>
          <p:spPr>
            <a:xfrm>
              <a:off x="-4889275" y="3292375"/>
              <a:ext cx="16450" cy="8300"/>
            </a:xfrm>
            <a:custGeom>
              <a:avLst/>
              <a:gdLst/>
              <a:ahLst/>
              <a:cxnLst/>
              <a:rect l="l" t="t" r="r" b="b"/>
              <a:pathLst>
                <a:path w="658" h="332" extrusionOk="0">
                  <a:moveTo>
                    <a:pt x="0" y="1"/>
                  </a:moveTo>
                  <a:lnTo>
                    <a:pt x="0" y="5"/>
                  </a:lnTo>
                  <a:cubicBezTo>
                    <a:pt x="0" y="92"/>
                    <a:pt x="44" y="168"/>
                    <a:pt x="96" y="236"/>
                  </a:cubicBezTo>
                  <a:cubicBezTo>
                    <a:pt x="159" y="289"/>
                    <a:pt x="245" y="331"/>
                    <a:pt x="332" y="331"/>
                  </a:cubicBezTo>
                  <a:cubicBezTo>
                    <a:pt x="336" y="331"/>
                    <a:pt x="340" y="332"/>
                    <a:pt x="345" y="332"/>
                  </a:cubicBezTo>
                  <a:cubicBezTo>
                    <a:pt x="425" y="332"/>
                    <a:pt x="493" y="291"/>
                    <a:pt x="556" y="240"/>
                  </a:cubicBezTo>
                  <a:cubicBezTo>
                    <a:pt x="614" y="178"/>
                    <a:pt x="658" y="101"/>
                    <a:pt x="658" y="15"/>
                  </a:cubicBezTo>
                  <a:lnTo>
                    <a:pt x="658" y="10"/>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2" name="Google Shape;9682;p40"/>
            <p:cNvSpPr/>
            <p:nvPr/>
          </p:nvSpPr>
          <p:spPr>
            <a:xfrm>
              <a:off x="-4727475" y="3294775"/>
              <a:ext cx="16200" cy="8275"/>
            </a:xfrm>
            <a:custGeom>
              <a:avLst/>
              <a:gdLst/>
              <a:ahLst/>
              <a:cxnLst/>
              <a:rect l="l" t="t" r="r" b="b"/>
              <a:pathLst>
                <a:path w="648" h="331" extrusionOk="0">
                  <a:moveTo>
                    <a:pt x="1" y="0"/>
                  </a:moveTo>
                  <a:lnTo>
                    <a:pt x="1" y="5"/>
                  </a:lnTo>
                  <a:cubicBezTo>
                    <a:pt x="1" y="78"/>
                    <a:pt x="29" y="164"/>
                    <a:pt x="96" y="231"/>
                  </a:cubicBezTo>
                  <a:cubicBezTo>
                    <a:pt x="158" y="297"/>
                    <a:pt x="236" y="331"/>
                    <a:pt x="322" y="331"/>
                  </a:cubicBezTo>
                  <a:cubicBezTo>
                    <a:pt x="394" y="331"/>
                    <a:pt x="481" y="302"/>
                    <a:pt x="548" y="240"/>
                  </a:cubicBezTo>
                  <a:cubicBezTo>
                    <a:pt x="614" y="173"/>
                    <a:pt x="648" y="87"/>
                    <a:pt x="648" y="14"/>
                  </a:cubicBezTo>
                  <a:lnTo>
                    <a:pt x="648" y="10"/>
                  </a:lnTo>
                  <a:lnTo>
                    <a:pt x="1"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grpSp>
      <p:grpSp>
        <p:nvGrpSpPr>
          <p:cNvPr id="4" name="Groupe 3">
            <a:extLst>
              <a:ext uri="{FF2B5EF4-FFF2-40B4-BE49-F238E27FC236}">
                <a16:creationId xmlns:a16="http://schemas.microsoft.com/office/drawing/2014/main" id="{01584629-D168-B5A4-A4B8-49E2B0AA7056}"/>
              </a:ext>
            </a:extLst>
          </p:cNvPr>
          <p:cNvGrpSpPr/>
          <p:nvPr>
            <p:custDataLst>
              <p:tags r:id="rId9"/>
            </p:custDataLst>
          </p:nvPr>
        </p:nvGrpSpPr>
        <p:grpSpPr>
          <a:xfrm>
            <a:off x="-8292" y="-16224"/>
            <a:ext cx="5628896" cy="11332905"/>
            <a:chOff x="-8292" y="-16224"/>
            <a:chExt cx="5628896" cy="11332905"/>
          </a:xfrm>
        </p:grpSpPr>
        <p:pic>
          <p:nvPicPr>
            <p:cNvPr id="3" name="Image 2">
              <a:extLst>
                <a:ext uri="{FF2B5EF4-FFF2-40B4-BE49-F238E27FC236}">
                  <a16:creationId xmlns:a16="http://schemas.microsoft.com/office/drawing/2014/main" id="{A5307FC6-B21B-62C4-4885-E18C2BCCC851}"/>
                </a:ext>
              </a:extLst>
            </p:cNvPr>
            <p:cNvPicPr>
              <a:picLocks noChangeAspect="1"/>
            </p:cNvPicPr>
            <p:nvPr>
              <p:custDataLst>
                <p:tags r:id="rId11"/>
              </p:custDataLst>
            </p:nvPr>
          </p:nvPicPr>
          <p:blipFill rotWithShape="1">
            <a:blip r:embed="rId15"/>
            <a:srcRect r="24705"/>
            <a:stretch/>
          </p:blipFill>
          <p:spPr>
            <a:xfrm>
              <a:off x="-8292" y="-16224"/>
              <a:ext cx="5626800" cy="11325574"/>
            </a:xfrm>
            <a:prstGeom prst="rect">
              <a:avLst/>
            </a:prstGeom>
          </p:spPr>
        </p:pic>
        <p:pic>
          <p:nvPicPr>
            <p:cNvPr id="2" name="Image 1">
              <a:extLst>
                <a:ext uri="{FF2B5EF4-FFF2-40B4-BE49-F238E27FC236}">
                  <a16:creationId xmlns:a16="http://schemas.microsoft.com/office/drawing/2014/main" id="{4A2600C7-992D-AD38-E3F7-77022516E237}"/>
                </a:ext>
              </a:extLst>
            </p:cNvPr>
            <p:cNvPicPr>
              <a:picLocks noChangeAspect="1"/>
            </p:cNvPicPr>
            <p:nvPr>
              <p:custDataLst>
                <p:tags r:id="rId12"/>
              </p:custDataLst>
            </p:nvPr>
          </p:nvPicPr>
          <p:blipFill>
            <a:blip r:embed="rId16"/>
            <a:stretch>
              <a:fillRect/>
            </a:stretch>
          </p:blipFill>
          <p:spPr>
            <a:xfrm>
              <a:off x="-5661" y="8694842"/>
              <a:ext cx="5626265" cy="2621839"/>
            </a:xfrm>
            <a:prstGeom prst="rect">
              <a:avLst/>
            </a:prstGeom>
          </p:spPr>
        </p:pic>
      </p:grpSp>
      <p:sp>
        <p:nvSpPr>
          <p:cNvPr id="5" name="Espace réservé du numéro de diapositive 4">
            <a:extLst>
              <a:ext uri="{FF2B5EF4-FFF2-40B4-BE49-F238E27FC236}">
                <a16:creationId xmlns:a16="http://schemas.microsoft.com/office/drawing/2014/main" id="{D8A31A09-9C79-357C-4764-4F9E5A5ECDAB}"/>
              </a:ext>
            </a:extLst>
          </p:cNvPr>
          <p:cNvSpPr>
            <a:spLocks noGrp="1"/>
          </p:cNvSpPr>
          <p:nvPr>
            <p:ph type="sldNum" sz="quarter" idx="10"/>
            <p:custDataLst>
              <p:tags r:id="rId10"/>
            </p:custDataLst>
          </p:nvPr>
        </p:nvSpPr>
        <p:spPr/>
        <p:txBody>
          <a:bodyPr/>
          <a:lstStyle/>
          <a:p>
            <a:fld id="{6C390F12-C91A-4A8F-A883-4257F0710CE1}" type="slidenum">
              <a:rPr lang="fr-FR" smtClean="0"/>
              <a:t>72</a:t>
            </a:fld>
            <a:endParaRPr lang="fr-FR"/>
          </a:p>
        </p:txBody>
      </p:sp>
    </p:spTree>
    <p:extLst>
      <p:ext uri="{BB962C8B-B14F-4D97-AF65-F5344CB8AC3E}">
        <p14:creationId xmlns:p14="http://schemas.microsoft.com/office/powerpoint/2010/main" val="3981123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Avenir</a:t>
            </a:r>
            <a:endParaRPr lang="fr-FR" sz="6928" dirty="0"/>
          </a:p>
        </p:txBody>
      </p:sp>
      <p:pic>
        <p:nvPicPr>
          <p:cNvPr id="4" name="Image 3">
            <a:extLst>
              <a:ext uri="{FF2B5EF4-FFF2-40B4-BE49-F238E27FC236}">
                <a16:creationId xmlns:a16="http://schemas.microsoft.com/office/drawing/2014/main" id="{91C61B68-51B4-7924-A6C2-69817C9E3984}"/>
              </a:ext>
            </a:extLst>
          </p:cNvPr>
          <p:cNvPicPr>
            <a:picLocks noChangeAspect="1"/>
          </p:cNvPicPr>
          <p:nvPr>
            <p:custDataLst>
              <p:tags r:id="rId2"/>
            </p:custDataLst>
          </p:nvPr>
        </p:nvPicPr>
        <p:blipFill>
          <a:blip r:embed="rId7"/>
          <a:stretch>
            <a:fillRect/>
          </a:stretch>
        </p:blipFill>
        <p:spPr>
          <a:xfrm>
            <a:off x="4027488" y="2462123"/>
            <a:ext cx="12049125" cy="8572500"/>
          </a:xfrm>
          <a:prstGeom prst="rect">
            <a:avLst/>
          </a:prstGeom>
        </p:spPr>
      </p:pic>
      <p:pic>
        <p:nvPicPr>
          <p:cNvPr id="7" name="Image 6">
            <a:extLst>
              <a:ext uri="{FF2B5EF4-FFF2-40B4-BE49-F238E27FC236}">
                <a16:creationId xmlns:a16="http://schemas.microsoft.com/office/drawing/2014/main" id="{2FC53F21-FE5B-7674-036F-B76E44D20DC5}"/>
              </a:ext>
            </a:extLst>
          </p:cNvPr>
          <p:cNvPicPr>
            <a:picLocks noChangeAspect="1"/>
          </p:cNvPicPr>
          <p:nvPr>
            <p:custDataLst>
              <p:tags r:id="rId3"/>
            </p:custDataLst>
          </p:nvPr>
        </p:nvPicPr>
        <p:blipFill>
          <a:blip r:embed="rId8"/>
          <a:stretch>
            <a:fillRect/>
          </a:stretch>
        </p:blipFill>
        <p:spPr>
          <a:xfrm>
            <a:off x="4057650" y="4398364"/>
            <a:ext cx="11988800" cy="2512623"/>
          </a:xfrm>
          <a:prstGeom prst="rect">
            <a:avLst/>
          </a:prstGeom>
        </p:spPr>
      </p:pic>
      <p:sp>
        <p:nvSpPr>
          <p:cNvPr id="3" name="Espace réservé du numéro de diapositive 2">
            <a:extLst>
              <a:ext uri="{FF2B5EF4-FFF2-40B4-BE49-F238E27FC236}">
                <a16:creationId xmlns:a16="http://schemas.microsoft.com/office/drawing/2014/main" id="{1BC2D76C-CC80-BE25-F43D-C46520489364}"/>
              </a:ext>
            </a:extLst>
          </p:cNvPr>
          <p:cNvSpPr>
            <a:spLocks noGrp="1"/>
          </p:cNvSpPr>
          <p:nvPr>
            <p:ph type="sldNum" sz="quarter" idx="10"/>
            <p:custDataLst>
              <p:tags r:id="rId4"/>
            </p:custDataLst>
          </p:nvPr>
        </p:nvSpPr>
        <p:spPr/>
        <p:txBody>
          <a:bodyPr/>
          <a:lstStyle/>
          <a:p>
            <a:fld id="{6C390F12-C91A-4A8F-A883-4257F0710CE1}" type="slidenum">
              <a:rPr lang="fr-FR" smtClean="0"/>
              <a:t>73</a:t>
            </a:fld>
            <a:endParaRPr lang="fr-FR"/>
          </a:p>
        </p:txBody>
      </p:sp>
    </p:spTree>
    <p:extLst>
      <p:ext uri="{BB962C8B-B14F-4D97-AF65-F5344CB8AC3E}">
        <p14:creationId xmlns:p14="http://schemas.microsoft.com/office/powerpoint/2010/main" val="2279087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36CF-AFEA-45FC-3618-0143E15C8EF6}"/>
              </a:ext>
            </a:extLst>
          </p:cNvPr>
          <p:cNvSpPr>
            <a:spLocks noGrp="1"/>
          </p:cNvSpPr>
          <p:nvPr>
            <p:ph type="title"/>
            <p:custDataLst>
              <p:tags r:id="rId1"/>
            </p:custDataLst>
          </p:nvPr>
        </p:nvSpPr>
        <p:spPr/>
        <p:txBody>
          <a:bodyPr/>
          <a:lstStyle/>
          <a:p>
            <a:r>
              <a:rPr lang="fr-FR" sz="6928" dirty="0">
                <a:solidFill>
                  <a:srgbClr val="DF2471"/>
                </a:solidFill>
              </a:rPr>
              <a:t>Ressenti</a:t>
            </a:r>
            <a:endParaRPr lang="fr-FR" sz="6928" dirty="0"/>
          </a:p>
        </p:txBody>
      </p:sp>
      <p:pic>
        <p:nvPicPr>
          <p:cNvPr id="4" name="Image 3">
            <a:extLst>
              <a:ext uri="{FF2B5EF4-FFF2-40B4-BE49-F238E27FC236}">
                <a16:creationId xmlns:a16="http://schemas.microsoft.com/office/drawing/2014/main" id="{C8C29523-3645-2DFA-70C7-B1085DBE8D09}"/>
              </a:ext>
            </a:extLst>
          </p:cNvPr>
          <p:cNvPicPr>
            <a:picLocks noChangeAspect="1"/>
          </p:cNvPicPr>
          <p:nvPr>
            <p:custDataLst>
              <p:tags r:id="rId2"/>
            </p:custDataLst>
          </p:nvPr>
        </p:nvPicPr>
        <p:blipFill>
          <a:blip r:embed="rId6"/>
          <a:stretch>
            <a:fillRect/>
          </a:stretch>
        </p:blipFill>
        <p:spPr>
          <a:xfrm>
            <a:off x="4289643" y="2972171"/>
            <a:ext cx="11524814" cy="6458700"/>
          </a:xfrm>
          <a:prstGeom prst="rect">
            <a:avLst/>
          </a:prstGeom>
          <a:effectLst>
            <a:outerShdw blurRad="444500" algn="ctr" rotWithShape="0">
              <a:prstClr val="black">
                <a:alpha val="40000"/>
              </a:prstClr>
            </a:outerShdw>
          </a:effectLst>
        </p:spPr>
      </p:pic>
      <p:sp>
        <p:nvSpPr>
          <p:cNvPr id="5" name="Espace réservé du numéro de diapositive 4">
            <a:extLst>
              <a:ext uri="{FF2B5EF4-FFF2-40B4-BE49-F238E27FC236}">
                <a16:creationId xmlns:a16="http://schemas.microsoft.com/office/drawing/2014/main" id="{E19CE507-FA0F-1A81-15F3-F14229A0E6B7}"/>
              </a:ext>
            </a:extLst>
          </p:cNvPr>
          <p:cNvSpPr>
            <a:spLocks noGrp="1"/>
          </p:cNvSpPr>
          <p:nvPr>
            <p:ph type="sldNum" sz="quarter" idx="10"/>
            <p:custDataLst>
              <p:tags r:id="rId3"/>
            </p:custDataLst>
          </p:nvPr>
        </p:nvSpPr>
        <p:spPr/>
        <p:txBody>
          <a:bodyPr/>
          <a:lstStyle/>
          <a:p>
            <a:fld id="{6C390F12-C91A-4A8F-A883-4257F0710CE1}" type="slidenum">
              <a:rPr lang="fr-FR" smtClean="0"/>
              <a:t>74</a:t>
            </a:fld>
            <a:endParaRPr lang="fr-FR"/>
          </a:p>
        </p:txBody>
      </p:sp>
    </p:spTree>
    <p:extLst>
      <p:ext uri="{BB962C8B-B14F-4D97-AF65-F5344CB8AC3E}">
        <p14:creationId xmlns:p14="http://schemas.microsoft.com/office/powerpoint/2010/main" val="3102776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15"/>
        <p:cNvGrpSpPr/>
        <p:nvPr/>
      </p:nvGrpSpPr>
      <p:grpSpPr>
        <a:xfrm>
          <a:off x="0" y="0"/>
          <a:ext cx="0" cy="0"/>
          <a:chOff x="0" y="0"/>
          <a:chExt cx="0" cy="0"/>
        </a:xfrm>
      </p:grpSpPr>
      <p:sp>
        <p:nvSpPr>
          <p:cNvPr id="370" name="Google Shape;9316;p40">
            <a:extLst>
              <a:ext uri="{FF2B5EF4-FFF2-40B4-BE49-F238E27FC236}">
                <a16:creationId xmlns:a16="http://schemas.microsoft.com/office/drawing/2014/main" id="{D5F85FD5-338D-8429-8A9C-196CFD197C1C}"/>
              </a:ext>
            </a:extLst>
          </p:cNvPr>
          <p:cNvSpPr/>
          <p:nvPr>
            <p:custDataLst>
              <p:tags r:id="rId1"/>
            </p:custDataLst>
          </p:nvPr>
        </p:nvSpPr>
        <p:spPr>
          <a:xfrm>
            <a:off x="13578560" y="4695008"/>
            <a:ext cx="3993064" cy="3992282"/>
          </a:xfrm>
          <a:custGeom>
            <a:avLst/>
            <a:gdLst/>
            <a:ahLst/>
            <a:cxnLst/>
            <a:rect l="l" t="t" r="r" b="b"/>
            <a:pathLst>
              <a:path w="24642" h="24638" extrusionOk="0">
                <a:moveTo>
                  <a:pt x="12321" y="1"/>
                </a:moveTo>
                <a:cubicBezTo>
                  <a:pt x="5518" y="1"/>
                  <a:pt x="0" y="5513"/>
                  <a:pt x="0" y="12316"/>
                </a:cubicBezTo>
                <a:cubicBezTo>
                  <a:pt x="0" y="19125"/>
                  <a:pt x="5518" y="24637"/>
                  <a:pt x="12321" y="24637"/>
                </a:cubicBezTo>
                <a:cubicBezTo>
                  <a:pt x="19124" y="24637"/>
                  <a:pt x="24642" y="19125"/>
                  <a:pt x="24642" y="12316"/>
                </a:cubicBezTo>
                <a:cubicBezTo>
                  <a:pt x="24642" y="5513"/>
                  <a:pt x="19124" y="1"/>
                  <a:pt x="12321" y="1"/>
                </a:cubicBezTo>
                <a:close/>
              </a:path>
            </a:pathLst>
          </a:custGeom>
          <a:solidFill>
            <a:schemeClr val="accent5"/>
          </a:solidFill>
          <a:ln>
            <a:noFill/>
          </a:ln>
        </p:spPr>
        <p:txBody>
          <a:bodyPr spcFirstLastPara="1" wrap="square" lIns="197900" tIns="197900" rIns="197900" bIns="197900" anchor="ctr" anchorCtr="0">
            <a:noAutofit/>
          </a:bodyPr>
          <a:lstStyle/>
          <a:p>
            <a:endParaRPr sz="4199" dirty="0"/>
          </a:p>
        </p:txBody>
      </p:sp>
      <p:sp>
        <p:nvSpPr>
          <p:cNvPr id="9316" name="Google Shape;9316;p40"/>
          <p:cNvSpPr/>
          <p:nvPr>
            <p:custDataLst>
              <p:tags r:id="rId2"/>
            </p:custDataLst>
          </p:nvPr>
        </p:nvSpPr>
        <p:spPr>
          <a:xfrm>
            <a:off x="13566274" y="4695008"/>
            <a:ext cx="3993064" cy="3992282"/>
          </a:xfrm>
          <a:custGeom>
            <a:avLst/>
            <a:gdLst/>
            <a:ahLst/>
            <a:cxnLst/>
            <a:rect l="l" t="t" r="r" b="b"/>
            <a:pathLst>
              <a:path w="24642" h="24638" extrusionOk="0">
                <a:moveTo>
                  <a:pt x="12321" y="1"/>
                </a:moveTo>
                <a:cubicBezTo>
                  <a:pt x="5518" y="1"/>
                  <a:pt x="0" y="5513"/>
                  <a:pt x="0" y="12316"/>
                </a:cubicBezTo>
                <a:cubicBezTo>
                  <a:pt x="0" y="19125"/>
                  <a:pt x="5518" y="24637"/>
                  <a:pt x="12321" y="24637"/>
                </a:cubicBezTo>
                <a:cubicBezTo>
                  <a:pt x="19124" y="24637"/>
                  <a:pt x="24642" y="19125"/>
                  <a:pt x="24642" y="12316"/>
                </a:cubicBezTo>
                <a:cubicBezTo>
                  <a:pt x="24642" y="5513"/>
                  <a:pt x="19124" y="1"/>
                  <a:pt x="12321" y="1"/>
                </a:cubicBezTo>
                <a:close/>
              </a:path>
            </a:pathLst>
          </a:custGeom>
          <a:solidFill>
            <a:schemeClr val="accent5"/>
          </a:solidFill>
          <a:ln>
            <a:noFill/>
          </a:ln>
        </p:spPr>
        <p:txBody>
          <a:bodyPr spcFirstLastPara="1" wrap="square" lIns="197900" tIns="197900" rIns="197900" bIns="197900" anchor="ctr" anchorCtr="0">
            <a:noAutofit/>
          </a:bodyPr>
          <a:lstStyle/>
          <a:p>
            <a:endParaRPr sz="4199" dirty="0"/>
          </a:p>
        </p:txBody>
      </p:sp>
      <p:sp>
        <p:nvSpPr>
          <p:cNvPr id="9322" name="Google Shape;9322;p40"/>
          <p:cNvSpPr/>
          <p:nvPr>
            <p:custDataLst>
              <p:tags r:id="rId3"/>
            </p:custDataLst>
          </p:nvPr>
        </p:nvSpPr>
        <p:spPr>
          <a:xfrm rot="-2333070">
            <a:off x="-913310" y="-4022708"/>
            <a:ext cx="11066656" cy="6379397"/>
          </a:xfrm>
          <a:custGeom>
            <a:avLst/>
            <a:gdLst/>
            <a:ahLst/>
            <a:cxnLst/>
            <a:rect l="l" t="t" r="r" b="b"/>
            <a:pathLst>
              <a:path w="64028" h="36906" extrusionOk="0">
                <a:moveTo>
                  <a:pt x="11198" y="0"/>
                </a:moveTo>
                <a:lnTo>
                  <a:pt x="0" y="7888"/>
                </a:lnTo>
                <a:lnTo>
                  <a:pt x="19921" y="36785"/>
                </a:lnTo>
                <a:lnTo>
                  <a:pt x="56336" y="36905"/>
                </a:lnTo>
                <a:lnTo>
                  <a:pt x="59762" y="16001"/>
                </a:lnTo>
                <a:lnTo>
                  <a:pt x="64027" y="14216"/>
                </a:lnTo>
                <a:lnTo>
                  <a:pt x="62027" y="9438"/>
                </a:lnTo>
                <a:lnTo>
                  <a:pt x="55118" y="12336"/>
                </a:lnTo>
                <a:lnTo>
                  <a:pt x="51941" y="31714"/>
                </a:lnTo>
                <a:lnTo>
                  <a:pt x="22646" y="31613"/>
                </a:lnTo>
                <a:lnTo>
                  <a:pt x="7173" y="9169"/>
                </a:lnTo>
                <a:lnTo>
                  <a:pt x="14178" y="4236"/>
                </a:lnTo>
                <a:lnTo>
                  <a:pt x="11198" y="0"/>
                </a:lnTo>
                <a:close/>
              </a:path>
            </a:pathLst>
          </a:custGeom>
          <a:solidFill>
            <a:schemeClr val="accent2"/>
          </a:solidFill>
          <a:ln>
            <a:noFill/>
          </a:ln>
        </p:spPr>
        <p:txBody>
          <a:bodyPr spcFirstLastPara="1" wrap="square" lIns="197900" tIns="197900" rIns="197900" bIns="197900" anchor="ctr" anchorCtr="0">
            <a:noAutofit/>
          </a:bodyPr>
          <a:lstStyle/>
          <a:p>
            <a:endParaRPr sz="4199" dirty="0"/>
          </a:p>
        </p:txBody>
      </p:sp>
      <p:sp>
        <p:nvSpPr>
          <p:cNvPr id="9323" name="Google Shape;9323;p40"/>
          <p:cNvSpPr/>
          <p:nvPr>
            <p:custDataLst>
              <p:tags r:id="rId4"/>
            </p:custDataLst>
          </p:nvPr>
        </p:nvSpPr>
        <p:spPr>
          <a:xfrm rot="-9817129" flipH="1">
            <a:off x="6969824" y="9148936"/>
            <a:ext cx="4516475" cy="3564518"/>
          </a:xfrm>
          <a:custGeom>
            <a:avLst/>
            <a:gdLst/>
            <a:ahLst/>
            <a:cxnLst/>
            <a:rect l="l" t="t" r="r" b="b"/>
            <a:pathLst>
              <a:path w="28775" h="22709" extrusionOk="0">
                <a:moveTo>
                  <a:pt x="25114" y="0"/>
                </a:moveTo>
                <a:lnTo>
                  <a:pt x="9731" y="15383"/>
                </a:lnTo>
                <a:lnTo>
                  <a:pt x="3661" y="9318"/>
                </a:lnTo>
                <a:lnTo>
                  <a:pt x="1" y="12979"/>
                </a:lnTo>
                <a:lnTo>
                  <a:pt x="9731" y="22709"/>
                </a:lnTo>
                <a:lnTo>
                  <a:pt x="28774" y="3667"/>
                </a:lnTo>
                <a:lnTo>
                  <a:pt x="25114" y="0"/>
                </a:lnTo>
                <a:close/>
              </a:path>
            </a:pathLst>
          </a:custGeom>
          <a:solidFill>
            <a:schemeClr val="accent4"/>
          </a:solidFill>
          <a:ln>
            <a:noFill/>
          </a:ln>
        </p:spPr>
        <p:txBody>
          <a:bodyPr spcFirstLastPara="1" wrap="square" lIns="197900" tIns="197900" rIns="197900" bIns="197900" anchor="ctr" anchorCtr="0">
            <a:noAutofit/>
          </a:bodyPr>
          <a:lstStyle/>
          <a:p>
            <a:endParaRPr sz="4199" dirty="0"/>
          </a:p>
        </p:txBody>
      </p:sp>
      <p:grpSp>
        <p:nvGrpSpPr>
          <p:cNvPr id="9324" name="Google Shape;9324;p40"/>
          <p:cNvGrpSpPr/>
          <p:nvPr>
            <p:custDataLst>
              <p:tags r:id="rId5"/>
            </p:custDataLst>
          </p:nvPr>
        </p:nvGrpSpPr>
        <p:grpSpPr>
          <a:xfrm rot="-2700000">
            <a:off x="2593020" y="-969865"/>
            <a:ext cx="4213803" cy="4214123"/>
            <a:chOff x="-5193600" y="2707025"/>
            <a:chExt cx="1321025" cy="1321125"/>
          </a:xfrm>
        </p:grpSpPr>
        <p:sp>
          <p:nvSpPr>
            <p:cNvPr id="9325" name="Google Shape;9325;p40"/>
            <p:cNvSpPr/>
            <p:nvPr/>
          </p:nvSpPr>
          <p:spPr>
            <a:xfrm>
              <a:off x="-4533400" y="3160175"/>
              <a:ext cx="16225" cy="16225"/>
            </a:xfrm>
            <a:custGeom>
              <a:avLst/>
              <a:gdLst/>
              <a:ahLst/>
              <a:cxnLst/>
              <a:rect l="l" t="t" r="r" b="b"/>
              <a:pathLst>
                <a:path w="649" h="649" extrusionOk="0">
                  <a:moveTo>
                    <a:pt x="326" y="1"/>
                  </a:moveTo>
                  <a:cubicBezTo>
                    <a:pt x="243" y="1"/>
                    <a:pt x="160" y="31"/>
                    <a:pt x="101" y="92"/>
                  </a:cubicBezTo>
                  <a:cubicBezTo>
                    <a:pt x="34" y="150"/>
                    <a:pt x="1" y="236"/>
                    <a:pt x="1" y="322"/>
                  </a:cubicBezTo>
                  <a:cubicBezTo>
                    <a:pt x="1" y="409"/>
                    <a:pt x="39" y="495"/>
                    <a:pt x="92" y="548"/>
                  </a:cubicBezTo>
                  <a:cubicBezTo>
                    <a:pt x="159" y="615"/>
                    <a:pt x="231" y="648"/>
                    <a:pt x="318" y="648"/>
                  </a:cubicBezTo>
                  <a:cubicBezTo>
                    <a:pt x="404" y="648"/>
                    <a:pt x="490" y="620"/>
                    <a:pt x="557" y="553"/>
                  </a:cubicBezTo>
                  <a:cubicBezTo>
                    <a:pt x="610" y="491"/>
                    <a:pt x="643" y="413"/>
                    <a:pt x="643" y="332"/>
                  </a:cubicBezTo>
                  <a:cubicBezTo>
                    <a:pt x="648" y="245"/>
                    <a:pt x="615" y="169"/>
                    <a:pt x="553" y="92"/>
                  </a:cubicBezTo>
                  <a:cubicBezTo>
                    <a:pt x="494" y="32"/>
                    <a:pt x="410"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6" name="Google Shape;9326;p40"/>
            <p:cNvSpPr/>
            <p:nvPr/>
          </p:nvSpPr>
          <p:spPr>
            <a:xfrm>
              <a:off x="-4501600" y="3193050"/>
              <a:ext cx="16450" cy="16100"/>
            </a:xfrm>
            <a:custGeom>
              <a:avLst/>
              <a:gdLst/>
              <a:ahLst/>
              <a:cxnLst/>
              <a:rect l="l" t="t" r="r" b="b"/>
              <a:pathLst>
                <a:path w="658" h="644" extrusionOk="0">
                  <a:moveTo>
                    <a:pt x="334" y="1"/>
                  </a:moveTo>
                  <a:cubicBezTo>
                    <a:pt x="247" y="1"/>
                    <a:pt x="160" y="32"/>
                    <a:pt x="100" y="92"/>
                  </a:cubicBezTo>
                  <a:cubicBezTo>
                    <a:pt x="47" y="145"/>
                    <a:pt x="5" y="231"/>
                    <a:pt x="0" y="318"/>
                  </a:cubicBezTo>
                  <a:cubicBezTo>
                    <a:pt x="0" y="404"/>
                    <a:pt x="34" y="480"/>
                    <a:pt x="105" y="557"/>
                  </a:cubicBezTo>
                  <a:cubicBezTo>
                    <a:pt x="158" y="610"/>
                    <a:pt x="244" y="644"/>
                    <a:pt x="331" y="644"/>
                  </a:cubicBezTo>
                  <a:cubicBezTo>
                    <a:pt x="408" y="644"/>
                    <a:pt x="494" y="615"/>
                    <a:pt x="556" y="553"/>
                  </a:cubicBezTo>
                  <a:cubicBezTo>
                    <a:pt x="614" y="485"/>
                    <a:pt x="658" y="413"/>
                    <a:pt x="658" y="327"/>
                  </a:cubicBezTo>
                  <a:cubicBezTo>
                    <a:pt x="658" y="241"/>
                    <a:pt x="619" y="154"/>
                    <a:pt x="566" y="97"/>
                  </a:cubicBezTo>
                  <a:cubicBezTo>
                    <a:pt x="506" y="32"/>
                    <a:pt x="420"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7" name="Google Shape;9327;p40"/>
            <p:cNvSpPr/>
            <p:nvPr/>
          </p:nvSpPr>
          <p:spPr>
            <a:xfrm>
              <a:off x="-4469475" y="3226075"/>
              <a:ext cx="16225" cy="15825"/>
            </a:xfrm>
            <a:custGeom>
              <a:avLst/>
              <a:gdLst/>
              <a:ahLst/>
              <a:cxnLst/>
              <a:rect l="l" t="t" r="r" b="b"/>
              <a:pathLst>
                <a:path w="649" h="633" extrusionOk="0">
                  <a:moveTo>
                    <a:pt x="321" y="1"/>
                  </a:moveTo>
                  <a:cubicBezTo>
                    <a:pt x="237" y="1"/>
                    <a:pt x="154" y="29"/>
                    <a:pt x="102" y="80"/>
                  </a:cubicBezTo>
                  <a:cubicBezTo>
                    <a:pt x="35" y="133"/>
                    <a:pt x="0" y="220"/>
                    <a:pt x="0" y="306"/>
                  </a:cubicBezTo>
                  <a:cubicBezTo>
                    <a:pt x="0" y="392"/>
                    <a:pt x="29" y="479"/>
                    <a:pt x="82" y="532"/>
                  </a:cubicBezTo>
                  <a:cubicBezTo>
                    <a:pt x="144" y="599"/>
                    <a:pt x="221" y="632"/>
                    <a:pt x="317" y="632"/>
                  </a:cubicBezTo>
                  <a:cubicBezTo>
                    <a:pt x="323" y="632"/>
                    <a:pt x="329" y="633"/>
                    <a:pt x="336" y="633"/>
                  </a:cubicBezTo>
                  <a:cubicBezTo>
                    <a:pt x="416" y="633"/>
                    <a:pt x="494" y="599"/>
                    <a:pt x="547" y="541"/>
                  </a:cubicBezTo>
                  <a:cubicBezTo>
                    <a:pt x="611" y="479"/>
                    <a:pt x="644" y="402"/>
                    <a:pt x="649" y="315"/>
                  </a:cubicBezTo>
                  <a:cubicBezTo>
                    <a:pt x="649" y="229"/>
                    <a:pt x="615" y="153"/>
                    <a:pt x="553" y="91"/>
                  </a:cubicBezTo>
                  <a:cubicBezTo>
                    <a:pt x="495" y="30"/>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8" name="Google Shape;9328;p40"/>
            <p:cNvSpPr/>
            <p:nvPr/>
          </p:nvSpPr>
          <p:spPr>
            <a:xfrm>
              <a:off x="-4437675" y="3258700"/>
              <a:ext cx="16200" cy="16300"/>
            </a:xfrm>
            <a:custGeom>
              <a:avLst/>
              <a:gdLst/>
              <a:ahLst/>
              <a:cxnLst/>
              <a:rect l="l" t="t" r="r" b="b"/>
              <a:pathLst>
                <a:path w="648" h="652" extrusionOk="0">
                  <a:moveTo>
                    <a:pt x="332" y="0"/>
                  </a:moveTo>
                  <a:cubicBezTo>
                    <a:pt x="251" y="0"/>
                    <a:pt x="167" y="31"/>
                    <a:pt x="92" y="100"/>
                  </a:cubicBezTo>
                  <a:cubicBezTo>
                    <a:pt x="34" y="153"/>
                    <a:pt x="5" y="239"/>
                    <a:pt x="1" y="311"/>
                  </a:cubicBezTo>
                  <a:cubicBezTo>
                    <a:pt x="1" y="398"/>
                    <a:pt x="29" y="484"/>
                    <a:pt x="96" y="551"/>
                  </a:cubicBezTo>
                  <a:cubicBezTo>
                    <a:pt x="158" y="604"/>
                    <a:pt x="236" y="651"/>
                    <a:pt x="322" y="651"/>
                  </a:cubicBezTo>
                  <a:cubicBezTo>
                    <a:pt x="408" y="651"/>
                    <a:pt x="495" y="609"/>
                    <a:pt x="548" y="560"/>
                  </a:cubicBezTo>
                  <a:cubicBezTo>
                    <a:pt x="614" y="503"/>
                    <a:pt x="648" y="416"/>
                    <a:pt x="648" y="321"/>
                  </a:cubicBezTo>
                  <a:cubicBezTo>
                    <a:pt x="648" y="234"/>
                    <a:pt x="619" y="157"/>
                    <a:pt x="557" y="95"/>
                  </a:cubicBezTo>
                  <a:cubicBezTo>
                    <a:pt x="496" y="34"/>
                    <a:pt x="416"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29" name="Google Shape;9329;p40"/>
            <p:cNvSpPr/>
            <p:nvPr/>
          </p:nvSpPr>
          <p:spPr>
            <a:xfrm>
              <a:off x="-4531375" y="2998400"/>
              <a:ext cx="16225" cy="16200"/>
            </a:xfrm>
            <a:custGeom>
              <a:avLst/>
              <a:gdLst/>
              <a:ahLst/>
              <a:cxnLst/>
              <a:rect l="l" t="t" r="r" b="b"/>
              <a:pathLst>
                <a:path w="649" h="648" extrusionOk="0">
                  <a:moveTo>
                    <a:pt x="327" y="0"/>
                  </a:moveTo>
                  <a:cubicBezTo>
                    <a:pt x="243" y="0"/>
                    <a:pt x="160" y="30"/>
                    <a:pt x="102" y="91"/>
                  </a:cubicBezTo>
                  <a:cubicBezTo>
                    <a:pt x="49" y="148"/>
                    <a:pt x="6" y="235"/>
                    <a:pt x="1" y="321"/>
                  </a:cubicBezTo>
                  <a:cubicBezTo>
                    <a:pt x="1" y="403"/>
                    <a:pt x="29" y="480"/>
                    <a:pt x="97" y="547"/>
                  </a:cubicBezTo>
                  <a:cubicBezTo>
                    <a:pt x="159" y="609"/>
                    <a:pt x="237" y="642"/>
                    <a:pt x="323" y="648"/>
                  </a:cubicBezTo>
                  <a:cubicBezTo>
                    <a:pt x="419" y="648"/>
                    <a:pt x="505" y="619"/>
                    <a:pt x="548" y="551"/>
                  </a:cubicBezTo>
                  <a:cubicBezTo>
                    <a:pt x="615" y="489"/>
                    <a:pt x="649" y="412"/>
                    <a:pt x="649" y="326"/>
                  </a:cubicBezTo>
                  <a:cubicBezTo>
                    <a:pt x="649" y="239"/>
                    <a:pt x="620" y="153"/>
                    <a:pt x="567" y="101"/>
                  </a:cubicBezTo>
                  <a:cubicBezTo>
                    <a:pt x="505" y="34"/>
                    <a:pt x="416"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0" name="Google Shape;9330;p40"/>
            <p:cNvSpPr/>
            <p:nvPr/>
          </p:nvSpPr>
          <p:spPr>
            <a:xfrm>
              <a:off x="-4499575" y="3031250"/>
              <a:ext cx="16600" cy="16100"/>
            </a:xfrm>
            <a:custGeom>
              <a:avLst/>
              <a:gdLst/>
              <a:ahLst/>
              <a:cxnLst/>
              <a:rect l="l" t="t" r="r" b="b"/>
              <a:pathLst>
                <a:path w="664" h="644" extrusionOk="0">
                  <a:moveTo>
                    <a:pt x="338" y="1"/>
                  </a:moveTo>
                  <a:cubicBezTo>
                    <a:pt x="252" y="1"/>
                    <a:pt x="166" y="32"/>
                    <a:pt x="106" y="92"/>
                  </a:cubicBezTo>
                  <a:cubicBezTo>
                    <a:pt x="48" y="145"/>
                    <a:pt x="6" y="231"/>
                    <a:pt x="6" y="317"/>
                  </a:cubicBezTo>
                  <a:cubicBezTo>
                    <a:pt x="1" y="404"/>
                    <a:pt x="34" y="475"/>
                    <a:pt x="106" y="552"/>
                  </a:cubicBezTo>
                  <a:cubicBezTo>
                    <a:pt x="174" y="610"/>
                    <a:pt x="245" y="643"/>
                    <a:pt x="331" y="643"/>
                  </a:cubicBezTo>
                  <a:cubicBezTo>
                    <a:pt x="409" y="643"/>
                    <a:pt x="495" y="614"/>
                    <a:pt x="562" y="548"/>
                  </a:cubicBezTo>
                  <a:cubicBezTo>
                    <a:pt x="615" y="495"/>
                    <a:pt x="657" y="413"/>
                    <a:pt x="663" y="327"/>
                  </a:cubicBezTo>
                  <a:cubicBezTo>
                    <a:pt x="663" y="240"/>
                    <a:pt x="619" y="154"/>
                    <a:pt x="566" y="96"/>
                  </a:cubicBezTo>
                  <a:cubicBezTo>
                    <a:pt x="509" y="32"/>
                    <a:pt x="424"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1" name="Google Shape;9331;p40"/>
            <p:cNvSpPr/>
            <p:nvPr/>
          </p:nvSpPr>
          <p:spPr>
            <a:xfrm>
              <a:off x="-4467425" y="3064100"/>
              <a:ext cx="16225" cy="16000"/>
            </a:xfrm>
            <a:custGeom>
              <a:avLst/>
              <a:gdLst/>
              <a:ahLst/>
              <a:cxnLst/>
              <a:rect l="l" t="t" r="r" b="b"/>
              <a:pathLst>
                <a:path w="649" h="640" extrusionOk="0">
                  <a:moveTo>
                    <a:pt x="320" y="0"/>
                  </a:moveTo>
                  <a:cubicBezTo>
                    <a:pt x="240" y="0"/>
                    <a:pt x="159" y="28"/>
                    <a:pt x="91" y="87"/>
                  </a:cubicBezTo>
                  <a:cubicBezTo>
                    <a:pt x="33" y="155"/>
                    <a:pt x="5" y="237"/>
                    <a:pt x="0" y="313"/>
                  </a:cubicBezTo>
                  <a:cubicBezTo>
                    <a:pt x="0" y="399"/>
                    <a:pt x="33" y="476"/>
                    <a:pt x="86" y="538"/>
                  </a:cubicBezTo>
                  <a:cubicBezTo>
                    <a:pt x="149" y="605"/>
                    <a:pt x="235" y="640"/>
                    <a:pt x="321" y="640"/>
                  </a:cubicBezTo>
                  <a:cubicBezTo>
                    <a:pt x="327" y="640"/>
                    <a:pt x="332" y="640"/>
                    <a:pt x="337" y="640"/>
                  </a:cubicBezTo>
                  <a:cubicBezTo>
                    <a:pt x="418" y="640"/>
                    <a:pt x="497" y="608"/>
                    <a:pt x="538" y="558"/>
                  </a:cubicBezTo>
                  <a:cubicBezTo>
                    <a:pt x="615" y="496"/>
                    <a:pt x="648" y="409"/>
                    <a:pt x="648" y="323"/>
                  </a:cubicBezTo>
                  <a:cubicBezTo>
                    <a:pt x="648" y="237"/>
                    <a:pt x="620" y="159"/>
                    <a:pt x="557" y="97"/>
                  </a:cubicBezTo>
                  <a:cubicBezTo>
                    <a:pt x="494" y="34"/>
                    <a:pt x="408"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2" name="Google Shape;9332;p40"/>
            <p:cNvSpPr/>
            <p:nvPr/>
          </p:nvSpPr>
          <p:spPr>
            <a:xfrm>
              <a:off x="-4435650" y="3096950"/>
              <a:ext cx="16350" cy="16000"/>
            </a:xfrm>
            <a:custGeom>
              <a:avLst/>
              <a:gdLst/>
              <a:ahLst/>
              <a:cxnLst/>
              <a:rect l="l" t="t" r="r" b="b"/>
              <a:pathLst>
                <a:path w="654" h="640" extrusionOk="0">
                  <a:moveTo>
                    <a:pt x="324" y="1"/>
                  </a:moveTo>
                  <a:cubicBezTo>
                    <a:pt x="240" y="1"/>
                    <a:pt x="156" y="29"/>
                    <a:pt x="92" y="83"/>
                  </a:cubicBezTo>
                  <a:cubicBezTo>
                    <a:pt x="39" y="150"/>
                    <a:pt x="6" y="236"/>
                    <a:pt x="6" y="309"/>
                  </a:cubicBezTo>
                  <a:cubicBezTo>
                    <a:pt x="0" y="395"/>
                    <a:pt x="35" y="471"/>
                    <a:pt x="97" y="548"/>
                  </a:cubicBezTo>
                  <a:cubicBezTo>
                    <a:pt x="150" y="601"/>
                    <a:pt x="236" y="635"/>
                    <a:pt x="323" y="639"/>
                  </a:cubicBezTo>
                  <a:cubicBezTo>
                    <a:pt x="409" y="639"/>
                    <a:pt x="495" y="606"/>
                    <a:pt x="553" y="553"/>
                  </a:cubicBezTo>
                  <a:cubicBezTo>
                    <a:pt x="615" y="491"/>
                    <a:pt x="649" y="405"/>
                    <a:pt x="649" y="318"/>
                  </a:cubicBezTo>
                  <a:cubicBezTo>
                    <a:pt x="653" y="232"/>
                    <a:pt x="620" y="145"/>
                    <a:pt x="567" y="103"/>
                  </a:cubicBezTo>
                  <a:cubicBezTo>
                    <a:pt x="506" y="35"/>
                    <a:pt x="416"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3" name="Google Shape;9333;p40"/>
            <p:cNvSpPr/>
            <p:nvPr/>
          </p:nvSpPr>
          <p:spPr>
            <a:xfrm>
              <a:off x="-4403725" y="3129875"/>
              <a:ext cx="16200" cy="16075"/>
            </a:xfrm>
            <a:custGeom>
              <a:avLst/>
              <a:gdLst/>
              <a:ahLst/>
              <a:cxnLst/>
              <a:rect l="l" t="t" r="r" b="b"/>
              <a:pathLst>
                <a:path w="648" h="643" extrusionOk="0">
                  <a:moveTo>
                    <a:pt x="324" y="0"/>
                  </a:moveTo>
                  <a:cubicBezTo>
                    <a:pt x="238" y="0"/>
                    <a:pt x="155" y="29"/>
                    <a:pt x="100" y="81"/>
                  </a:cubicBezTo>
                  <a:cubicBezTo>
                    <a:pt x="34" y="143"/>
                    <a:pt x="0" y="230"/>
                    <a:pt x="0" y="316"/>
                  </a:cubicBezTo>
                  <a:cubicBezTo>
                    <a:pt x="0" y="403"/>
                    <a:pt x="29" y="474"/>
                    <a:pt x="96" y="542"/>
                  </a:cubicBezTo>
                  <a:cubicBezTo>
                    <a:pt x="158" y="609"/>
                    <a:pt x="231" y="642"/>
                    <a:pt x="317" y="642"/>
                  </a:cubicBezTo>
                  <a:cubicBezTo>
                    <a:pt x="403" y="642"/>
                    <a:pt x="490" y="613"/>
                    <a:pt x="556" y="551"/>
                  </a:cubicBezTo>
                  <a:cubicBezTo>
                    <a:pt x="614" y="484"/>
                    <a:pt x="647" y="398"/>
                    <a:pt x="647" y="325"/>
                  </a:cubicBezTo>
                  <a:cubicBezTo>
                    <a:pt x="647" y="239"/>
                    <a:pt x="619" y="153"/>
                    <a:pt x="566" y="95"/>
                  </a:cubicBezTo>
                  <a:cubicBezTo>
                    <a:pt x="501" y="30"/>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4" name="Google Shape;9334;p40"/>
            <p:cNvSpPr/>
            <p:nvPr/>
          </p:nvSpPr>
          <p:spPr>
            <a:xfrm>
              <a:off x="-4371950" y="3162600"/>
              <a:ext cx="16200" cy="16100"/>
            </a:xfrm>
            <a:custGeom>
              <a:avLst/>
              <a:gdLst/>
              <a:ahLst/>
              <a:cxnLst/>
              <a:rect l="l" t="t" r="r" b="b"/>
              <a:pathLst>
                <a:path w="648" h="644" extrusionOk="0">
                  <a:moveTo>
                    <a:pt x="328" y="1"/>
                  </a:moveTo>
                  <a:cubicBezTo>
                    <a:pt x="244" y="1"/>
                    <a:pt x="162" y="30"/>
                    <a:pt x="116" y="81"/>
                  </a:cubicBezTo>
                  <a:cubicBezTo>
                    <a:pt x="49" y="144"/>
                    <a:pt x="5" y="230"/>
                    <a:pt x="5" y="316"/>
                  </a:cubicBezTo>
                  <a:cubicBezTo>
                    <a:pt x="0" y="403"/>
                    <a:pt x="34" y="480"/>
                    <a:pt x="96" y="542"/>
                  </a:cubicBezTo>
                  <a:cubicBezTo>
                    <a:pt x="149" y="609"/>
                    <a:pt x="235" y="643"/>
                    <a:pt x="322" y="643"/>
                  </a:cubicBezTo>
                  <a:cubicBezTo>
                    <a:pt x="326" y="644"/>
                    <a:pt x="331" y="644"/>
                    <a:pt x="336" y="644"/>
                  </a:cubicBezTo>
                  <a:cubicBezTo>
                    <a:pt x="426" y="644"/>
                    <a:pt x="506" y="602"/>
                    <a:pt x="547" y="551"/>
                  </a:cubicBezTo>
                  <a:cubicBezTo>
                    <a:pt x="614" y="489"/>
                    <a:pt x="648" y="413"/>
                    <a:pt x="648" y="327"/>
                  </a:cubicBezTo>
                  <a:cubicBezTo>
                    <a:pt x="648" y="240"/>
                    <a:pt x="619" y="154"/>
                    <a:pt x="567" y="101"/>
                  </a:cubicBezTo>
                  <a:cubicBezTo>
                    <a:pt x="508" y="32"/>
                    <a:pt x="417"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5" name="Google Shape;9335;p40"/>
            <p:cNvSpPr/>
            <p:nvPr/>
          </p:nvSpPr>
          <p:spPr>
            <a:xfrm>
              <a:off x="-4340050" y="3195450"/>
              <a:ext cx="16225" cy="16100"/>
            </a:xfrm>
            <a:custGeom>
              <a:avLst/>
              <a:gdLst/>
              <a:ahLst/>
              <a:cxnLst/>
              <a:rect l="l" t="t" r="r" b="b"/>
              <a:pathLst>
                <a:path w="649" h="644" extrusionOk="0">
                  <a:moveTo>
                    <a:pt x="330" y="1"/>
                  </a:moveTo>
                  <a:cubicBezTo>
                    <a:pt x="243" y="1"/>
                    <a:pt x="157" y="32"/>
                    <a:pt x="102" y="92"/>
                  </a:cubicBezTo>
                  <a:cubicBezTo>
                    <a:pt x="49" y="140"/>
                    <a:pt x="0" y="226"/>
                    <a:pt x="0" y="313"/>
                  </a:cubicBezTo>
                  <a:cubicBezTo>
                    <a:pt x="0" y="399"/>
                    <a:pt x="29" y="475"/>
                    <a:pt x="106" y="552"/>
                  </a:cubicBezTo>
                  <a:cubicBezTo>
                    <a:pt x="168" y="610"/>
                    <a:pt x="246" y="643"/>
                    <a:pt x="332" y="643"/>
                  </a:cubicBezTo>
                  <a:cubicBezTo>
                    <a:pt x="403" y="643"/>
                    <a:pt x="490" y="614"/>
                    <a:pt x="558" y="548"/>
                  </a:cubicBezTo>
                  <a:cubicBezTo>
                    <a:pt x="609" y="495"/>
                    <a:pt x="644" y="408"/>
                    <a:pt x="649" y="322"/>
                  </a:cubicBezTo>
                  <a:cubicBezTo>
                    <a:pt x="649" y="236"/>
                    <a:pt x="615" y="149"/>
                    <a:pt x="562" y="96"/>
                  </a:cubicBezTo>
                  <a:cubicBezTo>
                    <a:pt x="505"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6" name="Google Shape;9336;p40"/>
            <p:cNvSpPr/>
            <p:nvPr/>
          </p:nvSpPr>
          <p:spPr>
            <a:xfrm>
              <a:off x="-4308025" y="3228425"/>
              <a:ext cx="16325" cy="15875"/>
            </a:xfrm>
            <a:custGeom>
              <a:avLst/>
              <a:gdLst/>
              <a:ahLst/>
              <a:cxnLst/>
              <a:rect l="l" t="t" r="r" b="b"/>
              <a:pathLst>
                <a:path w="653" h="635" extrusionOk="0">
                  <a:moveTo>
                    <a:pt x="329" y="1"/>
                  </a:moveTo>
                  <a:cubicBezTo>
                    <a:pt x="243" y="1"/>
                    <a:pt x="159" y="30"/>
                    <a:pt x="106" y="83"/>
                  </a:cubicBezTo>
                  <a:cubicBezTo>
                    <a:pt x="39" y="135"/>
                    <a:pt x="6" y="221"/>
                    <a:pt x="6" y="308"/>
                  </a:cubicBezTo>
                  <a:cubicBezTo>
                    <a:pt x="1" y="404"/>
                    <a:pt x="34" y="480"/>
                    <a:pt x="87" y="533"/>
                  </a:cubicBezTo>
                  <a:cubicBezTo>
                    <a:pt x="149" y="601"/>
                    <a:pt x="236" y="635"/>
                    <a:pt x="322" y="635"/>
                  </a:cubicBezTo>
                  <a:cubicBezTo>
                    <a:pt x="409" y="635"/>
                    <a:pt x="495" y="606"/>
                    <a:pt x="552" y="538"/>
                  </a:cubicBezTo>
                  <a:cubicBezTo>
                    <a:pt x="615" y="486"/>
                    <a:pt x="648" y="404"/>
                    <a:pt x="648" y="318"/>
                  </a:cubicBezTo>
                  <a:cubicBezTo>
                    <a:pt x="653" y="232"/>
                    <a:pt x="619" y="154"/>
                    <a:pt x="557" y="88"/>
                  </a:cubicBezTo>
                  <a:cubicBezTo>
                    <a:pt x="498" y="28"/>
                    <a:pt x="413"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7" name="Google Shape;9337;p40"/>
            <p:cNvSpPr/>
            <p:nvPr/>
          </p:nvSpPr>
          <p:spPr>
            <a:xfrm>
              <a:off x="-4276125" y="3261100"/>
              <a:ext cx="16250" cy="16300"/>
            </a:xfrm>
            <a:custGeom>
              <a:avLst/>
              <a:gdLst/>
              <a:ahLst/>
              <a:cxnLst/>
              <a:rect l="l" t="t" r="r" b="b"/>
              <a:pathLst>
                <a:path w="650" h="652" extrusionOk="0">
                  <a:moveTo>
                    <a:pt x="321" y="0"/>
                  </a:moveTo>
                  <a:cubicBezTo>
                    <a:pt x="240" y="0"/>
                    <a:pt x="161" y="29"/>
                    <a:pt x="102" y="85"/>
                  </a:cubicBezTo>
                  <a:cubicBezTo>
                    <a:pt x="34" y="148"/>
                    <a:pt x="1" y="234"/>
                    <a:pt x="1" y="311"/>
                  </a:cubicBezTo>
                  <a:cubicBezTo>
                    <a:pt x="1" y="407"/>
                    <a:pt x="30" y="484"/>
                    <a:pt x="96" y="537"/>
                  </a:cubicBezTo>
                  <a:cubicBezTo>
                    <a:pt x="149" y="603"/>
                    <a:pt x="236" y="647"/>
                    <a:pt x="322" y="652"/>
                  </a:cubicBezTo>
                  <a:cubicBezTo>
                    <a:pt x="408" y="652"/>
                    <a:pt x="481" y="608"/>
                    <a:pt x="557" y="546"/>
                  </a:cubicBezTo>
                  <a:cubicBezTo>
                    <a:pt x="615" y="493"/>
                    <a:pt x="649" y="407"/>
                    <a:pt x="649" y="320"/>
                  </a:cubicBezTo>
                  <a:cubicBezTo>
                    <a:pt x="649" y="244"/>
                    <a:pt x="620" y="167"/>
                    <a:pt x="552" y="95"/>
                  </a:cubicBezTo>
                  <a:cubicBezTo>
                    <a:pt x="489" y="31"/>
                    <a:pt x="404"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8" name="Google Shape;9338;p40"/>
            <p:cNvSpPr/>
            <p:nvPr/>
          </p:nvSpPr>
          <p:spPr>
            <a:xfrm>
              <a:off x="-4529325" y="2836625"/>
              <a:ext cx="16350" cy="16175"/>
            </a:xfrm>
            <a:custGeom>
              <a:avLst/>
              <a:gdLst/>
              <a:ahLst/>
              <a:cxnLst/>
              <a:rect l="l" t="t" r="r" b="b"/>
              <a:pathLst>
                <a:path w="654" h="647" extrusionOk="0">
                  <a:moveTo>
                    <a:pt x="327" y="1"/>
                  </a:moveTo>
                  <a:cubicBezTo>
                    <a:pt x="241" y="1"/>
                    <a:pt x="159" y="32"/>
                    <a:pt x="106" y="89"/>
                  </a:cubicBezTo>
                  <a:cubicBezTo>
                    <a:pt x="39" y="147"/>
                    <a:pt x="5" y="228"/>
                    <a:pt x="5" y="315"/>
                  </a:cubicBezTo>
                  <a:cubicBezTo>
                    <a:pt x="0" y="401"/>
                    <a:pt x="34" y="478"/>
                    <a:pt x="97" y="545"/>
                  </a:cubicBezTo>
                  <a:cubicBezTo>
                    <a:pt x="159" y="607"/>
                    <a:pt x="246" y="642"/>
                    <a:pt x="322" y="646"/>
                  </a:cubicBezTo>
                  <a:cubicBezTo>
                    <a:pt x="408" y="646"/>
                    <a:pt x="494" y="613"/>
                    <a:pt x="547" y="550"/>
                  </a:cubicBezTo>
                  <a:cubicBezTo>
                    <a:pt x="615" y="488"/>
                    <a:pt x="649" y="412"/>
                    <a:pt x="649" y="325"/>
                  </a:cubicBezTo>
                  <a:cubicBezTo>
                    <a:pt x="653" y="239"/>
                    <a:pt x="620" y="152"/>
                    <a:pt x="567" y="99"/>
                  </a:cubicBezTo>
                  <a:cubicBezTo>
                    <a:pt x="502" y="32"/>
                    <a:pt x="413"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39" name="Google Shape;9339;p40"/>
            <p:cNvSpPr/>
            <p:nvPr/>
          </p:nvSpPr>
          <p:spPr>
            <a:xfrm>
              <a:off x="-4497400" y="2869450"/>
              <a:ext cx="16425" cy="16075"/>
            </a:xfrm>
            <a:custGeom>
              <a:avLst/>
              <a:gdLst/>
              <a:ahLst/>
              <a:cxnLst/>
              <a:rect l="l" t="t" r="r" b="b"/>
              <a:pathLst>
                <a:path w="657" h="643" extrusionOk="0">
                  <a:moveTo>
                    <a:pt x="330" y="0"/>
                  </a:moveTo>
                  <a:cubicBezTo>
                    <a:pt x="250" y="0"/>
                    <a:pt x="170" y="29"/>
                    <a:pt x="100" y="91"/>
                  </a:cubicBezTo>
                  <a:cubicBezTo>
                    <a:pt x="43" y="153"/>
                    <a:pt x="0" y="230"/>
                    <a:pt x="0" y="317"/>
                  </a:cubicBezTo>
                  <a:cubicBezTo>
                    <a:pt x="0" y="403"/>
                    <a:pt x="38" y="490"/>
                    <a:pt x="91" y="542"/>
                  </a:cubicBezTo>
                  <a:cubicBezTo>
                    <a:pt x="158" y="609"/>
                    <a:pt x="235" y="643"/>
                    <a:pt x="331" y="643"/>
                  </a:cubicBezTo>
                  <a:cubicBezTo>
                    <a:pt x="417" y="643"/>
                    <a:pt x="490" y="614"/>
                    <a:pt x="547" y="547"/>
                  </a:cubicBezTo>
                  <a:cubicBezTo>
                    <a:pt x="609" y="494"/>
                    <a:pt x="657" y="412"/>
                    <a:pt x="657" y="326"/>
                  </a:cubicBezTo>
                  <a:cubicBezTo>
                    <a:pt x="657" y="240"/>
                    <a:pt x="628" y="164"/>
                    <a:pt x="566" y="96"/>
                  </a:cubicBezTo>
                  <a:cubicBezTo>
                    <a:pt x="499" y="34"/>
                    <a:pt x="415"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0" name="Google Shape;9340;p40"/>
            <p:cNvSpPr/>
            <p:nvPr/>
          </p:nvSpPr>
          <p:spPr>
            <a:xfrm>
              <a:off x="-4465400" y="2902325"/>
              <a:ext cx="16350" cy="15975"/>
            </a:xfrm>
            <a:custGeom>
              <a:avLst/>
              <a:gdLst/>
              <a:ahLst/>
              <a:cxnLst/>
              <a:rect l="l" t="t" r="r" b="b"/>
              <a:pathLst>
                <a:path w="654" h="639" extrusionOk="0">
                  <a:moveTo>
                    <a:pt x="324" y="1"/>
                  </a:moveTo>
                  <a:cubicBezTo>
                    <a:pt x="242" y="1"/>
                    <a:pt x="158" y="29"/>
                    <a:pt x="92" y="86"/>
                  </a:cubicBezTo>
                  <a:cubicBezTo>
                    <a:pt x="39" y="149"/>
                    <a:pt x="5" y="225"/>
                    <a:pt x="5" y="311"/>
                  </a:cubicBezTo>
                  <a:cubicBezTo>
                    <a:pt x="1" y="397"/>
                    <a:pt x="34" y="484"/>
                    <a:pt x="87" y="537"/>
                  </a:cubicBezTo>
                  <a:cubicBezTo>
                    <a:pt x="149" y="605"/>
                    <a:pt x="236" y="638"/>
                    <a:pt x="322" y="638"/>
                  </a:cubicBezTo>
                  <a:cubicBezTo>
                    <a:pt x="408" y="638"/>
                    <a:pt x="495" y="609"/>
                    <a:pt x="552" y="547"/>
                  </a:cubicBezTo>
                  <a:cubicBezTo>
                    <a:pt x="615" y="494"/>
                    <a:pt x="649" y="408"/>
                    <a:pt x="649" y="321"/>
                  </a:cubicBezTo>
                  <a:cubicBezTo>
                    <a:pt x="654" y="235"/>
                    <a:pt x="620" y="158"/>
                    <a:pt x="557" y="91"/>
                  </a:cubicBezTo>
                  <a:cubicBezTo>
                    <a:pt x="492" y="31"/>
                    <a:pt x="408"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1" name="Google Shape;9341;p40"/>
            <p:cNvSpPr/>
            <p:nvPr/>
          </p:nvSpPr>
          <p:spPr>
            <a:xfrm>
              <a:off x="-4433500" y="2935050"/>
              <a:ext cx="16225" cy="15975"/>
            </a:xfrm>
            <a:custGeom>
              <a:avLst/>
              <a:gdLst/>
              <a:ahLst/>
              <a:cxnLst/>
              <a:rect l="l" t="t" r="r" b="b"/>
              <a:pathLst>
                <a:path w="649" h="639" extrusionOk="0">
                  <a:moveTo>
                    <a:pt x="332" y="1"/>
                  </a:moveTo>
                  <a:cubicBezTo>
                    <a:pt x="253" y="1"/>
                    <a:pt x="172" y="31"/>
                    <a:pt x="102" y="96"/>
                  </a:cubicBezTo>
                  <a:cubicBezTo>
                    <a:pt x="35" y="154"/>
                    <a:pt x="1" y="235"/>
                    <a:pt x="1" y="312"/>
                  </a:cubicBezTo>
                  <a:cubicBezTo>
                    <a:pt x="1" y="399"/>
                    <a:pt x="29" y="476"/>
                    <a:pt x="97" y="552"/>
                  </a:cubicBezTo>
                  <a:cubicBezTo>
                    <a:pt x="150" y="605"/>
                    <a:pt x="231" y="638"/>
                    <a:pt x="317" y="638"/>
                  </a:cubicBezTo>
                  <a:cubicBezTo>
                    <a:pt x="323" y="639"/>
                    <a:pt x="328" y="639"/>
                    <a:pt x="333" y="639"/>
                  </a:cubicBezTo>
                  <a:cubicBezTo>
                    <a:pt x="415" y="639"/>
                    <a:pt x="499" y="606"/>
                    <a:pt x="548" y="557"/>
                  </a:cubicBezTo>
                  <a:cubicBezTo>
                    <a:pt x="616" y="494"/>
                    <a:pt x="649" y="408"/>
                    <a:pt x="649" y="322"/>
                  </a:cubicBezTo>
                  <a:cubicBezTo>
                    <a:pt x="649" y="235"/>
                    <a:pt x="620" y="159"/>
                    <a:pt x="553" y="96"/>
                  </a:cubicBezTo>
                  <a:cubicBezTo>
                    <a:pt x="494" y="34"/>
                    <a:pt x="415"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2" name="Google Shape;9342;p40"/>
            <p:cNvSpPr/>
            <p:nvPr/>
          </p:nvSpPr>
          <p:spPr>
            <a:xfrm>
              <a:off x="-4401700" y="2967950"/>
              <a:ext cx="16225" cy="16175"/>
            </a:xfrm>
            <a:custGeom>
              <a:avLst/>
              <a:gdLst/>
              <a:ahLst/>
              <a:cxnLst/>
              <a:rect l="l" t="t" r="r" b="b"/>
              <a:pathLst>
                <a:path w="649" h="647" extrusionOk="0">
                  <a:moveTo>
                    <a:pt x="337" y="0"/>
                  </a:moveTo>
                  <a:cubicBezTo>
                    <a:pt x="253" y="0"/>
                    <a:pt x="167" y="32"/>
                    <a:pt x="101" y="95"/>
                  </a:cubicBezTo>
                  <a:cubicBezTo>
                    <a:pt x="39" y="148"/>
                    <a:pt x="6" y="234"/>
                    <a:pt x="6" y="321"/>
                  </a:cubicBezTo>
                  <a:cubicBezTo>
                    <a:pt x="1" y="392"/>
                    <a:pt x="34" y="478"/>
                    <a:pt x="97" y="546"/>
                  </a:cubicBezTo>
                  <a:cubicBezTo>
                    <a:pt x="159" y="613"/>
                    <a:pt x="245" y="647"/>
                    <a:pt x="322" y="647"/>
                  </a:cubicBezTo>
                  <a:cubicBezTo>
                    <a:pt x="409" y="647"/>
                    <a:pt x="485" y="618"/>
                    <a:pt x="548" y="556"/>
                  </a:cubicBezTo>
                  <a:cubicBezTo>
                    <a:pt x="615" y="489"/>
                    <a:pt x="648" y="416"/>
                    <a:pt x="648" y="330"/>
                  </a:cubicBezTo>
                  <a:cubicBezTo>
                    <a:pt x="648" y="243"/>
                    <a:pt x="619" y="153"/>
                    <a:pt x="566" y="100"/>
                  </a:cubicBezTo>
                  <a:cubicBezTo>
                    <a:pt x="508" y="34"/>
                    <a:pt x="423"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3" name="Google Shape;9343;p40"/>
            <p:cNvSpPr/>
            <p:nvPr/>
          </p:nvSpPr>
          <p:spPr>
            <a:xfrm>
              <a:off x="-4369800" y="3000700"/>
              <a:ext cx="16475" cy="16175"/>
            </a:xfrm>
            <a:custGeom>
              <a:avLst/>
              <a:gdLst/>
              <a:ahLst/>
              <a:cxnLst/>
              <a:rect l="l" t="t" r="r" b="b"/>
              <a:pathLst>
                <a:path w="659" h="647" extrusionOk="0">
                  <a:moveTo>
                    <a:pt x="335" y="0"/>
                  </a:moveTo>
                  <a:cubicBezTo>
                    <a:pt x="252" y="0"/>
                    <a:pt x="167" y="32"/>
                    <a:pt x="101" y="95"/>
                  </a:cubicBezTo>
                  <a:cubicBezTo>
                    <a:pt x="34" y="158"/>
                    <a:pt x="1" y="234"/>
                    <a:pt x="1" y="320"/>
                  </a:cubicBezTo>
                  <a:cubicBezTo>
                    <a:pt x="1" y="406"/>
                    <a:pt x="30" y="483"/>
                    <a:pt x="96" y="546"/>
                  </a:cubicBezTo>
                  <a:cubicBezTo>
                    <a:pt x="159" y="614"/>
                    <a:pt x="231" y="647"/>
                    <a:pt x="318" y="647"/>
                  </a:cubicBezTo>
                  <a:cubicBezTo>
                    <a:pt x="418" y="647"/>
                    <a:pt x="490" y="618"/>
                    <a:pt x="548" y="556"/>
                  </a:cubicBezTo>
                  <a:cubicBezTo>
                    <a:pt x="610" y="493"/>
                    <a:pt x="658" y="417"/>
                    <a:pt x="658" y="330"/>
                  </a:cubicBezTo>
                  <a:cubicBezTo>
                    <a:pt x="658" y="244"/>
                    <a:pt x="615" y="167"/>
                    <a:pt x="552" y="90"/>
                  </a:cubicBezTo>
                  <a:cubicBezTo>
                    <a:pt x="496" y="30"/>
                    <a:pt x="416"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4" name="Google Shape;9344;p40"/>
            <p:cNvSpPr/>
            <p:nvPr/>
          </p:nvSpPr>
          <p:spPr>
            <a:xfrm>
              <a:off x="-4338000" y="3033575"/>
              <a:ext cx="16575" cy="16150"/>
            </a:xfrm>
            <a:custGeom>
              <a:avLst/>
              <a:gdLst/>
              <a:ahLst/>
              <a:cxnLst/>
              <a:rect l="l" t="t" r="r" b="b"/>
              <a:pathLst>
                <a:path w="663" h="646" extrusionOk="0">
                  <a:moveTo>
                    <a:pt x="334" y="1"/>
                  </a:moveTo>
                  <a:cubicBezTo>
                    <a:pt x="248" y="1"/>
                    <a:pt x="161" y="32"/>
                    <a:pt x="101" y="90"/>
                  </a:cubicBezTo>
                  <a:cubicBezTo>
                    <a:pt x="48" y="143"/>
                    <a:pt x="5" y="229"/>
                    <a:pt x="5" y="315"/>
                  </a:cubicBezTo>
                  <a:cubicBezTo>
                    <a:pt x="0" y="402"/>
                    <a:pt x="33" y="479"/>
                    <a:pt x="96" y="546"/>
                  </a:cubicBezTo>
                  <a:cubicBezTo>
                    <a:pt x="159" y="608"/>
                    <a:pt x="235" y="641"/>
                    <a:pt x="332" y="646"/>
                  </a:cubicBezTo>
                  <a:cubicBezTo>
                    <a:pt x="418" y="646"/>
                    <a:pt x="504" y="612"/>
                    <a:pt x="556" y="550"/>
                  </a:cubicBezTo>
                  <a:cubicBezTo>
                    <a:pt x="624" y="488"/>
                    <a:pt x="658" y="411"/>
                    <a:pt x="658" y="324"/>
                  </a:cubicBezTo>
                  <a:cubicBezTo>
                    <a:pt x="662" y="238"/>
                    <a:pt x="620" y="152"/>
                    <a:pt x="567" y="99"/>
                  </a:cubicBezTo>
                  <a:cubicBezTo>
                    <a:pt x="507" y="32"/>
                    <a:pt x="420"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5" name="Google Shape;9345;p40"/>
            <p:cNvSpPr/>
            <p:nvPr/>
          </p:nvSpPr>
          <p:spPr>
            <a:xfrm>
              <a:off x="-4305850" y="3066550"/>
              <a:ext cx="16200" cy="15950"/>
            </a:xfrm>
            <a:custGeom>
              <a:avLst/>
              <a:gdLst/>
              <a:ahLst/>
              <a:cxnLst/>
              <a:rect l="l" t="t" r="r" b="b"/>
              <a:pathLst>
                <a:path w="648" h="638" extrusionOk="0">
                  <a:moveTo>
                    <a:pt x="317" y="1"/>
                  </a:moveTo>
                  <a:cubicBezTo>
                    <a:pt x="235" y="1"/>
                    <a:pt x="154" y="30"/>
                    <a:pt x="100" y="86"/>
                  </a:cubicBezTo>
                  <a:cubicBezTo>
                    <a:pt x="34" y="139"/>
                    <a:pt x="0" y="225"/>
                    <a:pt x="0" y="311"/>
                  </a:cubicBezTo>
                  <a:cubicBezTo>
                    <a:pt x="0" y="398"/>
                    <a:pt x="29" y="469"/>
                    <a:pt x="87" y="536"/>
                  </a:cubicBezTo>
                  <a:cubicBezTo>
                    <a:pt x="149" y="604"/>
                    <a:pt x="220" y="637"/>
                    <a:pt x="322" y="637"/>
                  </a:cubicBezTo>
                  <a:cubicBezTo>
                    <a:pt x="408" y="637"/>
                    <a:pt x="494" y="608"/>
                    <a:pt x="547" y="542"/>
                  </a:cubicBezTo>
                  <a:cubicBezTo>
                    <a:pt x="614" y="489"/>
                    <a:pt x="647" y="407"/>
                    <a:pt x="647" y="320"/>
                  </a:cubicBezTo>
                  <a:cubicBezTo>
                    <a:pt x="647" y="234"/>
                    <a:pt x="605" y="143"/>
                    <a:pt x="552" y="99"/>
                  </a:cubicBezTo>
                  <a:cubicBezTo>
                    <a:pt x="493" y="33"/>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6" name="Google Shape;9346;p40"/>
            <p:cNvSpPr/>
            <p:nvPr/>
          </p:nvSpPr>
          <p:spPr>
            <a:xfrm>
              <a:off x="-4274075" y="3099225"/>
              <a:ext cx="16350" cy="16000"/>
            </a:xfrm>
            <a:custGeom>
              <a:avLst/>
              <a:gdLst/>
              <a:ahLst/>
              <a:cxnLst/>
              <a:rect l="l" t="t" r="r" b="b"/>
              <a:pathLst>
                <a:path w="654" h="640" extrusionOk="0">
                  <a:moveTo>
                    <a:pt x="319" y="0"/>
                  </a:moveTo>
                  <a:cubicBezTo>
                    <a:pt x="240" y="0"/>
                    <a:pt x="159" y="29"/>
                    <a:pt x="91" y="88"/>
                  </a:cubicBezTo>
                  <a:cubicBezTo>
                    <a:pt x="39" y="150"/>
                    <a:pt x="5" y="236"/>
                    <a:pt x="5" y="314"/>
                  </a:cubicBezTo>
                  <a:cubicBezTo>
                    <a:pt x="1" y="400"/>
                    <a:pt x="34" y="477"/>
                    <a:pt x="96" y="553"/>
                  </a:cubicBezTo>
                  <a:cubicBezTo>
                    <a:pt x="158" y="606"/>
                    <a:pt x="235" y="639"/>
                    <a:pt x="322" y="639"/>
                  </a:cubicBezTo>
                  <a:cubicBezTo>
                    <a:pt x="408" y="639"/>
                    <a:pt x="485" y="611"/>
                    <a:pt x="547" y="559"/>
                  </a:cubicBezTo>
                  <a:cubicBezTo>
                    <a:pt x="614" y="495"/>
                    <a:pt x="648" y="409"/>
                    <a:pt x="648" y="323"/>
                  </a:cubicBezTo>
                  <a:cubicBezTo>
                    <a:pt x="653" y="236"/>
                    <a:pt x="619" y="160"/>
                    <a:pt x="557" y="107"/>
                  </a:cubicBezTo>
                  <a:cubicBezTo>
                    <a:pt x="493" y="36"/>
                    <a:pt x="408"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7" name="Google Shape;9347;p40"/>
            <p:cNvSpPr/>
            <p:nvPr/>
          </p:nvSpPr>
          <p:spPr>
            <a:xfrm>
              <a:off x="-4242175" y="3132200"/>
              <a:ext cx="16225" cy="16125"/>
            </a:xfrm>
            <a:custGeom>
              <a:avLst/>
              <a:gdLst/>
              <a:ahLst/>
              <a:cxnLst/>
              <a:rect l="l" t="t" r="r" b="b"/>
              <a:pathLst>
                <a:path w="649" h="645" extrusionOk="0">
                  <a:moveTo>
                    <a:pt x="323" y="0"/>
                  </a:moveTo>
                  <a:cubicBezTo>
                    <a:pt x="238" y="0"/>
                    <a:pt x="155" y="28"/>
                    <a:pt x="102" y="79"/>
                  </a:cubicBezTo>
                  <a:cubicBezTo>
                    <a:pt x="44" y="132"/>
                    <a:pt x="0" y="219"/>
                    <a:pt x="0" y="314"/>
                  </a:cubicBezTo>
                  <a:cubicBezTo>
                    <a:pt x="0" y="400"/>
                    <a:pt x="29" y="478"/>
                    <a:pt x="91" y="544"/>
                  </a:cubicBezTo>
                  <a:cubicBezTo>
                    <a:pt x="159" y="611"/>
                    <a:pt x="231" y="640"/>
                    <a:pt x="317" y="645"/>
                  </a:cubicBezTo>
                  <a:cubicBezTo>
                    <a:pt x="403" y="645"/>
                    <a:pt x="481" y="616"/>
                    <a:pt x="558" y="549"/>
                  </a:cubicBezTo>
                  <a:cubicBezTo>
                    <a:pt x="610" y="487"/>
                    <a:pt x="649" y="400"/>
                    <a:pt x="649" y="323"/>
                  </a:cubicBezTo>
                  <a:cubicBezTo>
                    <a:pt x="649" y="237"/>
                    <a:pt x="615" y="151"/>
                    <a:pt x="562" y="98"/>
                  </a:cubicBezTo>
                  <a:cubicBezTo>
                    <a:pt x="503" y="31"/>
                    <a:pt x="412"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8" name="Google Shape;9348;p40"/>
            <p:cNvSpPr/>
            <p:nvPr/>
          </p:nvSpPr>
          <p:spPr>
            <a:xfrm>
              <a:off x="-4210400" y="3165000"/>
              <a:ext cx="16225" cy="16075"/>
            </a:xfrm>
            <a:custGeom>
              <a:avLst/>
              <a:gdLst/>
              <a:ahLst/>
              <a:cxnLst/>
              <a:rect l="l" t="t" r="r" b="b"/>
              <a:pathLst>
                <a:path w="649" h="643" extrusionOk="0">
                  <a:moveTo>
                    <a:pt x="327" y="0"/>
                  </a:moveTo>
                  <a:cubicBezTo>
                    <a:pt x="243" y="0"/>
                    <a:pt x="164" y="29"/>
                    <a:pt x="116" y="81"/>
                  </a:cubicBezTo>
                  <a:cubicBezTo>
                    <a:pt x="49" y="144"/>
                    <a:pt x="6" y="231"/>
                    <a:pt x="1" y="317"/>
                  </a:cubicBezTo>
                  <a:cubicBezTo>
                    <a:pt x="1" y="403"/>
                    <a:pt x="35" y="475"/>
                    <a:pt x="97" y="542"/>
                  </a:cubicBezTo>
                  <a:cubicBezTo>
                    <a:pt x="160" y="610"/>
                    <a:pt x="237" y="643"/>
                    <a:pt x="323" y="643"/>
                  </a:cubicBezTo>
                  <a:cubicBezTo>
                    <a:pt x="409" y="643"/>
                    <a:pt x="496" y="614"/>
                    <a:pt x="558" y="547"/>
                  </a:cubicBezTo>
                  <a:cubicBezTo>
                    <a:pt x="625" y="484"/>
                    <a:pt x="649" y="403"/>
                    <a:pt x="649" y="326"/>
                  </a:cubicBezTo>
                  <a:cubicBezTo>
                    <a:pt x="649" y="240"/>
                    <a:pt x="620" y="154"/>
                    <a:pt x="567" y="96"/>
                  </a:cubicBezTo>
                  <a:cubicBezTo>
                    <a:pt x="502" y="30"/>
                    <a:pt x="412"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49" name="Google Shape;9349;p40"/>
            <p:cNvSpPr/>
            <p:nvPr/>
          </p:nvSpPr>
          <p:spPr>
            <a:xfrm>
              <a:off x="-4178475" y="3197875"/>
              <a:ext cx="16475" cy="15950"/>
            </a:xfrm>
            <a:custGeom>
              <a:avLst/>
              <a:gdLst/>
              <a:ahLst/>
              <a:cxnLst/>
              <a:rect l="l" t="t" r="r" b="b"/>
              <a:pathLst>
                <a:path w="659" h="638" extrusionOk="0">
                  <a:moveTo>
                    <a:pt x="323" y="1"/>
                  </a:moveTo>
                  <a:cubicBezTo>
                    <a:pt x="239" y="1"/>
                    <a:pt x="158" y="29"/>
                    <a:pt x="111" y="86"/>
                  </a:cubicBezTo>
                  <a:cubicBezTo>
                    <a:pt x="43" y="139"/>
                    <a:pt x="1" y="225"/>
                    <a:pt x="1" y="311"/>
                  </a:cubicBezTo>
                  <a:cubicBezTo>
                    <a:pt x="1" y="398"/>
                    <a:pt x="29" y="475"/>
                    <a:pt x="92" y="542"/>
                  </a:cubicBezTo>
                  <a:cubicBezTo>
                    <a:pt x="158" y="604"/>
                    <a:pt x="240" y="637"/>
                    <a:pt x="326" y="637"/>
                  </a:cubicBezTo>
                  <a:cubicBezTo>
                    <a:pt x="332" y="638"/>
                    <a:pt x="338" y="638"/>
                    <a:pt x="343" y="638"/>
                  </a:cubicBezTo>
                  <a:cubicBezTo>
                    <a:pt x="416" y="638"/>
                    <a:pt x="495" y="604"/>
                    <a:pt x="557" y="546"/>
                  </a:cubicBezTo>
                  <a:cubicBezTo>
                    <a:pt x="610" y="484"/>
                    <a:pt x="652" y="407"/>
                    <a:pt x="658" y="321"/>
                  </a:cubicBezTo>
                  <a:cubicBezTo>
                    <a:pt x="658" y="234"/>
                    <a:pt x="614" y="148"/>
                    <a:pt x="561" y="96"/>
                  </a:cubicBezTo>
                  <a:cubicBezTo>
                    <a:pt x="503" y="32"/>
                    <a:pt x="411"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0" name="Google Shape;9350;p40"/>
            <p:cNvSpPr/>
            <p:nvPr/>
          </p:nvSpPr>
          <p:spPr>
            <a:xfrm>
              <a:off x="-4146450" y="3230800"/>
              <a:ext cx="16225" cy="15900"/>
            </a:xfrm>
            <a:custGeom>
              <a:avLst/>
              <a:gdLst/>
              <a:ahLst/>
              <a:cxnLst/>
              <a:rect l="l" t="t" r="r" b="b"/>
              <a:pathLst>
                <a:path w="649" h="636" extrusionOk="0">
                  <a:moveTo>
                    <a:pt x="318" y="0"/>
                  </a:moveTo>
                  <a:cubicBezTo>
                    <a:pt x="236" y="0"/>
                    <a:pt x="155" y="28"/>
                    <a:pt x="101" y="79"/>
                  </a:cubicBezTo>
                  <a:cubicBezTo>
                    <a:pt x="39" y="137"/>
                    <a:pt x="5" y="223"/>
                    <a:pt x="5" y="305"/>
                  </a:cubicBezTo>
                  <a:cubicBezTo>
                    <a:pt x="0" y="391"/>
                    <a:pt x="33" y="477"/>
                    <a:pt x="97" y="544"/>
                  </a:cubicBezTo>
                  <a:cubicBezTo>
                    <a:pt x="149" y="597"/>
                    <a:pt x="235" y="631"/>
                    <a:pt x="321" y="635"/>
                  </a:cubicBezTo>
                  <a:cubicBezTo>
                    <a:pt x="408" y="635"/>
                    <a:pt x="485" y="602"/>
                    <a:pt x="547" y="540"/>
                  </a:cubicBezTo>
                  <a:cubicBezTo>
                    <a:pt x="615" y="487"/>
                    <a:pt x="648" y="400"/>
                    <a:pt x="648" y="314"/>
                  </a:cubicBezTo>
                  <a:cubicBezTo>
                    <a:pt x="648" y="228"/>
                    <a:pt x="609" y="141"/>
                    <a:pt x="557" y="97"/>
                  </a:cubicBezTo>
                  <a:cubicBezTo>
                    <a:pt x="495" y="31"/>
                    <a:pt x="405"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1" name="Google Shape;9351;p40"/>
            <p:cNvSpPr/>
            <p:nvPr/>
          </p:nvSpPr>
          <p:spPr>
            <a:xfrm>
              <a:off x="-4114525" y="3263450"/>
              <a:ext cx="16200" cy="16000"/>
            </a:xfrm>
            <a:custGeom>
              <a:avLst/>
              <a:gdLst/>
              <a:ahLst/>
              <a:cxnLst/>
              <a:rect l="l" t="t" r="r" b="b"/>
              <a:pathLst>
                <a:path w="648" h="640" extrusionOk="0">
                  <a:moveTo>
                    <a:pt x="332" y="1"/>
                  </a:moveTo>
                  <a:cubicBezTo>
                    <a:pt x="249" y="1"/>
                    <a:pt x="165" y="32"/>
                    <a:pt x="100" y="97"/>
                  </a:cubicBezTo>
                  <a:cubicBezTo>
                    <a:pt x="33" y="150"/>
                    <a:pt x="0" y="237"/>
                    <a:pt x="0" y="313"/>
                  </a:cubicBezTo>
                  <a:cubicBezTo>
                    <a:pt x="0" y="399"/>
                    <a:pt x="29" y="485"/>
                    <a:pt x="96" y="547"/>
                  </a:cubicBezTo>
                  <a:cubicBezTo>
                    <a:pt x="149" y="605"/>
                    <a:pt x="230" y="640"/>
                    <a:pt x="317" y="640"/>
                  </a:cubicBezTo>
                  <a:cubicBezTo>
                    <a:pt x="403" y="640"/>
                    <a:pt x="489" y="611"/>
                    <a:pt x="547" y="558"/>
                  </a:cubicBezTo>
                  <a:cubicBezTo>
                    <a:pt x="609" y="490"/>
                    <a:pt x="643" y="419"/>
                    <a:pt x="647" y="323"/>
                  </a:cubicBezTo>
                  <a:cubicBezTo>
                    <a:pt x="647" y="237"/>
                    <a:pt x="614" y="159"/>
                    <a:pt x="552" y="93"/>
                  </a:cubicBezTo>
                  <a:cubicBezTo>
                    <a:pt x="494" y="32"/>
                    <a:pt x="414"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2" name="Google Shape;9352;p40"/>
            <p:cNvSpPr/>
            <p:nvPr/>
          </p:nvSpPr>
          <p:spPr>
            <a:xfrm>
              <a:off x="-4495400" y="2707675"/>
              <a:ext cx="16600" cy="16050"/>
            </a:xfrm>
            <a:custGeom>
              <a:avLst/>
              <a:gdLst/>
              <a:ahLst/>
              <a:cxnLst/>
              <a:rect l="l" t="t" r="r" b="b"/>
              <a:pathLst>
                <a:path w="664" h="642" extrusionOk="0">
                  <a:moveTo>
                    <a:pt x="323" y="0"/>
                  </a:moveTo>
                  <a:cubicBezTo>
                    <a:pt x="238" y="0"/>
                    <a:pt x="159" y="28"/>
                    <a:pt x="116" y="76"/>
                  </a:cubicBezTo>
                  <a:cubicBezTo>
                    <a:pt x="49" y="143"/>
                    <a:pt x="7" y="229"/>
                    <a:pt x="1" y="315"/>
                  </a:cubicBezTo>
                  <a:cubicBezTo>
                    <a:pt x="1" y="397"/>
                    <a:pt x="45" y="474"/>
                    <a:pt x="98" y="541"/>
                  </a:cubicBezTo>
                  <a:cubicBezTo>
                    <a:pt x="151" y="603"/>
                    <a:pt x="237" y="641"/>
                    <a:pt x="333" y="641"/>
                  </a:cubicBezTo>
                  <a:cubicBezTo>
                    <a:pt x="419" y="641"/>
                    <a:pt x="496" y="612"/>
                    <a:pt x="563" y="546"/>
                  </a:cubicBezTo>
                  <a:cubicBezTo>
                    <a:pt x="625" y="483"/>
                    <a:pt x="658" y="406"/>
                    <a:pt x="658" y="324"/>
                  </a:cubicBezTo>
                  <a:cubicBezTo>
                    <a:pt x="663" y="238"/>
                    <a:pt x="620" y="147"/>
                    <a:pt x="567" y="94"/>
                  </a:cubicBezTo>
                  <a:cubicBezTo>
                    <a:pt x="502" y="29"/>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3" name="Google Shape;9353;p40"/>
            <p:cNvSpPr/>
            <p:nvPr/>
          </p:nvSpPr>
          <p:spPr>
            <a:xfrm>
              <a:off x="-4463225" y="2740375"/>
              <a:ext cx="16225" cy="16100"/>
            </a:xfrm>
            <a:custGeom>
              <a:avLst/>
              <a:gdLst/>
              <a:ahLst/>
              <a:cxnLst/>
              <a:rect l="l" t="t" r="r" b="b"/>
              <a:pathLst>
                <a:path w="649" h="644" extrusionOk="0">
                  <a:moveTo>
                    <a:pt x="317" y="0"/>
                  </a:moveTo>
                  <a:cubicBezTo>
                    <a:pt x="236" y="0"/>
                    <a:pt x="154" y="29"/>
                    <a:pt x="91" y="92"/>
                  </a:cubicBezTo>
                  <a:cubicBezTo>
                    <a:pt x="34" y="154"/>
                    <a:pt x="0" y="231"/>
                    <a:pt x="0" y="318"/>
                  </a:cubicBezTo>
                  <a:cubicBezTo>
                    <a:pt x="0" y="404"/>
                    <a:pt x="29" y="490"/>
                    <a:pt x="82" y="542"/>
                  </a:cubicBezTo>
                  <a:cubicBezTo>
                    <a:pt x="149" y="610"/>
                    <a:pt x="230" y="644"/>
                    <a:pt x="317" y="644"/>
                  </a:cubicBezTo>
                  <a:cubicBezTo>
                    <a:pt x="403" y="644"/>
                    <a:pt x="490" y="615"/>
                    <a:pt x="547" y="562"/>
                  </a:cubicBezTo>
                  <a:cubicBezTo>
                    <a:pt x="600" y="495"/>
                    <a:pt x="648" y="413"/>
                    <a:pt x="648" y="327"/>
                  </a:cubicBezTo>
                  <a:cubicBezTo>
                    <a:pt x="648" y="241"/>
                    <a:pt x="620" y="163"/>
                    <a:pt x="552" y="97"/>
                  </a:cubicBezTo>
                  <a:cubicBezTo>
                    <a:pt x="492" y="34"/>
                    <a:pt x="405"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4" name="Google Shape;9354;p40"/>
            <p:cNvSpPr/>
            <p:nvPr/>
          </p:nvSpPr>
          <p:spPr>
            <a:xfrm>
              <a:off x="-4431450" y="2773275"/>
              <a:ext cx="16225" cy="16200"/>
            </a:xfrm>
            <a:custGeom>
              <a:avLst/>
              <a:gdLst/>
              <a:ahLst/>
              <a:cxnLst/>
              <a:rect l="l" t="t" r="r" b="b"/>
              <a:pathLst>
                <a:path w="649" h="648" extrusionOk="0">
                  <a:moveTo>
                    <a:pt x="323" y="1"/>
                  </a:moveTo>
                  <a:cubicBezTo>
                    <a:pt x="236" y="1"/>
                    <a:pt x="153" y="32"/>
                    <a:pt x="102" y="85"/>
                  </a:cubicBezTo>
                  <a:cubicBezTo>
                    <a:pt x="40" y="153"/>
                    <a:pt x="5" y="225"/>
                    <a:pt x="5" y="320"/>
                  </a:cubicBezTo>
                  <a:cubicBezTo>
                    <a:pt x="0" y="406"/>
                    <a:pt x="34" y="484"/>
                    <a:pt x="97" y="550"/>
                  </a:cubicBezTo>
                  <a:cubicBezTo>
                    <a:pt x="149" y="603"/>
                    <a:pt x="235" y="647"/>
                    <a:pt x="322" y="647"/>
                  </a:cubicBezTo>
                  <a:cubicBezTo>
                    <a:pt x="327" y="647"/>
                    <a:pt x="332" y="648"/>
                    <a:pt x="337" y="648"/>
                  </a:cubicBezTo>
                  <a:cubicBezTo>
                    <a:pt x="417" y="648"/>
                    <a:pt x="490" y="614"/>
                    <a:pt x="562" y="546"/>
                  </a:cubicBezTo>
                  <a:cubicBezTo>
                    <a:pt x="615" y="484"/>
                    <a:pt x="649" y="406"/>
                    <a:pt x="649" y="330"/>
                  </a:cubicBezTo>
                  <a:cubicBezTo>
                    <a:pt x="649" y="244"/>
                    <a:pt x="620" y="158"/>
                    <a:pt x="558" y="96"/>
                  </a:cubicBezTo>
                  <a:cubicBezTo>
                    <a:pt x="494" y="30"/>
                    <a:pt x="407"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5" name="Google Shape;9355;p40"/>
            <p:cNvSpPr/>
            <p:nvPr/>
          </p:nvSpPr>
          <p:spPr>
            <a:xfrm>
              <a:off x="-4399525" y="2806200"/>
              <a:ext cx="16200" cy="16100"/>
            </a:xfrm>
            <a:custGeom>
              <a:avLst/>
              <a:gdLst/>
              <a:ahLst/>
              <a:cxnLst/>
              <a:rect l="l" t="t" r="r" b="b"/>
              <a:pathLst>
                <a:path w="648" h="644" extrusionOk="0">
                  <a:moveTo>
                    <a:pt x="320" y="0"/>
                  </a:moveTo>
                  <a:cubicBezTo>
                    <a:pt x="237" y="0"/>
                    <a:pt x="155" y="29"/>
                    <a:pt x="101" y="83"/>
                  </a:cubicBezTo>
                  <a:cubicBezTo>
                    <a:pt x="34" y="145"/>
                    <a:pt x="0" y="232"/>
                    <a:pt x="0" y="318"/>
                  </a:cubicBezTo>
                  <a:cubicBezTo>
                    <a:pt x="0" y="404"/>
                    <a:pt x="29" y="477"/>
                    <a:pt x="96" y="535"/>
                  </a:cubicBezTo>
                  <a:cubicBezTo>
                    <a:pt x="149" y="597"/>
                    <a:pt x="231" y="644"/>
                    <a:pt x="317" y="644"/>
                  </a:cubicBezTo>
                  <a:cubicBezTo>
                    <a:pt x="403" y="644"/>
                    <a:pt x="490" y="601"/>
                    <a:pt x="547" y="553"/>
                  </a:cubicBezTo>
                  <a:cubicBezTo>
                    <a:pt x="609" y="486"/>
                    <a:pt x="643" y="409"/>
                    <a:pt x="647" y="323"/>
                  </a:cubicBezTo>
                  <a:cubicBezTo>
                    <a:pt x="647" y="241"/>
                    <a:pt x="614" y="150"/>
                    <a:pt x="552" y="97"/>
                  </a:cubicBezTo>
                  <a:cubicBezTo>
                    <a:pt x="493" y="31"/>
                    <a:pt x="406"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6" name="Google Shape;9356;p40"/>
            <p:cNvSpPr/>
            <p:nvPr/>
          </p:nvSpPr>
          <p:spPr>
            <a:xfrm>
              <a:off x="-4367750" y="2838975"/>
              <a:ext cx="16200" cy="16100"/>
            </a:xfrm>
            <a:custGeom>
              <a:avLst/>
              <a:gdLst/>
              <a:ahLst/>
              <a:cxnLst/>
              <a:rect l="l" t="t" r="r" b="b"/>
              <a:pathLst>
                <a:path w="648" h="644" extrusionOk="0">
                  <a:moveTo>
                    <a:pt x="324" y="1"/>
                  </a:moveTo>
                  <a:cubicBezTo>
                    <a:pt x="238" y="1"/>
                    <a:pt x="156" y="30"/>
                    <a:pt x="101" y="81"/>
                  </a:cubicBezTo>
                  <a:cubicBezTo>
                    <a:pt x="39" y="145"/>
                    <a:pt x="5" y="231"/>
                    <a:pt x="5" y="318"/>
                  </a:cubicBezTo>
                  <a:cubicBezTo>
                    <a:pt x="1" y="404"/>
                    <a:pt x="34" y="475"/>
                    <a:pt x="96" y="542"/>
                  </a:cubicBezTo>
                  <a:cubicBezTo>
                    <a:pt x="158" y="610"/>
                    <a:pt x="236" y="643"/>
                    <a:pt x="322" y="643"/>
                  </a:cubicBezTo>
                  <a:cubicBezTo>
                    <a:pt x="408" y="643"/>
                    <a:pt x="480" y="615"/>
                    <a:pt x="557" y="552"/>
                  </a:cubicBezTo>
                  <a:cubicBezTo>
                    <a:pt x="614" y="484"/>
                    <a:pt x="648" y="404"/>
                    <a:pt x="648" y="327"/>
                  </a:cubicBezTo>
                  <a:cubicBezTo>
                    <a:pt x="648" y="240"/>
                    <a:pt x="619" y="154"/>
                    <a:pt x="566" y="96"/>
                  </a:cubicBezTo>
                  <a:cubicBezTo>
                    <a:pt x="501" y="31"/>
                    <a:pt x="411"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7" name="Google Shape;9357;p40"/>
            <p:cNvSpPr/>
            <p:nvPr/>
          </p:nvSpPr>
          <p:spPr>
            <a:xfrm>
              <a:off x="-4335850" y="2871775"/>
              <a:ext cx="16450" cy="16175"/>
            </a:xfrm>
            <a:custGeom>
              <a:avLst/>
              <a:gdLst/>
              <a:ahLst/>
              <a:cxnLst/>
              <a:rect l="l" t="t" r="r" b="b"/>
              <a:pathLst>
                <a:path w="658" h="647" extrusionOk="0">
                  <a:moveTo>
                    <a:pt x="334" y="1"/>
                  </a:moveTo>
                  <a:cubicBezTo>
                    <a:pt x="250" y="1"/>
                    <a:pt x="166" y="32"/>
                    <a:pt x="111" y="89"/>
                  </a:cubicBezTo>
                  <a:cubicBezTo>
                    <a:pt x="44" y="142"/>
                    <a:pt x="0" y="228"/>
                    <a:pt x="0" y="315"/>
                  </a:cubicBezTo>
                  <a:cubicBezTo>
                    <a:pt x="0" y="401"/>
                    <a:pt x="38" y="478"/>
                    <a:pt x="91" y="545"/>
                  </a:cubicBezTo>
                  <a:cubicBezTo>
                    <a:pt x="159" y="607"/>
                    <a:pt x="246" y="641"/>
                    <a:pt x="332" y="646"/>
                  </a:cubicBezTo>
                  <a:cubicBezTo>
                    <a:pt x="418" y="646"/>
                    <a:pt x="490" y="612"/>
                    <a:pt x="557" y="550"/>
                  </a:cubicBezTo>
                  <a:cubicBezTo>
                    <a:pt x="610" y="497"/>
                    <a:pt x="658" y="410"/>
                    <a:pt x="658" y="324"/>
                  </a:cubicBezTo>
                  <a:cubicBezTo>
                    <a:pt x="658" y="238"/>
                    <a:pt x="614" y="151"/>
                    <a:pt x="562" y="99"/>
                  </a:cubicBezTo>
                  <a:cubicBezTo>
                    <a:pt x="505" y="32"/>
                    <a:pt x="419"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8" name="Google Shape;9358;p40"/>
            <p:cNvSpPr/>
            <p:nvPr/>
          </p:nvSpPr>
          <p:spPr>
            <a:xfrm>
              <a:off x="-4303800" y="2904800"/>
              <a:ext cx="16300" cy="15875"/>
            </a:xfrm>
            <a:custGeom>
              <a:avLst/>
              <a:gdLst/>
              <a:ahLst/>
              <a:cxnLst/>
              <a:rect l="l" t="t" r="r" b="b"/>
              <a:pathLst>
                <a:path w="652" h="635" extrusionOk="0">
                  <a:moveTo>
                    <a:pt x="325" y="1"/>
                  </a:moveTo>
                  <a:cubicBezTo>
                    <a:pt x="238" y="1"/>
                    <a:pt x="154" y="30"/>
                    <a:pt x="105" y="83"/>
                  </a:cubicBezTo>
                  <a:cubicBezTo>
                    <a:pt x="38" y="136"/>
                    <a:pt x="5" y="222"/>
                    <a:pt x="0" y="304"/>
                  </a:cubicBezTo>
                  <a:cubicBezTo>
                    <a:pt x="0" y="391"/>
                    <a:pt x="33" y="477"/>
                    <a:pt x="86" y="534"/>
                  </a:cubicBezTo>
                  <a:cubicBezTo>
                    <a:pt x="149" y="601"/>
                    <a:pt x="225" y="635"/>
                    <a:pt x="321" y="635"/>
                  </a:cubicBezTo>
                  <a:cubicBezTo>
                    <a:pt x="408" y="635"/>
                    <a:pt x="494" y="606"/>
                    <a:pt x="547" y="539"/>
                  </a:cubicBezTo>
                  <a:cubicBezTo>
                    <a:pt x="614" y="477"/>
                    <a:pt x="647" y="400"/>
                    <a:pt x="647" y="313"/>
                  </a:cubicBezTo>
                  <a:cubicBezTo>
                    <a:pt x="652" y="232"/>
                    <a:pt x="618" y="154"/>
                    <a:pt x="556" y="88"/>
                  </a:cubicBezTo>
                  <a:cubicBezTo>
                    <a:pt x="497" y="28"/>
                    <a:pt x="409"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59" name="Google Shape;9359;p40"/>
            <p:cNvSpPr/>
            <p:nvPr/>
          </p:nvSpPr>
          <p:spPr>
            <a:xfrm>
              <a:off x="-4271925" y="2937450"/>
              <a:ext cx="16225" cy="16000"/>
            </a:xfrm>
            <a:custGeom>
              <a:avLst/>
              <a:gdLst/>
              <a:ahLst/>
              <a:cxnLst/>
              <a:rect l="l" t="t" r="r" b="b"/>
              <a:pathLst>
                <a:path w="649" h="640" extrusionOk="0">
                  <a:moveTo>
                    <a:pt x="322" y="1"/>
                  </a:moveTo>
                  <a:cubicBezTo>
                    <a:pt x="241" y="1"/>
                    <a:pt x="161" y="29"/>
                    <a:pt x="101" y="86"/>
                  </a:cubicBezTo>
                  <a:cubicBezTo>
                    <a:pt x="34" y="150"/>
                    <a:pt x="1" y="236"/>
                    <a:pt x="1" y="312"/>
                  </a:cubicBezTo>
                  <a:cubicBezTo>
                    <a:pt x="1" y="409"/>
                    <a:pt x="30" y="485"/>
                    <a:pt x="92" y="538"/>
                  </a:cubicBezTo>
                  <a:cubicBezTo>
                    <a:pt x="149" y="604"/>
                    <a:pt x="231" y="639"/>
                    <a:pt x="318" y="639"/>
                  </a:cubicBezTo>
                  <a:cubicBezTo>
                    <a:pt x="404" y="639"/>
                    <a:pt x="490" y="610"/>
                    <a:pt x="548" y="542"/>
                  </a:cubicBezTo>
                  <a:cubicBezTo>
                    <a:pt x="610" y="495"/>
                    <a:pt x="648" y="409"/>
                    <a:pt x="648" y="322"/>
                  </a:cubicBezTo>
                  <a:cubicBezTo>
                    <a:pt x="648" y="245"/>
                    <a:pt x="615" y="168"/>
                    <a:pt x="552" y="92"/>
                  </a:cubicBezTo>
                  <a:cubicBezTo>
                    <a:pt x="490" y="31"/>
                    <a:pt x="406"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0" name="Google Shape;9360;p40"/>
            <p:cNvSpPr/>
            <p:nvPr/>
          </p:nvSpPr>
          <p:spPr>
            <a:xfrm>
              <a:off x="-4240125" y="2970250"/>
              <a:ext cx="16225" cy="16300"/>
            </a:xfrm>
            <a:custGeom>
              <a:avLst/>
              <a:gdLst/>
              <a:ahLst/>
              <a:cxnLst/>
              <a:rect l="l" t="t" r="r" b="b"/>
              <a:pathLst>
                <a:path w="649" h="652" extrusionOk="0">
                  <a:moveTo>
                    <a:pt x="326" y="1"/>
                  </a:moveTo>
                  <a:cubicBezTo>
                    <a:pt x="242" y="1"/>
                    <a:pt x="159" y="29"/>
                    <a:pt x="101" y="85"/>
                  </a:cubicBezTo>
                  <a:cubicBezTo>
                    <a:pt x="38" y="147"/>
                    <a:pt x="5" y="233"/>
                    <a:pt x="0" y="320"/>
                  </a:cubicBezTo>
                  <a:cubicBezTo>
                    <a:pt x="0" y="397"/>
                    <a:pt x="34" y="483"/>
                    <a:pt x="96" y="550"/>
                  </a:cubicBezTo>
                  <a:cubicBezTo>
                    <a:pt x="159" y="612"/>
                    <a:pt x="235" y="645"/>
                    <a:pt x="321" y="651"/>
                  </a:cubicBezTo>
                  <a:cubicBezTo>
                    <a:pt x="408" y="651"/>
                    <a:pt x="494" y="617"/>
                    <a:pt x="547" y="555"/>
                  </a:cubicBezTo>
                  <a:cubicBezTo>
                    <a:pt x="614" y="492"/>
                    <a:pt x="648" y="415"/>
                    <a:pt x="648" y="329"/>
                  </a:cubicBezTo>
                  <a:cubicBezTo>
                    <a:pt x="648" y="233"/>
                    <a:pt x="620" y="147"/>
                    <a:pt x="567" y="104"/>
                  </a:cubicBezTo>
                  <a:cubicBezTo>
                    <a:pt x="507" y="34"/>
                    <a:pt x="416"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1" name="Google Shape;9361;p40"/>
            <p:cNvSpPr/>
            <p:nvPr/>
          </p:nvSpPr>
          <p:spPr>
            <a:xfrm>
              <a:off x="-4208250" y="3003150"/>
              <a:ext cx="16250" cy="16125"/>
            </a:xfrm>
            <a:custGeom>
              <a:avLst/>
              <a:gdLst/>
              <a:ahLst/>
              <a:cxnLst/>
              <a:rect l="l" t="t" r="r" b="b"/>
              <a:pathLst>
                <a:path w="650" h="645" extrusionOk="0">
                  <a:moveTo>
                    <a:pt x="325" y="1"/>
                  </a:moveTo>
                  <a:cubicBezTo>
                    <a:pt x="241" y="1"/>
                    <a:pt x="159" y="29"/>
                    <a:pt x="112" y="84"/>
                  </a:cubicBezTo>
                  <a:cubicBezTo>
                    <a:pt x="45" y="146"/>
                    <a:pt x="1" y="232"/>
                    <a:pt x="1" y="319"/>
                  </a:cubicBezTo>
                  <a:cubicBezTo>
                    <a:pt x="1" y="405"/>
                    <a:pt x="40" y="491"/>
                    <a:pt x="93" y="544"/>
                  </a:cubicBezTo>
                  <a:cubicBezTo>
                    <a:pt x="160" y="611"/>
                    <a:pt x="231" y="644"/>
                    <a:pt x="318" y="644"/>
                  </a:cubicBezTo>
                  <a:cubicBezTo>
                    <a:pt x="404" y="644"/>
                    <a:pt x="490" y="616"/>
                    <a:pt x="558" y="549"/>
                  </a:cubicBezTo>
                  <a:cubicBezTo>
                    <a:pt x="611" y="487"/>
                    <a:pt x="645" y="414"/>
                    <a:pt x="645" y="328"/>
                  </a:cubicBezTo>
                  <a:cubicBezTo>
                    <a:pt x="649" y="241"/>
                    <a:pt x="616" y="155"/>
                    <a:pt x="563" y="98"/>
                  </a:cubicBezTo>
                  <a:cubicBezTo>
                    <a:pt x="504" y="32"/>
                    <a:pt x="413"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2" name="Google Shape;9362;p40"/>
            <p:cNvSpPr/>
            <p:nvPr/>
          </p:nvSpPr>
          <p:spPr>
            <a:xfrm>
              <a:off x="-4176200" y="3036025"/>
              <a:ext cx="16200" cy="16025"/>
            </a:xfrm>
            <a:custGeom>
              <a:avLst/>
              <a:gdLst/>
              <a:ahLst/>
              <a:cxnLst/>
              <a:rect l="l" t="t" r="r" b="b"/>
              <a:pathLst>
                <a:path w="648" h="641" extrusionOk="0">
                  <a:moveTo>
                    <a:pt x="329" y="0"/>
                  </a:moveTo>
                  <a:cubicBezTo>
                    <a:pt x="245" y="0"/>
                    <a:pt x="160" y="29"/>
                    <a:pt x="92" y="87"/>
                  </a:cubicBezTo>
                  <a:cubicBezTo>
                    <a:pt x="39" y="140"/>
                    <a:pt x="5" y="226"/>
                    <a:pt x="5" y="313"/>
                  </a:cubicBezTo>
                  <a:cubicBezTo>
                    <a:pt x="1" y="399"/>
                    <a:pt x="34" y="486"/>
                    <a:pt x="87" y="539"/>
                  </a:cubicBezTo>
                  <a:cubicBezTo>
                    <a:pt x="149" y="605"/>
                    <a:pt x="226" y="640"/>
                    <a:pt x="322" y="640"/>
                  </a:cubicBezTo>
                  <a:cubicBezTo>
                    <a:pt x="327" y="640"/>
                    <a:pt x="332" y="640"/>
                    <a:pt x="338" y="640"/>
                  </a:cubicBezTo>
                  <a:cubicBezTo>
                    <a:pt x="418" y="640"/>
                    <a:pt x="489" y="607"/>
                    <a:pt x="548" y="548"/>
                  </a:cubicBezTo>
                  <a:cubicBezTo>
                    <a:pt x="605" y="481"/>
                    <a:pt x="648" y="410"/>
                    <a:pt x="648" y="323"/>
                  </a:cubicBezTo>
                  <a:cubicBezTo>
                    <a:pt x="648" y="237"/>
                    <a:pt x="619" y="160"/>
                    <a:pt x="557" y="83"/>
                  </a:cubicBezTo>
                  <a:cubicBezTo>
                    <a:pt x="493" y="28"/>
                    <a:pt x="411"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3" name="Google Shape;9363;p40"/>
            <p:cNvSpPr/>
            <p:nvPr/>
          </p:nvSpPr>
          <p:spPr>
            <a:xfrm>
              <a:off x="-4144300" y="3068775"/>
              <a:ext cx="16225" cy="16100"/>
            </a:xfrm>
            <a:custGeom>
              <a:avLst/>
              <a:gdLst/>
              <a:ahLst/>
              <a:cxnLst/>
              <a:rect l="l" t="t" r="r" b="b"/>
              <a:pathLst>
                <a:path w="649" h="644" extrusionOk="0">
                  <a:moveTo>
                    <a:pt x="319" y="0"/>
                  </a:moveTo>
                  <a:cubicBezTo>
                    <a:pt x="239" y="0"/>
                    <a:pt x="158" y="28"/>
                    <a:pt x="91" y="88"/>
                  </a:cubicBezTo>
                  <a:cubicBezTo>
                    <a:pt x="34" y="154"/>
                    <a:pt x="0" y="241"/>
                    <a:pt x="0" y="313"/>
                  </a:cubicBezTo>
                  <a:cubicBezTo>
                    <a:pt x="0" y="400"/>
                    <a:pt x="29" y="486"/>
                    <a:pt x="82" y="544"/>
                  </a:cubicBezTo>
                  <a:cubicBezTo>
                    <a:pt x="149" y="606"/>
                    <a:pt x="231" y="639"/>
                    <a:pt x="317" y="644"/>
                  </a:cubicBezTo>
                  <a:cubicBezTo>
                    <a:pt x="403" y="644"/>
                    <a:pt x="490" y="610"/>
                    <a:pt x="538" y="557"/>
                  </a:cubicBezTo>
                  <a:cubicBezTo>
                    <a:pt x="600" y="495"/>
                    <a:pt x="644" y="418"/>
                    <a:pt x="649" y="322"/>
                  </a:cubicBezTo>
                  <a:cubicBezTo>
                    <a:pt x="649" y="236"/>
                    <a:pt x="615" y="150"/>
                    <a:pt x="552" y="97"/>
                  </a:cubicBezTo>
                  <a:cubicBezTo>
                    <a:pt x="492" y="34"/>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4" name="Google Shape;9364;p40"/>
            <p:cNvSpPr/>
            <p:nvPr/>
          </p:nvSpPr>
          <p:spPr>
            <a:xfrm>
              <a:off x="-4112525" y="3101650"/>
              <a:ext cx="16225" cy="16000"/>
            </a:xfrm>
            <a:custGeom>
              <a:avLst/>
              <a:gdLst/>
              <a:ahLst/>
              <a:cxnLst/>
              <a:rect l="l" t="t" r="r" b="b"/>
              <a:pathLst>
                <a:path w="649" h="640" extrusionOk="0">
                  <a:moveTo>
                    <a:pt x="317" y="1"/>
                  </a:moveTo>
                  <a:cubicBezTo>
                    <a:pt x="235" y="1"/>
                    <a:pt x="155" y="29"/>
                    <a:pt x="102" y="88"/>
                  </a:cubicBezTo>
                  <a:cubicBezTo>
                    <a:pt x="40" y="150"/>
                    <a:pt x="6" y="226"/>
                    <a:pt x="1" y="312"/>
                  </a:cubicBezTo>
                  <a:cubicBezTo>
                    <a:pt x="1" y="398"/>
                    <a:pt x="35" y="485"/>
                    <a:pt x="97" y="548"/>
                  </a:cubicBezTo>
                  <a:cubicBezTo>
                    <a:pt x="160" y="606"/>
                    <a:pt x="237" y="639"/>
                    <a:pt x="323" y="639"/>
                  </a:cubicBezTo>
                  <a:cubicBezTo>
                    <a:pt x="409" y="639"/>
                    <a:pt x="481" y="610"/>
                    <a:pt x="548" y="557"/>
                  </a:cubicBezTo>
                  <a:cubicBezTo>
                    <a:pt x="616" y="491"/>
                    <a:pt x="649" y="409"/>
                    <a:pt x="649" y="322"/>
                  </a:cubicBezTo>
                  <a:cubicBezTo>
                    <a:pt x="649" y="236"/>
                    <a:pt x="620" y="159"/>
                    <a:pt x="558" y="101"/>
                  </a:cubicBezTo>
                  <a:cubicBezTo>
                    <a:pt x="496" y="34"/>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5" name="Google Shape;9365;p40"/>
            <p:cNvSpPr/>
            <p:nvPr/>
          </p:nvSpPr>
          <p:spPr>
            <a:xfrm>
              <a:off x="-4080600" y="3134400"/>
              <a:ext cx="16200" cy="16250"/>
            </a:xfrm>
            <a:custGeom>
              <a:avLst/>
              <a:gdLst/>
              <a:ahLst/>
              <a:cxnLst/>
              <a:rect l="l" t="t" r="r" b="b"/>
              <a:pathLst>
                <a:path w="648" h="650" extrusionOk="0">
                  <a:moveTo>
                    <a:pt x="322" y="1"/>
                  </a:moveTo>
                  <a:cubicBezTo>
                    <a:pt x="241" y="1"/>
                    <a:pt x="160" y="30"/>
                    <a:pt x="101" y="87"/>
                  </a:cubicBezTo>
                  <a:cubicBezTo>
                    <a:pt x="34" y="149"/>
                    <a:pt x="1" y="235"/>
                    <a:pt x="1" y="322"/>
                  </a:cubicBezTo>
                  <a:cubicBezTo>
                    <a:pt x="1" y="408"/>
                    <a:pt x="39" y="494"/>
                    <a:pt x="92" y="538"/>
                  </a:cubicBezTo>
                  <a:cubicBezTo>
                    <a:pt x="145" y="605"/>
                    <a:pt x="231" y="649"/>
                    <a:pt x="317" y="649"/>
                  </a:cubicBezTo>
                  <a:cubicBezTo>
                    <a:pt x="322" y="649"/>
                    <a:pt x="326" y="649"/>
                    <a:pt x="330" y="649"/>
                  </a:cubicBezTo>
                  <a:cubicBezTo>
                    <a:pt x="412" y="649"/>
                    <a:pt x="493" y="607"/>
                    <a:pt x="548" y="557"/>
                  </a:cubicBezTo>
                  <a:cubicBezTo>
                    <a:pt x="610" y="490"/>
                    <a:pt x="643" y="418"/>
                    <a:pt x="648" y="332"/>
                  </a:cubicBezTo>
                  <a:cubicBezTo>
                    <a:pt x="648" y="246"/>
                    <a:pt x="614" y="169"/>
                    <a:pt x="552" y="91"/>
                  </a:cubicBezTo>
                  <a:cubicBezTo>
                    <a:pt x="489" y="31"/>
                    <a:pt x="406"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6" name="Google Shape;9366;p40"/>
            <p:cNvSpPr/>
            <p:nvPr/>
          </p:nvSpPr>
          <p:spPr>
            <a:xfrm>
              <a:off x="-4048825" y="3167350"/>
              <a:ext cx="16225" cy="16125"/>
            </a:xfrm>
            <a:custGeom>
              <a:avLst/>
              <a:gdLst/>
              <a:ahLst/>
              <a:cxnLst/>
              <a:rect l="l" t="t" r="r" b="b"/>
              <a:pathLst>
                <a:path w="649" h="645" extrusionOk="0">
                  <a:moveTo>
                    <a:pt x="328" y="0"/>
                  </a:moveTo>
                  <a:cubicBezTo>
                    <a:pt x="246" y="0"/>
                    <a:pt x="165" y="28"/>
                    <a:pt x="111" y="79"/>
                  </a:cubicBezTo>
                  <a:cubicBezTo>
                    <a:pt x="49" y="146"/>
                    <a:pt x="6" y="228"/>
                    <a:pt x="1" y="314"/>
                  </a:cubicBezTo>
                  <a:cubicBezTo>
                    <a:pt x="1" y="400"/>
                    <a:pt x="44" y="491"/>
                    <a:pt x="96" y="544"/>
                  </a:cubicBezTo>
                  <a:cubicBezTo>
                    <a:pt x="159" y="607"/>
                    <a:pt x="236" y="640"/>
                    <a:pt x="322" y="645"/>
                  </a:cubicBezTo>
                  <a:cubicBezTo>
                    <a:pt x="409" y="645"/>
                    <a:pt x="495" y="611"/>
                    <a:pt x="557" y="549"/>
                  </a:cubicBezTo>
                  <a:cubicBezTo>
                    <a:pt x="615" y="487"/>
                    <a:pt x="648" y="410"/>
                    <a:pt x="648" y="323"/>
                  </a:cubicBezTo>
                  <a:cubicBezTo>
                    <a:pt x="648" y="237"/>
                    <a:pt x="619" y="151"/>
                    <a:pt x="567" y="98"/>
                  </a:cubicBezTo>
                  <a:cubicBezTo>
                    <a:pt x="505" y="31"/>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7" name="Google Shape;9367;p40"/>
            <p:cNvSpPr/>
            <p:nvPr/>
          </p:nvSpPr>
          <p:spPr>
            <a:xfrm>
              <a:off x="-4016650" y="3200100"/>
              <a:ext cx="16200" cy="16125"/>
            </a:xfrm>
            <a:custGeom>
              <a:avLst/>
              <a:gdLst/>
              <a:ahLst/>
              <a:cxnLst/>
              <a:rect l="l" t="t" r="r" b="b"/>
              <a:pathLst>
                <a:path w="648" h="645" extrusionOk="0">
                  <a:moveTo>
                    <a:pt x="325" y="0"/>
                  </a:moveTo>
                  <a:cubicBezTo>
                    <a:pt x="242" y="0"/>
                    <a:pt x="157" y="32"/>
                    <a:pt x="91" y="93"/>
                  </a:cubicBezTo>
                  <a:cubicBezTo>
                    <a:pt x="33" y="145"/>
                    <a:pt x="0" y="232"/>
                    <a:pt x="0" y="318"/>
                  </a:cubicBezTo>
                  <a:cubicBezTo>
                    <a:pt x="0" y="404"/>
                    <a:pt x="29" y="491"/>
                    <a:pt x="81" y="544"/>
                  </a:cubicBezTo>
                  <a:cubicBezTo>
                    <a:pt x="144" y="612"/>
                    <a:pt x="220" y="645"/>
                    <a:pt x="317" y="645"/>
                  </a:cubicBezTo>
                  <a:cubicBezTo>
                    <a:pt x="403" y="645"/>
                    <a:pt x="479" y="616"/>
                    <a:pt x="547" y="554"/>
                  </a:cubicBezTo>
                  <a:cubicBezTo>
                    <a:pt x="609" y="486"/>
                    <a:pt x="643" y="415"/>
                    <a:pt x="647" y="328"/>
                  </a:cubicBezTo>
                  <a:cubicBezTo>
                    <a:pt x="647" y="251"/>
                    <a:pt x="614" y="165"/>
                    <a:pt x="541" y="88"/>
                  </a:cubicBezTo>
                  <a:cubicBezTo>
                    <a:pt x="483" y="29"/>
                    <a:pt x="405"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8" name="Google Shape;9368;p40"/>
            <p:cNvSpPr/>
            <p:nvPr/>
          </p:nvSpPr>
          <p:spPr>
            <a:xfrm>
              <a:off x="-3984875" y="3233175"/>
              <a:ext cx="16200" cy="15800"/>
            </a:xfrm>
            <a:custGeom>
              <a:avLst/>
              <a:gdLst/>
              <a:ahLst/>
              <a:cxnLst/>
              <a:rect l="l" t="t" r="r" b="b"/>
              <a:pathLst>
                <a:path w="648" h="632" extrusionOk="0">
                  <a:moveTo>
                    <a:pt x="313" y="1"/>
                  </a:moveTo>
                  <a:cubicBezTo>
                    <a:pt x="230" y="1"/>
                    <a:pt x="150" y="28"/>
                    <a:pt x="101" y="80"/>
                  </a:cubicBezTo>
                  <a:cubicBezTo>
                    <a:pt x="38" y="133"/>
                    <a:pt x="5" y="219"/>
                    <a:pt x="0" y="305"/>
                  </a:cubicBezTo>
                  <a:cubicBezTo>
                    <a:pt x="0" y="401"/>
                    <a:pt x="34" y="478"/>
                    <a:pt x="87" y="531"/>
                  </a:cubicBezTo>
                  <a:cubicBezTo>
                    <a:pt x="149" y="598"/>
                    <a:pt x="235" y="631"/>
                    <a:pt x="322" y="631"/>
                  </a:cubicBezTo>
                  <a:cubicBezTo>
                    <a:pt x="408" y="631"/>
                    <a:pt x="485" y="602"/>
                    <a:pt x="547" y="540"/>
                  </a:cubicBezTo>
                  <a:cubicBezTo>
                    <a:pt x="614" y="487"/>
                    <a:pt x="647" y="401"/>
                    <a:pt x="647" y="315"/>
                  </a:cubicBezTo>
                  <a:cubicBezTo>
                    <a:pt x="647" y="228"/>
                    <a:pt x="619" y="152"/>
                    <a:pt x="552" y="99"/>
                  </a:cubicBezTo>
                  <a:cubicBezTo>
                    <a:pt x="492" y="32"/>
                    <a:pt x="401" y="1"/>
                    <a:pt x="31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69" name="Google Shape;9369;p40"/>
            <p:cNvSpPr/>
            <p:nvPr/>
          </p:nvSpPr>
          <p:spPr>
            <a:xfrm>
              <a:off x="-3952975" y="3265825"/>
              <a:ext cx="16225" cy="16025"/>
            </a:xfrm>
            <a:custGeom>
              <a:avLst/>
              <a:gdLst/>
              <a:ahLst/>
              <a:cxnLst/>
              <a:rect l="l" t="t" r="r" b="b"/>
              <a:pathLst>
                <a:path w="649" h="641" extrusionOk="0">
                  <a:moveTo>
                    <a:pt x="321" y="0"/>
                  </a:moveTo>
                  <a:cubicBezTo>
                    <a:pt x="240" y="0"/>
                    <a:pt x="160" y="28"/>
                    <a:pt x="102" y="84"/>
                  </a:cubicBezTo>
                  <a:cubicBezTo>
                    <a:pt x="34" y="151"/>
                    <a:pt x="0" y="222"/>
                    <a:pt x="0" y="309"/>
                  </a:cubicBezTo>
                  <a:cubicBezTo>
                    <a:pt x="0" y="405"/>
                    <a:pt x="29" y="481"/>
                    <a:pt x="91" y="539"/>
                  </a:cubicBezTo>
                  <a:cubicBezTo>
                    <a:pt x="144" y="602"/>
                    <a:pt x="230" y="636"/>
                    <a:pt x="317" y="640"/>
                  </a:cubicBezTo>
                  <a:cubicBezTo>
                    <a:pt x="403" y="640"/>
                    <a:pt x="490" y="607"/>
                    <a:pt x="547" y="554"/>
                  </a:cubicBezTo>
                  <a:cubicBezTo>
                    <a:pt x="609" y="492"/>
                    <a:pt x="643" y="405"/>
                    <a:pt x="643" y="319"/>
                  </a:cubicBezTo>
                  <a:cubicBezTo>
                    <a:pt x="648" y="242"/>
                    <a:pt x="614" y="155"/>
                    <a:pt x="552" y="93"/>
                  </a:cubicBezTo>
                  <a:cubicBezTo>
                    <a:pt x="492"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0" name="Google Shape;9370;p40"/>
            <p:cNvSpPr/>
            <p:nvPr/>
          </p:nvSpPr>
          <p:spPr>
            <a:xfrm>
              <a:off x="-4333800" y="2709950"/>
              <a:ext cx="16575" cy="16075"/>
            </a:xfrm>
            <a:custGeom>
              <a:avLst/>
              <a:gdLst/>
              <a:ahLst/>
              <a:cxnLst/>
              <a:rect l="l" t="t" r="r" b="b"/>
              <a:pathLst>
                <a:path w="663" h="643" extrusionOk="0">
                  <a:moveTo>
                    <a:pt x="335" y="0"/>
                  </a:moveTo>
                  <a:cubicBezTo>
                    <a:pt x="248" y="0"/>
                    <a:pt x="161" y="32"/>
                    <a:pt x="100" y="90"/>
                  </a:cubicBezTo>
                  <a:cubicBezTo>
                    <a:pt x="49" y="143"/>
                    <a:pt x="5" y="229"/>
                    <a:pt x="0" y="315"/>
                  </a:cubicBezTo>
                  <a:cubicBezTo>
                    <a:pt x="0" y="402"/>
                    <a:pt x="34" y="479"/>
                    <a:pt x="96" y="541"/>
                  </a:cubicBezTo>
                  <a:cubicBezTo>
                    <a:pt x="158" y="608"/>
                    <a:pt x="235" y="642"/>
                    <a:pt x="331" y="642"/>
                  </a:cubicBezTo>
                  <a:cubicBezTo>
                    <a:pt x="336" y="643"/>
                    <a:pt x="341" y="643"/>
                    <a:pt x="346" y="643"/>
                  </a:cubicBezTo>
                  <a:cubicBezTo>
                    <a:pt x="427" y="643"/>
                    <a:pt x="507" y="610"/>
                    <a:pt x="556" y="550"/>
                  </a:cubicBezTo>
                  <a:cubicBezTo>
                    <a:pt x="614" y="488"/>
                    <a:pt x="658" y="412"/>
                    <a:pt x="658" y="326"/>
                  </a:cubicBezTo>
                  <a:cubicBezTo>
                    <a:pt x="662" y="239"/>
                    <a:pt x="619" y="153"/>
                    <a:pt x="567" y="95"/>
                  </a:cubicBezTo>
                  <a:cubicBezTo>
                    <a:pt x="507" y="31"/>
                    <a:pt x="421"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1" name="Google Shape;9371;p40"/>
            <p:cNvSpPr/>
            <p:nvPr/>
          </p:nvSpPr>
          <p:spPr>
            <a:xfrm>
              <a:off x="-4301650" y="2742900"/>
              <a:ext cx="16200" cy="15975"/>
            </a:xfrm>
            <a:custGeom>
              <a:avLst/>
              <a:gdLst/>
              <a:ahLst/>
              <a:cxnLst/>
              <a:rect l="l" t="t" r="r" b="b"/>
              <a:pathLst>
                <a:path w="648" h="639" extrusionOk="0">
                  <a:moveTo>
                    <a:pt x="309" y="0"/>
                  </a:moveTo>
                  <a:cubicBezTo>
                    <a:pt x="226" y="0"/>
                    <a:pt x="147" y="29"/>
                    <a:pt x="101" y="87"/>
                  </a:cubicBezTo>
                  <a:cubicBezTo>
                    <a:pt x="34" y="135"/>
                    <a:pt x="0" y="221"/>
                    <a:pt x="0" y="308"/>
                  </a:cubicBezTo>
                  <a:cubicBezTo>
                    <a:pt x="0" y="394"/>
                    <a:pt x="29" y="470"/>
                    <a:pt x="91" y="538"/>
                  </a:cubicBezTo>
                  <a:cubicBezTo>
                    <a:pt x="144" y="600"/>
                    <a:pt x="231" y="638"/>
                    <a:pt x="317" y="638"/>
                  </a:cubicBezTo>
                  <a:cubicBezTo>
                    <a:pt x="403" y="638"/>
                    <a:pt x="479" y="605"/>
                    <a:pt x="547" y="543"/>
                  </a:cubicBezTo>
                  <a:cubicBezTo>
                    <a:pt x="610" y="490"/>
                    <a:pt x="648" y="403"/>
                    <a:pt x="648" y="317"/>
                  </a:cubicBezTo>
                  <a:cubicBezTo>
                    <a:pt x="648" y="230"/>
                    <a:pt x="605" y="144"/>
                    <a:pt x="552" y="102"/>
                  </a:cubicBezTo>
                  <a:cubicBezTo>
                    <a:pt x="492" y="34"/>
                    <a:pt x="398" y="0"/>
                    <a:pt x="30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2" name="Google Shape;9372;p40"/>
            <p:cNvSpPr/>
            <p:nvPr/>
          </p:nvSpPr>
          <p:spPr>
            <a:xfrm>
              <a:off x="-4269875" y="2775775"/>
              <a:ext cx="16200" cy="16075"/>
            </a:xfrm>
            <a:custGeom>
              <a:avLst/>
              <a:gdLst/>
              <a:ahLst/>
              <a:cxnLst/>
              <a:rect l="l" t="t" r="r" b="b"/>
              <a:pathLst>
                <a:path w="648" h="643" extrusionOk="0">
                  <a:moveTo>
                    <a:pt x="319" y="1"/>
                  </a:moveTo>
                  <a:cubicBezTo>
                    <a:pt x="234" y="1"/>
                    <a:pt x="151" y="29"/>
                    <a:pt x="101" y="82"/>
                  </a:cubicBezTo>
                  <a:cubicBezTo>
                    <a:pt x="39" y="144"/>
                    <a:pt x="5" y="220"/>
                    <a:pt x="1" y="317"/>
                  </a:cubicBezTo>
                  <a:cubicBezTo>
                    <a:pt x="1" y="403"/>
                    <a:pt x="34" y="490"/>
                    <a:pt x="87" y="532"/>
                  </a:cubicBezTo>
                  <a:cubicBezTo>
                    <a:pt x="149" y="600"/>
                    <a:pt x="236" y="643"/>
                    <a:pt x="322" y="643"/>
                  </a:cubicBezTo>
                  <a:cubicBezTo>
                    <a:pt x="408" y="643"/>
                    <a:pt x="495" y="605"/>
                    <a:pt x="548" y="552"/>
                  </a:cubicBezTo>
                  <a:cubicBezTo>
                    <a:pt x="605" y="485"/>
                    <a:pt x="648" y="412"/>
                    <a:pt x="648" y="326"/>
                  </a:cubicBezTo>
                  <a:cubicBezTo>
                    <a:pt x="648" y="240"/>
                    <a:pt x="619" y="153"/>
                    <a:pt x="557" y="96"/>
                  </a:cubicBezTo>
                  <a:cubicBezTo>
                    <a:pt x="496" y="31"/>
                    <a:pt x="407"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3" name="Google Shape;9373;p40"/>
            <p:cNvSpPr/>
            <p:nvPr/>
          </p:nvSpPr>
          <p:spPr>
            <a:xfrm>
              <a:off x="-4237975" y="2808525"/>
              <a:ext cx="16225" cy="16200"/>
            </a:xfrm>
            <a:custGeom>
              <a:avLst/>
              <a:gdLst/>
              <a:ahLst/>
              <a:cxnLst/>
              <a:rect l="l" t="t" r="r" b="b"/>
              <a:pathLst>
                <a:path w="649" h="648" extrusionOk="0">
                  <a:moveTo>
                    <a:pt x="319" y="1"/>
                  </a:moveTo>
                  <a:cubicBezTo>
                    <a:pt x="234" y="1"/>
                    <a:pt x="153" y="29"/>
                    <a:pt x="102" y="81"/>
                  </a:cubicBezTo>
                  <a:cubicBezTo>
                    <a:pt x="34" y="143"/>
                    <a:pt x="0" y="230"/>
                    <a:pt x="0" y="316"/>
                  </a:cubicBezTo>
                  <a:cubicBezTo>
                    <a:pt x="0" y="393"/>
                    <a:pt x="29" y="480"/>
                    <a:pt x="91" y="546"/>
                  </a:cubicBezTo>
                  <a:cubicBezTo>
                    <a:pt x="159" y="599"/>
                    <a:pt x="231" y="643"/>
                    <a:pt x="317" y="648"/>
                  </a:cubicBezTo>
                  <a:cubicBezTo>
                    <a:pt x="404" y="648"/>
                    <a:pt x="490" y="604"/>
                    <a:pt x="547" y="551"/>
                  </a:cubicBezTo>
                  <a:cubicBezTo>
                    <a:pt x="610" y="489"/>
                    <a:pt x="643" y="402"/>
                    <a:pt x="643" y="326"/>
                  </a:cubicBezTo>
                  <a:cubicBezTo>
                    <a:pt x="649" y="240"/>
                    <a:pt x="614" y="154"/>
                    <a:pt x="562" y="101"/>
                  </a:cubicBezTo>
                  <a:cubicBezTo>
                    <a:pt x="498" y="32"/>
                    <a:pt x="407"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4" name="Google Shape;9374;p40"/>
            <p:cNvSpPr/>
            <p:nvPr/>
          </p:nvSpPr>
          <p:spPr>
            <a:xfrm>
              <a:off x="-4206200" y="2841325"/>
              <a:ext cx="16250" cy="16125"/>
            </a:xfrm>
            <a:custGeom>
              <a:avLst/>
              <a:gdLst/>
              <a:ahLst/>
              <a:cxnLst/>
              <a:rect l="l" t="t" r="r" b="b"/>
              <a:pathLst>
                <a:path w="650" h="645" extrusionOk="0">
                  <a:moveTo>
                    <a:pt x="321" y="1"/>
                  </a:moveTo>
                  <a:cubicBezTo>
                    <a:pt x="239" y="1"/>
                    <a:pt x="160" y="28"/>
                    <a:pt x="111" y="80"/>
                  </a:cubicBezTo>
                  <a:cubicBezTo>
                    <a:pt x="49" y="146"/>
                    <a:pt x="5" y="233"/>
                    <a:pt x="1" y="314"/>
                  </a:cubicBezTo>
                  <a:cubicBezTo>
                    <a:pt x="1" y="401"/>
                    <a:pt x="30" y="492"/>
                    <a:pt x="97" y="545"/>
                  </a:cubicBezTo>
                  <a:cubicBezTo>
                    <a:pt x="160" y="612"/>
                    <a:pt x="236" y="640"/>
                    <a:pt x="322" y="645"/>
                  </a:cubicBezTo>
                  <a:cubicBezTo>
                    <a:pt x="408" y="645"/>
                    <a:pt x="495" y="616"/>
                    <a:pt x="558" y="549"/>
                  </a:cubicBezTo>
                  <a:cubicBezTo>
                    <a:pt x="616" y="487"/>
                    <a:pt x="649" y="410"/>
                    <a:pt x="649" y="324"/>
                  </a:cubicBezTo>
                  <a:cubicBezTo>
                    <a:pt x="649" y="237"/>
                    <a:pt x="620" y="156"/>
                    <a:pt x="567" y="98"/>
                  </a:cubicBezTo>
                  <a:cubicBezTo>
                    <a:pt x="500"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5" name="Google Shape;9375;p40"/>
            <p:cNvSpPr/>
            <p:nvPr/>
          </p:nvSpPr>
          <p:spPr>
            <a:xfrm>
              <a:off x="-4174425" y="2874175"/>
              <a:ext cx="16600" cy="16050"/>
            </a:xfrm>
            <a:custGeom>
              <a:avLst/>
              <a:gdLst/>
              <a:ahLst/>
              <a:cxnLst/>
              <a:rect l="l" t="t" r="r" b="b"/>
              <a:pathLst>
                <a:path w="664" h="642" extrusionOk="0">
                  <a:moveTo>
                    <a:pt x="338" y="0"/>
                  </a:moveTo>
                  <a:cubicBezTo>
                    <a:pt x="251" y="0"/>
                    <a:pt x="165" y="32"/>
                    <a:pt x="116" y="90"/>
                  </a:cubicBezTo>
                  <a:cubicBezTo>
                    <a:pt x="49" y="142"/>
                    <a:pt x="7" y="228"/>
                    <a:pt x="7" y="314"/>
                  </a:cubicBezTo>
                  <a:cubicBezTo>
                    <a:pt x="1" y="401"/>
                    <a:pt x="45" y="478"/>
                    <a:pt x="98" y="540"/>
                  </a:cubicBezTo>
                  <a:cubicBezTo>
                    <a:pt x="164" y="608"/>
                    <a:pt x="246" y="641"/>
                    <a:pt x="333" y="641"/>
                  </a:cubicBezTo>
                  <a:cubicBezTo>
                    <a:pt x="410" y="641"/>
                    <a:pt x="496" y="613"/>
                    <a:pt x="563" y="550"/>
                  </a:cubicBezTo>
                  <a:cubicBezTo>
                    <a:pt x="625" y="482"/>
                    <a:pt x="658" y="411"/>
                    <a:pt x="663" y="325"/>
                  </a:cubicBezTo>
                  <a:cubicBezTo>
                    <a:pt x="663" y="238"/>
                    <a:pt x="620" y="152"/>
                    <a:pt x="567" y="94"/>
                  </a:cubicBezTo>
                  <a:cubicBezTo>
                    <a:pt x="511" y="30"/>
                    <a:pt x="423" y="0"/>
                    <a:pt x="33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6" name="Google Shape;9376;p40"/>
            <p:cNvSpPr/>
            <p:nvPr/>
          </p:nvSpPr>
          <p:spPr>
            <a:xfrm>
              <a:off x="-4142250" y="2907050"/>
              <a:ext cx="16225" cy="15925"/>
            </a:xfrm>
            <a:custGeom>
              <a:avLst/>
              <a:gdLst/>
              <a:ahLst/>
              <a:cxnLst/>
              <a:rect l="l" t="t" r="r" b="b"/>
              <a:pathLst>
                <a:path w="649" h="637" extrusionOk="0">
                  <a:moveTo>
                    <a:pt x="318" y="0"/>
                  </a:moveTo>
                  <a:cubicBezTo>
                    <a:pt x="235" y="0"/>
                    <a:pt x="155" y="28"/>
                    <a:pt x="102" y="84"/>
                  </a:cubicBezTo>
                  <a:cubicBezTo>
                    <a:pt x="38" y="151"/>
                    <a:pt x="5" y="223"/>
                    <a:pt x="0" y="310"/>
                  </a:cubicBezTo>
                  <a:cubicBezTo>
                    <a:pt x="0" y="396"/>
                    <a:pt x="34" y="482"/>
                    <a:pt x="87" y="540"/>
                  </a:cubicBezTo>
                  <a:cubicBezTo>
                    <a:pt x="149" y="602"/>
                    <a:pt x="235" y="636"/>
                    <a:pt x="321" y="636"/>
                  </a:cubicBezTo>
                  <a:cubicBezTo>
                    <a:pt x="327" y="636"/>
                    <a:pt x="332" y="636"/>
                    <a:pt x="337" y="636"/>
                  </a:cubicBezTo>
                  <a:cubicBezTo>
                    <a:pt x="418" y="636"/>
                    <a:pt x="497" y="604"/>
                    <a:pt x="547" y="554"/>
                  </a:cubicBezTo>
                  <a:cubicBezTo>
                    <a:pt x="605" y="492"/>
                    <a:pt x="648" y="405"/>
                    <a:pt x="648" y="319"/>
                  </a:cubicBezTo>
                  <a:cubicBezTo>
                    <a:pt x="648" y="233"/>
                    <a:pt x="620" y="146"/>
                    <a:pt x="556" y="93"/>
                  </a:cubicBezTo>
                  <a:cubicBezTo>
                    <a:pt x="495" y="32"/>
                    <a:pt x="405"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7" name="Google Shape;9377;p40"/>
            <p:cNvSpPr/>
            <p:nvPr/>
          </p:nvSpPr>
          <p:spPr>
            <a:xfrm>
              <a:off x="-4110350" y="2939850"/>
              <a:ext cx="16225" cy="15975"/>
            </a:xfrm>
            <a:custGeom>
              <a:avLst/>
              <a:gdLst/>
              <a:ahLst/>
              <a:cxnLst/>
              <a:rect l="l" t="t" r="r" b="b"/>
              <a:pathLst>
                <a:path w="649" h="639" extrusionOk="0">
                  <a:moveTo>
                    <a:pt x="332" y="1"/>
                  </a:moveTo>
                  <a:cubicBezTo>
                    <a:pt x="250" y="1"/>
                    <a:pt x="166" y="32"/>
                    <a:pt x="101" y="96"/>
                  </a:cubicBezTo>
                  <a:cubicBezTo>
                    <a:pt x="35" y="149"/>
                    <a:pt x="0" y="236"/>
                    <a:pt x="0" y="313"/>
                  </a:cubicBezTo>
                  <a:cubicBezTo>
                    <a:pt x="0" y="393"/>
                    <a:pt x="29" y="485"/>
                    <a:pt x="92" y="537"/>
                  </a:cubicBezTo>
                  <a:cubicBezTo>
                    <a:pt x="144" y="601"/>
                    <a:pt x="230" y="634"/>
                    <a:pt x="317" y="639"/>
                  </a:cubicBezTo>
                  <a:cubicBezTo>
                    <a:pt x="403" y="639"/>
                    <a:pt x="489" y="610"/>
                    <a:pt x="542" y="557"/>
                  </a:cubicBezTo>
                  <a:cubicBezTo>
                    <a:pt x="610" y="490"/>
                    <a:pt x="644" y="418"/>
                    <a:pt x="648" y="317"/>
                  </a:cubicBezTo>
                  <a:cubicBezTo>
                    <a:pt x="648" y="236"/>
                    <a:pt x="615" y="158"/>
                    <a:pt x="553" y="92"/>
                  </a:cubicBezTo>
                  <a:cubicBezTo>
                    <a:pt x="495" y="32"/>
                    <a:pt x="415"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8" name="Google Shape;9378;p40"/>
            <p:cNvSpPr/>
            <p:nvPr/>
          </p:nvSpPr>
          <p:spPr>
            <a:xfrm>
              <a:off x="-4078550" y="2972600"/>
              <a:ext cx="16200" cy="16225"/>
            </a:xfrm>
            <a:custGeom>
              <a:avLst/>
              <a:gdLst/>
              <a:ahLst/>
              <a:cxnLst/>
              <a:rect l="l" t="t" r="r" b="b"/>
              <a:pathLst>
                <a:path w="648" h="649" extrusionOk="0">
                  <a:moveTo>
                    <a:pt x="332" y="0"/>
                  </a:moveTo>
                  <a:cubicBezTo>
                    <a:pt x="250" y="0"/>
                    <a:pt x="166" y="31"/>
                    <a:pt x="101" y="97"/>
                  </a:cubicBezTo>
                  <a:cubicBezTo>
                    <a:pt x="38" y="159"/>
                    <a:pt x="0" y="235"/>
                    <a:pt x="0" y="321"/>
                  </a:cubicBezTo>
                  <a:cubicBezTo>
                    <a:pt x="0" y="398"/>
                    <a:pt x="34" y="485"/>
                    <a:pt x="96" y="547"/>
                  </a:cubicBezTo>
                  <a:cubicBezTo>
                    <a:pt x="149" y="604"/>
                    <a:pt x="235" y="648"/>
                    <a:pt x="322" y="648"/>
                  </a:cubicBezTo>
                  <a:cubicBezTo>
                    <a:pt x="326" y="648"/>
                    <a:pt x="331" y="649"/>
                    <a:pt x="335" y="649"/>
                  </a:cubicBezTo>
                  <a:cubicBezTo>
                    <a:pt x="425" y="649"/>
                    <a:pt x="497" y="607"/>
                    <a:pt x="547" y="557"/>
                  </a:cubicBezTo>
                  <a:cubicBezTo>
                    <a:pt x="614" y="504"/>
                    <a:pt x="648" y="418"/>
                    <a:pt x="648" y="332"/>
                  </a:cubicBezTo>
                  <a:cubicBezTo>
                    <a:pt x="648" y="245"/>
                    <a:pt x="619" y="159"/>
                    <a:pt x="552" y="91"/>
                  </a:cubicBezTo>
                  <a:cubicBezTo>
                    <a:pt x="495" y="31"/>
                    <a:pt x="414"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79" name="Google Shape;9379;p40"/>
            <p:cNvSpPr/>
            <p:nvPr/>
          </p:nvSpPr>
          <p:spPr>
            <a:xfrm>
              <a:off x="-4046775" y="3005525"/>
              <a:ext cx="16325" cy="16025"/>
            </a:xfrm>
            <a:custGeom>
              <a:avLst/>
              <a:gdLst/>
              <a:ahLst/>
              <a:cxnLst/>
              <a:rect l="l" t="t" r="r" b="b"/>
              <a:pathLst>
                <a:path w="653" h="641" extrusionOk="0">
                  <a:moveTo>
                    <a:pt x="334" y="1"/>
                  </a:moveTo>
                  <a:cubicBezTo>
                    <a:pt x="250" y="1"/>
                    <a:pt x="166" y="31"/>
                    <a:pt x="105" y="89"/>
                  </a:cubicBezTo>
                  <a:cubicBezTo>
                    <a:pt x="39" y="146"/>
                    <a:pt x="5" y="228"/>
                    <a:pt x="5" y="315"/>
                  </a:cubicBezTo>
                  <a:cubicBezTo>
                    <a:pt x="1" y="401"/>
                    <a:pt x="43" y="487"/>
                    <a:pt x="96" y="545"/>
                  </a:cubicBezTo>
                  <a:cubicBezTo>
                    <a:pt x="149" y="607"/>
                    <a:pt x="236" y="640"/>
                    <a:pt x="322" y="640"/>
                  </a:cubicBezTo>
                  <a:cubicBezTo>
                    <a:pt x="328" y="641"/>
                    <a:pt x="334" y="641"/>
                    <a:pt x="339" y="641"/>
                  </a:cubicBezTo>
                  <a:cubicBezTo>
                    <a:pt x="427" y="641"/>
                    <a:pt x="499" y="608"/>
                    <a:pt x="561" y="549"/>
                  </a:cubicBezTo>
                  <a:cubicBezTo>
                    <a:pt x="614" y="497"/>
                    <a:pt x="648" y="410"/>
                    <a:pt x="648" y="324"/>
                  </a:cubicBezTo>
                  <a:cubicBezTo>
                    <a:pt x="652" y="237"/>
                    <a:pt x="619" y="161"/>
                    <a:pt x="557" y="89"/>
                  </a:cubicBezTo>
                  <a:cubicBezTo>
                    <a:pt x="498" y="30"/>
                    <a:pt x="416"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0" name="Google Shape;9380;p40"/>
            <p:cNvSpPr/>
            <p:nvPr/>
          </p:nvSpPr>
          <p:spPr>
            <a:xfrm>
              <a:off x="-4014650" y="3038300"/>
              <a:ext cx="16225" cy="16125"/>
            </a:xfrm>
            <a:custGeom>
              <a:avLst/>
              <a:gdLst/>
              <a:ahLst/>
              <a:cxnLst/>
              <a:rect l="l" t="t" r="r" b="b"/>
              <a:pathLst>
                <a:path w="649" h="645" extrusionOk="0">
                  <a:moveTo>
                    <a:pt x="323" y="0"/>
                  </a:moveTo>
                  <a:cubicBezTo>
                    <a:pt x="236" y="0"/>
                    <a:pt x="151" y="29"/>
                    <a:pt x="102" y="83"/>
                  </a:cubicBezTo>
                  <a:cubicBezTo>
                    <a:pt x="40" y="146"/>
                    <a:pt x="6" y="232"/>
                    <a:pt x="1" y="319"/>
                  </a:cubicBezTo>
                  <a:cubicBezTo>
                    <a:pt x="1" y="405"/>
                    <a:pt x="35" y="491"/>
                    <a:pt x="87" y="543"/>
                  </a:cubicBezTo>
                  <a:cubicBezTo>
                    <a:pt x="150" y="606"/>
                    <a:pt x="226" y="644"/>
                    <a:pt x="323" y="644"/>
                  </a:cubicBezTo>
                  <a:cubicBezTo>
                    <a:pt x="395" y="644"/>
                    <a:pt x="485" y="611"/>
                    <a:pt x="548" y="549"/>
                  </a:cubicBezTo>
                  <a:cubicBezTo>
                    <a:pt x="601" y="496"/>
                    <a:pt x="649" y="410"/>
                    <a:pt x="649" y="323"/>
                  </a:cubicBezTo>
                  <a:cubicBezTo>
                    <a:pt x="649" y="241"/>
                    <a:pt x="611" y="150"/>
                    <a:pt x="558" y="97"/>
                  </a:cubicBezTo>
                  <a:cubicBezTo>
                    <a:pt x="504" y="31"/>
                    <a:pt x="413"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1" name="Google Shape;9381;p40"/>
            <p:cNvSpPr/>
            <p:nvPr/>
          </p:nvSpPr>
          <p:spPr>
            <a:xfrm>
              <a:off x="-3982725" y="3071200"/>
              <a:ext cx="16200" cy="15950"/>
            </a:xfrm>
            <a:custGeom>
              <a:avLst/>
              <a:gdLst/>
              <a:ahLst/>
              <a:cxnLst/>
              <a:rect l="l" t="t" r="r" b="b"/>
              <a:pathLst>
                <a:path w="648" h="638" extrusionOk="0">
                  <a:moveTo>
                    <a:pt x="320" y="0"/>
                  </a:moveTo>
                  <a:cubicBezTo>
                    <a:pt x="240" y="0"/>
                    <a:pt x="160" y="29"/>
                    <a:pt x="101" y="86"/>
                  </a:cubicBezTo>
                  <a:cubicBezTo>
                    <a:pt x="34" y="148"/>
                    <a:pt x="1" y="225"/>
                    <a:pt x="1" y="312"/>
                  </a:cubicBezTo>
                  <a:cubicBezTo>
                    <a:pt x="1" y="398"/>
                    <a:pt x="29" y="485"/>
                    <a:pt x="82" y="537"/>
                  </a:cubicBezTo>
                  <a:cubicBezTo>
                    <a:pt x="145" y="604"/>
                    <a:pt x="221" y="638"/>
                    <a:pt x="317" y="638"/>
                  </a:cubicBezTo>
                  <a:cubicBezTo>
                    <a:pt x="404" y="638"/>
                    <a:pt x="490" y="609"/>
                    <a:pt x="548" y="547"/>
                  </a:cubicBezTo>
                  <a:cubicBezTo>
                    <a:pt x="610" y="480"/>
                    <a:pt x="643" y="407"/>
                    <a:pt x="643" y="321"/>
                  </a:cubicBezTo>
                  <a:cubicBezTo>
                    <a:pt x="648" y="245"/>
                    <a:pt x="614" y="159"/>
                    <a:pt x="552" y="91"/>
                  </a:cubicBezTo>
                  <a:cubicBezTo>
                    <a:pt x="487" y="30"/>
                    <a:pt x="403"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2" name="Google Shape;9382;p40"/>
            <p:cNvSpPr/>
            <p:nvPr/>
          </p:nvSpPr>
          <p:spPr>
            <a:xfrm>
              <a:off x="-3950950" y="3104100"/>
              <a:ext cx="16225" cy="15825"/>
            </a:xfrm>
            <a:custGeom>
              <a:avLst/>
              <a:gdLst/>
              <a:ahLst/>
              <a:cxnLst/>
              <a:rect l="l" t="t" r="r" b="b"/>
              <a:pathLst>
                <a:path w="649" h="633" extrusionOk="0">
                  <a:moveTo>
                    <a:pt x="322" y="0"/>
                  </a:moveTo>
                  <a:cubicBezTo>
                    <a:pt x="239" y="0"/>
                    <a:pt x="156" y="28"/>
                    <a:pt x="101" y="81"/>
                  </a:cubicBezTo>
                  <a:cubicBezTo>
                    <a:pt x="34" y="133"/>
                    <a:pt x="1" y="220"/>
                    <a:pt x="1" y="306"/>
                  </a:cubicBezTo>
                  <a:cubicBezTo>
                    <a:pt x="1" y="402"/>
                    <a:pt x="30" y="479"/>
                    <a:pt x="97" y="546"/>
                  </a:cubicBezTo>
                  <a:cubicBezTo>
                    <a:pt x="149" y="599"/>
                    <a:pt x="236" y="632"/>
                    <a:pt x="322" y="632"/>
                  </a:cubicBezTo>
                  <a:cubicBezTo>
                    <a:pt x="327" y="632"/>
                    <a:pt x="333" y="632"/>
                    <a:pt x="338" y="632"/>
                  </a:cubicBezTo>
                  <a:cubicBezTo>
                    <a:pt x="417" y="632"/>
                    <a:pt x="485" y="599"/>
                    <a:pt x="548" y="541"/>
                  </a:cubicBezTo>
                  <a:cubicBezTo>
                    <a:pt x="615" y="488"/>
                    <a:pt x="648" y="402"/>
                    <a:pt x="648" y="315"/>
                  </a:cubicBezTo>
                  <a:cubicBezTo>
                    <a:pt x="648" y="238"/>
                    <a:pt x="619" y="152"/>
                    <a:pt x="553" y="90"/>
                  </a:cubicBezTo>
                  <a:cubicBezTo>
                    <a:pt x="494" y="29"/>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3" name="Google Shape;9383;p40"/>
            <p:cNvSpPr/>
            <p:nvPr/>
          </p:nvSpPr>
          <p:spPr>
            <a:xfrm>
              <a:off x="-3919150" y="3136875"/>
              <a:ext cx="16350" cy="16150"/>
            </a:xfrm>
            <a:custGeom>
              <a:avLst/>
              <a:gdLst/>
              <a:ahLst/>
              <a:cxnLst/>
              <a:rect l="l" t="t" r="r" b="b"/>
              <a:pathLst>
                <a:path w="654" h="646" extrusionOk="0">
                  <a:moveTo>
                    <a:pt x="327" y="1"/>
                  </a:moveTo>
                  <a:cubicBezTo>
                    <a:pt x="240" y="1"/>
                    <a:pt x="155" y="30"/>
                    <a:pt x="102" y="83"/>
                  </a:cubicBezTo>
                  <a:cubicBezTo>
                    <a:pt x="49" y="147"/>
                    <a:pt x="5" y="218"/>
                    <a:pt x="5" y="319"/>
                  </a:cubicBezTo>
                  <a:cubicBezTo>
                    <a:pt x="0" y="400"/>
                    <a:pt x="34" y="477"/>
                    <a:pt x="96" y="544"/>
                  </a:cubicBezTo>
                  <a:cubicBezTo>
                    <a:pt x="159" y="612"/>
                    <a:pt x="235" y="645"/>
                    <a:pt x="321" y="645"/>
                  </a:cubicBezTo>
                  <a:cubicBezTo>
                    <a:pt x="408" y="645"/>
                    <a:pt x="485" y="616"/>
                    <a:pt x="562" y="554"/>
                  </a:cubicBezTo>
                  <a:cubicBezTo>
                    <a:pt x="614" y="486"/>
                    <a:pt x="648" y="400"/>
                    <a:pt x="648" y="329"/>
                  </a:cubicBezTo>
                  <a:cubicBezTo>
                    <a:pt x="653" y="242"/>
                    <a:pt x="620" y="156"/>
                    <a:pt x="567" y="98"/>
                  </a:cubicBezTo>
                  <a:cubicBezTo>
                    <a:pt x="508" y="32"/>
                    <a:pt x="417"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4" name="Google Shape;9384;p40"/>
            <p:cNvSpPr/>
            <p:nvPr/>
          </p:nvSpPr>
          <p:spPr>
            <a:xfrm>
              <a:off x="-3887250" y="3169750"/>
              <a:ext cx="14675" cy="16025"/>
            </a:xfrm>
            <a:custGeom>
              <a:avLst/>
              <a:gdLst/>
              <a:ahLst/>
              <a:cxnLst/>
              <a:rect l="l" t="t" r="r" b="b"/>
              <a:pathLst>
                <a:path w="587" h="641" extrusionOk="0">
                  <a:moveTo>
                    <a:pt x="325" y="1"/>
                  </a:moveTo>
                  <a:cubicBezTo>
                    <a:pt x="242" y="1"/>
                    <a:pt x="159" y="27"/>
                    <a:pt x="101" y="79"/>
                  </a:cubicBezTo>
                  <a:cubicBezTo>
                    <a:pt x="48" y="141"/>
                    <a:pt x="0" y="227"/>
                    <a:pt x="0" y="314"/>
                  </a:cubicBezTo>
                  <a:cubicBezTo>
                    <a:pt x="0" y="400"/>
                    <a:pt x="44" y="486"/>
                    <a:pt x="97" y="539"/>
                  </a:cubicBezTo>
                  <a:cubicBezTo>
                    <a:pt x="159" y="606"/>
                    <a:pt x="230" y="640"/>
                    <a:pt x="317" y="640"/>
                  </a:cubicBezTo>
                  <a:cubicBezTo>
                    <a:pt x="324" y="640"/>
                    <a:pt x="331" y="640"/>
                    <a:pt x="338" y="640"/>
                  </a:cubicBezTo>
                  <a:cubicBezTo>
                    <a:pt x="428" y="640"/>
                    <a:pt x="494" y="606"/>
                    <a:pt x="557" y="549"/>
                  </a:cubicBezTo>
                  <a:cubicBezTo>
                    <a:pt x="567" y="535"/>
                    <a:pt x="582" y="520"/>
                    <a:pt x="586" y="506"/>
                  </a:cubicBezTo>
                  <a:lnTo>
                    <a:pt x="586" y="127"/>
                  </a:lnTo>
                  <a:cubicBezTo>
                    <a:pt x="582" y="117"/>
                    <a:pt x="571" y="108"/>
                    <a:pt x="562" y="93"/>
                  </a:cubicBezTo>
                  <a:cubicBezTo>
                    <a:pt x="503" y="31"/>
                    <a:pt x="414"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5" name="Google Shape;9385;p40"/>
            <p:cNvSpPr/>
            <p:nvPr/>
          </p:nvSpPr>
          <p:spPr>
            <a:xfrm>
              <a:off x="-4172000" y="2712275"/>
              <a:ext cx="16200" cy="16125"/>
            </a:xfrm>
            <a:custGeom>
              <a:avLst/>
              <a:gdLst/>
              <a:ahLst/>
              <a:cxnLst/>
              <a:rect l="l" t="t" r="r" b="b"/>
              <a:pathLst>
                <a:path w="648" h="645" extrusionOk="0">
                  <a:moveTo>
                    <a:pt x="317" y="1"/>
                  </a:moveTo>
                  <a:cubicBezTo>
                    <a:pt x="232" y="1"/>
                    <a:pt x="151" y="29"/>
                    <a:pt x="101" y="83"/>
                  </a:cubicBezTo>
                  <a:cubicBezTo>
                    <a:pt x="39" y="146"/>
                    <a:pt x="5" y="233"/>
                    <a:pt x="1" y="319"/>
                  </a:cubicBezTo>
                  <a:cubicBezTo>
                    <a:pt x="1" y="405"/>
                    <a:pt x="34" y="492"/>
                    <a:pt x="87" y="544"/>
                  </a:cubicBezTo>
                  <a:cubicBezTo>
                    <a:pt x="149" y="611"/>
                    <a:pt x="236" y="645"/>
                    <a:pt x="322" y="645"/>
                  </a:cubicBezTo>
                  <a:cubicBezTo>
                    <a:pt x="393" y="645"/>
                    <a:pt x="480" y="616"/>
                    <a:pt x="548" y="549"/>
                  </a:cubicBezTo>
                  <a:cubicBezTo>
                    <a:pt x="614" y="486"/>
                    <a:pt x="648" y="415"/>
                    <a:pt x="648" y="328"/>
                  </a:cubicBezTo>
                  <a:cubicBezTo>
                    <a:pt x="648" y="242"/>
                    <a:pt x="610" y="155"/>
                    <a:pt x="557" y="98"/>
                  </a:cubicBezTo>
                  <a:cubicBezTo>
                    <a:pt x="496"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6" name="Google Shape;9386;p40"/>
            <p:cNvSpPr/>
            <p:nvPr/>
          </p:nvSpPr>
          <p:spPr>
            <a:xfrm>
              <a:off x="-4140100" y="2745150"/>
              <a:ext cx="16225" cy="16000"/>
            </a:xfrm>
            <a:custGeom>
              <a:avLst/>
              <a:gdLst/>
              <a:ahLst/>
              <a:cxnLst/>
              <a:rect l="l" t="t" r="r" b="b"/>
              <a:pathLst>
                <a:path w="649" h="640" extrusionOk="0">
                  <a:moveTo>
                    <a:pt x="318" y="1"/>
                  </a:moveTo>
                  <a:cubicBezTo>
                    <a:pt x="238" y="1"/>
                    <a:pt x="155" y="28"/>
                    <a:pt x="87" y="88"/>
                  </a:cubicBezTo>
                  <a:cubicBezTo>
                    <a:pt x="34" y="150"/>
                    <a:pt x="1" y="236"/>
                    <a:pt x="1" y="313"/>
                  </a:cubicBezTo>
                  <a:cubicBezTo>
                    <a:pt x="1" y="400"/>
                    <a:pt x="29" y="477"/>
                    <a:pt x="82" y="544"/>
                  </a:cubicBezTo>
                  <a:cubicBezTo>
                    <a:pt x="144" y="606"/>
                    <a:pt x="231" y="639"/>
                    <a:pt x="317" y="639"/>
                  </a:cubicBezTo>
                  <a:cubicBezTo>
                    <a:pt x="323" y="639"/>
                    <a:pt x="330" y="640"/>
                    <a:pt x="336" y="640"/>
                  </a:cubicBezTo>
                  <a:cubicBezTo>
                    <a:pt x="416" y="640"/>
                    <a:pt x="494" y="607"/>
                    <a:pt x="543" y="558"/>
                  </a:cubicBezTo>
                  <a:cubicBezTo>
                    <a:pt x="600" y="495"/>
                    <a:pt x="643" y="419"/>
                    <a:pt x="649" y="322"/>
                  </a:cubicBezTo>
                  <a:cubicBezTo>
                    <a:pt x="649" y="236"/>
                    <a:pt x="605" y="150"/>
                    <a:pt x="552" y="98"/>
                  </a:cubicBezTo>
                  <a:cubicBezTo>
                    <a:pt x="492" y="34"/>
                    <a:pt x="406"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7" name="Google Shape;9387;p40"/>
            <p:cNvSpPr/>
            <p:nvPr/>
          </p:nvSpPr>
          <p:spPr>
            <a:xfrm>
              <a:off x="-4108325" y="2778100"/>
              <a:ext cx="16250" cy="16150"/>
            </a:xfrm>
            <a:custGeom>
              <a:avLst/>
              <a:gdLst/>
              <a:ahLst/>
              <a:cxnLst/>
              <a:rect l="l" t="t" r="r" b="b"/>
              <a:pathLst>
                <a:path w="650" h="646" extrusionOk="0">
                  <a:moveTo>
                    <a:pt x="318" y="1"/>
                  </a:moveTo>
                  <a:cubicBezTo>
                    <a:pt x="236" y="1"/>
                    <a:pt x="156" y="29"/>
                    <a:pt x="102" y="80"/>
                  </a:cubicBezTo>
                  <a:cubicBezTo>
                    <a:pt x="40" y="137"/>
                    <a:pt x="5" y="224"/>
                    <a:pt x="1" y="319"/>
                  </a:cubicBezTo>
                  <a:cubicBezTo>
                    <a:pt x="1" y="406"/>
                    <a:pt x="34" y="478"/>
                    <a:pt x="98" y="545"/>
                  </a:cubicBezTo>
                  <a:cubicBezTo>
                    <a:pt x="149" y="598"/>
                    <a:pt x="236" y="641"/>
                    <a:pt x="322" y="645"/>
                  </a:cubicBezTo>
                  <a:cubicBezTo>
                    <a:pt x="408" y="645"/>
                    <a:pt x="481" y="603"/>
                    <a:pt x="548" y="550"/>
                  </a:cubicBezTo>
                  <a:cubicBezTo>
                    <a:pt x="616" y="488"/>
                    <a:pt x="649" y="401"/>
                    <a:pt x="649" y="329"/>
                  </a:cubicBezTo>
                  <a:cubicBezTo>
                    <a:pt x="649" y="228"/>
                    <a:pt x="605" y="142"/>
                    <a:pt x="552" y="98"/>
                  </a:cubicBezTo>
                  <a:cubicBezTo>
                    <a:pt x="493" y="32"/>
                    <a:pt x="405"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8" name="Google Shape;9388;p40"/>
            <p:cNvSpPr/>
            <p:nvPr/>
          </p:nvSpPr>
          <p:spPr>
            <a:xfrm>
              <a:off x="-4076525" y="2810750"/>
              <a:ext cx="16325" cy="16025"/>
            </a:xfrm>
            <a:custGeom>
              <a:avLst/>
              <a:gdLst/>
              <a:ahLst/>
              <a:cxnLst/>
              <a:rect l="l" t="t" r="r" b="b"/>
              <a:pathLst>
                <a:path w="653" h="641" extrusionOk="0">
                  <a:moveTo>
                    <a:pt x="326" y="0"/>
                  </a:moveTo>
                  <a:cubicBezTo>
                    <a:pt x="245" y="0"/>
                    <a:pt x="165" y="29"/>
                    <a:pt x="106" y="88"/>
                  </a:cubicBezTo>
                  <a:cubicBezTo>
                    <a:pt x="39" y="151"/>
                    <a:pt x="6" y="237"/>
                    <a:pt x="6" y="324"/>
                  </a:cubicBezTo>
                  <a:cubicBezTo>
                    <a:pt x="0" y="410"/>
                    <a:pt x="35" y="486"/>
                    <a:pt x="97" y="548"/>
                  </a:cubicBezTo>
                  <a:cubicBezTo>
                    <a:pt x="150" y="606"/>
                    <a:pt x="236" y="640"/>
                    <a:pt x="322" y="640"/>
                  </a:cubicBezTo>
                  <a:cubicBezTo>
                    <a:pt x="409" y="640"/>
                    <a:pt x="495" y="612"/>
                    <a:pt x="547" y="559"/>
                  </a:cubicBezTo>
                  <a:cubicBezTo>
                    <a:pt x="615" y="491"/>
                    <a:pt x="648" y="419"/>
                    <a:pt x="648" y="333"/>
                  </a:cubicBezTo>
                  <a:cubicBezTo>
                    <a:pt x="653" y="247"/>
                    <a:pt x="620" y="160"/>
                    <a:pt x="557" y="94"/>
                  </a:cubicBezTo>
                  <a:cubicBezTo>
                    <a:pt x="496" y="32"/>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89" name="Google Shape;9389;p40"/>
            <p:cNvSpPr/>
            <p:nvPr/>
          </p:nvSpPr>
          <p:spPr>
            <a:xfrm>
              <a:off x="-4044600" y="2843675"/>
              <a:ext cx="16200" cy="16075"/>
            </a:xfrm>
            <a:custGeom>
              <a:avLst/>
              <a:gdLst/>
              <a:ahLst/>
              <a:cxnLst/>
              <a:rect l="l" t="t" r="r" b="b"/>
              <a:pathLst>
                <a:path w="648" h="643" extrusionOk="0">
                  <a:moveTo>
                    <a:pt x="323" y="1"/>
                  </a:moveTo>
                  <a:cubicBezTo>
                    <a:pt x="238" y="1"/>
                    <a:pt x="154" y="29"/>
                    <a:pt x="100" y="81"/>
                  </a:cubicBezTo>
                  <a:cubicBezTo>
                    <a:pt x="43" y="148"/>
                    <a:pt x="0" y="220"/>
                    <a:pt x="0" y="316"/>
                  </a:cubicBezTo>
                  <a:cubicBezTo>
                    <a:pt x="0" y="402"/>
                    <a:pt x="38" y="489"/>
                    <a:pt x="96" y="546"/>
                  </a:cubicBezTo>
                  <a:cubicBezTo>
                    <a:pt x="149" y="599"/>
                    <a:pt x="235" y="642"/>
                    <a:pt x="321" y="642"/>
                  </a:cubicBezTo>
                  <a:cubicBezTo>
                    <a:pt x="327" y="642"/>
                    <a:pt x="333" y="642"/>
                    <a:pt x="338" y="642"/>
                  </a:cubicBezTo>
                  <a:cubicBezTo>
                    <a:pt x="426" y="642"/>
                    <a:pt x="497" y="601"/>
                    <a:pt x="547" y="551"/>
                  </a:cubicBezTo>
                  <a:cubicBezTo>
                    <a:pt x="609" y="498"/>
                    <a:pt x="647" y="412"/>
                    <a:pt x="647" y="325"/>
                  </a:cubicBezTo>
                  <a:cubicBezTo>
                    <a:pt x="647" y="239"/>
                    <a:pt x="618" y="153"/>
                    <a:pt x="561" y="101"/>
                  </a:cubicBezTo>
                  <a:cubicBezTo>
                    <a:pt x="502" y="32"/>
                    <a:pt x="412"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0" name="Google Shape;9390;p40"/>
            <p:cNvSpPr/>
            <p:nvPr/>
          </p:nvSpPr>
          <p:spPr>
            <a:xfrm>
              <a:off x="-4012475" y="2876500"/>
              <a:ext cx="16225" cy="16100"/>
            </a:xfrm>
            <a:custGeom>
              <a:avLst/>
              <a:gdLst/>
              <a:ahLst/>
              <a:cxnLst/>
              <a:rect l="l" t="t" r="r" b="b"/>
              <a:pathLst>
                <a:path w="649" h="644" extrusionOk="0">
                  <a:moveTo>
                    <a:pt x="325" y="0"/>
                  </a:moveTo>
                  <a:cubicBezTo>
                    <a:pt x="241" y="0"/>
                    <a:pt x="155" y="31"/>
                    <a:pt x="86" y="92"/>
                  </a:cubicBezTo>
                  <a:cubicBezTo>
                    <a:pt x="35" y="145"/>
                    <a:pt x="0" y="227"/>
                    <a:pt x="0" y="313"/>
                  </a:cubicBezTo>
                  <a:cubicBezTo>
                    <a:pt x="0" y="400"/>
                    <a:pt x="29" y="491"/>
                    <a:pt x="82" y="544"/>
                  </a:cubicBezTo>
                  <a:cubicBezTo>
                    <a:pt x="144" y="606"/>
                    <a:pt x="221" y="639"/>
                    <a:pt x="317" y="644"/>
                  </a:cubicBezTo>
                  <a:cubicBezTo>
                    <a:pt x="403" y="644"/>
                    <a:pt x="480" y="611"/>
                    <a:pt x="547" y="548"/>
                  </a:cubicBezTo>
                  <a:cubicBezTo>
                    <a:pt x="610" y="486"/>
                    <a:pt x="644" y="409"/>
                    <a:pt x="644" y="323"/>
                  </a:cubicBezTo>
                  <a:cubicBezTo>
                    <a:pt x="648" y="236"/>
                    <a:pt x="615" y="164"/>
                    <a:pt x="542" y="88"/>
                  </a:cubicBezTo>
                  <a:cubicBezTo>
                    <a:pt x="484" y="29"/>
                    <a:pt x="405"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1" name="Google Shape;9391;p40"/>
            <p:cNvSpPr/>
            <p:nvPr/>
          </p:nvSpPr>
          <p:spPr>
            <a:xfrm>
              <a:off x="-3980675" y="2909375"/>
              <a:ext cx="16200" cy="16000"/>
            </a:xfrm>
            <a:custGeom>
              <a:avLst/>
              <a:gdLst/>
              <a:ahLst/>
              <a:cxnLst/>
              <a:rect l="l" t="t" r="r" b="b"/>
              <a:pathLst>
                <a:path w="648" h="640" extrusionOk="0">
                  <a:moveTo>
                    <a:pt x="321" y="1"/>
                  </a:moveTo>
                  <a:cubicBezTo>
                    <a:pt x="240" y="1"/>
                    <a:pt x="160" y="30"/>
                    <a:pt x="101" y="87"/>
                  </a:cubicBezTo>
                  <a:cubicBezTo>
                    <a:pt x="34" y="150"/>
                    <a:pt x="0" y="226"/>
                    <a:pt x="0" y="312"/>
                  </a:cubicBezTo>
                  <a:cubicBezTo>
                    <a:pt x="0" y="409"/>
                    <a:pt x="29" y="485"/>
                    <a:pt x="81" y="538"/>
                  </a:cubicBezTo>
                  <a:cubicBezTo>
                    <a:pt x="149" y="605"/>
                    <a:pt x="220" y="639"/>
                    <a:pt x="322" y="639"/>
                  </a:cubicBezTo>
                  <a:cubicBezTo>
                    <a:pt x="403" y="639"/>
                    <a:pt x="490" y="611"/>
                    <a:pt x="547" y="558"/>
                  </a:cubicBezTo>
                  <a:cubicBezTo>
                    <a:pt x="599" y="490"/>
                    <a:pt x="648" y="409"/>
                    <a:pt x="648" y="323"/>
                  </a:cubicBezTo>
                  <a:cubicBezTo>
                    <a:pt x="648" y="236"/>
                    <a:pt x="619" y="159"/>
                    <a:pt x="552" y="92"/>
                  </a:cubicBezTo>
                  <a:cubicBezTo>
                    <a:pt x="488" y="31"/>
                    <a:pt x="404"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2" name="Google Shape;9392;p40"/>
            <p:cNvSpPr/>
            <p:nvPr/>
          </p:nvSpPr>
          <p:spPr>
            <a:xfrm>
              <a:off x="-3948900" y="2942175"/>
              <a:ext cx="16325" cy="15925"/>
            </a:xfrm>
            <a:custGeom>
              <a:avLst/>
              <a:gdLst/>
              <a:ahLst/>
              <a:cxnLst/>
              <a:rect l="l" t="t" r="r" b="b"/>
              <a:pathLst>
                <a:path w="653" h="637" extrusionOk="0">
                  <a:moveTo>
                    <a:pt x="328" y="1"/>
                  </a:moveTo>
                  <a:cubicBezTo>
                    <a:pt x="245" y="1"/>
                    <a:pt x="162" y="29"/>
                    <a:pt x="101" y="85"/>
                  </a:cubicBezTo>
                  <a:cubicBezTo>
                    <a:pt x="39" y="147"/>
                    <a:pt x="5" y="224"/>
                    <a:pt x="5" y="311"/>
                  </a:cubicBezTo>
                  <a:cubicBezTo>
                    <a:pt x="1" y="406"/>
                    <a:pt x="34" y="493"/>
                    <a:pt x="96" y="536"/>
                  </a:cubicBezTo>
                  <a:cubicBezTo>
                    <a:pt x="149" y="603"/>
                    <a:pt x="236" y="637"/>
                    <a:pt x="322" y="637"/>
                  </a:cubicBezTo>
                  <a:cubicBezTo>
                    <a:pt x="408" y="637"/>
                    <a:pt x="495" y="608"/>
                    <a:pt x="548" y="555"/>
                  </a:cubicBezTo>
                  <a:cubicBezTo>
                    <a:pt x="614" y="493"/>
                    <a:pt x="648" y="415"/>
                    <a:pt x="648" y="320"/>
                  </a:cubicBezTo>
                  <a:cubicBezTo>
                    <a:pt x="652" y="234"/>
                    <a:pt x="619" y="156"/>
                    <a:pt x="557" y="90"/>
                  </a:cubicBezTo>
                  <a:cubicBezTo>
                    <a:pt x="498" y="31"/>
                    <a:pt x="413"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3" name="Google Shape;9393;p40"/>
            <p:cNvSpPr/>
            <p:nvPr/>
          </p:nvSpPr>
          <p:spPr>
            <a:xfrm>
              <a:off x="-3917000" y="2975050"/>
              <a:ext cx="16225" cy="16150"/>
            </a:xfrm>
            <a:custGeom>
              <a:avLst/>
              <a:gdLst/>
              <a:ahLst/>
              <a:cxnLst/>
              <a:rect l="l" t="t" r="r" b="b"/>
              <a:pathLst>
                <a:path w="649" h="646" extrusionOk="0">
                  <a:moveTo>
                    <a:pt x="325" y="1"/>
                  </a:moveTo>
                  <a:cubicBezTo>
                    <a:pt x="243" y="1"/>
                    <a:pt x="162" y="30"/>
                    <a:pt x="102" y="85"/>
                  </a:cubicBezTo>
                  <a:cubicBezTo>
                    <a:pt x="34" y="147"/>
                    <a:pt x="1" y="229"/>
                    <a:pt x="1" y="315"/>
                  </a:cubicBezTo>
                  <a:cubicBezTo>
                    <a:pt x="1" y="402"/>
                    <a:pt x="29" y="478"/>
                    <a:pt x="96" y="546"/>
                  </a:cubicBezTo>
                  <a:cubicBezTo>
                    <a:pt x="149" y="597"/>
                    <a:pt x="231" y="646"/>
                    <a:pt x="317" y="646"/>
                  </a:cubicBezTo>
                  <a:cubicBezTo>
                    <a:pt x="404" y="646"/>
                    <a:pt x="490" y="617"/>
                    <a:pt x="557" y="550"/>
                  </a:cubicBezTo>
                  <a:cubicBezTo>
                    <a:pt x="614" y="488"/>
                    <a:pt x="643" y="402"/>
                    <a:pt x="649" y="325"/>
                  </a:cubicBezTo>
                  <a:cubicBezTo>
                    <a:pt x="649" y="238"/>
                    <a:pt x="620" y="166"/>
                    <a:pt x="552" y="90"/>
                  </a:cubicBezTo>
                  <a:cubicBezTo>
                    <a:pt x="490" y="30"/>
                    <a:pt x="407"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4" name="Google Shape;9394;p40"/>
            <p:cNvSpPr/>
            <p:nvPr/>
          </p:nvSpPr>
          <p:spPr>
            <a:xfrm>
              <a:off x="-3885225" y="3007875"/>
              <a:ext cx="12650" cy="16100"/>
            </a:xfrm>
            <a:custGeom>
              <a:avLst/>
              <a:gdLst/>
              <a:ahLst/>
              <a:cxnLst/>
              <a:rect l="l" t="t" r="r" b="b"/>
              <a:pathLst>
                <a:path w="506" h="644" extrusionOk="0">
                  <a:moveTo>
                    <a:pt x="336" y="1"/>
                  </a:moveTo>
                  <a:cubicBezTo>
                    <a:pt x="251" y="1"/>
                    <a:pt x="164" y="32"/>
                    <a:pt x="102" y="90"/>
                  </a:cubicBezTo>
                  <a:cubicBezTo>
                    <a:pt x="49" y="143"/>
                    <a:pt x="5" y="230"/>
                    <a:pt x="5" y="316"/>
                  </a:cubicBezTo>
                  <a:cubicBezTo>
                    <a:pt x="1" y="403"/>
                    <a:pt x="34" y="480"/>
                    <a:pt x="98" y="542"/>
                  </a:cubicBezTo>
                  <a:cubicBezTo>
                    <a:pt x="149" y="609"/>
                    <a:pt x="236" y="643"/>
                    <a:pt x="322" y="643"/>
                  </a:cubicBezTo>
                  <a:cubicBezTo>
                    <a:pt x="395" y="643"/>
                    <a:pt x="452" y="628"/>
                    <a:pt x="505" y="595"/>
                  </a:cubicBezTo>
                  <a:lnTo>
                    <a:pt x="505" y="48"/>
                  </a:lnTo>
                  <a:cubicBezTo>
                    <a:pt x="456" y="16"/>
                    <a:pt x="396" y="1"/>
                    <a:pt x="33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5" name="Google Shape;9395;p40"/>
            <p:cNvSpPr/>
            <p:nvPr/>
          </p:nvSpPr>
          <p:spPr>
            <a:xfrm>
              <a:off x="-4010450" y="2714775"/>
              <a:ext cx="16250" cy="16025"/>
            </a:xfrm>
            <a:custGeom>
              <a:avLst/>
              <a:gdLst/>
              <a:ahLst/>
              <a:cxnLst/>
              <a:rect l="l" t="t" r="r" b="b"/>
              <a:pathLst>
                <a:path w="650" h="641" extrusionOk="0">
                  <a:moveTo>
                    <a:pt x="317" y="1"/>
                  </a:moveTo>
                  <a:cubicBezTo>
                    <a:pt x="234" y="1"/>
                    <a:pt x="150" y="28"/>
                    <a:pt x="92" y="84"/>
                  </a:cubicBezTo>
                  <a:cubicBezTo>
                    <a:pt x="34" y="142"/>
                    <a:pt x="1" y="224"/>
                    <a:pt x="1" y="310"/>
                  </a:cubicBezTo>
                  <a:cubicBezTo>
                    <a:pt x="1" y="396"/>
                    <a:pt x="30" y="472"/>
                    <a:pt x="83" y="540"/>
                  </a:cubicBezTo>
                  <a:cubicBezTo>
                    <a:pt x="136" y="602"/>
                    <a:pt x="222" y="636"/>
                    <a:pt x="308" y="640"/>
                  </a:cubicBezTo>
                  <a:cubicBezTo>
                    <a:pt x="395" y="640"/>
                    <a:pt x="481" y="607"/>
                    <a:pt x="548" y="545"/>
                  </a:cubicBezTo>
                  <a:cubicBezTo>
                    <a:pt x="616" y="483"/>
                    <a:pt x="649" y="406"/>
                    <a:pt x="649" y="319"/>
                  </a:cubicBezTo>
                  <a:cubicBezTo>
                    <a:pt x="649" y="233"/>
                    <a:pt x="620" y="161"/>
                    <a:pt x="552" y="93"/>
                  </a:cubicBezTo>
                  <a:cubicBezTo>
                    <a:pt x="493"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6" name="Google Shape;9396;p40"/>
            <p:cNvSpPr/>
            <p:nvPr/>
          </p:nvSpPr>
          <p:spPr>
            <a:xfrm>
              <a:off x="-3978650" y="2747575"/>
              <a:ext cx="16325" cy="15975"/>
            </a:xfrm>
            <a:custGeom>
              <a:avLst/>
              <a:gdLst/>
              <a:ahLst/>
              <a:cxnLst/>
              <a:rect l="l" t="t" r="r" b="b"/>
              <a:pathLst>
                <a:path w="653" h="639" extrusionOk="0">
                  <a:moveTo>
                    <a:pt x="326" y="1"/>
                  </a:moveTo>
                  <a:cubicBezTo>
                    <a:pt x="238" y="1"/>
                    <a:pt x="153" y="33"/>
                    <a:pt x="101" y="87"/>
                  </a:cubicBezTo>
                  <a:cubicBezTo>
                    <a:pt x="39" y="139"/>
                    <a:pt x="6" y="225"/>
                    <a:pt x="6" y="312"/>
                  </a:cubicBezTo>
                  <a:cubicBezTo>
                    <a:pt x="0" y="409"/>
                    <a:pt x="35" y="485"/>
                    <a:pt x="86" y="537"/>
                  </a:cubicBezTo>
                  <a:cubicBezTo>
                    <a:pt x="150" y="605"/>
                    <a:pt x="236" y="639"/>
                    <a:pt x="322" y="639"/>
                  </a:cubicBezTo>
                  <a:cubicBezTo>
                    <a:pt x="409" y="639"/>
                    <a:pt x="485" y="610"/>
                    <a:pt x="547" y="548"/>
                  </a:cubicBezTo>
                  <a:cubicBezTo>
                    <a:pt x="615" y="490"/>
                    <a:pt x="648" y="404"/>
                    <a:pt x="648" y="322"/>
                  </a:cubicBezTo>
                  <a:cubicBezTo>
                    <a:pt x="653" y="236"/>
                    <a:pt x="610" y="145"/>
                    <a:pt x="557" y="92"/>
                  </a:cubicBezTo>
                  <a:cubicBezTo>
                    <a:pt x="494" y="29"/>
                    <a:pt x="409"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7" name="Google Shape;9397;p40"/>
            <p:cNvSpPr/>
            <p:nvPr/>
          </p:nvSpPr>
          <p:spPr>
            <a:xfrm>
              <a:off x="-3946725" y="2780375"/>
              <a:ext cx="16200" cy="15925"/>
            </a:xfrm>
            <a:custGeom>
              <a:avLst/>
              <a:gdLst/>
              <a:ahLst/>
              <a:cxnLst/>
              <a:rect l="l" t="t" r="r" b="b"/>
              <a:pathLst>
                <a:path w="648" h="637" extrusionOk="0">
                  <a:moveTo>
                    <a:pt x="319" y="0"/>
                  </a:moveTo>
                  <a:cubicBezTo>
                    <a:pt x="236" y="0"/>
                    <a:pt x="154" y="28"/>
                    <a:pt x="100" y="84"/>
                  </a:cubicBezTo>
                  <a:cubicBezTo>
                    <a:pt x="33" y="147"/>
                    <a:pt x="0" y="224"/>
                    <a:pt x="0" y="310"/>
                  </a:cubicBezTo>
                  <a:cubicBezTo>
                    <a:pt x="0" y="406"/>
                    <a:pt x="29" y="483"/>
                    <a:pt x="96" y="545"/>
                  </a:cubicBezTo>
                  <a:cubicBezTo>
                    <a:pt x="149" y="603"/>
                    <a:pt x="230" y="636"/>
                    <a:pt x="317" y="636"/>
                  </a:cubicBezTo>
                  <a:cubicBezTo>
                    <a:pt x="403" y="636"/>
                    <a:pt x="479" y="607"/>
                    <a:pt x="547" y="545"/>
                  </a:cubicBezTo>
                  <a:cubicBezTo>
                    <a:pt x="614" y="483"/>
                    <a:pt x="643" y="406"/>
                    <a:pt x="647" y="319"/>
                  </a:cubicBezTo>
                  <a:cubicBezTo>
                    <a:pt x="647" y="243"/>
                    <a:pt x="618" y="157"/>
                    <a:pt x="552" y="89"/>
                  </a:cubicBezTo>
                  <a:cubicBezTo>
                    <a:pt x="493" y="30"/>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8" name="Google Shape;9398;p40"/>
            <p:cNvSpPr/>
            <p:nvPr/>
          </p:nvSpPr>
          <p:spPr>
            <a:xfrm>
              <a:off x="-3914950" y="2813225"/>
              <a:ext cx="16200" cy="16175"/>
            </a:xfrm>
            <a:custGeom>
              <a:avLst/>
              <a:gdLst/>
              <a:ahLst/>
              <a:cxnLst/>
              <a:rect l="l" t="t" r="r" b="b"/>
              <a:pathLst>
                <a:path w="648" h="647" extrusionOk="0">
                  <a:moveTo>
                    <a:pt x="322" y="1"/>
                  </a:moveTo>
                  <a:cubicBezTo>
                    <a:pt x="238" y="1"/>
                    <a:pt x="155" y="28"/>
                    <a:pt x="100" y="81"/>
                  </a:cubicBezTo>
                  <a:cubicBezTo>
                    <a:pt x="38" y="133"/>
                    <a:pt x="5" y="219"/>
                    <a:pt x="5" y="316"/>
                  </a:cubicBezTo>
                  <a:cubicBezTo>
                    <a:pt x="0" y="402"/>
                    <a:pt x="34" y="478"/>
                    <a:pt x="96" y="546"/>
                  </a:cubicBezTo>
                  <a:cubicBezTo>
                    <a:pt x="158" y="599"/>
                    <a:pt x="235" y="646"/>
                    <a:pt x="322" y="646"/>
                  </a:cubicBezTo>
                  <a:cubicBezTo>
                    <a:pt x="408" y="646"/>
                    <a:pt x="485" y="617"/>
                    <a:pt x="556" y="541"/>
                  </a:cubicBezTo>
                  <a:cubicBezTo>
                    <a:pt x="614" y="489"/>
                    <a:pt x="647" y="402"/>
                    <a:pt x="647" y="325"/>
                  </a:cubicBezTo>
                  <a:cubicBezTo>
                    <a:pt x="647" y="239"/>
                    <a:pt x="619" y="152"/>
                    <a:pt x="556" y="90"/>
                  </a:cubicBezTo>
                  <a:cubicBezTo>
                    <a:pt x="496" y="30"/>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399" name="Google Shape;9399;p40"/>
            <p:cNvSpPr/>
            <p:nvPr/>
          </p:nvSpPr>
          <p:spPr>
            <a:xfrm>
              <a:off x="-3883050" y="2846075"/>
              <a:ext cx="10475" cy="16075"/>
            </a:xfrm>
            <a:custGeom>
              <a:avLst/>
              <a:gdLst/>
              <a:ahLst/>
              <a:cxnLst/>
              <a:rect l="l" t="t" r="r" b="b"/>
              <a:pathLst>
                <a:path w="419" h="643" extrusionOk="0">
                  <a:moveTo>
                    <a:pt x="321" y="0"/>
                  </a:moveTo>
                  <a:cubicBezTo>
                    <a:pt x="237" y="0"/>
                    <a:pt x="153" y="29"/>
                    <a:pt x="101" y="81"/>
                  </a:cubicBezTo>
                  <a:cubicBezTo>
                    <a:pt x="44" y="143"/>
                    <a:pt x="0" y="220"/>
                    <a:pt x="0" y="316"/>
                  </a:cubicBezTo>
                  <a:cubicBezTo>
                    <a:pt x="0" y="402"/>
                    <a:pt x="39" y="488"/>
                    <a:pt x="91" y="541"/>
                  </a:cubicBezTo>
                  <a:cubicBezTo>
                    <a:pt x="149" y="599"/>
                    <a:pt x="230" y="643"/>
                    <a:pt x="317" y="643"/>
                  </a:cubicBezTo>
                  <a:cubicBezTo>
                    <a:pt x="356" y="643"/>
                    <a:pt x="389" y="638"/>
                    <a:pt x="418" y="628"/>
                  </a:cubicBezTo>
                  <a:lnTo>
                    <a:pt x="418" y="14"/>
                  </a:lnTo>
                  <a:cubicBezTo>
                    <a:pt x="387" y="5"/>
                    <a:pt x="354"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0" name="Google Shape;9400;p40"/>
            <p:cNvSpPr/>
            <p:nvPr/>
          </p:nvSpPr>
          <p:spPr>
            <a:xfrm>
              <a:off x="-4407100" y="3291550"/>
              <a:ext cx="16475" cy="8175"/>
            </a:xfrm>
            <a:custGeom>
              <a:avLst/>
              <a:gdLst/>
              <a:ahLst/>
              <a:cxnLst/>
              <a:rect l="l" t="t" r="r" b="b"/>
              <a:pathLst>
                <a:path w="659" h="327" extrusionOk="0">
                  <a:moveTo>
                    <a:pt x="327" y="1"/>
                  </a:moveTo>
                  <a:cubicBezTo>
                    <a:pt x="241" y="1"/>
                    <a:pt x="155" y="32"/>
                    <a:pt x="96" y="96"/>
                  </a:cubicBezTo>
                  <a:cubicBezTo>
                    <a:pt x="44" y="149"/>
                    <a:pt x="1" y="230"/>
                    <a:pt x="1" y="316"/>
                  </a:cubicBezTo>
                  <a:lnTo>
                    <a:pt x="653" y="326"/>
                  </a:lnTo>
                  <a:cubicBezTo>
                    <a:pt x="658" y="230"/>
                    <a:pt x="614" y="158"/>
                    <a:pt x="562" y="101"/>
                  </a:cubicBezTo>
                  <a:cubicBezTo>
                    <a:pt x="504" y="34"/>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1" name="Google Shape;9401;p40"/>
            <p:cNvSpPr/>
            <p:nvPr/>
          </p:nvSpPr>
          <p:spPr>
            <a:xfrm>
              <a:off x="-4245650" y="3294000"/>
              <a:ext cx="16450" cy="8100"/>
            </a:xfrm>
            <a:custGeom>
              <a:avLst/>
              <a:gdLst/>
              <a:ahLst/>
              <a:cxnLst/>
              <a:rect l="l" t="t" r="r" b="b"/>
              <a:pathLst>
                <a:path w="658" h="324" extrusionOk="0">
                  <a:moveTo>
                    <a:pt x="328" y="1"/>
                  </a:moveTo>
                  <a:cubicBezTo>
                    <a:pt x="246" y="1"/>
                    <a:pt x="167" y="28"/>
                    <a:pt x="115" y="80"/>
                  </a:cubicBezTo>
                  <a:cubicBezTo>
                    <a:pt x="48" y="142"/>
                    <a:pt x="6" y="228"/>
                    <a:pt x="0" y="315"/>
                  </a:cubicBezTo>
                  <a:lnTo>
                    <a:pt x="658" y="324"/>
                  </a:lnTo>
                  <a:cubicBezTo>
                    <a:pt x="658" y="237"/>
                    <a:pt x="620" y="151"/>
                    <a:pt x="567" y="98"/>
                  </a:cubicBezTo>
                  <a:cubicBezTo>
                    <a:pt x="505" y="32"/>
                    <a:pt x="415"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2" name="Google Shape;9402;p40"/>
            <p:cNvSpPr/>
            <p:nvPr/>
          </p:nvSpPr>
          <p:spPr>
            <a:xfrm>
              <a:off x="-4083850" y="3296350"/>
              <a:ext cx="16225" cy="8025"/>
            </a:xfrm>
            <a:custGeom>
              <a:avLst/>
              <a:gdLst/>
              <a:ahLst/>
              <a:cxnLst/>
              <a:rect l="l" t="t" r="r" b="b"/>
              <a:pathLst>
                <a:path w="649" h="321" extrusionOk="0">
                  <a:moveTo>
                    <a:pt x="317" y="1"/>
                  </a:moveTo>
                  <a:cubicBezTo>
                    <a:pt x="232" y="1"/>
                    <a:pt x="151" y="29"/>
                    <a:pt x="102" y="81"/>
                  </a:cubicBezTo>
                  <a:cubicBezTo>
                    <a:pt x="40" y="143"/>
                    <a:pt x="5" y="221"/>
                    <a:pt x="1" y="312"/>
                  </a:cubicBezTo>
                  <a:lnTo>
                    <a:pt x="649" y="321"/>
                  </a:lnTo>
                  <a:cubicBezTo>
                    <a:pt x="649" y="239"/>
                    <a:pt x="610" y="153"/>
                    <a:pt x="558" y="101"/>
                  </a:cubicBezTo>
                  <a:cubicBezTo>
                    <a:pt x="496" y="32"/>
                    <a:pt x="405"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3" name="Google Shape;9403;p40"/>
            <p:cNvSpPr/>
            <p:nvPr/>
          </p:nvSpPr>
          <p:spPr>
            <a:xfrm>
              <a:off x="-3922275" y="3298750"/>
              <a:ext cx="16200" cy="8050"/>
            </a:xfrm>
            <a:custGeom>
              <a:avLst/>
              <a:gdLst/>
              <a:ahLst/>
              <a:cxnLst/>
              <a:rect l="l" t="t" r="r" b="b"/>
              <a:pathLst>
                <a:path w="648" h="322" extrusionOk="0">
                  <a:moveTo>
                    <a:pt x="319" y="0"/>
                  </a:moveTo>
                  <a:cubicBezTo>
                    <a:pt x="234" y="0"/>
                    <a:pt x="151" y="29"/>
                    <a:pt x="101" y="81"/>
                  </a:cubicBezTo>
                  <a:cubicBezTo>
                    <a:pt x="39" y="143"/>
                    <a:pt x="5" y="216"/>
                    <a:pt x="1" y="311"/>
                  </a:cubicBezTo>
                  <a:lnTo>
                    <a:pt x="648" y="322"/>
                  </a:lnTo>
                  <a:cubicBezTo>
                    <a:pt x="648" y="235"/>
                    <a:pt x="605" y="149"/>
                    <a:pt x="552" y="96"/>
                  </a:cubicBezTo>
                  <a:cubicBezTo>
                    <a:pt x="494" y="30"/>
                    <a:pt x="406"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4" name="Google Shape;9404;p40"/>
            <p:cNvSpPr/>
            <p:nvPr/>
          </p:nvSpPr>
          <p:spPr>
            <a:xfrm>
              <a:off x="-4559175" y="3289325"/>
              <a:ext cx="9500" cy="8125"/>
            </a:xfrm>
            <a:custGeom>
              <a:avLst/>
              <a:gdLst/>
              <a:ahLst/>
              <a:cxnLst/>
              <a:rect l="l" t="t" r="r" b="b"/>
              <a:pathLst>
                <a:path w="380" h="325" extrusionOk="0">
                  <a:moveTo>
                    <a:pt x="41" y="0"/>
                  </a:moveTo>
                  <a:cubicBezTo>
                    <a:pt x="29" y="0"/>
                    <a:pt x="17" y="1"/>
                    <a:pt x="5" y="2"/>
                  </a:cubicBezTo>
                  <a:lnTo>
                    <a:pt x="0" y="319"/>
                  </a:lnTo>
                  <a:lnTo>
                    <a:pt x="379" y="324"/>
                  </a:lnTo>
                  <a:cubicBezTo>
                    <a:pt x="379" y="238"/>
                    <a:pt x="335" y="152"/>
                    <a:pt x="283" y="99"/>
                  </a:cubicBezTo>
                  <a:cubicBezTo>
                    <a:pt x="224" y="31"/>
                    <a:pt x="131" y="0"/>
                    <a:pt x="4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5" name="Google Shape;9405;p40"/>
            <p:cNvSpPr/>
            <p:nvPr/>
          </p:nvSpPr>
          <p:spPr>
            <a:xfrm>
              <a:off x="-4556900" y="3127425"/>
              <a:ext cx="10325" cy="16250"/>
            </a:xfrm>
            <a:custGeom>
              <a:avLst/>
              <a:gdLst/>
              <a:ahLst/>
              <a:cxnLst/>
              <a:rect l="l" t="t" r="r" b="b"/>
              <a:pathLst>
                <a:path w="413" h="650" extrusionOk="0">
                  <a:moveTo>
                    <a:pt x="94" y="0"/>
                  </a:moveTo>
                  <a:cubicBezTo>
                    <a:pt x="65" y="0"/>
                    <a:pt x="37" y="4"/>
                    <a:pt x="9" y="11"/>
                  </a:cubicBezTo>
                  <a:lnTo>
                    <a:pt x="0" y="634"/>
                  </a:lnTo>
                  <a:cubicBezTo>
                    <a:pt x="29" y="644"/>
                    <a:pt x="58" y="649"/>
                    <a:pt x="87" y="649"/>
                  </a:cubicBezTo>
                  <a:cubicBezTo>
                    <a:pt x="173" y="649"/>
                    <a:pt x="250" y="620"/>
                    <a:pt x="326" y="553"/>
                  </a:cubicBezTo>
                  <a:cubicBezTo>
                    <a:pt x="379" y="490"/>
                    <a:pt x="412" y="404"/>
                    <a:pt x="412" y="328"/>
                  </a:cubicBezTo>
                  <a:cubicBezTo>
                    <a:pt x="412" y="246"/>
                    <a:pt x="384" y="155"/>
                    <a:pt x="331" y="102"/>
                  </a:cubicBezTo>
                  <a:cubicBezTo>
                    <a:pt x="270" y="34"/>
                    <a:pt x="181" y="0"/>
                    <a:pt x="9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6" name="Google Shape;9406;p40"/>
            <p:cNvSpPr/>
            <p:nvPr/>
          </p:nvSpPr>
          <p:spPr>
            <a:xfrm>
              <a:off x="-4554625" y="2965725"/>
              <a:ext cx="10200" cy="16125"/>
            </a:xfrm>
            <a:custGeom>
              <a:avLst/>
              <a:gdLst/>
              <a:ahLst/>
              <a:cxnLst/>
              <a:rect l="l" t="t" r="r" b="b"/>
              <a:pathLst>
                <a:path w="408" h="645" extrusionOk="0">
                  <a:moveTo>
                    <a:pt x="82" y="0"/>
                  </a:moveTo>
                  <a:cubicBezTo>
                    <a:pt x="57" y="0"/>
                    <a:pt x="33" y="2"/>
                    <a:pt x="9" y="7"/>
                  </a:cubicBezTo>
                  <a:lnTo>
                    <a:pt x="0" y="631"/>
                  </a:lnTo>
                  <a:cubicBezTo>
                    <a:pt x="29" y="640"/>
                    <a:pt x="53" y="645"/>
                    <a:pt x="77" y="645"/>
                  </a:cubicBezTo>
                  <a:cubicBezTo>
                    <a:pt x="164" y="645"/>
                    <a:pt x="250" y="611"/>
                    <a:pt x="308" y="549"/>
                  </a:cubicBezTo>
                  <a:cubicBezTo>
                    <a:pt x="370" y="487"/>
                    <a:pt x="403" y="410"/>
                    <a:pt x="403" y="323"/>
                  </a:cubicBezTo>
                  <a:cubicBezTo>
                    <a:pt x="408" y="237"/>
                    <a:pt x="374" y="151"/>
                    <a:pt x="321" y="98"/>
                  </a:cubicBezTo>
                  <a:cubicBezTo>
                    <a:pt x="262" y="30"/>
                    <a:pt x="171" y="0"/>
                    <a:pt x="8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7" name="Google Shape;9407;p40"/>
            <p:cNvSpPr/>
            <p:nvPr/>
          </p:nvSpPr>
          <p:spPr>
            <a:xfrm>
              <a:off x="-4552250" y="2803750"/>
              <a:ext cx="9875" cy="16050"/>
            </a:xfrm>
            <a:custGeom>
              <a:avLst/>
              <a:gdLst/>
              <a:ahLst/>
              <a:cxnLst/>
              <a:rect l="l" t="t" r="r" b="b"/>
              <a:pathLst>
                <a:path w="395" h="642" extrusionOk="0">
                  <a:moveTo>
                    <a:pt x="86" y="0"/>
                  </a:moveTo>
                  <a:cubicBezTo>
                    <a:pt x="62" y="0"/>
                    <a:pt x="36" y="3"/>
                    <a:pt x="11" y="8"/>
                  </a:cubicBezTo>
                  <a:lnTo>
                    <a:pt x="1" y="633"/>
                  </a:lnTo>
                  <a:cubicBezTo>
                    <a:pt x="25" y="637"/>
                    <a:pt x="44" y="637"/>
                    <a:pt x="69" y="642"/>
                  </a:cubicBezTo>
                  <a:cubicBezTo>
                    <a:pt x="155" y="642"/>
                    <a:pt x="241" y="608"/>
                    <a:pt x="294" y="555"/>
                  </a:cubicBezTo>
                  <a:cubicBezTo>
                    <a:pt x="361" y="493"/>
                    <a:pt x="395" y="407"/>
                    <a:pt x="395" y="330"/>
                  </a:cubicBezTo>
                  <a:cubicBezTo>
                    <a:pt x="395" y="243"/>
                    <a:pt x="366" y="166"/>
                    <a:pt x="299" y="95"/>
                  </a:cubicBezTo>
                  <a:cubicBezTo>
                    <a:pt x="247" y="32"/>
                    <a:pt x="169" y="0"/>
                    <a:pt x="8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8" name="Google Shape;9408;p40"/>
            <p:cNvSpPr/>
            <p:nvPr/>
          </p:nvSpPr>
          <p:spPr>
            <a:xfrm>
              <a:off x="-4546350" y="3969350"/>
              <a:ext cx="16200" cy="16225"/>
            </a:xfrm>
            <a:custGeom>
              <a:avLst/>
              <a:gdLst/>
              <a:ahLst/>
              <a:cxnLst/>
              <a:rect l="l" t="t" r="r" b="b"/>
              <a:pathLst>
                <a:path w="648" h="649" extrusionOk="0">
                  <a:moveTo>
                    <a:pt x="331" y="0"/>
                  </a:moveTo>
                  <a:cubicBezTo>
                    <a:pt x="248" y="0"/>
                    <a:pt x="163" y="32"/>
                    <a:pt x="101" y="97"/>
                  </a:cubicBezTo>
                  <a:cubicBezTo>
                    <a:pt x="39" y="159"/>
                    <a:pt x="5" y="230"/>
                    <a:pt x="1" y="317"/>
                  </a:cubicBezTo>
                  <a:cubicBezTo>
                    <a:pt x="1" y="403"/>
                    <a:pt x="34" y="480"/>
                    <a:pt x="96" y="547"/>
                  </a:cubicBezTo>
                  <a:cubicBezTo>
                    <a:pt x="159" y="615"/>
                    <a:pt x="236" y="648"/>
                    <a:pt x="322" y="648"/>
                  </a:cubicBezTo>
                  <a:cubicBezTo>
                    <a:pt x="408" y="648"/>
                    <a:pt x="495" y="605"/>
                    <a:pt x="548" y="552"/>
                  </a:cubicBezTo>
                  <a:cubicBezTo>
                    <a:pt x="615" y="500"/>
                    <a:pt x="648" y="414"/>
                    <a:pt x="648" y="327"/>
                  </a:cubicBezTo>
                  <a:cubicBezTo>
                    <a:pt x="648" y="241"/>
                    <a:pt x="619" y="154"/>
                    <a:pt x="557" y="91"/>
                  </a:cubicBezTo>
                  <a:cubicBezTo>
                    <a:pt x="497" y="31"/>
                    <a:pt x="415"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09" name="Google Shape;9409;p40"/>
            <p:cNvSpPr/>
            <p:nvPr/>
          </p:nvSpPr>
          <p:spPr>
            <a:xfrm>
              <a:off x="-4514450" y="4002125"/>
              <a:ext cx="16200" cy="16175"/>
            </a:xfrm>
            <a:custGeom>
              <a:avLst/>
              <a:gdLst/>
              <a:ahLst/>
              <a:cxnLst/>
              <a:rect l="l" t="t" r="r" b="b"/>
              <a:pathLst>
                <a:path w="648" h="647" extrusionOk="0">
                  <a:moveTo>
                    <a:pt x="329" y="1"/>
                  </a:moveTo>
                  <a:cubicBezTo>
                    <a:pt x="245" y="1"/>
                    <a:pt x="160" y="32"/>
                    <a:pt x="101" y="95"/>
                  </a:cubicBezTo>
                  <a:cubicBezTo>
                    <a:pt x="43" y="148"/>
                    <a:pt x="1" y="234"/>
                    <a:pt x="1" y="321"/>
                  </a:cubicBezTo>
                  <a:cubicBezTo>
                    <a:pt x="1" y="407"/>
                    <a:pt x="29" y="484"/>
                    <a:pt x="92" y="547"/>
                  </a:cubicBezTo>
                  <a:cubicBezTo>
                    <a:pt x="158" y="613"/>
                    <a:pt x="245" y="647"/>
                    <a:pt x="327" y="647"/>
                  </a:cubicBezTo>
                  <a:cubicBezTo>
                    <a:pt x="404" y="647"/>
                    <a:pt x="490" y="618"/>
                    <a:pt x="557" y="556"/>
                  </a:cubicBezTo>
                  <a:cubicBezTo>
                    <a:pt x="614" y="489"/>
                    <a:pt x="643" y="416"/>
                    <a:pt x="648" y="330"/>
                  </a:cubicBezTo>
                  <a:cubicBezTo>
                    <a:pt x="648" y="244"/>
                    <a:pt x="619" y="157"/>
                    <a:pt x="561" y="100"/>
                  </a:cubicBezTo>
                  <a:cubicBezTo>
                    <a:pt x="503" y="34"/>
                    <a:pt x="416"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0" name="Google Shape;9410;p40"/>
            <p:cNvSpPr/>
            <p:nvPr/>
          </p:nvSpPr>
          <p:spPr>
            <a:xfrm>
              <a:off x="-4544175" y="3807575"/>
              <a:ext cx="16200" cy="16175"/>
            </a:xfrm>
            <a:custGeom>
              <a:avLst/>
              <a:gdLst/>
              <a:ahLst/>
              <a:cxnLst/>
              <a:rect l="l" t="t" r="r" b="b"/>
              <a:pathLst>
                <a:path w="648" h="647" extrusionOk="0">
                  <a:moveTo>
                    <a:pt x="324" y="0"/>
                  </a:moveTo>
                  <a:cubicBezTo>
                    <a:pt x="241" y="0"/>
                    <a:pt x="159" y="31"/>
                    <a:pt x="100" y="95"/>
                  </a:cubicBezTo>
                  <a:cubicBezTo>
                    <a:pt x="34" y="143"/>
                    <a:pt x="0" y="229"/>
                    <a:pt x="0" y="315"/>
                  </a:cubicBezTo>
                  <a:cubicBezTo>
                    <a:pt x="0" y="402"/>
                    <a:pt x="29" y="479"/>
                    <a:pt x="91" y="546"/>
                  </a:cubicBezTo>
                  <a:cubicBezTo>
                    <a:pt x="158" y="614"/>
                    <a:pt x="230" y="647"/>
                    <a:pt x="317" y="647"/>
                  </a:cubicBezTo>
                  <a:cubicBezTo>
                    <a:pt x="403" y="647"/>
                    <a:pt x="490" y="618"/>
                    <a:pt x="547" y="551"/>
                  </a:cubicBezTo>
                  <a:cubicBezTo>
                    <a:pt x="609" y="488"/>
                    <a:pt x="643" y="412"/>
                    <a:pt x="647" y="326"/>
                  </a:cubicBezTo>
                  <a:cubicBezTo>
                    <a:pt x="647" y="239"/>
                    <a:pt x="614" y="153"/>
                    <a:pt x="561" y="100"/>
                  </a:cubicBezTo>
                  <a:cubicBezTo>
                    <a:pt x="498" y="34"/>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1" name="Google Shape;9411;p40"/>
            <p:cNvSpPr/>
            <p:nvPr/>
          </p:nvSpPr>
          <p:spPr>
            <a:xfrm>
              <a:off x="-4512400" y="3840300"/>
              <a:ext cx="16200" cy="16200"/>
            </a:xfrm>
            <a:custGeom>
              <a:avLst/>
              <a:gdLst/>
              <a:ahLst/>
              <a:cxnLst/>
              <a:rect l="l" t="t" r="r" b="b"/>
              <a:pathLst>
                <a:path w="648" h="648" extrusionOk="0">
                  <a:moveTo>
                    <a:pt x="334" y="0"/>
                  </a:moveTo>
                  <a:cubicBezTo>
                    <a:pt x="252" y="0"/>
                    <a:pt x="168" y="31"/>
                    <a:pt x="101" y="96"/>
                  </a:cubicBezTo>
                  <a:cubicBezTo>
                    <a:pt x="38" y="158"/>
                    <a:pt x="5" y="235"/>
                    <a:pt x="0" y="321"/>
                  </a:cubicBezTo>
                  <a:cubicBezTo>
                    <a:pt x="0" y="408"/>
                    <a:pt x="43" y="494"/>
                    <a:pt x="96" y="547"/>
                  </a:cubicBezTo>
                  <a:cubicBezTo>
                    <a:pt x="158" y="614"/>
                    <a:pt x="235" y="647"/>
                    <a:pt x="322" y="647"/>
                  </a:cubicBezTo>
                  <a:cubicBezTo>
                    <a:pt x="408" y="647"/>
                    <a:pt x="494" y="618"/>
                    <a:pt x="557" y="552"/>
                  </a:cubicBezTo>
                  <a:cubicBezTo>
                    <a:pt x="614" y="489"/>
                    <a:pt x="648" y="417"/>
                    <a:pt x="648" y="331"/>
                  </a:cubicBezTo>
                  <a:cubicBezTo>
                    <a:pt x="648" y="244"/>
                    <a:pt x="619" y="168"/>
                    <a:pt x="557" y="91"/>
                  </a:cubicBezTo>
                  <a:cubicBezTo>
                    <a:pt x="497" y="31"/>
                    <a:pt x="416"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2" name="Google Shape;9412;p40"/>
            <p:cNvSpPr/>
            <p:nvPr/>
          </p:nvSpPr>
          <p:spPr>
            <a:xfrm>
              <a:off x="-4480625" y="3873200"/>
              <a:ext cx="16575" cy="16050"/>
            </a:xfrm>
            <a:custGeom>
              <a:avLst/>
              <a:gdLst/>
              <a:ahLst/>
              <a:cxnLst/>
              <a:rect l="l" t="t" r="r" b="b"/>
              <a:pathLst>
                <a:path w="663" h="642" extrusionOk="0">
                  <a:moveTo>
                    <a:pt x="328" y="1"/>
                  </a:moveTo>
                  <a:cubicBezTo>
                    <a:pt x="248" y="1"/>
                    <a:pt x="169" y="30"/>
                    <a:pt x="107" y="90"/>
                  </a:cubicBezTo>
                  <a:cubicBezTo>
                    <a:pt x="49" y="152"/>
                    <a:pt x="5" y="229"/>
                    <a:pt x="5" y="316"/>
                  </a:cubicBezTo>
                  <a:cubicBezTo>
                    <a:pt x="1" y="402"/>
                    <a:pt x="43" y="488"/>
                    <a:pt x="96" y="540"/>
                  </a:cubicBezTo>
                  <a:cubicBezTo>
                    <a:pt x="164" y="608"/>
                    <a:pt x="245" y="642"/>
                    <a:pt x="331" y="642"/>
                  </a:cubicBezTo>
                  <a:cubicBezTo>
                    <a:pt x="336" y="642"/>
                    <a:pt x="342" y="642"/>
                    <a:pt x="347" y="642"/>
                  </a:cubicBezTo>
                  <a:cubicBezTo>
                    <a:pt x="428" y="642"/>
                    <a:pt x="507" y="610"/>
                    <a:pt x="552" y="560"/>
                  </a:cubicBezTo>
                  <a:cubicBezTo>
                    <a:pt x="614" y="498"/>
                    <a:pt x="658" y="420"/>
                    <a:pt x="663" y="325"/>
                  </a:cubicBezTo>
                  <a:cubicBezTo>
                    <a:pt x="663" y="239"/>
                    <a:pt x="619" y="161"/>
                    <a:pt x="567" y="99"/>
                  </a:cubicBezTo>
                  <a:cubicBezTo>
                    <a:pt x="502" y="35"/>
                    <a:pt x="415"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3" name="Google Shape;9413;p40"/>
            <p:cNvSpPr/>
            <p:nvPr/>
          </p:nvSpPr>
          <p:spPr>
            <a:xfrm>
              <a:off x="-4448475" y="3906150"/>
              <a:ext cx="16200" cy="15975"/>
            </a:xfrm>
            <a:custGeom>
              <a:avLst/>
              <a:gdLst/>
              <a:ahLst/>
              <a:cxnLst/>
              <a:rect l="l" t="t" r="r" b="b"/>
              <a:pathLst>
                <a:path w="648" h="639" extrusionOk="0">
                  <a:moveTo>
                    <a:pt x="322" y="0"/>
                  </a:moveTo>
                  <a:cubicBezTo>
                    <a:pt x="236" y="0"/>
                    <a:pt x="152" y="31"/>
                    <a:pt x="101" y="86"/>
                  </a:cubicBezTo>
                  <a:cubicBezTo>
                    <a:pt x="39" y="134"/>
                    <a:pt x="5" y="221"/>
                    <a:pt x="1" y="307"/>
                  </a:cubicBezTo>
                  <a:cubicBezTo>
                    <a:pt x="1" y="393"/>
                    <a:pt x="34" y="480"/>
                    <a:pt x="96" y="537"/>
                  </a:cubicBezTo>
                  <a:cubicBezTo>
                    <a:pt x="149" y="604"/>
                    <a:pt x="236" y="633"/>
                    <a:pt x="322" y="639"/>
                  </a:cubicBezTo>
                  <a:cubicBezTo>
                    <a:pt x="408" y="639"/>
                    <a:pt x="484" y="610"/>
                    <a:pt x="548" y="552"/>
                  </a:cubicBezTo>
                  <a:cubicBezTo>
                    <a:pt x="615" y="489"/>
                    <a:pt x="648" y="403"/>
                    <a:pt x="648" y="316"/>
                  </a:cubicBezTo>
                  <a:cubicBezTo>
                    <a:pt x="648" y="230"/>
                    <a:pt x="610" y="143"/>
                    <a:pt x="557" y="101"/>
                  </a:cubicBezTo>
                  <a:cubicBezTo>
                    <a:pt x="497" y="31"/>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4" name="Google Shape;9414;p40"/>
            <p:cNvSpPr/>
            <p:nvPr/>
          </p:nvSpPr>
          <p:spPr>
            <a:xfrm>
              <a:off x="-4416575" y="3938850"/>
              <a:ext cx="16200" cy="16250"/>
            </a:xfrm>
            <a:custGeom>
              <a:avLst/>
              <a:gdLst/>
              <a:ahLst/>
              <a:cxnLst/>
              <a:rect l="l" t="t" r="r" b="b"/>
              <a:pathLst>
                <a:path w="648" h="650" extrusionOk="0">
                  <a:moveTo>
                    <a:pt x="324" y="1"/>
                  </a:moveTo>
                  <a:cubicBezTo>
                    <a:pt x="242" y="1"/>
                    <a:pt x="160" y="30"/>
                    <a:pt x="101" y="88"/>
                  </a:cubicBezTo>
                  <a:cubicBezTo>
                    <a:pt x="34" y="150"/>
                    <a:pt x="1" y="237"/>
                    <a:pt x="1" y="314"/>
                  </a:cubicBezTo>
                  <a:cubicBezTo>
                    <a:pt x="1" y="410"/>
                    <a:pt x="29" y="487"/>
                    <a:pt x="92" y="540"/>
                  </a:cubicBezTo>
                  <a:cubicBezTo>
                    <a:pt x="149" y="606"/>
                    <a:pt x="231" y="649"/>
                    <a:pt x="317" y="649"/>
                  </a:cubicBezTo>
                  <a:cubicBezTo>
                    <a:pt x="404" y="649"/>
                    <a:pt x="490" y="611"/>
                    <a:pt x="548" y="558"/>
                  </a:cubicBezTo>
                  <a:cubicBezTo>
                    <a:pt x="610" y="491"/>
                    <a:pt x="643" y="410"/>
                    <a:pt x="648" y="323"/>
                  </a:cubicBezTo>
                  <a:cubicBezTo>
                    <a:pt x="648" y="246"/>
                    <a:pt x="614" y="160"/>
                    <a:pt x="552" y="93"/>
                  </a:cubicBezTo>
                  <a:cubicBezTo>
                    <a:pt x="494" y="32"/>
                    <a:pt x="409"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5" name="Google Shape;9415;p40"/>
            <p:cNvSpPr/>
            <p:nvPr/>
          </p:nvSpPr>
          <p:spPr>
            <a:xfrm>
              <a:off x="-4384800" y="3971775"/>
              <a:ext cx="16250" cy="16075"/>
            </a:xfrm>
            <a:custGeom>
              <a:avLst/>
              <a:gdLst/>
              <a:ahLst/>
              <a:cxnLst/>
              <a:rect l="l" t="t" r="r" b="b"/>
              <a:pathLst>
                <a:path w="650" h="643" extrusionOk="0">
                  <a:moveTo>
                    <a:pt x="327" y="0"/>
                  </a:moveTo>
                  <a:cubicBezTo>
                    <a:pt x="242" y="0"/>
                    <a:pt x="161" y="29"/>
                    <a:pt x="111" y="80"/>
                  </a:cubicBezTo>
                  <a:cubicBezTo>
                    <a:pt x="49" y="144"/>
                    <a:pt x="6" y="230"/>
                    <a:pt x="1" y="317"/>
                  </a:cubicBezTo>
                  <a:cubicBezTo>
                    <a:pt x="1" y="403"/>
                    <a:pt x="34" y="479"/>
                    <a:pt x="96" y="547"/>
                  </a:cubicBezTo>
                  <a:cubicBezTo>
                    <a:pt x="160" y="609"/>
                    <a:pt x="236" y="642"/>
                    <a:pt x="322" y="642"/>
                  </a:cubicBezTo>
                  <a:cubicBezTo>
                    <a:pt x="327" y="643"/>
                    <a:pt x="333" y="643"/>
                    <a:pt x="338" y="643"/>
                  </a:cubicBezTo>
                  <a:cubicBezTo>
                    <a:pt x="419" y="643"/>
                    <a:pt x="498" y="610"/>
                    <a:pt x="548" y="551"/>
                  </a:cubicBezTo>
                  <a:cubicBezTo>
                    <a:pt x="615" y="489"/>
                    <a:pt x="649" y="412"/>
                    <a:pt x="649" y="326"/>
                  </a:cubicBezTo>
                  <a:cubicBezTo>
                    <a:pt x="649" y="239"/>
                    <a:pt x="620" y="153"/>
                    <a:pt x="567" y="100"/>
                  </a:cubicBezTo>
                  <a:cubicBezTo>
                    <a:pt x="506" y="31"/>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6" name="Google Shape;9416;p40"/>
            <p:cNvSpPr/>
            <p:nvPr/>
          </p:nvSpPr>
          <p:spPr>
            <a:xfrm>
              <a:off x="-4352900" y="4004600"/>
              <a:ext cx="16250" cy="16125"/>
            </a:xfrm>
            <a:custGeom>
              <a:avLst/>
              <a:gdLst/>
              <a:ahLst/>
              <a:cxnLst/>
              <a:rect l="l" t="t" r="r" b="b"/>
              <a:pathLst>
                <a:path w="650" h="645" extrusionOk="0">
                  <a:moveTo>
                    <a:pt x="326" y="0"/>
                  </a:moveTo>
                  <a:cubicBezTo>
                    <a:pt x="239" y="0"/>
                    <a:pt x="154" y="30"/>
                    <a:pt x="102" y="87"/>
                  </a:cubicBezTo>
                  <a:cubicBezTo>
                    <a:pt x="45" y="145"/>
                    <a:pt x="1" y="231"/>
                    <a:pt x="1" y="317"/>
                  </a:cubicBezTo>
                  <a:cubicBezTo>
                    <a:pt x="1" y="404"/>
                    <a:pt x="30" y="476"/>
                    <a:pt x="93" y="543"/>
                  </a:cubicBezTo>
                  <a:cubicBezTo>
                    <a:pt x="155" y="610"/>
                    <a:pt x="241" y="639"/>
                    <a:pt x="328" y="644"/>
                  </a:cubicBezTo>
                  <a:cubicBezTo>
                    <a:pt x="414" y="644"/>
                    <a:pt x="490" y="616"/>
                    <a:pt x="558" y="548"/>
                  </a:cubicBezTo>
                  <a:cubicBezTo>
                    <a:pt x="611" y="495"/>
                    <a:pt x="644" y="408"/>
                    <a:pt x="644" y="328"/>
                  </a:cubicBezTo>
                  <a:cubicBezTo>
                    <a:pt x="649" y="241"/>
                    <a:pt x="616" y="149"/>
                    <a:pt x="563" y="97"/>
                  </a:cubicBezTo>
                  <a:cubicBezTo>
                    <a:pt x="504" y="32"/>
                    <a:pt x="414"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7" name="Google Shape;9417;p40"/>
            <p:cNvSpPr/>
            <p:nvPr/>
          </p:nvSpPr>
          <p:spPr>
            <a:xfrm>
              <a:off x="-4542175" y="3645750"/>
              <a:ext cx="16250" cy="16200"/>
            </a:xfrm>
            <a:custGeom>
              <a:avLst/>
              <a:gdLst/>
              <a:ahLst/>
              <a:cxnLst/>
              <a:rect l="l" t="t" r="r" b="b"/>
              <a:pathLst>
                <a:path w="650" h="648" extrusionOk="0">
                  <a:moveTo>
                    <a:pt x="323" y="1"/>
                  </a:moveTo>
                  <a:cubicBezTo>
                    <a:pt x="238" y="1"/>
                    <a:pt x="156" y="30"/>
                    <a:pt x="102" y="81"/>
                  </a:cubicBezTo>
                  <a:cubicBezTo>
                    <a:pt x="40" y="144"/>
                    <a:pt x="7" y="231"/>
                    <a:pt x="1" y="317"/>
                  </a:cubicBezTo>
                  <a:cubicBezTo>
                    <a:pt x="1" y="393"/>
                    <a:pt x="35" y="479"/>
                    <a:pt x="97" y="547"/>
                  </a:cubicBezTo>
                  <a:cubicBezTo>
                    <a:pt x="160" y="609"/>
                    <a:pt x="246" y="647"/>
                    <a:pt x="323" y="647"/>
                  </a:cubicBezTo>
                  <a:cubicBezTo>
                    <a:pt x="410" y="647"/>
                    <a:pt x="496" y="605"/>
                    <a:pt x="548" y="552"/>
                  </a:cubicBezTo>
                  <a:cubicBezTo>
                    <a:pt x="616" y="490"/>
                    <a:pt x="649" y="413"/>
                    <a:pt x="649" y="326"/>
                  </a:cubicBezTo>
                  <a:cubicBezTo>
                    <a:pt x="649" y="231"/>
                    <a:pt x="620" y="153"/>
                    <a:pt x="567" y="100"/>
                  </a:cubicBezTo>
                  <a:cubicBezTo>
                    <a:pt x="502" y="32"/>
                    <a:pt x="411"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8" name="Google Shape;9418;p40"/>
            <p:cNvSpPr/>
            <p:nvPr/>
          </p:nvSpPr>
          <p:spPr>
            <a:xfrm>
              <a:off x="-4510350" y="3678500"/>
              <a:ext cx="16300" cy="16200"/>
            </a:xfrm>
            <a:custGeom>
              <a:avLst/>
              <a:gdLst/>
              <a:ahLst/>
              <a:cxnLst/>
              <a:rect l="l" t="t" r="r" b="b"/>
              <a:pathLst>
                <a:path w="652" h="648" extrusionOk="0">
                  <a:moveTo>
                    <a:pt x="332" y="1"/>
                  </a:moveTo>
                  <a:cubicBezTo>
                    <a:pt x="251" y="1"/>
                    <a:pt x="169" y="32"/>
                    <a:pt x="105" y="95"/>
                  </a:cubicBezTo>
                  <a:cubicBezTo>
                    <a:pt x="38" y="158"/>
                    <a:pt x="5" y="234"/>
                    <a:pt x="5" y="321"/>
                  </a:cubicBezTo>
                  <a:cubicBezTo>
                    <a:pt x="0" y="407"/>
                    <a:pt x="34" y="480"/>
                    <a:pt x="96" y="546"/>
                  </a:cubicBezTo>
                  <a:cubicBezTo>
                    <a:pt x="163" y="613"/>
                    <a:pt x="235" y="648"/>
                    <a:pt x="321" y="648"/>
                  </a:cubicBezTo>
                  <a:cubicBezTo>
                    <a:pt x="417" y="648"/>
                    <a:pt x="494" y="619"/>
                    <a:pt x="552" y="551"/>
                  </a:cubicBezTo>
                  <a:cubicBezTo>
                    <a:pt x="614" y="498"/>
                    <a:pt x="647" y="418"/>
                    <a:pt x="652" y="331"/>
                  </a:cubicBezTo>
                  <a:cubicBezTo>
                    <a:pt x="652" y="245"/>
                    <a:pt x="618" y="158"/>
                    <a:pt x="566" y="101"/>
                  </a:cubicBezTo>
                  <a:cubicBezTo>
                    <a:pt x="502" y="35"/>
                    <a:pt x="417"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19" name="Google Shape;9419;p40"/>
            <p:cNvSpPr/>
            <p:nvPr/>
          </p:nvSpPr>
          <p:spPr>
            <a:xfrm>
              <a:off x="-4478225" y="3711400"/>
              <a:ext cx="15975" cy="16050"/>
            </a:xfrm>
            <a:custGeom>
              <a:avLst/>
              <a:gdLst/>
              <a:ahLst/>
              <a:cxnLst/>
              <a:rect l="l" t="t" r="r" b="b"/>
              <a:pathLst>
                <a:path w="639" h="642" extrusionOk="0">
                  <a:moveTo>
                    <a:pt x="323" y="0"/>
                  </a:moveTo>
                  <a:cubicBezTo>
                    <a:pt x="234" y="0"/>
                    <a:pt x="147" y="31"/>
                    <a:pt x="91" y="90"/>
                  </a:cubicBezTo>
                  <a:cubicBezTo>
                    <a:pt x="39" y="142"/>
                    <a:pt x="5" y="229"/>
                    <a:pt x="0" y="315"/>
                  </a:cubicBezTo>
                  <a:cubicBezTo>
                    <a:pt x="0" y="402"/>
                    <a:pt x="34" y="478"/>
                    <a:pt x="97" y="555"/>
                  </a:cubicBezTo>
                  <a:cubicBezTo>
                    <a:pt x="159" y="608"/>
                    <a:pt x="235" y="641"/>
                    <a:pt x="321" y="641"/>
                  </a:cubicBezTo>
                  <a:cubicBezTo>
                    <a:pt x="327" y="641"/>
                    <a:pt x="332" y="641"/>
                    <a:pt x="337" y="641"/>
                  </a:cubicBezTo>
                  <a:cubicBezTo>
                    <a:pt x="417" y="641"/>
                    <a:pt x="489" y="608"/>
                    <a:pt x="547" y="550"/>
                  </a:cubicBezTo>
                  <a:cubicBezTo>
                    <a:pt x="605" y="497"/>
                    <a:pt x="638" y="411"/>
                    <a:pt x="638" y="324"/>
                  </a:cubicBezTo>
                  <a:cubicBezTo>
                    <a:pt x="638" y="238"/>
                    <a:pt x="609" y="152"/>
                    <a:pt x="558" y="94"/>
                  </a:cubicBezTo>
                  <a:cubicBezTo>
                    <a:pt x="498" y="30"/>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0" name="Google Shape;9420;p40"/>
            <p:cNvSpPr/>
            <p:nvPr/>
          </p:nvSpPr>
          <p:spPr>
            <a:xfrm>
              <a:off x="-4446300" y="3744200"/>
              <a:ext cx="16200" cy="16125"/>
            </a:xfrm>
            <a:custGeom>
              <a:avLst/>
              <a:gdLst/>
              <a:ahLst/>
              <a:cxnLst/>
              <a:rect l="l" t="t" r="r" b="b"/>
              <a:pathLst>
                <a:path w="648" h="645" extrusionOk="0">
                  <a:moveTo>
                    <a:pt x="318" y="0"/>
                  </a:moveTo>
                  <a:cubicBezTo>
                    <a:pt x="238" y="0"/>
                    <a:pt x="157" y="28"/>
                    <a:pt x="91" y="87"/>
                  </a:cubicBezTo>
                  <a:cubicBezTo>
                    <a:pt x="34" y="155"/>
                    <a:pt x="0" y="226"/>
                    <a:pt x="0" y="312"/>
                  </a:cubicBezTo>
                  <a:cubicBezTo>
                    <a:pt x="0" y="399"/>
                    <a:pt x="29" y="485"/>
                    <a:pt x="91" y="543"/>
                  </a:cubicBezTo>
                  <a:cubicBezTo>
                    <a:pt x="149" y="605"/>
                    <a:pt x="230" y="639"/>
                    <a:pt x="317" y="644"/>
                  </a:cubicBezTo>
                  <a:cubicBezTo>
                    <a:pt x="403" y="644"/>
                    <a:pt x="490" y="611"/>
                    <a:pt x="532" y="558"/>
                  </a:cubicBezTo>
                  <a:cubicBezTo>
                    <a:pt x="599" y="496"/>
                    <a:pt x="643" y="418"/>
                    <a:pt x="647" y="323"/>
                  </a:cubicBezTo>
                  <a:cubicBezTo>
                    <a:pt x="647" y="236"/>
                    <a:pt x="614" y="150"/>
                    <a:pt x="552" y="97"/>
                  </a:cubicBezTo>
                  <a:cubicBezTo>
                    <a:pt x="491" y="34"/>
                    <a:pt x="406"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1" name="Google Shape;9421;p40"/>
            <p:cNvSpPr/>
            <p:nvPr/>
          </p:nvSpPr>
          <p:spPr>
            <a:xfrm>
              <a:off x="-4414525" y="3777100"/>
              <a:ext cx="16200" cy="16200"/>
            </a:xfrm>
            <a:custGeom>
              <a:avLst/>
              <a:gdLst/>
              <a:ahLst/>
              <a:cxnLst/>
              <a:rect l="l" t="t" r="r" b="b"/>
              <a:pathLst>
                <a:path w="648" h="648" extrusionOk="0">
                  <a:moveTo>
                    <a:pt x="322" y="1"/>
                  </a:moveTo>
                  <a:cubicBezTo>
                    <a:pt x="239" y="1"/>
                    <a:pt x="155" y="32"/>
                    <a:pt x="91" y="95"/>
                  </a:cubicBezTo>
                  <a:cubicBezTo>
                    <a:pt x="38" y="148"/>
                    <a:pt x="5" y="234"/>
                    <a:pt x="0" y="321"/>
                  </a:cubicBezTo>
                  <a:cubicBezTo>
                    <a:pt x="0" y="398"/>
                    <a:pt x="34" y="469"/>
                    <a:pt x="96" y="546"/>
                  </a:cubicBezTo>
                  <a:cubicBezTo>
                    <a:pt x="149" y="604"/>
                    <a:pt x="235" y="648"/>
                    <a:pt x="322" y="648"/>
                  </a:cubicBezTo>
                  <a:cubicBezTo>
                    <a:pt x="408" y="648"/>
                    <a:pt x="494" y="609"/>
                    <a:pt x="547" y="551"/>
                  </a:cubicBezTo>
                  <a:cubicBezTo>
                    <a:pt x="614" y="489"/>
                    <a:pt x="648" y="407"/>
                    <a:pt x="648" y="331"/>
                  </a:cubicBezTo>
                  <a:cubicBezTo>
                    <a:pt x="648" y="245"/>
                    <a:pt x="619" y="158"/>
                    <a:pt x="552" y="101"/>
                  </a:cubicBezTo>
                  <a:cubicBezTo>
                    <a:pt x="493" y="34"/>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2" name="Google Shape;9422;p40"/>
            <p:cNvSpPr/>
            <p:nvPr/>
          </p:nvSpPr>
          <p:spPr>
            <a:xfrm>
              <a:off x="-4382625" y="3809925"/>
              <a:ext cx="16225" cy="16125"/>
            </a:xfrm>
            <a:custGeom>
              <a:avLst/>
              <a:gdLst/>
              <a:ahLst/>
              <a:cxnLst/>
              <a:rect l="l" t="t" r="r" b="b"/>
              <a:pathLst>
                <a:path w="649" h="645" extrusionOk="0">
                  <a:moveTo>
                    <a:pt x="325" y="0"/>
                  </a:moveTo>
                  <a:cubicBezTo>
                    <a:pt x="242" y="0"/>
                    <a:pt x="160" y="31"/>
                    <a:pt x="102" y="92"/>
                  </a:cubicBezTo>
                  <a:cubicBezTo>
                    <a:pt x="34" y="145"/>
                    <a:pt x="0" y="232"/>
                    <a:pt x="0" y="318"/>
                  </a:cubicBezTo>
                  <a:cubicBezTo>
                    <a:pt x="0" y="404"/>
                    <a:pt x="29" y="480"/>
                    <a:pt x="91" y="548"/>
                  </a:cubicBezTo>
                  <a:cubicBezTo>
                    <a:pt x="153" y="611"/>
                    <a:pt x="231" y="644"/>
                    <a:pt x="317" y="644"/>
                  </a:cubicBezTo>
                  <a:cubicBezTo>
                    <a:pt x="322" y="644"/>
                    <a:pt x="327" y="644"/>
                    <a:pt x="333" y="644"/>
                  </a:cubicBezTo>
                  <a:cubicBezTo>
                    <a:pt x="414" y="644"/>
                    <a:pt x="493" y="611"/>
                    <a:pt x="547" y="553"/>
                  </a:cubicBezTo>
                  <a:cubicBezTo>
                    <a:pt x="609" y="491"/>
                    <a:pt x="643" y="414"/>
                    <a:pt x="643" y="327"/>
                  </a:cubicBezTo>
                  <a:cubicBezTo>
                    <a:pt x="649" y="241"/>
                    <a:pt x="614" y="155"/>
                    <a:pt x="562" y="102"/>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3" name="Google Shape;9423;p40"/>
            <p:cNvSpPr/>
            <p:nvPr/>
          </p:nvSpPr>
          <p:spPr>
            <a:xfrm>
              <a:off x="-4350850" y="3842700"/>
              <a:ext cx="16225" cy="16200"/>
            </a:xfrm>
            <a:custGeom>
              <a:avLst/>
              <a:gdLst/>
              <a:ahLst/>
              <a:cxnLst/>
              <a:rect l="l" t="t" r="r" b="b"/>
              <a:pathLst>
                <a:path w="649" h="648" extrusionOk="0">
                  <a:moveTo>
                    <a:pt x="327" y="0"/>
                  </a:moveTo>
                  <a:cubicBezTo>
                    <a:pt x="243" y="0"/>
                    <a:pt x="160" y="30"/>
                    <a:pt x="102" y="91"/>
                  </a:cubicBezTo>
                  <a:cubicBezTo>
                    <a:pt x="49" y="148"/>
                    <a:pt x="5" y="235"/>
                    <a:pt x="1" y="316"/>
                  </a:cubicBezTo>
                  <a:cubicBezTo>
                    <a:pt x="1" y="403"/>
                    <a:pt x="29" y="480"/>
                    <a:pt x="97" y="547"/>
                  </a:cubicBezTo>
                  <a:cubicBezTo>
                    <a:pt x="159" y="609"/>
                    <a:pt x="246" y="643"/>
                    <a:pt x="322" y="648"/>
                  </a:cubicBezTo>
                  <a:cubicBezTo>
                    <a:pt x="408" y="648"/>
                    <a:pt x="495" y="615"/>
                    <a:pt x="558" y="551"/>
                  </a:cubicBezTo>
                  <a:cubicBezTo>
                    <a:pt x="615" y="489"/>
                    <a:pt x="649" y="413"/>
                    <a:pt x="649" y="327"/>
                  </a:cubicBezTo>
                  <a:cubicBezTo>
                    <a:pt x="649" y="240"/>
                    <a:pt x="620" y="154"/>
                    <a:pt x="567" y="101"/>
                  </a:cubicBezTo>
                  <a:cubicBezTo>
                    <a:pt x="505" y="34"/>
                    <a:pt x="416"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4" name="Google Shape;9424;p40"/>
            <p:cNvSpPr/>
            <p:nvPr/>
          </p:nvSpPr>
          <p:spPr>
            <a:xfrm>
              <a:off x="-4319075" y="3875525"/>
              <a:ext cx="16575" cy="16125"/>
            </a:xfrm>
            <a:custGeom>
              <a:avLst/>
              <a:gdLst/>
              <a:ahLst/>
              <a:cxnLst/>
              <a:rect l="l" t="t" r="r" b="b"/>
              <a:pathLst>
                <a:path w="663" h="645" extrusionOk="0">
                  <a:moveTo>
                    <a:pt x="342" y="0"/>
                  </a:moveTo>
                  <a:cubicBezTo>
                    <a:pt x="258" y="0"/>
                    <a:pt x="173" y="32"/>
                    <a:pt x="107" y="93"/>
                  </a:cubicBezTo>
                  <a:cubicBezTo>
                    <a:pt x="49" y="155"/>
                    <a:pt x="7" y="232"/>
                    <a:pt x="7" y="318"/>
                  </a:cubicBezTo>
                  <a:cubicBezTo>
                    <a:pt x="1" y="405"/>
                    <a:pt x="45" y="491"/>
                    <a:pt x="97" y="544"/>
                  </a:cubicBezTo>
                  <a:cubicBezTo>
                    <a:pt x="160" y="611"/>
                    <a:pt x="237" y="644"/>
                    <a:pt x="332" y="644"/>
                  </a:cubicBezTo>
                  <a:cubicBezTo>
                    <a:pt x="419" y="644"/>
                    <a:pt x="496" y="615"/>
                    <a:pt x="563" y="549"/>
                  </a:cubicBezTo>
                  <a:cubicBezTo>
                    <a:pt x="625" y="496"/>
                    <a:pt x="658" y="414"/>
                    <a:pt x="663" y="327"/>
                  </a:cubicBezTo>
                  <a:cubicBezTo>
                    <a:pt x="663" y="241"/>
                    <a:pt x="629" y="165"/>
                    <a:pt x="567" y="88"/>
                  </a:cubicBezTo>
                  <a:cubicBezTo>
                    <a:pt x="504" y="29"/>
                    <a:pt x="423" y="0"/>
                    <a:pt x="34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5" name="Google Shape;9425;p40"/>
            <p:cNvSpPr/>
            <p:nvPr/>
          </p:nvSpPr>
          <p:spPr>
            <a:xfrm>
              <a:off x="-4286925" y="3908550"/>
              <a:ext cx="16250" cy="15850"/>
            </a:xfrm>
            <a:custGeom>
              <a:avLst/>
              <a:gdLst/>
              <a:ahLst/>
              <a:cxnLst/>
              <a:rect l="l" t="t" r="r" b="b"/>
              <a:pathLst>
                <a:path w="650" h="634" extrusionOk="0">
                  <a:moveTo>
                    <a:pt x="322" y="0"/>
                  </a:moveTo>
                  <a:cubicBezTo>
                    <a:pt x="236" y="0"/>
                    <a:pt x="152" y="29"/>
                    <a:pt x="102" y="82"/>
                  </a:cubicBezTo>
                  <a:cubicBezTo>
                    <a:pt x="39" y="134"/>
                    <a:pt x="1" y="220"/>
                    <a:pt x="1" y="307"/>
                  </a:cubicBezTo>
                  <a:cubicBezTo>
                    <a:pt x="1" y="393"/>
                    <a:pt x="30" y="479"/>
                    <a:pt x="83" y="532"/>
                  </a:cubicBezTo>
                  <a:cubicBezTo>
                    <a:pt x="150" y="600"/>
                    <a:pt x="236" y="634"/>
                    <a:pt x="322" y="634"/>
                  </a:cubicBezTo>
                  <a:cubicBezTo>
                    <a:pt x="328" y="634"/>
                    <a:pt x="333" y="634"/>
                    <a:pt x="338" y="634"/>
                  </a:cubicBezTo>
                  <a:cubicBezTo>
                    <a:pt x="417" y="634"/>
                    <a:pt x="485" y="601"/>
                    <a:pt x="548" y="543"/>
                  </a:cubicBezTo>
                  <a:cubicBezTo>
                    <a:pt x="615" y="490"/>
                    <a:pt x="649" y="403"/>
                    <a:pt x="649" y="317"/>
                  </a:cubicBezTo>
                  <a:cubicBezTo>
                    <a:pt x="649" y="231"/>
                    <a:pt x="610" y="144"/>
                    <a:pt x="557" y="91"/>
                  </a:cubicBezTo>
                  <a:cubicBezTo>
                    <a:pt x="497" y="29"/>
                    <a:pt x="409"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6" name="Google Shape;9426;p40"/>
            <p:cNvSpPr/>
            <p:nvPr/>
          </p:nvSpPr>
          <p:spPr>
            <a:xfrm>
              <a:off x="-4255125" y="3941350"/>
              <a:ext cx="16350" cy="15900"/>
            </a:xfrm>
            <a:custGeom>
              <a:avLst/>
              <a:gdLst/>
              <a:ahLst/>
              <a:cxnLst/>
              <a:rect l="l" t="t" r="r" b="b"/>
              <a:pathLst>
                <a:path w="654" h="636" extrusionOk="0">
                  <a:moveTo>
                    <a:pt x="316" y="0"/>
                  </a:moveTo>
                  <a:cubicBezTo>
                    <a:pt x="233" y="0"/>
                    <a:pt x="152" y="28"/>
                    <a:pt x="106" y="79"/>
                  </a:cubicBezTo>
                  <a:cubicBezTo>
                    <a:pt x="39" y="132"/>
                    <a:pt x="5" y="219"/>
                    <a:pt x="5" y="314"/>
                  </a:cubicBezTo>
                  <a:cubicBezTo>
                    <a:pt x="0" y="391"/>
                    <a:pt x="34" y="478"/>
                    <a:pt x="97" y="535"/>
                  </a:cubicBezTo>
                  <a:cubicBezTo>
                    <a:pt x="149" y="597"/>
                    <a:pt x="235" y="631"/>
                    <a:pt x="321" y="635"/>
                  </a:cubicBezTo>
                  <a:cubicBezTo>
                    <a:pt x="408" y="635"/>
                    <a:pt x="494" y="602"/>
                    <a:pt x="547" y="549"/>
                  </a:cubicBezTo>
                  <a:cubicBezTo>
                    <a:pt x="615" y="487"/>
                    <a:pt x="648" y="400"/>
                    <a:pt x="648" y="324"/>
                  </a:cubicBezTo>
                  <a:cubicBezTo>
                    <a:pt x="653" y="238"/>
                    <a:pt x="620" y="152"/>
                    <a:pt x="558" y="99"/>
                  </a:cubicBezTo>
                  <a:cubicBezTo>
                    <a:pt x="498" y="32"/>
                    <a:pt x="405"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7" name="Google Shape;9427;p40"/>
            <p:cNvSpPr/>
            <p:nvPr/>
          </p:nvSpPr>
          <p:spPr>
            <a:xfrm>
              <a:off x="-4223200" y="3974175"/>
              <a:ext cx="16200" cy="16050"/>
            </a:xfrm>
            <a:custGeom>
              <a:avLst/>
              <a:gdLst/>
              <a:ahLst/>
              <a:cxnLst/>
              <a:rect l="l" t="t" r="r" b="b"/>
              <a:pathLst>
                <a:path w="648" h="642" extrusionOk="0">
                  <a:moveTo>
                    <a:pt x="325" y="0"/>
                  </a:moveTo>
                  <a:cubicBezTo>
                    <a:pt x="240" y="0"/>
                    <a:pt x="160" y="29"/>
                    <a:pt x="110" y="81"/>
                  </a:cubicBezTo>
                  <a:cubicBezTo>
                    <a:pt x="47" y="143"/>
                    <a:pt x="0" y="215"/>
                    <a:pt x="0" y="316"/>
                  </a:cubicBezTo>
                  <a:cubicBezTo>
                    <a:pt x="0" y="402"/>
                    <a:pt x="43" y="489"/>
                    <a:pt x="96" y="542"/>
                  </a:cubicBezTo>
                  <a:cubicBezTo>
                    <a:pt x="158" y="609"/>
                    <a:pt x="230" y="642"/>
                    <a:pt x="317" y="642"/>
                  </a:cubicBezTo>
                  <a:cubicBezTo>
                    <a:pt x="403" y="642"/>
                    <a:pt x="479" y="613"/>
                    <a:pt x="556" y="551"/>
                  </a:cubicBezTo>
                  <a:cubicBezTo>
                    <a:pt x="614" y="484"/>
                    <a:pt x="647" y="398"/>
                    <a:pt x="647" y="325"/>
                  </a:cubicBezTo>
                  <a:cubicBezTo>
                    <a:pt x="647" y="239"/>
                    <a:pt x="619" y="153"/>
                    <a:pt x="566" y="95"/>
                  </a:cubicBezTo>
                  <a:cubicBezTo>
                    <a:pt x="500" y="30"/>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8" name="Google Shape;9428;p40"/>
            <p:cNvSpPr/>
            <p:nvPr/>
          </p:nvSpPr>
          <p:spPr>
            <a:xfrm>
              <a:off x="-4191425" y="4006925"/>
              <a:ext cx="16200" cy="16075"/>
            </a:xfrm>
            <a:custGeom>
              <a:avLst/>
              <a:gdLst/>
              <a:ahLst/>
              <a:cxnLst/>
              <a:rect l="l" t="t" r="r" b="b"/>
              <a:pathLst>
                <a:path w="648" h="643" extrusionOk="0">
                  <a:moveTo>
                    <a:pt x="328" y="0"/>
                  </a:moveTo>
                  <a:cubicBezTo>
                    <a:pt x="244" y="0"/>
                    <a:pt x="162" y="29"/>
                    <a:pt x="116" y="80"/>
                  </a:cubicBezTo>
                  <a:cubicBezTo>
                    <a:pt x="48" y="143"/>
                    <a:pt x="5" y="229"/>
                    <a:pt x="5" y="315"/>
                  </a:cubicBezTo>
                  <a:cubicBezTo>
                    <a:pt x="0" y="402"/>
                    <a:pt x="34" y="488"/>
                    <a:pt x="96" y="541"/>
                  </a:cubicBezTo>
                  <a:cubicBezTo>
                    <a:pt x="158" y="609"/>
                    <a:pt x="245" y="642"/>
                    <a:pt x="331" y="642"/>
                  </a:cubicBezTo>
                  <a:cubicBezTo>
                    <a:pt x="408" y="642"/>
                    <a:pt x="494" y="614"/>
                    <a:pt x="547" y="551"/>
                  </a:cubicBezTo>
                  <a:cubicBezTo>
                    <a:pt x="614" y="498"/>
                    <a:pt x="648" y="412"/>
                    <a:pt x="648" y="326"/>
                  </a:cubicBezTo>
                  <a:cubicBezTo>
                    <a:pt x="648" y="239"/>
                    <a:pt x="619" y="153"/>
                    <a:pt x="566" y="100"/>
                  </a:cubicBezTo>
                  <a:cubicBezTo>
                    <a:pt x="507" y="31"/>
                    <a:pt x="416"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29" name="Google Shape;9429;p40"/>
            <p:cNvSpPr/>
            <p:nvPr/>
          </p:nvSpPr>
          <p:spPr>
            <a:xfrm>
              <a:off x="-4540125" y="3483900"/>
              <a:ext cx="16350" cy="16125"/>
            </a:xfrm>
            <a:custGeom>
              <a:avLst/>
              <a:gdLst/>
              <a:ahLst/>
              <a:cxnLst/>
              <a:rect l="l" t="t" r="r" b="b"/>
              <a:pathLst>
                <a:path w="654" h="645" extrusionOk="0">
                  <a:moveTo>
                    <a:pt x="334" y="1"/>
                  </a:moveTo>
                  <a:cubicBezTo>
                    <a:pt x="250" y="1"/>
                    <a:pt x="165" y="32"/>
                    <a:pt x="106" y="93"/>
                  </a:cubicBezTo>
                  <a:cubicBezTo>
                    <a:pt x="40" y="146"/>
                    <a:pt x="5" y="232"/>
                    <a:pt x="5" y="318"/>
                  </a:cubicBezTo>
                  <a:cubicBezTo>
                    <a:pt x="1" y="405"/>
                    <a:pt x="34" y="481"/>
                    <a:pt x="97" y="549"/>
                  </a:cubicBezTo>
                  <a:cubicBezTo>
                    <a:pt x="149" y="602"/>
                    <a:pt x="235" y="644"/>
                    <a:pt x="322" y="644"/>
                  </a:cubicBezTo>
                  <a:cubicBezTo>
                    <a:pt x="326" y="645"/>
                    <a:pt x="330" y="645"/>
                    <a:pt x="335" y="645"/>
                  </a:cubicBezTo>
                  <a:cubicBezTo>
                    <a:pt x="417" y="645"/>
                    <a:pt x="497" y="604"/>
                    <a:pt x="552" y="553"/>
                  </a:cubicBezTo>
                  <a:cubicBezTo>
                    <a:pt x="615" y="500"/>
                    <a:pt x="649" y="414"/>
                    <a:pt x="649" y="328"/>
                  </a:cubicBezTo>
                  <a:cubicBezTo>
                    <a:pt x="653" y="241"/>
                    <a:pt x="620" y="155"/>
                    <a:pt x="567" y="102"/>
                  </a:cubicBezTo>
                  <a:cubicBezTo>
                    <a:pt x="508" y="34"/>
                    <a:pt x="421"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0" name="Google Shape;9430;p40"/>
            <p:cNvSpPr/>
            <p:nvPr/>
          </p:nvSpPr>
          <p:spPr>
            <a:xfrm>
              <a:off x="-4508200" y="3516750"/>
              <a:ext cx="16200" cy="16150"/>
            </a:xfrm>
            <a:custGeom>
              <a:avLst/>
              <a:gdLst/>
              <a:ahLst/>
              <a:cxnLst/>
              <a:rect l="l" t="t" r="r" b="b"/>
              <a:pathLst>
                <a:path w="648" h="646" extrusionOk="0">
                  <a:moveTo>
                    <a:pt x="333" y="1"/>
                  </a:moveTo>
                  <a:cubicBezTo>
                    <a:pt x="248" y="1"/>
                    <a:pt x="162" y="32"/>
                    <a:pt x="101" y="94"/>
                  </a:cubicBezTo>
                  <a:cubicBezTo>
                    <a:pt x="34" y="146"/>
                    <a:pt x="1" y="232"/>
                    <a:pt x="1" y="314"/>
                  </a:cubicBezTo>
                  <a:cubicBezTo>
                    <a:pt x="1" y="400"/>
                    <a:pt x="43" y="486"/>
                    <a:pt x="96" y="535"/>
                  </a:cubicBezTo>
                  <a:cubicBezTo>
                    <a:pt x="149" y="597"/>
                    <a:pt x="235" y="645"/>
                    <a:pt x="317" y="645"/>
                  </a:cubicBezTo>
                  <a:cubicBezTo>
                    <a:pt x="417" y="645"/>
                    <a:pt x="494" y="617"/>
                    <a:pt x="547" y="549"/>
                  </a:cubicBezTo>
                  <a:cubicBezTo>
                    <a:pt x="614" y="486"/>
                    <a:pt x="648" y="410"/>
                    <a:pt x="648" y="324"/>
                  </a:cubicBezTo>
                  <a:cubicBezTo>
                    <a:pt x="648" y="242"/>
                    <a:pt x="619" y="165"/>
                    <a:pt x="552" y="88"/>
                  </a:cubicBezTo>
                  <a:cubicBezTo>
                    <a:pt x="496" y="29"/>
                    <a:pt x="415"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1" name="Google Shape;9431;p40"/>
            <p:cNvSpPr/>
            <p:nvPr/>
          </p:nvSpPr>
          <p:spPr>
            <a:xfrm>
              <a:off x="-4476425" y="3549575"/>
              <a:ext cx="16575" cy="16050"/>
            </a:xfrm>
            <a:custGeom>
              <a:avLst/>
              <a:gdLst/>
              <a:ahLst/>
              <a:cxnLst/>
              <a:rect l="l" t="t" r="r" b="b"/>
              <a:pathLst>
                <a:path w="663" h="642" extrusionOk="0">
                  <a:moveTo>
                    <a:pt x="334" y="1"/>
                  </a:moveTo>
                  <a:cubicBezTo>
                    <a:pt x="253" y="1"/>
                    <a:pt x="171" y="30"/>
                    <a:pt x="101" y="90"/>
                  </a:cubicBezTo>
                  <a:cubicBezTo>
                    <a:pt x="39" y="152"/>
                    <a:pt x="5" y="229"/>
                    <a:pt x="5" y="316"/>
                  </a:cubicBezTo>
                  <a:cubicBezTo>
                    <a:pt x="1" y="402"/>
                    <a:pt x="43" y="488"/>
                    <a:pt x="96" y="541"/>
                  </a:cubicBezTo>
                  <a:cubicBezTo>
                    <a:pt x="163" y="608"/>
                    <a:pt x="236" y="642"/>
                    <a:pt x="331" y="642"/>
                  </a:cubicBezTo>
                  <a:cubicBezTo>
                    <a:pt x="418" y="642"/>
                    <a:pt x="504" y="613"/>
                    <a:pt x="548" y="546"/>
                  </a:cubicBezTo>
                  <a:cubicBezTo>
                    <a:pt x="614" y="498"/>
                    <a:pt x="658" y="411"/>
                    <a:pt x="663" y="325"/>
                  </a:cubicBezTo>
                  <a:cubicBezTo>
                    <a:pt x="663" y="239"/>
                    <a:pt x="619" y="163"/>
                    <a:pt x="566" y="95"/>
                  </a:cubicBezTo>
                  <a:cubicBezTo>
                    <a:pt x="502" y="33"/>
                    <a:pt x="419"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2" name="Google Shape;9432;p40"/>
            <p:cNvSpPr/>
            <p:nvPr/>
          </p:nvSpPr>
          <p:spPr>
            <a:xfrm>
              <a:off x="-4444300" y="3582400"/>
              <a:ext cx="16250" cy="16100"/>
            </a:xfrm>
            <a:custGeom>
              <a:avLst/>
              <a:gdLst/>
              <a:ahLst/>
              <a:cxnLst/>
              <a:rect l="l" t="t" r="r" b="b"/>
              <a:pathLst>
                <a:path w="650" h="644" extrusionOk="0">
                  <a:moveTo>
                    <a:pt x="335" y="0"/>
                  </a:moveTo>
                  <a:cubicBezTo>
                    <a:pt x="254" y="0"/>
                    <a:pt x="169" y="32"/>
                    <a:pt x="93" y="101"/>
                  </a:cubicBezTo>
                  <a:cubicBezTo>
                    <a:pt x="40" y="150"/>
                    <a:pt x="7" y="236"/>
                    <a:pt x="1" y="312"/>
                  </a:cubicBezTo>
                  <a:cubicBezTo>
                    <a:pt x="1" y="398"/>
                    <a:pt x="35" y="485"/>
                    <a:pt x="87" y="542"/>
                  </a:cubicBezTo>
                  <a:cubicBezTo>
                    <a:pt x="150" y="606"/>
                    <a:pt x="237" y="639"/>
                    <a:pt x="323" y="644"/>
                  </a:cubicBezTo>
                  <a:cubicBezTo>
                    <a:pt x="410" y="644"/>
                    <a:pt x="496" y="610"/>
                    <a:pt x="539" y="557"/>
                  </a:cubicBezTo>
                  <a:cubicBezTo>
                    <a:pt x="601" y="495"/>
                    <a:pt x="649" y="418"/>
                    <a:pt x="649" y="322"/>
                  </a:cubicBezTo>
                  <a:cubicBezTo>
                    <a:pt x="649" y="236"/>
                    <a:pt x="620" y="159"/>
                    <a:pt x="554" y="97"/>
                  </a:cubicBezTo>
                  <a:cubicBezTo>
                    <a:pt x="495" y="34"/>
                    <a:pt x="417"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3" name="Google Shape;9433;p40"/>
            <p:cNvSpPr/>
            <p:nvPr/>
          </p:nvSpPr>
          <p:spPr>
            <a:xfrm>
              <a:off x="-4412375" y="3615175"/>
              <a:ext cx="16200" cy="16050"/>
            </a:xfrm>
            <a:custGeom>
              <a:avLst/>
              <a:gdLst/>
              <a:ahLst/>
              <a:cxnLst/>
              <a:rect l="l" t="t" r="r" b="b"/>
              <a:pathLst>
                <a:path w="648" h="642" extrusionOk="0">
                  <a:moveTo>
                    <a:pt x="327" y="1"/>
                  </a:moveTo>
                  <a:cubicBezTo>
                    <a:pt x="244" y="1"/>
                    <a:pt x="158" y="32"/>
                    <a:pt x="87" y="101"/>
                  </a:cubicBezTo>
                  <a:cubicBezTo>
                    <a:pt x="34" y="152"/>
                    <a:pt x="1" y="239"/>
                    <a:pt x="1" y="311"/>
                  </a:cubicBezTo>
                  <a:cubicBezTo>
                    <a:pt x="1" y="398"/>
                    <a:pt x="30" y="484"/>
                    <a:pt x="92" y="551"/>
                  </a:cubicBezTo>
                  <a:cubicBezTo>
                    <a:pt x="145" y="608"/>
                    <a:pt x="231" y="637"/>
                    <a:pt x="317" y="642"/>
                  </a:cubicBezTo>
                  <a:cubicBezTo>
                    <a:pt x="404" y="642"/>
                    <a:pt x="490" y="613"/>
                    <a:pt x="548" y="555"/>
                  </a:cubicBezTo>
                  <a:cubicBezTo>
                    <a:pt x="601" y="504"/>
                    <a:pt x="643" y="422"/>
                    <a:pt x="643" y="321"/>
                  </a:cubicBezTo>
                  <a:cubicBezTo>
                    <a:pt x="648" y="234"/>
                    <a:pt x="615" y="163"/>
                    <a:pt x="552" y="95"/>
                  </a:cubicBezTo>
                  <a:cubicBezTo>
                    <a:pt x="494" y="34"/>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4" name="Google Shape;9434;p40"/>
            <p:cNvSpPr/>
            <p:nvPr/>
          </p:nvSpPr>
          <p:spPr>
            <a:xfrm>
              <a:off x="-4380575" y="3648150"/>
              <a:ext cx="16200" cy="16075"/>
            </a:xfrm>
            <a:custGeom>
              <a:avLst/>
              <a:gdLst/>
              <a:ahLst/>
              <a:cxnLst/>
              <a:rect l="l" t="t" r="r" b="b"/>
              <a:pathLst>
                <a:path w="648" h="643" extrusionOk="0">
                  <a:moveTo>
                    <a:pt x="327" y="0"/>
                  </a:moveTo>
                  <a:cubicBezTo>
                    <a:pt x="240" y="0"/>
                    <a:pt x="155" y="29"/>
                    <a:pt x="100" y="82"/>
                  </a:cubicBezTo>
                  <a:cubicBezTo>
                    <a:pt x="33" y="144"/>
                    <a:pt x="5" y="230"/>
                    <a:pt x="0" y="317"/>
                  </a:cubicBezTo>
                  <a:cubicBezTo>
                    <a:pt x="0" y="394"/>
                    <a:pt x="29" y="480"/>
                    <a:pt x="96" y="542"/>
                  </a:cubicBezTo>
                  <a:cubicBezTo>
                    <a:pt x="158" y="600"/>
                    <a:pt x="235" y="642"/>
                    <a:pt x="321" y="642"/>
                  </a:cubicBezTo>
                  <a:cubicBezTo>
                    <a:pt x="326" y="643"/>
                    <a:pt x="330" y="643"/>
                    <a:pt x="334" y="643"/>
                  </a:cubicBezTo>
                  <a:cubicBezTo>
                    <a:pt x="416" y="643"/>
                    <a:pt x="497" y="602"/>
                    <a:pt x="547" y="551"/>
                  </a:cubicBezTo>
                  <a:cubicBezTo>
                    <a:pt x="614" y="489"/>
                    <a:pt x="647" y="412"/>
                    <a:pt x="647" y="326"/>
                  </a:cubicBezTo>
                  <a:cubicBezTo>
                    <a:pt x="647" y="230"/>
                    <a:pt x="618" y="144"/>
                    <a:pt x="567" y="95"/>
                  </a:cubicBezTo>
                  <a:cubicBezTo>
                    <a:pt x="506" y="30"/>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5" name="Google Shape;9435;p40"/>
            <p:cNvSpPr/>
            <p:nvPr/>
          </p:nvSpPr>
          <p:spPr>
            <a:xfrm>
              <a:off x="-4348800" y="3680950"/>
              <a:ext cx="16350" cy="16150"/>
            </a:xfrm>
            <a:custGeom>
              <a:avLst/>
              <a:gdLst/>
              <a:ahLst/>
              <a:cxnLst/>
              <a:rect l="l" t="t" r="r" b="b"/>
              <a:pathLst>
                <a:path w="654" h="646" extrusionOk="0">
                  <a:moveTo>
                    <a:pt x="328" y="0"/>
                  </a:moveTo>
                  <a:cubicBezTo>
                    <a:pt x="242" y="0"/>
                    <a:pt x="159" y="32"/>
                    <a:pt x="106" y="89"/>
                  </a:cubicBezTo>
                  <a:cubicBezTo>
                    <a:pt x="49" y="141"/>
                    <a:pt x="5" y="227"/>
                    <a:pt x="5" y="314"/>
                  </a:cubicBezTo>
                  <a:cubicBezTo>
                    <a:pt x="0" y="400"/>
                    <a:pt x="34" y="477"/>
                    <a:pt x="96" y="544"/>
                  </a:cubicBezTo>
                  <a:cubicBezTo>
                    <a:pt x="159" y="607"/>
                    <a:pt x="246" y="641"/>
                    <a:pt x="332" y="645"/>
                  </a:cubicBezTo>
                  <a:cubicBezTo>
                    <a:pt x="408" y="645"/>
                    <a:pt x="494" y="612"/>
                    <a:pt x="547" y="550"/>
                  </a:cubicBezTo>
                  <a:cubicBezTo>
                    <a:pt x="614" y="497"/>
                    <a:pt x="649" y="410"/>
                    <a:pt x="649" y="324"/>
                  </a:cubicBezTo>
                  <a:cubicBezTo>
                    <a:pt x="653" y="238"/>
                    <a:pt x="620" y="151"/>
                    <a:pt x="567" y="98"/>
                  </a:cubicBezTo>
                  <a:cubicBezTo>
                    <a:pt x="502" y="31"/>
                    <a:pt x="413"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6" name="Google Shape;9436;p40"/>
            <p:cNvSpPr/>
            <p:nvPr/>
          </p:nvSpPr>
          <p:spPr>
            <a:xfrm>
              <a:off x="-4316650" y="3713700"/>
              <a:ext cx="16200" cy="16125"/>
            </a:xfrm>
            <a:custGeom>
              <a:avLst/>
              <a:gdLst/>
              <a:ahLst/>
              <a:cxnLst/>
              <a:rect l="l" t="t" r="r" b="b"/>
              <a:pathLst>
                <a:path w="648" h="645" extrusionOk="0">
                  <a:moveTo>
                    <a:pt x="314" y="0"/>
                  </a:moveTo>
                  <a:cubicBezTo>
                    <a:pt x="230" y="0"/>
                    <a:pt x="150" y="28"/>
                    <a:pt x="101" y="79"/>
                  </a:cubicBezTo>
                  <a:cubicBezTo>
                    <a:pt x="38" y="146"/>
                    <a:pt x="0" y="232"/>
                    <a:pt x="0" y="319"/>
                  </a:cubicBezTo>
                  <a:cubicBezTo>
                    <a:pt x="0" y="405"/>
                    <a:pt x="29" y="491"/>
                    <a:pt x="82" y="544"/>
                  </a:cubicBezTo>
                  <a:cubicBezTo>
                    <a:pt x="149" y="611"/>
                    <a:pt x="220" y="645"/>
                    <a:pt x="322" y="645"/>
                  </a:cubicBezTo>
                  <a:cubicBezTo>
                    <a:pt x="408" y="645"/>
                    <a:pt x="480" y="616"/>
                    <a:pt x="547" y="549"/>
                  </a:cubicBezTo>
                  <a:cubicBezTo>
                    <a:pt x="614" y="487"/>
                    <a:pt x="648" y="414"/>
                    <a:pt x="648" y="328"/>
                  </a:cubicBezTo>
                  <a:cubicBezTo>
                    <a:pt x="648" y="242"/>
                    <a:pt x="610" y="151"/>
                    <a:pt x="557" y="98"/>
                  </a:cubicBezTo>
                  <a:cubicBezTo>
                    <a:pt x="495" y="31"/>
                    <a:pt x="403"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7" name="Google Shape;9437;p40"/>
            <p:cNvSpPr/>
            <p:nvPr/>
          </p:nvSpPr>
          <p:spPr>
            <a:xfrm>
              <a:off x="-4284875" y="3746725"/>
              <a:ext cx="16350" cy="15875"/>
            </a:xfrm>
            <a:custGeom>
              <a:avLst/>
              <a:gdLst/>
              <a:ahLst/>
              <a:cxnLst/>
              <a:rect l="l" t="t" r="r" b="b"/>
              <a:pathLst>
                <a:path w="654" h="635" extrusionOk="0">
                  <a:moveTo>
                    <a:pt x="327" y="0"/>
                  </a:moveTo>
                  <a:cubicBezTo>
                    <a:pt x="240" y="0"/>
                    <a:pt x="155" y="29"/>
                    <a:pt x="107" y="82"/>
                  </a:cubicBezTo>
                  <a:cubicBezTo>
                    <a:pt x="39" y="135"/>
                    <a:pt x="5" y="222"/>
                    <a:pt x="5" y="308"/>
                  </a:cubicBezTo>
                  <a:cubicBezTo>
                    <a:pt x="1" y="395"/>
                    <a:pt x="34" y="481"/>
                    <a:pt x="96" y="548"/>
                  </a:cubicBezTo>
                  <a:cubicBezTo>
                    <a:pt x="149" y="601"/>
                    <a:pt x="236" y="634"/>
                    <a:pt x="322" y="634"/>
                  </a:cubicBezTo>
                  <a:cubicBezTo>
                    <a:pt x="408" y="634"/>
                    <a:pt x="485" y="605"/>
                    <a:pt x="548" y="543"/>
                  </a:cubicBezTo>
                  <a:cubicBezTo>
                    <a:pt x="614" y="475"/>
                    <a:pt x="648" y="404"/>
                    <a:pt x="648" y="317"/>
                  </a:cubicBezTo>
                  <a:cubicBezTo>
                    <a:pt x="654" y="231"/>
                    <a:pt x="619" y="154"/>
                    <a:pt x="557" y="87"/>
                  </a:cubicBezTo>
                  <a:cubicBezTo>
                    <a:pt x="500" y="28"/>
                    <a:pt x="412"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8" name="Google Shape;9438;p40"/>
            <p:cNvSpPr/>
            <p:nvPr/>
          </p:nvSpPr>
          <p:spPr>
            <a:xfrm>
              <a:off x="-4252975" y="3779450"/>
              <a:ext cx="16225" cy="16250"/>
            </a:xfrm>
            <a:custGeom>
              <a:avLst/>
              <a:gdLst/>
              <a:ahLst/>
              <a:cxnLst/>
              <a:rect l="l" t="t" r="r" b="b"/>
              <a:pathLst>
                <a:path w="649" h="650" extrusionOk="0">
                  <a:moveTo>
                    <a:pt x="316" y="0"/>
                  </a:moveTo>
                  <a:cubicBezTo>
                    <a:pt x="237" y="0"/>
                    <a:pt x="159" y="28"/>
                    <a:pt x="102" y="83"/>
                  </a:cubicBezTo>
                  <a:cubicBezTo>
                    <a:pt x="34" y="151"/>
                    <a:pt x="1" y="231"/>
                    <a:pt x="1" y="318"/>
                  </a:cubicBezTo>
                  <a:cubicBezTo>
                    <a:pt x="1" y="395"/>
                    <a:pt x="29" y="481"/>
                    <a:pt x="97" y="548"/>
                  </a:cubicBezTo>
                  <a:cubicBezTo>
                    <a:pt x="159" y="611"/>
                    <a:pt x="231" y="645"/>
                    <a:pt x="317" y="649"/>
                  </a:cubicBezTo>
                  <a:cubicBezTo>
                    <a:pt x="404" y="649"/>
                    <a:pt x="481" y="605"/>
                    <a:pt x="548" y="554"/>
                  </a:cubicBezTo>
                  <a:cubicBezTo>
                    <a:pt x="615" y="490"/>
                    <a:pt x="644" y="414"/>
                    <a:pt x="649" y="328"/>
                  </a:cubicBezTo>
                  <a:cubicBezTo>
                    <a:pt x="649" y="231"/>
                    <a:pt x="605" y="145"/>
                    <a:pt x="552" y="102"/>
                  </a:cubicBezTo>
                  <a:cubicBezTo>
                    <a:pt x="492" y="34"/>
                    <a:pt x="404"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39" name="Google Shape;9439;p40"/>
            <p:cNvSpPr/>
            <p:nvPr/>
          </p:nvSpPr>
          <p:spPr>
            <a:xfrm>
              <a:off x="-4221200" y="3812300"/>
              <a:ext cx="16250" cy="16125"/>
            </a:xfrm>
            <a:custGeom>
              <a:avLst/>
              <a:gdLst/>
              <a:ahLst/>
              <a:cxnLst/>
              <a:rect l="l" t="t" r="r" b="b"/>
              <a:pathLst>
                <a:path w="650" h="645" extrusionOk="0">
                  <a:moveTo>
                    <a:pt x="328" y="1"/>
                  </a:moveTo>
                  <a:cubicBezTo>
                    <a:pt x="242" y="1"/>
                    <a:pt x="156" y="29"/>
                    <a:pt x="102" y="84"/>
                  </a:cubicBezTo>
                  <a:cubicBezTo>
                    <a:pt x="49" y="146"/>
                    <a:pt x="7" y="218"/>
                    <a:pt x="7" y="319"/>
                  </a:cubicBezTo>
                  <a:cubicBezTo>
                    <a:pt x="1" y="405"/>
                    <a:pt x="35" y="478"/>
                    <a:pt x="98" y="544"/>
                  </a:cubicBezTo>
                  <a:cubicBezTo>
                    <a:pt x="150" y="611"/>
                    <a:pt x="237" y="644"/>
                    <a:pt x="323" y="644"/>
                  </a:cubicBezTo>
                  <a:cubicBezTo>
                    <a:pt x="410" y="644"/>
                    <a:pt x="496" y="616"/>
                    <a:pt x="563" y="554"/>
                  </a:cubicBezTo>
                  <a:cubicBezTo>
                    <a:pt x="616" y="487"/>
                    <a:pt x="649" y="400"/>
                    <a:pt x="649" y="328"/>
                  </a:cubicBezTo>
                  <a:cubicBezTo>
                    <a:pt x="649" y="241"/>
                    <a:pt x="620" y="150"/>
                    <a:pt x="567" y="98"/>
                  </a:cubicBezTo>
                  <a:cubicBezTo>
                    <a:pt x="509" y="32"/>
                    <a:pt x="418"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0" name="Google Shape;9440;p40"/>
            <p:cNvSpPr/>
            <p:nvPr/>
          </p:nvSpPr>
          <p:spPr>
            <a:xfrm>
              <a:off x="-4189275" y="3845100"/>
              <a:ext cx="16200" cy="16075"/>
            </a:xfrm>
            <a:custGeom>
              <a:avLst/>
              <a:gdLst/>
              <a:ahLst/>
              <a:cxnLst/>
              <a:rect l="l" t="t" r="r" b="b"/>
              <a:pathLst>
                <a:path w="648" h="643" extrusionOk="0">
                  <a:moveTo>
                    <a:pt x="333" y="0"/>
                  </a:moveTo>
                  <a:cubicBezTo>
                    <a:pt x="248" y="0"/>
                    <a:pt x="163" y="32"/>
                    <a:pt x="101" y="91"/>
                  </a:cubicBezTo>
                  <a:cubicBezTo>
                    <a:pt x="34" y="144"/>
                    <a:pt x="1" y="231"/>
                    <a:pt x="1" y="317"/>
                  </a:cubicBezTo>
                  <a:cubicBezTo>
                    <a:pt x="1" y="403"/>
                    <a:pt x="43" y="490"/>
                    <a:pt x="96" y="542"/>
                  </a:cubicBezTo>
                  <a:cubicBezTo>
                    <a:pt x="149" y="609"/>
                    <a:pt x="231" y="643"/>
                    <a:pt x="317" y="643"/>
                  </a:cubicBezTo>
                  <a:cubicBezTo>
                    <a:pt x="404" y="643"/>
                    <a:pt x="490" y="614"/>
                    <a:pt x="557" y="552"/>
                  </a:cubicBezTo>
                  <a:cubicBezTo>
                    <a:pt x="610" y="490"/>
                    <a:pt x="643" y="413"/>
                    <a:pt x="648" y="326"/>
                  </a:cubicBezTo>
                  <a:cubicBezTo>
                    <a:pt x="648" y="240"/>
                    <a:pt x="615" y="163"/>
                    <a:pt x="552" y="87"/>
                  </a:cubicBezTo>
                  <a:cubicBezTo>
                    <a:pt x="492" y="28"/>
                    <a:pt x="413"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1" name="Google Shape;9441;p40"/>
            <p:cNvSpPr/>
            <p:nvPr/>
          </p:nvSpPr>
          <p:spPr>
            <a:xfrm>
              <a:off x="-4157475" y="3878025"/>
              <a:ext cx="16575" cy="16025"/>
            </a:xfrm>
            <a:custGeom>
              <a:avLst/>
              <a:gdLst/>
              <a:ahLst/>
              <a:cxnLst/>
              <a:rect l="l" t="t" r="r" b="b"/>
              <a:pathLst>
                <a:path w="663" h="641" extrusionOk="0">
                  <a:moveTo>
                    <a:pt x="327" y="0"/>
                  </a:moveTo>
                  <a:cubicBezTo>
                    <a:pt x="246" y="0"/>
                    <a:pt x="165" y="28"/>
                    <a:pt x="100" y="84"/>
                  </a:cubicBezTo>
                  <a:cubicBezTo>
                    <a:pt x="48" y="151"/>
                    <a:pt x="5" y="223"/>
                    <a:pt x="0" y="309"/>
                  </a:cubicBezTo>
                  <a:cubicBezTo>
                    <a:pt x="0" y="396"/>
                    <a:pt x="43" y="473"/>
                    <a:pt x="96" y="540"/>
                  </a:cubicBezTo>
                  <a:cubicBezTo>
                    <a:pt x="158" y="602"/>
                    <a:pt x="235" y="635"/>
                    <a:pt x="331" y="641"/>
                  </a:cubicBezTo>
                  <a:cubicBezTo>
                    <a:pt x="417" y="641"/>
                    <a:pt x="503" y="606"/>
                    <a:pt x="561" y="544"/>
                  </a:cubicBezTo>
                  <a:cubicBezTo>
                    <a:pt x="624" y="482"/>
                    <a:pt x="658" y="405"/>
                    <a:pt x="658" y="318"/>
                  </a:cubicBezTo>
                  <a:cubicBezTo>
                    <a:pt x="662" y="232"/>
                    <a:pt x="629" y="156"/>
                    <a:pt x="567" y="94"/>
                  </a:cubicBezTo>
                  <a:cubicBezTo>
                    <a:pt x="499" y="32"/>
                    <a:pt x="413"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2" name="Google Shape;9442;p40"/>
            <p:cNvSpPr/>
            <p:nvPr/>
          </p:nvSpPr>
          <p:spPr>
            <a:xfrm>
              <a:off x="-4125325" y="3910800"/>
              <a:ext cx="16200" cy="16000"/>
            </a:xfrm>
            <a:custGeom>
              <a:avLst/>
              <a:gdLst/>
              <a:ahLst/>
              <a:cxnLst/>
              <a:rect l="l" t="t" r="r" b="b"/>
              <a:pathLst>
                <a:path w="648" h="640" extrusionOk="0">
                  <a:moveTo>
                    <a:pt x="319" y="0"/>
                  </a:moveTo>
                  <a:cubicBezTo>
                    <a:pt x="239" y="0"/>
                    <a:pt x="159" y="29"/>
                    <a:pt x="100" y="88"/>
                  </a:cubicBezTo>
                  <a:cubicBezTo>
                    <a:pt x="34" y="150"/>
                    <a:pt x="0" y="227"/>
                    <a:pt x="0" y="313"/>
                  </a:cubicBezTo>
                  <a:cubicBezTo>
                    <a:pt x="0" y="409"/>
                    <a:pt x="29" y="481"/>
                    <a:pt x="81" y="539"/>
                  </a:cubicBezTo>
                  <a:cubicBezTo>
                    <a:pt x="149" y="606"/>
                    <a:pt x="220" y="639"/>
                    <a:pt x="322" y="639"/>
                  </a:cubicBezTo>
                  <a:cubicBezTo>
                    <a:pt x="408" y="639"/>
                    <a:pt x="479" y="610"/>
                    <a:pt x="547" y="544"/>
                  </a:cubicBezTo>
                  <a:cubicBezTo>
                    <a:pt x="614" y="491"/>
                    <a:pt x="647" y="404"/>
                    <a:pt x="647" y="322"/>
                  </a:cubicBezTo>
                  <a:cubicBezTo>
                    <a:pt x="647" y="245"/>
                    <a:pt x="619" y="159"/>
                    <a:pt x="552" y="92"/>
                  </a:cubicBezTo>
                  <a:cubicBezTo>
                    <a:pt x="488" y="31"/>
                    <a:pt x="403"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3" name="Google Shape;9443;p40"/>
            <p:cNvSpPr/>
            <p:nvPr/>
          </p:nvSpPr>
          <p:spPr>
            <a:xfrm>
              <a:off x="-4093550" y="3943700"/>
              <a:ext cx="16325" cy="16100"/>
            </a:xfrm>
            <a:custGeom>
              <a:avLst/>
              <a:gdLst/>
              <a:ahLst/>
              <a:cxnLst/>
              <a:rect l="l" t="t" r="r" b="b"/>
              <a:pathLst>
                <a:path w="653" h="644" extrusionOk="0">
                  <a:moveTo>
                    <a:pt x="321" y="1"/>
                  </a:moveTo>
                  <a:cubicBezTo>
                    <a:pt x="237" y="1"/>
                    <a:pt x="155" y="29"/>
                    <a:pt x="101" y="81"/>
                  </a:cubicBezTo>
                  <a:cubicBezTo>
                    <a:pt x="38" y="144"/>
                    <a:pt x="5" y="230"/>
                    <a:pt x="0" y="317"/>
                  </a:cubicBezTo>
                  <a:cubicBezTo>
                    <a:pt x="0" y="393"/>
                    <a:pt x="34" y="479"/>
                    <a:pt x="96" y="547"/>
                  </a:cubicBezTo>
                  <a:cubicBezTo>
                    <a:pt x="158" y="599"/>
                    <a:pt x="235" y="643"/>
                    <a:pt x="322" y="643"/>
                  </a:cubicBezTo>
                  <a:cubicBezTo>
                    <a:pt x="326" y="643"/>
                    <a:pt x="330" y="643"/>
                    <a:pt x="335" y="643"/>
                  </a:cubicBezTo>
                  <a:cubicBezTo>
                    <a:pt x="417" y="643"/>
                    <a:pt x="497" y="602"/>
                    <a:pt x="547" y="552"/>
                  </a:cubicBezTo>
                  <a:cubicBezTo>
                    <a:pt x="614" y="490"/>
                    <a:pt x="648" y="403"/>
                    <a:pt x="648" y="326"/>
                  </a:cubicBezTo>
                  <a:cubicBezTo>
                    <a:pt x="652" y="240"/>
                    <a:pt x="619" y="153"/>
                    <a:pt x="566" y="100"/>
                  </a:cubicBezTo>
                  <a:cubicBezTo>
                    <a:pt x="500" y="32"/>
                    <a:pt x="409"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4" name="Google Shape;9444;p40"/>
            <p:cNvSpPr/>
            <p:nvPr/>
          </p:nvSpPr>
          <p:spPr>
            <a:xfrm>
              <a:off x="-4061650" y="3976450"/>
              <a:ext cx="16225" cy="16200"/>
            </a:xfrm>
            <a:custGeom>
              <a:avLst/>
              <a:gdLst/>
              <a:ahLst/>
              <a:cxnLst/>
              <a:rect l="l" t="t" r="r" b="b"/>
              <a:pathLst>
                <a:path w="649" h="648" extrusionOk="0">
                  <a:moveTo>
                    <a:pt x="320" y="1"/>
                  </a:moveTo>
                  <a:cubicBezTo>
                    <a:pt x="235" y="1"/>
                    <a:pt x="153" y="29"/>
                    <a:pt x="111" y="81"/>
                  </a:cubicBezTo>
                  <a:cubicBezTo>
                    <a:pt x="44" y="148"/>
                    <a:pt x="0" y="221"/>
                    <a:pt x="0" y="316"/>
                  </a:cubicBezTo>
                  <a:cubicBezTo>
                    <a:pt x="0" y="402"/>
                    <a:pt x="38" y="480"/>
                    <a:pt x="91" y="546"/>
                  </a:cubicBezTo>
                  <a:cubicBezTo>
                    <a:pt x="144" y="599"/>
                    <a:pt x="231" y="642"/>
                    <a:pt x="317" y="648"/>
                  </a:cubicBezTo>
                  <a:cubicBezTo>
                    <a:pt x="403" y="648"/>
                    <a:pt x="481" y="613"/>
                    <a:pt x="557" y="551"/>
                  </a:cubicBezTo>
                  <a:cubicBezTo>
                    <a:pt x="609" y="489"/>
                    <a:pt x="643" y="402"/>
                    <a:pt x="649" y="325"/>
                  </a:cubicBezTo>
                  <a:cubicBezTo>
                    <a:pt x="649" y="239"/>
                    <a:pt x="620" y="153"/>
                    <a:pt x="562" y="101"/>
                  </a:cubicBezTo>
                  <a:cubicBezTo>
                    <a:pt x="503" y="32"/>
                    <a:pt x="409"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5" name="Google Shape;9445;p40"/>
            <p:cNvSpPr/>
            <p:nvPr/>
          </p:nvSpPr>
          <p:spPr>
            <a:xfrm>
              <a:off x="-4029875" y="4009400"/>
              <a:ext cx="16225" cy="15975"/>
            </a:xfrm>
            <a:custGeom>
              <a:avLst/>
              <a:gdLst/>
              <a:ahLst/>
              <a:cxnLst/>
              <a:rect l="l" t="t" r="r" b="b"/>
              <a:pathLst>
                <a:path w="649" h="639" extrusionOk="0">
                  <a:moveTo>
                    <a:pt x="337" y="0"/>
                  </a:moveTo>
                  <a:cubicBezTo>
                    <a:pt x="254" y="0"/>
                    <a:pt x="169" y="29"/>
                    <a:pt x="102" y="87"/>
                  </a:cubicBezTo>
                  <a:cubicBezTo>
                    <a:pt x="49" y="140"/>
                    <a:pt x="5" y="227"/>
                    <a:pt x="1" y="313"/>
                  </a:cubicBezTo>
                  <a:cubicBezTo>
                    <a:pt x="1" y="399"/>
                    <a:pt x="44" y="486"/>
                    <a:pt x="97" y="539"/>
                  </a:cubicBezTo>
                  <a:cubicBezTo>
                    <a:pt x="149" y="606"/>
                    <a:pt x="235" y="639"/>
                    <a:pt x="332" y="639"/>
                  </a:cubicBezTo>
                  <a:cubicBezTo>
                    <a:pt x="419" y="639"/>
                    <a:pt x="495" y="610"/>
                    <a:pt x="558" y="543"/>
                  </a:cubicBezTo>
                  <a:cubicBezTo>
                    <a:pt x="615" y="481"/>
                    <a:pt x="649" y="409"/>
                    <a:pt x="649" y="322"/>
                  </a:cubicBezTo>
                  <a:cubicBezTo>
                    <a:pt x="649" y="236"/>
                    <a:pt x="620" y="159"/>
                    <a:pt x="558" y="83"/>
                  </a:cubicBezTo>
                  <a:cubicBezTo>
                    <a:pt x="498" y="28"/>
                    <a:pt x="418"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6" name="Google Shape;9446;p40"/>
            <p:cNvSpPr/>
            <p:nvPr/>
          </p:nvSpPr>
          <p:spPr>
            <a:xfrm>
              <a:off x="-4537975" y="3322125"/>
              <a:ext cx="16250" cy="16100"/>
            </a:xfrm>
            <a:custGeom>
              <a:avLst/>
              <a:gdLst/>
              <a:ahLst/>
              <a:cxnLst/>
              <a:rect l="l" t="t" r="r" b="b"/>
              <a:pathLst>
                <a:path w="650" h="644" extrusionOk="0">
                  <a:moveTo>
                    <a:pt x="323" y="1"/>
                  </a:moveTo>
                  <a:cubicBezTo>
                    <a:pt x="240" y="1"/>
                    <a:pt x="157" y="30"/>
                    <a:pt x="102" y="82"/>
                  </a:cubicBezTo>
                  <a:cubicBezTo>
                    <a:pt x="34" y="144"/>
                    <a:pt x="1" y="231"/>
                    <a:pt x="1" y="317"/>
                  </a:cubicBezTo>
                  <a:cubicBezTo>
                    <a:pt x="1" y="394"/>
                    <a:pt x="30" y="480"/>
                    <a:pt x="98" y="543"/>
                  </a:cubicBezTo>
                  <a:cubicBezTo>
                    <a:pt x="160" y="609"/>
                    <a:pt x="231" y="643"/>
                    <a:pt x="318" y="643"/>
                  </a:cubicBezTo>
                  <a:cubicBezTo>
                    <a:pt x="322" y="643"/>
                    <a:pt x="326" y="643"/>
                    <a:pt x="330" y="643"/>
                  </a:cubicBezTo>
                  <a:cubicBezTo>
                    <a:pt x="413" y="643"/>
                    <a:pt x="497" y="602"/>
                    <a:pt x="548" y="552"/>
                  </a:cubicBezTo>
                  <a:cubicBezTo>
                    <a:pt x="616" y="490"/>
                    <a:pt x="645" y="413"/>
                    <a:pt x="649" y="326"/>
                  </a:cubicBezTo>
                  <a:cubicBezTo>
                    <a:pt x="649" y="231"/>
                    <a:pt x="620" y="153"/>
                    <a:pt x="552" y="96"/>
                  </a:cubicBezTo>
                  <a:cubicBezTo>
                    <a:pt x="494" y="31"/>
                    <a:pt x="408"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7" name="Google Shape;9447;p40"/>
            <p:cNvSpPr/>
            <p:nvPr/>
          </p:nvSpPr>
          <p:spPr>
            <a:xfrm>
              <a:off x="-4506175" y="3354975"/>
              <a:ext cx="16225" cy="16100"/>
            </a:xfrm>
            <a:custGeom>
              <a:avLst/>
              <a:gdLst/>
              <a:ahLst/>
              <a:cxnLst/>
              <a:rect l="l" t="t" r="r" b="b"/>
              <a:pathLst>
                <a:path w="649" h="644" extrusionOk="0">
                  <a:moveTo>
                    <a:pt x="338" y="1"/>
                  </a:moveTo>
                  <a:cubicBezTo>
                    <a:pt x="252" y="1"/>
                    <a:pt x="164" y="32"/>
                    <a:pt x="101" y="92"/>
                  </a:cubicBezTo>
                  <a:cubicBezTo>
                    <a:pt x="39" y="139"/>
                    <a:pt x="6" y="226"/>
                    <a:pt x="6" y="312"/>
                  </a:cubicBezTo>
                  <a:cubicBezTo>
                    <a:pt x="0" y="399"/>
                    <a:pt x="35" y="476"/>
                    <a:pt x="97" y="542"/>
                  </a:cubicBezTo>
                  <a:cubicBezTo>
                    <a:pt x="150" y="606"/>
                    <a:pt x="236" y="644"/>
                    <a:pt x="323" y="644"/>
                  </a:cubicBezTo>
                  <a:cubicBezTo>
                    <a:pt x="418" y="644"/>
                    <a:pt x="495" y="615"/>
                    <a:pt x="562" y="548"/>
                  </a:cubicBezTo>
                  <a:cubicBezTo>
                    <a:pt x="615" y="485"/>
                    <a:pt x="648" y="409"/>
                    <a:pt x="648" y="323"/>
                  </a:cubicBezTo>
                  <a:cubicBezTo>
                    <a:pt x="648" y="236"/>
                    <a:pt x="620" y="150"/>
                    <a:pt x="567" y="97"/>
                  </a:cubicBezTo>
                  <a:cubicBezTo>
                    <a:pt x="509" y="32"/>
                    <a:pt x="424"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8" name="Google Shape;9448;p40"/>
            <p:cNvSpPr/>
            <p:nvPr/>
          </p:nvSpPr>
          <p:spPr>
            <a:xfrm>
              <a:off x="-4474250" y="3387725"/>
              <a:ext cx="16200" cy="16100"/>
            </a:xfrm>
            <a:custGeom>
              <a:avLst/>
              <a:gdLst/>
              <a:ahLst/>
              <a:cxnLst/>
              <a:rect l="l" t="t" r="r" b="b"/>
              <a:pathLst>
                <a:path w="648" h="644" extrusionOk="0">
                  <a:moveTo>
                    <a:pt x="329" y="0"/>
                  </a:moveTo>
                  <a:cubicBezTo>
                    <a:pt x="250" y="0"/>
                    <a:pt x="170" y="29"/>
                    <a:pt x="100" y="91"/>
                  </a:cubicBezTo>
                  <a:cubicBezTo>
                    <a:pt x="33" y="154"/>
                    <a:pt x="0" y="231"/>
                    <a:pt x="0" y="317"/>
                  </a:cubicBezTo>
                  <a:cubicBezTo>
                    <a:pt x="0" y="404"/>
                    <a:pt x="29" y="490"/>
                    <a:pt x="96" y="543"/>
                  </a:cubicBezTo>
                  <a:cubicBezTo>
                    <a:pt x="158" y="610"/>
                    <a:pt x="244" y="643"/>
                    <a:pt x="331" y="643"/>
                  </a:cubicBezTo>
                  <a:cubicBezTo>
                    <a:pt x="417" y="643"/>
                    <a:pt x="489" y="614"/>
                    <a:pt x="547" y="562"/>
                  </a:cubicBezTo>
                  <a:cubicBezTo>
                    <a:pt x="609" y="494"/>
                    <a:pt x="643" y="413"/>
                    <a:pt x="647" y="326"/>
                  </a:cubicBezTo>
                  <a:cubicBezTo>
                    <a:pt x="647" y="240"/>
                    <a:pt x="614" y="154"/>
                    <a:pt x="561" y="96"/>
                  </a:cubicBezTo>
                  <a:cubicBezTo>
                    <a:pt x="496" y="34"/>
                    <a:pt x="414"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49" name="Google Shape;9449;p40"/>
            <p:cNvSpPr/>
            <p:nvPr/>
          </p:nvSpPr>
          <p:spPr>
            <a:xfrm>
              <a:off x="-4442475" y="3420525"/>
              <a:ext cx="16575" cy="16050"/>
            </a:xfrm>
            <a:custGeom>
              <a:avLst/>
              <a:gdLst/>
              <a:ahLst/>
              <a:cxnLst/>
              <a:rect l="l" t="t" r="r" b="b"/>
              <a:pathLst>
                <a:path w="663" h="642" extrusionOk="0">
                  <a:moveTo>
                    <a:pt x="338" y="1"/>
                  </a:moveTo>
                  <a:cubicBezTo>
                    <a:pt x="253" y="1"/>
                    <a:pt x="169" y="32"/>
                    <a:pt x="115" y="90"/>
                  </a:cubicBezTo>
                  <a:cubicBezTo>
                    <a:pt x="49" y="143"/>
                    <a:pt x="5" y="229"/>
                    <a:pt x="0" y="316"/>
                  </a:cubicBezTo>
                  <a:cubicBezTo>
                    <a:pt x="0" y="402"/>
                    <a:pt x="43" y="478"/>
                    <a:pt x="106" y="555"/>
                  </a:cubicBezTo>
                  <a:cubicBezTo>
                    <a:pt x="158" y="608"/>
                    <a:pt x="244" y="641"/>
                    <a:pt x="331" y="641"/>
                  </a:cubicBezTo>
                  <a:cubicBezTo>
                    <a:pt x="336" y="642"/>
                    <a:pt x="340" y="642"/>
                    <a:pt x="345" y="642"/>
                  </a:cubicBezTo>
                  <a:cubicBezTo>
                    <a:pt x="418" y="642"/>
                    <a:pt x="498" y="609"/>
                    <a:pt x="561" y="550"/>
                  </a:cubicBezTo>
                  <a:cubicBezTo>
                    <a:pt x="624" y="488"/>
                    <a:pt x="658" y="411"/>
                    <a:pt x="658" y="325"/>
                  </a:cubicBezTo>
                  <a:cubicBezTo>
                    <a:pt x="662" y="238"/>
                    <a:pt x="619" y="152"/>
                    <a:pt x="567" y="99"/>
                  </a:cubicBezTo>
                  <a:cubicBezTo>
                    <a:pt x="509" y="32"/>
                    <a:pt x="423" y="1"/>
                    <a:pt x="33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0" name="Google Shape;9450;p40"/>
            <p:cNvSpPr/>
            <p:nvPr/>
          </p:nvSpPr>
          <p:spPr>
            <a:xfrm>
              <a:off x="-4410325" y="3453425"/>
              <a:ext cx="16200" cy="16025"/>
            </a:xfrm>
            <a:custGeom>
              <a:avLst/>
              <a:gdLst/>
              <a:ahLst/>
              <a:cxnLst/>
              <a:rect l="l" t="t" r="r" b="b"/>
              <a:pathLst>
                <a:path w="648" h="641" extrusionOk="0">
                  <a:moveTo>
                    <a:pt x="318" y="1"/>
                  </a:moveTo>
                  <a:cubicBezTo>
                    <a:pt x="236" y="1"/>
                    <a:pt x="153" y="28"/>
                    <a:pt x="92" y="83"/>
                  </a:cubicBezTo>
                  <a:cubicBezTo>
                    <a:pt x="34" y="151"/>
                    <a:pt x="1" y="237"/>
                    <a:pt x="1" y="309"/>
                  </a:cubicBezTo>
                  <a:cubicBezTo>
                    <a:pt x="1" y="395"/>
                    <a:pt x="29" y="472"/>
                    <a:pt x="96" y="548"/>
                  </a:cubicBezTo>
                  <a:cubicBezTo>
                    <a:pt x="149" y="606"/>
                    <a:pt x="235" y="635"/>
                    <a:pt x="322" y="640"/>
                  </a:cubicBezTo>
                  <a:cubicBezTo>
                    <a:pt x="408" y="640"/>
                    <a:pt x="495" y="612"/>
                    <a:pt x="548" y="544"/>
                  </a:cubicBezTo>
                  <a:cubicBezTo>
                    <a:pt x="614" y="491"/>
                    <a:pt x="648" y="404"/>
                    <a:pt x="648" y="318"/>
                  </a:cubicBezTo>
                  <a:cubicBezTo>
                    <a:pt x="648" y="232"/>
                    <a:pt x="619" y="145"/>
                    <a:pt x="552" y="103"/>
                  </a:cubicBezTo>
                  <a:cubicBezTo>
                    <a:pt x="497" y="34"/>
                    <a:pt x="408"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1" name="Google Shape;9451;p40"/>
            <p:cNvSpPr/>
            <p:nvPr/>
          </p:nvSpPr>
          <p:spPr>
            <a:xfrm>
              <a:off x="-4378550" y="3486100"/>
              <a:ext cx="16325" cy="16300"/>
            </a:xfrm>
            <a:custGeom>
              <a:avLst/>
              <a:gdLst/>
              <a:ahLst/>
              <a:cxnLst/>
              <a:rect l="l" t="t" r="r" b="b"/>
              <a:pathLst>
                <a:path w="653" h="652" extrusionOk="0">
                  <a:moveTo>
                    <a:pt x="328" y="1"/>
                  </a:moveTo>
                  <a:cubicBezTo>
                    <a:pt x="247" y="1"/>
                    <a:pt x="162" y="32"/>
                    <a:pt x="92" y="100"/>
                  </a:cubicBezTo>
                  <a:cubicBezTo>
                    <a:pt x="39" y="163"/>
                    <a:pt x="5" y="240"/>
                    <a:pt x="1" y="326"/>
                  </a:cubicBezTo>
                  <a:cubicBezTo>
                    <a:pt x="1" y="412"/>
                    <a:pt x="34" y="490"/>
                    <a:pt x="96" y="552"/>
                  </a:cubicBezTo>
                  <a:cubicBezTo>
                    <a:pt x="149" y="609"/>
                    <a:pt x="236" y="652"/>
                    <a:pt x="322" y="652"/>
                  </a:cubicBezTo>
                  <a:cubicBezTo>
                    <a:pt x="408" y="652"/>
                    <a:pt x="495" y="614"/>
                    <a:pt x="548" y="561"/>
                  </a:cubicBezTo>
                  <a:cubicBezTo>
                    <a:pt x="615" y="494"/>
                    <a:pt x="648" y="422"/>
                    <a:pt x="648" y="335"/>
                  </a:cubicBezTo>
                  <a:cubicBezTo>
                    <a:pt x="653" y="249"/>
                    <a:pt x="619" y="163"/>
                    <a:pt x="557" y="96"/>
                  </a:cubicBezTo>
                  <a:cubicBezTo>
                    <a:pt x="496" y="35"/>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2" name="Google Shape;9452;p40"/>
            <p:cNvSpPr/>
            <p:nvPr/>
          </p:nvSpPr>
          <p:spPr>
            <a:xfrm>
              <a:off x="-4346650" y="3519025"/>
              <a:ext cx="16225" cy="16150"/>
            </a:xfrm>
            <a:custGeom>
              <a:avLst/>
              <a:gdLst/>
              <a:ahLst/>
              <a:cxnLst/>
              <a:rect l="l" t="t" r="r" b="b"/>
              <a:pathLst>
                <a:path w="649" h="646" extrusionOk="0">
                  <a:moveTo>
                    <a:pt x="330" y="1"/>
                  </a:moveTo>
                  <a:cubicBezTo>
                    <a:pt x="245" y="1"/>
                    <a:pt x="161" y="32"/>
                    <a:pt x="102" y="94"/>
                  </a:cubicBezTo>
                  <a:cubicBezTo>
                    <a:pt x="34" y="147"/>
                    <a:pt x="1" y="233"/>
                    <a:pt x="1" y="319"/>
                  </a:cubicBezTo>
                  <a:cubicBezTo>
                    <a:pt x="1" y="395"/>
                    <a:pt x="29" y="482"/>
                    <a:pt x="92" y="550"/>
                  </a:cubicBezTo>
                  <a:cubicBezTo>
                    <a:pt x="160" y="612"/>
                    <a:pt x="246" y="645"/>
                    <a:pt x="317" y="645"/>
                  </a:cubicBezTo>
                  <a:cubicBezTo>
                    <a:pt x="323" y="646"/>
                    <a:pt x="328" y="646"/>
                    <a:pt x="333" y="646"/>
                  </a:cubicBezTo>
                  <a:cubicBezTo>
                    <a:pt x="414" y="646"/>
                    <a:pt x="494" y="613"/>
                    <a:pt x="557" y="554"/>
                  </a:cubicBezTo>
                  <a:cubicBezTo>
                    <a:pt x="614" y="492"/>
                    <a:pt x="649" y="415"/>
                    <a:pt x="649" y="329"/>
                  </a:cubicBezTo>
                  <a:cubicBezTo>
                    <a:pt x="649" y="242"/>
                    <a:pt x="620" y="156"/>
                    <a:pt x="567" y="103"/>
                  </a:cubicBezTo>
                  <a:cubicBezTo>
                    <a:pt x="506" y="34"/>
                    <a:pt x="418"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3" name="Google Shape;9453;p40"/>
            <p:cNvSpPr/>
            <p:nvPr/>
          </p:nvSpPr>
          <p:spPr>
            <a:xfrm>
              <a:off x="-4314875" y="3551875"/>
              <a:ext cx="16575" cy="16175"/>
            </a:xfrm>
            <a:custGeom>
              <a:avLst/>
              <a:gdLst/>
              <a:ahLst/>
              <a:cxnLst/>
              <a:rect l="l" t="t" r="r" b="b"/>
              <a:pathLst>
                <a:path w="663" h="647" extrusionOk="0">
                  <a:moveTo>
                    <a:pt x="334" y="1"/>
                  </a:moveTo>
                  <a:cubicBezTo>
                    <a:pt x="252" y="1"/>
                    <a:pt x="170" y="31"/>
                    <a:pt x="102" y="89"/>
                  </a:cubicBezTo>
                  <a:cubicBezTo>
                    <a:pt x="49" y="157"/>
                    <a:pt x="5" y="233"/>
                    <a:pt x="1" y="319"/>
                  </a:cubicBezTo>
                  <a:cubicBezTo>
                    <a:pt x="1" y="401"/>
                    <a:pt x="45" y="492"/>
                    <a:pt x="98" y="545"/>
                  </a:cubicBezTo>
                  <a:cubicBezTo>
                    <a:pt x="149" y="607"/>
                    <a:pt x="236" y="641"/>
                    <a:pt x="333" y="646"/>
                  </a:cubicBezTo>
                  <a:cubicBezTo>
                    <a:pt x="419" y="646"/>
                    <a:pt x="495" y="617"/>
                    <a:pt x="558" y="550"/>
                  </a:cubicBezTo>
                  <a:cubicBezTo>
                    <a:pt x="616" y="487"/>
                    <a:pt x="658" y="410"/>
                    <a:pt x="658" y="330"/>
                  </a:cubicBezTo>
                  <a:cubicBezTo>
                    <a:pt x="663" y="252"/>
                    <a:pt x="630" y="166"/>
                    <a:pt x="558" y="89"/>
                  </a:cubicBezTo>
                  <a:cubicBezTo>
                    <a:pt x="494" y="30"/>
                    <a:pt x="414"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4" name="Google Shape;9454;p40"/>
            <p:cNvSpPr/>
            <p:nvPr/>
          </p:nvSpPr>
          <p:spPr>
            <a:xfrm>
              <a:off x="-4282700" y="3584825"/>
              <a:ext cx="16200" cy="15950"/>
            </a:xfrm>
            <a:custGeom>
              <a:avLst/>
              <a:gdLst/>
              <a:ahLst/>
              <a:cxnLst/>
              <a:rect l="l" t="t" r="r" b="b"/>
              <a:pathLst>
                <a:path w="648" h="638" extrusionOk="0">
                  <a:moveTo>
                    <a:pt x="327" y="0"/>
                  </a:moveTo>
                  <a:cubicBezTo>
                    <a:pt x="238" y="0"/>
                    <a:pt x="150" y="31"/>
                    <a:pt x="100" y="86"/>
                  </a:cubicBezTo>
                  <a:cubicBezTo>
                    <a:pt x="33" y="139"/>
                    <a:pt x="0" y="225"/>
                    <a:pt x="0" y="312"/>
                  </a:cubicBezTo>
                  <a:cubicBezTo>
                    <a:pt x="0" y="398"/>
                    <a:pt x="29" y="484"/>
                    <a:pt x="82" y="537"/>
                  </a:cubicBezTo>
                  <a:cubicBezTo>
                    <a:pt x="149" y="604"/>
                    <a:pt x="230" y="638"/>
                    <a:pt x="317" y="638"/>
                  </a:cubicBezTo>
                  <a:cubicBezTo>
                    <a:pt x="403" y="638"/>
                    <a:pt x="480" y="609"/>
                    <a:pt x="547" y="547"/>
                  </a:cubicBezTo>
                  <a:cubicBezTo>
                    <a:pt x="614" y="489"/>
                    <a:pt x="643" y="407"/>
                    <a:pt x="647" y="321"/>
                  </a:cubicBezTo>
                  <a:cubicBezTo>
                    <a:pt x="647" y="234"/>
                    <a:pt x="605" y="148"/>
                    <a:pt x="552" y="91"/>
                  </a:cubicBezTo>
                  <a:cubicBezTo>
                    <a:pt x="496" y="28"/>
                    <a:pt x="411"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5" name="Google Shape;9455;p40"/>
            <p:cNvSpPr/>
            <p:nvPr/>
          </p:nvSpPr>
          <p:spPr>
            <a:xfrm>
              <a:off x="-4250925" y="3617625"/>
              <a:ext cx="16225" cy="15925"/>
            </a:xfrm>
            <a:custGeom>
              <a:avLst/>
              <a:gdLst/>
              <a:ahLst/>
              <a:cxnLst/>
              <a:rect l="l" t="t" r="r" b="b"/>
              <a:pathLst>
                <a:path w="649" h="637" extrusionOk="0">
                  <a:moveTo>
                    <a:pt x="319" y="0"/>
                  </a:moveTo>
                  <a:cubicBezTo>
                    <a:pt x="240" y="0"/>
                    <a:pt x="162" y="28"/>
                    <a:pt x="102" y="83"/>
                  </a:cubicBezTo>
                  <a:cubicBezTo>
                    <a:pt x="38" y="151"/>
                    <a:pt x="5" y="233"/>
                    <a:pt x="5" y="309"/>
                  </a:cubicBezTo>
                  <a:cubicBezTo>
                    <a:pt x="0" y="395"/>
                    <a:pt x="34" y="482"/>
                    <a:pt x="87" y="535"/>
                  </a:cubicBezTo>
                  <a:cubicBezTo>
                    <a:pt x="149" y="601"/>
                    <a:pt x="235" y="636"/>
                    <a:pt x="322" y="636"/>
                  </a:cubicBezTo>
                  <a:cubicBezTo>
                    <a:pt x="327" y="636"/>
                    <a:pt x="332" y="636"/>
                    <a:pt x="338" y="636"/>
                  </a:cubicBezTo>
                  <a:cubicBezTo>
                    <a:pt x="418" y="636"/>
                    <a:pt x="498" y="604"/>
                    <a:pt x="547" y="554"/>
                  </a:cubicBezTo>
                  <a:cubicBezTo>
                    <a:pt x="614" y="492"/>
                    <a:pt x="649" y="406"/>
                    <a:pt x="649" y="319"/>
                  </a:cubicBezTo>
                  <a:cubicBezTo>
                    <a:pt x="649" y="242"/>
                    <a:pt x="620" y="156"/>
                    <a:pt x="556" y="94"/>
                  </a:cubicBezTo>
                  <a:cubicBezTo>
                    <a:pt x="490" y="32"/>
                    <a:pt x="404"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6" name="Google Shape;9456;p40"/>
            <p:cNvSpPr/>
            <p:nvPr/>
          </p:nvSpPr>
          <p:spPr>
            <a:xfrm>
              <a:off x="-4219025" y="3650375"/>
              <a:ext cx="16225" cy="16275"/>
            </a:xfrm>
            <a:custGeom>
              <a:avLst/>
              <a:gdLst/>
              <a:ahLst/>
              <a:cxnLst/>
              <a:rect l="l" t="t" r="r" b="b"/>
              <a:pathLst>
                <a:path w="649" h="651" extrusionOk="0">
                  <a:moveTo>
                    <a:pt x="324" y="1"/>
                  </a:moveTo>
                  <a:cubicBezTo>
                    <a:pt x="242" y="1"/>
                    <a:pt x="160" y="29"/>
                    <a:pt x="101" y="88"/>
                  </a:cubicBezTo>
                  <a:cubicBezTo>
                    <a:pt x="35" y="150"/>
                    <a:pt x="0" y="223"/>
                    <a:pt x="0" y="323"/>
                  </a:cubicBezTo>
                  <a:cubicBezTo>
                    <a:pt x="0" y="409"/>
                    <a:pt x="29" y="482"/>
                    <a:pt x="97" y="540"/>
                  </a:cubicBezTo>
                  <a:cubicBezTo>
                    <a:pt x="150" y="602"/>
                    <a:pt x="230" y="650"/>
                    <a:pt x="317" y="650"/>
                  </a:cubicBezTo>
                  <a:cubicBezTo>
                    <a:pt x="403" y="650"/>
                    <a:pt x="490" y="606"/>
                    <a:pt x="557" y="544"/>
                  </a:cubicBezTo>
                  <a:cubicBezTo>
                    <a:pt x="610" y="491"/>
                    <a:pt x="644" y="405"/>
                    <a:pt x="648" y="328"/>
                  </a:cubicBezTo>
                  <a:cubicBezTo>
                    <a:pt x="648" y="247"/>
                    <a:pt x="615" y="155"/>
                    <a:pt x="553" y="93"/>
                  </a:cubicBezTo>
                  <a:cubicBezTo>
                    <a:pt x="494" y="32"/>
                    <a:pt x="409"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7" name="Google Shape;9457;p40"/>
            <p:cNvSpPr/>
            <p:nvPr/>
          </p:nvSpPr>
          <p:spPr>
            <a:xfrm>
              <a:off x="-4187225" y="3683300"/>
              <a:ext cx="16200" cy="16075"/>
            </a:xfrm>
            <a:custGeom>
              <a:avLst/>
              <a:gdLst/>
              <a:ahLst/>
              <a:cxnLst/>
              <a:rect l="l" t="t" r="r" b="b"/>
              <a:pathLst>
                <a:path w="648" h="643" extrusionOk="0">
                  <a:moveTo>
                    <a:pt x="329" y="0"/>
                  </a:moveTo>
                  <a:cubicBezTo>
                    <a:pt x="244" y="0"/>
                    <a:pt x="163" y="29"/>
                    <a:pt x="116" y="82"/>
                  </a:cubicBezTo>
                  <a:cubicBezTo>
                    <a:pt x="48" y="144"/>
                    <a:pt x="5" y="230"/>
                    <a:pt x="1" y="316"/>
                  </a:cubicBezTo>
                  <a:cubicBezTo>
                    <a:pt x="1" y="403"/>
                    <a:pt x="43" y="489"/>
                    <a:pt x="96" y="542"/>
                  </a:cubicBezTo>
                  <a:cubicBezTo>
                    <a:pt x="149" y="609"/>
                    <a:pt x="235" y="642"/>
                    <a:pt x="322" y="642"/>
                  </a:cubicBezTo>
                  <a:cubicBezTo>
                    <a:pt x="417" y="642"/>
                    <a:pt x="495" y="604"/>
                    <a:pt x="548" y="551"/>
                  </a:cubicBezTo>
                  <a:cubicBezTo>
                    <a:pt x="614" y="498"/>
                    <a:pt x="648" y="412"/>
                    <a:pt x="648" y="326"/>
                  </a:cubicBezTo>
                  <a:cubicBezTo>
                    <a:pt x="648" y="239"/>
                    <a:pt x="619" y="153"/>
                    <a:pt x="566" y="95"/>
                  </a:cubicBezTo>
                  <a:cubicBezTo>
                    <a:pt x="505" y="30"/>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8" name="Google Shape;9458;p40"/>
            <p:cNvSpPr/>
            <p:nvPr/>
          </p:nvSpPr>
          <p:spPr>
            <a:xfrm>
              <a:off x="-4155100" y="3716150"/>
              <a:ext cx="16225" cy="16100"/>
            </a:xfrm>
            <a:custGeom>
              <a:avLst/>
              <a:gdLst/>
              <a:ahLst/>
              <a:cxnLst/>
              <a:rect l="l" t="t" r="r" b="b"/>
              <a:pathLst>
                <a:path w="649" h="644" extrusionOk="0">
                  <a:moveTo>
                    <a:pt x="321" y="0"/>
                  </a:moveTo>
                  <a:cubicBezTo>
                    <a:pt x="236" y="0"/>
                    <a:pt x="152" y="29"/>
                    <a:pt x="102" y="77"/>
                  </a:cubicBezTo>
                  <a:cubicBezTo>
                    <a:pt x="34" y="139"/>
                    <a:pt x="1" y="225"/>
                    <a:pt x="1" y="312"/>
                  </a:cubicBezTo>
                  <a:cubicBezTo>
                    <a:pt x="1" y="398"/>
                    <a:pt x="29" y="484"/>
                    <a:pt x="82" y="542"/>
                  </a:cubicBezTo>
                  <a:cubicBezTo>
                    <a:pt x="149" y="604"/>
                    <a:pt x="236" y="639"/>
                    <a:pt x="322" y="643"/>
                  </a:cubicBezTo>
                  <a:cubicBezTo>
                    <a:pt x="394" y="643"/>
                    <a:pt x="481" y="610"/>
                    <a:pt x="548" y="547"/>
                  </a:cubicBezTo>
                  <a:cubicBezTo>
                    <a:pt x="616" y="484"/>
                    <a:pt x="649" y="408"/>
                    <a:pt x="649" y="322"/>
                  </a:cubicBezTo>
                  <a:cubicBezTo>
                    <a:pt x="649" y="236"/>
                    <a:pt x="620" y="159"/>
                    <a:pt x="552" y="96"/>
                  </a:cubicBezTo>
                  <a:cubicBezTo>
                    <a:pt x="495" y="29"/>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59" name="Google Shape;9459;p40"/>
            <p:cNvSpPr/>
            <p:nvPr/>
          </p:nvSpPr>
          <p:spPr>
            <a:xfrm>
              <a:off x="-4123325" y="3748975"/>
              <a:ext cx="16350" cy="16000"/>
            </a:xfrm>
            <a:custGeom>
              <a:avLst/>
              <a:gdLst/>
              <a:ahLst/>
              <a:cxnLst/>
              <a:rect l="l" t="t" r="r" b="b"/>
              <a:pathLst>
                <a:path w="654" h="640" extrusionOk="0">
                  <a:moveTo>
                    <a:pt x="318" y="0"/>
                  </a:moveTo>
                  <a:cubicBezTo>
                    <a:pt x="236" y="0"/>
                    <a:pt x="156" y="29"/>
                    <a:pt x="102" y="88"/>
                  </a:cubicBezTo>
                  <a:cubicBezTo>
                    <a:pt x="40" y="150"/>
                    <a:pt x="7" y="223"/>
                    <a:pt x="1" y="309"/>
                  </a:cubicBezTo>
                  <a:cubicBezTo>
                    <a:pt x="1" y="395"/>
                    <a:pt x="35" y="482"/>
                    <a:pt x="87" y="539"/>
                  </a:cubicBezTo>
                  <a:cubicBezTo>
                    <a:pt x="151" y="606"/>
                    <a:pt x="227" y="640"/>
                    <a:pt x="323" y="640"/>
                  </a:cubicBezTo>
                  <a:cubicBezTo>
                    <a:pt x="410" y="640"/>
                    <a:pt x="496" y="611"/>
                    <a:pt x="548" y="558"/>
                  </a:cubicBezTo>
                  <a:cubicBezTo>
                    <a:pt x="616" y="491"/>
                    <a:pt x="649" y="405"/>
                    <a:pt x="649" y="318"/>
                  </a:cubicBezTo>
                  <a:cubicBezTo>
                    <a:pt x="654" y="232"/>
                    <a:pt x="620" y="161"/>
                    <a:pt x="558" y="93"/>
                  </a:cubicBezTo>
                  <a:cubicBezTo>
                    <a:pt x="492" y="32"/>
                    <a:pt x="403"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0" name="Google Shape;9460;p40"/>
            <p:cNvSpPr/>
            <p:nvPr/>
          </p:nvSpPr>
          <p:spPr>
            <a:xfrm>
              <a:off x="-4091400" y="3781775"/>
              <a:ext cx="16200" cy="15950"/>
            </a:xfrm>
            <a:custGeom>
              <a:avLst/>
              <a:gdLst/>
              <a:ahLst/>
              <a:cxnLst/>
              <a:rect l="l" t="t" r="r" b="b"/>
              <a:pathLst>
                <a:path w="648" h="638" extrusionOk="0">
                  <a:moveTo>
                    <a:pt x="317" y="1"/>
                  </a:moveTo>
                  <a:cubicBezTo>
                    <a:pt x="235" y="1"/>
                    <a:pt x="156" y="29"/>
                    <a:pt x="101" y="86"/>
                  </a:cubicBezTo>
                  <a:cubicBezTo>
                    <a:pt x="34" y="149"/>
                    <a:pt x="1" y="235"/>
                    <a:pt x="1" y="311"/>
                  </a:cubicBezTo>
                  <a:cubicBezTo>
                    <a:pt x="1" y="408"/>
                    <a:pt x="30" y="494"/>
                    <a:pt x="83" y="537"/>
                  </a:cubicBezTo>
                  <a:cubicBezTo>
                    <a:pt x="145" y="605"/>
                    <a:pt x="221" y="638"/>
                    <a:pt x="318" y="638"/>
                  </a:cubicBezTo>
                  <a:cubicBezTo>
                    <a:pt x="404" y="638"/>
                    <a:pt x="490" y="609"/>
                    <a:pt x="548" y="556"/>
                  </a:cubicBezTo>
                  <a:cubicBezTo>
                    <a:pt x="610" y="503"/>
                    <a:pt x="643" y="417"/>
                    <a:pt x="648" y="321"/>
                  </a:cubicBezTo>
                  <a:cubicBezTo>
                    <a:pt x="648" y="235"/>
                    <a:pt x="615" y="158"/>
                    <a:pt x="552" y="91"/>
                  </a:cubicBezTo>
                  <a:cubicBezTo>
                    <a:pt x="487" y="31"/>
                    <a:pt x="400"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1" name="Google Shape;9461;p40"/>
            <p:cNvSpPr/>
            <p:nvPr/>
          </p:nvSpPr>
          <p:spPr>
            <a:xfrm>
              <a:off x="-4059600" y="3814650"/>
              <a:ext cx="16200" cy="16200"/>
            </a:xfrm>
            <a:custGeom>
              <a:avLst/>
              <a:gdLst/>
              <a:ahLst/>
              <a:cxnLst/>
              <a:rect l="l" t="t" r="r" b="b"/>
              <a:pathLst>
                <a:path w="648" h="648" extrusionOk="0">
                  <a:moveTo>
                    <a:pt x="326" y="0"/>
                  </a:moveTo>
                  <a:cubicBezTo>
                    <a:pt x="240" y="0"/>
                    <a:pt x="154" y="29"/>
                    <a:pt x="100" y="81"/>
                  </a:cubicBezTo>
                  <a:cubicBezTo>
                    <a:pt x="38" y="143"/>
                    <a:pt x="5" y="229"/>
                    <a:pt x="0" y="316"/>
                  </a:cubicBezTo>
                  <a:cubicBezTo>
                    <a:pt x="0" y="402"/>
                    <a:pt x="33" y="479"/>
                    <a:pt x="96" y="546"/>
                  </a:cubicBezTo>
                  <a:cubicBezTo>
                    <a:pt x="158" y="608"/>
                    <a:pt x="235" y="643"/>
                    <a:pt x="321" y="647"/>
                  </a:cubicBezTo>
                  <a:cubicBezTo>
                    <a:pt x="408" y="647"/>
                    <a:pt x="485" y="614"/>
                    <a:pt x="547" y="550"/>
                  </a:cubicBezTo>
                  <a:cubicBezTo>
                    <a:pt x="614" y="488"/>
                    <a:pt x="647" y="412"/>
                    <a:pt x="647" y="326"/>
                  </a:cubicBezTo>
                  <a:cubicBezTo>
                    <a:pt x="647" y="229"/>
                    <a:pt x="618" y="143"/>
                    <a:pt x="567" y="100"/>
                  </a:cubicBezTo>
                  <a:cubicBezTo>
                    <a:pt x="508" y="31"/>
                    <a:pt x="416"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2" name="Google Shape;9462;p40"/>
            <p:cNvSpPr/>
            <p:nvPr/>
          </p:nvSpPr>
          <p:spPr>
            <a:xfrm>
              <a:off x="-4027725" y="3847450"/>
              <a:ext cx="16250" cy="16125"/>
            </a:xfrm>
            <a:custGeom>
              <a:avLst/>
              <a:gdLst/>
              <a:ahLst/>
              <a:cxnLst/>
              <a:rect l="l" t="t" r="r" b="b"/>
              <a:pathLst>
                <a:path w="650" h="645" extrusionOk="0">
                  <a:moveTo>
                    <a:pt x="325" y="1"/>
                  </a:moveTo>
                  <a:cubicBezTo>
                    <a:pt x="240" y="1"/>
                    <a:pt x="158" y="29"/>
                    <a:pt x="111" y="84"/>
                  </a:cubicBezTo>
                  <a:cubicBezTo>
                    <a:pt x="45" y="146"/>
                    <a:pt x="1" y="232"/>
                    <a:pt x="1" y="319"/>
                  </a:cubicBezTo>
                  <a:cubicBezTo>
                    <a:pt x="1" y="400"/>
                    <a:pt x="30" y="476"/>
                    <a:pt x="92" y="544"/>
                  </a:cubicBezTo>
                  <a:cubicBezTo>
                    <a:pt x="160" y="611"/>
                    <a:pt x="231" y="644"/>
                    <a:pt x="318" y="644"/>
                  </a:cubicBezTo>
                  <a:cubicBezTo>
                    <a:pt x="404" y="644"/>
                    <a:pt x="490" y="616"/>
                    <a:pt x="548" y="549"/>
                  </a:cubicBezTo>
                  <a:cubicBezTo>
                    <a:pt x="610" y="487"/>
                    <a:pt x="645" y="410"/>
                    <a:pt x="649" y="323"/>
                  </a:cubicBezTo>
                  <a:cubicBezTo>
                    <a:pt x="649" y="241"/>
                    <a:pt x="616" y="155"/>
                    <a:pt x="563" y="97"/>
                  </a:cubicBezTo>
                  <a:cubicBezTo>
                    <a:pt x="504" y="32"/>
                    <a:pt x="413"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3" name="Google Shape;9463;p40"/>
            <p:cNvSpPr/>
            <p:nvPr/>
          </p:nvSpPr>
          <p:spPr>
            <a:xfrm>
              <a:off x="-3995675" y="3880375"/>
              <a:ext cx="16200" cy="15950"/>
            </a:xfrm>
            <a:custGeom>
              <a:avLst/>
              <a:gdLst/>
              <a:ahLst/>
              <a:cxnLst/>
              <a:rect l="l" t="t" r="r" b="b"/>
              <a:pathLst>
                <a:path w="648" h="638" extrusionOk="0">
                  <a:moveTo>
                    <a:pt x="322" y="0"/>
                  </a:moveTo>
                  <a:cubicBezTo>
                    <a:pt x="238" y="0"/>
                    <a:pt x="155" y="29"/>
                    <a:pt x="92" y="86"/>
                  </a:cubicBezTo>
                  <a:cubicBezTo>
                    <a:pt x="39" y="138"/>
                    <a:pt x="5" y="224"/>
                    <a:pt x="5" y="311"/>
                  </a:cubicBezTo>
                  <a:cubicBezTo>
                    <a:pt x="1" y="397"/>
                    <a:pt x="34" y="484"/>
                    <a:pt x="87" y="537"/>
                  </a:cubicBezTo>
                  <a:cubicBezTo>
                    <a:pt x="149" y="604"/>
                    <a:pt x="226" y="638"/>
                    <a:pt x="322" y="638"/>
                  </a:cubicBezTo>
                  <a:cubicBezTo>
                    <a:pt x="408" y="638"/>
                    <a:pt x="485" y="609"/>
                    <a:pt x="547" y="547"/>
                  </a:cubicBezTo>
                  <a:cubicBezTo>
                    <a:pt x="614" y="484"/>
                    <a:pt x="648" y="408"/>
                    <a:pt x="648" y="321"/>
                  </a:cubicBezTo>
                  <a:cubicBezTo>
                    <a:pt x="648" y="235"/>
                    <a:pt x="619" y="158"/>
                    <a:pt x="557" y="91"/>
                  </a:cubicBezTo>
                  <a:cubicBezTo>
                    <a:pt x="492" y="30"/>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4" name="Google Shape;9464;p40"/>
            <p:cNvSpPr/>
            <p:nvPr/>
          </p:nvSpPr>
          <p:spPr>
            <a:xfrm>
              <a:off x="-3963775" y="3913275"/>
              <a:ext cx="16225" cy="15800"/>
            </a:xfrm>
            <a:custGeom>
              <a:avLst/>
              <a:gdLst/>
              <a:ahLst/>
              <a:cxnLst/>
              <a:rect l="l" t="t" r="r" b="b"/>
              <a:pathLst>
                <a:path w="649" h="632" extrusionOk="0">
                  <a:moveTo>
                    <a:pt x="317" y="1"/>
                  </a:moveTo>
                  <a:cubicBezTo>
                    <a:pt x="235" y="1"/>
                    <a:pt x="155" y="28"/>
                    <a:pt x="102" y="80"/>
                  </a:cubicBezTo>
                  <a:cubicBezTo>
                    <a:pt x="34" y="132"/>
                    <a:pt x="0" y="219"/>
                    <a:pt x="0" y="305"/>
                  </a:cubicBezTo>
                  <a:cubicBezTo>
                    <a:pt x="0" y="401"/>
                    <a:pt x="29" y="478"/>
                    <a:pt x="82" y="536"/>
                  </a:cubicBezTo>
                  <a:cubicBezTo>
                    <a:pt x="149" y="598"/>
                    <a:pt x="221" y="631"/>
                    <a:pt x="317" y="631"/>
                  </a:cubicBezTo>
                  <a:cubicBezTo>
                    <a:pt x="322" y="631"/>
                    <a:pt x="328" y="632"/>
                    <a:pt x="333" y="632"/>
                  </a:cubicBezTo>
                  <a:cubicBezTo>
                    <a:pt x="414" y="632"/>
                    <a:pt x="493" y="599"/>
                    <a:pt x="547" y="549"/>
                  </a:cubicBezTo>
                  <a:cubicBezTo>
                    <a:pt x="610" y="487"/>
                    <a:pt x="643" y="401"/>
                    <a:pt x="649" y="314"/>
                  </a:cubicBezTo>
                  <a:cubicBezTo>
                    <a:pt x="649" y="228"/>
                    <a:pt x="605" y="142"/>
                    <a:pt x="552" y="99"/>
                  </a:cubicBezTo>
                  <a:cubicBezTo>
                    <a:pt x="493" y="32"/>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5" name="Google Shape;9465;p40"/>
            <p:cNvSpPr/>
            <p:nvPr/>
          </p:nvSpPr>
          <p:spPr>
            <a:xfrm>
              <a:off x="-3932000" y="3946025"/>
              <a:ext cx="16225" cy="15925"/>
            </a:xfrm>
            <a:custGeom>
              <a:avLst/>
              <a:gdLst/>
              <a:ahLst/>
              <a:cxnLst/>
              <a:rect l="l" t="t" r="r" b="b"/>
              <a:pathLst>
                <a:path w="649" h="637" extrusionOk="0">
                  <a:moveTo>
                    <a:pt x="322" y="0"/>
                  </a:moveTo>
                  <a:cubicBezTo>
                    <a:pt x="239" y="0"/>
                    <a:pt x="157" y="29"/>
                    <a:pt x="102" y="85"/>
                  </a:cubicBezTo>
                  <a:cubicBezTo>
                    <a:pt x="40" y="147"/>
                    <a:pt x="5" y="224"/>
                    <a:pt x="1" y="310"/>
                  </a:cubicBezTo>
                  <a:cubicBezTo>
                    <a:pt x="1" y="406"/>
                    <a:pt x="34" y="492"/>
                    <a:pt x="97" y="535"/>
                  </a:cubicBezTo>
                  <a:cubicBezTo>
                    <a:pt x="149" y="603"/>
                    <a:pt x="236" y="636"/>
                    <a:pt x="322" y="636"/>
                  </a:cubicBezTo>
                  <a:cubicBezTo>
                    <a:pt x="408" y="636"/>
                    <a:pt x="495" y="607"/>
                    <a:pt x="558" y="554"/>
                  </a:cubicBezTo>
                  <a:cubicBezTo>
                    <a:pt x="616" y="488"/>
                    <a:pt x="649" y="401"/>
                    <a:pt x="649" y="319"/>
                  </a:cubicBezTo>
                  <a:cubicBezTo>
                    <a:pt x="649" y="242"/>
                    <a:pt x="620" y="156"/>
                    <a:pt x="552" y="89"/>
                  </a:cubicBezTo>
                  <a:cubicBezTo>
                    <a:pt x="490" y="29"/>
                    <a:pt x="405"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6" name="Google Shape;9466;p40"/>
            <p:cNvSpPr/>
            <p:nvPr/>
          </p:nvSpPr>
          <p:spPr>
            <a:xfrm>
              <a:off x="-3900075" y="3978850"/>
              <a:ext cx="16200" cy="16100"/>
            </a:xfrm>
            <a:custGeom>
              <a:avLst/>
              <a:gdLst/>
              <a:ahLst/>
              <a:cxnLst/>
              <a:rect l="l" t="t" r="r" b="b"/>
              <a:pathLst>
                <a:path w="648" h="644" extrusionOk="0">
                  <a:moveTo>
                    <a:pt x="326" y="1"/>
                  </a:moveTo>
                  <a:cubicBezTo>
                    <a:pt x="242" y="1"/>
                    <a:pt x="160" y="29"/>
                    <a:pt x="110" y="81"/>
                  </a:cubicBezTo>
                  <a:cubicBezTo>
                    <a:pt x="43" y="143"/>
                    <a:pt x="1" y="220"/>
                    <a:pt x="1" y="316"/>
                  </a:cubicBezTo>
                  <a:cubicBezTo>
                    <a:pt x="1" y="402"/>
                    <a:pt x="29" y="479"/>
                    <a:pt x="92" y="541"/>
                  </a:cubicBezTo>
                  <a:cubicBezTo>
                    <a:pt x="158" y="609"/>
                    <a:pt x="231" y="643"/>
                    <a:pt x="317" y="643"/>
                  </a:cubicBezTo>
                  <a:cubicBezTo>
                    <a:pt x="323" y="643"/>
                    <a:pt x="328" y="643"/>
                    <a:pt x="333" y="643"/>
                  </a:cubicBezTo>
                  <a:cubicBezTo>
                    <a:pt x="414" y="643"/>
                    <a:pt x="494" y="610"/>
                    <a:pt x="557" y="552"/>
                  </a:cubicBezTo>
                  <a:cubicBezTo>
                    <a:pt x="610" y="484"/>
                    <a:pt x="643" y="412"/>
                    <a:pt x="643" y="326"/>
                  </a:cubicBezTo>
                  <a:cubicBezTo>
                    <a:pt x="648" y="240"/>
                    <a:pt x="614" y="153"/>
                    <a:pt x="561" y="100"/>
                  </a:cubicBezTo>
                  <a:cubicBezTo>
                    <a:pt x="503" y="32"/>
                    <a:pt x="413"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7" name="Google Shape;9467;p40"/>
            <p:cNvSpPr/>
            <p:nvPr/>
          </p:nvSpPr>
          <p:spPr>
            <a:xfrm>
              <a:off x="-4376375" y="3324400"/>
              <a:ext cx="16200" cy="16225"/>
            </a:xfrm>
            <a:custGeom>
              <a:avLst/>
              <a:gdLst/>
              <a:ahLst/>
              <a:cxnLst/>
              <a:rect l="l" t="t" r="r" b="b"/>
              <a:pathLst>
                <a:path w="648" h="649" extrusionOk="0">
                  <a:moveTo>
                    <a:pt x="319" y="0"/>
                  </a:moveTo>
                  <a:cubicBezTo>
                    <a:pt x="235" y="0"/>
                    <a:pt x="153" y="29"/>
                    <a:pt x="100" y="87"/>
                  </a:cubicBezTo>
                  <a:cubicBezTo>
                    <a:pt x="34" y="149"/>
                    <a:pt x="0" y="235"/>
                    <a:pt x="0" y="322"/>
                  </a:cubicBezTo>
                  <a:cubicBezTo>
                    <a:pt x="0" y="408"/>
                    <a:pt x="29" y="485"/>
                    <a:pt x="91" y="547"/>
                  </a:cubicBezTo>
                  <a:cubicBezTo>
                    <a:pt x="158" y="614"/>
                    <a:pt x="230" y="649"/>
                    <a:pt x="317" y="649"/>
                  </a:cubicBezTo>
                  <a:cubicBezTo>
                    <a:pt x="403" y="649"/>
                    <a:pt x="490" y="609"/>
                    <a:pt x="547" y="552"/>
                  </a:cubicBezTo>
                  <a:cubicBezTo>
                    <a:pt x="609" y="490"/>
                    <a:pt x="643" y="418"/>
                    <a:pt x="647" y="332"/>
                  </a:cubicBezTo>
                  <a:cubicBezTo>
                    <a:pt x="647" y="246"/>
                    <a:pt x="619" y="159"/>
                    <a:pt x="561" y="102"/>
                  </a:cubicBezTo>
                  <a:cubicBezTo>
                    <a:pt x="501" y="34"/>
                    <a:pt x="409"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8" name="Google Shape;9468;p40"/>
            <p:cNvSpPr/>
            <p:nvPr/>
          </p:nvSpPr>
          <p:spPr>
            <a:xfrm>
              <a:off x="-4344600" y="3357300"/>
              <a:ext cx="16200" cy="16075"/>
            </a:xfrm>
            <a:custGeom>
              <a:avLst/>
              <a:gdLst/>
              <a:ahLst/>
              <a:cxnLst/>
              <a:rect l="l" t="t" r="r" b="b"/>
              <a:pathLst>
                <a:path w="648" h="643" extrusionOk="0">
                  <a:moveTo>
                    <a:pt x="321" y="0"/>
                  </a:moveTo>
                  <a:cubicBezTo>
                    <a:pt x="237" y="0"/>
                    <a:pt x="155" y="29"/>
                    <a:pt x="101" y="81"/>
                  </a:cubicBezTo>
                  <a:cubicBezTo>
                    <a:pt x="49" y="143"/>
                    <a:pt x="5" y="230"/>
                    <a:pt x="0" y="316"/>
                  </a:cubicBezTo>
                  <a:cubicBezTo>
                    <a:pt x="0" y="402"/>
                    <a:pt x="34" y="478"/>
                    <a:pt x="96" y="546"/>
                  </a:cubicBezTo>
                  <a:cubicBezTo>
                    <a:pt x="149" y="608"/>
                    <a:pt x="235" y="642"/>
                    <a:pt x="322" y="642"/>
                  </a:cubicBezTo>
                  <a:cubicBezTo>
                    <a:pt x="327" y="642"/>
                    <a:pt x="333" y="642"/>
                    <a:pt x="339" y="642"/>
                  </a:cubicBezTo>
                  <a:cubicBezTo>
                    <a:pt x="427" y="642"/>
                    <a:pt x="498" y="609"/>
                    <a:pt x="557" y="551"/>
                  </a:cubicBezTo>
                  <a:cubicBezTo>
                    <a:pt x="614" y="489"/>
                    <a:pt x="648" y="411"/>
                    <a:pt x="648" y="325"/>
                  </a:cubicBezTo>
                  <a:cubicBezTo>
                    <a:pt x="648" y="239"/>
                    <a:pt x="619" y="152"/>
                    <a:pt x="567" y="99"/>
                  </a:cubicBezTo>
                  <a:cubicBezTo>
                    <a:pt x="501" y="31"/>
                    <a:pt x="409"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69" name="Google Shape;9469;p40"/>
            <p:cNvSpPr/>
            <p:nvPr/>
          </p:nvSpPr>
          <p:spPr>
            <a:xfrm>
              <a:off x="-4312700" y="3390175"/>
              <a:ext cx="16450" cy="16050"/>
            </a:xfrm>
            <a:custGeom>
              <a:avLst/>
              <a:gdLst/>
              <a:ahLst/>
              <a:cxnLst/>
              <a:rect l="l" t="t" r="r" b="b"/>
              <a:pathLst>
                <a:path w="658" h="642" extrusionOk="0">
                  <a:moveTo>
                    <a:pt x="323" y="0"/>
                  </a:moveTo>
                  <a:cubicBezTo>
                    <a:pt x="238" y="0"/>
                    <a:pt x="158" y="28"/>
                    <a:pt x="111" y="75"/>
                  </a:cubicBezTo>
                  <a:cubicBezTo>
                    <a:pt x="44" y="142"/>
                    <a:pt x="0" y="228"/>
                    <a:pt x="0" y="310"/>
                  </a:cubicBezTo>
                  <a:cubicBezTo>
                    <a:pt x="0" y="396"/>
                    <a:pt x="39" y="483"/>
                    <a:pt x="91" y="540"/>
                  </a:cubicBezTo>
                  <a:cubicBezTo>
                    <a:pt x="159" y="603"/>
                    <a:pt x="241" y="637"/>
                    <a:pt x="327" y="642"/>
                  </a:cubicBezTo>
                  <a:cubicBezTo>
                    <a:pt x="403" y="642"/>
                    <a:pt x="480" y="608"/>
                    <a:pt x="558" y="545"/>
                  </a:cubicBezTo>
                  <a:cubicBezTo>
                    <a:pt x="609" y="483"/>
                    <a:pt x="653" y="407"/>
                    <a:pt x="658" y="320"/>
                  </a:cubicBezTo>
                  <a:cubicBezTo>
                    <a:pt x="658" y="234"/>
                    <a:pt x="615" y="148"/>
                    <a:pt x="562" y="95"/>
                  </a:cubicBezTo>
                  <a:cubicBezTo>
                    <a:pt x="499" y="29"/>
                    <a:pt x="409"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0" name="Google Shape;9470;p40"/>
            <p:cNvSpPr/>
            <p:nvPr/>
          </p:nvSpPr>
          <p:spPr>
            <a:xfrm>
              <a:off x="-4280675" y="3422950"/>
              <a:ext cx="16200" cy="16025"/>
            </a:xfrm>
            <a:custGeom>
              <a:avLst/>
              <a:gdLst/>
              <a:ahLst/>
              <a:cxnLst/>
              <a:rect l="l" t="t" r="r" b="b"/>
              <a:pathLst>
                <a:path w="648" h="641" extrusionOk="0">
                  <a:moveTo>
                    <a:pt x="317" y="1"/>
                  </a:moveTo>
                  <a:cubicBezTo>
                    <a:pt x="235" y="1"/>
                    <a:pt x="155" y="30"/>
                    <a:pt x="101" y="88"/>
                  </a:cubicBezTo>
                  <a:cubicBezTo>
                    <a:pt x="39" y="141"/>
                    <a:pt x="5" y="228"/>
                    <a:pt x="5" y="314"/>
                  </a:cubicBezTo>
                  <a:cubicBezTo>
                    <a:pt x="1" y="400"/>
                    <a:pt x="34" y="487"/>
                    <a:pt x="87" y="540"/>
                  </a:cubicBezTo>
                  <a:cubicBezTo>
                    <a:pt x="149" y="607"/>
                    <a:pt x="227" y="640"/>
                    <a:pt x="322" y="640"/>
                  </a:cubicBezTo>
                  <a:cubicBezTo>
                    <a:pt x="408" y="640"/>
                    <a:pt x="486" y="611"/>
                    <a:pt x="548" y="544"/>
                  </a:cubicBezTo>
                  <a:cubicBezTo>
                    <a:pt x="615" y="482"/>
                    <a:pt x="648" y="410"/>
                    <a:pt x="648" y="323"/>
                  </a:cubicBezTo>
                  <a:cubicBezTo>
                    <a:pt x="648" y="237"/>
                    <a:pt x="619" y="161"/>
                    <a:pt x="557" y="93"/>
                  </a:cubicBezTo>
                  <a:cubicBezTo>
                    <a:pt x="491" y="32"/>
                    <a:pt x="403"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1" name="Google Shape;9471;p40"/>
            <p:cNvSpPr/>
            <p:nvPr/>
          </p:nvSpPr>
          <p:spPr>
            <a:xfrm>
              <a:off x="-4248775" y="3455800"/>
              <a:ext cx="16225" cy="15925"/>
            </a:xfrm>
            <a:custGeom>
              <a:avLst/>
              <a:gdLst/>
              <a:ahLst/>
              <a:cxnLst/>
              <a:rect l="l" t="t" r="r" b="b"/>
              <a:pathLst>
                <a:path w="649" h="637" extrusionOk="0">
                  <a:moveTo>
                    <a:pt x="320" y="1"/>
                  </a:moveTo>
                  <a:cubicBezTo>
                    <a:pt x="239" y="1"/>
                    <a:pt x="160" y="29"/>
                    <a:pt x="102" y="85"/>
                  </a:cubicBezTo>
                  <a:cubicBezTo>
                    <a:pt x="34" y="147"/>
                    <a:pt x="1" y="233"/>
                    <a:pt x="1" y="309"/>
                  </a:cubicBezTo>
                  <a:cubicBezTo>
                    <a:pt x="1" y="396"/>
                    <a:pt x="29" y="473"/>
                    <a:pt x="96" y="550"/>
                  </a:cubicBezTo>
                  <a:cubicBezTo>
                    <a:pt x="160" y="603"/>
                    <a:pt x="231" y="636"/>
                    <a:pt x="317" y="636"/>
                  </a:cubicBezTo>
                  <a:cubicBezTo>
                    <a:pt x="404" y="636"/>
                    <a:pt x="481" y="608"/>
                    <a:pt x="548" y="555"/>
                  </a:cubicBezTo>
                  <a:cubicBezTo>
                    <a:pt x="610" y="492"/>
                    <a:pt x="643" y="415"/>
                    <a:pt x="649" y="320"/>
                  </a:cubicBezTo>
                  <a:cubicBezTo>
                    <a:pt x="649" y="233"/>
                    <a:pt x="605" y="147"/>
                    <a:pt x="552" y="103"/>
                  </a:cubicBezTo>
                  <a:cubicBezTo>
                    <a:pt x="493" y="34"/>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2" name="Google Shape;9472;p40"/>
            <p:cNvSpPr/>
            <p:nvPr/>
          </p:nvSpPr>
          <p:spPr>
            <a:xfrm>
              <a:off x="-4217000" y="3488575"/>
              <a:ext cx="16250" cy="16250"/>
            </a:xfrm>
            <a:custGeom>
              <a:avLst/>
              <a:gdLst/>
              <a:ahLst/>
              <a:cxnLst/>
              <a:rect l="l" t="t" r="r" b="b"/>
              <a:pathLst>
                <a:path w="650" h="650" extrusionOk="0">
                  <a:moveTo>
                    <a:pt x="315" y="1"/>
                  </a:moveTo>
                  <a:cubicBezTo>
                    <a:pt x="233" y="1"/>
                    <a:pt x="155" y="28"/>
                    <a:pt x="102" y="83"/>
                  </a:cubicBezTo>
                  <a:cubicBezTo>
                    <a:pt x="40" y="150"/>
                    <a:pt x="6" y="232"/>
                    <a:pt x="1" y="318"/>
                  </a:cubicBezTo>
                  <a:cubicBezTo>
                    <a:pt x="1" y="395"/>
                    <a:pt x="34" y="481"/>
                    <a:pt x="98" y="548"/>
                  </a:cubicBezTo>
                  <a:cubicBezTo>
                    <a:pt x="160" y="610"/>
                    <a:pt x="236" y="645"/>
                    <a:pt x="322" y="650"/>
                  </a:cubicBezTo>
                  <a:cubicBezTo>
                    <a:pt x="409" y="650"/>
                    <a:pt x="486" y="616"/>
                    <a:pt x="548" y="553"/>
                  </a:cubicBezTo>
                  <a:cubicBezTo>
                    <a:pt x="616" y="491"/>
                    <a:pt x="649" y="404"/>
                    <a:pt x="649" y="328"/>
                  </a:cubicBezTo>
                  <a:cubicBezTo>
                    <a:pt x="649" y="242"/>
                    <a:pt x="620" y="156"/>
                    <a:pt x="567" y="103"/>
                  </a:cubicBezTo>
                  <a:cubicBezTo>
                    <a:pt x="499" y="34"/>
                    <a:pt x="405"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3" name="Google Shape;9473;p40"/>
            <p:cNvSpPr/>
            <p:nvPr/>
          </p:nvSpPr>
          <p:spPr>
            <a:xfrm>
              <a:off x="-4185075" y="3521475"/>
              <a:ext cx="16225" cy="16075"/>
            </a:xfrm>
            <a:custGeom>
              <a:avLst/>
              <a:gdLst/>
              <a:ahLst/>
              <a:cxnLst/>
              <a:rect l="l" t="t" r="r" b="b"/>
              <a:pathLst>
                <a:path w="649" h="643" extrusionOk="0">
                  <a:moveTo>
                    <a:pt x="325" y="1"/>
                  </a:moveTo>
                  <a:cubicBezTo>
                    <a:pt x="241" y="1"/>
                    <a:pt x="160" y="30"/>
                    <a:pt x="110" y="82"/>
                  </a:cubicBezTo>
                  <a:cubicBezTo>
                    <a:pt x="44" y="144"/>
                    <a:pt x="1" y="231"/>
                    <a:pt x="1" y="317"/>
                  </a:cubicBezTo>
                  <a:cubicBezTo>
                    <a:pt x="1" y="403"/>
                    <a:pt x="30" y="475"/>
                    <a:pt x="92" y="543"/>
                  </a:cubicBezTo>
                  <a:cubicBezTo>
                    <a:pt x="159" y="609"/>
                    <a:pt x="231" y="643"/>
                    <a:pt x="318" y="643"/>
                  </a:cubicBezTo>
                  <a:cubicBezTo>
                    <a:pt x="404" y="643"/>
                    <a:pt x="480" y="614"/>
                    <a:pt x="557" y="552"/>
                  </a:cubicBezTo>
                  <a:cubicBezTo>
                    <a:pt x="610" y="485"/>
                    <a:pt x="643" y="413"/>
                    <a:pt x="648" y="326"/>
                  </a:cubicBezTo>
                  <a:cubicBezTo>
                    <a:pt x="648" y="240"/>
                    <a:pt x="615" y="153"/>
                    <a:pt x="562" y="96"/>
                  </a:cubicBezTo>
                  <a:cubicBezTo>
                    <a:pt x="499" y="31"/>
                    <a:pt x="410"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4" name="Google Shape;9474;p40"/>
            <p:cNvSpPr/>
            <p:nvPr/>
          </p:nvSpPr>
          <p:spPr>
            <a:xfrm>
              <a:off x="-4153275" y="3554400"/>
              <a:ext cx="16575" cy="15925"/>
            </a:xfrm>
            <a:custGeom>
              <a:avLst/>
              <a:gdLst/>
              <a:ahLst/>
              <a:cxnLst/>
              <a:rect l="l" t="t" r="r" b="b"/>
              <a:pathLst>
                <a:path w="663" h="637" extrusionOk="0">
                  <a:moveTo>
                    <a:pt x="328" y="1"/>
                  </a:moveTo>
                  <a:cubicBezTo>
                    <a:pt x="246" y="1"/>
                    <a:pt x="164" y="28"/>
                    <a:pt x="100" y="85"/>
                  </a:cubicBezTo>
                  <a:cubicBezTo>
                    <a:pt x="47" y="151"/>
                    <a:pt x="5" y="223"/>
                    <a:pt x="0" y="309"/>
                  </a:cubicBezTo>
                  <a:cubicBezTo>
                    <a:pt x="0" y="396"/>
                    <a:pt x="43" y="482"/>
                    <a:pt x="96" y="535"/>
                  </a:cubicBezTo>
                  <a:cubicBezTo>
                    <a:pt x="158" y="603"/>
                    <a:pt x="235" y="636"/>
                    <a:pt x="331" y="636"/>
                  </a:cubicBezTo>
                  <a:cubicBezTo>
                    <a:pt x="417" y="636"/>
                    <a:pt x="494" y="607"/>
                    <a:pt x="556" y="545"/>
                  </a:cubicBezTo>
                  <a:cubicBezTo>
                    <a:pt x="614" y="492"/>
                    <a:pt x="658" y="406"/>
                    <a:pt x="658" y="320"/>
                  </a:cubicBezTo>
                  <a:cubicBezTo>
                    <a:pt x="662" y="233"/>
                    <a:pt x="629" y="156"/>
                    <a:pt x="566" y="89"/>
                  </a:cubicBezTo>
                  <a:cubicBezTo>
                    <a:pt x="500" y="31"/>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5" name="Google Shape;9475;p40"/>
            <p:cNvSpPr/>
            <p:nvPr/>
          </p:nvSpPr>
          <p:spPr>
            <a:xfrm>
              <a:off x="-4121150" y="3587150"/>
              <a:ext cx="16225" cy="16025"/>
            </a:xfrm>
            <a:custGeom>
              <a:avLst/>
              <a:gdLst/>
              <a:ahLst/>
              <a:cxnLst/>
              <a:rect l="l" t="t" r="r" b="b"/>
              <a:pathLst>
                <a:path w="649" h="641" extrusionOk="0">
                  <a:moveTo>
                    <a:pt x="319" y="1"/>
                  </a:moveTo>
                  <a:cubicBezTo>
                    <a:pt x="239" y="1"/>
                    <a:pt x="160" y="30"/>
                    <a:pt x="102" y="89"/>
                  </a:cubicBezTo>
                  <a:cubicBezTo>
                    <a:pt x="35" y="151"/>
                    <a:pt x="0" y="223"/>
                    <a:pt x="0" y="310"/>
                  </a:cubicBezTo>
                  <a:cubicBezTo>
                    <a:pt x="0" y="396"/>
                    <a:pt x="29" y="482"/>
                    <a:pt x="82" y="540"/>
                  </a:cubicBezTo>
                  <a:cubicBezTo>
                    <a:pt x="144" y="602"/>
                    <a:pt x="221" y="635"/>
                    <a:pt x="317" y="640"/>
                  </a:cubicBezTo>
                  <a:cubicBezTo>
                    <a:pt x="403" y="640"/>
                    <a:pt x="480" y="607"/>
                    <a:pt x="558" y="545"/>
                  </a:cubicBezTo>
                  <a:cubicBezTo>
                    <a:pt x="611" y="482"/>
                    <a:pt x="644" y="405"/>
                    <a:pt x="649" y="319"/>
                  </a:cubicBezTo>
                  <a:cubicBezTo>
                    <a:pt x="649" y="243"/>
                    <a:pt x="615" y="156"/>
                    <a:pt x="553" y="93"/>
                  </a:cubicBezTo>
                  <a:cubicBezTo>
                    <a:pt x="487" y="32"/>
                    <a:pt x="402"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6" name="Google Shape;9476;p40"/>
            <p:cNvSpPr/>
            <p:nvPr/>
          </p:nvSpPr>
          <p:spPr>
            <a:xfrm>
              <a:off x="-4089350" y="3620075"/>
              <a:ext cx="16200" cy="15850"/>
            </a:xfrm>
            <a:custGeom>
              <a:avLst/>
              <a:gdLst/>
              <a:ahLst/>
              <a:cxnLst/>
              <a:rect l="l" t="t" r="r" b="b"/>
              <a:pathLst>
                <a:path w="648" h="634" extrusionOk="0">
                  <a:moveTo>
                    <a:pt x="323" y="1"/>
                  </a:moveTo>
                  <a:cubicBezTo>
                    <a:pt x="238" y="1"/>
                    <a:pt x="156" y="29"/>
                    <a:pt x="101" y="82"/>
                  </a:cubicBezTo>
                  <a:cubicBezTo>
                    <a:pt x="39" y="135"/>
                    <a:pt x="5" y="221"/>
                    <a:pt x="1" y="317"/>
                  </a:cubicBezTo>
                  <a:cubicBezTo>
                    <a:pt x="1" y="403"/>
                    <a:pt x="29" y="480"/>
                    <a:pt x="96" y="543"/>
                  </a:cubicBezTo>
                  <a:cubicBezTo>
                    <a:pt x="149" y="600"/>
                    <a:pt x="236" y="633"/>
                    <a:pt x="322" y="633"/>
                  </a:cubicBezTo>
                  <a:cubicBezTo>
                    <a:pt x="408" y="633"/>
                    <a:pt x="484" y="605"/>
                    <a:pt x="548" y="552"/>
                  </a:cubicBezTo>
                  <a:cubicBezTo>
                    <a:pt x="614" y="485"/>
                    <a:pt x="648" y="403"/>
                    <a:pt x="648" y="326"/>
                  </a:cubicBezTo>
                  <a:cubicBezTo>
                    <a:pt x="648" y="230"/>
                    <a:pt x="619" y="153"/>
                    <a:pt x="557" y="96"/>
                  </a:cubicBezTo>
                  <a:cubicBezTo>
                    <a:pt x="496" y="31"/>
                    <a:pt x="409"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7" name="Google Shape;9477;p40"/>
            <p:cNvSpPr/>
            <p:nvPr/>
          </p:nvSpPr>
          <p:spPr>
            <a:xfrm>
              <a:off x="-4057450" y="3652750"/>
              <a:ext cx="16200" cy="16275"/>
            </a:xfrm>
            <a:custGeom>
              <a:avLst/>
              <a:gdLst/>
              <a:ahLst/>
              <a:cxnLst/>
              <a:rect l="l" t="t" r="r" b="b"/>
              <a:pathLst>
                <a:path w="648" h="651" extrusionOk="0">
                  <a:moveTo>
                    <a:pt x="319" y="0"/>
                  </a:moveTo>
                  <a:cubicBezTo>
                    <a:pt x="239" y="0"/>
                    <a:pt x="159" y="29"/>
                    <a:pt x="101" y="84"/>
                  </a:cubicBezTo>
                  <a:cubicBezTo>
                    <a:pt x="34" y="146"/>
                    <a:pt x="0" y="233"/>
                    <a:pt x="0" y="319"/>
                  </a:cubicBezTo>
                  <a:cubicBezTo>
                    <a:pt x="0" y="405"/>
                    <a:pt x="29" y="492"/>
                    <a:pt x="91" y="549"/>
                  </a:cubicBezTo>
                  <a:cubicBezTo>
                    <a:pt x="144" y="602"/>
                    <a:pt x="231" y="646"/>
                    <a:pt x="317" y="651"/>
                  </a:cubicBezTo>
                  <a:cubicBezTo>
                    <a:pt x="403" y="651"/>
                    <a:pt x="490" y="607"/>
                    <a:pt x="547" y="555"/>
                  </a:cubicBezTo>
                  <a:cubicBezTo>
                    <a:pt x="610" y="492"/>
                    <a:pt x="643" y="416"/>
                    <a:pt x="643" y="329"/>
                  </a:cubicBezTo>
                  <a:cubicBezTo>
                    <a:pt x="648" y="243"/>
                    <a:pt x="614" y="157"/>
                    <a:pt x="552" y="104"/>
                  </a:cubicBezTo>
                  <a:cubicBezTo>
                    <a:pt x="492" y="34"/>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8" name="Google Shape;9478;p40"/>
            <p:cNvSpPr/>
            <p:nvPr/>
          </p:nvSpPr>
          <p:spPr>
            <a:xfrm>
              <a:off x="-4025675" y="3685625"/>
              <a:ext cx="16225" cy="16125"/>
            </a:xfrm>
            <a:custGeom>
              <a:avLst/>
              <a:gdLst/>
              <a:ahLst/>
              <a:cxnLst/>
              <a:rect l="l" t="t" r="r" b="b"/>
              <a:pathLst>
                <a:path w="649" h="645" extrusionOk="0">
                  <a:moveTo>
                    <a:pt x="323" y="1"/>
                  </a:moveTo>
                  <a:cubicBezTo>
                    <a:pt x="238" y="1"/>
                    <a:pt x="155" y="28"/>
                    <a:pt x="102" y="80"/>
                  </a:cubicBezTo>
                  <a:cubicBezTo>
                    <a:pt x="49" y="146"/>
                    <a:pt x="1" y="233"/>
                    <a:pt x="1" y="314"/>
                  </a:cubicBezTo>
                  <a:cubicBezTo>
                    <a:pt x="1" y="401"/>
                    <a:pt x="29" y="478"/>
                    <a:pt x="96" y="545"/>
                  </a:cubicBezTo>
                  <a:cubicBezTo>
                    <a:pt x="160" y="612"/>
                    <a:pt x="246" y="645"/>
                    <a:pt x="322" y="645"/>
                  </a:cubicBezTo>
                  <a:cubicBezTo>
                    <a:pt x="404" y="645"/>
                    <a:pt x="495" y="616"/>
                    <a:pt x="548" y="549"/>
                  </a:cubicBezTo>
                  <a:cubicBezTo>
                    <a:pt x="614" y="496"/>
                    <a:pt x="649" y="410"/>
                    <a:pt x="649" y="324"/>
                  </a:cubicBezTo>
                  <a:cubicBezTo>
                    <a:pt x="649" y="237"/>
                    <a:pt x="620" y="151"/>
                    <a:pt x="567" y="98"/>
                  </a:cubicBezTo>
                  <a:cubicBezTo>
                    <a:pt x="506" y="32"/>
                    <a:pt x="413"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79" name="Google Shape;9479;p40"/>
            <p:cNvSpPr/>
            <p:nvPr/>
          </p:nvSpPr>
          <p:spPr>
            <a:xfrm>
              <a:off x="-3993525" y="3718425"/>
              <a:ext cx="16225" cy="16100"/>
            </a:xfrm>
            <a:custGeom>
              <a:avLst/>
              <a:gdLst/>
              <a:ahLst/>
              <a:cxnLst/>
              <a:rect l="l" t="t" r="r" b="b"/>
              <a:pathLst>
                <a:path w="649" h="644" extrusionOk="0">
                  <a:moveTo>
                    <a:pt x="317" y="1"/>
                  </a:moveTo>
                  <a:cubicBezTo>
                    <a:pt x="232" y="1"/>
                    <a:pt x="149" y="30"/>
                    <a:pt x="101" y="81"/>
                  </a:cubicBezTo>
                  <a:cubicBezTo>
                    <a:pt x="34" y="145"/>
                    <a:pt x="1" y="231"/>
                    <a:pt x="1" y="317"/>
                  </a:cubicBezTo>
                  <a:cubicBezTo>
                    <a:pt x="1" y="404"/>
                    <a:pt x="30" y="490"/>
                    <a:pt x="83" y="542"/>
                  </a:cubicBezTo>
                  <a:cubicBezTo>
                    <a:pt x="149" y="610"/>
                    <a:pt x="231" y="643"/>
                    <a:pt x="318" y="643"/>
                  </a:cubicBezTo>
                  <a:cubicBezTo>
                    <a:pt x="394" y="643"/>
                    <a:pt x="480" y="615"/>
                    <a:pt x="548" y="552"/>
                  </a:cubicBezTo>
                  <a:cubicBezTo>
                    <a:pt x="610" y="484"/>
                    <a:pt x="643" y="413"/>
                    <a:pt x="648" y="327"/>
                  </a:cubicBezTo>
                  <a:cubicBezTo>
                    <a:pt x="648" y="240"/>
                    <a:pt x="605" y="154"/>
                    <a:pt x="552" y="96"/>
                  </a:cubicBezTo>
                  <a:cubicBezTo>
                    <a:pt x="494" y="31"/>
                    <a:pt x="404" y="1"/>
                    <a:pt x="31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0" name="Google Shape;9480;p40"/>
            <p:cNvSpPr/>
            <p:nvPr/>
          </p:nvSpPr>
          <p:spPr>
            <a:xfrm>
              <a:off x="-3961725" y="3751225"/>
              <a:ext cx="16200" cy="16050"/>
            </a:xfrm>
            <a:custGeom>
              <a:avLst/>
              <a:gdLst/>
              <a:ahLst/>
              <a:cxnLst/>
              <a:rect l="l" t="t" r="r" b="b"/>
              <a:pathLst>
                <a:path w="648" h="642" extrusionOk="0">
                  <a:moveTo>
                    <a:pt x="320" y="0"/>
                  </a:moveTo>
                  <a:cubicBezTo>
                    <a:pt x="237" y="0"/>
                    <a:pt x="155" y="32"/>
                    <a:pt x="100" y="89"/>
                  </a:cubicBezTo>
                  <a:cubicBezTo>
                    <a:pt x="38" y="142"/>
                    <a:pt x="5" y="228"/>
                    <a:pt x="0" y="315"/>
                  </a:cubicBezTo>
                  <a:cubicBezTo>
                    <a:pt x="0" y="401"/>
                    <a:pt x="34" y="487"/>
                    <a:pt x="96" y="554"/>
                  </a:cubicBezTo>
                  <a:cubicBezTo>
                    <a:pt x="149" y="607"/>
                    <a:pt x="235" y="641"/>
                    <a:pt x="321" y="641"/>
                  </a:cubicBezTo>
                  <a:cubicBezTo>
                    <a:pt x="328" y="641"/>
                    <a:pt x="334" y="641"/>
                    <a:pt x="340" y="641"/>
                  </a:cubicBezTo>
                  <a:cubicBezTo>
                    <a:pt x="418" y="641"/>
                    <a:pt x="485" y="607"/>
                    <a:pt x="547" y="550"/>
                  </a:cubicBezTo>
                  <a:cubicBezTo>
                    <a:pt x="614" y="487"/>
                    <a:pt x="647" y="410"/>
                    <a:pt x="647" y="324"/>
                  </a:cubicBezTo>
                  <a:cubicBezTo>
                    <a:pt x="647" y="238"/>
                    <a:pt x="618" y="162"/>
                    <a:pt x="552" y="99"/>
                  </a:cubicBezTo>
                  <a:cubicBezTo>
                    <a:pt x="489" y="32"/>
                    <a:pt x="404"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1" name="Google Shape;9481;p40"/>
            <p:cNvSpPr/>
            <p:nvPr/>
          </p:nvSpPr>
          <p:spPr>
            <a:xfrm>
              <a:off x="-3929850" y="3784100"/>
              <a:ext cx="16250" cy="16025"/>
            </a:xfrm>
            <a:custGeom>
              <a:avLst/>
              <a:gdLst/>
              <a:ahLst/>
              <a:cxnLst/>
              <a:rect l="l" t="t" r="r" b="b"/>
              <a:pathLst>
                <a:path w="650" h="641" extrusionOk="0">
                  <a:moveTo>
                    <a:pt x="322" y="1"/>
                  </a:moveTo>
                  <a:cubicBezTo>
                    <a:pt x="241" y="1"/>
                    <a:pt x="160" y="29"/>
                    <a:pt x="102" y="84"/>
                  </a:cubicBezTo>
                  <a:cubicBezTo>
                    <a:pt x="34" y="151"/>
                    <a:pt x="1" y="228"/>
                    <a:pt x="1" y="315"/>
                  </a:cubicBezTo>
                  <a:cubicBezTo>
                    <a:pt x="1" y="410"/>
                    <a:pt x="30" y="497"/>
                    <a:pt x="92" y="540"/>
                  </a:cubicBezTo>
                  <a:cubicBezTo>
                    <a:pt x="145" y="603"/>
                    <a:pt x="231" y="636"/>
                    <a:pt x="318" y="641"/>
                  </a:cubicBezTo>
                  <a:cubicBezTo>
                    <a:pt x="404" y="641"/>
                    <a:pt x="490" y="612"/>
                    <a:pt x="543" y="554"/>
                  </a:cubicBezTo>
                  <a:cubicBezTo>
                    <a:pt x="610" y="492"/>
                    <a:pt x="645" y="419"/>
                    <a:pt x="645" y="319"/>
                  </a:cubicBezTo>
                  <a:cubicBezTo>
                    <a:pt x="649" y="247"/>
                    <a:pt x="616" y="160"/>
                    <a:pt x="553" y="94"/>
                  </a:cubicBezTo>
                  <a:cubicBezTo>
                    <a:pt x="493" y="32"/>
                    <a:pt x="407"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2" name="Google Shape;9482;p40"/>
            <p:cNvSpPr/>
            <p:nvPr/>
          </p:nvSpPr>
          <p:spPr>
            <a:xfrm>
              <a:off x="-3898050" y="3816925"/>
              <a:ext cx="16225" cy="16200"/>
            </a:xfrm>
            <a:custGeom>
              <a:avLst/>
              <a:gdLst/>
              <a:ahLst/>
              <a:cxnLst/>
              <a:rect l="l" t="t" r="r" b="b"/>
              <a:pathLst>
                <a:path w="649" h="648" extrusionOk="0">
                  <a:moveTo>
                    <a:pt x="322" y="1"/>
                  </a:moveTo>
                  <a:cubicBezTo>
                    <a:pt x="241" y="1"/>
                    <a:pt x="160" y="32"/>
                    <a:pt x="102" y="96"/>
                  </a:cubicBezTo>
                  <a:cubicBezTo>
                    <a:pt x="39" y="149"/>
                    <a:pt x="6" y="235"/>
                    <a:pt x="0" y="321"/>
                  </a:cubicBezTo>
                  <a:cubicBezTo>
                    <a:pt x="0" y="408"/>
                    <a:pt x="35" y="484"/>
                    <a:pt x="97" y="546"/>
                  </a:cubicBezTo>
                  <a:cubicBezTo>
                    <a:pt x="159" y="614"/>
                    <a:pt x="236" y="647"/>
                    <a:pt x="323" y="647"/>
                  </a:cubicBezTo>
                  <a:cubicBezTo>
                    <a:pt x="328" y="647"/>
                    <a:pt x="333" y="648"/>
                    <a:pt x="338" y="648"/>
                  </a:cubicBezTo>
                  <a:cubicBezTo>
                    <a:pt x="419" y="648"/>
                    <a:pt x="499" y="615"/>
                    <a:pt x="547" y="556"/>
                  </a:cubicBezTo>
                  <a:cubicBezTo>
                    <a:pt x="615" y="488"/>
                    <a:pt x="649" y="408"/>
                    <a:pt x="649" y="331"/>
                  </a:cubicBezTo>
                  <a:cubicBezTo>
                    <a:pt x="649" y="244"/>
                    <a:pt x="620" y="167"/>
                    <a:pt x="553" y="105"/>
                  </a:cubicBezTo>
                  <a:cubicBezTo>
                    <a:pt x="494" y="36"/>
                    <a:pt x="408"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3" name="Google Shape;9483;p40"/>
            <p:cNvSpPr/>
            <p:nvPr/>
          </p:nvSpPr>
          <p:spPr>
            <a:xfrm>
              <a:off x="-4214825" y="3326875"/>
              <a:ext cx="16225" cy="16150"/>
            </a:xfrm>
            <a:custGeom>
              <a:avLst/>
              <a:gdLst/>
              <a:ahLst/>
              <a:cxnLst/>
              <a:rect l="l" t="t" r="r" b="b"/>
              <a:pathLst>
                <a:path w="649" h="646" extrusionOk="0">
                  <a:moveTo>
                    <a:pt x="318" y="0"/>
                  </a:moveTo>
                  <a:cubicBezTo>
                    <a:pt x="236" y="0"/>
                    <a:pt x="155" y="28"/>
                    <a:pt x="102" y="79"/>
                  </a:cubicBezTo>
                  <a:cubicBezTo>
                    <a:pt x="44" y="147"/>
                    <a:pt x="0" y="218"/>
                    <a:pt x="0" y="313"/>
                  </a:cubicBezTo>
                  <a:cubicBezTo>
                    <a:pt x="0" y="400"/>
                    <a:pt x="29" y="477"/>
                    <a:pt x="91" y="544"/>
                  </a:cubicBezTo>
                  <a:cubicBezTo>
                    <a:pt x="144" y="597"/>
                    <a:pt x="231" y="640"/>
                    <a:pt x="317" y="645"/>
                  </a:cubicBezTo>
                  <a:cubicBezTo>
                    <a:pt x="403" y="645"/>
                    <a:pt x="490" y="601"/>
                    <a:pt x="558" y="550"/>
                  </a:cubicBezTo>
                  <a:cubicBezTo>
                    <a:pt x="609" y="486"/>
                    <a:pt x="644" y="400"/>
                    <a:pt x="644" y="324"/>
                  </a:cubicBezTo>
                  <a:cubicBezTo>
                    <a:pt x="649" y="237"/>
                    <a:pt x="615" y="151"/>
                    <a:pt x="552" y="98"/>
                  </a:cubicBezTo>
                  <a:cubicBezTo>
                    <a:pt x="493" y="31"/>
                    <a:pt x="404"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4" name="Google Shape;9484;p40"/>
            <p:cNvSpPr/>
            <p:nvPr/>
          </p:nvSpPr>
          <p:spPr>
            <a:xfrm>
              <a:off x="-4183050" y="3359625"/>
              <a:ext cx="16225" cy="16125"/>
            </a:xfrm>
            <a:custGeom>
              <a:avLst/>
              <a:gdLst/>
              <a:ahLst/>
              <a:cxnLst/>
              <a:rect l="l" t="t" r="r" b="b"/>
              <a:pathLst>
                <a:path w="649" h="645" extrusionOk="0">
                  <a:moveTo>
                    <a:pt x="324" y="1"/>
                  </a:moveTo>
                  <a:cubicBezTo>
                    <a:pt x="240" y="1"/>
                    <a:pt x="161" y="29"/>
                    <a:pt x="111" y="84"/>
                  </a:cubicBezTo>
                  <a:cubicBezTo>
                    <a:pt x="49" y="146"/>
                    <a:pt x="6" y="232"/>
                    <a:pt x="1" y="318"/>
                  </a:cubicBezTo>
                  <a:cubicBezTo>
                    <a:pt x="1" y="405"/>
                    <a:pt x="35" y="491"/>
                    <a:pt x="97" y="544"/>
                  </a:cubicBezTo>
                  <a:cubicBezTo>
                    <a:pt x="159" y="611"/>
                    <a:pt x="237" y="644"/>
                    <a:pt x="323" y="644"/>
                  </a:cubicBezTo>
                  <a:cubicBezTo>
                    <a:pt x="409" y="644"/>
                    <a:pt x="496" y="616"/>
                    <a:pt x="558" y="553"/>
                  </a:cubicBezTo>
                  <a:cubicBezTo>
                    <a:pt x="615" y="487"/>
                    <a:pt x="649" y="409"/>
                    <a:pt x="649" y="328"/>
                  </a:cubicBezTo>
                  <a:cubicBezTo>
                    <a:pt x="649" y="241"/>
                    <a:pt x="620" y="150"/>
                    <a:pt x="567" y="97"/>
                  </a:cubicBezTo>
                  <a:cubicBezTo>
                    <a:pt x="501" y="32"/>
                    <a:pt x="410"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5" name="Google Shape;9485;p40"/>
            <p:cNvSpPr/>
            <p:nvPr/>
          </p:nvSpPr>
          <p:spPr>
            <a:xfrm>
              <a:off x="-4151250" y="3392425"/>
              <a:ext cx="16600" cy="16075"/>
            </a:xfrm>
            <a:custGeom>
              <a:avLst/>
              <a:gdLst/>
              <a:ahLst/>
              <a:cxnLst/>
              <a:rect l="l" t="t" r="r" b="b"/>
              <a:pathLst>
                <a:path w="664" h="643" extrusionOk="0">
                  <a:moveTo>
                    <a:pt x="326" y="0"/>
                  </a:moveTo>
                  <a:cubicBezTo>
                    <a:pt x="243" y="0"/>
                    <a:pt x="163" y="29"/>
                    <a:pt x="116" y="81"/>
                  </a:cubicBezTo>
                  <a:cubicBezTo>
                    <a:pt x="48" y="144"/>
                    <a:pt x="6" y="230"/>
                    <a:pt x="6" y="317"/>
                  </a:cubicBezTo>
                  <a:cubicBezTo>
                    <a:pt x="1" y="403"/>
                    <a:pt x="44" y="490"/>
                    <a:pt x="96" y="541"/>
                  </a:cubicBezTo>
                  <a:cubicBezTo>
                    <a:pt x="159" y="609"/>
                    <a:pt x="245" y="643"/>
                    <a:pt x="331" y="643"/>
                  </a:cubicBezTo>
                  <a:cubicBezTo>
                    <a:pt x="409" y="643"/>
                    <a:pt x="495" y="614"/>
                    <a:pt x="562" y="552"/>
                  </a:cubicBezTo>
                  <a:cubicBezTo>
                    <a:pt x="615" y="490"/>
                    <a:pt x="657" y="412"/>
                    <a:pt x="663" y="326"/>
                  </a:cubicBezTo>
                  <a:cubicBezTo>
                    <a:pt x="663" y="240"/>
                    <a:pt x="619" y="153"/>
                    <a:pt x="566" y="96"/>
                  </a:cubicBezTo>
                  <a:cubicBezTo>
                    <a:pt x="501" y="30"/>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6" name="Google Shape;9486;p40"/>
            <p:cNvSpPr/>
            <p:nvPr/>
          </p:nvSpPr>
          <p:spPr>
            <a:xfrm>
              <a:off x="-4119125" y="3425200"/>
              <a:ext cx="16250" cy="16175"/>
            </a:xfrm>
            <a:custGeom>
              <a:avLst/>
              <a:gdLst/>
              <a:ahLst/>
              <a:cxnLst/>
              <a:rect l="l" t="t" r="r" b="b"/>
              <a:pathLst>
                <a:path w="650" h="647" extrusionOk="0">
                  <a:moveTo>
                    <a:pt x="326" y="1"/>
                  </a:moveTo>
                  <a:cubicBezTo>
                    <a:pt x="241" y="1"/>
                    <a:pt x="157" y="32"/>
                    <a:pt x="102" y="89"/>
                  </a:cubicBezTo>
                  <a:cubicBezTo>
                    <a:pt x="40" y="142"/>
                    <a:pt x="6" y="229"/>
                    <a:pt x="1" y="315"/>
                  </a:cubicBezTo>
                  <a:cubicBezTo>
                    <a:pt x="1" y="401"/>
                    <a:pt x="30" y="488"/>
                    <a:pt x="87" y="545"/>
                  </a:cubicBezTo>
                  <a:cubicBezTo>
                    <a:pt x="150" y="608"/>
                    <a:pt x="236" y="641"/>
                    <a:pt x="322" y="647"/>
                  </a:cubicBezTo>
                  <a:cubicBezTo>
                    <a:pt x="409" y="647"/>
                    <a:pt x="486" y="612"/>
                    <a:pt x="548" y="560"/>
                  </a:cubicBezTo>
                  <a:cubicBezTo>
                    <a:pt x="605" y="497"/>
                    <a:pt x="649" y="411"/>
                    <a:pt x="649" y="324"/>
                  </a:cubicBezTo>
                  <a:cubicBezTo>
                    <a:pt x="649" y="238"/>
                    <a:pt x="610" y="152"/>
                    <a:pt x="558" y="100"/>
                  </a:cubicBezTo>
                  <a:cubicBezTo>
                    <a:pt x="498" y="32"/>
                    <a:pt x="411"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7" name="Google Shape;9487;p40"/>
            <p:cNvSpPr/>
            <p:nvPr/>
          </p:nvSpPr>
          <p:spPr>
            <a:xfrm>
              <a:off x="-4087200" y="3458275"/>
              <a:ext cx="16225" cy="15825"/>
            </a:xfrm>
            <a:custGeom>
              <a:avLst/>
              <a:gdLst/>
              <a:ahLst/>
              <a:cxnLst/>
              <a:rect l="l" t="t" r="r" b="b"/>
              <a:pathLst>
                <a:path w="649" h="633" extrusionOk="0">
                  <a:moveTo>
                    <a:pt x="317" y="0"/>
                  </a:moveTo>
                  <a:cubicBezTo>
                    <a:pt x="231" y="0"/>
                    <a:pt x="148" y="29"/>
                    <a:pt x="101" y="81"/>
                  </a:cubicBezTo>
                  <a:cubicBezTo>
                    <a:pt x="34" y="134"/>
                    <a:pt x="1" y="221"/>
                    <a:pt x="1" y="307"/>
                  </a:cubicBezTo>
                  <a:cubicBezTo>
                    <a:pt x="1" y="393"/>
                    <a:pt x="30" y="475"/>
                    <a:pt x="92" y="533"/>
                  </a:cubicBezTo>
                  <a:cubicBezTo>
                    <a:pt x="145" y="600"/>
                    <a:pt x="231" y="633"/>
                    <a:pt x="318" y="633"/>
                  </a:cubicBezTo>
                  <a:cubicBezTo>
                    <a:pt x="404" y="633"/>
                    <a:pt x="480" y="604"/>
                    <a:pt x="548" y="551"/>
                  </a:cubicBezTo>
                  <a:cubicBezTo>
                    <a:pt x="610" y="484"/>
                    <a:pt x="643" y="403"/>
                    <a:pt x="648" y="316"/>
                  </a:cubicBezTo>
                  <a:cubicBezTo>
                    <a:pt x="648" y="230"/>
                    <a:pt x="605" y="139"/>
                    <a:pt x="553" y="95"/>
                  </a:cubicBezTo>
                  <a:cubicBezTo>
                    <a:pt x="494" y="30"/>
                    <a:pt x="404"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8" name="Google Shape;9488;p40"/>
            <p:cNvSpPr/>
            <p:nvPr/>
          </p:nvSpPr>
          <p:spPr>
            <a:xfrm>
              <a:off x="-4055400" y="3491025"/>
              <a:ext cx="16200" cy="16075"/>
            </a:xfrm>
            <a:custGeom>
              <a:avLst/>
              <a:gdLst/>
              <a:ahLst/>
              <a:cxnLst/>
              <a:rect l="l" t="t" r="r" b="b"/>
              <a:pathLst>
                <a:path w="648" h="643" extrusionOk="0">
                  <a:moveTo>
                    <a:pt x="323" y="1"/>
                  </a:moveTo>
                  <a:cubicBezTo>
                    <a:pt x="239" y="1"/>
                    <a:pt x="155" y="29"/>
                    <a:pt x="100" y="81"/>
                  </a:cubicBezTo>
                  <a:cubicBezTo>
                    <a:pt x="34" y="144"/>
                    <a:pt x="0" y="230"/>
                    <a:pt x="0" y="317"/>
                  </a:cubicBezTo>
                  <a:cubicBezTo>
                    <a:pt x="0" y="393"/>
                    <a:pt x="29" y="479"/>
                    <a:pt x="96" y="547"/>
                  </a:cubicBezTo>
                  <a:cubicBezTo>
                    <a:pt x="158" y="609"/>
                    <a:pt x="235" y="643"/>
                    <a:pt x="321" y="643"/>
                  </a:cubicBezTo>
                  <a:cubicBezTo>
                    <a:pt x="326" y="643"/>
                    <a:pt x="331" y="643"/>
                    <a:pt x="336" y="643"/>
                  </a:cubicBezTo>
                  <a:cubicBezTo>
                    <a:pt x="414" y="643"/>
                    <a:pt x="493" y="610"/>
                    <a:pt x="547" y="552"/>
                  </a:cubicBezTo>
                  <a:cubicBezTo>
                    <a:pt x="614" y="489"/>
                    <a:pt x="647" y="412"/>
                    <a:pt x="647" y="326"/>
                  </a:cubicBezTo>
                  <a:cubicBezTo>
                    <a:pt x="647" y="230"/>
                    <a:pt x="619" y="144"/>
                    <a:pt x="552" y="100"/>
                  </a:cubicBezTo>
                  <a:cubicBezTo>
                    <a:pt x="498" y="32"/>
                    <a:pt x="410"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89" name="Google Shape;9489;p40"/>
            <p:cNvSpPr/>
            <p:nvPr/>
          </p:nvSpPr>
          <p:spPr>
            <a:xfrm>
              <a:off x="-4023625" y="3523775"/>
              <a:ext cx="16350" cy="16200"/>
            </a:xfrm>
            <a:custGeom>
              <a:avLst/>
              <a:gdLst/>
              <a:ahLst/>
              <a:cxnLst/>
              <a:rect l="l" t="t" r="r" b="b"/>
              <a:pathLst>
                <a:path w="654" h="648" extrusionOk="0">
                  <a:moveTo>
                    <a:pt x="331" y="1"/>
                  </a:moveTo>
                  <a:cubicBezTo>
                    <a:pt x="250" y="1"/>
                    <a:pt x="167" y="32"/>
                    <a:pt x="101" y="95"/>
                  </a:cubicBezTo>
                  <a:cubicBezTo>
                    <a:pt x="38" y="148"/>
                    <a:pt x="5" y="230"/>
                    <a:pt x="5" y="316"/>
                  </a:cubicBezTo>
                  <a:cubicBezTo>
                    <a:pt x="0" y="402"/>
                    <a:pt x="43" y="489"/>
                    <a:pt x="96" y="546"/>
                  </a:cubicBezTo>
                  <a:cubicBezTo>
                    <a:pt x="149" y="608"/>
                    <a:pt x="235" y="642"/>
                    <a:pt x="322" y="648"/>
                  </a:cubicBezTo>
                  <a:cubicBezTo>
                    <a:pt x="417" y="648"/>
                    <a:pt x="504" y="604"/>
                    <a:pt x="547" y="551"/>
                  </a:cubicBezTo>
                  <a:cubicBezTo>
                    <a:pt x="614" y="498"/>
                    <a:pt x="648" y="412"/>
                    <a:pt x="648" y="325"/>
                  </a:cubicBezTo>
                  <a:cubicBezTo>
                    <a:pt x="653" y="239"/>
                    <a:pt x="619" y="152"/>
                    <a:pt x="557" y="101"/>
                  </a:cubicBezTo>
                  <a:cubicBezTo>
                    <a:pt x="498" y="34"/>
                    <a:pt x="416"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0" name="Google Shape;9490;p40"/>
            <p:cNvSpPr/>
            <p:nvPr/>
          </p:nvSpPr>
          <p:spPr>
            <a:xfrm>
              <a:off x="-3991475" y="3556625"/>
              <a:ext cx="16200" cy="16075"/>
            </a:xfrm>
            <a:custGeom>
              <a:avLst/>
              <a:gdLst/>
              <a:ahLst/>
              <a:cxnLst/>
              <a:rect l="l" t="t" r="r" b="b"/>
              <a:pathLst>
                <a:path w="648" h="643" extrusionOk="0">
                  <a:moveTo>
                    <a:pt x="321" y="0"/>
                  </a:moveTo>
                  <a:cubicBezTo>
                    <a:pt x="236" y="0"/>
                    <a:pt x="151" y="31"/>
                    <a:pt x="101" y="91"/>
                  </a:cubicBezTo>
                  <a:cubicBezTo>
                    <a:pt x="39" y="144"/>
                    <a:pt x="5" y="231"/>
                    <a:pt x="1" y="317"/>
                  </a:cubicBezTo>
                  <a:cubicBezTo>
                    <a:pt x="1" y="403"/>
                    <a:pt x="34" y="490"/>
                    <a:pt x="87" y="543"/>
                  </a:cubicBezTo>
                  <a:cubicBezTo>
                    <a:pt x="139" y="609"/>
                    <a:pt x="221" y="643"/>
                    <a:pt x="322" y="643"/>
                  </a:cubicBezTo>
                  <a:cubicBezTo>
                    <a:pt x="408" y="643"/>
                    <a:pt x="495" y="614"/>
                    <a:pt x="537" y="547"/>
                  </a:cubicBezTo>
                  <a:cubicBezTo>
                    <a:pt x="605" y="499"/>
                    <a:pt x="648" y="413"/>
                    <a:pt x="648" y="326"/>
                  </a:cubicBezTo>
                  <a:cubicBezTo>
                    <a:pt x="648" y="240"/>
                    <a:pt x="610" y="153"/>
                    <a:pt x="552" y="96"/>
                  </a:cubicBezTo>
                  <a:cubicBezTo>
                    <a:pt x="495" y="31"/>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1" name="Google Shape;9491;p40"/>
            <p:cNvSpPr/>
            <p:nvPr/>
          </p:nvSpPr>
          <p:spPr>
            <a:xfrm>
              <a:off x="-3959575" y="3589525"/>
              <a:ext cx="16200" cy="15950"/>
            </a:xfrm>
            <a:custGeom>
              <a:avLst/>
              <a:gdLst/>
              <a:ahLst/>
              <a:cxnLst/>
              <a:rect l="l" t="t" r="r" b="b"/>
              <a:pathLst>
                <a:path w="648" h="638" extrusionOk="0">
                  <a:moveTo>
                    <a:pt x="315" y="0"/>
                  </a:moveTo>
                  <a:cubicBezTo>
                    <a:pt x="233" y="0"/>
                    <a:pt x="154" y="29"/>
                    <a:pt x="101" y="84"/>
                  </a:cubicBezTo>
                  <a:cubicBezTo>
                    <a:pt x="34" y="137"/>
                    <a:pt x="0" y="224"/>
                    <a:pt x="0" y="310"/>
                  </a:cubicBezTo>
                  <a:cubicBezTo>
                    <a:pt x="0" y="397"/>
                    <a:pt x="29" y="483"/>
                    <a:pt x="91" y="551"/>
                  </a:cubicBezTo>
                  <a:cubicBezTo>
                    <a:pt x="144" y="603"/>
                    <a:pt x="231" y="637"/>
                    <a:pt x="317" y="637"/>
                  </a:cubicBezTo>
                  <a:cubicBezTo>
                    <a:pt x="322" y="637"/>
                    <a:pt x="328" y="638"/>
                    <a:pt x="333" y="638"/>
                  </a:cubicBezTo>
                  <a:cubicBezTo>
                    <a:pt x="413" y="638"/>
                    <a:pt x="484" y="605"/>
                    <a:pt x="543" y="555"/>
                  </a:cubicBezTo>
                  <a:cubicBezTo>
                    <a:pt x="610" y="493"/>
                    <a:pt x="643" y="407"/>
                    <a:pt x="643" y="321"/>
                  </a:cubicBezTo>
                  <a:cubicBezTo>
                    <a:pt x="648" y="234"/>
                    <a:pt x="605" y="148"/>
                    <a:pt x="552" y="104"/>
                  </a:cubicBezTo>
                  <a:cubicBezTo>
                    <a:pt x="492" y="34"/>
                    <a:pt x="403"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2" name="Google Shape;9492;p40"/>
            <p:cNvSpPr/>
            <p:nvPr/>
          </p:nvSpPr>
          <p:spPr>
            <a:xfrm>
              <a:off x="-3927800" y="3622325"/>
              <a:ext cx="16250" cy="16250"/>
            </a:xfrm>
            <a:custGeom>
              <a:avLst/>
              <a:gdLst/>
              <a:ahLst/>
              <a:cxnLst/>
              <a:rect l="l" t="t" r="r" b="b"/>
              <a:pathLst>
                <a:path w="650" h="650" extrusionOk="0">
                  <a:moveTo>
                    <a:pt x="313" y="0"/>
                  </a:moveTo>
                  <a:cubicBezTo>
                    <a:pt x="232" y="0"/>
                    <a:pt x="154" y="28"/>
                    <a:pt x="102" y="83"/>
                  </a:cubicBezTo>
                  <a:cubicBezTo>
                    <a:pt x="34" y="150"/>
                    <a:pt x="1" y="236"/>
                    <a:pt x="1" y="322"/>
                  </a:cubicBezTo>
                  <a:cubicBezTo>
                    <a:pt x="1" y="395"/>
                    <a:pt x="30" y="481"/>
                    <a:pt x="96" y="548"/>
                  </a:cubicBezTo>
                  <a:cubicBezTo>
                    <a:pt x="149" y="601"/>
                    <a:pt x="236" y="644"/>
                    <a:pt x="322" y="649"/>
                  </a:cubicBezTo>
                  <a:cubicBezTo>
                    <a:pt x="408" y="649"/>
                    <a:pt x="481" y="606"/>
                    <a:pt x="548" y="553"/>
                  </a:cubicBezTo>
                  <a:cubicBezTo>
                    <a:pt x="614" y="491"/>
                    <a:pt x="649" y="419"/>
                    <a:pt x="649" y="333"/>
                  </a:cubicBezTo>
                  <a:cubicBezTo>
                    <a:pt x="649" y="231"/>
                    <a:pt x="605" y="145"/>
                    <a:pt x="552" y="102"/>
                  </a:cubicBezTo>
                  <a:cubicBezTo>
                    <a:pt x="492" y="34"/>
                    <a:pt x="401" y="0"/>
                    <a:pt x="31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3" name="Google Shape;9493;p40"/>
            <p:cNvSpPr/>
            <p:nvPr/>
          </p:nvSpPr>
          <p:spPr>
            <a:xfrm>
              <a:off x="-3896025" y="3655225"/>
              <a:ext cx="16350" cy="16075"/>
            </a:xfrm>
            <a:custGeom>
              <a:avLst/>
              <a:gdLst/>
              <a:ahLst/>
              <a:cxnLst/>
              <a:rect l="l" t="t" r="r" b="b"/>
              <a:pathLst>
                <a:path w="654" h="643" extrusionOk="0">
                  <a:moveTo>
                    <a:pt x="326" y="1"/>
                  </a:moveTo>
                  <a:cubicBezTo>
                    <a:pt x="241" y="1"/>
                    <a:pt x="159" y="29"/>
                    <a:pt x="107" y="82"/>
                  </a:cubicBezTo>
                  <a:cubicBezTo>
                    <a:pt x="49" y="134"/>
                    <a:pt x="6" y="220"/>
                    <a:pt x="6" y="317"/>
                  </a:cubicBezTo>
                  <a:cubicBezTo>
                    <a:pt x="1" y="403"/>
                    <a:pt x="34" y="490"/>
                    <a:pt x="98" y="532"/>
                  </a:cubicBezTo>
                  <a:cubicBezTo>
                    <a:pt x="150" y="600"/>
                    <a:pt x="236" y="643"/>
                    <a:pt x="322" y="643"/>
                  </a:cubicBezTo>
                  <a:cubicBezTo>
                    <a:pt x="327" y="643"/>
                    <a:pt x="331" y="643"/>
                    <a:pt x="335" y="643"/>
                  </a:cubicBezTo>
                  <a:cubicBezTo>
                    <a:pt x="417" y="643"/>
                    <a:pt x="498" y="602"/>
                    <a:pt x="548" y="552"/>
                  </a:cubicBezTo>
                  <a:cubicBezTo>
                    <a:pt x="616" y="485"/>
                    <a:pt x="649" y="403"/>
                    <a:pt x="649" y="326"/>
                  </a:cubicBezTo>
                  <a:cubicBezTo>
                    <a:pt x="654" y="240"/>
                    <a:pt x="620" y="153"/>
                    <a:pt x="568" y="96"/>
                  </a:cubicBezTo>
                  <a:cubicBezTo>
                    <a:pt x="502" y="31"/>
                    <a:pt x="412"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4" name="Google Shape;9494;p40"/>
            <p:cNvSpPr/>
            <p:nvPr/>
          </p:nvSpPr>
          <p:spPr>
            <a:xfrm>
              <a:off x="-4053375" y="3329125"/>
              <a:ext cx="16225" cy="16175"/>
            </a:xfrm>
            <a:custGeom>
              <a:avLst/>
              <a:gdLst/>
              <a:ahLst/>
              <a:cxnLst/>
              <a:rect l="l" t="t" r="r" b="b"/>
              <a:pathLst>
                <a:path w="649" h="647" extrusionOk="0">
                  <a:moveTo>
                    <a:pt x="325" y="1"/>
                  </a:moveTo>
                  <a:cubicBezTo>
                    <a:pt x="244" y="1"/>
                    <a:pt x="162" y="29"/>
                    <a:pt x="101" y="85"/>
                  </a:cubicBezTo>
                  <a:cubicBezTo>
                    <a:pt x="39" y="147"/>
                    <a:pt x="6" y="223"/>
                    <a:pt x="6" y="320"/>
                  </a:cubicBezTo>
                  <a:cubicBezTo>
                    <a:pt x="1" y="407"/>
                    <a:pt x="34" y="493"/>
                    <a:pt x="97" y="536"/>
                  </a:cubicBezTo>
                  <a:cubicBezTo>
                    <a:pt x="150" y="603"/>
                    <a:pt x="236" y="646"/>
                    <a:pt x="322" y="646"/>
                  </a:cubicBezTo>
                  <a:cubicBezTo>
                    <a:pt x="327" y="646"/>
                    <a:pt x="331" y="646"/>
                    <a:pt x="335" y="646"/>
                  </a:cubicBezTo>
                  <a:cubicBezTo>
                    <a:pt x="417" y="646"/>
                    <a:pt x="498" y="605"/>
                    <a:pt x="548" y="555"/>
                  </a:cubicBezTo>
                  <a:cubicBezTo>
                    <a:pt x="615" y="502"/>
                    <a:pt x="648" y="416"/>
                    <a:pt x="648" y="329"/>
                  </a:cubicBezTo>
                  <a:cubicBezTo>
                    <a:pt x="648" y="243"/>
                    <a:pt x="619" y="157"/>
                    <a:pt x="557" y="99"/>
                  </a:cubicBezTo>
                  <a:cubicBezTo>
                    <a:pt x="498" y="33"/>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5" name="Google Shape;9495;p40"/>
            <p:cNvSpPr/>
            <p:nvPr/>
          </p:nvSpPr>
          <p:spPr>
            <a:xfrm>
              <a:off x="-4021475" y="3361925"/>
              <a:ext cx="16200" cy="16250"/>
            </a:xfrm>
            <a:custGeom>
              <a:avLst/>
              <a:gdLst/>
              <a:ahLst/>
              <a:cxnLst/>
              <a:rect l="l" t="t" r="r" b="b"/>
              <a:pathLst>
                <a:path w="648" h="650" extrusionOk="0">
                  <a:moveTo>
                    <a:pt x="327" y="0"/>
                  </a:moveTo>
                  <a:cubicBezTo>
                    <a:pt x="244" y="0"/>
                    <a:pt x="161" y="33"/>
                    <a:pt x="101" y="98"/>
                  </a:cubicBezTo>
                  <a:cubicBezTo>
                    <a:pt x="34" y="160"/>
                    <a:pt x="1" y="231"/>
                    <a:pt x="1" y="317"/>
                  </a:cubicBezTo>
                  <a:cubicBezTo>
                    <a:pt x="1" y="404"/>
                    <a:pt x="30" y="490"/>
                    <a:pt x="96" y="548"/>
                  </a:cubicBezTo>
                  <a:cubicBezTo>
                    <a:pt x="149" y="610"/>
                    <a:pt x="231" y="644"/>
                    <a:pt x="317" y="649"/>
                  </a:cubicBezTo>
                  <a:cubicBezTo>
                    <a:pt x="418" y="649"/>
                    <a:pt x="490" y="616"/>
                    <a:pt x="548" y="552"/>
                  </a:cubicBezTo>
                  <a:cubicBezTo>
                    <a:pt x="615" y="501"/>
                    <a:pt x="643" y="414"/>
                    <a:pt x="648" y="328"/>
                  </a:cubicBezTo>
                  <a:cubicBezTo>
                    <a:pt x="648" y="241"/>
                    <a:pt x="619" y="155"/>
                    <a:pt x="552" y="102"/>
                  </a:cubicBezTo>
                  <a:cubicBezTo>
                    <a:pt x="494" y="34"/>
                    <a:pt x="411"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6" name="Google Shape;9496;p40"/>
            <p:cNvSpPr/>
            <p:nvPr/>
          </p:nvSpPr>
          <p:spPr>
            <a:xfrm>
              <a:off x="-3989675" y="3394900"/>
              <a:ext cx="16225" cy="16000"/>
            </a:xfrm>
            <a:custGeom>
              <a:avLst/>
              <a:gdLst/>
              <a:ahLst/>
              <a:cxnLst/>
              <a:rect l="l" t="t" r="r" b="b"/>
              <a:pathLst>
                <a:path w="649" h="640" extrusionOk="0">
                  <a:moveTo>
                    <a:pt x="327" y="0"/>
                  </a:moveTo>
                  <a:cubicBezTo>
                    <a:pt x="240" y="0"/>
                    <a:pt x="155" y="29"/>
                    <a:pt x="101" y="88"/>
                  </a:cubicBezTo>
                  <a:cubicBezTo>
                    <a:pt x="48" y="141"/>
                    <a:pt x="5" y="227"/>
                    <a:pt x="5" y="313"/>
                  </a:cubicBezTo>
                  <a:cubicBezTo>
                    <a:pt x="0" y="395"/>
                    <a:pt x="33" y="471"/>
                    <a:pt x="96" y="539"/>
                  </a:cubicBezTo>
                  <a:cubicBezTo>
                    <a:pt x="159" y="606"/>
                    <a:pt x="245" y="639"/>
                    <a:pt x="332" y="639"/>
                  </a:cubicBezTo>
                  <a:cubicBezTo>
                    <a:pt x="408" y="639"/>
                    <a:pt x="494" y="611"/>
                    <a:pt x="562" y="544"/>
                  </a:cubicBezTo>
                  <a:cubicBezTo>
                    <a:pt x="614" y="491"/>
                    <a:pt x="648" y="404"/>
                    <a:pt x="648" y="323"/>
                  </a:cubicBezTo>
                  <a:cubicBezTo>
                    <a:pt x="648" y="236"/>
                    <a:pt x="620" y="150"/>
                    <a:pt x="567" y="92"/>
                  </a:cubicBezTo>
                  <a:cubicBezTo>
                    <a:pt x="508" y="31"/>
                    <a:pt x="417"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7" name="Google Shape;9497;p40"/>
            <p:cNvSpPr/>
            <p:nvPr/>
          </p:nvSpPr>
          <p:spPr>
            <a:xfrm>
              <a:off x="-3957525" y="3427700"/>
              <a:ext cx="16200" cy="15975"/>
            </a:xfrm>
            <a:custGeom>
              <a:avLst/>
              <a:gdLst/>
              <a:ahLst/>
              <a:cxnLst/>
              <a:rect l="l" t="t" r="r" b="b"/>
              <a:pathLst>
                <a:path w="648" h="639" extrusionOk="0">
                  <a:moveTo>
                    <a:pt x="322" y="0"/>
                  </a:moveTo>
                  <a:cubicBezTo>
                    <a:pt x="238" y="0"/>
                    <a:pt x="155" y="29"/>
                    <a:pt x="100" y="86"/>
                  </a:cubicBezTo>
                  <a:cubicBezTo>
                    <a:pt x="34" y="138"/>
                    <a:pt x="5" y="224"/>
                    <a:pt x="0" y="311"/>
                  </a:cubicBezTo>
                  <a:cubicBezTo>
                    <a:pt x="0" y="397"/>
                    <a:pt x="29" y="483"/>
                    <a:pt x="87" y="536"/>
                  </a:cubicBezTo>
                  <a:cubicBezTo>
                    <a:pt x="149" y="604"/>
                    <a:pt x="220" y="638"/>
                    <a:pt x="322" y="638"/>
                  </a:cubicBezTo>
                  <a:cubicBezTo>
                    <a:pt x="327" y="638"/>
                    <a:pt x="332" y="638"/>
                    <a:pt x="337" y="638"/>
                  </a:cubicBezTo>
                  <a:cubicBezTo>
                    <a:pt x="418" y="638"/>
                    <a:pt x="497" y="605"/>
                    <a:pt x="547" y="547"/>
                  </a:cubicBezTo>
                  <a:cubicBezTo>
                    <a:pt x="600" y="494"/>
                    <a:pt x="647" y="407"/>
                    <a:pt x="647" y="321"/>
                  </a:cubicBezTo>
                  <a:cubicBezTo>
                    <a:pt x="647" y="235"/>
                    <a:pt x="605" y="148"/>
                    <a:pt x="552" y="91"/>
                  </a:cubicBezTo>
                  <a:cubicBezTo>
                    <a:pt x="494" y="30"/>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8" name="Google Shape;9498;p40"/>
            <p:cNvSpPr/>
            <p:nvPr/>
          </p:nvSpPr>
          <p:spPr>
            <a:xfrm>
              <a:off x="-3925750" y="3460600"/>
              <a:ext cx="16350" cy="15800"/>
            </a:xfrm>
            <a:custGeom>
              <a:avLst/>
              <a:gdLst/>
              <a:ahLst/>
              <a:cxnLst/>
              <a:rect l="l" t="t" r="r" b="b"/>
              <a:pathLst>
                <a:path w="654" h="632" extrusionOk="0">
                  <a:moveTo>
                    <a:pt x="320" y="1"/>
                  </a:moveTo>
                  <a:cubicBezTo>
                    <a:pt x="235" y="1"/>
                    <a:pt x="153" y="28"/>
                    <a:pt x="106" y="79"/>
                  </a:cubicBezTo>
                  <a:cubicBezTo>
                    <a:pt x="38" y="132"/>
                    <a:pt x="5" y="219"/>
                    <a:pt x="5" y="305"/>
                  </a:cubicBezTo>
                  <a:cubicBezTo>
                    <a:pt x="0" y="391"/>
                    <a:pt x="34" y="478"/>
                    <a:pt x="96" y="545"/>
                  </a:cubicBezTo>
                  <a:cubicBezTo>
                    <a:pt x="158" y="598"/>
                    <a:pt x="235" y="631"/>
                    <a:pt x="322" y="631"/>
                  </a:cubicBezTo>
                  <a:cubicBezTo>
                    <a:pt x="327" y="631"/>
                    <a:pt x="332" y="631"/>
                    <a:pt x="338" y="631"/>
                  </a:cubicBezTo>
                  <a:cubicBezTo>
                    <a:pt x="418" y="631"/>
                    <a:pt x="489" y="599"/>
                    <a:pt x="547" y="549"/>
                  </a:cubicBezTo>
                  <a:cubicBezTo>
                    <a:pt x="614" y="487"/>
                    <a:pt x="648" y="401"/>
                    <a:pt x="648" y="314"/>
                  </a:cubicBezTo>
                  <a:cubicBezTo>
                    <a:pt x="653" y="228"/>
                    <a:pt x="610" y="142"/>
                    <a:pt x="557" y="99"/>
                  </a:cubicBezTo>
                  <a:cubicBezTo>
                    <a:pt x="503" y="32"/>
                    <a:pt x="410"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499" name="Google Shape;9499;p40"/>
            <p:cNvSpPr/>
            <p:nvPr/>
          </p:nvSpPr>
          <p:spPr>
            <a:xfrm>
              <a:off x="-3893850" y="3493250"/>
              <a:ext cx="16225" cy="16250"/>
            </a:xfrm>
            <a:custGeom>
              <a:avLst/>
              <a:gdLst/>
              <a:ahLst/>
              <a:cxnLst/>
              <a:rect l="l" t="t" r="r" b="b"/>
              <a:pathLst>
                <a:path w="649" h="650" extrusionOk="0">
                  <a:moveTo>
                    <a:pt x="321" y="0"/>
                  </a:moveTo>
                  <a:cubicBezTo>
                    <a:pt x="240" y="0"/>
                    <a:pt x="160" y="28"/>
                    <a:pt x="102" y="84"/>
                  </a:cubicBezTo>
                  <a:cubicBezTo>
                    <a:pt x="34" y="151"/>
                    <a:pt x="0" y="228"/>
                    <a:pt x="0" y="323"/>
                  </a:cubicBezTo>
                  <a:cubicBezTo>
                    <a:pt x="0" y="410"/>
                    <a:pt x="29" y="496"/>
                    <a:pt x="91" y="549"/>
                  </a:cubicBezTo>
                  <a:cubicBezTo>
                    <a:pt x="149" y="607"/>
                    <a:pt x="235" y="649"/>
                    <a:pt x="322" y="649"/>
                  </a:cubicBezTo>
                  <a:cubicBezTo>
                    <a:pt x="403" y="649"/>
                    <a:pt x="490" y="611"/>
                    <a:pt x="547" y="558"/>
                  </a:cubicBezTo>
                  <a:cubicBezTo>
                    <a:pt x="609" y="491"/>
                    <a:pt x="649" y="419"/>
                    <a:pt x="649" y="332"/>
                  </a:cubicBezTo>
                  <a:cubicBezTo>
                    <a:pt x="649" y="246"/>
                    <a:pt x="620" y="160"/>
                    <a:pt x="552" y="93"/>
                  </a:cubicBezTo>
                  <a:cubicBezTo>
                    <a:pt x="493" y="31"/>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0" name="Google Shape;9500;p40"/>
            <p:cNvSpPr/>
            <p:nvPr/>
          </p:nvSpPr>
          <p:spPr>
            <a:xfrm>
              <a:off x="-3891800" y="3331550"/>
              <a:ext cx="16225" cy="16125"/>
            </a:xfrm>
            <a:custGeom>
              <a:avLst/>
              <a:gdLst/>
              <a:ahLst/>
              <a:cxnLst/>
              <a:rect l="l" t="t" r="r" b="b"/>
              <a:pathLst>
                <a:path w="649" h="645" extrusionOk="0">
                  <a:moveTo>
                    <a:pt x="319" y="0"/>
                  </a:moveTo>
                  <a:cubicBezTo>
                    <a:pt x="235" y="0"/>
                    <a:pt x="155" y="28"/>
                    <a:pt x="101" y="79"/>
                  </a:cubicBezTo>
                  <a:cubicBezTo>
                    <a:pt x="38" y="146"/>
                    <a:pt x="5" y="232"/>
                    <a:pt x="0" y="319"/>
                  </a:cubicBezTo>
                  <a:cubicBezTo>
                    <a:pt x="0" y="405"/>
                    <a:pt x="33" y="482"/>
                    <a:pt x="96" y="535"/>
                  </a:cubicBezTo>
                  <a:cubicBezTo>
                    <a:pt x="149" y="597"/>
                    <a:pt x="235" y="645"/>
                    <a:pt x="321" y="645"/>
                  </a:cubicBezTo>
                  <a:cubicBezTo>
                    <a:pt x="408" y="645"/>
                    <a:pt x="494" y="602"/>
                    <a:pt x="547" y="549"/>
                  </a:cubicBezTo>
                  <a:cubicBezTo>
                    <a:pt x="614" y="496"/>
                    <a:pt x="648" y="414"/>
                    <a:pt x="648" y="328"/>
                  </a:cubicBezTo>
                  <a:cubicBezTo>
                    <a:pt x="648" y="228"/>
                    <a:pt x="620" y="141"/>
                    <a:pt x="567" y="98"/>
                  </a:cubicBezTo>
                  <a:cubicBezTo>
                    <a:pt x="500" y="31"/>
                    <a:pt x="407"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1" name="Google Shape;9501;p40"/>
            <p:cNvSpPr/>
            <p:nvPr/>
          </p:nvSpPr>
          <p:spPr>
            <a:xfrm>
              <a:off x="-4568800" y="3936650"/>
              <a:ext cx="9375" cy="15925"/>
            </a:xfrm>
            <a:custGeom>
              <a:avLst/>
              <a:gdLst/>
              <a:ahLst/>
              <a:cxnLst/>
              <a:rect l="l" t="t" r="r" b="b"/>
              <a:pathLst>
                <a:path w="375" h="637" extrusionOk="0">
                  <a:moveTo>
                    <a:pt x="59" y="0"/>
                  </a:moveTo>
                  <a:cubicBezTo>
                    <a:pt x="43" y="0"/>
                    <a:pt x="27" y="1"/>
                    <a:pt x="11" y="4"/>
                  </a:cubicBezTo>
                  <a:lnTo>
                    <a:pt x="1" y="632"/>
                  </a:lnTo>
                  <a:cubicBezTo>
                    <a:pt x="16" y="632"/>
                    <a:pt x="29" y="637"/>
                    <a:pt x="44" y="637"/>
                  </a:cubicBezTo>
                  <a:cubicBezTo>
                    <a:pt x="131" y="637"/>
                    <a:pt x="217" y="603"/>
                    <a:pt x="275" y="550"/>
                  </a:cubicBezTo>
                  <a:cubicBezTo>
                    <a:pt x="341" y="488"/>
                    <a:pt x="375" y="402"/>
                    <a:pt x="375" y="329"/>
                  </a:cubicBezTo>
                  <a:cubicBezTo>
                    <a:pt x="375" y="243"/>
                    <a:pt x="346" y="152"/>
                    <a:pt x="294" y="99"/>
                  </a:cubicBezTo>
                  <a:cubicBezTo>
                    <a:pt x="233" y="35"/>
                    <a:pt x="147" y="0"/>
                    <a:pt x="5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2" name="Google Shape;9502;p40"/>
            <p:cNvSpPr/>
            <p:nvPr/>
          </p:nvSpPr>
          <p:spPr>
            <a:xfrm>
              <a:off x="-4566375" y="3774750"/>
              <a:ext cx="9000" cy="15925"/>
            </a:xfrm>
            <a:custGeom>
              <a:avLst/>
              <a:gdLst/>
              <a:ahLst/>
              <a:cxnLst/>
              <a:rect l="l" t="t" r="r" b="b"/>
              <a:pathLst>
                <a:path w="360" h="637" extrusionOk="0">
                  <a:moveTo>
                    <a:pt x="41" y="1"/>
                  </a:moveTo>
                  <a:cubicBezTo>
                    <a:pt x="30" y="1"/>
                    <a:pt x="20" y="1"/>
                    <a:pt x="10" y="2"/>
                  </a:cubicBezTo>
                  <a:lnTo>
                    <a:pt x="0" y="636"/>
                  </a:lnTo>
                  <a:lnTo>
                    <a:pt x="34" y="636"/>
                  </a:lnTo>
                  <a:cubicBezTo>
                    <a:pt x="39" y="636"/>
                    <a:pt x="44" y="636"/>
                    <a:pt x="50" y="636"/>
                  </a:cubicBezTo>
                  <a:cubicBezTo>
                    <a:pt x="131" y="636"/>
                    <a:pt x="210" y="604"/>
                    <a:pt x="259" y="554"/>
                  </a:cubicBezTo>
                  <a:cubicBezTo>
                    <a:pt x="326" y="501"/>
                    <a:pt x="360" y="415"/>
                    <a:pt x="360" y="328"/>
                  </a:cubicBezTo>
                  <a:cubicBezTo>
                    <a:pt x="360" y="233"/>
                    <a:pt x="322" y="146"/>
                    <a:pt x="269" y="93"/>
                  </a:cubicBezTo>
                  <a:cubicBezTo>
                    <a:pt x="209" y="34"/>
                    <a:pt x="126" y="1"/>
                    <a:pt x="4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3" name="Google Shape;9503;p40"/>
            <p:cNvSpPr/>
            <p:nvPr/>
          </p:nvSpPr>
          <p:spPr>
            <a:xfrm>
              <a:off x="-4564000" y="3612975"/>
              <a:ext cx="8775" cy="15875"/>
            </a:xfrm>
            <a:custGeom>
              <a:avLst/>
              <a:gdLst/>
              <a:ahLst/>
              <a:cxnLst/>
              <a:rect l="l" t="t" r="r" b="b"/>
              <a:pathLst>
                <a:path w="351" h="635" extrusionOk="0">
                  <a:moveTo>
                    <a:pt x="29" y="0"/>
                  </a:moveTo>
                  <a:cubicBezTo>
                    <a:pt x="23" y="0"/>
                    <a:pt x="16" y="1"/>
                    <a:pt x="10" y="1"/>
                  </a:cubicBezTo>
                  <a:lnTo>
                    <a:pt x="1" y="634"/>
                  </a:lnTo>
                  <a:lnTo>
                    <a:pt x="21" y="634"/>
                  </a:lnTo>
                  <a:cubicBezTo>
                    <a:pt x="26" y="634"/>
                    <a:pt x="31" y="635"/>
                    <a:pt x="36" y="635"/>
                  </a:cubicBezTo>
                  <a:cubicBezTo>
                    <a:pt x="116" y="635"/>
                    <a:pt x="188" y="602"/>
                    <a:pt x="260" y="543"/>
                  </a:cubicBezTo>
                  <a:cubicBezTo>
                    <a:pt x="313" y="490"/>
                    <a:pt x="346" y="404"/>
                    <a:pt x="351" y="327"/>
                  </a:cubicBezTo>
                  <a:cubicBezTo>
                    <a:pt x="351" y="240"/>
                    <a:pt x="318" y="154"/>
                    <a:pt x="255" y="92"/>
                  </a:cubicBezTo>
                  <a:cubicBezTo>
                    <a:pt x="197" y="30"/>
                    <a:pt x="115" y="0"/>
                    <a:pt x="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4" name="Google Shape;9504;p40"/>
            <p:cNvSpPr/>
            <p:nvPr/>
          </p:nvSpPr>
          <p:spPr>
            <a:xfrm>
              <a:off x="-4561725" y="3451175"/>
              <a:ext cx="8550" cy="15875"/>
            </a:xfrm>
            <a:custGeom>
              <a:avLst/>
              <a:gdLst/>
              <a:ahLst/>
              <a:cxnLst/>
              <a:rect l="l" t="t" r="r" b="b"/>
              <a:pathLst>
                <a:path w="342" h="635" extrusionOk="0">
                  <a:moveTo>
                    <a:pt x="11" y="0"/>
                  </a:moveTo>
                  <a:lnTo>
                    <a:pt x="1" y="634"/>
                  </a:lnTo>
                  <a:lnTo>
                    <a:pt x="16" y="634"/>
                  </a:lnTo>
                  <a:cubicBezTo>
                    <a:pt x="20" y="634"/>
                    <a:pt x="25" y="634"/>
                    <a:pt x="29" y="634"/>
                  </a:cubicBezTo>
                  <a:cubicBezTo>
                    <a:pt x="98" y="634"/>
                    <a:pt x="178" y="601"/>
                    <a:pt x="242" y="543"/>
                  </a:cubicBezTo>
                  <a:cubicBezTo>
                    <a:pt x="308" y="476"/>
                    <a:pt x="342" y="403"/>
                    <a:pt x="342" y="317"/>
                  </a:cubicBezTo>
                  <a:cubicBezTo>
                    <a:pt x="342" y="241"/>
                    <a:pt x="313" y="155"/>
                    <a:pt x="260" y="102"/>
                  </a:cubicBezTo>
                  <a:cubicBezTo>
                    <a:pt x="198" y="29"/>
                    <a:pt x="102" y="0"/>
                    <a:pt x="1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5" name="Google Shape;9505;p40"/>
            <p:cNvSpPr/>
            <p:nvPr/>
          </p:nvSpPr>
          <p:spPr>
            <a:xfrm>
              <a:off x="-4407225" y="3299425"/>
              <a:ext cx="16475" cy="8325"/>
            </a:xfrm>
            <a:custGeom>
              <a:avLst/>
              <a:gdLst/>
              <a:ahLst/>
              <a:cxnLst/>
              <a:rect l="l" t="t" r="r" b="b"/>
              <a:pathLst>
                <a:path w="659" h="333" extrusionOk="0">
                  <a:moveTo>
                    <a:pt x="6" y="1"/>
                  </a:moveTo>
                  <a:cubicBezTo>
                    <a:pt x="6" y="1"/>
                    <a:pt x="1" y="1"/>
                    <a:pt x="1" y="7"/>
                  </a:cubicBezTo>
                  <a:cubicBezTo>
                    <a:pt x="1" y="93"/>
                    <a:pt x="44" y="164"/>
                    <a:pt x="96" y="231"/>
                  </a:cubicBezTo>
                  <a:cubicBezTo>
                    <a:pt x="159" y="299"/>
                    <a:pt x="236" y="333"/>
                    <a:pt x="331" y="333"/>
                  </a:cubicBezTo>
                  <a:cubicBezTo>
                    <a:pt x="418" y="333"/>
                    <a:pt x="495" y="295"/>
                    <a:pt x="548" y="242"/>
                  </a:cubicBezTo>
                  <a:cubicBezTo>
                    <a:pt x="615" y="189"/>
                    <a:pt x="658" y="102"/>
                    <a:pt x="658" y="16"/>
                  </a:cubicBezTo>
                  <a:lnTo>
                    <a:pt x="658" y="11"/>
                  </a:lnTo>
                  <a:lnTo>
                    <a:pt x="6"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6" name="Google Shape;9506;p40"/>
            <p:cNvSpPr/>
            <p:nvPr/>
          </p:nvSpPr>
          <p:spPr>
            <a:xfrm>
              <a:off x="-4245650" y="3301850"/>
              <a:ext cx="16450" cy="8300"/>
            </a:xfrm>
            <a:custGeom>
              <a:avLst/>
              <a:gdLst/>
              <a:ahLst/>
              <a:cxnLst/>
              <a:rect l="l" t="t" r="r" b="b"/>
              <a:pathLst>
                <a:path w="658" h="332" extrusionOk="0">
                  <a:moveTo>
                    <a:pt x="0" y="1"/>
                  </a:moveTo>
                  <a:cubicBezTo>
                    <a:pt x="0" y="87"/>
                    <a:pt x="44" y="163"/>
                    <a:pt x="97" y="231"/>
                  </a:cubicBezTo>
                  <a:cubicBezTo>
                    <a:pt x="159" y="298"/>
                    <a:pt x="245" y="326"/>
                    <a:pt x="332" y="331"/>
                  </a:cubicBezTo>
                  <a:cubicBezTo>
                    <a:pt x="418" y="331"/>
                    <a:pt x="495" y="288"/>
                    <a:pt x="557" y="236"/>
                  </a:cubicBezTo>
                  <a:cubicBezTo>
                    <a:pt x="615" y="173"/>
                    <a:pt x="658" y="96"/>
                    <a:pt x="658" y="10"/>
                  </a:cubicBez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7" name="Google Shape;9507;p40"/>
            <p:cNvSpPr/>
            <p:nvPr/>
          </p:nvSpPr>
          <p:spPr>
            <a:xfrm>
              <a:off x="-4083850" y="3304125"/>
              <a:ext cx="16225" cy="8300"/>
            </a:xfrm>
            <a:custGeom>
              <a:avLst/>
              <a:gdLst/>
              <a:ahLst/>
              <a:cxnLst/>
              <a:rect l="l" t="t" r="r" b="b"/>
              <a:pathLst>
                <a:path w="649" h="332" extrusionOk="0">
                  <a:moveTo>
                    <a:pt x="1" y="1"/>
                  </a:moveTo>
                  <a:lnTo>
                    <a:pt x="1" y="5"/>
                  </a:lnTo>
                  <a:cubicBezTo>
                    <a:pt x="1" y="92"/>
                    <a:pt x="34" y="169"/>
                    <a:pt x="87" y="231"/>
                  </a:cubicBezTo>
                  <a:cubicBezTo>
                    <a:pt x="149" y="288"/>
                    <a:pt x="226" y="331"/>
                    <a:pt x="322" y="331"/>
                  </a:cubicBezTo>
                  <a:cubicBezTo>
                    <a:pt x="327" y="331"/>
                    <a:pt x="332" y="332"/>
                    <a:pt x="337" y="332"/>
                  </a:cubicBezTo>
                  <a:cubicBezTo>
                    <a:pt x="418" y="332"/>
                    <a:pt x="498" y="290"/>
                    <a:pt x="547" y="240"/>
                  </a:cubicBezTo>
                  <a:cubicBezTo>
                    <a:pt x="615" y="173"/>
                    <a:pt x="649" y="101"/>
                    <a:pt x="649" y="14"/>
                  </a:cubicBezTo>
                  <a:lnTo>
                    <a:pt x="649" y="10"/>
                  </a:lnTo>
                  <a:lnTo>
                    <a:pt x="1"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8" name="Google Shape;9508;p40"/>
            <p:cNvSpPr/>
            <p:nvPr/>
          </p:nvSpPr>
          <p:spPr>
            <a:xfrm>
              <a:off x="-3922275" y="3306525"/>
              <a:ext cx="16200" cy="8300"/>
            </a:xfrm>
            <a:custGeom>
              <a:avLst/>
              <a:gdLst/>
              <a:ahLst/>
              <a:cxnLst/>
              <a:rect l="l" t="t" r="r" b="b"/>
              <a:pathLst>
                <a:path w="648" h="332" extrusionOk="0">
                  <a:moveTo>
                    <a:pt x="1" y="0"/>
                  </a:moveTo>
                  <a:lnTo>
                    <a:pt x="1" y="5"/>
                  </a:lnTo>
                  <a:cubicBezTo>
                    <a:pt x="1" y="91"/>
                    <a:pt x="30" y="177"/>
                    <a:pt x="83" y="221"/>
                  </a:cubicBezTo>
                  <a:cubicBezTo>
                    <a:pt x="149" y="288"/>
                    <a:pt x="227" y="332"/>
                    <a:pt x="322" y="332"/>
                  </a:cubicBezTo>
                  <a:cubicBezTo>
                    <a:pt x="408" y="332"/>
                    <a:pt x="480" y="293"/>
                    <a:pt x="548" y="235"/>
                  </a:cubicBezTo>
                  <a:cubicBezTo>
                    <a:pt x="601" y="173"/>
                    <a:pt x="648" y="101"/>
                    <a:pt x="648" y="15"/>
                  </a:cubicBezTo>
                  <a:lnTo>
                    <a:pt x="648" y="11"/>
                  </a:lnTo>
                  <a:lnTo>
                    <a:pt x="1"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09" name="Google Shape;9509;p40"/>
            <p:cNvSpPr/>
            <p:nvPr/>
          </p:nvSpPr>
          <p:spPr>
            <a:xfrm>
              <a:off x="-4559300" y="3297275"/>
              <a:ext cx="9625" cy="8200"/>
            </a:xfrm>
            <a:custGeom>
              <a:avLst/>
              <a:gdLst/>
              <a:ahLst/>
              <a:cxnLst/>
              <a:rect l="l" t="t" r="r" b="b"/>
              <a:pathLst>
                <a:path w="385" h="328" extrusionOk="0">
                  <a:moveTo>
                    <a:pt x="5" y="1"/>
                  </a:moveTo>
                  <a:lnTo>
                    <a:pt x="1" y="317"/>
                  </a:lnTo>
                  <a:cubicBezTo>
                    <a:pt x="19" y="323"/>
                    <a:pt x="39" y="328"/>
                    <a:pt x="52" y="328"/>
                  </a:cubicBezTo>
                  <a:cubicBezTo>
                    <a:pt x="139" y="328"/>
                    <a:pt x="216" y="299"/>
                    <a:pt x="283" y="231"/>
                  </a:cubicBezTo>
                  <a:cubicBezTo>
                    <a:pt x="336" y="169"/>
                    <a:pt x="379" y="93"/>
                    <a:pt x="384" y="6"/>
                  </a:cubicBezTo>
                  <a:lnTo>
                    <a:pt x="5"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0" name="Google Shape;9510;p40"/>
            <p:cNvSpPr/>
            <p:nvPr/>
          </p:nvSpPr>
          <p:spPr>
            <a:xfrm>
              <a:off x="-5193600" y="3122400"/>
              <a:ext cx="875" cy="7350"/>
            </a:xfrm>
            <a:custGeom>
              <a:avLst/>
              <a:gdLst/>
              <a:ahLst/>
              <a:cxnLst/>
              <a:rect l="l" t="t" r="r" b="b"/>
              <a:pathLst>
                <a:path w="35" h="294" extrusionOk="0">
                  <a:moveTo>
                    <a:pt x="1" y="0"/>
                  </a:moveTo>
                  <a:lnTo>
                    <a:pt x="1" y="294"/>
                  </a:lnTo>
                  <a:cubicBezTo>
                    <a:pt x="20" y="250"/>
                    <a:pt x="34" y="202"/>
                    <a:pt x="34" y="155"/>
                  </a:cubicBezTo>
                  <a:cubicBezTo>
                    <a:pt x="34" y="102"/>
                    <a:pt x="20" y="44"/>
                    <a:pt x="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1" name="Google Shape;9511;p40"/>
            <p:cNvSpPr/>
            <p:nvPr/>
          </p:nvSpPr>
          <p:spPr>
            <a:xfrm>
              <a:off x="-5177150" y="3150925"/>
              <a:ext cx="16225" cy="16125"/>
            </a:xfrm>
            <a:custGeom>
              <a:avLst/>
              <a:gdLst/>
              <a:ahLst/>
              <a:cxnLst/>
              <a:rect l="l" t="t" r="r" b="b"/>
              <a:pathLst>
                <a:path w="649" h="645" extrusionOk="0">
                  <a:moveTo>
                    <a:pt x="330" y="1"/>
                  </a:moveTo>
                  <a:cubicBezTo>
                    <a:pt x="242" y="1"/>
                    <a:pt x="156" y="31"/>
                    <a:pt x="102" y="88"/>
                  </a:cubicBezTo>
                  <a:cubicBezTo>
                    <a:pt x="49" y="145"/>
                    <a:pt x="5" y="227"/>
                    <a:pt x="5" y="314"/>
                  </a:cubicBezTo>
                  <a:cubicBezTo>
                    <a:pt x="0" y="400"/>
                    <a:pt x="44" y="486"/>
                    <a:pt x="96" y="544"/>
                  </a:cubicBezTo>
                  <a:cubicBezTo>
                    <a:pt x="159" y="606"/>
                    <a:pt x="235" y="639"/>
                    <a:pt x="322" y="644"/>
                  </a:cubicBezTo>
                  <a:cubicBezTo>
                    <a:pt x="408" y="644"/>
                    <a:pt x="494" y="611"/>
                    <a:pt x="556" y="548"/>
                  </a:cubicBezTo>
                  <a:cubicBezTo>
                    <a:pt x="614" y="496"/>
                    <a:pt x="649" y="409"/>
                    <a:pt x="649" y="323"/>
                  </a:cubicBezTo>
                  <a:cubicBezTo>
                    <a:pt x="649" y="236"/>
                    <a:pt x="620" y="150"/>
                    <a:pt x="567" y="97"/>
                  </a:cubicBezTo>
                  <a:cubicBezTo>
                    <a:pt x="509" y="32"/>
                    <a:pt x="419"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2" name="Google Shape;9512;p40"/>
            <p:cNvSpPr/>
            <p:nvPr/>
          </p:nvSpPr>
          <p:spPr>
            <a:xfrm>
              <a:off x="-5145250" y="3183725"/>
              <a:ext cx="16450" cy="16075"/>
            </a:xfrm>
            <a:custGeom>
              <a:avLst/>
              <a:gdLst/>
              <a:ahLst/>
              <a:cxnLst/>
              <a:rect l="l" t="t" r="r" b="b"/>
              <a:pathLst>
                <a:path w="658" h="643" extrusionOk="0">
                  <a:moveTo>
                    <a:pt x="327" y="1"/>
                  </a:moveTo>
                  <a:cubicBezTo>
                    <a:pt x="243" y="1"/>
                    <a:pt x="161" y="32"/>
                    <a:pt x="111" y="91"/>
                  </a:cubicBezTo>
                  <a:cubicBezTo>
                    <a:pt x="49" y="144"/>
                    <a:pt x="0" y="224"/>
                    <a:pt x="0" y="311"/>
                  </a:cubicBezTo>
                  <a:cubicBezTo>
                    <a:pt x="0" y="397"/>
                    <a:pt x="39" y="489"/>
                    <a:pt x="106" y="551"/>
                  </a:cubicBezTo>
                  <a:cubicBezTo>
                    <a:pt x="168" y="609"/>
                    <a:pt x="245" y="642"/>
                    <a:pt x="332" y="642"/>
                  </a:cubicBezTo>
                  <a:cubicBezTo>
                    <a:pt x="403" y="642"/>
                    <a:pt x="490" y="614"/>
                    <a:pt x="557" y="551"/>
                  </a:cubicBezTo>
                  <a:cubicBezTo>
                    <a:pt x="610" y="484"/>
                    <a:pt x="658" y="408"/>
                    <a:pt x="658" y="321"/>
                  </a:cubicBezTo>
                  <a:cubicBezTo>
                    <a:pt x="658" y="235"/>
                    <a:pt x="615" y="148"/>
                    <a:pt x="562" y="105"/>
                  </a:cubicBezTo>
                  <a:cubicBezTo>
                    <a:pt x="504" y="34"/>
                    <a:pt x="414"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3" name="Google Shape;9513;p40"/>
            <p:cNvSpPr/>
            <p:nvPr/>
          </p:nvSpPr>
          <p:spPr>
            <a:xfrm>
              <a:off x="-5113225" y="3216575"/>
              <a:ext cx="16350" cy="15950"/>
            </a:xfrm>
            <a:custGeom>
              <a:avLst/>
              <a:gdLst/>
              <a:ahLst/>
              <a:cxnLst/>
              <a:rect l="l" t="t" r="r" b="b"/>
              <a:pathLst>
                <a:path w="654" h="638" extrusionOk="0">
                  <a:moveTo>
                    <a:pt x="324" y="0"/>
                  </a:moveTo>
                  <a:cubicBezTo>
                    <a:pt x="240" y="0"/>
                    <a:pt x="159" y="29"/>
                    <a:pt x="107" y="86"/>
                  </a:cubicBezTo>
                  <a:cubicBezTo>
                    <a:pt x="39" y="148"/>
                    <a:pt x="5" y="235"/>
                    <a:pt x="5" y="321"/>
                  </a:cubicBezTo>
                  <a:cubicBezTo>
                    <a:pt x="1" y="398"/>
                    <a:pt x="34" y="485"/>
                    <a:pt x="96" y="547"/>
                  </a:cubicBezTo>
                  <a:cubicBezTo>
                    <a:pt x="149" y="604"/>
                    <a:pt x="236" y="638"/>
                    <a:pt x="322" y="638"/>
                  </a:cubicBezTo>
                  <a:cubicBezTo>
                    <a:pt x="408" y="638"/>
                    <a:pt x="486" y="609"/>
                    <a:pt x="548" y="547"/>
                  </a:cubicBezTo>
                  <a:cubicBezTo>
                    <a:pt x="614" y="494"/>
                    <a:pt x="648" y="407"/>
                    <a:pt x="648" y="331"/>
                  </a:cubicBezTo>
                  <a:cubicBezTo>
                    <a:pt x="654" y="245"/>
                    <a:pt x="619" y="159"/>
                    <a:pt x="557" y="91"/>
                  </a:cubicBezTo>
                  <a:cubicBezTo>
                    <a:pt x="496" y="30"/>
                    <a:pt x="409"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4" name="Google Shape;9514;p40"/>
            <p:cNvSpPr/>
            <p:nvPr/>
          </p:nvSpPr>
          <p:spPr>
            <a:xfrm>
              <a:off x="-5081325" y="3249375"/>
              <a:ext cx="16225" cy="16250"/>
            </a:xfrm>
            <a:custGeom>
              <a:avLst/>
              <a:gdLst/>
              <a:ahLst/>
              <a:cxnLst/>
              <a:rect l="l" t="t" r="r" b="b"/>
              <a:pathLst>
                <a:path w="649" h="650" extrusionOk="0">
                  <a:moveTo>
                    <a:pt x="321" y="1"/>
                  </a:moveTo>
                  <a:cubicBezTo>
                    <a:pt x="241" y="1"/>
                    <a:pt x="160" y="29"/>
                    <a:pt x="102" y="85"/>
                  </a:cubicBezTo>
                  <a:cubicBezTo>
                    <a:pt x="34" y="147"/>
                    <a:pt x="1" y="224"/>
                    <a:pt x="1" y="310"/>
                  </a:cubicBezTo>
                  <a:cubicBezTo>
                    <a:pt x="1" y="406"/>
                    <a:pt x="29" y="483"/>
                    <a:pt x="97" y="550"/>
                  </a:cubicBezTo>
                  <a:cubicBezTo>
                    <a:pt x="160" y="612"/>
                    <a:pt x="236" y="650"/>
                    <a:pt x="317" y="650"/>
                  </a:cubicBezTo>
                  <a:cubicBezTo>
                    <a:pt x="404" y="650"/>
                    <a:pt x="495" y="607"/>
                    <a:pt x="548" y="554"/>
                  </a:cubicBezTo>
                  <a:cubicBezTo>
                    <a:pt x="610" y="492"/>
                    <a:pt x="644" y="415"/>
                    <a:pt x="649" y="319"/>
                  </a:cubicBezTo>
                  <a:cubicBezTo>
                    <a:pt x="649" y="233"/>
                    <a:pt x="615" y="156"/>
                    <a:pt x="552" y="94"/>
                  </a:cubicBezTo>
                  <a:cubicBezTo>
                    <a:pt x="493"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5" name="Google Shape;9515;p40"/>
            <p:cNvSpPr/>
            <p:nvPr/>
          </p:nvSpPr>
          <p:spPr>
            <a:xfrm>
              <a:off x="-5193600" y="2957950"/>
              <a:ext cx="2900" cy="12500"/>
            </a:xfrm>
            <a:custGeom>
              <a:avLst/>
              <a:gdLst/>
              <a:ahLst/>
              <a:cxnLst/>
              <a:rect l="l" t="t" r="r" b="b"/>
              <a:pathLst>
                <a:path w="116" h="500" extrusionOk="0">
                  <a:moveTo>
                    <a:pt x="1" y="1"/>
                  </a:moveTo>
                  <a:lnTo>
                    <a:pt x="1" y="500"/>
                  </a:lnTo>
                  <a:cubicBezTo>
                    <a:pt x="5" y="495"/>
                    <a:pt x="11" y="490"/>
                    <a:pt x="16" y="486"/>
                  </a:cubicBezTo>
                  <a:cubicBezTo>
                    <a:pt x="83" y="418"/>
                    <a:pt x="116" y="331"/>
                    <a:pt x="116" y="260"/>
                  </a:cubicBezTo>
                  <a:cubicBezTo>
                    <a:pt x="116" y="174"/>
                    <a:pt x="87" y="87"/>
                    <a:pt x="25" y="21"/>
                  </a:cubicBezTo>
                  <a:cubicBezTo>
                    <a:pt x="16" y="15"/>
                    <a:pt x="11" y="6"/>
                    <a:pt x="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6" name="Google Shape;9516;p40"/>
            <p:cNvSpPr/>
            <p:nvPr/>
          </p:nvSpPr>
          <p:spPr>
            <a:xfrm>
              <a:off x="-5175000" y="2989050"/>
              <a:ext cx="16225" cy="16075"/>
            </a:xfrm>
            <a:custGeom>
              <a:avLst/>
              <a:gdLst/>
              <a:ahLst/>
              <a:cxnLst/>
              <a:rect l="l" t="t" r="r" b="b"/>
              <a:pathLst>
                <a:path w="649" h="643" extrusionOk="0">
                  <a:moveTo>
                    <a:pt x="323" y="0"/>
                  </a:moveTo>
                  <a:cubicBezTo>
                    <a:pt x="241" y="0"/>
                    <a:pt x="160" y="30"/>
                    <a:pt x="102" y="90"/>
                  </a:cubicBezTo>
                  <a:cubicBezTo>
                    <a:pt x="34" y="143"/>
                    <a:pt x="1" y="230"/>
                    <a:pt x="1" y="316"/>
                  </a:cubicBezTo>
                  <a:cubicBezTo>
                    <a:pt x="1" y="402"/>
                    <a:pt x="29" y="480"/>
                    <a:pt x="92" y="556"/>
                  </a:cubicBezTo>
                  <a:cubicBezTo>
                    <a:pt x="160" y="609"/>
                    <a:pt x="246" y="642"/>
                    <a:pt x="317" y="642"/>
                  </a:cubicBezTo>
                  <a:cubicBezTo>
                    <a:pt x="324" y="642"/>
                    <a:pt x="330" y="643"/>
                    <a:pt x="336" y="643"/>
                  </a:cubicBezTo>
                  <a:cubicBezTo>
                    <a:pt x="415" y="643"/>
                    <a:pt x="486" y="609"/>
                    <a:pt x="557" y="551"/>
                  </a:cubicBezTo>
                  <a:cubicBezTo>
                    <a:pt x="610" y="489"/>
                    <a:pt x="643" y="412"/>
                    <a:pt x="649" y="325"/>
                  </a:cubicBezTo>
                  <a:cubicBezTo>
                    <a:pt x="649" y="239"/>
                    <a:pt x="614" y="153"/>
                    <a:pt x="563" y="101"/>
                  </a:cubicBezTo>
                  <a:cubicBezTo>
                    <a:pt x="498" y="34"/>
                    <a:pt x="410"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7" name="Google Shape;9517;p40"/>
            <p:cNvSpPr/>
            <p:nvPr/>
          </p:nvSpPr>
          <p:spPr>
            <a:xfrm>
              <a:off x="-5143225" y="3021800"/>
              <a:ext cx="16600" cy="16175"/>
            </a:xfrm>
            <a:custGeom>
              <a:avLst/>
              <a:gdLst/>
              <a:ahLst/>
              <a:cxnLst/>
              <a:rect l="l" t="t" r="r" b="b"/>
              <a:pathLst>
                <a:path w="664" h="647" extrusionOk="0">
                  <a:moveTo>
                    <a:pt x="335" y="0"/>
                  </a:moveTo>
                  <a:cubicBezTo>
                    <a:pt x="252" y="0"/>
                    <a:pt x="168" y="32"/>
                    <a:pt x="102" y="95"/>
                  </a:cubicBezTo>
                  <a:cubicBezTo>
                    <a:pt x="40" y="158"/>
                    <a:pt x="6" y="230"/>
                    <a:pt x="6" y="316"/>
                  </a:cubicBezTo>
                  <a:cubicBezTo>
                    <a:pt x="1" y="403"/>
                    <a:pt x="34" y="479"/>
                    <a:pt x="107" y="556"/>
                  </a:cubicBezTo>
                  <a:cubicBezTo>
                    <a:pt x="169" y="609"/>
                    <a:pt x="246" y="647"/>
                    <a:pt x="333" y="647"/>
                  </a:cubicBezTo>
                  <a:cubicBezTo>
                    <a:pt x="409" y="647"/>
                    <a:pt x="481" y="614"/>
                    <a:pt x="558" y="551"/>
                  </a:cubicBezTo>
                  <a:cubicBezTo>
                    <a:pt x="625" y="489"/>
                    <a:pt x="658" y="412"/>
                    <a:pt x="658" y="326"/>
                  </a:cubicBezTo>
                  <a:cubicBezTo>
                    <a:pt x="663" y="239"/>
                    <a:pt x="630" y="167"/>
                    <a:pt x="567" y="100"/>
                  </a:cubicBezTo>
                  <a:cubicBezTo>
                    <a:pt x="506" y="34"/>
                    <a:pt x="421"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8" name="Google Shape;9518;p40"/>
            <p:cNvSpPr/>
            <p:nvPr/>
          </p:nvSpPr>
          <p:spPr>
            <a:xfrm>
              <a:off x="-5111050" y="3054850"/>
              <a:ext cx="16200" cy="15900"/>
            </a:xfrm>
            <a:custGeom>
              <a:avLst/>
              <a:gdLst/>
              <a:ahLst/>
              <a:cxnLst/>
              <a:rect l="l" t="t" r="r" b="b"/>
              <a:pathLst>
                <a:path w="648" h="636" extrusionOk="0">
                  <a:moveTo>
                    <a:pt x="323" y="1"/>
                  </a:moveTo>
                  <a:cubicBezTo>
                    <a:pt x="237" y="1"/>
                    <a:pt x="151" y="30"/>
                    <a:pt x="100" y="83"/>
                  </a:cubicBezTo>
                  <a:cubicBezTo>
                    <a:pt x="34" y="136"/>
                    <a:pt x="0" y="222"/>
                    <a:pt x="0" y="308"/>
                  </a:cubicBezTo>
                  <a:cubicBezTo>
                    <a:pt x="0" y="405"/>
                    <a:pt x="29" y="481"/>
                    <a:pt x="96" y="534"/>
                  </a:cubicBezTo>
                  <a:cubicBezTo>
                    <a:pt x="149" y="601"/>
                    <a:pt x="235" y="635"/>
                    <a:pt x="321" y="635"/>
                  </a:cubicBezTo>
                  <a:cubicBezTo>
                    <a:pt x="403" y="635"/>
                    <a:pt x="494" y="607"/>
                    <a:pt x="547" y="554"/>
                  </a:cubicBezTo>
                  <a:cubicBezTo>
                    <a:pt x="600" y="491"/>
                    <a:pt x="647" y="405"/>
                    <a:pt x="647" y="319"/>
                  </a:cubicBezTo>
                  <a:cubicBezTo>
                    <a:pt x="647" y="232"/>
                    <a:pt x="605" y="146"/>
                    <a:pt x="552" y="88"/>
                  </a:cubicBezTo>
                  <a:cubicBezTo>
                    <a:pt x="495" y="29"/>
                    <a:pt x="408"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19" name="Google Shape;9519;p40"/>
            <p:cNvSpPr/>
            <p:nvPr/>
          </p:nvSpPr>
          <p:spPr>
            <a:xfrm>
              <a:off x="-5079275" y="3087600"/>
              <a:ext cx="16225" cy="15875"/>
            </a:xfrm>
            <a:custGeom>
              <a:avLst/>
              <a:gdLst/>
              <a:ahLst/>
              <a:cxnLst/>
              <a:rect l="l" t="t" r="r" b="b"/>
              <a:pathLst>
                <a:path w="649" h="635" extrusionOk="0">
                  <a:moveTo>
                    <a:pt x="314" y="1"/>
                  </a:moveTo>
                  <a:cubicBezTo>
                    <a:pt x="233" y="1"/>
                    <a:pt x="156" y="28"/>
                    <a:pt x="106" y="83"/>
                  </a:cubicBezTo>
                  <a:cubicBezTo>
                    <a:pt x="38" y="145"/>
                    <a:pt x="5" y="232"/>
                    <a:pt x="0" y="309"/>
                  </a:cubicBezTo>
                  <a:cubicBezTo>
                    <a:pt x="0" y="395"/>
                    <a:pt x="34" y="471"/>
                    <a:pt x="96" y="548"/>
                  </a:cubicBezTo>
                  <a:cubicBezTo>
                    <a:pt x="149" y="601"/>
                    <a:pt x="235" y="635"/>
                    <a:pt x="322" y="635"/>
                  </a:cubicBezTo>
                  <a:cubicBezTo>
                    <a:pt x="327" y="635"/>
                    <a:pt x="332" y="635"/>
                    <a:pt x="337" y="635"/>
                  </a:cubicBezTo>
                  <a:cubicBezTo>
                    <a:pt x="418" y="635"/>
                    <a:pt x="498" y="602"/>
                    <a:pt x="562" y="544"/>
                  </a:cubicBezTo>
                  <a:cubicBezTo>
                    <a:pt x="614" y="481"/>
                    <a:pt x="649" y="404"/>
                    <a:pt x="649" y="318"/>
                  </a:cubicBezTo>
                  <a:cubicBezTo>
                    <a:pt x="649" y="241"/>
                    <a:pt x="620" y="154"/>
                    <a:pt x="567" y="103"/>
                  </a:cubicBezTo>
                  <a:cubicBezTo>
                    <a:pt x="499" y="34"/>
                    <a:pt x="404"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0" name="Google Shape;9520;p40"/>
            <p:cNvSpPr/>
            <p:nvPr/>
          </p:nvSpPr>
          <p:spPr>
            <a:xfrm>
              <a:off x="-5047375" y="3120475"/>
              <a:ext cx="16225" cy="16100"/>
            </a:xfrm>
            <a:custGeom>
              <a:avLst/>
              <a:gdLst/>
              <a:ahLst/>
              <a:cxnLst/>
              <a:rect l="l" t="t" r="r" b="b"/>
              <a:pathLst>
                <a:path w="649" h="644" extrusionOk="0">
                  <a:moveTo>
                    <a:pt x="325" y="0"/>
                  </a:moveTo>
                  <a:cubicBezTo>
                    <a:pt x="240" y="0"/>
                    <a:pt x="156" y="29"/>
                    <a:pt x="102" y="83"/>
                  </a:cubicBezTo>
                  <a:cubicBezTo>
                    <a:pt x="44" y="145"/>
                    <a:pt x="0" y="232"/>
                    <a:pt x="0" y="318"/>
                  </a:cubicBezTo>
                  <a:cubicBezTo>
                    <a:pt x="0" y="400"/>
                    <a:pt x="29" y="476"/>
                    <a:pt x="92" y="544"/>
                  </a:cubicBezTo>
                  <a:cubicBezTo>
                    <a:pt x="159" y="610"/>
                    <a:pt x="230" y="644"/>
                    <a:pt x="317" y="644"/>
                  </a:cubicBezTo>
                  <a:cubicBezTo>
                    <a:pt x="403" y="644"/>
                    <a:pt x="490" y="601"/>
                    <a:pt x="547" y="548"/>
                  </a:cubicBezTo>
                  <a:cubicBezTo>
                    <a:pt x="610" y="495"/>
                    <a:pt x="644" y="409"/>
                    <a:pt x="648" y="327"/>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1" name="Google Shape;9521;p40"/>
            <p:cNvSpPr/>
            <p:nvPr/>
          </p:nvSpPr>
          <p:spPr>
            <a:xfrm>
              <a:off x="-5015575" y="3153275"/>
              <a:ext cx="16575" cy="16075"/>
            </a:xfrm>
            <a:custGeom>
              <a:avLst/>
              <a:gdLst/>
              <a:ahLst/>
              <a:cxnLst/>
              <a:rect l="l" t="t" r="r" b="b"/>
              <a:pathLst>
                <a:path w="663" h="643" extrusionOk="0">
                  <a:moveTo>
                    <a:pt x="337" y="0"/>
                  </a:moveTo>
                  <a:cubicBezTo>
                    <a:pt x="249" y="0"/>
                    <a:pt x="161" y="31"/>
                    <a:pt x="101" y="89"/>
                  </a:cubicBezTo>
                  <a:cubicBezTo>
                    <a:pt x="48" y="142"/>
                    <a:pt x="5" y="229"/>
                    <a:pt x="1" y="315"/>
                  </a:cubicBezTo>
                  <a:cubicBezTo>
                    <a:pt x="1" y="402"/>
                    <a:pt x="34" y="479"/>
                    <a:pt x="96" y="541"/>
                  </a:cubicBezTo>
                  <a:cubicBezTo>
                    <a:pt x="158" y="608"/>
                    <a:pt x="235" y="642"/>
                    <a:pt x="322" y="642"/>
                  </a:cubicBezTo>
                  <a:cubicBezTo>
                    <a:pt x="326" y="642"/>
                    <a:pt x="331" y="643"/>
                    <a:pt x="336" y="643"/>
                  </a:cubicBezTo>
                  <a:cubicBezTo>
                    <a:pt x="426" y="643"/>
                    <a:pt x="506" y="600"/>
                    <a:pt x="548" y="550"/>
                  </a:cubicBezTo>
                  <a:cubicBezTo>
                    <a:pt x="614" y="498"/>
                    <a:pt x="657" y="412"/>
                    <a:pt x="657" y="326"/>
                  </a:cubicBezTo>
                  <a:cubicBezTo>
                    <a:pt x="663" y="239"/>
                    <a:pt x="619" y="153"/>
                    <a:pt x="566" y="95"/>
                  </a:cubicBezTo>
                  <a:cubicBezTo>
                    <a:pt x="509" y="31"/>
                    <a:pt x="423" y="0"/>
                    <a:pt x="33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2" name="Google Shape;9522;p40"/>
            <p:cNvSpPr/>
            <p:nvPr/>
          </p:nvSpPr>
          <p:spPr>
            <a:xfrm>
              <a:off x="-4983675" y="3186050"/>
              <a:ext cx="16200" cy="16150"/>
            </a:xfrm>
            <a:custGeom>
              <a:avLst/>
              <a:gdLst/>
              <a:ahLst/>
              <a:cxnLst/>
              <a:rect l="l" t="t" r="r" b="b"/>
              <a:pathLst>
                <a:path w="648" h="646" extrusionOk="0">
                  <a:moveTo>
                    <a:pt x="327" y="0"/>
                  </a:moveTo>
                  <a:cubicBezTo>
                    <a:pt x="240" y="0"/>
                    <a:pt x="154" y="31"/>
                    <a:pt x="101" y="89"/>
                  </a:cubicBezTo>
                  <a:cubicBezTo>
                    <a:pt x="43" y="142"/>
                    <a:pt x="0" y="228"/>
                    <a:pt x="0" y="315"/>
                  </a:cubicBezTo>
                  <a:cubicBezTo>
                    <a:pt x="0" y="401"/>
                    <a:pt x="38" y="487"/>
                    <a:pt x="91" y="545"/>
                  </a:cubicBezTo>
                  <a:cubicBezTo>
                    <a:pt x="158" y="607"/>
                    <a:pt x="231" y="640"/>
                    <a:pt x="326" y="645"/>
                  </a:cubicBezTo>
                  <a:cubicBezTo>
                    <a:pt x="413" y="645"/>
                    <a:pt x="499" y="612"/>
                    <a:pt x="557" y="549"/>
                  </a:cubicBezTo>
                  <a:cubicBezTo>
                    <a:pt x="610" y="496"/>
                    <a:pt x="643" y="410"/>
                    <a:pt x="643" y="324"/>
                  </a:cubicBezTo>
                  <a:cubicBezTo>
                    <a:pt x="648" y="237"/>
                    <a:pt x="614" y="151"/>
                    <a:pt x="561" y="98"/>
                  </a:cubicBezTo>
                  <a:cubicBezTo>
                    <a:pt x="504" y="31"/>
                    <a:pt x="415"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3" name="Google Shape;9523;p40"/>
            <p:cNvSpPr/>
            <p:nvPr/>
          </p:nvSpPr>
          <p:spPr>
            <a:xfrm>
              <a:off x="-4951675" y="3218925"/>
              <a:ext cx="16250" cy="16025"/>
            </a:xfrm>
            <a:custGeom>
              <a:avLst/>
              <a:gdLst/>
              <a:ahLst/>
              <a:cxnLst/>
              <a:rect l="l" t="t" r="r" b="b"/>
              <a:pathLst>
                <a:path w="650" h="641" extrusionOk="0">
                  <a:moveTo>
                    <a:pt x="325" y="1"/>
                  </a:moveTo>
                  <a:cubicBezTo>
                    <a:pt x="242" y="1"/>
                    <a:pt x="158" y="30"/>
                    <a:pt x="93" y="89"/>
                  </a:cubicBezTo>
                  <a:cubicBezTo>
                    <a:pt x="40" y="151"/>
                    <a:pt x="7" y="237"/>
                    <a:pt x="7" y="309"/>
                  </a:cubicBezTo>
                  <a:cubicBezTo>
                    <a:pt x="1" y="395"/>
                    <a:pt x="35" y="472"/>
                    <a:pt x="98" y="549"/>
                  </a:cubicBezTo>
                  <a:cubicBezTo>
                    <a:pt x="160" y="616"/>
                    <a:pt x="237" y="636"/>
                    <a:pt x="323" y="640"/>
                  </a:cubicBezTo>
                  <a:cubicBezTo>
                    <a:pt x="410" y="640"/>
                    <a:pt x="486" y="612"/>
                    <a:pt x="548" y="554"/>
                  </a:cubicBezTo>
                  <a:cubicBezTo>
                    <a:pt x="616" y="492"/>
                    <a:pt x="649" y="406"/>
                    <a:pt x="649" y="319"/>
                  </a:cubicBezTo>
                  <a:cubicBezTo>
                    <a:pt x="649" y="237"/>
                    <a:pt x="620" y="160"/>
                    <a:pt x="558" y="93"/>
                  </a:cubicBezTo>
                  <a:cubicBezTo>
                    <a:pt x="497" y="32"/>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4" name="Google Shape;9524;p40"/>
            <p:cNvSpPr/>
            <p:nvPr/>
          </p:nvSpPr>
          <p:spPr>
            <a:xfrm>
              <a:off x="-4919750" y="3251725"/>
              <a:ext cx="16225" cy="16225"/>
            </a:xfrm>
            <a:custGeom>
              <a:avLst/>
              <a:gdLst/>
              <a:ahLst/>
              <a:cxnLst/>
              <a:rect l="l" t="t" r="r" b="b"/>
              <a:pathLst>
                <a:path w="649" h="649" extrusionOk="0">
                  <a:moveTo>
                    <a:pt x="319" y="0"/>
                  </a:moveTo>
                  <a:cubicBezTo>
                    <a:pt x="236" y="0"/>
                    <a:pt x="156" y="29"/>
                    <a:pt x="101" y="86"/>
                  </a:cubicBezTo>
                  <a:cubicBezTo>
                    <a:pt x="34" y="148"/>
                    <a:pt x="1" y="235"/>
                    <a:pt x="1" y="312"/>
                  </a:cubicBezTo>
                  <a:cubicBezTo>
                    <a:pt x="1" y="398"/>
                    <a:pt x="30" y="485"/>
                    <a:pt x="92" y="551"/>
                  </a:cubicBezTo>
                  <a:cubicBezTo>
                    <a:pt x="145" y="604"/>
                    <a:pt x="231" y="648"/>
                    <a:pt x="318" y="648"/>
                  </a:cubicBezTo>
                  <a:cubicBezTo>
                    <a:pt x="322" y="648"/>
                    <a:pt x="326" y="648"/>
                    <a:pt x="330" y="648"/>
                  </a:cubicBezTo>
                  <a:cubicBezTo>
                    <a:pt x="412" y="648"/>
                    <a:pt x="493" y="606"/>
                    <a:pt x="557" y="547"/>
                  </a:cubicBezTo>
                  <a:cubicBezTo>
                    <a:pt x="610" y="494"/>
                    <a:pt x="643" y="407"/>
                    <a:pt x="648" y="321"/>
                  </a:cubicBezTo>
                  <a:cubicBezTo>
                    <a:pt x="648" y="245"/>
                    <a:pt x="615" y="159"/>
                    <a:pt x="552" y="91"/>
                  </a:cubicBezTo>
                  <a:cubicBezTo>
                    <a:pt x="490" y="30"/>
                    <a:pt x="403"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5" name="Google Shape;9525;p40"/>
            <p:cNvSpPr/>
            <p:nvPr/>
          </p:nvSpPr>
          <p:spPr>
            <a:xfrm>
              <a:off x="-5193600" y="2795075"/>
              <a:ext cx="5075" cy="14775"/>
            </a:xfrm>
            <a:custGeom>
              <a:avLst/>
              <a:gdLst/>
              <a:ahLst/>
              <a:cxnLst/>
              <a:rect l="l" t="t" r="r" b="b"/>
              <a:pathLst>
                <a:path w="203" h="591" extrusionOk="0">
                  <a:moveTo>
                    <a:pt x="1" y="1"/>
                  </a:moveTo>
                  <a:lnTo>
                    <a:pt x="1" y="590"/>
                  </a:lnTo>
                  <a:cubicBezTo>
                    <a:pt x="40" y="577"/>
                    <a:pt x="73" y="552"/>
                    <a:pt x="102" y="528"/>
                  </a:cubicBezTo>
                  <a:cubicBezTo>
                    <a:pt x="164" y="461"/>
                    <a:pt x="198" y="389"/>
                    <a:pt x="202" y="303"/>
                  </a:cubicBezTo>
                  <a:cubicBezTo>
                    <a:pt x="202" y="202"/>
                    <a:pt x="169" y="130"/>
                    <a:pt x="107" y="72"/>
                  </a:cubicBezTo>
                  <a:cubicBezTo>
                    <a:pt x="78" y="43"/>
                    <a:pt x="40" y="15"/>
                    <a:pt x="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6" name="Google Shape;9526;p40"/>
            <p:cNvSpPr/>
            <p:nvPr/>
          </p:nvSpPr>
          <p:spPr>
            <a:xfrm>
              <a:off x="-5172950" y="2827275"/>
              <a:ext cx="16200" cy="16050"/>
            </a:xfrm>
            <a:custGeom>
              <a:avLst/>
              <a:gdLst/>
              <a:ahLst/>
              <a:cxnLst/>
              <a:rect l="l" t="t" r="r" b="b"/>
              <a:pathLst>
                <a:path w="648" h="642" extrusionOk="0">
                  <a:moveTo>
                    <a:pt x="325" y="0"/>
                  </a:moveTo>
                  <a:cubicBezTo>
                    <a:pt x="240" y="0"/>
                    <a:pt x="156" y="31"/>
                    <a:pt x="101" y="89"/>
                  </a:cubicBezTo>
                  <a:cubicBezTo>
                    <a:pt x="38" y="142"/>
                    <a:pt x="5" y="228"/>
                    <a:pt x="5" y="315"/>
                  </a:cubicBezTo>
                  <a:cubicBezTo>
                    <a:pt x="0" y="401"/>
                    <a:pt x="34" y="478"/>
                    <a:pt x="96" y="540"/>
                  </a:cubicBezTo>
                  <a:cubicBezTo>
                    <a:pt x="158" y="607"/>
                    <a:pt x="235" y="642"/>
                    <a:pt x="322" y="642"/>
                  </a:cubicBezTo>
                  <a:cubicBezTo>
                    <a:pt x="327" y="642"/>
                    <a:pt x="332" y="642"/>
                    <a:pt x="337" y="642"/>
                  </a:cubicBezTo>
                  <a:cubicBezTo>
                    <a:pt x="418" y="642"/>
                    <a:pt x="498" y="609"/>
                    <a:pt x="557" y="549"/>
                  </a:cubicBezTo>
                  <a:cubicBezTo>
                    <a:pt x="614" y="483"/>
                    <a:pt x="648" y="411"/>
                    <a:pt x="648" y="325"/>
                  </a:cubicBezTo>
                  <a:cubicBezTo>
                    <a:pt x="648" y="239"/>
                    <a:pt x="619" y="152"/>
                    <a:pt x="557" y="99"/>
                  </a:cubicBezTo>
                  <a:cubicBezTo>
                    <a:pt x="497" y="32"/>
                    <a:pt x="410"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7" name="Google Shape;9527;p40"/>
            <p:cNvSpPr/>
            <p:nvPr/>
          </p:nvSpPr>
          <p:spPr>
            <a:xfrm>
              <a:off x="-5141175" y="2859975"/>
              <a:ext cx="16575" cy="16200"/>
            </a:xfrm>
            <a:custGeom>
              <a:avLst/>
              <a:gdLst/>
              <a:ahLst/>
              <a:cxnLst/>
              <a:rect l="l" t="t" r="r" b="b"/>
              <a:pathLst>
                <a:path w="663" h="648" extrusionOk="0">
                  <a:moveTo>
                    <a:pt x="338" y="0"/>
                  </a:moveTo>
                  <a:cubicBezTo>
                    <a:pt x="255" y="0"/>
                    <a:pt x="171" y="31"/>
                    <a:pt x="107" y="96"/>
                  </a:cubicBezTo>
                  <a:cubicBezTo>
                    <a:pt x="49" y="158"/>
                    <a:pt x="5" y="231"/>
                    <a:pt x="5" y="317"/>
                  </a:cubicBezTo>
                  <a:cubicBezTo>
                    <a:pt x="1" y="403"/>
                    <a:pt x="44" y="479"/>
                    <a:pt x="111" y="556"/>
                  </a:cubicBezTo>
                  <a:cubicBezTo>
                    <a:pt x="173" y="609"/>
                    <a:pt x="246" y="643"/>
                    <a:pt x="332" y="647"/>
                  </a:cubicBezTo>
                  <a:cubicBezTo>
                    <a:pt x="408" y="647"/>
                    <a:pt x="495" y="614"/>
                    <a:pt x="563" y="552"/>
                  </a:cubicBezTo>
                  <a:cubicBezTo>
                    <a:pt x="625" y="490"/>
                    <a:pt x="658" y="413"/>
                    <a:pt x="663" y="326"/>
                  </a:cubicBezTo>
                  <a:cubicBezTo>
                    <a:pt x="663" y="240"/>
                    <a:pt x="629" y="163"/>
                    <a:pt x="567" y="91"/>
                  </a:cubicBezTo>
                  <a:cubicBezTo>
                    <a:pt x="504" y="31"/>
                    <a:pt x="422" y="0"/>
                    <a:pt x="33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8" name="Google Shape;9528;p40"/>
            <p:cNvSpPr/>
            <p:nvPr/>
          </p:nvSpPr>
          <p:spPr>
            <a:xfrm>
              <a:off x="-5109025" y="2892950"/>
              <a:ext cx="16225" cy="15975"/>
            </a:xfrm>
            <a:custGeom>
              <a:avLst/>
              <a:gdLst/>
              <a:ahLst/>
              <a:cxnLst/>
              <a:rect l="l" t="t" r="r" b="b"/>
              <a:pathLst>
                <a:path w="649" h="639" extrusionOk="0">
                  <a:moveTo>
                    <a:pt x="322" y="0"/>
                  </a:moveTo>
                  <a:cubicBezTo>
                    <a:pt x="238" y="0"/>
                    <a:pt x="157" y="29"/>
                    <a:pt x="106" y="87"/>
                  </a:cubicBezTo>
                  <a:cubicBezTo>
                    <a:pt x="39" y="149"/>
                    <a:pt x="5" y="225"/>
                    <a:pt x="1" y="312"/>
                  </a:cubicBezTo>
                  <a:cubicBezTo>
                    <a:pt x="1" y="394"/>
                    <a:pt x="34" y="471"/>
                    <a:pt x="96" y="548"/>
                  </a:cubicBezTo>
                  <a:cubicBezTo>
                    <a:pt x="159" y="605"/>
                    <a:pt x="236" y="639"/>
                    <a:pt x="322" y="639"/>
                  </a:cubicBezTo>
                  <a:cubicBezTo>
                    <a:pt x="399" y="639"/>
                    <a:pt x="486" y="610"/>
                    <a:pt x="548" y="548"/>
                  </a:cubicBezTo>
                  <a:cubicBezTo>
                    <a:pt x="615" y="480"/>
                    <a:pt x="648" y="404"/>
                    <a:pt x="648" y="318"/>
                  </a:cubicBezTo>
                  <a:cubicBezTo>
                    <a:pt x="648" y="236"/>
                    <a:pt x="619" y="159"/>
                    <a:pt x="566" y="101"/>
                  </a:cubicBezTo>
                  <a:cubicBezTo>
                    <a:pt x="506" y="34"/>
                    <a:pt x="413"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29" name="Google Shape;9529;p40"/>
            <p:cNvSpPr/>
            <p:nvPr/>
          </p:nvSpPr>
          <p:spPr>
            <a:xfrm>
              <a:off x="-5077125" y="2925700"/>
              <a:ext cx="16225" cy="15975"/>
            </a:xfrm>
            <a:custGeom>
              <a:avLst/>
              <a:gdLst/>
              <a:ahLst/>
              <a:cxnLst/>
              <a:rect l="l" t="t" r="r" b="b"/>
              <a:pathLst>
                <a:path w="649" h="639" extrusionOk="0">
                  <a:moveTo>
                    <a:pt x="325" y="1"/>
                  </a:moveTo>
                  <a:cubicBezTo>
                    <a:pt x="244" y="1"/>
                    <a:pt x="161" y="29"/>
                    <a:pt x="92" y="86"/>
                  </a:cubicBezTo>
                  <a:cubicBezTo>
                    <a:pt x="34" y="149"/>
                    <a:pt x="1" y="235"/>
                    <a:pt x="1" y="312"/>
                  </a:cubicBezTo>
                  <a:cubicBezTo>
                    <a:pt x="1" y="399"/>
                    <a:pt x="30" y="476"/>
                    <a:pt x="92" y="552"/>
                  </a:cubicBezTo>
                  <a:cubicBezTo>
                    <a:pt x="160" y="614"/>
                    <a:pt x="231" y="638"/>
                    <a:pt x="317" y="638"/>
                  </a:cubicBezTo>
                  <a:cubicBezTo>
                    <a:pt x="404" y="638"/>
                    <a:pt x="481" y="609"/>
                    <a:pt x="557" y="547"/>
                  </a:cubicBezTo>
                  <a:cubicBezTo>
                    <a:pt x="610" y="480"/>
                    <a:pt x="643" y="408"/>
                    <a:pt x="649" y="321"/>
                  </a:cubicBezTo>
                  <a:cubicBezTo>
                    <a:pt x="649" y="245"/>
                    <a:pt x="614" y="159"/>
                    <a:pt x="552" y="91"/>
                  </a:cubicBezTo>
                  <a:cubicBezTo>
                    <a:pt x="489" y="31"/>
                    <a:pt x="408"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0" name="Google Shape;9530;p40"/>
            <p:cNvSpPr/>
            <p:nvPr/>
          </p:nvSpPr>
          <p:spPr>
            <a:xfrm>
              <a:off x="-5045350" y="2958575"/>
              <a:ext cx="16250" cy="16200"/>
            </a:xfrm>
            <a:custGeom>
              <a:avLst/>
              <a:gdLst/>
              <a:ahLst/>
              <a:cxnLst/>
              <a:rect l="l" t="t" r="r" b="b"/>
              <a:pathLst>
                <a:path w="650" h="648" extrusionOk="0">
                  <a:moveTo>
                    <a:pt x="323" y="0"/>
                  </a:moveTo>
                  <a:cubicBezTo>
                    <a:pt x="239" y="0"/>
                    <a:pt x="156" y="29"/>
                    <a:pt x="102" y="86"/>
                  </a:cubicBezTo>
                  <a:cubicBezTo>
                    <a:pt x="40" y="149"/>
                    <a:pt x="6" y="230"/>
                    <a:pt x="1" y="317"/>
                  </a:cubicBezTo>
                  <a:cubicBezTo>
                    <a:pt x="1" y="403"/>
                    <a:pt x="34" y="479"/>
                    <a:pt x="98" y="547"/>
                  </a:cubicBezTo>
                  <a:cubicBezTo>
                    <a:pt x="149" y="600"/>
                    <a:pt x="236" y="647"/>
                    <a:pt x="322" y="647"/>
                  </a:cubicBezTo>
                  <a:cubicBezTo>
                    <a:pt x="409" y="647"/>
                    <a:pt x="495" y="605"/>
                    <a:pt x="548" y="552"/>
                  </a:cubicBezTo>
                  <a:cubicBezTo>
                    <a:pt x="616" y="490"/>
                    <a:pt x="649" y="412"/>
                    <a:pt x="649" y="326"/>
                  </a:cubicBezTo>
                  <a:cubicBezTo>
                    <a:pt x="649" y="240"/>
                    <a:pt x="620" y="153"/>
                    <a:pt x="567" y="100"/>
                  </a:cubicBezTo>
                  <a:cubicBezTo>
                    <a:pt x="508" y="33"/>
                    <a:pt x="415"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1" name="Google Shape;9531;p40"/>
            <p:cNvSpPr/>
            <p:nvPr/>
          </p:nvSpPr>
          <p:spPr>
            <a:xfrm>
              <a:off x="-5013425" y="2991475"/>
              <a:ext cx="16225" cy="16050"/>
            </a:xfrm>
            <a:custGeom>
              <a:avLst/>
              <a:gdLst/>
              <a:ahLst/>
              <a:cxnLst/>
              <a:rect l="l" t="t" r="r" b="b"/>
              <a:pathLst>
                <a:path w="649" h="642" extrusionOk="0">
                  <a:moveTo>
                    <a:pt x="331" y="0"/>
                  </a:moveTo>
                  <a:cubicBezTo>
                    <a:pt x="242" y="0"/>
                    <a:pt x="155" y="32"/>
                    <a:pt x="101" y="90"/>
                  </a:cubicBezTo>
                  <a:cubicBezTo>
                    <a:pt x="44" y="142"/>
                    <a:pt x="1" y="228"/>
                    <a:pt x="1" y="315"/>
                  </a:cubicBezTo>
                  <a:cubicBezTo>
                    <a:pt x="1" y="401"/>
                    <a:pt x="30" y="478"/>
                    <a:pt x="92" y="540"/>
                  </a:cubicBezTo>
                  <a:cubicBezTo>
                    <a:pt x="154" y="608"/>
                    <a:pt x="231" y="642"/>
                    <a:pt x="318" y="642"/>
                  </a:cubicBezTo>
                  <a:cubicBezTo>
                    <a:pt x="413" y="642"/>
                    <a:pt x="490" y="603"/>
                    <a:pt x="548" y="545"/>
                  </a:cubicBezTo>
                  <a:cubicBezTo>
                    <a:pt x="610" y="498"/>
                    <a:pt x="643" y="411"/>
                    <a:pt x="643" y="325"/>
                  </a:cubicBezTo>
                  <a:cubicBezTo>
                    <a:pt x="648" y="239"/>
                    <a:pt x="615" y="152"/>
                    <a:pt x="562" y="95"/>
                  </a:cubicBezTo>
                  <a:cubicBezTo>
                    <a:pt x="505" y="30"/>
                    <a:pt x="418"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2" name="Google Shape;9532;p40"/>
            <p:cNvSpPr/>
            <p:nvPr/>
          </p:nvSpPr>
          <p:spPr>
            <a:xfrm>
              <a:off x="-4981400" y="3024225"/>
              <a:ext cx="16225" cy="16150"/>
            </a:xfrm>
            <a:custGeom>
              <a:avLst/>
              <a:gdLst/>
              <a:ahLst/>
              <a:cxnLst/>
              <a:rect l="l" t="t" r="r" b="b"/>
              <a:pathLst>
                <a:path w="649" h="646" extrusionOk="0">
                  <a:moveTo>
                    <a:pt x="321" y="1"/>
                  </a:moveTo>
                  <a:cubicBezTo>
                    <a:pt x="235" y="1"/>
                    <a:pt x="151" y="32"/>
                    <a:pt x="91" y="89"/>
                  </a:cubicBezTo>
                  <a:cubicBezTo>
                    <a:pt x="38" y="142"/>
                    <a:pt x="5" y="229"/>
                    <a:pt x="5" y="315"/>
                  </a:cubicBezTo>
                  <a:cubicBezTo>
                    <a:pt x="0" y="401"/>
                    <a:pt x="34" y="488"/>
                    <a:pt x="96" y="555"/>
                  </a:cubicBezTo>
                  <a:cubicBezTo>
                    <a:pt x="159" y="608"/>
                    <a:pt x="235" y="641"/>
                    <a:pt x="322" y="646"/>
                  </a:cubicBezTo>
                  <a:cubicBezTo>
                    <a:pt x="399" y="646"/>
                    <a:pt x="485" y="612"/>
                    <a:pt x="547" y="550"/>
                  </a:cubicBezTo>
                  <a:cubicBezTo>
                    <a:pt x="605" y="497"/>
                    <a:pt x="649" y="411"/>
                    <a:pt x="649" y="324"/>
                  </a:cubicBezTo>
                  <a:cubicBezTo>
                    <a:pt x="649" y="238"/>
                    <a:pt x="610" y="152"/>
                    <a:pt x="557" y="99"/>
                  </a:cubicBezTo>
                  <a:cubicBezTo>
                    <a:pt x="492" y="32"/>
                    <a:pt x="406"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3" name="Google Shape;9533;p40"/>
            <p:cNvSpPr/>
            <p:nvPr/>
          </p:nvSpPr>
          <p:spPr>
            <a:xfrm>
              <a:off x="-4949500" y="3057025"/>
              <a:ext cx="16225" cy="16100"/>
            </a:xfrm>
            <a:custGeom>
              <a:avLst/>
              <a:gdLst/>
              <a:ahLst/>
              <a:cxnLst/>
              <a:rect l="l" t="t" r="r" b="b"/>
              <a:pathLst>
                <a:path w="649" h="644" extrusionOk="0">
                  <a:moveTo>
                    <a:pt x="314" y="1"/>
                  </a:moveTo>
                  <a:cubicBezTo>
                    <a:pt x="234" y="1"/>
                    <a:pt x="154" y="30"/>
                    <a:pt x="92" y="92"/>
                  </a:cubicBezTo>
                  <a:cubicBezTo>
                    <a:pt x="35" y="155"/>
                    <a:pt x="0" y="241"/>
                    <a:pt x="0" y="312"/>
                  </a:cubicBezTo>
                  <a:cubicBezTo>
                    <a:pt x="0" y="399"/>
                    <a:pt x="29" y="476"/>
                    <a:pt x="92" y="553"/>
                  </a:cubicBezTo>
                  <a:cubicBezTo>
                    <a:pt x="159" y="611"/>
                    <a:pt x="231" y="639"/>
                    <a:pt x="317" y="644"/>
                  </a:cubicBezTo>
                  <a:cubicBezTo>
                    <a:pt x="403" y="644"/>
                    <a:pt x="480" y="615"/>
                    <a:pt x="547" y="548"/>
                  </a:cubicBezTo>
                  <a:cubicBezTo>
                    <a:pt x="611" y="495"/>
                    <a:pt x="644" y="409"/>
                    <a:pt x="649" y="323"/>
                  </a:cubicBezTo>
                  <a:cubicBezTo>
                    <a:pt x="649" y="236"/>
                    <a:pt x="615" y="164"/>
                    <a:pt x="553" y="97"/>
                  </a:cubicBezTo>
                  <a:cubicBezTo>
                    <a:pt x="488" y="35"/>
                    <a:pt x="401"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4" name="Google Shape;9534;p40"/>
            <p:cNvSpPr/>
            <p:nvPr/>
          </p:nvSpPr>
          <p:spPr>
            <a:xfrm>
              <a:off x="-4917700" y="3089900"/>
              <a:ext cx="16200" cy="15975"/>
            </a:xfrm>
            <a:custGeom>
              <a:avLst/>
              <a:gdLst/>
              <a:ahLst/>
              <a:cxnLst/>
              <a:rect l="l" t="t" r="r" b="b"/>
              <a:pathLst>
                <a:path w="648" h="639" extrusionOk="0">
                  <a:moveTo>
                    <a:pt x="320" y="0"/>
                  </a:moveTo>
                  <a:cubicBezTo>
                    <a:pt x="236" y="0"/>
                    <a:pt x="154" y="29"/>
                    <a:pt x="101" y="87"/>
                  </a:cubicBezTo>
                  <a:cubicBezTo>
                    <a:pt x="39" y="149"/>
                    <a:pt x="1" y="235"/>
                    <a:pt x="1" y="312"/>
                  </a:cubicBezTo>
                  <a:cubicBezTo>
                    <a:pt x="1" y="399"/>
                    <a:pt x="34" y="476"/>
                    <a:pt x="96" y="547"/>
                  </a:cubicBezTo>
                  <a:cubicBezTo>
                    <a:pt x="158" y="615"/>
                    <a:pt x="236" y="638"/>
                    <a:pt x="322" y="638"/>
                  </a:cubicBezTo>
                  <a:cubicBezTo>
                    <a:pt x="408" y="638"/>
                    <a:pt x="495" y="609"/>
                    <a:pt x="548" y="558"/>
                  </a:cubicBezTo>
                  <a:cubicBezTo>
                    <a:pt x="614" y="494"/>
                    <a:pt x="648" y="408"/>
                    <a:pt x="648" y="321"/>
                  </a:cubicBezTo>
                  <a:cubicBezTo>
                    <a:pt x="648" y="235"/>
                    <a:pt x="619" y="159"/>
                    <a:pt x="566" y="102"/>
                  </a:cubicBezTo>
                  <a:cubicBezTo>
                    <a:pt x="504" y="34"/>
                    <a:pt x="410" y="0"/>
                    <a:pt x="32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5" name="Google Shape;9535;p40"/>
            <p:cNvSpPr/>
            <p:nvPr/>
          </p:nvSpPr>
          <p:spPr>
            <a:xfrm>
              <a:off x="-4885925" y="3122750"/>
              <a:ext cx="16325" cy="16225"/>
            </a:xfrm>
            <a:custGeom>
              <a:avLst/>
              <a:gdLst/>
              <a:ahLst/>
              <a:cxnLst/>
              <a:rect l="l" t="t" r="r" b="b"/>
              <a:pathLst>
                <a:path w="653" h="649" extrusionOk="0">
                  <a:moveTo>
                    <a:pt x="326" y="0"/>
                  </a:moveTo>
                  <a:cubicBezTo>
                    <a:pt x="242" y="0"/>
                    <a:pt x="160" y="31"/>
                    <a:pt x="106" y="92"/>
                  </a:cubicBezTo>
                  <a:cubicBezTo>
                    <a:pt x="39" y="145"/>
                    <a:pt x="5" y="232"/>
                    <a:pt x="5" y="318"/>
                  </a:cubicBezTo>
                  <a:cubicBezTo>
                    <a:pt x="1" y="395"/>
                    <a:pt x="34" y="481"/>
                    <a:pt x="96" y="548"/>
                  </a:cubicBezTo>
                  <a:cubicBezTo>
                    <a:pt x="163" y="610"/>
                    <a:pt x="236" y="644"/>
                    <a:pt x="322" y="648"/>
                  </a:cubicBezTo>
                  <a:cubicBezTo>
                    <a:pt x="409" y="648"/>
                    <a:pt x="495" y="606"/>
                    <a:pt x="548" y="553"/>
                  </a:cubicBezTo>
                  <a:cubicBezTo>
                    <a:pt x="615" y="491"/>
                    <a:pt x="648" y="413"/>
                    <a:pt x="653" y="327"/>
                  </a:cubicBezTo>
                  <a:cubicBezTo>
                    <a:pt x="653" y="232"/>
                    <a:pt x="619" y="154"/>
                    <a:pt x="566" y="101"/>
                  </a:cubicBezTo>
                  <a:cubicBezTo>
                    <a:pt x="503" y="33"/>
                    <a:pt x="413"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6" name="Google Shape;9536;p40"/>
            <p:cNvSpPr/>
            <p:nvPr/>
          </p:nvSpPr>
          <p:spPr>
            <a:xfrm>
              <a:off x="-4854025" y="3155625"/>
              <a:ext cx="16250" cy="16100"/>
            </a:xfrm>
            <a:custGeom>
              <a:avLst/>
              <a:gdLst/>
              <a:ahLst/>
              <a:cxnLst/>
              <a:rect l="l" t="t" r="r" b="b"/>
              <a:pathLst>
                <a:path w="650" h="644" extrusionOk="0">
                  <a:moveTo>
                    <a:pt x="335" y="1"/>
                  </a:moveTo>
                  <a:cubicBezTo>
                    <a:pt x="249" y="1"/>
                    <a:pt x="162" y="32"/>
                    <a:pt x="102" y="92"/>
                  </a:cubicBezTo>
                  <a:cubicBezTo>
                    <a:pt x="49" y="145"/>
                    <a:pt x="1" y="232"/>
                    <a:pt x="1" y="318"/>
                  </a:cubicBezTo>
                  <a:cubicBezTo>
                    <a:pt x="1" y="389"/>
                    <a:pt x="34" y="476"/>
                    <a:pt x="107" y="553"/>
                  </a:cubicBezTo>
                  <a:cubicBezTo>
                    <a:pt x="169" y="610"/>
                    <a:pt x="246" y="644"/>
                    <a:pt x="322" y="644"/>
                  </a:cubicBezTo>
                  <a:cubicBezTo>
                    <a:pt x="404" y="644"/>
                    <a:pt x="495" y="615"/>
                    <a:pt x="548" y="548"/>
                  </a:cubicBezTo>
                  <a:cubicBezTo>
                    <a:pt x="614" y="485"/>
                    <a:pt x="649" y="413"/>
                    <a:pt x="649" y="327"/>
                  </a:cubicBezTo>
                  <a:cubicBezTo>
                    <a:pt x="649" y="226"/>
                    <a:pt x="620" y="154"/>
                    <a:pt x="567" y="97"/>
                  </a:cubicBezTo>
                  <a:cubicBezTo>
                    <a:pt x="508" y="32"/>
                    <a:pt x="421" y="1"/>
                    <a:pt x="33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7" name="Google Shape;9537;p40"/>
            <p:cNvSpPr/>
            <p:nvPr/>
          </p:nvSpPr>
          <p:spPr>
            <a:xfrm>
              <a:off x="-4822250" y="3188375"/>
              <a:ext cx="16600" cy="16075"/>
            </a:xfrm>
            <a:custGeom>
              <a:avLst/>
              <a:gdLst/>
              <a:ahLst/>
              <a:cxnLst/>
              <a:rect l="l" t="t" r="r" b="b"/>
              <a:pathLst>
                <a:path w="664" h="643" extrusionOk="0">
                  <a:moveTo>
                    <a:pt x="325" y="1"/>
                  </a:moveTo>
                  <a:cubicBezTo>
                    <a:pt x="246" y="1"/>
                    <a:pt x="168" y="30"/>
                    <a:pt x="107" y="91"/>
                  </a:cubicBezTo>
                  <a:cubicBezTo>
                    <a:pt x="40" y="154"/>
                    <a:pt x="6" y="231"/>
                    <a:pt x="6" y="317"/>
                  </a:cubicBezTo>
                  <a:cubicBezTo>
                    <a:pt x="1" y="403"/>
                    <a:pt x="34" y="481"/>
                    <a:pt x="107" y="557"/>
                  </a:cubicBezTo>
                  <a:cubicBezTo>
                    <a:pt x="160" y="610"/>
                    <a:pt x="246" y="643"/>
                    <a:pt x="333" y="643"/>
                  </a:cubicBezTo>
                  <a:cubicBezTo>
                    <a:pt x="409" y="643"/>
                    <a:pt x="495" y="614"/>
                    <a:pt x="563" y="552"/>
                  </a:cubicBezTo>
                  <a:cubicBezTo>
                    <a:pt x="625" y="485"/>
                    <a:pt x="658" y="413"/>
                    <a:pt x="658" y="326"/>
                  </a:cubicBezTo>
                  <a:cubicBezTo>
                    <a:pt x="663" y="240"/>
                    <a:pt x="630" y="164"/>
                    <a:pt x="567" y="102"/>
                  </a:cubicBezTo>
                  <a:cubicBezTo>
                    <a:pt x="499" y="36"/>
                    <a:pt x="412" y="1"/>
                    <a:pt x="32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8" name="Google Shape;9538;p40"/>
            <p:cNvSpPr/>
            <p:nvPr/>
          </p:nvSpPr>
          <p:spPr>
            <a:xfrm>
              <a:off x="-4790075" y="3221325"/>
              <a:ext cx="16200" cy="15900"/>
            </a:xfrm>
            <a:custGeom>
              <a:avLst/>
              <a:gdLst/>
              <a:ahLst/>
              <a:cxnLst/>
              <a:rect l="l" t="t" r="r" b="b"/>
              <a:pathLst>
                <a:path w="648" h="636" extrusionOk="0">
                  <a:moveTo>
                    <a:pt x="314" y="0"/>
                  </a:moveTo>
                  <a:cubicBezTo>
                    <a:pt x="233" y="0"/>
                    <a:pt x="154" y="28"/>
                    <a:pt x="100" y="84"/>
                  </a:cubicBezTo>
                  <a:cubicBezTo>
                    <a:pt x="38" y="151"/>
                    <a:pt x="5" y="223"/>
                    <a:pt x="0" y="310"/>
                  </a:cubicBezTo>
                  <a:cubicBezTo>
                    <a:pt x="0" y="396"/>
                    <a:pt x="34" y="482"/>
                    <a:pt x="96" y="540"/>
                  </a:cubicBezTo>
                  <a:cubicBezTo>
                    <a:pt x="149" y="602"/>
                    <a:pt x="235" y="635"/>
                    <a:pt x="321" y="635"/>
                  </a:cubicBezTo>
                  <a:cubicBezTo>
                    <a:pt x="327" y="636"/>
                    <a:pt x="332" y="636"/>
                    <a:pt x="337" y="636"/>
                  </a:cubicBezTo>
                  <a:cubicBezTo>
                    <a:pt x="417" y="636"/>
                    <a:pt x="489" y="603"/>
                    <a:pt x="547" y="544"/>
                  </a:cubicBezTo>
                  <a:cubicBezTo>
                    <a:pt x="614" y="491"/>
                    <a:pt x="647" y="405"/>
                    <a:pt x="647" y="319"/>
                  </a:cubicBezTo>
                  <a:cubicBezTo>
                    <a:pt x="647" y="232"/>
                    <a:pt x="619" y="155"/>
                    <a:pt x="552" y="93"/>
                  </a:cubicBezTo>
                  <a:cubicBezTo>
                    <a:pt x="488" y="31"/>
                    <a:pt x="399"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39" name="Google Shape;9539;p40"/>
            <p:cNvSpPr/>
            <p:nvPr/>
          </p:nvSpPr>
          <p:spPr>
            <a:xfrm>
              <a:off x="-4758175" y="3254100"/>
              <a:ext cx="16225" cy="16000"/>
            </a:xfrm>
            <a:custGeom>
              <a:avLst/>
              <a:gdLst/>
              <a:ahLst/>
              <a:cxnLst/>
              <a:rect l="l" t="t" r="r" b="b"/>
              <a:pathLst>
                <a:path w="649" h="640" extrusionOk="0">
                  <a:moveTo>
                    <a:pt x="317" y="0"/>
                  </a:moveTo>
                  <a:cubicBezTo>
                    <a:pt x="233" y="0"/>
                    <a:pt x="152" y="29"/>
                    <a:pt x="101" y="87"/>
                  </a:cubicBezTo>
                  <a:cubicBezTo>
                    <a:pt x="33" y="150"/>
                    <a:pt x="0" y="236"/>
                    <a:pt x="0" y="308"/>
                  </a:cubicBezTo>
                  <a:cubicBezTo>
                    <a:pt x="0" y="394"/>
                    <a:pt x="29" y="471"/>
                    <a:pt x="91" y="547"/>
                  </a:cubicBezTo>
                  <a:cubicBezTo>
                    <a:pt x="144" y="600"/>
                    <a:pt x="230" y="634"/>
                    <a:pt x="317" y="639"/>
                  </a:cubicBezTo>
                  <a:cubicBezTo>
                    <a:pt x="403" y="639"/>
                    <a:pt x="489" y="605"/>
                    <a:pt x="557" y="543"/>
                  </a:cubicBezTo>
                  <a:cubicBezTo>
                    <a:pt x="609" y="480"/>
                    <a:pt x="644" y="403"/>
                    <a:pt x="644" y="317"/>
                  </a:cubicBezTo>
                  <a:cubicBezTo>
                    <a:pt x="648" y="246"/>
                    <a:pt x="615" y="159"/>
                    <a:pt x="562" y="102"/>
                  </a:cubicBezTo>
                  <a:cubicBezTo>
                    <a:pt x="502"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0" name="Google Shape;9540;p40"/>
            <p:cNvSpPr/>
            <p:nvPr/>
          </p:nvSpPr>
          <p:spPr>
            <a:xfrm>
              <a:off x="-5138900" y="2707025"/>
              <a:ext cx="16350" cy="7325"/>
            </a:xfrm>
            <a:custGeom>
              <a:avLst/>
              <a:gdLst/>
              <a:ahLst/>
              <a:cxnLst/>
              <a:rect l="l" t="t" r="r" b="b"/>
              <a:pathLst>
                <a:path w="654" h="293" extrusionOk="0">
                  <a:moveTo>
                    <a:pt x="1" y="0"/>
                  </a:moveTo>
                  <a:cubicBezTo>
                    <a:pt x="11" y="78"/>
                    <a:pt x="44" y="144"/>
                    <a:pt x="92" y="193"/>
                  </a:cubicBezTo>
                  <a:cubicBezTo>
                    <a:pt x="155" y="255"/>
                    <a:pt x="231" y="288"/>
                    <a:pt x="317" y="293"/>
                  </a:cubicBezTo>
                  <a:cubicBezTo>
                    <a:pt x="404" y="293"/>
                    <a:pt x="490" y="260"/>
                    <a:pt x="552" y="197"/>
                  </a:cubicBezTo>
                  <a:cubicBezTo>
                    <a:pt x="601" y="149"/>
                    <a:pt x="644" y="78"/>
                    <a:pt x="65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1" name="Google Shape;9541;p40"/>
            <p:cNvSpPr/>
            <p:nvPr/>
          </p:nvSpPr>
          <p:spPr>
            <a:xfrm>
              <a:off x="-5106850" y="2731125"/>
              <a:ext cx="16200" cy="16000"/>
            </a:xfrm>
            <a:custGeom>
              <a:avLst/>
              <a:gdLst/>
              <a:ahLst/>
              <a:cxnLst/>
              <a:rect l="l" t="t" r="r" b="b"/>
              <a:pathLst>
                <a:path w="648" h="640" extrusionOk="0">
                  <a:moveTo>
                    <a:pt x="309" y="0"/>
                  </a:moveTo>
                  <a:cubicBezTo>
                    <a:pt x="226" y="0"/>
                    <a:pt x="148" y="29"/>
                    <a:pt x="100" y="88"/>
                  </a:cubicBezTo>
                  <a:cubicBezTo>
                    <a:pt x="34" y="141"/>
                    <a:pt x="0" y="221"/>
                    <a:pt x="0" y="308"/>
                  </a:cubicBezTo>
                  <a:cubicBezTo>
                    <a:pt x="0" y="394"/>
                    <a:pt x="29" y="486"/>
                    <a:pt x="82" y="538"/>
                  </a:cubicBezTo>
                  <a:cubicBezTo>
                    <a:pt x="144" y="606"/>
                    <a:pt x="231" y="639"/>
                    <a:pt x="317" y="639"/>
                  </a:cubicBezTo>
                  <a:cubicBezTo>
                    <a:pt x="403" y="639"/>
                    <a:pt x="479" y="611"/>
                    <a:pt x="547" y="544"/>
                  </a:cubicBezTo>
                  <a:cubicBezTo>
                    <a:pt x="609" y="491"/>
                    <a:pt x="643" y="404"/>
                    <a:pt x="647" y="318"/>
                  </a:cubicBezTo>
                  <a:cubicBezTo>
                    <a:pt x="647" y="232"/>
                    <a:pt x="605" y="145"/>
                    <a:pt x="552" y="92"/>
                  </a:cubicBezTo>
                  <a:cubicBezTo>
                    <a:pt x="485" y="31"/>
                    <a:pt x="395" y="0"/>
                    <a:pt x="30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2" name="Google Shape;9542;p40"/>
            <p:cNvSpPr/>
            <p:nvPr/>
          </p:nvSpPr>
          <p:spPr>
            <a:xfrm>
              <a:off x="-5075075" y="2763925"/>
              <a:ext cx="16200" cy="16175"/>
            </a:xfrm>
            <a:custGeom>
              <a:avLst/>
              <a:gdLst/>
              <a:ahLst/>
              <a:cxnLst/>
              <a:rect l="l" t="t" r="r" b="b"/>
              <a:pathLst>
                <a:path w="648" h="647" extrusionOk="0">
                  <a:moveTo>
                    <a:pt x="327" y="0"/>
                  </a:moveTo>
                  <a:cubicBezTo>
                    <a:pt x="243" y="0"/>
                    <a:pt x="157" y="32"/>
                    <a:pt x="91" y="95"/>
                  </a:cubicBezTo>
                  <a:cubicBezTo>
                    <a:pt x="38" y="147"/>
                    <a:pt x="5" y="234"/>
                    <a:pt x="0" y="311"/>
                  </a:cubicBezTo>
                  <a:cubicBezTo>
                    <a:pt x="0" y="397"/>
                    <a:pt x="34" y="483"/>
                    <a:pt x="96" y="546"/>
                  </a:cubicBezTo>
                  <a:cubicBezTo>
                    <a:pt x="158" y="614"/>
                    <a:pt x="235" y="647"/>
                    <a:pt x="322" y="647"/>
                  </a:cubicBezTo>
                  <a:cubicBezTo>
                    <a:pt x="394" y="647"/>
                    <a:pt x="485" y="618"/>
                    <a:pt x="557" y="546"/>
                  </a:cubicBezTo>
                  <a:cubicBezTo>
                    <a:pt x="614" y="479"/>
                    <a:pt x="648" y="406"/>
                    <a:pt x="648" y="320"/>
                  </a:cubicBezTo>
                  <a:cubicBezTo>
                    <a:pt x="648" y="244"/>
                    <a:pt x="619" y="167"/>
                    <a:pt x="552" y="90"/>
                  </a:cubicBezTo>
                  <a:cubicBezTo>
                    <a:pt x="491" y="30"/>
                    <a:pt x="409"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3" name="Google Shape;9543;p40"/>
            <p:cNvSpPr/>
            <p:nvPr/>
          </p:nvSpPr>
          <p:spPr>
            <a:xfrm>
              <a:off x="-5043175" y="2796750"/>
              <a:ext cx="16225" cy="16200"/>
            </a:xfrm>
            <a:custGeom>
              <a:avLst/>
              <a:gdLst/>
              <a:ahLst/>
              <a:cxnLst/>
              <a:rect l="l" t="t" r="r" b="b"/>
              <a:pathLst>
                <a:path w="649" h="648" extrusionOk="0">
                  <a:moveTo>
                    <a:pt x="327" y="1"/>
                  </a:moveTo>
                  <a:cubicBezTo>
                    <a:pt x="242" y="1"/>
                    <a:pt x="154" y="32"/>
                    <a:pt x="87" y="96"/>
                  </a:cubicBezTo>
                  <a:cubicBezTo>
                    <a:pt x="34" y="158"/>
                    <a:pt x="0" y="231"/>
                    <a:pt x="0" y="317"/>
                  </a:cubicBezTo>
                  <a:cubicBezTo>
                    <a:pt x="0" y="394"/>
                    <a:pt x="29" y="481"/>
                    <a:pt x="91" y="548"/>
                  </a:cubicBezTo>
                  <a:cubicBezTo>
                    <a:pt x="155" y="614"/>
                    <a:pt x="231" y="648"/>
                    <a:pt x="317" y="648"/>
                  </a:cubicBezTo>
                  <a:cubicBezTo>
                    <a:pt x="403" y="648"/>
                    <a:pt x="480" y="619"/>
                    <a:pt x="558" y="552"/>
                  </a:cubicBezTo>
                  <a:cubicBezTo>
                    <a:pt x="609" y="490"/>
                    <a:pt x="644" y="404"/>
                    <a:pt x="644" y="326"/>
                  </a:cubicBezTo>
                  <a:cubicBezTo>
                    <a:pt x="649" y="240"/>
                    <a:pt x="615" y="164"/>
                    <a:pt x="552" y="92"/>
                  </a:cubicBezTo>
                  <a:cubicBezTo>
                    <a:pt x="494" y="32"/>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4" name="Google Shape;9544;p40"/>
            <p:cNvSpPr/>
            <p:nvPr/>
          </p:nvSpPr>
          <p:spPr>
            <a:xfrm>
              <a:off x="-5011400" y="2829650"/>
              <a:ext cx="16225" cy="16075"/>
            </a:xfrm>
            <a:custGeom>
              <a:avLst/>
              <a:gdLst/>
              <a:ahLst/>
              <a:cxnLst/>
              <a:rect l="l" t="t" r="r" b="b"/>
              <a:pathLst>
                <a:path w="649" h="643" extrusionOk="0">
                  <a:moveTo>
                    <a:pt x="334" y="1"/>
                  </a:moveTo>
                  <a:cubicBezTo>
                    <a:pt x="246" y="1"/>
                    <a:pt x="158" y="32"/>
                    <a:pt x="102" y="91"/>
                  </a:cubicBezTo>
                  <a:cubicBezTo>
                    <a:pt x="35" y="144"/>
                    <a:pt x="6" y="230"/>
                    <a:pt x="1" y="316"/>
                  </a:cubicBezTo>
                  <a:cubicBezTo>
                    <a:pt x="1" y="403"/>
                    <a:pt x="29" y="489"/>
                    <a:pt x="97" y="541"/>
                  </a:cubicBezTo>
                  <a:cubicBezTo>
                    <a:pt x="159" y="609"/>
                    <a:pt x="237" y="642"/>
                    <a:pt x="323" y="642"/>
                  </a:cubicBezTo>
                  <a:cubicBezTo>
                    <a:pt x="409" y="642"/>
                    <a:pt x="496" y="613"/>
                    <a:pt x="548" y="547"/>
                  </a:cubicBezTo>
                  <a:cubicBezTo>
                    <a:pt x="615" y="494"/>
                    <a:pt x="649" y="412"/>
                    <a:pt x="649" y="325"/>
                  </a:cubicBezTo>
                  <a:cubicBezTo>
                    <a:pt x="649" y="239"/>
                    <a:pt x="620" y="153"/>
                    <a:pt x="567" y="95"/>
                  </a:cubicBezTo>
                  <a:cubicBezTo>
                    <a:pt x="508" y="31"/>
                    <a:pt x="421" y="1"/>
                    <a:pt x="33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5" name="Google Shape;9545;p40"/>
            <p:cNvSpPr/>
            <p:nvPr/>
          </p:nvSpPr>
          <p:spPr>
            <a:xfrm>
              <a:off x="-4979600" y="2862425"/>
              <a:ext cx="16600" cy="16050"/>
            </a:xfrm>
            <a:custGeom>
              <a:avLst/>
              <a:gdLst/>
              <a:ahLst/>
              <a:cxnLst/>
              <a:rect l="l" t="t" r="r" b="b"/>
              <a:pathLst>
                <a:path w="664" h="642" extrusionOk="0">
                  <a:moveTo>
                    <a:pt x="328" y="0"/>
                  </a:moveTo>
                  <a:cubicBezTo>
                    <a:pt x="241" y="0"/>
                    <a:pt x="156" y="31"/>
                    <a:pt x="101" y="89"/>
                  </a:cubicBezTo>
                  <a:cubicBezTo>
                    <a:pt x="48" y="142"/>
                    <a:pt x="6" y="228"/>
                    <a:pt x="6" y="315"/>
                  </a:cubicBezTo>
                  <a:cubicBezTo>
                    <a:pt x="1" y="401"/>
                    <a:pt x="44" y="487"/>
                    <a:pt x="97" y="540"/>
                  </a:cubicBezTo>
                  <a:cubicBezTo>
                    <a:pt x="159" y="607"/>
                    <a:pt x="236" y="640"/>
                    <a:pt x="331" y="640"/>
                  </a:cubicBezTo>
                  <a:cubicBezTo>
                    <a:pt x="338" y="641"/>
                    <a:pt x="344" y="641"/>
                    <a:pt x="350" y="641"/>
                  </a:cubicBezTo>
                  <a:cubicBezTo>
                    <a:pt x="429" y="641"/>
                    <a:pt x="500" y="607"/>
                    <a:pt x="562" y="549"/>
                  </a:cubicBezTo>
                  <a:cubicBezTo>
                    <a:pt x="624" y="487"/>
                    <a:pt x="657" y="410"/>
                    <a:pt x="663" y="324"/>
                  </a:cubicBezTo>
                  <a:cubicBezTo>
                    <a:pt x="663" y="237"/>
                    <a:pt x="629" y="161"/>
                    <a:pt x="566" y="99"/>
                  </a:cubicBezTo>
                  <a:cubicBezTo>
                    <a:pt x="504" y="32"/>
                    <a:pt x="415"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6" name="Google Shape;9546;p40"/>
            <p:cNvSpPr/>
            <p:nvPr/>
          </p:nvSpPr>
          <p:spPr>
            <a:xfrm>
              <a:off x="-4947450" y="2895225"/>
              <a:ext cx="16225" cy="16100"/>
            </a:xfrm>
            <a:custGeom>
              <a:avLst/>
              <a:gdLst/>
              <a:ahLst/>
              <a:cxnLst/>
              <a:rect l="l" t="t" r="r" b="b"/>
              <a:pathLst>
                <a:path w="649" h="644" extrusionOk="0">
                  <a:moveTo>
                    <a:pt x="322" y="0"/>
                  </a:moveTo>
                  <a:cubicBezTo>
                    <a:pt x="239" y="0"/>
                    <a:pt x="155" y="30"/>
                    <a:pt x="91" y="87"/>
                  </a:cubicBezTo>
                  <a:cubicBezTo>
                    <a:pt x="39" y="154"/>
                    <a:pt x="0" y="240"/>
                    <a:pt x="0" y="313"/>
                  </a:cubicBezTo>
                  <a:cubicBezTo>
                    <a:pt x="0" y="399"/>
                    <a:pt x="33" y="475"/>
                    <a:pt x="97" y="552"/>
                  </a:cubicBezTo>
                  <a:cubicBezTo>
                    <a:pt x="159" y="605"/>
                    <a:pt x="235" y="639"/>
                    <a:pt x="321" y="643"/>
                  </a:cubicBezTo>
                  <a:cubicBezTo>
                    <a:pt x="394" y="643"/>
                    <a:pt x="480" y="610"/>
                    <a:pt x="547" y="548"/>
                  </a:cubicBezTo>
                  <a:cubicBezTo>
                    <a:pt x="615" y="486"/>
                    <a:pt x="648" y="408"/>
                    <a:pt x="648" y="322"/>
                  </a:cubicBezTo>
                  <a:cubicBezTo>
                    <a:pt x="648" y="250"/>
                    <a:pt x="620" y="159"/>
                    <a:pt x="557" y="96"/>
                  </a:cubicBezTo>
                  <a:cubicBezTo>
                    <a:pt x="492" y="31"/>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7" name="Google Shape;9547;p40"/>
            <p:cNvSpPr/>
            <p:nvPr/>
          </p:nvSpPr>
          <p:spPr>
            <a:xfrm>
              <a:off x="-4915675" y="2928075"/>
              <a:ext cx="16350" cy="16000"/>
            </a:xfrm>
            <a:custGeom>
              <a:avLst/>
              <a:gdLst/>
              <a:ahLst/>
              <a:cxnLst/>
              <a:rect l="l" t="t" r="r" b="b"/>
              <a:pathLst>
                <a:path w="654" h="640" extrusionOk="0">
                  <a:moveTo>
                    <a:pt x="320" y="1"/>
                  </a:moveTo>
                  <a:cubicBezTo>
                    <a:pt x="239" y="1"/>
                    <a:pt x="159" y="30"/>
                    <a:pt x="106" y="87"/>
                  </a:cubicBezTo>
                  <a:cubicBezTo>
                    <a:pt x="39" y="150"/>
                    <a:pt x="6" y="237"/>
                    <a:pt x="6" y="313"/>
                  </a:cubicBezTo>
                  <a:cubicBezTo>
                    <a:pt x="0" y="399"/>
                    <a:pt x="35" y="472"/>
                    <a:pt x="97" y="548"/>
                  </a:cubicBezTo>
                  <a:cubicBezTo>
                    <a:pt x="164" y="616"/>
                    <a:pt x="236" y="634"/>
                    <a:pt x="323" y="640"/>
                  </a:cubicBezTo>
                  <a:cubicBezTo>
                    <a:pt x="409" y="640"/>
                    <a:pt x="495" y="611"/>
                    <a:pt x="547" y="558"/>
                  </a:cubicBezTo>
                  <a:cubicBezTo>
                    <a:pt x="615" y="496"/>
                    <a:pt x="649" y="409"/>
                    <a:pt x="653" y="323"/>
                  </a:cubicBezTo>
                  <a:cubicBezTo>
                    <a:pt x="653" y="237"/>
                    <a:pt x="620" y="150"/>
                    <a:pt x="558" y="102"/>
                  </a:cubicBezTo>
                  <a:cubicBezTo>
                    <a:pt x="498" y="34"/>
                    <a:pt x="408"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8" name="Google Shape;9548;p40"/>
            <p:cNvSpPr/>
            <p:nvPr/>
          </p:nvSpPr>
          <p:spPr>
            <a:xfrm>
              <a:off x="-4883750" y="2960925"/>
              <a:ext cx="16200" cy="16250"/>
            </a:xfrm>
            <a:custGeom>
              <a:avLst/>
              <a:gdLst/>
              <a:ahLst/>
              <a:cxnLst/>
              <a:rect l="l" t="t" r="r" b="b"/>
              <a:pathLst>
                <a:path w="648" h="650" extrusionOk="0">
                  <a:moveTo>
                    <a:pt x="324" y="1"/>
                  </a:moveTo>
                  <a:cubicBezTo>
                    <a:pt x="239" y="1"/>
                    <a:pt x="155" y="32"/>
                    <a:pt x="100" y="93"/>
                  </a:cubicBezTo>
                  <a:cubicBezTo>
                    <a:pt x="38" y="146"/>
                    <a:pt x="0" y="232"/>
                    <a:pt x="0" y="318"/>
                  </a:cubicBezTo>
                  <a:cubicBezTo>
                    <a:pt x="0" y="396"/>
                    <a:pt x="29" y="482"/>
                    <a:pt x="96" y="549"/>
                  </a:cubicBezTo>
                  <a:cubicBezTo>
                    <a:pt x="149" y="611"/>
                    <a:pt x="235" y="644"/>
                    <a:pt x="317" y="650"/>
                  </a:cubicBezTo>
                  <a:cubicBezTo>
                    <a:pt x="403" y="650"/>
                    <a:pt x="494" y="615"/>
                    <a:pt x="556" y="553"/>
                  </a:cubicBezTo>
                  <a:cubicBezTo>
                    <a:pt x="614" y="491"/>
                    <a:pt x="647" y="405"/>
                    <a:pt x="647" y="328"/>
                  </a:cubicBezTo>
                  <a:cubicBezTo>
                    <a:pt x="647" y="241"/>
                    <a:pt x="619" y="155"/>
                    <a:pt x="561" y="103"/>
                  </a:cubicBezTo>
                  <a:cubicBezTo>
                    <a:pt x="502" y="34"/>
                    <a:pt x="412"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49" name="Google Shape;9549;p40"/>
            <p:cNvSpPr/>
            <p:nvPr/>
          </p:nvSpPr>
          <p:spPr>
            <a:xfrm>
              <a:off x="-4851975" y="2993725"/>
              <a:ext cx="16350" cy="16200"/>
            </a:xfrm>
            <a:custGeom>
              <a:avLst/>
              <a:gdLst/>
              <a:ahLst/>
              <a:cxnLst/>
              <a:rect l="l" t="t" r="r" b="b"/>
              <a:pathLst>
                <a:path w="654" h="648" extrusionOk="0">
                  <a:moveTo>
                    <a:pt x="325" y="0"/>
                  </a:moveTo>
                  <a:cubicBezTo>
                    <a:pt x="244" y="0"/>
                    <a:pt x="165" y="30"/>
                    <a:pt x="106" y="91"/>
                  </a:cubicBezTo>
                  <a:cubicBezTo>
                    <a:pt x="38" y="149"/>
                    <a:pt x="5" y="235"/>
                    <a:pt x="5" y="321"/>
                  </a:cubicBezTo>
                  <a:cubicBezTo>
                    <a:pt x="0" y="408"/>
                    <a:pt x="34" y="479"/>
                    <a:pt x="96" y="547"/>
                  </a:cubicBezTo>
                  <a:cubicBezTo>
                    <a:pt x="158" y="614"/>
                    <a:pt x="235" y="643"/>
                    <a:pt x="322" y="647"/>
                  </a:cubicBezTo>
                  <a:cubicBezTo>
                    <a:pt x="408" y="647"/>
                    <a:pt x="494" y="618"/>
                    <a:pt x="561" y="552"/>
                  </a:cubicBezTo>
                  <a:cubicBezTo>
                    <a:pt x="614" y="489"/>
                    <a:pt x="648" y="412"/>
                    <a:pt x="648" y="331"/>
                  </a:cubicBezTo>
                  <a:cubicBezTo>
                    <a:pt x="653" y="244"/>
                    <a:pt x="619" y="153"/>
                    <a:pt x="567" y="100"/>
                  </a:cubicBezTo>
                  <a:cubicBezTo>
                    <a:pt x="500" y="34"/>
                    <a:pt x="412"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0" name="Google Shape;9550;p40"/>
            <p:cNvSpPr/>
            <p:nvPr/>
          </p:nvSpPr>
          <p:spPr>
            <a:xfrm>
              <a:off x="-4820075" y="3026575"/>
              <a:ext cx="16450" cy="16100"/>
            </a:xfrm>
            <a:custGeom>
              <a:avLst/>
              <a:gdLst/>
              <a:ahLst/>
              <a:cxnLst/>
              <a:rect l="l" t="t" r="r" b="b"/>
              <a:pathLst>
                <a:path w="658" h="644" extrusionOk="0">
                  <a:moveTo>
                    <a:pt x="326" y="0"/>
                  </a:moveTo>
                  <a:cubicBezTo>
                    <a:pt x="240" y="0"/>
                    <a:pt x="157" y="31"/>
                    <a:pt x="102" y="91"/>
                  </a:cubicBezTo>
                  <a:cubicBezTo>
                    <a:pt x="49" y="144"/>
                    <a:pt x="0" y="230"/>
                    <a:pt x="0" y="317"/>
                  </a:cubicBezTo>
                  <a:cubicBezTo>
                    <a:pt x="0" y="403"/>
                    <a:pt x="44" y="489"/>
                    <a:pt x="97" y="542"/>
                  </a:cubicBezTo>
                  <a:cubicBezTo>
                    <a:pt x="159" y="609"/>
                    <a:pt x="246" y="644"/>
                    <a:pt x="332" y="644"/>
                  </a:cubicBezTo>
                  <a:cubicBezTo>
                    <a:pt x="418" y="644"/>
                    <a:pt x="494" y="615"/>
                    <a:pt x="558" y="547"/>
                  </a:cubicBezTo>
                  <a:cubicBezTo>
                    <a:pt x="609" y="494"/>
                    <a:pt x="658" y="413"/>
                    <a:pt x="658" y="327"/>
                  </a:cubicBezTo>
                  <a:cubicBezTo>
                    <a:pt x="658" y="241"/>
                    <a:pt x="615" y="154"/>
                    <a:pt x="562" y="97"/>
                  </a:cubicBezTo>
                  <a:cubicBezTo>
                    <a:pt x="499" y="31"/>
                    <a:pt x="412"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1" name="Google Shape;9551;p40"/>
            <p:cNvSpPr/>
            <p:nvPr/>
          </p:nvSpPr>
          <p:spPr>
            <a:xfrm>
              <a:off x="-4787925" y="3059425"/>
              <a:ext cx="16200" cy="16000"/>
            </a:xfrm>
            <a:custGeom>
              <a:avLst/>
              <a:gdLst/>
              <a:ahLst/>
              <a:cxnLst/>
              <a:rect l="l" t="t" r="r" b="b"/>
              <a:pathLst>
                <a:path w="648" h="640" extrusionOk="0">
                  <a:moveTo>
                    <a:pt x="315" y="0"/>
                  </a:moveTo>
                  <a:cubicBezTo>
                    <a:pt x="234" y="0"/>
                    <a:pt x="151" y="28"/>
                    <a:pt x="87" y="87"/>
                  </a:cubicBezTo>
                  <a:cubicBezTo>
                    <a:pt x="34" y="154"/>
                    <a:pt x="1" y="236"/>
                    <a:pt x="1" y="313"/>
                  </a:cubicBezTo>
                  <a:cubicBezTo>
                    <a:pt x="1" y="399"/>
                    <a:pt x="29" y="475"/>
                    <a:pt x="91" y="553"/>
                  </a:cubicBezTo>
                  <a:cubicBezTo>
                    <a:pt x="154" y="605"/>
                    <a:pt x="231" y="639"/>
                    <a:pt x="317" y="639"/>
                  </a:cubicBezTo>
                  <a:cubicBezTo>
                    <a:pt x="322" y="639"/>
                    <a:pt x="327" y="639"/>
                    <a:pt x="331" y="639"/>
                  </a:cubicBezTo>
                  <a:cubicBezTo>
                    <a:pt x="405" y="639"/>
                    <a:pt x="485" y="606"/>
                    <a:pt x="547" y="548"/>
                  </a:cubicBezTo>
                  <a:cubicBezTo>
                    <a:pt x="610" y="481"/>
                    <a:pt x="643" y="409"/>
                    <a:pt x="643" y="322"/>
                  </a:cubicBezTo>
                  <a:cubicBezTo>
                    <a:pt x="648" y="236"/>
                    <a:pt x="614" y="159"/>
                    <a:pt x="552" y="97"/>
                  </a:cubicBezTo>
                  <a:cubicBezTo>
                    <a:pt x="492" y="34"/>
                    <a:pt x="404" y="0"/>
                    <a:pt x="31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2" name="Google Shape;9552;p40"/>
            <p:cNvSpPr/>
            <p:nvPr/>
          </p:nvSpPr>
          <p:spPr>
            <a:xfrm>
              <a:off x="-4756150" y="3092250"/>
              <a:ext cx="16250" cy="16025"/>
            </a:xfrm>
            <a:custGeom>
              <a:avLst/>
              <a:gdLst/>
              <a:ahLst/>
              <a:cxnLst/>
              <a:rect l="l" t="t" r="r" b="b"/>
              <a:pathLst>
                <a:path w="650" h="641" extrusionOk="0">
                  <a:moveTo>
                    <a:pt x="320" y="1"/>
                  </a:moveTo>
                  <a:cubicBezTo>
                    <a:pt x="240" y="1"/>
                    <a:pt x="160" y="28"/>
                    <a:pt x="102" y="84"/>
                  </a:cubicBezTo>
                  <a:cubicBezTo>
                    <a:pt x="34" y="141"/>
                    <a:pt x="1" y="223"/>
                    <a:pt x="1" y="309"/>
                  </a:cubicBezTo>
                  <a:cubicBezTo>
                    <a:pt x="1" y="411"/>
                    <a:pt x="30" y="482"/>
                    <a:pt x="83" y="540"/>
                  </a:cubicBezTo>
                  <a:cubicBezTo>
                    <a:pt x="149" y="602"/>
                    <a:pt x="236" y="636"/>
                    <a:pt x="322" y="641"/>
                  </a:cubicBezTo>
                  <a:cubicBezTo>
                    <a:pt x="408" y="641"/>
                    <a:pt x="481" y="607"/>
                    <a:pt x="548" y="555"/>
                  </a:cubicBezTo>
                  <a:cubicBezTo>
                    <a:pt x="615" y="492"/>
                    <a:pt x="649" y="406"/>
                    <a:pt x="649" y="320"/>
                  </a:cubicBezTo>
                  <a:cubicBezTo>
                    <a:pt x="649" y="247"/>
                    <a:pt x="620" y="156"/>
                    <a:pt x="552" y="94"/>
                  </a:cubicBezTo>
                  <a:cubicBezTo>
                    <a:pt x="493" y="32"/>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3" name="Google Shape;9553;p40"/>
            <p:cNvSpPr/>
            <p:nvPr/>
          </p:nvSpPr>
          <p:spPr>
            <a:xfrm>
              <a:off x="-4724350" y="3125025"/>
              <a:ext cx="16325" cy="16250"/>
            </a:xfrm>
            <a:custGeom>
              <a:avLst/>
              <a:gdLst/>
              <a:ahLst/>
              <a:cxnLst/>
              <a:rect l="l" t="t" r="r" b="b"/>
              <a:pathLst>
                <a:path w="653" h="650" extrusionOk="0">
                  <a:moveTo>
                    <a:pt x="326" y="0"/>
                  </a:moveTo>
                  <a:cubicBezTo>
                    <a:pt x="244" y="0"/>
                    <a:pt x="162" y="29"/>
                    <a:pt x="101" y="88"/>
                  </a:cubicBezTo>
                  <a:cubicBezTo>
                    <a:pt x="39" y="150"/>
                    <a:pt x="5" y="236"/>
                    <a:pt x="5" y="322"/>
                  </a:cubicBezTo>
                  <a:cubicBezTo>
                    <a:pt x="0" y="409"/>
                    <a:pt x="33" y="486"/>
                    <a:pt x="97" y="548"/>
                  </a:cubicBezTo>
                  <a:cubicBezTo>
                    <a:pt x="159" y="615"/>
                    <a:pt x="235" y="649"/>
                    <a:pt x="321" y="649"/>
                  </a:cubicBezTo>
                  <a:cubicBezTo>
                    <a:pt x="418" y="649"/>
                    <a:pt x="494" y="610"/>
                    <a:pt x="547" y="557"/>
                  </a:cubicBezTo>
                  <a:cubicBezTo>
                    <a:pt x="615" y="500"/>
                    <a:pt x="648" y="419"/>
                    <a:pt x="648" y="333"/>
                  </a:cubicBezTo>
                  <a:cubicBezTo>
                    <a:pt x="653" y="231"/>
                    <a:pt x="620" y="160"/>
                    <a:pt x="557" y="92"/>
                  </a:cubicBezTo>
                  <a:cubicBezTo>
                    <a:pt x="496" y="31"/>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4" name="Google Shape;9554;p40"/>
            <p:cNvSpPr/>
            <p:nvPr/>
          </p:nvSpPr>
          <p:spPr>
            <a:xfrm>
              <a:off x="-4692425" y="3157975"/>
              <a:ext cx="16200" cy="16150"/>
            </a:xfrm>
            <a:custGeom>
              <a:avLst/>
              <a:gdLst/>
              <a:ahLst/>
              <a:cxnLst/>
              <a:rect l="l" t="t" r="r" b="b"/>
              <a:pathLst>
                <a:path w="648" h="646" extrusionOk="0">
                  <a:moveTo>
                    <a:pt x="329" y="0"/>
                  </a:moveTo>
                  <a:cubicBezTo>
                    <a:pt x="242" y="0"/>
                    <a:pt x="155" y="32"/>
                    <a:pt x="100" y="89"/>
                  </a:cubicBezTo>
                  <a:cubicBezTo>
                    <a:pt x="47" y="142"/>
                    <a:pt x="0" y="228"/>
                    <a:pt x="0" y="315"/>
                  </a:cubicBezTo>
                  <a:cubicBezTo>
                    <a:pt x="0" y="391"/>
                    <a:pt x="29" y="477"/>
                    <a:pt x="105" y="541"/>
                  </a:cubicBezTo>
                  <a:cubicBezTo>
                    <a:pt x="158" y="607"/>
                    <a:pt x="244" y="641"/>
                    <a:pt x="317" y="645"/>
                  </a:cubicBezTo>
                  <a:cubicBezTo>
                    <a:pt x="403" y="645"/>
                    <a:pt x="479" y="612"/>
                    <a:pt x="556" y="550"/>
                  </a:cubicBezTo>
                  <a:cubicBezTo>
                    <a:pt x="614" y="488"/>
                    <a:pt x="643" y="401"/>
                    <a:pt x="647" y="324"/>
                  </a:cubicBezTo>
                  <a:cubicBezTo>
                    <a:pt x="647" y="238"/>
                    <a:pt x="618" y="151"/>
                    <a:pt x="561" y="98"/>
                  </a:cubicBezTo>
                  <a:cubicBezTo>
                    <a:pt x="503" y="32"/>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5" name="Google Shape;9555;p40"/>
            <p:cNvSpPr/>
            <p:nvPr/>
          </p:nvSpPr>
          <p:spPr>
            <a:xfrm>
              <a:off x="-4660425" y="3190875"/>
              <a:ext cx="16350" cy="16000"/>
            </a:xfrm>
            <a:custGeom>
              <a:avLst/>
              <a:gdLst/>
              <a:ahLst/>
              <a:cxnLst/>
              <a:rect l="l" t="t" r="r" b="b"/>
              <a:pathLst>
                <a:path w="654" h="640" extrusionOk="0">
                  <a:moveTo>
                    <a:pt x="322" y="0"/>
                  </a:moveTo>
                  <a:cubicBezTo>
                    <a:pt x="239" y="0"/>
                    <a:pt x="158" y="29"/>
                    <a:pt x="106" y="88"/>
                  </a:cubicBezTo>
                  <a:cubicBezTo>
                    <a:pt x="38" y="140"/>
                    <a:pt x="5" y="222"/>
                    <a:pt x="5" y="308"/>
                  </a:cubicBezTo>
                  <a:cubicBezTo>
                    <a:pt x="0" y="394"/>
                    <a:pt x="34" y="481"/>
                    <a:pt x="87" y="538"/>
                  </a:cubicBezTo>
                  <a:cubicBezTo>
                    <a:pt x="149" y="606"/>
                    <a:pt x="235" y="640"/>
                    <a:pt x="322" y="640"/>
                  </a:cubicBezTo>
                  <a:cubicBezTo>
                    <a:pt x="399" y="640"/>
                    <a:pt x="476" y="611"/>
                    <a:pt x="547" y="543"/>
                  </a:cubicBezTo>
                  <a:cubicBezTo>
                    <a:pt x="614" y="481"/>
                    <a:pt x="649" y="405"/>
                    <a:pt x="649" y="318"/>
                  </a:cubicBezTo>
                  <a:cubicBezTo>
                    <a:pt x="653" y="232"/>
                    <a:pt x="610" y="160"/>
                    <a:pt x="557" y="93"/>
                  </a:cubicBezTo>
                  <a:cubicBezTo>
                    <a:pt x="498" y="32"/>
                    <a:pt x="409"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6" name="Google Shape;9556;p40"/>
            <p:cNvSpPr/>
            <p:nvPr/>
          </p:nvSpPr>
          <p:spPr>
            <a:xfrm>
              <a:off x="-4628525" y="3223775"/>
              <a:ext cx="16225" cy="15825"/>
            </a:xfrm>
            <a:custGeom>
              <a:avLst/>
              <a:gdLst/>
              <a:ahLst/>
              <a:cxnLst/>
              <a:rect l="l" t="t" r="r" b="b"/>
              <a:pathLst>
                <a:path w="649" h="633" extrusionOk="0">
                  <a:moveTo>
                    <a:pt x="319" y="0"/>
                  </a:moveTo>
                  <a:cubicBezTo>
                    <a:pt x="234" y="0"/>
                    <a:pt x="151" y="29"/>
                    <a:pt x="102" y="81"/>
                  </a:cubicBezTo>
                  <a:cubicBezTo>
                    <a:pt x="35" y="144"/>
                    <a:pt x="0" y="230"/>
                    <a:pt x="0" y="316"/>
                  </a:cubicBezTo>
                  <a:cubicBezTo>
                    <a:pt x="0" y="393"/>
                    <a:pt x="29" y="480"/>
                    <a:pt x="97" y="542"/>
                  </a:cubicBezTo>
                  <a:cubicBezTo>
                    <a:pt x="150" y="600"/>
                    <a:pt x="236" y="633"/>
                    <a:pt x="317" y="633"/>
                  </a:cubicBezTo>
                  <a:cubicBezTo>
                    <a:pt x="403" y="633"/>
                    <a:pt x="480" y="604"/>
                    <a:pt x="547" y="551"/>
                  </a:cubicBezTo>
                  <a:cubicBezTo>
                    <a:pt x="615" y="489"/>
                    <a:pt x="644" y="403"/>
                    <a:pt x="649" y="327"/>
                  </a:cubicBezTo>
                  <a:cubicBezTo>
                    <a:pt x="649" y="240"/>
                    <a:pt x="620" y="154"/>
                    <a:pt x="553" y="96"/>
                  </a:cubicBezTo>
                  <a:cubicBezTo>
                    <a:pt x="495" y="31"/>
                    <a:pt x="405"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7" name="Google Shape;9557;p40"/>
            <p:cNvSpPr/>
            <p:nvPr/>
          </p:nvSpPr>
          <p:spPr>
            <a:xfrm>
              <a:off x="-4596725" y="3256450"/>
              <a:ext cx="16200" cy="16275"/>
            </a:xfrm>
            <a:custGeom>
              <a:avLst/>
              <a:gdLst/>
              <a:ahLst/>
              <a:cxnLst/>
              <a:rect l="l" t="t" r="r" b="b"/>
              <a:pathLst>
                <a:path w="648" h="651" extrusionOk="0">
                  <a:moveTo>
                    <a:pt x="323" y="1"/>
                  </a:moveTo>
                  <a:cubicBezTo>
                    <a:pt x="238" y="1"/>
                    <a:pt x="156" y="29"/>
                    <a:pt x="105" y="85"/>
                  </a:cubicBezTo>
                  <a:cubicBezTo>
                    <a:pt x="39" y="147"/>
                    <a:pt x="5" y="233"/>
                    <a:pt x="5" y="309"/>
                  </a:cubicBezTo>
                  <a:cubicBezTo>
                    <a:pt x="1" y="396"/>
                    <a:pt x="34" y="473"/>
                    <a:pt x="96" y="550"/>
                  </a:cubicBezTo>
                  <a:cubicBezTo>
                    <a:pt x="149" y="603"/>
                    <a:pt x="236" y="646"/>
                    <a:pt x="322" y="650"/>
                  </a:cubicBezTo>
                  <a:cubicBezTo>
                    <a:pt x="408" y="650"/>
                    <a:pt x="495" y="608"/>
                    <a:pt x="561" y="545"/>
                  </a:cubicBezTo>
                  <a:cubicBezTo>
                    <a:pt x="614" y="482"/>
                    <a:pt x="648" y="406"/>
                    <a:pt x="648" y="320"/>
                  </a:cubicBezTo>
                  <a:cubicBezTo>
                    <a:pt x="648" y="243"/>
                    <a:pt x="619" y="156"/>
                    <a:pt x="566" y="103"/>
                  </a:cubicBezTo>
                  <a:cubicBezTo>
                    <a:pt x="506" y="34"/>
                    <a:pt x="413"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8" name="Google Shape;9558;p40"/>
            <p:cNvSpPr/>
            <p:nvPr/>
          </p:nvSpPr>
          <p:spPr>
            <a:xfrm>
              <a:off x="-4565925" y="3289350"/>
              <a:ext cx="6875" cy="7950"/>
            </a:xfrm>
            <a:custGeom>
              <a:avLst/>
              <a:gdLst/>
              <a:ahLst/>
              <a:cxnLst/>
              <a:rect l="l" t="t" r="r" b="b"/>
              <a:pathLst>
                <a:path w="275" h="318" extrusionOk="0">
                  <a:moveTo>
                    <a:pt x="275" y="1"/>
                  </a:moveTo>
                  <a:lnTo>
                    <a:pt x="275" y="1"/>
                  </a:lnTo>
                  <a:cubicBezTo>
                    <a:pt x="208" y="11"/>
                    <a:pt x="140" y="35"/>
                    <a:pt x="102" y="78"/>
                  </a:cubicBezTo>
                  <a:cubicBezTo>
                    <a:pt x="35" y="131"/>
                    <a:pt x="1" y="217"/>
                    <a:pt x="1" y="313"/>
                  </a:cubicBezTo>
                  <a:lnTo>
                    <a:pt x="270" y="318"/>
                  </a:lnTo>
                  <a:lnTo>
                    <a:pt x="275"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59" name="Google Shape;9559;p40"/>
            <p:cNvSpPr/>
            <p:nvPr/>
          </p:nvSpPr>
          <p:spPr>
            <a:xfrm>
              <a:off x="-4977425" y="2707025"/>
              <a:ext cx="16200" cy="9650"/>
            </a:xfrm>
            <a:custGeom>
              <a:avLst/>
              <a:gdLst/>
              <a:ahLst/>
              <a:cxnLst/>
              <a:rect l="l" t="t" r="r" b="b"/>
              <a:pathLst>
                <a:path w="648" h="386" extrusionOk="0">
                  <a:moveTo>
                    <a:pt x="5" y="0"/>
                  </a:moveTo>
                  <a:cubicBezTo>
                    <a:pt x="5" y="20"/>
                    <a:pt x="0" y="40"/>
                    <a:pt x="0" y="58"/>
                  </a:cubicBezTo>
                  <a:cubicBezTo>
                    <a:pt x="0" y="144"/>
                    <a:pt x="38" y="231"/>
                    <a:pt x="96" y="284"/>
                  </a:cubicBezTo>
                  <a:cubicBezTo>
                    <a:pt x="158" y="350"/>
                    <a:pt x="231" y="385"/>
                    <a:pt x="317" y="385"/>
                  </a:cubicBezTo>
                  <a:cubicBezTo>
                    <a:pt x="322" y="385"/>
                    <a:pt x="327" y="385"/>
                    <a:pt x="332" y="385"/>
                  </a:cubicBezTo>
                  <a:cubicBezTo>
                    <a:pt x="425" y="385"/>
                    <a:pt x="506" y="344"/>
                    <a:pt x="547" y="303"/>
                  </a:cubicBezTo>
                  <a:cubicBezTo>
                    <a:pt x="614" y="241"/>
                    <a:pt x="643" y="155"/>
                    <a:pt x="647" y="68"/>
                  </a:cubicBezTo>
                  <a:cubicBezTo>
                    <a:pt x="647" y="44"/>
                    <a:pt x="643" y="25"/>
                    <a:pt x="64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0" name="Google Shape;9560;p40"/>
            <p:cNvSpPr/>
            <p:nvPr/>
          </p:nvSpPr>
          <p:spPr>
            <a:xfrm>
              <a:off x="-4945425" y="2733525"/>
              <a:ext cx="16350" cy="15975"/>
            </a:xfrm>
            <a:custGeom>
              <a:avLst/>
              <a:gdLst/>
              <a:ahLst/>
              <a:cxnLst/>
              <a:rect l="l" t="t" r="r" b="b"/>
              <a:pathLst>
                <a:path w="654" h="639" extrusionOk="0">
                  <a:moveTo>
                    <a:pt x="319" y="0"/>
                  </a:moveTo>
                  <a:cubicBezTo>
                    <a:pt x="236" y="0"/>
                    <a:pt x="151" y="28"/>
                    <a:pt x="92" y="83"/>
                  </a:cubicBezTo>
                  <a:cubicBezTo>
                    <a:pt x="39" y="149"/>
                    <a:pt x="5" y="222"/>
                    <a:pt x="5" y="308"/>
                  </a:cubicBezTo>
                  <a:cubicBezTo>
                    <a:pt x="1" y="395"/>
                    <a:pt x="34" y="481"/>
                    <a:pt x="87" y="539"/>
                  </a:cubicBezTo>
                  <a:cubicBezTo>
                    <a:pt x="149" y="601"/>
                    <a:pt x="236" y="634"/>
                    <a:pt x="322" y="639"/>
                  </a:cubicBezTo>
                  <a:cubicBezTo>
                    <a:pt x="408" y="639"/>
                    <a:pt x="495" y="605"/>
                    <a:pt x="539" y="553"/>
                  </a:cubicBezTo>
                  <a:cubicBezTo>
                    <a:pt x="605" y="490"/>
                    <a:pt x="649" y="404"/>
                    <a:pt x="654" y="318"/>
                  </a:cubicBezTo>
                  <a:cubicBezTo>
                    <a:pt x="654" y="231"/>
                    <a:pt x="610" y="145"/>
                    <a:pt x="557" y="102"/>
                  </a:cubicBezTo>
                  <a:cubicBezTo>
                    <a:pt x="502" y="34"/>
                    <a:pt x="411"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1" name="Google Shape;9561;p40"/>
            <p:cNvSpPr/>
            <p:nvPr/>
          </p:nvSpPr>
          <p:spPr>
            <a:xfrm>
              <a:off x="-4913525" y="2766275"/>
              <a:ext cx="16225" cy="16000"/>
            </a:xfrm>
            <a:custGeom>
              <a:avLst/>
              <a:gdLst/>
              <a:ahLst/>
              <a:cxnLst/>
              <a:rect l="l" t="t" r="r" b="b"/>
              <a:pathLst>
                <a:path w="649" h="640" extrusionOk="0">
                  <a:moveTo>
                    <a:pt x="316" y="1"/>
                  </a:moveTo>
                  <a:cubicBezTo>
                    <a:pt x="235" y="1"/>
                    <a:pt x="155" y="30"/>
                    <a:pt x="102" y="88"/>
                  </a:cubicBezTo>
                  <a:cubicBezTo>
                    <a:pt x="35" y="150"/>
                    <a:pt x="1" y="226"/>
                    <a:pt x="1" y="312"/>
                  </a:cubicBezTo>
                  <a:cubicBezTo>
                    <a:pt x="1" y="409"/>
                    <a:pt x="29" y="480"/>
                    <a:pt x="97" y="548"/>
                  </a:cubicBezTo>
                  <a:cubicBezTo>
                    <a:pt x="150" y="606"/>
                    <a:pt x="237" y="635"/>
                    <a:pt x="323" y="639"/>
                  </a:cubicBezTo>
                  <a:cubicBezTo>
                    <a:pt x="404" y="639"/>
                    <a:pt x="481" y="610"/>
                    <a:pt x="548" y="553"/>
                  </a:cubicBezTo>
                  <a:cubicBezTo>
                    <a:pt x="615" y="491"/>
                    <a:pt x="649" y="418"/>
                    <a:pt x="649" y="323"/>
                  </a:cubicBezTo>
                  <a:cubicBezTo>
                    <a:pt x="649" y="236"/>
                    <a:pt x="620" y="159"/>
                    <a:pt x="553" y="102"/>
                  </a:cubicBezTo>
                  <a:cubicBezTo>
                    <a:pt x="493" y="35"/>
                    <a:pt x="404" y="1"/>
                    <a:pt x="31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2" name="Google Shape;9562;p40"/>
            <p:cNvSpPr/>
            <p:nvPr/>
          </p:nvSpPr>
          <p:spPr>
            <a:xfrm>
              <a:off x="-4881725" y="2799050"/>
              <a:ext cx="16325" cy="15950"/>
            </a:xfrm>
            <a:custGeom>
              <a:avLst/>
              <a:gdLst/>
              <a:ahLst/>
              <a:cxnLst/>
              <a:rect l="l" t="t" r="r" b="b"/>
              <a:pathLst>
                <a:path w="653" h="638" extrusionOk="0">
                  <a:moveTo>
                    <a:pt x="334" y="0"/>
                  </a:moveTo>
                  <a:cubicBezTo>
                    <a:pt x="250" y="0"/>
                    <a:pt x="165" y="29"/>
                    <a:pt x="106" y="86"/>
                  </a:cubicBezTo>
                  <a:cubicBezTo>
                    <a:pt x="39" y="148"/>
                    <a:pt x="6" y="234"/>
                    <a:pt x="6" y="321"/>
                  </a:cubicBezTo>
                  <a:cubicBezTo>
                    <a:pt x="1" y="398"/>
                    <a:pt x="34" y="484"/>
                    <a:pt x="97" y="551"/>
                  </a:cubicBezTo>
                  <a:cubicBezTo>
                    <a:pt x="150" y="604"/>
                    <a:pt x="236" y="638"/>
                    <a:pt x="322" y="638"/>
                  </a:cubicBezTo>
                  <a:cubicBezTo>
                    <a:pt x="328" y="638"/>
                    <a:pt x="333" y="638"/>
                    <a:pt x="338" y="638"/>
                  </a:cubicBezTo>
                  <a:cubicBezTo>
                    <a:pt x="419" y="638"/>
                    <a:pt x="498" y="605"/>
                    <a:pt x="548" y="556"/>
                  </a:cubicBezTo>
                  <a:cubicBezTo>
                    <a:pt x="615" y="494"/>
                    <a:pt x="648" y="407"/>
                    <a:pt x="648" y="331"/>
                  </a:cubicBezTo>
                  <a:cubicBezTo>
                    <a:pt x="653" y="245"/>
                    <a:pt x="619" y="158"/>
                    <a:pt x="557" y="91"/>
                  </a:cubicBezTo>
                  <a:cubicBezTo>
                    <a:pt x="504" y="30"/>
                    <a:pt x="420"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3" name="Google Shape;9563;p40"/>
            <p:cNvSpPr/>
            <p:nvPr/>
          </p:nvSpPr>
          <p:spPr>
            <a:xfrm>
              <a:off x="-4849825" y="2832000"/>
              <a:ext cx="16200" cy="16100"/>
            </a:xfrm>
            <a:custGeom>
              <a:avLst/>
              <a:gdLst/>
              <a:ahLst/>
              <a:cxnLst/>
              <a:rect l="l" t="t" r="r" b="b"/>
              <a:pathLst>
                <a:path w="648" h="644" extrusionOk="0">
                  <a:moveTo>
                    <a:pt x="327" y="1"/>
                  </a:moveTo>
                  <a:cubicBezTo>
                    <a:pt x="241" y="1"/>
                    <a:pt x="156" y="31"/>
                    <a:pt x="101" y="88"/>
                  </a:cubicBezTo>
                  <a:cubicBezTo>
                    <a:pt x="34" y="145"/>
                    <a:pt x="1" y="227"/>
                    <a:pt x="1" y="313"/>
                  </a:cubicBezTo>
                  <a:cubicBezTo>
                    <a:pt x="1" y="400"/>
                    <a:pt x="30" y="476"/>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3" y="32"/>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4" name="Google Shape;9564;p40"/>
            <p:cNvSpPr/>
            <p:nvPr/>
          </p:nvSpPr>
          <p:spPr>
            <a:xfrm>
              <a:off x="-4818025" y="2864675"/>
              <a:ext cx="16575" cy="16200"/>
            </a:xfrm>
            <a:custGeom>
              <a:avLst/>
              <a:gdLst/>
              <a:ahLst/>
              <a:cxnLst/>
              <a:rect l="l" t="t" r="r" b="b"/>
              <a:pathLst>
                <a:path w="663" h="648" extrusionOk="0">
                  <a:moveTo>
                    <a:pt x="331" y="0"/>
                  </a:moveTo>
                  <a:cubicBezTo>
                    <a:pt x="251" y="0"/>
                    <a:pt x="169" y="30"/>
                    <a:pt x="101" y="96"/>
                  </a:cubicBezTo>
                  <a:cubicBezTo>
                    <a:pt x="48" y="158"/>
                    <a:pt x="5" y="234"/>
                    <a:pt x="0" y="320"/>
                  </a:cubicBezTo>
                  <a:cubicBezTo>
                    <a:pt x="0" y="406"/>
                    <a:pt x="44" y="484"/>
                    <a:pt x="106" y="556"/>
                  </a:cubicBezTo>
                  <a:cubicBezTo>
                    <a:pt x="168" y="614"/>
                    <a:pt x="245" y="647"/>
                    <a:pt x="332" y="647"/>
                  </a:cubicBezTo>
                  <a:cubicBezTo>
                    <a:pt x="408" y="647"/>
                    <a:pt x="494" y="618"/>
                    <a:pt x="562" y="550"/>
                  </a:cubicBezTo>
                  <a:cubicBezTo>
                    <a:pt x="624" y="488"/>
                    <a:pt x="658" y="417"/>
                    <a:pt x="658" y="330"/>
                  </a:cubicBezTo>
                  <a:cubicBezTo>
                    <a:pt x="662" y="244"/>
                    <a:pt x="629" y="167"/>
                    <a:pt x="567" y="100"/>
                  </a:cubicBezTo>
                  <a:cubicBezTo>
                    <a:pt x="506" y="37"/>
                    <a:pt x="420"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5" name="Google Shape;9565;p40"/>
            <p:cNvSpPr/>
            <p:nvPr/>
          </p:nvSpPr>
          <p:spPr>
            <a:xfrm>
              <a:off x="-4785875" y="2897650"/>
              <a:ext cx="16200" cy="15950"/>
            </a:xfrm>
            <a:custGeom>
              <a:avLst/>
              <a:gdLst/>
              <a:ahLst/>
              <a:cxnLst/>
              <a:rect l="l" t="t" r="r" b="b"/>
              <a:pathLst>
                <a:path w="648" h="638" extrusionOk="0">
                  <a:moveTo>
                    <a:pt x="320" y="1"/>
                  </a:moveTo>
                  <a:cubicBezTo>
                    <a:pt x="237" y="1"/>
                    <a:pt x="155" y="29"/>
                    <a:pt x="100" y="86"/>
                  </a:cubicBezTo>
                  <a:cubicBezTo>
                    <a:pt x="34" y="139"/>
                    <a:pt x="0" y="225"/>
                    <a:pt x="0" y="311"/>
                  </a:cubicBezTo>
                  <a:cubicBezTo>
                    <a:pt x="0" y="398"/>
                    <a:pt x="29" y="484"/>
                    <a:pt x="82" y="537"/>
                  </a:cubicBezTo>
                  <a:cubicBezTo>
                    <a:pt x="149" y="604"/>
                    <a:pt x="235" y="637"/>
                    <a:pt x="322" y="637"/>
                  </a:cubicBezTo>
                  <a:cubicBezTo>
                    <a:pt x="327" y="638"/>
                    <a:pt x="332" y="638"/>
                    <a:pt x="336" y="638"/>
                  </a:cubicBezTo>
                  <a:cubicBezTo>
                    <a:pt x="413" y="638"/>
                    <a:pt x="483" y="605"/>
                    <a:pt x="547" y="546"/>
                  </a:cubicBezTo>
                  <a:cubicBezTo>
                    <a:pt x="614" y="493"/>
                    <a:pt x="647" y="407"/>
                    <a:pt x="647" y="321"/>
                  </a:cubicBezTo>
                  <a:cubicBezTo>
                    <a:pt x="647" y="234"/>
                    <a:pt x="619" y="148"/>
                    <a:pt x="552" y="95"/>
                  </a:cubicBezTo>
                  <a:cubicBezTo>
                    <a:pt x="493" y="32"/>
                    <a:pt x="406"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6" name="Google Shape;9566;p40"/>
            <p:cNvSpPr/>
            <p:nvPr/>
          </p:nvSpPr>
          <p:spPr>
            <a:xfrm>
              <a:off x="-4754100" y="2930350"/>
              <a:ext cx="16350" cy="16025"/>
            </a:xfrm>
            <a:custGeom>
              <a:avLst/>
              <a:gdLst/>
              <a:ahLst/>
              <a:cxnLst/>
              <a:rect l="l" t="t" r="r" b="b"/>
              <a:pathLst>
                <a:path w="654" h="641" extrusionOk="0">
                  <a:moveTo>
                    <a:pt x="324" y="1"/>
                  </a:moveTo>
                  <a:cubicBezTo>
                    <a:pt x="246" y="1"/>
                    <a:pt x="164" y="29"/>
                    <a:pt x="91" y="88"/>
                  </a:cubicBezTo>
                  <a:cubicBezTo>
                    <a:pt x="39" y="155"/>
                    <a:pt x="5" y="241"/>
                    <a:pt x="5" y="328"/>
                  </a:cubicBezTo>
                  <a:cubicBezTo>
                    <a:pt x="1" y="399"/>
                    <a:pt x="34" y="485"/>
                    <a:pt x="96" y="553"/>
                  </a:cubicBezTo>
                  <a:cubicBezTo>
                    <a:pt x="149" y="606"/>
                    <a:pt x="235" y="640"/>
                    <a:pt x="322" y="640"/>
                  </a:cubicBezTo>
                  <a:cubicBezTo>
                    <a:pt x="327" y="640"/>
                    <a:pt x="332" y="640"/>
                    <a:pt x="338" y="640"/>
                  </a:cubicBezTo>
                  <a:cubicBezTo>
                    <a:pt x="419" y="640"/>
                    <a:pt x="498" y="608"/>
                    <a:pt x="547" y="558"/>
                  </a:cubicBezTo>
                  <a:cubicBezTo>
                    <a:pt x="614" y="496"/>
                    <a:pt x="648" y="409"/>
                    <a:pt x="648" y="332"/>
                  </a:cubicBezTo>
                  <a:cubicBezTo>
                    <a:pt x="653" y="251"/>
                    <a:pt x="619" y="160"/>
                    <a:pt x="557" y="97"/>
                  </a:cubicBezTo>
                  <a:cubicBezTo>
                    <a:pt x="494" y="35"/>
                    <a:pt x="411"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7" name="Google Shape;9567;p40"/>
            <p:cNvSpPr/>
            <p:nvPr/>
          </p:nvSpPr>
          <p:spPr>
            <a:xfrm>
              <a:off x="-4722200" y="2963225"/>
              <a:ext cx="16225" cy="16225"/>
            </a:xfrm>
            <a:custGeom>
              <a:avLst/>
              <a:gdLst/>
              <a:ahLst/>
              <a:cxnLst/>
              <a:rect l="l" t="t" r="r" b="b"/>
              <a:pathLst>
                <a:path w="649" h="649" extrusionOk="0">
                  <a:moveTo>
                    <a:pt x="329" y="1"/>
                  </a:moveTo>
                  <a:cubicBezTo>
                    <a:pt x="246" y="1"/>
                    <a:pt x="162" y="32"/>
                    <a:pt x="102" y="97"/>
                  </a:cubicBezTo>
                  <a:cubicBezTo>
                    <a:pt x="34" y="160"/>
                    <a:pt x="0" y="236"/>
                    <a:pt x="0" y="322"/>
                  </a:cubicBezTo>
                  <a:cubicBezTo>
                    <a:pt x="0" y="408"/>
                    <a:pt x="29" y="481"/>
                    <a:pt x="91" y="548"/>
                  </a:cubicBezTo>
                  <a:cubicBezTo>
                    <a:pt x="149" y="605"/>
                    <a:pt x="231" y="649"/>
                    <a:pt x="317" y="649"/>
                  </a:cubicBezTo>
                  <a:cubicBezTo>
                    <a:pt x="403" y="649"/>
                    <a:pt x="490" y="610"/>
                    <a:pt x="547" y="558"/>
                  </a:cubicBezTo>
                  <a:cubicBezTo>
                    <a:pt x="615" y="490"/>
                    <a:pt x="644" y="419"/>
                    <a:pt x="649" y="332"/>
                  </a:cubicBezTo>
                  <a:cubicBezTo>
                    <a:pt x="649" y="246"/>
                    <a:pt x="620" y="169"/>
                    <a:pt x="552" y="92"/>
                  </a:cubicBezTo>
                  <a:cubicBezTo>
                    <a:pt x="494" y="32"/>
                    <a:pt x="412"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8" name="Google Shape;9568;p40"/>
            <p:cNvSpPr/>
            <p:nvPr/>
          </p:nvSpPr>
          <p:spPr>
            <a:xfrm>
              <a:off x="-4690425" y="2996200"/>
              <a:ext cx="16225" cy="16000"/>
            </a:xfrm>
            <a:custGeom>
              <a:avLst/>
              <a:gdLst/>
              <a:ahLst/>
              <a:cxnLst/>
              <a:rect l="l" t="t" r="r" b="b"/>
              <a:pathLst>
                <a:path w="649" h="640" extrusionOk="0">
                  <a:moveTo>
                    <a:pt x="325" y="0"/>
                  </a:moveTo>
                  <a:cubicBezTo>
                    <a:pt x="245" y="0"/>
                    <a:pt x="166" y="28"/>
                    <a:pt x="102" y="88"/>
                  </a:cubicBezTo>
                  <a:cubicBezTo>
                    <a:pt x="40" y="141"/>
                    <a:pt x="6" y="227"/>
                    <a:pt x="1" y="313"/>
                  </a:cubicBezTo>
                  <a:cubicBezTo>
                    <a:pt x="1" y="400"/>
                    <a:pt x="44" y="486"/>
                    <a:pt x="97" y="539"/>
                  </a:cubicBezTo>
                  <a:cubicBezTo>
                    <a:pt x="160" y="606"/>
                    <a:pt x="237" y="639"/>
                    <a:pt x="323" y="639"/>
                  </a:cubicBezTo>
                  <a:cubicBezTo>
                    <a:pt x="328" y="639"/>
                    <a:pt x="334" y="640"/>
                    <a:pt x="339" y="640"/>
                  </a:cubicBezTo>
                  <a:cubicBezTo>
                    <a:pt x="420" y="640"/>
                    <a:pt x="500" y="607"/>
                    <a:pt x="558" y="548"/>
                  </a:cubicBezTo>
                  <a:cubicBezTo>
                    <a:pt x="616" y="495"/>
                    <a:pt x="649" y="409"/>
                    <a:pt x="649" y="323"/>
                  </a:cubicBezTo>
                  <a:cubicBezTo>
                    <a:pt x="649" y="236"/>
                    <a:pt x="620" y="150"/>
                    <a:pt x="567" y="97"/>
                  </a:cubicBezTo>
                  <a:cubicBezTo>
                    <a:pt x="500" y="34"/>
                    <a:pt x="412"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69" name="Google Shape;9569;p40"/>
            <p:cNvSpPr/>
            <p:nvPr/>
          </p:nvSpPr>
          <p:spPr>
            <a:xfrm>
              <a:off x="-4658500" y="3028850"/>
              <a:ext cx="16475" cy="16225"/>
            </a:xfrm>
            <a:custGeom>
              <a:avLst/>
              <a:gdLst/>
              <a:ahLst/>
              <a:cxnLst/>
              <a:rect l="l" t="t" r="r" b="b"/>
              <a:pathLst>
                <a:path w="659" h="649" extrusionOk="0">
                  <a:moveTo>
                    <a:pt x="330" y="1"/>
                  </a:moveTo>
                  <a:cubicBezTo>
                    <a:pt x="253" y="1"/>
                    <a:pt x="173" y="29"/>
                    <a:pt x="101" y="92"/>
                  </a:cubicBezTo>
                  <a:cubicBezTo>
                    <a:pt x="34" y="159"/>
                    <a:pt x="1" y="245"/>
                    <a:pt x="1" y="317"/>
                  </a:cubicBezTo>
                  <a:cubicBezTo>
                    <a:pt x="1" y="394"/>
                    <a:pt x="29" y="480"/>
                    <a:pt x="105" y="557"/>
                  </a:cubicBezTo>
                  <a:cubicBezTo>
                    <a:pt x="169" y="610"/>
                    <a:pt x="240" y="648"/>
                    <a:pt x="326" y="648"/>
                  </a:cubicBezTo>
                  <a:cubicBezTo>
                    <a:pt x="404" y="648"/>
                    <a:pt x="490" y="615"/>
                    <a:pt x="557" y="553"/>
                  </a:cubicBezTo>
                  <a:cubicBezTo>
                    <a:pt x="619" y="489"/>
                    <a:pt x="652" y="413"/>
                    <a:pt x="658" y="327"/>
                  </a:cubicBezTo>
                  <a:cubicBezTo>
                    <a:pt x="658" y="241"/>
                    <a:pt x="624" y="163"/>
                    <a:pt x="561" y="101"/>
                  </a:cubicBezTo>
                  <a:cubicBezTo>
                    <a:pt x="500" y="37"/>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0" name="Google Shape;9570;p40"/>
            <p:cNvSpPr/>
            <p:nvPr/>
          </p:nvSpPr>
          <p:spPr>
            <a:xfrm>
              <a:off x="-4626475" y="3061850"/>
              <a:ext cx="16325" cy="15950"/>
            </a:xfrm>
            <a:custGeom>
              <a:avLst/>
              <a:gdLst/>
              <a:ahLst/>
              <a:cxnLst/>
              <a:rect l="l" t="t" r="r" b="b"/>
              <a:pathLst>
                <a:path w="653" h="638" extrusionOk="0">
                  <a:moveTo>
                    <a:pt x="325" y="0"/>
                  </a:moveTo>
                  <a:cubicBezTo>
                    <a:pt x="241" y="0"/>
                    <a:pt x="155" y="29"/>
                    <a:pt x="91" y="86"/>
                  </a:cubicBezTo>
                  <a:cubicBezTo>
                    <a:pt x="39" y="148"/>
                    <a:pt x="5" y="225"/>
                    <a:pt x="5" y="312"/>
                  </a:cubicBezTo>
                  <a:cubicBezTo>
                    <a:pt x="0" y="398"/>
                    <a:pt x="33" y="484"/>
                    <a:pt x="86" y="537"/>
                  </a:cubicBezTo>
                  <a:cubicBezTo>
                    <a:pt x="149" y="604"/>
                    <a:pt x="235" y="637"/>
                    <a:pt x="321" y="637"/>
                  </a:cubicBezTo>
                  <a:cubicBezTo>
                    <a:pt x="408" y="637"/>
                    <a:pt x="485" y="609"/>
                    <a:pt x="547" y="542"/>
                  </a:cubicBezTo>
                  <a:cubicBezTo>
                    <a:pt x="615" y="489"/>
                    <a:pt x="648" y="407"/>
                    <a:pt x="648" y="321"/>
                  </a:cubicBezTo>
                  <a:cubicBezTo>
                    <a:pt x="653" y="234"/>
                    <a:pt x="620" y="158"/>
                    <a:pt x="557" y="90"/>
                  </a:cubicBezTo>
                  <a:cubicBezTo>
                    <a:pt x="496" y="30"/>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1" name="Google Shape;9571;p40"/>
            <p:cNvSpPr/>
            <p:nvPr/>
          </p:nvSpPr>
          <p:spPr>
            <a:xfrm>
              <a:off x="-4594550" y="3094675"/>
              <a:ext cx="16200" cy="15900"/>
            </a:xfrm>
            <a:custGeom>
              <a:avLst/>
              <a:gdLst/>
              <a:ahLst/>
              <a:cxnLst/>
              <a:rect l="l" t="t" r="r" b="b"/>
              <a:pathLst>
                <a:path w="648" h="636" extrusionOk="0">
                  <a:moveTo>
                    <a:pt x="327" y="1"/>
                  </a:moveTo>
                  <a:cubicBezTo>
                    <a:pt x="241" y="1"/>
                    <a:pt x="156" y="30"/>
                    <a:pt x="100" y="83"/>
                  </a:cubicBezTo>
                  <a:cubicBezTo>
                    <a:pt x="33" y="145"/>
                    <a:pt x="0" y="223"/>
                    <a:pt x="0" y="309"/>
                  </a:cubicBezTo>
                  <a:cubicBezTo>
                    <a:pt x="0" y="395"/>
                    <a:pt x="29" y="482"/>
                    <a:pt x="96" y="548"/>
                  </a:cubicBezTo>
                  <a:cubicBezTo>
                    <a:pt x="149" y="601"/>
                    <a:pt x="230" y="635"/>
                    <a:pt x="317" y="635"/>
                  </a:cubicBezTo>
                  <a:cubicBezTo>
                    <a:pt x="322" y="635"/>
                    <a:pt x="327" y="635"/>
                    <a:pt x="333" y="635"/>
                  </a:cubicBezTo>
                  <a:cubicBezTo>
                    <a:pt x="414" y="635"/>
                    <a:pt x="493" y="603"/>
                    <a:pt x="547" y="553"/>
                  </a:cubicBezTo>
                  <a:cubicBezTo>
                    <a:pt x="609" y="491"/>
                    <a:pt x="643" y="405"/>
                    <a:pt x="647" y="318"/>
                  </a:cubicBezTo>
                  <a:cubicBezTo>
                    <a:pt x="647" y="232"/>
                    <a:pt x="614" y="155"/>
                    <a:pt x="552" y="88"/>
                  </a:cubicBezTo>
                  <a:cubicBezTo>
                    <a:pt x="495" y="29"/>
                    <a:pt x="411"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2" name="Google Shape;9572;p40"/>
            <p:cNvSpPr/>
            <p:nvPr/>
          </p:nvSpPr>
          <p:spPr>
            <a:xfrm>
              <a:off x="-4562775" y="3127700"/>
              <a:ext cx="6125" cy="15600"/>
            </a:xfrm>
            <a:custGeom>
              <a:avLst/>
              <a:gdLst/>
              <a:ahLst/>
              <a:cxnLst/>
              <a:rect l="l" t="t" r="r" b="b"/>
              <a:pathLst>
                <a:path w="245" h="624" extrusionOk="0">
                  <a:moveTo>
                    <a:pt x="244" y="0"/>
                  </a:moveTo>
                  <a:lnTo>
                    <a:pt x="244" y="0"/>
                  </a:lnTo>
                  <a:cubicBezTo>
                    <a:pt x="191" y="9"/>
                    <a:pt x="140" y="38"/>
                    <a:pt x="100" y="72"/>
                  </a:cubicBezTo>
                  <a:cubicBezTo>
                    <a:pt x="38" y="139"/>
                    <a:pt x="5" y="226"/>
                    <a:pt x="0" y="312"/>
                  </a:cubicBezTo>
                  <a:cubicBezTo>
                    <a:pt x="0" y="384"/>
                    <a:pt x="34" y="470"/>
                    <a:pt x="96" y="537"/>
                  </a:cubicBezTo>
                  <a:cubicBezTo>
                    <a:pt x="134" y="580"/>
                    <a:pt x="182" y="609"/>
                    <a:pt x="235" y="623"/>
                  </a:cubicBezTo>
                  <a:lnTo>
                    <a:pt x="244"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3" name="Google Shape;9573;p40"/>
            <p:cNvSpPr/>
            <p:nvPr/>
          </p:nvSpPr>
          <p:spPr>
            <a:xfrm>
              <a:off x="-4815875" y="2707025"/>
              <a:ext cx="16450" cy="12025"/>
            </a:xfrm>
            <a:custGeom>
              <a:avLst/>
              <a:gdLst/>
              <a:ahLst/>
              <a:cxnLst/>
              <a:rect l="l" t="t" r="r" b="b"/>
              <a:pathLst>
                <a:path w="658" h="481" extrusionOk="0">
                  <a:moveTo>
                    <a:pt x="44" y="0"/>
                  </a:moveTo>
                  <a:cubicBezTo>
                    <a:pt x="20" y="49"/>
                    <a:pt x="0" y="102"/>
                    <a:pt x="0" y="155"/>
                  </a:cubicBezTo>
                  <a:cubicBezTo>
                    <a:pt x="0" y="241"/>
                    <a:pt x="29" y="312"/>
                    <a:pt x="102" y="390"/>
                  </a:cubicBezTo>
                  <a:cubicBezTo>
                    <a:pt x="159" y="447"/>
                    <a:pt x="246" y="481"/>
                    <a:pt x="317" y="481"/>
                  </a:cubicBezTo>
                  <a:cubicBezTo>
                    <a:pt x="403" y="481"/>
                    <a:pt x="490" y="452"/>
                    <a:pt x="557" y="385"/>
                  </a:cubicBezTo>
                  <a:cubicBezTo>
                    <a:pt x="625" y="322"/>
                    <a:pt x="658" y="250"/>
                    <a:pt x="658" y="164"/>
                  </a:cubicBezTo>
                  <a:cubicBezTo>
                    <a:pt x="658" y="106"/>
                    <a:pt x="638" y="49"/>
                    <a:pt x="6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4" name="Google Shape;9574;p40"/>
            <p:cNvSpPr/>
            <p:nvPr/>
          </p:nvSpPr>
          <p:spPr>
            <a:xfrm>
              <a:off x="-4783825" y="2735825"/>
              <a:ext cx="16300" cy="15950"/>
            </a:xfrm>
            <a:custGeom>
              <a:avLst/>
              <a:gdLst/>
              <a:ahLst/>
              <a:cxnLst/>
              <a:rect l="l" t="t" r="r" b="b"/>
              <a:pathLst>
                <a:path w="652" h="638" extrusionOk="0">
                  <a:moveTo>
                    <a:pt x="326" y="0"/>
                  </a:moveTo>
                  <a:cubicBezTo>
                    <a:pt x="239" y="0"/>
                    <a:pt x="150" y="29"/>
                    <a:pt x="91" y="86"/>
                  </a:cubicBezTo>
                  <a:cubicBezTo>
                    <a:pt x="38" y="148"/>
                    <a:pt x="5" y="226"/>
                    <a:pt x="5" y="312"/>
                  </a:cubicBezTo>
                  <a:cubicBezTo>
                    <a:pt x="0" y="398"/>
                    <a:pt x="33" y="485"/>
                    <a:pt x="86" y="538"/>
                  </a:cubicBezTo>
                  <a:cubicBezTo>
                    <a:pt x="149" y="604"/>
                    <a:pt x="235" y="638"/>
                    <a:pt x="321" y="638"/>
                  </a:cubicBezTo>
                  <a:cubicBezTo>
                    <a:pt x="408" y="638"/>
                    <a:pt x="484" y="609"/>
                    <a:pt x="547" y="547"/>
                  </a:cubicBezTo>
                  <a:cubicBezTo>
                    <a:pt x="605" y="494"/>
                    <a:pt x="647" y="408"/>
                    <a:pt x="647" y="321"/>
                  </a:cubicBezTo>
                  <a:cubicBezTo>
                    <a:pt x="652" y="235"/>
                    <a:pt x="609" y="159"/>
                    <a:pt x="556" y="91"/>
                  </a:cubicBezTo>
                  <a:cubicBezTo>
                    <a:pt x="503" y="30"/>
                    <a:pt x="415"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5" name="Google Shape;9575;p40"/>
            <p:cNvSpPr/>
            <p:nvPr/>
          </p:nvSpPr>
          <p:spPr>
            <a:xfrm>
              <a:off x="-4751950" y="2768675"/>
              <a:ext cx="16225" cy="15875"/>
            </a:xfrm>
            <a:custGeom>
              <a:avLst/>
              <a:gdLst/>
              <a:ahLst/>
              <a:cxnLst/>
              <a:rect l="l" t="t" r="r" b="b"/>
              <a:pathLst>
                <a:path w="649" h="635" extrusionOk="0">
                  <a:moveTo>
                    <a:pt x="316" y="0"/>
                  </a:moveTo>
                  <a:cubicBezTo>
                    <a:pt x="235" y="0"/>
                    <a:pt x="154" y="28"/>
                    <a:pt x="101" y="83"/>
                  </a:cubicBezTo>
                  <a:cubicBezTo>
                    <a:pt x="34" y="149"/>
                    <a:pt x="1" y="231"/>
                    <a:pt x="1" y="308"/>
                  </a:cubicBezTo>
                  <a:cubicBezTo>
                    <a:pt x="1" y="395"/>
                    <a:pt x="30" y="481"/>
                    <a:pt x="92" y="548"/>
                  </a:cubicBezTo>
                  <a:cubicBezTo>
                    <a:pt x="145" y="601"/>
                    <a:pt x="231" y="634"/>
                    <a:pt x="318" y="634"/>
                  </a:cubicBezTo>
                  <a:cubicBezTo>
                    <a:pt x="323" y="635"/>
                    <a:pt x="328" y="635"/>
                    <a:pt x="333" y="635"/>
                  </a:cubicBezTo>
                  <a:cubicBezTo>
                    <a:pt x="414" y="635"/>
                    <a:pt x="493" y="602"/>
                    <a:pt x="539" y="552"/>
                  </a:cubicBezTo>
                  <a:cubicBezTo>
                    <a:pt x="601" y="500"/>
                    <a:pt x="643" y="413"/>
                    <a:pt x="648" y="318"/>
                  </a:cubicBezTo>
                  <a:cubicBezTo>
                    <a:pt x="648" y="231"/>
                    <a:pt x="605" y="145"/>
                    <a:pt x="552" y="101"/>
                  </a:cubicBezTo>
                  <a:cubicBezTo>
                    <a:pt x="497" y="34"/>
                    <a:pt x="406"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6" name="Google Shape;9576;p40"/>
            <p:cNvSpPr/>
            <p:nvPr/>
          </p:nvSpPr>
          <p:spPr>
            <a:xfrm>
              <a:off x="-4720150" y="2801425"/>
              <a:ext cx="16225" cy="16225"/>
            </a:xfrm>
            <a:custGeom>
              <a:avLst/>
              <a:gdLst/>
              <a:ahLst/>
              <a:cxnLst/>
              <a:rect l="l" t="t" r="r" b="b"/>
              <a:pathLst>
                <a:path w="649" h="649" extrusionOk="0">
                  <a:moveTo>
                    <a:pt x="316" y="0"/>
                  </a:moveTo>
                  <a:cubicBezTo>
                    <a:pt x="233" y="0"/>
                    <a:pt x="154" y="29"/>
                    <a:pt x="101" y="87"/>
                  </a:cubicBezTo>
                  <a:cubicBezTo>
                    <a:pt x="38" y="150"/>
                    <a:pt x="5" y="236"/>
                    <a:pt x="0" y="323"/>
                  </a:cubicBezTo>
                  <a:cubicBezTo>
                    <a:pt x="0" y="394"/>
                    <a:pt x="34" y="480"/>
                    <a:pt x="96" y="547"/>
                  </a:cubicBezTo>
                  <a:cubicBezTo>
                    <a:pt x="159" y="615"/>
                    <a:pt x="235" y="648"/>
                    <a:pt x="321" y="648"/>
                  </a:cubicBezTo>
                  <a:cubicBezTo>
                    <a:pt x="408" y="648"/>
                    <a:pt x="485" y="620"/>
                    <a:pt x="556" y="543"/>
                  </a:cubicBezTo>
                  <a:cubicBezTo>
                    <a:pt x="614" y="490"/>
                    <a:pt x="648" y="403"/>
                    <a:pt x="648" y="332"/>
                  </a:cubicBezTo>
                  <a:cubicBezTo>
                    <a:pt x="648" y="245"/>
                    <a:pt x="620" y="159"/>
                    <a:pt x="567" y="101"/>
                  </a:cubicBezTo>
                  <a:cubicBezTo>
                    <a:pt x="499" y="34"/>
                    <a:pt x="406" y="0"/>
                    <a:pt x="31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7" name="Google Shape;9577;p40"/>
            <p:cNvSpPr/>
            <p:nvPr/>
          </p:nvSpPr>
          <p:spPr>
            <a:xfrm>
              <a:off x="-4688275" y="2834475"/>
              <a:ext cx="16250" cy="15900"/>
            </a:xfrm>
            <a:custGeom>
              <a:avLst/>
              <a:gdLst/>
              <a:ahLst/>
              <a:cxnLst/>
              <a:rect l="l" t="t" r="r" b="b"/>
              <a:pathLst>
                <a:path w="650" h="636" extrusionOk="0">
                  <a:moveTo>
                    <a:pt x="326" y="0"/>
                  </a:moveTo>
                  <a:cubicBezTo>
                    <a:pt x="240" y="0"/>
                    <a:pt x="156" y="28"/>
                    <a:pt x="102" y="84"/>
                  </a:cubicBezTo>
                  <a:cubicBezTo>
                    <a:pt x="36" y="137"/>
                    <a:pt x="1" y="223"/>
                    <a:pt x="1" y="310"/>
                  </a:cubicBezTo>
                  <a:cubicBezTo>
                    <a:pt x="1" y="396"/>
                    <a:pt x="30" y="473"/>
                    <a:pt x="93" y="536"/>
                  </a:cubicBezTo>
                  <a:cubicBezTo>
                    <a:pt x="160" y="602"/>
                    <a:pt x="231" y="636"/>
                    <a:pt x="318" y="636"/>
                  </a:cubicBezTo>
                  <a:cubicBezTo>
                    <a:pt x="404" y="636"/>
                    <a:pt x="490" y="607"/>
                    <a:pt x="558" y="545"/>
                  </a:cubicBezTo>
                  <a:cubicBezTo>
                    <a:pt x="611" y="478"/>
                    <a:pt x="645" y="405"/>
                    <a:pt x="649" y="319"/>
                  </a:cubicBezTo>
                  <a:cubicBezTo>
                    <a:pt x="649" y="233"/>
                    <a:pt x="616" y="146"/>
                    <a:pt x="563" y="89"/>
                  </a:cubicBezTo>
                  <a:cubicBezTo>
                    <a:pt x="504" y="30"/>
                    <a:pt x="414"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8" name="Google Shape;9578;p40"/>
            <p:cNvSpPr/>
            <p:nvPr/>
          </p:nvSpPr>
          <p:spPr>
            <a:xfrm>
              <a:off x="-4656450" y="2867100"/>
              <a:ext cx="16425" cy="16150"/>
            </a:xfrm>
            <a:custGeom>
              <a:avLst/>
              <a:gdLst/>
              <a:ahLst/>
              <a:cxnLst/>
              <a:rect l="l" t="t" r="r" b="b"/>
              <a:pathLst>
                <a:path w="657" h="646" extrusionOk="0">
                  <a:moveTo>
                    <a:pt x="334" y="0"/>
                  </a:moveTo>
                  <a:cubicBezTo>
                    <a:pt x="247" y="0"/>
                    <a:pt x="161" y="32"/>
                    <a:pt x="101" y="90"/>
                  </a:cubicBezTo>
                  <a:cubicBezTo>
                    <a:pt x="48" y="142"/>
                    <a:pt x="0" y="229"/>
                    <a:pt x="0" y="315"/>
                  </a:cubicBezTo>
                  <a:cubicBezTo>
                    <a:pt x="0" y="402"/>
                    <a:pt x="43" y="478"/>
                    <a:pt x="105" y="555"/>
                  </a:cubicBezTo>
                  <a:cubicBezTo>
                    <a:pt x="167" y="608"/>
                    <a:pt x="244" y="641"/>
                    <a:pt x="331" y="646"/>
                  </a:cubicBezTo>
                  <a:cubicBezTo>
                    <a:pt x="408" y="646"/>
                    <a:pt x="494" y="612"/>
                    <a:pt x="557" y="550"/>
                  </a:cubicBezTo>
                  <a:cubicBezTo>
                    <a:pt x="623" y="488"/>
                    <a:pt x="657" y="411"/>
                    <a:pt x="657" y="324"/>
                  </a:cubicBezTo>
                  <a:cubicBezTo>
                    <a:pt x="657" y="238"/>
                    <a:pt x="619" y="152"/>
                    <a:pt x="566" y="99"/>
                  </a:cubicBezTo>
                  <a:cubicBezTo>
                    <a:pt x="506" y="32"/>
                    <a:pt x="420"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79" name="Google Shape;9579;p40"/>
            <p:cNvSpPr/>
            <p:nvPr/>
          </p:nvSpPr>
          <p:spPr>
            <a:xfrm>
              <a:off x="-4624325" y="2900025"/>
              <a:ext cx="16225" cy="16000"/>
            </a:xfrm>
            <a:custGeom>
              <a:avLst/>
              <a:gdLst/>
              <a:ahLst/>
              <a:cxnLst/>
              <a:rect l="l" t="t" r="r" b="b"/>
              <a:pathLst>
                <a:path w="649" h="640" extrusionOk="0">
                  <a:moveTo>
                    <a:pt x="318" y="0"/>
                  </a:moveTo>
                  <a:cubicBezTo>
                    <a:pt x="234" y="0"/>
                    <a:pt x="149" y="29"/>
                    <a:pt x="91" y="86"/>
                  </a:cubicBezTo>
                  <a:cubicBezTo>
                    <a:pt x="34" y="150"/>
                    <a:pt x="0" y="226"/>
                    <a:pt x="0" y="307"/>
                  </a:cubicBezTo>
                  <a:cubicBezTo>
                    <a:pt x="0" y="394"/>
                    <a:pt x="29" y="471"/>
                    <a:pt x="97" y="547"/>
                  </a:cubicBezTo>
                  <a:cubicBezTo>
                    <a:pt x="159" y="605"/>
                    <a:pt x="231" y="639"/>
                    <a:pt x="317" y="639"/>
                  </a:cubicBezTo>
                  <a:cubicBezTo>
                    <a:pt x="403" y="639"/>
                    <a:pt x="481" y="610"/>
                    <a:pt x="547" y="542"/>
                  </a:cubicBezTo>
                  <a:cubicBezTo>
                    <a:pt x="610" y="489"/>
                    <a:pt x="644" y="403"/>
                    <a:pt x="649" y="317"/>
                  </a:cubicBezTo>
                  <a:cubicBezTo>
                    <a:pt x="649" y="236"/>
                    <a:pt x="605" y="150"/>
                    <a:pt x="552" y="101"/>
                  </a:cubicBezTo>
                  <a:cubicBezTo>
                    <a:pt x="498" y="34"/>
                    <a:pt x="408"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0" name="Google Shape;9580;p40"/>
            <p:cNvSpPr/>
            <p:nvPr/>
          </p:nvSpPr>
          <p:spPr>
            <a:xfrm>
              <a:off x="-4592550" y="2932825"/>
              <a:ext cx="16225" cy="15925"/>
            </a:xfrm>
            <a:custGeom>
              <a:avLst/>
              <a:gdLst/>
              <a:ahLst/>
              <a:cxnLst/>
              <a:rect l="l" t="t" r="r" b="b"/>
              <a:pathLst>
                <a:path w="649" h="637" extrusionOk="0">
                  <a:moveTo>
                    <a:pt x="324" y="0"/>
                  </a:moveTo>
                  <a:cubicBezTo>
                    <a:pt x="239" y="0"/>
                    <a:pt x="156" y="29"/>
                    <a:pt x="102" y="85"/>
                  </a:cubicBezTo>
                  <a:cubicBezTo>
                    <a:pt x="40" y="147"/>
                    <a:pt x="6" y="233"/>
                    <a:pt x="1" y="320"/>
                  </a:cubicBezTo>
                  <a:cubicBezTo>
                    <a:pt x="1" y="397"/>
                    <a:pt x="35" y="483"/>
                    <a:pt x="97" y="550"/>
                  </a:cubicBezTo>
                  <a:cubicBezTo>
                    <a:pt x="150" y="603"/>
                    <a:pt x="237" y="636"/>
                    <a:pt x="323" y="636"/>
                  </a:cubicBezTo>
                  <a:cubicBezTo>
                    <a:pt x="409" y="636"/>
                    <a:pt x="496" y="608"/>
                    <a:pt x="548" y="555"/>
                  </a:cubicBezTo>
                  <a:cubicBezTo>
                    <a:pt x="616" y="502"/>
                    <a:pt x="649" y="415"/>
                    <a:pt x="649" y="329"/>
                  </a:cubicBezTo>
                  <a:cubicBezTo>
                    <a:pt x="649" y="233"/>
                    <a:pt x="611" y="147"/>
                    <a:pt x="567" y="99"/>
                  </a:cubicBezTo>
                  <a:cubicBezTo>
                    <a:pt x="506" y="32"/>
                    <a:pt x="414"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1" name="Google Shape;9581;p40"/>
            <p:cNvSpPr/>
            <p:nvPr/>
          </p:nvSpPr>
          <p:spPr>
            <a:xfrm>
              <a:off x="-4560625" y="2965875"/>
              <a:ext cx="6250" cy="15625"/>
            </a:xfrm>
            <a:custGeom>
              <a:avLst/>
              <a:gdLst/>
              <a:ahLst/>
              <a:cxnLst/>
              <a:rect l="l" t="t" r="r" b="b"/>
              <a:pathLst>
                <a:path w="250" h="625" extrusionOk="0">
                  <a:moveTo>
                    <a:pt x="249" y="1"/>
                  </a:moveTo>
                  <a:lnTo>
                    <a:pt x="249" y="1"/>
                  </a:lnTo>
                  <a:cubicBezTo>
                    <a:pt x="192" y="10"/>
                    <a:pt x="140" y="39"/>
                    <a:pt x="101" y="72"/>
                  </a:cubicBezTo>
                  <a:cubicBezTo>
                    <a:pt x="43" y="125"/>
                    <a:pt x="1" y="211"/>
                    <a:pt x="1" y="308"/>
                  </a:cubicBezTo>
                  <a:cubicBezTo>
                    <a:pt x="1" y="394"/>
                    <a:pt x="29" y="481"/>
                    <a:pt x="92" y="528"/>
                  </a:cubicBezTo>
                  <a:cubicBezTo>
                    <a:pt x="130" y="572"/>
                    <a:pt x="183" y="610"/>
                    <a:pt x="240" y="625"/>
                  </a:cubicBezTo>
                  <a:lnTo>
                    <a:pt x="249"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2" name="Google Shape;9582;p40"/>
            <p:cNvSpPr/>
            <p:nvPr/>
          </p:nvSpPr>
          <p:spPr>
            <a:xfrm>
              <a:off x="-4654075" y="2707025"/>
              <a:ext cx="16225" cy="14300"/>
            </a:xfrm>
            <a:custGeom>
              <a:avLst/>
              <a:gdLst/>
              <a:ahLst/>
              <a:cxnLst/>
              <a:rect l="l" t="t" r="r" b="b"/>
              <a:pathLst>
                <a:path w="649" h="572" extrusionOk="0">
                  <a:moveTo>
                    <a:pt x="111" y="0"/>
                  </a:moveTo>
                  <a:cubicBezTo>
                    <a:pt x="107" y="5"/>
                    <a:pt x="101" y="5"/>
                    <a:pt x="101" y="11"/>
                  </a:cubicBezTo>
                  <a:cubicBezTo>
                    <a:pt x="34" y="73"/>
                    <a:pt x="1" y="159"/>
                    <a:pt x="1" y="246"/>
                  </a:cubicBezTo>
                  <a:cubicBezTo>
                    <a:pt x="1" y="332"/>
                    <a:pt x="30" y="418"/>
                    <a:pt x="83" y="471"/>
                  </a:cubicBezTo>
                  <a:cubicBezTo>
                    <a:pt x="136" y="538"/>
                    <a:pt x="222" y="572"/>
                    <a:pt x="308" y="572"/>
                  </a:cubicBezTo>
                  <a:cubicBezTo>
                    <a:pt x="314" y="572"/>
                    <a:pt x="320" y="572"/>
                    <a:pt x="326" y="572"/>
                  </a:cubicBezTo>
                  <a:cubicBezTo>
                    <a:pt x="413" y="572"/>
                    <a:pt x="485" y="539"/>
                    <a:pt x="548" y="481"/>
                  </a:cubicBezTo>
                  <a:cubicBezTo>
                    <a:pt x="601" y="418"/>
                    <a:pt x="643" y="341"/>
                    <a:pt x="648" y="255"/>
                  </a:cubicBezTo>
                  <a:cubicBezTo>
                    <a:pt x="648" y="169"/>
                    <a:pt x="605" y="82"/>
                    <a:pt x="552" y="29"/>
                  </a:cubicBezTo>
                  <a:cubicBezTo>
                    <a:pt x="543" y="20"/>
                    <a:pt x="533" y="11"/>
                    <a:pt x="5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3" name="Google Shape;9583;p40"/>
            <p:cNvSpPr/>
            <p:nvPr/>
          </p:nvSpPr>
          <p:spPr>
            <a:xfrm>
              <a:off x="-4622275" y="2738100"/>
              <a:ext cx="16225" cy="16100"/>
            </a:xfrm>
            <a:custGeom>
              <a:avLst/>
              <a:gdLst/>
              <a:ahLst/>
              <a:cxnLst/>
              <a:rect l="l" t="t" r="r" b="b"/>
              <a:pathLst>
                <a:path w="649" h="644" extrusionOk="0">
                  <a:moveTo>
                    <a:pt x="314" y="0"/>
                  </a:moveTo>
                  <a:cubicBezTo>
                    <a:pt x="234" y="0"/>
                    <a:pt x="154" y="29"/>
                    <a:pt x="91" y="92"/>
                  </a:cubicBezTo>
                  <a:cubicBezTo>
                    <a:pt x="38" y="154"/>
                    <a:pt x="5" y="241"/>
                    <a:pt x="0" y="312"/>
                  </a:cubicBezTo>
                  <a:cubicBezTo>
                    <a:pt x="0" y="398"/>
                    <a:pt x="34" y="475"/>
                    <a:pt x="96" y="553"/>
                  </a:cubicBezTo>
                  <a:cubicBezTo>
                    <a:pt x="159" y="610"/>
                    <a:pt x="235" y="644"/>
                    <a:pt x="321" y="644"/>
                  </a:cubicBezTo>
                  <a:cubicBezTo>
                    <a:pt x="408" y="644"/>
                    <a:pt x="485" y="615"/>
                    <a:pt x="547" y="547"/>
                  </a:cubicBezTo>
                  <a:cubicBezTo>
                    <a:pt x="614" y="495"/>
                    <a:pt x="648" y="409"/>
                    <a:pt x="648" y="322"/>
                  </a:cubicBezTo>
                  <a:cubicBezTo>
                    <a:pt x="648" y="236"/>
                    <a:pt x="620" y="163"/>
                    <a:pt x="552" y="97"/>
                  </a:cubicBezTo>
                  <a:cubicBezTo>
                    <a:pt x="487" y="34"/>
                    <a:pt x="400" y="0"/>
                    <a:pt x="31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4" name="Google Shape;9584;p40"/>
            <p:cNvSpPr/>
            <p:nvPr/>
          </p:nvSpPr>
          <p:spPr>
            <a:xfrm>
              <a:off x="-4590375" y="2770975"/>
              <a:ext cx="16225" cy="15950"/>
            </a:xfrm>
            <a:custGeom>
              <a:avLst/>
              <a:gdLst/>
              <a:ahLst/>
              <a:cxnLst/>
              <a:rect l="l" t="t" r="r" b="b"/>
              <a:pathLst>
                <a:path w="649" h="638" extrusionOk="0">
                  <a:moveTo>
                    <a:pt x="326" y="0"/>
                  </a:moveTo>
                  <a:cubicBezTo>
                    <a:pt x="244" y="0"/>
                    <a:pt x="161" y="29"/>
                    <a:pt x="101" y="86"/>
                  </a:cubicBezTo>
                  <a:cubicBezTo>
                    <a:pt x="35" y="148"/>
                    <a:pt x="0" y="226"/>
                    <a:pt x="0" y="312"/>
                  </a:cubicBezTo>
                  <a:cubicBezTo>
                    <a:pt x="0" y="408"/>
                    <a:pt x="29" y="485"/>
                    <a:pt x="82" y="538"/>
                  </a:cubicBezTo>
                  <a:cubicBezTo>
                    <a:pt x="144" y="604"/>
                    <a:pt x="221" y="638"/>
                    <a:pt x="317" y="638"/>
                  </a:cubicBezTo>
                  <a:cubicBezTo>
                    <a:pt x="403" y="638"/>
                    <a:pt x="480" y="609"/>
                    <a:pt x="547" y="556"/>
                  </a:cubicBezTo>
                  <a:cubicBezTo>
                    <a:pt x="610" y="489"/>
                    <a:pt x="644" y="408"/>
                    <a:pt x="644" y="321"/>
                  </a:cubicBezTo>
                  <a:cubicBezTo>
                    <a:pt x="648" y="245"/>
                    <a:pt x="615" y="159"/>
                    <a:pt x="553" y="91"/>
                  </a:cubicBezTo>
                  <a:cubicBezTo>
                    <a:pt x="495" y="30"/>
                    <a:pt x="411"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5" name="Google Shape;9585;p40"/>
            <p:cNvSpPr/>
            <p:nvPr/>
          </p:nvSpPr>
          <p:spPr>
            <a:xfrm>
              <a:off x="-4558575" y="2803950"/>
              <a:ext cx="6625" cy="15625"/>
            </a:xfrm>
            <a:custGeom>
              <a:avLst/>
              <a:gdLst/>
              <a:ahLst/>
              <a:cxnLst/>
              <a:rect l="l" t="t" r="r" b="b"/>
              <a:pathLst>
                <a:path w="265" h="625" extrusionOk="0">
                  <a:moveTo>
                    <a:pt x="264" y="0"/>
                  </a:moveTo>
                  <a:cubicBezTo>
                    <a:pt x="202" y="14"/>
                    <a:pt x="144" y="43"/>
                    <a:pt x="91" y="91"/>
                  </a:cubicBezTo>
                  <a:cubicBezTo>
                    <a:pt x="34" y="154"/>
                    <a:pt x="5" y="226"/>
                    <a:pt x="0" y="313"/>
                  </a:cubicBezTo>
                  <a:cubicBezTo>
                    <a:pt x="0" y="389"/>
                    <a:pt x="29" y="475"/>
                    <a:pt x="96" y="543"/>
                  </a:cubicBezTo>
                  <a:cubicBezTo>
                    <a:pt x="134" y="581"/>
                    <a:pt x="192" y="610"/>
                    <a:pt x="254" y="625"/>
                  </a:cubicBezTo>
                  <a:lnTo>
                    <a:pt x="264"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6" name="Google Shape;9586;p40"/>
            <p:cNvSpPr/>
            <p:nvPr/>
          </p:nvSpPr>
          <p:spPr>
            <a:xfrm>
              <a:off x="-5050825" y="3282200"/>
              <a:ext cx="16425" cy="8175"/>
            </a:xfrm>
            <a:custGeom>
              <a:avLst/>
              <a:gdLst/>
              <a:ahLst/>
              <a:cxnLst/>
              <a:rect l="l" t="t" r="r" b="b"/>
              <a:pathLst>
                <a:path w="657" h="327" extrusionOk="0">
                  <a:moveTo>
                    <a:pt x="328" y="0"/>
                  </a:moveTo>
                  <a:cubicBezTo>
                    <a:pt x="243" y="0"/>
                    <a:pt x="159" y="32"/>
                    <a:pt x="100" y="96"/>
                  </a:cubicBezTo>
                  <a:cubicBezTo>
                    <a:pt x="47" y="149"/>
                    <a:pt x="5" y="229"/>
                    <a:pt x="0" y="316"/>
                  </a:cubicBezTo>
                  <a:lnTo>
                    <a:pt x="656" y="326"/>
                  </a:lnTo>
                  <a:cubicBezTo>
                    <a:pt x="656" y="240"/>
                    <a:pt x="618" y="153"/>
                    <a:pt x="565" y="100"/>
                  </a:cubicBezTo>
                  <a:cubicBezTo>
                    <a:pt x="504" y="34"/>
                    <a:pt x="416"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7" name="Google Shape;9587;p40"/>
            <p:cNvSpPr/>
            <p:nvPr/>
          </p:nvSpPr>
          <p:spPr>
            <a:xfrm>
              <a:off x="-4889275" y="3284575"/>
              <a:ext cx="16450" cy="8050"/>
            </a:xfrm>
            <a:custGeom>
              <a:avLst/>
              <a:gdLst/>
              <a:ahLst/>
              <a:cxnLst/>
              <a:rect l="l" t="t" r="r" b="b"/>
              <a:pathLst>
                <a:path w="658" h="322" extrusionOk="0">
                  <a:moveTo>
                    <a:pt x="330" y="1"/>
                  </a:moveTo>
                  <a:cubicBezTo>
                    <a:pt x="245" y="1"/>
                    <a:pt x="161" y="30"/>
                    <a:pt x="101" y="82"/>
                  </a:cubicBezTo>
                  <a:cubicBezTo>
                    <a:pt x="49" y="145"/>
                    <a:pt x="5" y="231"/>
                    <a:pt x="0" y="313"/>
                  </a:cubicBezTo>
                  <a:lnTo>
                    <a:pt x="658" y="322"/>
                  </a:lnTo>
                  <a:cubicBezTo>
                    <a:pt x="658" y="240"/>
                    <a:pt x="614" y="154"/>
                    <a:pt x="567" y="92"/>
                  </a:cubicBezTo>
                  <a:cubicBezTo>
                    <a:pt x="502" y="30"/>
                    <a:pt x="415"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8" name="Google Shape;9588;p40"/>
            <p:cNvSpPr/>
            <p:nvPr/>
          </p:nvSpPr>
          <p:spPr>
            <a:xfrm>
              <a:off x="-4727475" y="3286875"/>
              <a:ext cx="16200" cy="8150"/>
            </a:xfrm>
            <a:custGeom>
              <a:avLst/>
              <a:gdLst/>
              <a:ahLst/>
              <a:cxnLst/>
              <a:rect l="l" t="t" r="r" b="b"/>
              <a:pathLst>
                <a:path w="648" h="326" extrusionOk="0">
                  <a:moveTo>
                    <a:pt x="323" y="1"/>
                  </a:moveTo>
                  <a:cubicBezTo>
                    <a:pt x="240" y="1"/>
                    <a:pt x="156" y="32"/>
                    <a:pt x="92" y="95"/>
                  </a:cubicBezTo>
                  <a:cubicBezTo>
                    <a:pt x="39" y="148"/>
                    <a:pt x="5" y="230"/>
                    <a:pt x="1" y="316"/>
                  </a:cubicBezTo>
                  <a:lnTo>
                    <a:pt x="648" y="326"/>
                  </a:lnTo>
                  <a:cubicBezTo>
                    <a:pt x="648" y="239"/>
                    <a:pt x="605" y="157"/>
                    <a:pt x="552" y="100"/>
                  </a:cubicBezTo>
                  <a:cubicBezTo>
                    <a:pt x="494" y="34"/>
                    <a:pt x="409"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89" name="Google Shape;9589;p40"/>
            <p:cNvSpPr/>
            <p:nvPr/>
          </p:nvSpPr>
          <p:spPr>
            <a:xfrm>
              <a:off x="-5190000" y="3959975"/>
              <a:ext cx="16250" cy="16250"/>
            </a:xfrm>
            <a:custGeom>
              <a:avLst/>
              <a:gdLst/>
              <a:ahLst/>
              <a:cxnLst/>
              <a:rect l="l" t="t" r="r" b="b"/>
              <a:pathLst>
                <a:path w="650" h="650" extrusionOk="0">
                  <a:moveTo>
                    <a:pt x="329" y="1"/>
                  </a:moveTo>
                  <a:cubicBezTo>
                    <a:pt x="242" y="1"/>
                    <a:pt x="157" y="33"/>
                    <a:pt x="102" y="98"/>
                  </a:cubicBezTo>
                  <a:cubicBezTo>
                    <a:pt x="40" y="149"/>
                    <a:pt x="5" y="231"/>
                    <a:pt x="1" y="318"/>
                  </a:cubicBezTo>
                  <a:cubicBezTo>
                    <a:pt x="1" y="404"/>
                    <a:pt x="34" y="481"/>
                    <a:pt x="97" y="548"/>
                  </a:cubicBezTo>
                  <a:cubicBezTo>
                    <a:pt x="160" y="610"/>
                    <a:pt x="236" y="645"/>
                    <a:pt x="322" y="649"/>
                  </a:cubicBezTo>
                  <a:cubicBezTo>
                    <a:pt x="408" y="649"/>
                    <a:pt x="495" y="616"/>
                    <a:pt x="558" y="552"/>
                  </a:cubicBezTo>
                  <a:cubicBezTo>
                    <a:pt x="616" y="490"/>
                    <a:pt x="649" y="414"/>
                    <a:pt x="649" y="328"/>
                  </a:cubicBezTo>
                  <a:cubicBezTo>
                    <a:pt x="649" y="242"/>
                    <a:pt x="620" y="155"/>
                    <a:pt x="567" y="102"/>
                  </a:cubicBezTo>
                  <a:cubicBezTo>
                    <a:pt x="507" y="34"/>
                    <a:pt x="417"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0" name="Google Shape;9590;p40"/>
            <p:cNvSpPr/>
            <p:nvPr/>
          </p:nvSpPr>
          <p:spPr>
            <a:xfrm>
              <a:off x="-5158225" y="3992950"/>
              <a:ext cx="16350" cy="16000"/>
            </a:xfrm>
            <a:custGeom>
              <a:avLst/>
              <a:gdLst/>
              <a:ahLst/>
              <a:cxnLst/>
              <a:rect l="l" t="t" r="r" b="b"/>
              <a:pathLst>
                <a:path w="654" h="640" extrusionOk="0">
                  <a:moveTo>
                    <a:pt x="329" y="0"/>
                  </a:moveTo>
                  <a:cubicBezTo>
                    <a:pt x="247" y="0"/>
                    <a:pt x="166" y="29"/>
                    <a:pt x="107" y="88"/>
                  </a:cubicBezTo>
                  <a:cubicBezTo>
                    <a:pt x="49" y="141"/>
                    <a:pt x="7" y="227"/>
                    <a:pt x="7" y="314"/>
                  </a:cubicBezTo>
                  <a:cubicBezTo>
                    <a:pt x="1" y="400"/>
                    <a:pt x="36" y="471"/>
                    <a:pt x="107" y="548"/>
                  </a:cubicBezTo>
                  <a:cubicBezTo>
                    <a:pt x="160" y="606"/>
                    <a:pt x="246" y="639"/>
                    <a:pt x="323" y="639"/>
                  </a:cubicBezTo>
                  <a:cubicBezTo>
                    <a:pt x="410" y="639"/>
                    <a:pt x="486" y="611"/>
                    <a:pt x="563" y="544"/>
                  </a:cubicBezTo>
                  <a:cubicBezTo>
                    <a:pt x="616" y="482"/>
                    <a:pt x="649" y="409"/>
                    <a:pt x="649" y="323"/>
                  </a:cubicBezTo>
                  <a:cubicBezTo>
                    <a:pt x="654" y="236"/>
                    <a:pt x="620" y="150"/>
                    <a:pt x="568" y="93"/>
                  </a:cubicBezTo>
                  <a:cubicBezTo>
                    <a:pt x="502" y="31"/>
                    <a:pt x="415"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1" name="Google Shape;9591;p40"/>
            <p:cNvSpPr/>
            <p:nvPr/>
          </p:nvSpPr>
          <p:spPr>
            <a:xfrm>
              <a:off x="-5124025" y="4025750"/>
              <a:ext cx="11900" cy="2400"/>
            </a:xfrm>
            <a:custGeom>
              <a:avLst/>
              <a:gdLst/>
              <a:ahLst/>
              <a:cxnLst/>
              <a:rect l="l" t="t" r="r" b="b"/>
              <a:pathLst>
                <a:path w="476" h="96" extrusionOk="0">
                  <a:moveTo>
                    <a:pt x="233" y="0"/>
                  </a:moveTo>
                  <a:cubicBezTo>
                    <a:pt x="148" y="0"/>
                    <a:pt x="65" y="29"/>
                    <a:pt x="10" y="86"/>
                  </a:cubicBezTo>
                  <a:cubicBezTo>
                    <a:pt x="6" y="91"/>
                    <a:pt x="6" y="91"/>
                    <a:pt x="1" y="96"/>
                  </a:cubicBezTo>
                  <a:lnTo>
                    <a:pt x="475" y="96"/>
                  </a:lnTo>
                  <a:lnTo>
                    <a:pt x="475" y="91"/>
                  </a:lnTo>
                  <a:cubicBezTo>
                    <a:pt x="410" y="30"/>
                    <a:pt x="320" y="0"/>
                    <a:pt x="2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2" name="Google Shape;9592;p40"/>
            <p:cNvSpPr/>
            <p:nvPr/>
          </p:nvSpPr>
          <p:spPr>
            <a:xfrm>
              <a:off x="-5187825" y="3798175"/>
              <a:ext cx="16225" cy="16225"/>
            </a:xfrm>
            <a:custGeom>
              <a:avLst/>
              <a:gdLst/>
              <a:ahLst/>
              <a:cxnLst/>
              <a:rect l="l" t="t" r="r" b="b"/>
              <a:pathLst>
                <a:path w="649" h="649" extrusionOk="0">
                  <a:moveTo>
                    <a:pt x="335" y="0"/>
                  </a:moveTo>
                  <a:cubicBezTo>
                    <a:pt x="251" y="0"/>
                    <a:pt x="165" y="33"/>
                    <a:pt x="101" y="97"/>
                  </a:cubicBezTo>
                  <a:cubicBezTo>
                    <a:pt x="34" y="159"/>
                    <a:pt x="0" y="231"/>
                    <a:pt x="0" y="317"/>
                  </a:cubicBezTo>
                  <a:cubicBezTo>
                    <a:pt x="0" y="394"/>
                    <a:pt x="29" y="481"/>
                    <a:pt x="91" y="547"/>
                  </a:cubicBezTo>
                  <a:cubicBezTo>
                    <a:pt x="154" y="611"/>
                    <a:pt x="230" y="644"/>
                    <a:pt x="317" y="649"/>
                  </a:cubicBezTo>
                  <a:cubicBezTo>
                    <a:pt x="403" y="649"/>
                    <a:pt x="480" y="615"/>
                    <a:pt x="557" y="553"/>
                  </a:cubicBezTo>
                  <a:cubicBezTo>
                    <a:pt x="609" y="490"/>
                    <a:pt x="644" y="403"/>
                    <a:pt x="644" y="327"/>
                  </a:cubicBezTo>
                  <a:cubicBezTo>
                    <a:pt x="648" y="241"/>
                    <a:pt x="615" y="164"/>
                    <a:pt x="562" y="102"/>
                  </a:cubicBezTo>
                  <a:cubicBezTo>
                    <a:pt x="504" y="34"/>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3" name="Google Shape;9593;p40"/>
            <p:cNvSpPr/>
            <p:nvPr/>
          </p:nvSpPr>
          <p:spPr>
            <a:xfrm>
              <a:off x="-5156050" y="3831050"/>
              <a:ext cx="16225" cy="16075"/>
            </a:xfrm>
            <a:custGeom>
              <a:avLst/>
              <a:gdLst/>
              <a:ahLst/>
              <a:cxnLst/>
              <a:rect l="l" t="t" r="r" b="b"/>
              <a:pathLst>
                <a:path w="649" h="643" extrusionOk="0">
                  <a:moveTo>
                    <a:pt x="328" y="0"/>
                  </a:moveTo>
                  <a:cubicBezTo>
                    <a:pt x="246" y="0"/>
                    <a:pt x="164" y="29"/>
                    <a:pt x="102" y="91"/>
                  </a:cubicBezTo>
                  <a:cubicBezTo>
                    <a:pt x="35" y="154"/>
                    <a:pt x="0" y="231"/>
                    <a:pt x="0" y="312"/>
                  </a:cubicBezTo>
                  <a:cubicBezTo>
                    <a:pt x="0" y="399"/>
                    <a:pt x="29" y="476"/>
                    <a:pt x="97" y="552"/>
                  </a:cubicBezTo>
                  <a:cubicBezTo>
                    <a:pt x="159" y="610"/>
                    <a:pt x="246" y="638"/>
                    <a:pt x="323" y="643"/>
                  </a:cubicBezTo>
                  <a:cubicBezTo>
                    <a:pt x="409" y="643"/>
                    <a:pt x="481" y="614"/>
                    <a:pt x="558" y="547"/>
                  </a:cubicBezTo>
                  <a:cubicBezTo>
                    <a:pt x="615" y="485"/>
                    <a:pt x="649" y="408"/>
                    <a:pt x="649" y="322"/>
                  </a:cubicBezTo>
                  <a:cubicBezTo>
                    <a:pt x="649" y="240"/>
                    <a:pt x="615" y="164"/>
                    <a:pt x="567" y="96"/>
                  </a:cubicBezTo>
                  <a:cubicBezTo>
                    <a:pt x="505" y="34"/>
                    <a:pt x="417"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4" name="Google Shape;9594;p40"/>
            <p:cNvSpPr/>
            <p:nvPr/>
          </p:nvSpPr>
          <p:spPr>
            <a:xfrm>
              <a:off x="-5124250" y="3863925"/>
              <a:ext cx="16575" cy="15975"/>
            </a:xfrm>
            <a:custGeom>
              <a:avLst/>
              <a:gdLst/>
              <a:ahLst/>
              <a:cxnLst/>
              <a:rect l="l" t="t" r="r" b="b"/>
              <a:pathLst>
                <a:path w="663" h="639" extrusionOk="0">
                  <a:moveTo>
                    <a:pt x="333" y="1"/>
                  </a:moveTo>
                  <a:cubicBezTo>
                    <a:pt x="248" y="1"/>
                    <a:pt x="163" y="30"/>
                    <a:pt x="106" y="87"/>
                  </a:cubicBezTo>
                  <a:cubicBezTo>
                    <a:pt x="48" y="149"/>
                    <a:pt x="5" y="226"/>
                    <a:pt x="1" y="312"/>
                  </a:cubicBezTo>
                  <a:cubicBezTo>
                    <a:pt x="1" y="399"/>
                    <a:pt x="43" y="475"/>
                    <a:pt x="96" y="537"/>
                  </a:cubicBezTo>
                  <a:cubicBezTo>
                    <a:pt x="158" y="605"/>
                    <a:pt x="245" y="638"/>
                    <a:pt x="331" y="638"/>
                  </a:cubicBezTo>
                  <a:cubicBezTo>
                    <a:pt x="418" y="638"/>
                    <a:pt x="495" y="610"/>
                    <a:pt x="562" y="547"/>
                  </a:cubicBezTo>
                  <a:cubicBezTo>
                    <a:pt x="624" y="479"/>
                    <a:pt x="657" y="408"/>
                    <a:pt x="657" y="322"/>
                  </a:cubicBezTo>
                  <a:cubicBezTo>
                    <a:pt x="663" y="235"/>
                    <a:pt x="619" y="158"/>
                    <a:pt x="566" y="91"/>
                  </a:cubicBezTo>
                  <a:cubicBezTo>
                    <a:pt x="508" y="31"/>
                    <a:pt x="420"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5" name="Google Shape;9595;p40"/>
            <p:cNvSpPr/>
            <p:nvPr/>
          </p:nvSpPr>
          <p:spPr>
            <a:xfrm>
              <a:off x="-5092125" y="3896725"/>
              <a:ext cx="16250" cy="15925"/>
            </a:xfrm>
            <a:custGeom>
              <a:avLst/>
              <a:gdLst/>
              <a:ahLst/>
              <a:cxnLst/>
              <a:rect l="l" t="t" r="r" b="b"/>
              <a:pathLst>
                <a:path w="650" h="637" extrusionOk="0">
                  <a:moveTo>
                    <a:pt x="320" y="1"/>
                  </a:moveTo>
                  <a:cubicBezTo>
                    <a:pt x="236" y="1"/>
                    <a:pt x="150" y="28"/>
                    <a:pt x="92" y="84"/>
                  </a:cubicBezTo>
                  <a:cubicBezTo>
                    <a:pt x="34" y="146"/>
                    <a:pt x="1" y="223"/>
                    <a:pt x="1" y="310"/>
                  </a:cubicBezTo>
                  <a:cubicBezTo>
                    <a:pt x="1" y="396"/>
                    <a:pt x="30" y="482"/>
                    <a:pt x="98" y="549"/>
                  </a:cubicBezTo>
                  <a:cubicBezTo>
                    <a:pt x="149" y="602"/>
                    <a:pt x="236" y="636"/>
                    <a:pt x="322" y="636"/>
                  </a:cubicBezTo>
                  <a:cubicBezTo>
                    <a:pt x="328" y="636"/>
                    <a:pt x="334" y="636"/>
                    <a:pt x="341" y="636"/>
                  </a:cubicBezTo>
                  <a:cubicBezTo>
                    <a:pt x="419" y="636"/>
                    <a:pt x="486" y="602"/>
                    <a:pt x="548" y="545"/>
                  </a:cubicBezTo>
                  <a:cubicBezTo>
                    <a:pt x="616" y="492"/>
                    <a:pt x="649" y="405"/>
                    <a:pt x="649" y="319"/>
                  </a:cubicBezTo>
                  <a:cubicBezTo>
                    <a:pt x="649" y="233"/>
                    <a:pt x="620" y="157"/>
                    <a:pt x="552" y="94"/>
                  </a:cubicBezTo>
                  <a:cubicBezTo>
                    <a:pt x="498" y="32"/>
                    <a:pt x="410"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6" name="Google Shape;9596;p40"/>
            <p:cNvSpPr/>
            <p:nvPr/>
          </p:nvSpPr>
          <p:spPr>
            <a:xfrm>
              <a:off x="-5060325" y="3929500"/>
              <a:ext cx="16325" cy="16000"/>
            </a:xfrm>
            <a:custGeom>
              <a:avLst/>
              <a:gdLst/>
              <a:ahLst/>
              <a:cxnLst/>
              <a:rect l="l" t="t" r="r" b="b"/>
              <a:pathLst>
                <a:path w="653" h="640" extrusionOk="0">
                  <a:moveTo>
                    <a:pt x="320" y="1"/>
                  </a:moveTo>
                  <a:cubicBezTo>
                    <a:pt x="236" y="1"/>
                    <a:pt x="154" y="29"/>
                    <a:pt x="101" y="83"/>
                  </a:cubicBezTo>
                  <a:cubicBezTo>
                    <a:pt x="39" y="150"/>
                    <a:pt x="6" y="237"/>
                    <a:pt x="6" y="309"/>
                  </a:cubicBezTo>
                  <a:cubicBezTo>
                    <a:pt x="0" y="395"/>
                    <a:pt x="35" y="486"/>
                    <a:pt x="97" y="549"/>
                  </a:cubicBezTo>
                  <a:cubicBezTo>
                    <a:pt x="150" y="602"/>
                    <a:pt x="236" y="635"/>
                    <a:pt x="322" y="640"/>
                  </a:cubicBezTo>
                  <a:cubicBezTo>
                    <a:pt x="409" y="640"/>
                    <a:pt x="495" y="606"/>
                    <a:pt x="562" y="544"/>
                  </a:cubicBezTo>
                  <a:cubicBezTo>
                    <a:pt x="615" y="491"/>
                    <a:pt x="648" y="405"/>
                    <a:pt x="648" y="318"/>
                  </a:cubicBezTo>
                  <a:cubicBezTo>
                    <a:pt x="653" y="246"/>
                    <a:pt x="620" y="159"/>
                    <a:pt x="567" y="102"/>
                  </a:cubicBezTo>
                  <a:cubicBezTo>
                    <a:pt x="506" y="34"/>
                    <a:pt x="412" y="1"/>
                    <a:pt x="32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7" name="Google Shape;9597;p40"/>
            <p:cNvSpPr/>
            <p:nvPr/>
          </p:nvSpPr>
          <p:spPr>
            <a:xfrm>
              <a:off x="-5028400" y="3962450"/>
              <a:ext cx="16200" cy="16050"/>
            </a:xfrm>
            <a:custGeom>
              <a:avLst/>
              <a:gdLst/>
              <a:ahLst/>
              <a:cxnLst/>
              <a:rect l="l" t="t" r="r" b="b"/>
              <a:pathLst>
                <a:path w="648" h="642" extrusionOk="0">
                  <a:moveTo>
                    <a:pt x="330" y="1"/>
                  </a:moveTo>
                  <a:cubicBezTo>
                    <a:pt x="242" y="1"/>
                    <a:pt x="156" y="32"/>
                    <a:pt x="100" y="90"/>
                  </a:cubicBezTo>
                  <a:cubicBezTo>
                    <a:pt x="33" y="143"/>
                    <a:pt x="0" y="229"/>
                    <a:pt x="0" y="315"/>
                  </a:cubicBezTo>
                  <a:cubicBezTo>
                    <a:pt x="0" y="391"/>
                    <a:pt x="29" y="478"/>
                    <a:pt x="96" y="540"/>
                  </a:cubicBezTo>
                  <a:cubicBezTo>
                    <a:pt x="158" y="608"/>
                    <a:pt x="230" y="641"/>
                    <a:pt x="317" y="641"/>
                  </a:cubicBezTo>
                  <a:cubicBezTo>
                    <a:pt x="322" y="641"/>
                    <a:pt x="327" y="642"/>
                    <a:pt x="331" y="642"/>
                  </a:cubicBezTo>
                  <a:cubicBezTo>
                    <a:pt x="424" y="642"/>
                    <a:pt x="492" y="601"/>
                    <a:pt x="547" y="550"/>
                  </a:cubicBezTo>
                  <a:cubicBezTo>
                    <a:pt x="614" y="497"/>
                    <a:pt x="643" y="411"/>
                    <a:pt x="647" y="325"/>
                  </a:cubicBezTo>
                  <a:cubicBezTo>
                    <a:pt x="647" y="229"/>
                    <a:pt x="618" y="152"/>
                    <a:pt x="565" y="99"/>
                  </a:cubicBezTo>
                  <a:cubicBezTo>
                    <a:pt x="506"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8" name="Google Shape;9598;p40"/>
            <p:cNvSpPr/>
            <p:nvPr/>
          </p:nvSpPr>
          <p:spPr>
            <a:xfrm>
              <a:off x="-4996625" y="3995150"/>
              <a:ext cx="16200" cy="16100"/>
            </a:xfrm>
            <a:custGeom>
              <a:avLst/>
              <a:gdLst/>
              <a:ahLst/>
              <a:cxnLst/>
              <a:rect l="l" t="t" r="r" b="b"/>
              <a:pathLst>
                <a:path w="648" h="644" extrusionOk="0">
                  <a:moveTo>
                    <a:pt x="328" y="1"/>
                  </a:moveTo>
                  <a:cubicBezTo>
                    <a:pt x="247" y="1"/>
                    <a:pt x="166" y="31"/>
                    <a:pt x="100" y="91"/>
                  </a:cubicBezTo>
                  <a:cubicBezTo>
                    <a:pt x="38" y="159"/>
                    <a:pt x="5" y="230"/>
                    <a:pt x="5" y="317"/>
                  </a:cubicBezTo>
                  <a:cubicBezTo>
                    <a:pt x="0" y="394"/>
                    <a:pt x="34" y="480"/>
                    <a:pt x="106" y="556"/>
                  </a:cubicBezTo>
                  <a:cubicBezTo>
                    <a:pt x="158" y="609"/>
                    <a:pt x="244" y="642"/>
                    <a:pt x="331" y="642"/>
                  </a:cubicBezTo>
                  <a:cubicBezTo>
                    <a:pt x="336" y="643"/>
                    <a:pt x="342" y="643"/>
                    <a:pt x="348" y="643"/>
                  </a:cubicBezTo>
                  <a:cubicBezTo>
                    <a:pt x="420" y="643"/>
                    <a:pt x="499" y="609"/>
                    <a:pt x="561" y="551"/>
                  </a:cubicBezTo>
                  <a:cubicBezTo>
                    <a:pt x="614" y="498"/>
                    <a:pt x="647" y="412"/>
                    <a:pt x="647" y="326"/>
                  </a:cubicBezTo>
                  <a:cubicBezTo>
                    <a:pt x="647" y="239"/>
                    <a:pt x="619" y="153"/>
                    <a:pt x="567" y="101"/>
                  </a:cubicBezTo>
                  <a:cubicBezTo>
                    <a:pt x="500" y="34"/>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599" name="Google Shape;9599;p40"/>
            <p:cNvSpPr/>
            <p:nvPr/>
          </p:nvSpPr>
          <p:spPr>
            <a:xfrm>
              <a:off x="-4957425" y="4028125"/>
              <a:ext cx="1850" cy="25"/>
            </a:xfrm>
            <a:custGeom>
              <a:avLst/>
              <a:gdLst/>
              <a:ahLst/>
              <a:cxnLst/>
              <a:rect l="l" t="t" r="r" b="b"/>
              <a:pathLst>
                <a:path w="74" h="1" extrusionOk="0">
                  <a:moveTo>
                    <a:pt x="1" y="1"/>
                  </a:moveTo>
                  <a:lnTo>
                    <a:pt x="73"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0" name="Google Shape;9600;p40"/>
            <p:cNvSpPr/>
            <p:nvPr/>
          </p:nvSpPr>
          <p:spPr>
            <a:xfrm>
              <a:off x="-5185800" y="3636300"/>
              <a:ext cx="16250" cy="16300"/>
            </a:xfrm>
            <a:custGeom>
              <a:avLst/>
              <a:gdLst/>
              <a:ahLst/>
              <a:cxnLst/>
              <a:rect l="l" t="t" r="r" b="b"/>
              <a:pathLst>
                <a:path w="650" h="652" extrusionOk="0">
                  <a:moveTo>
                    <a:pt x="335" y="0"/>
                  </a:moveTo>
                  <a:cubicBezTo>
                    <a:pt x="252" y="0"/>
                    <a:pt x="167" y="32"/>
                    <a:pt x="102" y="95"/>
                  </a:cubicBezTo>
                  <a:cubicBezTo>
                    <a:pt x="34" y="157"/>
                    <a:pt x="1" y="234"/>
                    <a:pt x="1" y="321"/>
                  </a:cubicBezTo>
                  <a:cubicBezTo>
                    <a:pt x="1" y="397"/>
                    <a:pt x="30" y="483"/>
                    <a:pt x="96" y="545"/>
                  </a:cubicBezTo>
                  <a:cubicBezTo>
                    <a:pt x="160" y="613"/>
                    <a:pt x="246" y="647"/>
                    <a:pt x="322" y="651"/>
                  </a:cubicBezTo>
                  <a:cubicBezTo>
                    <a:pt x="404" y="651"/>
                    <a:pt x="481" y="618"/>
                    <a:pt x="557" y="556"/>
                  </a:cubicBezTo>
                  <a:cubicBezTo>
                    <a:pt x="610" y="493"/>
                    <a:pt x="649" y="407"/>
                    <a:pt x="649" y="330"/>
                  </a:cubicBezTo>
                  <a:cubicBezTo>
                    <a:pt x="649" y="244"/>
                    <a:pt x="615" y="166"/>
                    <a:pt x="552" y="90"/>
                  </a:cubicBezTo>
                  <a:cubicBezTo>
                    <a:pt x="495" y="31"/>
                    <a:pt x="416"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1" name="Google Shape;9601;p40"/>
            <p:cNvSpPr/>
            <p:nvPr/>
          </p:nvSpPr>
          <p:spPr>
            <a:xfrm>
              <a:off x="-5154000" y="3669250"/>
              <a:ext cx="16325" cy="16100"/>
            </a:xfrm>
            <a:custGeom>
              <a:avLst/>
              <a:gdLst/>
              <a:ahLst/>
              <a:cxnLst/>
              <a:rect l="l" t="t" r="r" b="b"/>
              <a:pathLst>
                <a:path w="653" h="644" extrusionOk="0">
                  <a:moveTo>
                    <a:pt x="330" y="0"/>
                  </a:moveTo>
                  <a:cubicBezTo>
                    <a:pt x="246" y="0"/>
                    <a:pt x="163" y="31"/>
                    <a:pt x="106" y="91"/>
                  </a:cubicBezTo>
                  <a:cubicBezTo>
                    <a:pt x="48" y="144"/>
                    <a:pt x="5" y="226"/>
                    <a:pt x="0" y="312"/>
                  </a:cubicBezTo>
                  <a:cubicBezTo>
                    <a:pt x="0" y="398"/>
                    <a:pt x="33" y="475"/>
                    <a:pt x="97" y="542"/>
                  </a:cubicBezTo>
                  <a:cubicBezTo>
                    <a:pt x="159" y="609"/>
                    <a:pt x="235" y="638"/>
                    <a:pt x="321" y="644"/>
                  </a:cubicBezTo>
                  <a:cubicBezTo>
                    <a:pt x="408" y="644"/>
                    <a:pt x="494" y="615"/>
                    <a:pt x="562" y="547"/>
                  </a:cubicBezTo>
                  <a:cubicBezTo>
                    <a:pt x="615" y="485"/>
                    <a:pt x="648" y="408"/>
                    <a:pt x="648" y="321"/>
                  </a:cubicBezTo>
                  <a:cubicBezTo>
                    <a:pt x="653" y="235"/>
                    <a:pt x="620" y="148"/>
                    <a:pt x="567" y="97"/>
                  </a:cubicBezTo>
                  <a:cubicBezTo>
                    <a:pt x="501" y="31"/>
                    <a:pt x="415"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2" name="Google Shape;9602;p40"/>
            <p:cNvSpPr/>
            <p:nvPr/>
          </p:nvSpPr>
          <p:spPr>
            <a:xfrm>
              <a:off x="-5121850" y="3702000"/>
              <a:ext cx="16200" cy="16075"/>
            </a:xfrm>
            <a:custGeom>
              <a:avLst/>
              <a:gdLst/>
              <a:ahLst/>
              <a:cxnLst/>
              <a:rect l="l" t="t" r="r" b="b"/>
              <a:pathLst>
                <a:path w="648" h="643" extrusionOk="0">
                  <a:moveTo>
                    <a:pt x="327" y="0"/>
                  </a:moveTo>
                  <a:cubicBezTo>
                    <a:pt x="240" y="0"/>
                    <a:pt x="151" y="31"/>
                    <a:pt x="91" y="91"/>
                  </a:cubicBezTo>
                  <a:cubicBezTo>
                    <a:pt x="34" y="144"/>
                    <a:pt x="0" y="231"/>
                    <a:pt x="0" y="317"/>
                  </a:cubicBezTo>
                  <a:cubicBezTo>
                    <a:pt x="0" y="403"/>
                    <a:pt x="29" y="479"/>
                    <a:pt x="82" y="543"/>
                  </a:cubicBezTo>
                  <a:cubicBezTo>
                    <a:pt x="149" y="609"/>
                    <a:pt x="221" y="643"/>
                    <a:pt x="322" y="643"/>
                  </a:cubicBezTo>
                  <a:cubicBezTo>
                    <a:pt x="408" y="643"/>
                    <a:pt x="480" y="614"/>
                    <a:pt x="547" y="552"/>
                  </a:cubicBezTo>
                  <a:cubicBezTo>
                    <a:pt x="614" y="485"/>
                    <a:pt x="647" y="413"/>
                    <a:pt x="647" y="326"/>
                  </a:cubicBezTo>
                  <a:cubicBezTo>
                    <a:pt x="647" y="240"/>
                    <a:pt x="605" y="153"/>
                    <a:pt x="552" y="96"/>
                  </a:cubicBezTo>
                  <a:cubicBezTo>
                    <a:pt x="499" y="31"/>
                    <a:pt x="414" y="0"/>
                    <a:pt x="32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3" name="Google Shape;9603;p40"/>
            <p:cNvSpPr/>
            <p:nvPr/>
          </p:nvSpPr>
          <p:spPr>
            <a:xfrm>
              <a:off x="-5090075" y="3734875"/>
              <a:ext cx="16350" cy="15975"/>
            </a:xfrm>
            <a:custGeom>
              <a:avLst/>
              <a:gdLst/>
              <a:ahLst/>
              <a:cxnLst/>
              <a:rect l="l" t="t" r="r" b="b"/>
              <a:pathLst>
                <a:path w="654" h="639" extrusionOk="0">
                  <a:moveTo>
                    <a:pt x="321" y="0"/>
                  </a:moveTo>
                  <a:cubicBezTo>
                    <a:pt x="239" y="0"/>
                    <a:pt x="157" y="29"/>
                    <a:pt x="92" y="86"/>
                  </a:cubicBezTo>
                  <a:cubicBezTo>
                    <a:pt x="39" y="149"/>
                    <a:pt x="5" y="235"/>
                    <a:pt x="5" y="311"/>
                  </a:cubicBezTo>
                  <a:cubicBezTo>
                    <a:pt x="1" y="398"/>
                    <a:pt x="34" y="475"/>
                    <a:pt x="96" y="552"/>
                  </a:cubicBezTo>
                  <a:cubicBezTo>
                    <a:pt x="159" y="604"/>
                    <a:pt x="235" y="638"/>
                    <a:pt x="322" y="638"/>
                  </a:cubicBezTo>
                  <a:cubicBezTo>
                    <a:pt x="327" y="639"/>
                    <a:pt x="332" y="639"/>
                    <a:pt x="338" y="639"/>
                  </a:cubicBezTo>
                  <a:cubicBezTo>
                    <a:pt x="418" y="639"/>
                    <a:pt x="490" y="606"/>
                    <a:pt x="562" y="546"/>
                  </a:cubicBezTo>
                  <a:cubicBezTo>
                    <a:pt x="614" y="484"/>
                    <a:pt x="649" y="408"/>
                    <a:pt x="649" y="322"/>
                  </a:cubicBezTo>
                  <a:cubicBezTo>
                    <a:pt x="653" y="244"/>
                    <a:pt x="620" y="158"/>
                    <a:pt x="557" y="96"/>
                  </a:cubicBezTo>
                  <a:cubicBezTo>
                    <a:pt x="491" y="32"/>
                    <a:pt x="406"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4" name="Google Shape;9604;p40"/>
            <p:cNvSpPr/>
            <p:nvPr/>
          </p:nvSpPr>
          <p:spPr>
            <a:xfrm>
              <a:off x="-5058175" y="3767700"/>
              <a:ext cx="16225" cy="15875"/>
            </a:xfrm>
            <a:custGeom>
              <a:avLst/>
              <a:gdLst/>
              <a:ahLst/>
              <a:cxnLst/>
              <a:rect l="l" t="t" r="r" b="b"/>
              <a:pathLst>
                <a:path w="649" h="635" extrusionOk="0">
                  <a:moveTo>
                    <a:pt x="317" y="0"/>
                  </a:moveTo>
                  <a:cubicBezTo>
                    <a:pt x="235" y="0"/>
                    <a:pt x="154" y="28"/>
                    <a:pt x="102" y="83"/>
                  </a:cubicBezTo>
                  <a:cubicBezTo>
                    <a:pt x="35" y="150"/>
                    <a:pt x="0" y="236"/>
                    <a:pt x="0" y="322"/>
                  </a:cubicBezTo>
                  <a:cubicBezTo>
                    <a:pt x="0" y="409"/>
                    <a:pt x="29" y="481"/>
                    <a:pt x="97" y="548"/>
                  </a:cubicBezTo>
                  <a:cubicBezTo>
                    <a:pt x="150" y="601"/>
                    <a:pt x="231" y="634"/>
                    <a:pt x="317" y="634"/>
                  </a:cubicBezTo>
                  <a:cubicBezTo>
                    <a:pt x="322" y="635"/>
                    <a:pt x="328" y="635"/>
                    <a:pt x="333" y="635"/>
                  </a:cubicBezTo>
                  <a:cubicBezTo>
                    <a:pt x="414" y="635"/>
                    <a:pt x="493" y="602"/>
                    <a:pt x="547" y="553"/>
                  </a:cubicBezTo>
                  <a:cubicBezTo>
                    <a:pt x="615" y="491"/>
                    <a:pt x="644" y="419"/>
                    <a:pt x="649" y="333"/>
                  </a:cubicBezTo>
                  <a:cubicBezTo>
                    <a:pt x="649" y="246"/>
                    <a:pt x="620" y="160"/>
                    <a:pt x="562" y="102"/>
                  </a:cubicBezTo>
                  <a:cubicBezTo>
                    <a:pt x="502" y="34"/>
                    <a:pt x="409"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5" name="Google Shape;9605;p40"/>
            <p:cNvSpPr/>
            <p:nvPr/>
          </p:nvSpPr>
          <p:spPr>
            <a:xfrm>
              <a:off x="-5026375" y="3800500"/>
              <a:ext cx="16200" cy="16175"/>
            </a:xfrm>
            <a:custGeom>
              <a:avLst/>
              <a:gdLst/>
              <a:ahLst/>
              <a:cxnLst/>
              <a:rect l="l" t="t" r="r" b="b"/>
              <a:pathLst>
                <a:path w="648" h="647" extrusionOk="0">
                  <a:moveTo>
                    <a:pt x="322" y="1"/>
                  </a:moveTo>
                  <a:cubicBezTo>
                    <a:pt x="240" y="1"/>
                    <a:pt x="157" y="32"/>
                    <a:pt x="92" y="95"/>
                  </a:cubicBezTo>
                  <a:cubicBezTo>
                    <a:pt x="39" y="157"/>
                    <a:pt x="5" y="234"/>
                    <a:pt x="5" y="321"/>
                  </a:cubicBezTo>
                  <a:cubicBezTo>
                    <a:pt x="1" y="397"/>
                    <a:pt x="34" y="469"/>
                    <a:pt x="96" y="546"/>
                  </a:cubicBezTo>
                  <a:cubicBezTo>
                    <a:pt x="159" y="613"/>
                    <a:pt x="236" y="647"/>
                    <a:pt x="322" y="647"/>
                  </a:cubicBezTo>
                  <a:cubicBezTo>
                    <a:pt x="408" y="647"/>
                    <a:pt x="495" y="618"/>
                    <a:pt x="548" y="556"/>
                  </a:cubicBezTo>
                  <a:cubicBezTo>
                    <a:pt x="615" y="489"/>
                    <a:pt x="648" y="416"/>
                    <a:pt x="648" y="330"/>
                  </a:cubicBezTo>
                  <a:cubicBezTo>
                    <a:pt x="648" y="244"/>
                    <a:pt x="619" y="157"/>
                    <a:pt x="557" y="104"/>
                  </a:cubicBezTo>
                  <a:cubicBezTo>
                    <a:pt x="495" y="36"/>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6" name="Google Shape;9606;p40"/>
            <p:cNvSpPr/>
            <p:nvPr/>
          </p:nvSpPr>
          <p:spPr>
            <a:xfrm>
              <a:off x="-4994475" y="3833425"/>
              <a:ext cx="16200" cy="16025"/>
            </a:xfrm>
            <a:custGeom>
              <a:avLst/>
              <a:gdLst/>
              <a:ahLst/>
              <a:cxnLst/>
              <a:rect l="l" t="t" r="r" b="b"/>
              <a:pathLst>
                <a:path w="648" h="641" extrusionOk="0">
                  <a:moveTo>
                    <a:pt x="326" y="1"/>
                  </a:moveTo>
                  <a:cubicBezTo>
                    <a:pt x="240" y="1"/>
                    <a:pt x="155" y="30"/>
                    <a:pt x="101" y="87"/>
                  </a:cubicBezTo>
                  <a:cubicBezTo>
                    <a:pt x="34" y="140"/>
                    <a:pt x="1" y="227"/>
                    <a:pt x="1" y="313"/>
                  </a:cubicBezTo>
                  <a:cubicBezTo>
                    <a:pt x="1" y="399"/>
                    <a:pt x="29" y="477"/>
                    <a:pt x="96" y="539"/>
                  </a:cubicBezTo>
                  <a:cubicBezTo>
                    <a:pt x="158" y="606"/>
                    <a:pt x="231" y="640"/>
                    <a:pt x="317" y="640"/>
                  </a:cubicBezTo>
                  <a:cubicBezTo>
                    <a:pt x="323" y="640"/>
                    <a:pt x="328" y="640"/>
                    <a:pt x="333" y="640"/>
                  </a:cubicBezTo>
                  <a:cubicBezTo>
                    <a:pt x="414" y="640"/>
                    <a:pt x="494" y="607"/>
                    <a:pt x="557" y="548"/>
                  </a:cubicBezTo>
                  <a:cubicBezTo>
                    <a:pt x="610" y="486"/>
                    <a:pt x="643" y="410"/>
                    <a:pt x="648" y="323"/>
                  </a:cubicBezTo>
                  <a:cubicBezTo>
                    <a:pt x="648" y="237"/>
                    <a:pt x="614" y="151"/>
                    <a:pt x="561" y="98"/>
                  </a:cubicBezTo>
                  <a:cubicBezTo>
                    <a:pt x="503" y="32"/>
                    <a:pt x="414" y="1"/>
                    <a:pt x="326"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7" name="Google Shape;9607;p40"/>
            <p:cNvSpPr/>
            <p:nvPr/>
          </p:nvSpPr>
          <p:spPr>
            <a:xfrm>
              <a:off x="-4962700" y="3866275"/>
              <a:ext cx="16575" cy="16000"/>
            </a:xfrm>
            <a:custGeom>
              <a:avLst/>
              <a:gdLst/>
              <a:ahLst/>
              <a:cxnLst/>
              <a:rect l="l" t="t" r="r" b="b"/>
              <a:pathLst>
                <a:path w="663" h="640" extrusionOk="0">
                  <a:moveTo>
                    <a:pt x="330" y="1"/>
                  </a:moveTo>
                  <a:cubicBezTo>
                    <a:pt x="245" y="1"/>
                    <a:pt x="161" y="30"/>
                    <a:pt x="102" y="88"/>
                  </a:cubicBezTo>
                  <a:cubicBezTo>
                    <a:pt x="49" y="151"/>
                    <a:pt x="5" y="223"/>
                    <a:pt x="1" y="309"/>
                  </a:cubicBezTo>
                  <a:cubicBezTo>
                    <a:pt x="1" y="396"/>
                    <a:pt x="45" y="472"/>
                    <a:pt x="107" y="549"/>
                  </a:cubicBezTo>
                  <a:cubicBezTo>
                    <a:pt x="169" y="602"/>
                    <a:pt x="246" y="635"/>
                    <a:pt x="332" y="640"/>
                  </a:cubicBezTo>
                  <a:cubicBezTo>
                    <a:pt x="408" y="640"/>
                    <a:pt x="495" y="607"/>
                    <a:pt x="557" y="544"/>
                  </a:cubicBezTo>
                  <a:cubicBezTo>
                    <a:pt x="625" y="482"/>
                    <a:pt x="658" y="405"/>
                    <a:pt x="658" y="319"/>
                  </a:cubicBezTo>
                  <a:cubicBezTo>
                    <a:pt x="663" y="232"/>
                    <a:pt x="620" y="161"/>
                    <a:pt x="567" y="93"/>
                  </a:cubicBezTo>
                  <a:cubicBezTo>
                    <a:pt x="506" y="32"/>
                    <a:pt x="418"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8" name="Google Shape;9608;p40"/>
            <p:cNvSpPr/>
            <p:nvPr/>
          </p:nvSpPr>
          <p:spPr>
            <a:xfrm>
              <a:off x="-4930525" y="3899075"/>
              <a:ext cx="16200" cy="15975"/>
            </a:xfrm>
            <a:custGeom>
              <a:avLst/>
              <a:gdLst/>
              <a:ahLst/>
              <a:cxnLst/>
              <a:rect l="l" t="t" r="r" b="b"/>
              <a:pathLst>
                <a:path w="648" h="639" extrusionOk="0">
                  <a:moveTo>
                    <a:pt x="321" y="1"/>
                  </a:moveTo>
                  <a:cubicBezTo>
                    <a:pt x="238" y="1"/>
                    <a:pt x="155" y="30"/>
                    <a:pt x="91" y="87"/>
                  </a:cubicBezTo>
                  <a:cubicBezTo>
                    <a:pt x="33" y="149"/>
                    <a:pt x="0" y="225"/>
                    <a:pt x="0" y="311"/>
                  </a:cubicBezTo>
                  <a:cubicBezTo>
                    <a:pt x="0" y="398"/>
                    <a:pt x="29" y="484"/>
                    <a:pt x="82" y="537"/>
                  </a:cubicBezTo>
                  <a:cubicBezTo>
                    <a:pt x="149" y="605"/>
                    <a:pt x="235" y="638"/>
                    <a:pt x="317" y="638"/>
                  </a:cubicBezTo>
                  <a:cubicBezTo>
                    <a:pt x="403" y="638"/>
                    <a:pt x="479" y="610"/>
                    <a:pt x="547" y="547"/>
                  </a:cubicBezTo>
                  <a:cubicBezTo>
                    <a:pt x="609" y="490"/>
                    <a:pt x="647" y="403"/>
                    <a:pt x="647" y="322"/>
                  </a:cubicBezTo>
                  <a:cubicBezTo>
                    <a:pt x="647" y="244"/>
                    <a:pt x="614" y="158"/>
                    <a:pt x="552" y="91"/>
                  </a:cubicBezTo>
                  <a:cubicBezTo>
                    <a:pt x="489" y="31"/>
                    <a:pt x="405"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09" name="Google Shape;9609;p40"/>
            <p:cNvSpPr/>
            <p:nvPr/>
          </p:nvSpPr>
          <p:spPr>
            <a:xfrm>
              <a:off x="-4898750" y="3931900"/>
              <a:ext cx="16200" cy="16250"/>
            </a:xfrm>
            <a:custGeom>
              <a:avLst/>
              <a:gdLst/>
              <a:ahLst/>
              <a:cxnLst/>
              <a:rect l="l" t="t" r="r" b="b"/>
              <a:pathLst>
                <a:path w="648" h="650" extrusionOk="0">
                  <a:moveTo>
                    <a:pt x="329" y="0"/>
                  </a:moveTo>
                  <a:cubicBezTo>
                    <a:pt x="245" y="0"/>
                    <a:pt x="161" y="30"/>
                    <a:pt x="100" y="92"/>
                  </a:cubicBezTo>
                  <a:cubicBezTo>
                    <a:pt x="38" y="145"/>
                    <a:pt x="5" y="232"/>
                    <a:pt x="0" y="318"/>
                  </a:cubicBezTo>
                  <a:cubicBezTo>
                    <a:pt x="0" y="395"/>
                    <a:pt x="34" y="481"/>
                    <a:pt x="96" y="548"/>
                  </a:cubicBezTo>
                  <a:cubicBezTo>
                    <a:pt x="158" y="610"/>
                    <a:pt x="235" y="645"/>
                    <a:pt x="322" y="650"/>
                  </a:cubicBezTo>
                  <a:cubicBezTo>
                    <a:pt x="408" y="650"/>
                    <a:pt x="494" y="606"/>
                    <a:pt x="547" y="553"/>
                  </a:cubicBezTo>
                  <a:cubicBezTo>
                    <a:pt x="614" y="491"/>
                    <a:pt x="647" y="415"/>
                    <a:pt x="647" y="328"/>
                  </a:cubicBezTo>
                  <a:cubicBezTo>
                    <a:pt x="647" y="242"/>
                    <a:pt x="619" y="156"/>
                    <a:pt x="556" y="88"/>
                  </a:cubicBezTo>
                  <a:cubicBezTo>
                    <a:pt x="497" y="30"/>
                    <a:pt x="413"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0" name="Google Shape;9610;p40"/>
            <p:cNvSpPr/>
            <p:nvPr/>
          </p:nvSpPr>
          <p:spPr>
            <a:xfrm>
              <a:off x="-4866850" y="3964775"/>
              <a:ext cx="16225" cy="16100"/>
            </a:xfrm>
            <a:custGeom>
              <a:avLst/>
              <a:gdLst/>
              <a:ahLst/>
              <a:cxnLst/>
              <a:rect l="l" t="t" r="r" b="b"/>
              <a:pathLst>
                <a:path w="649" h="644" extrusionOk="0">
                  <a:moveTo>
                    <a:pt x="325" y="0"/>
                  </a:moveTo>
                  <a:cubicBezTo>
                    <a:pt x="240" y="0"/>
                    <a:pt x="156" y="29"/>
                    <a:pt x="101" y="83"/>
                  </a:cubicBezTo>
                  <a:cubicBezTo>
                    <a:pt x="44" y="145"/>
                    <a:pt x="0" y="227"/>
                    <a:pt x="0" y="313"/>
                  </a:cubicBezTo>
                  <a:cubicBezTo>
                    <a:pt x="0" y="400"/>
                    <a:pt x="39" y="476"/>
                    <a:pt x="91" y="544"/>
                  </a:cubicBezTo>
                  <a:cubicBezTo>
                    <a:pt x="159" y="610"/>
                    <a:pt x="230" y="644"/>
                    <a:pt x="317" y="644"/>
                  </a:cubicBezTo>
                  <a:cubicBezTo>
                    <a:pt x="414" y="644"/>
                    <a:pt x="490" y="601"/>
                    <a:pt x="547" y="548"/>
                  </a:cubicBezTo>
                  <a:cubicBezTo>
                    <a:pt x="609" y="495"/>
                    <a:pt x="644" y="409"/>
                    <a:pt x="648" y="322"/>
                  </a:cubicBezTo>
                  <a:cubicBezTo>
                    <a:pt x="648" y="227"/>
                    <a:pt x="615" y="154"/>
                    <a:pt x="562" y="97"/>
                  </a:cubicBezTo>
                  <a:cubicBezTo>
                    <a:pt x="503" y="31"/>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1" name="Google Shape;9611;p40"/>
            <p:cNvSpPr/>
            <p:nvPr/>
          </p:nvSpPr>
          <p:spPr>
            <a:xfrm>
              <a:off x="-4835075" y="3997575"/>
              <a:ext cx="16225" cy="16075"/>
            </a:xfrm>
            <a:custGeom>
              <a:avLst/>
              <a:gdLst/>
              <a:ahLst/>
              <a:cxnLst/>
              <a:rect l="l" t="t" r="r" b="b"/>
              <a:pathLst>
                <a:path w="649" h="643" extrusionOk="0">
                  <a:moveTo>
                    <a:pt x="329" y="1"/>
                  </a:moveTo>
                  <a:cubicBezTo>
                    <a:pt x="248" y="1"/>
                    <a:pt x="167" y="30"/>
                    <a:pt x="102" y="91"/>
                  </a:cubicBezTo>
                  <a:cubicBezTo>
                    <a:pt x="40" y="153"/>
                    <a:pt x="6" y="229"/>
                    <a:pt x="0" y="315"/>
                  </a:cubicBezTo>
                  <a:cubicBezTo>
                    <a:pt x="0" y="401"/>
                    <a:pt x="35" y="479"/>
                    <a:pt x="106" y="551"/>
                  </a:cubicBezTo>
                  <a:cubicBezTo>
                    <a:pt x="159" y="609"/>
                    <a:pt x="246" y="642"/>
                    <a:pt x="323" y="642"/>
                  </a:cubicBezTo>
                  <a:cubicBezTo>
                    <a:pt x="409" y="642"/>
                    <a:pt x="485" y="613"/>
                    <a:pt x="558" y="551"/>
                  </a:cubicBezTo>
                  <a:cubicBezTo>
                    <a:pt x="615" y="483"/>
                    <a:pt x="649" y="412"/>
                    <a:pt x="649" y="325"/>
                  </a:cubicBezTo>
                  <a:cubicBezTo>
                    <a:pt x="649" y="239"/>
                    <a:pt x="620" y="162"/>
                    <a:pt x="567" y="95"/>
                  </a:cubicBezTo>
                  <a:cubicBezTo>
                    <a:pt x="500" y="33"/>
                    <a:pt x="415" y="1"/>
                    <a:pt x="32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2" name="Google Shape;9612;p40"/>
            <p:cNvSpPr/>
            <p:nvPr/>
          </p:nvSpPr>
          <p:spPr>
            <a:xfrm>
              <a:off x="-5183750" y="3474550"/>
              <a:ext cx="16350" cy="16125"/>
            </a:xfrm>
            <a:custGeom>
              <a:avLst/>
              <a:gdLst/>
              <a:ahLst/>
              <a:cxnLst/>
              <a:rect l="l" t="t" r="r" b="b"/>
              <a:pathLst>
                <a:path w="654" h="645" extrusionOk="0">
                  <a:moveTo>
                    <a:pt x="328" y="1"/>
                  </a:moveTo>
                  <a:cubicBezTo>
                    <a:pt x="242" y="1"/>
                    <a:pt x="157" y="30"/>
                    <a:pt x="101" y="83"/>
                  </a:cubicBezTo>
                  <a:cubicBezTo>
                    <a:pt x="49" y="135"/>
                    <a:pt x="5" y="221"/>
                    <a:pt x="1" y="318"/>
                  </a:cubicBezTo>
                  <a:cubicBezTo>
                    <a:pt x="1" y="405"/>
                    <a:pt x="34" y="481"/>
                    <a:pt x="96" y="544"/>
                  </a:cubicBezTo>
                  <a:cubicBezTo>
                    <a:pt x="158" y="611"/>
                    <a:pt x="236" y="644"/>
                    <a:pt x="322" y="644"/>
                  </a:cubicBezTo>
                  <a:cubicBezTo>
                    <a:pt x="327" y="644"/>
                    <a:pt x="332" y="644"/>
                    <a:pt x="338" y="644"/>
                  </a:cubicBezTo>
                  <a:cubicBezTo>
                    <a:pt x="419" y="644"/>
                    <a:pt x="498" y="611"/>
                    <a:pt x="548" y="553"/>
                  </a:cubicBezTo>
                  <a:cubicBezTo>
                    <a:pt x="614" y="491"/>
                    <a:pt x="648" y="414"/>
                    <a:pt x="648" y="327"/>
                  </a:cubicBezTo>
                  <a:cubicBezTo>
                    <a:pt x="654" y="232"/>
                    <a:pt x="619" y="145"/>
                    <a:pt x="557" y="88"/>
                  </a:cubicBezTo>
                  <a:cubicBezTo>
                    <a:pt x="498" y="29"/>
                    <a:pt x="412"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3" name="Google Shape;9613;p40"/>
            <p:cNvSpPr/>
            <p:nvPr/>
          </p:nvSpPr>
          <p:spPr>
            <a:xfrm>
              <a:off x="-5151850" y="3507350"/>
              <a:ext cx="16225" cy="16200"/>
            </a:xfrm>
            <a:custGeom>
              <a:avLst/>
              <a:gdLst/>
              <a:ahLst/>
              <a:cxnLst/>
              <a:rect l="l" t="t" r="r" b="b"/>
              <a:pathLst>
                <a:path w="649" h="648" extrusionOk="0">
                  <a:moveTo>
                    <a:pt x="329" y="0"/>
                  </a:moveTo>
                  <a:cubicBezTo>
                    <a:pt x="247" y="0"/>
                    <a:pt x="165" y="32"/>
                    <a:pt x="102" y="96"/>
                  </a:cubicBezTo>
                  <a:cubicBezTo>
                    <a:pt x="34" y="158"/>
                    <a:pt x="0" y="229"/>
                    <a:pt x="0" y="315"/>
                  </a:cubicBezTo>
                  <a:cubicBezTo>
                    <a:pt x="0" y="393"/>
                    <a:pt x="29" y="479"/>
                    <a:pt x="91" y="546"/>
                  </a:cubicBezTo>
                  <a:cubicBezTo>
                    <a:pt x="159" y="608"/>
                    <a:pt x="246" y="642"/>
                    <a:pt x="317" y="647"/>
                  </a:cubicBezTo>
                  <a:cubicBezTo>
                    <a:pt x="403" y="647"/>
                    <a:pt x="481" y="614"/>
                    <a:pt x="558" y="550"/>
                  </a:cubicBezTo>
                  <a:cubicBezTo>
                    <a:pt x="610" y="488"/>
                    <a:pt x="649" y="402"/>
                    <a:pt x="649" y="326"/>
                  </a:cubicBezTo>
                  <a:cubicBezTo>
                    <a:pt x="649" y="239"/>
                    <a:pt x="615" y="162"/>
                    <a:pt x="562" y="100"/>
                  </a:cubicBezTo>
                  <a:cubicBezTo>
                    <a:pt x="499" y="34"/>
                    <a:pt x="414"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4" name="Google Shape;9614;p40"/>
            <p:cNvSpPr/>
            <p:nvPr/>
          </p:nvSpPr>
          <p:spPr>
            <a:xfrm>
              <a:off x="-5120075" y="3540100"/>
              <a:ext cx="16575" cy="16175"/>
            </a:xfrm>
            <a:custGeom>
              <a:avLst/>
              <a:gdLst/>
              <a:ahLst/>
              <a:cxnLst/>
              <a:rect l="l" t="t" r="r" b="b"/>
              <a:pathLst>
                <a:path w="663" h="647" extrusionOk="0">
                  <a:moveTo>
                    <a:pt x="332" y="0"/>
                  </a:moveTo>
                  <a:cubicBezTo>
                    <a:pt x="250" y="0"/>
                    <a:pt x="168" y="31"/>
                    <a:pt x="102" y="95"/>
                  </a:cubicBezTo>
                  <a:cubicBezTo>
                    <a:pt x="40" y="157"/>
                    <a:pt x="6" y="234"/>
                    <a:pt x="1" y="320"/>
                  </a:cubicBezTo>
                  <a:cubicBezTo>
                    <a:pt x="1" y="407"/>
                    <a:pt x="35" y="478"/>
                    <a:pt x="107" y="555"/>
                  </a:cubicBezTo>
                  <a:cubicBezTo>
                    <a:pt x="169" y="613"/>
                    <a:pt x="246" y="646"/>
                    <a:pt x="332" y="646"/>
                  </a:cubicBezTo>
                  <a:cubicBezTo>
                    <a:pt x="409" y="646"/>
                    <a:pt x="496" y="618"/>
                    <a:pt x="558" y="551"/>
                  </a:cubicBezTo>
                  <a:cubicBezTo>
                    <a:pt x="625" y="489"/>
                    <a:pt x="658" y="416"/>
                    <a:pt x="658" y="330"/>
                  </a:cubicBezTo>
                  <a:cubicBezTo>
                    <a:pt x="663" y="243"/>
                    <a:pt x="629" y="167"/>
                    <a:pt x="567" y="99"/>
                  </a:cubicBezTo>
                  <a:cubicBezTo>
                    <a:pt x="502" y="34"/>
                    <a:pt x="417"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5" name="Google Shape;9615;p40"/>
            <p:cNvSpPr/>
            <p:nvPr/>
          </p:nvSpPr>
          <p:spPr>
            <a:xfrm>
              <a:off x="-5087925" y="3573100"/>
              <a:ext cx="16250" cy="15950"/>
            </a:xfrm>
            <a:custGeom>
              <a:avLst/>
              <a:gdLst/>
              <a:ahLst/>
              <a:cxnLst/>
              <a:rect l="l" t="t" r="r" b="b"/>
              <a:pathLst>
                <a:path w="650" h="638" extrusionOk="0">
                  <a:moveTo>
                    <a:pt x="314" y="1"/>
                  </a:moveTo>
                  <a:cubicBezTo>
                    <a:pt x="232" y="1"/>
                    <a:pt x="150" y="30"/>
                    <a:pt x="92" y="85"/>
                  </a:cubicBezTo>
                  <a:cubicBezTo>
                    <a:pt x="34" y="147"/>
                    <a:pt x="1" y="234"/>
                    <a:pt x="1" y="310"/>
                  </a:cubicBezTo>
                  <a:cubicBezTo>
                    <a:pt x="1" y="396"/>
                    <a:pt x="30" y="473"/>
                    <a:pt x="96" y="550"/>
                  </a:cubicBezTo>
                  <a:cubicBezTo>
                    <a:pt x="160" y="603"/>
                    <a:pt x="231" y="637"/>
                    <a:pt x="318" y="637"/>
                  </a:cubicBezTo>
                  <a:cubicBezTo>
                    <a:pt x="323" y="637"/>
                    <a:pt x="328" y="637"/>
                    <a:pt x="333" y="637"/>
                  </a:cubicBezTo>
                  <a:cubicBezTo>
                    <a:pt x="413" y="637"/>
                    <a:pt x="485" y="604"/>
                    <a:pt x="548" y="546"/>
                  </a:cubicBezTo>
                  <a:cubicBezTo>
                    <a:pt x="615" y="493"/>
                    <a:pt x="643" y="406"/>
                    <a:pt x="649" y="320"/>
                  </a:cubicBezTo>
                  <a:cubicBezTo>
                    <a:pt x="649" y="234"/>
                    <a:pt x="605" y="147"/>
                    <a:pt x="552" y="104"/>
                  </a:cubicBezTo>
                  <a:cubicBezTo>
                    <a:pt x="493" y="34"/>
                    <a:pt x="403"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6" name="Google Shape;9616;p40"/>
            <p:cNvSpPr/>
            <p:nvPr/>
          </p:nvSpPr>
          <p:spPr>
            <a:xfrm>
              <a:off x="-5056125" y="3605875"/>
              <a:ext cx="16225" cy="15900"/>
            </a:xfrm>
            <a:custGeom>
              <a:avLst/>
              <a:gdLst/>
              <a:ahLst/>
              <a:cxnLst/>
              <a:rect l="l" t="t" r="r" b="b"/>
              <a:pathLst>
                <a:path w="649" h="636" extrusionOk="0">
                  <a:moveTo>
                    <a:pt x="319" y="1"/>
                  </a:moveTo>
                  <a:cubicBezTo>
                    <a:pt x="236" y="1"/>
                    <a:pt x="154" y="29"/>
                    <a:pt x="101" y="83"/>
                  </a:cubicBezTo>
                  <a:cubicBezTo>
                    <a:pt x="39" y="150"/>
                    <a:pt x="5" y="237"/>
                    <a:pt x="5" y="309"/>
                  </a:cubicBezTo>
                  <a:cubicBezTo>
                    <a:pt x="0" y="395"/>
                    <a:pt x="34" y="473"/>
                    <a:pt x="97" y="549"/>
                  </a:cubicBezTo>
                  <a:cubicBezTo>
                    <a:pt x="149" y="602"/>
                    <a:pt x="235" y="635"/>
                    <a:pt x="321" y="635"/>
                  </a:cubicBezTo>
                  <a:cubicBezTo>
                    <a:pt x="327" y="635"/>
                    <a:pt x="332" y="635"/>
                    <a:pt x="337" y="635"/>
                  </a:cubicBezTo>
                  <a:cubicBezTo>
                    <a:pt x="418" y="635"/>
                    <a:pt x="497" y="603"/>
                    <a:pt x="547" y="553"/>
                  </a:cubicBezTo>
                  <a:cubicBezTo>
                    <a:pt x="615" y="491"/>
                    <a:pt x="648" y="405"/>
                    <a:pt x="648" y="318"/>
                  </a:cubicBezTo>
                  <a:cubicBezTo>
                    <a:pt x="648" y="232"/>
                    <a:pt x="620" y="156"/>
                    <a:pt x="567" y="103"/>
                  </a:cubicBezTo>
                  <a:cubicBezTo>
                    <a:pt x="506" y="35"/>
                    <a:pt x="412" y="1"/>
                    <a:pt x="319"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7" name="Google Shape;9617;p40"/>
            <p:cNvSpPr/>
            <p:nvPr/>
          </p:nvSpPr>
          <p:spPr>
            <a:xfrm>
              <a:off x="-5024200" y="3638700"/>
              <a:ext cx="16200" cy="16175"/>
            </a:xfrm>
            <a:custGeom>
              <a:avLst/>
              <a:gdLst/>
              <a:ahLst/>
              <a:cxnLst/>
              <a:rect l="l" t="t" r="r" b="b"/>
              <a:pathLst>
                <a:path w="648" h="647" extrusionOk="0">
                  <a:moveTo>
                    <a:pt x="332" y="0"/>
                  </a:moveTo>
                  <a:cubicBezTo>
                    <a:pt x="249" y="0"/>
                    <a:pt x="164" y="31"/>
                    <a:pt x="100" y="95"/>
                  </a:cubicBezTo>
                  <a:cubicBezTo>
                    <a:pt x="34" y="157"/>
                    <a:pt x="0" y="234"/>
                    <a:pt x="0" y="320"/>
                  </a:cubicBezTo>
                  <a:cubicBezTo>
                    <a:pt x="0" y="392"/>
                    <a:pt x="29" y="484"/>
                    <a:pt x="96" y="546"/>
                  </a:cubicBezTo>
                  <a:cubicBezTo>
                    <a:pt x="158" y="613"/>
                    <a:pt x="244" y="646"/>
                    <a:pt x="317" y="646"/>
                  </a:cubicBezTo>
                  <a:cubicBezTo>
                    <a:pt x="403" y="646"/>
                    <a:pt x="479" y="617"/>
                    <a:pt x="556" y="555"/>
                  </a:cubicBezTo>
                  <a:cubicBezTo>
                    <a:pt x="609" y="488"/>
                    <a:pt x="643" y="402"/>
                    <a:pt x="647" y="330"/>
                  </a:cubicBezTo>
                  <a:cubicBezTo>
                    <a:pt x="647" y="243"/>
                    <a:pt x="614" y="167"/>
                    <a:pt x="561" y="99"/>
                  </a:cubicBezTo>
                  <a:cubicBezTo>
                    <a:pt x="502" y="34"/>
                    <a:pt x="418"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8" name="Google Shape;9618;p40"/>
            <p:cNvSpPr/>
            <p:nvPr/>
          </p:nvSpPr>
          <p:spPr>
            <a:xfrm>
              <a:off x="-4992425" y="3671450"/>
              <a:ext cx="16200" cy="16175"/>
            </a:xfrm>
            <a:custGeom>
              <a:avLst/>
              <a:gdLst/>
              <a:ahLst/>
              <a:cxnLst/>
              <a:rect l="l" t="t" r="r" b="b"/>
              <a:pathLst>
                <a:path w="648" h="647" extrusionOk="0">
                  <a:moveTo>
                    <a:pt x="332" y="0"/>
                  </a:moveTo>
                  <a:cubicBezTo>
                    <a:pt x="249" y="0"/>
                    <a:pt x="166" y="32"/>
                    <a:pt x="101" y="95"/>
                  </a:cubicBezTo>
                  <a:cubicBezTo>
                    <a:pt x="38" y="162"/>
                    <a:pt x="5" y="233"/>
                    <a:pt x="0" y="320"/>
                  </a:cubicBezTo>
                  <a:cubicBezTo>
                    <a:pt x="0" y="397"/>
                    <a:pt x="34" y="483"/>
                    <a:pt x="96" y="545"/>
                  </a:cubicBezTo>
                  <a:cubicBezTo>
                    <a:pt x="158" y="613"/>
                    <a:pt x="245" y="647"/>
                    <a:pt x="322" y="647"/>
                  </a:cubicBezTo>
                  <a:cubicBezTo>
                    <a:pt x="327" y="647"/>
                    <a:pt x="332" y="647"/>
                    <a:pt x="337" y="647"/>
                  </a:cubicBezTo>
                  <a:cubicBezTo>
                    <a:pt x="418" y="647"/>
                    <a:pt x="498" y="613"/>
                    <a:pt x="557" y="545"/>
                  </a:cubicBezTo>
                  <a:cubicBezTo>
                    <a:pt x="623" y="488"/>
                    <a:pt x="648" y="406"/>
                    <a:pt x="648" y="330"/>
                  </a:cubicBezTo>
                  <a:cubicBezTo>
                    <a:pt x="648" y="244"/>
                    <a:pt x="629" y="166"/>
                    <a:pt x="557" y="89"/>
                  </a:cubicBezTo>
                  <a:cubicBezTo>
                    <a:pt x="493" y="30"/>
                    <a:pt x="413"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19" name="Google Shape;9619;p40"/>
            <p:cNvSpPr/>
            <p:nvPr/>
          </p:nvSpPr>
          <p:spPr>
            <a:xfrm>
              <a:off x="-4960300" y="3704375"/>
              <a:ext cx="16225" cy="16100"/>
            </a:xfrm>
            <a:custGeom>
              <a:avLst/>
              <a:gdLst/>
              <a:ahLst/>
              <a:cxnLst/>
              <a:rect l="l" t="t" r="r" b="b"/>
              <a:pathLst>
                <a:path w="649" h="644" extrusionOk="0">
                  <a:moveTo>
                    <a:pt x="318" y="0"/>
                  </a:moveTo>
                  <a:cubicBezTo>
                    <a:pt x="235" y="0"/>
                    <a:pt x="152" y="30"/>
                    <a:pt x="93" y="87"/>
                  </a:cubicBezTo>
                  <a:cubicBezTo>
                    <a:pt x="35" y="145"/>
                    <a:pt x="0" y="227"/>
                    <a:pt x="0" y="313"/>
                  </a:cubicBezTo>
                  <a:cubicBezTo>
                    <a:pt x="0" y="399"/>
                    <a:pt x="29" y="476"/>
                    <a:pt x="97" y="552"/>
                  </a:cubicBezTo>
                  <a:cubicBezTo>
                    <a:pt x="159" y="605"/>
                    <a:pt x="236" y="639"/>
                    <a:pt x="317" y="643"/>
                  </a:cubicBezTo>
                  <a:cubicBezTo>
                    <a:pt x="394" y="643"/>
                    <a:pt x="481" y="610"/>
                    <a:pt x="547" y="548"/>
                  </a:cubicBezTo>
                  <a:cubicBezTo>
                    <a:pt x="611" y="486"/>
                    <a:pt x="649" y="408"/>
                    <a:pt x="649" y="322"/>
                  </a:cubicBezTo>
                  <a:cubicBezTo>
                    <a:pt x="649" y="236"/>
                    <a:pt x="605" y="149"/>
                    <a:pt x="553" y="96"/>
                  </a:cubicBezTo>
                  <a:cubicBezTo>
                    <a:pt x="490" y="31"/>
                    <a:pt x="404"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0" name="Google Shape;9620;p40"/>
            <p:cNvSpPr/>
            <p:nvPr/>
          </p:nvSpPr>
          <p:spPr>
            <a:xfrm>
              <a:off x="-4928500" y="3737225"/>
              <a:ext cx="16325" cy="16000"/>
            </a:xfrm>
            <a:custGeom>
              <a:avLst/>
              <a:gdLst/>
              <a:ahLst/>
              <a:cxnLst/>
              <a:rect l="l" t="t" r="r" b="b"/>
              <a:pathLst>
                <a:path w="653" h="640" extrusionOk="0">
                  <a:moveTo>
                    <a:pt x="321" y="1"/>
                  </a:moveTo>
                  <a:cubicBezTo>
                    <a:pt x="237" y="1"/>
                    <a:pt x="155" y="30"/>
                    <a:pt x="101" y="88"/>
                  </a:cubicBezTo>
                  <a:cubicBezTo>
                    <a:pt x="39" y="150"/>
                    <a:pt x="5" y="228"/>
                    <a:pt x="1" y="314"/>
                  </a:cubicBezTo>
                  <a:cubicBezTo>
                    <a:pt x="1" y="395"/>
                    <a:pt x="34" y="472"/>
                    <a:pt x="96" y="549"/>
                  </a:cubicBezTo>
                  <a:cubicBezTo>
                    <a:pt x="159" y="606"/>
                    <a:pt x="236" y="640"/>
                    <a:pt x="322" y="640"/>
                  </a:cubicBezTo>
                  <a:cubicBezTo>
                    <a:pt x="408" y="640"/>
                    <a:pt x="484" y="611"/>
                    <a:pt x="548" y="549"/>
                  </a:cubicBezTo>
                  <a:cubicBezTo>
                    <a:pt x="615" y="491"/>
                    <a:pt x="648" y="405"/>
                    <a:pt x="648" y="319"/>
                  </a:cubicBezTo>
                  <a:cubicBezTo>
                    <a:pt x="653" y="232"/>
                    <a:pt x="610" y="146"/>
                    <a:pt x="557" y="93"/>
                  </a:cubicBezTo>
                  <a:cubicBezTo>
                    <a:pt x="496"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1" name="Google Shape;9621;p40"/>
            <p:cNvSpPr/>
            <p:nvPr/>
          </p:nvSpPr>
          <p:spPr>
            <a:xfrm>
              <a:off x="-4896600" y="3770050"/>
              <a:ext cx="16200" cy="16300"/>
            </a:xfrm>
            <a:custGeom>
              <a:avLst/>
              <a:gdLst/>
              <a:ahLst/>
              <a:cxnLst/>
              <a:rect l="l" t="t" r="r" b="b"/>
              <a:pathLst>
                <a:path w="648" h="652" extrusionOk="0">
                  <a:moveTo>
                    <a:pt x="318" y="0"/>
                  </a:moveTo>
                  <a:cubicBezTo>
                    <a:pt x="236" y="0"/>
                    <a:pt x="154" y="29"/>
                    <a:pt x="101" y="84"/>
                  </a:cubicBezTo>
                  <a:cubicBezTo>
                    <a:pt x="34" y="147"/>
                    <a:pt x="1" y="233"/>
                    <a:pt x="1" y="310"/>
                  </a:cubicBezTo>
                  <a:cubicBezTo>
                    <a:pt x="1" y="406"/>
                    <a:pt x="29" y="483"/>
                    <a:pt x="92" y="545"/>
                  </a:cubicBezTo>
                  <a:cubicBezTo>
                    <a:pt x="145" y="603"/>
                    <a:pt x="231" y="646"/>
                    <a:pt x="317" y="651"/>
                  </a:cubicBezTo>
                  <a:cubicBezTo>
                    <a:pt x="404" y="651"/>
                    <a:pt x="490" y="607"/>
                    <a:pt x="548" y="555"/>
                  </a:cubicBezTo>
                  <a:cubicBezTo>
                    <a:pt x="610" y="492"/>
                    <a:pt x="643" y="416"/>
                    <a:pt x="648" y="319"/>
                  </a:cubicBezTo>
                  <a:cubicBezTo>
                    <a:pt x="648" y="243"/>
                    <a:pt x="614" y="157"/>
                    <a:pt x="552" y="104"/>
                  </a:cubicBezTo>
                  <a:cubicBezTo>
                    <a:pt x="497" y="34"/>
                    <a:pt x="407" y="0"/>
                    <a:pt x="31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2" name="Google Shape;9622;p40"/>
            <p:cNvSpPr/>
            <p:nvPr/>
          </p:nvSpPr>
          <p:spPr>
            <a:xfrm>
              <a:off x="-4864825" y="3802975"/>
              <a:ext cx="16250" cy="16100"/>
            </a:xfrm>
            <a:custGeom>
              <a:avLst/>
              <a:gdLst/>
              <a:ahLst/>
              <a:cxnLst/>
              <a:rect l="l" t="t" r="r" b="b"/>
              <a:pathLst>
                <a:path w="650" h="644" extrusionOk="0">
                  <a:moveTo>
                    <a:pt x="333" y="1"/>
                  </a:moveTo>
                  <a:cubicBezTo>
                    <a:pt x="244" y="1"/>
                    <a:pt x="157" y="32"/>
                    <a:pt x="102" y="92"/>
                  </a:cubicBezTo>
                  <a:cubicBezTo>
                    <a:pt x="39" y="145"/>
                    <a:pt x="6" y="226"/>
                    <a:pt x="1" y="313"/>
                  </a:cubicBezTo>
                  <a:cubicBezTo>
                    <a:pt x="1" y="399"/>
                    <a:pt x="34" y="476"/>
                    <a:pt x="96" y="543"/>
                  </a:cubicBezTo>
                  <a:cubicBezTo>
                    <a:pt x="160" y="610"/>
                    <a:pt x="236" y="643"/>
                    <a:pt x="322" y="643"/>
                  </a:cubicBezTo>
                  <a:cubicBezTo>
                    <a:pt x="409" y="643"/>
                    <a:pt x="495" y="614"/>
                    <a:pt x="548" y="548"/>
                  </a:cubicBezTo>
                  <a:cubicBezTo>
                    <a:pt x="615" y="485"/>
                    <a:pt x="649" y="408"/>
                    <a:pt x="649" y="322"/>
                  </a:cubicBezTo>
                  <a:cubicBezTo>
                    <a:pt x="649" y="236"/>
                    <a:pt x="620" y="149"/>
                    <a:pt x="567" y="96"/>
                  </a:cubicBezTo>
                  <a:cubicBezTo>
                    <a:pt x="510" y="32"/>
                    <a:pt x="421"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3" name="Google Shape;9623;p40"/>
            <p:cNvSpPr/>
            <p:nvPr/>
          </p:nvSpPr>
          <p:spPr>
            <a:xfrm>
              <a:off x="-4832925" y="3835775"/>
              <a:ext cx="16250" cy="16050"/>
            </a:xfrm>
            <a:custGeom>
              <a:avLst/>
              <a:gdLst/>
              <a:ahLst/>
              <a:cxnLst/>
              <a:rect l="l" t="t" r="r" b="b"/>
              <a:pathLst>
                <a:path w="650" h="642" extrusionOk="0">
                  <a:moveTo>
                    <a:pt x="330" y="0"/>
                  </a:moveTo>
                  <a:cubicBezTo>
                    <a:pt x="248" y="0"/>
                    <a:pt x="165" y="29"/>
                    <a:pt x="102" y="90"/>
                  </a:cubicBezTo>
                  <a:cubicBezTo>
                    <a:pt x="35" y="152"/>
                    <a:pt x="1" y="229"/>
                    <a:pt x="1" y="316"/>
                  </a:cubicBezTo>
                  <a:cubicBezTo>
                    <a:pt x="1" y="402"/>
                    <a:pt x="30" y="478"/>
                    <a:pt x="93" y="551"/>
                  </a:cubicBezTo>
                  <a:cubicBezTo>
                    <a:pt x="160" y="608"/>
                    <a:pt x="241" y="642"/>
                    <a:pt x="317" y="642"/>
                  </a:cubicBezTo>
                  <a:cubicBezTo>
                    <a:pt x="404" y="642"/>
                    <a:pt x="481" y="613"/>
                    <a:pt x="558" y="551"/>
                  </a:cubicBezTo>
                  <a:cubicBezTo>
                    <a:pt x="611" y="483"/>
                    <a:pt x="644" y="411"/>
                    <a:pt x="644" y="325"/>
                  </a:cubicBezTo>
                  <a:cubicBezTo>
                    <a:pt x="649" y="239"/>
                    <a:pt x="616" y="161"/>
                    <a:pt x="563" y="95"/>
                  </a:cubicBezTo>
                  <a:cubicBezTo>
                    <a:pt x="503" y="33"/>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4" name="Google Shape;9624;p40"/>
            <p:cNvSpPr/>
            <p:nvPr/>
          </p:nvSpPr>
          <p:spPr>
            <a:xfrm>
              <a:off x="-4800875" y="3868525"/>
              <a:ext cx="16200" cy="16050"/>
            </a:xfrm>
            <a:custGeom>
              <a:avLst/>
              <a:gdLst/>
              <a:ahLst/>
              <a:cxnLst/>
              <a:rect l="l" t="t" r="r" b="b"/>
              <a:pathLst>
                <a:path w="648" h="642" extrusionOk="0">
                  <a:moveTo>
                    <a:pt x="321" y="1"/>
                  </a:moveTo>
                  <a:cubicBezTo>
                    <a:pt x="235" y="1"/>
                    <a:pt x="151" y="32"/>
                    <a:pt x="101" y="89"/>
                  </a:cubicBezTo>
                  <a:cubicBezTo>
                    <a:pt x="38" y="142"/>
                    <a:pt x="5" y="229"/>
                    <a:pt x="5" y="315"/>
                  </a:cubicBezTo>
                  <a:cubicBezTo>
                    <a:pt x="0" y="401"/>
                    <a:pt x="34" y="488"/>
                    <a:pt x="87" y="541"/>
                  </a:cubicBezTo>
                  <a:cubicBezTo>
                    <a:pt x="149" y="607"/>
                    <a:pt x="235" y="641"/>
                    <a:pt x="322" y="641"/>
                  </a:cubicBezTo>
                  <a:cubicBezTo>
                    <a:pt x="327" y="641"/>
                    <a:pt x="333" y="642"/>
                    <a:pt x="338" y="642"/>
                  </a:cubicBezTo>
                  <a:cubicBezTo>
                    <a:pt x="409" y="642"/>
                    <a:pt x="476" y="608"/>
                    <a:pt x="547" y="550"/>
                  </a:cubicBezTo>
                  <a:cubicBezTo>
                    <a:pt x="614" y="488"/>
                    <a:pt x="647" y="411"/>
                    <a:pt x="647" y="324"/>
                  </a:cubicBezTo>
                  <a:cubicBezTo>
                    <a:pt x="647" y="238"/>
                    <a:pt x="609" y="162"/>
                    <a:pt x="557" y="100"/>
                  </a:cubicBezTo>
                  <a:cubicBezTo>
                    <a:pt x="497" y="32"/>
                    <a:pt x="408"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5" name="Google Shape;9625;p40"/>
            <p:cNvSpPr/>
            <p:nvPr/>
          </p:nvSpPr>
          <p:spPr>
            <a:xfrm>
              <a:off x="-4768975" y="3901450"/>
              <a:ext cx="16225" cy="15975"/>
            </a:xfrm>
            <a:custGeom>
              <a:avLst/>
              <a:gdLst/>
              <a:ahLst/>
              <a:cxnLst/>
              <a:rect l="l" t="t" r="r" b="b"/>
              <a:pathLst>
                <a:path w="649" h="639" extrusionOk="0">
                  <a:moveTo>
                    <a:pt x="318" y="1"/>
                  </a:moveTo>
                  <a:cubicBezTo>
                    <a:pt x="233" y="1"/>
                    <a:pt x="147" y="30"/>
                    <a:pt x="87" y="87"/>
                  </a:cubicBezTo>
                  <a:cubicBezTo>
                    <a:pt x="34" y="149"/>
                    <a:pt x="0" y="222"/>
                    <a:pt x="0" y="308"/>
                  </a:cubicBezTo>
                  <a:cubicBezTo>
                    <a:pt x="0" y="395"/>
                    <a:pt x="29" y="471"/>
                    <a:pt x="91" y="548"/>
                  </a:cubicBezTo>
                  <a:cubicBezTo>
                    <a:pt x="159" y="605"/>
                    <a:pt x="231" y="634"/>
                    <a:pt x="317" y="639"/>
                  </a:cubicBezTo>
                  <a:cubicBezTo>
                    <a:pt x="394" y="639"/>
                    <a:pt x="480" y="610"/>
                    <a:pt x="547" y="543"/>
                  </a:cubicBezTo>
                  <a:cubicBezTo>
                    <a:pt x="609" y="481"/>
                    <a:pt x="644" y="404"/>
                    <a:pt x="648" y="318"/>
                  </a:cubicBezTo>
                  <a:cubicBezTo>
                    <a:pt x="648" y="231"/>
                    <a:pt x="615" y="154"/>
                    <a:pt x="562" y="101"/>
                  </a:cubicBezTo>
                  <a:cubicBezTo>
                    <a:pt x="502" y="34"/>
                    <a:pt x="411" y="1"/>
                    <a:pt x="31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6" name="Google Shape;9626;p40"/>
            <p:cNvSpPr/>
            <p:nvPr/>
          </p:nvSpPr>
          <p:spPr>
            <a:xfrm>
              <a:off x="-4737200" y="3934200"/>
              <a:ext cx="16225" cy="16000"/>
            </a:xfrm>
            <a:custGeom>
              <a:avLst/>
              <a:gdLst/>
              <a:ahLst/>
              <a:cxnLst/>
              <a:rect l="l" t="t" r="r" b="b"/>
              <a:pathLst>
                <a:path w="649" h="640" extrusionOk="0">
                  <a:moveTo>
                    <a:pt x="321" y="0"/>
                  </a:moveTo>
                  <a:cubicBezTo>
                    <a:pt x="237" y="0"/>
                    <a:pt x="155" y="29"/>
                    <a:pt x="102" y="87"/>
                  </a:cubicBezTo>
                  <a:cubicBezTo>
                    <a:pt x="40" y="150"/>
                    <a:pt x="0" y="236"/>
                    <a:pt x="0" y="323"/>
                  </a:cubicBezTo>
                  <a:cubicBezTo>
                    <a:pt x="0" y="409"/>
                    <a:pt x="35" y="485"/>
                    <a:pt x="97" y="547"/>
                  </a:cubicBezTo>
                  <a:cubicBezTo>
                    <a:pt x="159" y="605"/>
                    <a:pt x="237" y="639"/>
                    <a:pt x="323" y="639"/>
                  </a:cubicBezTo>
                  <a:cubicBezTo>
                    <a:pt x="409" y="639"/>
                    <a:pt x="496" y="610"/>
                    <a:pt x="547" y="558"/>
                  </a:cubicBezTo>
                  <a:cubicBezTo>
                    <a:pt x="615" y="505"/>
                    <a:pt x="649" y="418"/>
                    <a:pt x="649" y="332"/>
                  </a:cubicBezTo>
                  <a:cubicBezTo>
                    <a:pt x="649" y="236"/>
                    <a:pt x="620" y="150"/>
                    <a:pt x="567" y="102"/>
                  </a:cubicBezTo>
                  <a:cubicBezTo>
                    <a:pt x="505" y="34"/>
                    <a:pt x="411"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7" name="Google Shape;9627;p40"/>
            <p:cNvSpPr/>
            <p:nvPr/>
          </p:nvSpPr>
          <p:spPr>
            <a:xfrm>
              <a:off x="-4705400" y="3967000"/>
              <a:ext cx="16325" cy="16300"/>
            </a:xfrm>
            <a:custGeom>
              <a:avLst/>
              <a:gdLst/>
              <a:ahLst/>
              <a:cxnLst/>
              <a:rect l="l" t="t" r="r" b="b"/>
              <a:pathLst>
                <a:path w="653" h="652" extrusionOk="0">
                  <a:moveTo>
                    <a:pt x="326" y="0"/>
                  </a:moveTo>
                  <a:cubicBezTo>
                    <a:pt x="250" y="0"/>
                    <a:pt x="171" y="28"/>
                    <a:pt x="106" y="94"/>
                  </a:cubicBezTo>
                  <a:cubicBezTo>
                    <a:pt x="39" y="162"/>
                    <a:pt x="5" y="233"/>
                    <a:pt x="5" y="320"/>
                  </a:cubicBezTo>
                  <a:cubicBezTo>
                    <a:pt x="1" y="397"/>
                    <a:pt x="34" y="483"/>
                    <a:pt x="96" y="559"/>
                  </a:cubicBezTo>
                  <a:cubicBezTo>
                    <a:pt x="163" y="612"/>
                    <a:pt x="245" y="646"/>
                    <a:pt x="322" y="651"/>
                  </a:cubicBezTo>
                  <a:cubicBezTo>
                    <a:pt x="408" y="651"/>
                    <a:pt x="484" y="617"/>
                    <a:pt x="562" y="555"/>
                  </a:cubicBezTo>
                  <a:cubicBezTo>
                    <a:pt x="615" y="493"/>
                    <a:pt x="648" y="406"/>
                    <a:pt x="648" y="329"/>
                  </a:cubicBezTo>
                  <a:cubicBezTo>
                    <a:pt x="653" y="243"/>
                    <a:pt x="619" y="167"/>
                    <a:pt x="557" y="94"/>
                  </a:cubicBezTo>
                  <a:cubicBezTo>
                    <a:pt x="496" y="36"/>
                    <a:pt x="412" y="0"/>
                    <a:pt x="326"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8" name="Google Shape;9628;p40"/>
            <p:cNvSpPr/>
            <p:nvPr/>
          </p:nvSpPr>
          <p:spPr>
            <a:xfrm>
              <a:off x="-4673500" y="3999900"/>
              <a:ext cx="16200" cy="16125"/>
            </a:xfrm>
            <a:custGeom>
              <a:avLst/>
              <a:gdLst/>
              <a:ahLst/>
              <a:cxnLst/>
              <a:rect l="l" t="t" r="r" b="b"/>
              <a:pathLst>
                <a:path w="648" h="645" extrusionOk="0">
                  <a:moveTo>
                    <a:pt x="323" y="0"/>
                  </a:moveTo>
                  <a:cubicBezTo>
                    <a:pt x="240" y="0"/>
                    <a:pt x="160" y="27"/>
                    <a:pt x="111" y="78"/>
                  </a:cubicBezTo>
                  <a:cubicBezTo>
                    <a:pt x="49" y="146"/>
                    <a:pt x="1" y="232"/>
                    <a:pt x="1" y="319"/>
                  </a:cubicBezTo>
                  <a:cubicBezTo>
                    <a:pt x="1" y="405"/>
                    <a:pt x="43" y="492"/>
                    <a:pt x="96" y="545"/>
                  </a:cubicBezTo>
                  <a:cubicBezTo>
                    <a:pt x="149" y="611"/>
                    <a:pt x="236" y="640"/>
                    <a:pt x="322" y="645"/>
                  </a:cubicBezTo>
                  <a:cubicBezTo>
                    <a:pt x="418" y="645"/>
                    <a:pt x="495" y="616"/>
                    <a:pt x="557" y="549"/>
                  </a:cubicBezTo>
                  <a:cubicBezTo>
                    <a:pt x="614" y="487"/>
                    <a:pt x="648" y="414"/>
                    <a:pt x="648" y="328"/>
                  </a:cubicBezTo>
                  <a:cubicBezTo>
                    <a:pt x="648" y="242"/>
                    <a:pt x="619" y="155"/>
                    <a:pt x="567" y="98"/>
                  </a:cubicBezTo>
                  <a:cubicBezTo>
                    <a:pt x="505" y="31"/>
                    <a:pt x="412"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29" name="Google Shape;9629;p40"/>
            <p:cNvSpPr/>
            <p:nvPr/>
          </p:nvSpPr>
          <p:spPr>
            <a:xfrm>
              <a:off x="-5181600" y="3312750"/>
              <a:ext cx="16225" cy="16100"/>
            </a:xfrm>
            <a:custGeom>
              <a:avLst/>
              <a:gdLst/>
              <a:ahLst/>
              <a:cxnLst/>
              <a:rect l="l" t="t" r="r" b="b"/>
              <a:pathLst>
                <a:path w="649" h="644" extrusionOk="0">
                  <a:moveTo>
                    <a:pt x="328" y="0"/>
                  </a:moveTo>
                  <a:cubicBezTo>
                    <a:pt x="242" y="0"/>
                    <a:pt x="157" y="29"/>
                    <a:pt x="101" y="83"/>
                  </a:cubicBezTo>
                  <a:cubicBezTo>
                    <a:pt x="34" y="145"/>
                    <a:pt x="1" y="231"/>
                    <a:pt x="1" y="318"/>
                  </a:cubicBezTo>
                  <a:cubicBezTo>
                    <a:pt x="1" y="404"/>
                    <a:pt x="30" y="481"/>
                    <a:pt x="92" y="543"/>
                  </a:cubicBezTo>
                  <a:cubicBezTo>
                    <a:pt x="159" y="610"/>
                    <a:pt x="231" y="644"/>
                    <a:pt x="318" y="644"/>
                  </a:cubicBezTo>
                  <a:cubicBezTo>
                    <a:pt x="322" y="644"/>
                    <a:pt x="326" y="644"/>
                    <a:pt x="331" y="644"/>
                  </a:cubicBezTo>
                  <a:cubicBezTo>
                    <a:pt x="413" y="644"/>
                    <a:pt x="493" y="603"/>
                    <a:pt x="548" y="553"/>
                  </a:cubicBezTo>
                  <a:cubicBezTo>
                    <a:pt x="610" y="490"/>
                    <a:pt x="644" y="413"/>
                    <a:pt x="644" y="327"/>
                  </a:cubicBezTo>
                  <a:cubicBezTo>
                    <a:pt x="648" y="241"/>
                    <a:pt x="615" y="154"/>
                    <a:pt x="553" y="87"/>
                  </a:cubicBezTo>
                  <a:cubicBezTo>
                    <a:pt x="496" y="28"/>
                    <a:pt x="411" y="0"/>
                    <a:pt x="328"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0" name="Google Shape;9630;p40"/>
            <p:cNvSpPr/>
            <p:nvPr/>
          </p:nvSpPr>
          <p:spPr>
            <a:xfrm>
              <a:off x="-5149800" y="3345575"/>
              <a:ext cx="16225" cy="16150"/>
            </a:xfrm>
            <a:custGeom>
              <a:avLst/>
              <a:gdLst/>
              <a:ahLst/>
              <a:cxnLst/>
              <a:rect l="l" t="t" r="r" b="b"/>
              <a:pathLst>
                <a:path w="649" h="646" extrusionOk="0">
                  <a:moveTo>
                    <a:pt x="333" y="0"/>
                  </a:moveTo>
                  <a:cubicBezTo>
                    <a:pt x="244" y="0"/>
                    <a:pt x="156" y="32"/>
                    <a:pt x="102" y="89"/>
                  </a:cubicBezTo>
                  <a:cubicBezTo>
                    <a:pt x="38" y="141"/>
                    <a:pt x="5" y="228"/>
                    <a:pt x="0" y="314"/>
                  </a:cubicBezTo>
                  <a:cubicBezTo>
                    <a:pt x="0" y="400"/>
                    <a:pt x="34" y="477"/>
                    <a:pt x="96" y="544"/>
                  </a:cubicBezTo>
                  <a:cubicBezTo>
                    <a:pt x="159" y="608"/>
                    <a:pt x="235" y="641"/>
                    <a:pt x="321" y="646"/>
                  </a:cubicBezTo>
                  <a:cubicBezTo>
                    <a:pt x="408" y="646"/>
                    <a:pt x="494" y="612"/>
                    <a:pt x="556" y="550"/>
                  </a:cubicBezTo>
                  <a:cubicBezTo>
                    <a:pt x="614" y="487"/>
                    <a:pt x="649" y="411"/>
                    <a:pt x="649" y="324"/>
                  </a:cubicBezTo>
                  <a:cubicBezTo>
                    <a:pt x="649" y="238"/>
                    <a:pt x="620" y="152"/>
                    <a:pt x="567" y="99"/>
                  </a:cubicBezTo>
                  <a:cubicBezTo>
                    <a:pt x="509" y="31"/>
                    <a:pt x="421"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1" name="Google Shape;9631;p40"/>
            <p:cNvSpPr/>
            <p:nvPr/>
          </p:nvSpPr>
          <p:spPr>
            <a:xfrm>
              <a:off x="-5117900" y="3378375"/>
              <a:ext cx="16450" cy="16075"/>
            </a:xfrm>
            <a:custGeom>
              <a:avLst/>
              <a:gdLst/>
              <a:ahLst/>
              <a:cxnLst/>
              <a:rect l="l" t="t" r="r" b="b"/>
              <a:pathLst>
                <a:path w="658" h="643" extrusionOk="0">
                  <a:moveTo>
                    <a:pt x="333" y="0"/>
                  </a:moveTo>
                  <a:cubicBezTo>
                    <a:pt x="248" y="0"/>
                    <a:pt x="161" y="31"/>
                    <a:pt x="101" y="91"/>
                  </a:cubicBezTo>
                  <a:cubicBezTo>
                    <a:pt x="44" y="153"/>
                    <a:pt x="0" y="231"/>
                    <a:pt x="0" y="317"/>
                  </a:cubicBezTo>
                  <a:cubicBezTo>
                    <a:pt x="0" y="399"/>
                    <a:pt x="29" y="476"/>
                    <a:pt x="92" y="543"/>
                  </a:cubicBezTo>
                  <a:cubicBezTo>
                    <a:pt x="159" y="609"/>
                    <a:pt x="230" y="638"/>
                    <a:pt x="317" y="643"/>
                  </a:cubicBezTo>
                  <a:cubicBezTo>
                    <a:pt x="403" y="643"/>
                    <a:pt x="489" y="614"/>
                    <a:pt x="557" y="547"/>
                  </a:cubicBezTo>
                  <a:cubicBezTo>
                    <a:pt x="610" y="485"/>
                    <a:pt x="653" y="408"/>
                    <a:pt x="658" y="326"/>
                  </a:cubicBezTo>
                  <a:cubicBezTo>
                    <a:pt x="658" y="240"/>
                    <a:pt x="615" y="164"/>
                    <a:pt x="562" y="96"/>
                  </a:cubicBezTo>
                  <a:cubicBezTo>
                    <a:pt x="504" y="31"/>
                    <a:pt x="419" y="0"/>
                    <a:pt x="33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2" name="Google Shape;9632;p40"/>
            <p:cNvSpPr/>
            <p:nvPr/>
          </p:nvSpPr>
          <p:spPr>
            <a:xfrm>
              <a:off x="-5085875" y="3411225"/>
              <a:ext cx="16200" cy="16000"/>
            </a:xfrm>
            <a:custGeom>
              <a:avLst/>
              <a:gdLst/>
              <a:ahLst/>
              <a:cxnLst/>
              <a:rect l="l" t="t" r="r" b="b"/>
              <a:pathLst>
                <a:path w="648" h="640" extrusionOk="0">
                  <a:moveTo>
                    <a:pt x="319" y="0"/>
                  </a:moveTo>
                  <a:cubicBezTo>
                    <a:pt x="235" y="0"/>
                    <a:pt x="150" y="29"/>
                    <a:pt x="92" y="88"/>
                  </a:cubicBezTo>
                  <a:cubicBezTo>
                    <a:pt x="39" y="150"/>
                    <a:pt x="5" y="227"/>
                    <a:pt x="5" y="313"/>
                  </a:cubicBezTo>
                  <a:cubicBezTo>
                    <a:pt x="1" y="400"/>
                    <a:pt x="34" y="476"/>
                    <a:pt x="87" y="553"/>
                  </a:cubicBezTo>
                  <a:cubicBezTo>
                    <a:pt x="149" y="606"/>
                    <a:pt x="236" y="639"/>
                    <a:pt x="322" y="639"/>
                  </a:cubicBezTo>
                  <a:cubicBezTo>
                    <a:pt x="327" y="639"/>
                    <a:pt x="332" y="640"/>
                    <a:pt x="338" y="640"/>
                  </a:cubicBezTo>
                  <a:cubicBezTo>
                    <a:pt x="418" y="640"/>
                    <a:pt x="489" y="607"/>
                    <a:pt x="548" y="548"/>
                  </a:cubicBezTo>
                  <a:cubicBezTo>
                    <a:pt x="614" y="480"/>
                    <a:pt x="648" y="409"/>
                    <a:pt x="648" y="323"/>
                  </a:cubicBezTo>
                  <a:cubicBezTo>
                    <a:pt x="648" y="236"/>
                    <a:pt x="619" y="159"/>
                    <a:pt x="557" y="92"/>
                  </a:cubicBezTo>
                  <a:cubicBezTo>
                    <a:pt x="496" y="31"/>
                    <a:pt x="407" y="0"/>
                    <a:pt x="31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3" name="Google Shape;9633;p40"/>
            <p:cNvSpPr/>
            <p:nvPr/>
          </p:nvSpPr>
          <p:spPr>
            <a:xfrm>
              <a:off x="-5053975" y="3444050"/>
              <a:ext cx="16225" cy="15925"/>
            </a:xfrm>
            <a:custGeom>
              <a:avLst/>
              <a:gdLst/>
              <a:ahLst/>
              <a:cxnLst/>
              <a:rect l="l" t="t" r="r" b="b"/>
              <a:pathLst>
                <a:path w="649" h="637" extrusionOk="0">
                  <a:moveTo>
                    <a:pt x="321" y="0"/>
                  </a:moveTo>
                  <a:cubicBezTo>
                    <a:pt x="240" y="0"/>
                    <a:pt x="160" y="28"/>
                    <a:pt x="102" y="84"/>
                  </a:cubicBezTo>
                  <a:cubicBezTo>
                    <a:pt x="34" y="152"/>
                    <a:pt x="1" y="232"/>
                    <a:pt x="1" y="310"/>
                  </a:cubicBezTo>
                  <a:cubicBezTo>
                    <a:pt x="1" y="396"/>
                    <a:pt x="29" y="482"/>
                    <a:pt x="91" y="549"/>
                  </a:cubicBezTo>
                  <a:cubicBezTo>
                    <a:pt x="159" y="602"/>
                    <a:pt x="231" y="635"/>
                    <a:pt x="317" y="635"/>
                  </a:cubicBezTo>
                  <a:cubicBezTo>
                    <a:pt x="323" y="636"/>
                    <a:pt x="328" y="636"/>
                    <a:pt x="334" y="636"/>
                  </a:cubicBezTo>
                  <a:cubicBezTo>
                    <a:pt x="407" y="636"/>
                    <a:pt x="486" y="602"/>
                    <a:pt x="547" y="544"/>
                  </a:cubicBezTo>
                  <a:cubicBezTo>
                    <a:pt x="610" y="492"/>
                    <a:pt x="644" y="405"/>
                    <a:pt x="649" y="319"/>
                  </a:cubicBezTo>
                  <a:cubicBezTo>
                    <a:pt x="649" y="243"/>
                    <a:pt x="615" y="156"/>
                    <a:pt x="552" y="94"/>
                  </a:cubicBezTo>
                  <a:cubicBezTo>
                    <a:pt x="493" y="32"/>
                    <a:pt x="407"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4" name="Google Shape;9634;p40"/>
            <p:cNvSpPr/>
            <p:nvPr/>
          </p:nvSpPr>
          <p:spPr>
            <a:xfrm>
              <a:off x="-5022200" y="3476875"/>
              <a:ext cx="16250" cy="16175"/>
            </a:xfrm>
            <a:custGeom>
              <a:avLst/>
              <a:gdLst/>
              <a:ahLst/>
              <a:cxnLst/>
              <a:rect l="l" t="t" r="r" b="b"/>
              <a:pathLst>
                <a:path w="650" h="647" extrusionOk="0">
                  <a:moveTo>
                    <a:pt x="322" y="1"/>
                  </a:moveTo>
                  <a:cubicBezTo>
                    <a:pt x="238" y="1"/>
                    <a:pt x="156" y="32"/>
                    <a:pt x="102" y="95"/>
                  </a:cubicBezTo>
                  <a:cubicBezTo>
                    <a:pt x="40" y="148"/>
                    <a:pt x="7" y="234"/>
                    <a:pt x="1" y="321"/>
                  </a:cubicBezTo>
                  <a:cubicBezTo>
                    <a:pt x="1" y="393"/>
                    <a:pt x="35" y="484"/>
                    <a:pt x="97" y="546"/>
                  </a:cubicBezTo>
                  <a:cubicBezTo>
                    <a:pt x="160" y="613"/>
                    <a:pt x="237" y="647"/>
                    <a:pt x="323" y="647"/>
                  </a:cubicBezTo>
                  <a:cubicBezTo>
                    <a:pt x="410" y="647"/>
                    <a:pt x="481" y="618"/>
                    <a:pt x="558" y="551"/>
                  </a:cubicBezTo>
                  <a:cubicBezTo>
                    <a:pt x="616" y="489"/>
                    <a:pt x="649" y="403"/>
                    <a:pt x="649" y="330"/>
                  </a:cubicBezTo>
                  <a:cubicBezTo>
                    <a:pt x="649" y="244"/>
                    <a:pt x="620" y="157"/>
                    <a:pt x="558" y="100"/>
                  </a:cubicBezTo>
                  <a:cubicBezTo>
                    <a:pt x="497" y="34"/>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5" name="Google Shape;9635;p40"/>
            <p:cNvSpPr/>
            <p:nvPr/>
          </p:nvSpPr>
          <p:spPr>
            <a:xfrm>
              <a:off x="-4990375" y="3509775"/>
              <a:ext cx="16300" cy="16050"/>
            </a:xfrm>
            <a:custGeom>
              <a:avLst/>
              <a:gdLst/>
              <a:ahLst/>
              <a:cxnLst/>
              <a:rect l="l" t="t" r="r" b="b"/>
              <a:pathLst>
                <a:path w="652" h="642" extrusionOk="0">
                  <a:moveTo>
                    <a:pt x="334" y="0"/>
                  </a:moveTo>
                  <a:cubicBezTo>
                    <a:pt x="247" y="0"/>
                    <a:pt x="160" y="32"/>
                    <a:pt x="105" y="89"/>
                  </a:cubicBezTo>
                  <a:cubicBezTo>
                    <a:pt x="38" y="142"/>
                    <a:pt x="5" y="229"/>
                    <a:pt x="5" y="315"/>
                  </a:cubicBezTo>
                  <a:cubicBezTo>
                    <a:pt x="0" y="402"/>
                    <a:pt x="34" y="478"/>
                    <a:pt x="96" y="540"/>
                  </a:cubicBezTo>
                  <a:cubicBezTo>
                    <a:pt x="163" y="608"/>
                    <a:pt x="235" y="641"/>
                    <a:pt x="321" y="641"/>
                  </a:cubicBezTo>
                  <a:cubicBezTo>
                    <a:pt x="326" y="641"/>
                    <a:pt x="331" y="641"/>
                    <a:pt x="336" y="641"/>
                  </a:cubicBezTo>
                  <a:cubicBezTo>
                    <a:pt x="425" y="641"/>
                    <a:pt x="506" y="600"/>
                    <a:pt x="547" y="550"/>
                  </a:cubicBezTo>
                  <a:cubicBezTo>
                    <a:pt x="614" y="497"/>
                    <a:pt x="647" y="411"/>
                    <a:pt x="652" y="324"/>
                  </a:cubicBezTo>
                  <a:cubicBezTo>
                    <a:pt x="652" y="238"/>
                    <a:pt x="618" y="152"/>
                    <a:pt x="566" y="99"/>
                  </a:cubicBezTo>
                  <a:cubicBezTo>
                    <a:pt x="508" y="31"/>
                    <a:pt x="421" y="0"/>
                    <a:pt x="33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6" name="Google Shape;9636;p40"/>
            <p:cNvSpPr/>
            <p:nvPr/>
          </p:nvSpPr>
          <p:spPr>
            <a:xfrm>
              <a:off x="-4958500" y="3542550"/>
              <a:ext cx="16475" cy="16000"/>
            </a:xfrm>
            <a:custGeom>
              <a:avLst/>
              <a:gdLst/>
              <a:ahLst/>
              <a:cxnLst/>
              <a:rect l="l" t="t" r="r" b="b"/>
              <a:pathLst>
                <a:path w="659" h="640" extrusionOk="0">
                  <a:moveTo>
                    <a:pt x="328" y="1"/>
                  </a:moveTo>
                  <a:cubicBezTo>
                    <a:pt x="244" y="1"/>
                    <a:pt x="161" y="31"/>
                    <a:pt x="101" y="88"/>
                  </a:cubicBezTo>
                  <a:cubicBezTo>
                    <a:pt x="49" y="156"/>
                    <a:pt x="1" y="227"/>
                    <a:pt x="1" y="313"/>
                  </a:cubicBezTo>
                  <a:cubicBezTo>
                    <a:pt x="1" y="400"/>
                    <a:pt x="34" y="477"/>
                    <a:pt x="107" y="553"/>
                  </a:cubicBezTo>
                  <a:cubicBezTo>
                    <a:pt x="169" y="606"/>
                    <a:pt x="245" y="639"/>
                    <a:pt x="331" y="639"/>
                  </a:cubicBezTo>
                  <a:cubicBezTo>
                    <a:pt x="337" y="640"/>
                    <a:pt x="343" y="640"/>
                    <a:pt x="348" y="640"/>
                  </a:cubicBezTo>
                  <a:cubicBezTo>
                    <a:pt x="421" y="640"/>
                    <a:pt x="499" y="606"/>
                    <a:pt x="557" y="548"/>
                  </a:cubicBezTo>
                  <a:cubicBezTo>
                    <a:pt x="625" y="486"/>
                    <a:pt x="658" y="400"/>
                    <a:pt x="658" y="323"/>
                  </a:cubicBezTo>
                  <a:cubicBezTo>
                    <a:pt x="658" y="236"/>
                    <a:pt x="630" y="160"/>
                    <a:pt x="568" y="98"/>
                  </a:cubicBezTo>
                  <a:cubicBezTo>
                    <a:pt x="502" y="32"/>
                    <a:pt x="414" y="1"/>
                    <a:pt x="328"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7" name="Google Shape;9637;p40"/>
            <p:cNvSpPr/>
            <p:nvPr/>
          </p:nvSpPr>
          <p:spPr>
            <a:xfrm>
              <a:off x="-4926325" y="3575425"/>
              <a:ext cx="16200" cy="16000"/>
            </a:xfrm>
            <a:custGeom>
              <a:avLst/>
              <a:gdLst/>
              <a:ahLst/>
              <a:cxnLst/>
              <a:rect l="l" t="t" r="r" b="b"/>
              <a:pathLst>
                <a:path w="648" h="640" extrusionOk="0">
                  <a:moveTo>
                    <a:pt x="323" y="0"/>
                  </a:moveTo>
                  <a:cubicBezTo>
                    <a:pt x="241" y="0"/>
                    <a:pt x="159" y="29"/>
                    <a:pt x="100" y="88"/>
                  </a:cubicBezTo>
                  <a:cubicBezTo>
                    <a:pt x="34" y="141"/>
                    <a:pt x="0" y="222"/>
                    <a:pt x="0" y="309"/>
                  </a:cubicBezTo>
                  <a:cubicBezTo>
                    <a:pt x="0" y="395"/>
                    <a:pt x="29" y="471"/>
                    <a:pt x="91" y="548"/>
                  </a:cubicBezTo>
                  <a:cubicBezTo>
                    <a:pt x="158" y="606"/>
                    <a:pt x="230" y="639"/>
                    <a:pt x="317" y="639"/>
                  </a:cubicBezTo>
                  <a:cubicBezTo>
                    <a:pt x="393" y="639"/>
                    <a:pt x="479" y="610"/>
                    <a:pt x="547" y="544"/>
                  </a:cubicBezTo>
                  <a:cubicBezTo>
                    <a:pt x="609" y="482"/>
                    <a:pt x="643" y="404"/>
                    <a:pt x="643" y="318"/>
                  </a:cubicBezTo>
                  <a:cubicBezTo>
                    <a:pt x="647" y="232"/>
                    <a:pt x="605" y="145"/>
                    <a:pt x="552" y="92"/>
                  </a:cubicBezTo>
                  <a:cubicBezTo>
                    <a:pt x="493" y="31"/>
                    <a:pt x="408" y="0"/>
                    <a:pt x="323"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8" name="Google Shape;9638;p40"/>
            <p:cNvSpPr/>
            <p:nvPr/>
          </p:nvSpPr>
          <p:spPr>
            <a:xfrm>
              <a:off x="-4894550" y="3608225"/>
              <a:ext cx="16200" cy="15950"/>
            </a:xfrm>
            <a:custGeom>
              <a:avLst/>
              <a:gdLst/>
              <a:ahLst/>
              <a:cxnLst/>
              <a:rect l="l" t="t" r="r" b="b"/>
              <a:pathLst>
                <a:path w="648" h="638" extrusionOk="0">
                  <a:moveTo>
                    <a:pt x="321" y="1"/>
                  </a:moveTo>
                  <a:cubicBezTo>
                    <a:pt x="237" y="1"/>
                    <a:pt x="154" y="30"/>
                    <a:pt x="101" y="85"/>
                  </a:cubicBezTo>
                  <a:cubicBezTo>
                    <a:pt x="34" y="148"/>
                    <a:pt x="5" y="235"/>
                    <a:pt x="0" y="311"/>
                  </a:cubicBezTo>
                  <a:cubicBezTo>
                    <a:pt x="0" y="397"/>
                    <a:pt x="29" y="483"/>
                    <a:pt x="96" y="546"/>
                  </a:cubicBezTo>
                  <a:cubicBezTo>
                    <a:pt x="158" y="613"/>
                    <a:pt x="235" y="638"/>
                    <a:pt x="322" y="638"/>
                  </a:cubicBezTo>
                  <a:cubicBezTo>
                    <a:pt x="393" y="638"/>
                    <a:pt x="485" y="618"/>
                    <a:pt x="557" y="546"/>
                  </a:cubicBezTo>
                  <a:cubicBezTo>
                    <a:pt x="614" y="494"/>
                    <a:pt x="648" y="407"/>
                    <a:pt x="648" y="321"/>
                  </a:cubicBezTo>
                  <a:cubicBezTo>
                    <a:pt x="648" y="244"/>
                    <a:pt x="619" y="158"/>
                    <a:pt x="566" y="105"/>
                  </a:cubicBezTo>
                  <a:cubicBezTo>
                    <a:pt x="506" y="35"/>
                    <a:pt x="413"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39" name="Google Shape;9639;p40"/>
            <p:cNvSpPr/>
            <p:nvPr/>
          </p:nvSpPr>
          <p:spPr>
            <a:xfrm>
              <a:off x="-4862650" y="3641025"/>
              <a:ext cx="16225" cy="16250"/>
            </a:xfrm>
            <a:custGeom>
              <a:avLst/>
              <a:gdLst/>
              <a:ahLst/>
              <a:cxnLst/>
              <a:rect l="l" t="t" r="r" b="b"/>
              <a:pathLst>
                <a:path w="649" h="650" extrusionOk="0">
                  <a:moveTo>
                    <a:pt x="315" y="1"/>
                  </a:moveTo>
                  <a:cubicBezTo>
                    <a:pt x="232" y="1"/>
                    <a:pt x="151" y="29"/>
                    <a:pt x="102" y="83"/>
                  </a:cubicBezTo>
                  <a:cubicBezTo>
                    <a:pt x="34" y="146"/>
                    <a:pt x="0" y="232"/>
                    <a:pt x="0" y="318"/>
                  </a:cubicBezTo>
                  <a:cubicBezTo>
                    <a:pt x="0" y="395"/>
                    <a:pt x="29" y="482"/>
                    <a:pt x="91" y="549"/>
                  </a:cubicBezTo>
                  <a:cubicBezTo>
                    <a:pt x="159" y="602"/>
                    <a:pt x="231" y="650"/>
                    <a:pt x="317" y="650"/>
                  </a:cubicBezTo>
                  <a:cubicBezTo>
                    <a:pt x="403" y="650"/>
                    <a:pt x="490" y="606"/>
                    <a:pt x="556" y="544"/>
                  </a:cubicBezTo>
                  <a:cubicBezTo>
                    <a:pt x="609" y="491"/>
                    <a:pt x="643" y="405"/>
                    <a:pt x="643" y="327"/>
                  </a:cubicBezTo>
                  <a:cubicBezTo>
                    <a:pt x="649" y="241"/>
                    <a:pt x="614" y="155"/>
                    <a:pt x="562" y="103"/>
                  </a:cubicBezTo>
                  <a:cubicBezTo>
                    <a:pt x="502" y="35"/>
                    <a:pt x="407" y="1"/>
                    <a:pt x="315"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0" name="Google Shape;9640;p40"/>
            <p:cNvSpPr/>
            <p:nvPr/>
          </p:nvSpPr>
          <p:spPr>
            <a:xfrm>
              <a:off x="-4830875" y="3673750"/>
              <a:ext cx="16225" cy="16275"/>
            </a:xfrm>
            <a:custGeom>
              <a:avLst/>
              <a:gdLst/>
              <a:ahLst/>
              <a:cxnLst/>
              <a:rect l="l" t="t" r="r" b="b"/>
              <a:pathLst>
                <a:path w="649" h="651" extrusionOk="0">
                  <a:moveTo>
                    <a:pt x="329" y="0"/>
                  </a:moveTo>
                  <a:cubicBezTo>
                    <a:pt x="249" y="0"/>
                    <a:pt x="166" y="31"/>
                    <a:pt x="91" y="99"/>
                  </a:cubicBezTo>
                  <a:cubicBezTo>
                    <a:pt x="34" y="161"/>
                    <a:pt x="1" y="238"/>
                    <a:pt x="1" y="324"/>
                  </a:cubicBezTo>
                  <a:cubicBezTo>
                    <a:pt x="1" y="396"/>
                    <a:pt x="29" y="482"/>
                    <a:pt x="97" y="550"/>
                  </a:cubicBezTo>
                  <a:cubicBezTo>
                    <a:pt x="159" y="617"/>
                    <a:pt x="246" y="650"/>
                    <a:pt x="322" y="650"/>
                  </a:cubicBezTo>
                  <a:cubicBezTo>
                    <a:pt x="404" y="650"/>
                    <a:pt x="481" y="621"/>
                    <a:pt x="558" y="555"/>
                  </a:cubicBezTo>
                  <a:cubicBezTo>
                    <a:pt x="615" y="492"/>
                    <a:pt x="649" y="406"/>
                    <a:pt x="649" y="333"/>
                  </a:cubicBezTo>
                  <a:cubicBezTo>
                    <a:pt x="649" y="247"/>
                    <a:pt x="620" y="170"/>
                    <a:pt x="567" y="103"/>
                  </a:cubicBezTo>
                  <a:cubicBezTo>
                    <a:pt x="500" y="36"/>
                    <a:pt x="416"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1" name="Google Shape;9641;p40"/>
            <p:cNvSpPr/>
            <p:nvPr/>
          </p:nvSpPr>
          <p:spPr>
            <a:xfrm>
              <a:off x="-4798725" y="3706700"/>
              <a:ext cx="16200" cy="16075"/>
            </a:xfrm>
            <a:custGeom>
              <a:avLst/>
              <a:gdLst/>
              <a:ahLst/>
              <a:cxnLst/>
              <a:rect l="l" t="t" r="r" b="b"/>
              <a:pathLst>
                <a:path w="648" h="643" extrusionOk="0">
                  <a:moveTo>
                    <a:pt x="323" y="1"/>
                  </a:moveTo>
                  <a:cubicBezTo>
                    <a:pt x="239" y="1"/>
                    <a:pt x="152" y="30"/>
                    <a:pt x="87" y="90"/>
                  </a:cubicBezTo>
                  <a:cubicBezTo>
                    <a:pt x="34" y="143"/>
                    <a:pt x="1" y="229"/>
                    <a:pt x="1" y="315"/>
                  </a:cubicBezTo>
                  <a:cubicBezTo>
                    <a:pt x="1" y="402"/>
                    <a:pt x="30" y="488"/>
                    <a:pt x="82" y="541"/>
                  </a:cubicBezTo>
                  <a:cubicBezTo>
                    <a:pt x="145" y="608"/>
                    <a:pt x="231" y="643"/>
                    <a:pt x="317" y="643"/>
                  </a:cubicBezTo>
                  <a:cubicBezTo>
                    <a:pt x="323" y="643"/>
                    <a:pt x="328" y="643"/>
                    <a:pt x="333" y="643"/>
                  </a:cubicBezTo>
                  <a:cubicBezTo>
                    <a:pt x="413" y="643"/>
                    <a:pt x="485" y="610"/>
                    <a:pt x="548" y="550"/>
                  </a:cubicBezTo>
                  <a:cubicBezTo>
                    <a:pt x="601" y="499"/>
                    <a:pt x="643" y="412"/>
                    <a:pt x="648" y="326"/>
                  </a:cubicBezTo>
                  <a:cubicBezTo>
                    <a:pt x="648" y="240"/>
                    <a:pt x="605" y="153"/>
                    <a:pt x="552" y="96"/>
                  </a:cubicBezTo>
                  <a:cubicBezTo>
                    <a:pt x="498" y="33"/>
                    <a:pt x="412"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2" name="Google Shape;9642;p40"/>
            <p:cNvSpPr/>
            <p:nvPr/>
          </p:nvSpPr>
          <p:spPr>
            <a:xfrm>
              <a:off x="-4766950" y="3739625"/>
              <a:ext cx="16250" cy="16000"/>
            </a:xfrm>
            <a:custGeom>
              <a:avLst/>
              <a:gdLst/>
              <a:ahLst/>
              <a:cxnLst/>
              <a:rect l="l" t="t" r="r" b="b"/>
              <a:pathLst>
                <a:path w="650" h="640" extrusionOk="0">
                  <a:moveTo>
                    <a:pt x="321" y="0"/>
                  </a:moveTo>
                  <a:cubicBezTo>
                    <a:pt x="241" y="0"/>
                    <a:pt x="161" y="29"/>
                    <a:pt x="102" y="88"/>
                  </a:cubicBezTo>
                  <a:cubicBezTo>
                    <a:pt x="39" y="150"/>
                    <a:pt x="6" y="223"/>
                    <a:pt x="1" y="309"/>
                  </a:cubicBezTo>
                  <a:cubicBezTo>
                    <a:pt x="1" y="395"/>
                    <a:pt x="34" y="482"/>
                    <a:pt x="97" y="539"/>
                  </a:cubicBezTo>
                  <a:cubicBezTo>
                    <a:pt x="150" y="601"/>
                    <a:pt x="236" y="635"/>
                    <a:pt x="322" y="639"/>
                  </a:cubicBezTo>
                  <a:cubicBezTo>
                    <a:pt x="409" y="639"/>
                    <a:pt x="495" y="606"/>
                    <a:pt x="548" y="544"/>
                  </a:cubicBezTo>
                  <a:cubicBezTo>
                    <a:pt x="615" y="491"/>
                    <a:pt x="649" y="404"/>
                    <a:pt x="649" y="318"/>
                  </a:cubicBezTo>
                  <a:cubicBezTo>
                    <a:pt x="649" y="247"/>
                    <a:pt x="620" y="155"/>
                    <a:pt x="553" y="92"/>
                  </a:cubicBezTo>
                  <a:cubicBezTo>
                    <a:pt x="489" y="31"/>
                    <a:pt x="405"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3" name="Google Shape;9643;p40"/>
            <p:cNvSpPr/>
            <p:nvPr/>
          </p:nvSpPr>
          <p:spPr>
            <a:xfrm>
              <a:off x="-4735150" y="3772400"/>
              <a:ext cx="16350" cy="16200"/>
            </a:xfrm>
            <a:custGeom>
              <a:avLst/>
              <a:gdLst/>
              <a:ahLst/>
              <a:cxnLst/>
              <a:rect l="l" t="t" r="r" b="b"/>
              <a:pathLst>
                <a:path w="654" h="648" extrusionOk="0">
                  <a:moveTo>
                    <a:pt x="331" y="0"/>
                  </a:moveTo>
                  <a:cubicBezTo>
                    <a:pt x="246" y="0"/>
                    <a:pt x="158" y="32"/>
                    <a:pt x="91" y="96"/>
                  </a:cubicBezTo>
                  <a:cubicBezTo>
                    <a:pt x="39" y="149"/>
                    <a:pt x="5" y="236"/>
                    <a:pt x="5" y="322"/>
                  </a:cubicBezTo>
                  <a:cubicBezTo>
                    <a:pt x="0" y="398"/>
                    <a:pt x="34" y="484"/>
                    <a:pt x="97" y="548"/>
                  </a:cubicBezTo>
                  <a:cubicBezTo>
                    <a:pt x="164" y="615"/>
                    <a:pt x="235" y="648"/>
                    <a:pt x="321" y="648"/>
                  </a:cubicBezTo>
                  <a:cubicBezTo>
                    <a:pt x="408" y="648"/>
                    <a:pt x="485" y="610"/>
                    <a:pt x="547" y="552"/>
                  </a:cubicBezTo>
                  <a:cubicBezTo>
                    <a:pt x="615" y="490"/>
                    <a:pt x="648" y="418"/>
                    <a:pt x="648" y="331"/>
                  </a:cubicBezTo>
                  <a:cubicBezTo>
                    <a:pt x="653" y="245"/>
                    <a:pt x="620" y="159"/>
                    <a:pt x="558" y="92"/>
                  </a:cubicBezTo>
                  <a:cubicBezTo>
                    <a:pt x="500" y="32"/>
                    <a:pt x="417" y="0"/>
                    <a:pt x="33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4" name="Google Shape;9644;p40"/>
            <p:cNvSpPr/>
            <p:nvPr/>
          </p:nvSpPr>
          <p:spPr>
            <a:xfrm>
              <a:off x="-4703225" y="3805225"/>
              <a:ext cx="16200" cy="16150"/>
            </a:xfrm>
            <a:custGeom>
              <a:avLst/>
              <a:gdLst/>
              <a:ahLst/>
              <a:cxnLst/>
              <a:rect l="l" t="t" r="r" b="b"/>
              <a:pathLst>
                <a:path w="648" h="646" extrusionOk="0">
                  <a:moveTo>
                    <a:pt x="332" y="1"/>
                  </a:moveTo>
                  <a:cubicBezTo>
                    <a:pt x="253" y="1"/>
                    <a:pt x="171" y="32"/>
                    <a:pt x="100" y="93"/>
                  </a:cubicBezTo>
                  <a:cubicBezTo>
                    <a:pt x="38" y="146"/>
                    <a:pt x="0" y="232"/>
                    <a:pt x="0" y="318"/>
                  </a:cubicBezTo>
                  <a:cubicBezTo>
                    <a:pt x="0" y="405"/>
                    <a:pt x="34" y="482"/>
                    <a:pt x="96" y="549"/>
                  </a:cubicBezTo>
                  <a:cubicBezTo>
                    <a:pt x="158" y="611"/>
                    <a:pt x="235" y="645"/>
                    <a:pt x="321" y="645"/>
                  </a:cubicBezTo>
                  <a:cubicBezTo>
                    <a:pt x="326" y="646"/>
                    <a:pt x="331" y="646"/>
                    <a:pt x="337" y="646"/>
                  </a:cubicBezTo>
                  <a:cubicBezTo>
                    <a:pt x="414" y="646"/>
                    <a:pt x="497" y="613"/>
                    <a:pt x="547" y="553"/>
                  </a:cubicBezTo>
                  <a:cubicBezTo>
                    <a:pt x="609" y="491"/>
                    <a:pt x="647" y="415"/>
                    <a:pt x="647" y="329"/>
                  </a:cubicBezTo>
                  <a:cubicBezTo>
                    <a:pt x="647" y="242"/>
                    <a:pt x="619" y="156"/>
                    <a:pt x="552" y="103"/>
                  </a:cubicBezTo>
                  <a:cubicBezTo>
                    <a:pt x="493" y="34"/>
                    <a:pt x="414" y="1"/>
                    <a:pt x="33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5" name="Google Shape;9645;p40"/>
            <p:cNvSpPr/>
            <p:nvPr/>
          </p:nvSpPr>
          <p:spPr>
            <a:xfrm>
              <a:off x="-4671450" y="3838075"/>
              <a:ext cx="16325" cy="16150"/>
            </a:xfrm>
            <a:custGeom>
              <a:avLst/>
              <a:gdLst/>
              <a:ahLst/>
              <a:cxnLst/>
              <a:rect l="l" t="t" r="r" b="b"/>
              <a:pathLst>
                <a:path w="653" h="646" extrusionOk="0">
                  <a:moveTo>
                    <a:pt x="321" y="1"/>
                  </a:moveTo>
                  <a:cubicBezTo>
                    <a:pt x="239" y="1"/>
                    <a:pt x="162" y="28"/>
                    <a:pt x="116" y="80"/>
                  </a:cubicBezTo>
                  <a:cubicBezTo>
                    <a:pt x="48" y="147"/>
                    <a:pt x="5" y="233"/>
                    <a:pt x="5" y="315"/>
                  </a:cubicBezTo>
                  <a:cubicBezTo>
                    <a:pt x="0" y="401"/>
                    <a:pt x="43" y="487"/>
                    <a:pt x="96" y="535"/>
                  </a:cubicBezTo>
                  <a:cubicBezTo>
                    <a:pt x="149" y="598"/>
                    <a:pt x="235" y="641"/>
                    <a:pt x="322" y="645"/>
                  </a:cubicBezTo>
                  <a:cubicBezTo>
                    <a:pt x="408" y="645"/>
                    <a:pt x="494" y="616"/>
                    <a:pt x="561" y="550"/>
                  </a:cubicBezTo>
                  <a:cubicBezTo>
                    <a:pt x="614" y="487"/>
                    <a:pt x="648" y="410"/>
                    <a:pt x="648" y="324"/>
                  </a:cubicBezTo>
                  <a:cubicBezTo>
                    <a:pt x="652" y="242"/>
                    <a:pt x="619" y="151"/>
                    <a:pt x="566" y="98"/>
                  </a:cubicBezTo>
                  <a:cubicBezTo>
                    <a:pt x="499" y="32"/>
                    <a:pt x="407" y="1"/>
                    <a:pt x="32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6" name="Google Shape;9646;p40"/>
            <p:cNvSpPr/>
            <p:nvPr/>
          </p:nvSpPr>
          <p:spPr>
            <a:xfrm>
              <a:off x="-4639550" y="3870975"/>
              <a:ext cx="16450" cy="16000"/>
            </a:xfrm>
            <a:custGeom>
              <a:avLst/>
              <a:gdLst/>
              <a:ahLst/>
              <a:cxnLst/>
              <a:rect l="l" t="t" r="r" b="b"/>
              <a:pathLst>
                <a:path w="658" h="640" extrusionOk="0">
                  <a:moveTo>
                    <a:pt x="324" y="0"/>
                  </a:moveTo>
                  <a:cubicBezTo>
                    <a:pt x="242" y="0"/>
                    <a:pt x="160" y="29"/>
                    <a:pt x="102" y="88"/>
                  </a:cubicBezTo>
                  <a:cubicBezTo>
                    <a:pt x="44" y="150"/>
                    <a:pt x="0" y="226"/>
                    <a:pt x="0" y="313"/>
                  </a:cubicBezTo>
                  <a:cubicBezTo>
                    <a:pt x="0" y="399"/>
                    <a:pt x="38" y="476"/>
                    <a:pt x="106" y="553"/>
                  </a:cubicBezTo>
                  <a:cubicBezTo>
                    <a:pt x="168" y="606"/>
                    <a:pt x="246" y="640"/>
                    <a:pt x="332" y="640"/>
                  </a:cubicBezTo>
                  <a:cubicBezTo>
                    <a:pt x="403" y="640"/>
                    <a:pt x="490" y="611"/>
                    <a:pt x="556" y="543"/>
                  </a:cubicBezTo>
                  <a:cubicBezTo>
                    <a:pt x="624" y="481"/>
                    <a:pt x="658" y="409"/>
                    <a:pt x="658" y="323"/>
                  </a:cubicBezTo>
                  <a:cubicBezTo>
                    <a:pt x="658" y="237"/>
                    <a:pt x="629" y="159"/>
                    <a:pt x="562" y="93"/>
                  </a:cubicBezTo>
                  <a:cubicBezTo>
                    <a:pt x="498" y="31"/>
                    <a:pt x="411"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7" name="Google Shape;9647;p40"/>
            <p:cNvSpPr/>
            <p:nvPr/>
          </p:nvSpPr>
          <p:spPr>
            <a:xfrm>
              <a:off x="-4607525" y="3903775"/>
              <a:ext cx="16325" cy="15950"/>
            </a:xfrm>
            <a:custGeom>
              <a:avLst/>
              <a:gdLst/>
              <a:ahLst/>
              <a:cxnLst/>
              <a:rect l="l" t="t" r="r" b="b"/>
              <a:pathLst>
                <a:path w="653" h="638" extrusionOk="0">
                  <a:moveTo>
                    <a:pt x="330" y="0"/>
                  </a:moveTo>
                  <a:cubicBezTo>
                    <a:pt x="245" y="0"/>
                    <a:pt x="157" y="29"/>
                    <a:pt x="92" y="85"/>
                  </a:cubicBezTo>
                  <a:cubicBezTo>
                    <a:pt x="39" y="147"/>
                    <a:pt x="5" y="225"/>
                    <a:pt x="5" y="311"/>
                  </a:cubicBezTo>
                  <a:cubicBezTo>
                    <a:pt x="1" y="397"/>
                    <a:pt x="34" y="484"/>
                    <a:pt x="87" y="537"/>
                  </a:cubicBezTo>
                  <a:cubicBezTo>
                    <a:pt x="149" y="603"/>
                    <a:pt x="236" y="637"/>
                    <a:pt x="322" y="637"/>
                  </a:cubicBezTo>
                  <a:cubicBezTo>
                    <a:pt x="327" y="637"/>
                    <a:pt x="333" y="637"/>
                    <a:pt x="338" y="637"/>
                  </a:cubicBezTo>
                  <a:cubicBezTo>
                    <a:pt x="418" y="637"/>
                    <a:pt x="489" y="604"/>
                    <a:pt x="552" y="546"/>
                  </a:cubicBezTo>
                  <a:cubicBezTo>
                    <a:pt x="615" y="493"/>
                    <a:pt x="648" y="407"/>
                    <a:pt x="648" y="320"/>
                  </a:cubicBezTo>
                  <a:cubicBezTo>
                    <a:pt x="653" y="234"/>
                    <a:pt x="619" y="158"/>
                    <a:pt x="557" y="94"/>
                  </a:cubicBezTo>
                  <a:cubicBezTo>
                    <a:pt x="503" y="31"/>
                    <a:pt x="418"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8" name="Google Shape;9648;p40"/>
            <p:cNvSpPr/>
            <p:nvPr/>
          </p:nvSpPr>
          <p:spPr>
            <a:xfrm>
              <a:off x="-4575625" y="3936725"/>
              <a:ext cx="7100" cy="15750"/>
            </a:xfrm>
            <a:custGeom>
              <a:avLst/>
              <a:gdLst/>
              <a:ahLst/>
              <a:cxnLst/>
              <a:rect l="l" t="t" r="r" b="b"/>
              <a:pathLst>
                <a:path w="284" h="630" extrusionOk="0">
                  <a:moveTo>
                    <a:pt x="284" y="1"/>
                  </a:moveTo>
                  <a:lnTo>
                    <a:pt x="284" y="1"/>
                  </a:lnTo>
                  <a:cubicBezTo>
                    <a:pt x="216" y="10"/>
                    <a:pt x="149" y="39"/>
                    <a:pt x="101" y="91"/>
                  </a:cubicBezTo>
                  <a:cubicBezTo>
                    <a:pt x="34" y="144"/>
                    <a:pt x="1" y="231"/>
                    <a:pt x="1" y="317"/>
                  </a:cubicBezTo>
                  <a:cubicBezTo>
                    <a:pt x="1" y="404"/>
                    <a:pt x="30" y="475"/>
                    <a:pt x="96" y="543"/>
                  </a:cubicBezTo>
                  <a:cubicBezTo>
                    <a:pt x="140" y="585"/>
                    <a:pt x="207" y="619"/>
                    <a:pt x="274" y="629"/>
                  </a:cubicBezTo>
                  <a:lnTo>
                    <a:pt x="284"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49" name="Google Shape;9649;p40"/>
            <p:cNvSpPr/>
            <p:nvPr/>
          </p:nvSpPr>
          <p:spPr>
            <a:xfrm>
              <a:off x="-5020150" y="3315050"/>
              <a:ext cx="16350" cy="16225"/>
            </a:xfrm>
            <a:custGeom>
              <a:avLst/>
              <a:gdLst/>
              <a:ahLst/>
              <a:cxnLst/>
              <a:rect l="l" t="t" r="r" b="b"/>
              <a:pathLst>
                <a:path w="654" h="649" extrusionOk="0">
                  <a:moveTo>
                    <a:pt x="335" y="0"/>
                  </a:moveTo>
                  <a:cubicBezTo>
                    <a:pt x="251" y="0"/>
                    <a:pt x="163" y="31"/>
                    <a:pt x="91" y="96"/>
                  </a:cubicBezTo>
                  <a:cubicBezTo>
                    <a:pt x="40" y="159"/>
                    <a:pt x="5" y="235"/>
                    <a:pt x="5" y="321"/>
                  </a:cubicBezTo>
                  <a:cubicBezTo>
                    <a:pt x="1" y="394"/>
                    <a:pt x="34" y="470"/>
                    <a:pt x="97" y="547"/>
                  </a:cubicBezTo>
                  <a:cubicBezTo>
                    <a:pt x="164" y="614"/>
                    <a:pt x="235" y="648"/>
                    <a:pt x="322" y="648"/>
                  </a:cubicBezTo>
                  <a:cubicBezTo>
                    <a:pt x="408" y="648"/>
                    <a:pt x="494" y="620"/>
                    <a:pt x="547" y="552"/>
                  </a:cubicBezTo>
                  <a:cubicBezTo>
                    <a:pt x="615" y="489"/>
                    <a:pt x="649" y="418"/>
                    <a:pt x="649" y="332"/>
                  </a:cubicBezTo>
                  <a:cubicBezTo>
                    <a:pt x="653" y="245"/>
                    <a:pt x="620" y="159"/>
                    <a:pt x="558" y="91"/>
                  </a:cubicBezTo>
                  <a:cubicBezTo>
                    <a:pt x="500" y="31"/>
                    <a:pt x="420" y="0"/>
                    <a:pt x="33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0" name="Google Shape;9650;p40"/>
            <p:cNvSpPr/>
            <p:nvPr/>
          </p:nvSpPr>
          <p:spPr>
            <a:xfrm>
              <a:off x="-4988225" y="3347975"/>
              <a:ext cx="16200" cy="16025"/>
            </a:xfrm>
            <a:custGeom>
              <a:avLst/>
              <a:gdLst/>
              <a:ahLst/>
              <a:cxnLst/>
              <a:rect l="l" t="t" r="r" b="b"/>
              <a:pathLst>
                <a:path w="648" h="641" extrusionOk="0">
                  <a:moveTo>
                    <a:pt x="330" y="0"/>
                  </a:moveTo>
                  <a:cubicBezTo>
                    <a:pt x="242" y="0"/>
                    <a:pt x="156" y="31"/>
                    <a:pt x="101" y="89"/>
                  </a:cubicBezTo>
                  <a:cubicBezTo>
                    <a:pt x="39" y="142"/>
                    <a:pt x="1" y="228"/>
                    <a:pt x="1" y="315"/>
                  </a:cubicBezTo>
                  <a:cubicBezTo>
                    <a:pt x="1" y="401"/>
                    <a:pt x="34" y="477"/>
                    <a:pt x="96" y="540"/>
                  </a:cubicBezTo>
                  <a:cubicBezTo>
                    <a:pt x="158" y="607"/>
                    <a:pt x="235" y="641"/>
                    <a:pt x="322" y="641"/>
                  </a:cubicBezTo>
                  <a:cubicBezTo>
                    <a:pt x="408" y="641"/>
                    <a:pt x="494" y="612"/>
                    <a:pt x="557" y="550"/>
                  </a:cubicBezTo>
                  <a:cubicBezTo>
                    <a:pt x="614" y="483"/>
                    <a:pt x="648" y="410"/>
                    <a:pt x="648" y="324"/>
                  </a:cubicBezTo>
                  <a:cubicBezTo>
                    <a:pt x="648" y="238"/>
                    <a:pt x="619" y="151"/>
                    <a:pt x="566" y="98"/>
                  </a:cubicBezTo>
                  <a:cubicBezTo>
                    <a:pt x="506" y="31"/>
                    <a:pt x="417"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1" name="Google Shape;9651;p40"/>
            <p:cNvSpPr/>
            <p:nvPr/>
          </p:nvSpPr>
          <p:spPr>
            <a:xfrm>
              <a:off x="-4956450" y="3380750"/>
              <a:ext cx="16325" cy="16025"/>
            </a:xfrm>
            <a:custGeom>
              <a:avLst/>
              <a:gdLst/>
              <a:ahLst/>
              <a:cxnLst/>
              <a:rect l="l" t="t" r="r" b="b"/>
              <a:pathLst>
                <a:path w="653" h="641" extrusionOk="0">
                  <a:moveTo>
                    <a:pt x="329" y="0"/>
                  </a:moveTo>
                  <a:cubicBezTo>
                    <a:pt x="243" y="0"/>
                    <a:pt x="158" y="30"/>
                    <a:pt x="106" y="87"/>
                  </a:cubicBezTo>
                  <a:cubicBezTo>
                    <a:pt x="48" y="140"/>
                    <a:pt x="5" y="227"/>
                    <a:pt x="5" y="313"/>
                  </a:cubicBezTo>
                  <a:cubicBezTo>
                    <a:pt x="1" y="399"/>
                    <a:pt x="34" y="476"/>
                    <a:pt x="106" y="554"/>
                  </a:cubicBezTo>
                  <a:cubicBezTo>
                    <a:pt x="158" y="605"/>
                    <a:pt x="245" y="640"/>
                    <a:pt x="322" y="640"/>
                  </a:cubicBezTo>
                  <a:cubicBezTo>
                    <a:pt x="327" y="640"/>
                    <a:pt x="333" y="640"/>
                    <a:pt x="338" y="640"/>
                  </a:cubicBezTo>
                  <a:cubicBezTo>
                    <a:pt x="419" y="640"/>
                    <a:pt x="499" y="607"/>
                    <a:pt x="562" y="548"/>
                  </a:cubicBezTo>
                  <a:cubicBezTo>
                    <a:pt x="614" y="496"/>
                    <a:pt x="648" y="410"/>
                    <a:pt x="648" y="323"/>
                  </a:cubicBezTo>
                  <a:cubicBezTo>
                    <a:pt x="652" y="237"/>
                    <a:pt x="619" y="151"/>
                    <a:pt x="566" y="98"/>
                  </a:cubicBezTo>
                  <a:cubicBezTo>
                    <a:pt x="508" y="32"/>
                    <a:pt x="418" y="0"/>
                    <a:pt x="329"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2" name="Google Shape;9652;p40"/>
            <p:cNvSpPr/>
            <p:nvPr/>
          </p:nvSpPr>
          <p:spPr>
            <a:xfrm>
              <a:off x="-4924325" y="3413600"/>
              <a:ext cx="16250" cy="16000"/>
            </a:xfrm>
            <a:custGeom>
              <a:avLst/>
              <a:gdLst/>
              <a:ahLst/>
              <a:cxnLst/>
              <a:rect l="l" t="t" r="r" b="b"/>
              <a:pathLst>
                <a:path w="650" h="640" extrusionOk="0">
                  <a:moveTo>
                    <a:pt x="324" y="1"/>
                  </a:moveTo>
                  <a:cubicBezTo>
                    <a:pt x="240" y="1"/>
                    <a:pt x="156" y="29"/>
                    <a:pt x="93" y="88"/>
                  </a:cubicBezTo>
                  <a:cubicBezTo>
                    <a:pt x="35" y="150"/>
                    <a:pt x="7" y="223"/>
                    <a:pt x="1" y="309"/>
                  </a:cubicBezTo>
                  <a:cubicBezTo>
                    <a:pt x="1" y="396"/>
                    <a:pt x="30" y="482"/>
                    <a:pt x="87" y="540"/>
                  </a:cubicBezTo>
                  <a:cubicBezTo>
                    <a:pt x="150" y="602"/>
                    <a:pt x="237" y="640"/>
                    <a:pt x="323" y="640"/>
                  </a:cubicBezTo>
                  <a:cubicBezTo>
                    <a:pt x="410" y="640"/>
                    <a:pt x="486" y="606"/>
                    <a:pt x="548" y="544"/>
                  </a:cubicBezTo>
                  <a:cubicBezTo>
                    <a:pt x="616" y="491"/>
                    <a:pt x="649" y="405"/>
                    <a:pt x="649" y="319"/>
                  </a:cubicBezTo>
                  <a:cubicBezTo>
                    <a:pt x="649" y="232"/>
                    <a:pt x="620" y="161"/>
                    <a:pt x="554" y="93"/>
                  </a:cubicBezTo>
                  <a:cubicBezTo>
                    <a:pt x="495" y="32"/>
                    <a:pt x="410"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3" name="Google Shape;9653;p40"/>
            <p:cNvSpPr/>
            <p:nvPr/>
          </p:nvSpPr>
          <p:spPr>
            <a:xfrm>
              <a:off x="-4892400" y="3446500"/>
              <a:ext cx="16200" cy="15875"/>
            </a:xfrm>
            <a:custGeom>
              <a:avLst/>
              <a:gdLst/>
              <a:ahLst/>
              <a:cxnLst/>
              <a:rect l="l" t="t" r="r" b="b"/>
              <a:pathLst>
                <a:path w="648" h="635" extrusionOk="0">
                  <a:moveTo>
                    <a:pt x="322" y="0"/>
                  </a:moveTo>
                  <a:cubicBezTo>
                    <a:pt x="235" y="0"/>
                    <a:pt x="150" y="29"/>
                    <a:pt x="101" y="83"/>
                  </a:cubicBezTo>
                  <a:cubicBezTo>
                    <a:pt x="34" y="145"/>
                    <a:pt x="1" y="221"/>
                    <a:pt x="1" y="307"/>
                  </a:cubicBezTo>
                  <a:cubicBezTo>
                    <a:pt x="1" y="394"/>
                    <a:pt x="30" y="480"/>
                    <a:pt x="92" y="543"/>
                  </a:cubicBezTo>
                  <a:cubicBezTo>
                    <a:pt x="145" y="601"/>
                    <a:pt x="231" y="634"/>
                    <a:pt x="317" y="634"/>
                  </a:cubicBezTo>
                  <a:cubicBezTo>
                    <a:pt x="404" y="634"/>
                    <a:pt x="490" y="605"/>
                    <a:pt x="548" y="543"/>
                  </a:cubicBezTo>
                  <a:cubicBezTo>
                    <a:pt x="610" y="486"/>
                    <a:pt x="643" y="404"/>
                    <a:pt x="643" y="318"/>
                  </a:cubicBezTo>
                  <a:cubicBezTo>
                    <a:pt x="648" y="240"/>
                    <a:pt x="615" y="154"/>
                    <a:pt x="552" y="87"/>
                  </a:cubicBezTo>
                  <a:cubicBezTo>
                    <a:pt x="495" y="28"/>
                    <a:pt x="408"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4" name="Google Shape;9654;p40"/>
            <p:cNvSpPr/>
            <p:nvPr/>
          </p:nvSpPr>
          <p:spPr>
            <a:xfrm>
              <a:off x="-4860600" y="3479225"/>
              <a:ext cx="16200" cy="16250"/>
            </a:xfrm>
            <a:custGeom>
              <a:avLst/>
              <a:gdLst/>
              <a:ahLst/>
              <a:cxnLst/>
              <a:rect l="l" t="t" r="r" b="b"/>
              <a:pathLst>
                <a:path w="648" h="650" extrusionOk="0">
                  <a:moveTo>
                    <a:pt x="317" y="0"/>
                  </a:moveTo>
                  <a:cubicBezTo>
                    <a:pt x="233" y="0"/>
                    <a:pt x="153" y="28"/>
                    <a:pt x="100" y="83"/>
                  </a:cubicBezTo>
                  <a:cubicBezTo>
                    <a:pt x="33" y="145"/>
                    <a:pt x="0" y="231"/>
                    <a:pt x="0" y="318"/>
                  </a:cubicBezTo>
                  <a:cubicBezTo>
                    <a:pt x="0" y="404"/>
                    <a:pt x="29" y="481"/>
                    <a:pt x="96" y="548"/>
                  </a:cubicBezTo>
                  <a:cubicBezTo>
                    <a:pt x="149" y="601"/>
                    <a:pt x="235" y="645"/>
                    <a:pt x="321" y="649"/>
                  </a:cubicBezTo>
                  <a:cubicBezTo>
                    <a:pt x="403" y="649"/>
                    <a:pt x="489" y="606"/>
                    <a:pt x="547" y="553"/>
                  </a:cubicBezTo>
                  <a:cubicBezTo>
                    <a:pt x="614" y="490"/>
                    <a:pt x="647" y="414"/>
                    <a:pt x="647" y="328"/>
                  </a:cubicBezTo>
                  <a:cubicBezTo>
                    <a:pt x="647" y="242"/>
                    <a:pt x="618" y="155"/>
                    <a:pt x="567" y="102"/>
                  </a:cubicBezTo>
                  <a:cubicBezTo>
                    <a:pt x="503" y="34"/>
                    <a:pt x="408"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5" name="Google Shape;9655;p40"/>
            <p:cNvSpPr/>
            <p:nvPr/>
          </p:nvSpPr>
          <p:spPr>
            <a:xfrm>
              <a:off x="-4828825" y="3512125"/>
              <a:ext cx="16350" cy="16075"/>
            </a:xfrm>
            <a:custGeom>
              <a:avLst/>
              <a:gdLst/>
              <a:ahLst/>
              <a:cxnLst/>
              <a:rect l="l" t="t" r="r" b="b"/>
              <a:pathLst>
                <a:path w="654" h="643" extrusionOk="0">
                  <a:moveTo>
                    <a:pt x="332" y="0"/>
                  </a:moveTo>
                  <a:cubicBezTo>
                    <a:pt x="244" y="0"/>
                    <a:pt x="156" y="31"/>
                    <a:pt x="102" y="91"/>
                  </a:cubicBezTo>
                  <a:cubicBezTo>
                    <a:pt x="49" y="144"/>
                    <a:pt x="5" y="230"/>
                    <a:pt x="5" y="312"/>
                  </a:cubicBezTo>
                  <a:cubicBezTo>
                    <a:pt x="0" y="399"/>
                    <a:pt x="34" y="475"/>
                    <a:pt x="96" y="542"/>
                  </a:cubicBezTo>
                  <a:cubicBezTo>
                    <a:pt x="159" y="609"/>
                    <a:pt x="235" y="643"/>
                    <a:pt x="322" y="643"/>
                  </a:cubicBezTo>
                  <a:cubicBezTo>
                    <a:pt x="408" y="643"/>
                    <a:pt x="494" y="614"/>
                    <a:pt x="562" y="547"/>
                  </a:cubicBezTo>
                  <a:cubicBezTo>
                    <a:pt x="614" y="485"/>
                    <a:pt x="649" y="408"/>
                    <a:pt x="649" y="321"/>
                  </a:cubicBezTo>
                  <a:cubicBezTo>
                    <a:pt x="653" y="240"/>
                    <a:pt x="620" y="153"/>
                    <a:pt x="567" y="96"/>
                  </a:cubicBezTo>
                  <a:cubicBezTo>
                    <a:pt x="509" y="31"/>
                    <a:pt x="420" y="0"/>
                    <a:pt x="33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6" name="Google Shape;9656;p40"/>
            <p:cNvSpPr/>
            <p:nvPr/>
          </p:nvSpPr>
          <p:spPr>
            <a:xfrm>
              <a:off x="-4796925" y="3545000"/>
              <a:ext cx="16450" cy="15975"/>
            </a:xfrm>
            <a:custGeom>
              <a:avLst/>
              <a:gdLst/>
              <a:ahLst/>
              <a:cxnLst/>
              <a:rect l="l" t="t" r="r" b="b"/>
              <a:pathLst>
                <a:path w="658" h="639" extrusionOk="0">
                  <a:moveTo>
                    <a:pt x="327" y="1"/>
                  </a:moveTo>
                  <a:cubicBezTo>
                    <a:pt x="241" y="1"/>
                    <a:pt x="156" y="29"/>
                    <a:pt x="101" y="86"/>
                  </a:cubicBezTo>
                  <a:cubicBezTo>
                    <a:pt x="48" y="138"/>
                    <a:pt x="0" y="225"/>
                    <a:pt x="0" y="311"/>
                  </a:cubicBezTo>
                  <a:cubicBezTo>
                    <a:pt x="0" y="397"/>
                    <a:pt x="44" y="484"/>
                    <a:pt x="97" y="537"/>
                  </a:cubicBezTo>
                  <a:cubicBezTo>
                    <a:pt x="159" y="605"/>
                    <a:pt x="230" y="638"/>
                    <a:pt x="332" y="638"/>
                  </a:cubicBezTo>
                  <a:cubicBezTo>
                    <a:pt x="418" y="638"/>
                    <a:pt x="489" y="609"/>
                    <a:pt x="557" y="547"/>
                  </a:cubicBezTo>
                  <a:cubicBezTo>
                    <a:pt x="615" y="494"/>
                    <a:pt x="658" y="408"/>
                    <a:pt x="658" y="321"/>
                  </a:cubicBezTo>
                  <a:cubicBezTo>
                    <a:pt x="658" y="235"/>
                    <a:pt x="620" y="149"/>
                    <a:pt x="562" y="91"/>
                  </a:cubicBezTo>
                  <a:cubicBezTo>
                    <a:pt x="504" y="31"/>
                    <a:pt x="415"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7" name="Google Shape;9657;p40"/>
            <p:cNvSpPr/>
            <p:nvPr/>
          </p:nvSpPr>
          <p:spPr>
            <a:xfrm>
              <a:off x="-4764900" y="3577700"/>
              <a:ext cx="16350" cy="16100"/>
            </a:xfrm>
            <a:custGeom>
              <a:avLst/>
              <a:gdLst/>
              <a:ahLst/>
              <a:cxnLst/>
              <a:rect l="l" t="t" r="r" b="b"/>
              <a:pathLst>
                <a:path w="654" h="644" extrusionOk="0">
                  <a:moveTo>
                    <a:pt x="325" y="0"/>
                  </a:moveTo>
                  <a:cubicBezTo>
                    <a:pt x="242" y="0"/>
                    <a:pt x="160" y="31"/>
                    <a:pt x="107" y="88"/>
                  </a:cubicBezTo>
                  <a:cubicBezTo>
                    <a:pt x="39" y="150"/>
                    <a:pt x="5" y="227"/>
                    <a:pt x="5" y="313"/>
                  </a:cubicBezTo>
                  <a:cubicBezTo>
                    <a:pt x="1" y="400"/>
                    <a:pt x="34" y="477"/>
                    <a:pt x="96" y="553"/>
                  </a:cubicBezTo>
                  <a:cubicBezTo>
                    <a:pt x="164" y="606"/>
                    <a:pt x="236" y="639"/>
                    <a:pt x="322" y="644"/>
                  </a:cubicBezTo>
                  <a:cubicBezTo>
                    <a:pt x="408" y="644"/>
                    <a:pt x="485" y="610"/>
                    <a:pt x="548" y="557"/>
                  </a:cubicBezTo>
                  <a:cubicBezTo>
                    <a:pt x="605" y="495"/>
                    <a:pt x="648" y="409"/>
                    <a:pt x="648" y="323"/>
                  </a:cubicBezTo>
                  <a:cubicBezTo>
                    <a:pt x="654" y="236"/>
                    <a:pt x="610" y="150"/>
                    <a:pt x="557" y="107"/>
                  </a:cubicBezTo>
                  <a:cubicBezTo>
                    <a:pt x="498" y="34"/>
                    <a:pt x="411"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8" name="Google Shape;9658;p40"/>
            <p:cNvSpPr/>
            <p:nvPr/>
          </p:nvSpPr>
          <p:spPr>
            <a:xfrm>
              <a:off x="-4733000" y="3610600"/>
              <a:ext cx="16225" cy="15975"/>
            </a:xfrm>
            <a:custGeom>
              <a:avLst/>
              <a:gdLst/>
              <a:ahLst/>
              <a:cxnLst/>
              <a:rect l="l" t="t" r="r" b="b"/>
              <a:pathLst>
                <a:path w="649" h="639" extrusionOk="0">
                  <a:moveTo>
                    <a:pt x="317" y="0"/>
                  </a:moveTo>
                  <a:cubicBezTo>
                    <a:pt x="235" y="0"/>
                    <a:pt x="155" y="29"/>
                    <a:pt x="102" y="87"/>
                  </a:cubicBezTo>
                  <a:cubicBezTo>
                    <a:pt x="34" y="149"/>
                    <a:pt x="1" y="235"/>
                    <a:pt x="1" y="307"/>
                  </a:cubicBezTo>
                  <a:cubicBezTo>
                    <a:pt x="1" y="393"/>
                    <a:pt x="29" y="479"/>
                    <a:pt x="97" y="547"/>
                  </a:cubicBezTo>
                  <a:cubicBezTo>
                    <a:pt x="159" y="614"/>
                    <a:pt x="235" y="634"/>
                    <a:pt x="322" y="638"/>
                  </a:cubicBezTo>
                  <a:cubicBezTo>
                    <a:pt x="404" y="638"/>
                    <a:pt x="481" y="619"/>
                    <a:pt x="558" y="543"/>
                  </a:cubicBezTo>
                  <a:cubicBezTo>
                    <a:pt x="610" y="490"/>
                    <a:pt x="649" y="403"/>
                    <a:pt x="649" y="317"/>
                  </a:cubicBezTo>
                  <a:cubicBezTo>
                    <a:pt x="649" y="244"/>
                    <a:pt x="620" y="158"/>
                    <a:pt x="562" y="101"/>
                  </a:cubicBezTo>
                  <a:cubicBezTo>
                    <a:pt x="497" y="34"/>
                    <a:pt x="406" y="0"/>
                    <a:pt x="317"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59" name="Google Shape;9659;p40"/>
            <p:cNvSpPr/>
            <p:nvPr/>
          </p:nvSpPr>
          <p:spPr>
            <a:xfrm>
              <a:off x="-4701225" y="3643350"/>
              <a:ext cx="16350" cy="16225"/>
            </a:xfrm>
            <a:custGeom>
              <a:avLst/>
              <a:gdLst/>
              <a:ahLst/>
              <a:cxnLst/>
              <a:rect l="l" t="t" r="r" b="b"/>
              <a:pathLst>
                <a:path w="654" h="649" extrusionOk="0">
                  <a:moveTo>
                    <a:pt x="321" y="0"/>
                  </a:moveTo>
                  <a:cubicBezTo>
                    <a:pt x="238" y="0"/>
                    <a:pt x="157" y="29"/>
                    <a:pt x="107" y="86"/>
                  </a:cubicBezTo>
                  <a:cubicBezTo>
                    <a:pt x="40" y="148"/>
                    <a:pt x="7" y="234"/>
                    <a:pt x="7" y="321"/>
                  </a:cubicBezTo>
                  <a:cubicBezTo>
                    <a:pt x="1" y="398"/>
                    <a:pt x="35" y="484"/>
                    <a:pt x="98" y="547"/>
                  </a:cubicBezTo>
                  <a:cubicBezTo>
                    <a:pt x="160" y="604"/>
                    <a:pt x="237" y="648"/>
                    <a:pt x="323" y="648"/>
                  </a:cubicBezTo>
                  <a:cubicBezTo>
                    <a:pt x="327" y="648"/>
                    <a:pt x="332" y="648"/>
                    <a:pt x="336" y="648"/>
                  </a:cubicBezTo>
                  <a:cubicBezTo>
                    <a:pt x="418" y="648"/>
                    <a:pt x="498" y="606"/>
                    <a:pt x="548" y="557"/>
                  </a:cubicBezTo>
                  <a:cubicBezTo>
                    <a:pt x="616" y="494"/>
                    <a:pt x="649" y="407"/>
                    <a:pt x="649" y="331"/>
                  </a:cubicBezTo>
                  <a:cubicBezTo>
                    <a:pt x="654" y="245"/>
                    <a:pt x="620" y="158"/>
                    <a:pt x="567" y="106"/>
                  </a:cubicBezTo>
                  <a:cubicBezTo>
                    <a:pt x="507" y="35"/>
                    <a:pt x="413" y="0"/>
                    <a:pt x="321"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0" name="Google Shape;9660;p40"/>
            <p:cNvSpPr/>
            <p:nvPr/>
          </p:nvSpPr>
          <p:spPr>
            <a:xfrm>
              <a:off x="-4669300" y="3676300"/>
              <a:ext cx="16200" cy="16100"/>
            </a:xfrm>
            <a:custGeom>
              <a:avLst/>
              <a:gdLst/>
              <a:ahLst/>
              <a:cxnLst/>
              <a:rect l="l" t="t" r="r" b="b"/>
              <a:pathLst>
                <a:path w="648" h="644" extrusionOk="0">
                  <a:moveTo>
                    <a:pt x="325" y="0"/>
                  </a:moveTo>
                  <a:cubicBezTo>
                    <a:pt x="244" y="0"/>
                    <a:pt x="163" y="28"/>
                    <a:pt x="101" y="88"/>
                  </a:cubicBezTo>
                  <a:cubicBezTo>
                    <a:pt x="43" y="141"/>
                    <a:pt x="1" y="227"/>
                    <a:pt x="1" y="313"/>
                  </a:cubicBezTo>
                  <a:cubicBezTo>
                    <a:pt x="1" y="400"/>
                    <a:pt x="30" y="477"/>
                    <a:pt x="96" y="544"/>
                  </a:cubicBezTo>
                  <a:cubicBezTo>
                    <a:pt x="159" y="606"/>
                    <a:pt x="231" y="639"/>
                    <a:pt x="317" y="644"/>
                  </a:cubicBezTo>
                  <a:cubicBezTo>
                    <a:pt x="404" y="644"/>
                    <a:pt x="490" y="615"/>
                    <a:pt x="557" y="548"/>
                  </a:cubicBezTo>
                  <a:cubicBezTo>
                    <a:pt x="610" y="486"/>
                    <a:pt x="643" y="409"/>
                    <a:pt x="648" y="322"/>
                  </a:cubicBezTo>
                  <a:cubicBezTo>
                    <a:pt x="648" y="236"/>
                    <a:pt x="615" y="150"/>
                    <a:pt x="562" y="97"/>
                  </a:cubicBezTo>
                  <a:cubicBezTo>
                    <a:pt x="501" y="34"/>
                    <a:pt x="414" y="0"/>
                    <a:pt x="325"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1" name="Google Shape;9661;p40"/>
            <p:cNvSpPr/>
            <p:nvPr/>
          </p:nvSpPr>
          <p:spPr>
            <a:xfrm>
              <a:off x="-4637275" y="3709075"/>
              <a:ext cx="16350" cy="16100"/>
            </a:xfrm>
            <a:custGeom>
              <a:avLst/>
              <a:gdLst/>
              <a:ahLst/>
              <a:cxnLst/>
              <a:rect l="l" t="t" r="r" b="b"/>
              <a:pathLst>
                <a:path w="654" h="644" extrusionOk="0">
                  <a:moveTo>
                    <a:pt x="322" y="0"/>
                  </a:moveTo>
                  <a:cubicBezTo>
                    <a:pt x="236" y="0"/>
                    <a:pt x="152" y="32"/>
                    <a:pt x="91" y="92"/>
                  </a:cubicBezTo>
                  <a:cubicBezTo>
                    <a:pt x="39" y="145"/>
                    <a:pt x="5" y="231"/>
                    <a:pt x="5" y="317"/>
                  </a:cubicBezTo>
                  <a:cubicBezTo>
                    <a:pt x="0" y="404"/>
                    <a:pt x="34" y="480"/>
                    <a:pt x="97" y="552"/>
                  </a:cubicBezTo>
                  <a:cubicBezTo>
                    <a:pt x="159" y="610"/>
                    <a:pt x="235" y="643"/>
                    <a:pt x="322" y="643"/>
                  </a:cubicBezTo>
                  <a:cubicBezTo>
                    <a:pt x="399" y="643"/>
                    <a:pt x="485" y="614"/>
                    <a:pt x="552" y="548"/>
                  </a:cubicBezTo>
                  <a:cubicBezTo>
                    <a:pt x="615" y="484"/>
                    <a:pt x="649" y="413"/>
                    <a:pt x="649" y="326"/>
                  </a:cubicBezTo>
                  <a:cubicBezTo>
                    <a:pt x="653" y="240"/>
                    <a:pt x="609" y="154"/>
                    <a:pt x="558" y="96"/>
                  </a:cubicBezTo>
                  <a:cubicBezTo>
                    <a:pt x="493" y="31"/>
                    <a:pt x="407"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2" name="Google Shape;9662;p40"/>
            <p:cNvSpPr/>
            <p:nvPr/>
          </p:nvSpPr>
          <p:spPr>
            <a:xfrm>
              <a:off x="-4605350" y="3741825"/>
              <a:ext cx="16200" cy="16075"/>
            </a:xfrm>
            <a:custGeom>
              <a:avLst/>
              <a:gdLst/>
              <a:ahLst/>
              <a:cxnLst/>
              <a:rect l="l" t="t" r="r" b="b"/>
              <a:pathLst>
                <a:path w="648" h="643" extrusionOk="0">
                  <a:moveTo>
                    <a:pt x="330" y="0"/>
                  </a:moveTo>
                  <a:cubicBezTo>
                    <a:pt x="244" y="0"/>
                    <a:pt x="158" y="32"/>
                    <a:pt x="91" y="91"/>
                  </a:cubicBezTo>
                  <a:cubicBezTo>
                    <a:pt x="34" y="153"/>
                    <a:pt x="0" y="239"/>
                    <a:pt x="0" y="316"/>
                  </a:cubicBezTo>
                  <a:cubicBezTo>
                    <a:pt x="0" y="403"/>
                    <a:pt x="29" y="480"/>
                    <a:pt x="96" y="556"/>
                  </a:cubicBezTo>
                  <a:cubicBezTo>
                    <a:pt x="158" y="609"/>
                    <a:pt x="231" y="642"/>
                    <a:pt x="317" y="642"/>
                  </a:cubicBezTo>
                  <a:cubicBezTo>
                    <a:pt x="393" y="642"/>
                    <a:pt x="479" y="614"/>
                    <a:pt x="547" y="551"/>
                  </a:cubicBezTo>
                  <a:cubicBezTo>
                    <a:pt x="614" y="485"/>
                    <a:pt x="647" y="412"/>
                    <a:pt x="647" y="326"/>
                  </a:cubicBezTo>
                  <a:cubicBezTo>
                    <a:pt x="647" y="250"/>
                    <a:pt x="619" y="163"/>
                    <a:pt x="552" y="86"/>
                  </a:cubicBezTo>
                  <a:cubicBezTo>
                    <a:pt x="491" y="28"/>
                    <a:pt x="411"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3" name="Google Shape;9663;p40"/>
            <p:cNvSpPr/>
            <p:nvPr/>
          </p:nvSpPr>
          <p:spPr>
            <a:xfrm>
              <a:off x="-4573575" y="3774800"/>
              <a:ext cx="7450" cy="15850"/>
            </a:xfrm>
            <a:custGeom>
              <a:avLst/>
              <a:gdLst/>
              <a:ahLst/>
              <a:cxnLst/>
              <a:rect l="l" t="t" r="r" b="b"/>
              <a:pathLst>
                <a:path w="298" h="634" extrusionOk="0">
                  <a:moveTo>
                    <a:pt x="298" y="0"/>
                  </a:moveTo>
                  <a:lnTo>
                    <a:pt x="298" y="0"/>
                  </a:lnTo>
                  <a:cubicBezTo>
                    <a:pt x="226" y="5"/>
                    <a:pt x="154" y="34"/>
                    <a:pt x="101" y="82"/>
                  </a:cubicBezTo>
                  <a:cubicBezTo>
                    <a:pt x="38" y="149"/>
                    <a:pt x="5" y="235"/>
                    <a:pt x="5" y="317"/>
                  </a:cubicBezTo>
                  <a:cubicBezTo>
                    <a:pt x="0" y="394"/>
                    <a:pt x="34" y="481"/>
                    <a:pt x="96" y="547"/>
                  </a:cubicBezTo>
                  <a:cubicBezTo>
                    <a:pt x="144" y="596"/>
                    <a:pt x="211" y="625"/>
                    <a:pt x="288" y="634"/>
                  </a:cubicBezTo>
                  <a:lnTo>
                    <a:pt x="298"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4" name="Google Shape;9664;p40"/>
            <p:cNvSpPr/>
            <p:nvPr/>
          </p:nvSpPr>
          <p:spPr>
            <a:xfrm>
              <a:off x="-4858575" y="3317400"/>
              <a:ext cx="16200" cy="16250"/>
            </a:xfrm>
            <a:custGeom>
              <a:avLst/>
              <a:gdLst/>
              <a:ahLst/>
              <a:cxnLst/>
              <a:rect l="l" t="t" r="r" b="b"/>
              <a:pathLst>
                <a:path w="648" h="650" extrusionOk="0">
                  <a:moveTo>
                    <a:pt x="327" y="1"/>
                  </a:moveTo>
                  <a:cubicBezTo>
                    <a:pt x="241" y="1"/>
                    <a:pt x="155" y="32"/>
                    <a:pt x="101" y="94"/>
                  </a:cubicBezTo>
                  <a:cubicBezTo>
                    <a:pt x="39" y="146"/>
                    <a:pt x="5" y="232"/>
                    <a:pt x="5" y="318"/>
                  </a:cubicBezTo>
                  <a:cubicBezTo>
                    <a:pt x="1" y="395"/>
                    <a:pt x="34" y="482"/>
                    <a:pt x="96" y="544"/>
                  </a:cubicBezTo>
                  <a:cubicBezTo>
                    <a:pt x="159" y="612"/>
                    <a:pt x="236" y="645"/>
                    <a:pt x="322" y="650"/>
                  </a:cubicBezTo>
                  <a:cubicBezTo>
                    <a:pt x="408" y="650"/>
                    <a:pt x="495" y="606"/>
                    <a:pt x="548" y="554"/>
                  </a:cubicBezTo>
                  <a:cubicBezTo>
                    <a:pt x="615" y="491"/>
                    <a:pt x="648" y="415"/>
                    <a:pt x="648" y="329"/>
                  </a:cubicBezTo>
                  <a:cubicBezTo>
                    <a:pt x="648" y="232"/>
                    <a:pt x="619" y="156"/>
                    <a:pt x="566" y="103"/>
                  </a:cubicBezTo>
                  <a:cubicBezTo>
                    <a:pt x="508" y="34"/>
                    <a:pt x="417"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5" name="Google Shape;9665;p40"/>
            <p:cNvSpPr/>
            <p:nvPr/>
          </p:nvSpPr>
          <p:spPr>
            <a:xfrm>
              <a:off x="-4826675" y="3350300"/>
              <a:ext cx="16225" cy="16100"/>
            </a:xfrm>
            <a:custGeom>
              <a:avLst/>
              <a:gdLst/>
              <a:ahLst/>
              <a:cxnLst/>
              <a:rect l="l" t="t" r="r" b="b"/>
              <a:pathLst>
                <a:path w="649" h="644" extrusionOk="0">
                  <a:moveTo>
                    <a:pt x="330" y="1"/>
                  </a:moveTo>
                  <a:cubicBezTo>
                    <a:pt x="243" y="1"/>
                    <a:pt x="157" y="32"/>
                    <a:pt x="102" y="92"/>
                  </a:cubicBezTo>
                  <a:cubicBezTo>
                    <a:pt x="34" y="140"/>
                    <a:pt x="1" y="226"/>
                    <a:pt x="1" y="313"/>
                  </a:cubicBezTo>
                  <a:cubicBezTo>
                    <a:pt x="1" y="390"/>
                    <a:pt x="29" y="476"/>
                    <a:pt x="96" y="543"/>
                  </a:cubicBezTo>
                  <a:cubicBezTo>
                    <a:pt x="160" y="610"/>
                    <a:pt x="246" y="643"/>
                    <a:pt x="317" y="643"/>
                  </a:cubicBezTo>
                  <a:cubicBezTo>
                    <a:pt x="404" y="643"/>
                    <a:pt x="481" y="614"/>
                    <a:pt x="557" y="548"/>
                  </a:cubicBezTo>
                  <a:cubicBezTo>
                    <a:pt x="614" y="485"/>
                    <a:pt x="643" y="399"/>
                    <a:pt x="649" y="322"/>
                  </a:cubicBezTo>
                  <a:cubicBezTo>
                    <a:pt x="649" y="235"/>
                    <a:pt x="620" y="149"/>
                    <a:pt x="563" y="96"/>
                  </a:cubicBezTo>
                  <a:cubicBezTo>
                    <a:pt x="505" y="32"/>
                    <a:pt x="417" y="1"/>
                    <a:pt x="330"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6" name="Google Shape;9666;p40"/>
            <p:cNvSpPr/>
            <p:nvPr/>
          </p:nvSpPr>
          <p:spPr>
            <a:xfrm>
              <a:off x="-4794900" y="3383200"/>
              <a:ext cx="16575" cy="15950"/>
            </a:xfrm>
            <a:custGeom>
              <a:avLst/>
              <a:gdLst/>
              <a:ahLst/>
              <a:cxnLst/>
              <a:rect l="l" t="t" r="r" b="b"/>
              <a:pathLst>
                <a:path w="663" h="638" extrusionOk="0">
                  <a:moveTo>
                    <a:pt x="330" y="0"/>
                  </a:moveTo>
                  <a:cubicBezTo>
                    <a:pt x="243" y="0"/>
                    <a:pt x="157" y="29"/>
                    <a:pt x="102" y="86"/>
                  </a:cubicBezTo>
                  <a:cubicBezTo>
                    <a:pt x="49" y="139"/>
                    <a:pt x="5" y="225"/>
                    <a:pt x="5" y="312"/>
                  </a:cubicBezTo>
                  <a:cubicBezTo>
                    <a:pt x="1" y="398"/>
                    <a:pt x="34" y="484"/>
                    <a:pt x="98" y="536"/>
                  </a:cubicBezTo>
                  <a:cubicBezTo>
                    <a:pt x="160" y="604"/>
                    <a:pt x="236" y="637"/>
                    <a:pt x="322" y="637"/>
                  </a:cubicBezTo>
                  <a:cubicBezTo>
                    <a:pt x="408" y="637"/>
                    <a:pt x="495" y="609"/>
                    <a:pt x="558" y="547"/>
                  </a:cubicBezTo>
                  <a:cubicBezTo>
                    <a:pt x="616" y="489"/>
                    <a:pt x="658" y="407"/>
                    <a:pt x="658" y="321"/>
                  </a:cubicBezTo>
                  <a:cubicBezTo>
                    <a:pt x="663" y="234"/>
                    <a:pt x="620" y="148"/>
                    <a:pt x="567" y="91"/>
                  </a:cubicBezTo>
                  <a:cubicBezTo>
                    <a:pt x="509" y="30"/>
                    <a:pt x="419" y="0"/>
                    <a:pt x="330"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7" name="Google Shape;9667;p40"/>
            <p:cNvSpPr/>
            <p:nvPr/>
          </p:nvSpPr>
          <p:spPr>
            <a:xfrm>
              <a:off x="-4762725" y="3415850"/>
              <a:ext cx="16200" cy="16175"/>
            </a:xfrm>
            <a:custGeom>
              <a:avLst/>
              <a:gdLst/>
              <a:ahLst/>
              <a:cxnLst/>
              <a:rect l="l" t="t" r="r" b="b"/>
              <a:pathLst>
                <a:path w="648" h="647" extrusionOk="0">
                  <a:moveTo>
                    <a:pt x="314" y="1"/>
                  </a:moveTo>
                  <a:cubicBezTo>
                    <a:pt x="234" y="1"/>
                    <a:pt x="154" y="29"/>
                    <a:pt x="91" y="89"/>
                  </a:cubicBezTo>
                  <a:cubicBezTo>
                    <a:pt x="33" y="151"/>
                    <a:pt x="0" y="238"/>
                    <a:pt x="0" y="315"/>
                  </a:cubicBezTo>
                  <a:cubicBezTo>
                    <a:pt x="0" y="401"/>
                    <a:pt x="29" y="478"/>
                    <a:pt x="96" y="554"/>
                  </a:cubicBezTo>
                  <a:cubicBezTo>
                    <a:pt x="158" y="607"/>
                    <a:pt x="235" y="641"/>
                    <a:pt x="321" y="646"/>
                  </a:cubicBezTo>
                  <a:cubicBezTo>
                    <a:pt x="394" y="646"/>
                    <a:pt x="480" y="612"/>
                    <a:pt x="547" y="550"/>
                  </a:cubicBezTo>
                  <a:cubicBezTo>
                    <a:pt x="609" y="497"/>
                    <a:pt x="647" y="410"/>
                    <a:pt x="647" y="324"/>
                  </a:cubicBezTo>
                  <a:cubicBezTo>
                    <a:pt x="647" y="238"/>
                    <a:pt x="614" y="162"/>
                    <a:pt x="552" y="100"/>
                  </a:cubicBezTo>
                  <a:cubicBezTo>
                    <a:pt x="487" y="34"/>
                    <a:pt x="400" y="1"/>
                    <a:pt x="31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8" name="Google Shape;9668;p40"/>
            <p:cNvSpPr/>
            <p:nvPr/>
          </p:nvSpPr>
          <p:spPr>
            <a:xfrm>
              <a:off x="-4730950" y="3448775"/>
              <a:ext cx="16350" cy="15975"/>
            </a:xfrm>
            <a:custGeom>
              <a:avLst/>
              <a:gdLst/>
              <a:ahLst/>
              <a:cxnLst/>
              <a:rect l="l" t="t" r="r" b="b"/>
              <a:pathLst>
                <a:path w="654" h="639" extrusionOk="0">
                  <a:moveTo>
                    <a:pt x="323" y="1"/>
                  </a:moveTo>
                  <a:cubicBezTo>
                    <a:pt x="239" y="1"/>
                    <a:pt x="157" y="30"/>
                    <a:pt x="106" y="87"/>
                  </a:cubicBezTo>
                  <a:cubicBezTo>
                    <a:pt x="38" y="149"/>
                    <a:pt x="5" y="236"/>
                    <a:pt x="5" y="308"/>
                  </a:cubicBezTo>
                  <a:cubicBezTo>
                    <a:pt x="0" y="395"/>
                    <a:pt x="34" y="481"/>
                    <a:pt x="96" y="548"/>
                  </a:cubicBezTo>
                  <a:cubicBezTo>
                    <a:pt x="149" y="605"/>
                    <a:pt x="235" y="634"/>
                    <a:pt x="322" y="639"/>
                  </a:cubicBezTo>
                  <a:cubicBezTo>
                    <a:pt x="408" y="639"/>
                    <a:pt x="485" y="610"/>
                    <a:pt x="547" y="552"/>
                  </a:cubicBezTo>
                  <a:cubicBezTo>
                    <a:pt x="614" y="490"/>
                    <a:pt x="649" y="404"/>
                    <a:pt x="649" y="317"/>
                  </a:cubicBezTo>
                  <a:cubicBezTo>
                    <a:pt x="653" y="245"/>
                    <a:pt x="620" y="159"/>
                    <a:pt x="567" y="101"/>
                  </a:cubicBezTo>
                  <a:cubicBezTo>
                    <a:pt x="507" y="34"/>
                    <a:pt x="414" y="1"/>
                    <a:pt x="32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69" name="Google Shape;9669;p40"/>
            <p:cNvSpPr/>
            <p:nvPr/>
          </p:nvSpPr>
          <p:spPr>
            <a:xfrm>
              <a:off x="-4699050" y="3481525"/>
              <a:ext cx="16225" cy="16225"/>
            </a:xfrm>
            <a:custGeom>
              <a:avLst/>
              <a:gdLst/>
              <a:ahLst/>
              <a:cxnLst/>
              <a:rect l="l" t="t" r="r" b="b"/>
              <a:pathLst>
                <a:path w="649" h="649" extrusionOk="0">
                  <a:moveTo>
                    <a:pt x="324" y="0"/>
                  </a:moveTo>
                  <a:cubicBezTo>
                    <a:pt x="241" y="0"/>
                    <a:pt x="157" y="32"/>
                    <a:pt x="92" y="97"/>
                  </a:cubicBezTo>
                  <a:cubicBezTo>
                    <a:pt x="35" y="159"/>
                    <a:pt x="0" y="236"/>
                    <a:pt x="0" y="322"/>
                  </a:cubicBezTo>
                  <a:cubicBezTo>
                    <a:pt x="0" y="398"/>
                    <a:pt x="29" y="485"/>
                    <a:pt x="92" y="547"/>
                  </a:cubicBezTo>
                  <a:cubicBezTo>
                    <a:pt x="150" y="605"/>
                    <a:pt x="230" y="648"/>
                    <a:pt x="317" y="648"/>
                  </a:cubicBezTo>
                  <a:cubicBezTo>
                    <a:pt x="403" y="648"/>
                    <a:pt x="490" y="610"/>
                    <a:pt x="547" y="557"/>
                  </a:cubicBezTo>
                  <a:cubicBezTo>
                    <a:pt x="610" y="495"/>
                    <a:pt x="644" y="409"/>
                    <a:pt x="648" y="332"/>
                  </a:cubicBezTo>
                  <a:cubicBezTo>
                    <a:pt x="648" y="245"/>
                    <a:pt x="615" y="168"/>
                    <a:pt x="553" y="92"/>
                  </a:cubicBezTo>
                  <a:cubicBezTo>
                    <a:pt x="490" y="32"/>
                    <a:pt x="407"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0" name="Google Shape;9670;p40"/>
            <p:cNvSpPr/>
            <p:nvPr/>
          </p:nvSpPr>
          <p:spPr>
            <a:xfrm>
              <a:off x="-4667250" y="3514450"/>
              <a:ext cx="16200" cy="16175"/>
            </a:xfrm>
            <a:custGeom>
              <a:avLst/>
              <a:gdLst/>
              <a:ahLst/>
              <a:cxnLst/>
              <a:rect l="l" t="t" r="r" b="b"/>
              <a:pathLst>
                <a:path w="648" h="647" extrusionOk="0">
                  <a:moveTo>
                    <a:pt x="331" y="1"/>
                  </a:moveTo>
                  <a:cubicBezTo>
                    <a:pt x="243" y="1"/>
                    <a:pt x="156" y="32"/>
                    <a:pt x="101" y="89"/>
                  </a:cubicBezTo>
                  <a:cubicBezTo>
                    <a:pt x="39" y="142"/>
                    <a:pt x="5" y="228"/>
                    <a:pt x="1" y="315"/>
                  </a:cubicBezTo>
                  <a:cubicBezTo>
                    <a:pt x="1" y="392"/>
                    <a:pt x="34" y="478"/>
                    <a:pt x="96" y="554"/>
                  </a:cubicBezTo>
                  <a:cubicBezTo>
                    <a:pt x="158" y="607"/>
                    <a:pt x="245" y="641"/>
                    <a:pt x="322" y="646"/>
                  </a:cubicBezTo>
                  <a:cubicBezTo>
                    <a:pt x="408" y="646"/>
                    <a:pt x="484" y="612"/>
                    <a:pt x="561" y="550"/>
                  </a:cubicBezTo>
                  <a:cubicBezTo>
                    <a:pt x="614" y="487"/>
                    <a:pt x="648" y="401"/>
                    <a:pt x="648" y="324"/>
                  </a:cubicBezTo>
                  <a:cubicBezTo>
                    <a:pt x="648" y="238"/>
                    <a:pt x="619" y="151"/>
                    <a:pt x="566" y="99"/>
                  </a:cubicBezTo>
                  <a:cubicBezTo>
                    <a:pt x="508" y="32"/>
                    <a:pt x="419" y="1"/>
                    <a:pt x="331"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1" name="Google Shape;9671;p40"/>
            <p:cNvSpPr/>
            <p:nvPr/>
          </p:nvSpPr>
          <p:spPr>
            <a:xfrm>
              <a:off x="-4635350" y="3547275"/>
              <a:ext cx="16450" cy="16075"/>
            </a:xfrm>
            <a:custGeom>
              <a:avLst/>
              <a:gdLst/>
              <a:ahLst/>
              <a:cxnLst/>
              <a:rect l="l" t="t" r="r" b="b"/>
              <a:pathLst>
                <a:path w="658" h="643" extrusionOk="0">
                  <a:moveTo>
                    <a:pt x="324" y="0"/>
                  </a:moveTo>
                  <a:cubicBezTo>
                    <a:pt x="238" y="0"/>
                    <a:pt x="154" y="31"/>
                    <a:pt x="101" y="91"/>
                  </a:cubicBezTo>
                  <a:cubicBezTo>
                    <a:pt x="43" y="144"/>
                    <a:pt x="0" y="230"/>
                    <a:pt x="0" y="317"/>
                  </a:cubicBezTo>
                  <a:cubicBezTo>
                    <a:pt x="0" y="403"/>
                    <a:pt x="29" y="474"/>
                    <a:pt x="106" y="552"/>
                  </a:cubicBezTo>
                  <a:cubicBezTo>
                    <a:pt x="158" y="609"/>
                    <a:pt x="240" y="638"/>
                    <a:pt x="326" y="643"/>
                  </a:cubicBezTo>
                  <a:cubicBezTo>
                    <a:pt x="403" y="643"/>
                    <a:pt x="490" y="614"/>
                    <a:pt x="557" y="547"/>
                  </a:cubicBezTo>
                  <a:cubicBezTo>
                    <a:pt x="625" y="485"/>
                    <a:pt x="658" y="398"/>
                    <a:pt x="658" y="326"/>
                  </a:cubicBezTo>
                  <a:cubicBezTo>
                    <a:pt x="658" y="240"/>
                    <a:pt x="614" y="162"/>
                    <a:pt x="561" y="96"/>
                  </a:cubicBezTo>
                  <a:cubicBezTo>
                    <a:pt x="499" y="31"/>
                    <a:pt x="410" y="0"/>
                    <a:pt x="324"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2" name="Google Shape;9672;p40"/>
            <p:cNvSpPr/>
            <p:nvPr/>
          </p:nvSpPr>
          <p:spPr>
            <a:xfrm>
              <a:off x="-4603350" y="3580075"/>
              <a:ext cx="16250" cy="16025"/>
            </a:xfrm>
            <a:custGeom>
              <a:avLst/>
              <a:gdLst/>
              <a:ahLst/>
              <a:cxnLst/>
              <a:rect l="l" t="t" r="r" b="b"/>
              <a:pathLst>
                <a:path w="650" h="641" extrusionOk="0">
                  <a:moveTo>
                    <a:pt x="327" y="1"/>
                  </a:moveTo>
                  <a:cubicBezTo>
                    <a:pt x="245" y="1"/>
                    <a:pt x="163" y="30"/>
                    <a:pt x="102" y="88"/>
                  </a:cubicBezTo>
                  <a:cubicBezTo>
                    <a:pt x="40" y="152"/>
                    <a:pt x="7" y="228"/>
                    <a:pt x="7" y="314"/>
                  </a:cubicBezTo>
                  <a:cubicBezTo>
                    <a:pt x="1" y="411"/>
                    <a:pt x="35" y="487"/>
                    <a:pt x="87" y="540"/>
                  </a:cubicBezTo>
                  <a:cubicBezTo>
                    <a:pt x="151" y="606"/>
                    <a:pt x="227" y="641"/>
                    <a:pt x="323" y="641"/>
                  </a:cubicBezTo>
                  <a:cubicBezTo>
                    <a:pt x="410" y="641"/>
                    <a:pt x="486" y="612"/>
                    <a:pt x="548" y="549"/>
                  </a:cubicBezTo>
                  <a:cubicBezTo>
                    <a:pt x="616" y="497"/>
                    <a:pt x="649" y="411"/>
                    <a:pt x="649" y="324"/>
                  </a:cubicBezTo>
                  <a:cubicBezTo>
                    <a:pt x="649" y="247"/>
                    <a:pt x="620" y="161"/>
                    <a:pt x="558" y="94"/>
                  </a:cubicBezTo>
                  <a:cubicBezTo>
                    <a:pt x="497" y="32"/>
                    <a:pt x="412" y="1"/>
                    <a:pt x="327"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3" name="Google Shape;9673;p40"/>
            <p:cNvSpPr/>
            <p:nvPr/>
          </p:nvSpPr>
          <p:spPr>
            <a:xfrm>
              <a:off x="-4571425" y="3612975"/>
              <a:ext cx="7700" cy="15875"/>
            </a:xfrm>
            <a:custGeom>
              <a:avLst/>
              <a:gdLst/>
              <a:ahLst/>
              <a:cxnLst/>
              <a:rect l="l" t="t" r="r" b="b"/>
              <a:pathLst>
                <a:path w="308" h="635" extrusionOk="0">
                  <a:moveTo>
                    <a:pt x="307" y="1"/>
                  </a:moveTo>
                  <a:lnTo>
                    <a:pt x="307" y="1"/>
                  </a:lnTo>
                  <a:cubicBezTo>
                    <a:pt x="227" y="6"/>
                    <a:pt x="149" y="34"/>
                    <a:pt x="92" y="92"/>
                  </a:cubicBezTo>
                  <a:cubicBezTo>
                    <a:pt x="34" y="149"/>
                    <a:pt x="1" y="231"/>
                    <a:pt x="1" y="318"/>
                  </a:cubicBezTo>
                  <a:cubicBezTo>
                    <a:pt x="1" y="395"/>
                    <a:pt x="30" y="481"/>
                    <a:pt x="92" y="548"/>
                  </a:cubicBezTo>
                  <a:cubicBezTo>
                    <a:pt x="154" y="596"/>
                    <a:pt x="221" y="630"/>
                    <a:pt x="298" y="634"/>
                  </a:cubicBezTo>
                  <a:lnTo>
                    <a:pt x="307"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4" name="Google Shape;9674;p40"/>
            <p:cNvSpPr/>
            <p:nvPr/>
          </p:nvSpPr>
          <p:spPr>
            <a:xfrm>
              <a:off x="-4697025" y="3319625"/>
              <a:ext cx="16250" cy="16300"/>
            </a:xfrm>
            <a:custGeom>
              <a:avLst/>
              <a:gdLst/>
              <a:ahLst/>
              <a:cxnLst/>
              <a:rect l="l" t="t" r="r" b="b"/>
              <a:pathLst>
                <a:path w="650" h="652" extrusionOk="0">
                  <a:moveTo>
                    <a:pt x="333" y="1"/>
                  </a:moveTo>
                  <a:cubicBezTo>
                    <a:pt x="252" y="1"/>
                    <a:pt x="167" y="32"/>
                    <a:pt x="92" y="100"/>
                  </a:cubicBezTo>
                  <a:cubicBezTo>
                    <a:pt x="40" y="162"/>
                    <a:pt x="6" y="240"/>
                    <a:pt x="1" y="326"/>
                  </a:cubicBezTo>
                  <a:cubicBezTo>
                    <a:pt x="1" y="412"/>
                    <a:pt x="34" y="488"/>
                    <a:pt x="98" y="552"/>
                  </a:cubicBezTo>
                  <a:cubicBezTo>
                    <a:pt x="149" y="609"/>
                    <a:pt x="236" y="652"/>
                    <a:pt x="322" y="652"/>
                  </a:cubicBezTo>
                  <a:cubicBezTo>
                    <a:pt x="409" y="652"/>
                    <a:pt x="495" y="614"/>
                    <a:pt x="548" y="556"/>
                  </a:cubicBezTo>
                  <a:cubicBezTo>
                    <a:pt x="616" y="494"/>
                    <a:pt x="649" y="412"/>
                    <a:pt x="649" y="335"/>
                  </a:cubicBezTo>
                  <a:cubicBezTo>
                    <a:pt x="649" y="249"/>
                    <a:pt x="620" y="172"/>
                    <a:pt x="558" y="96"/>
                  </a:cubicBezTo>
                  <a:cubicBezTo>
                    <a:pt x="497" y="35"/>
                    <a:pt x="417" y="1"/>
                    <a:pt x="333"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5" name="Google Shape;9675;p40"/>
            <p:cNvSpPr/>
            <p:nvPr/>
          </p:nvSpPr>
          <p:spPr>
            <a:xfrm>
              <a:off x="-4665100" y="3352675"/>
              <a:ext cx="16225" cy="16025"/>
            </a:xfrm>
            <a:custGeom>
              <a:avLst/>
              <a:gdLst/>
              <a:ahLst/>
              <a:cxnLst/>
              <a:rect l="l" t="t" r="r" b="b"/>
              <a:pathLst>
                <a:path w="649" h="641" extrusionOk="0">
                  <a:moveTo>
                    <a:pt x="324" y="1"/>
                  </a:moveTo>
                  <a:cubicBezTo>
                    <a:pt x="244" y="1"/>
                    <a:pt x="163" y="29"/>
                    <a:pt x="101" y="88"/>
                  </a:cubicBezTo>
                  <a:cubicBezTo>
                    <a:pt x="34" y="155"/>
                    <a:pt x="1" y="227"/>
                    <a:pt x="1" y="313"/>
                  </a:cubicBezTo>
                  <a:cubicBezTo>
                    <a:pt x="1" y="400"/>
                    <a:pt x="30" y="477"/>
                    <a:pt x="92" y="544"/>
                  </a:cubicBezTo>
                  <a:cubicBezTo>
                    <a:pt x="159" y="606"/>
                    <a:pt x="231" y="640"/>
                    <a:pt x="318" y="640"/>
                  </a:cubicBezTo>
                  <a:cubicBezTo>
                    <a:pt x="323" y="641"/>
                    <a:pt x="328" y="641"/>
                    <a:pt x="333" y="641"/>
                  </a:cubicBezTo>
                  <a:cubicBezTo>
                    <a:pt x="414" y="641"/>
                    <a:pt x="494" y="608"/>
                    <a:pt x="557" y="548"/>
                  </a:cubicBezTo>
                  <a:cubicBezTo>
                    <a:pt x="610" y="486"/>
                    <a:pt x="643" y="410"/>
                    <a:pt x="643" y="324"/>
                  </a:cubicBezTo>
                  <a:cubicBezTo>
                    <a:pt x="648" y="237"/>
                    <a:pt x="615" y="160"/>
                    <a:pt x="562" y="98"/>
                  </a:cubicBezTo>
                  <a:cubicBezTo>
                    <a:pt x="501" y="35"/>
                    <a:pt x="413" y="1"/>
                    <a:pt x="324"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6" name="Google Shape;9676;p40"/>
            <p:cNvSpPr/>
            <p:nvPr/>
          </p:nvSpPr>
          <p:spPr>
            <a:xfrm>
              <a:off x="-4633300" y="3385525"/>
              <a:ext cx="16200" cy="16025"/>
            </a:xfrm>
            <a:custGeom>
              <a:avLst/>
              <a:gdLst/>
              <a:ahLst/>
              <a:cxnLst/>
              <a:rect l="l" t="t" r="r" b="b"/>
              <a:pathLst>
                <a:path w="648" h="641" extrusionOk="0">
                  <a:moveTo>
                    <a:pt x="322" y="0"/>
                  </a:moveTo>
                  <a:cubicBezTo>
                    <a:pt x="237" y="0"/>
                    <a:pt x="154" y="28"/>
                    <a:pt x="100" y="84"/>
                  </a:cubicBezTo>
                  <a:cubicBezTo>
                    <a:pt x="47" y="141"/>
                    <a:pt x="5" y="228"/>
                    <a:pt x="0" y="314"/>
                  </a:cubicBezTo>
                  <a:cubicBezTo>
                    <a:pt x="0" y="396"/>
                    <a:pt x="43" y="482"/>
                    <a:pt x="96" y="540"/>
                  </a:cubicBezTo>
                  <a:cubicBezTo>
                    <a:pt x="158" y="607"/>
                    <a:pt x="235" y="635"/>
                    <a:pt x="321" y="640"/>
                  </a:cubicBezTo>
                  <a:cubicBezTo>
                    <a:pt x="417" y="640"/>
                    <a:pt x="503" y="611"/>
                    <a:pt x="547" y="554"/>
                  </a:cubicBezTo>
                  <a:cubicBezTo>
                    <a:pt x="614" y="492"/>
                    <a:pt x="647" y="405"/>
                    <a:pt x="647" y="319"/>
                  </a:cubicBezTo>
                  <a:cubicBezTo>
                    <a:pt x="647" y="237"/>
                    <a:pt x="619" y="146"/>
                    <a:pt x="566" y="93"/>
                  </a:cubicBezTo>
                  <a:cubicBezTo>
                    <a:pt x="504" y="31"/>
                    <a:pt x="412" y="0"/>
                    <a:pt x="322" y="0"/>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7" name="Google Shape;9677;p40"/>
            <p:cNvSpPr/>
            <p:nvPr/>
          </p:nvSpPr>
          <p:spPr>
            <a:xfrm>
              <a:off x="-4601175" y="3418275"/>
              <a:ext cx="16225" cy="16025"/>
            </a:xfrm>
            <a:custGeom>
              <a:avLst/>
              <a:gdLst/>
              <a:ahLst/>
              <a:cxnLst/>
              <a:rect l="l" t="t" r="r" b="b"/>
              <a:pathLst>
                <a:path w="649" h="641" extrusionOk="0">
                  <a:moveTo>
                    <a:pt x="322" y="1"/>
                  </a:moveTo>
                  <a:cubicBezTo>
                    <a:pt x="239" y="1"/>
                    <a:pt x="155" y="30"/>
                    <a:pt x="92" y="89"/>
                  </a:cubicBezTo>
                  <a:cubicBezTo>
                    <a:pt x="35" y="151"/>
                    <a:pt x="0" y="227"/>
                    <a:pt x="0" y="313"/>
                  </a:cubicBezTo>
                  <a:cubicBezTo>
                    <a:pt x="0" y="400"/>
                    <a:pt x="29" y="486"/>
                    <a:pt x="82" y="539"/>
                  </a:cubicBezTo>
                  <a:cubicBezTo>
                    <a:pt x="144" y="607"/>
                    <a:pt x="221" y="640"/>
                    <a:pt x="317" y="640"/>
                  </a:cubicBezTo>
                  <a:cubicBezTo>
                    <a:pt x="403" y="640"/>
                    <a:pt x="480" y="612"/>
                    <a:pt x="547" y="544"/>
                  </a:cubicBezTo>
                  <a:cubicBezTo>
                    <a:pt x="600" y="492"/>
                    <a:pt x="644" y="410"/>
                    <a:pt x="648" y="324"/>
                  </a:cubicBezTo>
                  <a:cubicBezTo>
                    <a:pt x="648" y="247"/>
                    <a:pt x="615" y="160"/>
                    <a:pt x="553" y="94"/>
                  </a:cubicBezTo>
                  <a:cubicBezTo>
                    <a:pt x="494" y="32"/>
                    <a:pt x="409" y="1"/>
                    <a:pt x="322" y="1"/>
                  </a:cubicBez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8" name="Google Shape;9678;p40"/>
            <p:cNvSpPr/>
            <p:nvPr/>
          </p:nvSpPr>
          <p:spPr>
            <a:xfrm>
              <a:off x="-4569375" y="3451175"/>
              <a:ext cx="7950" cy="15850"/>
            </a:xfrm>
            <a:custGeom>
              <a:avLst/>
              <a:gdLst/>
              <a:ahLst/>
              <a:cxnLst/>
              <a:rect l="l" t="t" r="r" b="b"/>
              <a:pathLst>
                <a:path w="318" h="634" extrusionOk="0">
                  <a:moveTo>
                    <a:pt x="317" y="0"/>
                  </a:moveTo>
                  <a:cubicBezTo>
                    <a:pt x="236" y="0"/>
                    <a:pt x="154" y="29"/>
                    <a:pt x="101" y="82"/>
                  </a:cubicBezTo>
                  <a:cubicBezTo>
                    <a:pt x="39" y="149"/>
                    <a:pt x="5" y="231"/>
                    <a:pt x="5" y="308"/>
                  </a:cubicBezTo>
                  <a:cubicBezTo>
                    <a:pt x="1" y="394"/>
                    <a:pt x="34" y="471"/>
                    <a:pt x="96" y="547"/>
                  </a:cubicBezTo>
                  <a:cubicBezTo>
                    <a:pt x="158" y="600"/>
                    <a:pt x="225" y="629"/>
                    <a:pt x="307" y="634"/>
                  </a:cubicBezTo>
                  <a:lnTo>
                    <a:pt x="317"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79" name="Google Shape;9679;p40"/>
            <p:cNvSpPr/>
            <p:nvPr/>
          </p:nvSpPr>
          <p:spPr>
            <a:xfrm>
              <a:off x="-4565925" y="3297150"/>
              <a:ext cx="6775" cy="8075"/>
            </a:xfrm>
            <a:custGeom>
              <a:avLst/>
              <a:gdLst/>
              <a:ahLst/>
              <a:cxnLst/>
              <a:rect l="l" t="t" r="r" b="b"/>
              <a:pathLst>
                <a:path w="271" h="323" extrusionOk="0">
                  <a:moveTo>
                    <a:pt x="1" y="1"/>
                  </a:moveTo>
                  <a:cubicBezTo>
                    <a:pt x="1" y="87"/>
                    <a:pt x="30" y="174"/>
                    <a:pt x="83" y="222"/>
                  </a:cubicBezTo>
                  <a:cubicBezTo>
                    <a:pt x="126" y="275"/>
                    <a:pt x="193" y="313"/>
                    <a:pt x="266" y="322"/>
                  </a:cubicBezTo>
                  <a:lnTo>
                    <a:pt x="270" y="6"/>
                  </a:lnTo>
                  <a:lnTo>
                    <a:pt x="1"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0" name="Google Shape;9680;p40"/>
            <p:cNvSpPr/>
            <p:nvPr/>
          </p:nvSpPr>
          <p:spPr>
            <a:xfrm>
              <a:off x="-5050825" y="3290075"/>
              <a:ext cx="16425" cy="8325"/>
            </a:xfrm>
            <a:custGeom>
              <a:avLst/>
              <a:gdLst/>
              <a:ahLst/>
              <a:cxnLst/>
              <a:rect l="l" t="t" r="r" b="b"/>
              <a:pathLst>
                <a:path w="657" h="333" extrusionOk="0">
                  <a:moveTo>
                    <a:pt x="0" y="1"/>
                  </a:moveTo>
                  <a:lnTo>
                    <a:pt x="0" y="6"/>
                  </a:lnTo>
                  <a:cubicBezTo>
                    <a:pt x="0" y="78"/>
                    <a:pt x="43" y="164"/>
                    <a:pt x="96" y="231"/>
                  </a:cubicBezTo>
                  <a:cubicBezTo>
                    <a:pt x="158" y="299"/>
                    <a:pt x="244" y="332"/>
                    <a:pt x="331" y="332"/>
                  </a:cubicBezTo>
                  <a:cubicBezTo>
                    <a:pt x="417" y="332"/>
                    <a:pt x="494" y="304"/>
                    <a:pt x="556" y="237"/>
                  </a:cubicBezTo>
                  <a:cubicBezTo>
                    <a:pt x="623" y="173"/>
                    <a:pt x="656" y="87"/>
                    <a:pt x="656" y="16"/>
                  </a:cubicBezTo>
                  <a:lnTo>
                    <a:pt x="656" y="11"/>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1" name="Google Shape;9681;p40"/>
            <p:cNvSpPr/>
            <p:nvPr/>
          </p:nvSpPr>
          <p:spPr>
            <a:xfrm>
              <a:off x="-4889275" y="3292375"/>
              <a:ext cx="16450" cy="8300"/>
            </a:xfrm>
            <a:custGeom>
              <a:avLst/>
              <a:gdLst/>
              <a:ahLst/>
              <a:cxnLst/>
              <a:rect l="l" t="t" r="r" b="b"/>
              <a:pathLst>
                <a:path w="658" h="332" extrusionOk="0">
                  <a:moveTo>
                    <a:pt x="0" y="1"/>
                  </a:moveTo>
                  <a:lnTo>
                    <a:pt x="0" y="5"/>
                  </a:lnTo>
                  <a:cubicBezTo>
                    <a:pt x="0" y="92"/>
                    <a:pt x="44" y="168"/>
                    <a:pt x="96" y="236"/>
                  </a:cubicBezTo>
                  <a:cubicBezTo>
                    <a:pt x="159" y="289"/>
                    <a:pt x="245" y="331"/>
                    <a:pt x="332" y="331"/>
                  </a:cubicBezTo>
                  <a:cubicBezTo>
                    <a:pt x="336" y="331"/>
                    <a:pt x="340" y="332"/>
                    <a:pt x="345" y="332"/>
                  </a:cubicBezTo>
                  <a:cubicBezTo>
                    <a:pt x="425" y="332"/>
                    <a:pt x="493" y="291"/>
                    <a:pt x="556" y="240"/>
                  </a:cubicBezTo>
                  <a:cubicBezTo>
                    <a:pt x="614" y="178"/>
                    <a:pt x="658" y="101"/>
                    <a:pt x="658" y="15"/>
                  </a:cubicBezTo>
                  <a:lnTo>
                    <a:pt x="658" y="10"/>
                  </a:lnTo>
                  <a:lnTo>
                    <a:pt x="0" y="1"/>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sp>
          <p:nvSpPr>
            <p:cNvPr id="9682" name="Google Shape;9682;p40"/>
            <p:cNvSpPr/>
            <p:nvPr/>
          </p:nvSpPr>
          <p:spPr>
            <a:xfrm>
              <a:off x="-4727475" y="3294775"/>
              <a:ext cx="16200" cy="8275"/>
            </a:xfrm>
            <a:custGeom>
              <a:avLst/>
              <a:gdLst/>
              <a:ahLst/>
              <a:cxnLst/>
              <a:rect l="l" t="t" r="r" b="b"/>
              <a:pathLst>
                <a:path w="648" h="331" extrusionOk="0">
                  <a:moveTo>
                    <a:pt x="1" y="0"/>
                  </a:moveTo>
                  <a:lnTo>
                    <a:pt x="1" y="5"/>
                  </a:lnTo>
                  <a:cubicBezTo>
                    <a:pt x="1" y="78"/>
                    <a:pt x="29" y="164"/>
                    <a:pt x="96" y="231"/>
                  </a:cubicBezTo>
                  <a:cubicBezTo>
                    <a:pt x="158" y="297"/>
                    <a:pt x="236" y="331"/>
                    <a:pt x="322" y="331"/>
                  </a:cubicBezTo>
                  <a:cubicBezTo>
                    <a:pt x="394" y="331"/>
                    <a:pt x="481" y="302"/>
                    <a:pt x="548" y="240"/>
                  </a:cubicBezTo>
                  <a:cubicBezTo>
                    <a:pt x="614" y="173"/>
                    <a:pt x="648" y="87"/>
                    <a:pt x="648" y="14"/>
                  </a:cubicBezTo>
                  <a:lnTo>
                    <a:pt x="648" y="10"/>
                  </a:lnTo>
                  <a:lnTo>
                    <a:pt x="1" y="0"/>
                  </a:lnTo>
                  <a:close/>
                </a:path>
              </a:pathLst>
            </a:custGeom>
            <a:solidFill>
              <a:schemeClr val="dk1"/>
            </a:solidFill>
            <a:ln>
              <a:noFill/>
            </a:ln>
          </p:spPr>
          <p:txBody>
            <a:bodyPr spcFirstLastPara="1" wrap="square" lIns="197900" tIns="197900" rIns="197900" bIns="197900" anchor="ctr" anchorCtr="0">
              <a:noAutofit/>
            </a:bodyPr>
            <a:lstStyle/>
            <a:p>
              <a:endParaRPr sz="4199" dirty="0"/>
            </a:p>
          </p:txBody>
        </p:sp>
      </p:grpSp>
      <p:sp>
        <p:nvSpPr>
          <p:cNvPr id="369" name="Google Shape;14817;p70">
            <a:extLst>
              <a:ext uri="{FF2B5EF4-FFF2-40B4-BE49-F238E27FC236}">
                <a16:creationId xmlns:a16="http://schemas.microsoft.com/office/drawing/2014/main" id="{932FE319-D4CE-F4D6-B2B8-BB66981E7187}"/>
              </a:ext>
            </a:extLst>
          </p:cNvPr>
          <p:cNvSpPr txBox="1">
            <a:spLocks/>
          </p:cNvSpPr>
          <p:nvPr>
            <p:custDataLst>
              <p:tags r:id="rId6"/>
            </p:custDataLst>
          </p:nvPr>
        </p:nvSpPr>
        <p:spPr>
          <a:xfrm>
            <a:off x="6753178" y="1042749"/>
            <a:ext cx="10288195" cy="2261805"/>
          </a:xfrm>
          <a:prstGeom prst="rect">
            <a:avLst/>
          </a:prstGeom>
          <a:noFill/>
          <a:ln>
            <a:noFill/>
          </a:ln>
        </p:spPr>
        <p:txBody>
          <a:bodyPr spcFirstLastPara="1" wrap="square" lIns="197900" tIns="197900" rIns="197900" bIns="197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Poppins Black"/>
              <a:buNone/>
              <a:defRPr sz="7200" b="0" i="0" u="none" strike="noStrike" cap="none">
                <a:solidFill>
                  <a:schemeClr val="accent6"/>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fr-FR" sz="15586" dirty="0">
                <a:solidFill>
                  <a:srgbClr val="DF2471"/>
                </a:solidFill>
              </a:rPr>
              <a:t>MERCI</a:t>
            </a:r>
            <a:r>
              <a:rPr lang="fr-FR" sz="15586">
                <a:solidFill>
                  <a:srgbClr val="DF2471"/>
                </a:solidFill>
              </a:rPr>
              <a:t> </a:t>
            </a:r>
            <a:r>
              <a:rPr lang="fr-FR" sz="15586" dirty="0">
                <a:solidFill>
                  <a:srgbClr val="DF2471"/>
                </a:solidFill>
              </a:rPr>
              <a:t>!</a:t>
            </a:r>
          </a:p>
        </p:txBody>
      </p:sp>
      <p:pic>
        <p:nvPicPr>
          <p:cNvPr id="374" name="Image 373">
            <a:extLst>
              <a:ext uri="{FF2B5EF4-FFF2-40B4-BE49-F238E27FC236}">
                <a16:creationId xmlns:a16="http://schemas.microsoft.com/office/drawing/2014/main" id="{5B789036-2901-8185-BE6C-3676F20229A7}"/>
              </a:ext>
            </a:extLst>
          </p:cNvPr>
          <p:cNvPicPr>
            <a:picLocks noChangeAspect="1"/>
          </p:cNvPicPr>
          <p:nvPr>
            <p:custDataLst>
              <p:tags r:id="rId7"/>
            </p:custDataLst>
          </p:nvPr>
        </p:nvPicPr>
        <p:blipFill>
          <a:blip r:embed="rId14"/>
          <a:stretch>
            <a:fillRect/>
          </a:stretch>
        </p:blipFill>
        <p:spPr>
          <a:xfrm rot="2040704">
            <a:off x="13577527" y="4703400"/>
            <a:ext cx="2866343" cy="2866343"/>
          </a:xfrm>
          <a:prstGeom prst="rect">
            <a:avLst/>
          </a:prstGeom>
        </p:spPr>
      </p:pic>
      <p:sp>
        <p:nvSpPr>
          <p:cNvPr id="375" name="Google Shape;14818;p70">
            <a:extLst>
              <a:ext uri="{FF2B5EF4-FFF2-40B4-BE49-F238E27FC236}">
                <a16:creationId xmlns:a16="http://schemas.microsoft.com/office/drawing/2014/main" id="{6C02DBA7-ECDA-39E5-1B1C-6B40856A0E9D}"/>
              </a:ext>
            </a:extLst>
          </p:cNvPr>
          <p:cNvSpPr txBox="1">
            <a:spLocks noGrp="1"/>
          </p:cNvSpPr>
          <p:nvPr>
            <p:ph type="subTitle" idx="1"/>
            <p:custDataLst>
              <p:tags r:id="rId8"/>
            </p:custDataLst>
          </p:nvPr>
        </p:nvSpPr>
        <p:spPr>
          <a:xfrm>
            <a:off x="6753184" y="3633034"/>
            <a:ext cx="5225714" cy="2646890"/>
          </a:xfrm>
          <a:prstGeom prst="rect">
            <a:avLst/>
          </a:prstGeom>
        </p:spPr>
        <p:txBody>
          <a:bodyPr spcFirstLastPara="1" wrap="square" lIns="197900" tIns="197900" rIns="197900" bIns="197900" anchor="t" anchorCtr="0">
            <a:noAutofit/>
          </a:bodyPr>
          <a:lstStyle/>
          <a:p>
            <a:pPr marL="0" indent="0">
              <a:buSzPts val="1100"/>
            </a:pPr>
            <a:r>
              <a:rPr lang="fr-FR" b="1" dirty="0"/>
              <a:t>Avez-vous des questions</a:t>
            </a:r>
            <a:r>
              <a:rPr lang="fr-FR" b="1"/>
              <a:t> </a:t>
            </a:r>
            <a:r>
              <a:rPr lang="fr-FR" b="1" dirty="0"/>
              <a:t>?</a:t>
            </a:r>
            <a:endParaRPr dirty="0"/>
          </a:p>
        </p:txBody>
      </p:sp>
      <p:grpSp>
        <p:nvGrpSpPr>
          <p:cNvPr id="3" name="Groupe 2">
            <a:extLst>
              <a:ext uri="{FF2B5EF4-FFF2-40B4-BE49-F238E27FC236}">
                <a16:creationId xmlns:a16="http://schemas.microsoft.com/office/drawing/2014/main" id="{23A7CC9A-399E-C980-440B-A5BF0093BA6F}"/>
              </a:ext>
            </a:extLst>
          </p:cNvPr>
          <p:cNvGrpSpPr/>
          <p:nvPr>
            <p:custDataLst>
              <p:tags r:id="rId9"/>
            </p:custDataLst>
          </p:nvPr>
        </p:nvGrpSpPr>
        <p:grpSpPr>
          <a:xfrm>
            <a:off x="-5661" y="-15258"/>
            <a:ext cx="5638919" cy="11331939"/>
            <a:chOff x="-5661" y="-15258"/>
            <a:chExt cx="5638919" cy="11331939"/>
          </a:xfrm>
        </p:grpSpPr>
        <p:pic>
          <p:nvPicPr>
            <p:cNvPr id="368" name="Google Shape;14816;p70">
              <a:extLst>
                <a:ext uri="{FF2B5EF4-FFF2-40B4-BE49-F238E27FC236}">
                  <a16:creationId xmlns:a16="http://schemas.microsoft.com/office/drawing/2014/main" id="{6B5B967B-4A02-F077-8881-3837D4A7D1C4}"/>
                </a:ext>
              </a:extLst>
            </p:cNvPr>
            <p:cNvPicPr preferRelativeResize="0"/>
            <p:nvPr>
              <p:custDataLst>
                <p:tags r:id="rId10"/>
              </p:custDataLst>
            </p:nvPr>
          </p:nvPicPr>
          <p:blipFill rotWithShape="1">
            <a:blip r:embed="rId15">
              <a:alphaModFix/>
            </a:blip>
            <a:srcRect l="42538" t="3277" r="26654" b="3089"/>
            <a:stretch/>
          </p:blipFill>
          <p:spPr>
            <a:xfrm>
              <a:off x="2999" y="-15258"/>
              <a:ext cx="5626939" cy="11324609"/>
            </a:xfrm>
            <a:prstGeom prst="rect">
              <a:avLst/>
            </a:prstGeom>
            <a:noFill/>
            <a:ln>
              <a:noFill/>
            </a:ln>
          </p:spPr>
        </p:pic>
        <p:pic>
          <p:nvPicPr>
            <p:cNvPr id="2" name="Image 1">
              <a:extLst>
                <a:ext uri="{FF2B5EF4-FFF2-40B4-BE49-F238E27FC236}">
                  <a16:creationId xmlns:a16="http://schemas.microsoft.com/office/drawing/2014/main" id="{6EB2DEA2-D7B3-B7DA-E557-4469382B7DFF}"/>
                </a:ext>
              </a:extLst>
            </p:cNvPr>
            <p:cNvPicPr>
              <a:picLocks noChangeAspect="1"/>
            </p:cNvPicPr>
            <p:nvPr>
              <p:custDataLst>
                <p:tags r:id="rId11"/>
              </p:custDataLst>
            </p:nvPr>
          </p:nvPicPr>
          <p:blipFill>
            <a:blip r:embed="rId16"/>
            <a:stretch>
              <a:fillRect/>
            </a:stretch>
          </p:blipFill>
          <p:spPr>
            <a:xfrm>
              <a:off x="-5661" y="8694842"/>
              <a:ext cx="5638919" cy="2621839"/>
            </a:xfrm>
            <a:prstGeom prst="rect">
              <a:avLst/>
            </a:prstGeom>
          </p:spPr>
        </p:pic>
      </p:grpSp>
    </p:spTree>
    <p:extLst>
      <p:ext uri="{BB962C8B-B14F-4D97-AF65-F5344CB8AC3E}">
        <p14:creationId xmlns:p14="http://schemas.microsoft.com/office/powerpoint/2010/main" val="298093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2327B68-32DD-7DC3-1AB5-93BC6E417104}"/>
              </a:ext>
            </a:extLst>
          </p:cNvPr>
          <p:cNvSpPr>
            <a:spLocks noGrp="1"/>
          </p:cNvSpPr>
          <p:nvPr>
            <p:ph type="title"/>
            <p:custDataLst>
              <p:tags r:id="rId1"/>
            </p:custDataLst>
          </p:nvPr>
        </p:nvSpPr>
        <p:spPr/>
        <p:txBody>
          <a:bodyPr/>
          <a:lstStyle/>
          <a:p>
            <a:r>
              <a:rPr lang="fr-FR" sz="6928" dirty="0">
                <a:solidFill>
                  <a:srgbClr val="DF2471"/>
                </a:solidFill>
              </a:rPr>
              <a:t>Les 4 parties</a:t>
            </a:r>
            <a:endParaRPr lang="fr-FR" dirty="0"/>
          </a:p>
        </p:txBody>
      </p:sp>
      <p:pic>
        <p:nvPicPr>
          <p:cNvPr id="4" name="Graphique 3">
            <a:extLst>
              <a:ext uri="{FF2B5EF4-FFF2-40B4-BE49-F238E27FC236}">
                <a16:creationId xmlns:a16="http://schemas.microsoft.com/office/drawing/2014/main" id="{8C1988C5-E014-DF5E-9D37-D1BF2A56CD7C}"/>
              </a:ext>
            </a:extLst>
          </p:cNvPr>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2713710" y="4779448"/>
            <a:ext cx="1750470" cy="1750470"/>
          </a:xfrm>
          <a:prstGeom prst="rect">
            <a:avLst/>
          </a:prstGeom>
        </p:spPr>
      </p:pic>
      <p:pic>
        <p:nvPicPr>
          <p:cNvPr id="12" name="Graphique 11">
            <a:extLst>
              <a:ext uri="{FF2B5EF4-FFF2-40B4-BE49-F238E27FC236}">
                <a16:creationId xmlns:a16="http://schemas.microsoft.com/office/drawing/2014/main" id="{5380EBAA-4CAA-F3B2-D4E3-55C95D3B207B}"/>
              </a:ext>
            </a:extLst>
          </p:cNvPr>
          <p:cNvPicPr>
            <a:picLocks noChangeAspect="1"/>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7022451" y="4779448"/>
            <a:ext cx="1750470" cy="1750470"/>
          </a:xfrm>
          <a:prstGeom prst="rect">
            <a:avLst/>
          </a:prstGeom>
        </p:spPr>
      </p:pic>
      <p:pic>
        <p:nvPicPr>
          <p:cNvPr id="13" name="Graphique 12">
            <a:extLst>
              <a:ext uri="{FF2B5EF4-FFF2-40B4-BE49-F238E27FC236}">
                <a16:creationId xmlns:a16="http://schemas.microsoft.com/office/drawing/2014/main" id="{23F48183-4E0D-429C-9154-D4F7B8370960}"/>
              </a:ext>
            </a:extLst>
          </p:cNvPr>
          <p:cNvPicPr>
            <a:picLocks noChangeAspect="1"/>
          </p:cNvPicPr>
          <p:nvPr>
            <p:custDataLst>
              <p:tags r:id="rId4"/>
            </p:custDataLst>
          </p:nvPr>
        </p:nvPicPr>
        <p:blipFill>
          <a:blip r:embed="rId9">
            <a:extLst>
              <a:ext uri="{96DAC541-7B7A-43D3-8B79-37D633B846F1}">
                <asvg:svgBlip xmlns:asvg="http://schemas.microsoft.com/office/drawing/2016/SVG/main" r:embed="rId10"/>
              </a:ext>
            </a:extLst>
          </a:blip>
          <a:stretch>
            <a:fillRect/>
          </a:stretch>
        </p:blipFill>
        <p:spPr>
          <a:xfrm>
            <a:off x="11331191" y="4779448"/>
            <a:ext cx="1750470" cy="1750470"/>
          </a:xfrm>
          <a:prstGeom prst="rect">
            <a:avLst/>
          </a:prstGeom>
        </p:spPr>
      </p:pic>
      <p:pic>
        <p:nvPicPr>
          <p:cNvPr id="14" name="Graphique 13">
            <a:extLst>
              <a:ext uri="{FF2B5EF4-FFF2-40B4-BE49-F238E27FC236}">
                <a16:creationId xmlns:a16="http://schemas.microsoft.com/office/drawing/2014/main" id="{811F2CD8-E5C4-BBF5-EEEB-ABA927D7648C}"/>
              </a:ext>
            </a:extLst>
          </p:cNvPr>
          <p:cNvPicPr>
            <a:picLocks noChangeAspect="1"/>
          </p:cNvPicPr>
          <p:nvPr>
            <p:custDataLst>
              <p:tags r:id="rId5"/>
            </p:custDataLst>
          </p:nvPr>
        </p:nvPicPr>
        <p:blipFill>
          <a:blip r:embed="rId9">
            <a:extLst>
              <a:ext uri="{96DAC541-7B7A-43D3-8B79-37D633B846F1}">
                <asvg:svgBlip xmlns:asvg="http://schemas.microsoft.com/office/drawing/2016/SVG/main" r:embed="rId10"/>
              </a:ext>
            </a:extLst>
          </a:blip>
          <a:stretch>
            <a:fillRect/>
          </a:stretch>
        </p:blipFill>
        <p:spPr>
          <a:xfrm>
            <a:off x="15639932" y="4779448"/>
            <a:ext cx="1750470" cy="1750470"/>
          </a:xfrm>
          <a:prstGeom prst="rect">
            <a:avLst/>
          </a:prstGeom>
        </p:spPr>
      </p:pic>
      <p:sp>
        <p:nvSpPr>
          <p:cNvPr id="2" name="Espace réservé du numéro de diapositive 1">
            <a:extLst>
              <a:ext uri="{FF2B5EF4-FFF2-40B4-BE49-F238E27FC236}">
                <a16:creationId xmlns:a16="http://schemas.microsoft.com/office/drawing/2014/main" id="{B6BC4D01-9DDF-7120-FD11-1B178CF436A1}"/>
              </a:ext>
            </a:extLst>
          </p:cNvPr>
          <p:cNvSpPr>
            <a:spLocks noGrp="1"/>
          </p:cNvSpPr>
          <p:nvPr>
            <p:ph type="sldNum" sz="quarter" idx="10"/>
            <p:custDataLst>
              <p:tags r:id="rId6"/>
            </p:custDataLst>
          </p:nvPr>
        </p:nvSpPr>
        <p:spPr/>
        <p:txBody>
          <a:bodyPr/>
          <a:lstStyle/>
          <a:p>
            <a:fld id="{6C390F12-C91A-4A8F-A883-4257F0710CE1}" type="slidenum">
              <a:rPr lang="fr-FR" smtClean="0"/>
              <a:t>8</a:t>
            </a:fld>
            <a:endParaRPr lang="fr-FR"/>
          </a:p>
        </p:txBody>
      </p:sp>
    </p:spTree>
    <p:extLst>
      <p:ext uri="{BB962C8B-B14F-4D97-AF65-F5344CB8AC3E}">
        <p14:creationId xmlns:p14="http://schemas.microsoft.com/office/powerpoint/2010/main" val="719341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1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20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30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2327B68-32DD-7DC3-1AB5-93BC6E417104}"/>
              </a:ext>
            </a:extLst>
          </p:cNvPr>
          <p:cNvSpPr>
            <a:spLocks noGrp="1"/>
          </p:cNvSpPr>
          <p:nvPr>
            <p:ph type="title"/>
            <p:custDataLst>
              <p:tags r:id="rId1"/>
            </p:custDataLst>
          </p:nvPr>
        </p:nvSpPr>
        <p:spPr/>
        <p:txBody>
          <a:bodyPr/>
          <a:lstStyle/>
          <a:p>
            <a:r>
              <a:rPr lang="fr-FR" sz="6928" dirty="0">
                <a:solidFill>
                  <a:srgbClr val="DF2471"/>
                </a:solidFill>
              </a:rPr>
              <a:t>Les 4</a:t>
            </a:r>
            <a:r>
              <a:rPr lang="fr-FR" sz="6928">
                <a:solidFill>
                  <a:srgbClr val="DF2471"/>
                </a:solidFill>
              </a:rPr>
              <a:t> </a:t>
            </a:r>
            <a:r>
              <a:rPr lang="fr-FR" sz="6928" dirty="0">
                <a:solidFill>
                  <a:srgbClr val="DF2471"/>
                </a:solidFill>
              </a:rPr>
              <a:t>parties</a:t>
            </a:r>
            <a:endParaRPr lang="fr-FR" dirty="0"/>
          </a:p>
        </p:txBody>
      </p:sp>
      <p:pic>
        <p:nvPicPr>
          <p:cNvPr id="4" name="Graphique 3">
            <a:extLst>
              <a:ext uri="{FF2B5EF4-FFF2-40B4-BE49-F238E27FC236}">
                <a16:creationId xmlns:a16="http://schemas.microsoft.com/office/drawing/2014/main" id="{8C1988C5-E014-DF5E-9D37-D1BF2A56CD7C}"/>
              </a:ext>
            </a:extLst>
          </p:cNvPr>
          <p:cNvPicPr>
            <a:picLocks noChangeAspect="1"/>
          </p:cNvPicPr>
          <p:nvPr>
            <p:custDataLst>
              <p:tags r:id="rId2"/>
            </p:custDataLst>
          </p:nvPr>
        </p:nvPicPr>
        <p:blipFill>
          <a:blip r:embed="rId14">
            <a:extLst>
              <a:ext uri="{96DAC541-7B7A-43D3-8B79-37D633B846F1}">
                <asvg:svgBlip xmlns:asvg="http://schemas.microsoft.com/office/drawing/2016/SVG/main" r:embed="rId15"/>
              </a:ext>
            </a:extLst>
          </a:blip>
          <a:stretch>
            <a:fillRect/>
          </a:stretch>
        </p:blipFill>
        <p:spPr>
          <a:xfrm>
            <a:off x="2341745" y="3218620"/>
            <a:ext cx="1750470" cy="1750470"/>
          </a:xfrm>
          <a:prstGeom prst="rect">
            <a:avLst/>
          </a:prstGeom>
        </p:spPr>
      </p:pic>
      <p:pic>
        <p:nvPicPr>
          <p:cNvPr id="12" name="Graphique 11">
            <a:extLst>
              <a:ext uri="{FF2B5EF4-FFF2-40B4-BE49-F238E27FC236}">
                <a16:creationId xmlns:a16="http://schemas.microsoft.com/office/drawing/2014/main" id="{5380EBAA-4CAA-F3B2-D4E3-55C95D3B207B}"/>
              </a:ext>
            </a:extLst>
          </p:cNvPr>
          <p:cNvPicPr>
            <a:picLocks noChangeAspect="1"/>
          </p:cNvPicPr>
          <p:nvPr>
            <p:custDataLst>
              <p:tags r:id="rId3"/>
            </p:custDataLst>
          </p:nvPr>
        </p:nvPicPr>
        <p:blipFill>
          <a:blip r:embed="rId14">
            <a:extLst>
              <a:ext uri="{96DAC541-7B7A-43D3-8B79-37D633B846F1}">
                <asvg:svgBlip xmlns:asvg="http://schemas.microsoft.com/office/drawing/2016/SVG/main" r:embed="rId15"/>
              </a:ext>
            </a:extLst>
          </a:blip>
          <a:stretch>
            <a:fillRect/>
          </a:stretch>
        </p:blipFill>
        <p:spPr>
          <a:xfrm>
            <a:off x="6908846" y="3218620"/>
            <a:ext cx="1750470" cy="1750470"/>
          </a:xfrm>
          <a:prstGeom prst="rect">
            <a:avLst/>
          </a:prstGeom>
        </p:spPr>
      </p:pic>
      <p:pic>
        <p:nvPicPr>
          <p:cNvPr id="13" name="Graphique 12">
            <a:extLst>
              <a:ext uri="{FF2B5EF4-FFF2-40B4-BE49-F238E27FC236}">
                <a16:creationId xmlns:a16="http://schemas.microsoft.com/office/drawing/2014/main" id="{23F48183-4E0D-429C-9154-D4F7B8370960}"/>
              </a:ext>
            </a:extLst>
          </p:cNvPr>
          <p:cNvPicPr>
            <a:picLocks noChangeAspect="1"/>
          </p:cNvPicPr>
          <p:nvPr>
            <p:custDataLst>
              <p:tags r:id="rId4"/>
            </p:custDataLst>
          </p:nvPr>
        </p:nvPicPr>
        <p:blipFill>
          <a:blip r:embed="rId14">
            <a:extLst>
              <a:ext uri="{96DAC541-7B7A-43D3-8B79-37D633B846F1}">
                <asvg:svgBlip xmlns:asvg="http://schemas.microsoft.com/office/drawing/2016/SVG/main" r:embed="rId15"/>
              </a:ext>
            </a:extLst>
          </a:blip>
          <a:stretch>
            <a:fillRect/>
          </a:stretch>
        </p:blipFill>
        <p:spPr>
          <a:xfrm>
            <a:off x="11313407" y="3218620"/>
            <a:ext cx="1750470" cy="1750470"/>
          </a:xfrm>
          <a:prstGeom prst="rect">
            <a:avLst/>
          </a:prstGeom>
        </p:spPr>
      </p:pic>
      <p:pic>
        <p:nvPicPr>
          <p:cNvPr id="14" name="Graphique 13">
            <a:extLst>
              <a:ext uri="{FF2B5EF4-FFF2-40B4-BE49-F238E27FC236}">
                <a16:creationId xmlns:a16="http://schemas.microsoft.com/office/drawing/2014/main" id="{811F2CD8-E5C4-BBF5-EEEB-ABA927D7648C}"/>
              </a:ext>
            </a:extLst>
          </p:cNvPr>
          <p:cNvPicPr>
            <a:picLocks noChangeAspect="1"/>
          </p:cNvPicPr>
          <p:nvPr>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16350744" y="3218620"/>
            <a:ext cx="1750470" cy="1750470"/>
          </a:xfrm>
          <a:prstGeom prst="rect">
            <a:avLst/>
          </a:prstGeom>
        </p:spPr>
      </p:pic>
      <p:grpSp>
        <p:nvGrpSpPr>
          <p:cNvPr id="30" name="Groupe 29">
            <a:extLst>
              <a:ext uri="{FF2B5EF4-FFF2-40B4-BE49-F238E27FC236}">
                <a16:creationId xmlns:a16="http://schemas.microsoft.com/office/drawing/2014/main" id="{9928B501-7279-2CF7-424A-9958DA6FFD7C}"/>
              </a:ext>
            </a:extLst>
          </p:cNvPr>
          <p:cNvGrpSpPr/>
          <p:nvPr>
            <p:custDataLst>
              <p:tags r:id="rId6"/>
            </p:custDataLst>
          </p:nvPr>
        </p:nvGrpSpPr>
        <p:grpSpPr>
          <a:xfrm rot="1272601">
            <a:off x="2424923" y="6457704"/>
            <a:ext cx="1514055" cy="871162"/>
            <a:chOff x="2000250" y="4368276"/>
            <a:chExt cx="1333185" cy="767093"/>
          </a:xfrm>
        </p:grpSpPr>
        <p:sp>
          <p:nvSpPr>
            <p:cNvPr id="23" name="Forme libre : forme 22">
              <a:extLst>
                <a:ext uri="{FF2B5EF4-FFF2-40B4-BE49-F238E27FC236}">
                  <a16:creationId xmlns:a16="http://schemas.microsoft.com/office/drawing/2014/main" id="{0CE3601A-409F-7414-BBDD-E9EDC9059D62}"/>
                </a:ext>
              </a:extLst>
            </p:cNvPr>
            <p:cNvSpPr/>
            <p:nvPr/>
          </p:nvSpPr>
          <p:spPr>
            <a:xfrm>
              <a:off x="2000250" y="4608260"/>
              <a:ext cx="464495" cy="527109"/>
            </a:xfrm>
            <a:custGeom>
              <a:avLst/>
              <a:gdLst>
                <a:gd name="connsiteX0" fmla="*/ 307623 w 464495"/>
                <a:gd name="connsiteY0" fmla="*/ 0 h 527109"/>
                <a:gd name="connsiteX1" fmla="*/ 18481 w 464495"/>
                <a:gd name="connsiteY1" fmla="*/ 108956 h 527109"/>
                <a:gd name="connsiteX2" fmla="*/ 1841 w 464495"/>
                <a:gd name="connsiteY2" fmla="*/ 145725 h 527109"/>
                <a:gd name="connsiteX3" fmla="*/ 138595 w 464495"/>
                <a:gd name="connsiteY3" fmla="*/ 508620 h 527109"/>
                <a:gd name="connsiteX4" fmla="*/ 175364 w 464495"/>
                <a:gd name="connsiteY4" fmla="*/ 525270 h 527109"/>
                <a:gd name="connsiteX5" fmla="*/ 225631 w 464495"/>
                <a:gd name="connsiteY5" fmla="*/ 506331 h 527109"/>
                <a:gd name="connsiteX6" fmla="*/ 464496 w 464495"/>
                <a:gd name="connsiteY6" fmla="*/ 416304 h 52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495" h="527109">
                  <a:moveTo>
                    <a:pt x="307623" y="0"/>
                  </a:moveTo>
                  <a:cubicBezTo>
                    <a:pt x="236626" y="26741"/>
                    <a:pt x="88358" y="82622"/>
                    <a:pt x="18481" y="108956"/>
                  </a:cubicBezTo>
                  <a:cubicBezTo>
                    <a:pt x="3722" y="114520"/>
                    <a:pt x="-3713" y="130977"/>
                    <a:pt x="1841" y="145725"/>
                  </a:cubicBezTo>
                  <a:lnTo>
                    <a:pt x="138595" y="508620"/>
                  </a:lnTo>
                  <a:cubicBezTo>
                    <a:pt x="144148" y="523378"/>
                    <a:pt x="160606" y="530824"/>
                    <a:pt x="175364" y="525270"/>
                  </a:cubicBezTo>
                  <a:lnTo>
                    <a:pt x="225631" y="506331"/>
                  </a:lnTo>
                  <a:cubicBezTo>
                    <a:pt x="246533" y="498448"/>
                    <a:pt x="399389" y="440848"/>
                    <a:pt x="464496" y="416304"/>
                  </a:cubicBezTo>
                  <a:close/>
                </a:path>
              </a:pathLst>
            </a:custGeom>
            <a:solidFill>
              <a:srgbClr val="72BDF6"/>
            </a:solidFill>
            <a:ln w="2586" cap="flat">
              <a:noFill/>
              <a:prstDash val="solid"/>
              <a:miter/>
            </a:ln>
          </p:spPr>
          <p:txBody>
            <a:bodyPr rtlCol="0" anchor="ctr"/>
            <a:lstStyle/>
            <a:p>
              <a:endParaRPr lang="fr-FR" sz="4199" dirty="0"/>
            </a:p>
          </p:txBody>
        </p:sp>
        <p:sp>
          <p:nvSpPr>
            <p:cNvPr id="24" name="Forme libre : forme 23">
              <a:extLst>
                <a:ext uri="{FF2B5EF4-FFF2-40B4-BE49-F238E27FC236}">
                  <a16:creationId xmlns:a16="http://schemas.microsoft.com/office/drawing/2014/main" id="{1E859C35-A572-4A99-6573-F86841870328}"/>
                </a:ext>
              </a:extLst>
            </p:cNvPr>
            <p:cNvSpPr/>
            <p:nvPr/>
          </p:nvSpPr>
          <p:spPr>
            <a:xfrm>
              <a:off x="2126069" y="4963984"/>
              <a:ext cx="338676" cy="171385"/>
            </a:xfrm>
            <a:custGeom>
              <a:avLst/>
              <a:gdLst>
                <a:gd name="connsiteX0" fmla="*/ 310451 w 338676"/>
                <a:gd name="connsiteY0" fmla="*/ 2034 h 171385"/>
                <a:gd name="connsiteX1" fmla="*/ 310441 w 338676"/>
                <a:gd name="connsiteY1" fmla="*/ 2034 h 171385"/>
                <a:gd name="connsiteX2" fmla="*/ 0 w 338676"/>
                <a:gd name="connsiteY2" fmla="*/ 119025 h 171385"/>
                <a:gd name="connsiteX3" fmla="*/ 12775 w 338676"/>
                <a:gd name="connsiteY3" fmla="*/ 152896 h 171385"/>
                <a:gd name="connsiteX4" fmla="*/ 49545 w 338676"/>
                <a:gd name="connsiteY4" fmla="*/ 169547 h 171385"/>
                <a:gd name="connsiteX5" fmla="*/ 99812 w 338676"/>
                <a:gd name="connsiteY5" fmla="*/ 150608 h 171385"/>
                <a:gd name="connsiteX6" fmla="*/ 338676 w 338676"/>
                <a:gd name="connsiteY6" fmla="*/ 60581 h 171385"/>
                <a:gd name="connsiteX7" fmla="*/ 315842 w 338676"/>
                <a:gd name="connsiteY7" fmla="*/ 0 h 17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676" h="171385">
                  <a:moveTo>
                    <a:pt x="310451" y="2034"/>
                  </a:moveTo>
                  <a:lnTo>
                    <a:pt x="310441" y="2034"/>
                  </a:lnTo>
                  <a:cubicBezTo>
                    <a:pt x="275126" y="15338"/>
                    <a:pt x="31084" y="107308"/>
                    <a:pt x="0" y="119025"/>
                  </a:cubicBezTo>
                  <a:lnTo>
                    <a:pt x="12775" y="152896"/>
                  </a:lnTo>
                  <a:cubicBezTo>
                    <a:pt x="18329" y="167655"/>
                    <a:pt x="34786" y="175100"/>
                    <a:pt x="49545" y="169547"/>
                  </a:cubicBezTo>
                  <a:lnTo>
                    <a:pt x="99812" y="150608"/>
                  </a:lnTo>
                  <a:cubicBezTo>
                    <a:pt x="120704" y="142725"/>
                    <a:pt x="273569" y="85124"/>
                    <a:pt x="338676" y="60581"/>
                  </a:cubicBezTo>
                  <a:lnTo>
                    <a:pt x="315842" y="0"/>
                  </a:lnTo>
                  <a:close/>
                </a:path>
              </a:pathLst>
            </a:custGeom>
            <a:solidFill>
              <a:srgbClr val="4B98D4"/>
            </a:solidFill>
            <a:ln w="2586" cap="flat">
              <a:noFill/>
              <a:prstDash val="solid"/>
              <a:miter/>
            </a:ln>
          </p:spPr>
          <p:txBody>
            <a:bodyPr rtlCol="0" anchor="ctr"/>
            <a:lstStyle/>
            <a:p>
              <a:endParaRPr lang="fr-FR" sz="4199" dirty="0"/>
            </a:p>
          </p:txBody>
        </p:sp>
        <p:sp>
          <p:nvSpPr>
            <p:cNvPr id="25" name="Forme libre : forme 24">
              <a:extLst>
                <a:ext uri="{FF2B5EF4-FFF2-40B4-BE49-F238E27FC236}">
                  <a16:creationId xmlns:a16="http://schemas.microsoft.com/office/drawing/2014/main" id="{2688DE09-232F-E7AA-F13D-15F0B8DE7F0A}"/>
                </a:ext>
              </a:extLst>
            </p:cNvPr>
            <p:cNvSpPr/>
            <p:nvPr/>
          </p:nvSpPr>
          <p:spPr>
            <a:xfrm>
              <a:off x="2449672" y="4368276"/>
              <a:ext cx="883763" cy="563413"/>
            </a:xfrm>
            <a:custGeom>
              <a:avLst/>
              <a:gdLst>
                <a:gd name="connsiteX0" fmla="*/ 501724 w 883763"/>
                <a:gd name="connsiteY0" fmla="*/ 230779 h 563413"/>
                <a:gd name="connsiteX1" fmla="*/ 426455 w 883763"/>
                <a:gd name="connsiteY1" fmla="*/ 162600 h 563413"/>
                <a:gd name="connsiteX2" fmla="*/ 158867 w 883763"/>
                <a:gd name="connsiteY2" fmla="*/ 175813 h 563413"/>
                <a:gd name="connsiteX3" fmla="*/ 158867 w 883763"/>
                <a:gd name="connsiteY3" fmla="*/ 175802 h 563413"/>
                <a:gd name="connsiteX4" fmla="*/ 0 w 883763"/>
                <a:gd name="connsiteY4" fmla="*/ 241510 h 563413"/>
                <a:gd name="connsiteX5" fmla="*/ 121314 w 883763"/>
                <a:gd name="connsiteY5" fmla="*/ 563413 h 563413"/>
                <a:gd name="connsiteX6" fmla="*/ 428174 w 883763"/>
                <a:gd name="connsiteY6" fmla="*/ 519249 h 563413"/>
                <a:gd name="connsiteX7" fmla="*/ 562315 w 883763"/>
                <a:gd name="connsiteY7" fmla="*/ 456156 h 563413"/>
                <a:gd name="connsiteX8" fmla="*/ 562376 w 883763"/>
                <a:gd name="connsiteY8" fmla="*/ 456095 h 563413"/>
                <a:gd name="connsiteX9" fmla="*/ 856532 w 883763"/>
                <a:gd name="connsiteY9" fmla="*/ 140050 h 563413"/>
                <a:gd name="connsiteX10" fmla="*/ 860295 w 883763"/>
                <a:gd name="connsiteY10" fmla="*/ 21198 h 563413"/>
                <a:gd name="connsiteX11" fmla="*/ 740995 w 883763"/>
                <a:gd name="connsiteY11" fmla="*/ 32386 h 56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3763" h="563413">
                  <a:moveTo>
                    <a:pt x="501724" y="230779"/>
                  </a:moveTo>
                  <a:cubicBezTo>
                    <a:pt x="501724" y="230779"/>
                    <a:pt x="498194" y="162600"/>
                    <a:pt x="426455" y="162600"/>
                  </a:cubicBezTo>
                  <a:cubicBezTo>
                    <a:pt x="227788" y="162600"/>
                    <a:pt x="202594" y="159162"/>
                    <a:pt x="158867" y="175813"/>
                  </a:cubicBezTo>
                  <a:lnTo>
                    <a:pt x="158867" y="175802"/>
                  </a:lnTo>
                  <a:lnTo>
                    <a:pt x="0" y="241510"/>
                  </a:lnTo>
                  <a:lnTo>
                    <a:pt x="121314" y="563413"/>
                  </a:lnTo>
                  <a:cubicBezTo>
                    <a:pt x="246483" y="511539"/>
                    <a:pt x="197701" y="519249"/>
                    <a:pt x="428174" y="519249"/>
                  </a:cubicBezTo>
                  <a:cubicBezTo>
                    <a:pt x="455698" y="517937"/>
                    <a:pt x="516452" y="508732"/>
                    <a:pt x="562315" y="456156"/>
                  </a:cubicBezTo>
                  <a:lnTo>
                    <a:pt x="562376" y="456095"/>
                  </a:lnTo>
                  <a:lnTo>
                    <a:pt x="856532" y="140050"/>
                  </a:lnTo>
                  <a:cubicBezTo>
                    <a:pt x="865839" y="129370"/>
                    <a:pt x="910572" y="70600"/>
                    <a:pt x="860295" y="21198"/>
                  </a:cubicBezTo>
                  <a:cubicBezTo>
                    <a:pt x="804281" y="-30392"/>
                    <a:pt x="746020" y="27829"/>
                    <a:pt x="740995" y="32386"/>
                  </a:cubicBezTo>
                  <a:close/>
                </a:path>
              </a:pathLst>
            </a:custGeom>
            <a:solidFill>
              <a:srgbClr val="F0A479"/>
            </a:solidFill>
            <a:ln w="2586" cap="flat">
              <a:noFill/>
              <a:prstDash val="solid"/>
              <a:miter/>
            </a:ln>
          </p:spPr>
          <p:txBody>
            <a:bodyPr rtlCol="0" anchor="ctr"/>
            <a:lstStyle/>
            <a:p>
              <a:endParaRPr lang="fr-FR" sz="4199" dirty="0"/>
            </a:p>
          </p:txBody>
        </p:sp>
        <p:sp>
          <p:nvSpPr>
            <p:cNvPr id="26" name="Forme libre : forme 25">
              <a:extLst>
                <a:ext uri="{FF2B5EF4-FFF2-40B4-BE49-F238E27FC236}">
                  <a16:creationId xmlns:a16="http://schemas.microsoft.com/office/drawing/2014/main" id="{7D493CD2-9D2F-3AA3-152E-F85D690E392A}"/>
                </a:ext>
              </a:extLst>
            </p:cNvPr>
            <p:cNvSpPr/>
            <p:nvPr/>
          </p:nvSpPr>
          <p:spPr>
            <a:xfrm>
              <a:off x="2449682" y="4583473"/>
              <a:ext cx="184915" cy="348217"/>
            </a:xfrm>
            <a:custGeom>
              <a:avLst/>
              <a:gdLst>
                <a:gd name="connsiteX0" fmla="*/ 63622 w 184915"/>
                <a:gd name="connsiteY0" fmla="*/ 0 h 348217"/>
                <a:gd name="connsiteX1" fmla="*/ 0 w 184915"/>
                <a:gd name="connsiteY1" fmla="*/ 26313 h 348217"/>
                <a:gd name="connsiteX2" fmla="*/ 121304 w 184915"/>
                <a:gd name="connsiteY2" fmla="*/ 348217 h 348217"/>
                <a:gd name="connsiteX3" fmla="*/ 184916 w 184915"/>
                <a:gd name="connsiteY3" fmla="*/ 321853 h 348217"/>
              </a:gdLst>
              <a:ahLst/>
              <a:cxnLst>
                <a:cxn ang="0">
                  <a:pos x="connsiteX0" y="connsiteY0"/>
                </a:cxn>
                <a:cxn ang="0">
                  <a:pos x="connsiteX1" y="connsiteY1"/>
                </a:cxn>
                <a:cxn ang="0">
                  <a:pos x="connsiteX2" y="connsiteY2"/>
                </a:cxn>
                <a:cxn ang="0">
                  <a:pos x="connsiteX3" y="connsiteY3"/>
                </a:cxn>
              </a:cxnLst>
              <a:rect l="l" t="t" r="r" b="b"/>
              <a:pathLst>
                <a:path w="184915" h="348217">
                  <a:moveTo>
                    <a:pt x="63622" y="0"/>
                  </a:moveTo>
                  <a:lnTo>
                    <a:pt x="0" y="26313"/>
                  </a:lnTo>
                  <a:lnTo>
                    <a:pt x="121304" y="348217"/>
                  </a:lnTo>
                  <a:lnTo>
                    <a:pt x="184916" y="321853"/>
                  </a:lnTo>
                  <a:close/>
                </a:path>
              </a:pathLst>
            </a:custGeom>
            <a:solidFill>
              <a:srgbClr val="E8956B"/>
            </a:solidFill>
            <a:ln w="2586" cap="flat">
              <a:noFill/>
              <a:prstDash val="solid"/>
              <a:miter/>
            </a:ln>
          </p:spPr>
          <p:txBody>
            <a:bodyPr rtlCol="0" anchor="ctr"/>
            <a:lstStyle/>
            <a:p>
              <a:endParaRPr lang="fr-FR" sz="4199" dirty="0"/>
            </a:p>
          </p:txBody>
        </p:sp>
        <p:sp>
          <p:nvSpPr>
            <p:cNvPr id="27" name="Forme libre : forme 26">
              <a:extLst>
                <a:ext uri="{FF2B5EF4-FFF2-40B4-BE49-F238E27FC236}">
                  <a16:creationId xmlns:a16="http://schemas.microsoft.com/office/drawing/2014/main" id="{931EF0B4-F247-D64A-689C-FD7D4EB077EF}"/>
                </a:ext>
              </a:extLst>
            </p:cNvPr>
            <p:cNvSpPr/>
            <p:nvPr/>
          </p:nvSpPr>
          <p:spPr>
            <a:xfrm>
              <a:off x="2696470" y="4534731"/>
              <a:ext cx="254803" cy="167043"/>
            </a:xfrm>
            <a:custGeom>
              <a:avLst/>
              <a:gdLst>
                <a:gd name="connsiteX0" fmla="*/ 235305 w 254803"/>
                <a:gd name="connsiteY0" fmla="*/ 129543 h 167043"/>
                <a:gd name="connsiteX1" fmla="*/ 254803 w 254803"/>
                <a:gd name="connsiteY1" fmla="*/ 62859 h 167043"/>
                <a:gd name="connsiteX2" fmla="*/ 206540 w 254803"/>
                <a:gd name="connsiteY2" fmla="*/ 0 h 167043"/>
                <a:gd name="connsiteX3" fmla="*/ 200925 w 254803"/>
                <a:gd name="connsiteY3" fmla="*/ 105752 h 167043"/>
                <a:gd name="connsiteX4" fmla="*/ 20902 w 254803"/>
                <a:gd name="connsiteY4" fmla="*/ 124050 h 167043"/>
                <a:gd name="connsiteX5" fmla="*/ 0 w 254803"/>
                <a:gd name="connsiteY5" fmla="*/ 144952 h 167043"/>
                <a:gd name="connsiteX6" fmla="*/ 20902 w 254803"/>
                <a:gd name="connsiteY6" fmla="*/ 165865 h 167043"/>
                <a:gd name="connsiteX7" fmla="*/ 235305 w 254803"/>
                <a:gd name="connsiteY7" fmla="*/ 129543 h 16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03" h="167043">
                  <a:moveTo>
                    <a:pt x="235305" y="129543"/>
                  </a:moveTo>
                  <a:cubicBezTo>
                    <a:pt x="248639" y="110329"/>
                    <a:pt x="253796" y="86284"/>
                    <a:pt x="254803" y="62859"/>
                  </a:cubicBezTo>
                  <a:cubicBezTo>
                    <a:pt x="253959" y="54569"/>
                    <a:pt x="247683" y="12928"/>
                    <a:pt x="206540" y="0"/>
                  </a:cubicBezTo>
                  <a:cubicBezTo>
                    <a:pt x="213050" y="28673"/>
                    <a:pt x="219366" y="79235"/>
                    <a:pt x="200925" y="105752"/>
                  </a:cubicBezTo>
                  <a:cubicBezTo>
                    <a:pt x="182658" y="132014"/>
                    <a:pt x="153659" y="124050"/>
                    <a:pt x="20902" y="124050"/>
                  </a:cubicBezTo>
                  <a:cubicBezTo>
                    <a:pt x="9358" y="124050"/>
                    <a:pt x="0" y="133408"/>
                    <a:pt x="0" y="144952"/>
                  </a:cubicBezTo>
                  <a:cubicBezTo>
                    <a:pt x="0" y="156507"/>
                    <a:pt x="9358" y="165865"/>
                    <a:pt x="20902" y="165865"/>
                  </a:cubicBezTo>
                  <a:cubicBezTo>
                    <a:pt x="154605" y="165865"/>
                    <a:pt x="202238" y="177206"/>
                    <a:pt x="235305" y="129543"/>
                  </a:cubicBezTo>
                  <a:close/>
                </a:path>
              </a:pathLst>
            </a:custGeom>
            <a:solidFill>
              <a:srgbClr val="E8956B"/>
            </a:solidFill>
            <a:ln w="2586" cap="flat">
              <a:noFill/>
              <a:prstDash val="solid"/>
              <a:miter/>
            </a:ln>
          </p:spPr>
          <p:txBody>
            <a:bodyPr rtlCol="0" anchor="ctr"/>
            <a:lstStyle/>
            <a:p>
              <a:endParaRPr lang="fr-FR" sz="4199" dirty="0"/>
            </a:p>
          </p:txBody>
        </p:sp>
        <p:sp>
          <p:nvSpPr>
            <p:cNvPr id="28" name="Forme libre : forme 27">
              <a:extLst>
                <a:ext uri="{FF2B5EF4-FFF2-40B4-BE49-F238E27FC236}">
                  <a16:creationId xmlns:a16="http://schemas.microsoft.com/office/drawing/2014/main" id="{8AE591E6-B863-D15E-E80E-58403D4AF5B9}"/>
                </a:ext>
              </a:extLst>
            </p:cNvPr>
            <p:cNvSpPr/>
            <p:nvPr/>
          </p:nvSpPr>
          <p:spPr>
            <a:xfrm>
              <a:off x="2302990" y="4567644"/>
              <a:ext cx="281540" cy="458771"/>
            </a:xfrm>
            <a:custGeom>
              <a:avLst/>
              <a:gdLst>
                <a:gd name="connsiteX0" fmla="*/ 108346 w 281540"/>
                <a:gd name="connsiteY0" fmla="*/ 1629 h 458771"/>
                <a:gd name="connsiteX1" fmla="*/ 0 w 281540"/>
                <a:gd name="connsiteY1" fmla="*/ 42457 h 458771"/>
                <a:gd name="connsiteX2" fmla="*/ 156873 w 281540"/>
                <a:gd name="connsiteY2" fmla="*/ 458772 h 458771"/>
                <a:gd name="connsiteX3" fmla="*/ 265219 w 281540"/>
                <a:gd name="connsiteY3" fmla="*/ 417934 h 458771"/>
                <a:gd name="connsiteX4" fmla="*/ 279916 w 281540"/>
                <a:gd name="connsiteY4" fmla="*/ 385507 h 458771"/>
                <a:gd name="connsiteX5" fmla="*/ 140792 w 281540"/>
                <a:gd name="connsiteY5" fmla="*/ 16307 h 458771"/>
                <a:gd name="connsiteX6" fmla="*/ 108346 w 281540"/>
                <a:gd name="connsiteY6" fmla="*/ 1629 h 4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40" h="458771">
                  <a:moveTo>
                    <a:pt x="108346" y="1629"/>
                  </a:moveTo>
                  <a:lnTo>
                    <a:pt x="0" y="42457"/>
                  </a:lnTo>
                  <a:lnTo>
                    <a:pt x="156873" y="458772"/>
                  </a:lnTo>
                  <a:lnTo>
                    <a:pt x="265219" y="417934"/>
                  </a:lnTo>
                  <a:cubicBezTo>
                    <a:pt x="278248" y="413031"/>
                    <a:pt x="284819" y="398517"/>
                    <a:pt x="279916" y="385507"/>
                  </a:cubicBezTo>
                  <a:lnTo>
                    <a:pt x="140792" y="16307"/>
                  </a:lnTo>
                  <a:cubicBezTo>
                    <a:pt x="135890" y="3287"/>
                    <a:pt x="121365" y="-3283"/>
                    <a:pt x="108346" y="1629"/>
                  </a:cubicBezTo>
                  <a:close/>
                </a:path>
              </a:pathLst>
            </a:custGeom>
            <a:solidFill>
              <a:srgbClr val="E4E3E1"/>
            </a:solidFill>
            <a:ln w="2586" cap="flat">
              <a:noFill/>
              <a:prstDash val="solid"/>
              <a:miter/>
            </a:ln>
          </p:spPr>
          <p:txBody>
            <a:bodyPr rtlCol="0" anchor="ctr"/>
            <a:lstStyle/>
            <a:p>
              <a:endParaRPr lang="fr-FR" sz="4199" dirty="0"/>
            </a:p>
          </p:txBody>
        </p:sp>
        <p:sp>
          <p:nvSpPr>
            <p:cNvPr id="29" name="Forme libre : forme 28">
              <a:extLst>
                <a:ext uri="{FF2B5EF4-FFF2-40B4-BE49-F238E27FC236}">
                  <a16:creationId xmlns:a16="http://schemas.microsoft.com/office/drawing/2014/main" id="{A8635450-85FC-60D1-628A-67F3DE518125}"/>
                </a:ext>
              </a:extLst>
            </p:cNvPr>
            <p:cNvSpPr/>
            <p:nvPr/>
          </p:nvSpPr>
          <p:spPr>
            <a:xfrm>
              <a:off x="2437039" y="4912598"/>
              <a:ext cx="147491" cy="113817"/>
            </a:xfrm>
            <a:custGeom>
              <a:avLst/>
              <a:gdLst>
                <a:gd name="connsiteX0" fmla="*/ 145868 w 147491"/>
                <a:gd name="connsiteY0" fmla="*/ 40543 h 113817"/>
                <a:gd name="connsiteX1" fmla="*/ 130590 w 147491"/>
                <a:gd name="connsiteY1" fmla="*/ 0 h 113817"/>
                <a:gd name="connsiteX2" fmla="*/ 118903 w 147491"/>
                <a:gd name="connsiteY2" fmla="*/ 8412 h 113817"/>
                <a:gd name="connsiteX3" fmla="*/ 0 w 147491"/>
                <a:gd name="connsiteY3" fmla="*/ 53227 h 113817"/>
                <a:gd name="connsiteX4" fmla="*/ 22825 w 147491"/>
                <a:gd name="connsiteY4" fmla="*/ 113818 h 113817"/>
                <a:gd name="connsiteX5" fmla="*/ 131170 w 147491"/>
                <a:gd name="connsiteY5" fmla="*/ 72980 h 113817"/>
                <a:gd name="connsiteX6" fmla="*/ 145868 w 147491"/>
                <a:gd name="connsiteY6" fmla="*/ 40543 h 1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491" h="113817">
                  <a:moveTo>
                    <a:pt x="145868" y="40543"/>
                  </a:moveTo>
                  <a:lnTo>
                    <a:pt x="130590" y="0"/>
                  </a:lnTo>
                  <a:cubicBezTo>
                    <a:pt x="127600" y="3662"/>
                    <a:pt x="123643" y="6622"/>
                    <a:pt x="118903" y="8412"/>
                  </a:cubicBezTo>
                  <a:lnTo>
                    <a:pt x="0" y="53227"/>
                  </a:lnTo>
                  <a:lnTo>
                    <a:pt x="22825" y="113818"/>
                  </a:lnTo>
                  <a:lnTo>
                    <a:pt x="131170" y="72980"/>
                  </a:lnTo>
                  <a:cubicBezTo>
                    <a:pt x="144200" y="68077"/>
                    <a:pt x="150770" y="53562"/>
                    <a:pt x="145868" y="40543"/>
                  </a:cubicBezTo>
                  <a:close/>
                </a:path>
              </a:pathLst>
            </a:custGeom>
            <a:solidFill>
              <a:srgbClr val="D1D0CF"/>
            </a:solidFill>
            <a:ln w="2586" cap="flat">
              <a:noFill/>
              <a:prstDash val="solid"/>
              <a:miter/>
            </a:ln>
          </p:spPr>
          <p:txBody>
            <a:bodyPr rtlCol="0" anchor="ctr"/>
            <a:lstStyle/>
            <a:p>
              <a:endParaRPr lang="fr-FR" sz="4199" dirty="0"/>
            </a:p>
          </p:txBody>
        </p:sp>
      </p:grpSp>
      <p:pic>
        <p:nvPicPr>
          <p:cNvPr id="32" name="Graphique 31">
            <a:extLst>
              <a:ext uri="{FF2B5EF4-FFF2-40B4-BE49-F238E27FC236}">
                <a16:creationId xmlns:a16="http://schemas.microsoft.com/office/drawing/2014/main" id="{0A75D109-A44B-FE75-311D-FF1D5280B7B6}"/>
              </a:ext>
            </a:extLst>
          </p:cNvPr>
          <p:cNvPicPr>
            <a:picLocks noChangeAspect="1"/>
          </p:cNvPicPr>
          <p:nvPr>
            <p:custDataLst>
              <p:tags r:id="rId7"/>
            </p:custDataLst>
          </p:nvPr>
        </p:nvPicPr>
        <p:blipFill>
          <a:blip r:embed="rId16">
            <a:extLst>
              <a:ext uri="{96DAC541-7B7A-43D3-8B79-37D633B846F1}">
                <asvg:svgBlip xmlns:asvg="http://schemas.microsoft.com/office/drawing/2016/SVG/main" r:embed="rId17"/>
              </a:ext>
            </a:extLst>
          </a:blip>
          <a:stretch>
            <a:fillRect/>
          </a:stretch>
        </p:blipFill>
        <p:spPr>
          <a:xfrm>
            <a:off x="3086787" y="5595708"/>
            <a:ext cx="959619" cy="959619"/>
          </a:xfrm>
          <a:prstGeom prst="rect">
            <a:avLst/>
          </a:prstGeom>
        </p:spPr>
      </p:pic>
      <p:pic>
        <p:nvPicPr>
          <p:cNvPr id="40" name="Graphique 39">
            <a:extLst>
              <a:ext uri="{FF2B5EF4-FFF2-40B4-BE49-F238E27FC236}">
                <a16:creationId xmlns:a16="http://schemas.microsoft.com/office/drawing/2014/main" id="{2DCA17C1-C8D4-B7F0-438A-BFD6C298E734}"/>
              </a:ext>
            </a:extLst>
          </p:cNvPr>
          <p:cNvPicPr>
            <a:picLocks noChangeAspect="1"/>
          </p:cNvPicPr>
          <p:nvPr>
            <p:custDataLst>
              <p:tags r:id="rId8"/>
            </p:custDataLst>
          </p:nvPr>
        </p:nvPicPr>
        <p:blipFill>
          <a:blip r:embed="rId18">
            <a:extLst>
              <a:ext uri="{96DAC541-7B7A-43D3-8B79-37D633B846F1}">
                <asvg:svgBlip xmlns:asvg="http://schemas.microsoft.com/office/drawing/2016/SVG/main" r:embed="rId19"/>
              </a:ext>
            </a:extLst>
          </a:blip>
          <a:stretch>
            <a:fillRect/>
          </a:stretch>
        </p:blipFill>
        <p:spPr>
          <a:xfrm>
            <a:off x="7103684" y="5595703"/>
            <a:ext cx="1360785" cy="1360785"/>
          </a:xfrm>
          <a:prstGeom prst="rect">
            <a:avLst/>
          </a:prstGeom>
        </p:spPr>
      </p:pic>
      <p:pic>
        <p:nvPicPr>
          <p:cNvPr id="42" name="Graphique 41">
            <a:extLst>
              <a:ext uri="{FF2B5EF4-FFF2-40B4-BE49-F238E27FC236}">
                <a16:creationId xmlns:a16="http://schemas.microsoft.com/office/drawing/2014/main" id="{9D145DC9-9C32-A868-BC45-204B9CE55ECD}"/>
              </a:ext>
            </a:extLst>
          </p:cNvPr>
          <p:cNvPicPr>
            <a:picLocks noChangeAspect="1"/>
          </p:cNvPicPr>
          <p:nvPr>
            <p:custDataLst>
              <p:tags r:id="rId9"/>
            </p:custDataLst>
          </p:nvPr>
        </p:nvPicPr>
        <p:blipFill>
          <a:blip r:embed="rId20">
            <a:extLst>
              <a:ext uri="{96DAC541-7B7A-43D3-8B79-37D633B846F1}">
                <asvg:svgBlip xmlns:asvg="http://schemas.microsoft.com/office/drawing/2016/SVG/main" r:embed="rId21"/>
              </a:ext>
            </a:extLst>
          </a:blip>
          <a:stretch>
            <a:fillRect/>
          </a:stretch>
        </p:blipFill>
        <p:spPr>
          <a:xfrm>
            <a:off x="11642268" y="5603486"/>
            <a:ext cx="1092751" cy="1092751"/>
          </a:xfrm>
          <a:prstGeom prst="rect">
            <a:avLst/>
          </a:prstGeom>
        </p:spPr>
      </p:pic>
      <p:pic>
        <p:nvPicPr>
          <p:cNvPr id="44" name="Graphique 43">
            <a:extLst>
              <a:ext uri="{FF2B5EF4-FFF2-40B4-BE49-F238E27FC236}">
                <a16:creationId xmlns:a16="http://schemas.microsoft.com/office/drawing/2014/main" id="{E16D336B-A8CC-03A7-09E8-F6D767F9B280}"/>
              </a:ext>
            </a:extLst>
          </p:cNvPr>
          <p:cNvPicPr>
            <a:picLocks noChangeAspect="1"/>
          </p:cNvPicPr>
          <p:nvPr>
            <p:custDataLst>
              <p:tags r:id="rId10"/>
            </p:custDataLst>
          </p:nvPr>
        </p:nvPicPr>
        <p:blipFill>
          <a:blip r:embed="rId22">
            <a:extLst>
              <a:ext uri="{96DAC541-7B7A-43D3-8B79-37D633B846F1}">
                <asvg:svgBlip xmlns:asvg="http://schemas.microsoft.com/office/drawing/2016/SVG/main" r:embed="rId23"/>
              </a:ext>
            </a:extLst>
          </a:blip>
          <a:stretch>
            <a:fillRect/>
          </a:stretch>
        </p:blipFill>
        <p:spPr>
          <a:xfrm>
            <a:off x="16545582" y="5380102"/>
            <a:ext cx="1360785" cy="1360785"/>
          </a:xfrm>
          <a:prstGeom prst="rect">
            <a:avLst/>
          </a:prstGeom>
        </p:spPr>
      </p:pic>
      <p:sp>
        <p:nvSpPr>
          <p:cNvPr id="2" name="Espace réservé du numéro de diapositive 1">
            <a:extLst>
              <a:ext uri="{FF2B5EF4-FFF2-40B4-BE49-F238E27FC236}">
                <a16:creationId xmlns:a16="http://schemas.microsoft.com/office/drawing/2014/main" id="{B6CB6D97-9F54-9C96-8A3A-06BE4D97523F}"/>
              </a:ext>
            </a:extLst>
          </p:cNvPr>
          <p:cNvSpPr>
            <a:spLocks noGrp="1"/>
          </p:cNvSpPr>
          <p:nvPr>
            <p:ph type="sldNum" sz="quarter" idx="10"/>
            <p:custDataLst>
              <p:tags r:id="rId11"/>
            </p:custDataLst>
          </p:nvPr>
        </p:nvSpPr>
        <p:spPr/>
        <p:txBody>
          <a:bodyPr/>
          <a:lstStyle/>
          <a:p>
            <a:fld id="{6C390F12-C91A-4A8F-A883-4257F0710CE1}" type="slidenum">
              <a:rPr lang="fr-FR" smtClean="0"/>
              <a:t>9</a:t>
            </a:fld>
            <a:endParaRPr lang="fr-FR"/>
          </a:p>
        </p:txBody>
      </p:sp>
    </p:spTree>
    <p:extLst>
      <p:ext uri="{BB962C8B-B14F-4D97-AF65-F5344CB8AC3E}">
        <p14:creationId xmlns:p14="http://schemas.microsoft.com/office/powerpoint/2010/main" val="2983623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22222E-6 -4.32099E-6 L 0.21268 0.01821 " pathEditMode="relative" rAng="0" ptsTypes="AA">
                                      <p:cBhvr>
                                        <p:cTn id="18" dur="1500" fill="hold"/>
                                        <p:tgtEl>
                                          <p:spTgt spid="32"/>
                                        </p:tgtEl>
                                        <p:attrNameLst>
                                          <p:attrName>ppt_x</p:attrName>
                                          <p:attrName>ppt_y</p:attrName>
                                        </p:attrNameLst>
                                      </p:cBhvr>
                                      <p:rCtr x="10625" y="895"/>
                                    </p:animMotion>
                                  </p:childTnLst>
                                </p:cTn>
                              </p:par>
                              <p:par>
                                <p:cTn id="19" presetID="10" presetClass="entr" presetSubtype="0" fill="hold" nodeType="withEffect">
                                  <p:stCondLst>
                                    <p:cond delay="30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21268 0.01821 L 0.43698 0.00865 " pathEditMode="relative" rAng="0" ptsTypes="AA">
                                      <p:cBhvr>
                                        <p:cTn id="25" dur="1500" fill="hold"/>
                                        <p:tgtEl>
                                          <p:spTgt spid="32"/>
                                        </p:tgtEl>
                                        <p:attrNameLst>
                                          <p:attrName>ppt_x</p:attrName>
                                          <p:attrName>ppt_y</p:attrName>
                                        </p:attrNameLst>
                                      </p:cBhvr>
                                      <p:rCtr x="11215" y="-494"/>
                                    </p:animMotion>
                                  </p:childTnLst>
                                </p:cTn>
                              </p:par>
                              <p:par>
                                <p:cTn id="26" presetID="10" presetClass="entr" presetSubtype="0" fill="hold" nodeType="withEffect">
                                  <p:stCondLst>
                                    <p:cond delay="30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43698 0.00865 L 0.69531 0.00155 " pathEditMode="relative" rAng="0" ptsTypes="AA">
                                      <p:cBhvr>
                                        <p:cTn id="32" dur="2000" fill="hold"/>
                                        <p:tgtEl>
                                          <p:spTgt spid="32"/>
                                        </p:tgtEl>
                                        <p:attrNameLst>
                                          <p:attrName>ppt_x</p:attrName>
                                          <p:attrName>ppt_y</p:attrName>
                                        </p:attrNameLst>
                                      </p:cBhvr>
                                      <p:rCtr x="12917" y="-370"/>
                                    </p:animMotion>
                                  </p:childTnLst>
                                </p:cTn>
                              </p:par>
                              <p:par>
                                <p:cTn id="33" presetID="10"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5"/>
</p:tagLst>
</file>

<file path=ppt/tags/tag101.xml><?xml version="1.0" encoding="utf-8"?>
<p:tagLst xmlns:a="http://schemas.openxmlformats.org/drawingml/2006/main" xmlns:r="http://schemas.openxmlformats.org/officeDocument/2006/relationships" xmlns:p="http://schemas.openxmlformats.org/presentationml/2006/main">
  <p:tag name="NUM" val="6"/>
</p:tagLst>
</file>

<file path=ppt/tags/tag102.xml><?xml version="1.0" encoding="utf-8"?>
<p:tagLst xmlns:a="http://schemas.openxmlformats.org/drawingml/2006/main" xmlns:r="http://schemas.openxmlformats.org/officeDocument/2006/relationships" xmlns:p="http://schemas.openxmlformats.org/presentationml/2006/main">
  <p:tag name="NUM" val="7"/>
</p:tagLst>
</file>

<file path=ppt/tags/tag103.xml><?xml version="1.0" encoding="utf-8"?>
<p:tagLst xmlns:a="http://schemas.openxmlformats.org/drawingml/2006/main" xmlns:r="http://schemas.openxmlformats.org/officeDocument/2006/relationships" xmlns:p="http://schemas.openxmlformats.org/presentationml/2006/main">
  <p:tag name="NUM" val="8"/>
</p:tagLst>
</file>

<file path=ppt/tags/tag104.xml><?xml version="1.0" encoding="utf-8"?>
<p:tagLst xmlns:a="http://schemas.openxmlformats.org/drawingml/2006/main" xmlns:r="http://schemas.openxmlformats.org/officeDocument/2006/relationships" xmlns:p="http://schemas.openxmlformats.org/presentationml/2006/main">
  <p:tag name="NUM" val="9"/>
</p:tagLst>
</file>

<file path=ppt/tags/tag105.xml><?xml version="1.0" encoding="utf-8"?>
<p:tagLst xmlns:a="http://schemas.openxmlformats.org/drawingml/2006/main" xmlns:r="http://schemas.openxmlformats.org/officeDocument/2006/relationships" xmlns:p="http://schemas.openxmlformats.org/presentationml/2006/main">
  <p:tag name="NUM" val="10"/>
</p:tagLst>
</file>

<file path=ppt/tags/tag106.xml><?xml version="1.0" encoding="utf-8"?>
<p:tagLst xmlns:a="http://schemas.openxmlformats.org/drawingml/2006/main" xmlns:r="http://schemas.openxmlformats.org/officeDocument/2006/relationships" xmlns:p="http://schemas.openxmlformats.org/presentationml/2006/main">
  <p:tag name="NUM" val="11"/>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10.xml><?xml version="1.0" encoding="utf-8"?>
<p:tagLst xmlns:a="http://schemas.openxmlformats.org/drawingml/2006/main" xmlns:r="http://schemas.openxmlformats.org/officeDocument/2006/relationships" xmlns:p="http://schemas.openxmlformats.org/presentationml/2006/main">
  <p:tag name="NUM" val="4"/>
</p:tagLst>
</file>

<file path=ppt/tags/tag111.xml><?xml version="1.0" encoding="utf-8"?>
<p:tagLst xmlns:a="http://schemas.openxmlformats.org/drawingml/2006/main" xmlns:r="http://schemas.openxmlformats.org/officeDocument/2006/relationships" xmlns:p="http://schemas.openxmlformats.org/presentationml/2006/main">
  <p:tag name="NUM" val="5"/>
</p:tagLst>
</file>

<file path=ppt/tags/tag112.xml><?xml version="1.0" encoding="utf-8"?>
<p:tagLst xmlns:a="http://schemas.openxmlformats.org/drawingml/2006/main" xmlns:r="http://schemas.openxmlformats.org/officeDocument/2006/relationships" xmlns:p="http://schemas.openxmlformats.org/presentationml/2006/main">
  <p:tag name="NUM" val="6"/>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2"/>
</p:tagLst>
</file>

<file path=ppt/tags/tag115.xml><?xml version="1.0" encoding="utf-8"?>
<p:tagLst xmlns:a="http://schemas.openxmlformats.org/drawingml/2006/main" xmlns:r="http://schemas.openxmlformats.org/officeDocument/2006/relationships" xmlns:p="http://schemas.openxmlformats.org/presentationml/2006/main">
  <p:tag name="NUM" val="3"/>
</p:tagLst>
</file>

<file path=ppt/tags/tag116.xml><?xml version="1.0" encoding="utf-8"?>
<p:tagLst xmlns:a="http://schemas.openxmlformats.org/drawingml/2006/main" xmlns:r="http://schemas.openxmlformats.org/officeDocument/2006/relationships" xmlns:p="http://schemas.openxmlformats.org/presentationml/2006/main">
  <p:tag name="NUM" val="4"/>
</p:tagLst>
</file>

<file path=ppt/tags/tag117.xml><?xml version="1.0" encoding="utf-8"?>
<p:tagLst xmlns:a="http://schemas.openxmlformats.org/drawingml/2006/main" xmlns:r="http://schemas.openxmlformats.org/officeDocument/2006/relationships" xmlns:p="http://schemas.openxmlformats.org/presentationml/2006/main">
  <p:tag name="NUM" val="5"/>
</p:tagLst>
</file>

<file path=ppt/tags/tag118.xml><?xml version="1.0" encoding="utf-8"?>
<p:tagLst xmlns:a="http://schemas.openxmlformats.org/drawingml/2006/main" xmlns:r="http://schemas.openxmlformats.org/officeDocument/2006/relationships" xmlns:p="http://schemas.openxmlformats.org/presentationml/2006/main">
  <p:tag name="NUM" val="6"/>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2"/>
</p:tagLst>
</file>

<file path=ppt/tags/tag123.xml><?xml version="1.0" encoding="utf-8"?>
<p:tagLst xmlns:a="http://schemas.openxmlformats.org/drawingml/2006/main" xmlns:r="http://schemas.openxmlformats.org/officeDocument/2006/relationships" xmlns:p="http://schemas.openxmlformats.org/presentationml/2006/main">
  <p:tag name="NUM" val="3"/>
</p:tagLst>
</file>

<file path=ppt/tags/tag124.xml><?xml version="1.0" encoding="utf-8"?>
<p:tagLst xmlns:a="http://schemas.openxmlformats.org/drawingml/2006/main" xmlns:r="http://schemas.openxmlformats.org/officeDocument/2006/relationships" xmlns:p="http://schemas.openxmlformats.org/presentationml/2006/main">
  <p:tag name="NUM" val="4"/>
</p:tagLst>
</file>

<file path=ppt/tags/tag125.xml><?xml version="1.0" encoding="utf-8"?>
<p:tagLst xmlns:a="http://schemas.openxmlformats.org/drawingml/2006/main" xmlns:r="http://schemas.openxmlformats.org/officeDocument/2006/relationships" xmlns:p="http://schemas.openxmlformats.org/presentationml/2006/main">
  <p:tag name="NUM" val="5"/>
</p:tagLst>
</file>

<file path=ppt/tags/tag126.xml><?xml version="1.0" encoding="utf-8"?>
<p:tagLst xmlns:a="http://schemas.openxmlformats.org/drawingml/2006/main" xmlns:r="http://schemas.openxmlformats.org/officeDocument/2006/relationships" xmlns:p="http://schemas.openxmlformats.org/presentationml/2006/main">
  <p:tag name="NUM" val="6"/>
</p:tagLst>
</file>

<file path=ppt/tags/tag127.xml><?xml version="1.0" encoding="utf-8"?>
<p:tagLst xmlns:a="http://schemas.openxmlformats.org/drawingml/2006/main" xmlns:r="http://schemas.openxmlformats.org/officeDocument/2006/relationships" xmlns:p="http://schemas.openxmlformats.org/presentationml/2006/main">
  <p:tag name="NUM" val="7"/>
</p:tagLst>
</file>

<file path=ppt/tags/tag128.xml><?xml version="1.0" encoding="utf-8"?>
<p:tagLst xmlns:a="http://schemas.openxmlformats.org/drawingml/2006/main" xmlns:r="http://schemas.openxmlformats.org/officeDocument/2006/relationships" xmlns:p="http://schemas.openxmlformats.org/presentationml/2006/main">
  <p:tag name="NUM" val="8"/>
</p:tagLst>
</file>

<file path=ppt/tags/tag129.xml><?xml version="1.0" encoding="utf-8"?>
<p:tagLst xmlns:a="http://schemas.openxmlformats.org/drawingml/2006/main" xmlns:r="http://schemas.openxmlformats.org/officeDocument/2006/relationships" xmlns:p="http://schemas.openxmlformats.org/presentationml/2006/main">
  <p:tag name="NUM" val="9"/>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30.xml><?xml version="1.0" encoding="utf-8"?>
<p:tagLst xmlns:a="http://schemas.openxmlformats.org/drawingml/2006/main" xmlns:r="http://schemas.openxmlformats.org/officeDocument/2006/relationships" xmlns:p="http://schemas.openxmlformats.org/presentationml/2006/main">
  <p:tag name="NUM" val="10"/>
</p:tagLst>
</file>

<file path=ppt/tags/tag131.xml><?xml version="1.0" encoding="utf-8"?>
<p:tagLst xmlns:a="http://schemas.openxmlformats.org/drawingml/2006/main" xmlns:r="http://schemas.openxmlformats.org/officeDocument/2006/relationships" xmlns:p="http://schemas.openxmlformats.org/presentationml/2006/main">
  <p:tag name="NUM" val="11"/>
</p:tagLst>
</file>

<file path=ppt/tags/tag132.xml><?xml version="1.0" encoding="utf-8"?>
<p:tagLst xmlns:a="http://schemas.openxmlformats.org/drawingml/2006/main" xmlns:r="http://schemas.openxmlformats.org/officeDocument/2006/relationships" xmlns:p="http://schemas.openxmlformats.org/presentationml/2006/main">
  <p:tag name="NUM" val="12"/>
</p:tagLst>
</file>

<file path=ppt/tags/tag133.xml><?xml version="1.0" encoding="utf-8"?>
<p:tagLst xmlns:a="http://schemas.openxmlformats.org/drawingml/2006/main" xmlns:r="http://schemas.openxmlformats.org/officeDocument/2006/relationships" xmlns:p="http://schemas.openxmlformats.org/presentationml/2006/main">
  <p:tag name="NUM" val="13"/>
</p:tagLst>
</file>

<file path=ppt/tags/tag134.xml><?xml version="1.0" encoding="utf-8"?>
<p:tagLst xmlns:a="http://schemas.openxmlformats.org/drawingml/2006/main" xmlns:r="http://schemas.openxmlformats.org/officeDocument/2006/relationships" xmlns:p="http://schemas.openxmlformats.org/presentationml/2006/main">
  <p:tag name="NUM" val="14"/>
</p:tagLst>
</file>

<file path=ppt/tags/tag135.xml><?xml version="1.0" encoding="utf-8"?>
<p:tagLst xmlns:a="http://schemas.openxmlformats.org/drawingml/2006/main" xmlns:r="http://schemas.openxmlformats.org/officeDocument/2006/relationships" xmlns:p="http://schemas.openxmlformats.org/presentationml/2006/main">
  <p:tag name="NUM" val="15"/>
</p:tagLst>
</file>

<file path=ppt/tags/tag136.xml><?xml version="1.0" encoding="utf-8"?>
<p:tagLst xmlns:a="http://schemas.openxmlformats.org/drawingml/2006/main" xmlns:r="http://schemas.openxmlformats.org/officeDocument/2006/relationships" xmlns:p="http://schemas.openxmlformats.org/presentationml/2006/main">
  <p:tag name="NUM" val="16"/>
</p:tagLst>
</file>

<file path=ppt/tags/tag137.xml><?xml version="1.0" encoding="utf-8"?>
<p:tagLst xmlns:a="http://schemas.openxmlformats.org/drawingml/2006/main" xmlns:r="http://schemas.openxmlformats.org/officeDocument/2006/relationships" xmlns:p="http://schemas.openxmlformats.org/presentationml/2006/main">
  <p:tag name="NUM" val="17"/>
</p:tagLst>
</file>

<file path=ppt/tags/tag138.xml><?xml version="1.0" encoding="utf-8"?>
<p:tagLst xmlns:a="http://schemas.openxmlformats.org/drawingml/2006/main" xmlns:r="http://schemas.openxmlformats.org/officeDocument/2006/relationships" xmlns:p="http://schemas.openxmlformats.org/presentationml/2006/main">
  <p:tag name="NUM" val="18"/>
</p:tagLst>
</file>

<file path=ppt/tags/tag139.xml><?xml version="1.0" encoding="utf-8"?>
<p:tagLst xmlns:a="http://schemas.openxmlformats.org/drawingml/2006/main" xmlns:r="http://schemas.openxmlformats.org/officeDocument/2006/relationships" xmlns:p="http://schemas.openxmlformats.org/presentationml/2006/main">
  <p:tag name="NUM" val="19"/>
</p:tagLst>
</file>

<file path=ppt/tags/tag14.xml><?xml version="1.0" encoding="utf-8"?>
<p:tagLst xmlns:a="http://schemas.openxmlformats.org/drawingml/2006/main" xmlns:r="http://schemas.openxmlformats.org/officeDocument/2006/relationships" xmlns:p="http://schemas.openxmlformats.org/presentationml/2006/main">
  <p:tag name="NUM" val="5"/>
</p:tagLst>
</file>

<file path=ppt/tags/tag140.xml><?xml version="1.0" encoding="utf-8"?>
<p:tagLst xmlns:a="http://schemas.openxmlformats.org/drawingml/2006/main" xmlns:r="http://schemas.openxmlformats.org/officeDocument/2006/relationships" xmlns:p="http://schemas.openxmlformats.org/presentationml/2006/main">
  <p:tag name="NUM" val="20"/>
</p:tagLst>
</file>

<file path=ppt/tags/tag141.xml><?xml version="1.0" encoding="utf-8"?>
<p:tagLst xmlns:a="http://schemas.openxmlformats.org/drawingml/2006/main" xmlns:r="http://schemas.openxmlformats.org/officeDocument/2006/relationships" xmlns:p="http://schemas.openxmlformats.org/presentationml/2006/main">
  <p:tag name="NUM" val="21"/>
</p:tagLst>
</file>

<file path=ppt/tags/tag142.xml><?xml version="1.0" encoding="utf-8"?>
<p:tagLst xmlns:a="http://schemas.openxmlformats.org/drawingml/2006/main" xmlns:r="http://schemas.openxmlformats.org/officeDocument/2006/relationships" xmlns:p="http://schemas.openxmlformats.org/presentationml/2006/main">
  <p:tag name="NUM" val="22"/>
</p:tagLst>
</file>

<file path=ppt/tags/tag143.xml><?xml version="1.0" encoding="utf-8"?>
<p:tagLst xmlns:a="http://schemas.openxmlformats.org/drawingml/2006/main" xmlns:r="http://schemas.openxmlformats.org/officeDocument/2006/relationships" xmlns:p="http://schemas.openxmlformats.org/presentationml/2006/main">
  <p:tag name="NUM" val="23"/>
</p:tagLst>
</file>

<file path=ppt/tags/tag144.xml><?xml version="1.0" encoding="utf-8"?>
<p:tagLst xmlns:a="http://schemas.openxmlformats.org/drawingml/2006/main" xmlns:r="http://schemas.openxmlformats.org/officeDocument/2006/relationships" xmlns:p="http://schemas.openxmlformats.org/presentationml/2006/main">
  <p:tag name="NUM" val="24"/>
</p:tagLst>
</file>

<file path=ppt/tags/tag145.xml><?xml version="1.0" encoding="utf-8"?>
<p:tagLst xmlns:a="http://schemas.openxmlformats.org/drawingml/2006/main" xmlns:r="http://schemas.openxmlformats.org/officeDocument/2006/relationships" xmlns:p="http://schemas.openxmlformats.org/presentationml/2006/main">
  <p:tag name="NUM" val="25"/>
</p:tagLst>
</file>

<file path=ppt/tags/tag146.xml><?xml version="1.0" encoding="utf-8"?>
<p:tagLst xmlns:a="http://schemas.openxmlformats.org/drawingml/2006/main" xmlns:r="http://schemas.openxmlformats.org/officeDocument/2006/relationships" xmlns:p="http://schemas.openxmlformats.org/presentationml/2006/main">
  <p:tag name="NUM" val="26"/>
</p:tagLst>
</file>

<file path=ppt/tags/tag147.xml><?xml version="1.0" encoding="utf-8"?>
<p:tagLst xmlns:a="http://schemas.openxmlformats.org/drawingml/2006/main" xmlns:r="http://schemas.openxmlformats.org/officeDocument/2006/relationships" xmlns:p="http://schemas.openxmlformats.org/presentationml/2006/main">
  <p:tag name="NUM" val="27"/>
</p:tagLst>
</file>

<file path=ppt/tags/tag148.xml><?xml version="1.0" encoding="utf-8"?>
<p:tagLst xmlns:a="http://schemas.openxmlformats.org/drawingml/2006/main" xmlns:r="http://schemas.openxmlformats.org/officeDocument/2006/relationships" xmlns:p="http://schemas.openxmlformats.org/presentationml/2006/main">
  <p:tag name="NUM" val="28"/>
</p:tagLst>
</file>

<file path=ppt/tags/tag149.xml><?xml version="1.0" encoding="utf-8"?>
<p:tagLst xmlns:a="http://schemas.openxmlformats.org/drawingml/2006/main" xmlns:r="http://schemas.openxmlformats.org/officeDocument/2006/relationships" xmlns:p="http://schemas.openxmlformats.org/presentationml/2006/main">
  <p:tag name="NUM" val="29"/>
</p:tagLst>
</file>

<file path=ppt/tags/tag15.xml><?xml version="1.0" encoding="utf-8"?>
<p:tagLst xmlns:a="http://schemas.openxmlformats.org/drawingml/2006/main" xmlns:r="http://schemas.openxmlformats.org/officeDocument/2006/relationships" xmlns:p="http://schemas.openxmlformats.org/presentationml/2006/main">
  <p:tag name="NUM" val="6"/>
</p:tagLst>
</file>

<file path=ppt/tags/tag150.xml><?xml version="1.0" encoding="utf-8"?>
<p:tagLst xmlns:a="http://schemas.openxmlformats.org/drawingml/2006/main" xmlns:r="http://schemas.openxmlformats.org/officeDocument/2006/relationships" xmlns:p="http://schemas.openxmlformats.org/presentationml/2006/main">
  <p:tag name="NUM" val="30"/>
</p:tagLst>
</file>

<file path=ppt/tags/tag151.xml><?xml version="1.0" encoding="utf-8"?>
<p:tagLst xmlns:a="http://schemas.openxmlformats.org/drawingml/2006/main" xmlns:r="http://schemas.openxmlformats.org/officeDocument/2006/relationships" xmlns:p="http://schemas.openxmlformats.org/presentationml/2006/main">
  <p:tag name="NUM" val="31"/>
</p:tagLst>
</file>

<file path=ppt/tags/tag152.xml><?xml version="1.0" encoding="utf-8"?>
<p:tagLst xmlns:a="http://schemas.openxmlformats.org/drawingml/2006/main" xmlns:r="http://schemas.openxmlformats.org/officeDocument/2006/relationships" xmlns:p="http://schemas.openxmlformats.org/presentationml/2006/main">
  <p:tag name="NUM" val="32"/>
</p:tagLst>
</file>

<file path=ppt/tags/tag153.xml><?xml version="1.0" encoding="utf-8"?>
<p:tagLst xmlns:a="http://schemas.openxmlformats.org/drawingml/2006/main" xmlns:r="http://schemas.openxmlformats.org/officeDocument/2006/relationships" xmlns:p="http://schemas.openxmlformats.org/presentationml/2006/main">
  <p:tag name="NUM" val="33"/>
</p:tagLst>
</file>

<file path=ppt/tags/tag154.xml><?xml version="1.0" encoding="utf-8"?>
<p:tagLst xmlns:a="http://schemas.openxmlformats.org/drawingml/2006/main" xmlns:r="http://schemas.openxmlformats.org/officeDocument/2006/relationships" xmlns:p="http://schemas.openxmlformats.org/presentationml/2006/main">
  <p:tag name="NUM" val="34"/>
</p:tagLst>
</file>

<file path=ppt/tags/tag155.xml><?xml version="1.0" encoding="utf-8"?>
<p:tagLst xmlns:a="http://schemas.openxmlformats.org/drawingml/2006/main" xmlns:r="http://schemas.openxmlformats.org/officeDocument/2006/relationships" xmlns:p="http://schemas.openxmlformats.org/presentationml/2006/main">
  <p:tag name="NUM" val="35"/>
</p:tagLst>
</file>

<file path=ppt/tags/tag156.xml><?xml version="1.0" encoding="utf-8"?>
<p:tagLst xmlns:a="http://schemas.openxmlformats.org/drawingml/2006/main" xmlns:r="http://schemas.openxmlformats.org/officeDocument/2006/relationships" xmlns:p="http://schemas.openxmlformats.org/presentationml/2006/main">
  <p:tag name="NUM" val="36"/>
</p:tagLst>
</file>

<file path=ppt/tags/tag157.xml><?xml version="1.0" encoding="utf-8"?>
<p:tagLst xmlns:a="http://schemas.openxmlformats.org/drawingml/2006/main" xmlns:r="http://schemas.openxmlformats.org/officeDocument/2006/relationships" xmlns:p="http://schemas.openxmlformats.org/presentationml/2006/main">
  <p:tag name="NUM" val="37"/>
</p:tagLst>
</file>

<file path=ppt/tags/tag158.xml><?xml version="1.0" encoding="utf-8"?>
<p:tagLst xmlns:a="http://schemas.openxmlformats.org/drawingml/2006/main" xmlns:r="http://schemas.openxmlformats.org/officeDocument/2006/relationships" xmlns:p="http://schemas.openxmlformats.org/presentationml/2006/main">
  <p:tag name="NUM" val="38"/>
</p:tagLst>
</file>

<file path=ppt/tags/tag159.xml><?xml version="1.0" encoding="utf-8"?>
<p:tagLst xmlns:a="http://schemas.openxmlformats.org/drawingml/2006/main" xmlns:r="http://schemas.openxmlformats.org/officeDocument/2006/relationships" xmlns:p="http://schemas.openxmlformats.org/presentationml/2006/main">
  <p:tag name="NUM" val="39"/>
</p:tagLst>
</file>

<file path=ppt/tags/tag16.xml><?xml version="1.0" encoding="utf-8"?>
<p:tagLst xmlns:a="http://schemas.openxmlformats.org/drawingml/2006/main" xmlns:r="http://schemas.openxmlformats.org/officeDocument/2006/relationships" xmlns:p="http://schemas.openxmlformats.org/presentationml/2006/main">
  <p:tag name="NUM" val="7"/>
</p:tagLst>
</file>

<file path=ppt/tags/tag160.xml><?xml version="1.0" encoding="utf-8"?>
<p:tagLst xmlns:a="http://schemas.openxmlformats.org/drawingml/2006/main" xmlns:r="http://schemas.openxmlformats.org/officeDocument/2006/relationships" xmlns:p="http://schemas.openxmlformats.org/presentationml/2006/main">
  <p:tag name="NUM" val="40"/>
</p:tagLst>
</file>

<file path=ppt/tags/tag161.xml><?xml version="1.0" encoding="utf-8"?>
<p:tagLst xmlns:a="http://schemas.openxmlformats.org/drawingml/2006/main" xmlns:r="http://schemas.openxmlformats.org/officeDocument/2006/relationships" xmlns:p="http://schemas.openxmlformats.org/presentationml/2006/main">
  <p:tag name="NUM" val="41"/>
</p:tagLst>
</file>

<file path=ppt/tags/tag162.xml><?xml version="1.0" encoding="utf-8"?>
<p:tagLst xmlns:a="http://schemas.openxmlformats.org/drawingml/2006/main" xmlns:r="http://schemas.openxmlformats.org/officeDocument/2006/relationships" xmlns:p="http://schemas.openxmlformats.org/presentationml/2006/main">
  <p:tag name="NUM" val="42"/>
</p:tagLst>
</file>

<file path=ppt/tags/tag163.xml><?xml version="1.0" encoding="utf-8"?>
<p:tagLst xmlns:a="http://schemas.openxmlformats.org/drawingml/2006/main" xmlns:r="http://schemas.openxmlformats.org/officeDocument/2006/relationships" xmlns:p="http://schemas.openxmlformats.org/presentationml/2006/main">
  <p:tag name="NUM" val="43"/>
</p:tagLst>
</file>

<file path=ppt/tags/tag164.xml><?xml version="1.0" encoding="utf-8"?>
<p:tagLst xmlns:a="http://schemas.openxmlformats.org/drawingml/2006/main" xmlns:r="http://schemas.openxmlformats.org/officeDocument/2006/relationships" xmlns:p="http://schemas.openxmlformats.org/presentationml/2006/main">
  <p:tag name="NUM" val="44"/>
</p:tagLst>
</file>

<file path=ppt/tags/tag165.xml><?xml version="1.0" encoding="utf-8"?>
<p:tagLst xmlns:a="http://schemas.openxmlformats.org/drawingml/2006/main" xmlns:r="http://schemas.openxmlformats.org/officeDocument/2006/relationships" xmlns:p="http://schemas.openxmlformats.org/presentationml/2006/main">
  <p:tag name="NUM" val="45"/>
</p:tagLst>
</file>

<file path=ppt/tags/tag166.xml><?xml version="1.0" encoding="utf-8"?>
<p:tagLst xmlns:a="http://schemas.openxmlformats.org/drawingml/2006/main" xmlns:r="http://schemas.openxmlformats.org/officeDocument/2006/relationships" xmlns:p="http://schemas.openxmlformats.org/presentationml/2006/main">
  <p:tag name="NUM" val="46"/>
</p:tagLst>
</file>

<file path=ppt/tags/tag167.xml><?xml version="1.0" encoding="utf-8"?>
<p:tagLst xmlns:a="http://schemas.openxmlformats.org/drawingml/2006/main" xmlns:r="http://schemas.openxmlformats.org/officeDocument/2006/relationships" xmlns:p="http://schemas.openxmlformats.org/presentationml/2006/main">
  <p:tag name="NUM" val="47"/>
</p:tagLst>
</file>

<file path=ppt/tags/tag168.xml><?xml version="1.0" encoding="utf-8"?>
<p:tagLst xmlns:a="http://schemas.openxmlformats.org/drawingml/2006/main" xmlns:r="http://schemas.openxmlformats.org/officeDocument/2006/relationships" xmlns:p="http://schemas.openxmlformats.org/presentationml/2006/main">
  <p:tag name="NUM" val="48"/>
</p:tagLst>
</file>

<file path=ppt/tags/tag169.xml><?xml version="1.0" encoding="utf-8"?>
<p:tagLst xmlns:a="http://schemas.openxmlformats.org/drawingml/2006/main" xmlns:r="http://schemas.openxmlformats.org/officeDocument/2006/relationships" xmlns:p="http://schemas.openxmlformats.org/presentationml/2006/main">
  <p:tag name="NUM" val="49"/>
</p:tagLst>
</file>

<file path=ppt/tags/tag17.xml><?xml version="1.0" encoding="utf-8"?>
<p:tagLst xmlns:a="http://schemas.openxmlformats.org/drawingml/2006/main" xmlns:r="http://schemas.openxmlformats.org/officeDocument/2006/relationships" xmlns:p="http://schemas.openxmlformats.org/presentationml/2006/main">
  <p:tag name="NUM" val="8"/>
</p:tagLst>
</file>

<file path=ppt/tags/tag170.xml><?xml version="1.0" encoding="utf-8"?>
<p:tagLst xmlns:a="http://schemas.openxmlformats.org/drawingml/2006/main" xmlns:r="http://schemas.openxmlformats.org/officeDocument/2006/relationships" xmlns:p="http://schemas.openxmlformats.org/presentationml/2006/main">
  <p:tag name="NUM" val="50"/>
</p:tagLst>
</file>

<file path=ppt/tags/tag171.xml><?xml version="1.0" encoding="utf-8"?>
<p:tagLst xmlns:a="http://schemas.openxmlformats.org/drawingml/2006/main" xmlns:r="http://schemas.openxmlformats.org/officeDocument/2006/relationships" xmlns:p="http://schemas.openxmlformats.org/presentationml/2006/main">
  <p:tag name="NUM" val="51"/>
</p:tagLst>
</file>

<file path=ppt/tags/tag172.xml><?xml version="1.0" encoding="utf-8"?>
<p:tagLst xmlns:a="http://schemas.openxmlformats.org/drawingml/2006/main" xmlns:r="http://schemas.openxmlformats.org/officeDocument/2006/relationships" xmlns:p="http://schemas.openxmlformats.org/presentationml/2006/main">
  <p:tag name="NUM" val="52"/>
</p:tagLst>
</file>

<file path=ppt/tags/tag173.xml><?xml version="1.0" encoding="utf-8"?>
<p:tagLst xmlns:a="http://schemas.openxmlformats.org/drawingml/2006/main" xmlns:r="http://schemas.openxmlformats.org/officeDocument/2006/relationships" xmlns:p="http://schemas.openxmlformats.org/presentationml/2006/main">
  <p:tag name="NUM" val="53"/>
</p:tagLst>
</file>

<file path=ppt/tags/tag174.xml><?xml version="1.0" encoding="utf-8"?>
<p:tagLst xmlns:a="http://schemas.openxmlformats.org/drawingml/2006/main" xmlns:r="http://schemas.openxmlformats.org/officeDocument/2006/relationships" xmlns:p="http://schemas.openxmlformats.org/presentationml/2006/main">
  <p:tag name="NUM" val="54"/>
</p:tagLst>
</file>

<file path=ppt/tags/tag175.xml><?xml version="1.0" encoding="utf-8"?>
<p:tagLst xmlns:a="http://schemas.openxmlformats.org/drawingml/2006/main" xmlns:r="http://schemas.openxmlformats.org/officeDocument/2006/relationships" xmlns:p="http://schemas.openxmlformats.org/presentationml/2006/main">
  <p:tag name="NUM" val="55"/>
</p:tagLst>
</file>

<file path=ppt/tags/tag176.xml><?xml version="1.0" encoding="utf-8"?>
<p:tagLst xmlns:a="http://schemas.openxmlformats.org/drawingml/2006/main" xmlns:r="http://schemas.openxmlformats.org/officeDocument/2006/relationships" xmlns:p="http://schemas.openxmlformats.org/presentationml/2006/main">
  <p:tag name="NUM" val="56"/>
</p:tagLst>
</file>

<file path=ppt/tags/tag177.xml><?xml version="1.0" encoding="utf-8"?>
<p:tagLst xmlns:a="http://schemas.openxmlformats.org/drawingml/2006/main" xmlns:r="http://schemas.openxmlformats.org/officeDocument/2006/relationships" xmlns:p="http://schemas.openxmlformats.org/presentationml/2006/main">
  <p:tag name="NUM" val="57"/>
</p:tagLst>
</file>

<file path=ppt/tags/tag178.xml><?xml version="1.0" encoding="utf-8"?>
<p:tagLst xmlns:a="http://schemas.openxmlformats.org/drawingml/2006/main" xmlns:r="http://schemas.openxmlformats.org/officeDocument/2006/relationships" xmlns:p="http://schemas.openxmlformats.org/presentationml/2006/main">
  <p:tag name="NUM" val="58"/>
</p:tagLst>
</file>

<file path=ppt/tags/tag179.xml><?xml version="1.0" encoding="utf-8"?>
<p:tagLst xmlns:a="http://schemas.openxmlformats.org/drawingml/2006/main" xmlns:r="http://schemas.openxmlformats.org/officeDocument/2006/relationships" xmlns:p="http://schemas.openxmlformats.org/presentationml/2006/main">
  <p:tag name="NUM" val="59"/>
</p:tagLst>
</file>

<file path=ppt/tags/tag18.xml><?xml version="1.0" encoding="utf-8"?>
<p:tagLst xmlns:a="http://schemas.openxmlformats.org/drawingml/2006/main" xmlns:r="http://schemas.openxmlformats.org/officeDocument/2006/relationships" xmlns:p="http://schemas.openxmlformats.org/presentationml/2006/main">
  <p:tag name="NUM" val="9"/>
</p:tagLst>
</file>

<file path=ppt/tags/tag180.xml><?xml version="1.0" encoding="utf-8"?>
<p:tagLst xmlns:a="http://schemas.openxmlformats.org/drawingml/2006/main" xmlns:r="http://schemas.openxmlformats.org/officeDocument/2006/relationships" xmlns:p="http://schemas.openxmlformats.org/presentationml/2006/main">
  <p:tag name="NUM" val="60"/>
</p:tagLst>
</file>

<file path=ppt/tags/tag181.xml><?xml version="1.0" encoding="utf-8"?>
<p:tagLst xmlns:a="http://schemas.openxmlformats.org/drawingml/2006/main" xmlns:r="http://schemas.openxmlformats.org/officeDocument/2006/relationships" xmlns:p="http://schemas.openxmlformats.org/presentationml/2006/main">
  <p:tag name="NUM" val="61"/>
</p:tagLst>
</file>

<file path=ppt/tags/tag182.xml><?xml version="1.0" encoding="utf-8"?>
<p:tagLst xmlns:a="http://schemas.openxmlformats.org/drawingml/2006/main" xmlns:r="http://schemas.openxmlformats.org/officeDocument/2006/relationships" xmlns:p="http://schemas.openxmlformats.org/presentationml/2006/main">
  <p:tag name="NUM" val="62"/>
</p:tagLst>
</file>

<file path=ppt/tags/tag183.xml><?xml version="1.0" encoding="utf-8"?>
<p:tagLst xmlns:a="http://schemas.openxmlformats.org/drawingml/2006/main" xmlns:r="http://schemas.openxmlformats.org/officeDocument/2006/relationships" xmlns:p="http://schemas.openxmlformats.org/presentationml/2006/main">
  <p:tag name="NUM" val="63"/>
</p:tagLst>
</file>

<file path=ppt/tags/tag184.xml><?xml version="1.0" encoding="utf-8"?>
<p:tagLst xmlns:a="http://schemas.openxmlformats.org/drawingml/2006/main" xmlns:r="http://schemas.openxmlformats.org/officeDocument/2006/relationships" xmlns:p="http://schemas.openxmlformats.org/presentationml/2006/main">
  <p:tag name="NUM" val="64"/>
</p:tagLst>
</file>

<file path=ppt/tags/tag185.xml><?xml version="1.0" encoding="utf-8"?>
<p:tagLst xmlns:a="http://schemas.openxmlformats.org/drawingml/2006/main" xmlns:r="http://schemas.openxmlformats.org/officeDocument/2006/relationships" xmlns:p="http://schemas.openxmlformats.org/presentationml/2006/main">
  <p:tag name="NUM" val="65"/>
</p:tagLst>
</file>

<file path=ppt/tags/tag186.xml><?xml version="1.0" encoding="utf-8"?>
<p:tagLst xmlns:a="http://schemas.openxmlformats.org/drawingml/2006/main" xmlns:r="http://schemas.openxmlformats.org/officeDocument/2006/relationships" xmlns:p="http://schemas.openxmlformats.org/presentationml/2006/main">
  <p:tag name="NUM" val="66"/>
</p:tagLst>
</file>

<file path=ppt/tags/tag187.xml><?xml version="1.0" encoding="utf-8"?>
<p:tagLst xmlns:a="http://schemas.openxmlformats.org/drawingml/2006/main" xmlns:r="http://schemas.openxmlformats.org/officeDocument/2006/relationships" xmlns:p="http://schemas.openxmlformats.org/presentationml/2006/main">
  <p:tag name="NUM" val="67"/>
</p:tagLst>
</file>

<file path=ppt/tags/tag188.xml><?xml version="1.0" encoding="utf-8"?>
<p:tagLst xmlns:a="http://schemas.openxmlformats.org/drawingml/2006/main" xmlns:r="http://schemas.openxmlformats.org/officeDocument/2006/relationships" xmlns:p="http://schemas.openxmlformats.org/presentationml/2006/main">
  <p:tag name="NUM" val="68"/>
</p:tagLst>
</file>

<file path=ppt/tags/tag189.xml><?xml version="1.0" encoding="utf-8"?>
<p:tagLst xmlns:a="http://schemas.openxmlformats.org/drawingml/2006/main" xmlns:r="http://schemas.openxmlformats.org/officeDocument/2006/relationships" xmlns:p="http://schemas.openxmlformats.org/presentationml/2006/main">
  <p:tag name="NUM" val="69"/>
</p:tagLst>
</file>

<file path=ppt/tags/tag19.xml><?xml version="1.0" encoding="utf-8"?>
<p:tagLst xmlns:a="http://schemas.openxmlformats.org/drawingml/2006/main" xmlns:r="http://schemas.openxmlformats.org/officeDocument/2006/relationships" xmlns:p="http://schemas.openxmlformats.org/presentationml/2006/main">
  <p:tag name="NUM" val="10"/>
</p:tagLst>
</file>

<file path=ppt/tags/tag190.xml><?xml version="1.0" encoding="utf-8"?>
<p:tagLst xmlns:a="http://schemas.openxmlformats.org/drawingml/2006/main" xmlns:r="http://schemas.openxmlformats.org/officeDocument/2006/relationships" xmlns:p="http://schemas.openxmlformats.org/presentationml/2006/main">
  <p:tag name="NUM" val="70"/>
</p:tagLst>
</file>

<file path=ppt/tags/tag191.xml><?xml version="1.0" encoding="utf-8"?>
<p:tagLst xmlns:a="http://schemas.openxmlformats.org/drawingml/2006/main" xmlns:r="http://schemas.openxmlformats.org/officeDocument/2006/relationships" xmlns:p="http://schemas.openxmlformats.org/presentationml/2006/main">
  <p:tag name="NUM" val="71"/>
</p:tagLst>
</file>

<file path=ppt/tags/tag192.xml><?xml version="1.0" encoding="utf-8"?>
<p:tagLst xmlns:a="http://schemas.openxmlformats.org/drawingml/2006/main" xmlns:r="http://schemas.openxmlformats.org/officeDocument/2006/relationships" xmlns:p="http://schemas.openxmlformats.org/presentationml/2006/main">
  <p:tag name="NUM" val="72"/>
</p:tagLst>
</file>

<file path=ppt/tags/tag193.xml><?xml version="1.0" encoding="utf-8"?>
<p:tagLst xmlns:a="http://schemas.openxmlformats.org/drawingml/2006/main" xmlns:r="http://schemas.openxmlformats.org/officeDocument/2006/relationships" xmlns:p="http://schemas.openxmlformats.org/presentationml/2006/main">
  <p:tag name="NUM" val="73"/>
</p:tagLst>
</file>

<file path=ppt/tags/tag194.xml><?xml version="1.0" encoding="utf-8"?>
<p:tagLst xmlns:a="http://schemas.openxmlformats.org/drawingml/2006/main" xmlns:r="http://schemas.openxmlformats.org/officeDocument/2006/relationships" xmlns:p="http://schemas.openxmlformats.org/presentationml/2006/main">
  <p:tag name="NUM" val="74"/>
</p:tagLst>
</file>

<file path=ppt/tags/tag195.xml><?xml version="1.0" encoding="utf-8"?>
<p:tagLst xmlns:a="http://schemas.openxmlformats.org/drawingml/2006/main" xmlns:r="http://schemas.openxmlformats.org/officeDocument/2006/relationships" xmlns:p="http://schemas.openxmlformats.org/presentationml/2006/main">
  <p:tag name="NUM" val="75"/>
</p:tagLst>
</file>

<file path=ppt/tags/tag196.xml><?xml version="1.0" encoding="utf-8"?>
<p:tagLst xmlns:a="http://schemas.openxmlformats.org/drawingml/2006/main" xmlns:r="http://schemas.openxmlformats.org/officeDocument/2006/relationships" xmlns:p="http://schemas.openxmlformats.org/presentationml/2006/main">
  <p:tag name="NUM" val="76"/>
</p:tagLst>
</file>

<file path=ppt/tags/tag197.xml><?xml version="1.0" encoding="utf-8"?>
<p:tagLst xmlns:a="http://schemas.openxmlformats.org/drawingml/2006/main" xmlns:r="http://schemas.openxmlformats.org/officeDocument/2006/relationships" xmlns:p="http://schemas.openxmlformats.org/presentationml/2006/main">
  <p:tag name="NUM" val="77"/>
</p:tagLst>
</file>

<file path=ppt/tags/tag198.xml><?xml version="1.0" encoding="utf-8"?>
<p:tagLst xmlns:a="http://schemas.openxmlformats.org/drawingml/2006/main" xmlns:r="http://schemas.openxmlformats.org/officeDocument/2006/relationships" xmlns:p="http://schemas.openxmlformats.org/presentationml/2006/main">
  <p:tag name="NUM" val="78"/>
</p:tagLst>
</file>

<file path=ppt/tags/tag199.xml><?xml version="1.0" encoding="utf-8"?>
<p:tagLst xmlns:a="http://schemas.openxmlformats.org/drawingml/2006/main" xmlns:r="http://schemas.openxmlformats.org/officeDocument/2006/relationships" xmlns:p="http://schemas.openxmlformats.org/presentationml/2006/main">
  <p:tag name="NUM" val="79"/>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1"/>
</p:tagLst>
</file>

<file path=ppt/tags/tag200.xml><?xml version="1.0" encoding="utf-8"?>
<p:tagLst xmlns:a="http://schemas.openxmlformats.org/drawingml/2006/main" xmlns:r="http://schemas.openxmlformats.org/officeDocument/2006/relationships" xmlns:p="http://schemas.openxmlformats.org/presentationml/2006/main">
  <p:tag name="NUM" val="80"/>
</p:tagLst>
</file>

<file path=ppt/tags/tag201.xml><?xml version="1.0" encoding="utf-8"?>
<p:tagLst xmlns:a="http://schemas.openxmlformats.org/drawingml/2006/main" xmlns:r="http://schemas.openxmlformats.org/officeDocument/2006/relationships" xmlns:p="http://schemas.openxmlformats.org/presentationml/2006/main">
  <p:tag name="NUM" val="81"/>
</p:tagLst>
</file>

<file path=ppt/tags/tag202.xml><?xml version="1.0" encoding="utf-8"?>
<p:tagLst xmlns:a="http://schemas.openxmlformats.org/drawingml/2006/main" xmlns:r="http://schemas.openxmlformats.org/officeDocument/2006/relationships" xmlns:p="http://schemas.openxmlformats.org/presentationml/2006/main">
  <p:tag name="NUM" val="82"/>
</p:tagLst>
</file>

<file path=ppt/tags/tag203.xml><?xml version="1.0" encoding="utf-8"?>
<p:tagLst xmlns:a="http://schemas.openxmlformats.org/drawingml/2006/main" xmlns:r="http://schemas.openxmlformats.org/officeDocument/2006/relationships" xmlns:p="http://schemas.openxmlformats.org/presentationml/2006/main">
  <p:tag name="NUM" val="83"/>
</p:tagLst>
</file>

<file path=ppt/tags/tag204.xml><?xml version="1.0" encoding="utf-8"?>
<p:tagLst xmlns:a="http://schemas.openxmlformats.org/drawingml/2006/main" xmlns:r="http://schemas.openxmlformats.org/officeDocument/2006/relationships" xmlns:p="http://schemas.openxmlformats.org/presentationml/2006/main">
  <p:tag name="NUM" val="84"/>
</p:tagLst>
</file>

<file path=ppt/tags/tag205.xml><?xml version="1.0" encoding="utf-8"?>
<p:tagLst xmlns:a="http://schemas.openxmlformats.org/drawingml/2006/main" xmlns:r="http://schemas.openxmlformats.org/officeDocument/2006/relationships" xmlns:p="http://schemas.openxmlformats.org/presentationml/2006/main">
  <p:tag name="NUM" val="85"/>
</p:tagLst>
</file>

<file path=ppt/tags/tag206.xml><?xml version="1.0" encoding="utf-8"?>
<p:tagLst xmlns:a="http://schemas.openxmlformats.org/drawingml/2006/main" xmlns:r="http://schemas.openxmlformats.org/officeDocument/2006/relationships" xmlns:p="http://schemas.openxmlformats.org/presentationml/2006/main">
  <p:tag name="NUM" val="86"/>
</p:tagLst>
</file>

<file path=ppt/tags/tag207.xml><?xml version="1.0" encoding="utf-8"?>
<p:tagLst xmlns:a="http://schemas.openxmlformats.org/drawingml/2006/main" xmlns:r="http://schemas.openxmlformats.org/officeDocument/2006/relationships" xmlns:p="http://schemas.openxmlformats.org/presentationml/2006/main">
  <p:tag name="NUM" val="87"/>
</p:tagLst>
</file>

<file path=ppt/tags/tag208.xml><?xml version="1.0" encoding="utf-8"?>
<p:tagLst xmlns:a="http://schemas.openxmlformats.org/drawingml/2006/main" xmlns:r="http://schemas.openxmlformats.org/officeDocument/2006/relationships" xmlns:p="http://schemas.openxmlformats.org/presentationml/2006/main">
  <p:tag name="NUM" val="88"/>
</p:tagLst>
</file>

<file path=ppt/tags/tag209.xml><?xml version="1.0" encoding="utf-8"?>
<p:tagLst xmlns:a="http://schemas.openxmlformats.org/drawingml/2006/main" xmlns:r="http://schemas.openxmlformats.org/officeDocument/2006/relationships" xmlns:p="http://schemas.openxmlformats.org/presentationml/2006/main">
  <p:tag name="NUM" val="89"/>
</p:tagLst>
</file>

<file path=ppt/tags/tag21.xml><?xml version="1.0" encoding="utf-8"?>
<p:tagLst xmlns:a="http://schemas.openxmlformats.org/drawingml/2006/main" xmlns:r="http://schemas.openxmlformats.org/officeDocument/2006/relationships" xmlns:p="http://schemas.openxmlformats.org/presentationml/2006/main">
  <p:tag name="NUM" val="12"/>
</p:tagLst>
</file>

<file path=ppt/tags/tag210.xml><?xml version="1.0" encoding="utf-8"?>
<p:tagLst xmlns:a="http://schemas.openxmlformats.org/drawingml/2006/main" xmlns:r="http://schemas.openxmlformats.org/officeDocument/2006/relationships" xmlns:p="http://schemas.openxmlformats.org/presentationml/2006/main">
  <p:tag name="NUM" val="90"/>
</p:tagLst>
</file>

<file path=ppt/tags/tag211.xml><?xml version="1.0" encoding="utf-8"?>
<p:tagLst xmlns:a="http://schemas.openxmlformats.org/drawingml/2006/main" xmlns:r="http://schemas.openxmlformats.org/officeDocument/2006/relationships" xmlns:p="http://schemas.openxmlformats.org/presentationml/2006/main">
  <p:tag name="NUM" val="91"/>
</p:tagLst>
</file>

<file path=ppt/tags/tag212.xml><?xml version="1.0" encoding="utf-8"?>
<p:tagLst xmlns:a="http://schemas.openxmlformats.org/drawingml/2006/main" xmlns:r="http://schemas.openxmlformats.org/officeDocument/2006/relationships" xmlns:p="http://schemas.openxmlformats.org/presentationml/2006/main">
  <p:tag name="NUM" val="92"/>
</p:tagLst>
</file>

<file path=ppt/tags/tag213.xml><?xml version="1.0" encoding="utf-8"?>
<p:tagLst xmlns:a="http://schemas.openxmlformats.org/drawingml/2006/main" xmlns:r="http://schemas.openxmlformats.org/officeDocument/2006/relationships" xmlns:p="http://schemas.openxmlformats.org/presentationml/2006/main">
  <p:tag name="NUM" val="93"/>
</p:tagLst>
</file>

<file path=ppt/tags/tag214.xml><?xml version="1.0" encoding="utf-8"?>
<p:tagLst xmlns:a="http://schemas.openxmlformats.org/drawingml/2006/main" xmlns:r="http://schemas.openxmlformats.org/officeDocument/2006/relationships" xmlns:p="http://schemas.openxmlformats.org/presentationml/2006/main">
  <p:tag name="NUM" val="94"/>
</p:tagLst>
</file>

<file path=ppt/tags/tag215.xml><?xml version="1.0" encoding="utf-8"?>
<p:tagLst xmlns:a="http://schemas.openxmlformats.org/drawingml/2006/main" xmlns:r="http://schemas.openxmlformats.org/officeDocument/2006/relationships" xmlns:p="http://schemas.openxmlformats.org/presentationml/2006/main">
  <p:tag name="NUM" val="95"/>
</p:tagLst>
</file>

<file path=ppt/tags/tag216.xml><?xml version="1.0" encoding="utf-8"?>
<p:tagLst xmlns:a="http://schemas.openxmlformats.org/drawingml/2006/main" xmlns:r="http://schemas.openxmlformats.org/officeDocument/2006/relationships" xmlns:p="http://schemas.openxmlformats.org/presentationml/2006/main">
  <p:tag name="NUM" val="96"/>
</p:tagLst>
</file>

<file path=ppt/tags/tag217.xml><?xml version="1.0" encoding="utf-8"?>
<p:tagLst xmlns:a="http://schemas.openxmlformats.org/drawingml/2006/main" xmlns:r="http://schemas.openxmlformats.org/officeDocument/2006/relationships" xmlns:p="http://schemas.openxmlformats.org/presentationml/2006/main">
  <p:tag name="NUM" val="97"/>
</p:tagLst>
</file>

<file path=ppt/tags/tag218.xml><?xml version="1.0" encoding="utf-8"?>
<p:tagLst xmlns:a="http://schemas.openxmlformats.org/drawingml/2006/main" xmlns:r="http://schemas.openxmlformats.org/officeDocument/2006/relationships" xmlns:p="http://schemas.openxmlformats.org/presentationml/2006/main">
  <p:tag name="NUM" val="98"/>
</p:tagLst>
</file>

<file path=ppt/tags/tag219.xml><?xml version="1.0" encoding="utf-8"?>
<p:tagLst xmlns:a="http://schemas.openxmlformats.org/drawingml/2006/main" xmlns:r="http://schemas.openxmlformats.org/officeDocument/2006/relationships" xmlns:p="http://schemas.openxmlformats.org/presentationml/2006/main">
  <p:tag name="NUM" val="99"/>
</p:tagLst>
</file>

<file path=ppt/tags/tag22.xml><?xml version="1.0" encoding="utf-8"?>
<p:tagLst xmlns:a="http://schemas.openxmlformats.org/drawingml/2006/main" xmlns:r="http://schemas.openxmlformats.org/officeDocument/2006/relationships" xmlns:p="http://schemas.openxmlformats.org/presentationml/2006/main">
  <p:tag name="NUM" val="13"/>
</p:tagLst>
</file>

<file path=ppt/tags/tag220.xml><?xml version="1.0" encoding="utf-8"?>
<p:tagLst xmlns:a="http://schemas.openxmlformats.org/drawingml/2006/main" xmlns:r="http://schemas.openxmlformats.org/officeDocument/2006/relationships" xmlns:p="http://schemas.openxmlformats.org/presentationml/2006/main">
  <p:tag name="NUM" val="100"/>
</p:tagLst>
</file>

<file path=ppt/tags/tag221.xml><?xml version="1.0" encoding="utf-8"?>
<p:tagLst xmlns:a="http://schemas.openxmlformats.org/drawingml/2006/main" xmlns:r="http://schemas.openxmlformats.org/officeDocument/2006/relationships" xmlns:p="http://schemas.openxmlformats.org/presentationml/2006/main">
  <p:tag name="NUM" val="101"/>
</p:tagLst>
</file>

<file path=ppt/tags/tag222.xml><?xml version="1.0" encoding="utf-8"?>
<p:tagLst xmlns:a="http://schemas.openxmlformats.org/drawingml/2006/main" xmlns:r="http://schemas.openxmlformats.org/officeDocument/2006/relationships" xmlns:p="http://schemas.openxmlformats.org/presentationml/2006/main">
  <p:tag name="NUM" val="102"/>
</p:tagLst>
</file>

<file path=ppt/tags/tag223.xml><?xml version="1.0" encoding="utf-8"?>
<p:tagLst xmlns:a="http://schemas.openxmlformats.org/drawingml/2006/main" xmlns:r="http://schemas.openxmlformats.org/officeDocument/2006/relationships" xmlns:p="http://schemas.openxmlformats.org/presentationml/2006/main">
  <p:tag name="NUM" val="103"/>
</p:tagLst>
</file>

<file path=ppt/tags/tag224.xml><?xml version="1.0" encoding="utf-8"?>
<p:tagLst xmlns:a="http://schemas.openxmlformats.org/drawingml/2006/main" xmlns:r="http://schemas.openxmlformats.org/officeDocument/2006/relationships" xmlns:p="http://schemas.openxmlformats.org/presentationml/2006/main">
  <p:tag name="NUM" val="104"/>
</p:tagLst>
</file>

<file path=ppt/tags/tag225.xml><?xml version="1.0" encoding="utf-8"?>
<p:tagLst xmlns:a="http://schemas.openxmlformats.org/drawingml/2006/main" xmlns:r="http://schemas.openxmlformats.org/officeDocument/2006/relationships" xmlns:p="http://schemas.openxmlformats.org/presentationml/2006/main">
  <p:tag name="NUM" val="105"/>
</p:tagLst>
</file>

<file path=ppt/tags/tag226.xml><?xml version="1.0" encoding="utf-8"?>
<p:tagLst xmlns:a="http://schemas.openxmlformats.org/drawingml/2006/main" xmlns:r="http://schemas.openxmlformats.org/officeDocument/2006/relationships" xmlns:p="http://schemas.openxmlformats.org/presentationml/2006/main">
  <p:tag name="NUM" val="106"/>
</p:tagLst>
</file>

<file path=ppt/tags/tag227.xml><?xml version="1.0" encoding="utf-8"?>
<p:tagLst xmlns:a="http://schemas.openxmlformats.org/drawingml/2006/main" xmlns:r="http://schemas.openxmlformats.org/officeDocument/2006/relationships" xmlns:p="http://schemas.openxmlformats.org/presentationml/2006/main">
  <p:tag name="NUM" val="107"/>
</p:tagLst>
</file>

<file path=ppt/tags/tag228.xml><?xml version="1.0" encoding="utf-8"?>
<p:tagLst xmlns:a="http://schemas.openxmlformats.org/drawingml/2006/main" xmlns:r="http://schemas.openxmlformats.org/officeDocument/2006/relationships" xmlns:p="http://schemas.openxmlformats.org/presentationml/2006/main">
  <p:tag name="NUM" val="108"/>
</p:tagLst>
</file>

<file path=ppt/tags/tag229.xml><?xml version="1.0" encoding="utf-8"?>
<p:tagLst xmlns:a="http://schemas.openxmlformats.org/drawingml/2006/main" xmlns:r="http://schemas.openxmlformats.org/officeDocument/2006/relationships" xmlns:p="http://schemas.openxmlformats.org/presentationml/2006/main">
  <p:tag name="NUM" val="109"/>
</p:tagLst>
</file>

<file path=ppt/tags/tag23.xml><?xml version="1.0" encoding="utf-8"?>
<p:tagLst xmlns:a="http://schemas.openxmlformats.org/drawingml/2006/main" xmlns:r="http://schemas.openxmlformats.org/officeDocument/2006/relationships" xmlns:p="http://schemas.openxmlformats.org/presentationml/2006/main">
  <p:tag name="NUM" val="14"/>
</p:tagLst>
</file>

<file path=ppt/tags/tag230.xml><?xml version="1.0" encoding="utf-8"?>
<p:tagLst xmlns:a="http://schemas.openxmlformats.org/drawingml/2006/main" xmlns:r="http://schemas.openxmlformats.org/officeDocument/2006/relationships" xmlns:p="http://schemas.openxmlformats.org/presentationml/2006/main">
  <p:tag name="NUM" val="110"/>
</p:tagLst>
</file>

<file path=ppt/tags/tag231.xml><?xml version="1.0" encoding="utf-8"?>
<p:tagLst xmlns:a="http://schemas.openxmlformats.org/drawingml/2006/main" xmlns:r="http://schemas.openxmlformats.org/officeDocument/2006/relationships" xmlns:p="http://schemas.openxmlformats.org/presentationml/2006/main">
  <p:tag name="NUM" val="111"/>
</p:tagLst>
</file>

<file path=ppt/tags/tag232.xml><?xml version="1.0" encoding="utf-8"?>
<p:tagLst xmlns:a="http://schemas.openxmlformats.org/drawingml/2006/main" xmlns:r="http://schemas.openxmlformats.org/officeDocument/2006/relationships" xmlns:p="http://schemas.openxmlformats.org/presentationml/2006/main">
  <p:tag name="NUM" val="112"/>
</p:tagLst>
</file>

<file path=ppt/tags/tag233.xml><?xml version="1.0" encoding="utf-8"?>
<p:tagLst xmlns:a="http://schemas.openxmlformats.org/drawingml/2006/main" xmlns:r="http://schemas.openxmlformats.org/officeDocument/2006/relationships" xmlns:p="http://schemas.openxmlformats.org/presentationml/2006/main">
  <p:tag name="NUM" val="113"/>
</p:tagLst>
</file>

<file path=ppt/tags/tag234.xml><?xml version="1.0" encoding="utf-8"?>
<p:tagLst xmlns:a="http://schemas.openxmlformats.org/drawingml/2006/main" xmlns:r="http://schemas.openxmlformats.org/officeDocument/2006/relationships" xmlns:p="http://schemas.openxmlformats.org/presentationml/2006/main">
  <p:tag name="NUM" val="114"/>
</p:tagLst>
</file>

<file path=ppt/tags/tag235.xml><?xml version="1.0" encoding="utf-8"?>
<p:tagLst xmlns:a="http://schemas.openxmlformats.org/drawingml/2006/main" xmlns:r="http://schemas.openxmlformats.org/officeDocument/2006/relationships" xmlns:p="http://schemas.openxmlformats.org/presentationml/2006/main">
  <p:tag name="NUM" val="115"/>
</p:tagLst>
</file>

<file path=ppt/tags/tag236.xml><?xml version="1.0" encoding="utf-8"?>
<p:tagLst xmlns:a="http://schemas.openxmlformats.org/drawingml/2006/main" xmlns:r="http://schemas.openxmlformats.org/officeDocument/2006/relationships" xmlns:p="http://schemas.openxmlformats.org/presentationml/2006/main">
  <p:tag name="NUM" val="116"/>
</p:tagLst>
</file>

<file path=ppt/tags/tag237.xml><?xml version="1.0" encoding="utf-8"?>
<p:tagLst xmlns:a="http://schemas.openxmlformats.org/drawingml/2006/main" xmlns:r="http://schemas.openxmlformats.org/officeDocument/2006/relationships" xmlns:p="http://schemas.openxmlformats.org/presentationml/2006/main">
  <p:tag name="NUM" val="117"/>
</p:tagLst>
</file>

<file path=ppt/tags/tag238.xml><?xml version="1.0" encoding="utf-8"?>
<p:tagLst xmlns:a="http://schemas.openxmlformats.org/drawingml/2006/main" xmlns:r="http://schemas.openxmlformats.org/officeDocument/2006/relationships" xmlns:p="http://schemas.openxmlformats.org/presentationml/2006/main">
  <p:tag name="NUM" val="118"/>
</p:tagLst>
</file>

<file path=ppt/tags/tag239.xml><?xml version="1.0" encoding="utf-8"?>
<p:tagLst xmlns:a="http://schemas.openxmlformats.org/drawingml/2006/main" xmlns:r="http://schemas.openxmlformats.org/officeDocument/2006/relationships" xmlns:p="http://schemas.openxmlformats.org/presentationml/2006/main">
  <p:tag name="NUM" val="119"/>
</p:tagLst>
</file>

<file path=ppt/tags/tag24.xml><?xml version="1.0" encoding="utf-8"?>
<p:tagLst xmlns:a="http://schemas.openxmlformats.org/drawingml/2006/main" xmlns:r="http://schemas.openxmlformats.org/officeDocument/2006/relationships" xmlns:p="http://schemas.openxmlformats.org/presentationml/2006/main">
  <p:tag name="NUM" val="15"/>
</p:tagLst>
</file>

<file path=ppt/tags/tag240.xml><?xml version="1.0" encoding="utf-8"?>
<p:tagLst xmlns:a="http://schemas.openxmlformats.org/drawingml/2006/main" xmlns:r="http://schemas.openxmlformats.org/officeDocument/2006/relationships" xmlns:p="http://schemas.openxmlformats.org/presentationml/2006/main">
  <p:tag name="NUM" val="120"/>
</p:tagLst>
</file>

<file path=ppt/tags/tag241.xml><?xml version="1.0" encoding="utf-8"?>
<p:tagLst xmlns:a="http://schemas.openxmlformats.org/drawingml/2006/main" xmlns:r="http://schemas.openxmlformats.org/officeDocument/2006/relationships" xmlns:p="http://schemas.openxmlformats.org/presentationml/2006/main">
  <p:tag name="NUM" val="121"/>
</p:tagLst>
</file>

<file path=ppt/tags/tag242.xml><?xml version="1.0" encoding="utf-8"?>
<p:tagLst xmlns:a="http://schemas.openxmlformats.org/drawingml/2006/main" xmlns:r="http://schemas.openxmlformats.org/officeDocument/2006/relationships" xmlns:p="http://schemas.openxmlformats.org/presentationml/2006/main">
  <p:tag name="NUM" val="122"/>
</p:tagLst>
</file>

<file path=ppt/tags/tag243.xml><?xml version="1.0" encoding="utf-8"?>
<p:tagLst xmlns:a="http://schemas.openxmlformats.org/drawingml/2006/main" xmlns:r="http://schemas.openxmlformats.org/officeDocument/2006/relationships" xmlns:p="http://schemas.openxmlformats.org/presentationml/2006/main">
  <p:tag name="NUM" val="123"/>
</p:tagLst>
</file>

<file path=ppt/tags/tag244.xml><?xml version="1.0" encoding="utf-8"?>
<p:tagLst xmlns:a="http://schemas.openxmlformats.org/drawingml/2006/main" xmlns:r="http://schemas.openxmlformats.org/officeDocument/2006/relationships" xmlns:p="http://schemas.openxmlformats.org/presentationml/2006/main">
  <p:tag name="NUM" val="124"/>
</p:tagLst>
</file>

<file path=ppt/tags/tag245.xml><?xml version="1.0" encoding="utf-8"?>
<p:tagLst xmlns:a="http://schemas.openxmlformats.org/drawingml/2006/main" xmlns:r="http://schemas.openxmlformats.org/officeDocument/2006/relationships" xmlns:p="http://schemas.openxmlformats.org/presentationml/2006/main">
  <p:tag name="NUM" val="125"/>
</p:tagLst>
</file>

<file path=ppt/tags/tag246.xml><?xml version="1.0" encoding="utf-8"?>
<p:tagLst xmlns:a="http://schemas.openxmlformats.org/drawingml/2006/main" xmlns:r="http://schemas.openxmlformats.org/officeDocument/2006/relationships" xmlns:p="http://schemas.openxmlformats.org/presentationml/2006/main">
  <p:tag name="NUM" val="126"/>
</p:tagLst>
</file>

<file path=ppt/tags/tag247.xml><?xml version="1.0" encoding="utf-8"?>
<p:tagLst xmlns:a="http://schemas.openxmlformats.org/drawingml/2006/main" xmlns:r="http://schemas.openxmlformats.org/officeDocument/2006/relationships" xmlns:p="http://schemas.openxmlformats.org/presentationml/2006/main">
  <p:tag name="NUM" val="127"/>
</p:tagLst>
</file>

<file path=ppt/tags/tag248.xml><?xml version="1.0" encoding="utf-8"?>
<p:tagLst xmlns:a="http://schemas.openxmlformats.org/drawingml/2006/main" xmlns:r="http://schemas.openxmlformats.org/officeDocument/2006/relationships" xmlns:p="http://schemas.openxmlformats.org/presentationml/2006/main">
  <p:tag name="NUM" val="128"/>
</p:tagLst>
</file>

<file path=ppt/tags/tag249.xml><?xml version="1.0" encoding="utf-8"?>
<p:tagLst xmlns:a="http://schemas.openxmlformats.org/drawingml/2006/main" xmlns:r="http://schemas.openxmlformats.org/officeDocument/2006/relationships" xmlns:p="http://schemas.openxmlformats.org/presentationml/2006/main">
  <p:tag name="NUM" val="129"/>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50.xml><?xml version="1.0" encoding="utf-8"?>
<p:tagLst xmlns:a="http://schemas.openxmlformats.org/drawingml/2006/main" xmlns:r="http://schemas.openxmlformats.org/officeDocument/2006/relationships" xmlns:p="http://schemas.openxmlformats.org/presentationml/2006/main">
  <p:tag name="NUM" val="130"/>
</p:tagLst>
</file>

<file path=ppt/tags/tag251.xml><?xml version="1.0" encoding="utf-8"?>
<p:tagLst xmlns:a="http://schemas.openxmlformats.org/drawingml/2006/main" xmlns:r="http://schemas.openxmlformats.org/officeDocument/2006/relationships" xmlns:p="http://schemas.openxmlformats.org/presentationml/2006/main">
  <p:tag name="NUM" val="131"/>
</p:tagLst>
</file>

<file path=ppt/tags/tag252.xml><?xml version="1.0" encoding="utf-8"?>
<p:tagLst xmlns:a="http://schemas.openxmlformats.org/drawingml/2006/main" xmlns:r="http://schemas.openxmlformats.org/officeDocument/2006/relationships" xmlns:p="http://schemas.openxmlformats.org/presentationml/2006/main">
  <p:tag name="NUM" val="132"/>
</p:tagLst>
</file>

<file path=ppt/tags/tag253.xml><?xml version="1.0" encoding="utf-8"?>
<p:tagLst xmlns:a="http://schemas.openxmlformats.org/drawingml/2006/main" xmlns:r="http://schemas.openxmlformats.org/officeDocument/2006/relationships" xmlns:p="http://schemas.openxmlformats.org/presentationml/2006/main">
  <p:tag name="NUM" val="133"/>
</p:tagLst>
</file>

<file path=ppt/tags/tag254.xml><?xml version="1.0" encoding="utf-8"?>
<p:tagLst xmlns:a="http://schemas.openxmlformats.org/drawingml/2006/main" xmlns:r="http://schemas.openxmlformats.org/officeDocument/2006/relationships" xmlns:p="http://schemas.openxmlformats.org/presentationml/2006/main">
  <p:tag name="NUM" val="134"/>
</p:tagLst>
</file>

<file path=ppt/tags/tag255.xml><?xml version="1.0" encoding="utf-8"?>
<p:tagLst xmlns:a="http://schemas.openxmlformats.org/drawingml/2006/main" xmlns:r="http://schemas.openxmlformats.org/officeDocument/2006/relationships" xmlns:p="http://schemas.openxmlformats.org/presentationml/2006/main">
  <p:tag name="NUM" val="135"/>
</p:tagLst>
</file>

<file path=ppt/tags/tag256.xml><?xml version="1.0" encoding="utf-8"?>
<p:tagLst xmlns:a="http://schemas.openxmlformats.org/drawingml/2006/main" xmlns:r="http://schemas.openxmlformats.org/officeDocument/2006/relationships" xmlns:p="http://schemas.openxmlformats.org/presentationml/2006/main">
  <p:tag name="NUM" val="136"/>
</p:tagLst>
</file>

<file path=ppt/tags/tag257.xml><?xml version="1.0" encoding="utf-8"?>
<p:tagLst xmlns:a="http://schemas.openxmlformats.org/drawingml/2006/main" xmlns:r="http://schemas.openxmlformats.org/officeDocument/2006/relationships" xmlns:p="http://schemas.openxmlformats.org/presentationml/2006/main">
  <p:tag name="NUM" val="137"/>
</p:tagLst>
</file>

<file path=ppt/tags/tag258.xml><?xml version="1.0" encoding="utf-8"?>
<p:tagLst xmlns:a="http://schemas.openxmlformats.org/drawingml/2006/main" xmlns:r="http://schemas.openxmlformats.org/officeDocument/2006/relationships" xmlns:p="http://schemas.openxmlformats.org/presentationml/2006/main">
  <p:tag name="NUM" val="138"/>
</p:tagLst>
</file>

<file path=ppt/tags/tag259.xml><?xml version="1.0" encoding="utf-8"?>
<p:tagLst xmlns:a="http://schemas.openxmlformats.org/drawingml/2006/main" xmlns:r="http://schemas.openxmlformats.org/officeDocument/2006/relationships" xmlns:p="http://schemas.openxmlformats.org/presentationml/2006/main">
  <p:tag name="NUM" val="139"/>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60.xml><?xml version="1.0" encoding="utf-8"?>
<p:tagLst xmlns:a="http://schemas.openxmlformats.org/drawingml/2006/main" xmlns:r="http://schemas.openxmlformats.org/officeDocument/2006/relationships" xmlns:p="http://schemas.openxmlformats.org/presentationml/2006/main">
  <p:tag name="NUM" val="140"/>
</p:tagLst>
</file>

<file path=ppt/tags/tag261.xml><?xml version="1.0" encoding="utf-8"?>
<p:tagLst xmlns:a="http://schemas.openxmlformats.org/drawingml/2006/main" xmlns:r="http://schemas.openxmlformats.org/officeDocument/2006/relationships" xmlns:p="http://schemas.openxmlformats.org/presentationml/2006/main">
  <p:tag name="NUM" val="141"/>
</p:tagLst>
</file>

<file path=ppt/tags/tag262.xml><?xml version="1.0" encoding="utf-8"?>
<p:tagLst xmlns:a="http://schemas.openxmlformats.org/drawingml/2006/main" xmlns:r="http://schemas.openxmlformats.org/officeDocument/2006/relationships" xmlns:p="http://schemas.openxmlformats.org/presentationml/2006/main">
  <p:tag name="NUM" val="142"/>
</p:tagLst>
</file>

<file path=ppt/tags/tag263.xml><?xml version="1.0" encoding="utf-8"?>
<p:tagLst xmlns:a="http://schemas.openxmlformats.org/drawingml/2006/main" xmlns:r="http://schemas.openxmlformats.org/officeDocument/2006/relationships" xmlns:p="http://schemas.openxmlformats.org/presentationml/2006/main">
  <p:tag name="NUM" val="143"/>
</p:tagLst>
</file>

<file path=ppt/tags/tag264.xml><?xml version="1.0" encoding="utf-8"?>
<p:tagLst xmlns:a="http://schemas.openxmlformats.org/drawingml/2006/main" xmlns:r="http://schemas.openxmlformats.org/officeDocument/2006/relationships" xmlns:p="http://schemas.openxmlformats.org/presentationml/2006/main">
  <p:tag name="NUM" val="144"/>
</p:tagLst>
</file>

<file path=ppt/tags/tag265.xml><?xml version="1.0" encoding="utf-8"?>
<p:tagLst xmlns:a="http://schemas.openxmlformats.org/drawingml/2006/main" xmlns:r="http://schemas.openxmlformats.org/officeDocument/2006/relationships" xmlns:p="http://schemas.openxmlformats.org/presentationml/2006/main">
  <p:tag name="NUM" val="145"/>
</p:tagLst>
</file>

<file path=ppt/tags/tag266.xml><?xml version="1.0" encoding="utf-8"?>
<p:tagLst xmlns:a="http://schemas.openxmlformats.org/drawingml/2006/main" xmlns:r="http://schemas.openxmlformats.org/officeDocument/2006/relationships" xmlns:p="http://schemas.openxmlformats.org/presentationml/2006/main">
  <p:tag name="NUM" val="146"/>
</p:tagLst>
</file>

<file path=ppt/tags/tag267.xml><?xml version="1.0" encoding="utf-8"?>
<p:tagLst xmlns:a="http://schemas.openxmlformats.org/drawingml/2006/main" xmlns:r="http://schemas.openxmlformats.org/officeDocument/2006/relationships" xmlns:p="http://schemas.openxmlformats.org/presentationml/2006/main">
  <p:tag name="NUM" val="147"/>
</p:tagLst>
</file>

<file path=ppt/tags/tag268.xml><?xml version="1.0" encoding="utf-8"?>
<p:tagLst xmlns:a="http://schemas.openxmlformats.org/drawingml/2006/main" xmlns:r="http://schemas.openxmlformats.org/officeDocument/2006/relationships" xmlns:p="http://schemas.openxmlformats.org/presentationml/2006/main">
  <p:tag name="NUM" val="148"/>
</p:tagLst>
</file>

<file path=ppt/tags/tag269.xml><?xml version="1.0" encoding="utf-8"?>
<p:tagLst xmlns:a="http://schemas.openxmlformats.org/drawingml/2006/main" xmlns:r="http://schemas.openxmlformats.org/officeDocument/2006/relationships" xmlns:p="http://schemas.openxmlformats.org/presentationml/2006/main">
  <p:tag name="NUM" val="149"/>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70.xml><?xml version="1.0" encoding="utf-8"?>
<p:tagLst xmlns:a="http://schemas.openxmlformats.org/drawingml/2006/main" xmlns:r="http://schemas.openxmlformats.org/officeDocument/2006/relationships" xmlns:p="http://schemas.openxmlformats.org/presentationml/2006/main">
  <p:tag name="NUM" val="150"/>
</p:tagLst>
</file>

<file path=ppt/tags/tag271.xml><?xml version="1.0" encoding="utf-8"?>
<p:tagLst xmlns:a="http://schemas.openxmlformats.org/drawingml/2006/main" xmlns:r="http://schemas.openxmlformats.org/officeDocument/2006/relationships" xmlns:p="http://schemas.openxmlformats.org/presentationml/2006/main">
  <p:tag name="NUM" val="151"/>
</p:tagLst>
</file>

<file path=ppt/tags/tag272.xml><?xml version="1.0" encoding="utf-8"?>
<p:tagLst xmlns:a="http://schemas.openxmlformats.org/drawingml/2006/main" xmlns:r="http://schemas.openxmlformats.org/officeDocument/2006/relationships" xmlns:p="http://schemas.openxmlformats.org/presentationml/2006/main">
  <p:tag name="NUM" val="152"/>
</p:tagLst>
</file>

<file path=ppt/tags/tag273.xml><?xml version="1.0" encoding="utf-8"?>
<p:tagLst xmlns:a="http://schemas.openxmlformats.org/drawingml/2006/main" xmlns:r="http://schemas.openxmlformats.org/officeDocument/2006/relationships" xmlns:p="http://schemas.openxmlformats.org/presentationml/2006/main">
  <p:tag name="NUM" val="153"/>
</p:tagLst>
</file>

<file path=ppt/tags/tag274.xml><?xml version="1.0" encoding="utf-8"?>
<p:tagLst xmlns:a="http://schemas.openxmlformats.org/drawingml/2006/main" xmlns:r="http://schemas.openxmlformats.org/officeDocument/2006/relationships" xmlns:p="http://schemas.openxmlformats.org/presentationml/2006/main">
  <p:tag name="NUM" val="154"/>
</p:tagLst>
</file>

<file path=ppt/tags/tag275.xml><?xml version="1.0" encoding="utf-8"?>
<p:tagLst xmlns:a="http://schemas.openxmlformats.org/drawingml/2006/main" xmlns:r="http://schemas.openxmlformats.org/officeDocument/2006/relationships" xmlns:p="http://schemas.openxmlformats.org/presentationml/2006/main">
  <p:tag name="NUM" val="155"/>
</p:tagLst>
</file>

<file path=ppt/tags/tag276.xml><?xml version="1.0" encoding="utf-8"?>
<p:tagLst xmlns:a="http://schemas.openxmlformats.org/drawingml/2006/main" xmlns:r="http://schemas.openxmlformats.org/officeDocument/2006/relationships" xmlns:p="http://schemas.openxmlformats.org/presentationml/2006/main">
  <p:tag name="NUM" val="156"/>
</p:tagLst>
</file>

<file path=ppt/tags/tag277.xml><?xml version="1.0" encoding="utf-8"?>
<p:tagLst xmlns:a="http://schemas.openxmlformats.org/drawingml/2006/main" xmlns:r="http://schemas.openxmlformats.org/officeDocument/2006/relationships" xmlns:p="http://schemas.openxmlformats.org/presentationml/2006/main">
  <p:tag name="NUM" val="157"/>
</p:tagLst>
</file>

<file path=ppt/tags/tag278.xml><?xml version="1.0" encoding="utf-8"?>
<p:tagLst xmlns:a="http://schemas.openxmlformats.org/drawingml/2006/main" xmlns:r="http://schemas.openxmlformats.org/officeDocument/2006/relationships" xmlns:p="http://schemas.openxmlformats.org/presentationml/2006/main">
  <p:tag name="NUM" val="158"/>
</p:tagLst>
</file>

<file path=ppt/tags/tag279.xml><?xml version="1.0" encoding="utf-8"?>
<p:tagLst xmlns:a="http://schemas.openxmlformats.org/drawingml/2006/main" xmlns:r="http://schemas.openxmlformats.org/officeDocument/2006/relationships" xmlns:p="http://schemas.openxmlformats.org/presentationml/2006/main">
  <p:tag name="NUM" val="159"/>
</p:tagLst>
</file>

<file path=ppt/tags/tag28.xml><?xml version="1.0" encoding="utf-8"?>
<p:tagLst xmlns:a="http://schemas.openxmlformats.org/drawingml/2006/main" xmlns:r="http://schemas.openxmlformats.org/officeDocument/2006/relationships" xmlns:p="http://schemas.openxmlformats.org/presentationml/2006/main">
  <p:tag name="NUM" val="4"/>
</p:tagLst>
</file>

<file path=ppt/tags/tag280.xml><?xml version="1.0" encoding="utf-8"?>
<p:tagLst xmlns:a="http://schemas.openxmlformats.org/drawingml/2006/main" xmlns:r="http://schemas.openxmlformats.org/officeDocument/2006/relationships" xmlns:p="http://schemas.openxmlformats.org/presentationml/2006/main">
  <p:tag name="NUM" val="160"/>
</p:tagLst>
</file>

<file path=ppt/tags/tag281.xml><?xml version="1.0" encoding="utf-8"?>
<p:tagLst xmlns:a="http://schemas.openxmlformats.org/drawingml/2006/main" xmlns:r="http://schemas.openxmlformats.org/officeDocument/2006/relationships" xmlns:p="http://schemas.openxmlformats.org/presentationml/2006/main">
  <p:tag name="NUM" val="161"/>
</p:tagLst>
</file>

<file path=ppt/tags/tag282.xml><?xml version="1.0" encoding="utf-8"?>
<p:tagLst xmlns:a="http://schemas.openxmlformats.org/drawingml/2006/main" xmlns:r="http://schemas.openxmlformats.org/officeDocument/2006/relationships" xmlns:p="http://schemas.openxmlformats.org/presentationml/2006/main">
  <p:tag name="NUM" val="162"/>
</p:tagLst>
</file>

<file path=ppt/tags/tag283.xml><?xml version="1.0" encoding="utf-8"?>
<p:tagLst xmlns:a="http://schemas.openxmlformats.org/drawingml/2006/main" xmlns:r="http://schemas.openxmlformats.org/officeDocument/2006/relationships" xmlns:p="http://schemas.openxmlformats.org/presentationml/2006/main">
  <p:tag name="NUM" val="163"/>
</p:tagLst>
</file>

<file path=ppt/tags/tag284.xml><?xml version="1.0" encoding="utf-8"?>
<p:tagLst xmlns:a="http://schemas.openxmlformats.org/drawingml/2006/main" xmlns:r="http://schemas.openxmlformats.org/officeDocument/2006/relationships" xmlns:p="http://schemas.openxmlformats.org/presentationml/2006/main">
  <p:tag name="NUM" val="164"/>
</p:tagLst>
</file>

<file path=ppt/tags/tag285.xml><?xml version="1.0" encoding="utf-8"?>
<p:tagLst xmlns:a="http://schemas.openxmlformats.org/drawingml/2006/main" xmlns:r="http://schemas.openxmlformats.org/officeDocument/2006/relationships" xmlns:p="http://schemas.openxmlformats.org/presentationml/2006/main">
  <p:tag name="NUM" val="165"/>
</p:tagLst>
</file>

<file path=ppt/tags/tag286.xml><?xml version="1.0" encoding="utf-8"?>
<p:tagLst xmlns:a="http://schemas.openxmlformats.org/drawingml/2006/main" xmlns:r="http://schemas.openxmlformats.org/officeDocument/2006/relationships" xmlns:p="http://schemas.openxmlformats.org/presentationml/2006/main">
  <p:tag name="NUM" val="166"/>
</p:tagLst>
</file>

<file path=ppt/tags/tag287.xml><?xml version="1.0" encoding="utf-8"?>
<p:tagLst xmlns:a="http://schemas.openxmlformats.org/drawingml/2006/main" xmlns:r="http://schemas.openxmlformats.org/officeDocument/2006/relationships" xmlns:p="http://schemas.openxmlformats.org/presentationml/2006/main">
  <p:tag name="NUM" val="167"/>
</p:tagLst>
</file>

<file path=ppt/tags/tag288.xml><?xml version="1.0" encoding="utf-8"?>
<p:tagLst xmlns:a="http://schemas.openxmlformats.org/drawingml/2006/main" xmlns:r="http://schemas.openxmlformats.org/officeDocument/2006/relationships" xmlns:p="http://schemas.openxmlformats.org/presentationml/2006/main">
  <p:tag name="NUM" val="168"/>
</p:tagLst>
</file>

<file path=ppt/tags/tag289.xml><?xml version="1.0" encoding="utf-8"?>
<p:tagLst xmlns:a="http://schemas.openxmlformats.org/drawingml/2006/main" xmlns:r="http://schemas.openxmlformats.org/officeDocument/2006/relationships" xmlns:p="http://schemas.openxmlformats.org/presentationml/2006/main">
  <p:tag name="NUM" val="169"/>
</p:tagLst>
</file>

<file path=ppt/tags/tag29.xml><?xml version="1.0" encoding="utf-8"?>
<p:tagLst xmlns:a="http://schemas.openxmlformats.org/drawingml/2006/main" xmlns:r="http://schemas.openxmlformats.org/officeDocument/2006/relationships" xmlns:p="http://schemas.openxmlformats.org/presentationml/2006/main">
  <p:tag name="NUM" val="5"/>
</p:tagLst>
</file>

<file path=ppt/tags/tag290.xml><?xml version="1.0" encoding="utf-8"?>
<p:tagLst xmlns:a="http://schemas.openxmlformats.org/drawingml/2006/main" xmlns:r="http://schemas.openxmlformats.org/officeDocument/2006/relationships" xmlns:p="http://schemas.openxmlformats.org/presentationml/2006/main">
  <p:tag name="NUM" val="170"/>
</p:tagLst>
</file>

<file path=ppt/tags/tag291.xml><?xml version="1.0" encoding="utf-8"?>
<p:tagLst xmlns:a="http://schemas.openxmlformats.org/drawingml/2006/main" xmlns:r="http://schemas.openxmlformats.org/officeDocument/2006/relationships" xmlns:p="http://schemas.openxmlformats.org/presentationml/2006/main">
  <p:tag name="NUM" val="171"/>
</p:tagLst>
</file>

<file path=ppt/tags/tag292.xml><?xml version="1.0" encoding="utf-8"?>
<p:tagLst xmlns:a="http://schemas.openxmlformats.org/drawingml/2006/main" xmlns:r="http://schemas.openxmlformats.org/officeDocument/2006/relationships" xmlns:p="http://schemas.openxmlformats.org/presentationml/2006/main">
  <p:tag name="NUM" val="172"/>
</p:tagLst>
</file>

<file path=ppt/tags/tag293.xml><?xml version="1.0" encoding="utf-8"?>
<p:tagLst xmlns:a="http://schemas.openxmlformats.org/drawingml/2006/main" xmlns:r="http://schemas.openxmlformats.org/officeDocument/2006/relationships" xmlns:p="http://schemas.openxmlformats.org/presentationml/2006/main">
  <p:tag name="NUM" val="173"/>
</p:tagLst>
</file>

<file path=ppt/tags/tag294.xml><?xml version="1.0" encoding="utf-8"?>
<p:tagLst xmlns:a="http://schemas.openxmlformats.org/drawingml/2006/main" xmlns:r="http://schemas.openxmlformats.org/officeDocument/2006/relationships" xmlns:p="http://schemas.openxmlformats.org/presentationml/2006/main">
  <p:tag name="NUM" val="174"/>
</p:tagLst>
</file>

<file path=ppt/tags/tag295.xml><?xml version="1.0" encoding="utf-8"?>
<p:tagLst xmlns:a="http://schemas.openxmlformats.org/drawingml/2006/main" xmlns:r="http://schemas.openxmlformats.org/officeDocument/2006/relationships" xmlns:p="http://schemas.openxmlformats.org/presentationml/2006/main">
  <p:tag name="NUM" val="175"/>
</p:tagLst>
</file>

<file path=ppt/tags/tag296.xml><?xml version="1.0" encoding="utf-8"?>
<p:tagLst xmlns:a="http://schemas.openxmlformats.org/drawingml/2006/main" xmlns:r="http://schemas.openxmlformats.org/officeDocument/2006/relationships" xmlns:p="http://schemas.openxmlformats.org/presentationml/2006/main">
  <p:tag name="NUM" val="176"/>
</p:tagLst>
</file>

<file path=ppt/tags/tag297.xml><?xml version="1.0" encoding="utf-8"?>
<p:tagLst xmlns:a="http://schemas.openxmlformats.org/drawingml/2006/main" xmlns:r="http://schemas.openxmlformats.org/officeDocument/2006/relationships" xmlns:p="http://schemas.openxmlformats.org/presentationml/2006/main">
  <p:tag name="NUM" val="177"/>
</p:tagLst>
</file>

<file path=ppt/tags/tag298.xml><?xml version="1.0" encoding="utf-8"?>
<p:tagLst xmlns:a="http://schemas.openxmlformats.org/drawingml/2006/main" xmlns:r="http://schemas.openxmlformats.org/officeDocument/2006/relationships" xmlns:p="http://schemas.openxmlformats.org/presentationml/2006/main">
  <p:tag name="NUM" val="178"/>
</p:tagLst>
</file>

<file path=ppt/tags/tag299.xml><?xml version="1.0" encoding="utf-8"?>
<p:tagLst xmlns:a="http://schemas.openxmlformats.org/drawingml/2006/main" xmlns:r="http://schemas.openxmlformats.org/officeDocument/2006/relationships" xmlns:p="http://schemas.openxmlformats.org/presentationml/2006/main">
  <p:tag name="NUM" val="179"/>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6"/>
</p:tagLst>
</file>

<file path=ppt/tags/tag300.xml><?xml version="1.0" encoding="utf-8"?>
<p:tagLst xmlns:a="http://schemas.openxmlformats.org/drawingml/2006/main" xmlns:r="http://schemas.openxmlformats.org/officeDocument/2006/relationships" xmlns:p="http://schemas.openxmlformats.org/presentationml/2006/main">
  <p:tag name="NUM" val="180"/>
</p:tagLst>
</file>

<file path=ppt/tags/tag301.xml><?xml version="1.0" encoding="utf-8"?>
<p:tagLst xmlns:a="http://schemas.openxmlformats.org/drawingml/2006/main" xmlns:r="http://schemas.openxmlformats.org/officeDocument/2006/relationships" xmlns:p="http://schemas.openxmlformats.org/presentationml/2006/main">
  <p:tag name="NUM" val="1"/>
</p:tagLst>
</file>

<file path=ppt/tags/tag302.xml><?xml version="1.0" encoding="utf-8"?>
<p:tagLst xmlns:a="http://schemas.openxmlformats.org/drawingml/2006/main" xmlns:r="http://schemas.openxmlformats.org/officeDocument/2006/relationships" xmlns:p="http://schemas.openxmlformats.org/presentationml/2006/main">
  <p:tag name="NUM" val="2"/>
</p:tagLst>
</file>

<file path=ppt/tags/tag303.xml><?xml version="1.0" encoding="utf-8"?>
<p:tagLst xmlns:a="http://schemas.openxmlformats.org/drawingml/2006/main" xmlns:r="http://schemas.openxmlformats.org/officeDocument/2006/relationships" xmlns:p="http://schemas.openxmlformats.org/presentationml/2006/main">
  <p:tag name="NUM" val="3"/>
</p:tagLst>
</file>

<file path=ppt/tags/tag304.xml><?xml version="1.0" encoding="utf-8"?>
<p:tagLst xmlns:a="http://schemas.openxmlformats.org/drawingml/2006/main" xmlns:r="http://schemas.openxmlformats.org/officeDocument/2006/relationships" xmlns:p="http://schemas.openxmlformats.org/presentationml/2006/main">
  <p:tag name="NUM" val="4"/>
</p:tagLst>
</file>

<file path=ppt/tags/tag305.xml><?xml version="1.0" encoding="utf-8"?>
<p:tagLst xmlns:a="http://schemas.openxmlformats.org/drawingml/2006/main" xmlns:r="http://schemas.openxmlformats.org/officeDocument/2006/relationships" xmlns:p="http://schemas.openxmlformats.org/presentationml/2006/main">
  <p:tag name="NUM" val="5"/>
</p:tagLst>
</file>

<file path=ppt/tags/tag306.xml><?xml version="1.0" encoding="utf-8"?>
<p:tagLst xmlns:a="http://schemas.openxmlformats.org/drawingml/2006/main" xmlns:r="http://schemas.openxmlformats.org/officeDocument/2006/relationships" xmlns:p="http://schemas.openxmlformats.org/presentationml/2006/main">
  <p:tag name="NUM" val="6"/>
</p:tagLst>
</file>

<file path=ppt/tags/tag307.xml><?xml version="1.0" encoding="utf-8"?>
<p:tagLst xmlns:a="http://schemas.openxmlformats.org/drawingml/2006/main" xmlns:r="http://schemas.openxmlformats.org/officeDocument/2006/relationships" xmlns:p="http://schemas.openxmlformats.org/presentationml/2006/main">
  <p:tag name="NUM" val="7"/>
</p:tagLst>
</file>

<file path=ppt/tags/tag308.xml><?xml version="1.0" encoding="utf-8"?>
<p:tagLst xmlns:a="http://schemas.openxmlformats.org/drawingml/2006/main" xmlns:r="http://schemas.openxmlformats.org/officeDocument/2006/relationships" xmlns:p="http://schemas.openxmlformats.org/presentationml/2006/main">
  <p:tag name="NUM" val="8"/>
</p:tagLst>
</file>

<file path=ppt/tags/tag309.xml><?xml version="1.0" encoding="utf-8"?>
<p:tagLst xmlns:a="http://schemas.openxmlformats.org/drawingml/2006/main" xmlns:r="http://schemas.openxmlformats.org/officeDocument/2006/relationships" xmlns:p="http://schemas.openxmlformats.org/presentationml/2006/main">
  <p:tag name="NUM" val="9"/>
</p:tagLst>
</file>

<file path=ppt/tags/tag31.xml><?xml version="1.0" encoding="utf-8"?>
<p:tagLst xmlns:a="http://schemas.openxmlformats.org/drawingml/2006/main" xmlns:r="http://schemas.openxmlformats.org/officeDocument/2006/relationships" xmlns:p="http://schemas.openxmlformats.org/presentationml/2006/main">
  <p:tag name="NUM" val="7"/>
</p:tagLst>
</file>

<file path=ppt/tags/tag310.xml><?xml version="1.0" encoding="utf-8"?>
<p:tagLst xmlns:a="http://schemas.openxmlformats.org/drawingml/2006/main" xmlns:r="http://schemas.openxmlformats.org/officeDocument/2006/relationships" xmlns:p="http://schemas.openxmlformats.org/presentationml/2006/main">
  <p:tag name="NUM" val="10"/>
</p:tagLst>
</file>

<file path=ppt/tags/tag311.xml><?xml version="1.0" encoding="utf-8"?>
<p:tagLst xmlns:a="http://schemas.openxmlformats.org/drawingml/2006/main" xmlns:r="http://schemas.openxmlformats.org/officeDocument/2006/relationships" xmlns:p="http://schemas.openxmlformats.org/presentationml/2006/main">
  <p:tag name="NUM" val="11"/>
</p:tagLst>
</file>

<file path=ppt/tags/tag312.xml><?xml version="1.0" encoding="utf-8"?>
<p:tagLst xmlns:a="http://schemas.openxmlformats.org/drawingml/2006/main" xmlns:r="http://schemas.openxmlformats.org/officeDocument/2006/relationships" xmlns:p="http://schemas.openxmlformats.org/presentationml/2006/main">
  <p:tag name="NUM" val="12"/>
</p:tagLst>
</file>

<file path=ppt/tags/tag313.xml><?xml version="1.0" encoding="utf-8"?>
<p:tagLst xmlns:a="http://schemas.openxmlformats.org/drawingml/2006/main" xmlns:r="http://schemas.openxmlformats.org/officeDocument/2006/relationships" xmlns:p="http://schemas.openxmlformats.org/presentationml/2006/main">
  <p:tag name="NUM" val="13"/>
</p:tagLst>
</file>

<file path=ppt/tags/tag314.xml><?xml version="1.0" encoding="utf-8"?>
<p:tagLst xmlns:a="http://schemas.openxmlformats.org/drawingml/2006/main" xmlns:r="http://schemas.openxmlformats.org/officeDocument/2006/relationships" xmlns:p="http://schemas.openxmlformats.org/presentationml/2006/main">
  <p:tag name="NUM" val="14"/>
</p:tagLst>
</file>

<file path=ppt/tags/tag315.xml><?xml version="1.0" encoding="utf-8"?>
<p:tagLst xmlns:a="http://schemas.openxmlformats.org/drawingml/2006/main" xmlns:r="http://schemas.openxmlformats.org/officeDocument/2006/relationships" xmlns:p="http://schemas.openxmlformats.org/presentationml/2006/main">
  <p:tag name="NUM" val="15"/>
</p:tagLst>
</file>

<file path=ppt/tags/tag316.xml><?xml version="1.0" encoding="utf-8"?>
<p:tagLst xmlns:a="http://schemas.openxmlformats.org/drawingml/2006/main" xmlns:r="http://schemas.openxmlformats.org/officeDocument/2006/relationships" xmlns:p="http://schemas.openxmlformats.org/presentationml/2006/main">
  <p:tag name="NUM" val="16"/>
</p:tagLst>
</file>

<file path=ppt/tags/tag317.xml><?xml version="1.0" encoding="utf-8"?>
<p:tagLst xmlns:a="http://schemas.openxmlformats.org/drawingml/2006/main" xmlns:r="http://schemas.openxmlformats.org/officeDocument/2006/relationships" xmlns:p="http://schemas.openxmlformats.org/presentationml/2006/main">
  <p:tag name="NUM" val="1"/>
</p:tagLst>
</file>

<file path=ppt/tags/tag318.xml><?xml version="1.0" encoding="utf-8"?>
<p:tagLst xmlns:a="http://schemas.openxmlformats.org/drawingml/2006/main" xmlns:r="http://schemas.openxmlformats.org/officeDocument/2006/relationships" xmlns:p="http://schemas.openxmlformats.org/presentationml/2006/main">
  <p:tag name="NUM" val="2"/>
</p:tagLst>
</file>

<file path=ppt/tags/tag319.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8"/>
</p:tagLst>
</file>

<file path=ppt/tags/tag320.xml><?xml version="1.0" encoding="utf-8"?>
<p:tagLst xmlns:a="http://schemas.openxmlformats.org/drawingml/2006/main" xmlns:r="http://schemas.openxmlformats.org/officeDocument/2006/relationships" xmlns:p="http://schemas.openxmlformats.org/presentationml/2006/main">
  <p:tag name="NUM" val="1"/>
</p:tagLst>
</file>

<file path=ppt/tags/tag321.xml><?xml version="1.0" encoding="utf-8"?>
<p:tagLst xmlns:a="http://schemas.openxmlformats.org/drawingml/2006/main" xmlns:r="http://schemas.openxmlformats.org/officeDocument/2006/relationships" xmlns:p="http://schemas.openxmlformats.org/presentationml/2006/main">
  <p:tag name="NUM" val="2"/>
</p:tagLst>
</file>

<file path=ppt/tags/tag322.xml><?xml version="1.0" encoding="utf-8"?>
<p:tagLst xmlns:a="http://schemas.openxmlformats.org/drawingml/2006/main" xmlns:r="http://schemas.openxmlformats.org/officeDocument/2006/relationships" xmlns:p="http://schemas.openxmlformats.org/presentationml/2006/main">
  <p:tag name="NUM" val="3"/>
</p:tagLst>
</file>

<file path=ppt/tags/tag323.xml><?xml version="1.0" encoding="utf-8"?>
<p:tagLst xmlns:a="http://schemas.openxmlformats.org/drawingml/2006/main" xmlns:r="http://schemas.openxmlformats.org/officeDocument/2006/relationships" xmlns:p="http://schemas.openxmlformats.org/presentationml/2006/main">
  <p:tag name="NUM" val="4"/>
</p:tagLst>
</file>

<file path=ppt/tags/tag324.xml><?xml version="1.0" encoding="utf-8"?>
<p:tagLst xmlns:a="http://schemas.openxmlformats.org/drawingml/2006/main" xmlns:r="http://schemas.openxmlformats.org/officeDocument/2006/relationships" xmlns:p="http://schemas.openxmlformats.org/presentationml/2006/main">
  <p:tag name="NUM" val="5"/>
</p:tagLst>
</file>

<file path=ppt/tags/tag325.xml><?xml version="1.0" encoding="utf-8"?>
<p:tagLst xmlns:a="http://schemas.openxmlformats.org/drawingml/2006/main" xmlns:r="http://schemas.openxmlformats.org/officeDocument/2006/relationships" xmlns:p="http://schemas.openxmlformats.org/presentationml/2006/main">
  <p:tag name="NUM" val="6"/>
</p:tagLst>
</file>

<file path=ppt/tags/tag326.xml><?xml version="1.0" encoding="utf-8"?>
<p:tagLst xmlns:a="http://schemas.openxmlformats.org/drawingml/2006/main" xmlns:r="http://schemas.openxmlformats.org/officeDocument/2006/relationships" xmlns:p="http://schemas.openxmlformats.org/presentationml/2006/main">
  <p:tag name="NUM" val="7"/>
</p:tagLst>
</file>

<file path=ppt/tags/tag327.xml><?xml version="1.0" encoding="utf-8"?>
<p:tagLst xmlns:a="http://schemas.openxmlformats.org/drawingml/2006/main" xmlns:r="http://schemas.openxmlformats.org/officeDocument/2006/relationships" xmlns:p="http://schemas.openxmlformats.org/presentationml/2006/main">
  <p:tag name="NUM" val="8"/>
</p:tagLst>
</file>

<file path=ppt/tags/tag328.xml><?xml version="1.0" encoding="utf-8"?>
<p:tagLst xmlns:a="http://schemas.openxmlformats.org/drawingml/2006/main" xmlns:r="http://schemas.openxmlformats.org/officeDocument/2006/relationships" xmlns:p="http://schemas.openxmlformats.org/presentationml/2006/main">
  <p:tag name="NUM" val="9"/>
</p:tagLst>
</file>

<file path=ppt/tags/tag329.xml><?xml version="1.0" encoding="utf-8"?>
<p:tagLst xmlns:a="http://schemas.openxmlformats.org/drawingml/2006/main" xmlns:r="http://schemas.openxmlformats.org/officeDocument/2006/relationships" xmlns:p="http://schemas.openxmlformats.org/presentationml/2006/main">
  <p:tag name="NUM" val="10"/>
</p:tagLst>
</file>

<file path=ppt/tags/tag33.xml><?xml version="1.0" encoding="utf-8"?>
<p:tagLst xmlns:a="http://schemas.openxmlformats.org/drawingml/2006/main" xmlns:r="http://schemas.openxmlformats.org/officeDocument/2006/relationships" xmlns:p="http://schemas.openxmlformats.org/presentationml/2006/main">
  <p:tag name="NUM" val="9"/>
</p:tagLst>
</file>

<file path=ppt/tags/tag330.xml><?xml version="1.0" encoding="utf-8"?>
<p:tagLst xmlns:a="http://schemas.openxmlformats.org/drawingml/2006/main" xmlns:r="http://schemas.openxmlformats.org/officeDocument/2006/relationships" xmlns:p="http://schemas.openxmlformats.org/presentationml/2006/main">
  <p:tag name="NUM" val="1"/>
</p:tagLst>
</file>

<file path=ppt/tags/tag331.xml><?xml version="1.0" encoding="utf-8"?>
<p:tagLst xmlns:a="http://schemas.openxmlformats.org/drawingml/2006/main" xmlns:r="http://schemas.openxmlformats.org/officeDocument/2006/relationships" xmlns:p="http://schemas.openxmlformats.org/presentationml/2006/main">
  <p:tag name="NUM" val="2"/>
</p:tagLst>
</file>

<file path=ppt/tags/tag332.xml><?xml version="1.0" encoding="utf-8"?>
<p:tagLst xmlns:a="http://schemas.openxmlformats.org/drawingml/2006/main" xmlns:r="http://schemas.openxmlformats.org/officeDocument/2006/relationships" xmlns:p="http://schemas.openxmlformats.org/presentationml/2006/main">
  <p:tag name="NUM" val="3"/>
</p:tagLst>
</file>

<file path=ppt/tags/tag333.xml><?xml version="1.0" encoding="utf-8"?>
<p:tagLst xmlns:a="http://schemas.openxmlformats.org/drawingml/2006/main" xmlns:r="http://schemas.openxmlformats.org/officeDocument/2006/relationships" xmlns:p="http://schemas.openxmlformats.org/presentationml/2006/main">
  <p:tag name="NUM" val="4"/>
</p:tagLst>
</file>

<file path=ppt/tags/tag334.xml><?xml version="1.0" encoding="utf-8"?>
<p:tagLst xmlns:a="http://schemas.openxmlformats.org/drawingml/2006/main" xmlns:r="http://schemas.openxmlformats.org/officeDocument/2006/relationships" xmlns:p="http://schemas.openxmlformats.org/presentationml/2006/main">
  <p:tag name="NUM" val="5"/>
</p:tagLst>
</file>

<file path=ppt/tags/tag335.xml><?xml version="1.0" encoding="utf-8"?>
<p:tagLst xmlns:a="http://schemas.openxmlformats.org/drawingml/2006/main" xmlns:r="http://schemas.openxmlformats.org/officeDocument/2006/relationships" xmlns:p="http://schemas.openxmlformats.org/presentationml/2006/main">
  <p:tag name="NUM" val="6"/>
</p:tagLst>
</file>

<file path=ppt/tags/tag336.xml><?xml version="1.0" encoding="utf-8"?>
<p:tagLst xmlns:a="http://schemas.openxmlformats.org/drawingml/2006/main" xmlns:r="http://schemas.openxmlformats.org/officeDocument/2006/relationships" xmlns:p="http://schemas.openxmlformats.org/presentationml/2006/main">
  <p:tag name="NUM" val="7"/>
</p:tagLst>
</file>

<file path=ppt/tags/tag337.xml><?xml version="1.0" encoding="utf-8"?>
<p:tagLst xmlns:a="http://schemas.openxmlformats.org/drawingml/2006/main" xmlns:r="http://schemas.openxmlformats.org/officeDocument/2006/relationships" xmlns:p="http://schemas.openxmlformats.org/presentationml/2006/main">
  <p:tag name="NUM" val="8"/>
</p:tagLst>
</file>

<file path=ppt/tags/tag338.xml><?xml version="1.0" encoding="utf-8"?>
<p:tagLst xmlns:a="http://schemas.openxmlformats.org/drawingml/2006/main" xmlns:r="http://schemas.openxmlformats.org/officeDocument/2006/relationships" xmlns:p="http://schemas.openxmlformats.org/presentationml/2006/main">
  <p:tag name="NUM" val="9"/>
</p:tagLst>
</file>

<file path=ppt/tags/tag339.xml><?xml version="1.0" encoding="utf-8"?>
<p:tagLst xmlns:a="http://schemas.openxmlformats.org/drawingml/2006/main" xmlns:r="http://schemas.openxmlformats.org/officeDocument/2006/relationships" xmlns:p="http://schemas.openxmlformats.org/presentationml/2006/main">
  <p:tag name="NUM" val="10"/>
</p:tagLst>
</file>

<file path=ppt/tags/tag34.xml><?xml version="1.0" encoding="utf-8"?>
<p:tagLst xmlns:a="http://schemas.openxmlformats.org/drawingml/2006/main" xmlns:r="http://schemas.openxmlformats.org/officeDocument/2006/relationships" xmlns:p="http://schemas.openxmlformats.org/presentationml/2006/main">
  <p:tag name="NUM" val="10"/>
</p:tagLst>
</file>

<file path=ppt/tags/tag340.xml><?xml version="1.0" encoding="utf-8"?>
<p:tagLst xmlns:a="http://schemas.openxmlformats.org/drawingml/2006/main" xmlns:r="http://schemas.openxmlformats.org/officeDocument/2006/relationships" xmlns:p="http://schemas.openxmlformats.org/presentationml/2006/main">
  <p:tag name="NUM" val="11"/>
</p:tagLst>
</file>

<file path=ppt/tags/tag341.xml><?xml version="1.0" encoding="utf-8"?>
<p:tagLst xmlns:a="http://schemas.openxmlformats.org/drawingml/2006/main" xmlns:r="http://schemas.openxmlformats.org/officeDocument/2006/relationships" xmlns:p="http://schemas.openxmlformats.org/presentationml/2006/main">
  <p:tag name="NUM" val="12"/>
</p:tagLst>
</file>

<file path=ppt/tags/tag342.xml><?xml version="1.0" encoding="utf-8"?>
<p:tagLst xmlns:a="http://schemas.openxmlformats.org/drawingml/2006/main" xmlns:r="http://schemas.openxmlformats.org/officeDocument/2006/relationships" xmlns:p="http://schemas.openxmlformats.org/presentationml/2006/main">
  <p:tag name="NUM" val="13"/>
</p:tagLst>
</file>

<file path=ppt/tags/tag343.xml><?xml version="1.0" encoding="utf-8"?>
<p:tagLst xmlns:a="http://schemas.openxmlformats.org/drawingml/2006/main" xmlns:r="http://schemas.openxmlformats.org/officeDocument/2006/relationships" xmlns:p="http://schemas.openxmlformats.org/presentationml/2006/main">
  <p:tag name="NUM" val="14"/>
</p:tagLst>
</file>

<file path=ppt/tags/tag344.xml><?xml version="1.0" encoding="utf-8"?>
<p:tagLst xmlns:a="http://schemas.openxmlformats.org/drawingml/2006/main" xmlns:r="http://schemas.openxmlformats.org/officeDocument/2006/relationships" xmlns:p="http://schemas.openxmlformats.org/presentationml/2006/main">
  <p:tag name="NUM" val="15"/>
</p:tagLst>
</file>

<file path=ppt/tags/tag345.xml><?xml version="1.0" encoding="utf-8"?>
<p:tagLst xmlns:a="http://schemas.openxmlformats.org/drawingml/2006/main" xmlns:r="http://schemas.openxmlformats.org/officeDocument/2006/relationships" xmlns:p="http://schemas.openxmlformats.org/presentationml/2006/main">
  <p:tag name="NUM" val="1"/>
</p:tagLst>
</file>

<file path=ppt/tags/tag346.xml><?xml version="1.0" encoding="utf-8"?>
<p:tagLst xmlns:a="http://schemas.openxmlformats.org/drawingml/2006/main" xmlns:r="http://schemas.openxmlformats.org/officeDocument/2006/relationships" xmlns:p="http://schemas.openxmlformats.org/presentationml/2006/main">
  <p:tag name="NUM" val="2"/>
</p:tagLst>
</file>

<file path=ppt/tags/tag347.xml><?xml version="1.0" encoding="utf-8"?>
<p:tagLst xmlns:a="http://schemas.openxmlformats.org/drawingml/2006/main" xmlns:r="http://schemas.openxmlformats.org/officeDocument/2006/relationships" xmlns:p="http://schemas.openxmlformats.org/presentationml/2006/main">
  <p:tag name="NUM" val="3"/>
</p:tagLst>
</file>

<file path=ppt/tags/tag348.xml><?xml version="1.0" encoding="utf-8"?>
<p:tagLst xmlns:a="http://schemas.openxmlformats.org/drawingml/2006/main" xmlns:r="http://schemas.openxmlformats.org/officeDocument/2006/relationships" xmlns:p="http://schemas.openxmlformats.org/presentationml/2006/main">
  <p:tag name="NUM" val="4"/>
</p:tagLst>
</file>

<file path=ppt/tags/tag349.xml><?xml version="1.0" encoding="utf-8"?>
<p:tagLst xmlns:a="http://schemas.openxmlformats.org/drawingml/2006/main" xmlns:r="http://schemas.openxmlformats.org/officeDocument/2006/relationships" xmlns:p="http://schemas.openxmlformats.org/presentationml/2006/main">
  <p:tag name="NUM" val="5"/>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50.xml><?xml version="1.0" encoding="utf-8"?>
<p:tagLst xmlns:a="http://schemas.openxmlformats.org/drawingml/2006/main" xmlns:r="http://schemas.openxmlformats.org/officeDocument/2006/relationships" xmlns:p="http://schemas.openxmlformats.org/presentationml/2006/main">
  <p:tag name="NUM" val="6"/>
</p:tagLst>
</file>

<file path=ppt/tags/tag351.xml><?xml version="1.0" encoding="utf-8"?>
<p:tagLst xmlns:a="http://schemas.openxmlformats.org/drawingml/2006/main" xmlns:r="http://schemas.openxmlformats.org/officeDocument/2006/relationships" xmlns:p="http://schemas.openxmlformats.org/presentationml/2006/main">
  <p:tag name="NUM" val="1"/>
</p:tagLst>
</file>

<file path=ppt/tags/tag352.xml><?xml version="1.0" encoding="utf-8"?>
<p:tagLst xmlns:a="http://schemas.openxmlformats.org/drawingml/2006/main" xmlns:r="http://schemas.openxmlformats.org/officeDocument/2006/relationships" xmlns:p="http://schemas.openxmlformats.org/presentationml/2006/main">
  <p:tag name="NUM" val="2"/>
</p:tagLst>
</file>

<file path=ppt/tags/tag353.xml><?xml version="1.0" encoding="utf-8"?>
<p:tagLst xmlns:a="http://schemas.openxmlformats.org/drawingml/2006/main" xmlns:r="http://schemas.openxmlformats.org/officeDocument/2006/relationships" xmlns:p="http://schemas.openxmlformats.org/presentationml/2006/main">
  <p:tag name="NUM" val="1"/>
</p:tagLst>
</file>

<file path=ppt/tags/tag354.xml><?xml version="1.0" encoding="utf-8"?>
<p:tagLst xmlns:a="http://schemas.openxmlformats.org/drawingml/2006/main" xmlns:r="http://schemas.openxmlformats.org/officeDocument/2006/relationships" xmlns:p="http://schemas.openxmlformats.org/presentationml/2006/main">
  <p:tag name="NUM" val="2"/>
</p:tagLst>
</file>

<file path=ppt/tags/tag355.xml><?xml version="1.0" encoding="utf-8"?>
<p:tagLst xmlns:a="http://schemas.openxmlformats.org/drawingml/2006/main" xmlns:r="http://schemas.openxmlformats.org/officeDocument/2006/relationships" xmlns:p="http://schemas.openxmlformats.org/presentationml/2006/main">
  <p:tag name="NUM" val="3"/>
</p:tagLst>
</file>

<file path=ppt/tags/tag356.xml><?xml version="1.0" encoding="utf-8"?>
<p:tagLst xmlns:a="http://schemas.openxmlformats.org/drawingml/2006/main" xmlns:r="http://schemas.openxmlformats.org/officeDocument/2006/relationships" xmlns:p="http://schemas.openxmlformats.org/presentationml/2006/main">
  <p:tag name="NUM" val="4"/>
</p:tagLst>
</file>

<file path=ppt/tags/tag357.xml><?xml version="1.0" encoding="utf-8"?>
<p:tagLst xmlns:a="http://schemas.openxmlformats.org/drawingml/2006/main" xmlns:r="http://schemas.openxmlformats.org/officeDocument/2006/relationships" xmlns:p="http://schemas.openxmlformats.org/presentationml/2006/main">
  <p:tag name="NUM" val="5"/>
</p:tagLst>
</file>

<file path=ppt/tags/tag358.xml><?xml version="1.0" encoding="utf-8"?>
<p:tagLst xmlns:a="http://schemas.openxmlformats.org/drawingml/2006/main" xmlns:r="http://schemas.openxmlformats.org/officeDocument/2006/relationships" xmlns:p="http://schemas.openxmlformats.org/presentationml/2006/main">
  <p:tag name="NUM" val="6"/>
</p:tagLst>
</file>

<file path=ppt/tags/tag359.xml><?xml version="1.0" encoding="utf-8"?>
<p:tagLst xmlns:a="http://schemas.openxmlformats.org/drawingml/2006/main" xmlns:r="http://schemas.openxmlformats.org/officeDocument/2006/relationships" xmlns:p="http://schemas.openxmlformats.org/presentationml/2006/main">
  <p:tag name="NUM" val="7"/>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60.xml><?xml version="1.0" encoding="utf-8"?>
<p:tagLst xmlns:a="http://schemas.openxmlformats.org/drawingml/2006/main" xmlns:r="http://schemas.openxmlformats.org/officeDocument/2006/relationships" xmlns:p="http://schemas.openxmlformats.org/presentationml/2006/main">
  <p:tag name="NUM" val="8"/>
</p:tagLst>
</file>

<file path=ppt/tags/tag361.xml><?xml version="1.0" encoding="utf-8"?>
<p:tagLst xmlns:a="http://schemas.openxmlformats.org/drawingml/2006/main" xmlns:r="http://schemas.openxmlformats.org/officeDocument/2006/relationships" xmlns:p="http://schemas.openxmlformats.org/presentationml/2006/main">
  <p:tag name="NUM" val="9"/>
</p:tagLst>
</file>

<file path=ppt/tags/tag362.xml><?xml version="1.0" encoding="utf-8"?>
<p:tagLst xmlns:a="http://schemas.openxmlformats.org/drawingml/2006/main" xmlns:r="http://schemas.openxmlformats.org/officeDocument/2006/relationships" xmlns:p="http://schemas.openxmlformats.org/presentationml/2006/main">
  <p:tag name="NUM" val="10"/>
</p:tagLst>
</file>

<file path=ppt/tags/tag363.xml><?xml version="1.0" encoding="utf-8"?>
<p:tagLst xmlns:a="http://schemas.openxmlformats.org/drawingml/2006/main" xmlns:r="http://schemas.openxmlformats.org/officeDocument/2006/relationships" xmlns:p="http://schemas.openxmlformats.org/presentationml/2006/main">
  <p:tag name="NUM" val="11"/>
</p:tagLst>
</file>

<file path=ppt/tags/tag364.xml><?xml version="1.0" encoding="utf-8"?>
<p:tagLst xmlns:a="http://schemas.openxmlformats.org/drawingml/2006/main" xmlns:r="http://schemas.openxmlformats.org/officeDocument/2006/relationships" xmlns:p="http://schemas.openxmlformats.org/presentationml/2006/main">
  <p:tag name="NUM" val="12"/>
</p:tagLst>
</file>

<file path=ppt/tags/tag365.xml><?xml version="1.0" encoding="utf-8"?>
<p:tagLst xmlns:a="http://schemas.openxmlformats.org/drawingml/2006/main" xmlns:r="http://schemas.openxmlformats.org/officeDocument/2006/relationships" xmlns:p="http://schemas.openxmlformats.org/presentationml/2006/main">
  <p:tag name="NUM" val="1"/>
</p:tagLst>
</file>

<file path=ppt/tags/tag366.xml><?xml version="1.0" encoding="utf-8"?>
<p:tagLst xmlns:a="http://schemas.openxmlformats.org/drawingml/2006/main" xmlns:r="http://schemas.openxmlformats.org/officeDocument/2006/relationships" xmlns:p="http://schemas.openxmlformats.org/presentationml/2006/main">
  <p:tag name="NUM" val="2"/>
</p:tagLst>
</file>

<file path=ppt/tags/tag367.xml><?xml version="1.0" encoding="utf-8"?>
<p:tagLst xmlns:a="http://schemas.openxmlformats.org/drawingml/2006/main" xmlns:r="http://schemas.openxmlformats.org/officeDocument/2006/relationships" xmlns:p="http://schemas.openxmlformats.org/presentationml/2006/main">
  <p:tag name="NUM" val="3"/>
</p:tagLst>
</file>

<file path=ppt/tags/tag368.xml><?xml version="1.0" encoding="utf-8"?>
<p:tagLst xmlns:a="http://schemas.openxmlformats.org/drawingml/2006/main" xmlns:r="http://schemas.openxmlformats.org/officeDocument/2006/relationships" xmlns:p="http://schemas.openxmlformats.org/presentationml/2006/main">
  <p:tag name="NUM" val="4"/>
</p:tagLst>
</file>

<file path=ppt/tags/tag369.xml><?xml version="1.0" encoding="utf-8"?>
<p:tagLst xmlns:a="http://schemas.openxmlformats.org/drawingml/2006/main" xmlns:r="http://schemas.openxmlformats.org/officeDocument/2006/relationships" xmlns:p="http://schemas.openxmlformats.org/presentationml/2006/main">
  <p:tag name="NUM" val="5"/>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70.xml><?xml version="1.0" encoding="utf-8"?>
<p:tagLst xmlns:a="http://schemas.openxmlformats.org/drawingml/2006/main" xmlns:r="http://schemas.openxmlformats.org/officeDocument/2006/relationships" xmlns:p="http://schemas.openxmlformats.org/presentationml/2006/main">
  <p:tag name="NUM" val="6"/>
</p:tagLst>
</file>

<file path=ppt/tags/tag371.xml><?xml version="1.0" encoding="utf-8"?>
<p:tagLst xmlns:a="http://schemas.openxmlformats.org/drawingml/2006/main" xmlns:r="http://schemas.openxmlformats.org/officeDocument/2006/relationships" xmlns:p="http://schemas.openxmlformats.org/presentationml/2006/main">
  <p:tag name="NUM" val="7"/>
</p:tagLst>
</file>

<file path=ppt/tags/tag372.xml><?xml version="1.0" encoding="utf-8"?>
<p:tagLst xmlns:a="http://schemas.openxmlformats.org/drawingml/2006/main" xmlns:r="http://schemas.openxmlformats.org/officeDocument/2006/relationships" xmlns:p="http://schemas.openxmlformats.org/presentationml/2006/main">
  <p:tag name="NUM" val="8"/>
</p:tagLst>
</file>

<file path=ppt/tags/tag373.xml><?xml version="1.0" encoding="utf-8"?>
<p:tagLst xmlns:a="http://schemas.openxmlformats.org/drawingml/2006/main" xmlns:r="http://schemas.openxmlformats.org/officeDocument/2006/relationships" xmlns:p="http://schemas.openxmlformats.org/presentationml/2006/main">
  <p:tag name="NUM" val="9"/>
</p:tagLst>
</file>

<file path=ppt/tags/tag374.xml><?xml version="1.0" encoding="utf-8"?>
<p:tagLst xmlns:a="http://schemas.openxmlformats.org/drawingml/2006/main" xmlns:r="http://schemas.openxmlformats.org/officeDocument/2006/relationships" xmlns:p="http://schemas.openxmlformats.org/presentationml/2006/main">
  <p:tag name="NUM" val="10"/>
</p:tagLst>
</file>

<file path=ppt/tags/tag375.xml><?xml version="1.0" encoding="utf-8"?>
<p:tagLst xmlns:a="http://schemas.openxmlformats.org/drawingml/2006/main" xmlns:r="http://schemas.openxmlformats.org/officeDocument/2006/relationships" xmlns:p="http://schemas.openxmlformats.org/presentationml/2006/main">
  <p:tag name="NUM" val="11"/>
</p:tagLst>
</file>

<file path=ppt/tags/tag376.xml><?xml version="1.0" encoding="utf-8"?>
<p:tagLst xmlns:a="http://schemas.openxmlformats.org/drawingml/2006/main" xmlns:r="http://schemas.openxmlformats.org/officeDocument/2006/relationships" xmlns:p="http://schemas.openxmlformats.org/presentationml/2006/main">
  <p:tag name="NUM" val="12"/>
</p:tagLst>
</file>

<file path=ppt/tags/tag377.xml><?xml version="1.0" encoding="utf-8"?>
<p:tagLst xmlns:a="http://schemas.openxmlformats.org/drawingml/2006/main" xmlns:r="http://schemas.openxmlformats.org/officeDocument/2006/relationships" xmlns:p="http://schemas.openxmlformats.org/presentationml/2006/main">
  <p:tag name="NUM" val="13"/>
</p:tagLst>
</file>

<file path=ppt/tags/tag378.xml><?xml version="1.0" encoding="utf-8"?>
<p:tagLst xmlns:a="http://schemas.openxmlformats.org/drawingml/2006/main" xmlns:r="http://schemas.openxmlformats.org/officeDocument/2006/relationships" xmlns:p="http://schemas.openxmlformats.org/presentationml/2006/main">
  <p:tag name="NUM" val="14"/>
</p:tagLst>
</file>

<file path=ppt/tags/tag379.xml><?xml version="1.0" encoding="utf-8"?>
<p:tagLst xmlns:a="http://schemas.openxmlformats.org/drawingml/2006/main" xmlns:r="http://schemas.openxmlformats.org/officeDocument/2006/relationships" xmlns:p="http://schemas.openxmlformats.org/presentationml/2006/main">
  <p:tag name="NUM" val="15"/>
</p:tagLst>
</file>

<file path=ppt/tags/tag38.xml><?xml version="1.0" encoding="utf-8"?>
<p:tagLst xmlns:a="http://schemas.openxmlformats.org/drawingml/2006/main" xmlns:r="http://schemas.openxmlformats.org/officeDocument/2006/relationships" xmlns:p="http://schemas.openxmlformats.org/presentationml/2006/main">
  <p:tag name="NUM" val="4"/>
</p:tagLst>
</file>

<file path=ppt/tags/tag380.xml><?xml version="1.0" encoding="utf-8"?>
<p:tagLst xmlns:a="http://schemas.openxmlformats.org/drawingml/2006/main" xmlns:r="http://schemas.openxmlformats.org/officeDocument/2006/relationships" xmlns:p="http://schemas.openxmlformats.org/presentationml/2006/main">
  <p:tag name="NUM" val="16"/>
</p:tagLst>
</file>

<file path=ppt/tags/tag381.xml><?xml version="1.0" encoding="utf-8"?>
<p:tagLst xmlns:a="http://schemas.openxmlformats.org/drawingml/2006/main" xmlns:r="http://schemas.openxmlformats.org/officeDocument/2006/relationships" xmlns:p="http://schemas.openxmlformats.org/presentationml/2006/main">
  <p:tag name="NUM" val="17"/>
</p:tagLst>
</file>

<file path=ppt/tags/tag382.xml><?xml version="1.0" encoding="utf-8"?>
<p:tagLst xmlns:a="http://schemas.openxmlformats.org/drawingml/2006/main" xmlns:r="http://schemas.openxmlformats.org/officeDocument/2006/relationships" xmlns:p="http://schemas.openxmlformats.org/presentationml/2006/main">
  <p:tag name="NUM" val="18"/>
</p:tagLst>
</file>

<file path=ppt/tags/tag383.xml><?xml version="1.0" encoding="utf-8"?>
<p:tagLst xmlns:a="http://schemas.openxmlformats.org/drawingml/2006/main" xmlns:r="http://schemas.openxmlformats.org/officeDocument/2006/relationships" xmlns:p="http://schemas.openxmlformats.org/presentationml/2006/main">
  <p:tag name="NUM" val="19"/>
</p:tagLst>
</file>

<file path=ppt/tags/tag384.xml><?xml version="1.0" encoding="utf-8"?>
<p:tagLst xmlns:a="http://schemas.openxmlformats.org/drawingml/2006/main" xmlns:r="http://schemas.openxmlformats.org/officeDocument/2006/relationships" xmlns:p="http://schemas.openxmlformats.org/presentationml/2006/main">
  <p:tag name="NUM" val="20"/>
</p:tagLst>
</file>

<file path=ppt/tags/tag385.xml><?xml version="1.0" encoding="utf-8"?>
<p:tagLst xmlns:a="http://schemas.openxmlformats.org/drawingml/2006/main" xmlns:r="http://schemas.openxmlformats.org/officeDocument/2006/relationships" xmlns:p="http://schemas.openxmlformats.org/presentationml/2006/main">
  <p:tag name="NUM" val="1"/>
</p:tagLst>
</file>

<file path=ppt/tags/tag386.xml><?xml version="1.0" encoding="utf-8"?>
<p:tagLst xmlns:a="http://schemas.openxmlformats.org/drawingml/2006/main" xmlns:r="http://schemas.openxmlformats.org/officeDocument/2006/relationships" xmlns:p="http://schemas.openxmlformats.org/presentationml/2006/main">
  <p:tag name="NUM" val="2"/>
</p:tagLst>
</file>

<file path=ppt/tags/tag387.xml><?xml version="1.0" encoding="utf-8"?>
<p:tagLst xmlns:a="http://schemas.openxmlformats.org/drawingml/2006/main" xmlns:r="http://schemas.openxmlformats.org/officeDocument/2006/relationships" xmlns:p="http://schemas.openxmlformats.org/presentationml/2006/main">
  <p:tag name="NUM" val="3"/>
</p:tagLst>
</file>

<file path=ppt/tags/tag388.xml><?xml version="1.0" encoding="utf-8"?>
<p:tagLst xmlns:a="http://schemas.openxmlformats.org/drawingml/2006/main" xmlns:r="http://schemas.openxmlformats.org/officeDocument/2006/relationships" xmlns:p="http://schemas.openxmlformats.org/presentationml/2006/main">
  <p:tag name="NUM" val="4"/>
</p:tagLst>
</file>

<file path=ppt/tags/tag389.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5"/>
</p:tagLst>
</file>

<file path=ppt/tags/tag390.xml><?xml version="1.0" encoding="utf-8"?>
<p:tagLst xmlns:a="http://schemas.openxmlformats.org/drawingml/2006/main" xmlns:r="http://schemas.openxmlformats.org/officeDocument/2006/relationships" xmlns:p="http://schemas.openxmlformats.org/presentationml/2006/main">
  <p:tag name="NUM" val="2"/>
</p:tagLst>
</file>

<file path=ppt/tags/tag391.xml><?xml version="1.0" encoding="utf-8"?>
<p:tagLst xmlns:a="http://schemas.openxmlformats.org/drawingml/2006/main" xmlns:r="http://schemas.openxmlformats.org/officeDocument/2006/relationships" xmlns:p="http://schemas.openxmlformats.org/presentationml/2006/main">
  <p:tag name="NUM" val="3"/>
</p:tagLst>
</file>

<file path=ppt/tags/tag392.xml><?xml version="1.0" encoding="utf-8"?>
<p:tagLst xmlns:a="http://schemas.openxmlformats.org/drawingml/2006/main" xmlns:r="http://schemas.openxmlformats.org/officeDocument/2006/relationships" xmlns:p="http://schemas.openxmlformats.org/presentationml/2006/main">
  <p:tag name="NUM" val="1"/>
</p:tagLst>
</file>

<file path=ppt/tags/tag393.xml><?xml version="1.0" encoding="utf-8"?>
<p:tagLst xmlns:a="http://schemas.openxmlformats.org/drawingml/2006/main" xmlns:r="http://schemas.openxmlformats.org/officeDocument/2006/relationships" xmlns:p="http://schemas.openxmlformats.org/presentationml/2006/main">
  <p:tag name="NUM" val="2"/>
</p:tagLst>
</file>

<file path=ppt/tags/tag394.xml><?xml version="1.0" encoding="utf-8"?>
<p:tagLst xmlns:a="http://schemas.openxmlformats.org/drawingml/2006/main" xmlns:r="http://schemas.openxmlformats.org/officeDocument/2006/relationships" xmlns:p="http://schemas.openxmlformats.org/presentationml/2006/main">
  <p:tag name="NUM" val="3"/>
</p:tagLst>
</file>

<file path=ppt/tags/tag395.xml><?xml version="1.0" encoding="utf-8"?>
<p:tagLst xmlns:a="http://schemas.openxmlformats.org/drawingml/2006/main" xmlns:r="http://schemas.openxmlformats.org/officeDocument/2006/relationships" xmlns:p="http://schemas.openxmlformats.org/presentationml/2006/main">
  <p:tag name="NUM" val="4"/>
</p:tagLst>
</file>

<file path=ppt/tags/tag396.xml><?xml version="1.0" encoding="utf-8"?>
<p:tagLst xmlns:a="http://schemas.openxmlformats.org/drawingml/2006/main" xmlns:r="http://schemas.openxmlformats.org/officeDocument/2006/relationships" xmlns:p="http://schemas.openxmlformats.org/presentationml/2006/main">
  <p:tag name="NUM" val="5"/>
</p:tagLst>
</file>

<file path=ppt/tags/tag397.xml><?xml version="1.0" encoding="utf-8"?>
<p:tagLst xmlns:a="http://schemas.openxmlformats.org/drawingml/2006/main" xmlns:r="http://schemas.openxmlformats.org/officeDocument/2006/relationships" xmlns:p="http://schemas.openxmlformats.org/presentationml/2006/main">
  <p:tag name="NUM" val="6"/>
</p:tagLst>
</file>

<file path=ppt/tags/tag398.xml><?xml version="1.0" encoding="utf-8"?>
<p:tagLst xmlns:a="http://schemas.openxmlformats.org/drawingml/2006/main" xmlns:r="http://schemas.openxmlformats.org/officeDocument/2006/relationships" xmlns:p="http://schemas.openxmlformats.org/presentationml/2006/main">
  <p:tag name="NUM" val="1"/>
</p:tagLst>
</file>

<file path=ppt/tags/tag39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00.xml><?xml version="1.0" encoding="utf-8"?>
<p:tagLst xmlns:a="http://schemas.openxmlformats.org/drawingml/2006/main" xmlns:r="http://schemas.openxmlformats.org/officeDocument/2006/relationships" xmlns:p="http://schemas.openxmlformats.org/presentationml/2006/main">
  <p:tag name="NUM" val="3"/>
</p:tagLst>
</file>

<file path=ppt/tags/tag401.xml><?xml version="1.0" encoding="utf-8"?>
<p:tagLst xmlns:a="http://schemas.openxmlformats.org/drawingml/2006/main" xmlns:r="http://schemas.openxmlformats.org/officeDocument/2006/relationships" xmlns:p="http://schemas.openxmlformats.org/presentationml/2006/main">
  <p:tag name="NUM" val="4"/>
</p:tagLst>
</file>

<file path=ppt/tags/tag402.xml><?xml version="1.0" encoding="utf-8"?>
<p:tagLst xmlns:a="http://schemas.openxmlformats.org/drawingml/2006/main" xmlns:r="http://schemas.openxmlformats.org/officeDocument/2006/relationships" xmlns:p="http://schemas.openxmlformats.org/presentationml/2006/main">
  <p:tag name="NUM" val="5"/>
</p:tagLst>
</file>

<file path=ppt/tags/tag403.xml><?xml version="1.0" encoding="utf-8"?>
<p:tagLst xmlns:a="http://schemas.openxmlformats.org/drawingml/2006/main" xmlns:r="http://schemas.openxmlformats.org/officeDocument/2006/relationships" xmlns:p="http://schemas.openxmlformats.org/presentationml/2006/main">
  <p:tag name="NUM" val="1"/>
</p:tagLst>
</file>

<file path=ppt/tags/tag404.xml><?xml version="1.0" encoding="utf-8"?>
<p:tagLst xmlns:a="http://schemas.openxmlformats.org/drawingml/2006/main" xmlns:r="http://schemas.openxmlformats.org/officeDocument/2006/relationships" xmlns:p="http://schemas.openxmlformats.org/presentationml/2006/main">
  <p:tag name="NUM" val="2"/>
</p:tagLst>
</file>

<file path=ppt/tags/tag405.xml><?xml version="1.0" encoding="utf-8"?>
<p:tagLst xmlns:a="http://schemas.openxmlformats.org/drawingml/2006/main" xmlns:r="http://schemas.openxmlformats.org/officeDocument/2006/relationships" xmlns:p="http://schemas.openxmlformats.org/presentationml/2006/main">
  <p:tag name="NUM" val="1"/>
</p:tagLst>
</file>

<file path=ppt/tags/tag406.xml><?xml version="1.0" encoding="utf-8"?>
<p:tagLst xmlns:a="http://schemas.openxmlformats.org/drawingml/2006/main" xmlns:r="http://schemas.openxmlformats.org/officeDocument/2006/relationships" xmlns:p="http://schemas.openxmlformats.org/presentationml/2006/main">
  <p:tag name="NUM" val="2"/>
</p:tagLst>
</file>

<file path=ppt/tags/tag407.xml><?xml version="1.0" encoding="utf-8"?>
<p:tagLst xmlns:a="http://schemas.openxmlformats.org/drawingml/2006/main" xmlns:r="http://schemas.openxmlformats.org/officeDocument/2006/relationships" xmlns:p="http://schemas.openxmlformats.org/presentationml/2006/main">
  <p:tag name="NUM" val="3"/>
</p:tagLst>
</file>

<file path=ppt/tags/tag408.xml><?xml version="1.0" encoding="utf-8"?>
<p:tagLst xmlns:a="http://schemas.openxmlformats.org/drawingml/2006/main" xmlns:r="http://schemas.openxmlformats.org/officeDocument/2006/relationships" xmlns:p="http://schemas.openxmlformats.org/presentationml/2006/main">
  <p:tag name="NUM" val="4"/>
</p:tagLst>
</file>

<file path=ppt/tags/tag409.xml><?xml version="1.0" encoding="utf-8"?>
<p:tagLst xmlns:a="http://schemas.openxmlformats.org/drawingml/2006/main" xmlns:r="http://schemas.openxmlformats.org/officeDocument/2006/relationships" xmlns:p="http://schemas.openxmlformats.org/presentationml/2006/main">
  <p:tag name="NUM" val="5"/>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10.xml><?xml version="1.0" encoding="utf-8"?>
<p:tagLst xmlns:a="http://schemas.openxmlformats.org/drawingml/2006/main" xmlns:r="http://schemas.openxmlformats.org/officeDocument/2006/relationships" xmlns:p="http://schemas.openxmlformats.org/presentationml/2006/main">
  <p:tag name="NUM" val="6"/>
</p:tagLst>
</file>

<file path=ppt/tags/tag411.xml><?xml version="1.0" encoding="utf-8"?>
<p:tagLst xmlns:a="http://schemas.openxmlformats.org/drawingml/2006/main" xmlns:r="http://schemas.openxmlformats.org/officeDocument/2006/relationships" xmlns:p="http://schemas.openxmlformats.org/presentationml/2006/main">
  <p:tag name="NUM" val="7"/>
</p:tagLst>
</file>

<file path=ppt/tags/tag412.xml><?xml version="1.0" encoding="utf-8"?>
<p:tagLst xmlns:a="http://schemas.openxmlformats.org/drawingml/2006/main" xmlns:r="http://schemas.openxmlformats.org/officeDocument/2006/relationships" xmlns:p="http://schemas.openxmlformats.org/presentationml/2006/main">
  <p:tag name="NUM" val="8"/>
</p:tagLst>
</file>

<file path=ppt/tags/tag413.xml><?xml version="1.0" encoding="utf-8"?>
<p:tagLst xmlns:a="http://schemas.openxmlformats.org/drawingml/2006/main" xmlns:r="http://schemas.openxmlformats.org/officeDocument/2006/relationships" xmlns:p="http://schemas.openxmlformats.org/presentationml/2006/main">
  <p:tag name="NUM" val="9"/>
</p:tagLst>
</file>

<file path=ppt/tags/tag414.xml><?xml version="1.0" encoding="utf-8"?>
<p:tagLst xmlns:a="http://schemas.openxmlformats.org/drawingml/2006/main" xmlns:r="http://schemas.openxmlformats.org/officeDocument/2006/relationships" xmlns:p="http://schemas.openxmlformats.org/presentationml/2006/main">
  <p:tag name="NUM" val="10"/>
</p:tagLst>
</file>

<file path=ppt/tags/tag415.xml><?xml version="1.0" encoding="utf-8"?>
<p:tagLst xmlns:a="http://schemas.openxmlformats.org/drawingml/2006/main" xmlns:r="http://schemas.openxmlformats.org/officeDocument/2006/relationships" xmlns:p="http://schemas.openxmlformats.org/presentationml/2006/main">
  <p:tag name="NUM" val="11"/>
</p:tagLst>
</file>

<file path=ppt/tags/tag416.xml><?xml version="1.0" encoding="utf-8"?>
<p:tagLst xmlns:a="http://schemas.openxmlformats.org/drawingml/2006/main" xmlns:r="http://schemas.openxmlformats.org/officeDocument/2006/relationships" xmlns:p="http://schemas.openxmlformats.org/presentationml/2006/main">
  <p:tag name="NUM" val="12"/>
</p:tagLst>
</file>

<file path=ppt/tags/tag417.xml><?xml version="1.0" encoding="utf-8"?>
<p:tagLst xmlns:a="http://schemas.openxmlformats.org/drawingml/2006/main" xmlns:r="http://schemas.openxmlformats.org/officeDocument/2006/relationships" xmlns:p="http://schemas.openxmlformats.org/presentationml/2006/main">
  <p:tag name="NUM" val="13"/>
</p:tagLst>
</file>

<file path=ppt/tags/tag418.xml><?xml version="1.0" encoding="utf-8"?>
<p:tagLst xmlns:a="http://schemas.openxmlformats.org/drawingml/2006/main" xmlns:r="http://schemas.openxmlformats.org/officeDocument/2006/relationships" xmlns:p="http://schemas.openxmlformats.org/presentationml/2006/main">
  <p:tag name="NUM" val="14"/>
</p:tagLst>
</file>

<file path=ppt/tags/tag419.xml><?xml version="1.0" encoding="utf-8"?>
<p:tagLst xmlns:a="http://schemas.openxmlformats.org/drawingml/2006/main" xmlns:r="http://schemas.openxmlformats.org/officeDocument/2006/relationships" xmlns:p="http://schemas.openxmlformats.org/presentationml/2006/main">
  <p:tag name="NUM" val="15"/>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20.xml><?xml version="1.0" encoding="utf-8"?>
<p:tagLst xmlns:a="http://schemas.openxmlformats.org/drawingml/2006/main" xmlns:r="http://schemas.openxmlformats.org/officeDocument/2006/relationships" xmlns:p="http://schemas.openxmlformats.org/presentationml/2006/main">
  <p:tag name="NUM" val="16"/>
</p:tagLst>
</file>

<file path=ppt/tags/tag421.xml><?xml version="1.0" encoding="utf-8"?>
<p:tagLst xmlns:a="http://schemas.openxmlformats.org/drawingml/2006/main" xmlns:r="http://schemas.openxmlformats.org/officeDocument/2006/relationships" xmlns:p="http://schemas.openxmlformats.org/presentationml/2006/main">
  <p:tag name="NUM" val="17"/>
</p:tagLst>
</file>

<file path=ppt/tags/tag422.xml><?xml version="1.0" encoding="utf-8"?>
<p:tagLst xmlns:a="http://schemas.openxmlformats.org/drawingml/2006/main" xmlns:r="http://schemas.openxmlformats.org/officeDocument/2006/relationships" xmlns:p="http://schemas.openxmlformats.org/presentationml/2006/main">
  <p:tag name="NUM" val="18"/>
</p:tagLst>
</file>

<file path=ppt/tags/tag423.xml><?xml version="1.0" encoding="utf-8"?>
<p:tagLst xmlns:a="http://schemas.openxmlformats.org/drawingml/2006/main" xmlns:r="http://schemas.openxmlformats.org/officeDocument/2006/relationships" xmlns:p="http://schemas.openxmlformats.org/presentationml/2006/main">
  <p:tag name="NUM" val="19"/>
</p:tagLst>
</file>

<file path=ppt/tags/tag424.xml><?xml version="1.0" encoding="utf-8"?>
<p:tagLst xmlns:a="http://schemas.openxmlformats.org/drawingml/2006/main" xmlns:r="http://schemas.openxmlformats.org/officeDocument/2006/relationships" xmlns:p="http://schemas.openxmlformats.org/presentationml/2006/main">
  <p:tag name="NUM" val="20"/>
</p:tagLst>
</file>

<file path=ppt/tags/tag425.xml><?xml version="1.0" encoding="utf-8"?>
<p:tagLst xmlns:a="http://schemas.openxmlformats.org/drawingml/2006/main" xmlns:r="http://schemas.openxmlformats.org/officeDocument/2006/relationships" xmlns:p="http://schemas.openxmlformats.org/presentationml/2006/main">
  <p:tag name="NUM" val="21"/>
</p:tagLst>
</file>

<file path=ppt/tags/tag426.xml><?xml version="1.0" encoding="utf-8"?>
<p:tagLst xmlns:a="http://schemas.openxmlformats.org/drawingml/2006/main" xmlns:r="http://schemas.openxmlformats.org/officeDocument/2006/relationships" xmlns:p="http://schemas.openxmlformats.org/presentationml/2006/main">
  <p:tag name="NUM" val="22"/>
</p:tagLst>
</file>

<file path=ppt/tags/tag427.xml><?xml version="1.0" encoding="utf-8"?>
<p:tagLst xmlns:a="http://schemas.openxmlformats.org/drawingml/2006/main" xmlns:r="http://schemas.openxmlformats.org/officeDocument/2006/relationships" xmlns:p="http://schemas.openxmlformats.org/presentationml/2006/main">
  <p:tag name="NUM" val="23"/>
</p:tagLst>
</file>

<file path=ppt/tags/tag428.xml><?xml version="1.0" encoding="utf-8"?>
<p:tagLst xmlns:a="http://schemas.openxmlformats.org/drawingml/2006/main" xmlns:r="http://schemas.openxmlformats.org/officeDocument/2006/relationships" xmlns:p="http://schemas.openxmlformats.org/presentationml/2006/main">
  <p:tag name="NUM" val="24"/>
</p:tagLst>
</file>

<file path=ppt/tags/tag429.xml><?xml version="1.0" encoding="utf-8"?>
<p:tagLst xmlns:a="http://schemas.openxmlformats.org/drawingml/2006/main" xmlns:r="http://schemas.openxmlformats.org/officeDocument/2006/relationships" xmlns:p="http://schemas.openxmlformats.org/presentationml/2006/main">
  <p:tag name="NUM" val="25"/>
</p:tagLst>
</file>

<file path=ppt/tags/tag43.xml><?xml version="1.0" encoding="utf-8"?>
<p:tagLst xmlns:a="http://schemas.openxmlformats.org/drawingml/2006/main" xmlns:r="http://schemas.openxmlformats.org/officeDocument/2006/relationships" xmlns:p="http://schemas.openxmlformats.org/presentationml/2006/main">
  <p:tag name="NUM" val="4"/>
</p:tagLst>
</file>

<file path=ppt/tags/tag430.xml><?xml version="1.0" encoding="utf-8"?>
<p:tagLst xmlns:a="http://schemas.openxmlformats.org/drawingml/2006/main" xmlns:r="http://schemas.openxmlformats.org/officeDocument/2006/relationships" xmlns:p="http://schemas.openxmlformats.org/presentationml/2006/main">
  <p:tag name="NUM" val="1"/>
</p:tagLst>
</file>

<file path=ppt/tags/tag431.xml><?xml version="1.0" encoding="utf-8"?>
<p:tagLst xmlns:a="http://schemas.openxmlformats.org/drawingml/2006/main" xmlns:r="http://schemas.openxmlformats.org/officeDocument/2006/relationships" xmlns:p="http://schemas.openxmlformats.org/presentationml/2006/main">
  <p:tag name="NUM" val="2"/>
</p:tagLst>
</file>

<file path=ppt/tags/tag432.xml><?xml version="1.0" encoding="utf-8"?>
<p:tagLst xmlns:a="http://schemas.openxmlformats.org/drawingml/2006/main" xmlns:r="http://schemas.openxmlformats.org/officeDocument/2006/relationships" xmlns:p="http://schemas.openxmlformats.org/presentationml/2006/main">
  <p:tag name="NUM" val="3"/>
</p:tagLst>
</file>

<file path=ppt/tags/tag433.xml><?xml version="1.0" encoding="utf-8"?>
<p:tagLst xmlns:a="http://schemas.openxmlformats.org/drawingml/2006/main" xmlns:r="http://schemas.openxmlformats.org/officeDocument/2006/relationships" xmlns:p="http://schemas.openxmlformats.org/presentationml/2006/main">
  <p:tag name="NUM" val="4"/>
</p:tagLst>
</file>

<file path=ppt/tags/tag434.xml><?xml version="1.0" encoding="utf-8"?>
<p:tagLst xmlns:a="http://schemas.openxmlformats.org/drawingml/2006/main" xmlns:r="http://schemas.openxmlformats.org/officeDocument/2006/relationships" xmlns:p="http://schemas.openxmlformats.org/presentationml/2006/main">
  <p:tag name="NUM" val="1"/>
</p:tagLst>
</file>

<file path=ppt/tags/tag435.xml><?xml version="1.0" encoding="utf-8"?>
<p:tagLst xmlns:a="http://schemas.openxmlformats.org/drawingml/2006/main" xmlns:r="http://schemas.openxmlformats.org/officeDocument/2006/relationships" xmlns:p="http://schemas.openxmlformats.org/presentationml/2006/main">
  <p:tag name="NUM" val="2"/>
</p:tagLst>
</file>

<file path=ppt/tags/tag436.xml><?xml version="1.0" encoding="utf-8"?>
<p:tagLst xmlns:a="http://schemas.openxmlformats.org/drawingml/2006/main" xmlns:r="http://schemas.openxmlformats.org/officeDocument/2006/relationships" xmlns:p="http://schemas.openxmlformats.org/presentationml/2006/main">
  <p:tag name="NUM" val="3"/>
</p:tagLst>
</file>

<file path=ppt/tags/tag437.xml><?xml version="1.0" encoding="utf-8"?>
<p:tagLst xmlns:a="http://schemas.openxmlformats.org/drawingml/2006/main" xmlns:r="http://schemas.openxmlformats.org/officeDocument/2006/relationships" xmlns:p="http://schemas.openxmlformats.org/presentationml/2006/main">
  <p:tag name="NUM" val="4"/>
</p:tagLst>
</file>

<file path=ppt/tags/tag438.xml><?xml version="1.0" encoding="utf-8"?>
<p:tagLst xmlns:a="http://schemas.openxmlformats.org/drawingml/2006/main" xmlns:r="http://schemas.openxmlformats.org/officeDocument/2006/relationships" xmlns:p="http://schemas.openxmlformats.org/presentationml/2006/main">
  <p:tag name="NUM" val="5"/>
</p:tagLst>
</file>

<file path=ppt/tags/tag439.xml><?xml version="1.0" encoding="utf-8"?>
<p:tagLst xmlns:a="http://schemas.openxmlformats.org/drawingml/2006/main" xmlns:r="http://schemas.openxmlformats.org/officeDocument/2006/relationships" xmlns:p="http://schemas.openxmlformats.org/presentationml/2006/main">
  <p:tag name="NUM" val="6"/>
</p:tagLst>
</file>

<file path=ppt/tags/tag44.xml><?xml version="1.0" encoding="utf-8"?>
<p:tagLst xmlns:a="http://schemas.openxmlformats.org/drawingml/2006/main" xmlns:r="http://schemas.openxmlformats.org/officeDocument/2006/relationships" xmlns:p="http://schemas.openxmlformats.org/presentationml/2006/main">
  <p:tag name="NUM" val="5"/>
</p:tagLst>
</file>

<file path=ppt/tags/tag440.xml><?xml version="1.0" encoding="utf-8"?>
<p:tagLst xmlns:a="http://schemas.openxmlformats.org/drawingml/2006/main" xmlns:r="http://schemas.openxmlformats.org/officeDocument/2006/relationships" xmlns:p="http://schemas.openxmlformats.org/presentationml/2006/main">
  <p:tag name="NUM" val="7"/>
</p:tagLst>
</file>

<file path=ppt/tags/tag441.xml><?xml version="1.0" encoding="utf-8"?>
<p:tagLst xmlns:a="http://schemas.openxmlformats.org/drawingml/2006/main" xmlns:r="http://schemas.openxmlformats.org/officeDocument/2006/relationships" xmlns:p="http://schemas.openxmlformats.org/presentationml/2006/main">
  <p:tag name="NUM" val="1"/>
</p:tagLst>
</file>

<file path=ppt/tags/tag442.xml><?xml version="1.0" encoding="utf-8"?>
<p:tagLst xmlns:a="http://schemas.openxmlformats.org/drawingml/2006/main" xmlns:r="http://schemas.openxmlformats.org/officeDocument/2006/relationships" xmlns:p="http://schemas.openxmlformats.org/presentationml/2006/main">
  <p:tag name="NUM" val="2"/>
</p:tagLst>
</file>

<file path=ppt/tags/tag443.xml><?xml version="1.0" encoding="utf-8"?>
<p:tagLst xmlns:a="http://schemas.openxmlformats.org/drawingml/2006/main" xmlns:r="http://schemas.openxmlformats.org/officeDocument/2006/relationships" xmlns:p="http://schemas.openxmlformats.org/presentationml/2006/main">
  <p:tag name="NUM" val="3"/>
</p:tagLst>
</file>

<file path=ppt/tags/tag444.xml><?xml version="1.0" encoding="utf-8"?>
<p:tagLst xmlns:a="http://schemas.openxmlformats.org/drawingml/2006/main" xmlns:r="http://schemas.openxmlformats.org/officeDocument/2006/relationships" xmlns:p="http://schemas.openxmlformats.org/presentationml/2006/main">
  <p:tag name="NUM" val="1"/>
</p:tagLst>
</file>

<file path=ppt/tags/tag445.xml><?xml version="1.0" encoding="utf-8"?>
<p:tagLst xmlns:a="http://schemas.openxmlformats.org/drawingml/2006/main" xmlns:r="http://schemas.openxmlformats.org/officeDocument/2006/relationships" xmlns:p="http://schemas.openxmlformats.org/presentationml/2006/main">
  <p:tag name="NUM" val="2"/>
</p:tagLst>
</file>

<file path=ppt/tags/tag446.xml><?xml version="1.0" encoding="utf-8"?>
<p:tagLst xmlns:a="http://schemas.openxmlformats.org/drawingml/2006/main" xmlns:r="http://schemas.openxmlformats.org/officeDocument/2006/relationships" xmlns:p="http://schemas.openxmlformats.org/presentationml/2006/main">
  <p:tag name="NUM" val="3"/>
</p:tagLst>
</file>

<file path=ppt/tags/tag447.xml><?xml version="1.0" encoding="utf-8"?>
<p:tagLst xmlns:a="http://schemas.openxmlformats.org/drawingml/2006/main" xmlns:r="http://schemas.openxmlformats.org/officeDocument/2006/relationships" xmlns:p="http://schemas.openxmlformats.org/presentationml/2006/main">
  <p:tag name="NUM" val="4"/>
</p:tagLst>
</file>

<file path=ppt/tags/tag448.xml><?xml version="1.0" encoding="utf-8"?>
<p:tagLst xmlns:a="http://schemas.openxmlformats.org/drawingml/2006/main" xmlns:r="http://schemas.openxmlformats.org/officeDocument/2006/relationships" xmlns:p="http://schemas.openxmlformats.org/presentationml/2006/main">
  <p:tag name="NUM" val="1"/>
</p:tagLst>
</file>

<file path=ppt/tags/tag449.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6"/>
</p:tagLst>
</file>

<file path=ppt/tags/tag450.xml><?xml version="1.0" encoding="utf-8"?>
<p:tagLst xmlns:a="http://schemas.openxmlformats.org/drawingml/2006/main" xmlns:r="http://schemas.openxmlformats.org/officeDocument/2006/relationships" xmlns:p="http://schemas.openxmlformats.org/presentationml/2006/main">
  <p:tag name="NUM" val="1"/>
</p:tagLst>
</file>

<file path=ppt/tags/tag451.xml><?xml version="1.0" encoding="utf-8"?>
<p:tagLst xmlns:a="http://schemas.openxmlformats.org/drawingml/2006/main" xmlns:r="http://schemas.openxmlformats.org/officeDocument/2006/relationships" xmlns:p="http://schemas.openxmlformats.org/presentationml/2006/main">
  <p:tag name="NUM" val="2"/>
</p:tagLst>
</file>

<file path=ppt/tags/tag452.xml><?xml version="1.0" encoding="utf-8"?>
<p:tagLst xmlns:a="http://schemas.openxmlformats.org/drawingml/2006/main" xmlns:r="http://schemas.openxmlformats.org/officeDocument/2006/relationships" xmlns:p="http://schemas.openxmlformats.org/presentationml/2006/main">
  <p:tag name="NUM" val="3"/>
</p:tagLst>
</file>

<file path=ppt/tags/tag453.xml><?xml version="1.0" encoding="utf-8"?>
<p:tagLst xmlns:a="http://schemas.openxmlformats.org/drawingml/2006/main" xmlns:r="http://schemas.openxmlformats.org/officeDocument/2006/relationships" xmlns:p="http://schemas.openxmlformats.org/presentationml/2006/main">
  <p:tag name="NUM" val="4"/>
</p:tagLst>
</file>

<file path=ppt/tags/tag454.xml><?xml version="1.0" encoding="utf-8"?>
<p:tagLst xmlns:a="http://schemas.openxmlformats.org/drawingml/2006/main" xmlns:r="http://schemas.openxmlformats.org/officeDocument/2006/relationships" xmlns:p="http://schemas.openxmlformats.org/presentationml/2006/main">
  <p:tag name="NUM" val="5"/>
</p:tagLst>
</file>

<file path=ppt/tags/tag455.xml><?xml version="1.0" encoding="utf-8"?>
<p:tagLst xmlns:a="http://schemas.openxmlformats.org/drawingml/2006/main" xmlns:r="http://schemas.openxmlformats.org/officeDocument/2006/relationships" xmlns:p="http://schemas.openxmlformats.org/presentationml/2006/main">
  <p:tag name="NUM" val="6"/>
</p:tagLst>
</file>

<file path=ppt/tags/tag456.xml><?xml version="1.0" encoding="utf-8"?>
<p:tagLst xmlns:a="http://schemas.openxmlformats.org/drawingml/2006/main" xmlns:r="http://schemas.openxmlformats.org/officeDocument/2006/relationships" xmlns:p="http://schemas.openxmlformats.org/presentationml/2006/main">
  <p:tag name="NUM" val="7"/>
</p:tagLst>
</file>

<file path=ppt/tags/tag457.xml><?xml version="1.0" encoding="utf-8"?>
<p:tagLst xmlns:a="http://schemas.openxmlformats.org/drawingml/2006/main" xmlns:r="http://schemas.openxmlformats.org/officeDocument/2006/relationships" xmlns:p="http://schemas.openxmlformats.org/presentationml/2006/main">
  <p:tag name="NUM" val="8"/>
</p:tagLst>
</file>

<file path=ppt/tags/tag458.xml><?xml version="1.0" encoding="utf-8"?>
<p:tagLst xmlns:a="http://schemas.openxmlformats.org/drawingml/2006/main" xmlns:r="http://schemas.openxmlformats.org/officeDocument/2006/relationships" xmlns:p="http://schemas.openxmlformats.org/presentationml/2006/main">
  <p:tag name="NUM" val="9"/>
</p:tagLst>
</file>

<file path=ppt/tags/tag459.xml><?xml version="1.0" encoding="utf-8"?>
<p:tagLst xmlns:a="http://schemas.openxmlformats.org/drawingml/2006/main" xmlns:r="http://schemas.openxmlformats.org/officeDocument/2006/relationships" xmlns:p="http://schemas.openxmlformats.org/presentationml/2006/main">
  <p:tag name="NUM" val="10"/>
</p:tagLst>
</file>

<file path=ppt/tags/tag46.xml><?xml version="1.0" encoding="utf-8"?>
<p:tagLst xmlns:a="http://schemas.openxmlformats.org/drawingml/2006/main" xmlns:r="http://schemas.openxmlformats.org/officeDocument/2006/relationships" xmlns:p="http://schemas.openxmlformats.org/presentationml/2006/main">
  <p:tag name="NUM" val="7"/>
</p:tagLst>
</file>

<file path=ppt/tags/tag460.xml><?xml version="1.0" encoding="utf-8"?>
<p:tagLst xmlns:a="http://schemas.openxmlformats.org/drawingml/2006/main" xmlns:r="http://schemas.openxmlformats.org/officeDocument/2006/relationships" xmlns:p="http://schemas.openxmlformats.org/presentationml/2006/main">
  <p:tag name="NUM" val="11"/>
</p:tagLst>
</file>

<file path=ppt/tags/tag461.xml><?xml version="1.0" encoding="utf-8"?>
<p:tagLst xmlns:a="http://schemas.openxmlformats.org/drawingml/2006/main" xmlns:r="http://schemas.openxmlformats.org/officeDocument/2006/relationships" xmlns:p="http://schemas.openxmlformats.org/presentationml/2006/main">
  <p:tag name="NUM" val="1"/>
</p:tagLst>
</file>

<file path=ppt/tags/tag462.xml><?xml version="1.0" encoding="utf-8"?>
<p:tagLst xmlns:a="http://schemas.openxmlformats.org/drawingml/2006/main" xmlns:r="http://schemas.openxmlformats.org/officeDocument/2006/relationships" xmlns:p="http://schemas.openxmlformats.org/presentationml/2006/main">
  <p:tag name="NUM" val="2"/>
</p:tagLst>
</file>

<file path=ppt/tags/tag463.xml><?xml version="1.0" encoding="utf-8"?>
<p:tagLst xmlns:a="http://schemas.openxmlformats.org/drawingml/2006/main" xmlns:r="http://schemas.openxmlformats.org/officeDocument/2006/relationships" xmlns:p="http://schemas.openxmlformats.org/presentationml/2006/main">
  <p:tag name="NUM" val="3"/>
</p:tagLst>
</file>

<file path=ppt/tags/tag464.xml><?xml version="1.0" encoding="utf-8"?>
<p:tagLst xmlns:a="http://schemas.openxmlformats.org/drawingml/2006/main" xmlns:r="http://schemas.openxmlformats.org/officeDocument/2006/relationships" xmlns:p="http://schemas.openxmlformats.org/presentationml/2006/main">
  <p:tag name="NUM" val="4"/>
</p:tagLst>
</file>

<file path=ppt/tags/tag465.xml><?xml version="1.0" encoding="utf-8"?>
<p:tagLst xmlns:a="http://schemas.openxmlformats.org/drawingml/2006/main" xmlns:r="http://schemas.openxmlformats.org/officeDocument/2006/relationships" xmlns:p="http://schemas.openxmlformats.org/presentationml/2006/main">
  <p:tag name="NUM" val="5"/>
</p:tagLst>
</file>

<file path=ppt/tags/tag466.xml><?xml version="1.0" encoding="utf-8"?>
<p:tagLst xmlns:a="http://schemas.openxmlformats.org/drawingml/2006/main" xmlns:r="http://schemas.openxmlformats.org/officeDocument/2006/relationships" xmlns:p="http://schemas.openxmlformats.org/presentationml/2006/main">
  <p:tag name="NUM" val="6"/>
</p:tagLst>
</file>

<file path=ppt/tags/tag467.xml><?xml version="1.0" encoding="utf-8"?>
<p:tagLst xmlns:a="http://schemas.openxmlformats.org/drawingml/2006/main" xmlns:r="http://schemas.openxmlformats.org/officeDocument/2006/relationships" xmlns:p="http://schemas.openxmlformats.org/presentationml/2006/main">
  <p:tag name="NUM" val="1"/>
</p:tagLst>
</file>

<file path=ppt/tags/tag468.xml><?xml version="1.0" encoding="utf-8"?>
<p:tagLst xmlns:a="http://schemas.openxmlformats.org/drawingml/2006/main" xmlns:r="http://schemas.openxmlformats.org/officeDocument/2006/relationships" xmlns:p="http://schemas.openxmlformats.org/presentationml/2006/main">
  <p:tag name="NUM" val="2"/>
</p:tagLst>
</file>

<file path=ppt/tags/tag469.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8"/>
</p:tagLst>
</file>

<file path=ppt/tags/tag470.xml><?xml version="1.0" encoding="utf-8"?>
<p:tagLst xmlns:a="http://schemas.openxmlformats.org/drawingml/2006/main" xmlns:r="http://schemas.openxmlformats.org/officeDocument/2006/relationships" xmlns:p="http://schemas.openxmlformats.org/presentationml/2006/main">
  <p:tag name="NUM" val="4"/>
</p:tagLst>
</file>

<file path=ppt/tags/tag471.xml><?xml version="1.0" encoding="utf-8"?>
<p:tagLst xmlns:a="http://schemas.openxmlformats.org/drawingml/2006/main" xmlns:r="http://schemas.openxmlformats.org/officeDocument/2006/relationships" xmlns:p="http://schemas.openxmlformats.org/presentationml/2006/main">
  <p:tag name="NUM" val="5"/>
</p:tagLst>
</file>

<file path=ppt/tags/tag472.xml><?xml version="1.0" encoding="utf-8"?>
<p:tagLst xmlns:a="http://schemas.openxmlformats.org/drawingml/2006/main" xmlns:r="http://schemas.openxmlformats.org/officeDocument/2006/relationships" xmlns:p="http://schemas.openxmlformats.org/presentationml/2006/main">
  <p:tag name="NUM" val="6"/>
</p:tagLst>
</file>

<file path=ppt/tags/tag473.xml><?xml version="1.0" encoding="utf-8"?>
<p:tagLst xmlns:a="http://schemas.openxmlformats.org/drawingml/2006/main" xmlns:r="http://schemas.openxmlformats.org/officeDocument/2006/relationships" xmlns:p="http://schemas.openxmlformats.org/presentationml/2006/main">
  <p:tag name="NUM" val="7"/>
</p:tagLst>
</file>

<file path=ppt/tags/tag474.xml><?xml version="1.0" encoding="utf-8"?>
<p:tagLst xmlns:a="http://schemas.openxmlformats.org/drawingml/2006/main" xmlns:r="http://schemas.openxmlformats.org/officeDocument/2006/relationships" xmlns:p="http://schemas.openxmlformats.org/presentationml/2006/main">
  <p:tag name="NUM" val="8"/>
</p:tagLst>
</file>

<file path=ppt/tags/tag475.xml><?xml version="1.0" encoding="utf-8"?>
<p:tagLst xmlns:a="http://schemas.openxmlformats.org/drawingml/2006/main" xmlns:r="http://schemas.openxmlformats.org/officeDocument/2006/relationships" xmlns:p="http://schemas.openxmlformats.org/presentationml/2006/main">
  <p:tag name="NUM" val="9"/>
</p:tagLst>
</file>

<file path=ppt/tags/tag476.xml><?xml version="1.0" encoding="utf-8"?>
<p:tagLst xmlns:a="http://schemas.openxmlformats.org/drawingml/2006/main" xmlns:r="http://schemas.openxmlformats.org/officeDocument/2006/relationships" xmlns:p="http://schemas.openxmlformats.org/presentationml/2006/main">
  <p:tag name="NUM" val="10"/>
</p:tagLst>
</file>

<file path=ppt/tags/tag477.xml><?xml version="1.0" encoding="utf-8"?>
<p:tagLst xmlns:a="http://schemas.openxmlformats.org/drawingml/2006/main" xmlns:r="http://schemas.openxmlformats.org/officeDocument/2006/relationships" xmlns:p="http://schemas.openxmlformats.org/presentationml/2006/main">
  <p:tag name="NUM" val="1"/>
</p:tagLst>
</file>

<file path=ppt/tags/tag478.xml><?xml version="1.0" encoding="utf-8"?>
<p:tagLst xmlns:a="http://schemas.openxmlformats.org/drawingml/2006/main" xmlns:r="http://schemas.openxmlformats.org/officeDocument/2006/relationships" xmlns:p="http://schemas.openxmlformats.org/presentationml/2006/main">
  <p:tag name="NUM" val="2"/>
</p:tagLst>
</file>

<file path=ppt/tags/tag479.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9"/>
</p:tagLst>
</file>

<file path=ppt/tags/tag480.xml><?xml version="1.0" encoding="utf-8"?>
<p:tagLst xmlns:a="http://schemas.openxmlformats.org/drawingml/2006/main" xmlns:r="http://schemas.openxmlformats.org/officeDocument/2006/relationships" xmlns:p="http://schemas.openxmlformats.org/presentationml/2006/main">
  <p:tag name="NUM" val="4"/>
</p:tagLst>
</file>

<file path=ppt/tags/tag481.xml><?xml version="1.0" encoding="utf-8"?>
<p:tagLst xmlns:a="http://schemas.openxmlformats.org/drawingml/2006/main" xmlns:r="http://schemas.openxmlformats.org/officeDocument/2006/relationships" xmlns:p="http://schemas.openxmlformats.org/presentationml/2006/main">
  <p:tag name="NUM" val="5"/>
</p:tagLst>
</file>

<file path=ppt/tags/tag482.xml><?xml version="1.0" encoding="utf-8"?>
<p:tagLst xmlns:a="http://schemas.openxmlformats.org/drawingml/2006/main" xmlns:r="http://schemas.openxmlformats.org/officeDocument/2006/relationships" xmlns:p="http://schemas.openxmlformats.org/presentationml/2006/main">
  <p:tag name="NUM" val="6"/>
</p:tagLst>
</file>

<file path=ppt/tags/tag483.xml><?xml version="1.0" encoding="utf-8"?>
<p:tagLst xmlns:a="http://schemas.openxmlformats.org/drawingml/2006/main" xmlns:r="http://schemas.openxmlformats.org/officeDocument/2006/relationships" xmlns:p="http://schemas.openxmlformats.org/presentationml/2006/main">
  <p:tag name="NUM" val="1"/>
</p:tagLst>
</file>

<file path=ppt/tags/tag484.xml><?xml version="1.0" encoding="utf-8"?>
<p:tagLst xmlns:a="http://schemas.openxmlformats.org/drawingml/2006/main" xmlns:r="http://schemas.openxmlformats.org/officeDocument/2006/relationships" xmlns:p="http://schemas.openxmlformats.org/presentationml/2006/main">
  <p:tag name="NUM" val="2"/>
</p:tagLst>
</file>

<file path=ppt/tags/tag485.xml><?xml version="1.0" encoding="utf-8"?>
<p:tagLst xmlns:a="http://schemas.openxmlformats.org/drawingml/2006/main" xmlns:r="http://schemas.openxmlformats.org/officeDocument/2006/relationships" xmlns:p="http://schemas.openxmlformats.org/presentationml/2006/main">
  <p:tag name="NUM" val="3"/>
</p:tagLst>
</file>

<file path=ppt/tags/tag486.xml><?xml version="1.0" encoding="utf-8"?>
<p:tagLst xmlns:a="http://schemas.openxmlformats.org/drawingml/2006/main" xmlns:r="http://schemas.openxmlformats.org/officeDocument/2006/relationships" xmlns:p="http://schemas.openxmlformats.org/presentationml/2006/main">
  <p:tag name="NUM" val="4"/>
</p:tagLst>
</file>

<file path=ppt/tags/tag487.xml><?xml version="1.0" encoding="utf-8"?>
<p:tagLst xmlns:a="http://schemas.openxmlformats.org/drawingml/2006/main" xmlns:r="http://schemas.openxmlformats.org/officeDocument/2006/relationships" xmlns:p="http://schemas.openxmlformats.org/presentationml/2006/main">
  <p:tag name="NUM" val="1"/>
</p:tagLst>
</file>

<file path=ppt/tags/tag488.xml><?xml version="1.0" encoding="utf-8"?>
<p:tagLst xmlns:a="http://schemas.openxmlformats.org/drawingml/2006/main" xmlns:r="http://schemas.openxmlformats.org/officeDocument/2006/relationships" xmlns:p="http://schemas.openxmlformats.org/presentationml/2006/main">
  <p:tag name="NUM" val="2"/>
</p:tagLst>
</file>

<file path=ppt/tags/tag489.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10"/>
</p:tagLst>
</file>

<file path=ppt/tags/tag490.xml><?xml version="1.0" encoding="utf-8"?>
<p:tagLst xmlns:a="http://schemas.openxmlformats.org/drawingml/2006/main" xmlns:r="http://schemas.openxmlformats.org/officeDocument/2006/relationships" xmlns:p="http://schemas.openxmlformats.org/presentationml/2006/main">
  <p:tag name="NUM" val="4"/>
</p:tagLst>
</file>

<file path=ppt/tags/tag491.xml><?xml version="1.0" encoding="utf-8"?>
<p:tagLst xmlns:a="http://schemas.openxmlformats.org/drawingml/2006/main" xmlns:r="http://schemas.openxmlformats.org/officeDocument/2006/relationships" xmlns:p="http://schemas.openxmlformats.org/presentationml/2006/main">
  <p:tag name="NUM" val="5"/>
</p:tagLst>
</file>

<file path=ppt/tags/tag492.xml><?xml version="1.0" encoding="utf-8"?>
<p:tagLst xmlns:a="http://schemas.openxmlformats.org/drawingml/2006/main" xmlns:r="http://schemas.openxmlformats.org/officeDocument/2006/relationships" xmlns:p="http://schemas.openxmlformats.org/presentationml/2006/main">
  <p:tag name="NUM" val="6"/>
</p:tagLst>
</file>

<file path=ppt/tags/tag493.xml><?xml version="1.0" encoding="utf-8"?>
<p:tagLst xmlns:a="http://schemas.openxmlformats.org/drawingml/2006/main" xmlns:r="http://schemas.openxmlformats.org/officeDocument/2006/relationships" xmlns:p="http://schemas.openxmlformats.org/presentationml/2006/main">
  <p:tag name="NUM" val="7"/>
</p:tagLst>
</file>

<file path=ppt/tags/tag494.xml><?xml version="1.0" encoding="utf-8"?>
<p:tagLst xmlns:a="http://schemas.openxmlformats.org/drawingml/2006/main" xmlns:r="http://schemas.openxmlformats.org/officeDocument/2006/relationships" xmlns:p="http://schemas.openxmlformats.org/presentationml/2006/main">
  <p:tag name="NUM" val="8"/>
</p:tagLst>
</file>

<file path=ppt/tags/tag495.xml><?xml version="1.0" encoding="utf-8"?>
<p:tagLst xmlns:a="http://schemas.openxmlformats.org/drawingml/2006/main" xmlns:r="http://schemas.openxmlformats.org/officeDocument/2006/relationships" xmlns:p="http://schemas.openxmlformats.org/presentationml/2006/main">
  <p:tag name="NUM" val="9"/>
</p:tagLst>
</file>

<file path=ppt/tags/tag496.xml><?xml version="1.0" encoding="utf-8"?>
<p:tagLst xmlns:a="http://schemas.openxmlformats.org/drawingml/2006/main" xmlns:r="http://schemas.openxmlformats.org/officeDocument/2006/relationships" xmlns:p="http://schemas.openxmlformats.org/presentationml/2006/main">
  <p:tag name="NUM" val="10"/>
</p:tagLst>
</file>

<file path=ppt/tags/tag497.xml><?xml version="1.0" encoding="utf-8"?>
<p:tagLst xmlns:a="http://schemas.openxmlformats.org/drawingml/2006/main" xmlns:r="http://schemas.openxmlformats.org/officeDocument/2006/relationships" xmlns:p="http://schemas.openxmlformats.org/presentationml/2006/main">
  <p:tag name="NUM" val="11"/>
</p:tagLst>
</file>

<file path=ppt/tags/tag498.xml><?xml version="1.0" encoding="utf-8"?>
<p:tagLst xmlns:a="http://schemas.openxmlformats.org/drawingml/2006/main" xmlns:r="http://schemas.openxmlformats.org/officeDocument/2006/relationships" xmlns:p="http://schemas.openxmlformats.org/presentationml/2006/main">
  <p:tag name="NUM" val="1"/>
</p:tagLst>
</file>

<file path=ppt/tags/tag49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1"/>
</p:tagLst>
</file>

<file path=ppt/tags/tag500.xml><?xml version="1.0" encoding="utf-8"?>
<p:tagLst xmlns:a="http://schemas.openxmlformats.org/drawingml/2006/main" xmlns:r="http://schemas.openxmlformats.org/officeDocument/2006/relationships" xmlns:p="http://schemas.openxmlformats.org/presentationml/2006/main">
  <p:tag name="NUM" val="3"/>
</p:tagLst>
</file>

<file path=ppt/tags/tag501.xml><?xml version="1.0" encoding="utf-8"?>
<p:tagLst xmlns:a="http://schemas.openxmlformats.org/drawingml/2006/main" xmlns:r="http://schemas.openxmlformats.org/officeDocument/2006/relationships" xmlns:p="http://schemas.openxmlformats.org/presentationml/2006/main">
  <p:tag name="NUM" val="1"/>
</p:tagLst>
</file>

<file path=ppt/tags/tag502.xml><?xml version="1.0" encoding="utf-8"?>
<p:tagLst xmlns:a="http://schemas.openxmlformats.org/drawingml/2006/main" xmlns:r="http://schemas.openxmlformats.org/officeDocument/2006/relationships" xmlns:p="http://schemas.openxmlformats.org/presentationml/2006/main">
  <p:tag name="NUM" val="2"/>
</p:tagLst>
</file>

<file path=ppt/tags/tag503.xml><?xml version="1.0" encoding="utf-8"?>
<p:tagLst xmlns:a="http://schemas.openxmlformats.org/drawingml/2006/main" xmlns:r="http://schemas.openxmlformats.org/officeDocument/2006/relationships" xmlns:p="http://schemas.openxmlformats.org/presentationml/2006/main">
  <p:tag name="NUM" val="3"/>
</p:tagLst>
</file>

<file path=ppt/tags/tag504.xml><?xml version="1.0" encoding="utf-8"?>
<p:tagLst xmlns:a="http://schemas.openxmlformats.org/drawingml/2006/main" xmlns:r="http://schemas.openxmlformats.org/officeDocument/2006/relationships" xmlns:p="http://schemas.openxmlformats.org/presentationml/2006/main">
  <p:tag name="NUM" val="1"/>
</p:tagLst>
</file>

<file path=ppt/tags/tag505.xml><?xml version="1.0" encoding="utf-8"?>
<p:tagLst xmlns:a="http://schemas.openxmlformats.org/drawingml/2006/main" xmlns:r="http://schemas.openxmlformats.org/officeDocument/2006/relationships" xmlns:p="http://schemas.openxmlformats.org/presentationml/2006/main">
  <p:tag name="NUM" val="2"/>
</p:tagLst>
</file>

<file path=ppt/tags/tag506.xml><?xml version="1.0" encoding="utf-8"?>
<p:tagLst xmlns:a="http://schemas.openxmlformats.org/drawingml/2006/main" xmlns:r="http://schemas.openxmlformats.org/officeDocument/2006/relationships" xmlns:p="http://schemas.openxmlformats.org/presentationml/2006/main">
  <p:tag name="NUM" val="3"/>
</p:tagLst>
</file>

<file path=ppt/tags/tag507.xml><?xml version="1.0" encoding="utf-8"?>
<p:tagLst xmlns:a="http://schemas.openxmlformats.org/drawingml/2006/main" xmlns:r="http://schemas.openxmlformats.org/officeDocument/2006/relationships" xmlns:p="http://schemas.openxmlformats.org/presentationml/2006/main">
  <p:tag name="NUM" val="4"/>
</p:tagLst>
</file>

<file path=ppt/tags/tag508.xml><?xml version="1.0" encoding="utf-8"?>
<p:tagLst xmlns:a="http://schemas.openxmlformats.org/drawingml/2006/main" xmlns:r="http://schemas.openxmlformats.org/officeDocument/2006/relationships" xmlns:p="http://schemas.openxmlformats.org/presentationml/2006/main">
  <p:tag name="NUM" val="5"/>
</p:tagLst>
</file>

<file path=ppt/tags/tag509.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12"/>
</p:tagLst>
</file>

<file path=ppt/tags/tag510.xml><?xml version="1.0" encoding="utf-8"?>
<p:tagLst xmlns:a="http://schemas.openxmlformats.org/drawingml/2006/main" xmlns:r="http://schemas.openxmlformats.org/officeDocument/2006/relationships" xmlns:p="http://schemas.openxmlformats.org/presentationml/2006/main">
  <p:tag name="NUM" val="2"/>
</p:tagLst>
</file>

<file path=ppt/tags/tag511.xml><?xml version="1.0" encoding="utf-8"?>
<p:tagLst xmlns:a="http://schemas.openxmlformats.org/drawingml/2006/main" xmlns:r="http://schemas.openxmlformats.org/officeDocument/2006/relationships" xmlns:p="http://schemas.openxmlformats.org/presentationml/2006/main">
  <p:tag name="NUM" val="3"/>
</p:tagLst>
</file>

<file path=ppt/tags/tag512.xml><?xml version="1.0" encoding="utf-8"?>
<p:tagLst xmlns:a="http://schemas.openxmlformats.org/drawingml/2006/main" xmlns:r="http://schemas.openxmlformats.org/officeDocument/2006/relationships" xmlns:p="http://schemas.openxmlformats.org/presentationml/2006/main">
  <p:tag name="NUM" val="4"/>
</p:tagLst>
</file>

<file path=ppt/tags/tag513.xml><?xml version="1.0" encoding="utf-8"?>
<p:tagLst xmlns:a="http://schemas.openxmlformats.org/drawingml/2006/main" xmlns:r="http://schemas.openxmlformats.org/officeDocument/2006/relationships" xmlns:p="http://schemas.openxmlformats.org/presentationml/2006/main">
  <p:tag name="NUM" val="5"/>
</p:tagLst>
</file>

<file path=ppt/tags/tag514.xml><?xml version="1.0" encoding="utf-8"?>
<p:tagLst xmlns:a="http://schemas.openxmlformats.org/drawingml/2006/main" xmlns:r="http://schemas.openxmlformats.org/officeDocument/2006/relationships" xmlns:p="http://schemas.openxmlformats.org/presentationml/2006/main">
  <p:tag name="NUM" val="6"/>
</p:tagLst>
</file>

<file path=ppt/tags/tag515.xml><?xml version="1.0" encoding="utf-8"?>
<p:tagLst xmlns:a="http://schemas.openxmlformats.org/drawingml/2006/main" xmlns:r="http://schemas.openxmlformats.org/officeDocument/2006/relationships" xmlns:p="http://schemas.openxmlformats.org/presentationml/2006/main">
  <p:tag name="NUM" val="7"/>
</p:tagLst>
</file>

<file path=ppt/tags/tag516.xml><?xml version="1.0" encoding="utf-8"?>
<p:tagLst xmlns:a="http://schemas.openxmlformats.org/drawingml/2006/main" xmlns:r="http://schemas.openxmlformats.org/officeDocument/2006/relationships" xmlns:p="http://schemas.openxmlformats.org/presentationml/2006/main">
  <p:tag name="NUM" val="8"/>
</p:tagLst>
</file>

<file path=ppt/tags/tag517.xml><?xml version="1.0" encoding="utf-8"?>
<p:tagLst xmlns:a="http://schemas.openxmlformats.org/drawingml/2006/main" xmlns:r="http://schemas.openxmlformats.org/officeDocument/2006/relationships" xmlns:p="http://schemas.openxmlformats.org/presentationml/2006/main">
  <p:tag name="NUM" val="9"/>
</p:tagLst>
</file>

<file path=ppt/tags/tag518.xml><?xml version="1.0" encoding="utf-8"?>
<p:tagLst xmlns:a="http://schemas.openxmlformats.org/drawingml/2006/main" xmlns:r="http://schemas.openxmlformats.org/officeDocument/2006/relationships" xmlns:p="http://schemas.openxmlformats.org/presentationml/2006/main">
  <p:tag name="NUM" val="1"/>
</p:tagLst>
</file>

<file path=ppt/tags/tag519.xml><?xml version="1.0" encoding="utf-8"?>
<p:tagLst xmlns:a="http://schemas.openxmlformats.org/drawingml/2006/main" xmlns:r="http://schemas.openxmlformats.org/officeDocument/2006/relationships" xmlns:p="http://schemas.openxmlformats.org/presentationml/2006/main">
  <p:tag name="NUM" val="8"/>
</p:tagLst>
</file>

<file path=ppt/tags/tag52.xml><?xml version="1.0" encoding="utf-8"?>
<p:tagLst xmlns:a="http://schemas.openxmlformats.org/drawingml/2006/main" xmlns:r="http://schemas.openxmlformats.org/officeDocument/2006/relationships" xmlns:p="http://schemas.openxmlformats.org/presentationml/2006/main">
  <p:tag name="NUM" val="13"/>
</p:tagLst>
</file>

<file path=ppt/tags/tag520.xml><?xml version="1.0" encoding="utf-8"?>
<p:tagLst xmlns:a="http://schemas.openxmlformats.org/drawingml/2006/main" xmlns:r="http://schemas.openxmlformats.org/officeDocument/2006/relationships" xmlns:p="http://schemas.openxmlformats.org/presentationml/2006/main">
  <p:tag name="NUM" val="1"/>
</p:tagLst>
</file>

<file path=ppt/tags/tag521.xml><?xml version="1.0" encoding="utf-8"?>
<p:tagLst xmlns:a="http://schemas.openxmlformats.org/drawingml/2006/main" xmlns:r="http://schemas.openxmlformats.org/officeDocument/2006/relationships" xmlns:p="http://schemas.openxmlformats.org/presentationml/2006/main">
  <p:tag name="NUM" val="2"/>
</p:tagLst>
</file>

<file path=ppt/tags/tag522.xml><?xml version="1.0" encoding="utf-8"?>
<p:tagLst xmlns:a="http://schemas.openxmlformats.org/drawingml/2006/main" xmlns:r="http://schemas.openxmlformats.org/officeDocument/2006/relationships" xmlns:p="http://schemas.openxmlformats.org/presentationml/2006/main">
  <p:tag name="NUM" val="3"/>
</p:tagLst>
</file>

<file path=ppt/tags/tag523.xml><?xml version="1.0" encoding="utf-8"?>
<p:tagLst xmlns:a="http://schemas.openxmlformats.org/drawingml/2006/main" xmlns:r="http://schemas.openxmlformats.org/officeDocument/2006/relationships" xmlns:p="http://schemas.openxmlformats.org/presentationml/2006/main">
  <p:tag name="NUM" val="4"/>
</p:tagLst>
</file>

<file path=ppt/tags/tag524.xml><?xml version="1.0" encoding="utf-8"?>
<p:tagLst xmlns:a="http://schemas.openxmlformats.org/drawingml/2006/main" xmlns:r="http://schemas.openxmlformats.org/officeDocument/2006/relationships" xmlns:p="http://schemas.openxmlformats.org/presentationml/2006/main">
  <p:tag name="NUM" val="5"/>
</p:tagLst>
</file>

<file path=ppt/tags/tag525.xml><?xml version="1.0" encoding="utf-8"?>
<p:tagLst xmlns:a="http://schemas.openxmlformats.org/drawingml/2006/main" xmlns:r="http://schemas.openxmlformats.org/officeDocument/2006/relationships" xmlns:p="http://schemas.openxmlformats.org/presentationml/2006/main">
  <p:tag name="NUM" val="6"/>
</p:tagLst>
</file>

<file path=ppt/tags/tag526.xml><?xml version="1.0" encoding="utf-8"?>
<p:tagLst xmlns:a="http://schemas.openxmlformats.org/drawingml/2006/main" xmlns:r="http://schemas.openxmlformats.org/officeDocument/2006/relationships" xmlns:p="http://schemas.openxmlformats.org/presentationml/2006/main">
  <p:tag name="NUM" val="7"/>
</p:tagLst>
</file>

<file path=ppt/tags/tag527.xml><?xml version="1.0" encoding="utf-8"?>
<p:tagLst xmlns:a="http://schemas.openxmlformats.org/drawingml/2006/main" xmlns:r="http://schemas.openxmlformats.org/officeDocument/2006/relationships" xmlns:p="http://schemas.openxmlformats.org/presentationml/2006/main">
  <p:tag name="NUM" val="8"/>
</p:tagLst>
</file>

<file path=ppt/tags/tag528.xml><?xml version="1.0" encoding="utf-8"?>
<p:tagLst xmlns:a="http://schemas.openxmlformats.org/drawingml/2006/main" xmlns:r="http://schemas.openxmlformats.org/officeDocument/2006/relationships" xmlns:p="http://schemas.openxmlformats.org/presentationml/2006/main">
  <p:tag name="NUM" val="9"/>
</p:tagLst>
</file>

<file path=ppt/tags/tag529.xml><?xml version="1.0" encoding="utf-8"?>
<p:tagLst xmlns:a="http://schemas.openxmlformats.org/drawingml/2006/main" xmlns:r="http://schemas.openxmlformats.org/officeDocument/2006/relationships" xmlns:p="http://schemas.openxmlformats.org/presentationml/2006/main">
  <p:tag name="NUM" val="10"/>
</p:tagLst>
</file>

<file path=ppt/tags/tag53.xml><?xml version="1.0" encoding="utf-8"?>
<p:tagLst xmlns:a="http://schemas.openxmlformats.org/drawingml/2006/main" xmlns:r="http://schemas.openxmlformats.org/officeDocument/2006/relationships" xmlns:p="http://schemas.openxmlformats.org/presentationml/2006/main">
  <p:tag name="NUM" val="14"/>
</p:tagLst>
</file>

<file path=ppt/tags/tag530.xml><?xml version="1.0" encoding="utf-8"?>
<p:tagLst xmlns:a="http://schemas.openxmlformats.org/drawingml/2006/main" xmlns:r="http://schemas.openxmlformats.org/officeDocument/2006/relationships" xmlns:p="http://schemas.openxmlformats.org/presentationml/2006/main">
  <p:tag name="NUM" val="11"/>
</p:tagLst>
</file>

<file path=ppt/tags/tag531.xml><?xml version="1.0" encoding="utf-8"?>
<p:tagLst xmlns:a="http://schemas.openxmlformats.org/drawingml/2006/main" xmlns:r="http://schemas.openxmlformats.org/officeDocument/2006/relationships" xmlns:p="http://schemas.openxmlformats.org/presentationml/2006/main">
  <p:tag name="NUM" val="12"/>
</p:tagLst>
</file>

<file path=ppt/tags/tag532.xml><?xml version="1.0" encoding="utf-8"?>
<p:tagLst xmlns:a="http://schemas.openxmlformats.org/drawingml/2006/main" xmlns:r="http://schemas.openxmlformats.org/officeDocument/2006/relationships" xmlns:p="http://schemas.openxmlformats.org/presentationml/2006/main">
  <p:tag name="NUM" val="13"/>
</p:tagLst>
</file>

<file path=ppt/tags/tag533.xml><?xml version="1.0" encoding="utf-8"?>
<p:tagLst xmlns:a="http://schemas.openxmlformats.org/drawingml/2006/main" xmlns:r="http://schemas.openxmlformats.org/officeDocument/2006/relationships" xmlns:p="http://schemas.openxmlformats.org/presentationml/2006/main">
  <p:tag name="NUM" val="1"/>
</p:tagLst>
</file>

<file path=ppt/tags/tag534.xml><?xml version="1.0" encoding="utf-8"?>
<p:tagLst xmlns:a="http://schemas.openxmlformats.org/drawingml/2006/main" xmlns:r="http://schemas.openxmlformats.org/officeDocument/2006/relationships" xmlns:p="http://schemas.openxmlformats.org/presentationml/2006/main">
  <p:tag name="NUM" val="2"/>
</p:tagLst>
</file>

<file path=ppt/tags/tag535.xml><?xml version="1.0" encoding="utf-8"?>
<p:tagLst xmlns:a="http://schemas.openxmlformats.org/drawingml/2006/main" xmlns:r="http://schemas.openxmlformats.org/officeDocument/2006/relationships" xmlns:p="http://schemas.openxmlformats.org/presentationml/2006/main">
  <p:tag name="NUM" val="1"/>
</p:tagLst>
</file>

<file path=ppt/tags/tag536.xml><?xml version="1.0" encoding="utf-8"?>
<p:tagLst xmlns:a="http://schemas.openxmlformats.org/drawingml/2006/main" xmlns:r="http://schemas.openxmlformats.org/officeDocument/2006/relationships" xmlns:p="http://schemas.openxmlformats.org/presentationml/2006/main">
  <p:tag name="NUM" val="2"/>
</p:tagLst>
</file>

<file path=ppt/tags/tag537.xml><?xml version="1.0" encoding="utf-8"?>
<p:tagLst xmlns:a="http://schemas.openxmlformats.org/drawingml/2006/main" xmlns:r="http://schemas.openxmlformats.org/officeDocument/2006/relationships" xmlns:p="http://schemas.openxmlformats.org/presentationml/2006/main">
  <p:tag name="NUM" val="3"/>
</p:tagLst>
</file>

<file path=ppt/tags/tag538.xml><?xml version="1.0" encoding="utf-8"?>
<p:tagLst xmlns:a="http://schemas.openxmlformats.org/drawingml/2006/main" xmlns:r="http://schemas.openxmlformats.org/officeDocument/2006/relationships" xmlns:p="http://schemas.openxmlformats.org/presentationml/2006/main">
  <p:tag name="NUM" val="4"/>
</p:tagLst>
</file>

<file path=ppt/tags/tag539.xml><?xml version="1.0" encoding="utf-8"?>
<p:tagLst xmlns:a="http://schemas.openxmlformats.org/drawingml/2006/main" xmlns:r="http://schemas.openxmlformats.org/officeDocument/2006/relationships" xmlns:p="http://schemas.openxmlformats.org/presentationml/2006/main">
  <p:tag name="NUM" val="5"/>
</p:tagLst>
</file>

<file path=ppt/tags/tag54.xml><?xml version="1.0" encoding="utf-8"?>
<p:tagLst xmlns:a="http://schemas.openxmlformats.org/drawingml/2006/main" xmlns:r="http://schemas.openxmlformats.org/officeDocument/2006/relationships" xmlns:p="http://schemas.openxmlformats.org/presentationml/2006/main">
  <p:tag name="NUM" val="15"/>
</p:tagLst>
</file>

<file path=ppt/tags/tag540.xml><?xml version="1.0" encoding="utf-8"?>
<p:tagLst xmlns:a="http://schemas.openxmlformats.org/drawingml/2006/main" xmlns:r="http://schemas.openxmlformats.org/officeDocument/2006/relationships" xmlns:p="http://schemas.openxmlformats.org/presentationml/2006/main">
  <p:tag name="NUM" val="6"/>
</p:tagLst>
</file>

<file path=ppt/tags/tag541.xml><?xml version="1.0" encoding="utf-8"?>
<p:tagLst xmlns:a="http://schemas.openxmlformats.org/drawingml/2006/main" xmlns:r="http://schemas.openxmlformats.org/officeDocument/2006/relationships" xmlns:p="http://schemas.openxmlformats.org/presentationml/2006/main">
  <p:tag name="NUM" val="7"/>
</p:tagLst>
</file>

<file path=ppt/tags/tag542.xml><?xml version="1.0" encoding="utf-8"?>
<p:tagLst xmlns:a="http://schemas.openxmlformats.org/drawingml/2006/main" xmlns:r="http://schemas.openxmlformats.org/officeDocument/2006/relationships" xmlns:p="http://schemas.openxmlformats.org/presentationml/2006/main">
  <p:tag name="NUM" val="8"/>
</p:tagLst>
</file>

<file path=ppt/tags/tag543.xml><?xml version="1.0" encoding="utf-8"?>
<p:tagLst xmlns:a="http://schemas.openxmlformats.org/drawingml/2006/main" xmlns:r="http://schemas.openxmlformats.org/officeDocument/2006/relationships" xmlns:p="http://schemas.openxmlformats.org/presentationml/2006/main">
  <p:tag name="NUM" val="9"/>
</p:tagLst>
</file>

<file path=ppt/tags/tag544.xml><?xml version="1.0" encoding="utf-8"?>
<p:tagLst xmlns:a="http://schemas.openxmlformats.org/drawingml/2006/main" xmlns:r="http://schemas.openxmlformats.org/officeDocument/2006/relationships" xmlns:p="http://schemas.openxmlformats.org/presentationml/2006/main">
  <p:tag name="NUM" val="1"/>
</p:tagLst>
</file>

<file path=ppt/tags/tag545.xml><?xml version="1.0" encoding="utf-8"?>
<p:tagLst xmlns:a="http://schemas.openxmlformats.org/drawingml/2006/main" xmlns:r="http://schemas.openxmlformats.org/officeDocument/2006/relationships" xmlns:p="http://schemas.openxmlformats.org/presentationml/2006/main">
  <p:tag name="NUM" val="2"/>
</p:tagLst>
</file>

<file path=ppt/tags/tag546.xml><?xml version="1.0" encoding="utf-8"?>
<p:tagLst xmlns:a="http://schemas.openxmlformats.org/drawingml/2006/main" xmlns:r="http://schemas.openxmlformats.org/officeDocument/2006/relationships" xmlns:p="http://schemas.openxmlformats.org/presentationml/2006/main">
  <p:tag name="NUM" val="3"/>
</p:tagLst>
</file>

<file path=ppt/tags/tag547.xml><?xml version="1.0" encoding="utf-8"?>
<p:tagLst xmlns:a="http://schemas.openxmlformats.org/drawingml/2006/main" xmlns:r="http://schemas.openxmlformats.org/officeDocument/2006/relationships" xmlns:p="http://schemas.openxmlformats.org/presentationml/2006/main">
  <p:tag name="NUM" val="4"/>
</p:tagLst>
</file>

<file path=ppt/tags/tag548.xml><?xml version="1.0" encoding="utf-8"?>
<p:tagLst xmlns:a="http://schemas.openxmlformats.org/drawingml/2006/main" xmlns:r="http://schemas.openxmlformats.org/officeDocument/2006/relationships" xmlns:p="http://schemas.openxmlformats.org/presentationml/2006/main">
  <p:tag name="NUM" val="5"/>
</p:tagLst>
</file>

<file path=ppt/tags/tag549.xml><?xml version="1.0" encoding="utf-8"?>
<p:tagLst xmlns:a="http://schemas.openxmlformats.org/drawingml/2006/main" xmlns:r="http://schemas.openxmlformats.org/officeDocument/2006/relationships" xmlns:p="http://schemas.openxmlformats.org/presentationml/2006/main">
  <p:tag name="NUM" val="6"/>
</p:tagLst>
</file>

<file path=ppt/tags/tag55.xml><?xml version="1.0" encoding="utf-8"?>
<p:tagLst xmlns:a="http://schemas.openxmlformats.org/drawingml/2006/main" xmlns:r="http://schemas.openxmlformats.org/officeDocument/2006/relationships" xmlns:p="http://schemas.openxmlformats.org/presentationml/2006/main">
  <p:tag name="NUM" val="16"/>
</p:tagLst>
</file>

<file path=ppt/tags/tag550.xml><?xml version="1.0" encoding="utf-8"?>
<p:tagLst xmlns:a="http://schemas.openxmlformats.org/drawingml/2006/main" xmlns:r="http://schemas.openxmlformats.org/officeDocument/2006/relationships" xmlns:p="http://schemas.openxmlformats.org/presentationml/2006/main">
  <p:tag name="NUM" val="1"/>
</p:tagLst>
</file>

<file path=ppt/tags/tag551.xml><?xml version="1.0" encoding="utf-8"?>
<p:tagLst xmlns:a="http://schemas.openxmlformats.org/drawingml/2006/main" xmlns:r="http://schemas.openxmlformats.org/officeDocument/2006/relationships" xmlns:p="http://schemas.openxmlformats.org/presentationml/2006/main">
  <p:tag name="NUM" val="2"/>
</p:tagLst>
</file>

<file path=ppt/tags/tag552.xml><?xml version="1.0" encoding="utf-8"?>
<p:tagLst xmlns:a="http://schemas.openxmlformats.org/drawingml/2006/main" xmlns:r="http://schemas.openxmlformats.org/officeDocument/2006/relationships" xmlns:p="http://schemas.openxmlformats.org/presentationml/2006/main">
  <p:tag name="NUM" val="3"/>
</p:tagLst>
</file>

<file path=ppt/tags/tag553.xml><?xml version="1.0" encoding="utf-8"?>
<p:tagLst xmlns:a="http://schemas.openxmlformats.org/drawingml/2006/main" xmlns:r="http://schemas.openxmlformats.org/officeDocument/2006/relationships" xmlns:p="http://schemas.openxmlformats.org/presentationml/2006/main">
  <p:tag name="NUM" val="4"/>
</p:tagLst>
</file>

<file path=ppt/tags/tag554.xml><?xml version="1.0" encoding="utf-8"?>
<p:tagLst xmlns:a="http://schemas.openxmlformats.org/drawingml/2006/main" xmlns:r="http://schemas.openxmlformats.org/officeDocument/2006/relationships" xmlns:p="http://schemas.openxmlformats.org/presentationml/2006/main">
  <p:tag name="NUM" val="5"/>
</p:tagLst>
</file>

<file path=ppt/tags/tag555.xml><?xml version="1.0" encoding="utf-8"?>
<p:tagLst xmlns:a="http://schemas.openxmlformats.org/drawingml/2006/main" xmlns:r="http://schemas.openxmlformats.org/officeDocument/2006/relationships" xmlns:p="http://schemas.openxmlformats.org/presentationml/2006/main">
  <p:tag name="NUM" val="6"/>
</p:tagLst>
</file>

<file path=ppt/tags/tag556.xml><?xml version="1.0" encoding="utf-8"?>
<p:tagLst xmlns:a="http://schemas.openxmlformats.org/drawingml/2006/main" xmlns:r="http://schemas.openxmlformats.org/officeDocument/2006/relationships" xmlns:p="http://schemas.openxmlformats.org/presentationml/2006/main">
  <p:tag name="NUM" val="7"/>
</p:tagLst>
</file>

<file path=ppt/tags/tag557.xml><?xml version="1.0" encoding="utf-8"?>
<p:tagLst xmlns:a="http://schemas.openxmlformats.org/drawingml/2006/main" xmlns:r="http://schemas.openxmlformats.org/officeDocument/2006/relationships" xmlns:p="http://schemas.openxmlformats.org/presentationml/2006/main">
  <p:tag name="NUM" val="1"/>
</p:tagLst>
</file>

<file path=ppt/tags/tag558.xml><?xml version="1.0" encoding="utf-8"?>
<p:tagLst xmlns:a="http://schemas.openxmlformats.org/drawingml/2006/main" xmlns:r="http://schemas.openxmlformats.org/officeDocument/2006/relationships" xmlns:p="http://schemas.openxmlformats.org/presentationml/2006/main">
  <p:tag name="NUM" val="2"/>
</p:tagLst>
</file>

<file path=ppt/tags/tag559.xml><?xml version="1.0" encoding="utf-8"?>
<p:tagLst xmlns:a="http://schemas.openxmlformats.org/drawingml/2006/main" xmlns:r="http://schemas.openxmlformats.org/officeDocument/2006/relationships" xmlns:p="http://schemas.openxmlformats.org/presentationml/2006/main">
  <p:tag name="NUM" val="3"/>
</p:tagLst>
</file>

<file path=ppt/tags/tag56.xml><?xml version="1.0" encoding="utf-8"?>
<p:tagLst xmlns:a="http://schemas.openxmlformats.org/drawingml/2006/main" xmlns:r="http://schemas.openxmlformats.org/officeDocument/2006/relationships" xmlns:p="http://schemas.openxmlformats.org/presentationml/2006/main">
  <p:tag name="NUM" val="17"/>
</p:tagLst>
</file>

<file path=ppt/tags/tag560.xml><?xml version="1.0" encoding="utf-8"?>
<p:tagLst xmlns:a="http://schemas.openxmlformats.org/drawingml/2006/main" xmlns:r="http://schemas.openxmlformats.org/officeDocument/2006/relationships" xmlns:p="http://schemas.openxmlformats.org/presentationml/2006/main">
  <p:tag name="NUM" val="4"/>
</p:tagLst>
</file>

<file path=ppt/tags/tag561.xml><?xml version="1.0" encoding="utf-8"?>
<p:tagLst xmlns:a="http://schemas.openxmlformats.org/drawingml/2006/main" xmlns:r="http://schemas.openxmlformats.org/officeDocument/2006/relationships" xmlns:p="http://schemas.openxmlformats.org/presentationml/2006/main">
  <p:tag name="NUM" val="5"/>
</p:tagLst>
</file>

<file path=ppt/tags/tag562.xml><?xml version="1.0" encoding="utf-8"?>
<p:tagLst xmlns:a="http://schemas.openxmlformats.org/drawingml/2006/main" xmlns:r="http://schemas.openxmlformats.org/officeDocument/2006/relationships" xmlns:p="http://schemas.openxmlformats.org/presentationml/2006/main">
  <p:tag name="NUM" val="6"/>
</p:tagLst>
</file>

<file path=ppt/tags/tag563.xml><?xml version="1.0" encoding="utf-8"?>
<p:tagLst xmlns:a="http://schemas.openxmlformats.org/drawingml/2006/main" xmlns:r="http://schemas.openxmlformats.org/officeDocument/2006/relationships" xmlns:p="http://schemas.openxmlformats.org/presentationml/2006/main">
  <p:tag name="NUM" val="7"/>
</p:tagLst>
</file>

<file path=ppt/tags/tag564.xml><?xml version="1.0" encoding="utf-8"?>
<p:tagLst xmlns:a="http://schemas.openxmlformats.org/drawingml/2006/main" xmlns:r="http://schemas.openxmlformats.org/officeDocument/2006/relationships" xmlns:p="http://schemas.openxmlformats.org/presentationml/2006/main">
  <p:tag name="NUM" val="8"/>
</p:tagLst>
</file>

<file path=ppt/tags/tag565.xml><?xml version="1.0" encoding="utf-8"?>
<p:tagLst xmlns:a="http://schemas.openxmlformats.org/drawingml/2006/main" xmlns:r="http://schemas.openxmlformats.org/officeDocument/2006/relationships" xmlns:p="http://schemas.openxmlformats.org/presentationml/2006/main">
  <p:tag name="NUM" val="9"/>
</p:tagLst>
</file>

<file path=ppt/tags/tag566.xml><?xml version="1.0" encoding="utf-8"?>
<p:tagLst xmlns:a="http://schemas.openxmlformats.org/drawingml/2006/main" xmlns:r="http://schemas.openxmlformats.org/officeDocument/2006/relationships" xmlns:p="http://schemas.openxmlformats.org/presentationml/2006/main">
  <p:tag name="NUM" val="10"/>
</p:tagLst>
</file>

<file path=ppt/tags/tag567.xml><?xml version="1.0" encoding="utf-8"?>
<p:tagLst xmlns:a="http://schemas.openxmlformats.org/drawingml/2006/main" xmlns:r="http://schemas.openxmlformats.org/officeDocument/2006/relationships" xmlns:p="http://schemas.openxmlformats.org/presentationml/2006/main">
  <p:tag name="NUM" val="11"/>
</p:tagLst>
</file>

<file path=ppt/tags/tag568.xml><?xml version="1.0" encoding="utf-8"?>
<p:tagLst xmlns:a="http://schemas.openxmlformats.org/drawingml/2006/main" xmlns:r="http://schemas.openxmlformats.org/officeDocument/2006/relationships" xmlns:p="http://schemas.openxmlformats.org/presentationml/2006/main">
  <p:tag name="NUM" val="1"/>
</p:tagLst>
</file>

<file path=ppt/tags/tag569.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18"/>
</p:tagLst>
</file>

<file path=ppt/tags/tag570.xml><?xml version="1.0" encoding="utf-8"?>
<p:tagLst xmlns:a="http://schemas.openxmlformats.org/drawingml/2006/main" xmlns:r="http://schemas.openxmlformats.org/officeDocument/2006/relationships" xmlns:p="http://schemas.openxmlformats.org/presentationml/2006/main">
  <p:tag name="NUM" val="1"/>
</p:tagLst>
</file>

<file path=ppt/tags/tag571.xml><?xml version="1.0" encoding="utf-8"?>
<p:tagLst xmlns:a="http://schemas.openxmlformats.org/drawingml/2006/main" xmlns:r="http://schemas.openxmlformats.org/officeDocument/2006/relationships" xmlns:p="http://schemas.openxmlformats.org/presentationml/2006/main">
  <p:tag name="NUM" val="2"/>
</p:tagLst>
</file>

<file path=ppt/tags/tag572.xml><?xml version="1.0" encoding="utf-8"?>
<p:tagLst xmlns:a="http://schemas.openxmlformats.org/drawingml/2006/main" xmlns:r="http://schemas.openxmlformats.org/officeDocument/2006/relationships" xmlns:p="http://schemas.openxmlformats.org/presentationml/2006/main">
  <p:tag name="NUM" val="3"/>
</p:tagLst>
</file>

<file path=ppt/tags/tag573.xml><?xml version="1.0" encoding="utf-8"?>
<p:tagLst xmlns:a="http://schemas.openxmlformats.org/drawingml/2006/main" xmlns:r="http://schemas.openxmlformats.org/officeDocument/2006/relationships" xmlns:p="http://schemas.openxmlformats.org/presentationml/2006/main">
  <p:tag name="NUM" val="1"/>
</p:tagLst>
</file>

<file path=ppt/tags/tag574.xml><?xml version="1.0" encoding="utf-8"?>
<p:tagLst xmlns:a="http://schemas.openxmlformats.org/drawingml/2006/main" xmlns:r="http://schemas.openxmlformats.org/officeDocument/2006/relationships" xmlns:p="http://schemas.openxmlformats.org/presentationml/2006/main">
  <p:tag name="NUM" val="2"/>
</p:tagLst>
</file>

<file path=ppt/tags/tag575.xml><?xml version="1.0" encoding="utf-8"?>
<p:tagLst xmlns:a="http://schemas.openxmlformats.org/drawingml/2006/main" xmlns:r="http://schemas.openxmlformats.org/officeDocument/2006/relationships" xmlns:p="http://schemas.openxmlformats.org/presentationml/2006/main">
  <p:tag name="NUM" val="3"/>
</p:tagLst>
</file>

<file path=ppt/tags/tag576.xml><?xml version="1.0" encoding="utf-8"?>
<p:tagLst xmlns:a="http://schemas.openxmlformats.org/drawingml/2006/main" xmlns:r="http://schemas.openxmlformats.org/officeDocument/2006/relationships" xmlns:p="http://schemas.openxmlformats.org/presentationml/2006/main">
  <p:tag name="NUM" val="4"/>
</p:tagLst>
</file>

<file path=ppt/tags/tag577.xml><?xml version="1.0" encoding="utf-8"?>
<p:tagLst xmlns:a="http://schemas.openxmlformats.org/drawingml/2006/main" xmlns:r="http://schemas.openxmlformats.org/officeDocument/2006/relationships" xmlns:p="http://schemas.openxmlformats.org/presentationml/2006/main">
  <p:tag name="NUM" val="5"/>
</p:tagLst>
</file>

<file path=ppt/tags/tag578.xml><?xml version="1.0" encoding="utf-8"?>
<p:tagLst xmlns:a="http://schemas.openxmlformats.org/drawingml/2006/main" xmlns:r="http://schemas.openxmlformats.org/officeDocument/2006/relationships" xmlns:p="http://schemas.openxmlformats.org/presentationml/2006/main">
  <p:tag name="NUM" val="6"/>
</p:tagLst>
</file>

<file path=ppt/tags/tag579.xml><?xml version="1.0" encoding="utf-8"?>
<p:tagLst xmlns:a="http://schemas.openxmlformats.org/drawingml/2006/main" xmlns:r="http://schemas.openxmlformats.org/officeDocument/2006/relationships" xmlns:p="http://schemas.openxmlformats.org/presentationml/2006/main">
  <p:tag name="NUM" val="7"/>
</p:tagLst>
</file>

<file path=ppt/tags/tag58.xml><?xml version="1.0" encoding="utf-8"?>
<p:tagLst xmlns:a="http://schemas.openxmlformats.org/drawingml/2006/main" xmlns:r="http://schemas.openxmlformats.org/officeDocument/2006/relationships" xmlns:p="http://schemas.openxmlformats.org/presentationml/2006/main">
  <p:tag name="NUM" val="19"/>
</p:tagLst>
</file>

<file path=ppt/tags/tag580.xml><?xml version="1.0" encoding="utf-8"?>
<p:tagLst xmlns:a="http://schemas.openxmlformats.org/drawingml/2006/main" xmlns:r="http://schemas.openxmlformats.org/officeDocument/2006/relationships" xmlns:p="http://schemas.openxmlformats.org/presentationml/2006/main">
  <p:tag name="NUM" val="8"/>
</p:tagLst>
</file>

<file path=ppt/tags/tag581.xml><?xml version="1.0" encoding="utf-8"?>
<p:tagLst xmlns:a="http://schemas.openxmlformats.org/drawingml/2006/main" xmlns:r="http://schemas.openxmlformats.org/officeDocument/2006/relationships" xmlns:p="http://schemas.openxmlformats.org/presentationml/2006/main">
  <p:tag name="NUM" val="9"/>
</p:tagLst>
</file>

<file path=ppt/tags/tag582.xml><?xml version="1.0" encoding="utf-8"?>
<p:tagLst xmlns:a="http://schemas.openxmlformats.org/drawingml/2006/main" xmlns:r="http://schemas.openxmlformats.org/officeDocument/2006/relationships" xmlns:p="http://schemas.openxmlformats.org/presentationml/2006/main">
  <p:tag name="NUM" val="10"/>
</p:tagLst>
</file>

<file path=ppt/tags/tag583.xml><?xml version="1.0" encoding="utf-8"?>
<p:tagLst xmlns:a="http://schemas.openxmlformats.org/drawingml/2006/main" xmlns:r="http://schemas.openxmlformats.org/officeDocument/2006/relationships" xmlns:p="http://schemas.openxmlformats.org/presentationml/2006/main">
  <p:tag name="NUM" val="11"/>
</p:tagLst>
</file>

<file path=ppt/tags/tag584.xml><?xml version="1.0" encoding="utf-8"?>
<p:tagLst xmlns:a="http://schemas.openxmlformats.org/drawingml/2006/main" xmlns:r="http://schemas.openxmlformats.org/officeDocument/2006/relationships" xmlns:p="http://schemas.openxmlformats.org/presentationml/2006/main">
  <p:tag name="NUM" val="12"/>
</p:tagLst>
</file>

<file path=ppt/tags/tag585.xml><?xml version="1.0" encoding="utf-8"?>
<p:tagLst xmlns:a="http://schemas.openxmlformats.org/drawingml/2006/main" xmlns:r="http://schemas.openxmlformats.org/officeDocument/2006/relationships" xmlns:p="http://schemas.openxmlformats.org/presentationml/2006/main">
  <p:tag name="NUM" val="13"/>
</p:tagLst>
</file>

<file path=ppt/tags/tag586.xml><?xml version="1.0" encoding="utf-8"?>
<p:tagLst xmlns:a="http://schemas.openxmlformats.org/drawingml/2006/main" xmlns:r="http://schemas.openxmlformats.org/officeDocument/2006/relationships" xmlns:p="http://schemas.openxmlformats.org/presentationml/2006/main">
  <p:tag name="NUM" val="14"/>
</p:tagLst>
</file>

<file path=ppt/tags/tag587.xml><?xml version="1.0" encoding="utf-8"?>
<p:tagLst xmlns:a="http://schemas.openxmlformats.org/drawingml/2006/main" xmlns:r="http://schemas.openxmlformats.org/officeDocument/2006/relationships" xmlns:p="http://schemas.openxmlformats.org/presentationml/2006/main">
  <p:tag name="NUM" val="15"/>
</p:tagLst>
</file>

<file path=ppt/tags/tag588.xml><?xml version="1.0" encoding="utf-8"?>
<p:tagLst xmlns:a="http://schemas.openxmlformats.org/drawingml/2006/main" xmlns:r="http://schemas.openxmlformats.org/officeDocument/2006/relationships" xmlns:p="http://schemas.openxmlformats.org/presentationml/2006/main">
  <p:tag name="NUM" val="1"/>
</p:tagLst>
</file>

<file path=ppt/tags/tag589.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20"/>
</p:tagLst>
</file>

<file path=ppt/tags/tag590.xml><?xml version="1.0" encoding="utf-8"?>
<p:tagLst xmlns:a="http://schemas.openxmlformats.org/drawingml/2006/main" xmlns:r="http://schemas.openxmlformats.org/officeDocument/2006/relationships" xmlns:p="http://schemas.openxmlformats.org/presentationml/2006/main">
  <p:tag name="NUM" val="3"/>
</p:tagLst>
</file>

<file path=ppt/tags/tag591.xml><?xml version="1.0" encoding="utf-8"?>
<p:tagLst xmlns:a="http://schemas.openxmlformats.org/drawingml/2006/main" xmlns:r="http://schemas.openxmlformats.org/officeDocument/2006/relationships" xmlns:p="http://schemas.openxmlformats.org/presentationml/2006/main">
  <p:tag name="NUM" val="4"/>
</p:tagLst>
</file>

<file path=ppt/tags/tag592.xml><?xml version="1.0" encoding="utf-8"?>
<p:tagLst xmlns:a="http://schemas.openxmlformats.org/drawingml/2006/main" xmlns:r="http://schemas.openxmlformats.org/officeDocument/2006/relationships" xmlns:p="http://schemas.openxmlformats.org/presentationml/2006/main">
  <p:tag name="NUM" val="5"/>
</p:tagLst>
</file>

<file path=ppt/tags/tag593.xml><?xml version="1.0" encoding="utf-8"?>
<p:tagLst xmlns:a="http://schemas.openxmlformats.org/drawingml/2006/main" xmlns:r="http://schemas.openxmlformats.org/officeDocument/2006/relationships" xmlns:p="http://schemas.openxmlformats.org/presentationml/2006/main">
  <p:tag name="NUM" val="6"/>
</p:tagLst>
</file>

<file path=ppt/tags/tag594.xml><?xml version="1.0" encoding="utf-8"?>
<p:tagLst xmlns:a="http://schemas.openxmlformats.org/drawingml/2006/main" xmlns:r="http://schemas.openxmlformats.org/officeDocument/2006/relationships" xmlns:p="http://schemas.openxmlformats.org/presentationml/2006/main">
  <p:tag name="NUM" val="7"/>
</p:tagLst>
</file>

<file path=ppt/tags/tag595.xml><?xml version="1.0" encoding="utf-8"?>
<p:tagLst xmlns:a="http://schemas.openxmlformats.org/drawingml/2006/main" xmlns:r="http://schemas.openxmlformats.org/officeDocument/2006/relationships" xmlns:p="http://schemas.openxmlformats.org/presentationml/2006/main">
  <p:tag name="NUM" val="8"/>
</p:tagLst>
</file>

<file path=ppt/tags/tag596.xml><?xml version="1.0" encoding="utf-8"?>
<p:tagLst xmlns:a="http://schemas.openxmlformats.org/drawingml/2006/main" xmlns:r="http://schemas.openxmlformats.org/officeDocument/2006/relationships" xmlns:p="http://schemas.openxmlformats.org/presentationml/2006/main">
  <p:tag name="NUM" val="9"/>
</p:tagLst>
</file>

<file path=ppt/tags/tag597.xml><?xml version="1.0" encoding="utf-8"?>
<p:tagLst xmlns:a="http://schemas.openxmlformats.org/drawingml/2006/main" xmlns:r="http://schemas.openxmlformats.org/officeDocument/2006/relationships" xmlns:p="http://schemas.openxmlformats.org/presentationml/2006/main">
  <p:tag name="NUM" val="10"/>
</p:tagLst>
</file>

<file path=ppt/tags/tag598.xml><?xml version="1.0" encoding="utf-8"?>
<p:tagLst xmlns:a="http://schemas.openxmlformats.org/drawingml/2006/main" xmlns:r="http://schemas.openxmlformats.org/officeDocument/2006/relationships" xmlns:p="http://schemas.openxmlformats.org/presentationml/2006/main">
  <p:tag name="NUM" val="11"/>
</p:tagLst>
</file>

<file path=ppt/tags/tag599.xml><?xml version="1.0" encoding="utf-8"?>
<p:tagLst xmlns:a="http://schemas.openxmlformats.org/drawingml/2006/main" xmlns:r="http://schemas.openxmlformats.org/officeDocument/2006/relationships" xmlns:p="http://schemas.openxmlformats.org/presentationml/2006/main">
  <p:tag name="NUM" val="12"/>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21"/>
</p:tagLst>
</file>

<file path=ppt/tags/tag600.xml><?xml version="1.0" encoding="utf-8"?>
<p:tagLst xmlns:a="http://schemas.openxmlformats.org/drawingml/2006/main" xmlns:r="http://schemas.openxmlformats.org/officeDocument/2006/relationships" xmlns:p="http://schemas.openxmlformats.org/presentationml/2006/main">
  <p:tag name="NUM" val="13"/>
</p:tagLst>
</file>

<file path=ppt/tags/tag601.xml><?xml version="1.0" encoding="utf-8"?>
<p:tagLst xmlns:a="http://schemas.openxmlformats.org/drawingml/2006/main" xmlns:r="http://schemas.openxmlformats.org/officeDocument/2006/relationships" xmlns:p="http://schemas.openxmlformats.org/presentationml/2006/main">
  <p:tag name="NUM" val="14"/>
</p:tagLst>
</file>

<file path=ppt/tags/tag602.xml><?xml version="1.0" encoding="utf-8"?>
<p:tagLst xmlns:a="http://schemas.openxmlformats.org/drawingml/2006/main" xmlns:r="http://schemas.openxmlformats.org/officeDocument/2006/relationships" xmlns:p="http://schemas.openxmlformats.org/presentationml/2006/main">
  <p:tag name="NUM" val="15"/>
</p:tagLst>
</file>

<file path=ppt/tags/tag603.xml><?xml version="1.0" encoding="utf-8"?>
<p:tagLst xmlns:a="http://schemas.openxmlformats.org/drawingml/2006/main" xmlns:r="http://schemas.openxmlformats.org/officeDocument/2006/relationships" xmlns:p="http://schemas.openxmlformats.org/presentationml/2006/main">
  <p:tag name="NUM" val="16"/>
</p:tagLst>
</file>

<file path=ppt/tags/tag604.xml><?xml version="1.0" encoding="utf-8"?>
<p:tagLst xmlns:a="http://schemas.openxmlformats.org/drawingml/2006/main" xmlns:r="http://schemas.openxmlformats.org/officeDocument/2006/relationships" xmlns:p="http://schemas.openxmlformats.org/presentationml/2006/main">
  <p:tag name="NUM" val="1"/>
</p:tagLst>
</file>

<file path=ppt/tags/tag605.xml><?xml version="1.0" encoding="utf-8"?>
<p:tagLst xmlns:a="http://schemas.openxmlformats.org/drawingml/2006/main" xmlns:r="http://schemas.openxmlformats.org/officeDocument/2006/relationships" xmlns:p="http://schemas.openxmlformats.org/presentationml/2006/main">
  <p:tag name="NUM" val="2"/>
</p:tagLst>
</file>

<file path=ppt/tags/tag606.xml><?xml version="1.0" encoding="utf-8"?>
<p:tagLst xmlns:a="http://schemas.openxmlformats.org/drawingml/2006/main" xmlns:r="http://schemas.openxmlformats.org/officeDocument/2006/relationships" xmlns:p="http://schemas.openxmlformats.org/presentationml/2006/main">
  <p:tag name="NUM" val="3"/>
</p:tagLst>
</file>

<file path=ppt/tags/tag607.xml><?xml version="1.0" encoding="utf-8"?>
<p:tagLst xmlns:a="http://schemas.openxmlformats.org/drawingml/2006/main" xmlns:r="http://schemas.openxmlformats.org/officeDocument/2006/relationships" xmlns:p="http://schemas.openxmlformats.org/presentationml/2006/main">
  <p:tag name="NUM" val="1"/>
</p:tagLst>
</file>

<file path=ppt/tags/tag608.xml><?xml version="1.0" encoding="utf-8"?>
<p:tagLst xmlns:a="http://schemas.openxmlformats.org/drawingml/2006/main" xmlns:r="http://schemas.openxmlformats.org/officeDocument/2006/relationships" xmlns:p="http://schemas.openxmlformats.org/presentationml/2006/main">
  <p:tag name="NUM" val="2"/>
</p:tagLst>
</file>

<file path=ppt/tags/tag609.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22"/>
</p:tagLst>
</file>

<file path=ppt/tags/tag610.xml><?xml version="1.0" encoding="utf-8"?>
<p:tagLst xmlns:a="http://schemas.openxmlformats.org/drawingml/2006/main" xmlns:r="http://schemas.openxmlformats.org/officeDocument/2006/relationships" xmlns:p="http://schemas.openxmlformats.org/presentationml/2006/main">
  <p:tag name="NUM" val="4"/>
</p:tagLst>
</file>

<file path=ppt/tags/tag611.xml><?xml version="1.0" encoding="utf-8"?>
<p:tagLst xmlns:a="http://schemas.openxmlformats.org/drawingml/2006/main" xmlns:r="http://schemas.openxmlformats.org/officeDocument/2006/relationships" xmlns:p="http://schemas.openxmlformats.org/presentationml/2006/main">
  <p:tag name="NUM" val="1"/>
</p:tagLst>
</file>

<file path=ppt/tags/tag612.xml><?xml version="1.0" encoding="utf-8"?>
<p:tagLst xmlns:a="http://schemas.openxmlformats.org/drawingml/2006/main" xmlns:r="http://schemas.openxmlformats.org/officeDocument/2006/relationships" xmlns:p="http://schemas.openxmlformats.org/presentationml/2006/main">
  <p:tag name="NUM" val="2"/>
</p:tagLst>
</file>

<file path=ppt/tags/tag613.xml><?xml version="1.0" encoding="utf-8"?>
<p:tagLst xmlns:a="http://schemas.openxmlformats.org/drawingml/2006/main" xmlns:r="http://schemas.openxmlformats.org/officeDocument/2006/relationships" xmlns:p="http://schemas.openxmlformats.org/presentationml/2006/main">
  <p:tag name="NUM" val="3"/>
</p:tagLst>
</file>

<file path=ppt/tags/tag614.xml><?xml version="1.0" encoding="utf-8"?>
<p:tagLst xmlns:a="http://schemas.openxmlformats.org/drawingml/2006/main" xmlns:r="http://schemas.openxmlformats.org/officeDocument/2006/relationships" xmlns:p="http://schemas.openxmlformats.org/presentationml/2006/main">
  <p:tag name="NUM" val="4"/>
</p:tagLst>
</file>

<file path=ppt/tags/tag615.xml><?xml version="1.0" encoding="utf-8"?>
<p:tagLst xmlns:a="http://schemas.openxmlformats.org/drawingml/2006/main" xmlns:r="http://schemas.openxmlformats.org/officeDocument/2006/relationships" xmlns:p="http://schemas.openxmlformats.org/presentationml/2006/main">
  <p:tag name="NUM" val="1"/>
</p:tagLst>
</file>

<file path=ppt/tags/tag616.xml><?xml version="1.0" encoding="utf-8"?>
<p:tagLst xmlns:a="http://schemas.openxmlformats.org/drawingml/2006/main" xmlns:r="http://schemas.openxmlformats.org/officeDocument/2006/relationships" xmlns:p="http://schemas.openxmlformats.org/presentationml/2006/main">
  <p:tag name="NUM" val="2"/>
</p:tagLst>
</file>

<file path=ppt/tags/tag617.xml><?xml version="1.0" encoding="utf-8"?>
<p:tagLst xmlns:a="http://schemas.openxmlformats.org/drawingml/2006/main" xmlns:r="http://schemas.openxmlformats.org/officeDocument/2006/relationships" xmlns:p="http://schemas.openxmlformats.org/presentationml/2006/main">
  <p:tag name="NUM" val="3"/>
</p:tagLst>
</file>

<file path=ppt/tags/tag618.xml><?xml version="1.0" encoding="utf-8"?>
<p:tagLst xmlns:a="http://schemas.openxmlformats.org/drawingml/2006/main" xmlns:r="http://schemas.openxmlformats.org/officeDocument/2006/relationships" xmlns:p="http://schemas.openxmlformats.org/presentationml/2006/main">
  <p:tag name="NUM" val="1"/>
</p:tagLst>
</file>

<file path=ppt/tags/tag619.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23"/>
</p:tagLst>
</file>

<file path=ppt/tags/tag620.xml><?xml version="1.0" encoding="utf-8"?>
<p:tagLst xmlns:a="http://schemas.openxmlformats.org/drawingml/2006/main" xmlns:r="http://schemas.openxmlformats.org/officeDocument/2006/relationships" xmlns:p="http://schemas.openxmlformats.org/presentationml/2006/main">
  <p:tag name="NUM" val="3"/>
</p:tagLst>
</file>

<file path=ppt/tags/tag621.xml><?xml version="1.0" encoding="utf-8"?>
<p:tagLst xmlns:a="http://schemas.openxmlformats.org/drawingml/2006/main" xmlns:r="http://schemas.openxmlformats.org/officeDocument/2006/relationships" xmlns:p="http://schemas.openxmlformats.org/presentationml/2006/main">
  <p:tag name="NUM" val="4"/>
</p:tagLst>
</file>

<file path=ppt/tags/tag622.xml><?xml version="1.0" encoding="utf-8"?>
<p:tagLst xmlns:a="http://schemas.openxmlformats.org/drawingml/2006/main" xmlns:r="http://schemas.openxmlformats.org/officeDocument/2006/relationships" xmlns:p="http://schemas.openxmlformats.org/presentationml/2006/main">
  <p:tag name="NUM" val="1"/>
</p:tagLst>
</file>

<file path=ppt/tags/tag623.xml><?xml version="1.0" encoding="utf-8"?>
<p:tagLst xmlns:a="http://schemas.openxmlformats.org/drawingml/2006/main" xmlns:r="http://schemas.openxmlformats.org/officeDocument/2006/relationships" xmlns:p="http://schemas.openxmlformats.org/presentationml/2006/main">
  <p:tag name="NUM" val="2"/>
</p:tagLst>
</file>

<file path=ppt/tags/tag624.xml><?xml version="1.0" encoding="utf-8"?>
<p:tagLst xmlns:a="http://schemas.openxmlformats.org/drawingml/2006/main" xmlns:r="http://schemas.openxmlformats.org/officeDocument/2006/relationships" xmlns:p="http://schemas.openxmlformats.org/presentationml/2006/main">
  <p:tag name="NUM" val="3"/>
</p:tagLst>
</file>

<file path=ppt/tags/tag625.xml><?xml version="1.0" encoding="utf-8"?>
<p:tagLst xmlns:a="http://schemas.openxmlformats.org/drawingml/2006/main" xmlns:r="http://schemas.openxmlformats.org/officeDocument/2006/relationships" xmlns:p="http://schemas.openxmlformats.org/presentationml/2006/main">
  <p:tag name="NUM" val="1"/>
</p:tagLst>
</file>

<file path=ppt/tags/tag626.xml><?xml version="1.0" encoding="utf-8"?>
<p:tagLst xmlns:a="http://schemas.openxmlformats.org/drawingml/2006/main" xmlns:r="http://schemas.openxmlformats.org/officeDocument/2006/relationships" xmlns:p="http://schemas.openxmlformats.org/presentationml/2006/main">
  <p:tag name="NUM" val="2"/>
</p:tagLst>
</file>

<file path=ppt/tags/tag627.xml><?xml version="1.0" encoding="utf-8"?>
<p:tagLst xmlns:a="http://schemas.openxmlformats.org/drawingml/2006/main" xmlns:r="http://schemas.openxmlformats.org/officeDocument/2006/relationships" xmlns:p="http://schemas.openxmlformats.org/presentationml/2006/main">
  <p:tag name="NUM" val="3"/>
</p:tagLst>
</file>

<file path=ppt/tags/tag628.xml><?xml version="1.0" encoding="utf-8"?>
<p:tagLst xmlns:a="http://schemas.openxmlformats.org/drawingml/2006/main" xmlns:r="http://schemas.openxmlformats.org/officeDocument/2006/relationships" xmlns:p="http://schemas.openxmlformats.org/presentationml/2006/main">
  <p:tag name="NUM" val="1"/>
</p:tagLst>
</file>

<file path=ppt/tags/tag629.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24"/>
</p:tagLst>
</file>

<file path=ppt/tags/tag630.xml><?xml version="1.0" encoding="utf-8"?>
<p:tagLst xmlns:a="http://schemas.openxmlformats.org/drawingml/2006/main" xmlns:r="http://schemas.openxmlformats.org/officeDocument/2006/relationships" xmlns:p="http://schemas.openxmlformats.org/presentationml/2006/main">
  <p:tag name="NUM" val="3"/>
</p:tagLst>
</file>

<file path=ppt/tags/tag631.xml><?xml version="1.0" encoding="utf-8"?>
<p:tagLst xmlns:a="http://schemas.openxmlformats.org/drawingml/2006/main" xmlns:r="http://schemas.openxmlformats.org/officeDocument/2006/relationships" xmlns:p="http://schemas.openxmlformats.org/presentationml/2006/main">
  <p:tag name="NUM" val="1"/>
</p:tagLst>
</file>

<file path=ppt/tags/tag632.xml><?xml version="1.0" encoding="utf-8"?>
<p:tagLst xmlns:a="http://schemas.openxmlformats.org/drawingml/2006/main" xmlns:r="http://schemas.openxmlformats.org/officeDocument/2006/relationships" xmlns:p="http://schemas.openxmlformats.org/presentationml/2006/main">
  <p:tag name="NUM" val="2"/>
</p:tagLst>
</file>

<file path=ppt/tags/tag633.xml><?xml version="1.0" encoding="utf-8"?>
<p:tagLst xmlns:a="http://schemas.openxmlformats.org/drawingml/2006/main" xmlns:r="http://schemas.openxmlformats.org/officeDocument/2006/relationships" xmlns:p="http://schemas.openxmlformats.org/presentationml/2006/main">
  <p:tag name="NUM" val="1"/>
</p:tagLst>
</file>

<file path=ppt/tags/tag634.xml><?xml version="1.0" encoding="utf-8"?>
<p:tagLst xmlns:a="http://schemas.openxmlformats.org/drawingml/2006/main" xmlns:r="http://schemas.openxmlformats.org/officeDocument/2006/relationships" xmlns:p="http://schemas.openxmlformats.org/presentationml/2006/main">
  <p:tag name="NUM" val="2"/>
</p:tagLst>
</file>

<file path=ppt/tags/tag635.xml><?xml version="1.0" encoding="utf-8"?>
<p:tagLst xmlns:a="http://schemas.openxmlformats.org/drawingml/2006/main" xmlns:r="http://schemas.openxmlformats.org/officeDocument/2006/relationships" xmlns:p="http://schemas.openxmlformats.org/presentationml/2006/main">
  <p:tag name="NUM" val="3"/>
</p:tagLst>
</file>

<file path=ppt/tags/tag636.xml><?xml version="1.0" encoding="utf-8"?>
<p:tagLst xmlns:a="http://schemas.openxmlformats.org/drawingml/2006/main" xmlns:r="http://schemas.openxmlformats.org/officeDocument/2006/relationships" xmlns:p="http://schemas.openxmlformats.org/presentationml/2006/main">
  <p:tag name="NUM" val="1"/>
</p:tagLst>
</file>

<file path=ppt/tags/tag637.xml><?xml version="1.0" encoding="utf-8"?>
<p:tagLst xmlns:a="http://schemas.openxmlformats.org/drawingml/2006/main" xmlns:r="http://schemas.openxmlformats.org/officeDocument/2006/relationships" xmlns:p="http://schemas.openxmlformats.org/presentationml/2006/main">
  <p:tag name="NUM" val="2"/>
</p:tagLst>
</file>

<file path=ppt/tags/tag638.xml><?xml version="1.0" encoding="utf-8"?>
<p:tagLst xmlns:a="http://schemas.openxmlformats.org/drawingml/2006/main" xmlns:r="http://schemas.openxmlformats.org/officeDocument/2006/relationships" xmlns:p="http://schemas.openxmlformats.org/presentationml/2006/main">
  <p:tag name="NUM" val="3"/>
</p:tagLst>
</file>

<file path=ppt/tags/tag639.xml><?xml version="1.0" encoding="utf-8"?>
<p:tagLst xmlns:a="http://schemas.openxmlformats.org/drawingml/2006/main" xmlns:r="http://schemas.openxmlformats.org/officeDocument/2006/relationships" xmlns:p="http://schemas.openxmlformats.org/presentationml/2006/main">
  <p:tag name="NUM" val="4"/>
</p:tagLst>
</file>

<file path=ppt/tags/tag64.xml><?xml version="1.0" encoding="utf-8"?>
<p:tagLst xmlns:a="http://schemas.openxmlformats.org/drawingml/2006/main" xmlns:r="http://schemas.openxmlformats.org/officeDocument/2006/relationships" xmlns:p="http://schemas.openxmlformats.org/presentationml/2006/main">
  <p:tag name="NUM" val="25"/>
</p:tagLst>
</file>

<file path=ppt/tags/tag640.xml><?xml version="1.0" encoding="utf-8"?>
<p:tagLst xmlns:a="http://schemas.openxmlformats.org/drawingml/2006/main" xmlns:r="http://schemas.openxmlformats.org/officeDocument/2006/relationships" xmlns:p="http://schemas.openxmlformats.org/presentationml/2006/main">
  <p:tag name="NUM" val="5"/>
</p:tagLst>
</file>

<file path=ppt/tags/tag641.xml><?xml version="1.0" encoding="utf-8"?>
<p:tagLst xmlns:a="http://schemas.openxmlformats.org/drawingml/2006/main" xmlns:r="http://schemas.openxmlformats.org/officeDocument/2006/relationships" xmlns:p="http://schemas.openxmlformats.org/presentationml/2006/main">
  <p:tag name="NUM" val="1"/>
</p:tagLst>
</file>

<file path=ppt/tags/tag642.xml><?xml version="1.0" encoding="utf-8"?>
<p:tagLst xmlns:a="http://schemas.openxmlformats.org/drawingml/2006/main" xmlns:r="http://schemas.openxmlformats.org/officeDocument/2006/relationships" xmlns:p="http://schemas.openxmlformats.org/presentationml/2006/main">
  <p:tag name="NUM" val="2"/>
</p:tagLst>
</file>

<file path=ppt/tags/tag643.xml><?xml version="1.0" encoding="utf-8"?>
<p:tagLst xmlns:a="http://schemas.openxmlformats.org/drawingml/2006/main" xmlns:r="http://schemas.openxmlformats.org/officeDocument/2006/relationships" xmlns:p="http://schemas.openxmlformats.org/presentationml/2006/main">
  <p:tag name="NUM" val="3"/>
</p:tagLst>
</file>

<file path=ppt/tags/tag644.xml><?xml version="1.0" encoding="utf-8"?>
<p:tagLst xmlns:a="http://schemas.openxmlformats.org/drawingml/2006/main" xmlns:r="http://schemas.openxmlformats.org/officeDocument/2006/relationships" xmlns:p="http://schemas.openxmlformats.org/presentationml/2006/main">
  <p:tag name="NUM" val="1"/>
</p:tagLst>
</file>

<file path=ppt/tags/tag645.xml><?xml version="1.0" encoding="utf-8"?>
<p:tagLst xmlns:a="http://schemas.openxmlformats.org/drawingml/2006/main" xmlns:r="http://schemas.openxmlformats.org/officeDocument/2006/relationships" xmlns:p="http://schemas.openxmlformats.org/presentationml/2006/main">
  <p:tag name="NUM" val="2"/>
</p:tagLst>
</file>

<file path=ppt/tags/tag646.xml><?xml version="1.0" encoding="utf-8"?>
<p:tagLst xmlns:a="http://schemas.openxmlformats.org/drawingml/2006/main" xmlns:r="http://schemas.openxmlformats.org/officeDocument/2006/relationships" xmlns:p="http://schemas.openxmlformats.org/presentationml/2006/main">
  <p:tag name="NUM" val="3"/>
</p:tagLst>
</file>

<file path=ppt/tags/tag647.xml><?xml version="1.0" encoding="utf-8"?>
<p:tagLst xmlns:a="http://schemas.openxmlformats.org/drawingml/2006/main" xmlns:r="http://schemas.openxmlformats.org/officeDocument/2006/relationships" xmlns:p="http://schemas.openxmlformats.org/presentationml/2006/main">
  <p:tag name="NUM" val="1"/>
</p:tagLst>
</file>

<file path=ppt/tags/tag648.xml><?xml version="1.0" encoding="utf-8"?>
<p:tagLst xmlns:a="http://schemas.openxmlformats.org/drawingml/2006/main" xmlns:r="http://schemas.openxmlformats.org/officeDocument/2006/relationships" xmlns:p="http://schemas.openxmlformats.org/presentationml/2006/main">
  <p:tag name="NUM" val="2"/>
</p:tagLst>
</file>

<file path=ppt/tags/tag649.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26"/>
</p:tagLst>
</file>

<file path=ppt/tags/tag650.xml><?xml version="1.0" encoding="utf-8"?>
<p:tagLst xmlns:a="http://schemas.openxmlformats.org/drawingml/2006/main" xmlns:r="http://schemas.openxmlformats.org/officeDocument/2006/relationships" xmlns:p="http://schemas.openxmlformats.org/presentationml/2006/main">
  <p:tag name="NUM" val="1"/>
</p:tagLst>
</file>

<file path=ppt/tags/tag651.xml><?xml version="1.0" encoding="utf-8"?>
<p:tagLst xmlns:a="http://schemas.openxmlformats.org/drawingml/2006/main" xmlns:r="http://schemas.openxmlformats.org/officeDocument/2006/relationships" xmlns:p="http://schemas.openxmlformats.org/presentationml/2006/main">
  <p:tag name="NUM" val="2"/>
</p:tagLst>
</file>

<file path=ppt/tags/tag652.xml><?xml version="1.0" encoding="utf-8"?>
<p:tagLst xmlns:a="http://schemas.openxmlformats.org/drawingml/2006/main" xmlns:r="http://schemas.openxmlformats.org/officeDocument/2006/relationships" xmlns:p="http://schemas.openxmlformats.org/presentationml/2006/main">
  <p:tag name="NUM" val="3"/>
</p:tagLst>
</file>

<file path=ppt/tags/tag653.xml><?xml version="1.0" encoding="utf-8"?>
<p:tagLst xmlns:a="http://schemas.openxmlformats.org/drawingml/2006/main" xmlns:r="http://schemas.openxmlformats.org/officeDocument/2006/relationships" xmlns:p="http://schemas.openxmlformats.org/presentationml/2006/main">
  <p:tag name="NUM" val="4"/>
</p:tagLst>
</file>

<file path=ppt/tags/tag654.xml><?xml version="1.0" encoding="utf-8"?>
<p:tagLst xmlns:a="http://schemas.openxmlformats.org/drawingml/2006/main" xmlns:r="http://schemas.openxmlformats.org/officeDocument/2006/relationships" xmlns:p="http://schemas.openxmlformats.org/presentationml/2006/main">
  <p:tag name="NUM" val="5"/>
</p:tagLst>
</file>

<file path=ppt/tags/tag655.xml><?xml version="1.0" encoding="utf-8"?>
<p:tagLst xmlns:a="http://schemas.openxmlformats.org/drawingml/2006/main" xmlns:r="http://schemas.openxmlformats.org/officeDocument/2006/relationships" xmlns:p="http://schemas.openxmlformats.org/presentationml/2006/main">
  <p:tag name="NUM" val="6"/>
</p:tagLst>
</file>

<file path=ppt/tags/tag656.xml><?xml version="1.0" encoding="utf-8"?>
<p:tagLst xmlns:a="http://schemas.openxmlformats.org/drawingml/2006/main" xmlns:r="http://schemas.openxmlformats.org/officeDocument/2006/relationships" xmlns:p="http://schemas.openxmlformats.org/presentationml/2006/main">
  <p:tag name="NUM" val="7"/>
</p:tagLst>
</file>

<file path=ppt/tags/tag657.xml><?xml version="1.0" encoding="utf-8"?>
<p:tagLst xmlns:a="http://schemas.openxmlformats.org/drawingml/2006/main" xmlns:r="http://schemas.openxmlformats.org/officeDocument/2006/relationships" xmlns:p="http://schemas.openxmlformats.org/presentationml/2006/main">
  <p:tag name="NUM" val="8"/>
</p:tagLst>
</file>

<file path=ppt/tags/tag658.xml><?xml version="1.0" encoding="utf-8"?>
<p:tagLst xmlns:a="http://schemas.openxmlformats.org/drawingml/2006/main" xmlns:r="http://schemas.openxmlformats.org/officeDocument/2006/relationships" xmlns:p="http://schemas.openxmlformats.org/presentationml/2006/main">
  <p:tag name="NUM" val="9"/>
</p:tagLst>
</file>

<file path=ppt/tags/tag659.xml><?xml version="1.0" encoding="utf-8"?>
<p:tagLst xmlns:a="http://schemas.openxmlformats.org/drawingml/2006/main" xmlns:r="http://schemas.openxmlformats.org/officeDocument/2006/relationships" xmlns:p="http://schemas.openxmlformats.org/presentationml/2006/main">
  <p:tag name="NUM" val="10"/>
</p:tagLst>
</file>

<file path=ppt/tags/tag66.xml><?xml version="1.0" encoding="utf-8"?>
<p:tagLst xmlns:a="http://schemas.openxmlformats.org/drawingml/2006/main" xmlns:r="http://schemas.openxmlformats.org/officeDocument/2006/relationships" xmlns:p="http://schemas.openxmlformats.org/presentationml/2006/main">
  <p:tag name="NUM" val="27"/>
</p:tagLst>
</file>

<file path=ppt/tags/tag660.xml><?xml version="1.0" encoding="utf-8"?>
<p:tagLst xmlns:a="http://schemas.openxmlformats.org/drawingml/2006/main" xmlns:r="http://schemas.openxmlformats.org/officeDocument/2006/relationships" xmlns:p="http://schemas.openxmlformats.org/presentationml/2006/main">
  <p:tag name="NUM" val="1"/>
</p:tagLst>
</file>

<file path=ppt/tags/tag661.xml><?xml version="1.0" encoding="utf-8"?>
<p:tagLst xmlns:a="http://schemas.openxmlformats.org/drawingml/2006/main" xmlns:r="http://schemas.openxmlformats.org/officeDocument/2006/relationships" xmlns:p="http://schemas.openxmlformats.org/presentationml/2006/main">
  <p:tag name="NUM" val="2"/>
</p:tagLst>
</file>

<file path=ppt/tags/tag662.xml><?xml version="1.0" encoding="utf-8"?>
<p:tagLst xmlns:a="http://schemas.openxmlformats.org/drawingml/2006/main" xmlns:r="http://schemas.openxmlformats.org/officeDocument/2006/relationships" xmlns:p="http://schemas.openxmlformats.org/presentationml/2006/main">
  <p:tag name="NUM" val="3"/>
</p:tagLst>
</file>

<file path=ppt/tags/tag663.xml><?xml version="1.0" encoding="utf-8"?>
<p:tagLst xmlns:a="http://schemas.openxmlformats.org/drawingml/2006/main" xmlns:r="http://schemas.openxmlformats.org/officeDocument/2006/relationships" xmlns:p="http://schemas.openxmlformats.org/presentationml/2006/main">
  <p:tag name="NUM" val="4"/>
</p:tagLst>
</file>

<file path=ppt/tags/tag664.xml><?xml version="1.0" encoding="utf-8"?>
<p:tagLst xmlns:a="http://schemas.openxmlformats.org/drawingml/2006/main" xmlns:r="http://schemas.openxmlformats.org/officeDocument/2006/relationships" xmlns:p="http://schemas.openxmlformats.org/presentationml/2006/main">
  <p:tag name="NUM" val="5"/>
</p:tagLst>
</file>

<file path=ppt/tags/tag665.xml><?xml version="1.0" encoding="utf-8"?>
<p:tagLst xmlns:a="http://schemas.openxmlformats.org/drawingml/2006/main" xmlns:r="http://schemas.openxmlformats.org/officeDocument/2006/relationships" xmlns:p="http://schemas.openxmlformats.org/presentationml/2006/main">
  <p:tag name="NUM" val="6"/>
</p:tagLst>
</file>

<file path=ppt/tags/tag666.xml><?xml version="1.0" encoding="utf-8"?>
<p:tagLst xmlns:a="http://schemas.openxmlformats.org/drawingml/2006/main" xmlns:r="http://schemas.openxmlformats.org/officeDocument/2006/relationships" xmlns:p="http://schemas.openxmlformats.org/presentationml/2006/main">
  <p:tag name="NUM" val="7"/>
</p:tagLst>
</file>

<file path=ppt/tags/tag667.xml><?xml version="1.0" encoding="utf-8"?>
<p:tagLst xmlns:a="http://schemas.openxmlformats.org/drawingml/2006/main" xmlns:r="http://schemas.openxmlformats.org/officeDocument/2006/relationships" xmlns:p="http://schemas.openxmlformats.org/presentationml/2006/main">
  <p:tag name="NUM" val="8"/>
</p:tagLst>
</file>

<file path=ppt/tags/tag668.xml><?xml version="1.0" encoding="utf-8"?>
<p:tagLst xmlns:a="http://schemas.openxmlformats.org/drawingml/2006/main" xmlns:r="http://schemas.openxmlformats.org/officeDocument/2006/relationships" xmlns:p="http://schemas.openxmlformats.org/presentationml/2006/main">
  <p:tag name="NUM" val="9"/>
</p:tagLst>
</file>

<file path=ppt/tags/tag669.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8"/>
</p:tagLst>
</file>

<file path=ppt/tags/tag670.xml><?xml version="1.0" encoding="utf-8"?>
<p:tagLst xmlns:a="http://schemas.openxmlformats.org/drawingml/2006/main" xmlns:r="http://schemas.openxmlformats.org/officeDocument/2006/relationships" xmlns:p="http://schemas.openxmlformats.org/presentationml/2006/main">
  <p:tag name="NUM" val="2"/>
</p:tagLst>
</file>

<file path=ppt/tags/tag671.xml><?xml version="1.0" encoding="utf-8"?>
<p:tagLst xmlns:a="http://schemas.openxmlformats.org/drawingml/2006/main" xmlns:r="http://schemas.openxmlformats.org/officeDocument/2006/relationships" xmlns:p="http://schemas.openxmlformats.org/presentationml/2006/main">
  <p:tag name="NUM" val="3"/>
</p:tagLst>
</file>

<file path=ppt/tags/tag672.xml><?xml version="1.0" encoding="utf-8"?>
<p:tagLst xmlns:a="http://schemas.openxmlformats.org/drawingml/2006/main" xmlns:r="http://schemas.openxmlformats.org/officeDocument/2006/relationships" xmlns:p="http://schemas.openxmlformats.org/presentationml/2006/main">
  <p:tag name="NUM" val="4"/>
</p:tagLst>
</file>

<file path=ppt/tags/tag673.xml><?xml version="1.0" encoding="utf-8"?>
<p:tagLst xmlns:a="http://schemas.openxmlformats.org/drawingml/2006/main" xmlns:r="http://schemas.openxmlformats.org/officeDocument/2006/relationships" xmlns:p="http://schemas.openxmlformats.org/presentationml/2006/main">
  <p:tag name="NUM" val="5"/>
</p:tagLst>
</file>

<file path=ppt/tags/tag674.xml><?xml version="1.0" encoding="utf-8"?>
<p:tagLst xmlns:a="http://schemas.openxmlformats.org/drawingml/2006/main" xmlns:r="http://schemas.openxmlformats.org/officeDocument/2006/relationships" xmlns:p="http://schemas.openxmlformats.org/presentationml/2006/main">
  <p:tag name="NUM" val="6"/>
</p:tagLst>
</file>

<file path=ppt/tags/tag675.xml><?xml version="1.0" encoding="utf-8"?>
<p:tagLst xmlns:a="http://schemas.openxmlformats.org/drawingml/2006/main" xmlns:r="http://schemas.openxmlformats.org/officeDocument/2006/relationships" xmlns:p="http://schemas.openxmlformats.org/presentationml/2006/main">
  <p:tag name="NUM" val="7"/>
</p:tagLst>
</file>

<file path=ppt/tags/tag676.xml><?xml version="1.0" encoding="utf-8"?>
<p:tagLst xmlns:a="http://schemas.openxmlformats.org/drawingml/2006/main" xmlns:r="http://schemas.openxmlformats.org/officeDocument/2006/relationships" xmlns:p="http://schemas.openxmlformats.org/presentationml/2006/main">
  <p:tag name="NUM" val="8"/>
</p:tagLst>
</file>

<file path=ppt/tags/tag677.xml><?xml version="1.0" encoding="utf-8"?>
<p:tagLst xmlns:a="http://schemas.openxmlformats.org/drawingml/2006/main" xmlns:r="http://schemas.openxmlformats.org/officeDocument/2006/relationships" xmlns:p="http://schemas.openxmlformats.org/presentationml/2006/main">
  <p:tag name="NUM" val="9"/>
</p:tagLst>
</file>

<file path=ppt/tags/tag678.xml><?xml version="1.0" encoding="utf-8"?>
<p:tagLst xmlns:a="http://schemas.openxmlformats.org/drawingml/2006/main" xmlns:r="http://schemas.openxmlformats.org/officeDocument/2006/relationships" xmlns:p="http://schemas.openxmlformats.org/presentationml/2006/main">
  <p:tag name="NUM" val="1"/>
</p:tagLst>
</file>

<file path=ppt/tags/tag679.xml><?xml version="1.0" encoding="utf-8"?>
<p:tagLst xmlns:a="http://schemas.openxmlformats.org/drawingml/2006/main" xmlns:r="http://schemas.openxmlformats.org/officeDocument/2006/relationships" xmlns:p="http://schemas.openxmlformats.org/presentationml/2006/main">
  <p:tag name="NUM" val="8"/>
</p:tagLst>
</file>

<file path=ppt/tags/tag68.xml><?xml version="1.0" encoding="utf-8"?>
<p:tagLst xmlns:a="http://schemas.openxmlformats.org/drawingml/2006/main" xmlns:r="http://schemas.openxmlformats.org/officeDocument/2006/relationships" xmlns:p="http://schemas.openxmlformats.org/presentationml/2006/main">
  <p:tag name="NUM" val="29"/>
</p:tagLst>
</file>

<file path=ppt/tags/tag680.xml><?xml version="1.0" encoding="utf-8"?>
<p:tagLst xmlns:a="http://schemas.openxmlformats.org/drawingml/2006/main" xmlns:r="http://schemas.openxmlformats.org/officeDocument/2006/relationships" xmlns:p="http://schemas.openxmlformats.org/presentationml/2006/main">
  <p:tag name="NUM" val="1"/>
</p:tagLst>
</file>

<file path=ppt/tags/tag681.xml><?xml version="1.0" encoding="utf-8"?>
<p:tagLst xmlns:a="http://schemas.openxmlformats.org/drawingml/2006/main" xmlns:r="http://schemas.openxmlformats.org/officeDocument/2006/relationships" xmlns:p="http://schemas.openxmlformats.org/presentationml/2006/main">
  <p:tag name="NUM" val="2"/>
</p:tagLst>
</file>

<file path=ppt/tags/tag682.xml><?xml version="1.0" encoding="utf-8"?>
<p:tagLst xmlns:a="http://schemas.openxmlformats.org/drawingml/2006/main" xmlns:r="http://schemas.openxmlformats.org/officeDocument/2006/relationships" xmlns:p="http://schemas.openxmlformats.org/presentationml/2006/main">
  <p:tag name="NUM" val="3"/>
</p:tagLst>
</file>

<file path=ppt/tags/tag683.xml><?xml version="1.0" encoding="utf-8"?>
<p:tagLst xmlns:a="http://schemas.openxmlformats.org/drawingml/2006/main" xmlns:r="http://schemas.openxmlformats.org/officeDocument/2006/relationships" xmlns:p="http://schemas.openxmlformats.org/presentationml/2006/main">
  <p:tag name="NUM" val="1"/>
</p:tagLst>
</file>

<file path=ppt/tags/tag684.xml><?xml version="1.0" encoding="utf-8"?>
<p:tagLst xmlns:a="http://schemas.openxmlformats.org/drawingml/2006/main" xmlns:r="http://schemas.openxmlformats.org/officeDocument/2006/relationships" xmlns:p="http://schemas.openxmlformats.org/presentationml/2006/main">
  <p:tag name="NUM" val="2"/>
</p:tagLst>
</file>

<file path=ppt/tags/tag685.xml><?xml version="1.0" encoding="utf-8"?>
<p:tagLst xmlns:a="http://schemas.openxmlformats.org/drawingml/2006/main" xmlns:r="http://schemas.openxmlformats.org/officeDocument/2006/relationships" xmlns:p="http://schemas.openxmlformats.org/presentationml/2006/main">
  <p:tag name="NUM" val="3"/>
</p:tagLst>
</file>

<file path=ppt/tags/tag686.xml><?xml version="1.0" encoding="utf-8"?>
<p:tagLst xmlns:a="http://schemas.openxmlformats.org/drawingml/2006/main" xmlns:r="http://schemas.openxmlformats.org/officeDocument/2006/relationships" xmlns:p="http://schemas.openxmlformats.org/presentationml/2006/main">
  <p:tag name="NUM" val="4"/>
</p:tagLst>
</file>

<file path=ppt/tags/tag687.xml><?xml version="1.0" encoding="utf-8"?>
<p:tagLst xmlns:a="http://schemas.openxmlformats.org/drawingml/2006/main" xmlns:r="http://schemas.openxmlformats.org/officeDocument/2006/relationships" xmlns:p="http://schemas.openxmlformats.org/presentationml/2006/main">
  <p:tag name="NUM" val="5"/>
</p:tagLst>
</file>

<file path=ppt/tags/tag688.xml><?xml version="1.0" encoding="utf-8"?>
<p:tagLst xmlns:a="http://schemas.openxmlformats.org/drawingml/2006/main" xmlns:r="http://schemas.openxmlformats.org/officeDocument/2006/relationships" xmlns:p="http://schemas.openxmlformats.org/presentationml/2006/main">
  <p:tag name="NUM" val="6"/>
</p:tagLst>
</file>

<file path=ppt/tags/tag689.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30"/>
</p:tagLst>
</file>

<file path=ppt/tags/tag690.xml><?xml version="1.0" encoding="utf-8"?>
<p:tagLst xmlns:a="http://schemas.openxmlformats.org/drawingml/2006/main" xmlns:r="http://schemas.openxmlformats.org/officeDocument/2006/relationships" xmlns:p="http://schemas.openxmlformats.org/presentationml/2006/main">
  <p:tag name="NUM" val="2"/>
</p:tagLst>
</file>

<file path=ppt/tags/tag691.xml><?xml version="1.0" encoding="utf-8"?>
<p:tagLst xmlns:a="http://schemas.openxmlformats.org/drawingml/2006/main" xmlns:r="http://schemas.openxmlformats.org/officeDocument/2006/relationships" xmlns:p="http://schemas.openxmlformats.org/presentationml/2006/main">
  <p:tag name="NUM" val="3"/>
</p:tagLst>
</file>

<file path=ppt/tags/tag692.xml><?xml version="1.0" encoding="utf-8"?>
<p:tagLst xmlns:a="http://schemas.openxmlformats.org/drawingml/2006/main" xmlns:r="http://schemas.openxmlformats.org/officeDocument/2006/relationships" xmlns:p="http://schemas.openxmlformats.org/presentationml/2006/main">
  <p:tag name="NUM" val="4"/>
</p:tagLst>
</file>

<file path=ppt/tags/tag693.xml><?xml version="1.0" encoding="utf-8"?>
<p:tagLst xmlns:a="http://schemas.openxmlformats.org/drawingml/2006/main" xmlns:r="http://schemas.openxmlformats.org/officeDocument/2006/relationships" xmlns:p="http://schemas.openxmlformats.org/presentationml/2006/main">
  <p:tag name="NUM" val="5"/>
</p:tagLst>
</file>

<file path=ppt/tags/tag694.xml><?xml version="1.0" encoding="utf-8"?>
<p:tagLst xmlns:a="http://schemas.openxmlformats.org/drawingml/2006/main" xmlns:r="http://schemas.openxmlformats.org/officeDocument/2006/relationships" xmlns:p="http://schemas.openxmlformats.org/presentationml/2006/main">
  <p:tag name="NUM" val="6"/>
</p:tagLst>
</file>

<file path=ppt/tags/tag695.xml><?xml version="1.0" encoding="utf-8"?>
<p:tagLst xmlns:a="http://schemas.openxmlformats.org/drawingml/2006/main" xmlns:r="http://schemas.openxmlformats.org/officeDocument/2006/relationships" xmlns:p="http://schemas.openxmlformats.org/presentationml/2006/main">
  <p:tag name="NUM" val="7"/>
</p:tagLst>
</file>

<file path=ppt/tags/tag696.xml><?xml version="1.0" encoding="utf-8"?>
<p:tagLst xmlns:a="http://schemas.openxmlformats.org/drawingml/2006/main" xmlns:r="http://schemas.openxmlformats.org/officeDocument/2006/relationships" xmlns:p="http://schemas.openxmlformats.org/presentationml/2006/main">
  <p:tag name="NUM" val="8"/>
</p:tagLst>
</file>

<file path=ppt/tags/tag697.xml><?xml version="1.0" encoding="utf-8"?>
<p:tagLst xmlns:a="http://schemas.openxmlformats.org/drawingml/2006/main" xmlns:r="http://schemas.openxmlformats.org/officeDocument/2006/relationships" xmlns:p="http://schemas.openxmlformats.org/presentationml/2006/main">
  <p:tag name="NUM" val="9"/>
</p:tagLst>
</file>

<file path=ppt/tags/tag698.xml><?xml version="1.0" encoding="utf-8"?>
<p:tagLst xmlns:a="http://schemas.openxmlformats.org/drawingml/2006/main" xmlns:r="http://schemas.openxmlformats.org/officeDocument/2006/relationships" xmlns:p="http://schemas.openxmlformats.org/presentationml/2006/main">
  <p:tag name="NUM" val="10"/>
</p:tagLst>
</file>

<file path=ppt/tags/tag69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70.xml><?xml version="1.0" encoding="utf-8"?>
<p:tagLst xmlns:a="http://schemas.openxmlformats.org/drawingml/2006/main" xmlns:r="http://schemas.openxmlformats.org/officeDocument/2006/relationships" xmlns:p="http://schemas.openxmlformats.org/presentationml/2006/main">
  <p:tag name="NUM" val="31"/>
</p:tagLst>
</file>

<file path=ppt/tags/tag700.xml><?xml version="1.0" encoding="utf-8"?>
<p:tagLst xmlns:a="http://schemas.openxmlformats.org/drawingml/2006/main" xmlns:r="http://schemas.openxmlformats.org/officeDocument/2006/relationships" xmlns:p="http://schemas.openxmlformats.org/presentationml/2006/main">
  <p:tag name="NUM" val="8"/>
</p:tagLst>
</file>

<file path=ppt/tags/tag701.xml><?xml version="1.0" encoding="utf-8"?>
<p:tagLst xmlns:a="http://schemas.openxmlformats.org/drawingml/2006/main" xmlns:r="http://schemas.openxmlformats.org/officeDocument/2006/relationships" xmlns:p="http://schemas.openxmlformats.org/presentationml/2006/main">
  <p:tag name="NUM" val="1"/>
</p:tagLst>
</file>

<file path=ppt/tags/tag702.xml><?xml version="1.0" encoding="utf-8"?>
<p:tagLst xmlns:a="http://schemas.openxmlformats.org/drawingml/2006/main" xmlns:r="http://schemas.openxmlformats.org/officeDocument/2006/relationships" xmlns:p="http://schemas.openxmlformats.org/presentationml/2006/main">
  <p:tag name="NUM" val="2"/>
</p:tagLst>
</file>

<file path=ppt/tags/tag703.xml><?xml version="1.0" encoding="utf-8"?>
<p:tagLst xmlns:a="http://schemas.openxmlformats.org/drawingml/2006/main" xmlns:r="http://schemas.openxmlformats.org/officeDocument/2006/relationships" xmlns:p="http://schemas.openxmlformats.org/presentationml/2006/main">
  <p:tag name="NUM" val="3"/>
</p:tagLst>
</file>

<file path=ppt/tags/tag704.xml><?xml version="1.0" encoding="utf-8"?>
<p:tagLst xmlns:a="http://schemas.openxmlformats.org/drawingml/2006/main" xmlns:r="http://schemas.openxmlformats.org/officeDocument/2006/relationships" xmlns:p="http://schemas.openxmlformats.org/presentationml/2006/main">
  <p:tag name="NUM" val="4"/>
</p:tagLst>
</file>

<file path=ppt/tags/tag705.xml><?xml version="1.0" encoding="utf-8"?>
<p:tagLst xmlns:a="http://schemas.openxmlformats.org/drawingml/2006/main" xmlns:r="http://schemas.openxmlformats.org/officeDocument/2006/relationships" xmlns:p="http://schemas.openxmlformats.org/presentationml/2006/main">
  <p:tag name="NUM" val="1"/>
</p:tagLst>
</file>

<file path=ppt/tags/tag706.xml><?xml version="1.0" encoding="utf-8"?>
<p:tagLst xmlns:a="http://schemas.openxmlformats.org/drawingml/2006/main" xmlns:r="http://schemas.openxmlformats.org/officeDocument/2006/relationships" xmlns:p="http://schemas.openxmlformats.org/presentationml/2006/main">
  <p:tag name="NUM" val="2"/>
</p:tagLst>
</file>

<file path=ppt/tags/tag707.xml><?xml version="1.0" encoding="utf-8"?>
<p:tagLst xmlns:a="http://schemas.openxmlformats.org/drawingml/2006/main" xmlns:r="http://schemas.openxmlformats.org/officeDocument/2006/relationships" xmlns:p="http://schemas.openxmlformats.org/presentationml/2006/main">
  <p:tag name="NUM" val="3"/>
</p:tagLst>
</file>

<file path=ppt/tags/tag708.xml><?xml version="1.0" encoding="utf-8"?>
<p:tagLst xmlns:a="http://schemas.openxmlformats.org/drawingml/2006/main" xmlns:r="http://schemas.openxmlformats.org/officeDocument/2006/relationships" xmlns:p="http://schemas.openxmlformats.org/presentationml/2006/main">
  <p:tag name="NUM" val="1"/>
</p:tagLst>
</file>

<file path=ppt/tags/tag709.xml><?xml version="1.0" encoding="utf-8"?>
<p:tagLst xmlns:a="http://schemas.openxmlformats.org/drawingml/2006/main" xmlns:r="http://schemas.openxmlformats.org/officeDocument/2006/relationships" xmlns:p="http://schemas.openxmlformats.org/presentationml/2006/main">
  <p:tag name="NUM" val="2"/>
</p:tagLst>
</file>

<file path=ppt/tags/tag71.xml><?xml version="1.0" encoding="utf-8"?>
<p:tagLst xmlns:a="http://schemas.openxmlformats.org/drawingml/2006/main" xmlns:r="http://schemas.openxmlformats.org/officeDocument/2006/relationships" xmlns:p="http://schemas.openxmlformats.org/presentationml/2006/main">
  <p:tag name="NUM" val="32"/>
</p:tagLst>
</file>

<file path=ppt/tags/tag710.xml><?xml version="1.0" encoding="utf-8"?>
<p:tagLst xmlns:a="http://schemas.openxmlformats.org/drawingml/2006/main" xmlns:r="http://schemas.openxmlformats.org/officeDocument/2006/relationships" xmlns:p="http://schemas.openxmlformats.org/presentationml/2006/main">
  <p:tag name="NUM" val="3"/>
</p:tagLst>
</file>

<file path=ppt/tags/tag711.xml><?xml version="1.0" encoding="utf-8"?>
<p:tagLst xmlns:a="http://schemas.openxmlformats.org/drawingml/2006/main" xmlns:r="http://schemas.openxmlformats.org/officeDocument/2006/relationships" xmlns:p="http://schemas.openxmlformats.org/presentationml/2006/main">
  <p:tag name="NUM" val="4"/>
</p:tagLst>
</file>

<file path=ppt/tags/tag712.xml><?xml version="1.0" encoding="utf-8"?>
<p:tagLst xmlns:a="http://schemas.openxmlformats.org/drawingml/2006/main" xmlns:r="http://schemas.openxmlformats.org/officeDocument/2006/relationships" xmlns:p="http://schemas.openxmlformats.org/presentationml/2006/main">
  <p:tag name="NUM" val="5"/>
</p:tagLst>
</file>

<file path=ppt/tags/tag713.xml><?xml version="1.0" encoding="utf-8"?>
<p:tagLst xmlns:a="http://schemas.openxmlformats.org/drawingml/2006/main" xmlns:r="http://schemas.openxmlformats.org/officeDocument/2006/relationships" xmlns:p="http://schemas.openxmlformats.org/presentationml/2006/main">
  <p:tag name="NUM" val="6"/>
</p:tagLst>
</file>

<file path=ppt/tags/tag714.xml><?xml version="1.0" encoding="utf-8"?>
<p:tagLst xmlns:a="http://schemas.openxmlformats.org/drawingml/2006/main" xmlns:r="http://schemas.openxmlformats.org/officeDocument/2006/relationships" xmlns:p="http://schemas.openxmlformats.org/presentationml/2006/main">
  <p:tag name="NUM" val="7"/>
</p:tagLst>
</file>

<file path=ppt/tags/tag715.xml><?xml version="1.0" encoding="utf-8"?>
<p:tagLst xmlns:a="http://schemas.openxmlformats.org/drawingml/2006/main" xmlns:r="http://schemas.openxmlformats.org/officeDocument/2006/relationships" xmlns:p="http://schemas.openxmlformats.org/presentationml/2006/main">
  <p:tag name="NUM" val="8"/>
</p:tagLst>
</file>

<file path=ppt/tags/tag716.xml><?xml version="1.0" encoding="utf-8"?>
<p:tagLst xmlns:a="http://schemas.openxmlformats.org/drawingml/2006/main" xmlns:r="http://schemas.openxmlformats.org/officeDocument/2006/relationships" xmlns:p="http://schemas.openxmlformats.org/presentationml/2006/main">
  <p:tag name="NUM" val="9"/>
</p:tagLst>
</file>

<file path=ppt/tags/tag717.xml><?xml version="1.0" encoding="utf-8"?>
<p:tagLst xmlns:a="http://schemas.openxmlformats.org/drawingml/2006/main" xmlns:r="http://schemas.openxmlformats.org/officeDocument/2006/relationships" xmlns:p="http://schemas.openxmlformats.org/presentationml/2006/main">
  <p:tag name="NUM" val="2"/>
</p:tagLst>
</file>

<file path=ppt/tags/tag718.xml><?xml version="1.0" encoding="utf-8"?>
<p:tagLst xmlns:a="http://schemas.openxmlformats.org/drawingml/2006/main" xmlns:r="http://schemas.openxmlformats.org/officeDocument/2006/relationships" xmlns:p="http://schemas.openxmlformats.org/presentationml/2006/main">
  <p:tag name="NUM" val="8"/>
</p:tagLst>
</file>

<file path=ppt/tags/tag72.xml><?xml version="1.0" encoding="utf-8"?>
<p:tagLst xmlns:a="http://schemas.openxmlformats.org/drawingml/2006/main" xmlns:r="http://schemas.openxmlformats.org/officeDocument/2006/relationships" xmlns:p="http://schemas.openxmlformats.org/presentationml/2006/main">
  <p:tag name="NUM" val="33"/>
</p:tagLst>
</file>

<file path=ppt/tags/tag73.xml><?xml version="1.0" encoding="utf-8"?>
<p:tagLst xmlns:a="http://schemas.openxmlformats.org/drawingml/2006/main" xmlns:r="http://schemas.openxmlformats.org/officeDocument/2006/relationships" xmlns:p="http://schemas.openxmlformats.org/presentationml/2006/main">
  <p:tag name="NUM" val="34"/>
</p:tagLst>
</file>

<file path=ppt/tags/tag74.xml><?xml version="1.0" encoding="utf-8"?>
<p:tagLst xmlns:a="http://schemas.openxmlformats.org/drawingml/2006/main" xmlns:r="http://schemas.openxmlformats.org/officeDocument/2006/relationships" xmlns:p="http://schemas.openxmlformats.org/presentationml/2006/main">
  <p:tag name="NUM" val="35"/>
</p:tagLst>
</file>

<file path=ppt/tags/tag75.xml><?xml version="1.0" encoding="utf-8"?>
<p:tagLst xmlns:a="http://schemas.openxmlformats.org/drawingml/2006/main" xmlns:r="http://schemas.openxmlformats.org/officeDocument/2006/relationships" xmlns:p="http://schemas.openxmlformats.org/presentationml/2006/main">
  <p:tag name="NUM" val="36"/>
</p:tagLst>
</file>

<file path=ppt/tags/tag76.xml><?xml version="1.0" encoding="utf-8"?>
<p:tagLst xmlns:a="http://schemas.openxmlformats.org/drawingml/2006/main" xmlns:r="http://schemas.openxmlformats.org/officeDocument/2006/relationships" xmlns:p="http://schemas.openxmlformats.org/presentationml/2006/main">
  <p:tag name="NUM" val="37"/>
</p:tagLst>
</file>

<file path=ppt/tags/tag77.xml><?xml version="1.0" encoding="utf-8"?>
<p:tagLst xmlns:a="http://schemas.openxmlformats.org/drawingml/2006/main" xmlns:r="http://schemas.openxmlformats.org/officeDocument/2006/relationships" xmlns:p="http://schemas.openxmlformats.org/presentationml/2006/main">
  <p:tag name="NUM" val="38"/>
</p:tagLst>
</file>

<file path=ppt/tags/tag78.xml><?xml version="1.0" encoding="utf-8"?>
<p:tagLst xmlns:a="http://schemas.openxmlformats.org/drawingml/2006/main" xmlns:r="http://schemas.openxmlformats.org/officeDocument/2006/relationships" xmlns:p="http://schemas.openxmlformats.org/presentationml/2006/main">
  <p:tag name="NUM" val="39"/>
</p:tagLst>
</file>

<file path=ppt/tags/tag79.xml><?xml version="1.0" encoding="utf-8"?>
<p:tagLst xmlns:a="http://schemas.openxmlformats.org/drawingml/2006/main" xmlns:r="http://schemas.openxmlformats.org/officeDocument/2006/relationships" xmlns:p="http://schemas.openxmlformats.org/presentationml/2006/main">
  <p:tag name="NUM" val="40"/>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41"/>
</p:tagLst>
</file>

<file path=ppt/tags/tag81.xml><?xml version="1.0" encoding="utf-8"?>
<p:tagLst xmlns:a="http://schemas.openxmlformats.org/drawingml/2006/main" xmlns:r="http://schemas.openxmlformats.org/officeDocument/2006/relationships" xmlns:p="http://schemas.openxmlformats.org/presentationml/2006/main">
  <p:tag name="NUM" val="42"/>
</p:tagLst>
</file>

<file path=ppt/tags/tag82.xml><?xml version="1.0" encoding="utf-8"?>
<p:tagLst xmlns:a="http://schemas.openxmlformats.org/drawingml/2006/main" xmlns:r="http://schemas.openxmlformats.org/officeDocument/2006/relationships" xmlns:p="http://schemas.openxmlformats.org/presentationml/2006/main">
  <p:tag name="NUM" val="43"/>
</p:tagLst>
</file>

<file path=ppt/tags/tag83.xml><?xml version="1.0" encoding="utf-8"?>
<p:tagLst xmlns:a="http://schemas.openxmlformats.org/drawingml/2006/main" xmlns:r="http://schemas.openxmlformats.org/officeDocument/2006/relationships" xmlns:p="http://schemas.openxmlformats.org/presentationml/2006/main">
  <p:tag name="NUM" val="44"/>
</p:tagLst>
</file>

<file path=ppt/tags/tag84.xml><?xml version="1.0" encoding="utf-8"?>
<p:tagLst xmlns:a="http://schemas.openxmlformats.org/drawingml/2006/main" xmlns:r="http://schemas.openxmlformats.org/officeDocument/2006/relationships" xmlns:p="http://schemas.openxmlformats.org/presentationml/2006/main">
  <p:tag name="NUM" val="45"/>
</p:tagLst>
</file>

<file path=ppt/tags/tag85.xml><?xml version="1.0" encoding="utf-8"?>
<p:tagLst xmlns:a="http://schemas.openxmlformats.org/drawingml/2006/main" xmlns:r="http://schemas.openxmlformats.org/officeDocument/2006/relationships" xmlns:p="http://schemas.openxmlformats.org/presentationml/2006/main">
  <p:tag name="NUM" val="46"/>
</p:tagLst>
</file>

<file path=ppt/tags/tag86.xml><?xml version="1.0" encoding="utf-8"?>
<p:tagLst xmlns:a="http://schemas.openxmlformats.org/drawingml/2006/main" xmlns:r="http://schemas.openxmlformats.org/officeDocument/2006/relationships" xmlns:p="http://schemas.openxmlformats.org/presentationml/2006/main">
  <p:tag name="NUM" val="47"/>
</p:tagLst>
</file>

<file path=ppt/tags/tag87.xml><?xml version="1.0" encoding="utf-8"?>
<p:tagLst xmlns:a="http://schemas.openxmlformats.org/drawingml/2006/main" xmlns:r="http://schemas.openxmlformats.org/officeDocument/2006/relationships" xmlns:p="http://schemas.openxmlformats.org/presentationml/2006/main">
  <p:tag name="NUM" val="48"/>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4"/>
</p:tagLst>
</file>

<file path=ppt/tags/tag94.xml><?xml version="1.0" encoding="utf-8"?>
<p:tagLst xmlns:a="http://schemas.openxmlformats.org/drawingml/2006/main" xmlns:r="http://schemas.openxmlformats.org/officeDocument/2006/relationships" xmlns:p="http://schemas.openxmlformats.org/presentationml/2006/main">
  <p:tag name="NUM" val="5"/>
</p:tagLst>
</file>

<file path=ppt/tags/tag95.xml><?xml version="1.0" encoding="utf-8"?>
<p:tagLst xmlns:a="http://schemas.openxmlformats.org/drawingml/2006/main" xmlns:r="http://schemas.openxmlformats.org/officeDocument/2006/relationships" xmlns:p="http://schemas.openxmlformats.org/presentationml/2006/main">
  <p:tag name="NUM" val="6"/>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World Urbanism Day MK Campaign by Slidesgo">
  <a:themeElements>
    <a:clrScheme name="Simple Light">
      <a:dk1>
        <a:srgbClr val="000000"/>
      </a:dk1>
      <a:lt1>
        <a:srgbClr val="FFFFFF"/>
      </a:lt1>
      <a:dk2>
        <a:srgbClr val="FFFFFF"/>
      </a:dk2>
      <a:lt2>
        <a:srgbClr val="FF6CA1"/>
      </a:lt2>
      <a:accent1>
        <a:srgbClr val="FFFFFF"/>
      </a:accent1>
      <a:accent2>
        <a:srgbClr val="25CCC3"/>
      </a:accent2>
      <a:accent3>
        <a:srgbClr val="FFFFFF"/>
      </a:accent3>
      <a:accent4>
        <a:srgbClr val="FFB497"/>
      </a:accent4>
      <a:accent5>
        <a:srgbClr val="FFD652"/>
      </a:accent5>
      <a:accent6>
        <a:srgbClr val="2C2C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4571</TotalTime>
  <Words>4547</Words>
  <Application>Microsoft Macintosh PowerPoint</Application>
  <PresentationFormat>Personnalisé</PresentationFormat>
  <Paragraphs>417</Paragraphs>
  <Slides>75</Slides>
  <Notes>75</Notes>
  <HiddenSlides>2</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75</vt:i4>
      </vt:variant>
    </vt:vector>
  </HeadingPairs>
  <TitlesOfParts>
    <vt:vector size="82" baseType="lpstr">
      <vt:lpstr>Arial</vt:lpstr>
      <vt:lpstr>Helvetica Neue</vt:lpstr>
      <vt:lpstr>Montserrat</vt:lpstr>
      <vt:lpstr>Poppins</vt:lpstr>
      <vt:lpstr>Tw Cen MT</vt:lpstr>
      <vt:lpstr>Poppins Black</vt:lpstr>
      <vt:lpstr>World Urbanism Day MK Campaign by Slidesgo</vt:lpstr>
      <vt:lpstr>Future Vision Transport</vt:lpstr>
      <vt:lpstr>Présentation PowerPoint</vt:lpstr>
      <vt:lpstr>Le contexte</vt:lpstr>
      <vt:lpstr>Le contexte</vt:lpstr>
      <vt:lpstr>L’entreprise</vt:lpstr>
      <vt:lpstr>L’objectif</vt:lpstr>
      <vt:lpstr>L’équipe</vt:lpstr>
      <vt:lpstr>Les 4 parties</vt:lpstr>
      <vt:lpstr>Les 4 parties</vt:lpstr>
      <vt:lpstr>Phase de cadrage</vt:lpstr>
      <vt:lpstr>Phase de cadrage</vt:lpstr>
      <vt:lpstr>Présentation PowerPoint</vt:lpstr>
      <vt:lpstr>Les fondations</vt:lpstr>
      <vt:lpstr>Présentation PowerPoint</vt:lpstr>
      <vt:lpstr>Le ML Ops</vt:lpstr>
      <vt:lpstr>Le ML Ops</vt:lpstr>
      <vt:lpstr>Agile</vt:lpstr>
      <vt:lpstr>Présentation PowerPoint</vt:lpstr>
      <vt:lpstr>Présentation PowerPoint</vt:lpstr>
      <vt:lpstr>Le jeu de données</vt:lpstr>
      <vt:lpstr>La vue d’ensemble</vt:lpstr>
      <vt:lpstr>Les étiquettes</vt:lpstr>
      <vt:lpstr>La répartition</vt:lpstr>
      <vt:lpstr>La détection</vt:lpstr>
      <vt:lpstr>Un exemple</vt:lpstr>
      <vt:lpstr>Présentation PowerPoint</vt:lpstr>
      <vt:lpstr>La conception</vt:lpstr>
      <vt:lpstr>Les 8 catégories</vt:lpstr>
      <vt:lpstr>Les 8 catégories</vt:lpstr>
      <vt:lpstr>Les 8 catégories</vt:lpstr>
      <vt:lpstr>Les 8 catégories</vt:lpstr>
      <vt:lpstr>Présentation PowerPoint</vt:lpstr>
      <vt:lpstr>L’augmentation</vt:lpstr>
      <vt:lpstr>La contrainte</vt:lpstr>
      <vt:lpstr>Le générateur</vt:lpstr>
      <vt:lpstr>Les 2 complexités</vt:lpstr>
      <vt:lpstr>Le micro-Framework</vt:lpstr>
      <vt:lpstr>Le micro-Framework</vt:lpstr>
      <vt:lpstr>Le micro-Framework</vt:lpstr>
      <vt:lpstr>Le micro-Framework</vt:lpstr>
      <vt:lpstr>L’étape suivante</vt:lpstr>
      <vt:lpstr>Les modèles</vt:lpstr>
      <vt:lpstr>Les étapes</vt:lpstr>
      <vt:lpstr>Présentation PowerPoint</vt:lpstr>
      <vt:lpstr>La séparation</vt:lpstr>
      <vt:lpstr>Le prétraitement</vt:lpstr>
      <vt:lpstr>La réduction</vt:lpstr>
      <vt:lpstr>Le générateur</vt:lpstr>
      <vt:lpstr>Présentation PowerPoint</vt:lpstr>
      <vt:lpstr>Le CNN</vt:lpstr>
      <vt:lpstr>L’architecture</vt:lpstr>
      <vt:lpstr>Améliorer un modèle</vt:lpstr>
      <vt:lpstr>Transfert Learning</vt:lpstr>
      <vt:lpstr>Le Hub</vt:lpstr>
      <vt:lpstr>VGG16</vt:lpstr>
      <vt:lpstr>VGG16</vt:lpstr>
      <vt:lpstr>Les modèles</vt:lpstr>
      <vt:lpstr>FCN-8s</vt:lpstr>
      <vt:lpstr>U-Net</vt:lpstr>
      <vt:lpstr>SegNet</vt:lpstr>
      <vt:lpstr>Présentation PowerPoint</vt:lpstr>
      <vt:lpstr>Métriques</vt:lpstr>
      <vt:lpstr>Fonctions de perte</vt:lpstr>
      <vt:lpstr>Matrice de confusion</vt:lpstr>
      <vt:lpstr>Script de modélisation</vt:lpstr>
      <vt:lpstr>Tensorboard</vt:lpstr>
      <vt:lpstr>Les paramètres</vt:lpstr>
      <vt:lpstr>Résultats</vt:lpstr>
      <vt:lpstr>Le déploiement</vt:lpstr>
      <vt:lpstr>La requête</vt:lpstr>
      <vt:lpstr>L’API Flas</vt:lpstr>
      <vt:lpstr>La conclusion</vt:lpstr>
      <vt:lpstr>Avenir</vt:lpstr>
      <vt:lpstr>Ressenti</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Vision Transport</dc:title>
  <dc:creator>Moi</dc:creator>
  <cp:lastModifiedBy>Abdessamad Derraz</cp:lastModifiedBy>
  <cp:revision>59</cp:revision>
  <dcterms:modified xsi:type="dcterms:W3CDTF">2022-08-15T09:01:21Z</dcterms:modified>
</cp:coreProperties>
</file>